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2" r:id="rId2"/>
  </p:sldMasterIdLst>
  <p:notesMasterIdLst>
    <p:notesMasterId r:id="rId37"/>
  </p:notesMasterIdLst>
  <p:sldIdLst>
    <p:sldId id="275" r:id="rId3"/>
    <p:sldId id="319" r:id="rId4"/>
    <p:sldId id="320" r:id="rId5"/>
    <p:sldId id="344" r:id="rId6"/>
    <p:sldId id="333" r:id="rId7"/>
    <p:sldId id="339" r:id="rId8"/>
    <p:sldId id="340" r:id="rId9"/>
    <p:sldId id="336" r:id="rId10"/>
    <p:sldId id="337" r:id="rId11"/>
    <p:sldId id="266" r:id="rId12"/>
    <p:sldId id="338" r:id="rId13"/>
    <p:sldId id="346" r:id="rId14"/>
    <p:sldId id="345" r:id="rId15"/>
    <p:sldId id="341" r:id="rId16"/>
    <p:sldId id="322" r:id="rId17"/>
    <p:sldId id="325" r:id="rId18"/>
    <p:sldId id="326" r:id="rId19"/>
    <p:sldId id="327" r:id="rId20"/>
    <p:sldId id="328" r:id="rId21"/>
    <p:sldId id="329" r:id="rId22"/>
    <p:sldId id="330" r:id="rId23"/>
    <p:sldId id="331" r:id="rId24"/>
    <p:sldId id="348" r:id="rId25"/>
    <p:sldId id="288" r:id="rId26"/>
    <p:sldId id="272" r:id="rId27"/>
    <p:sldId id="268" r:id="rId28"/>
    <p:sldId id="258" r:id="rId29"/>
    <p:sldId id="260" r:id="rId30"/>
    <p:sldId id="265" r:id="rId31"/>
    <p:sldId id="264" r:id="rId32"/>
    <p:sldId id="267" r:id="rId33"/>
    <p:sldId id="349" r:id="rId34"/>
    <p:sldId id="342" r:id="rId35"/>
    <p:sldId id="317" r:id="rId36"/>
  </p:sldIdLst>
  <p:sldSz cx="7562850" cy="5330825"/>
  <p:notesSz cx="6858000" cy="9144000"/>
  <p:embeddedFontLst>
    <p:embeddedFont>
      <p:font typeface="Nunito" panose="020B0604020202020204" charset="0"/>
      <p:regular r:id="rId38"/>
      <p:bold r:id="rId39"/>
      <p:italic r:id="rId40"/>
      <p:boldItalic r:id="rId41"/>
    </p:embeddedFont>
    <p:embeddedFont>
      <p:font typeface="Proxima Nova" panose="020B0604020202020204" charset="0"/>
      <p:regular r:id="rId42"/>
      <p:bold r:id="rId43"/>
      <p:italic r:id="rId44"/>
      <p:boldItalic r:id="rId45"/>
    </p:embeddedFont>
    <p:embeddedFont>
      <p:font typeface="Proxima Nova Semibold" panose="020B0604020202020204" charset="0"/>
      <p:regular r:id="rId46"/>
      <p:bold r:id="rId47"/>
      <p:boldItalic r:id="rId48"/>
    </p:embeddedFont>
    <p:embeddedFont>
      <p:font typeface="Righteous" panose="020B0604020202020204" charset="0"/>
      <p:regular r:id="rId49"/>
    </p:embeddedFont>
    <p:embeddedFont>
      <p:font typeface="Tahoma" panose="020B0604030504040204" pitchFamily="34"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79" userDrawn="1">
          <p15:clr>
            <a:srgbClr val="A4A3A4"/>
          </p15:clr>
        </p15:guide>
        <p15:guide id="2" pos="23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BE85A4-2091-4D8C-81E2-6E19FA0C08E9}">
  <a:tblStyle styleId="{7CBE85A4-2091-4D8C-81E2-6E19FA0C08E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Stil luminos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Fără stil, grilă tabel">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32" autoAdjust="0"/>
    <p:restoredTop sz="94660"/>
  </p:normalViewPr>
  <p:slideViewPr>
    <p:cSldViewPr snapToGrid="0" showGuides="1">
      <p:cViewPr varScale="1">
        <p:scale>
          <a:sx n="87" d="100"/>
          <a:sy n="87" d="100"/>
        </p:scale>
        <p:origin x="1242" y="84"/>
      </p:cViewPr>
      <p:guideLst>
        <p:guide orient="horz" pos="1679"/>
        <p:guide pos="23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Foaie1!$A$2:$A$13</cx:f>
        <cx:lvl ptCount="12">
          <cx:pt idx="0">Pakistan</cx:pt>
          <cx:pt idx="1">Mexic</cx:pt>
          <cx:pt idx="2">Brazilia</cx:pt>
          <cx:pt idx="3">Argentina</cx:pt>
          <cx:pt idx="4">Australia</cx:pt>
          <cx:pt idx="5">China</cx:pt>
          <cx:pt idx="6">Rusia</cx:pt>
          <cx:pt idx="7">India</cx:pt>
          <cx:pt idx="8">Suedia</cx:pt>
          <cx:pt idx="9">Franța</cx:pt>
          <cx:pt idx="10">Emiratele Arabe Unite</cx:pt>
          <cx:pt idx="11">Namibia</cx:pt>
        </cx:lvl>
      </cx:strDim>
      <cx:numDim type="colorVal">
        <cx:f>Foaie1!$B$2:$B$13</cx:f>
        <cx:lvl ptCount="12" formatCode="General">
          <cx:pt idx="0">8</cx:pt>
        </cx:lvl>
      </cx:numDim>
    </cx:data>
  </cx:chartData>
  <cx:chart>
    <cx:plotArea>
      <cx:plotAreaRegion>
        <cx:series layoutId="regionMap" uniqueId="{4875EDFA-3440-4639-A4D0-E0A02B12C95D}">
          <cx:tx>
            <cx:txData>
              <cx:f>Foaie1!$B$1</cx:f>
              <cx:v>Serie1</cx:v>
            </cx:txData>
          </cx:tx>
          <cx:dataId val="0"/>
          <cx:layoutPr>
            <cx:geography cultureLanguage="ro-RO" cultureRegion="US" attribution="Pe platformă Bing">
              <cx:geoCache provider="{E9337A44-BEBE-4D9F-B70C-5C5E7DAFC167}">
                <cx:binary>7H1ZctxI0uZVZPU8YMWC2Nq6frMCMpObCFC7VC8wNkVhD+zrVeZCc6zxlEpdyehEojpHZtVm03oQ
jchELO7+fe7h4RH8++P4t8fs6aF+MeaZbv72OP7yU9S25d9+/rl5jJ7yh+Yijx/roim+tBePRf5z
8eVL/Pj08+f6YYh1+DNB2P75MXqo26fxp//5O7QWPhUvi8eHNi70q+6pnl4/NV3WNic+O/rRi8ei
0+3+9RBa+uWn113TxA8/vXjSbdxOb6fy6Zefnn3lpxc/mw39S6cvMhhX232Gdzm+4FwgamNbYa4U
IT+9yAod/v6xUhdISa6otAVnnLDvPXsPOby9PpqvY3n4/Ll+apoXv//8471nI//jcdwU7rdpu8V+
kK/ffZ3Vz8/F+j9/Nx7API0nB5I3hbL2kSn4+4c0btoH/V0A/++iJ+qCKsUFZsxmnNn0meS5vJCg
EymwJBzD//J7z99E/2fGc1z4f7xpiP+PD0wF3N/+9QrY1Q/6//zvH2j6Nr/ghAqwbsIJV4ziZwog
FzaDfxJxzJQSFNvPFbAfz+PT92fHzOG4+L+/Zwj/+2NT9LvXf73o757G+PHUTP89ziH0QlEMsreZ
lPADAasccI6FEblgSHCiqLJBLSbrfB1OcWo8xyX//T1D8t8fm5K/+/jXS96pH+Y4+5GED9K9EIwQ
hDDh3BbKVs+lz+gFkhhLxARhSAnOv0v6G/F8G9L3Z3/e7r+/Z0j/+2NT+s5/gN2/GZ4+P/1Axufk
QoIntalgHCPKMIj2wPAxvxA2BcOnxLY5kQoI6Zuf/yb59eEct/vv7xmS//7YlPyb7V9v97/W4X7m
+gfSvUXZBVZE2IwgKWwE9PNM+haHz20OxMSIpARRDA75UPx/akzHNXDwqqGEg09MPfz6H4CAX7um
rR9+LAERdiGIBPvnVHx1u88DH0ztC1shCHgYRJ4Uvmmo4c8MaUENf7xqquGPT/5FDf8Bwacb/VAo
UH7BwNCxjTmE9N8o/pCHEL0QFCIfRY+GnqujOS79318zJP/7U1PqrvfXk9Cb7unzj3S9/6V/WAF/
tQ1zcWwutrZ5XD+0T9nTi1/rh388vXin4/ZkqP3vB6AQ3tiSckGRYuKZI2D2BYWFGQL+UZJ989KH
fuDrYD5/HdmL3wfafKeoPx8OHW/FAMfxL5lY+fU/wGFDJuCHQuW/aYk/h5Rr/UMpipALMHiFmCRE
MKrQ8whVQMoCAlPMJIOcEGXKWBOvjua4Z/j9NcP4f39qWvv1f4BngHg8/sePtHcLBI+ppApSPrbY
L7uecxIWFwTWbBxjWJURyMQZsemfGNBx0f/zRUP4/3xuit/79a93zN9X7N9Y+Rjn/vv+4L8JiT/l
mb8v13+U6P+bjvi6L/CnZH88GvhRmthn5f4bFD3brTmqlW8bOUc/MsPY7zndH6Wi/58y1ss7Of/c
zto8tA/br/tgB5s5pz/9rjbj1VPbad+Ud/35l59s9tX1fduF2rfwLD30bFX8/etPD037y0/7lIbA
ijNEuITdHg4p1+Fp/4mgF0yAz2cIMoIMUlIQUOmibqNffoI8LDyjNqJfk1H7JHhTdPtPMLuwsZIS
kuMICUgWkn9uOd4X2RQW+p9C+P33F7rL74tYtw3M4qcX5bdv7QdpEWwLWyAI9+D548Nr2M2EL+H/
1c59LrlU4X1VN9amrW1rVwzt5BzI4EjrMMqjrUMcedg6Fiyox9YK7wM1FW6mO7oRNcJundTZ7nQX
SxPYd30wgbRnYx70WPppPaeu6JLR6QK7vDrd+n6gx8Sz7/Wg9VCQlLNS2X4ZYOW0VnxX0OQqCviX
0MbX5/UBQd1hH1HeNaVAI/NZ0X4JePMusPi27cn7OZs+nO5iSUjkeRcyqXlc2cT2lRVeFfH0ckjx
5nTTSxKCPN3h6OeaDilLqO1bCL1lQZA4qC/fhJH+gIPg5nQfS8NHz/sYCq4S0Vu2P9Iyx65u5Rg4
hZaqWpnEgp1iQObhJOo05LiCVIGP0smheuqdIGFXc08ez5oAhl3cw/bzQJVNMIL8izTsnKGwpGOh
Ol1B2YJ4sIFhlFpWydlA/aGpuJs08r3OUr3S+H6IRxCw36w4HLqwyCRHnBGfTfwxwtkub6xr2ukb
kWSbdlTXZTtcniclA8otroUQgSZ+EQ21G0fVx3IgZIUnllS8F94BkotuDqc4iKBxqyWOCCLb7dFc
3MyjDt3T41/qwgAy4l0W2m1CfDWQqyiM36ZEu1EtVzSxpGYDxOVU1JkuZX4fzu3gRIySGz7qNaZb
at3AMaMZRy21snsrYzh3clRvWJWz6szBGxBmtOp70dfRfdhV2C2Cgm+zEpHzWkcGfq0u0EzUWXiv
aZSI7TDzDG+rgeF2c1q1CyyHDAAL8NDZaLWVH+DkEkB8IyvwYGis2KVK8zM7MXDcFflccRZVftMV
D1k37uKU7OyQIadQ6Zq/3Dd2BM/71M4hDkISzkXSltKP9Xyj0jpxajrtwpDe9HzajRH+VgTyLfy5
/9binwgs9rv7h/1ANVNbFaUs/ZgI9M5OYzce0+DdaXUsIA3tjfgAzN0cY2blY+kjnjWDU2f1p35I
qZMmabtmsXSpEwPOFR0gYsvz0m/Rztb1ps6Vh1RROkKjbd3d9fb0m84/MZy6QZJuilk44/jEE3Ae
0eCkY7RDeecVejfyt9S6xPYNLScHfum6aGf3dFPpXa7fiXYnk+AWfgw8erB07STjWy5eD2QlvsB7
CB9TuUEcqop52Y1B4Q9V9Br10ceeZNtqti7jEc2boGY3dqc2YdjoDUSVyil1bK8Ac0mGBqvQYexn
qRrhh0UuXDEp6sxx1NyyOo9WULPX+bHZGcxCg6qPgmmUvuTjtQ6HBxnIt6fN7HjTWBm0QocoqMvK
5n7HVXTJGqUuO1QkK3o5LhsI5Z8bcTFRUlE8Er8S5I4H2UtcTO9DEmzPG7zBJpoLRWaUFD4XUY2d
eWjVhzooq7OcNSxrno9eDllW1RUW/pDjbRJ39wQHZwpmL7ADdAd2rCuUTcKvJJHbPIzG91FisW1a
zenn84Sz1/hBF9ySZUDrRvphO0fBdR8n4/QZYW3Ll6c7WFKuQR5I9GFdWYH2WzJPbp6SdpNVvd5V
HarPwhYUNTyfw1DEfVmRmfh1JHZJWF/3w/Ay7cmr0zM47vLwvgzlUET9QLMotCrla9J+nOrpQUnr
Jh3KGy75ygyW8GVAN9M619NcKL9DJHcKjErHRsOw0vqCCqSB3nzSdpSM0HqP6itVJFexHbyxbHGW
g/tamXkon6AD42xDJnxdNkXr2BEalGPHuH5zlvylgV/aqi4P01L4ScOCW1bG2g3sQbmMx/H9UM7N
CpCXxGQC2cY9q1CifLspPyRUbFCc3oo+uzs9jQUdSwPMWDcsjbJa+TXF1m+ww4u/6JymZ60MsTRw
nJMA4m0K/kWm1U1Fit9KEq3od0kuBoLpVOd2FubSr+spfCnHaYYIIOk/YNx32/NkYyA4jcpO6plK
P5FoUlvVyQBdY4hm2915HRgYZohaeVgiBgvnCDlJFqVO1POr8xo30FtnbCqJnUg/GHzdyMGROlhb
dS5YjTCwqyns2gei4X6ZsdKJdN3DwNXHswYuDMdrp2VK4xZhv5HR7Iy0FU5c1Ml5St1v4R3ywoyH
aBpQj/0sK+WdFc073YTxCikvGKUwwEp7XFokiInPh3pwMtH2bkkFcRo1avc86ey7PnCNOhqJ6HHA
/TDN2utuLiw3442+P9360gQMwCZhZ6c1g9Zp0L/mOQmddsZXuK5X6GbBawkDtYjZyZAlkK6oyvae
FtIriuglmqRrU5msOJYl4zRg2/fMVkVYQViom5rvgrmVj0FRijUNLMnIQK1Mu3GkOcv8Jqy7W9YM
ZBdwre/j3ubnhSfCwC4KJ6XyIsv9TNDbhI65kynpqr77clrNCyLap7oPjQhXqcTK5pkfapHsIq1j
JwqafsVEyV4S/xrzY24gOFBBZFlSZH41XZeUaQcWXZKyLbbjwUmSYQOLJ56PDvxAzCu6614jb4Rf
xulla/XONFqbAeVXIq2dMI6v82YtzbRH+bGRGejHCW54CMkCP6XIDZp0myK/SzOnZIHbZ/P2tHgX
LGRfnH0oXouXTAQt9FLkTlqIG9w4sLGw4lOXGt8/PyAAOImS5yHDmS/a6jajcjvH827O5xWELpmG
wQD5nOdNK6Z575PedXODHXvkyea0YJYaN+CfyjpB9UQyf7Q1dSAtPV2KEePzgM8N4DeZTDNKZeAH
YxlsCLKCK5GPasWfLpmOAXvRcTzhOJ79XMjGlbzUbt2r31Q0125X1vG2kCNbmckeKMfM1MR/xBGp
AgTBTc8zl0MF3HYahu6yyMhwJa00gYxQmV9FTShWZregGWYwwlDi3h6FkD6fquFlkM72O9Uw/XSW
3plBCEoWVpaxPIXFipocK2jfoqRZGfkCHvZ1god46ELYL9cNJBjQ0PLbImXTrZBV7oVD2qwQGt5b
0BF9MAPQUd+l6TwEqV8m0TYfmndtVn22gmEHpNXxDzWcLSzmYpdU10UAmc3uTLEZUJ+bAfOk7AKf
AaOUG5kHOd8iOy+j7Wm97LV7bF4G2BGbh44GU+qTbiBeCaVmtx2BrGwB25QbS0DKLJkavtVZuEv1
VK8w2EIQwAwWUFMVlLZNEr/trHhT2tVOp8PHMOoiF9KpKxBaMmiDDCws08GmXepPYVk5rI0mt2/Z
uGJ0S60bZIAiu0loYQl/bmT+aWYFbEwxSJ0NK4pZat8ggDoISBrYOPHzNnZkl15RVX8rufs3M7+w
rf0cL2lVoQqNbeqHMtt0kf00Bs2H0+a0MGrbgHluRVU44Gb27ayynC4mbtfla7lKvJ/7EWO1DaBH
szXaOG8SQMN7iBysObmfgUXG4L5Ny7tpQrdZ97iall2aiwF50haYDDQIvBnFmSMbYjtFxdaSQ0ut
G8gexdiX4ANHH6NZO0PMqm0uynDFOhdgva9XOKTEeJ71CInQxAcvy+4VTmdntqQN+fd+h0X9RmcZ
3/V1FTjtxIYVklzwj/uTsoedypA05QQb2f5UwiYzsZwhTRzgx5JXzjzRFWAsZMsxlFU866acs7QK
pR37nZzjl4R1wyuWVcU/uh7n24oxZyoHL4j45d7D1LS4w7F1eZ55G6AXc59lUx4SPx7Lwilx3LuV
rLoV+S2wom1AHtdJGoUzGv25nD6G4RA4UNlwWSm1pWP79vQM9uZ1BELUwH4ZWXMcWCH00chmS+hE
XQxM7M4drPROd7HH+rEuDA6ISrCoGWPslyzqrss+DLZzHXfbKcnnHew1JG5NgnETdgU6LxNEDV5Q
FpvsqkGzP+volvDyIyaVr6Yz+ZKaRGBr3KOyb/2aTO37ICg2tRiaFYUsScvgAZXxDg71V61fdLjZ
0tLiGxXybjf0Cb7Mh77aJUwTB/YJinen9bPAPPvzdYcwrceC5BMTjR/JIr6Kw2Z8ia0hWlm4LrVu
kEAU9o0lUNVAQU7YRZuxkvxTV5ZttGJdS+0b6OfAlEFbF7Vvg3PPHFto3W3oADs1Kx0sIcTAuFK0
DKupkR6p2I6FtcPn2LHicHOe9A2Q04TzOYJ9aX/EE3JT0aNNxfq1ffYFCiYGvJN0kEmYY+kp6108
XzOWbQv8xupfD/G4woELLEUMePPCxkNY2dKbk65z5+Bele1m5FHn6O76tIwWMGHWvMVQONTPkQYV
oPylyMgrBjNqIqh6aAt13YuSOmNg+6c7WzAoYqDb1gFkMCm1PItFbtE0bqHXSq+WmjawrakarQEc
oRf19GYU0+usFtvzRr3v8iAHEHdBOBaQPfb2WZQCFtAqTFYUvAAAYiDYkkQMXT1bXt7EW8TjXdHn
TyUudueN3AAwSngfFRECoViMulEkLKfNi7WigCUAGOjNCI15nTLLa+L5jiTF1TyjTRIXrj2En+Ju
XGG5JRAYKGadgjP7TWd5uCSDM9XtbhTWJYHdModkfCUeWDAfs+it71UcFpNteYU1vLNQ7IZpuOIx
l5o2QEzCJOgniKe9ShawnmTXSa4/ndbvgvmYxW68azDXEkbdTLkbdm9x+75B2YpIFtRrFrv1uFOs
l5PljSrbUSt1chE4UJkBGcSyOdPFYAO2vWT1NAeALdLar/qab6Ro14KjJcEbuMWoS7u+2U8grO7G
boQiK/7ltOCXmjZwGxLaToVqLY+VMnTlbL2ss+T96baXlGqAlqlqynsNbRdwWQiUKoz3GpjSRmKF
8Zf0asJ2nKxsaMAeocDw9dzNN1kgrysd3rfNcBn2ol1x7ksyMnDLGQ1TjkbLg6pYF3zlZg/bs0Rk
lrjxoK5Tkijljf1EHMkStG0y/KliVXwec5o1bmlOq6qLB7CdYrzizNrwDq/gakEuaK+XA3fSpDWN
LRsFXiv0ttaWqxVZyTYsqNasZyOzRRqmYNR7TzXpzxksACAmKfObmWUrsl8avoHYIR3Crg56y5uS
gjl7J25Lsla9u5R2MIvZ7DRkbT8IBQ5xfBWMeGMFTkTbbZf3V4yNr0LReRPrUqceVvJjSzIzoFyF
UEdQ5EnlU928LXT/EXf0nS1k5NaTvVFRsT1tswtuDBmwjgBdrWBz7eMGyrYTGk2bsUuaTZiH+q5t
VzzCQjiHDHA3dduocsxrPxL8VpHsqcHUtVt0k4/NpWzj18PQrkxoqSsD3wzCFLhPgZf+oC0v7smG
x7WblfRl2LRXikdeYtcrLvS47JBZe8biAc99LEo/Te37UGevVC49HdaZM2XDSh/H7QCueHsOyyIN
gjElU+krFhabWebvMJ8GN8yGYhdCVNYhvpZcOw4hONn6vKsMLmIZ5hxqW6HirXvVpmGVQAl8Ya1t
/CxNZS/GA4YpCzFCyrcqfTsc9Md68uqsoO4wMPvG6tT8knMOsD1t1setAG4OeN5XAPt4E+pBbLSI
86ss7dAGBNndJTQfN1PC2x1ry9bJ5/q8cgi0P3B9OLu8TK1whoMofpMPY7ONrTqRTkaFKlemtKQe
gxFiOfXCqi1wwCz8ELMsdFUznBeUILNQLRZJNcig0j5mBbtJBMMvS90H96e18XUl9a8JIWQWqomE
WXSeAwCk+jDqVyolVxNEPmIcNzn/B+yeVPgNlNqGFoM94eo3WA1sSB5vO/sNSwPH7h/2keTYxE4K
J5MIu84i6y2fIkcgC7k84jerC88lKRv0UZYpg+xCGPrxjBVwhhxezzhZ21hdgIBZ70Z4GFiBmnu/
DcE4UODXVnrZdPr9RMUdq5N3p+W9QEz7GwkPbTGEMwI5JUnjNyS+HRr82pqHN71Kbxse/3a6iwU5
maVvg24TpPO68RmqiNMqFoGx63+c17jBFG1NBrtK8sZHYfcYIHKPs+zMcRvE0HWQ2oHa6sa3cxm/
kmqatqBusTk98CX97qV1QHFF04MgLNlD6qupHYpyu3TiYc62JMglHFgqWrcaevvD6d6WdGAwQlHi
bKr3GwiltEont+PJkYE9rgTKe4kcwaw0IgOMLdKSqZp8KOl9W9vpq65K3I53n08PfslGjZDAilTN
hhYcZqGTS9Hmt3vAj7K5w9GgVtSxvwHy6BwMNLOqijju48jPAl+pzAXe2EbBY5xfJ5pu5hS7Vsyd
0foYt9QN9LBp4YQCX12+L8zRLJFrc6L6foDau8Tu7oXVbsuY35NIfuRNetayCZmFcmPViTAZLeVV
ZNoN9fg6GfJLO05u2gxK+OWZiSxklsy18dzFXQnHK6IYbG1q4bBFrLLzMq5wsd5z3Ix0SuB6M936
M5cvMS1f2X2z6fF56XskDNDrsCejplbhR/WYuWFcKqfPg/NWTkjsje8A9FUPh0GrStW+VVeP8wQV
RDib19YBCyg0i+XgZk4IMvmsoRivuu+4fq9meg0r5VdnoVAYIC9ArSlOwO+jgT+VGodwBAicctOU
zWUhVpPSCzgUBtiZGhkPJkv7eUDR1TCEkZtbYbiSiltq3UC5xnyAo0xB4nPdQ4yPY7fPc315WkIL
jZtlcknWN1CJVyZ+CtdBXsaWZE4esbXClaXWDU+dN3AYbuijxEd2IXe16rNLUvbvTg99wXb43ksd
GGZeFDLSRRuDG618qy3htGx/J9G8Qj1LYzdAW8KVvFCIhmIoAM6ux9j+NFvV2sGAr5m2I96HG5CF
M11ZPfcy9tuJu7liTsyv4DLOjSXjDYuSzVyOmzmjW1W8b3PucDg7kFfXI/4I6ertafF95dBjY9hP
/EB+JMVQfCh62M1utJNV18m4o8G9HsjXX3pPV9dTtaPxfVvcTeHgwbbIlYb67d6aHR0od84fu3l2
SXxntZOL087pxJuwfaPbaEcq4dD4KUt7J013Xd1etsmn2f44DJ/q4NWYf4r1GynSDTQNPU/44wzL
c+jN4o0b4Xk7ttwdYPmkoKh7St9OJNpCEdquroPXNK1cSE7czEG2YXSXZJUzVrt2TJ2wKX2YxKRa
R5KbwPoy9v5EXra0cysSbXobqr6i+jodd910PVnlXZiKO6seL6EQ4l08fh10Ha7V6H7NBx+TrxG/
qDzOLWSDAdlRfRnARHLRbDI6bez5Q4uoMxUPVkTgrN0OlD9nrUOn0iH4cWhnpwg6h4ZrScElpBg0
KJo4tWhcxH5RlZbTdKh1Aigcdjs4pb0STi2EhtygwIaWcJ6OogiOAo23YQBFGMk4O5GkL4NE3OFw
rThiaSoGGXa8FXBZRBX66VTBbhnNaoeJ8boWZb4yk4UezDJB1MBFFX0zh35vgy2kffxGjmEEEFTv
TwNvgVjMSkGomiWJZjCFWNHsKoyrZJOp0t6cbn1p+AYrVkXUWTOUVni9AnOaWZpuehaFmzRt1rZt
FuI+s1RQ5FYxWXkDwVIxXnZp7A3Mepmlwx1cpb09PYulLvazO+AmK2zmrEgK5fEAXWmoGsKiv4ny
fFv2zevTXSwJyqC/Hg4b92UTS2+iQb2l0S1wDr6yAtKfaUgG/m07zlM8FcLjNlBgM7wi6fRGD8WK
f1oaP3kuorJroiogofDSfCicauzlfpsOuEy4pwW0kGRiBqShjEbZxWgFntVPrRvm82Oq56seiw2X
3Y1u7H+EbRysdLYECgPXpa2hSLJJuWeLUf7WxU0aORLsTK0oYyHHjcyawKJEuByixPbaSu2gxOUh
reQtSsmXfC6uNeyIQalzcGdP9bZL1ZfTElywYrNYMIiaxBrakXpQtvAujq1r0Vou7O5dNaW9Ehwq
0PYRJ2NWDBLY/U34wIlHMuValD+0yeyU83RdhXrXWDNcNCHkBznU9XnItPdzPUBm16AEMJIO3tCo
R6SmS8mLyJlk/Squ6Br8F2x7f+HRYSfznAaokPuYY5C39Qjl7py/QbBrc1ovS80b0K9Uou0+xIPH
JqR8MSU628Q6UqWTha3AK5JaNDmDAKZKSkhw263X09Qt0nlXTsFl0BbXUdHd5sFwm47lmzaCU5Vi
eHN6ZgswMksH4bwmyuaKth61IKijdH5SEzrTmg0+qNKghdMHpPWyOLpqEqhoSCh7lUsod5P97rzx
GzRQJT3t4Ub01hvy9mrurNdd0K3w/UKEYhYGMqsKy1GPrTcVhcta9RuQ22UiyS4j9j2UDb49PYMF
26LGkieCe/fHWmWtF2q947n6CJdqvOJxsTnd/AIpm5WAcdO3YyBU4/Xp8LpPss+EZzuVTldRmV0R
AgsJla8IbGkmBtIVpt2chqLxWmq/64r6GmWRK/p8JVW5wFxfL704IJIUKKnMi6Dxco3HnZ2meyc2
KXfIAr4dou4JXEJwO3LBXI2LdIUvFwBi1gbCNQEc6oZl4+0Puzhw9Wzs4HQSK15maU4G4meoDB/6
mDVeLWD9hutNWM1uzdnsiEK/VFOauX3XbCu4SuC0OSxNhzwnSiz7NMlFWng4CpQzlmPiyDZdu9hi
aToG4m3WzMAoSeFV01UA6depyzYqjWG9dUXxnaSFU08rZ7KWjM0AfiKjtmY4Lry4IJuyexCgnUmc
uXtlVg12Ks9ZC38iy0t1GDqBlRaglTFcIa0FTJoFg4oRu2qTUXtRS9lnu8m6z0QO013eh/MjFhpO
MVGr/NhU87i2olvQu1lA2Kku6vqZ6L2DJHBgJizachvqnq7dJLXUgQH+WTZoohXVXttEt2Cznpbo
rHpEtL9Q8NC5wy5f08PfodJeDQutL53d685BMWo/nAUJsp/RAa+QMaSZBRdHeX2ZzoVL61F/wXB9
4QorLgnGgDieuwDO3w2Fx7K+eG+VAYeESE5W9sOXTMnAM82rRkU4zD0Wkl1so900VnchHIyVNbmM
AuZI2a4w4VJXBrjnKhMlnGPoANy/wT1V7xN1D2TiBPMrGUlXJ8Q9rY8FZBMD2TPcHWFlKfQDrDE2
zS4WkaMntMK4C+owSwhHjTq7HuLOgys2KkfbyIV7SNbofGHo5qV5CRfhQHQAEY+ViseEZ+P9VGMP
lkVvz5KNWUooQ7i+gyCAQgxHXh1iVZsOW3d8ZtfntW+gmLcyjGHPTHtNHSvHGpreaTnC1zpCYqWS
Z0lGBpqrLOwVQnPr6Tm7YTPcrxnyoXKbOPt03hwMPE/IaoeM4NKDErprS6kODoqTDA7tZytAWJqB
gWhrSKYaEr2lVwZEfyJzN3hxVsc3gsX6y+k5LFmpAeuSzjKN7aH2hJ4T4RSFJt0dHywuP57uYK/Q
I8vAr0eJDkgvyHtKmnquvTEKqKOSTjqoheNRDpQKWdta1uV5taPo62LnoKeJwsGKIRxKj9XFF8aa
T2OerBW/LmjCrDAsumiSIpkbj5FkNzXNu7Aqr+IgWVH0ghbM8kKZs7xL5hya75O3qq8vGTuzVsos
L2RZMcOuewpuMrGE24/9x9CSmzEYckeU6dVpJS+Jx0BzlLR9pUlceVONXsY8fT2Ac6ixXDuxt7Rg
NW/Mm7twjiwaVuD0w8ZJ97chFcHwfoA/k6lDDNeakdm1x+qJidDVJFnbDVnSi4FwqM9r4SIjq/Ri
OwwnJ+XKDt1sgtXHiuAWXB0yED43YxXEVV55uajCDbJG6qaKFZuUlvHH3oa1Rpio4SYZULR2UH9h
tWkWHtZJL5ENVRIeyUesPqAILqmF07lthfRdFpEBvy+KmljZdmJUFNbuPAsxfHpHRDGVIym9gKnr
pM12LMdX9di8P938kqIMVw7X2vU0ssrKw3D6srxu+3jSLRxuqONSrkQLx7qAPwNrFh0mUg9BLefK
S5IQq20lR0tedgVQ5cpC4xhT7jvY28gBf6GiwGWT0sojcDwwG/NL3KAADpfI/8vZezVJbjPBor+I
cWhhXtluXFOzM1qnF4ZWKxE0IEEHml9/snXjRswHLZpx+NoPYAOFKhQKWZnwVJlvnFm2WZhFeMeX
Iyv9NnFzx/k6zk2YAOC4VfOzjW7EAWhl1dGNZjLJGiLfXV9Mj/6q91Ci3RbIONAJBaAn4AhlwZI2
sZv1J+IUzYZ5fxXCboPfpvRh9SeGttZh9NpEF82TO/tvft1eKups1BRsK2M6unaW1R+WNqmWgh+p
i5tFUPVbxKW20Y1T3CXRKNp6bhNSRH3sZ9EjdZqNW4ttYUzPTQepU522uP8K/5hSkIixG43Mkvru
5f/de29rb3ivX1UQI1zdNhEtuh0uc8Zq/kQlG7ZKw5Y5mPA/AphT6Qa0TFAZSBSRzxWrlrhzdLqR
7Ns+YPiupNwpJnDC4MnDTeqmeUeT0rtypo1s2WJfE/QXBFquYqm6JIz4aSTlM7Tqft5fe9s/N1yW
OuAlj/qmRcVZsJe+B4DGS5m4BkG6JzGDeU2aO7J6DcppiJyLu15zzV+csd8XzkyOu3ImoEseeZs4
qDA80TD1YocWy/v9tbEtu+G03TTOgGZnKP0Ecx7LYRCHoqEbfmUb3PDZdBRgCShR+eF1Ux7kwsUh
dzZjpc2shteKaB46AH26BM88y3cIusOabbcGfw3TWv9+f3n4L1L7m10Nt625Crxe3c6SKnsB3Ls+
uAP7w2nB0h9Mz2M7H0nafKrcPYc8vmei+vqsnIMeHYxJmXZnj2R/NEL/uD8VizFMNF/WCKZ78Nwn
a9kfGW/OAENupHgWS5gAviwDqVsTdSpp2xy9F1CrOETgPU3kvG5FH9u/N3y4pQzEErNSAMI4T301
X7pu3biZ/CpBva35bVYfjsVAyFpxF2s+ryixet6kTpOk1QW0P+wIQa7xUKSYB23HbmO9LGmQieoL
o0aIsoJfZCpARRQ7aFimKM6a4tgOe5pVbtMyPLvqynyeHEQ9PldnsDBkMSvy98kdDlWlvdjz6kfm
TN/uby7bDjA8HQXRMBepRCm8oz/Rg1HEIA5cjxFxN5bMZn/D2acmSxcXbSOJCNR0FrT5WxQo6N//
97bBDS9HX53T+uXYJL2HHoBa++256VV9vD+6ZW1MlN/qymqcejwTBOl8wiH6oOriR1/pHRVd2Pk/
ZHhI6ng56yqROu9fcK0hBzqFw0ZN1PbnjWQ6U+k8ocG2QVIXHfuwelFR88mpt9D4Fk8wmexW0URF
yG7D9815JNUfRe7+VjHmHcai3LlAhn+309CmY6maxO/zY82HFzm3G/U3y8Yht98/ho7Gpc6UI/A1
Q18CQ+i8srSZzvf3jW1ww4H7bkq5DNw6aby6O1G1oitHo09l3+iGx2aFp1RUovo5s/ofJAEPdbuH
6+22Iw1flVGhq3leVEL56p3dNABOkak9Nc/b6Iaz5s5E+DDfXl9GJ+ZVdis8q5c86D7fX5jbzjar
eRjfhKAtbTkFBbrIkoZ0KPCIhPv1eUFDb9V4b7MiG42rFscygWiA5LKeEZw6rq7/6obmUgNgz4Jw
I17ahjf8thcd2L04KoVFsMR6/qOMvnTZVmne4rUmBk3keiVOhGg/9vSL1vMzeAQ+q8l7UHsP5chw
2jLHJvJqfStLDRdXVb/zcHgicirjPNCPkoyXqN5iu7BZ3PDiVE1ZrfK8StoRIGCfPnR+X8Q8L/4C
c8dLMBb7jhmTl44NfulnNakTpcGnERe5LvAAPqZbhQ/bPAyX5jMFVWFHq4Q1rMZpP/5wWPEbwKZ/
8zZIhklvRD3b3jL8GwV1PqG6UCV11V+cMH2cRvHCRbAR92zTMBy8E2u9+O7tWd1VpyFrXutiOKPD
5XvA1RPP/ON9P7dsYhOT1g0ZHzKo6uBW2BePOhUjoECdeAzd8j1VexNXE4ZWNO44t1Pa4JaSry/5
pDo0WBY3oev/8//r1L3+f2Hpo8zKL6vGiFYmBK1BNVqiNNwkELG6Rr5ujz0MMVfFY9fKdx2sl3km
D20TnPmgN0KXxUAmCs1bHA93iUwlVc0eIIT2BVjrB0iYvSlvOSkuNuZm2WYmDm1E/2LmlLlIJrp8
7aPigive+wDE6/2lsw1veP1Yk0ij5UwlHNzf0xp8J6H81HvOxq3CNrxxeueDLkKvQwBeqvQbiAs/
U6T5yg82YolteMPX+9KnNFoqlbBq/DKt/p9ZIA+BG26kfZbcIzRcPNAsGJquUcmoxFvhrM+6b7eg
ubaxDf8OVDmVUkmV1GnGf/hz4HyeoqL/e5dZ/4M006vMe8pQA6tvb5as8dL5HBUzQfNdWfTy9f5n
LJMwkWYsGrPQcevbw2jjxjXX0WGedvEMwatNoBlXedblBMtfOE4bq7lC20JwriO0F/reyzI4p32z
uMXGD/mrhixG40JlIpkAjY4LNTvxcgOt3x/dEmFNkFlV1JCzoWWdLCP5nC70HIGGspH1MeV4w9r3
jZt9PsygaTR0bvK5wouC/6WZunjCMTdL4L7XaCtVtsS7wHBlWnjT2GQRKH+99puovSuU4xKe5oeZ
zG+iVRsRw7alDJfWbhp5y7DIZKZlGZfIc+Nx2xi20Q2PXotqCqfUrW5MZ39kjvxRy3TjwLYNbTj0
EvotT0fYYCKgFgzCvLywEBDy+xa2jG7Cx3I6eKnuaZaUjd88So9HZ0hzbdWVLLY14WOEOhpSRo1M
urHzLiXkCS6tnItLSUPn6K4RINwkkBvu9ktyUfi1iRxzmroUGk88SV7T8hXwgPQlr5b6FGQhO44j
AGR4GKOHqJ66M0CL8ugTOb6IZtkS7bAcGyYd3SioVK6q62Qdqict8gzM9PSpAq/QPmPdvvvBHZeF
kiGVuFWma6Uvyl3cS8jycedWuG2Rj6OnqvZB714kodsFqJvJH1m09f5gWxnDyde18sEGIMpkcVYK
NYExzsTwJzioPu1bGcO7SRh0QyVR6aDgo4n7oKkOMt1knrKE2n+VEj6sDOjonGAWKOOrFkRlqAf9
2TnqETRXMq59ve+BzwST9YBv+L7I6oTqcgiPqL/nK8TuRrlRRLR4ugkny2k5LmHlSeAq8/csHY4K
mN2NrWNZIBNNVo4rKSd/kAkIZE9DXbwufH3lIJaM3WULs237xi3GfDACtFnqRVJfJnzhZ8H5MSrY
Bdq719xb913rTYY6QovbBS+USUXkay4af7r0gqzL7w04XNKvu7aqyVAX6skbXWDvknwcvCgWknnN
p4mSaquoyLAgvyix/Eup8GGhuJ/lUreOTAYU8kc//aZV9agX5ziqIimG4llBrnjD8LZNZfj14K4k
LEIc3pUbBTc+vJivnOw7+f7l8/8wEbD2EmdoemC0mRYX1w+ro66icCO3sf1148huO59AaVehRMfL
6ejxojjqpd8ic7UEPBNLBkGcYIgKFKB67r6KrPqNQNMmbqvgeH8XWZ7OTDxZjcCwEOriZPUB9kmb
A/f07/3Sn1t1k+ysL3OZvbjgY7j/Oct0THwZVge3eYnrfCejL3LM0FMUFjE4FjeyM9v4hnND1bpz
SFPjoZQ25QkqBt2TVHVw6CAJ+df9KVjsbXLZVTVYM8OGlIkcGDt2g3zSS55vbCaLz5nwMtDkAbQ2
a5moAdgbx0F23FT1fM2GmsUa+cehyhwYqQqdfZ5nEtvleYA8vykkiO1I9H0S4fKUOavewAvY5mP4
NXoJOukOpEpEUT11fv0V6K6r6+rvXoB6pJg+S7El6WX7lHF0T8AlzHU9ycRZmm/ZKh8hixIXoXwh
3vwe9vUBz2yXfVvAcHkxh7pjqXSuwuEzhIrGugMnBNrkN5zSNhUjVa8kygZQU5MJdBdPgExeptZ9
TXV3EpXzHETRCfnnBtbr17uZmWCyRXU8clMYqMzSbzzjL7weth7sfu2MzMSRQVDdR8WGVckqu7+K
onzM0u6twBT2WIGZbHVa43U2qlsMX+eFE69Zz2MARpY9DSQQ1zHFUwlWBa9SvEpc6t+arqbQjbHw
Xbvh67bluf3+4Vhy3MItJoLl6dr2r5ahGZHdbqvlFgeYbfybyT+MP9djvgQlCsAhlWe+kHgFz1Vc
d+Gf99f/14kU44Zv88Vvm2bF+MTX76oOX3w1f2kH//Gm07crOjGTla711jkXeV4m9cjxsOZW5ZFN
u1opbxY2/Bi1xQZ92znSTegWHpxRjRDh6LZQgrb1N7yYgX6wkx0r/r3LI/icXaLBYJHvq0QwE0s2
eoUomywrk4I1IMGvvTTGY9jWuWD59yaDXKuZ73gDYhAElo8CQgoxKXBpmckmH4Yl9JhYskiIdiIz
bMtdFsakbr71WbRxw7X9+9ue/bD3tW4mVbVLmajSE+gSKuXBmdYZmZmfbxwCtk/cfv/wCYf7XkAL
1CScwZtfB5wHJ1UR/TbO3hbq2/YJw4MV5AEWGU6wcNDPJ39t2Cnzp/6xB/Pe8b4T24xgOLG/gsym
92pcqMs21IfKVxQkCZUEucr9D9wyr//eIphJIlfxRrRIV4tET9F6pCFZTnNUR5/mCSRvkd/1h7pC
zrHvY4ZDB5Rmq6YjcjOVXokLmcFMHtq6eo7m6g0tDRuRz7ZohmerqB57Nus8aT31OyoR/3SDtzED
y9AmtOzWYY+6e1cmYsw1SBiED3bLfqtb1bKhTHTZVOeNQzT27KD439rvTnnInyp33BmuTYgZxJw5
tHFwjfPD5jkA63MMiZmth1nLTjIp4lzUF30FQcgkylHwg1LxIypjz2OZXlYI/Iy02+cSJtIMspuN
bmfc3tE28rcs0hFEwkW+L98yQWWtV7a0pVEJdDcqeuv0reCbTSI26xq+vIiwWnwVlkCJ9qfQD5/S
IPuuy62Ha9vWNBJsOlJ/aBUvAe5DjJgggIdrtLt31Q3XjSLg0nk24DSI0Hvi8No9cSm2qHNtS2N4
bCp7Knztlwlear6wrn6nZfqtr+jr/bhjWRoTPLY0omAFKDkSn+T9oUzb/DhE4KjaN/rtmvDhpAFo
uSZLgWNgAr3/+7KG7leoku3R/kYSZHLE8aiuBcojEjgBpa9EsvFTNjXDsvPPGyexh5vq3I9AvHsu
B+p9uLbjtPXoYLGqSRFXo38EbTVYmHZ0v6HT45HU0e/u4J7ur7tt+Ju1P6z75KHQLEGumbR1KeOi
B+8NEX+SUuyqSzFi+GsHrtMBQbhIULSolmeFNiv2jPg/bYmJ2bal4bEscGZgZGbktyHJjrJbogOo
QreCvW15DI+dm1Vx6HkilIUpOdZAyT5onv50++6ffetvOK1seQWRqrlMBrae+3QlcTC7rz0qCLvG
NzFkI6SvVL668Nq5806hFwSn0m/Co66hSHv/ExYLmPgxknVRFBGBO1IFHqI443n0N8rPxXDYN/7t
rPywRZ2aBwRArzLpFi9EtoP34ZXv0dG5qcsarlv3UdiFHa5HpMw+eat6b5sRL8Pzg2rzd8mrT/fn
YEHHMBNFpic8o+ddj5xnYIe16k66oz90V53BlC1iz+mepZh/0Ix3MaQ6Hu5/1bJ7I8O5dcNWAkU6
mfSp6x1DoYJjB3INANemaMM4t3X6ReprIskmvSo/v+VyroiQuPfPADacHD97bUESdn8Wtk8YHk5H
XYFLNYD90Wv1BjJriBy5eXaZhIjeFpR2zve/Y1stw9ebcMm7sECtxatw1/Tmbjz0ZORAI/g0mzeO
CttHDH+PyAIJilCh+Ol3X4Tb/ZPhmX2K+Nf7c7D4ogklo8iP8jbHVQes+eOx7cf8ANm9nX/+Pwiy
io042WDs2XXWh9Qd3adhVHjLSJst2XKLsU0UWTD4UbFUAxCQXv6AetV3Vjq/5TV5bSJv60i1LdLt
2x8CSuZTkWFlyiQrQgHzypV+Zw4T7/dt8OvKJjPRYsJNq1ZHnUzabPyCRh5wvfl+8dz3FRoe6lXj
KaCdLlU0bel1W/aUKYIaLVMxFgFw9+BJz17BdZx/AkS7PPp8U2nCZhbzGAc3c1WB4wt1PPD+9eIa
0fEIWjsI0uoNN7fNwnBzvZaOIIBfJUhhp2MRhfIx8rg4ErXZ/2AzvOHhQQeGygqY6iQdaHOg9SgP
SwENqft2t03AcG0OAhIANhA/IOOUH2S0/Kn7ugYb3/jt/gcsf98ElNVyqThLVxiB6eLgELAIogVl
37s0M3FkLvp9SkmGIhEZHQ75BGraME2/iDQHtNILNvIRywXXxJN1QGuHdTGhIMzTU0vV0Qu6l7pc
y3iU/ETbLVpM21oZPr4sHpt86hZJULTwvTxUh8UV8/m+Jf59rP/FsWcCygoIHNIuAsC5AboIOpen
ye8OufdWkzcBdgRH/Sj0DM4H/jwH04M7/r4W4WEQX1VTPsh5OhTtcFnCXWgIIPP/N57Rzl075uLS
2g8VfeI5rX7rBe835mpxfRNztkA/T/Uu3gJZxs4lCAWYPz9H5fCAHvrj/eW0Gctw/XFqiFsEBRqH
0qaLDi1p3eiwhl2wRfxl23WG4+frvLoOAS5MFCg0gacSMkB5cYkI8+Y61r4ezo6v1+VUrcGQpTun
ZQQEsZJmkSXOsswjj4XwXjwuN96ALWeMCUWbwL5CHK+rkjF1SxAv5sOxDSDF41dee+IDyQ5TJ7KD
GgN+2WUjE57mB303lzlsNC08B2+0Oz/PK0s33lAtO+A/cDQaFnQoFGrZEHKB5ltWn0Ld5K/7/rsR
DGQLxooWt8Rk6eWj5ByMf2qTHcr212/HwYdsQrMVnCUL6rF9uQQPLKNrPEPa57Tvr9+++mF0sSi0
UDTIVYpmegy9+WF0t+62tj9unOlZpwsVKOBc0lAdKanPebAPk8x8w6Ejh9IiaLEmXVD+7AE1l95m
EmqJRybAzPMrlC5lgxUhGbhBu6eG5BcyF9diFwERLoUmvMwFqSYEksoSDA+5OGS10Adw3gyPHOiE
33fZ1USYuYOMAmAIywR83NmXtcMbbAzqpmE97hv/Fjg+7BvipYEO8zRPpONk9UEvXe/GbpS6YiPb
sYTU/3CWBXIifVQWCRPpSxOJV6eXL8qvLlBLPq/TVuS2bFITZgZqdJysUL1IcAmT5zIdZSygmbyx
SpaUzcSX1aNburhu3BLCBpWLMH/itPwnr+d9T3QmvEyoeYwySvNEAEPoB83PKcvqGO9dG2ezd/PV
X+Qh//7+wcy5AISzoggPbMkPYTRPcaqQV/U6WXn6xw3lPjrVVwiBHpeVvijPP4Sj94/0q8/3t5nF
GU3YGYXeGa+6tgTRcMT+9EqITB9ZHgW/FevIvqekGYt9J4RJbTZBySrDmEWy+t0I0YSBvxA10F2d
ucyEoOlCTg4XUZ5kPhPyMIKd8o+1WjbV3C0bzYSgZTN6P9aIF8ncD+9NnT0tZQR6uWDj71vMYELO
aqKaefD9HAR/FPTvzrNHwldZBIch3Crk2mZwiwMfdpqvMsAJGQrF01KeZ42i1VyEf7F0i4nANv5t
ah/Gj/AUWPMRiGoHOiig5PLemhlPDL2mG7cnC+SdmbizYiUTuP0dlKK5F578yPWSPhvXnzQl+qRG
R1zQDAL+97Rl6kCCyT8MfovWsqXaI2yLc8XEofmjzuWoclyxVvLV8dO3zq/2uYfJbVYHCxsIwdW2
mp0mbnQwnvFOPZ/uuzn/dZgxacyqtgXFQQvj1D1K643f/szq/EeV3zC/0ddpJS+dcv9YqurL/e/Z
NoORr4tJL0vqIDUJuygNjrMKdPElReGMnFrdT2TjM5bDxTUS9MlHEc4ZFyxa2nxbS+BKlJPtozCj
JupMZkEkQP2bg8yDf1b9ssRR5Pe7yojUhJ3RhYdTIXFZ561bnCdgQg+8Jn9NLdlC9vw6pFATeca8
TgEtgR7HW0jxxu6T2/G4ZPwtRY/GzlkYPo8cZR5Z5ORJMzNwjNXdmbDst8F1P+3ZRtTkMBunENCq
BklQk0dPULb9GzoWDxEtN1Ig2xLdttXHkOXzbi3mKk9SqrJDG/U/0Wj5G2vEj4zQjYver7coNQFo
FET4czbyPIkgdfkQETTdOYH8uW99jDQdTGN4O4NAUTKuE73c1EuP/ph6p0z35fn+J2xrZHiyG3kT
BfNvnqD35jwrfQqK4HtNwG6bertuptQkNKMrNNfUsmZJNIbnoAkvzrpxZFj+vIk+C1JQtgs8PiXr
TUUdNGBxXkWXCVkWGB92fsNI1NFRKYcqB7kDWNPWYz8M9EDGOYtzJ2sPaRltSSzfxvtvpkhNJBrr
p9ahVepclxBce3N5YyAJovYcES7fKIsGKB0Cf72u4b4yO2W3Vf3gHkBdRT1CiHOtIvIOYsXXhrdv
93eVxStMkrOyrP2ahLNz1boQx7atx2OTNxvlNJvVDbdm3ciJn2GL4iz4JnuhAAhsXqGn9KVWbCMy
2SZg3L0DBWrbNuicK1iH0zjtfC+WvbfFOmob3fBrQd1y7pbaudI29M5VPfQnJFf9RrL568MZdFf/
a9eoG4M00rNIgto/y1bruGf697WdNpKNX98sqcl0Vq4BKVvRiSQS3VMXQKatbC4ydN5n7n0Z/a0a
rmWRTBRaKNsg0/4kEn9yoWfUu+ORRWzeWCTb6IZbN7JdpethEkOjqsPoduqYbb+62kY3kvFw7Spc
tWFgti751xIQ1iP4/9MNfJ7FwCYIrehazy104UAYL4+O2EivqlTLcVzcDfe1eJiJPssQnQYo7KTX
MlOvTj0+owfkBPhGEWt36zXGsotMEJpY0YTIhXCuo1d+hXLbC5vUQ6NQVxzYm6O6Xe8Z1OQ2m8fV
J7NuROIQ/0EF1dewX56zWs5xLdL+KFj+ZVfIMzVMmcqK+oblSKZpWk9jEPQPNffcjVTGtlqGT/NA
siicMHrW/hiin0v+w/eu3sCOQ/rPvv9v5NqON+ai85AOI41/CYGjyaOtJgPLzY6a0DSlqfSI5wg0
v6X0hHswP3kuoKUSpbun0ukGgFLc9rWruD4EtC5OhMIfR912l12TM5nPhiALhFgykSxK9Bi40Odg
RvHl/ugWdzHRawuBMs6CMiEANuxJ18N4FLN/9YrmOWPD8f43LBHFpD9zPFi/DZlImJvjqUzL7pAq
EA7eH90SUUwQG6mzasqcEJ3zlcDl9E2F4yFct1gRbP/99vuHRIOPE50nz8ug2lzLOBv8r4FoN/Jv
S9pk4tdcwIG4U2LsOSoepmj6jtdoFAsAoino9GWInGfKhnpjmWyGNs7tcSKiDNmYJYABVfGIKHVE
cbI9OoXunifcNnZuV8PbIZ7tzGXYZQldvPEQgcnjEDL3831b26xhOHpZkirzxzpLQGtOYkf162Ec
/K2k0rKTTDwb5NqhMDpjiYah/t1dxq8+wrkOo2/3/7xteOPYzhou27CqnGufQrA99JR85pngL7lm
7UalxvaJWwj+sFsZKPQm6eosqTnEc4M80fnwgkaUjbPVsmFNQFuDxMxXLkNqLNd/aqd5DQrvZxVF
Z7lOvwmv+xSs0/H+YlksbWLa8EjXEkiXwKtbr3pMCxY9eKKLNka3rdPtqx/XCThp5lbcuc4yJ1Dk
k8BjQ+PyCLxZ83B/ArZPGFk4OBD4VHq+cx0gQhbrMoM0X/M8i3njzLbZwvBnCFdyMlRVlgTRfCzc
8DFdNfhIg/ydtvVD2daXbBIbSZvNGIZP+6O3FGnl86sgUOgq9APz+EZYsg1tenSQqaLBA/pNJPnb
Wqf0PIDXc1eHIzURazJneirFwq+09uqDwvv8Ucsqi3dZ2ESsAYgTtnicda43mn9W0q8pq86Fu+57
Q6UmXE1Cy7Vz1eRc8cRCP+e4Pb9Cu9rZApZbDgST32zJJ8pWz0mvDc/WA/R10DDAxuboLu0CYeyt
tmKLgU3EGoOylHQU8vGFyO4xKJoc90VniyDMNvrt9w+OPK40y6sRXiY7iGYdcNuazw2vNntmbItk
ePE0Lxnebtb0KvCNMs/f01zI2PObp3TeqoZa8mNTUJOAfBlUsA67gsHhAKuTGPLNl2CpzyIVr0CW
bImv2CZjuDHIkep8Hpf0Ssf2XGfFsWnXbyxn11qTrbqlJeyFhj83dTvwwg34NVX0xSv6sz+lF+B1
P+/yOROmNtSOcCQpOJSNSq+LC2Bq+kPLRS7iUQfhz/tfsewqE67G+VR0wvf4FQyvw6Gh3d+smbbO
HtvgxhkdoN7tjVSza+oLQo6eCOY0VrVqNg4GiwWCm/U/uITXhb1oAKS5liVenNIuSx9W2UZn1+ur
jbhq2bEmQs3HFSHvBsKvquIJz/JT1dZ13Ibp6+3syfvg0z47GN69RPm66GpMr33rQXYtrcNsOUFV
vsk2JmJbK8O9C67AdpHO/LoOpAWtfumeZ7wOxXOmyWXfHIxzmvrpWIXgObhm4/zWOe63JYw2jmWL
PweGP0+rLpcCTSRXvPs9pDT80QAztbo9mOj2+pvhzlBlkWmmO37NITUbeG0fg9srnhAvNg5RizeY
YLN1BatnoBpYQHTy0Kkqu6rI23q7ttjXBJYB4FGXuigQvt0b2xyIM5oirnIJSGhA237aSGJsnzFc
OiUepF5VgJpTUJTBs25dRlDwU6l4CkvqRRt1P9tnDM+enQpE+iND8CvV683LY0d6r221vu3aqqZq
Jk5qB1kIjJ0hm4m9HBoWve620Da2f284s5Ce261Vz68SdAcUTA3tOF/bdUtw25IP+4YraxL4XQjk
BlJ69qByHc9N/qCc+ZhV+pD3DL1V/sYtyxL+TAQaKfw+6D18qveXpxsWVwv3Oqj+IJ30MjrOz/vm
sM3IcO/W7YuuXwKGRmw8AXaUPbUL/43U/hL33njOhXtZ3a1EyvYxw9FF3vaNBiX9lXmKAB9LH3mw
YHz/CeIj55X3D2Tc+pZl/Ux8Whikcm5QqIW7yEMx02/+mr3fdsZaTImQ+1RGqEmGxrrcG0XXYv1u
WUkM3VPixxAXo7/vso+JUpMhxC3IBPtot/qZduRwq7HEzKteynb6ETXFpVX1xiliK0OaWLUUjSRu
1Ul29ef8txZcjRpqvI4SR/Stffa64bgW8l+UYo7tjmfvje9ajhgTxNbPK5BFfYk11M2PIvVJHAkc
90t3RpvO6/11tBwBJpANDJJDrxijV9b1BBQ96wV9c/3x/uC2CRhhgUNHMnABdL2WLXlbR/8dsDk0
YJG+PXZR+L7vI8YZH2p/noHJYFcKnNd5AJw2DpZ8Ps9d7l/62vU3Coa2lTIiAkgtfb8Px9smGFFU
aNtW/1ydsP1+fxq24Y0YAJFVyExnil4JsBlxXX+Zudp497QEfxOjxkDH5Auno9e6kCqegvZ1yfyX
tlT79qkJUrsBogYQ+NHrJKInENA/O4hedUPfuOw3si3L6pj6m4QKQN8Ln11HMAP9ETSj95qnyxYE
zhJ/TVY04od8nUtMIOf9p9LlFyXTf3zVvN2Qx24DQN8075zIzUYfLghroX2VpvgUyZEHpUI+Z4X0
9qVCJgxtCkLhC6gaX9sorBQeqiDQFgNqEL33bVTto5aiJiKtylGpWNKRXktwWXxaU887VA4OyF1+
YCLS2Fq1fA30LSAxCYa9OR4zJU73B7ccfq7hw2vZjjJlBblypKTHSHiXwm9+yno4g4vy1Ostmk6b
xxnOXDSi6whV5Mpc6NFXBP2BLrqbOS5oeyaCKP2/2yjKhS5BtIsPFO47HWoNBFf2Y1nEYaLBpYnQ
rn3/Q792PLjy/36oHKFqH44kupZgc7zycije3LZuNh5Zf71OxMSiRe7o+0PZ0Gsvi2KIw6iX33Pu
Nj/RTDY0O6dgZO4jc/sZVG7RNayc7HjD4JzBkrvFs2BpACcmFq1MBzGzqaVXndHnMC/+ESM7QDz3
U+ORNzoH17UMPpNR/2xn9fO+UW5W/i/kB3K5/2uUUTd+Bth3dFUtRNbSsQljkffjcaXhelCuFz57
5YQH8SysTnU1iY1N9+swSUzIWuWLDpq3FN4zF/R97ILlWC5rP8QzG91HNy1/qt6bT+jvAhb+/kxt
G8Q43NFyu/oREL/XOljHNzH4zg8eiTLOahZsfMI2KyMm5JnnYvOF5IonguEE/NQDH+RvS0jPQYtm
0jAdHquK7orQ5D+QtiHzFr0O0VXXIPecowNuk79l477mE2Li2ip0z7ceOq2vbr+Mp8hfgsc+mtTx
vjF+nc4Rk1WtLNcBTUpLdCWfswVUMZMjAJhj8lPE91FkExPMpp2AtKUMoyt6H4Y4YrQ/r0vrHUqG
B//7s7BENBO9lnW16rSHLTXNcjj7nu+dOZQWNnaTZcOaALZc56HvFBzx0nF+R/f8NVv8S5O6O/+8
6fl8rbJSIBz3pHRjJao2diqX7NudLPjfuNK1g1C6WaNr1jvuUfhh8MinSR7/L2dXsiQ5qgS/SGZa
QMtVudUidfU6vVxkPT092hASQgvo659nn2p4RcosbzNlbSQKIgIIPNynoFh2fsJmfSOgqVC9rkNF
gUFB0c+RQh2GUrs7Hmob3YjlvkDXD2ir4aGMNxJCmsBlhwWhe6pUb58fQhPBxnxIAyiX0VwAzXkV
73K5w9MpmPPrBR0Iy53S6J+b5RsZ3sSwab6MPZpu8EOBe/Aq1j5skn8py6pE6ms+OyW71IMGM/Ac
piSUFwpMKZB0Zy9anpex+tiBTpTv0uxanNpkXis3iqcwTv28UpVzcZy+e2TxQlPRSfXhdlTafuJq
8Vfn4shv68kvfD/X0/DbJ+SlWPoXJe5TuA3/D/kmp3Dw4s3PXVKv39eIya+qW5a/b0/e4nYm7A2A
enDcQjkpV+XgHDpge9NlFXsdfxanMwFvEItyPdo5JA+nbQJiP/o49dXveOx4Wrjjr0jvIetsn2GE
fzBuceeuguRBDf0AUKQ+hXy7q84Qmig3x0f10aEVzSenq86gjmUPydgu59sLYPMeI+4BQCs8EI3j
mIBFYAsK8e3678z5j9vD2wxjHOdnSuE+YU/zwnV+j03zvfXpp9tDW2ZuItyKCgwMI8PM/bj/4msI
q3ngWV28++pw4f8B2Lai4kNV+7nixDtUVVU/84QHp9uztxjGBLCxolqjhgx+DiWnOW1HMqWtz37f
HvxPr+EbSdCErvmKo8+xLrwcmO3lGPd4r6vbo0RrFZnQOyR8kNWF523pv+olOmvFoN7H9k6elsOO
iWxbFn8D1roneHhmH0ZI5kID6J+ekzQBIvC+w4Kp7TnMuJqDNw2QP5KsKXSZ10NI6zpdh2CvJGBb
ISOmaTwN4EZZSB7JiV+CEcyEATLHzm5u815jN98E+upkshJgU7x/gpplTrT9wsvLx9seYBveCOux
7uMEDyFeDuLM9bvrYxX8qI5/cBLvCc3Z7GOE9ujH4YgTlZ/XrnsMeeseGGJkxzwWHzIxbf201m5R
8iAfN/7IwzltRg91YrREOS67610qNEna0NHTe0DderkLiApq0c+V63zZkr3nAot9qLEv+8vaFKVY
gRnGzeg0zXy9lPN0X3NjaGLauEjqRBMYJYY4dtop/rNphh3D2GZ+dapXJ4oe2A00mwoPlQv6G1i/
j12/151tG/r691dDc3+NBjQy+CjMozvbq53fw7zX9GTxeZN3LR7HBSxu2s+DlYtjXUt5BI9dcKkr
cd+zb0iNqEUfbtmItgzyJODvGxH+WJrp6+2ItVnGiNghAA/QMq1+3kvF8OQrwMes3Hlnm7fFkxGs
Gt2EYxIzP6dx2X0ZujI6aYfOGQEV8xnPy//e9REmcm0TLNJNP/vAio7xI5eBlw7x7iXLYiITuabE
Klm3eUhqE4MEh77yxU7NjoVsgxvhSgIdiEYIbMgoq52SeRnOKuS/77PLdVleub12x34pXQwuyx6a
PWR+XJT+676xjWithrqDCtuEaE1qcioSV6a0TO6sYppEariHgwJivt7Gl4Cmsab/8qXfI5u/fv4b
xxRibLHLlHTh1vhuriMRP05B/4PGyXziWtQHt957S7PkBROoVsqyLitvcHPKAVargzOZyYlX7U5h
wTa8EbgVeIcGnzM3n8e4PShHjalTu+/GhhzvW2AjdtfRF0LRYkOZrerCdO21ep5mVXy+a3gTm9ZN
pIjJ6sI880CakxQymFNA7ZJ/7xvfqIMDULyA4q90URoBA9dxiBqqH+ohVPf1aYQmfxq0KKpgTgqd
Q9IVaIbJFTW7lD0vusvtL7CssAlNE9A4rFqVbHnDOTv5U+gfAqS6h4pv831rbELT+FAAiAGuWzw0
OjXKg0GIANi9Dlzj6Y04M9nQ+JIkOlLeltfoaEJubrxD32t+VOCreYhdVx22kHrp6MTiuBYDS6ex
DZ/n2R9RNGkj9LnRAPWT29a0JFqTPM3tSlLWfrTlwNhCMGRaq+Wp6Tq+g3KxDW9s0cO2iDpu6i1v
vbjxHtZWEnIIQQ2wh3u1/YAR76U/VnJhSCcMrcLCJz8EuKh3bGO7uAVGrJeeQnNki2Bx0XEI0SeV
1yQ6XcERLqsOlUtkOsj2aY2KT2WLbsQGJAfOnTceE9S2Ol40oLt+y6cqXJbjkJTKBaXU4C+n20tv
CSQT1wYQbNJKDS93vDYDg9EDI+ga8u+9VJmUaYnepqpO+i1n7fZvF/qnWpF/ZUzf356+ZeVNfU5O
wngtPb7lC2W/5qD6KVR0n9eaGLYJXRdjvMkt76QInqDBt4ClKNgTlrLZ/fpBr44fzN0Yuqsr2L1M
xFn5/Xhu/Hr75AP0vHNhs/2EsZXPxcKHAcrsOVnkdiaDHM4z8x3gffTv+6xvBHY7Cb8XAr9QiImd
WgeAjBbNjDuRZ5u/EdVu1w6JIN0GQQlnOjfJSFIy8uXQodN6x0SW045JobYuXe9L1qrc8Wd1VBs7
V5FPD3M/Az2xdwmy+KgJUtNBVXd91am8VbI9yKD2HiY8Du+cdWyjG3u564xd4SoGAKTf5wK56qiI
vI/UHOBTw0t99CzILV5z36nKD9Oa9Be8quwVXGxTv67KqxhwuAvUCwt1Lkbl/L0FvPgaSrl3krWN
fnWrV6P3NCad78Q6D8ooOGCRx0MixF53gm30699fje40jPTcE0uOBlHv7HQsBLeDt+eXttGN0AVG
oXS3Xqm8IQsOsHi2elZ4rTndDltLYJl0aCW00X1eTXAZJsb4NEJ28kMAKP53Gcb0PrbU0GRCK+Jg
hYxCPeeMRDLtrz0Woeh2oBY2+5h78lTJXoEWK+8bfwDptqpypIo9agfL6CbELCArC4taTHm89uUZ
YunqwevUHsbCYn0TYLYOngbgJZS5CIPHlm8ZSEeOjm53TGNJaSa4TAaJP209kblsi3/WevhMOXkM
iHyX8L2GQdtPGHFLOhUtBe5Y+dzgVaUiH9ZRo2fDOU+r++9tF7X9hBG8zrKh+8efZO4Oy3Mf6Xe1
3xyGKXxsxW5DtgUrYQLMNB8bioZEfMbC9FmKlp/8sPIfFy8mWdwKmrpN7X1v3G6PzMP2VUZYs8XD
tbfCVwVb7KXt0CDuKiAaBJviE4i9up2d85qe37hcmLAzlkyD2qZgzP2+iR/QSEhTKFmKiw7CMb1u
brzcA5zYvNnYpHXYl3UPVckcQu2/1wJHcAzdh9POIcxmMSPQA956so+IyLUin4rCL9NeSjTBJu2P
PuKn2872drxTE38Gcvhk8ThCpu2GIa0Xpz1fk9fO6G9biJqgsx6EVYXjLFgM1FGcqXxm5Raniar3
2i9t0zc2aS/QLIo7TD/y4+FdkHi4gJS7uilvw7Ooqb0ZyNZR5bSOOfBDX1q2Pve8eUELzKUOmzOA
pue57yHqNn24by2uVny1r0YB67dEF0MOSaFfwLYAZxgN923a1ISaRXKcQ7mEIgfky3nASbW8kA4v
lPdN3YjuwPHKIvRrkfuN+1PqUqcKqfjOwf3/2kUNqPldi6H5MBV1BgnzsEmjloift+duc1IzjCsV
0XhVIg+kDyqpqgzb9uwnMfTkg7gptp3zts2ZjHCGhjzRW5wMeR/DQUeduIcIGIlj7Uw8b7cxOfss
3o5uGUmA15L4eNfXmUgy9PP2bYyrUK7WqTvqlvyr0EoVQGXx9vhvZylqYsncdW7QEjkN+caH1FnD
c6SHf4KCZaVf7GzrliA3sWRRT32RcNLjJ8AKqsS7oqu+3p69Ze1NDJlWSoM7pB1yd40/AfH1ESxs
f9ci2oH/2GZuRPQIGUvdsHXI13L4ruJapMQhe43Itrlff/RVuhgC6SQ0VEM+O6t/qoZWpSHAAWfI
4e4dZG0/YYR1S/viz2k/35zQPXeSvW+7kp6U0N/vs78R2i3IGWfmeD16hIMqTeRw8noX7T/izv3N
pEIbBh37tIYyY0/r5GGagu6xpPHn+2ZvhDSOFRL0UbTLk8Q5K7kdnZl97NzyrkYVamLHQKMO3cdo
43kTxj/QKFWmYq0/3p66JWxNJFgbdgWwKbrPSex/pix8rkn9PPt6OhRNe7n9G28fMqmpw9kD8otn
E8XywIWAaM879yse/sgRwhwczUMeTwHMnf9i2muOt3/R4q8mOixRM3GZH7I8LNF/7KyVnzpTQVPl
6r191PZRRkhXca8L7ic8R438oQzUx2jbvlOn/KxrcZ7Ah4wb1JfbX2PJHiZezG98dOTHActlLb0T
1N09fI3eU5Ox2cqI7bLwVSNBnZw7os3cHp1cUfkYeOVO0rbZyYjsrYH0xDhjeIU79yECuXYuZeef
0VkNHZawgs44YATvivG+SjuNjG0ctEw6KIoehSDifB4jv0mDxLmr0EQjI9CdCNSuKtzgyc1Qnatp
ii/bUEen2+tsWQkTOuZ24eyVXslzQDPbFO8hT1EnnjboIaf3/cB1jV7tFBQFdAWiIWxDYSg/OFLK
R1G4NAtls4c4tviqCSC7Co+WRVz3eZCM4ARP5uCxVu523z5qAsiGctnWeGp43m3Lp3Ly/pogZH7b
NraJXxfllW2q3t1wdW+7XPldnet+KU6NCtSO5S0dp9REhjXtpIZCySGHMMvX2tuyWVa/iq1/Ibz9
2V7fgvD62wg88bcUJIvrX7e/yuZSRnDHdRA5GvBeVELq/klPMvl7AafFiwQAa+fTbIYzAnwF4Y27
0AL9skB3fU3CBb7LcJTydw6Wb1/kaWjEszuWPjBpcZ+vPR6ynbr6VHbjU+234If0MraIPZ0My1YY
msHNoBbtd/ihRQEDHrHxrF3/CDDnX7Py90LQYi0TQTbV7iKSNehytHfRlGqA/kUU3AfuoiZ2LI5c
kJbRpM/HunBSVDrqFMpmD7d9yWIfEznWjssgfVTT8lYXYzp5VKcVBBLR2joPRzkv9L7jjokhm/wo
kLUjWL4JiAE9s3YmwzlwO3Gnx5psaCPgb4seOMsZcy/RtHwaluLLfTa6LvurLLLK2G+DfuW5AAlo
Conbd4xuCVo2q5cp3msjt/mQEdT9urhy6HEeoD5f5cHxPLypOGszfb79EbbxjYjuZtaiBxSnJyXX
5TC3WgJnPLXH+0Y34hlug2Yd7bO8XQZx6Zupf4jkLgOnbe5GEJPaoUk3SZ5XkL1WoA1puvPSM6/b
yUaWhGpCyajs3XUTC8+TeErScJLkFACs+eCx+vdd9jHhZKSkHkMHYpd7Pfs7DDwn9Wnp35esTRa0
ifDVlwUG57p3Hqmm7ZF4U7OD0LQZ55o5Xnk/nDFRkzvwXNV8OOEsyS7glxyzsuB6x/6WJGQSoHVJ
BDkj6XU5HaZHD6g1RYq/pUqORHU77m/7iqtrvfqKKVl17eCOmy9h+bub9dHblgfpiJ0zjGU/M9Fl
shnkKMCDmxfOfESnSdaHaGyi87Ee11/FFH647Ua2rzCC2JvKsCzV0AGqjEcukTxcDxYgvdlZakuc
ESOKZ+HIrdRrl4NresBrcad1myasv4+cgZrMZ0u3FCPzcRYuwcD+PLMemi8FuXOrN8FlS8y3EK8D
yHCN/F376BAdvR9xIw7J0u1U7S0GMlnPxIJb26wHpLlk5Ud6PWFzTsvT7dW1jX51rlc+qjhDYyIE
C9FW6cfHJByiUwtikZ0d2OI7JrJsrhMBfsoZG4yCLOeiIERe/UzG6ed9k7/+7KvJl6WoppKvLO+7
506DjafDA9BOfrBEl4kpq/nmRn0xtHlfk4NTBceqic7VUiJBo2RP7pOMoSZabNZzg8OW1+RcVDJl
olepJ6fzbftYclxghK7jJ2Ruo7XJ+wGUPlSKjDF1pNr5Unrbzk3WtsRG/EYbFJbmzavzmQ2PlJIL
KBMvE3AItz/B5p/GNoxiSz3IaK3zro7mIfXDemHHJiZ8D11psZEJCkuiJOSFnuu8ZN2Rd2OQ8t6t
D9tC+HHT0R4q0OJOJjSskiULabvVuYP+6wuIDbaTN0N8JVJu9bmfnfYpoWC0uMtoJk6MFo0uazXV
uQflngPz6vA44uX1ct/oV0u+irqpYDHojMs651Q/Aj80ntw2IncOboS0lqsaZBeWOS2Wl4HOD4Xc
xJ1mufrYq4l7gOQWhAUlcK5LcuCgrzgMWuzBmC2BYDKdtdES8gUtl3kRsItyvAflDyiB7UmMWwLB
ZDeLZjZHPqCTwP7RL4Uc33UB/3Z7QW0zN0K4ALkQ7hSg+GNr/DBq8hgFy5PPnF+3h7fwYFATGDaG
W7HIUpT54ukfLZfpFpYplT8H/cURQQpMxWGuwECPv97+RcsHmSCxIVBiKHrHydDNe1w7+RjQ4VBq
vnPwsiyFyWDmO6urlhjD92poUllVS9o47l57oW30awZ55aWiAcQXIqSIgIq7n7hex4dirPeOvbbR
jeDF2/nc137iZNTl72ui8mKOT7etbklxJilZydH8USrfyRzqQYc4lsm5a5vP1KlU6ierPJZz8eH2
T9m+4vr3Vzby57XspqEq8464xcsUdT0wpTXfOZJatgRTYVM70erpnpZ5HeGBzePqGxmifxqxHL05
vEsmlJqwsapGyHUAnedeyJsej9sx+TRBxGdLq20T922eJmwMWOQl9ubVycp1m9djhZ2gOMbkTglN
akpoeg4khmAjOFMZAVQfd6Bwm8vPt9fYEsQmcMxTi1cqOTtZ25TnaxDLqnwfzfPOsdrirSZyrCp6
CoAKFln2/Zy60AhJE4d9m7fi5EYF8ADgFbkvHZkoMhLIcEK5HPtONI8vUCSpLmu9OWe6zOS+k/D/
8ZQVc8KnSToZV55M40YqIKL2aAZsK3H9+6toq0iy1E4lnGxrq+dgm55YO156V9x3gjShY0UyBU23
NEm2JSF60oqXboXka6Pvy9YmKVm1rLWDxvYSwNiEpoHTPRV1ch8ZPDXBYe6qVbhw7MrE1U9BFP7b
JeMebtWShkxKMt9Xsg5F5WQarSzoKHiCZFyVEjE9TzHfSaS2pTWO1zP6R1darkXWtt1jW4YXWm1n
jV7h2zH8dp4mJhhMVlEwLWWAnXKb8QiPRrUHJ+j3wGC20c1XqKrrBIoSSSbGcjyqIhlTQau90f9s
5/8P/CMmBRlhcHkfRN1AZsZniIMcw6U9seShmN107EW6FB+8uE31sKXJ8iMO5qeElMcievHjD7r9
GRbnGiS09xnS2LaDZBCo6vAkiwv9daqK90EQ/rg99NsuQEyWMjJNdaEgE541VT89xV0ygUyhmh4m
Xu1dct/2ZGJCxRhIB8OyRQLx6OrimgsN+oK8OCFn3idAcKBU0hTLeLrve4L/ZquBVNITQVBkTPFH
Z3Uet0bmsdrDINjM5f93+FIERbN1SZFtETvLih1i2n1H48C/t2f/NqiLJMZZfIjQuAmlryLjIehu
mq6eH2bs46leaXKOgAs9oaDYHDoeuwe8A95XZCIm+5hUw0gFCYvME+4FghmfVpyhd3zXsvomYKwO
GSh8ljHOwk1/DpJyTJUDwDZZvzbXWt9tu1mWxUSNsS4Ot7rYigy0GR+XJn7HJzdr1z2s3TWlvJEL
TMRYsaCUwhIZZ1M7gi5geW6UfClBp7Y0aBuuguAEWdu/b3+KJa2ZELK4j3rXc+YkK5qieKyabfu2
LqXaKcnZVuNqwFebedgtcu5EBf+FqIjgJa5gbVZ3wbdCqZ2sb/uJ64e9+ol1AwK4dcI46+P5cY2r
Z1F39Fzy8GmFLux9YW4ykmErTua22uIMlJqnchD6yEqXHb242CNss62DGel9PTkVePyzxQXBQjMm
dTop+vH2IlsuxcTEkdFtAo2XOxVZXLrfvMrlWeUU/0JWaTy4Q1IcARoVD7UgHD0fZHyaymQPp2Pz
ZWPPZ6iuqGhwi2zxly+e/56unyADiH5c/t4BLEiM7k5MWgxows3Q+E7GqkYu01MiD6qoxoMOUGC+
bUHfNryx/S+UyJhTWWSK1KAR/zjqb8VSH4tgPTuLc4REz6GiFVpOhqNCaaEDVSNll1adO9BEjjp3
qx9BCG7O7bks5vM2fZQgEZ6r40qW4+0pWpKSiVdD144vQOMID+JAqa0xaNv9LaweQMyyh5P+U0B8
IzOZCDXaqRD8CDgETbyB0uGYrps6+GveupeS8HSN2lNS5Sq6fnidfAqCvwH5OhTBchi6FyKqdNyS
A46ZqS/cJ5BjewK+14kjCz4468sYxMeef5fennDfn263t+Zr5B85RDOooShO+/1nLfCk+u46zSVk
p1mgIWFlDx6FwEH1VWv5MRrDC4p2uMuU7xowMV7nl+xF4DWO35rJ1a9epamy8eqr5HySBXH7iKlE
RX8k2weGTYOQr+iVOMM9vHI70i5KI2dPx/1Pxe6t3zUOKHOlxlZ3WLEWHNLoxgF2wNvEscX3MXWO
Ki+d0Dsp5iLd6lNSBkdvbCHWF55ln9dCvas5PXTYOPG/iXZOrffRbb/ddtg/5O5vze1qq1c2GUqo
Kjqbl2Qr+6R1f/BG9LggOfTbdmRhnyKAmvbMuXe5hhkNzgJKmzrZuY3YIto4/ETOyGeyXg/0POjS
OUjatIqavXRkdT0j8cWtt3HRbAlgaj97/bNyvYPX/izkJQzOEx0yMXzkS5Eu/PcU56xqj4PG2Z8f
4HWQotsp/PyRgXnDxCY4z/FEGUAy53qUx0OJ66WYQAI+E75ea4lfe69+itp3XQd2x3E6dRsYotV5
pN8SkL/D/LrIcNvA2nvtN/QZpFvxjxJnNNgdtyW+XE88VyfiG+TzyNVF9h3XsjomYVytA6nQchOB
yqt/SIZWHpq42sOe2wY3qp4ybkBlWZdhVtD6ZdbL2S/nnY3CkoVNrJ+q6rAPaRVmahrWNOmid94s
c/Su7Ixvm7qR0Qav8qDH0IRZK/8CLuKlhdrp7XC0jXz9+6to7CToYaOmDjNWz0ua+OGjS/j722Nb
TgGmymmXbL4X6yHMgumi4igNq+gg0D1c/BDBgqK5c77vd4yMogqv464H69Mp+eHOYj6C2/cdYyx3
Xb9IwzV8Qr/4kN7+NZvFjAzCOugKjroLs7BuHARQBF64CewS941uJJC5YwpSPxRnTpDos1PdbhyC
L+04D/e5kgnqK3zZgQ4niLJmgi6SU+CZOYkhnHt7+pZzuQnqWwcOhmxPh5k3rL9UAfI5NXwNsMEN
ZbGz2hb7m9A+3ici9PyEZg5pxHkmJD7KKgyOtz/AEskmoK+tml56ZUkzsZBPLOafXHCgAai1c2+x
DW8EMrTm+6oNfYrrUHJwnOnBK8hToradzdVmm+vfX0WzM+M5mToEs+9VfawEpNPiNr6vcZGY7HBJ
UoZdLGtMfgl/L3FSpiS4T+sanGn/nfnGWk/oBbjMmgxOGieiQXVo2rvJ2dzSjFk/GHu2wGdqpxTy
ETzocXkEH6JG/w7exN+tgxvt1dFsS2xEcBDFQbgmjGbKS1GI2MYUlIu3ndOyvCagLyznnjYMQ7th
uKbuMqHOodl9nm9i+QopFtdJCj9jQ59t9fLise5S0j3Ja4tZTDRfXfv9NOqZZHIOjzqZP3X4Ga/Y
a92wmea68q88P671HPIhDjJ34TR1OM+DqQnvNI0RtbB27c488LOhno++nE/FRs5k7HaGt839+vdX
c58GOkg6aD9btvC0jeSxAjf/bY+xWd24CEhS49EmqYKMDmglb4IuPnTb0J02MOWebv+EbfZG5Ao8
irKJOH7WieFx8+TTflKwzd4I275ZASmBJCr8ZHoGCPpj4m8pWavL7Zm//T5HTNyeh008UYv2Mqn1
Xy2tnjkhJ+aJhzUuTw4jO8dxi4FMAJ9L62EYPE9nZNDkoGq3OrS+6+1sh5aPMLF7TjD4DgkrN9NF
/4EDolnoJked50i3+ZH3d55wTYY4KUTAyLxtCN9le3agKwq9+rE8DqGz99Bl6TshJpSPMrVV8+Bv
maf1oa68Y1xFj39Uu8apPYQOfz/4w8exmC4hKT5RJ9o5p9oWyAjvcRx5XcZiyyqvqT9DoUf7adGB
MOZ4289s41///iq+N5Sn8SaiVaab5BOady8inHZ8y7b6RnwXfgdg60rXrJfixHvy2Bb8r8Qt6tQp
+/4QzfduaybQz03wOgQM85olQXScYomj1xD+A+zlHnWaJdhNTdMp0lsLQmFYae5WNA0mL8mgX1AH
+Hh7FWzjG/vyxgAjg2awyoD2A1TH7dtsbgf5EFQ+e7j9E5aFNoF+II6YE7zpKzxxTATX5nE5Klbt
8YPZRr9es165keM6zB+0u2ZhH7VfPEUoT0NoX92F5CAmog/8jAJiN3LNpsSRjy6Ef55DEdxH+UdM
4rdkm0lF6ADTQLQ+bJzLVQPrttUtC2sSv0ExsGc9hdUDp4d4nQgPvfb+DqL5vjP7n+LwK7sL1jfQ
+GMqC8vkRXvO+0luh25SewdG27oaMdz4sxghDaYy0L5fH3QhTKBDXF7vs46xPXdu4sVDGy9ZGPPj
WI8vvC3AUNnsYFxskze26EUESTF085JVLmqq6CZCC0g5y53ji+XcbsL6Qj7LiQzumCkqz5Xn5t6s
8BqjX6pK3Pc2bQL5fELDhW1KZs08lQc1uA9lVPtpWXg7r2EWC5lQvkWQSfnaGTPi9OWBlPEHp6m2
0+3VtQ1+3Rde+2ZEOoiw9TJr5/lvxyMlOpRRNbtvcONM7SSLiw4fDC748rP3py51QDR6e2xL0JpI
PtYOrUBqlBlvUQluBDasaUPq53uvAJZXblNblBGNzqeilIiqyD2QJjqEknz0iuR97fYZibpzAyBH
ypz7JMvJ/0H6FO/KccEXJVtUn72gcx7QDrpHrGRbaCOMVduDCwe6XZl05fuQeL+8ePlweyksZToT
wrfhAVAr9K1mRbccEzU8zJQcXSEvAYItcNFZMe51PFji2UTzoTSHXT7uxswdm4yX9DyD/Gjh83dI
1n29/TUWQ5mYPlTfxxasMWPmR1XuNMuLAF3k7aEtPmvi+WZaVAMwoJh9pcDLocAvPzoEQpotcXdO
87bZG/HMIBEvBqh9Z41H2Sd/qNnD9cHkvoA2IXyqCXtGS2fIZu19LLl6mJz1+23b2CZ+tdmrRERc
6MWzvhwyoC/mU11JsFggDnYmbrP89Vdfjb5tg8BLFt5P5Fj9UNAZTT1XfU76aicELH5pAviiIkn4
pus+S6ISOLXzOKtTqIoHnLlO99nHiF/kmhZPsopnBG8c2eC18tn1uj1aXZt9jF14WLdr4/E6ZFWc
FGk06BMTzo9g2aO8sa2ucXZuq5aCQJ3wjLmqPc3VRi5ltLR3WT8wIXzFykDtr3yRrcOU1gE60GgW
6fp5E3dFVWBSuvGF+A2eZziqrhV6SXTYyfCBemG5V1S3vLgFJpAvahOoBHsTfgH0LSxG70Fx1qCb
nvS3JQlS0j5R5y9X/hLcB1nNePGgONLXl6GmB/A4pLHLT0wC36wex2o9wAODwE3DuTzgH5GuOk7q
J/7LKRug5z7CLmTvOfZtzwlMujifdlsThBHLotHB7KIuDRECAxT+dkL37RtqYGL/Cr0xb3OSLgPs
5NyL4kwcdfapePS2/gDS3rsq34GJ/7vyr4p66ju8HM7BwyzpkRVbsuM/b6eHwNQepbpO/GKaOiR+
nLDmPnxs1uiHDovvsdvu5TiboYwMgdQcD/3c4Avm7nfgNe+1szUQQqufWRiApgLI/Z0lsVCkg2Hw
v+l0UQNUECLJM0e9c136FA1+qtY/ztbRv0iiTiv/EIQ9XkiXFKXmO81oZBEAAOOkUS3PdNnheddr
yvAMWc9m+i2Utw6/wE6414Ni0TAMTESgO0OSTdQI+S2s02vAAFUQVWkLQuFAxAfwX63BX37QXBbi
XWq3TBvdpCOik/U6dfeERSzRZUIGKz9qtAdhyEw6zqlokm+0GY/LVv26vanYhjdOCx3ZlPCaRD+3
3RMTwcdRbadg6fcezC0eaaIE6yBegqJ19LMc46eWdP2pnoHfDpn3haKbAe1tlXdXHSswlUsTSOYt
s9dsz5N7bjXLoPV0nrSTavdvryS/7zOXcYqYSSHwTtBuz+GwhJeAQyMA4mTsXPp9e1cpMTAhg26P
Fn+tu+0ZShTioNjKLjIizc5G+fY2HMRmilgLB/v7pJ9pOZDnlYFdTVf+vHMls41uZAVU2uN46Cgo
fVDqe0rawUtZvenjbeNbcqipXtokBV7ooYQBwqDlc8T/x9mV9cjJM90/9CF5ARtuobdpMntmJskN
mmyAMfvOr/9Ov1eJnzBIfRVpFJn2UuVy1alzokevlHcNBc2q7V1XmucmGlBChaxKnFiEXQemyqaF
/oOKoYf58QxWrM2kn+vyFIoSop9DNDQg+zmW9r4txQlqH1clmrg0zLlxwFvYSsrD0ZFfKwGFkWj+
5BTddWfThPEp0lcJyLp4aFlib0/kXgzpVjvkytkxRUjpErtCFC4Lm6au95O7ZAcPF8jGyq84IpNU
buAtYghIgoZQOkPPYv29Sa0AtFf7tievDZ++X7fB/O9rURUiKngpWJhW0Qy6izGUdlvvFN/KJP77
pc1NHVLXlXiy1C0L3Q5tG2WKVm2PH7lVv7OWnVSpb1V8XdM5N6nlFki1Rv0cTaFWsnuTUAN/aAc2
vSVTBYKZds4bdvx42db23rjWmbWMeaIbhnM1fs9ifW758nrV0CaQLR6bUi3aYmHZjI1f0pEfFkWu
w9pwE23mDTNqUC5nYc0TUJCSGjKYLN+qp684PJNdzh15BtrFbgrjcQqi2f3BlulnbzVHYnv9hmGs
uCQTd1aki1j6WLKwi8YzMPe37UiDLrU3guq14S9//+PZnfdcOkvksTCe7BOI027TOb+Nly3Mx9oK
XQ7UH8N7cy1B2y5EqHvv89hFB+zA3vYUOEPdLUDSyuE0MWhDXklInIwypAl/QJv4szPLjftybXXY
3z+/4oVuVOFNsOZC3i9ksnDnQBQGMDpntvVGsL72FeNWFnSmwJjZsC6n/gru2afE6V4slx0+trC1
4Q3jLafMBcdvJMKllfdVl/Y+ulZ3dhGfPh5/ZY9NuJkFYQbKwYgQomz4OHDv2CzRF+aIU5TX10VF
JuYskaVV2eXCwqykDBBG9jvR13FFcBNsBqlX6J0U1RSS8eKxk1buGsSqG3u70qHBTbQZ0UUs0gjX
Jvic3zu3nvyhHj6nvXWqYxlMojqlEIEcOD9Rj133aDAZ5cDLC4wh1CxDB0wnB7u0yDmP3BZCT1O/
sekrh8oxDFtVjPOinOBYm+J5bMk34jhfpZZX5Rq5iUOLNeQYrLZnYT8NIe3G07wsG3fZ2nE1bLpe
HDF788BC0AwDkj3y8i7pcgnQz5QEZMK5/dgs1lbIsGqvmwB0ptiEagbWJ8pEC/loRg+u5NbGJ9am
Ylh2DRneNhPFFILeBqzFjrJ2LiL8PWmqcle07rBxB614WBOURts0B8dZPYddQm0fSIrRLwh46K9a
KBOVBv5UxcokncJcjCpMBGtOHPKoF7o/e8MKV/bCRKZ1tuz0mJQ8JCS568fhXE1s50Xi6boZXPbn
z1uuISWbhTWGzkC8s5fMw4k5hQppG22RMK3N4PL3Pz6RD9CChJrlGKJt1Dnrpk12kK3yztJunN3H
s/h3OY2bIqbUsyvbE4qHQh/zoQlERPbSVUFGfmSeFcj2iKTlx59aO1D879m0owSvd5sjq1EMvW8P
MkVHt9dsPLLWRjcsHI84UbczJpLGEEIjsraCzHLzjd++YnQm1RyvHYQvNnaC9EO5a2VTo9O5b0Kv
9KZdSbqt0HVtxw3jlsOYcI2nLfxH3B20UPYrON2XJz73zYb/WFmo/8DWukajC8OhYdbPtvJr0Gp+
W5iYNjI+/6v0/rdJhZvANa9mi65HSUNW3OU0O43AKzH9NpflXjddEOdsn5PXoaj3DdpWapeBc6Ly
49TzM7n1SFqbo/Hi1mjia+vCpuGMEugzeHq9wBbpVvCwOkXD9AdmJw1PMXzEH8n0o8hBDmE/5TEN
hrLbu8ltI/HsmIPY1T7mKmfn0oBVXcmozE1J1CZ1KjDhjVOY5Fw/kQXNPuBWHm5GySO64aDXlvDy
9z98j5x7ItFSMIa5Vc3PBUAUv/IkyV+v8gUmd90MQeM5a2w4T2d4spT1Lr30uvDdBLTVIhmdqsDN
UoxuwAf7uBRDCJ+wdXO5WIB/nW/jilfeaNdQbhtC1ysfHJIXftcD3kvYPQK+9573qY+ex6tK0ygO
/b0LjkRhbgLiIQQehPm5I8od2g6tnaia+rpr0gS3UduuejA5DWHXXPhfRPJ9bIpj6/KXj7d6Zb1M
+jquZcQ7ko+hl+hjbx+WUob4pxGd79KS+/GWHNrKiTWBbg6Lqsmq6RB6PZg6p6yJdgBcb1GqrI1u
2LwiEhBAEvehI6IsrFAj6sk4XffUMaFuzQTJH43wJ1RpW964EOl9s3Hxb2FmVhC43IS6Ta0GZ1QF
0aiWWfkdhW7cJ4pXboAAD3Ju6A57qWqtfZSaVUDisYj9hXZ5aAnhbVjl2vIZl7/VWXPkCJwCq3dP
01LGvsevZHDgJsFdC/BkVhRiCIe0dXxwGaHDNS1vKLh/Pz7DK9c/M2y+Kh0trXQcwpT1e56Te2Kh
1VI756mfNpjD1hbIsPQBFphnY92Hnpz0Pi+JBmht2rr0V+IKEw2X96XOydCPYUEkYIieUkfeUn0j
k+k6GCs38XAQOxmF5PUIv8javZX3EDR3i2jDS614EVMBtYwG1XVdP4Q50XeV7B4B9A1znkJ9gd+p
1LvxonRLbXVlt/9Xe/zj6uvb3is1RDZCremINmtPQZrQlrfdJNzdNHXuxpavbcrl739+Z1kSsHPE
bQhR8zu0ofyusvmUU+/t40O7cqJMpFxBYyXqDFZRSpkcqqbsg3Fb23BtdMOgO5D9RF2E/g3Lnss7
VhXDKesceV2QanLceR5gp1IviIOLEqSPUzLulm5S++tWxjDnZCoj0B3Al8/csRMfhL0Q9qZ1u+Vv
L2HmP0IEEw53iT5E1KkhFHb5Pc+n3G8EPeZQ9RYR/Rnz7MdV8zAxca6dMQE2kzHE84QGbeOMOydy
fl83+MUS/zidpATUkY7YAk/ZDKqYhQjQOig2POrK8TGJ7Wg2MKv2cB8MUVvceFZOwrYet+B2K5Zl
AuLGnlPZDtmIAP3ApFgO6QKln9pt3z9em7XxDcv1Mi9DVjiFaYFcB7RqIBmM7+RCrjv9Jq0dDKsv
MoWlLyEAv2/ZYAeZHVlXLr1huXaRgiWP8C6U7qiDYah8NJtsNaat7av5DHf6zALZWB/aqEeFaJ6f
d1ZUjlcujGG4jm0nadylXai4Sw4tigDHVDtbZns52f8wW2JcwUVckKle3C6sp6LYp9GQB82S3ttJ
lAYF0Il+00oRLBbf+uBKnpiZCLll4HiNSzKF6SAXfkQMCA7ptFSPSUOto0Bv5U5ZRfcJyutDs0tQ
/Ns1I99S5v73KYaK5N8WLvuyqAA57kKmulPDh5u6Ke9neR34kpnYuX7ObX1RNApLCmrsRurTnLtP
TcruLae66kAwE+aWgoGeOCxBYIb0zx2qrdPXqR+ql2vMHL3nfy8QOhRZtaB7ObT1QAJI2Uw7/K32
LZdHG8/stT242NEfXpaNDhTnGGnCHDVQy+7Ok+M+cFVclVJnJsItBdkAIx3S6alY+EHRUR9sQLL2
H6/Pv42deYaxExfYEi1RRSm9Yvjdtyz/0RTeFhvf2uiGsbte16M5AQ95NI33P8a2Wm5YXm81uPw7
yGMmbZ1HQMPsNlC1jmkaqKr5rmT7nM7qGwght+x7ZQYmWC0B/NhCcQEBXlGjS5dN94k1X3fyTQha
CUX6MelwBdUAP5W+4MXg952k3z/e2n+HMMxkrcsE+jQrT45hV9jSh1Y6hKK0U/qtZm9S2vPJGcqN
zO2KCZhwtEIBLdtHbRs68yGyJqhe6fa90RG5KkpiJgZNJl4y5D0SzblVvhXCu61Tx9kw37Udvvz9
D/PlECDJmTuXYZ/Ord/Gzk2dsY1M6r+vI/Y35oz9H89n1lRClOFQZdTnoFJiBG00/5d0lwbq2ilB
Pka7gArvsjdb0IO1GRk2HRWCOBmIMMMik1AALtEGnLfRvBF7rB0rw6Y94uUgoZ97lPc491HPdY/F
nNG9zBtykq6VP03XMjYwE5rGZ28oKUSGwrml0b1OrebEOhssbXW2RVC5slomMm0idj9YHu2RPGv6
zHd42n9HNaXesMK14Y0b2nZad8xz0oZDN7rAyViQsYjmIvjYxldcoIlLEyK3hqxcmhCBySx8q1RN
mEW9deRugvqGsMXGLbSy6yZCzSqtol/ceAxpmlVIONnjeEyGgQeLN5Y7yyuXt/pSJP94WmuLZtza
UPiosCktPRflyHZJT3hQlcO3jwdfm8rlo38YfINeznpaBnpm8g6y2Tst+f2FAo8P4puLks3HX1lx
idII0UdtoyLq4CtDN/mRzL6BnbR03I2X3Uo6kJl4NdFwAb0wDF/ZF0WFxJ9y55iOPaoxg89196m+
8OSckni4QTry4ymt7Yph+cW8DEMpGbKzy5h2Pgf3e1hncoubdG14I3af01TE0hZ1aBdVngd147IJ
vGhRv7HvK7ZiItYyi1VkypH1L/P4gITpz54wH1rgJ12Uj1etkAlbS/KGFnbcwhxzz1oO3qSmPohi
kF9eZxgmck1mOu9HbEMILeJ7pbtXEW3p1q8tz+Xvf5hFxpAWK+Z2CC063WZTuQTF0nzhMVAKWfz8
8fqsGIUw7bpeoOxqdyi8jHTvzNWn3PEC4LyvylAzUx11dMAWUXgotTiO9Yiw81FPW7XpFadhgtXy
IonQQ9cgH8Sin1XS3aYa/tWZbuIpD5VO9x8v0IoNCOPqHiiLhQPNm7Dwyud2ekyTaMOBr41sGK/W
IwqAbkLPuZffx9GEHLh3nV8wFU8jyiddzDE9g10P1dLWOS0i32jRXntfmyi1zGuXxI4wuIr0BGm4
5PPY4w1Xcd9zR79v04NlVUicTYdMxxvh7MpambA1QZuZQOwrC3syab+tXe+gWD7tPt7jFUMzgWtL
LBWnZXoZnewhTrBrifdrScmDy6LrQN8A7f1tzLwnVhVJj5whHvfs2daL7LONmNbDEP9NsTATpJaW
YixA/wW6WFVFdwlHUjEv6veiSOvdXOfpbtTFBP+q5FH3/bzx1bUtufz9D++E8mNRLjIiZ92qE4gk
diDnf/l4P9aGNm7qNmuFgs4hPUdUfO64DnvIc2/46xWHZ3KnKWuaHQHq3zNX03fReZ/KvLidm2hL
LmhtMwyrtqJKxEWMZck7+lg21T0oEO9IPgQwll2WQ84vm45xUsqNs7sWdzjGJQ0X0hcF4vRzN6rb
heQPUdXEvkW844LEsl04b6OWD3aeBckyHZktr/MxJpStgRS7qiOHnCfbek+6+djP3vGq/TdxbB5U
0nI3w9C2shv0g1II+s4/Ph57Zf9NAFvZ2AMCNJucM3QQLA5/Yqn1JqJqA1uwcivZhplnvIKqhsvJ
ebDVoZkaOPb41CbpsYzKW6geP1w3i8vs/jC+dGRgbmswiwoUqk4Sh67qkUl1NmaxYoAmgK0ZuCXB
dU7O3pLs7ITclNkWw8fKA9xUSQW0gw2aYoEK8oq+3z6Z/XJ+UaXyoyqBLN7GNq/NwLi2IQph1Qj3
cYSa7NWi7u96HN+vW3vDwtkMsuAmxeIkqCNcoMcJaYMxE/uPh1/75YY9x3OfOHbV5GE3WFC6ZILu
l6RVG+5iZXQTqLbYUox9ptg5r0jiy9hLAk3jfmP0FeMyYWpJwkZOkIw+e330VbDsiU/dsZTTRjS5
4ltNXrXerceJDzg7XXkr87uhewYEIkiiN7zkkvSHnckNB7RixSa5Wl4mXjuMOD2iFjeV55xnrzv3
2nsnhD67rr7Oik3ImWdVGfFEX4bM8Qb0d1vZvqtHb08sukWXuGJupmyqRjMKsXKKmejjBYZK4zrE
0pUq9SGIM1X9VoJgbeuNO9t1l1SV2ZKFHjjq0RzsfnWH9lSN03XXjYlAUykTkRXneF5H0JQFoeo7
VyjsfGxzaz/eMOlCARbkDpYKWevT6AsgW1P79eOhV2JLE2wmWQlxmglDj1V75mjjd9CSVVsj6Aw2
DuuKSZtYM8cVaEmo++Xcgvl4R9tS3WSLyzeugpWlMZFmk8WyyKGeCode3bZM/15AsO0TVBA+Xp+1
X38xwT9uss5eMplGqggblueJP+tYt34MArrX68Y3LmSNXpQxI60OK91ap4xDj1sM8ZZ4wMrumhiz
Kc5az2mzMlSq+gZ0ywtXzgO6qO4mOZ2um8Bl4f5YIG2BXTGfigVN6yANm9lAfJba++sGN6x2qcsB
z4J8Octo2deTenRBnLdhVCtO1ASQ1W5OGmD5i9Cl0Yt2SJh3VoEJuHdN4nwmOr/Oi5o4MtK6bgnN
QHYGz6b8XthZe3YaJZlPFLKh162TcSlDxwRejTY6bAoQCUJXbDpU0tsS9FuxARNINmmLNDSWsIG8
/FSy8neet1+u+uEmgAz9RC2oCr0ydKBeAKKtSQasHTewVmu/27BdFxTCtrvwApAK+6ddZCeWkiuH
Nsy2gfpJRKe+CMelAstipscjaHW2CFpXzNYkVJOdo6YJr+KwmNrym1degDJWj7q3rz1hQTYTUhfe
dSZmIsZ40oOeE8t0Rjlup0E17kPufqtUtuKd/8OjxtPZsUew8bo9FCs6dMFDniPDvx+fnrXhjSha
LTakgmiJSpwN7+mDx9FW0BStUU1M/RpeWm4c07UPGRewhKxTX1RtGQKyrk9u4yW7JHLmr4p1Ww//
lUjIxI9FbZqpusVSifynBy5ztBMM5FACqhm3g2/3W+SdK27PxI+l3TB0Xozv8Ly4wUea4iDGL0Jb
t0n88+NtWbE7k1vNg4bTMlto8RJj9eA4yaNrOVtee2UnTAxZmTkUoGIrC1EWPbGEBqlgXxbvyuve
BJFl0mIakP4k7JxiAKm/EnuIn5WHjxdmxa7JZVJ/3JU5m2RRQQoCffxpe9tOQ7cTYDP0hbP8bqN0
K1+4tkaXffnjM4BJOV6UeOkF4/NVQiJJduJYLddRSTKTYC0iE881+ODCrBp/j7grF2pfF22Z+qjV
ADVrK03TEPvwIC2S+TKftlKca6tvGHGu0tKOqj4N6Tz9KofmxmX9EXfEXQUqro83eO3kG/dwYisq
rXy0zpVKkfjoU7qj1bTVjvDvfaUmcizucmuOlw6jO/lLVTR7yfu9rbc6ff+9PtSEhqU6sbO4xNs7
YXF8P1TqkDqR31Vd8onP1YYJ/HuFqAkQa61Zi8QdkjAe+Gtf1ADYNd3WdbM2+GVmfxz8PpocW9pV
HBYsmXZWkdyyuF424sW15TGMFxRDdiwAMj1bsnliI8sD0snWj4o0SEZ3C4qxtseG7RZ8FGiBF3G4
TKlGmhTS0iWLXB8Nds/XnFFqwsOWrnKXCWZ2broU0D8noifwh1zXEYBO9r+3YC6BL+0T6p5B85/f
qiXqTxbUInYf//a1PTBNOJntWuH1eG7saUAw4XBfVRDUlV0LjT7d7j/+zNomGGZclA3NRpCbnunY
vFaL89bSZTeBIWvjKK2Mb2LE5li2VIrZxZN4gmCaY82+h9exX2dbHFz/TkVREynWNuCSgh66eyba
PbgD2jEBLPqiubVAWHH+nAFJFuQC2x+VWzRta5Myo+2O6tolYORgdnNTs/YF8jX5TjvLdcJZ1MSM
ueClAel7JM5dS/ix0wuoyziXGxH92s+//P0P31FX1MqmhIizgjAakvpzdkB/g/48gAr17eNjteKe
XMO2+bLUnCRankvHiZ3XgaLF4UFkOb2uw5L+jR6j/weGU1ZYkXDO9hh9qa3yGdmWjZt5bXkMu6aW
tNH2C37BKXZjQKqa4wL0ThALbwuZtPYFw7YL15ukrCfnjA5uvZ8l2BL9foiL1zHFm/zjHVj7hmHY
HXPSKZ1651w4c3aGygzCbatxT3OURdctlIkOKwlEWgvIpZ1rUGXagW6S6EeHKicPGgLo9XUexOQv
A9s1tYc6c851y91H1nb6IS07Z6+Kpnn8eK1WTquJFEOVE23vS+2cR8/1dk071Pf1IsstYMq/3ztw
d3/bG6FL1qkRIr/cHQf5jJ5wt38RqBKXXZR5PxspIKVe8Kr57ERoOfp83aQMKy+6rNBpHS3nkU7u
jkHVDgnbaNnY+xV1VWqSm/FmaFLQrWJSyup9Vrlnt0i/R1lzHrgofDtyu6CY32O9xD7JohfAE+uA
lOod0uZ38xhHvsvbvZ13/oRBYtFCXFu9yK577YT3lsTROwh2Mz/OeXmWSdOdprpXPu7xArdItHW4
1nbeyLolc6vqwqvEuZ2ifLzRM1Q8buxGyutEVOh/sGhtXIPlWNIzuA/R6lU4fX9QLos3cFtrv9/w
JMAQ0DjtqY2tzXMgaMu0Sn1b6vb7x4doxYtIw4s0ZJjFkNX2ecoholsObRGquWv3jk2SjU+sTMGE
ntGknpOly+0znqMU8q2jOFlgVd5wg2ujX2zyj7tuLgUnM+7Oc7Gg68VvSmj6xqPLXj5eHzwZ/hfP
/xf0QU3c2QJdFp0i33YmTdIeF5BOA25j/8CG7ElmuwccrN+EDDelJxHhtjW4irP4VZf8y0LzRy/L
vrTS+Z7Q6KvVTGonkvq8FOImjTwdOKDo8oaO3Nme+6khqgu8nsZBxYERK6vkwSbp1wko0wCgsV9K
ihhNKDApiOhUfoqiKFXTr4Y6u6ytoFZcfCmn+VlQhJE1sV9lBWWHMppuRw2cim3BU7ivfRI9Fk0V
A4lbvRQtmK90uS90+wLu50cSu+n+Mo7k8lhFZJcu2S6h/WM1V++WI6sgd+R7Dm6IjFRnFw9nO6JH
YOxPddt8Tjr73Eun9j3SH5oUTTllhJxDssuc6ihFEhToCkYTXgjNK8/PRcr9y+9OnGU58BEw8L6h
0o8JeIFAUfBpTEFwlEKVlmX3fS/OKZonskh9yphzH9Wz7VtecUwz/qnXjh+p5TwIdx85y94d45tE
NOekmc8lIzfoU31Fdc7XTX93yT4py36ZBvGeR+1db6d3o109ICscBUu8PJAsPqXFmARemv8A5Opw
WV5VUL23a/cFQr3KX1im9g76ttp8uvdgPUGcsq82OHTndjlMmR26g/21AjGy445PORu+ACl627mO
9MeYQOU8WoZdmVfvl5Ue1PiQ8hYRs04/t3b5THSzB6nayQYlOJhJB78dM2gfuNGhLOv7nJA71cw/
Pde9TTK73w8N+zlU+oaDUFRL73Woa9B2pQeAxPfQnA8g/fvTTeNDGVsAEuOPeWSFdKlQfdORH/dD
4i9zBhaYtHnmBdrSloXeWYq+IBwSPhozf9bJyPzSZV8HmeT3RHafKG0h3MLZC/GUtacSb8e4By2u
SoQ4DCl/rIv0gc5pvmMxc05Dzqw9eoWHnapoCmgOqx6A0LJ9XhI0ozWVjI+4AdJAVmP3mSt9kzdF
85S0aLNHA9M9hJEf6rrSZ90V2dFFon3fRUuEPS6+uqkURwtsykFhW9AdmrVPcvXN0Z170K7eFVN3
mHq2EzR/jtU0+6quWFBW/KeXq703kwcloicdlb9sEFwHLhtbf4YAdoYbAhjQo5Wp7hjNFvf7uDiR
ZSz9OUNdsSlJyIcBMk15gER2GtieVXzD0/YlaaC9QL3oOFvyFU3fbwwk+Eep8uM49uANgEgSsfrX
VtfH0YV+O5vVk0LXzm5pvC7Auf3UM/ZtvjBayOwTT1VAvXaf6YXsU7TjBLVHThEYNP0qS4814Gc7
bUM5ahbZp7xz8JSPLcdnlE47x62S+zahT1UefY9hvX4vujNo47IgVnHu006c8du+II2R1z4bCX5m
PkDj7MI7rYoH0nV3bFFsN8nqZ0XSZ/R0Rn6q+AgATHqf9bz0027MMOwifDmz6FyrSe9US0COUWVH
goaSrqu/z/UyB8xx52DWULae2pnd5PCUSAWMvy8Hb3CnZyDqn6J4PJd9DH+mxGd0Ylq7pYfcQS1/
F1HSAbNC/KJ1bN9x2RndjF+cOgqn3HuVSG6qqHyxymwPqoMdXIf2s6lqdxnAQJVTQGZofEJ70aVe
PvzEf/+VOqMXkDquQKdWN2+QI5I+3pO5X8gOrmJxPYhY9o+aJGHVTe7eKZ0TRRcXmJ8A9rNV/k2A
tX/XZdWxhEqbzy1xaCx+GCHMymUEb4GmlzE/QdnzZo4a7cctqNuWuen9CtX1YE6ACkGOKjs1i3M7
0hnKFEKpc8I5CzrZn73OA5W1C15OGjRV0frKrnbWUjwWS/lN5vMzJD9OhDdIqEC6vAAQ3mVBHSOq
dTsBno8uOhVu/qWPkpOU3ROSCxqK9zzgNuQ/s3RxTh6rf5G2W3y0Z0z7+OLy5XgeIPkU5/2uLuLJ
d+Ohu3WgcOEmRX2/pF7Ioa4nnOEC3kSBy6O30cS9Xc3s3i8y8s748m1wIUSlR4h2F14OC6Zf0Is6
HRFIZie0k4MM0U1siCEP952oCDyD9yin9Lb16rPdk9OkdAKhu34f6/op1dljqZV3zFvpBiJZdJCn
7lGjHbOxNCimxr2goLac5T2PkGESuh0C183eJW/LoM80dA947+ysavlJMxz6bp7ObrncOErA/gtg
+aEx0wdNYbFdL5LuJpub+CmPoGvg5LgT0mrcx3W0p8N844Jq+UG0fNeK2X6ys8VvKNgu4mVQb30E
lviUFlA1x8YRye9iT76AguEO6pbxoY2o2vO4WwKla3pTRs6P0SLKT9oM1ZHOGXzX6V7TeYl8Uk/e
ruLQPChFjjrZ0H8hdc/8JIEfm7OqCfi0oChkZ7+YlbU7h9D5ZNt2fKP5JAKqWmCl3OzEAUfZQ0qF
7looK+9mNDIfZ8iJBICc3bsdmHERIMD0loAxfju38c7pWxHMSIErr653wNB+B4zyBpZ3tsbZzwYp
fpB+svdjvkQPeTckR1oN5YmNVN8VA6/fBjHUn+KiLvfoTcRpVcTys4ZULxER1c4VMoWG7qwWPyuQ
9PVBc76gbpBVXjASCTZAFoEbqFT9HbjKY3/IbPis3EmdXYvhsz2rxjZHy7eK7xt0AhyqDsoUVPG2
CHSWD68j7GkXNS7VcBN5WSMcV8l+9FT9krgSESgkKXc8ZR3IaLty31sqPzt2vbyNs1YHhsdUkCTA
LsS2soSf8RxurayyMvfHybZ/qSgW/iILZ1eVcobYAskeI9X2j7nHaLHveVw82wtEd4rK6x4qPaBr
EqL33U+7pepNVCKb0Tii55s57dHaQxJiRzsvKciI6zNNH6dyOnZcdicoHxWBQ0cw9Co7AxSB2tNe
z0nzGhfAbzhajaeoYtEvC7T6v9IIbGtoO0zKu6We+tJPUlvu4jZeOJTV6iHys7IW86WY2B1Hh9ef
PNdS+9ZTnd9aQ7eHTLxzSKqCHjpErGcwWqu9XKLoNoPcz57i+XEEw2vxbg+2dT96dnvnVVrdkcTh
e3SILvtE0idoz7p+FSf8q61d9oCHHDREhghhKqztUc9s9PyxJvrziPg0oFGfXLgT2atuEHw0JQqp
jsuXvYgWFw3KbPw01yr93ntJG+ghfadD9djE5budUux7AqJtPCoQsU3zd4D7x4PWgh/jMXt20WTv
Ixmp39BCow9kSeegcptsp/IhiaG63tD7EcwuR/tSk4H7Q4LGngVKk1H8zGU9BunMkyzUrOBxME+S
+MtAZohte/cqLtMd1zNi4qkXB+g02zcWTXJ/SGb2mupOfCpAWBuwpv7FF3bTsyh5aKAqDecvn/u5
+i6qyQsBrmMBgvkZUfokfoOqLPdjhGNQbBoTv0ZXva/GCIeuQJMh9orc8rm0/KpO60MXtfqV06k5
N//P0ZVsR4prwS/iHAmJaQvk6HQ6PZe94ZSrqhkl0ISAr3+Rb9OL7iq3kxRX90bEjcDW8sOUsRDD
uXoKQm7zka/uBG1PmKvKZ75kdRXh9RXjGQvgw39NtSk486/NXiECAKET7Qm/V5XrdRYfrFqz2zDL
tEBh5AUMM8UBhjjsESYs8+dALa13bQLhXO7uIDgyAZN9gnNfbGkb5yAUujwyEldMWrWlqXRdYHUA
L9FgHKItMpTZ0Nlvo7FAh1iFBcZyjSjrZBTffZb8SU2yFH5cIdhKGc7+xvkpXpendV2jN47zBVcp
02H5exwO4BWep96+kcbanGxh/QGzDFxKdf+DEwkDnzAazmEfXBO5VTs7J7rkdY8skbARHMZalkOc
ZOiRcbMWQ6Xbs5ERrDXHiBUKvyRkmoYUMVnkwxDNHSau3paDUkm52kGXkcIe/UB5UvSIHoVTE++K
kKFPX5Y0PoZi/uHYWT/QSt9Woxp0bmO4m4h7Q+M1f65dFyGJJ0n2NhmuLkJvP7W6KyMxyB1cdutT
GofvfcMe0JdOqDtTVcjEq99CRj+kMz1sIbFqWE/pFz5icJ21Xg/KLC+Yf03eEIKdjTl8HnnYXzkQ
tIPtG//PYqNwpxz/njdc9/VM/Fu6qKmMJ1hMAiQZStYs/oVuFSvDBH6p4n74e9Yk+TZZhr2WeC6M
DJdiSTXQH9z74yVFbnBVCtJm1wpL+gfSmO9KDiofDO8LKyaO0Y5OKo86OICgMRyLACcfkqGwKV2l
+L+k0tNha9FTLx1aM6WF3cvAt0caVN1ewKq3NCKL9nzpUhTKkO+QhghVxxr+BPEIb6PR28vQ6rZc
mjjCk+n/OfDSuUJoU7/hzU1C99qBDcSMYeuj7/vh5MXsSz5FvyIpNN42SpDzoDASyhL/xVwodm2O
YT2819WIbe6QzklyiOYt+rEY6y/TOo/PLgaTS7M+3ocNC05RK2EIFzTNDl3cPyLuREhWb6UbeXNa
Pf3TBRPdiSC2pejm6Dwu5peElgSkNr3OOAsPAiRQPoqx38OfocNJSnTuo+33tKa0rFoUpaFq232M
AbqMPXbIQkD8z0Ok7/GBVbTDfVMXoiIAQPwcHLDLG18iG2Z5tQXbTeJKLPuwm//r+l49dTiyVxPA
zTKfKkUvSNRAqY6iT2HGEZ6mDDO4XNiBLtMvZ419wHJRcxmodt+CeQ3IbsxeAoufaWP9E/tRFW5M
0pygDucy9ctXGlfVr5gkY6Egf9151ryMTShKTPwf47RM+TICGRj7dR1uzgz1L9qknO1NDU99iWmj
EnWb28jO9HcjWavgKoLmOdC70M4oGCpbRPxfkG1avNUqrID7KNi1INGWK5GRy7auqPTRHGW7aY7j
3NbM/VqDST86LNI8AvpFWyq7PrmE3eaeKFaSH9mAzchd5uLpTBEz9ZTE8MDeD5mlKGFoZS0EfNj3
pXExJ4iSYGQO/ptm2V8dZq7XxTqij1mw9NVhI93qck89zxfWomn1dsOEHnG9b7WrnhAewHmeJg0G
BFyrAfgyPZPdWIXpVxRVSl8yMoT/IHP3e9quy8+QLfhZ/p7OSUkFvxsmRjflm2Z273rv0dK64WTx
UavChA5JNXREjGSaxmW7eCAVEGEVJkjxToKa2zXrNpYYlCWKNvZnEeYB1D30cJEA4H9YmnQ6bmtX
nQOtxUsc00yhNDbI/ULqrhd51cb6vcni9RuhUDOc9iYCMIEknYbGPVkeFdxZC+x4xcXkgj4qiW2D
BtR711/xAtME0WEW9oZjtf0jGAaPtK7FF3T9WEtIUiQHHYPB2rKXqd1x9ItDOU+IS8Q0sgxXMWfT
uQ47kuZ9zAP7UGcIei2jhut/pB3/EGbqPc/W/1bkA5zaYFxf0maK571OTPDXJTpEp7V2NfDsdlv+
cBqnTwq+KTpP1dh+bmvKc7e54aPD6P0oO131uW9xTy1b1pxsVbeF8XOUty2M1TgI9LKCz+1jYvx4
wAsFn6w+qbGlRaCDWUT1uMTjAuuY0GXIlkK/WwOxKfsac0NNVgxNSeDCYsHDLLA8xEsL16emjPEl
nTdsgN9myuDXk8imlKGkBfIC3AE9nMEvwcaDtwASu2nG0pkfOnTXmYLJLsa+4QJyBjhI0I9zYeue
fme6GU4dgRZIIEskLQI0xy/jnGUvaUTlYQj9uIeXP+TwbTYd+BjTnKRyvcv8+wee0Pa773VWwCQA
07uvhvllHdY0B7vRPmB0RysBKn4HhQTyntZp+YvEZvaS9dX8uK4yuGZACx5RHRigonV6iGU1FlM7
zUeHIpg7qNmfm8AMZ0XSYO/Wppel13XPnmDtCAOPWlyZada/JAzkztZpeBCKLs8Z4ekxHcNfk2lk
0fpuPsRLa849mwEx1ACmdDO15yVs/cWP1XBG+2OeDdxnyzgM6lw38/gejvPwUismT2bDNuLghT3o
LGBPGAN8SRI9fosJnc9kHOxbtLtFK1Cxtue6cEbQPwJZSwXdcKcjo13mI3bErrGAAWWlebBDeKMD
TNtk+d37b6+2ze/nSOOeEMgSHwbAc23cBiWl81a0aK8B9Wwa4EPS7nqa+F3Xuk/kxfZPbNPmENYm
KGXM/po5w3UReFAwTTBEe9s24UVGWaxyYLD3o2HDSxO2//nFkhwLXlsRLEFzmsIlBdyHfubaVchR
E03tdzKqvohAsBufA5rH8do9Ue7HB+QJ/MGYOuYsbpIdua8PYYniAzbt/TdF6haYxnp8Rb0wz23b
NLfZhtO5Srbgc4gt/5fShN5qOJqCgEbpC43xv4Z2QElGY7MHASMw1FXZNduGsewXhekzC8aCbPAI
cQP3r1GXRjvmLby260V/k61pPmu/BpdhjdaHMAUo2awyylWmUeMA/OfC8X+jVvJAHCYdZOQgRyAV
Ifw6OTmoLQjhFTr6H8x6QJaVrRjNEzo2R2U18MmWV0coeYKDIeNcVugu9y2OPuBK+hG3S/a4OvYs
pgbpdxFsFJ4cUs/zoKol5tRhKNC3kJyE0YYquyCotquWApqX+YSxWxUypL+MFQhPVP1nv3WYnLVo
vtBV2kJMTj0oOLQ+aCiSdzib2O213DzUQYMspyBq8KLwDQ2BJ7cpi+l+60O3l3XT4toeFS59oPCX
cN7cDnd79L4GXYYLfglPNcIA99KTGX8EQ/YWijfGF3WoqepK3gamgGMNuZBRIi8QpoXL1bAlwl3Z
8XLhNr6fwgg4KLqQCX56+ezGLCe1WvZiAd4cW+WQTVr5XVh17S2AM7rMuy1ovubZ4TKKXbPbWJ0B
YJIT8Poh5nuYWfsiHiNgJ2NiSlqLWABADJvvaeqbP5g7ELSSzFldYET0u7nDDB6yBrecRMBFqGiL
ZrFt/uoqcDfWggwx6+L2kOc2T2yGUhM9UvwC9iX9R2oc7wnfGALDovGMmLX5NxqA+CCTYTm3CYsN
6Ba5/IRETK+r1f5DeVbDDWMS5JR0ElSHB9w9YbfnbdKel1iyT/aZEv1L6JAlhSqOTndEV37EJ2p2
FSCox6mW4z8CWi1f0ch8Su7Ue5fS9OZjCeRjWOahrOYIlpZNNxxdtZGvpPX4WHO/UlAIGYyRdnHW
SuQfTuKJOZSOnNabfw+qof9v7uCUxNvMvvZ1A80W14jhBLiXW5KEb7Ox7SNDSO+nbmqzM+ny/yva
dNX+rjd5yyI7XFpwx0dZZyEaPY3QLcRi4UFsWKVQQSTLyfq6L6OAZ2dvcRXYRCSfc9evh5rF6kBU
xW6TYPHJd2nfIQsvbR6yvgVk0ThaSWyKdbMsWxbRN7zN/rCkLJCliju37nmS4oZfI3e8/0BwEQLH
pLL6hfYNKoWv6QHcQnsTUTOetROidMj3hhaxP7UZsw8+3pY9pNLRv84ocp0o0s66dfH/CQ45WzsG
s4d2GlTDqaUBwDNXxfySjXouEiX9iQ96wHBjBh0XLB2TlzH5s9JlvQ5VlBZpjyKrjIPlei+7MhEh
bA4MfxAqe2LCGDBi2A6UsOJGZtJhsfzBILZsCIbX1jU274FqA/29Ml69iarf2zE5J46PQC31m8rW
MQcchkuJAw/GFeX6pS6iuv4O0YWjydwKmkZffUL2TcLf4DJUyDn4zPCao/NqTz4OzhxdGIB97PyB
wDLJHosS521y5D4OFiLDoI36URP0w3auyqF1F22qxxjXLfKnbamGmu8GcAAFr+D+4SjeQ13WavoY
kD8Jh13M0Jg+um7+oxn7pYcYW3mwVSakWHv7aTt1GpV+TGhf+Lnb47yVfFhOLg1e2xGrSoz2hy0k
aJzobu0wpLbzOZMgzuL0dMeHl179BJP0Oev1V5BVRyP7nVbLOZHitmzNXs7qVPnuyfAgLkJpwBYH
v6B0vcxJfK7E9NJl3VPoewXMEJrdhXwCBfuvasVTyoP/ar2isWrQCmkD7B0CjEJSm55c4h8TeG88
xGPIdipxvwW4BOMEzF+j7SkdqxMa4xNH6XdevGRbcNmyeieM+FAsPbsseRUuznCWht9dAE40ZR9V
0BdxNFznKq7LjDXbAag1VqoiWfRblBQQXg15gwqb0zh4HLFwm1MRHwguVx3xd1/VJ+Pr/ziXudTz
jkRgv1gA9ibSy6HNooPXyQVp9M1h9O0lTdPfYWt/EryJRzToOkeewpXBtwe9fCGUPal4WwEvx+hf
4QwBQQhSQxvmS1cjpwDxCH8xJ0lQrhgzYcjSgRvZ3qetno5o6arSdPiLZgouNpbPzdTsM53+wDJf
/NOb+J3gH4dgGX+S1JRzxL71qC/3Q2Cw55JC3283WHHP4zVQIISydvxPMn5E1foTLPcdDDikjxnZ
4X+5s3iJqgYdFPYbUrAf6X6E7KDJlqPsfIkJ7mV12c6HcsejqXSUlPc4XonMwbCnZb9hrKHomcBP
wal5AJvKOd7TGhRzYKsH5s13w7qrSWp2gxu1BC+L3o+gcg4YE1yGNGO4daGlT/8YTY8DHkLbY3rd
mpNzU6laBguPjo07mpJsj1SaFbphNUGTKT7GuL7FPYgtDwsAzKO+Oox2/MLWXoVHt7zhWkMUnEJE
BEkiVxAjX6fJBIco9FNJ0tWihlNzcnYg4MCHF4R7xju83Cc6uGofc9PuMoabq46mV6DPbdEnMTJf
XBQCuME5wgOTZ7xhLk/UyIqqXdfSzeSGx3vfi05/r/PynJhlv4zhpW4J2vU4AGePuM+alQR2e/k4
+1PXcLIzUQVrUPY6pvwfTLQe4SLS4hxOcLz2MIusjkmVNCd8YQRcHjDDugVwX4fVmM+GgAAfx+hg
o/o2duk5ZPzV1PaWRiHyP5dPstELb9PSoKkFjtc42DMRwKsijX5DyqzKDbfBDz7RpQ2Xx8WvuzCZ
Dmaz17UyAILqMCgC3f7jCaabWP6jRv1u8fiAzFNxgIjKFCPAt3xqxkMGgrCNp59ZVi+kSmMwX+Gj
nM0TXePmKLz6b1qzsOyWETSrICim+oWk+mREfMFLa4sJYFcNtCObHuPeNZd0GZ+73gEocNKe6Ayj
vc1UB0Cw6uACB0sJHOJJ+I+NwdRM0AdKEAHAUkC5FjzpijZeK/tPLvCUXOnvgYU7IlJchrSWxWzA
0k1phkLfkodGjjvRm8tM6/7NL7MpPeqUv+tME/Ua4xhX9fBjU8Khmg4fexmjF/IvkJ/saRg8cz48
ZFJ9uWl4TGV9QohHfAh1Cry96qcSoU1Iv+HTuXHyAvce8bQliP1maYFVoqmcg5Dkc0dOS4XEGVw5
LZBDn1cgIPNITwWLhNnVE5oqoL1yxWrHAJ5VQNuLFO51tYfeyV9tWP3EI3BAjZCwSMGBC2gwtpgQ
RS05K1uxfjTgLQA+7aKFOtBEGEq9Rh0iqB4PlZve+21DJz+SMpVDl/vU3yZkHTuzPApSnTwzN7C0
uP+3FGUVD2wYIeMfFz/vwPA+pbV4tdNwU+Pw2vitgaGVjfMlbDCkduLfaOe1RP/4kBjDd3EraL4o
8br1Isg93AEPaECT25BwMHhG7hYEbeZ8APHTQZmWt1OjC1S2h8q2O/Bt8OOKw/lLY63sCAYYjsbN
TszQWmDqzr2NhqJtt1fabuAx6mdkvH55sgYFwp73qaCPdeZPMFo7QtUImwdzaO6/6pDRb3Q0aCXa
17VFO6Bj4HhLwC9dFu6jflZnv9ZQNLTg+/oIN2e3Rc/ppEpdTV+CJ7Dsw7elIDwq6qjrCz3UN5Fw
e9KZfko2pNhCW1OMQ3yXrxO4vKFy4rPcH7V5YMn6rOrhE3FMLof7wTvsbgO8rBWY1wBh1AoOuAVw
fXEK5z5FGlgaPyaNtEeSsS1fsrCGA2Ini7SG6dEKG/so+zcH1R7rj9EOYbQfrZvfgmncy2qjeRvM
aC2G+W/QJL+SDBipHlvgwCICvoRd4Z3ja4bGX/0h2Ogt8G18DPGSAh4Bq+uX+G+V1EXd2z0bQM7w
bIcp67FW+jloBbpqMb5VGW4bmvR/kgSy5yzjY765AONue8k2dFFojYeiF/IPzdYXVaNAyPVnyviz
o8F3P0O8wNKXdEU8LO/WayNaDSbAgiuHOSba9vEI9eDB1vVSYg0Wy1TD9l/W2Ds8d4JY8hDP7trM
a1JkoTsleCeiAZ6aE+m2Ymj832CAQZ3s2TcXQhZJNy+3eFH/BSKoYbo5ZkfPdJDPaAE7KZ6B8Ogc
UPB9W/g9nqcrx8GvMq92XUpgKBDYz2UFT8Qte3c9XpEBZyivZkqOGS75kpLkeSMB6HbyCib8kE3d
R99h3bJvmmuYEIzNcfQ7QmPW6/AFyWI/WU/fB9QtNqfv8TK/DkSfUUpx+aXA42Y+7ZHw/Ne25LEZ
5xdWRUDSoB3SPnkKFRBzBLFgEhrR5PYKjdUUyPd1IOFvZSNEI61huMu0eo8zeh+aafJqhb5v6Kuw
SFdR34ir13JDTmg5wMLnZyUYh3tSQx0ma7DzQIZfNwjBdkuWkpNo0u4cLdE+hWVpHkimCxrEYemb
HhlGdqh2RiU3xgLI34IJ5JrinwJKwUcG7DGPtckxHfQAx9FBpejFXTkv+EGij7sJTRyhsHbiyJnG
PNfkzeyTF06RSoi7IIR1G/iRtz6FXG1LYv2MCQpC2CjKyl5J9rU1kKJkrZ++FqiB3yBm6RnwOiTa
Z9Bw9HkzbdNfqMnEJ4CtapfAWG1Xx+NbX6VfG367YiPcPwGi6MvFqOnch6jUphWQYimHne6xhjZg
JdCPeFzELV1eKMCfmwzwIcaqe4/EfJ1VGtxijc5txPEFD2IKqM+rPcIC0+Nc02aHEJihhKIoOfe4
cfh+5ogFGyDlLaBnCV5IDbgRsSQZ3plszMnspz1wlakYAE4gih5pd+hg49daKH12MJk5xDpZz1oK
/4LAelmg8VkLxDb4NwRjbZekG7cPtLhPUw3AgAmHkp6BhYcjQXAYMeW9xQGvb0r2t2wgH6NS9UUh
rQbkku2f4BiVYi/GJWDcPBLSRT1h2NL8x9vlZRS8O8wJujqquCuwqtkj569qIIim/7FWS1AQMxAT
MsEItkEfkEQEoo55+CFeXbZ285jBZuBbQzCdRnTsj1GFZIUOc/lRxgmQGzVYyG6QaQ4KKThQ2Kmj
JgUvlQLbBWzjoir+jO3Nv3pZl2fdZmrfzJY8k81h/oC6YCdZJPcdAUElIvREcEeobxrS7VPbyOo7
9Z18o0RCRhaN9WGQRh1Hi6RQYrGkg7bJ7VoDsT1MFfkh3WKYS3XUQbsFUkh2ozoMcPfOowQMa2s6
yHeonV+k5BsYH2NNTnjU3WoZh30u/Ob28JEiACUzhS+3I8uvim0WTwaUP9Z21Q5+5PM3rhGOa2z4
iAScwocVkyXGqtcKuXF5t3QK+zaiu4CHuioZkgcFk8SLNAZfkmJw1wMmHTwGoqrOQ8V9iR1LAO5J
Q/cUOUF7I1d27LPmfRzs39oqWrYT2H+1hTOkM5XeA6zt88H2FrOMajFFofm0GWRmc4JxqTLhnzTp
WR5G7I0TC9QhCrujSVVUQt5fnSpTG8DLQBWzLBzKRdKphGatf+nnQOdSbqqgq+sL5UBNgp1eH/vE
iNvEwFR1K+QQQ5PdU4XwWAyb22IVIAXHZXgZqxrSrmVaj7QKuzMPHcdFBBgvXyAeagrTWsintNYB
/KwrDcmNxb84hUZmz1hTfvJVtT5197O8KXHFhA6F4ULBZ3P/EXj9ntEWEcMbj09xkz303XTq5CbF
CUdl+UnDDr/9BCPa77FW0Tdp7ZSVSbLwtVAR+O8cBH5kdqMCUQfnUIBoMPKdchlzAmF3mERJCeEL
pAHBSoYOoOM64teXMUT3kFXGXSkigSUraOGgffVZZYcDULMoKvBuddFTgGVQiAei9S7bTKvkmUvc
/1BK2D99DCkSHhhiQ0rcEcZCpr4Zkw+cOkRMS1fXWB1t4zTfhqFpiknHeAar1u23ipwyYGl7y05g
NsIzQ6ez7DJOHPICJqEAXIcd+PaOLwmDFguWARgTM7ggw4OS/mLbPHy7gRkHAUVjExCwhi/HFrGG
H8ti7pc+/FS7I9DPMLikEYfID39lCPD5R8xrdKiTH/CZUTHrKEN8GMdj2WVYxq+fQ7qg5+vbHioD
i4x6dFcBc/yY9AmwDFQJ8JH4yjAeRjzu2QlQU/28UhLcpnTUaO61jqedGebhHLMee3EziIX3BA9z
uSBSYEjzNMX5zR2Gb5EHjXSkdIzR5hGSo/QaSUQO5M6R+kU3GX3wUQ/0P1rXsS2qLhp+1cMgPwhk
NXFOJzvizy7TNN1CLPj9RIHDrUmxzAlIqhIrx1gCmVjRS9chtTxMgwyXYgr9A1OBOQcOuHER1I3O
ACKsyJ2CwUeD1bHExxOurH5VBZs8dHagOzBl8ngGJ0VV/US41ZBE+li8Dwk1N3icQp7p205/dguw
7nMTBBDRGVL1CLWSW8OAxeIhlZHx0b+1r7epzHS4/pUjSKhcNlS9mlUn0PBxiUivWWIiw/iNi5pa
2ZFiahgg33aZ06aER5HgaGRg3VjEQENQ3EmYdBc030CieOzNV50MKPPghjbIS1a8xvsmDHDLdixq
ME7DdfJDbFQDq+q6NTgHYQhlEJuaoCliLE6KYnQ8FsBD4gEeTmKGUoJnkMExDrj/UccNw8uiCCBs
qJqpKR0P8TygTkd/y+2amiN28Lt6r9G8q9zHjsPmfkjumyI6BHWUZgGGgW7uIlpmwkPJMPokJ5Hf
+4xmDpgTeLKdS1OA6FWE4aGIEDPpdzqpTVdEnZ+/1CzYt4X+PTvfN5FUwXG+f1bwtA160o5kLzwS
4Yd0Q/cXyCcUde2agatoIWpGU5fexagj8ZiOmPQSUMnQ8aOsBi5KzLCQ6/DWircV/lwM3N9MHUYf
PRAwQgv4kHjc7AGtaGTye7Ic0oiabfuD3N2O7RIXJ78A8UZ2hyh7nB7uu/iQgM65+x0QhCIBTvDb
Hqe0fRdpyrD9kHbzazZigQ4yUADcIE/T4NCDvnsakU7bFXBKTtZywM33e6Mdb4pG4SvapUPQZyh7
U3Sd9OLWE4ZaPD453JXh1eK6s8FnhzNIp90AOphCtgGdzPZmQgD0hxWGV+B2iVpE0WXmCMcEMhxp
okLQt3RDYYJLvvzqkEfVlBQUrDo2Fkavecy9S4qITfRVhFUIuyY1g9JHtWZp6RYTQ5PDDVYFgC6A
dOr5DKA4c6v8E2JHHYJ1NjI0Jp71P4Brm989cF/IwoD+h6UQEFFCwMl0fa6M81EBdFtjD2/gDqtA
lbbuAnmQotjDctGbM3LkeXYf3fYach79BA5ygq40Qf+RZ/OURrCQDYgE0cMzgaEDWxl8DFC7aWOA
80YQFAB2WojQu9aysIdulDBa2KBZ7ppdRgBr4Se8jKlLw3xrHco7WpjqqZoViksYi+mtipk50XQE
I+bxbH9nWq5X1QfT7y2LOl2sK1/CYnB9hKSEega4lK6gYABLVNDVBiOnWz72TMmSTRF8PCeo0pt8
ZpOsb5UgNL5GVIfQqwxxUD9X0kLFgkV/fgAWCBlLTdiUPcwrhbZRTXDjuUWzqPKOWYg/ncMDgM8N
148ySs52FdBn3gHMDIqle1vVAF7UD83mfyfb8Ld3uC3sXaoPXygwsyy+QcwOxUM3/BmD9TXo0FPN
LUpaqkKwUvP2jcn4hmu+WObs4lopSzBn+wE5yzspoO0x2yMG0QuYp9NGwwdQ8wdO4hhYWfc3keTR
W3oStT9iD+hQgf6F3JBiBu1/0gDGAtnAj4sJ8brY31DPQy8hoLxYwLwn4epBgVpov2C2H3Xt49TO
bwoupZ7JL7S3tzTz4T7zeCX6nid7A80RZJ5QOPdXkMpvxLBdADCERvY6OnaN0XGAwlOYeKCsW3CW
aiziEKbODIhBAVLM7GcfPxCUzQIk41W3FUQ6jYU2WcDgdWrHVyg8rtrSN9+4Q9d4W4JQw0y7pvaI
PaY1D812Zk3zZbvki8jhmip5TIPxKoM1zvHdfwElOlZ0wERRAV6r3DtulK6EJmApUteXenIlhjpI
qBfEGbcwuQpbRKJDWnumZp1PIfTsfWeONoVCOZ1Ovs/egO8DvcyyPbfdsdHjC0XQeZEQpP2iHmE/
qX7Z5mTM66zXRRNi0u47YK3KBTvGNoHGrUVLgUuHRfaZVfPZ1AnbaTf9E4yecML/1dH8OccKsucW
QhGIk0BG1xc0BB8hnq2z9L8wAskhoEab+pOE/JOv5ON+HKF9sTs8y1ef4JdU8HMsGCiXstZQBNWQ
iuuevt7XUnSf/WKYK/e2G39aHA/IL/r96vBnN6dOA9TXtQZb57dh7xs47oxV+7fh64Fv4hG7lZBt
Be9Nu/6BOeg5xTeIkTdDpUUvljdJ/IC1i+uMkRQxtOLYJeS/1awi72Z6WDDSFasKdOmDuxiMvEWQ
stWMgO+27rpBnzoNKcs3br67BMwTchv3SQ/ZM6amM188WmIc0BhgwuTYj6cxsMJJvEPY8gmt8XhQ
QfBqDZYl7stShekwLoA5hz7PzpeqhSQxHANXxK3/dF13a4cUuC6FkinU81F5hACMACzS5K68rXcM
Ys07pLPQMAKfH8XiSP7H0XltyYksUfSLWAuXmNfyvqu9eWF1Sy0g8S5J+PrZzMudq6WRRqqCzIgT
+5zA/BMA7VkosTJT2S/1NXAEnHf3yfo5KhAbCkZP4pC24mnW+SkK/Hvpi7eQvVot9w0j/vohN5KG
YnR+zoPiMXDE2VUwPBE7D4DIxxPf2lvSM3S3JnnuCpB0sP8p7T/jQUwr31/MZaJ+Wh4IasSX3qI/
iodu72XGwLwzQo2rhw46PnupyrjaRW537gdewFz5eoUou6VMTVaF5eyjXj97zBuOnBQvRIY85BlR
D1NSrjJD/Vs+FvhyNF2u9y0NNEuF1Y5J9Q0V69k1kyd7VB8+OQQVg59qqj7bobm6QU4sC9cEqMHG
UPM/ZhbHzHEfx7oftkmencZhNPdpqfAyokhNjMA6K/sqe/u3NyR/cLySSR4frMG5Z274QyrEhpEr
hFL66czW2+COlxaNfFPX6kpCxYcjwJSF3PV59ycB21w+1iiNjzoPjDUsVwLi3H8qp3jyma6tIPBX
DN5B3gJa1674lwvGFfYYv5qLCGol6iayZOd5+uwN1FhRufNT9cdWEUWZEcfbpkCEVmTZsa2sP8re
Ow56WmYtt2kROKg/XoYyfUhltzFptLfOkv07z/F10GW6td35FiOkdh3Gybj9LHEBsqf7PVXzYyZk
wU2wqAKAw5l9MFL5xPJYuRBm20Enh6Twz5TKS0yGyd7wMfw7SOPMBsEryFi7RWI64ghgtou9+yfM
I5rUSXe/bLWtD5aM82OY6GJjqtDZug4XGIXvKyzv2q3luQr0a7BMDiryNUmiS+zu20/kvyaxt25j
b5c/UIhSmwvjAKM7r1y7osIVtzz3CTIvDroJrwbzMjGBKFp5+WmC7tRj8lwo71o33rYV8XNlFS+R
BsQL0qNrjTsSyS9htpStMryzO2GXSoGxO88OGouTqhRqLq6Gle01nzKT4DbyYi+RuDWtM+fGW1DZ
KIHkT2NKOk2V9etGvEii3nWZeRFltVFVAjHUH5HmqOZi+vSm+05zhTNAxKtiqvctf0MxIZ7b1Ozs
gz7yh2QljFUdBkddpjB8rBuwzTBkQVbf/mMI9lRzDWCnfs1bxq1d77kIt2LjVzyW9ER0a+UlSfxi
myMMrMAP3XUXI4F5YfSOp2ujsVGy8pZ+po8wz/A+9O0J41G6C+aSsCe7OZH7i6KbC/IR4xCHjsUm
n+oe0TslRvqB6eICKsTgTQd3b5qsDYItGWYMqosYI4SvjjLUWyMb73Gm72ktYIz6kwy9C1wiWkkc
/6sLRgB846/2FP6Jhb2bG+oEbA9VLa5pnXN8Y52sXcgfpMQSE8EUVI8sUHkbJvFLuvKzDCjrC77+
5f0bC2fv8ub4ajwVDYuHbPqNJU7NqPdsTD1HY4fPr2+QMb083/L7FKtCAZHaiXhILf62ohqLDYaf
9tBn8oMseU1mNrOyuHPHbaervUVqxc4RLmYo1TzTzB4so+W08kukU2D5aHzMo2JvqeHAdmfgwOHW
TuUNG81nPgRHXTXP4cRNPDjoy+Hw0XnhP4NdFFucqk+5Gx0DUV6tgFMiCpFEjSl5pChbU2Zt81o9
06RvXNeoNmxDls9tw5SkwmC5YP3LiVHHe4JX936TbZcfkzB/i60i+koSrzrEPHCeF5Bql+45gi7a
qpmMVK9ypPrkkwoEs/akfagq8zg4wbNrY6v3nf2UuhsnmO65GB5EzZmDijbK/pHW5yPsi5+O9Qep
212bFruqT3q87ttdNU5PksfM4GkJg6Wv4tuk5Pqrs+TQGdiP3KwgD8eT+gSc+KvAKHCg7euR/P6g
aeSXZevXGrly0+CRAC+mUqr8+MHQ0UtNsVLnXriusjLdWWGxQT7OP0vILEdMv75ZhGs/TX6rJLjw
vF8GNJBbXLrBeXJt+aXZsWT56qlv1Z1wNmzKZv3W5PWblka0LROMzYq8KqrnIpzO6K9oZfUl82qs
j0F2gdXYyh5PSo+smUh89bALRkBlFfgTb29h7M2i2Be4cItBImKXG2OsacxUiCakqQGKfVLCcfNN
5UOx0258YekXbwhBUF36WFEX4fxK9qFyMUxr/1S7zbQ2+m6f6XHrpsBStHS3wSRKziPZKVb/TCow
ms8xWRlGDvWV4bfQn25RF1un8bttT4wBZhv/D0jetciDnzzy90k4H6w2W6uq2dnMyVb0PZzFemW2
/aZfKO+ZnqZIzK9ZtNMusZjJF87doQeJAutz7smu74xdYfRPs3Q2cpBUJaZ7LCPrUXocSHkk/6YK
caIwHsNipkepkgdGsAfVDye7Fp8+3+26c8Ta9eOdkXrb5d+uY6a8lbwlIGRgiJJBb7QZ+wLGYtp6
RbYdVcHagtjfJpgXx6LdoOFAJlIh5kpfB9D8wS3IeFWvjdtKBMDoPiFrlf1HEOdf0dTfKeLlQj3s
BeMOSCokxiUYXI6/ARtQRg53MY0XE5wI/LUvT1IHIeye2JuG+dRwmUL1P0xzs/OCAv3Mxxhflk+d
Fb+b4Fb4hFsBCc2z6K9bEv2XN29ujZ1R8XDjGd7IONuHFvJm39V7DB6PUdishU7XAO9bpw9AooNH
hO2vOTWefTo0Ra/Ln2TrThFOd4SGSmU7iL6t05JEYL7Nib1OGWIiX5j7ShqA3eVhXOrekHPX6XOw
m/AJ/8Xa15CNQjnuVqTZdcprmIgGohBp2s74QTV/yKjZZEGznwiFmBssTTOZkW3N64lp5G/Ic5hT
AReDlcM4ojyX0P84xrKkfWeAaKzp2AE7azosEDmVLORUaNxD3ZxVVa5HQYNS+fNbYWD2Kt1bQGXu
pd0e0/yzNuNdZDd8z3P4GxnGi7SBJkCQ3BKZz9PPfVbtHaE3qNIbI7e3o2XuWz/YNqbcdOw90gNU
KxX4JlbpgeCOS2eb6yaOLoasbm3d7eMIZTatTlTYt8YpgHXC0/LQQuIgwqtHl2qybvu9k5LB2uht
19sTU/94r7rxdZLqAOnfQH4Naz3lZ4zAC0uAwXkEEnW2OkkPrahfQozc0+yduL03oUfzg+0Ig0Jy
1LaLQzUoGQnzxgv91Fj2OuY7En3FKZBsfUDyGvlx9Id0NXI0pNzqTY38KKrOW485RmNpsMmy3gsd
mCvt1JvlxtGDs8m77rk1530Q2S9ili+oQHLnWA76MzkpaFHpaRLmBsA8xDRX3sJcESjQ2e+L4zXS
/ktMeUOe0b6dmWumnJFcYNYW0ouUA4dWYXFV9aO1RrWRq3DUJHRND5aKzmk7vkR9fEU8GNdmkn16
ufzsmIP7Xn2vhPdWZZ3G1aesNY+2WtnjcLT9+OwzSBTcRczzLlk8PHAvvdd5eJOttx2Tchda/gcS
9WU27RMy6o9ZZIdRtPNC0+5nCtmodX4DGaFiDt1DmqhdBH3aDUG3BUNo1m2BixxtmF274Ijw6cvh
2XQ8kqPCK4YMWuJejuylGsnXy2+obVnzKlLKIsm9UlEs3FG/HsviEoUKED5ETxhQ8NyNpMpc11oe
7T5HfXRhbk3/ls71tmwEbCTvs83radPwWF4OTf3ScsKuKKiGdajvi2Dgh3jAi/kpZhFfkDwuHwV2
2hEwwXiwVbzDFTIAjOA3EP1XFZHkhrlAmJzztl/97UR1TBv2mzbeznc8SuF5FVjqJQoYezg1gwwL
j7XbHzo0HZIWIN7iLZ6hNw47X1ovU4+xye6PQWOew8rDheZ4G9OODujhS3gvhsIu8XpqQK7DKdoF
xgwf5V0menYWKzAHzwhSGi/MGA6EVQxgWuOn50SvTVjt8T2Q5SD3dqq+oQXgWtq1kcX7IqtWVur9
VPYSr/RnqSaEFHhPguQUcNTxYN5FcUeeZ1Dct0Aq/YGxMZomhxc/v8TOFcsv4seU9sbKwMooAEyW
Dz6a5nvtBsFqhOesF4HSHPXGz4p/td9udTcDAObexjbeUsj5S6qKP6ogZkWH/tbo8Ln27xNKauEq
eYqFk1Gyegfap3jtzI8uH0pQJe22y0b4n2rE3YokKF0g+ypcW51hrlqZvTYTLnbjrQIjQvfxAQwR
f4ALn6CZd1mtvws/oYsHL1nFIkS0kP41cXgky+rUO80Zn9+qceNHl78UD/ypbEG4VNiiFOXbjKcY
PvCXfWAngXLlAquo1v1oB16r0qy3Ii7PM0cTn/WDmSeIu/k3xfEbMYohbKz9bVIQtfnWwLtSxwZW
YPPM9btPeJXrEOayLthq6ozI5HBYfFluxXolcuQza7gnrdx1s9gGhrtd3jbH7AmNaS+lVz6Ecfll
trinll8oe2Okyf3LB/MTCf8y88IbYfdApAdTP3sbExwRi5b6sN7it1jbKjgbcCrxaJ/rMj+l8zcP
wtJjfS53X5l4h7Y0n8y8evZtd5Uyh18SL8wcBaaxyfRSm7SZSZ5sJY+Glm+6VsdmAdYTkF9QgRO+
7X4t64kTH21sMdrnAaya9/8Vupygua6btY+wVhRcm6z00PSs63ZMi1Vq1t86b8554ZB5xNCV2O+G
TJnyJyv9f0WAG1kyAAJu9lYqShgmQ+vC+8wmgcVOrcXZgXfel9UEPOxB5Wm8EdyrzrNZTdc276BR
gsLZ5o1Zvhne+EQR023wI+1Ggb7FAirJlHTu9h0wDF7X6WDPRr+p+pp2mmi7SVn09YYJqTmDkDCF
RKTy3KMVh98LsC2krg95rcs9KtFbK7tPCLY9ZDAFkLkKhnhtpjQ5BYtAFa4SpwA4K5h7rMtwWhJD
IMs6sKo0ba4de4jXjUNGyagJRcmHB5eCZhzVc592iDqacmMOX6ayec1sNO+uOmBC/ONE464QYscM
m9Qm1maoIfkpknnX5pSYuXlReBvXBBpj0kjHq4CADWzjqcD0tNal+6I5+Cea+Sav6N4Y8mAkKnm+
q0NgojQXlljJiU41NJr2D78/GTYcHBTsWCjCTB9DXEKa/mElKWzwlzyRtvmtMVhR2Dg3BujGKlWk
EU3JX+WgO1vpj8rL98nvSXCwu0NqtY8FSbaktrxYDqnsYxwfoJYpC0t0GNvOL9XUAVm384OAOJxn
79l2xaPGY7Iy6wCMoqcuxP4Fv8sDiLuUt6zPzzKo37PKEMfSGD6aAjt7P9LqYHS4WJwTGJrkpaWG
CeZhr41qZ/TBi86Hp0YWN3uwP0o/fo2wlzHA88jgyfDQNkr+Sk9/2TyNoUh+DeVtlz6F6xs1INnQ
qz9U3UzRh73a9u/Iwyk2iB5MiYoMwTgrO3/VuQH97GD/FPgWcrs+j04K4c4d6sAelclwgSzcF4H3
2Xk5PskKqHVw8ebbtDSy5p/8ocf60NTE8jK3JYrIXk7++RmlVG0QDd/NcOp2fsfsnBWAqrGtazVj
E3ZazHleHDHbnEBlqq68DEoOx6jKw9VyMtUlXLLTvXgeskwWl/5KYNTeQDtG/CejB3oP6NKMUsug
7CJhFwTINDcoKHI7+8Y14uZl5+HGm5N6K8UMc8bH0nudC0Kj5dk1oNXMDDzMDWd5bgYAtckbsYma
7icdAsKTkf418/yM4fwcy/TL1MGOUfvFYlU3V2NzSAMXtDJ+dweo29AIsDdn9gPe5z02sZAxl//B
evKjk8/QMqmmwZ8eyg6NG8NJ2Hsvri4IRzP+mLxgjGkPjlKvghNFc9TH2sGgZ83bokq3Q2s24Oj1
0beLUz1idk8IFUKR3LPp7e731TPE9lvtosnjTrlGcf8bpNlp0siq/BuvTu5cbAJeSuoY+qCY0JaQ
KU6kzy56wOTPyLeE9ihyBWSSI5mG/mbuHXc9xv1mURnFFNyj1qSm76t2Cxr212sVJWsJhAr3fPfn
8kX2/beYhQLUwUmgWgSeavil59wTI7HtpXVYypDej354WraJEGdtGGtbj2QzLs9VKMJvGXA/FfFz
gZ5hh/kx97JjWEWn0cZrR8QapPHJGrxjlju3qcHpi+eduBOmFJMTE7Obr+VQv7TzSO6WfyGpLF57
WTBQSY7d2vCLe5E0ML6yf8G/jAg6lvu4lgawbA9bBOtIey//LM2fV/tPPZJLkusXb+T353yCEPj1
JYikB5TJcJ9OmWgeXvATgUGQOKH3EtdMJGfnKtzxXE7ug679R8vOH7pgeBnj8CMihZ5mrL2kDaXT
8vHaC8uiqLeToLgRwHlc/vSEVMSr1CbVakmDQjd0hmbTMUWzKXoTqC6Lb7TS83Of1DdrIE6OfKaI
fkQH6Y5ZU7Gdx/BIpfdYpdWnGQbX2IIxNFrz/+KS3Id12jcPZdAclv5ookp3mX2LqH4xa+BSURe3
yJkOxH2dRr+6uA1CJ9V4F9oX3vnyZjsIdm09J3uzhR3vLN7miAi3resONVOdJttYbVs+BLDRhzZV
JPWIvt+CZtoPOh7ifWXK5KIj6T/ZxCjB5lrzm2ypkDGMmUel8XTvAsuI/xA7gLGOzczZptFj8J7g
POFhiYfyVmoOGz3VRzFURCipySSfKVy6neomgJxVbX14nPArT4nb4NjEqS1Epa1/kwqkp+ZSWGQA
1q1AIFKbzASj8NYz/bY5wcxY/4bBhIzc/fX66BSFhn/FvM9EDGBmIyPMSoMensm3XQo959uNouex
IDGsahIOqnxyT3nap/+acIT9oGRYL+M0zzQjUHZmI/NI98BaeW88aKgPpjbJDwCuOjsEpa5Kmv/Z
Lc5NSPBQ2sV7YyJGa6DJXn4m7voP/sIMxPPglGfRH8SOj3B0DxVKKxl3tbGqRgqjIoqvoUnQQZV/
yjHFKBfU0comXEkN9Xfou+e04xnGFwKUmkxvje7VbjKmr17nB+LvzgwlHnxY9sQNflVQf+bV+EBM
3+8idbOm7A2/PJViTUyB6l7hO+ID1R1FZ888NNHJO6b8N8BB4uzcAlY5I+Vs7P5EXHROx8glFt0f
DJFMBpHrSusZH/5xbL0bNiHItHaH6f4CITT8f6UTRvSSpNF1rAhlbdNRX0K3PvgjAXXQM49xqC8m
mmxWD1/moL85qoKd16V3oINLBAmVOIs5YNpUzXRlMFiy+8b6sZV8Er0PwDHZHQE8/has4DEyzGGP
kPo5zs6Z8BFMjDiANp0zphtCjLb9zEWPo/FLFPLag1WslZMy6BvCOyT9YywFE/sxKwlGVCcvmaAS
SBrYSEN96ghTmwzCv6WORmb7zYKAU7SFfvuc92HJu5BbIIE01rXfkSDYN3hoObZXHgz61q3SAjik
RvHwmuGJwszaG0H/6AoqgcginJLIA75RhyQP5Yr7pEwGAlS8gKanOs/ftRETHzjH4VH6eXupKow7
zmQv9nTWdrJs7l9Ud1/dbAePoyyuuFyDkzctDR3s77prupS4q4oRJiPlFZvGNeXN2NF++se2dUnS
qIvnImt/FNgaROsNUvGKtJ/jcgWpc2fmhwmo9Caei/pojNnwxzZnc+/NcbAfStP6O8RtEa6SCKLT
tDVSRtAyashBYqsmLO6pV5j7sKw+qopIOwRfql62qK4qQlxXhZMVK24jQnmieKNYX7L3M/vNovt9
MyceQwMLSuJZL4PV/xaIupx5ZXyrOgwgVWm8Osox//nxVPxxIAkgTchwJyRtqtYtlenBNzUFUOA9
JZrjchxcIjwSazoqkodW/BxOLqMj8CeLHp1CkuajsxebWRglYzluBKOuZFLMbCYHedjguxrmYrik
aDQvgxfoXVB6wcXMMT7HztRQ/orT7OZ0T0NPlmjA9PaaNcFjoyxiHSQUt13lmJZFGpFHWVoRMFVz
TTMK5Xlwicebq+jGy5IxfJ6ey4laPW71X2QeZidjFT7jD2c21YbYHrKx8n5JeX/rVXvH8HivgR8I
dcrhIRTxUaZm1BH26WvUxKSE9NQaXe8W25BMchKOUBAIAR73fVr6dJThc2oCo3e+iq+Vqr7yzvnn
BAHZrEMNam+yWa/w6+bZkcOnBtLw3PgwWHPB6UFBT1d+ztRsr8YqfRgrLPdqxFyOZ7bY9W5MiJbX
McvIvHY9am3XRITxKyqrgyaLxRFV+D7GwgWhLl+c3J7XYUFrj/2oBudPsitjeOfcjbbzEfrQR4ld
f4KnuNtY679eRmhbSv2RTUzn9FRmn9Mwvdr2cPd9sqO8Nqs/2kJWl8aB167CmBFbyRwza842qPwR
Je1u94HcR7VzVknVRZzl+DSaAS7HKkUGxQq0IewpJ/h2bk5m2QN4G81l8KVgyiS+NV3VTZjyZgTg
1kac72twthUWzn/90PxaqtuT7lGTZ5bf7Tyl/bMIj9V/Z44GepGR1pNoMe6llWAqFw/yOc67h661
7zrnEhEDqgYWx2odeuWXk9Dmun3/mDQ92W3lbx+bv8CbwRYFhzA4Yfwt2vnRyOW1zkkNWf5PkZbU
gpRzxAc9UvfABPsOdgkOak8sGQZ2x5vhlQsHRKQa9cZXWPSIixFfhp/384akm+bsJKnYBPisGjkd
+hiai1hFvChRT/F3qOJqb+rWL0ArwqeULatHNKZk0WTztR8G1ncYzMZjB8F28qcg8TfEUs79utGc
VPTTIHekzLQbExL8XBgYeSa29KwDyIpzWeZMB7Tr9VhMFcsZUvxFnWc4FycmDHc/j3H9ODYy/8pb
02LiBsDJNNj0zYzfb8JyFVoGfngmXuWHaXj5SdqV/iVjC7duj6Lv0/wSkPbkGnXz4rDwOZgbYOg2
tLL72NWq4eQPyY61exNnWzQwTfNS79Q6vvmm1KSA4nHS8zXr4QTsXe77KTLPmROkDyqOyUPpxfzU
p38j/jY5zE9ufwtl9H+EbpnnBHZcwgUMZtPhT7CBgIVn2rSnFv8TZPkTFGEKWqzUSHwfgTzv+WIE
xa9EnuANJYSeyRqVOKIKZNvYbnh8C2J7uNertLzhYX8VqsOunakc/qw04p1ib9O8hYMf3yuktxIi
f63ykPOFwCnvn67N4JboHkMjzFfwzyRXqloTWpmvJMcI0b/pyI6mvB9IConMmMwbRBGjAJj12rD+
Vg36nBXTVfskNN17CAMIMWG+V5OhY3Q9l6VtkcpfTdkyqknEFDEzHaHecF9GxCmkXvdeT6l5TDR2
yGpWc4073AwPMpf2kfQEdRAkwiPp2hZwkhWFG8yNwYn0Z01oS2teYjXhdesT/3cYO3vBoSfX594z
7H9e13A8p1mFs22kqetJns7sVD8xd8VcUGP+nSYMXwYEFGMtDAxPSY4cMRkhMoEQ/iOMI7VpYCUu
KZ3Y2doumSnlrQow3a9CGzDK/CU6EQ8GEz+BZlVzMzl4Ac4uCqCkWcfcOXZ+/5AxdK8qVe/KAjik
HufppMg/XfGphk/zHAG2ci4fMLf7X2Oto4chHKtjgfa1jqKO690Zan2yxzk+mbjqftwxRilwSn2Y
zcJf+7PCDp0G0dMkvfSK43U+2fjBzk45pSTM9VOyzuwElRqs8gPbLlnblv23r+E0Ny0riA55GA0Y
FHxClKVhAIxNWbTkoXUf+BTRAx26yHXvszI7rMfsmvAUXTEMRrRYQeXu/ALmUmFLRzEPi+kqHI9w
Ip/C/eS4mMkf53wioT+ph4YoXsf9UXNnHKupCZ/yXKkdHwYbfrLeE8dgmIBkospKT0Iwj2Qtu9mS
A16MOdxplstvZZQT1iSSANd6rJPtJJTJEMpAAgjteYBLAEnbJbBvN+EX3A8pguRrSi9JJKZJzmbg
Zv0Pq75p5wvTp8bRk49OqkqjeKujxAhWlFosR5ikrR6CQaXRcSigkSDL4JtaMo2wxIPKHvsyzfVt
aNJIEE3p6QTfqBsyZCpBTVMjWAgksaD+7RShaaI6SGxYs2Gx/4TTkYZeBqhirEhWXi2Z/msH23GO
g5RpuLqI2UUoy0g8XBtz6G2jJpz1bUbbeIrAdte2OZkgFXFa7YbU1/Xe5Mjc1HGH4BxxNNWqVk9C
KO+tCIzyqQyM7CV0kGUAKcp9qZX7ZTa5s6qllPuWnUg3Qb7zNlZoUqVgtuvEmrqFh9L7GMnXeylm
AuzUHJEVoxr/uwJ/jlfl0NWCSI7Z6fc9FyNhClYgN9Jp2q0I6FCjWjbRgy+64qLMhJyRjm2La6/x
pzXMw7L3IJR4VnDW96BjHGh6RrepAlG/245XvOQ0PpjtS6xnysIHgjXgoo3QhFIkN6ZtpnJrD7gt
cPB5RKQoFkGDsZMFZg5/SKwJfivTLR9JsCXNw1Hu1Qlx8+XNkK0Ydznb2g/MtUqrZuU1VrN3ksh8
w5Qy7fkwl/wPCvy2AJBZR0S6r/CVIidIv+NQCn/bKCS9FD11NRhtdu1b/J4PFd3rvfI8NW1lSDSY
IjZ958TCu9s1iwapQfLH0CIqHQezeq4g/JgH+3hdkwqMY4dnJU+3Phjlnsws6yvm7LnGJe5ET1Qt
SirpRV8uDNHGYYx/Gl2i0jsTDT9Bn6WIroO74St5tbvAwApvFWdLpN5jmylSk7BG7p0RSAO9icQL
ioL2mKWG+5xotoSanZnvXOZLb3WepVDv6VDsqxRlxzWM9mJgqctWYYlrbsQb/+v5RvhvGCqSTXBP
hZdKVMTuY4DeKJ81S6x459wlW+1ukX+DDqgT1r1OZHJ2Wb7p3dz56w+m8YSXgQx36Q2b1EQq9VA6
/EMQ1zilhSgankcsce5MayMGio0dxLW9IUQPgLlpnEOigTcbk5wUt8GiaSMo7GzcvZtktsgrMGu1
H/04/5NyKe3YO4uKQ87V2vMr4sp8jA8GRlLSRcvWCDedzWQL+4qzaQIosijJmKHYLsLGMoLxdDUQ
6zKKFi9f0n044VDdzc5PhkPg1dN9Sqb6kCnIjEMgSdQjiZ4xoqXITZjHCBunN1bdnhi1cVulcfoQ
pa39SwQHRlKZuk+BOcePRAM0WDLrfC9G30A5HnR/UFNLeF1E9wzVsaydZ3PP3P84Tp8Vu4am2IVu
HPwTHGJ5mf0O1bf2iEKXDVO4ZupPvUhp3RyGcalwf6Zs7I+kclGOC4aN7JkRB9ftmQ/XpKhmcs73
xkjUqccQ855P+N7WXOyLX1GHz00VfkmY3IU5MZ8lmgpRGOXMjEFpsUk7w7s1EiM/XzJBL8NsbxwZ
+XCy6tcdwvykDMu8wOOaH3LyyX+kBaXuKyVdwSrFzL1jE2ezsUURbtJ4mfePsfc6Rd7w4o7zq1OY
2bU1xp4pl59vOyEDlCISRzdJG3QvoQyY9wTVkGxICRwfSm1g3bHOS62CLDp+9CFDWnsEYbDoRmRL
UB3LAyZjCcDBnqXNpzJ9c8xg2xJ3H5Y1EeAREX/un6Zq6bgCyD2WeVNJLxNumby5hkSQdIDcJc8a
F1dcmTtvHrDv+wPtbLlBf8TaE7vNhudqByrJ6C90+E+hGbvd8GEz3OdRJZ+xy75lrL8GVjxMYrRW
YjZXBlVCigcyIEKJNF6xnh3itwbP3KikvSdxehFMnsCjuWOe8Y8Qm2ated/Wtu8fwqw5+Ub32LcR
HxcZJJNBN9jusq75qcP4zlJDvHgdXrJgnffVn9TBbVUnX5EbsGlBzZsEfwZHFc1TxO4CjzAUPJqb
jt60qAiPzrX9PHWMxiNtYVGLn5m0HeYsLLkZWUDR6GPFsojBSgDe563JtoqYhzIX7PKddipOz6ae
zmwS30nS1fEh3tvgqlP2JaifklDrWSd3y2qgcNqLObwPxTstyjlPw41MmYEW/ml2gAplgRRPSB/I
LkJwM0wLSjy+GHqi0agaezfJDicLUa2ruRXtsRWB+0BTkJN+HA/Beqqc+qJntoFkTNsURSRM7BAn
wcNcNggzceHmu9g2rF1nmfMGLYqwts63/grhVndpUdWa1VKWYhxdqZhkhb7s5TnvcpY5ENqKDZg8
C+Kv8Em3aTPdia6Th0AEHfYeGT3VntnQlaWgTVlNjIUzTKCivNmruqu7j0KwpqGn2j3aRT9d87Hq
vz0XuTh3svlx9oyKqGnhkvxvIq1MhtncYlHUF8VGpUdNdBVUW49S05cA2s5/LJ3Xdty4tkW/iGOQ
BONr5aySStEvHLJsgwnMBMPXn8m+96nPaVutCiCwsfdac3ll9ob0HZCWN89vsVP26K7G+klqL91j
rIt2hmHUhw4IxiovIBI2CwGicoWNHLZI/yYq73b0Xad10JLolXaA3CMxcIQJnKczygcHPGzvr5ip
/TJ9zSYLpTvbGe2M0kNHrXnKSPjYAnoTO7KolsAAUR6Dqu8wRDbWHiasQdMON1LswNKLYb2fvQC4
kOcr99TIQppYyWGUp64fHuI8V7tC0PTuh7B6cQdv5OlIpfsLsgEhIbbKnV/02a0NODLJQBbE3ew4
f6vB1QdAJcGa/jdmD+WhtwmLgXO7KzcDDEqoJ75HU2XEEohWFRmmH+/aVDKYLJnE7V3wqyvKKkgl
TtGtDL//0jZ9JwPH2zZISpzf4Ewo8VlZcDoNa83sN971KgUkSYzpKi3ogeZGP8CcwNNWRk12DEQD
IyP3JIVNkowzovURM0Mn53krTL89YpT2r2RTeZ9pr/LvgvW/Ux1T0ARB9/sQ0NziHc+fEZhvPNDl
AMk6maqtno3fZZNn7BztjwVtYJPi0wb4bqOGytu7KgJrWzUIYsPSqreVwUxZ9NZvuoTtGpVwu52F
r45B7iFQaSpvEyB2vQHDTQ/OaJIlYiYmdmdVfGC5Es9dNdAbZZc9drmADW0wvVJhHJ1NjsXvPjXr
dT4hWUCZDBk9SN0KLTBkYInmZtW6rXmOHEo9I8mRT01V9Vzq3H5vOo4LO0JuJxLzj1lVxYsLd408
mNwnx0PH69JzTFrtpn5litAeTQbFZAZw+dRuVu5s0zG4NwBW8mWFADJ0+10/DXpjYrO7CHyMG9lj
MtScJGe8/sjxOqyVlgWqpY6d4cpqzpnOZORYYEEaTq2I1Q/EPHUftKjX9ig9Chc32mdxP77MSQYI
ZZDxZiwLpJQC/ZQKqmI9OlRmIm6KbVT6mGbNxnyUY5Viz+9rfcZhidCMANc1zDy971sSgrreEVst
mdnavTXxB8zX58mb73aWGX/CNm/3Q1J3l5YwmB0zSvMWpTn6bW4HZwAHKHRcpgdhH/Y37nPOq40A
eBvHDYrGnC+jsbT8ZaiieB87qW+AHK2XsuJU8IXATmtjn7h1k3Y2+G2NlyKqg40jYlR7IYg8PCa4
PtyG8qYypqOgl7ux6nk8TXlSgnJFnqNl95mFXe1C9GXykgQIDvkmI2drZZnGUmfocpVNIrvZXaeu
edQWyy5Z7psqWVQoVrMOI9JyVDBQ52FrKl8EX+t1mOL+b2O6rHVk4OrdM2n/droDEIPsYo2TxAax
OTcN3CrTfmPCLXayF9+CIu7UAfY9Y/PHGWQAJzAKyIcg0PJtYVSYkVycOEkSUDqoQ1lHXFPQ+1JW
4pLYRrrZ0VHCUPwqu3HnSfucBdP35PG2REAhWzg/adC/O3xQUdmvHUA1kAS3M7Nt0rz2daTg/rj7
5X+HQcLD6B0S71fZ+MSFVl80XmjxIjeZavMNvcdGReG6La9jqbcV4AFk/H6WgMWpcZVpOn7T1ZgV
9IJwg9mGJow4j/SHwASsJo4+L6BPn488GPpp+aeY0AQn6KRTW/R7QKUoU4U6mTJ503V+zSWCK9s2
vyTZQH3kXBJOmBIy0NzQI3VR9hrmNm/HTQbndiVFc6nYsvtQPyB57ERYoHSWhznOHxM/kGX9yXKo
Xss2HFYthvM6SVAHuDQIjOaOnm0eYVMNLqKg6AyjZE2DZU05fUsM+8u02fPR+nppgxUFbyyVLhsn
6WP1T1YL2nSEFo3mNrXyXQTicmOY5YOxCiNraA69A43oWot+bSfXugv2oBHp+oWPSPTIm7OjnQDG
b9HRwApvW9L4Stx8yxJKMLZaKvltQKjchKjFZTT/JBpQf+isR2jHdAwQb/QZNrF5Y7lQtmbQiV37
Psx3D0YT880PQ3E4qFtqDVvLid5tzSRmzg6GYx5qU56MJDzUIz4KUq05LPSDZB595J+u33/mfMeK
VxtppPZZAghvWXeS2i91TVhHIa4g/+xM044yAMHqTxf9ruyPch434HHRUy366PSfF92RLF3QFJLm
YQKPRJPi2/aKVZS7QH2boT7PJn21BbwK6BBbEywwqBir0OFNyBTrhN7OGDSXZZiY/mNMx10mXnK4
nQkrPLDaYzCl34EyYWlTsw5siB9T+W3IZjVanxkdSpMvl2iZi0e6ALhCxLOSZg97j2vIc8e4d9IK
Ciw7N+o0kdw1a2MsxIXf5POnnTGvwho186Dx79rkJ6ALHRBl++EWlPTWA/fgxek1wE9OtwQSshuZ
dA77xZZY7cIekURatm9Bnz844rZlr7c1Dp1ZlrdQ12gsahbH4rwPshuOKor1bM3kv0u/IsPaTPVk
gvDkKjHAG+vuw5C8x0NPHIP4g1HxCNXjI6hSm33GZPX7GxMNUYkEnAd2CMTBz/vnRf8WDwhUiaAv
83KXGuPekgKNAJEzo1iQScZ6iIOvbKh/lbXxKqyp2w69976sSBqPODz5q5OwngQwXBjr+9BLT2Yf
uMcaMVSTT4/ef7TxhwlFYhXjW7bq7sNaYjdHuG4S5diTrhcES6veyMQlGSAha1MuzEFMiOFm9pDZ
DT5s+alir8UqM5pIU3Fw+LuRxxhb/HROBjysxKlQoIXRM1RT4+y0NrE8InxqoQgFTsqSSlOSop23
NpO3SaPe4RTYFalCdKtu1bI+ayO6cA+zNoXDHjuKEdMYJqQmdY9hT6p1WyNfdbmvLAvBnr2nfB4/
yf07OIugJxeAGIyuXqRC+QL0QPmDbXNZDWk67F0NFQnUZz7319r10dKMTEYrFO+bsozRXzaKsZHq
y199E9rPlM/TIba9Anth0l5MqRXVG1czK+RWIT2o4WH06KiTqpn2/AIvhbOBAwaxuRgqTljHeo/J
myGEtDembW5LoHnAzUkDRL5fev0bGJ4LNO+TPUtYos2+n4CRaHFCvkWJFnR03PKReD9c1DSEaTty
y2HB6yeV5B/Q08DMJ22xUyn7oIoN6uf6OZzw3CsgEBuBWWbtMTfeV9K9Nu1St8doE/jEX2WPX4Bc
LuqWbp2U5U9sjYRG0ABk7ekh3PHZYEzW/d7v0AbaynsmPJl7HYRscmMQ2ccyPWH9eRBjsCLl71FK
AqhIA0CN8dcy0M8ndXblXMGwaF8aD+g2oBCbAYWHupKbMuEH9J6DDgne7DEx4ILau6mx9nCWk6cz
fjGR/+35ZCVGIDCIuyu7dbCcjiWqxRW5NH97nn7h0qYLjcUuZaHADrfGWLNR6N0oB+RE2qN/Er9D
IDDWo0pZ0M1XRM8fBNCpnBBn9kD0GvaDPvPPBB7sMye+SDN6orPzwkWT1llgl5s+k1c5erugbj/m
lE9MTx1SmKHc1uwYpVmkWyzNPzBELswrNjNfYUO+Cf2dUz629D7ts0UpDX3oU2SUHco8DyHJe0SG
0QvDSkQOBErbIrl6g/4IZ5MIpU6whEgJTBWqdYPWYtozPVhQL+4If4BdbbQIIhjbVq7bIHzYwJCb
lPDMMGzltmTXgOMRcqJXI9FNFo3pST6WNwGSf1E0DT+TMM9czVmKOUQDStvxyG0RHEAZ7G3dP0d6
vCheftGQkoRaeiOD4ZF0xgtomWTjRBPchoE61pD2SjmA8Qx8nWGJPr9w6a+w50mgzlyScdwXdNDC
iNSJBkEGsUTg5lNstOt2dnDE69fep4tasPloDUQr9J7cjDkT0EGe7FIDmZPcOqrmtarAts7SeA1q
BGUuSgktBzJYMv2TeEz6TSvcEp5HXooHsTZS9ZXOKGjRCUFtHSV7x7CeyQV8ixfuFcfdPq4QByur
XkOx7JhE9VeBjN0zuRDVzbAbQX0Jw/h0+gnpeefvc47QmLtNo+lj2AJNdS0xcbTZ3aQXo9jhUkLM
idzc00ElbbR8Y3R0cPriJwj6s889XFvhUuqxBXB/F2u39TN0j86ZVasI+CvuCjXHepiH+ho0g73V
NS731rYaOoNi2gaL1jAI5ac2pttUBIyl5r+VzYVwnGd1q1ENOtSHGa5Iog7vGebWIG8wd3F8VF76
TbJC+6tH7X2W5fTVkKh6p8Pu45q0brbX3VPVeCdH1OGXSobo1S4cME2hRLop0e0ACucdRRRIjh1D
A4hQ5/ZBh9YxvkcT2O6eyVzgYHwxkAYxXLb6BIFqGLxMkhyuGSPP1g96a1WTOAY9mRt5DAW8ubrK
q3dMXEoA7vwESayn3ElBOTkkToqaB3M+59YSzIJSbRXGuJqUwzi0wGwTBAvxjvKN5nFtowsEkbic
HkzzEMQA3tF2t47mATRyoIBrmPZNMybbRnwjBHWuEdRsuRDGK+JPGW14hdg5WfgPyaW/lo4oGAlM
F/oTb3I2CTGaC96RiycEcsRniXug6cR7AwIhkW2Pwlz9iZLhNxtSfHdj+8Wrw3fyX1/oQx88zxa7
OQSOrWPxiCMLNIC1qUPxnENmYaRxcOoQXCnq3QlRYScjY5WTZLQHAW9cC7sf8WGhubYwBbA6dZ3c
6W70m2Ys0EkwbLBB4hPDQos4lPuZj12EaOhT1Fpr1w1+oZ9/Ddz2WU3ex9L8lcQyKijxWLNheKYq
uyqa53UynxJemyuGV51ocwUJhDAWM1n4E9Z9chb0V9h9FFkoabYhpeoGDryUvqjI0j3YIbrwBZwE
jZcmQAhflMlJRIJaPH6jp+Dhi53MbWcGPgyl4sWeXGAUBnyKzuwZcABe4otVD7jjBUyrkdF0ydPa
xIdodI5Vm3BtCKat2TnFlp73c2LVz+iRg2OoB2AvNdgSICh8R8lPMke/itD9VQeoxev6OlTF3Rn1
RXoo/BydH+RsPfzA7r9F4rxC0tsuOlI3qLojnUJuBcFNq+llaIiwtci0E5Pxu4la/RyKQG4GI7tV
WfPs5z7IfYNbE+krqfGc5uawSpjBhlnO/ZMIy/0M9t8xhlvmmtWhtRlzJf/9pYmYTlemzZGtmytB
cvB0gjS5R6Al5rbcqDpID2O/wLhz5qSVHLdEOdA86lsGpCP2JwKC+/7dj5MWQKIPdr14t4bwAyHW
diqjt7JGMsi+/u4JdUcGcGpjeezT8Ypu/TzN4Y1JwbcoeTh67exmNX0gbPlt0t7YMZ2/0dTbYO12
mVWl0HAQ5QWZtc1A3M6Oe4q51bZoa5OCIoaOOGPdtRMKqGvcShOyXdyltWEJ67VpqbdqElHDeVNk
briEXO+x4RebyUsJPSPnyHYl+jGTWYyc/VdMjP98QS0vojUr7uTniPCh0N2N1OMqbEALHBln0YWP
QQ6YzFa9NmMS73wS7XQyR6bbc5Dtwpi7dNhf6dFdwyw+BvbM9R4BsOwn6GMOEVBS/6ErA2kheThO
dkZY8ivGurQpm+KzHuE/cQtQqoSFYtdM8wS4Wo4IMBj/zJLQq1WYe9N6NNHuVy5YeU/55kFOHQEJ
c+ceOmeJsfcsqDcESCG+ygsaCprefR4yaypLY2fjv9gxjkRYRAl7K43CBHASQabzoqUvJcwJ9QOz
4GQwazCxhc1VueZjL5ANHb3/rqmpHzCAY3z1aWcAcCXIORQZ4dA/IwNTN6bsEstUo5qd78n2oDM/
xQsFg289RIn5u3FLrGN9bHh3TvfisygyH/EFqrieJHLENAugqSzJPk4dt12PWejsMEcCUiXGZeR7
4VioZgfmfBT1azTZqCZFRn/LhcvtWX6fr2NULtssNONb3I4Wnb/OfqmTxtjHfQJT3Bv9o6sByKuJ
+jDWgX8aog7FUGnmFxP+z4HtRmwjL0TrpOdyj7ZDbRGyupe5MGCUOIJiaVgmEQagfiJe/d1cxADY
naZpN/znKzJ7AxyMrp2cicoZNmR40J5oRxfTR1x+Vl3N3gdym1q6N05uOpGw3JGmseQz791Ggnv2
A0BDXq88Zpaz3hse414A5igOmUzv4iKe72XHk9cbEkVo6BrPnWBPonXTsJ6sbhvCUtuqmsmYtuih
M4WIt7bQpHEKNmoxgBax0tzDXubUoF6a9Gmo9R8bbAGrK/UOnjQiZ9NCuHx4C0GhhnqwMujcbfsp
1+fKsYOLMgaEF3lQPI1zsWzjDk2NeA4qIOegVldcU9LP0WuDPXtNt5/ScN72SDZh5zPps1LOUr+J
8r00w78u59Hi2C14LH3YHOjBJ/gh8bfDbGJVNeJiRgIAGrMsnqaSIcQYbbNl3NWFXIDdo6JjZrDd
QZC8qqD96bgRoQkI/wlZwV/1moMXel/dkJ66ITslgjhzmqI7QR8tVA1Uzri9o5rYugMqXfgVZDxa
WGoiO/lUTeesiqjdBiAaM8O+O339Z7YbPM44GlbDYk6sosUkA3GPZYxnBLCfabrnDGwO8t2EgPb+
S6AVXgxdmyaZnZOpfWq6vn+b+n5EgUxajRFfSn/JuKkYdfFZIFnd5BOu/sWQUcLtRX1/gi++aVzn
Y6zT9WDNj8QuIQ7Ee5tAi7pnWus2r9Cd//Yu2qi45graLVWJkhdvCi8ZAaFWZVyHdGkjqouwomNb
lb/jdqjRTqrTlKT3MaUr2ngvsJqeht76aufxpdce9n4upRnBSl3iDSu3Nb4XY4o/JQ+bblAsyqds
dp78ykUrk311OPM6I9g7bX2z6dnVYGfIioovE8QlzkbsggkI8Lh+dj1xq7SFd93OPtuMwREAKBiG
F3qBryZcYH+w/ZWdx/vZHU5DBkPAnEuGi0ZzlI14sQt758/Zdfn/bsJ90gZ9nw2STtJ0lQHBKair
f+d9u5P+8BSa5tWrGpZB9VUvjJNOje+B0pcybMMl/sgEsl6Ee6Yh9MQ6PJL9fELndkJUwrBZ/8Ip
sitydURic6s9cy+QG+9CoRg/qydk3U827S0PURFaMfg5pUyfncS7t/V8t/4zvgw3Ejubc5v2IRdd
40I5ire4pg/3H8sjqZERNcj4ndx7nV1yP3jwmD0RPsjMCT1dVHcPOWX+L5ovzKLiLL8O6LSCHqxb
VHtfVmkd7WICD2VRraxwSAWvHrYcXhyE7Vl5t5bxHIkjEs5byrlnFeV/H22PYNCxc2AjMKMG0ifj
hBpHDROTMX8GUtDBbROU3ZTWHXNXWuZWzihWOuGzTQeNdFbCxf2UoHAYsK5RYCHFVOupEbmLQYki
Se1BcNmf0R3QAOqGX5BMHqAyifL2IrbjRchSmWJnUX9Aid8MCdFgYa4+demv7UDvc4giCz0rwHvr
Vr8H9HIwnyHmym69dJqzNrAv2jah+hOQuzQWGmlma9eZxn03gqbABJvQ2dTOtC2gUjbUNZg3idSg
lQuEHOrriRHDVzgacKpwIlfZlgNmlwrg1xFymkicLILamaufOoPwkckRq54mT87o61xLa9vo+IMM
6fUE5oAzgSOh59ZnLVHib301B5i2mc1abvZ3ZDVHbMSdBYYsV7RmSvGqLPC0aioOix1CjR7S/XjJ
PakTOA0DyUBKUz5QRXERMJZq0yy+bJXeXUbFGDCZXrkIC5uMMVnkq2sZ4w2au5OGb0NVPQPNzSFq
CAeTUVRdGmwz85j8uKU6Lz2SebKvmEWe/xskg8vditZ/MkNCuCW2lFA3yR7R9W6OODtrupqNPW/M
CK13l3DzpzXkViAOAMasIwtzgmNHjzCftm41PzVKw+HMR2iIi0h5vpVCblAV/prRvogcr7rCMKAp
FHL1Xuj8tLyuOIrB/7zTvL5yhGyCPHuLEOvLEXKXE1DFgfLn36cutYHp3DO1pPzS6Q/CfaC6W6aL
m7QD7ryAI4z0aJbLbXXacqJtawc7Kw2r/7g0VrbpTJ9KncBcBD6RecmsDvqOITMCO5pNihWiFiHh
uMx+0zjZ2HOEMDI4yMw/uFyVJFJwQl0XPbr3HGjzVGfBc+VaOwxFqF1tgS3C6Z4rm7z61Dq3pIbO
XXzMI5uZG1mGgJeHJzQtsCLyYO0obolxOH2k6Uib1w3OPgqw1VQ57wW+n9WksE2KaW1h315WKH6D
dc/rH0AWmiVOG1Z2NMzbXL6XHHTadrc2jy0XXQTB6j13sJNmqGGsJocYH+w9K3AOQReDAXQaRAkY
X2LKL7MSR6BQ9xgQ7NAGXxo1EPfbVwKilpx7tmSS40fvA4Txk6eqP1DwMBaz3JdHRdkeznVisSN8
NqQwaVXOT2ay7GPBvFONof7gajP4u/jA0gQdbEVj3htJloTbmVE9CGdTd7T9yC+hNaPCP43ZMmVP
/hYkStLF89b48Y/KBPXLbD9aWRUI28qlNxuI595pX6xGnBs8h7RN0LY3GRP8+RI2lbNLWBRNV77S
Mts5IZXSXGLucJALAURbD13yETi4sXztnlBMgeFGScFFo+IWMbxFDndV6kWHrQcYS9ccmcTtzKH4
QAQBwCsl+XiI0u/RT1hOHTlnDCTZ3FHq13nygJFwUES7AhcL3qK4vliEiWS+8qDEd99+rzEzQ3Xf
CkvyLsfibxtOLvk7Q7wpRIY7HGP6bgiH57qgw0J5tByxPMX1N/S9i62mt8z07oFL25Z+cA7znM/c
tcq3sIsuw6y+etccV4sHeJQxKSHOU0iDqgusl7b1CJIPvWPVFQuVaSSsHTmZoe+AbF7Kpv1T0hg1
OD1XJFQ/yiV40ghuKvX35cxJWuX2s1t3T2EVf470YA8esvk7HQoXjS90zVBgIfdpe47seKpm4KCm
mzHMaDUiX9BNRglWlN/ST/d5zaAR+i1icPyTdITLwjqGNTD1oAjfOkTbK89fspFas3q2gyS6SQOP
JLf+8aorLlCdcjc2AqIB2QsrrqCs9KMNRcSagfWhdCRKFCQdmhYGMIxkdA7+UgYOTSFRW/rM2Ehj
utAbt/f5EMcvzH5myv3AzZ5AVbl0kwEvFb6YPrnYktgRd3J42INNG1YraCdVlULvgMPLzNUYSBJ0
26vZzF+1h2J1HDMBZYAzjEiqI4sCiFH1SZFvM/2wjd040IM1mLAFYbaP/emrrytksMPwynzjzfBj
CfoFGqrmulcNPtdFaaAD8m45iakroyt+246/0aagCdE+6TBhkorHQnCtpo1zS6r6WrUkJXj9LaS5
sqIMPNi9fkaBW657LAx+MxSbBkkFJcmfrMWzSoWHEuqlU+pkgPrHXhR7j84x+KiVPYmXGU3BGenW
tNCmnLdKQghv6L8cet7rX6d0GWv1acioHTUlen8X0RX3zBR6tHL3uNWLXwGRCB+eomKhNY9766NU
GiNNG9PIzIk6xXjj/amlfClgDYCc/O1BAlMek95kvCMwWohS45V80HfsvS+Ejr40EAJkRNqgVQZP
XmtZZAL0XOuBuT7Rm7Tu/UQSUVIu6jY0uPWgA56sCdkG/zG0+cd+Ng5EdNLCI1y7Ttud1UD7F6hq
0Gow5QpL+hPtIZiHa00BbnDL4hqoubMy3CWMnCOo0NAqRHd0KFVau/nBlkGoTXWQRnYZuO5zwb8E
C0GkRBOlOuob2UOVGRBhXYY6a5m2UCvhERoPbmRFLxFmJu4WZPt45bm0Z38/Veku0Ajy8lCkG5vs
wbhyT51q4x9nJkTenuqHnSbPSbO0Q+gnd1xeNiUzVgT1QfnDHvLOxANxkSXm89Qg9ZmKXO+ABkcW
lVJ1StoJ6FIBILHJj6UbhhgZigrNbGNk7wt4gjkYiknNujDTBE4K5jW4xKimHaDcFHqJJnuG+h+e
4lZM05fjlhe2t0NI6DdMrqM/p3edJ7u0759wTm382NYnsNk1dFf4QUnublNC5jdQUYwVLYmY4555
Cbd6mysHVcTBGhn3uuN0byU9pzRHoM14hRlM60hc3RodxjUZr4NTZq9xkTK78vTPjMjnQD9q6RiX
T2bUHe2u+SPb5BHUVCXIYnY5Iv+M3xw6zVH76pmB7nFSqAkGnbW/AnL0qB2h0g2MdrW9wdHw1DpL
NFxCVy64lE762Rvl1R0SPk9vF+Xi01XtY1r4PxFbPciDTTaMT440DuAczmDp9n6rz+2YHWj2vnYS
pR40pxy22kLIHtpFNJpQMJfs00ubrkzfuJ3j9QrWswLP0ZF+Z1GUq2rJHWCWpntgQd1lLstt49Gg
y5o3UlU2Vur/s4SL9Hu+GC1eqyRjmpZmBVoMgixwMxIzQlqGignGaDnthckicDYa2XkpFv5O4eB3
xcqJQtb9W1vdsKTPEriEzGmFcW/gwhosDsfKJ6Sqvie8QttD3+uj1R1HmqpFM6x8QMSzDZY2Aawa
hjDio374qevqCZ2Ut5kxIDftsCfqgZJoaW1Vqdx6ATXsMPCpGMMevPLHopMZp/ZWOZ1a1163HR00
QTEO8ZUY7UND3EZmZAdzppVZLxKG+aBtHIzuwjCRNb6JAuBcxTi3TQxmHMK51CzKhZm9CUxoYCE+
CSb76wnmt2KcJwZ5ZpK2txYcfI5bao+Dg+yGCsAFEGUCWJYdwmsQq1J5ooJpn6Bjk4nmj8E2JYgQ
h+VK9JqcoiT4h7SHGn2KcdbW80ULWrCNqJlr59Z95M6Uzu2ATRakSOYax9hvlg9efNYdFBaLtxf3
28GBZAQ0PnWhFtgzxVL0OdnDTbh4jJbX5PFW5wpffmzAT7LvrOJ+hUgLmJEKMW6qFhwC3XMjal5n
Qjn3toxg4ciWOZXiY5PjvxpPY9O4+6YnoQ6LHiTqA7ribWyGv/EQfbBxo6PTnJYVgqgqAPAh9Zvw
rSe/Gd8qJlfuOH6WGUdXEX4EGM9gxT/yhjvk4FDD2jWWqTat55d4BGUzDR2ynrnuf0wg2F9KifCU
a1vurCn89ov2p0T5x4WILU332XF2yjMZPnwY6Q43LT5Y/8ninWX2fJ9A56WGSU9W/yzvJmUaWrQz
XvLimtfxsfQzjqJZ3hOzGWHU9+flq5xQaxXzf+HgrF77Wql5H/IwhqaPTah9ARzIjMvYZeYyLBMR
qXXyOEdLNJJhOiBXuw+I9Z8AxS60gcilUONB9u65IY7JVsnWdYx3KdL98kAMIYIcdj3UCFevmD+h
/PIU9fY+HEP0LtZtWtYWqy5HBRdQZ6i2/BiX20VdBpwZJH8ayXxgEIeyNtg0HRzVRw0CNlGINq8B
xv+hJNChEL8Aqp1t7dyL/tjz6Kgjek6EKETENskag/66th7jwEtNjssidizE2eZ0KxlhOP/S6tGm
yTmjA5pyD81AsgRRxYpC0cXvjgT4DNem+EBsi4uRX85rKDDB6VsSHRZhe0BFhr+Skbl/Q7e/LlCR
ZbRdEh4ar2OHYwbrIliglGaby555mU3BkBYbXrezDHV02mlb1V8ZwvEBgYFvvQ/eR+v88PusqtpN
A61hXiuPLd1qiA8oYei9eBdSCLZOSngwWgh+wgWp7afQZOhO+yJZa9dEA6HXiang2z14wV50awFN
4GWp6ES6JAgSj+LJNW+HF4ojr+fm1uk/svzIwPDxjxKODz84jxYiSHxxHkRd/2Uq/vDSc4RazK6h
2ASLBmftWuNq5s1OXIwDOqJ1sev99i/YeBv/Y3G0MEAtC7wnClBIeY2XW59/LIp0LwAnJzX5me49
DmndJz8OzjEcZGzWZX8s2MeW/6JhYNJqvG8ZHULsr6N9TKTPjSlGBMXF1nrwKYw4zmOSsHR29SkS
+WnJqlXs0PwBnygUTdztn0Mxbpq+Ipn078y4JFD+agK15g1fITPecWJD+r8vjEVjKme/fCk9RxZL
Esnty0xVUnvfxHQGfBDquGxC/EBN7W9AA1u+epm+Ffb8l39r1/ZNMA3onewwo1mzF98W8enBZWj/
LNQpD5CNy3nvcUebYA0HgiDJpRU7nZZPZllMYfVhISAD4Ln8Hp4GVq8CoY3+YKV9ezVmcBYmZmtM
MfgUyAzbB+WE0+ExjD9xARG38DasQUO/NIrWybIAydMxd2mJQaTb1VgwyBrZ8HYj20H1qGghvwn3
zUWX5jXfAaQ1i/JDG5+pZEhoH+r5bYBNiYruGEMS6UrgMvbFB1/s5JRXhOL9/wvV4y6Nf7PqJzZo
+BdGGC6UFhoC3Jg88BEw64T3zhh4+QmnF8woUHcShAKh8sRrnv301QmiA44r4BVH10jOM5nqFATL
eVTHYm8h/+WXLrJVLD5kZBCvJOMHv6zpAlpPQNcYxfKzXYuWlPrbjnEWWOXGab5TZkWsaV7f8q3T
1sKtq44WGwWz90uD+4TksYPhj6eiJmSx5Uqx6HJ6ADj29Dv0gApLTPDhH56prph+tTTCs/SDjzab
20NtpRurn5ZXKEfzmFkvMWvDD6otQ5Ht8qh2Ojw5+Ufa3lidvAroZldewPK4LYt3eCHl6cy/YNy+
rni8RraDwIxp472WIGL5iQRqkh4+qHa5jQbbuPdWLCw+OJt6twAFUBLCMd8Ja8EHXU2r2XtFg6Nn
goh9wGyosmdnx1Oes12yN9TOz/LL9SI+Wpga/N6x+NNC6EElAGDXPOdQLRu7fcr5QBgXf/BtoKHZ
CoxnLPLku0ONUvogvqynUD147TGWHAJMt7MXHf2kaG9wZPbMqesVnwtXdZp7nfdUptk3uXqMlSQ3
THI83tGpHSc0dMtujKPvxP2T83j+moR34KPMhHkplvulojEdwSQXMvpkYNIk/a1Cwxsb88ZV7pHv
gk9rSqyTRO4YsV8nfb6hBYwdvufi/M6bn/hoh+CTXJrVyOWUMdYOafVmip4bMli1jg+Sk8SkqTjA
tZ1GakAeuaL6Abm3Ij94G9qcIHxv2IcdwJodn1WfXXvxtXwLulOn4H8snVd3nEgahn8R55ALbjsn
tbqVpRuOLdnkTEHBr9+nPHs1s2Ot3A1VX3yDjc0zhVvaJ7ekxmeuMtjV8OXM5qyD+9ABoAAPPbQm
KrvO3vDso6uqx3h2dGA05PDG6h8IXcrAGrJUnG+lV284JMhWbG3viO0jThzlL978P2kzeZzSQYAw
RuOQWzQS8JMX2/RefP4LH1U02lGv/OBLpHwefibskDMFxSr8HpUj/6zojxLguxM9UY3hphh2OTrF
qcq3afgep5hPS4yIFqYbIAn2TKIZlkVoXSK0GiOvqEtZfR9qxIQ4qK1d38YA0VDAVDqtwMRdu8OO
jJOHoBR9IIA229th17C5akgfanxmHXBJ+2Jl9O9YEuk4UR79wNsKyggnuY4oaHQgVCsn1NZFZ/5U
Hxj85VfoG3FDN67/VlDADxpeDKmzyOpvgz1PxwBaWHLP2QC+E5TPM0QRAlmSWHtU+zZRJCh92w2W
XBvHCL+X2MW/ioFNRXWQFuXBapu7/oFatisirm/m+xwYd/SYw2QLILnSPh7ZJB9kh1CnVT+4dAZk
TgV9WecJPqlF8xCg1zFqwDU+UpNks5D7y190mc5pUSFD6Bs7YnWZWq92NLx7tXlGrvyltvP32Zmf
eFRWZK1VF33qqyFnimmummLLFVfto7T8F7SX1kPzKFuuFNtaXcfwZEsT7Aj/b2RY2GJRu5oZVf7w
jD76ldS+CCgoBmtIRFFb+8jAEdXZcl0s2oP6D1ZWWOSxazUu2CEcUhK08qH/Xcdg2Y7ZZZxP7Yh0
XGftWnk0G+uuD4lE3Qo0JRJ6ZO1+hY3LgUegc/REp2U0d31zlvaDwRPyAegnj2AQstw7WDgX1cwU
i9w+GtGysWFfuBL/6YD4Ms/zSS7dXxcs9Drpum9MvQ5dETxZg3e1+/kch8YG/XTMVlFBEVP/izXU
NVfN7yZCELnG2bS1zRuSeiPdBEwlqlKFn7qbwcyO5okfQfFrTGdQVt7FtjEixYHpZMz5hxnGRzPy
TvVov+a+/ZhEwls5ORIrbnmc/PmM3vdxGepjWKbveCbu8fA5wPi/pch0VGH+zcSWd2U5H2XVnxEI
33dRdHSIAMzM9gliHytYT2sV5I+WW/KlGAV7IdIvlUbbcTh6F3k/b1a/J5Ob47q7eFzw1Ej2wl04
y5G9QyVv01nyJNpYoYeEwgXpsFCtRfeEeeUUGmolkuanFOXZM7oXVWINFLjt74lHkaXm1hnw1k77
x7YtGTeMD6bKxrVhD3sGmUcT13S/tfaxZkvC9nnKK3CJ1RwcltJ6LlBp1sXlBAaORc8BCvPe4fyW
EkYtDbJfTVev+2XgEp3aN+62aT9E5mtH3OTK6nCcELQglQ8RW/M3q/0wuTW1yZx45wztgwBEhAsT
GE2i6oNVgyd7oFTWNU0//pj5siUJjhytgDjPwoPo8wqMZm9iVuB+M8NZVQAeK4Yc7fAQRD/J8E7m
I//pGzOzSDKRgR/yO9akrOG0Ax3kkPDLYWOvvf6ESp4InCWlKRGYyRy7gWvp/GpQjSm6BMbWY5/f
dY7hwOvUYdTya0lecv5ifiuRWB+1hOkpCKXdMn7E+aK7HD0d7EmVavqEOsPSi6VkJtex5e8n7AAs
9cEH1U+HUCgECvqo5unKmg9uDC89E54WlE794ULJzkCDF0j0Ar9eLz17fPtIjYFLAZW9aRZnr6OU
LN8UgjKOS+2YLA8+lYViqkB0rm1obm3PBsY86GiL0djGGt4qEDKz90PQbgUfk0uqn0yKEzOD0ovB
0oH3xkSKiRJ5loKO3zySUfXWYwH5bywgeE1YKcACKBxc+6T//gni4qiIrOF7RZtkO6Ak+B18jIjl
j93fw3xA3uGNy7oJ42XP86uw2hj+Yi0FCEy3V2Pw4VHcRyUaL5j96DKz6JH0JrCW/m+d1mgYODz8
KFDjVVXG0IB4KG20ie0b74QUCmYaqgeZ/1HQb6RZgpLP93+/W9dt+v+3AJmuFXh4WiPbf+Np8tNh
8S0TwEmUXpK3hIjuOpPfHAwnYyNpH8sco1qfHeOVIwCRXd8tHf1t+8B4/8yLGax3vUxqaSDblKzF
NwmQyJPGR+7lu6C8WeXfkMqc35kkzws7eSABK6Zk+LpaB5tTWaJsyykIxoVgchnJWxFFOOTzvcwe
uBJ0za2JvpDNIDF54ZpkPbL+qAKDpT2wv9oEqJ5OmIFNOTzlCgoF2hkjRJXsZjDF5jPqspBx5yEt
hpOuSssqu6op24ropzYRQcM5AqhTPDUPEjtZzsAB98prO2gJf7xYwRmQKurlKc84bP67bcaw6ma1
0WHCgaui12WbJPEOfEnLZwfKBZBpf9I+8ACbz/S8UX7V/QsSiGu0pra59yj88FM3h6pEv8BItDM4
JIKXSbyze0JcoXzHRrLYl7WzHoJ/+U/fKxMNXjMwVokA8VvNoKv5bNmcvemIAfp/nYnfrgyuNLms
r+GuNI8ZQaDUR52AoIpfMSr2XVyecp0Uu/IdsR/weOziOInZA61HONgPoW/vMr6t0UZwZiiZpmjN
iQ+HEFgf0hTWBOckX6nokCa/J/2ugzdt6YxIPmcnFmvdEiZBta1SuQpzH85W+WwxZUOX5sZ6HTAX
wSnftu2/ZxDy+CNEEq2AKuTYsQlY6YbfppmBi7GU7l1K/67ThDWoB1EkB0AEp4RvwoBB17OeEAiN
sLCmdtSG3Z46u0hygsi7qgzEfGrvGIFtBJ8qa4+8Ue4hQUs31UQWHd6jMVrr/zlR0+Q0FKE8KWRX
+RT8NLpmG/235cpf03vwHSFe/zuHSONthrDZppQvKbMHHfh11JV5f/wnJmzuavfbqvr1QhpL8BIg
ypTm/0+yPnocKA552JlbwjJvWl9oFW1a2lyXf3JPE+R9bYAQPVuQ0fGu4aBHRiFPQf9Qw+R6IUjw
n7gbCwUbuRwlBKCxVK89k0A/Hw7R+KR7gICbiATHjVqJv4f3XafgCMtnHXwrzkhnvefcrpTrow97
bj4Se3hQ+qDy075jA5PQlJDPQf7xmKroy2vaGBxh1VGnWvpg1zDi0i2nrtQZjupHSDj0ox/O4jy+
O+OrzmwdYuEJRTSBLYIPzwdKe/bOFOr/xiLF5zxRZGgFeOtZTwoxp0XN462OJ+giaOgV3evCLmtg
xA4CWY8CLHpjnQMDdDP4yPr4ZnrNDeiJj04w41Pz5rBO4C2pbdeB8E7TB/2WukIc9D+LKt/kHsyN
DwsioB6u6PdLxqdDY8zR/UK2eR02qA4y8PCBSMqjHnIURDoTtwAdBB3v6NTODpT8Nhm/Fl8guAbf
iyaCtJDKF9SQQYKIg5pw50ZwNmOAp3NeQ1IHwUqnUCBRcPeDYV/wJvQD4Yu07qe0oUsQo8P8muQf
+t90h4I+OSXuVT+SyH9SJGmdMPiyOnXPlLiciX+Lu8pbc/L86pke3/EflOCP5B+2RHur7q8WlZCR
J/pYkmP1adAft6M2V3bKHjTb8p6IpMbEMI3LOlIYZwO/CM0u5G514GDaFgP0dx5cbhOXigGlQP0z
mu89QvV8D85Dnfxa0NKZXHNjkSkpBdihAAPf0ajn+U5/fE5glRRX13stRbjiPVaM6doM4LDOfV2+
1RMa/f70GdWZQA/ZGATyk3qIpw8xJxuSyZZh47+MpOG6vCuf9lkmxlnPCvkoDi3pWBcb5lFsJKhJ
nbVtOGjjc1/IBamNzcN7mLzxq/9fgMmw0pOoHo8hjxdGgQ7W65CCmBSAsaludD1BF+/yayIUZvrs
XScDtg1gc25djcwTkcouKshU3wGuZjlpmpwaoIapiwysrQ48N4/mjt5l4NroaVPDyEwe3ZG4He+1
qAIy/7fQ9ln6wWGjtOZo4TiqB1Q6sRJnL6QbhqR5j/dKuW188Ff8dp1X4amsWKxD7UAameev85MT
WfOLjo28QDjE1gaHabx7CuczKKh0/KjF77wsHhxbLSD7q+qlR3MCeZcQ4Om4NR17Hcby5kz2Y9DD
5tc4ay8ga4R9HSDcQj0OCaTG9mGVyRQWKairoAEfNQikJALYKV6BolOUJi8jLYUoqtsU5iNgyiB7
nn1/fgvsscIcUdRX3ET7g9+1jxSHDIHS4S7LmNCbUi608w4F6m2Wlw9zx1hFkyWQ12Mr5T2XRXqc
QOysxorNjC7g9IFSXn9akHgkkviL8enTBff28Jo3ggehTePsfcN0aOxKKh9AcOk0M8BA3DKyp41w
8VrDZaqOGQwmy1NhVnAW0P/x4uGmB/MT+wNLGXuC200iQ+aP/YO+bbpxBH//16IJ0UvG/35+PllZ
/mga0wsEJgSMZPcWhuHnGMBo8pnyJ923brQMKzr7WXoCmM8gwdmrIb/ErXit0MVYm97V7K0LSvlH
xVRT+RgwqPboMXQAe3iNRf3ZuNN72CenOBs3uvTXTUtBoRWI/tbN6CEMyjghNLHX/3FuLNyCfOs5
SRkGdX5/S9i96GhEOXz2Cc8+dttPLJ/vhsmMhbAAFA9h1aRuga6obGWZyFfkeVeu5wKReOgwUAGT
FHFiOhv+Bh/RtAV0LW49exWwBqwmhVZ87L1Mbfs4hJjXLsUd2bWTfq31tIAtdbXK4PjQWOWVtc0V
T25shMajM6p0H8UmLIiWYtZzNRvSy9wHUpDaDH5n3/OyfBzrHkGKkqZ5zsfgnhtW8x2jgQ3L3mDK
yUwO6cOcRjZh2l4g5YbCN6pShWVspwQRK6OoIQ+6b32aPU/UHiYAKqgy8DdThckmQwrIDNeyp3DT
Q0fVVYAeGLbMNHBDYB+aAnfOnDepc2UtbHBKUfP0r02zlD4r66hH2oka60knPTmGDMlGOhywGdCp
pxnhVreKLY7Z3G/rHFpLSzNp++ayxcHo7hjjOz6p4KcLFOMsCjH0lKC0d+WFDzcepsFl4hGD55At
rsJFgQhNDG/dALFnFeEWqWrEpOhOs/m3C3CfVRlGXEhl3Ac3Tp9nSDFzY1z6ElShxeD25oTRNjTq
/SwT/9awrlybZeuBQvdDjIUCloyYNI4Tnuv15C8sYcyrGYxP4yRf9Tp/rLy77CFUKzSBKWrZ4WE3
g2Tuc2dLTT6RC9ZFNsqYUcDxoFiZnOEnTO0SKgL4ducdhTaCKB7W6FzqmCkDhJD7chOCXYugBemk
pMeNU3Wf6LLTecKBVhPl5UtN1Y0WL3QZ4JgjOAqHUtiWH0yqyfs86PFXChCWfTZUVHYYFQxs550f
sOxuT0+XenixIW7OqTEY4oIS3VK/EestC91RbcjmINhVb3WOpr6hGNkmlIYjbBkKIjfTCx9YrqCB
lh7rCAJyVylw5/bG9ppXmvqqRQ1KmcabKdWmDr/1BzPjt4aqj0w6JS96GoCQCGYU/Z+RPq6qPEhn
CXZ8YJnmPuOEOMeaBIr3M0iTHpdGCJggRwe87yiBi+Amgf0gWEsDV6/MxOcU7Vg1g39CohMlyHwp
nyotJV+RQ/SvDjiWA6Y4fE29AoICdGrZR0X9u0BxxKVB1oNGPRPjJ3Sd5LIr0H8BJuMXxctoEE7Q
f0wdQo09yNeaZyjQairGBPJNgjVGv26rmUkCryHCn415XM1XTpi+9RkVafUzRXcbmYCWre66o5sn
B+aaeAYySO+KfarVLjeeKAR800Dx7j5D5e2yBhvDDke0cOUx/qFAGf13/ZupHUbAo5hpkV2xdakB
gtFK6X/q6XyDp6Je7lLCJtglqOSFgaRBmaX/MJYvOqHoo2cO+MC9UD3ovJ3pnAzbbzThv1X5oYzA
4QvrwMDg5KEeI/zhDDb2jeSu2viBXzqwi9NnIw/mHRqF7Ohxcs/mN4SGN/yF+kv5JbIqVKK6fUpk
SYWv5xHPmrOtotvkqV+xBxgW8aiUg9Z7856tY+6aN9ckT4p254LNRi9pL0nQBTMKfodiguEMsBdK
hm+hVuZWf3Aw/iwa60F2+asRjm90QqrAKwdjPM4yvzOEGyrRzGCSzrxTbvkWvG7wimuUDt9sjrZu
E/RHNrNxD/4E5CApdxQDFuT0YMO7QFU/JqM2KFdALnmPWGhQvOsrqwfPVaH+HQCGIyFgAh4tQ3N3
rF91uVOKD2VGDxBdLkXdHNEE2ejn7xn9tswRp+dBMknZ6icVNtUxhqOp+7IekmQJZcsb0aM34Gs/
Q7hdhfVfHzXA1eAVjwvFuc/G1GOEiQSFhSB9vgAITl5gEYFLCcYvCjb9d6UI9a1rzAxc/hKBEIHu
DLiyMYe0bcUBHuVBbyBi0lwHWzeSoB0heuoSoEZKBNbV2iTyYlHob7R2fBUasAaqS1eexrC+ALG+
qiT/108Cmtj2HNGOYWcsLmAFKG0Vc7EO3OvM69PXTJ83vWJLyc96E6oDUItes5Q9lvMM/rzW3Qc2
/NdCfudCPesnokOWjnQm8BqLOpkxWW6JPeW8/r+PTX/qo+HCYEnfSb/JudDuTi+7m+adNUUoqtdu
RLkpS55FtQASwUO8G3v9e/RB6dPfnTIeiJhLM3NT7rnomS4zkS22oua5senlzcbMCRrmFTEHlD81
7OyRHXXol8CUkGUWmDQzBOFrL9UPmgnkr7eR8xsxLNPLudxCTACPY7gt1c7kD3VdXQQTuipM1DIH
6gFaJ6wrQqIOQbOLEABOoJn3pXicSc5pi1xA1Z4KFAF9q2CkBe+Y6khfBi4ebRNBFzcmKj7GQYno
n0EmazFwtCHmFeg3Jss/C97lfn1CWgJ8PzwgwlNtRkcuhn7AaBZhT4yicdOkhwzBu5JIXTviMFne
76pALrclOsG0JnxmHditxf9pW0wBxmTPEGsXcMPnukbMr3vObH+LzjvAnrD1tniEs753vtrEw4vC
ODRB92X43bM1IdUFxqmZvTfDXv5qGZ7EGt/ElGwtYlfW2PcW43cUKHDWSOYcEV1HHr0IP+l2o8ep
lS93c2EC3W1grhWwbKx6Z+bm3XIXGg3vwqIFF/TmWBCgbUqt3kk/aJdEZG4N0zpk7YDMmQ40c7zX
OReuzL5FBo+AfhCj+52YdBqcwprowHruX3rTAC3VG+4u4BlvmyQ8BtzkMEsVODfEvcjBqfa7DPzd
5LYnw0cdWbcxOlDqrbROzfoqtJRVfT1hxOIc2hms/sQvrvwvoaW/VJj96JNTj6jJTHUrsLCcVsHk
PQMzSI3MuffxFxPbbY8GCmOFg4Pg3yWNpk8ZVJcoBlneolrTd/Kh7IO1fkl9lR0IKLoa0UMZzN12
nBuMLnVQoCmMIVn5hXvGJ2Ov82uNWSngdeOX1VTMZKuG8XAI4s1iomcwCe7D/NWv4AaTdHTHyjkC
U4NAODgjJ9iYMchR/r1z213PFWOqCVEuXeuciZ7ap96p6xJTLyz03R0ZR6A8sav49yb8zlwbQSR8
Fse7HuPx0j0RYc/HBpXDmnrOo/4SQ/YgUDhtWudqNFc359eDNGC2kCX2sFG+d0+NCvnQ+m6xtfCt
UW0mPSgHe8jIMAIOpr+pZY/ncob7ZjtHU1ApukhhZgELeYeEOEE15EkAIeY+uvFXOuIUOTvOjsCf
zhWwig/9seYcFgsNQj6YQF8aDWmq6NMGNMQQKV51zLV19GCcqGtoHc4i3kTkt/h0EBe95cLaZWb4
rGsVT7IVZiCjzSWC9Nc4orBYRTnKK2b44tsgDeIq2DVS/sV4FWHdDidfywdvjD1BCV0XTaeGSSzL
/O1oim3DWczrlHYacuCXqjP3SYJuGZgpQfcFSr1g94RqIC+vyNje4yiZxPPJzfi8yK+4pnyYbRJQ
gx/KvtLo1VpamnEc4zwX9R95gwG0J6x9kvdXAZBHgdgQ/XwpcHVcqMjJ4KfJK6DQ+Gw//dSFogaW
kWiIh8COVOefnLT4qYJQblHQH5COgG3ZAwQJpbv3ZVo+J6ZA+RYseME++GzPhgUCBPyhIZ+RNlqb
I9STQSJw3qXDT0vaIT88mW7xp80VuGCcEHoHSq3TPHeO+26UxTUyPR4UUHM8ny25g3+a83qq9O72
/UH2WCOF3buTYg7SdQ4Gbou58dF/RGoYI5zIjUFgWOGjgyy6TqkdDce+reRwc4l3c+Tl6wV56FWr
sGaEzVfHI/6l4aNF72KSxF2NzbDr8MHmXPvEcc8dT2kIYSiwX7yquTC1IoNEjCrNbLIIy4u/Kppw
3NQOsGFj6Y+V1X8gfH7Umdwxx0eKlHPsqz0zpHXvlvd/4F7kbZfYP7PyRmRsocSWckPcw39LgtGe
cflwnf3olERYtFc4jHJ8Miz5WcFs9CamzWW6C6ibMZg6c1p3lmB3ibhTFFYHT8pP8ISwTZbzGKR/
3YRxIZwmbg8zZz5F7WqviDmjDBvsLyDOwBFA8nsTsAN9XmozYBbSfuLCAMGwAr2X/anr6dmhrIHH
stFvIEHt2VHxr7YEgOu19yxxQVhN7+McCtBwsExtPlLgcQgSC8Ig+7SxiRdoPBjGwhyGnH5ZevFr
FvZZ5sUtt3l6zDpW1BE/MoSAVTTPyBJ/6hagyyw6qAUlRe5+qv1nhDjpyxnij+lG1RsVE2JP9P0Z
pgsjNgJNrv4dfatwnzl229qInmMnuTn4E7Udqud6szXg1Y0PzbHk746pGOLR+c4VEOWyI0Qiaszu
rttID8e1VhfMhX0I3RpRmG5Zm+20W6h2o2LaKrPZg/xHboxFxgI2Bd72u25ZkoxW1EsPMUQrn4MU
cK06g1avWl6DVmzQ04xWaVB8Z+Bpoib6qZAJq5Gytaho1di9tG18M5DsZphOvUPsGf4VMwslhZe8
eSnQH1PdRJNS5e/6fmJ0PGzhod9LRv42ZvcdDu1Rv2HIB4+cCUu3tX2Y08UftMkx/zE3eYiITF4x
NejHVQSkERUy3ihCOAZ4aw2AgF+D2F62tq2PamwvLqscMZjgkcP5YVIVdCrrOKQCUYikRuSxdq52
O/3h8PHmEU0TM+Q+5hrxNsmTm2BJKduWLQvgAroZ9N+jlW+MLHvofdA535q8Ynd0/gLB5ga7MF5m
1n+17+xrH8/LlDcTT5pwFSDlEiKgMafRp5UbUCPsT9FOB+SW16gs3Fp4HP6IIkYYUVlKwKs9ZW0X
SOauiUcDMH8smDmNQob7Vm+9GBKg1/+HFjdFmLh9Z1i8iTAa4rFH47zpFeMkyn+flGkD2/DFQSte
sxJDY80HZNKfIwQrOj9YtXRbkbef2KWU4Ij138v3xTl6Y5n+Sskv7WC2ds3uPfaxRgxBH+mfFdE1
5Ro55vBIDQBp+Kz4ry1pDJ3UjewSlGlatJqDEhY/EOEiOCg32sbi1VKK4aD8KWnRo9Z8KjL/aYwZ
V+I6mrTOtu1s1OriXyFqMFg2RKtGMjZhjM7INxuRqEFnfz1jXSgEWjCxu3Ihd6QksxSWZe54OJfQ
Htc+OsIzxip5vk1mtM5rJuucSZqzjilANOWYFTOapgvq6GC77pLLYS8N7wMbSoAaJ56kody/8JjB
HI+XLJb73uhOk2D+r3dAJB1AFPxDNyP8Y2RcTw0UOAGKEMEa7RUkA2N0o5btokHCXrZBCg5po3wT
Ih6n6xTiY8ugALlRqioyGQ+SVIMMDhZRFFVJU0mmckgq0JzY7IH0NR0xs9fFQd2n6JAVUjzkzcig
PEALyasuEC14kNZLM6CySCvh2tS50Y+FcLCReR8NBbgJKKlyp4FgPu/sWZ0Zb+98P8OVs0fLgdpb
Tbew6W9Bx+K6i4KNRf4dEM5H+sR6tLQMiVQ9k+hi67CxaxiFFOVwGZD9HAxa2m5uj23YH6YALbrJ
YvQHKJXNPJ85+EmBd1lmeudR6Y1C2cyfy2gcenRESbvzOsQVNsu6WwBtfcWDw/Lgc2Gz0H7ydOIM
rWoH7hegTyo8NrU7l1zHo6OIfalpdJVCqaIy22LdCowO2vLVntOLDlHwdJ9SYlyU+at8iS86GQTK
vbhFcspc5wR+bF90Tr4fsViQRgBbkYs2qPAwMz5DsvPgyAIMFik10zg5M1DkSBqSTtwHQAHIed0s
UGSeoZ4yNuu5tL69ftmG/XQVJOchoDRM22PEVCHuMvbqNFKBvMw8GD/uUL2AbJylwyXywUWAn7UQ
pcmofpSst4aaSi48GNH2iM4+BBYEYuRRqAnBMirXSp49L9qMBaZ4MsZSxjq1rv1GNv0IybhB4F96
KY6teE5sZIYKxhQglU5BRhZtEsrNyPxwbFhZYXHhJe99G+cAuGGbdu4eTPrawfLYm014ZQH7Z8jE
4yR2ZmBDuNRpFX4phjoc08myLiYPfSgRCqMiQPFuzVjgV9m0K11u6yLClNbRgbSFDBUZxvitJDAV
yDtYe4A6S9QK7MEJn4X9rCVz47dezftxgVzRcFHNsXzv0dyFP7EpOFcjiLHBghPAVlMO/a7E+ky0
/WdTo7FkA84BSM5bK60tOv16MPddIhbbj+Ovpfhy4MvqKOBF42e+OPc4cD7iIXvh4li0DJWH4evc
FK9wR7ON37y7Pp2e7dovcO7WrpXuJioO3gOjAARZGG0yeRNxfh5nZKVQKYPCICL1zkvjuKO9sTX5
FrovCGkf4Oae+QEGdx6hOWIiWkX+1uwc9Anchyqe7xZzk1vNF5vnAByW+Mjr+VzLRn4nLZADXNf2
LtNKPWIxHC+lLEYknlS4WfykvoS09utygvnhv6HfQlkFKte0PhrT6OCwIDvDlkA3PIZXPxtU1+zu
4+b3OMzVznc8pE5EhR2mMT/D4CGzqd+WtGp8FvOvFghoAjhA0hx244++Vkj273LiHdD+2Q19rZj1
2ebtoSV+SFfPF+xSPWGqh9VzM2jNW06Yu8g/xmRtAkfs3VacO0JIyQVflUAcMPUg5tlDPfwrbHHG
g+2v/Me8Nf5gk/PbEdWvbCq+FW2f3bnrHPzM4jAhCQsUFHmFQqL7EBtIiDD0o5lSkWBmV7jUaMl8
LKnknhqnn5+60d6KyXJ3c5w9GihRobysYBzb23B0LtogPRe/8T78ZSOEuSnovjfYgpsHXPaGwxhA
ErFB+3+NqZV+2a7MjsuSGWhE+qwaBJbfnLfJWB5zl4w7/APrAmEIYEkFE1jCeMEoMUaJDCjZhGKF
nLTWV4bzskfs1mffzOMjkpXMhTFptcVD7MO+i26RgbwlMip12H02CmX11q/GrYruKPYB1WbZgUbm
O6LY32bfnivRnNt2uquAgsaiS99C1f52UfzuFLsxy5n4KsgBGAag08D1ph3+TL9T4NQoE1+SMUwe
qbr28Kq+vc7L9lJWyAwwuY6ErNZoWJ8hFh0RmmPGwFHoAanuYqPaEnYUM7LuiAcNTlJDwJlFPmE1
AHa0wTTFqiDHWZdpLo4Ykt3tifTkTZ2gfnG1aCpXWFc8wg1QkTOqazZKXCmK4qsViHqby5McUFKo
BBMGWWUNZnjqqprg1Cz2yKLKdNaFV73kIXqIPnTSp7YkI5u9/6IgohT28Fx53u90bMZdFEXsElJ0
q4cn/cxhfmjPy05iA2V84LZH8RMhBo+DDPYzZgUg3KZuhr4ex521MfpebPyiIlejmovSB7hrAljn
DF/Kb4AkEHP9CdhxwJahgPQ7VO2uhIsGRATRC7P53fkt8tbcVNUW4PsbtM8Zln1VrrrlyNMmE+u/
fuSiR4NOHKmxXxhXXT008EGBQ/Xl/tlKAZKfJ6Zq4WsUhGodJQESN50RHmOk07ftOKWI5DA+mkN5
s73gtBT5g+VKBpDoaqasiiFVhdspQFAaMYtmvjSS8IkM+quRcFlN/HbVAEli8PDLCIKPpljuaZFu
lMw/RZ092RMo4qr9EwfDpinrS+WieTcr/8A7yBjpI3+KMvwZ7cxNrnT9ZaOxCceLLV+yssSYvIVz
xkeM2XXw9uqWLrHe+ajHgzgCsRIhYkUXHr+ZQu7JA0C/s4vX+rsMIp7HIF2q+RTkIdON5eR35d50
8q9iQnbf9IoD5NYtGhG7OvPeUWtno74UL3lV4axW3dHW3y9p8Csyh8NSz9+xYZ1KL982yoIDBVjP
DV7TGfoO5VLbmPV6CuJ+F83V8yIYpXlt/KdIBdqNhgVwou7fIhuCYu2f2fXYB9eTkPlrn4Q/UFsv
qU0lPPXdA4u558JT0K88eZvxJAAYzOG0sPZrg4kg3+S7ult+QqUxZKxi0M10sw297zkzevbCaGba
vUP0mlEM7BkX5556lLZ8T6IGxlLxUrR1dWJgSQPLyGYyofKBuR43TqSg7rS7yMOujYEj1EImxut4
cI9S/xDL5k3j0h6ohglWbuXoXNX1p1RZhSyvedB2WScTRO6X4JGEoof1hv8HrmFcPgR73X58NjBF
EOhrrQS6tb45v8Ktf7Qt74Y3N+0bD2QXO5KFcjz9ETPyi07Hw4FEuHciGqDe8b+KxX1YMs5ol7Mi
RerpHOOYdx1BIYF2JkILtVzSmaiWWsa5m5znWeTforIAfceAy1SHGO0IaQ1JZuiQYz4essi3diFE
je+4H8Dfu1aPvfrC/DVQ4i8bthcbp9sj7XVD40lgHqMQGZ+aYRZGNBt8D83VUIlpk4zIW3vqYx4q
a9/VLktqbiwcfEDcgdMMHM3g2KOslqbNDbhjtvOqWdupuxgsQx+1lhk6Fo5tWKnVAqqlwbYQTbWH
YcRms8NGJx/EnyKL/gppHwO3/zELVphkPRGlzC/yeLyPiDoaeMqsTJieaTwmWzwgn4bK3Htg7zdD
CdoyB/MJZ56sCLNHMiac6jA74buRXhqTYjnGnHCTiPBvjoCX11KBznDp0VaBS4oh7s1q2qtves9u
n/LgakiMhe8zHK/d5NDPXJjGwQGYppAIGoXmYUhqVhYRPtiDQvet4S7jzQqSP46iswjKNxEjc9Z5
COhOwVPT2j924Ie3JUyda19IvfMYrm3j3Dy11DtmV7caDeZVHDJ9J/pEDmNJKWIf268AZDe6ZDD9
GzyExI9KphcNQICqUq3H2KVan1HuXpT4x5T0GwsV8cV8i6oFLgnFOb03mxxq3bhvKi36u+6HOVwt
BkrJhWnfmlpXK2k5rVzh3pSTfGZK7qOwn9d9NTw1mMqcvWIkcQfNtBrCGUXIPoDT0T4ZofvHEN3d
8Z3H2qPtqhH2WTmD6lfUCRdn8g9LBhBPNfFeNTVgcWdGrz8I0VkR3n4gWTSITP5DRSFCagzGvh3m
CwpzF39AKKkaYBW70xqLk+MCENINUGvrCM1QTtd9nyJYU6MshJkeC/pu+j0H4y6JYtaf6amCkO16
aLZZmbvB6vAxTMzdOBafestoUPMWntsz/lKboPZvwqR1skTvfYvEeMlLk/SAAJfJosUNQ84Pyr9V
hJe498fM1J/cYPKWYhaViGd0XJ4YqTRbQ2TZFTAYuqgt3aYLrbDPsQwp9+Btjo5HcPofR2e1HDsS
BNEv6ggxvA6TPaYxvShsX1sM3S3++j3ap6W7hpEaqirzZNQSsl2vpzAtTmPtslIwxh+Dnsu+XbOl
8Wok78SQ1FRIzLZDuzcPXBwjavv8I3Vo+fl+dmQ0vvLt/jksm3M042jPbZI9y/Z9iDwalxYh80Ub
fxVkk3alTSJb/cQRwY/Vl+eBKcKq0vkVPiLVXmGeQ0FWbhj+VCn465QOkFiuNho0XVkKGu7h/GHY
oCPxQixaSWaqasFRIErxrLcyqElN7jcIwjj5mrNZVue2rh6U5WJ4DEQLFDs0T0VT3ZmMrh0ycLcB
YTdcQ/VF2Qx8PObItsoeZouobF5RLMTyrxzGO5IVX0wQlUUmmOLGXP6CQmQvZmrRoChZpfWZxknQ
0mSwCaPQKDzQN3Etbc9RvphC60cmkYDURmri4aIa98+Pe5+TRT6ndjWT9MOm28Fbn5R75uLC8YbM
tybic+UHGCNzYq4aP98WJjWCaZCrIFUOzMqhtgAaYqDUhCfdtoDxjCL+pPdw5qD6q+2WIrk8JUI+
Ll+9INHCG7z72NGnNOH6ZdNlckYD4Ud5zAFWR/OEH4RRdCXUo9NMz3L5fZb/tbVz0S70aEIeLFSx
giNDWu7LmEL0YOLyyM7ziqkMXc+A43Q8FLW7cePwZOXsTy3CoyZjdqT135ICubVI11HxT4PIJ+cM
Wo2+fMCph5ZrKPZpTNbYsouQELuqy+Q26PJa+dZXnSvSzNV2xI5PUk+By6v/gVCAriKcj30+XRZr
yfLbay84+aV4cwnD/P+xZpyrdex3a6yzHBgm13S32ghropuk71rhXuw6uJsHAF6VN2zsxm3+Me+0
bl7aAtwoRncPPK050bpCpZi1+AJk1u+y3g4uXdZD6JpKZpiRHo2CNjPxc5s0aq197oGyBpcAjs/0
KbFMyG+ajjrBrgFRxFn+V+HfJ6dNOpeuIgPcdBTMpFF8GjN9rNwMnU1oKigTWc9Y0JoRXicOoQE2
ANwuaW9xH0YwHulCKmP4LYcgP42pg3OiasXWqvJ+bc6m2oBC6r/jvArgJxWDOAUImYJVgbFiX/YD
yZ2WU9N+QOVlkGr8GGZ+9pT6KZQSUMD9yR8q/9ZoGqRDpLBnJ000od3vmvgAqrLe2R5ThsJJ0hNF
GcbooTcfxMRQGrwi9bfypptVutZBp+yjCAHaF4uRTK24qRplS8uOOPekubrRL4AkjFTqRNxE57BW
gebb5koAtRz13WAdxzHZiiwjmGbR+OHQcFe1EC+189GO9XtVfiz/AXrpcfkvRZIAJhLerQ5B1iEo
Ykq54BSKqlxckOCpvxom/CmA4Jx/rIdX6by7DalvffQdLLP/ChGnsxnRsVSnMFO/MQHjJk8PK/my
iyT2KVTnxUOz/FODGsNGc+ehBgsjJJPerqxuLbQOLcIdciiB165q7vDMDNyE5+SYQ2mpInOHa2oa
biMYJa/9IyiW2uS9A3fjoxsfaBg45pNpISD2nsdO7IvkzzNJIrY/XVQDlqlxmB0DKbeejuiGoG1S
Fp4VSc+Cfv/gvyw/IL+cWajvpFJnRCctGSAZIt+kAD8WRKvaeUfTbvLDlzTDAsLFUaekLbQWzQ24
Jl2C70Ki2Zo8yeehIHFXY2E3ig8DbR1PJ+csKZPkpezoRAfoBaLHiV8RFhqvPGscj6ENpqj8DCHH
Yh4CV5ajg10kWJjKP2yTJMHqZPEh8sH5gfPE17QUwNgJpGwAY8yWe/5AP5j7fAoXDdzyQ/GXzoHO
3J3YlHBrHq3cW76A0Sy+MpdxiDr5un6wuFmqHKEhuOGtlvyL/nskRmf5+CoSDmT5i3LcmuhfMgIj
d4qzEUJGQ9d7ESMMb8GitEqWHjIPlEfEP2NA42rIxXn+xhN5oLhYL36YxWvFvfw+qZ4yr3qiWjvC
COWkaU69bI9T2x8wHHyPaXIYK2fHU9XiYoUv9QhMoDrVusIXxNjVe2kTUF7384Ax3d/xE/LLLicO
oV4702baA8TKol8BTgfpdeuvYfmuGz5kDHCTXa6XheJa/4LBeeYTqTh0aRStE6O7Dva/oBLoZOR2
MCAtVydjeCgZfPDnOK2JU2ioEDtMiDTcndxCHRrW+94PDabjR5sWWs23qdOWiv0xFMChuL2T6JY9
OwK+e50ycLlqTiqLtiSvEYsuVcjwIwBS1L/GR4XZSZi/ZfDg5uU6onPTmyZwlUoe+rYtcRvhfa08
OayDmMZn2KR49T4tfsdlcRudszGJPiZddQWEaa3K3+W3M4mSkwjJC5Cep1aXuzb87MpmY+HIdwhl
qMt835C51ZEPwMvC8wmUuI+N2/I1l79ATHC0tydjGeww6lvGBEnHQzSX1aUreArmr+RKtfwcy+YC
0u+D/aFdfmLZWLc5gXcq/UdjZOI+P2NkNR36vigEgmY6av7PXNX75dvwnJfNhT9EVzud1J7GKZmu
anmteRqEQcIeMw6ZDUOm5QxcfmNdA8Bt3vom2vt2cuFLzFWEZ5AoFfXaNRFNn93ywgbmjDDwhM2I
3vvvsh5SMxkBX0VPSzzeYYbZr3OMAHAza7FNc4carYnfF+FZkht7A6aeMdY4dXi37L7Zj3Pza2bz
a5p231OCFNgmXwaKsvspSOkEZ3rQ3bwVVXFNJz/c4xx2yKm0QvwkeGkSD5w36ZGGDM9VI70TQ7Ht
gqBxic8w6vmVqweruuPLokkhrBd9fkRzs5O3tDTQAZGeEdjMECrrXUd4unKafpGBmtQe0Ii355ST
Hm0F/AH73zSiM2yCY5Kx7CfrO7O7hxzodZlnOCCYPprdlcCMlW11tLnhfE0mXMzmr3fRu4hBAVfD
WDz6HhVmGZ2V2W4Iet8NaEg8v/tC5pKcOy/j4Mk9rAp8/ASfUkLsRztjVubWN27ITNvlTN+DPK9W
lhS83cXV1CPpnG3NxIeIJlt3P/cBA+ZiY2NuLaVhnkQNpUKM3w6YeI6m14ToxqitkDXBVgrJeCLO
IFmbI5ZmqJUnEr1PBqGTM71Sw4aSNEErE8CRGxZTM1+6VrxwHsN64Zo59Mdmig+DirddgydSjhdT
MKgX+tD05CuH/rh35sY/D9xjdOoYjxWjkykTnE8o8SL5qEXyr2u5+iwHaU3DGRHaqUjYjvKOGQmj
i8ybz3Od7uexOPnt/GzPQKXc6GEJXa/A+0qRQhKhkRegMRcz+F12d4cPZqC3dDC1CU0LwB+e1erD
5Yee4ZqEbrhOp+48z/l2MuAgBq16th2X9kk3feEp+bGSgPFPu4YIfBxddVVufu/H5q3p1dZgUswo
wcLCxEkRVC9B2L84ZX/OkLAbglEFpqaVjozH2ByOPY8SJOG6Sgn/NcA8GTr7tc3q7MeSAEtUj3VU
DTspPlqIouic3Dcp2QWMwujw93T87dxwJ6Op7ZC9C4icvjB42nw3UP56BEiHE2mUHXOGPuIIBN33
kgH/HUP3kQLrb/CzxaUXKsqv7CyTNy+KkLWq4inq1LHNu3ttpgelrI3R2UceO3Yc3EpjdBa9urQ+
wjqsn4cop2MwYIzgqe3iZpGTZ6++mZxnEQfYhtPqEnZNASKOhCy1vMuiLOUhtNzv1gnu4pgYjVQj
k8yYENoTN8O2xeYjXGqXksdoucNj3aLIc+sDj+sGtx7k7ag22m/2WAZWPbdWGaO8koM6Vzl7eFzR
HcZJbqBeMbdcPLaOnVFutC5okfbFHEZifYa/xjZeBJQsZzb36FjadULqjoKMui7MCTv0VJ7ncbji
hYZOJ4rkPZxqIA7tPpoW8YaEcocBZEDeZhPR6776tn60iYU9NTBm/d6Th5y4Iuz/EFEsWPSM9QLY
enb5TsN616bNjzNEYE1Z9BGDAZCVityR0kXwU6LyJTvYTS2EuMldwNArz6wG+zEOO4lkj7AfugJY
N7KIjBJ7Cp7cVKs9UjPeXY/0eeRhOd7KObmaATfHyYXe1G9lOD55TfNQ8KaY3Vun6/d8nA6xCyyS
expsmuCYDcOLj1QWz8S1z1xKFDpbs7fpmhFuOeBj2EIj/7613VNoDSeVp5e+W+T6Adn2SFO9ITi4
br/pTFqzdipOkemQzinqUxla+8mzfya3A1GZZd/Uxqg5u/46xe6/0COCqR8A3AWWzWtiRQ9e6bx1
LYN74IJbRhgHXbtPuTXu0yR4dpLhPEaMxwzjJVHRjmTtO7CDdA7oJTao/nqLof7yDsWl/B1MIqNl
sTFaWMdWhAoVFp1CnRpPOFzqY6vkxfamx9Dz72ane2yT8DWkRVzU4aln1x7S7CYQlxjcdgj75d5k
oopNsN/NgA092b2iPDtJutteF68J5GD2Zp9ntsi1k9vBjucjViYZHfhWCJByOzTuY/5Xlg0dC5F8
M2b49BurOzSUqb0NVIIvFRCQycaJfFpssti8EPHLoCSn99M1P7ht2ns/Ya5DMNctXFT/4BfrlxSA
/cowQNbYuQNAqKFAjJrhqIQ+1wrF4ZRKJhWur3GfLwlQbfTjThHXQGbrOHTwIMsluWT2i/5uGrNm
E6nyz5TDvzFtLlhHSVgZe9i6XjBxCfs/Q2HrWPbwz3Edd8PDjjGlzu5z5QtUro5i/my3mrRNRZtP
TvOOZqcH2LGX216iPZaDzxAnI6PVEH677QhY38IlmK9xIZgodk3CDb/r34qiEee44QzROjy2TXTW
Wu6DRpN45u6qiM0VKeR71YKZaemS2Sx0siUOBMOc8IKdm8JDcDBk+8xhT7AcKfchzD7QOILwjtJF
z5l6LwUThtavPmKFnbJyzMe5yXErWhCLHQcuDQ1a0wY3Z1WwhqeAMj/JwyeV16iK6hruqK6vqVU5
iO9mnFXF5zx1rKwgsvamruU2zr0ngtIAdxhqJersy4KGAMKpg3I0KU1rRDHLBohuWy1k4aX9Prbn
snSuljb+lTAD4qC8izNoxwwJhnXTkhGkGFcYistHOZ1lpM4YHpG/oVtT+4Ec961qO8yvkXdhZaOl
I/Sobt9DP3yqkVS0eXlFP3A3VznTcS0ThFWB+Dfr8d1nEWLX3XpFTQxph8lFEnnqlwuPXL87TeAy
HNcP1OEL/+GOTsGjUAR6syXi8XhoBcb4ef6g+X2vDYhFNWlG63mwsEImemfxE7cTiFcSGk6iw1xq
QxLzY5/MXrwPaEB+Sp+zIkBOxcv+1STOV9Iz0S2a7lGRgZf2w682xX3dyo7X14lpxINWDBhWMiKo
ClyQRCN5AP7yVt2Hkg6PDSGlMzb4v7cLrt2by3WM7zRq/U+Swk/SYuCVRAGvIiR20Kx7ouPPE5S3
pfxxguY1KzR8EgKF+p7ecpHvaBTp/Tg0AuUDlEZP2EehJaEQXD64THD5wK3WOMG2ZACU5iVjL5qZ
Zn6zuWaSPnbPhXd+I/n5Y9DRh++V5aGba4arIxPtgnaY5wccLOFrNFY/GcLKsOrpcGQvo9DU0P6h
aKGF14K4Ibobje2SOExGDRMf/0kt9KqucC7R0BV7m70aPof4BCnd7eyUvsNk0eIFaPwic3vne7SF
3TInnFftu4HIVTs85sa0CabuRfkj44PqKTGJcSg12e2zym6FYLscoGqA/WdR+2SE6hpZvAcwxUG0
2AekXdqW5+wZHT0Jo925WR/vI+586LamTSuMJy3V0g/oD7E936VJ/UCSwQv5Eg9poa9+lD9ZBNl2
NUaTmSaomDq+vwFZKODZkSMJV3A42S5uxSVyAHD7FmA39+ByxmXZodVFI0inrM/GC/jOz5DPQDvF
Rz3rq2UUPwYUaJDG8PXMhJMZGqlgXDYwYGTKIfB7ub46GsQNf/tYelmIA4p5U91b/JBGQq7soiHx
k6eY5a5ZKjY7TuPqQ84dNTJMrBspHkAnrw9LBGkamk++M57SONwJJqxHgzod/+itZXPyCNfpc3LO
RpcQRTNE+uwcOnf+cxAf8+rSl3Y8ZH8LYsIuzlWa/HNd/Ay1m0/Iw2waeviuWotds+/pZrsBHhri
LBCEIh7i5zGm+K708qOR0PIHlWTympsHOtP060emQ+R5rLSOsAgN+FL8CHxoQQQn5ofXUWD6qYf9
VLMkWGBTqrCgWc+F4Ao0dwCfzNlfl2VGk8/uyYeqB+afCACkteZs2JQm8N0gbg++6Jyt4yHlRhNG
4I72FnOk/0axwFBn8E4DbsZqKBj5FPgpufIeRD9+BEbL6NU3EJgPd23Sbhn/70yHBPFeM4ZF7JQb
r12JzCZd8udm96PN2wqtHJIpQT7wlD3EsL/j5R4ZZmLcOEH6kpTBFXvGY+nU/EaBA+VzpDKeKjrr
YAvbdcjNy5llup5ig7NRSGPjSwDwNbjtQ1IuIF8b2QinoecSGyukFx0Mcyy+KZfwj5HCya7rCMAd
MY5Jwzxqbe9K1itIQ2KnQbJ1WLWTdLoIW13LyniWE42SOTqOiX9I/OKAUuAZjScVh00yMMmsO01V
hYReb11Ax0Ed7FqJKlMPJPIm/V0ezy8Jv6jdJedGLToUzGiJQ4tjQls6mzfexnWqyk1nazISx+Gt
nFkkpEBk2j6Edrc1uVF0c3wFHC6fe9QMWIVgIC9crjjGjaKBEWSyPjeLO8uOiu2kmJC5uf1QCPOY
uhEyI/84ZtHKDqddYxiCSaGDGRSPCtd+RllZmu6nCXN/Vtsjjp7sfnk569wj9YdW1IRiMysQKS5/
MyEWN3iIiMPO9sDopYyDna10sNH9fJDddI8KtyX1y+mRjagzM4l/gZ9+FCXSm2oUh4xbHA5bm048
Lb04zTUhtwHkDyXSbRyjJ40zzcAeuunWHIqMIr95NtgRHdISslyO9PcX/HLT2s42jH3mFRWdE6Oc
Jz7P8TlLp+cwjRlBDzdVBS/23J9HuJMcUvbZ4h4shfPrkUYPnIm7XmbKlW6px3TCvhS6X4WJcKWz
jPvCMbc+bXzI66sQ7ZYu8b+2HGdN/8TEHPZreAnCAB2QuUt7cz9G5KJ5tYTB6YkByXlcnP1BMMRS
TE7K2aNoLPWrrgwAsgGS8DGqPzPi8IYxe+wpaJZsnqvtkBtMfgiwf5n4vzTy/pKl0RPwXfMq/ic6
TIvavoasxSyYb0ZQW/dVRoefwUa1SC9IdC5QAOaMGpvE/0sneqr1Yl1161eGDsAf/ZYOEAA2eNW7
2Sh3fqEeas9lAgVJgvII3Y3XP8HHfoPsT3SN8epo1q8EcVyO3PTm+MluxpNTZ9Ymj3L3o/G4l8Vq
vrMcdIy1lZzHtnhtSWxbxz1bgAxwxZuyCo+R3zTnOQ9przEFWWmfuDFzXMIsxIq2AqByy8e2Wpd/
XIWfbG53eAX45cKKQS3etCWNDE9+FbvluSGah+U5AqowsVURy9qTJ55pF7ybwcYwMxbrOiYNnUUM
agJ5XHBjAYHMzkBxcC1E750owT49ezABX5h0mUfJptk2qGxhInmzfZPUKV487r3W2ccohnFLsW/O
YU21bx+zhs5E6+bnnOdYyPidsSTdw2amczto2EGcBjZb5lZn6t0ZidZlHyqgkZbp3lOTIgu3xWJt
+kBuZ8w0RXgYvOzQZP5rCyc8KujOW2D5N/2Cmrbi8WZZMxksZqyGp4Ldkkq/30ZIhN2+J5zRhO5d
p788iidsQPbZcIwjwhokDwCin5q64Gai4mNsRhHYNxJXG5kbhyEPfrvQ9BmdzfTCiQxGbesd48q8
qkCf2gaFadQQshr26hz2KHizvJjJn0Goag1HkwZYJFO6u9HwVwZDuM9Z53OYQ/nzniKLUQnyBKYr
Gv2MLxa7LwUyQP8zGUVH1/AJFUGPgwIJ6hShllHXPgcUlSSSdihdjRPH+66LUbuJZFrnCYzo3kl/
fBR5K42zeFyIFSoP6XkKUDxgcgoyqlaFpx+8wtjTccGZ5xp/inxOK3Nx/Hk3NF5HZuQBbxcFfp7a
DIDm4iRCkoGiOb2aoDb4s2jRiIl12VppUVTHrsexZZWsnDZ4i5LyYYqKHfqfsxUnuzSvL7OPRrOc
HTjDCglmZ/cvboKMPVKmt2FyXQCxYrvw+Uz+SjE1HFNUzOlil1Zle+xcAtp7m/zn2ryPi5QoeoPT
B/lswS1i7zETPSqjwUCtxjvDiWFgLWVjlrgvhOruayu8yri478gDgDlCA6D3QItVDMb2goWykWUf
kEmlyQz0yIbWqXssUvkwds5fifg8kfc2kYzIYmhqONT+HIchcua+izYEeayXpK60aZ6bOuTUXJyb
QUpqsRl+uN17WzKXdQfmoFjD45vgTqIUcIHR3xMWdE5ne11mIy3l+IZqcjME6m3MynM5Btl+UIQ3
dr9lz8GxbOPW78RNzosZbDQWy6WqLx39Up+BxVxmqzSFQyFD9eVGxkEZ+TYMywP57MBAzI4cp9KG
WkBEeOXT4RVIswSyN9BV3JEJ8QE7Yt5hDpKrouZf19WSuOBNf7JGba/L7H6mSxXm4jNwIZwuuG/e
jq1VLoO26BrH8QM39edK0G+gbYwf1yxuJgNNUpce1fIe2ZihySTM83pNoum3xGr+Sqv0ZiYseN+D
yWKZP1itzh12sNldWvdcWOIAkAgSP9EiPkbd4iFJIJLEg9WlJtr/NmpsWPqAAzswww6jhmDWGxAq
j9LR+8YvL148/xVYy5hqCgYRAfdpYs6C3H1lB/dlvh2YCIdTcr98lkkTXsYk3k7tTcZkbqGtBDL2
WMzktHTJQzVP4FZM6HvL/aQoTSABA1MDtKSYJ/uHcGrGnU7qvzwqWYXE7nZMRQmG6rIfZxFosktG
CghM9oE09VzHztbnor8U9WYiNrbJmIrIFZLF98ai/cehGRc0tNHsyfbcTeINlcjWV5iOJbIim4RL
MdO16fWJiNMdRsNXuCIH04hQJuBtxKVZt4A+0bxCU3fulxdyqjCKcycrhbEfhvA3bzRzYDoKif1U
hqgeUlD8fDRJEu51a6EnxlGUYxccJv88ZuOOFfav6mOOfyqbkvBgzzcIz0NwtwL1gG6JF6UvTSxh
i0ObbqUWmjnC5DwnInkSgQTPI8Oeit1kyFr7QI8ig5ZJyLQhmSQaVeBRqMw2HRY0Fvd+sqvPymDv
8hpxRd3y2sFd2JSTSi8Qu1MM+nI/+yEKnWCeN3FpPk1NdT+Adx3INnGBX1p4Dtc0RqEVWPB8EGCZ
RQpQ1xdsiCjw1g656RsiW91D75D2rkwUhCgnP80pumuNhNZ3XRmPCWAVpFVkhlTA/7m5X0HXkiVh
VNHG8dWtAotlwBRubz1NaJ+fFksW7qXhTufhOqqH9AMJA5JVlAoJ6oiVa3nU/mzY7rI1tKDqGud5
rJA9jz5U4OrNI6yBuGXqG+AayIEYmm/owDMOsxmm1PE1N17GiFyKcdiS+faQ0XdimWDXyK9JjJSr
pnloFd+NJu+9wFtvFNkhy+qvYjKfYhQQSOaZgy9NcOUvbYvhOS4Z3LE53hzVQff0L4030WtDyMBe
lE3hjg9sn1u/iqt8a1fvuBPoM5M0zJc/yNC6zOMPZMBVZbyEogWM9DenejM50U0S5EKhfW+mEZcT
RYMyfmUT2eNlwL7v3tkBBFm6UIw/klU9KVLo/W3JSDbnjVQ2pXx0sTHyL6VX0AAZRC/iBMNiZngd
RvdcV1Ab437YRfoZWhSU3ji5rxL5gCKSuX+NKhkjyNjbL6EKmd47h+UTQTl3KlhlLtRPd553mqOP
8QNFJY9zSNHdjGB1EmRcaws99jprvIUSTteAbsau8MUrLs1rhw6K+hxfs3uJMrGwE9iZhM+PSkuB
hpTPx21rFBLVp071PzPA4tkIkIhgnk8hlI9zENTML2NvLyPy2i0ScRGjl4HY0Ru/k4lxijRxCT2h
yrW6YamlgRAcACNBJXYf/dG7uBVox3JOy709q8/c8ORtlqR9ewaeM27QBXAWes1WCs5FamvDpneo
LOb3Svn9mtP8B4jxp2JijSPWvuauRWwKCXo6i8+I0K9OVbzK1tMrK5votred3DauuMuwLUrgUHRz
aV6PfrQWrU3/L2KbjHW25zzd1EWzaz3P2FsRmywuObtTzc6NGi6tPDCvthuw5eojiM0vMKnbMQ4J
Ogofs2gIsKRPK130e7ca9ijE13BuGNjhqLP6m42nJQWip7Pmwe4QhgjK5OgSkE3rJ+apqsajhnfI
q8CkaqCYzec7puprScqt5msUKE211b/TJd43Dck4lh+/JMV451IFBJpcnMXtHl2qKDp0y0ElUP5J
cU784SgxMPJKZnDfnDD/suY3QyJx6y0qq3qHkmgVE26RSJqN8Wfs5P+qMfvD8LAi7JmA2TpfNsLm
LSiW1UdGJ86o7KoQw3qphiVjnPKSAUPvfHnpAotMJJ60ApshZNRyWzcRJmyNSYEjdzsXxVUbE+N6
Qsg13fwuh0IBHcc8Etw4kvXT+wjsgNgY2Ze2QEkK7vxTlZzxHpy1G//Erth1EhV5jgGrHYikrlqu
1dOlbcZrExlHFx+shECwLpjDs/leqLHIGmjdbc79dyyLB5MNKOny14HVsQr87D7urS/CsaJVy3ZY
Knhl2YSGnnShnI9GfXeAthZ/BYUORW/hGOUSjfLCfs9DDmUCKwRcYcexjbTt0AOicfl2qncfllef
luwjphpywNFkEGi2rhrzZhOuM08xfVrwA8zCzdQYtrafElui9LazrZtZ2od57tiziBAxKtI3Kjl9
NdZMml//6KLVW/rAtP6mdc+LsPKWYSXN0Keszf4aHtoG+7C5CoLiJdb48QB70APgZ/FdTWwa859V
x2RZKvtvKHmB6gqxKE3dl8xF0t4v9L5eUrqiVPSIBEn8M/pyfO00wrnvBLJDlYC3g4FNsRZMQ6fe
/MoxwS580riQf21ASCsDLLe1AVgTnOJ3OHiD3TiHp5Sp88hkOfJSpilhczPxR0KBdHzjvRXetout
P9tJ/lziDY9QKS/+iHO9lnRklw0ewDz28mEjg+4uIwZFqPGAmZfkn0Hvq0KdCLG3tiDqOmPJ83K/
Sx+XRoXu2U8cevKsJ7PjijxIUC8Il5eHMZmPzPuYe4C+z8A9hTMXF0a/GQkBwez+SwtIhUs5QaW2
B3B1JO+O1Wr9+GL4CJtgr5bY+1IBpeNiJ7OPPmu3OeOZNo62VuTcj8X0arrhBun2aemahriKjK6l
pIj4gFuDnClq/8oJOS9zbgCaJSL2YRbCeqnYhGMHHbt0wztZxo+z5d1Ate2Tls7e6FRv2FJ4aO5c
UIVWbxP+P9q/F6bi54irYwDvGA8zCBVSwo0SOerQcbFJ23d/cIqd1VUo1zilhqFAZZMZYmMl7tck
J2BQ0QCTOb8GU3WNmPcOLSmfBmslKA39UgcFFxfLO2TdsGdu6TIURadlk38jJ+NFErtb8EB3voP9
Dm3rlgTBEAgff66DbwIzll5apG4p37yFuFz67bBPdD3vHVoaOEQ0D3MYuArB8JvkJXMsxCXu/LNc
G2l33QccXOHYAHbWj0g5HohJ/HFFuA7S8scS8kqxaOvih6CON8cNtnVS3qTsop0cB30USfeQyeRh
mpiwyIH8xQoCughPgSYlWY9AxanS33sXV1MGMmpQi5pzvOKoOPjY3FZuJ74JB6LYcumJzBI1YM+k
HzJHWzkbq9XPkH5IW7HGgyzij8EDl5k2xLSIXyuUB7trjqYqXfCPcwSHMN1FC31CN/0Sf06mK+wr
mDkEdbZV85XKvFi108Sp2X2bUfComYesoooc2hx+KYon0qMk4me/iF/ICGjXI5ZJ0dKANvsWMWok
njyGNsv1kWaq84G1eBuZks0sgE1coVCvhvjDXQhQeTDiRk/Af4qzaej72B6fl2WfONmHjNyHKHC2
g5dyiuCmc0NAKbkMaSt9ixzoYYqjV0XVh+FNX0NKjWCnjybeKhRKDJNN4qUPvglgcaJfYYX2J2z2
nyUNdlleKiE3bKB4MPP9UkgtBUxNSbzTkfshyJipbZyZScASpZ7aDyHLUkVkaCAYuI8GH4QeZwdk
7OkWa7YdwmQDJDPQYlVzthFm4+hKHzDZnEPOXbtsaRfygiFgC0DVE8VpIvdHV7dyekSY/DU3aLi5
fU5R0hyDNviLJro5HS+HS0pd55p3UVq9jIb6EKW3d7qS19rlxAzGvRGNRMe1r4VdHBlWq7VnV/Zl
RP4HRRgf+QThgNKe/r4qQQs2HerIIBeb3NNPZtXdqI+eFCQ+owRkki4CfJaJxyQj/79pnG77qgR5
44gR7h8DNsUrTPx0gFBKEsuuxEm4wZnIuu5gSPVQeHFx9Wj8JzZSSUIq11aMcQISIIZYS61y2FpL
3HDSg/PQiX3Bf+wDI+owG5PXul62yRJjmk82dZr397ShX+qC4MuwYi2YQbhH+roH4npuTPPLGP17
w6jp1rX0UZSNB3iUzx6faozbehHuOARetW8U/WzSnQl/LUNTSn/vwSK0BxULiNqk/or86uy1CfV7
XT+1tAiDOYZB33J0op1KrN/Ot36Xq6dyontLoAaMFGQ3Mz4Zdf/P1KD8a5r1gxMTZCYPVln7R5Er
3p7in98ST50UWC5LiyWjNjChfmxpf4Sp4cPoGB5Ay/yznPLLjMD1sxoR2NCdFzYDQarKYfCQYISr
1uegWTZ1NFZ/kAlxBEMchZZh3Zar1Vh6d+4iIQLthVPG3dbS2/gRpXyNw6Kzs7syDHfx1Bxp5g8r
wnBIasxB9maTyVTdsk70CYEjL/FiBHkjz1t5NtLLUXKTb1smhP9xdCbbjeNYEP0ingOCIEFurdmS
bHl25obHQxY4z/PX92WvelGVXWlZBB/iRdyQafc6uJgX1fAmwvaRXt7j+gXuA4k0yijpjhxSlJA6
0q23ScBj0g4z+Ajhb/22/Rz75sc42e/YE0QQHpQq0V+C1QdkTXF8yZzuAoCRZBm9MQikGOC490YD
83op3V9bMB8ndfwNiIq/WuN/5B5LbTHXuFV8cOB8cAM6Cgt+A9AQZaTkKN04dMzeqXlhqxK82F7+
onsfW7PxnnqBHXdoJ9hJmDwDLPAbxUFcjLQhl/NNAz+M3AwzX3TvzNmZ8xj2txM+K/h3G1d1JSdY
8NKjiOUUkGxDKzl47YLjJHkIyvG2RFylQ2k+ejVSqcJOCYRJ846j9pUI02NeTedkwEvjqRnpGi9y
ozjgwvlkNbXBg4tFLIuYV1RkvbdQg+5ir/uLLx8M/qgwkI4HuTasdP6lYsoIoSKsc6PFcrdMyMFm
3R++K7hwKAhkF7Ck8GAK0RNJc27o5x9pQAxwdhvqosP0cRo09e7YDTPrJcUIqwoBEMKmzLTfzLnz
NGCBMpE97YpWQ/UQ/LFyIN1EKzorvgp33siGYI1HOruUG/021vING0gIfY2JNhyC/kzxZH/05Xy2
A/d7hpc5eki8PaGrhodz6nEuJt2bm7LQHLsUEKqZnhDHP8qBKg07wyU2ZS0LfqkORVh+1oCdIg9p
w4fzD81nA858M48Rawr2dCgaV2fUX8FSPmLpAlykndf1p2pxmN6lbo3/OaTNwmGpllw7P0A9zFZf
x73mc7gbsX/eqXE+zpF9wuJS3cU1OI2lesT27tOgFmzjJb21dvSwWuOkjh7aFiWaQYGYzdkIm+Iq
d86ODZAJHARM7cXqC+avdK6b5lUAGOLopD6BOoeC358t5A/P1SmbrNu6omjhZNQYCYKZ1aUFMbRJ
GIy7xL/J9T0w/A2K6Vn0y6M3zwEkPygISfEuCBlDs3i0q+A6zREVFBwOhUxXaizpbeYH1lDBC+/4
I9FwGtqzvxrrl4jHPcLrjQgq5p/4IiYfHgwFXSxOJnoNVlluvdgihpz7Nr8ViI0FZ/R6VocN4T05
fo+DuVd4zohX7ebV2ThnP46f7IZg2UZpcbM0+b0cCj9S4t8gyjAcGP2WJkjg9forIcH3Ui9EfnSK
QBFCoAlq62iW6uS47V4zUuRanMYuB5qXE57kqJS8uSrpcvpVt6JyX93O/+yr+r/1jOyRBFeVlRXv
pcPE5DQdzRSs3LQDoiXiRhwY+eAH0dNUu8exwpRvJrxRUj8LN/wOx/Klac23kA7bd75PThkcczWq
jQ7yFHgEaIehGejHGnzWB/CDkjoHmyQf+PoiOJGOdwY6tjqCFqQxbh4yPztZsIrrlDBWdctmuuv3
ZZ6fKsHwlPTAAOo2vK7XThWH5c7U4iJ6VuBrB5W0fVxK5GXJNfOWSSlxiuEMQBB4Erp+yjIuisY+
86xxoMRmGzswOltH7okxEmNBJ4gK75+aoISu/8RP0n1o+f+WmGu0a8ZTUPuPEb/hcuJdgV3mxev8
+zyM3ivC9UXv4PqCFjKJK5LG/azSk8zYypEgEGy40DKO6z9TbKyGGduIZw7BSPS4XU4F/mHt9G++
Ct4nDgxm7NehZBDOGAnDmvtqYL0PqyYxlN9m+bIKIj/asISpH6s+eUzYbiyp90MvNn/uKssgpPWG
WLgRz7M372MkMmAd/DSY7wMxUXZG3hInCKHpiFc7ULuCvZsZh8vCoJRGrBwww7R8PRbkSLsg8YaE
JQKPqbo5t3H5VDf6wfUWwL3Oae2HXR9HhJBD2jsPWS+AZa4vRZcfK33AGwTGNLcvUHMvKTVeYMmT
XcUDhXec4F2fOA/DmL2UJA/vAI9S99nVL4UMr+tNyJ+Gfe1RUCDcLSudvwW4sImTgVfUexHqO1Gx
0RzT+ubTtBvF4QfsENo8wudOD08+/wcgyV+mZk26wfK8q9cvUhQZkqS0BIRB/BCBZFlvI0Uz/SzF
9N0x9+r1a970bwjStCgAiKm6ksE6uVRMTogQPyqxSVzp/OB52WdcsZeJnHM7jnSDubehwypX97cG
SgzO3Z1FecJAtrHM+p2f1GdL8zNGQbmvKarBa+Xt2AYRiBT+fTg3AUbc5jl1eBcKrg2eDSnApX4a
tvyAiX5pKAVHmPpqO+cdEQ2ZncN+HrsXm9gqKI74uUSq4kzlS1EAvKiqZ3x7oGIt0NnINUKf1wG6
aMT93E2XpqUlQdbASojH3s3Q9bN2eo2z8atNsI17rl3cu7H//7Hi30xSUTt0i6Q8La4cLz0JSOYE
PovSvoqKm/jY1/N9ldncbPl7Bbx6jQIaZ8vLbI1n0fXvQT0e/BiaKW8AulL4Xbupeyr4S69fZKcz
z9mS8K5cfgcn2wfSYOep+4/1Lxvz+Lm9yFFxWRWQ0CU14Bz9Kvyqa6JVIfZCv8i5a0BLvCP3tf9/
7tJ0GXFoZT6d2DxMpv7pbWeXqfZD2vRYW01bXmOTRlxOivGUB9733NbIAiOFxW5/HrGo1dZwZd68
bxsGGHcp3zFUHNoVp1Z0j5xxpCJG0upovFCWh+oauPGDa9VYblrgsxahpR1oiolBrRuZd+IfbF+8
vrqHwNWfS2yByWnKzaLNvz7VbNc6IE96PnaS69R6+40La1M4/r1U8igjtqJ1uZf19NLGAYf0xJ1y
Xl0TthVc2trfOT35s6WSXHip3mbv1tyKnNBggd/GNeXLMkX3bV9+lnX/WTStdTdFPZA/25Eso7vi
oVuiFMS2Yr3Ym6fYLl9YwKEhjJ+eK26pjwsQMv01mvLHuNOvPQAWLukS5wXP0uDWL21h1qaz9r8s
UIfEJx8X4t4MlNaHAjBuQm/mVpCN3YedeBIU0soFxzGGG2R8q7y1LvMNwDns5GUO3b470qwTbxel
uBHnrr+VHqJolSUT6VEQcnYYk0Oe6DSA3TYuzqFviyOzKYWDDDNN9TjglaLCpb3OKV16k9gSZALk
5/yVc3aJHBAtqsJnMHUoRxp1Y/HHV7yO7pNTOZLVT8X82y33MY5kom/mLD0WpLUlH0NcoRn8zT5g
XWxwxC92nG3AAn9rrJt9H34SD8U3wkamVMV1EO7F5dUzsaj1g5Tf5fLotqwNq5LiyYFZDM8cvP3o
ueFAaBf9SpnpSTeY92dOWvaHlDCq+0HIA9vnvyG+MeozDmLkNZqOjKkU62G/crotPZOXPu12w4Kb
OeAM6YFmQSMAJwRkrcCvIkCuC/ABShGlHUWX752Kc6lYmsdu4SbjT/F/dW29Vn56qR1RoG5hBGD3
EIqJRskM4KCEOUUybCwUTCNG9IlnBttdY98lOoLfYsmDQLMYc3YQhtIE+g4jXIppR5N0RESAQ5Oz
OF9I781fhcI7ZyWrmYO/0p1tQ2SC82W18jbyNFOz8ObbkbnGVqPvtOwfDHwnIkxuv9fQgtxEQj2m
B5xFQKbUs8tbybghOYfsXXv6twi4HjPSDmlSwfbgt1NNGrD9eCuT/tF1C0wCzXx2ZL3v+5lyZbx+
brRLOkNXWwmzwxlaUpsO+05riaILCe+HbF7BWD2ry7jG8xb8fwoZHQ6sSsmXsklf9Dii9bsobKom
EdLnC62V0FH/f4A6ubiMjvioRxx6auLcGlq3OKPVXa3U/MiOS3FsEO+kANgeo7Flgb1vJVU9zUic
NAW4tfEiglpmrqfVIxDdOAzGree0XLGiDxEXj56K7pvc+cbLgJGiJyCshDH3Y910B6KkWxFoNHPo
qQ8JBeX0R3dAlSAlkj7OO+9gCmozUdzLXQEq7DYJx39QhAcQwHBhHcqsXYEYUb4fCq4XhHBeHI69
1pVvqhNfLE4IkqR2tXMcDg32qC9xJn1SnDZL+gleKkamY1fCm1/AMARobyUJ9ybYRZLqWmj/uzqq
3uLGe8zK5kYW0uX5wyc6J929yr3nlp9gEBVn6Hz0eFRSyiF6jfeIJiJ/hrFh5M6Z5HYMMkRDcVo3
h52SBxwH14DktRmnR+h1T8CEV0drSTyBmEhOabkhepzYQEgpISpx5uKpcAwhJOyE5CPgIWGMo/K8
eO955W5LhAXP0nsRuFsrrl+YVn4QBb8RFnnyizUmlyF4z1PwIQjRbjwA0kD7wUE2vb/PrfjbiGIt
jihZTpsvTP/nCBALYUvvOiZqV5HJzTu0jahzzg529jxMLirNCPlN735dnlxuxERYqQcR7BIa2nUc
HohB6J/FrnLWFsF3UJcfoSOv3rh85vwHcmWnO3pWqZ7zwfkyrUVTcFXohhNrpzZVNyhihypUYK4t
3EnzBacau3nMn2UHY1vLuiF+zjwKbaTk0asyn7FfSZeNz3RmSbaJs/6Vn+ecL9nzkLXv9Lje62am
+IazOLDzHyjevIm9e6cx52pobtBEANn6+Slh4/KkFW6ZZg5cRnS4d5KfW7RVgPLPupBgVs5zkB6w
mB8brzjP/cIVtq0QqZE8EQjVnnf2p4OxMs2t92UBPjpNa2NUEU/nYEk/ZRd2O2eIXiI/PrXe9BR6
6ql35nPYk8CyApTQsqYCcbKouggEhhN/fCjc9FT1A2WiI7XXU0nWTUhp4GsHuIVWl+AMZomgtUWB
I26k9ZdebDNVR6ck8S6O6vdVXDy1Pnl0OYjfcJmOQeX+dQK20VXHPR7Dw0s8JR+SytxGskCrxu7V
HQNk0Fx9jUKcLKrRnUn/s8v+wer0zyjyQ+o2l7nsqH5hm8+C4FaDi9ooMG9Xv/IF41jz6LLu54tL
I1CeRkSIjThNrd7LopH7cpjZkudTdhnxQw+192KS/rLU3ELnMr+u/EzjVqelzI9eGkOZdZLtii61
EvniWZRZ2INHuTjntwldxF9M0rj/XmXe/ZAnqjaR7f2UAUaGEqgI4J69F7qPFc1agUZ9ihwPdk/4
o7LxXym5dbTB+JYzcgW50AcYM8kuC7gHx0n8W+mRI3549ipqWVIcjD0kIhzX/rEb1KWImJYLtWII
zddYRiSPWS6VwxPS3m/lhNYmrauvYsJuadMjZDyTvjVjxQ2NDSG1mHxSrkFTq+RuzHUKOwVR3R1W
3dMvP2LlnVyX5ZOvzBFLebhuKJ9HPsRaDkfl9PdNEFpbqpawjjiAJqvmk2zY20AqBdRfBdFOLEcJ
aWFNTW5rQaZwEwC4KDpem0GXfBSZumZt7IBIqKAKWcXZ5eMmCHn2Go9M2ux/B0t3cCqITmbmohoB
2mzs5sllWMWTk2IlbznMTPBRxr55iWX124fuVY/d365SjzJHccoBNO3Lfv7/B+ManCXdHH8uXf3T
kWuy9HAag+EvZYcnu50feBFsOU4OKZ9gl2cAGvC5P5RQkxTA50+n0Ld8zMgj5j1gMPkTxnTN+eO5
jFkx5fWjyqGkVu7D4qpf24KxG8bd2VtrYvPyF/s/KaeqPPY5IzSNXmfb1mzPyubdOHRiU/S0lwRH
pkL/eHIBoFS7fwOBaA0TaT+WFHcAI705678S4LSc038t4R3ysMAL6zEad1kzvi/B6vxvpnv8pBt7
Gt4S3Z0WTOlRXuInmTZNQsUJlg4moJyjdNDLuJNz8gLS0LlrUFrRTJFKI9zlOtBrCbi/mRsQTIKH
e0Aur8qnaeyf138B2NYrXi5qCHBcso7cFhyuoV/v+sQ7RkP/sgTmXgfRjp1MuI06yKVJZDNDxXT4
YbtiaVNbH046g3qFMI1lQEXrwpNcBb65g8G5pYoWGpOLAZyAJZrZYF55V4BJVEbj14pxWmMrdOy9
8opS7WrfEimFeHMV7ix3htGf2NSmuZkdHwxJKOuDxoTE/YMFKc8x6qZ5Co4Gbraldhyecflqd7oL
H4kKcm8dwkgXlMdliamQgkSQPPZarLoBPvQ4OoN0XK+9VNia3xTrjMPnGSauBUNu9KqXtoxVftFY
WHBJmnipBQ8YfW8k85uK7jFW6po4t0rbIOLFpjQbjiHtpi3ZHWQsDv46xUOzyHQraI3LyIabsrqG
owzKbdNykd1aVo7/pNbkdLfhMCX9fR17Iv6qZZXpFcvhsjhIzdwFz2HGh/jbGw+KMumONbYchoVF
ZXxamdU8FBSINtssG5Puwcw+/lUVc19j9a4SfQn9qX6DtavUj4rs1P1yRVTNZxm6Idn9aig0LUAG
xh81a85qZazbdNrYWDWx846TTEGbpCMpmpH95SvVXi7vDnvAwGTGQOt7APjaohjPE/4xkWawUfCb
3MwzcNqeny6JxYR5AH74dCzskm8013G/fQrD2gn/+EUD7Qs1qMdQW7GkbujSxfqGn4dNJN8QqmIy
5Iem4mQq0oJsamENNe9T0DvpHYwKWtnTwoJLtdMewuC/MiqCaet5jrL3g6mYsAMij+qlI7BcIG63
AWG/JgNzepjt2KfPuDQFIiUWh/RnMFaOpyGQPQZEoBK6Dh7S1OIj8rJIWKjIsMVgkLWuj/SZdd2b
Fq07PjSVNQUXNqQxX+2hTu1l4/r8lCsat7PCP61p+WZ8zT7L03pT1zTX/8QMIHcjT2LUGF0nuy7u
Wtg0Pr+LoSJl0VocIWmWrV27eWqRfZ5dEAu3KiNF9lNBoWedbGZ79UIFrlhswnOeKXgjTPhhunSF
CebinwxDbBwbk65ftoP2AZXBRWJNSRphaicDusJy+U/G4NcbOgU2s4XEyNotHz3rRzqD7V4aTCDV
+ALvUs/Vull2CMkqSbH729IXriQUMWsxfA495/tH1yqPYFSbWpSstoYPiKjbJEZLbjNbUcOzqVtm
OwIsslwEP2pCLt7iW1NW8tWb7a59XvwhaCYshd7UPpCFtcybKIHcHHmGJ2DIBiJNiGOSjePkbnOH
jxocV24zwDNCRXrRd87YLLg0yWgVHNB+CRRlpAumroK/MUHkhZB1NIaPJMSL5r3LSxvPQWc3c/2s
TSD9L9X1TcckSRkcNp9F2MlKd4tE2f5NGmSH72npW6oWJG/Oce/Kopczq2XsZz+GSJv/bkdVnnwy
0NvjDet6HYb3DOpkSk2kW5ZjYycziz8yYWBt73o3NAG0uE6x35zitCmCvY4DMbzMriO5OnNazarZ
hX6YT/g00MsjKh9wZ6QIvzFN46d+hFzac2Wpic6jIPPHe+CJok3hqjUmLNnzT0UwvPXhpLqntEA7
c5i26EGkya+bpApI1pSKpsXYGsiu3SXRkqO3dwOyWErro0glnWuOBCqyxbkRrUlMzhoDYdjF/zds
MwzLYM7qNMqJA7ZseN+xOjrj0yhnd+UqY6bzUcxty0Ebhq5VWJ/+ZPfhIaTFfv2Nj4UzpfeJxc9C
+0lVDpCqOEJWJg2IrdZyb50OTIUfDnctpDrZtu1HJMC5kdwFi6l/cuOJkaCCcR36s4xI2njPnY6T
n3bcYgTqIuo5RL4IcnAemEIGuxmpoUmc2LZObWYTE9n5fQ2jHJIeqtERvSJq23Wb3dWIjYmvsVu7
M4HYLlKq/enSMSxunRg0jjIp1ISFNndJTQcbDp2ueK0Sdy6eqbtK5/pUtlWN+DyvlKlZiRYZxgRF
8Vig4AAWnOpee+eOEC0hX9+3fUJPYaBYrt7Zrbd4DWULvurgepYCaiT+vQQhxFI9/NN9o9JovZfa
8dpLzR2xIufgNNILc6LUIC0pk2ERP9s7ZSO2a86DBFQ8kMOhO7DCY/fuOUMYsg+2UIpXJTqZ9BN5
KwFVZcoiQ5tg3aXzcGi5nvJ6XESpOvcOXrjDjFvzWlk3j4kmTX5nN9JyQV5WUevn287YQuD0qmf4
LseKalx33qdzqN3qYdQm43I95K5rqs3Ui7mqtzXOhnE+WPEY9P8mIg0avZ54WTK/iGnCiXN2Bg8Y
9c2Kyiarz6GjTdns2wwB6Jo2gnjOoaWZyv0Ptphw7TMesjEGNO1brsqvte36LsUwE8CifSfz2Ld3
i+0VBfJ8BHFmbcaVJjP1ra7DGQ74PiBeVgz41jx4/jgkxx5NjuFg6fg7MwJW3KV634EpBOE0Ed8W
QGP9QDB98p8nq8LpCj6HEYLNiTX2oXOwXRVxo5bYa4f4aaAth2duWeOjg018NB9M6OCuS3Rrpf1B
crYbRMAg8RneIVxhrb1j5R0lBAgwLs/ldpBtE/0XqdFECCBtXCFn5YbQFTJaUedSbwiwGqtHgRni
lg1cUzoshZp2Asy3Y/uZmlvbZwVOz1KKasy2Xm2VhYvfMeMrnlq0r0C2H0baV3FR5LBtAwYCdchL
Sn1iKkRrUT0AnYrjHdzylksCXbNAw5PAdqavqYua/juFI7q2pXjMX/AA4qUDka/nKGk/c12a5R9p
qHDtXWqjyfIPGANYqwONIiRZsYomH/mfkH5bnPQ4E1XeOh7Uj5ITrKisj6ksaJBBLclKGPRBRewq
sMBW2/usJYd9P5jFbQhfWHCdl9oY98cOKMnZgXHwAXYp+kImzzdQHPh+V0V8i4Wbiw/SCjMhSDb2
i3yOZOHM+tSGCcQMgmp231AtPBG8ng4WecXq0PRdSb08A1/HUewOpS4fsVVG4V8OEhA+FClmbfDt
sB8kNKTn+F/TWUNHwJNH3F3OHtuPxv8lhhCyEoPIStcMTuMshHGV6aCK3uOq74EpFZ7nj3QpekaM
+DEslbQRcd25JbhW91kTP9VhFC/fnVcrfzkQOrKVJuRlkybfwliOWFPIsHLUIz71OBt2THAlllSQ
5pLa2SgaexSCFlAj9eBVSJShd1uM0Q0iV3cUhu2XdQqnvMTOEQ11F/4XYxjQ8m7gMAT+hkLmRGji
fjjuq7rvnPhkmsrVw5F5wLHERkEu765FzBZl29UwkLIT4dhW3yQ03uFPLWpNn20am/HdEjDpaBKW
4xDlO6fVGsd8UA/+W1gAMf2bxMrwRiI9Z6j/rXINWghZvCx5cYPt6f2fYLRNitEwQFJl9oKGys6Y
dBAnGe2otUJezsP/R4G8MtH5o0vMsvxIGruzFfrFqvtu4tnWlK5pxosIPNaS9hajB6kQE2z4H5bP
WApnnwMCx5hFTVgwsibkbtMLMb1M8EI5/auwCJMXip4mXbG0nvsWE67t1rrcldrNh1/GLRN/5nZS
LN89USEMfaUO+J6htBmnvYDwjkKH2s7E0gJ2m48v6jRnIQWdiU+nJotjhC6ahyXlYPMfi1yh9IBJ
sixH/l8S1+TgSuH+YEd2i7y/2dzmNAY6ESn5xcgq8//CBsgVTHIe9AlLtREh8bWeICOLSRazHYat
kd9J6hwYONXwLxnwBA2I2nxSfxanbvcOplHQ59Q82n9cdhYNd7I6CNiiTCTW1btla258Gzt0UwzU
EcgUmD89EUOf0ytIK6KqGVwGSLB9WeXhA7/rOss2NHyHLKu8ac6LfwlqI/AJRgk0okEKB+vvEk+y
QlSZA5u75YQtk6di5rPEM0ki2I/p+W3kkt/P+eJ3974DlOum4JyQQzI5JqCHyJrByozOIoikJ9zS
547bXVm59cnGWQ//UUmGM3Kvlhzkfe/V1ZpRnxTCODiYvIC0E3VFvmaJvJmYhMw6vjZbPonR++L9
YigVFnOu+mu2eIq4UVik6285UeEcDwCcEuhouBa4jbTg5TIweHFoqn9ea4XEa3t7bd1TeVEaNmRk
5Mgjxf68RhDjOCjruypui8xmIGOM8c4TaJ06OcuUbyTmdYdNKPnrAvfUt/Fh/9CFpCKv/ubjHQey
DGio6X1kzALSRpGrhIvA5rwLe76lkpvBnp+Gx4BHnhJcb8dfTaQPWZ1Wjn8sBxKmbz6xcwKcdefb
zt859QQzWasTG4LnlMgI3aUYOdztitjsJmnD+dHA1Ila0GkNhm7KGXEq0XwfUQnn+wHCxzFvQJ/X
dz5OiLXPXIJMfhu5aC7c2yHZBSXMqdlYLq0OlJohv7QYhudLUdLNBSOiDTFF4v4uiu4JUIhPT4SN
zs83HJ3UBGflJUl0mFvlz/8qX6+0B560JDimcZX4uI/NlKTlvRcKT1y9tgHytEFbHBMgY2x28/Au
b/PB+iVyLTgAyyhRlOdwWylBr4RURJDYThI8yndDGY0ONmuH/zwhB+iLD6DPGQG9iDvqLTFDWDxF
CFXTF8n49WoTjp6gKlHH5TIz2tM46n9TKDF0T+w/qpq61XzOs61pYryJd/wi0mRiV5UVwe8g856o
FEsVmcMtHpB5bhWvEkev6kpv/lVjHavPaQA9MRNNH8b5D77T0H9L3aXTOBIq4eUeH7upvUcafyf9
Zy7idgbiwpTfqD+cmCGcAe5kjtcjPuWmDQA4BixFXGcATXunKWycflIv5Xp6pZBnqbDzzjoY/3H2
UJIGRTAxP9kYxgxUvhumunqh7CFSv0Oo6owGDWvgQu4bX4jHoNX+YEGG9A197YVQVSNQ9bHgwz9K
3WH1pIB+WePbYP+ReRZcQZohqgdR0AlnaRk2rJaXJ04xmrDvtJuJBEHP9aY82nT2nPPOjrSoMapl
woz1S8KdNeXj3LMfowfED6hCDzEXGwfB+62RfTwCT3eB5H9aigX/SBg862pzKC07Kx9VmCTVU9Nk
c32IRNRCYykHeFRMaKoEhT2z+7/mVdMSJZmwP5PmS8km1j81L9vkgTh2JZgCy9qeb0p6CcsDVL22
oW2Ttg0cMhmuFcpeZaXME5sTz/3PMl0fa3qcfO5V+LuKcax3pa28qdqajgQIwlZr5XSFs65m3b0V
FW8KEpBjhpk77zMRnTsTyYgAb0Rak86/8dVLudFu8FCmxQGyIv0ry6L7YDPFJXMmilMVX5xAO87J
LSLyqRQKWf0moR2D4QAZBcL/hFRDDiCLf7MGKmVFOYNDnXKRXW2ZO/cza+ErQXh42F7KPO6kXnZh
GvRudUx23w6baP21uiVqZ9d4V606sNSLpl72zpma4tbnMFgrwxWBrAypvNrPSJCQcgN40als2sf2
RJdg7c6PShXOKggiDrYKaovwwvbUru/1bYTQ8VhXEQ0VWk78Grr7LiRHwI1p2aZlSQVupTqHFmUO
lZPJZPZf5MbR3glgxTZh1z14Y8jTxjWg/mnR7A8DF/uvrGWpDUtWsyKSRNCznaj94CH7f4SryL2n
wbOn+7zOve925N5bGrYKXE+iLVAb/OV9LC4NwNCrb5fNlyRYgPKTDUPIwyBJ87ELRjMeUS2CqASE
2sTtnxF163VBzduBDcpOXEpriO590m2xFmZPCvMaTE3yO4c8yd7KZg73rjt1JwfMNaylHBcri/bH
qOXiSSVQdMQOxNZXEG+jJ1tcFIcLglbm7Bmsp12cLN21SloCt7PPXiuq23egVs5N1bh3wsFONhio
SCYNVkUDrWpgVsF6WTXhf9aS54d5GSZMojk1CXoy1jN/TKEXrCUI6TVKMR0I9RnnuFb0CC8Il92p
DcBgkg73KZOQQ3Kpu5Jcd8CiiYODStdlbeQ0WJ1A7LM6Jv7p/D9x2TOFlq7cglDdqVJztyyJnf3B
TXyOlog4lZ7+Rq7/PDRcNSLFPRZUsI7PsZMfQ3CILFZJ2pWvJeCD1W49iOZKaPhPmVHklfnFad2H
9nVGkbALjxDS28QIHlLfGYfpMUQ27BPQI2QwgFbw62VNkhbVo6YCurc97pJ+x4V+vsSGBaU1wBNv
aEIEEhDOT7FLIgwUqx/xM1TtQQ3LOvIhHYUL0D/b+7XrhTwfy2FAg73yiMBZ27yfr4qIyhLTU8w7
GEvvgSvKs5hhPTSBdXBnBdhn3CZh/V9TEA4Mad2g8oN0Xbq8qjg4rM3tMqEoTNGI56LYdNGISZib
SJReukjuurQ6cqq/2OxX4IFQo9Sx3R532pI7+tjWquvxaovyljbTNuUhmcW/ePmKcgxmYD/ol95G
drGTdfpWsP/CxTzTdSzhWjpHNygOIb9ZBLp9KX9NiB/TFltZsnXPQEdWeBmXP5zH2zxuHnSPM6IG
6l3SmLIGvITtH7mUcu3V/UyCnRxd9TGuIzBF7IReMABMzU0JcktY8ba6y44zSHrgTyskTjovUKSo
P1ySD4vyYC5gG16+B5oNDo3Nyr5ezUHVdyn/jpG7Sxr/lNLRJCQ1UNMieCiD6XfQOt90rXvly3iN
vZFCVHmxBdVDy3LgHLw4U3CWlv2wejRNxpsEOsxZd+RnJM3nnU9Oqli8Dzpv/zQtzcpgJcKZ5L7z
Uc7xUU3doYMbnffJAbcrk4b76oDhL0f5bpvijfMXlHBN8cr8SdD7FAZiNzga5yNfZSQxXGbYmy0Y
ULAGRrhXthk3C9pXr+Rn2aeveeC/rv/ias/1cw3NxyEIn26jSR1RlFF+vqjf2Fb5F92cRwv4cQ5l
xLBbxMcP+jjeeY64qwIMC7p/XtKvxJL3cCkPVT79IigeIfg99eXb4otdl4/nqIhPIStnyrVD3916
4Xye2EZNnvMZrG5Nu9B3g6HQKvCY8AcL6f5/nJ3HjtxKloZfpdHrIYYuaAYzvaj0zMzKLG82RKlU
oveeTz9fqAeDq8StEqBFo7sFiUySESeO+U39ok7uEWrrPtLK97ocAPkJaW5xsEoexuIvj6GOs13I
ZGre5jMunfhMp2qGzw8adwPfTBu+WyD/S2yH0ozkEdSqkUClbvG3EDh+QpCG2R5tM5EBehzfiikl
4PWLuho3IL7OEZxTA1EGVmOJF49WP/fyrROAkIhDOr+gX6AxEk58r42wQkzixxzYgWjGE02+W1UV
127mrJpKWYkJS24AjPRcFm1cbuTQ30CoQ7W6EzCyN8xhcO6zNyV7bQTeF9JVS3MiWmYfIjaVlGBA
qxw8q3t06BKbxjcpDGQa7hLs89KtY6aX9XUA+TYyCpT5gTjm39VhXruJuNFQg7ciB9hru+x5a3Hx
DVv3fdDBr2DSQGfvYNXpokZLqLInL4ijTYijhYRqosp4pA951VnKxhBI3hXomINdKyNnIwPGSPiu
kh9G08AoNgkqYNNZKzQmmEhUyX2tV0eBh46iii2NrKUMzRWO2vQ3p7Y7TeimGpG1VnsNweh8yU71
iqr4ub4iNEKYZj3LZ++Aw0lBEwQo8ZYmNhIddN9a1EV0ryFVro7ESciFmmS+skvlO4/H6kAujp6r
u7MjcUvdvTMIC9QLQCSnY65ZUpFxCc6eWklbAWtZwvfZ0efd1oHyOgTuMi4hKxH7kDe/90UM9URd
dPjxanrpaVRLLgMnJK26b6AG906kPc3QRfmRUqmJjz1Rlxc74uUqxT8Iap7H+17bSoIhL1Lqjtgw
xwNebyPnNjJ3YMSaURvxqZALvrVGA5yBtg3sAGlbOA1cryXI4dm3F6qO0CFmo8wO5TeZkIyQn7di
AKtLCeOY2YT5zlR3ZznfZigsFVSXkpY/V7i3ov7G7MK7SnUOeYDGPSN50oer3hkYLfubWSHajExd
EWGBebRTB3cp/7fTx55KIGmscg37vKFrMYbGIjEp/0FTOCM6RHDXAI6ATcgXhvKIPsG1XTkbGdNk
zEpKB6UrkKwc4SQD3N19su1hVVNtJM4sFWBeMr9dpsAFU/an3iE7SfiQp5VSfJP5Q9KivjXktRdo
xraCaynftWEg5RijXDjoxa1m1xBQYnWj0du86kyY0BWHWlABltGjErTmIO6zlEFNZx37ZlrbM4rR
VdzBqdXMZR/5nH5TGW6rtnuIeRgnnVYi42spyq2Dh/psZBvT1Y8Z8tgCcXvdvqZJtMzJLSLUsIUD
zhXsboe8hhJnGw1TYJl3ZFm0oH2JkKe+GaZ8nzdiITfcpEzQG0N6dHEYUJBMlk2H3b02S2MjEQR5
0hydwYddBe+bU3nsp93QFx44zEdF/+aTNze1xoEKNamgkQNd0OonT4oRFAN83ypl0Em0Nlg09Zjh
yQ6UinuTIROEAYYOqfsmMEC46vmw+MMcGfkwmjlaJKxu2K9Ly9zL06WNOjneh+9Em78Flw4eMFes
m2kywSNFO3Myn4s6uEnhk85UE1GfebNNjgJRYK8CdY9rwOby1oEfPDPs3GogM2lHxS+p6m7kqTJC
FtDj5tAWMpJXKxG+Kml81NnkUo2brulS8o3ks8l1j1fexonvmPCsLRZnLrp7+YaZtRwNcz6R72+a
XHmNWzxsMzTyG6e4DQP3VpKG5dJlhHTV4IOgufjy2eVaRtOCCI829bWNaIZ8snB2okWVMoCqtF2K
4YaZjK/Ag9guLYcavZgBwawMaVONkJSrj5DITrj+rpMGYiMYdhWVRyVH8dmY7tp2gjGUH6sShUQ/
0dYJdBW1g2IAxY4xR7dKEfcxGnzEsUiTvLtRABQlixTI5wx2v2qAYNmpuyuc/gZRn/UQYMXhoNdZ
imUFClFmtL5pbdWQmhzykjZXS8kfEiEMRrU8zDEmyUXqTbx+xaIjTLow0IkDEIEbMUQnPAmcKHTR
e2sPzkCjWH6XsO2pDnnr8nIayJqph9wrQtfLyv6ucbDmII1SBEKVfvGtJNGtG/smiqI7GR3koSkM
91zz1kpAH3Rhzk1vLNuh91wyjp6xBz1AAByOh/UyCVTygLj2Dstk1NTnpeiM9aj7SPqhAYWJwTjq
+0zqmgChZ/y/nuDFCwo6IKqEvnoV8b1LP/X4CudYiurr3+URjBTEVjIQscP8mWtPVX6oenQUiLhM
sq7SEc1FmW5DevM51uesfTE5nuouOnYZ8CSWFCqDaEtKpYhkY2cdUvfxLs6SvQL8viJjE8Y3/NhR
9LSua0BMcVocy/yla31IFTZ1Lw472KKvs3B+qRx/PRE33axZqbRyZLoj42YZS9ltxAg41vGbQyED
nHvvXPcJabJrLKp52rihclcn8dGaIwyJcNKq7RiRPAy+oUClxCV/NPYTR9gIL1ASKewg9nB08gxn
8KJBNnIC5pe0f0EdXKcyv8OaUKY/ptvu5UeWhMUoGTcopC0CerkyUKZZdVNHw7M/uyuQ+h5HDt6T
+luPgkHn9NeFb+zkudym6RPgAKn6wJTkTuYlqH78qOmhdgOJ5tSg7pg/qOT9pvKYOryTEMV1YaIF
3D/KQFYi4dK3zB64IjJV8gNbrXuQkYVRqUdr5kMFywb2YC3PUuhC2J3gZE2FA0TzkIX9W2/pw8ZG
BqVL0xdFKsawSpmt7mSJ4WTFekxaYMY2YEHEjo18ZHoLLIaCE7v7dZ1AVEHQCWtHDFHQZCsCZO9K
hiHIAVGnO37ulQX8V9U4tqQEjBPR5o6+m71GBtXQiZw3xIKAJBLdprXdGV7dSXQ8UG/k825k8O8K
3FX5b1ladsG8L8BSogD8c7tEmD0jmbqX25rp8I6ZJpghHWJibd75HO91O2Gm465kxj4hjqQRZeR+
pyt11mABXzUup5qRQf7xm3VQteseBiS9y2XXOIfeOdZUU5InGdS0tPFXsyog9UnyzUFl07SLjYba
p2bjIDFep5a4G2drV7F/MxXzkDlbO72xCi2xlgWfOY0LnSota5N9zRTJobZjZLgbe4hIkPbMHNBz
mtN/DtZuVJ0UxAnkidYiXtzxwHZ2LdPAmHUag9izyBjTjqoVs9Ylx/KiJORrSfSDYeZaHrxytdgx
SoZ81RZco1yjUfMosnaVCUrM0Ean3FjK6+nUERZVUlXBzmSPgkQ/JKN/BKzN/s63rt3TJDO3FvRB
BnAHG08kN72vUH2SS4FBx5MMFwm731ZvCtls89s1yusy++nrfq1oGixnrFcAe2Ey0zrHEmeWomre
sSYlqRGbCBGbsJv37JhNQz+0Atht+7ROCB/kBOs8HK+l+EFOypUq6VYVAky5sZJ/D/PdZQCeX7VA
D2YnuSW4idrqnp5VpOKII7C54E6fklBBnTxeWAydc6ix0igWiRUcwwqFhWNxls0P5N9aOpxRQqbE
y5dGGTNHDJcWxm/0zrAVlkIyUo8qlEAOc7QfZFzLInfLWmYhOL722uTDOWvFUcQgXoqjTHPlMcpg
FDou8pXyTZMdzmjCQXqiAbMvkomnsA3WpD99g87iOSEcpox3yeKQj8s5vhODc02rDsFMHYND+aXT
j4HGS6oRsevbIh9WyqwdVPdGy6MNGSHLD9MhZBx/JinNaOFT+26Q8iv1tYydXWvdzlq8klm/Qkgs
WYFlPTzWVBEYhW1x3dyEunuP2Qu/WmdvchTykmVc1ik8MLCQRY3VTC+yyFSy6U5eSm46mRn5pCw5
vTWZTpEBJhEiZ5WtM5BorilS1nU8MFz1GWykgZfR8qmd7MS4FNKUvVSTN4DvHgdTRNGr2OYegMdR
lkeujs2ulS0NKfYKkHietQ+TKh6E8bupNAveipvmWxletbk+4rdDaHTrHQe0F3HWonrPELbeOHgD
ZY36bEKJdomCLnItITPmK0E7TSA4VeYu86NZf7fc+TYGh2PXDD6KY6gr5xB9xEhUtxmHLcOhnfwO
jENfE1/grBN6ox6/2GhopEAEGSBvfLJEyQxn1VlHotBqCrJn2XOgeA41d6/G/kEGBBmCVVvQeyzP
wo/xRCHkVTLr8Oc1nYQUfUHZYGAYsYHpskXaaRcH07OBSRsjoxPj0FtZgJUpNSvfhSRhresVjank
ZLo58CaHWmG8GrLpqdXBg9PSGLP5FGb9N5x6N+0ASC+0s73pFuRhwssNZV9x3rpVtQzn6ElmUwBW
kN5ps5/VMbhYWblb0BWuiqjfdEV2gx3wLX9u8b7oRrt9fxj4TR33A7tza7jV2qEjwppAWnCbpKga
Qg9AKA8xhdl/jyUVnA3a1CSlJNx1liTMj0V2YzMfqYSmHkLhboHaMOgKj2oUHLs2/0Y/amtV/25T
+ARJSd6SPcFmdj4sKopSbcmi0xOJ+oc++p7mMBCPSPHdpjmXZaWha257ST2fM73XljLeFk73rgXR
EWSKZ6BT4Lv2nVV0XuODV0I+dRPTg6C3uDQy5SRbizIBTPtsy9QGKY2Rtprvo/+sV8E1Jtzvjs/o
HgguQbV5rEJmOW3DWFIdjZPs1GiNWMp0ChIsjigGR2G2nbUC3B1EYMM1IBNUyJHHe59e5hUt9NVE
8JgKHXux5JUBkOc43S2jpStHNW4qV+FUb34mbB3qwrUdPMpYqKv1k1vAy6bzNFAEhujPyAQkNMSp
88vvsgwfOC8Z1Zz1trtG5Q6nNfZ5lhYrjFqW4EO9JmHo7yi5wSipfZLpsZHqJwCLB4LHcRzi77kS
nlDEOHC7DZ2iF4aXS4sWAqJC322qL1MfXnMRYnqrmj+muLlx2Me5obdbyJ94FWIZC7/l0KrZUz7A
0xT2tkqmk6gmThNct13BOvTTny8NcN5eK8XOxadUjfbCtm+a2NorSf8AGPPIRPZtQCr3Z809QBjD
hIzjQiYDPw9qdDyxkz+rbblHQGla4/D0gJLgowVecNHp8y1dxmWiGFDfkr1WY4lJZ16nhm6BFsr2
h2GEOHCm256CVkq3JqTcXYuouyKbUJxUYTy8ay1+cbKfR/xH5iBx6eWVAuT4pO7dAGaNDRzmyhAC
5q1/G5XwWVvyn7gC5KogXpuJtaYFq6YEsuLwb4DgnptmusfAjFVDomqPRXyjuPBvULw41p2UKxHm
e6SY26bz4U26yhWUwUOR5wd/jJ+HHsWilpmC6XDZIsTbydiT4u+g+PwMJhY0ebkJrSp6kBVVOui3
Aaslq/CjYE59brvhHjFfC3B/cy17StCn6BFQmsraCCgrcxX1Fjk4dks201/nCBAWCn0O53LZ5R8U
EN+UGoukIn/tp3iLMh6quRXDSxdBPajo+8EyDjXBrNMb+6qE9omIZrkJ2v5DsZqHyG0PvmVcC1pB
g+OuJ2o6OzVuYNJtwH+u5MopbESazcY+Gupkr4ZC+15YyU0c1cvWzXScTueTQRtxCAMmc9Va1jYo
sb9Eosf+m8LVNJO3fOyWNq3OoXepCU0vNErAjxkiJhq61mQjJmhDTZqOazqMR1RB0KjCnnyKnkZL
1/DRzp+qGKgQAIRvYLf2TcPndZIYf6A+e3ZSZQ+n5nEIcPqyFJSZRDNspJECCkTGrQ9GSKujhxEs
31Uw0CXBRQQWTtfGiyqEC5kVjU+t6GINrMUfs5s+pfnwkglL9jQQlW2YLiN+HFEdmR+OiWmfMmKc
ExXfcwGuHUTDg4UnCggYOEngO64iIAMw3KBF5M2hmRi2gW9DerEqXiarASqdPRZWDZBoYIiZqzpQ
0QoftjlMscV0mM7LGG9b7oMl6nhbRTNkadBBjDwsVVbOwv2wS5ghoQOxppneDGoqwMmC6Ya6svt5
rU/mra01z7IfJpNiExAtGX1/MJF4VfJ+CdzNm3Aos91kM3KYMXKmWUQ5LFvMY5UT2lgWNpbSmrlD
0Rqd55ar2oBtUh1BtDx4Qqt3Ewh1WkYie6679NHqccfFnQAaPMAVq0YZhfiJOcWG/zzHobupa4Qr
E45EhZlCgNiXA6UFCgyz9ATsIcNgp0HUmwYRdRi/HQfO7L7QjM1kO/duT+fZheOqZeiq2PqNgS45
mMwtHjl0LjNee0PdkofQ2lKUAG1M5tK5hRPVeWBE/KWeVwDekpaSIdxgZY5PEA43TPize8AzG42j
gmYC9w2XDsO3LieNKuLDZJdnHb+dFgOBpBeoIcFunmmwU8MUBqM9n7NYTw/yuI+G4YQViX0FAn3X
8w9cw8hXSgGenHZxBnVsLc/VwEfDKG7dYS3TLNkRg0uxA79wCBRlMxZ0FEc3Q9o13A1Oz65Itmo6
bg1Sa3lHVh/WViI5N6TThTJB5XO9jh6HH+TvqWEdA3PcmqJ/NDvjbcxQ0nczAMKkIJ0bHAOYzJLP
Gl4FM1ztTKXGtmwivBw6IeOFE/g2w7nMH4C6SR2mHnrLohFMWyVRndXzhHPMeYr7cFlY5Ub+Qy3T
X2Lksna56nguyhN04uNTQMbtO6StjoUKAc2p2KK0oZWNF2K16EtJMyQaoW5TLZxGqw8oGT92tdtt
coTKYHuHe+wo0is8jZ4jzc84AJnMNnD46CUgGF6t46bLAYPF5UGb6mALiLK6pTCIN1kUkqV14bEz
Sq9Rox/EJUt2kJtbJ7JWTa/12zDNbE8zm8cWsWfUQxTPTjFi0+3oOg+iD6237mZVQfYBbrdUUsTu
5iX3yxTFwurQKzry742N2yI7+Uj3cR3a1bXShDdSIqR20hd0/rdRNdymSGZgCniqTP+t0KmIMaUC
8eyrj4lj3E8pxn/daFOGabiAyH0Y6wViMfMWe0xAOTaqQZD3F6OKwin5zD126pggUN6q7XwzCPdM
IkFH2DS/z5Vk+nf5bR11H004bLoZMeJIOMYydefhLGfJdUA/W9BF6PgkkPbr3nrje76kHWKzCcJe
FLx4tCtvFMZrx2pwRST1X5uTf67m8BBH1Q1BaaeVzblj0iX7tzbzoFBN8w2WAdeKPjMS1FOMxeMT
ZypCsiMqsy0dRE2/mdr2HaYCQiXGh1qFhyZGRtGIDKa8RroEpQfixiHUhLO+xfKc44PRDc4ad7Td
EFPEBymBajw6yFjSoNgq2E9PzeRB31jIkkyulL6f1n5Qk77gWKulMNYnCoUpVO9KBZkBQbUnxyLg
e/IrDItuMkbjsCsepgCCNod9PDBLzJK02jZSuL7LwefpQ7DO+vCY6Mkqq7uXPE/f+WV3tUUaggfJ
tS5UpH7bZdNWP+IYJyQ6B9qY7NC7PiW9geNUSZ6RaED1ptw2NpUCJlkpduo03sLjB6/Powp8e/3K
E/z3KN2Kan0DTYZStN+OM202NrE5INcWTgryosnBzkPSk/a9HBjnNlGoSewMIAIU3hjm5a1z9nP1
WBvtQ9YxlgCu/6wIcuGRMbnGmQ2bYtPnMBnNdpu7wKqmDj4DwDDjpFlaiJB8sHNIWgYdybTGcbFE
7XaxzDHkTwubgP6Z9EdAo23r43i0qIJENvjcW4wd12GBKIdNdZHFmHclGcIuQ0zcg4GxykPzhtjK
KNKWdlwQBNAzaiJcDhqVIja334BFwqtxvyW0gqbQ8q/GXK6GAaFWqx+x0zDTcmfxzPpCdbJq5wPa
egQegdH8EHq6mcDXVp+jKf6uJCZNjUT76OMU6Jki8DWpJv0qKukwKxmnmdzhiR6eDd3Y6iVtCs0Z
6cSpCeYVyL6GNMo147aMrbd2rL4xgH2Oerrg4C5PUWBbV9B3xaHXcjqMsrOEwSCeN9VjUcMc0ZyO
YGCCJ2gRF7Oq9nXWjfAKaJCnYGmY6+ENTry3NCl8iC2RQIRFqSjC4w95gGI2lzEOSemilWW2aad0
LRrRM1MdHixUThaJiKuFb6EHrNlQt0EDfc9N57khk/a77MiA8wXYHFR7q7omBb6p0Tikm6C0UpMI
cJjMYed6eg00a5Z96pueSjPsSTaFNQzLvuuuW7076UWPIhysU1hp97zlnR5VD2Nq09HpMSlzVbrF
NBhTVXsyG0DELeMM10YDFIyhTTqUP8V2fUelvrFgwPb0uv3IZy6gpI+1Ht2GSrzrIvd2Yqo1hcqq
Uaj/asUktqNhylQPlZgSFlhsip2Jh3JAhMgr9S5twZr5vX2TduKIxO05d2tPUcIdw9TjjM2ShH5c
o9T8CHMJwR+/OPrIauIdZi30ny5p0Urv6EQBvnuOG7EFd32d5zZaYcXbTPzvLPVlEA6dP/XAQfoh
rO4+YqpwFUEw6HVrYl5hXftptBljxsx2hQIH47I4RTCsaB7q2vzxc605abVq9cJGFlw9j4bhuT2j
BVCw/cLqG0wNYx/iX/4ad7GXpcqhsDVgCDO8ji7N6ECExQqd9fyK0vaUYRMC8nm813BNv1KH4Hs1
Yu1qtOkCyhmPrCqPVpLHy3Qy3iKsnI8OjUK0H7YB1P0xL8CLQEjf1HbXr3vo3UUAYtbSdewV83zf
FM6PPKdxlyW9StdXhbGFPmYBgsWNh/uhNMZNpxmPWZp+L3UknVth5yxsh+lXHa7ggVm8dRus8egg
6d93z4wCDomt76YpPpP0hGdgvR3s4O5F88fv7ViutUbF+znfEVY9ZUB2CbgKgmrlyAGVN/g1DTaI
TQxJx8cOhYyrMNPMb6U9pqc8DCBPDzM721FQPnRAAZyxCXC8UCBzOEuhdytJaUE6Q4J9UVpj0jVX
Yo07Q/02lJPxI0Y7Zl9HVXqfoixxqOBzJUsTiTqQyT5hutE6PqlImHpgRxPP9zlec6u2CzAjQWno
vY6km2QZienFSYoSKAz4G4EBB0r3Af43jgAGZvv+HXF/kE4QyomAOLxgrcMAm938bBpm4U3VHNwr
NvIBeqUgsR+ii4kKTswotEKeGqSuWzy2Rd1eaV2vPE+NJTY4CAYbwS+5Cl1rx8e4btwMzVILrAk4
fXiGaD4wyybDM+fpPXQH5vkaGqxPdFI3wo1e1cr/GJ0RySZKMojUqxDOpaZ1+4AoDb3xsWC4EA/N
CcXRimgeT5yeNToYEePHYdvCxUXtYG1VySk3VXUbWM0bVPb3mBY5hNQzTsCP9P5eHWW8IU3Y9pry
prj6fZdBpysbR+z1uc1uMwh51/y66K5v+ltMvJBnTLEuSBEMcy1466XWP7BBsm1NxgB9gNSUhhHW
eL6Oj4UbIXFJJ9YlP79STbReUZm8cQ245EVpGBv+B4O8xH1rsSlepkP3BPIMQJQ1Xztm/RKzUto+
eZrolsF/e9R7uL56tqmcfJMK69VxiImWlKaiHY+QERjPlEEDE+t+BsXNgYBHr6VjFcC02RHTwY6p
NA1LXY1lfD3q6GWVA/yhuHdOrcAaGdegJKScrURmebmuUmFbOYoyVn4IorrCTdWW/TujQrOV1myA
FHWEgzLwnu9a53Ki2+chrTAuMI+qH0CzA5eCIop2ZTXqLesEUn0iVvZM0YeSFB3QmLrLNuxNxETC
j2evbqy7qMwPvVotHaS8QodwpNb9HVKLG6LSLhXlfWblr9PY3rqh/tLCg0K3RPOcpjnSq7zB3nvn
864GB0GTPkvHs8D7iSw6N69GeuZbZ9CWgokXPROxQXiEWWUNr0TNlGPrFs85qI0WAoGPO/BcAZ8q
BT8HrnyrOFip8dfR01/YCHkaqXGwC/8RmdttGUXElHQ6pYn1YAfhqeMlXSHIMaNGgwEZhG7gycq9
2ol7K0T4lDLnQfSqs7aUCkNr/kHp3hdVh2hMWTEln9ZOazAYosWRpMexUU8QuTda4RwYaNL9d9Qf
saVsR5BhgCRZwiDvaP6SE9OGLDuxd1PfhSwRrqAKnhyl+MgVcz7EIu+WSUs7xGl3CA1shN0j5gYr
m1lIBQfPr59txXw2p+HdbRm2aznC2bXUfW9p0TvqMkZ1FGK1dFwr7tU83OrTvEUJ6EYDCL7ADuk8
t6iaMHLKr0BAkx06VYneo4BmmEU3kwlyMQwaeq/TUakEup5K/T21gDMO2Ta1IBHSeQPhpPovZj1s
6Nk+E0pPodIDXPN5cYp+pyCUPeFuV+CSiKD8fjIZwcsps6nFKsVgvGPdMB1pfcZCIA/zAT0Og1Yq
8owp8w6gZBZdqFxnwohBdhw8RCOT3qirD0iBHztnhmzdQodtCsYwUf2KitO8yEfnRdetuxJryyvI
A2cp71NOKlzcbDU4sAjskibvZGH/4W7oFDxEGTpgALqxDlCYZzm82ChB6bRwXmFC44lRNi8IhuyT
pL/Powhkabh3Kv2bMzbPuWrfs4Sf+owxlunbIGcVIsNkn/79QnU+QT7nUrvkvp4GewtZz17aGrqv
o1m/+k0OFCAeVAB7JQMVqJIERuVpqg0FzwDkdhwfMc5//uM///Xf7+N/BR/FuUgnpJD/kXfZuYjy
tvmff4p//gM7Nvmnu+//809Fh35nWuidWfz5+9stHE7+kvYfbTCoc4ajvSfqY2iVR5fha9Vqb392
dXnXv1w9NistCUioPQTzv4eI+5KfMKnoy+L9z25g/noDpSomyEy17o0VmmRz50UW4ltFevj68vIy
f/d2jF8vbyhBEltprHt9NBteMDqIU6nuvPizq+u/Xp1+vUULotJ5O9SaKFKAEwBK+mcX1369+OzS
QR2mUmfAFr+UVnvbFdb+zy6t/nrpqDERokkx6XQhIW3Dwsi3BgT+1ddXt7nK37xz4f56dUXL0AtP
apTAU+RYeroYatKsRssCr+wzbYX+9fWNPvm4wvn1RoHiq35cJ7oXNN0pG8xjXBd/9oaEfLa/rHtE
Jzt9LEPdM1MS68ZXdkqK6dTXv1tuzb97QRdb1kLUKtZ1R/OKzP9W6t0qpKtCT2prw5P5zT0+ezcX
GzdRCESuYXcemr4pAsYYvXLYff37Pwk54mLPGgZSMzqkIimB/4EBi7GcpxSVd+L+5us7yKXyd2/o
Ytv2KjOdvCs0Lw2do6HNu9IcDobtM2oo6NyFW3kmQNbcfX27z1as/uvXZvZC5yASsimIWP6Efi1N
jlqpQPFnmDqFd1/f5rNvcrGjaw2SrBrbpWeohVCXKOfmQD3T2V7+2fUvtrVpC2ZTRV16lpb8SHOE
/zBl/M1v1+S7+JtPYl7s6jHpHLo8mF+LeNw7WQvmrcEoYDjkVbqo9BjsW7/hZPVSBXyzz7QmSzhm
/+jJzMudXhn08+1k8sAJnRAjR0m7bH7zZJ98fPNiq7tJW1imEU2gjBEgqfNl3cIJS5NVhXufOP/Z
A1xsebWng2EYweTZ7HdsPepo3ToYYn999U82pHmx2W0U0yq9UUbPDqZo0wojWvTGbOwmt+1+s7Y+
u8Xlnm8rm25lN3gdQREKN4Ijk/4AUTn5zSf+7AYXW54vPFcczT2lT0tzFs/VBkVuu73++hV9svfM
iy3uGH7StFrTYx0Hwnd0Rxz9Zixmvr76Zz/+YmdHvYbqilnx41slONqtKNbRFFabuiF9/7NbXGzu
xInbShhN58Uleqdtr20tBjxZmXhfX/+TF2Rc7O/YHbN6qLXOs8QE8bFPFfTiUPb8+uraJ7vMuNjB
NbJlWNHMrRdmjH39tYQ9xRm46GFZ5PMKPibIOABdybq044XSzgvWA9w9FHojgMD6UgXD+fVv+exJ
Lza8A9cSdxsrQ4NOvTVUJMXN4jfp8meXvtjmStA4SR/UlcccbFxRbGJnZky/2+afnIqGXH1/SUoQ
ghZ+b0Elb30f/HbEcDMIEF6DcoiWEojFYnhVDBzn9cRxf/PhPnsi+ed/uSfOYbMukq70MH61rwqB
vq0zoNP7Z5/iYtM7mg0S2OZMD/LZuTJbQIdZnrmLr6/+6aK72PR5Y/axhq6Ip2HmW0xvDrVRR75F
oblzwhu9aU9+eCymeVlFyHrYO3Qzlhm48SYot41h7kymol//lk8ihHERITqEL7Ou52yO5+qYOOmu
97XbUurnfn39n+fw35zPxkV8cHRVNaZYFJ6kt6pInObd1C4QL6ydkzuJEosU00KAgQZ8kODfjJQA
2p5zilzADg0f1LnzPqFvgsvbh44MDoSc6ocFyIuWpxukIvfXieMbzAKjzo3v25lTZzcN89g8YESg
0tlEcitDBN5lqMpQVi9d7jLlvYviuZjjcQPZ26w2wPMFSNXR+IYAVWSdi7JkZD6WRblB7TBiYDQg
QNzDYlF1G2M81NbwEG3DUXZt0wAiXYJ7BjjrJ3CBUQQoesDgMcAnAj5dsJjVLm9fx1yPgf/O82D6
MIBDBMgwXJ6q/i2rkN/A4C0HpfWbN//3iZF+EThbgFKFMBPTawsTQEasV6Ja0bw2yt8cLp9sQf0i
dCI23jZuMhme4dK4QGFxooJSJjwZ/uwBLuIh77ekCRcaHp6GXbbuoPevKavG9jfZyWe//yIoWuzq
DJFUegiGPk/nLFdjlXbphKrn7usn+GRz6ReBMS0SFG6AoHl5hBYWtCFjZDRb92hBlXGgP359l8+e
Q/75X0IhfcTJMBDV8/BYG6plqxQDoMvaHMLf1FWf3eAiGsIRNg00PGYvQB+s3TW5BVNYL3VkXb5+
AvnG/yZG6BfxsEq7rkAoDVaAhou1iq0HCsP4TDTQRJa+4dSnr+8jV+bf3eci2Nnot7WNpTKC77Xs
vq4zTGx6vbRp2xYhvKrKwS0txzM1iPTxN8H+s5d3Ef/KODQQkyomb/CNdGvGwMCQgnn4+oE+WWDa
xR73VbQpeosuVTzlMeK7wmGIgnEYVJNeG1Fr+fo2nyRJ2sVOR9h0CFhOuqcJLC7GrsFuWhancFTd
gOGYa57dzKxevr7bJ6vh56n5l/UcJjWWebkzeuCllF1cRvjHDxEYw6KwV84fPtLF5lcyEJhNQwOx
UxWkRpgWhseynkfYqELDWtUVe4GO0PrrR/rsO8k//8sjAUb0S7OqRw9QkbONcmYrNlrPew0Lstev
b/HJOtPkn//lFgFj8nnS8JgBaJEM4Izs6EcYZ82fNSy1ixhgGg2KZxUxIOz8yJuTJALFk4TJ09e/
/rMXdBEBmnw0VS0rBg9W8dxdBcUAZhI2z3xuoDrZv0lGPrvL5f5P+zrsdADJjJjGdRG09kveGnAM
EqHefv0gn32Gi+0ORxB+PGgmTwoAPyW6YEM6tCV+19qVO/tvQph6seN13ajdDL14Ztzr0RyR94p7
1asyxX7GjFy9jfAz9PquljakxfLrZ/qsx6Je7P+0Msx6cqbRK93smEQ1hpnonW2wAAKoyJAY+wFr
N87NvuoBLCuDMy0L9CrXiW99fP0TPnmt6kUu0AsLJfXGGDw0RMZ3XrE/gL4Gy/LvR/zPX8YVzc/x
xXtRTnUUhO3F//3X5qO4fss+mv+W/+r//9a/fv2//KP/u+jyrX37X+a+ZLlxZcnyV8ruHs8wD4sq
sw4ABGeRFCmK2sBIicI8z9j199RvdP1Xn6Dy1lPiJcQurjolMUkAjMHD3RGIcD/ntw8IVvLKbltd
8253Bbhk+fduCb3y//Xkv11vpey79Prvf70nmBzS0hwvif/6dYpur3CsjPAEDdby31sytJJfV9Be
/Ptf/+vyX//5b6v/+s/i//zvP3/1ei5K7NtI/2AlWUagiyiBD1hTIfrm+vcZVuN4VVIQ2SPLIswm
xt69++9/8dI/VE1TJI3XeJnlkbb6178VSfX3KUkSZYCY/vW3ADZfGvwl8D9vHwmiRk3mn6qOnV7U
y7MC0AgVAPizCtWJb54twvJhjmh4ZMgaEXl52z8V5Mkj+5bsL2+XN2SLk6fLE15wvCBvGT5fRLMg
F47sPdKTi0fP4ziv03O4MiNvb6yukNeEYNOOrDodKcukNBDgRV47ffuaGgl5S+j7wsSO3O2qiLxq
5OUFLaDfCcjrx8sLIlp0jVwuT0+XParB5puxz3TPDA1ef3vTaF0oBsHthJbz+uu7EllI5FWiZUQE
uKT0mjfUjHsqAS28GZCPhnwoZEXPJSh+D8QCWhb9hDZHZIEMYvyHb3Q6FQqYc/CRtu2l2QZkIZCP
AO8/XvABUINk8UFfG6IZ25ePiiAsAiXhqRmSoD+Q500or2gE0EdQIP15eaENfpFwOeAmUQ7w/d7y
d19fNPoL7buAHrygKwvUiCtBa0iQZYP/Qeo7uV1BrwLvIL5ZkRcG1yFdwWxB9wn0Z2mZNUgYmQOh
BKA48kEusKdM7KtKs7ORZm1lqdWfUC9qaSBBZKBC1nTosN+B7LZJP3l9rfRFAL5wDB4oA3xETaxy
xBQqSMTHLWSeS7rwwYMNiXgXZJUHR2Qwr9onfoVkeLTFMZD0LoCt68WfsXN7C2RVGhO/ztbxyZYJ
coKDGpeYCLuOJ4W87p0l4OGRdeaD+k3b2phGZnPemdnNCnSSIBcGBhkLCAok7M2FKdIb9bfLk/al
kW/7vUOu+NsDxmZWpRM8rwL/pKAqCl3+79+e7L+OQKNw8vLkQKs8sqPKtYeu+06k85ZtOVshyfUZ
wgkgkotDWmLtgIBGrj3Z4RW24Rs3XSSXjNCqd9erQ0/hBYhjoFFfZJZUkmArLYBeqR3rGYLPZ4jD
uSm7ApWBfvE69OHj43P7sv1YUO1DWXuoIoInyQTwv8A0w1AEpmzwQE5wGHJJaGXohEMmCHske7y9
POHTrRMceoIDtMc4hRcT6BVRq0ssQryJNA0ntPPUgnCeaiRVUxhHS3ZXnLjArBGHpsOuL65+kfUL
zt0s4nbVBXb+dIGd4xP98hMaA+uhddPa33AxBHncQDL7Qr+gXfgCynrKdFot/Tp+8d8k0fFKvzUD
9zz6YgpHjFX0Vuj7yyWDPa94nb81kgr+DbVRZ3Qz0a/aUOqtz3uMPt6gdHggVPh0wb/bZ9SHD/un
CcgAEP1UqoRbAIoNfGbSsUc7ITjYw5ddopAO4wJHQ2t6or7vEk+gdMdozqUGfxWws+4Qbs+bGUGK
MurEN58uK2xzpKenegb+ebMyZcveMk/Sa77EFT15uskOJk7LRcH0l1aCcaYOj7oZ+g4YA7cfeuTr
OJpzgb+gOnATvoLO7S3b2FPBtmg01UOqBJAe/fmlD2j1l0wSSA4NpDKH44GXRCmN+Yr6L09f2gtl
jXT6RaoutLs9cQ2qwdfrbqae5I06UyLC16ZYT3MWIGxT4KwbVGw7XAVt2dUXGUsRFO+deG9IYEok
A4Bk0gIYUFY0RcoSmVwu9HYBlUVfqCLd9Ib28u0C6aFxeL1MXPjxm2/c76+b03G3u7UG7AM31aaX
3N5NkAiE9v4aWldHT3EOqoRxvtDOUn2Csr2+0YtgqV9asb/pAK0frf0abHqjQuwa2kFH4I3eRVZv
dFDpj4ZD9OfjeUvNU6PN18jTrdVwDlCygnyZ+ZcfwcDS7mWEm9AO0p4+XdcpOZ+Wmyv8C7zLTcC3
1lLXesEVt7burseYnE7H5ft1Yxu0TA7F04qoWuB7O+g7mkr7Ae+yXp/Xp92eDo9hXd/RwZpgDK81
RuTK6CDsxQ9KudJxR5UXiBl6lNE+tAa6gMJknQoKJV8BCYTLqH16ZGOelu/WZkNHFsVudhsrJIG+
233pxwX105MYddoJuMHr7p1aJb14t7vpXqFDQam6OsQ6njZXa4NzV8RbkGDF7OpFPQXVl4lrN9ca
4YgfIEuCMtX48S/vJYHSoYINari+b45HC2340sVbJzdQNlyJky2ZgXXRQMd3roFu3NSfNurvnz3c
AgbI1aEI9NiXp78pB/RgAnRWsr8mOroNuUJxOIIvYFSp5DmMy20qQ/t4+zJVJGob1EboAdxqJhf6
hlYJO9psrA0Mho7O5voeUaPrydWCcK+bzXG91n0yP7jkOSXzuUs+G7LF7+fz8/m8dnEGpyT9MD+f
U4IUU9IZnH5KyfrE6WuV4FXv9bXZGOap1zchHVcYH7p+pUNeE4yRouMlJDi5POHf+nA4Iz+ffNI6
nw/L4wm1zNenmBwPp/UyJibeLTfLI1pHWl0k1vvx/biJ9N3xjDqhjMfTGmoWm3OfnHlyOJ8P69P6
fNi65DCH+uXExxuWrI/H5QnlHU/HECXKeLM5QoHo4ePxfakS5AcZLW01WoU+xQSlIxoNP+vT+XSe
82R9PtEiaMPRUJSzQcNUkpsnGe1anjYbaMDm/XpEsVQfr0uQQBJ7ssSVx82SHt0g/pn2qTKO1vGI
VqAlJ4ARkG6yhlmhZJS/PC6PG/RreaKiWi5bHY1Cxegtzn61qTHQPPQUB2SyXJ9OJv7boAUwUCqy
06nDzA5SWJ/eLQQi6pvT6bDG5ccepR0hmZTU5hHdoD06nNBjiCvH5ZDoCSfhDvB+fcbA4z+eWj2u
XaIFdOhuF9xaa6L5OEj7oOIEClNp9be2oklUvDj2JXm8QSG3BtJiICFgqlAn7pD3K6CwISbrfcfg
GHUt1BypvdL3MCPY+AZlQxRHOiDQTijpdXc8PJ9hv6f1PCUWLt6d56gckl5CZejYUmnuNtRZQLDH
I7yAjtaccIVlmee5Tc4QFg7cekPfU1nQX/Tx9t6sanKyyakxqJKkBDziN7WgMuJun+nRzkBuiGHj
GCRnwzocvcEhECfjAG02wiBxWTFrDAWVpsRskAK888BDueY9onxygD7fC5+olBb/9fc11rQM+oMY
Eh0AVCiHepZ3+oY6UDjUm0+94gjagWFP6cmdMwvJQSVnn6T64dwZsFk0jRruV7tht8BuwQfMMnR2
wumwKHqWGvXXQRMQmuhFiyQ8PSpmiWal6aZRZ6J7Fl8bYOZWFofEwdcmR5A8mBVJUunpJ6KkTcXM
F+qMtq+/NZfRkWFhvtOPvpHoyqSe2fN2turxdKVaSAeFcyswiaP9OUJ8OYEuIkEYf5j4INBBn0QW
NO34TtWMnqAi/fu9TWCGMLJ3QPCQd/QdLge/ylqdqTNkKcJv04nT1+Qs02mz3nEtVUQAPv96Rem5
WU2oGoa4X4ADVQ9wqW3sNvFi4+kKPjrWRjWAN4HikHCBjkB3PXglWg4IwiCt2gSlPMa9NtkJnlsg
WZOf8OQTtJdwczYBsD3xjA7DhGGhYwO8I/JOW1cQyTzmBI4QCJ5UhRoDAarkQEcNECQ3WXR47jlA
Y1MdT3JAsYYk4COon6IlYmxhUiGGG32hUoJLRKgqfqhE3o8uiXXoV0hw+7rQg+v3RH83kcljPTtG
DCWhsoAcQTp8q/IMjbhJVsZxCEzGSSpz+n+KluEy+vZ0PiA1U3dJaSG/Eg0J9dvjHsBEaauoGL70
8qvFKCqm3bqpJugB0Q0XX6PNPYn06OHwNcC/tBW9oAVQGdN20KbBoZ/hHjkTWMVowBmPLmjLGSw/
OH0rmb7Qn68G/zKqr5ajR1+X0Vfcs+ilwpyaFu3h+3ury2gxlX+MP2oN1CZwb2Eh2ecYnQLxCUGs
v4FMYt0xkLNCHIMK8JO+dPiARUqDORU1MKxIOAfGBnoH4QKNUseTWh0ZyIZS5iq4zJGjdSp3wjkD
Zfheu+Zbd1Fa81LH7abE13wCREudVkwHmDHoEIJADH/IGCHpPJjQY65Jz4Jh4aZYaAdtUKzTS/F6
iK/xIV2xR8/wcBSkbGgsPU+brqATNrqDFQE8T9OpfIeHitag5niBkmR6olPtwdamQf0ONQiApJku
Ur1A2i2+A9/O28ZPxQp7pfPI8if+hE6vOHxzRic0dLoSGygJuTX4GBuAnrwd/HpSEMB4zutIdQHm
zF4EhK6JqFSd1TH1pQsz1HvAue2A/0Lo6g1WKeDfPlj9wqA4OndDw/BHHxroUg5MfAq+dSy0aATP
NyiI/oBdF00GXxBWMWqjxR/A5HAkX4KBgDRmB3yFvX+IV7kVGeoEgB5GYoDtG+KMdTq8dMipLruw
zE/fBJzoFEsY8VT6QEqD3BkuM20QEQ90pwLQ82YgWZlt2LaOoHIkKMUA0wXLMr8ogKUYAKXTAGs1
mBET2aIJYdkEPAASWj8Fb+cc5Jnb2gIPgguAe2ztbySdN4AGqLN4bc2zmEDl3TU7USzcSazKAG8V
ESxPl43cROD7DNhssIacyJMevqgxCgPhVSbIjwjQBw1wluutnpugSp4BL3NSmqUZzLoJ0jhxB0AE
mV5C3fgjdGTiTBQjNzhD1OHWDRu6gthYAzk2FnqA9oC2dwKaesvWAbFs0us1+i2qZVY3dU0Pyhlb
Ho43026K4xNvklpA+jThE0JMLGN4DRt7N6BUnNSTAs+ir8hOmWIVJjcqU5zny3gDuEAjnGQW/vTA
nIFUjT5l4d8Mf3g3m+H1Cc+/EzrqKzyyvb2+1gZGmD6ZYqhvS2N46eiqxStoV6xXQI9swTBDV6Gw
KPa6WOB5d0XXyhYvi9dXfP918YplqVd8xGc8WC1S4/XlbfVqBOR58fq2wtOfLh3DJ8DPQJu/nhjx
5AJ2LTOe9a+VSfsDBMs5v+qwtkaNi5lIhmupuY4lEX7NAo9zUyyYvbpWZppBfwoJgGW+1bZWWIKp
E+tjof4B4CZAk7hwi8jzRC5JA1F/QnL0Z0tN4RO2jl8sDW4/Pz4+th/bKRZm6MFf/56fPzvqL6ny
zg90zkjn9ViYi+hiIzr3ShdU8HmLZq5YnRaBJUKcXhgvdBWRPtlRiUKyVKZ4JGPwQheYMrL6tT6J
q7GU94GG0a6CZxPWAhgcvVjEK+cZ4LIz2m4VT94HrjYRlh8euiP1V6kF8kNsGE7TVXOJrwwzdR29
O/IX/tI2K8BQFIwOAD1+2l4RSWkibxieFVSNk9JKngDkmr9FE3TnmT494I86THQT74BcT/BggHf4
9EIXq6glC7j0g64pYKmG9gyCgyjQvxcsVf79KP0R6p9fRv95K/KQTA7n9eZ8tOgjkAtBf24//qJL
7/+j/YWV9458yuSz/H1H4fdNif/YJ0CLiIaX/LYl8f/JHgSHvcDx7YdZ/OGdf9t4oNd/7Tloyj+w
rceBFYwDQBaLPJG/9xxk9R9Y8hc1VRVZQcDbf+45CNI/JJbTZEBjAdMZrMc49WvPQf6HIrM4qCq8
AgJxDRsj/4Othz/tElLsmcF+A0gfOC5PuGZauCx4IVw3XbBhAWIwKRCtb6L4tdvxPTmGFvXPrY2v
5BhaxWA3Ffjznp+ISjsF04YPCEiQcIi282sz67e9rO+lj3VgsJlagYfdq7gAGY88qGEEpFKffBGw
Myp4Eqc/d2CsCozB9z0ZsIB4PmhPm2kmct066Pm8s0CKI/Wm6Pf168+VjElpsJcKJISi78oQlbhJ
CQg8AB+BWUFk03u9+HMF0Jffe5HmsaqwII2agjBIw0NNHXt7zwWry5395rHyB/umGiJk5CJsFbOU
EMhEkCMN8Bpebu8ESP0pLEPRsHX3e/N9AL11DViazRzUSM68CH2JIwqbF281Ihk0EnONnVPQLsXV
fx6RPw+7rA2iJjSwxSD/zJaBKwHmiyc+BPMkqFRovUIoKfns52rG5Ear/7bjhxAdqJYTA9SwSwEo
knq9Cuq2nk/uxEqMCY7W+618RcvY1Nc62ay4VFzJGqOou5KJuW6J7WXKeaf0ck6iLksfiAqgIzWw
d7DBp7VCK6xDAM7MEwRRVLpYVK5n/iyxP8XM0AoGJq96fQNKU0EyAc+d+AfbcwWgS7MaYhENZJ2q
nQxYLClsn3+ujvt9b/ZvB4b8vt8lmCpREQDMSTIrx6kBiMOrSBRuAf3VaSFzqiq59Y1OBNsy0lYU
ZskHrCog49FR+ehOQMpYjwfOIXS6qA6lRkKWJY99vjz5dAEFnrF1aDSt80DkG8SqDhxEAmNFMAPo
A7uuUF6dPFfMTmDDO050pAvqwD2EKuJMCyGXzEDwvCuIeJNlUYh4YhEkwL2LZdxNHhsudeApEqaR
0syVJJNxkC5rt/ILL4E31pE1bLRofEoqB8weoYwFMD5qDkF5L7JvxJJV2vVvlpaDwztNEXkKJjOm
R0wKlwP9I5U0bL7+3LWxCgaugm8dTgUShwywMQd4LYgJoSikUuTZD1ZAK/7WA3CIMTEYbhkrTjpF
3pSJ2jPPSIdmnTs+dcQZqQPfUKhsxTaAe7OQRyZajeeWoIuowQxEIj/LdaZp3anr98Kd6sYENvAU
WhKIIZidbVB5qYCrQWpFWpstCIhq6+cRGblHqAPXAHgIW21SRrHKsgLCI9K9Yjyox1zYmingSO7d
u8eqGdh/BtxDW2gj1UqBlrUP8s4FwVWZb0A57t4JFx2pQhlYfxO0KtewEiiFGFDBilzmBgutUXGz
CCQVnPI/y2tkQJSBF3BVJw1UJUU6fSh2MwZIQE+aA+TJx+YgytD0ba9jKZ4YmL9AEEFYvxVPMqh9
zZ9bPyajgYFXtZIoKivLVh1iGNqgKUzcWWOsRnJV+qCEaN3fTLDyQAUcdj6YM4o6QHRNp7ZYFGI7
r78jo7FODGw80Bgp01o6BFkuaJPMrXzWBJY+aNICJgRVx2OyGli6woM3k2MAzWwDiHLFa322LjpN
WHW1FD42JVQG1h1pdSMBCw3GJ3JIaJIcuUm3yPZigoWQ9RoLFgBXU7ZI3xfkxyZrysDeFaAHaCwr
KVadY5gsF2TcIIlpQ+B2/Sy2EQepDCy9c3ygwDUYfvDIpsqErcDKugx5vq4BIaV4oJaSaoVdIvSZ
a08/V0kt/F+fzxAV97vGha1jK0nf2BYeMV1unThiX7wXfO+mgN3OE3kb+EBVgesB2tCS9REL/wp2
aEHa/lz9iEuQBy6hs2XMSAPGtiKFqQxXRIQIOHdT4+fSxyZv8sAlSHXZehmfacCVRGfAEQ7eTVMF
JEVnOUVXOceUEQG8IfZqLK0BAMXHK15RVR8MW7wk3bG5kcmPPHAcYS7IXAd+Jws5ro0F9ljfBA5h
DMyhpAfKp13dmeuPyXLgPDLBiX2GUTRLChvgoFWcGoH018u74jH1lAfOo/CyTuJb5FOWXWPzM1Ep
ef4lAwN1N42R44VAlV5Onfc06gv+jkMc8VfywJEITRxiKHJw4CGxGbTfisZhAy9wsmsNCJ70zgiN
1TLwJb3Yg4VTxpTXdZB1LJcAAgKRJQ82u/TByYg88B0y6NpiP2sprb1TWrwnA78rlZTJz4o+NvQD
xyEDOoVp4fYsn/cQNlciic4GgvYdbz5S+hBOAs8GicqBv9biC2xtsC53jB0xvzPCY4UPPAAHiF6x
DZ3e8hQGuJl1zAtG7TBA03lINEMcCdevylTIQf/C2JE2A9FtNsEs917a8VjrB7YtgHg1LQOUXtq8
qItRjQASFtxAP7d9zH9JA5MGRk+v1grGFawchtBUU4FpEezmvIpa8NyqjMUE8kRJgcUeKXduciP3
oCG0hM8yOQtcewx26p9YxkN8adVi/1NMM1Cmg8ZEK8M7VY2YnTQw7tgGUHrPMY3VMNIVD21BPRHB
QRkDr1+R74hwbIAGpi3USh37gd1YAgx8p5WJb3JiEtyZN1Ml/cPdUxpYdRnD+TW93FicmGUmDPCN
AQBokwKqVBDt1yIBAJ5m+3fscGxoBlbOlVFoq71fWYUkMSTJBQnotPw0SKsIhDU5Uu0Avfez5o2I
bYg1gZumHQAWtbSyxLc5PZd4gGW7beAaP5c/MvRDOAnJdoqA6bGqAs6YdF4iFB9oZUm40OIgvnO3
GuvC4N6P5Uim5sCWCx4npymebc4JnCXg2cPrz10YmTmJA9MPOEDVOzXfmo4MwG42KfVcyY1Ow/Yy
SAFqFlB8nQMmZVt5cJF1CDIh+cBMVcG2AFIdF8uQRcWTDKiBdyyFtvsPuixSOX579gApjMjbvlqb
acycnDZ2wf2kPaUF0nZTyX/MG4sDkw/SPmeYQv7VBZEHyqxUg3r85yEZG/KhsUuqXakutuO0RsOO
Ly0ddEj3Sh8T0MDYA7YGuViB0rO+AJ9K2m2cVF5XalCB1p2/m0Y+MgwDI3eRsZIgSQQrFSJ/BS6U
CuhS5l5O1YiAhhATyGUKVc9B4WqhRmYvup3pNLJ7B8BixD8NESbaEus6YReg6Xw+FbX8uS2x6VuI
/aROxSOYk+5hWYxVNDDtyAXCaSKwlYn1eKsp2LUfZBup9S+uIExlL7qzJjp2+xUGJo6k3DJFln6F
LFluItjtUg20KRNmwC4FFCW4691a3EYewJlt8Y4Kj3WNOsxvVsjaUi4AqaZE8kiH+YQPnkPRJkXr
ncWAe1a0dvKQqQgDa88KEPBh0l6ZPrCyiex7Ialy/pH0Q6wmCwMzVwSfcTxGK01gFMoThwEldtwX
yhN8YXhH2cZUeWDrbQXyBKRRVVaPLUyEt/fABtf71lXuYTmNjcTA3PkMWP9V6tSWFHTpTssleZJG
KsZCBKInm2vSCjzpkfXYcAysnvNsPk/aqLIcuwjnGnCejAI8GncmDiN32yFAQpXbKZCPpMoqNeEN
KEULcPggbklljJ9bP1b+YA7fFp0fdR1TWp7LrOF1T4LtbIGktv25+BHHyw/MXfO8SAFbNPixMQUC
ci7uqnXi7mrVmWuBL9yxvLFODIwddKtMrqlVBbBPaQUgJCQA8PVTKbfHn3sxVj49/s2ysfPfpGBs
Y0w+94DabT97HXfkpegOXt6Ys+IHFq16jcNgitBZot2zltBiQzSwg5KAmwDUDAnonRUblN9iXiar
1usdQ6zye+hgYyM0sPfakSo3QMlWiOniuutAuRY1oDRjOlWZpGpY3XliGKtnYPRVBvzS0E4qCzvk
TwGgsInIo68pjzjKTPv8eaDGKhkYvq16mVJ7eWU1dYqw4rx/iqIU4cx8ugld77GJED8weC0G9nHK
RAgvBbeNXEneHA5H2fzcgxFVG4Il8CVf5hRKxHLqZs0VzpPQ14u0anePFT8w915MNN92g8pi8xRk
zSDktZvkLczUB5s/sHexEdvGE1C+yjSbALA3jZ/MOV68c+cYGV+OHv9miElj204pOCVufcwWUMst
qdQWT54JIi5ZIb7jTmhj/zCd5gbmznFpqvQMz2C2CKpJ0OA4dXKwFc5wsmxdgSD9sbEYWD3j4hEk
TyCrAAyWPSVCE4qJHbnmz8WP3GVpQNN3WYlp0wktlvLNpEcGWsMvROnOKIzp6MCU004q5STFw6zA
lbO0ALkNpgu9WN1xh2MNHxixF5atW1VoOJ88syk2SrXrYxIZGG6o+XnaBxhXoFGfeTtbB5ry2BMr
S580vylmBVLitmvk0uoKn9sjIIi3/EoojJ8bPqKQQ2gDIH2JYEbVSouzwRoqWgg0Wqh8aiksu+UL
/jG1H8IXOHzpMKnIMib88bbnOIBIyees6MHazGaA3g8fU0x2YMTQ+iwLWcwJpL5JQZHVgp2jRizp
z7IaUc5hYJzruJmYuV1puZmzKlnvTXIKRE0x9uWx8gdm1WDjqutiuzA5N5162CAAvLW/81y1uzMM
Yx0YWFdeVSz281CBGkobcDhcECewUmXtMQ/NDqwLsYodmwHGz8wjYdPywSXkw1WhPILViccHdmBj
XOMB7aflSktrBHEtJ1KB6LtWvmMIf/b/0jAWzgUmXYjJMGMKfVWSqKouSg/K35g5cJ5QPDQAkja4
R7ZaJTaBBltWeLbxdDZAcI0hqXkfGmmWII//EUWShoFxaROJNraWSssR0zPT1MdGSl5ZO7wz8/6z
GknDKLhaENhcFiCqWAQEVkjvjkyImbFQ9eWd0Rirgh7/5vRyt1awMN9ics+7y7xX3nyvWdmxevhZ
QH++D0gaPf6teD9C1KviCuCSyoRV7jOe6YmqZ/1c+FjbB2ZcOTlCc6sazz2gDBfZfKbKqhk2/Z3A
r7G2D41YYuLOEaLC4nkJeSC58Ka1YOl+rO0DE+5czscaUFlYYlcv3BCkxE3ylNXRHQ8xZmQDE+ax
A4lgZyYHd5m9c1V5HvrsPkHzQYSV9ebPfRip5F+C1qQm1moRlWSaJwD3MJ2qqnOSk+iDiYPJz3Xc
pjr/OpGThrFrVcoXgQsiQEvmEisqEG0KxjRQykfSh9BwSwABITnAcWfYNwn0BjHUBmiOn0WmzCyQ
yd17XhhRtWFcW8MI8LhiheFy+SfQXOwYUdmDYeTl516OFU8l/M1MykYo3FROCstmBMvhpVWbpjM2
ureS9ue5Bwg9fy++ttVA9kMxt5oSLM98K+ggtNo6Qg6WCRVMxFJ+x5uMmIw6MHevF+0ib4PC0txU
D8RuHamPTVhBzvd7Hxom50NEZeQWWKWliuSK7K8yOQWfoc9jre6xcRiYvBTEbRwkEgTVlRsGTjZ0
xSOTBvufix8Tz8DoW0RehjKWAeBR6mIadWypIzBSMH4ufUyJBjbv8K6EuQyfW6HIHRvf34EywxSZ
9I6OjjR+GKTmtlkKqC23sCTeExsT5PVaqTvY3b0HS0yV/Q+WPoxPE13HUSs1zK2+ZbZeBOatLN2A
mctq48p8SETDGDVA3Gd4OEcVhV2vMtVZJVU7Lb17e14jI6AMzDhUOzvK6i63wEX0ztYqpt8qX245
p/Hu3JPGaqDHvzkKXqlZqfagoFXTIT8x5BZOhixpBJnfeQgaq4CO/rcKotZmyrZw0QXRAeMu+Jts
l31yc+3jsREYmHGZi1UlahgBONRF3fGLwI2Bms/fsYExHRoYsNY4YeVnTm7FgfeC8OZdlqfPcu08
pdm9LYKxKgZGjP33nMWcOwdppq+DAA1P0NmyVaNlk9/DjBwbhIElYwW0tGUwHlqFrB5lR1522JUP
g+z1oTEYBp2BwzoKnNTHLRWyAoeRg+ReSXX0Siwe86PDuLJS8DPGT7TMCrT20Lb9NueDbcVoh587
MOKKhnFlLDhSu1hiM0tVQ9kjrp/B0tokev65eI5qyx880TBkzAdqY1/7HZqfpYdeiTa5mq08prgI
GYOs30Q+eApYDOJMkIgfgP4ZiyccCTP/wf5RvfhmhLUvyXakCpnVazmoawtxXTfAl/65d2PCo8e/
FV4xMeCa2yQDTXXvlmB4F7Ikvapa/QiQvqJJw6AxsUtYDRvYmdWlRZlaHJdloKuwxezefspYDwZG
3gVVpeaRnVqS5LDgSWiVFPBtmtLkd0Q0qgADGwdxMys2GpNaQDiegjJzipXEZQ+usS5iFmweTJUs
N3o/MoC7XJLEY0+ZfG8jZGSyJg+MX1HaVmVrNrWEID/4Va3blCOVlYtcb4PuGDr3HsRHvMwwrqwM
ERdZCKCaVvo+vtZ92825ng/OQQdW2TuSHKtj+Bzu5XLetFSQrg8Qc1A0pwG/a0PuTqDMDav3X01V
Zgemoha1UoLUG7RiE9VqZ+6rCOwMgDe85SXpnsDPaiaMEW7zA0BK78VojejfMKYt5JMGMKhVaiGt
L512BVtMGuA637kDj5U+mETUQi10adiklm9L/ZFNbGcqKmp6b/N+rPiBwAR4fonvoF5abGfFRKlU
QSSSncj3nmxH7o/DCDZsngZJnNappSqxDxbG0spz9ZDE8VlyxAfnusPYNSWI+Ewuc+iuWD57TrF1
y/6oqcWdlYUxIQ08jGN3jRCGTmYpsfYGbliOuKJ4z8DHCh84lyzqFJWpohSh80z+xsgcP6uCqH5Q
fQbuIy1L11cEKbFsFgShWC4y8hDMrA/dO4ZxaXnHICQjROFgIy+JE0uzIL4b8/bniC5pGJSWeS2i
OVU+sQBd7jEHR+k58Nv6SW4LO5mtBJCXu7YMxm5bUTtwqNpKOssAF5vqnFhJ6qzK+IALdFGzm85C
sovQGE3T+fm5VeXIN2Ish+PmHZSxP4sacKGDDQ9ZYhbT+660EQrQIK00gZfrN7YE6vSzZidSOZWl
AqyjXgYw90nTauCClUFCE59aRRTtTSnKjH9hHTmoPsJYcbG6CH7LaC1j2YIjuecr3aIUwOxrNmne
AsUn5zRpB6YZHjhJnZ3lEy4WumqKpeHemTZaHcUIxU9ldtbEtg8GTAWUB7uqbV1uAVJa1sbCRyWo
8YPDSW9B36YCUStWaLmQWAy2xknSxFgiBffNz7pCHcq/emYA9P5eOAIwO0xZw9QKZf+tbuMnjXPm
tuI9NokdRuPV2GFqQx5tlyobXiacKwCT6lXNeKz11Hi/iUaqEQfEgbXB4jUNwEyUehsErx8ABLhz
5xoTz+BBKGcdQQ6wTYnlHt8nCVyY0DBvsp/vH+vAwIX5SAOuY8RFWj7LaghUZsIJcuK8aSKU0WOu
hsI1f5eRK3vgGuFBVwl6k2bWKyogesJc3P3cgZF5kDhwZHnk1HWd1vA1be7riPMFH7WKtcuszcGa
LXjZsuLYh7Zxb+jS33uSxV6JNBwNwkLqMlits5c8zjgCmtc7nRkZ7WFsHuvlwKZQQfSSg8QKYD+d
lMx4xBKfsGZzFwVgrJKBOXOxx/WMAJ2VnUhqTZfx0mtaue2HwqBLdwyDGsAfzHoYlFdGWWMzbolh
EcNPhFrPJabI7riMkanDkN8prZq8zjolwdN7Iu/jNAJNes8kHxEYgU9dIiSfD6nWMPqulrJeqCts
voaZBtolwfFA34swOfCcB72QkdpjpI60sJfzzxWOCW1g7E0ahxzbOpiuqMlblVQNZQF68I4vDCw9
VRqQVzu4KQtdmetaxcm47zePsPvgaY6CoHw3jYZFRrrkYRUuTsJw7qpxsCgDMNM/JpiBkRfgfA/s
JIEXjytl7sYC+4YH7+6OWY+IfRh4p7RR1kcFpqKBHYazKlZ9bLeX9yIUR7R1SEvEC2GlefQGp0Yq
aFLTNSZxb+BRfKnKh3gfIf1h7B2Xc23V4oHdYrpYuLrIP7j2URWVdwxuTEC0a9/vcrwQ+64f4Ela
VmpmFmgxULjsppHuhIGMRMVJPHVV3ypARrBtyyEY4xHQVQYbL+46VbeVmE+NpkiYvVNEa0ZVan4i
l7ifzFW5y7u5y0hS8qAO0K5/a0GugHG+8jGrbLrMVXUm8rGuGblx+n85+7LmOHlo219ElYTE9Ard
9OA5dmwnL6o4AwIkIWbQr7+rz33J6fN1uspvKVcKGg1bW3uvQeWfWsL+2d4OCXO4jCBoCdZV+rZe
+hiFm6UdrrVoL03S2f6GoVcHPrJvdozREmnIXM0cZSc+XbO4u3Bu+GdbPOyd7oyPF/RF+d4P9V66
8Q38jZ+fG6CzPa4GvQ7J6MwOMjh9thTsjxuCa7/9wuCcY+2K1tG+ryO9mwiHvXp99P3+SoZ2YX+f
mxFpD6ZuM2Radm4G7hWKAjsj/adQFnde4X/91Nj8T1njr9U5SNUVFKy7XYKOF5j/0wyFjM5c2d4X
JvYcajdHcPkwmNtduTbutiB02bgB3nU8lv6V1X/pFae///UBfcVNww3VO+Rr99HkbkTo7+R4rd9x
aXrPdm+xoOsadg3Gp/L4nglZ7pW1n6winMPr5josY3j+6R1v+nK3cte9NBW03mU0ms8pGaE3/b8H
iCcLGPCGaCTJpgJSKt4L6j+3q/vkCjrbvJ01RSGSEiPE5XwbDwlUFPXkP/57fV6a3rO9m8z1Os0U
p3/FJDjHCRxd3AHut3zdzMproj+fes059E57Zd9OSal3vhq/qIZuxoF8KajY/vvxF1bROfaOFeFY
F87DPmAk6NMVamWo3ncuEFc2Gj2N9n9kxee4O2iEDDHpCuQxqt/EXrKnZnpsud4SCX3JBh5QAb9b
mfhDGshyltfqMRem5xyGZ6o49mpALbe9Y3TP6qHIp9Wzz0Z+yloZGch5gVWVho7E79WuHIXNaV+q
ndUs2A1lEG/+PT2XvuJsk1vnaSK0UbvJqZ9Nq258D2DgVbhPYV2DcxE82ICadVzxw5H0xzIDcd1+
L6Oge3Aqaab0cx9xts+hDyQEZGHUDlaCH4GqD42Uz7Zar2RSl5bw2TbnE0F7HwxU8KgbAWnjlsmX
aByuoSsuXLbPIX+l3xsjxWkKWCVATbDtcZXDezWzZqtqD/LF8EK+cmT897nKzwGAjV+Ni+vwKchu
76oSVpij7sDoo5CHgtrNtcvkf48YFB7/d+BNQhetQY+Un84DXTflCGhsGod+219hQ/z3suXn4L94
moVF+ozvkBDspbDHfOit32UOugWfmnV+DgBcwxKdhrmFdC4tluZYEUrufd8G1wgd/3OL+79xiyen
b/vr+Ibvu7+E4YhlBRKEBt20JRCV5ZDSBI+FBlMuYUzbb4AJIPWu6kQM2lUVy+aNBiDHWVXYTEfc
+xIVS4z22wq04rCNZOKpd9v4dM5nO8s2G4Nq+ck05zeTrYbjWsoJhL4RRlEukSU0kHXJ3YukYDI9
dUK69UESgHTvKyvhVMO0J/s71sCRLmO+aKYriemlCTyLO4ELW//Egt8Wglb3U1Int3NY6T3snau3
z0QFKLP87/GVXsUmN031bqiC116QDdbfU+2tn1yCZ0EHl1k0JMO53jHXQ4bd54fWDe9Je+3y9N9h
gZ+r70EARxeuX2qUK4zyQS9au2GbrMCHbJxuPXeMQPGOD33iVZ9DcPx/k7a/ViRt0VHmU1CjJu2F
W17PKi9anYchGv0DGFRXzoQLQegcuyhR2qOsYzXcvwrYmDh4+KAtdrTG5OHcX2skX1hh5+BFSopy
rLux3oVqLJ/RqOQPcJ9efiwV9a4UYS+94qzoR0QSFb5t622/sDrcrGoZ4j89t27YlzN4jVci0aXx
Ov39r2kBfqMYp1AV4OKiO5KPwUKBvAOfoNQuhtz6dLWBdaFmwM/RioVE3UZ0qt4R/UfE74BubwcH
G4uKbZbOHmoab4FLuh+6awW0/2488XPUordYipKEqXfOQC2ayg2ke1IykMy1Q7pQvfVVm8Pk9lOZ
Aj9HMkZM1LFTUbKBjk40HBLVB3kTJ4BHhMWkyJUFfmldnIWGAM8OS4i6bJZmtLdLU8Lbb2zMowq9
a7zTCyfsuQAfJMXaslzRQouiYMjDkhZZ6ZFrF6dLTz+7ekwlCqZspHIXrizOu3Its0oVf/4dly88
/P+AGU3rEaXhKqqFOiS8367+cGXgT/nFfxyp5zBGxEbS60GJTdF1G0mwaPspwwUnpcvXmcpbe21L
XvqGs53vII0MUQ2ka7ErxmOZgPWjIsAe/j1CF9bPOZZRBBFkTpmXbJYR+rixsX3KPBJslSd///sN
lzZ6dHr1XzEForGdCKBxszOm++2X7TvIhvfQR3jqFpYLL3xYJjml4AH91vbaqroQx849PoswKrwJ
Ytg7tfoqnxqxHGmLWNazgsJJI4ivhOULMSU6O/i9dUHDR3clxCnZTcf4nZjE7czmbcAYqN/2Fkrf
LjXj58Qd+bke31KRduxZA7uEznhzbk7cF8gjxm7z78m6tNjO7h8SYN9WcQNbhjW8LaYgX4NrNtyX
Hn220Ve5LIUukIapYQQtfjQIvCr48u/ffWEezrGO08kRGa7o2Og2ehVzlHnTe9x/10mzYcb/Mq1j
Vupr0JcLX3IOe3SQouqnwZaoNRdkM8h1/CM6k1xD7l3YkuewxwSAcR7VQbKJeePg5kJlm3sN/TNO
wnlXtv0F6Bs/xz7y0FFopRVyR1ePTTe6rjT7EYULgBfAJHRHuQZA73rQyIaGrFtI8jQPXdNuI3Bh
hx/SzR3fDUh6u0/V73l4FiQWr6UQZBlOV6BuKA71ZHSZV5Gy3pXazaVJO/39ryhkynIIYyphW5M4
LzjGtVmXHPLcIIb/ewleSKLP8ZDdUI9uEnbcjg1kHWsxPZZC39ei+x2QOR/ba6zJC6EtPDvxkYYF
zDKN99hKIm8hd3VVmLQfvb3m0RUA+qWXnMUBG028FwNeMo1znXqa3vuuPKyOviW0v3Ivu/SOs4DA
5QhBlBGg/8p3uTGwZi+m9ygMfqNA8fHvObkw6efYx6aOY0KYGLaTL3Uaex5EZOAMn3/u6WelhyJe
a8I9Bv0VcGJhOdsV9ypiw+u/n34hDJzDDznKV4yGLXx2SA8fvlAA5zUkNJMxv0Z3ujQ8p5n5a0+U
3Uwb9HuHrYDQwFdbdhDRComLdv/+ggsp0rmungvk3A7jBAXfDgt07CF7ToI7v4z3xvK9KeI3GV0j
CV76lLPtDcY1cywO+m2ZUJ0HxJgMNdNrEoEX9vY5DpHNPnOqHvpt2xTbgAb3nAFSnfTtn5GCl1at
v/49Ypfec7a3x7mFZlu09ltB4fAXFo86kjfKtg+8X59PxJ8r4f/Se862d1CPocdazMxM6UOHtixa
O1/U7NVpZMRmLa8Bbi7NytkW95zVrVAM0k7gLG0S8PYyBPlrMmcXdsg5TNGBYiLKqeu3kfU/SsWf
oC7xp7HFldzuwo8/BypKLXXTWD5ug0RGqedzYPSdaLb/nuoL0Y+fpuavvadoDRxjgytPI8YRPmzd
uEIKddSlztfQV13OO+tf01C/kB6dg/TExASnFT5Fzd22bIIbSMPfoQ73jlM/jxvxJ57ig12uERsu
ve40YX99m5UiGoYQrxvK7ri2w23CyI1ZfwfB9xjQt6yW8T4GXO1zI3m29esKgSaGY8w2tkuXDtWE
A6trpzQe/Mdeiytt4kuL7SzTTyC3MOgg6LZTDWc2LWM/Lb1I3RYrnT+3K/nZ7l81C0PXYYYo7tsp
eAk/Ha9udSEf5nD6oG1zTaDuwvY/R/Q5qblrUE3aJolq09qzR12TCuyg4iEa1B/TTlcuyZcW+dn+
N9EaDVEs7Las4QpveQAjL2dN2oUTXDoXcmUvXdip54J7gnPV0SrEa4ZWZqqoKXoN1Xglc6SXHn92
zo90dWLsClQngNuNarQsV5bXRQN/Nb+5nWewxWtveQv4cgCN+T4peZtDk7RLaRvkQ7CQz60PdhYy
BMOrRiCzt7Id/oQsLqEoZ5+Llt5ZqPSF7efY/Pwc+4e2AIrva5Lk3AvSZPJ+Nsq8/HuvXkgJzqF/
NfWpqFkb5W046oy3s0mTORB70evxZkKB4xWobH9XayHzf7/x0uSd/v5XLKIKeEIHIbnciUUFWU/p
0NyEVJn4SmC49IKzwGD7eMTdxSZ5LONt07cwX/xkgnkO+YOaXDusPh49+f7OlcMmifrN54blLAOA
C0kpZNRiWE6qW3EB2pFux88pE3J2tu+hgAOixtrwzQJEfmDqW9PZRxJG13bkhWV0jvgLoC4lO2Y4
BMTj376ag19dGI/HUYjkS9NP72yuvo22uw87t+4WOY371gz1lxqiQttRS5Iua9OkVIF2pRh/Ykno
p1VSX9MZvBD2ziGDxtK2UmMTocdgqnfVKjTIHHWA6tL2iNHqnv89iZfecxYQSq+2PJ5FmGvr9Xtw
blfz2x9BYdkX2s3ybkC6co3i9T8//j8Knv7pR/y1kcKVG92YXm2HvNgj/u2T3H8lWz/M+NbfnRxb
OXyQKSw+wWW78W/iPQLglv88udBqwACvzP2Fc/gcahgoNi0wclNbUbwTFOsbeTOhtfPvAaXh/4jr
/NdnnsULUD/lOmPKtt0S2mTNQukhOdrU/RiE8M0cOMd+kS24gzBa9ZOIp+0I6xB8q0kWSbLOtVhf
jbKh1LmlRVVDnLUVPRw/VRm23xmbAcRE+aEa4MTcFXM3g0FSMnoDo61R3Om46rzosEB5ogUKMJit
+spBJWpeGmq6JZ18GAZBMYlApJRVmrTw9PUMKducqnAVsMRspxkubTxpcAUSZeOlSxRXR1azIUP3
334NInhCKeW6b13j+B94GYBjHrnWi24g361FWuES7tLELLQ5QptMHu0ckrvVJCc4zVouuI7qRHv9
zgSCl9/nmFrvaEzFizGNmq48AnAV7mbD1W4ksnvw+xW9w7oE0t7FsoYphGaQr22iVeeoDo9FVi1z
kQeeg9UsLw9KJu7dTKYQ+H4/YZkq52WBLS7TWVgRuDOPJFMh3zI/KQ9QvZp2sen9HKDTTW2DX7Zb
byX4PxmNljs2t3nQgFAgpnmnUXmu7ZBPXSKzITo0RYLYdwcU50PH3Uc4/upp9QtmCx/M+wDH6s5f
Fr0de/7CKoiQ+GBQl2EWDGN9cwKTZwNgDFU8EFijQbZNpyJs9ksCzvDiTf09HQaexUw099IvxA64
ZAZX6TGBnB/qEY5gGRHwjYsKmSTKfd2wJvjJvd2srk3uh1WRdMZJlY4N2pZNw3+y1T/0ZnmuqjFM
uzk46k7dipVnUcXuJ6lyssZ3vpi+dVPxtZLTbxYGCkrTdgMmHQxWkxkEWk+++WvxMg5wCHaYnLZl
aYzm0dYo+dG44Ac13htP+EfvkjsVlVmzzjcjWeBV7H+dWQjJZL1mhEiyjVr5HkPcBvTlTe0P96qs
o6zX009vrvoUtlxbXrYbMT5rOLh2kKi10GiaAoziyvak7F/rhD6zkm247eAf3dgvzEH/NVnuAv+N
hlEOS4TtUgW3xo8AeeLJ12lWdwlRXwpXfV+r5VZF8TawE8wq2o2n4bOuDyxMco/SeyW1hTB1f99D
Kkj23aaQ5NCQag/xiW05xvuZLjsoi9wU0qRtRW/aYngAgabYNGWzHWVxgMteVtblNyzM1CnxUBTr
myD9BiZrmaPfkjV5rKcl98IoBZAtW3FGmyWTgIIZ/LtKknuLR9t5Rmx44E2zHxwWSm23wDc+jr2X
j6G9L1b4rFuzhf3MdobfA+2TatON6qEou/2ofkfhT5/Vr6AP7UwZg7SCTK8Ojj5soMOOv/mlxK1U
pkwfbFI++7F/IBa+KwWuQvAW2Pm8qzZg8N36jOQ1nG3StsScxt2sbvs5kOnoxx8rrfJ4ah7ZCCae
ndgHFKZRKIs/fGvv3cmSYpmOBTW3a1LmHXT+U03MfNprL3BpejSz2xfCf9aIf+jjgJwHziZScD8p
tpxEjzicoN8yByxtWGDzcCRiH0nYTCYhOAy219D0Vw6LYtxMuP9ulnAq02KAFtzocf7N1cI8w08s
gZX7sDixHUffvIwVOjspICbR4+DH/LlaliROo9mMz4aW6wYen5j+ulPZUFb3ZBW/grXrMgNpkDDD
/x2b50mv3iOnI+SGy7YBtrLyKGghmvRgssu4jnYlZ/KNa7hyZH6QNND+lypq0zDA4LwmM4wwU4D1
Ib9dVjzC9hdWDGnMhvGFT5N51UkBaVjKEYw2DtJn2PfS6m0PoeANPLrclnWqjZ47lPwfBVRl2XYV
wNocgyZUP2I0jN/jCNWypuvYPeeDh3DU8EzMSvPN1C6Fyftl7LytpgkynMDReqe9YPjBPCClo5WX
36CA6xc4w4rmvTFyPLH0eSYnZ27FXMbZqrU5SB9P3PiLIubAVDsG6JZCHPQQVuuU3FotaP079IJ+
/EIrzZ+XIgFGw1eeYulgPfujX+TyQwjfvFqEhgOOB+9NVOiNpjMGAXhwHJK/V2Unuml7m9yB8PVe
68S7GSLYxG2Hvg2wzyYvGTeqj0GuBFCJHTltglwMo+nySg1JPsBl7rX04+qbE7Lx8hCUSvG0dFJu
EIbwU/q+OQwRLZ8B+CQ/iwLaEbAikgu7nXTS/il0z8gWXkXjNxCmlt+lrrqNmIt645Rhh84L+X1d
Lv4v5k/cYlpZsy8oWe9LTOr3GugeKL4N3f0Ez8mfgiAReHRGJbu+9smj5mH7BXIb5nnVbbvnY9Jh
S/IwNtnQhCjbiaUje9Es8cHJgqYT1/FbiUdh00YdDlzeu6894AmwcffD6NBWbbmB28z3jvLebOuF
leGXJunKbyc7Lj8lKHX+HDx/zPsx6f3D0MMl4WGEXu+yUVNVpu3KG2w3nhhY3a9cPYRL02896hVP
cg7mdx2jTc17Er00A9VHFPWDvDRm3tlBwmudFf4+CaL1HvFz+hFOXtfD4GGuNvUwxHte4DetK2Be
JxvmLEli7ylYwb1Ywwq41wijiHDieWuGY2/62i3UVJumWoMJ3Z0oYbdOTjrIIsfrPzOh+jGo+hUK
45O8MfMcvUes0JknJc2ARmTZHFCDt7Q40HCJkzGcJbuolOp3KNFukRlEvSOIaATtHBCe0aJHGXNc
ppiwFOlV/N4lCX9TpSDyroWFbQG+7RgGHwY6zuUG1ng0ymJS0OlQL6UfbBfTkwqZh4Mxx34BVXnd
OtCWvNRNi30MAIjtU+5gg7dmTFchzyErjoamrElRpJGVs/ijRmVmLyXKqbaAOGQ0TuN21Rb1xAOe
iJLoNvGa8KdWM1JXjBzhXwYdovdeh3WShxDLybpGTC1yt3qYCcvAKtY24zzwfeREhn0pq8r/rljx
HEDKJxuK1hO4HbbiGb5Q05QGTIT3oIWPyfc+AGRoSaHZVrSHQgCy6kIZYNjg+WQA/ysKuiHIQtUN
M6yzmxHh74vpClHezlUdZMnili7X62LXDMazxPsR4oPWO6KLxN8lcRD5VdaEnujjdKjJMv2caw9k
BIhXQlrFLrGbDooAegVBwznWTZhNvk7Km1KNdfTUcHi5NqlthrG/nSd/vUNkidfcLyuqtnOpveTY
jnPgbWA6yMgXBYOhaUOWYUxuIDGs4u08rOQdIvvVlBU1m1GWV7r6USyn69wc+XGy47o1TVpC1Mql
xPjmjdTIJzaLFHAb1mpxwabngf2uCfJcYBVNmdwnEJVbN0bYwN1VHbyqHoseYszbQM+ezGMsuQXj
vRTLttbxGm3kzKAXYgT0cDdrY8rf4GSM1d5qWrVvmJcV4i64JowZKyUZM4FtPWWknaF0VpAeWRUF
XBCgUlgR1mhOTqHIwX2N+gw83obdcH+I1d6AhTFuKrjH8Xu4/UUfqjcIMXatZLM1NvR0OlkwyvMZ
kTc4dmVdDz9avyeWpMXMaAKjmSBUP8uuhfQQnEf0ap5BT27WO5BI+jhr/cbjMKaTNDmUoC13L7WD
4Xp2Egc1HyM1bXcgiZMYnkbv6oKL+oXEpZVfEgsWzSOZjYMpmhiXYOCb3usneizarmK/akuVvKnC
lq07G+rJ2xO2zOvXijPufwNelye/6FyLe9pM3hGAIPczURS6ADN4tAXhAggn2DbPR7jITW4P0U/2
rlBpSzYaNlnhk4kW5e6L0rbjvhS8CR99QlzyWhVrT4OTe2TkZ01E6yVMK5L0dZrosJ+OFI5/DWK1
DXHPQpuKJ/emKSEKlHl2JfFGtlhSyGnh3567CIT/26pZnf8sF9L1sHCPudsanJaxlxG8dbop6z4R
G5yJQmaggkD8uvK0pUdyIsnvbVXZ9VXKpLJZYSBGUKX12tlo10VjRA4+ObkMTWMYIytUMYukg8EK
XEN/ikmPLxEg2mEmxQDnoyKCYELmszZcbgA/jSAmOCjnbddS85cCIvUMa40nbqdMzSLcBwsCs3MM
8/gKkc4AZxLTWgGvxGqH1u4M0Zb5ZYWHdCdwLxmixaTU2RllkjkUJQzlK6FO22geJxbgpF9gEn6y
+a3rLxUZewrPVzuM3Xb02oGMeZD4YvhBvMGvlnSYeVvfzEtfSJUusIxN9tA4QJlsgXZAcR8gaqov
STHO4d3MoYT91Cus7oONe1ybGqE7b9POvlhvGSwnHyEGWvQvjbUCNesVPVEGEQwctj9lyXV446Ym
Jve4N3ciN9zz22NbjFzFuEGpYa7SeWEx1nhZlOqBMtCaDwswdN1dM4dDCVIwjBeRxCZr2s5dQg+U
Jf3wEPStZ3745RKr21CxHldzI7WSv+zcdc3tiIa8Aph5Ldyr8Gg1PKlaB/IeTLuKHaCVEqq7sfPh
jbutR6LCDR89Jn47uJ4suGp00/gxwbQXVYQqprw6ympYT4tFM79Iga+eyLa30LVIp2E1/rPxkvjI
fM3aA/qPk39HbAnL3ayjXo2TFujuedPqCFpS8IuYf+O2qBEXYYQ42FSD1ssQWEtf/ax93cxP3Maw
hiziUtHnAJVu8gcbR/qHwOO4mg0d4sNHEQOAWqVR3dTlxwRUrYfjjbX1Mmd9G/HuQL2JuA/IB8vh
IKwc/Afj5p7u4H26PEbNYA49CtbTLYoCofzOpiYUb6QL2PBGlhWA06wIvRGDPrPCoSBgnYXiZypD
6jqStsZ4+iGOBrf88uDvxwB3oAYct41ITBmoLJqLMbwphfHXj7qLbHEcWAw8PcpwEC+FgonUdW5U
WcS/cXkX9AUXG7HkE1Ke6ZFQL/ZeSO/H4thqVXV3SRnUbhNNkpgnBeo4UntguuCEkfYhEPLxXeWw
W+cUyprKbZqZuCXI4j4BhH6hwiOHQfREK/S5SAzn7ThYhwmXXFikIfdjqOvwfRHModkvwIPyTSil
V28Mia34UKGdcf1kC9Etro+t9JMUxgiLBVouHMIacKDK0puAlnx6oIYACOisjJOXxSJ45DGt5fDi
sSbGsouIB0BaGcoK+rABc6j61FHvbqxqGm9J9Rx0Cl0ZgAvxHwLed3fo1+G3nBCAdXHXwoXVviBt
8Aub8irqkyPkyqoBzW9zigRFh2JOmMFKMGTbjgjfZnBvGOu3qkbrXd+aUXRrkpIYC+/VYqOx167q
VmYBl8TJwLJIsYa8QfRoVWxTDFHgI3kMJwXCACE2wY1+6vS0qxfshm8BKixT7ke1ohnO2n45ek0x
VNsATYPbZBDePKSMGj0dYzXHZZPpUKM9NwPkNGxYTCnUvfrVBTfo5EXBV8ISO5J0VIJOX6AuWw06
m3uIadxyrz05y+nehutbPSMPmjPARys0/NgKs+sdzm8cO2ZAP+Gh9UPB7iQrkvmRwtu7Ag4k6KUC
joIhoPbpZGxd5EklEeNBiSmG70KrfqjyQJuyMqmA1gzun3GjTdCkSlargUd3H9ZxGg58bknG+9Dr
aaodCru4rtcjjd6E0yw+4ozX5B5OM/2Q6yYYa8yJDwjXc8RI5H+M3rjMOuVrR8yvZJJxZbKqwjVW
pIFeTpmzgSJt8KMD7oPPqWAeO9WngobXMgXHbFSHyBFZ/oIb6QkrL4c4CEyqemQDNm1ZZVwuqQto
DqPVsnqavThRSarCLiEZ66d1eMXN1433IJ0wuqHJEiQHClbz8qcEu0k/+FXShBATqXu+vBvrCdvl
2LvK3eDgagYkhXHQ/QmFgeJTKgbs07000UzvmsqLyevSeEn0Wgd1cuDNaGDVpufom8QlfPpRd6aM
NtXSBOCbLJ07ZaiRQH1RjFMNv7JuXFBrwAp+C2eICL/GM7bqe2yBG1UbD2XSAX4ViZrmJwA66+bV
TVB0TQcwE3SWCKb8+xUlUNIg14MqdR5XS1l8KTSqkDfDEoW4BWsiWxQ5Q41bC/c1qMThXKyWp0m9
Ch6kS6/UnCAxsbXYdT6zMWgwVT/SzE0WU7AB6W/xbqwJqjZbJ3s6HHTYBfWxV12JM0+tqPb+Ur3X
TPlS6To8hLiYxxsbJxo3rZZCoahISyRHzTNKYUn70i+V1z6Eznc2L9tChBmiQSV+Gl1LuXXtKpY4
NVFn1GuQgLeDfoWPOw2oMyLKOn9FtxN3GpRinxz4RCg1z2yY5MYLoVZ6bO0Cb2FULnz0d4dxmPsn
n+EB8ma1CSth1YjpEsc+TroqymDTE/U5vCkW+VHijaTJVgOppQcewPkhG6rC8/KhB+llzxVINTnj
IAwhJMWkf41c6WNTCshFm8O0gI2XEx8VVBjXSlrel33XQgWbwLj9rouo8B/Ap6JgnZIG4Q2uRq4C
uSGtR8kLtsVCDfzDInwSvgekgsloARGo8Z7UfPHeGzpMbZktESqYf2Zq1QqvmklxuYvmKZDvyzy1
7raWTT1s6GIB6cAklWPZZ0VZz/zY6RPVBEUcm8BNKVpwhDaClpsWHhz8++I3eszmpgOmG+EX6gKp
RLiWL5Nr4/FVQN4l/t0Mcq7xWOQF5MNj1jRrljTRjMOym2HrfL/YE2A7qZbOuwNzpkel13aN1e+x
a5h8EGjtJ18j0yyihLlCgGr8ZpkHRMo9tHxGvWuUhAXTags3P1WM+MkT+CSu2aN5FEXfYpkUutx6
YVuLm9l5YSO3sFyc9bT1IFAf3g4ziA5xjrCyui4jgdLdoapAKEtXFsTPaxzAISE1czhGX71q6ue8
EFhcT3M8mvqbD22qJBO4ztcPLdxd468oShZYQsHsYmSdAnep5SmsBq97tj1j5k9geniBLLRQJAP+
XvdVigRJmF8OaLbw1rio8v90yo1g6BLYwrzyehmb29WfNf06TWFNjs4Oy7C3DUCZWNGWt/YGl0tI
fjNFxuLVd+L/UXcmzZXjWJb+K2mxRxZAglNZRS5IPr550ujShiZ3ycEBJEGCE/jr+zyP6M4IdUZ6
V+3aLCzM3OV6Iwlc3POdc2u9qlOKKZkDGhnWhY8Fb7wQXRPb28PDalQy2QiiTLIGI5/akIx+XW8h
drioCpwRCo0XcpmW+bbQvWu+jWOQuzpsPD2zB6JFM2wyPnngFHCOd5cEcyBFuoHC5hXYxQgi0R6R
aRLUaGQ7vNw1mT2P6CrhrnoMfDgaVEQw0EHU20pPVYomtQn6XZrbnh3aiwNvXpait3x1aKNQx7d+
ldpDiOaBB5mo5mVRWysNYFQ7JznQKZiOJhCZnhOdIdaPJ46Xy/mZVAYOvzBjvd0MCeqoEVtvs7is
fM0yLQuI6aOwy2OBdUicTcX0ZNC5RhDHGNqZcCv0b3RJVZEE3SJkjmGOQwn/GrqzjUIXPVMFuXXo
m8E/yyAoJm+7KKbQIFjswut0LMYA0lqIdp0/FKvJ44P/gFWgqrChdnwonxSBNHJBGdC116IrUv+D
9W4w3jtlbjuPGXNq+qDMULI7n/YWmRFPCff/V0QhpvMMDbjCVobhnrjL7Jg6bu/vJzXOAvdz6bsH
xpe8veJEhqAaiYVqWkmpZYvDIqUpjcpaDXpvct8UR89CP/uaOmqan82gsgJ9Jc3RJBsqv8OC1MMG
VDnUGx8WCWI0ulEcziHL+ELffXaD2DYZAGIPLcLUdOgSSwLlyLcGtWnt3OGJhQFZ09dAT7xI+jpI
+b5NyzGXkbK1M41b9L5FkG8QazUsELZJnRsVdUqLOeqkgekB1wXEqR0auHw4GoTt1+JcAz0rD4iF
H/yntmOIxOJzZZpVO/T9tEIOUF2v6tLQA5qp9K7AMiHDoIOIFOeMzK8V6XFKnSecGXEEdq2PlCzi
3ka7DoMBTIWee5DfEYFxzTg3WNYUzbJmdmhBwashnznjlmNXMshlGni5nnCJt9BRADTvUL/Zcm8s
v9Q7rL82lkU3tfrYNRMkvtlSBMc4KRwHsixKuktnYbk5BTisBhd0guQIBQKjj2RwXhyck6sD0ltc
g5EBipqFRhgs4JJHaxLzVyVxieFI3UO0O3FjpjZaTGnlMbSWKQ2JlyvMhLhdojIaEa9/cALakpvy
QrA+K0/nLtoodv9lBnB0MaM78HChfXqFtzE4QPUdMMpQl+qM1o37jqafo6+E48HXCkFUInJmbAdX
gV5XkzhQOKYYXeG6jeYO22GI+HjLQgBjaqG1HDbA/xX6BU7OULXLefJeAycrl0e0RXCY0Qa8qJNT
l+wxJm4MIg/j5/aytFP/oECoYDikqvOsDC307IprL9EjiBAeNvURTL7ovmU1IybsvbEjVTQ7yJYK
gwIRGRJP6dlPLvehTwqc/g9FXcr64DgFLpCxxzNGqBfa6aArZ/E2Dc4rt112wG3Q6bxR7yWiiHH+
meGe3zRtXsI00bbEHNHDUnLt9cJxL2RGYRE5rTfdGoU4aKq4cRDRHIG6q+DfTG2GBbh03HuuPPqC
rmFVoI5TbhrKCUVxPBBwgOFYlhTb67gERQRvuLnnftM20eLZSxml2hJuCLmAka3NeP2GxjtSFTJO
UKmjyGYkcUoXJRhqp/qt1tWMIlRQHL/BX/t1UYVVlwVyXzgKiAcyK6egOql84JiL6jhuue3QINXr
wiMtRJm6XRaAYeSGpMlsbGMHTiiKbOEcgy1yjpZXSFSOixsoWZsnOsUpAwW6ocsXng4OzoglRuMd
00Y3akVMW724ptflKnVw60ha1fzAPCQjh51HCKTPTA9LRFEnBitsGrMXI7d2QPnc9vwosK5nUYV9
+Z1LhnxeSJEC2rXrlFaEODZT4zXqFDRWhfo9siyvK3YmcAbv+2RsfVEIyeSPaJMP4op5pksfGeN4
T2MgKGbVt1k9I1zFLdzQmT3vWbao3KEb53zPEQCPPlnZLMMRAdEY3jHY1G3QcbfK1o9kvVQTXjSO
n1sPAMMceijF9QO2HquIs86V/Kw6aBmRDADMgiTBL1C04rX9MNlwRUdUlDNZOw2hX33Z6BfsBjZL
OD7xKkIe31Cu7F6o/TAPeoibnswyQt8hOEOTq0g4saX4GJTXVGGZKQi6C9TRd0z/mKrYczWSsqLe
aSDE0wrFxDoLkJ1x14yaQpUjXkvv7Ar+IoAcTgsZn3UUY7LkhHCFw2C5hsYVxyq4glwwytjue8bj
ru361z5LyyKxbSyOa88l1ns2Y14LVOZJu8V66HGOjOClx6XWIb25hCObNpgMVI9Ts6p8bIgIqjXd
HkbWsdkyQczXrk8dNyIOK0yUwcFFNrmxGxA5lsuyXcMybHETwwD7mNiQkELXn2WPK8er5zOZcsR1
VaSE9oZ5X+Mx6LA4VXGXFd3ymnklCClY9D9cMUPgCxdn4Zupbts0Czs29li10fTzw7nG9QL01lFd
rKcCFybSwEX3MJYBdXdpuTTo+yz4yjhkQ8PQMhfDF9Mg+WwdIH7OytFw9LKJnZ1ZSdVDFS/xtXil
j1sEU6+4j56t36V0Pyvdqqe5BU/uY7KUz3u0fyfav3W+u+QE16B0MfspB5qLUgStY13V4dixARj3
RIemDVb1zN3sRTuDAabZsIblLaQQrNFL3AmIaSkmwHgjYahnmho9np/gRX/BCn4OEWsQZRqkuecl
DJfmyoVsiBktTQ6lDtOlwoy4+hmKJdv6rAWrneHCUjUg8An5HE3oQWPe9CWwU8QZ/Rx5ujF5/wp4
+kQdIxQT0+QMkMxg6iydyN7n2aXBytqubVxkRUQsS/AtcvAQnjT2whsidESzIEIPqfmfTf3mn7PJ
xLz0c046L2mwiMk4z9z56KVQ8G3W8A30Qdff/vvv4K/4sU9oYtdqo7ltu8kiMmjvyAxBvjur0OXc
lHnTTT8xUP3FN/05sAw9ujaoJstJXF9YcY9wpVWbq/x/9iY+Z5apzhk14jecZPQqNDzZk98K3CrK
/MSN9xcf0v+VV9Yii0GJFPZPTPgJs85s06A4IV3nZ+b4v/p4PsGEPShcSFmuk/i8XQHGhUIOvv0n
FN9fPfjtXf2BVEznMUfyXA7eCH3G0O/GNMT6N/4EQPyrR7/9/R8e3SqV7RiCz8ZaKhQTfYCBpkvz
E6LzL8j8z1FlbseqCT4MXDaZF1jvus5v26NrkDfDfAtAkxpA72/gzXPU6d/fEH/1fj7d/74zQ1/1
KpDqbAaCNBi+H7zBvvv3j/7jlf+L5eVHlNYfPi6vMLY7GsGToUhbb6VpGzQRQr+d8t2tauxKaeuL
PiwDpa0zyfKleGF6oWnsWoUt9hkvlHjgvO3ymGfNRMRvX+N/fJv/U3w0l99egv7Hf+HP3xplulxk
/ac//mP90Zzeqg/9X7ff+j//6h9//iN+6fcHjd/6tz/9YVX3eW+uw0dn7j70IPsfT4env/3L/9cf
/u3jx6M8GPXx6y/f0LDsb48moBP/8vuPtu+//sIcdiNv/+OPz/D7j29v4ddftjVewNvfjm//6tc+
3nT/6y+E/92G8ACt3kFP3XHtm7Vp+vj9R75NAwYkx4J2CW0RN0/ddH326y8O/ztnPqOBH9hegNMn
fks3w+8/olg0KbynPg7KLhwl//sF/ukb+Oc38rd6qC5gqnr96y9/xpkdjlmoNMDsSfhxLcR4fc5x
6zAKEQwVYpykqOPJeYaaEAvRhM6gfnIP/4CW/3lV/ngqRrnjWDY+CpwCPxHUg0Vw6tZ4qomAf5hw
TJYY8WICfhGmWVt5tc+bYt1N/S6YxVPR8nsJrqmayQre9T3z2s0kuvegpR8lM2BAzPPCCc7sy7Yr
y72nCsBvBbCm5ow8jp/cUvxHotnnV88QVu/hLVDHdz9B/HDXQTOUFPJBO/Yrn7DzMKMw4EuVx1kA
5ReRTJU5oITOi2+8beO8Qcld5hd7ye8wZhinr2eq7AOZulNRAmt45cNMwjQXWxvCbkh6UkSQpZCU
uGyBA4XuZDaSAGFXd9KDwQb1Fdy7OI1XqNc6JDiG1NRgpqnZo2fwiiKRhYSCVoPCu59Ynngm2Bey
uLQGIV21+2pShMq02R266Xsx+vusBF4H6BeWPoDIrAVpVpLxiAHJGCsiYSazAxkBPYMM1kicZFu0
ABGYW+NYq2m29zJyH3TsQ3MPOPV07ExmQNw2oFwBgJZNFhXMauIu8N48k3VhygewM+TqQgiPPDYf
RWMSIJ67kpI1sTHlcEFLK8NL6d12r0rvki5i29dZUkCSCQQGDYwQcZhbxlWmIcikUEEaYCNc3ACi
beXf6k8VAj44ILL7kmXFFXjtJqglgNnsJCe5ul0caChuMOkY46sx4hLfcxPyPANWW+5HDBUwOn1D
Hw0TzLJVNWQPKXAwdAMsuE1eR5oBX8L154NObMCh9MVdJxFWBjw8B50yYQYxHGTQI6z7KlhOhZTx
4JAH1HRxWvWXxWpPyKyOFYJ4FokWl3b37SIwyMB98+fsqkRzBxrSIWxbI0apsPILBAsFSR+LNtwF
d2nQJsKdznmGMjbNyaZurdd0Dg4I9Ikmzg5ixkHXamoRTYs5ttMLNKcjyIM6BM4es2KA0iXATmdj
HzW3PocaOhqNGG5nQIOGIwS2sBmWrw6C9oTr3pV8mvAPERLWjjcE0c8ffdOdUtuBpFnjgsXyIhIL
jmOkTs1rvx9kmMF+ATbYyqNFY5gxQqGSwYBfAI2RrgEtV1Fa4ISGkS9ow1QL4oNLPDLWTkCQTdKl
PbmFBL0YLb41zrsolu+dCiLQZfea5HzNl2eIJ8DBxWRFiDZ/QStxw9CtQ3uXroe8nBFsJYMIpS1O
HrhDMUhzCduWZQnYmCokgBQtWT/3NeTJnr1WI3S/QKhT1aNVMEfgF09+na9pgQtiHkEx9eQq/ebk
Gfc1FcFqQVceggbYFsdCqJEli2hoyr2a0i9Nhk8Cx9IvLm83aO4/NPimkTB45BRBPo2F27z2/Xvt
Zk9dWsS+pb5lBsEPOEn76aXwqvNgij3P0RD0xpVBtuxcqZNTbhrlbHH6x2w0521W5RM6I1c/y58E
gwNkaDdONsfC11/QGQorMOQgrfB8fbqpKLmmHJScRb5DPVn5o9wNKn+COeDO8cqLVzhvLq/9kPWH
NGwp+pJ+6b/18JPmgbdfbP5GrPybqeVOM/+jm9rNrJw3j8Nk40ZpZh2ghl1or95hqo2UZ11BkGyY
oFtaenvpDyvlyOdWXaXjbtArfEIydRH5fXnm5HWQ6t4H9tFhLLVYeGLq4Wgtc+ylbKtx/y1jG/ke
1DfFFszTKffNKLaBlueybDduqi+DOfdT34RkwHUH+StpEWfRCAE1K3/kTRWLJVubqdgHE7l4U/8F
C/sbQrMhCUUMTRuC1+ozvavL8qIXk7RLeeE6u3PdbktccqhySPdtr09VVezrRa3rqjgpe3llHPBP
2m3AA8atJx7HRux8I8KpxYqlsisJimf9VcI1FfaghkOZ9kfJhp3XwZFhO6hOCIangFtdMCIe4VVg
SFF7toG7zm+Dm5d5Cv3cvaJZjNEJuTp1rToh9XuvRgGQfR7CWXlvxqK/HaD+W/XZQ1Phvz+XY3+u
6P5xzL91aIR97//tv/r/qNCzbuMK/rrMexjqXOdvfywNf/zGbxUeY3/HMGzLDdBFxBxYfrPG/1bg
eX93IKKhxeuiZMAUmltE5O/1nY2fAce3PeZYNIB+hF/6vb6z6d8tTjlgSYujTELd9N+p7z4ZaT2L
2TbuEQtkLYZdO97nweadQ7BQtGjKzIWu1xMay3vK3C8ZmKxIGDKvaufsFiOuX7+7azAILqoQQ3uA
mvyEORr2VivTxH/49H6vQf9Yc35Kp7q9JrxhlJue5VKfYxrTp2OdzsE6DDaySev+kRHbO+LmBV5C
Z7luWvT+fDXMofBv6vcsrDUSFH4WK/xnNyNeAvjdwPWxv6OYRpn9uZzLyibF3II6FFlexjbXYGcY
x+hMjLwZO7SRdalxguLe+8/e++2R/1lI3p7ZxXvH06OR76D8/1QGux6tAVsEEgutDbKu0du06Kxk
YEAMqZePO7dvv8t0rI5N79m7GhJl2Lc3NCmgbKdd0TwSwOYRFONqxVv3aGE3QLMt4mY4i7KK61ml
x9nS83ko5UmnWZHUmX1ZDAjcxQvoU6ZbC5Jp8ep5IPY0fy91zzcSJUjSEhd7OTqm6A0re+P6lT6X
gvSxpvRSIowfNNsQrFlDEDQ69ViGR7uLiq6rEm9kzpOBBQvhzChh2RMwZ6gI9qB2BKFcgB36Js4U
fU2xuw4ZnS8mGAr87rgHCjJfct5sKrZsaisjm1S8MqT4BIN6x4imYg2des8Xt7grfNvfGFh/LPME
ItVDSBu/owXKYtrgJOCfURKQMB/okvTZIBPXRm900cs30B76HslETcRcP649Lo46G8XRImK8UaoX
VJoZxKlmdbOqbPg0yj1yzfxVS8E/cEy0ukIcQ52O/nJCQZc8TF057BaGIWZBUImfOJx/xMT+8TKB
9cD1kVDvc86xhHy23UoussZAcrq54M5qoChAiH/AWM4mbus93D/1oR/ZMyPds+2nBtN95ZV19m10
ojAnL2uQjtekHXRjGz+4+WHQwX8lEEB3UgO5de1M70EIYKi0ynQMqLKI1Og6IaYoFUinlc3Br9Ae
lHoAzQfuC7mbLqoi7YZlO4QNtAsg+IAReLGypWtfMeb5m4SXYk3HB1+O6QZaNbwraGbtvcbKtgxI
tI1JBTMiofYDvEQ71pdffWq8g1dj4jy6ggWcJTi7AV/JN/WMLsmc4ZYUxd1orpO9FBsU4qFLYCr3
6grJNqM+VuyypKR96fAVRnAayw1xhL6ilbmVHDQPzi7TlTblS8PUNQf+tB5aFS96RNeZFjsK3iIs
pe2vUoOTQF04KTAgeq39tEzKurfvANhCrwG3+ZKXwzXH4JaQDwGPfZvoBPW7qdOjJ1QcoObHUImf
LJUWAqU+rReW5/nW7cSJZdzG2flT+w4qppmHG3GL4io3OJ4Pgi6xO/lYFwMACTgQHSpmmzvO2TkV
xj0jLSyFPDUB0sBaxoKdIlA2bRs8HE0TUJXpkaJSh4ke4XMay+y6GZxzMdt7ufjVdoQTIfSGLIaT
YtlOvupC6gFdDTQmXWVkBXcb2YNSvoIVzGOL9e9LOUJqluRlyFlSDsWC2E1Dd1CjTTRk6MlOY0PW
nckfqeBsM0qvjKHuj2GtN6KQGzi5cCVTl8KNOTs7KR+NZ9n3vrPY4cBfwM+mZ9sCeefmcjrm6Qx4
ATO+5yaY9myon6Fq74HPsRBU13SdwD0z7q1V6pWJNXRRF1jmHmcXJI8Stry5s4dgJ+iopchewKBh
UIqTJmTEI7bN8ODUFUJym6fRzq+VjbRX48HkItw6lkYG23qEUZnJcT4HnnvfUEwoLlsP414QhrKF
EZ/HrKmmO9LN+yqw7BW8s0lWT36IXGRE8SEnf8ekU0ZmEgIBPVyGXoVXObN15qNu7+nb1DVFGPAe
mXQUsC9OWFFF6Xi2Zvc7Fosl0d3yVg99kzAFh+W8TTt2V7gu2Y3YB7qbRFdhGMwMSfLCYO65OboE
dfKonPWLXzRHwXqyne2AR6PT91tl/JUJDi4SV86B09ILT/v2WMFOgOHtW16jWw9ECYR9qvPrDUBg
Hty983VSQH2cKghZYV0km+aTTfNyoxEVIAqQxBKv9WGslvKkJjiuar089Mhtjuei/QrjLOg8Dl4c
IAG+IEckTdlEygixTtvyOkHDhWImpk3pzxGvVbtVsJ62DiB94cp6a2QfZ767dxS2TqfPLtOIwcs6
xfxop9jk1lAfsR+c7BSnJj2JVTcSrPw5Zs4pYwDQT/NawbEYNc5UR63xX0Ybm6Ieg/7QjmzTpmhS
wC6T7TJO91UuQUvr5avKxuZRA8fHKVeOMUibM8TVNqROIjgS4gZQf/uGgacBl7Zy5Fhvaresn1UL
mBOkk0xqH9V7LXFeJBwAQqCqsAt2HQeS1QcLA0SBlAQkdi8NW6Pp47XbdqbyBI7OxMtUwy+4cHqB
AvkizQDKifpl1EjfC0swi3bePZkReunCPxhMzGiEqXCEg3kL6lYCLgSxbiAmJj6UZMXGp5HjDD/0
qlrDtnrN4Z44IVZ1CXP7oaLIjk9NMCWNSeN5RuuA4HCNgPJiU9sKxknPfW/4iwSYDWIZhgccUvcD
a2HnojKxRrvHVAtrW2XiEEhYioUazqUFwK/DXRIhQwwuL9AJ1mTl2yz9AJDR4wzlX1CCzUDO02LF
C3KyCs8Hj0raqGSQsjPbwmXjyoPS9XdC3HRPZS5XY1YvO91Reo/wrid7Ed/swuIX7k6HnDnQdw25
Df3GeOn6GmCGajQvg3Mtg+Vt8H1/PQagDrrBcw9IaXvOUnK8GdvWzQhX0VAH2Fiq4ESslCQzMIkL
Asif3K67r0YJV2wg5GpwjB0yAwcIoKh7BYP/YYF1TXntCXIi5kBCxTuhR8MY71Y2x/vPyC6z8e2o
Vla70VLTyQHRPqV+APLJeapNYEUG385dkFvtmXC0AuDMILSGIa6oadLnc3WZwGddFuGNSaBMH7VD
Rk69/d678IdnDib1Iq9466buIxmnZz3CyOrkZlcP07jyb2mmRPXfS869E6vOjUE3yvbRT8BbW88F
Kolxfq4GgTbVOCOtoLuRpITBtVigxbIEekeg74IMhUO9l6zdt5ZTfemdjwW+hcdJf6tFQ49K43IC
4VF/mQPnxQI4dvBLHqMZJLfSlY9DuvgJUPm1KZtxhQZjgdoGhAWoDNyc2KFCe0TOY+syaMeNDam4
csJurPW+ED7DfI5BRzUy4JV89cDFRyU8n4D42ZehTlk0ZoDEXfgPDg6mVHS1Xa9sG+RF7SkPDq/b
Xl5YTzVW8rVLq9CpLX4ct4VtUFXDIah9Pu2CGnKfG6juOgBZDQdkeMaY7ixDSF1lTvsQbtZ0iyxr
awsVBaNI2q651E0No3xg+3HQgDV3Jbz2wdjPsPtmCeCmMewy1w15m85RaZF2b9MRj1iSNkkt/0Xm
VK4oLSuYpbD9keDLIqok9xp2IsMuLTA2xO0b2L7xIhcykyTgEv0tu04szIOSau8ah25hGJ1W2PRg
gLrk8HKeDazNnjDgR50uJgWtnxSzHx0sSWe/4VDKJWhlWqwrXsjXFAviGtI9KjyyvKLt1x5Hpn3c
AgjHGdqOHgMe3CMyxztaDf3e1gV5zDtuYWAOBSDD7koyqEt1+1820nfEZYNKNA6C16ZMrVU7PgwB
eTGDFxwJjsM3Z/GH6Hkbj1JX9xPTX5HPtSTOMuZr26lYIkpNIgTobaWva3hWkUfRV0kqJpV4IClW
wKTBOtF8jdSjZ2H765SUzalanObU9HOULkuAQAqODn7B3K9mwthbrdIPMblPS6m/AzBiG/hPzP7H
/8yiEzKNeqduQ9TcoT0yMyw7PqFNrrW/RahHHlWTe4bvDjEBOX+U7ZzdM4RHj6NdowMHozSGHk/A
cf3msXTara2sOSwXoc8AU/TZgQ38SBekF5ycruySriN01fZ+jZyCkz9MPjwzMkg61CsrWgdWzK3O
PSgsJyCH6QEXwdcM385iPLHvSHpoW76s0eBH4MU4Jm1anzoyjhvPsoqQK1HvAYTOaPSB4deKjjvF
AxFhS0ohT20MmloAE/YLDH3RzOmy7YX/PmE2zRWNXo1IE3x92MXmDSy2euN18ingKHre/BZFnEWJ
OiyTG4P/kJBu9BHTpLNoBmAAtzfArWHs0dMmqAKIG3d+2UdA5bGhW6WZNr49XOELn45gx2vs5gJ9
WLy0BdkXIIOdEW9VouTPh7Vnq/ZU4+QUD32XJcyt3J1iJIhAtI5fdKbR1sbNvK/cAkzH6AlE5rgl
IjuG8dFKCxqBXVQHEJJe6NntczHk5svgcZ6U+STWRcZHPEU1YdrnDseB9ANDPjMUqRl7ZKmaV03R
rJACv5z9zqGhzWn5jgUb1C6d35o6ha8oTwvcoQCAJz6lG3D6Z8h89SPP3OquK24eKjBgSLVLEVpr
mqPMVHMcBusIMcVsLFC3iBfqvpdjb/acqQs4ELJmbi5gRuuXCNa5b3k9lpspEzpJM3zgYzbFYCCD
2PaGBu9xeHMasIQADu8NiCqwkV2M5BsWI5E9O7vc7FPH1M8wse6gvmkkmMAm3fT5jiJHBuU3t9HF
b78E0ul3VQCbzl7OLUWX28mf/QyXXlqzR265N3sc3Vv2sOwbXNExZ0sVYxpHcc0Ag7MAHST4L9fE
F2NUwHdzLXMLLqbcubrLUTfzlSxy3Iyk1DhP+GglU/4V9La3TWWWJulUikeMWUO0QKXeZ6QHS2+D
/O/6Hjf5HA9gl+MKt9nBQkr+PLn+xsWAgX3Lm/38xRUBOfI8KO55D18Yl3cO8awttG8EuaTa29WU
YA22gfASY69xyMQyi4iVpJnVsqGtjUkcguuoTAd+woEhxs3poeh1dVwhfOyI0/rFHut07yPwYpFV
sHbheAprpIb2EBecBvVl6oNUp5I5mLyd22gpiBJvwYNHya2xuVXgjrLlGQFA7X70NxVqIwRipFZC
ABlijcuqNRnkV4QvlDua04M9GScCmtrFOS5oYFN9HTEw5Qlei47yrh3uMiPvdQ0zaNZOqwWoamh5
jr2znBSH4AWhE0EbkFipajigTbiCN7V+KXAXYSOaRFxMmgM+Kq2zUogH0ZAi4ITIHxcde32WIWpd
i5j5EuIwZM9tbYlvEy2z7cJ8ZI1i5bZH494pD8YrBDCFhXGrxC9LsVH5aO9gmr4r1c1dro1J8sU7
Ub9XD00eEdqeLN/LIFKVT5BiECMxL/ygbA+Xty0SSkBITg5kXkz0u89s+zj7/Bk+AfuAGBi1T1tZ
rHTFy001UH81wpLiwCsg0KN4JFND9qPlFXE/W8Vlhs8HRv97HxYkuGx4jPQNsbLzMljPgXppxpmu
9UTdcB57hLYsY5GMmSkvvsR50SmmlW56pPZDJr20dNYRs7WM+6I6ljc/kQXPcJjpZlr7BUZWYk5E
E85WhA+gyebd6BidlDcdbWJI/ykGD3qOWO5vQmaWBnwHvHuDkBBxbhdLHABefunAVJ8sVn1jtK03
rectAByXLvZn2zsbGI0hQFC0cazsGyZNVV+BpUJj0xkW1opv87Hwr6LrDyD5q0MX2I+o+tq41qhn
UIzv4Z4J0apkwIhba9X68CaWZbf7sTkhsw3liS3FDgrFDqNQ5KUbubk2FlkB2X2XHpTVCkOFQ6WJ
FXZkMKth8W/+UxnZWFsFYAILKf34+7ZK03hILSd2JsdZ15h1M+NA+rXAbgc+3a+G8cHKm3JV5Pl8
gJMdLlqeXyXQt0gUH+2i9ApW1THBtgUZp8dIIcvaumhYAxhQZlXhRBEzXdoXWDWzrfDtFygo0672
kSiLCJwl7Fqmjgi+UudOp2blggGPKJnwwdQZsPmsv5/48j4Czj6gi4VMHT4Ux8BrvqSkSq/6xh5x
jDPs+Sj2Q82cjSorCH45O5ChJTthDy+yBvovhOegK3JUTlvAlcteIVDecUeXJzfzX0DSdodmxLIJ
h0MWw1+EixWhU0dX/y/2zmPJcSTLoj80aIMWW5KgJkOLzA0sJbTW+Po5yG7rjkQHSBuuZ5NWlVYF
koC7w/29e8+tfw1q52/0NN/2AU01RP1sIcJ+OFZDgrw8yXbt+FXisnuQ8mYtuGzjirYWeHkO4h59
h4RNDnt96ovJW8u5Rklg+jCs2oMSpsmhUDHv1o04tu3chQTCBDxA9hyXvrGphNDfAKjN3usQgdU7
7y7xhyyAA9HixjjTGdQOyEH1JeDFbRSozrkKG23XtEa+ZDdM39LIXssAcRbuX+kAfrhfpYkAUOE+
8whmRC87POsUoZYWKRfnxPA2A+arhVjWwcFrSlJX6Qwe1arRj2nwW890iCc06zMaBMtARe3Os87/
FLDWraSJS5+tiy2WVWQPjiUsUPasMtwKPbzxxyySh6Uu9GTeuoj0K6BmpxRv5EL22rs4DP2Dx69c
M26yBRk71kGAOnfIOaGvPS08ybGsn3W1ElcEzPCy95sNZysczQMVH7mK5bOXVl+wv9d3Ax3LVq2L
U0llfqFYSvyuFJDoS6nMETp0xaq1vOG+xLi2NJPYWyBQFk5FnTTrpgxzKMcGdBqYgotYM6i4ycZR
bxuf5mZG6z5yUSkYeXrXePICSxQd86EWNk2lnzQzE05BF+wy8iKPOSXY1NOHex9i8lLOpYj47XbY
Z9paLJPIFlq0XbKgvpp6w+DpnPR+6L66BQXVgMO6YegvPQfsE4JY4yR64QHDhbg1MdMdqtjYNfE4
9ckPPjaJ2eKKbfOnxg3v/DaMqGbo/pueUFbqU4wi+HARi1hUh5qwuI+DyNyCrOqfiyEBWrPw8TD9
4nQ5LFQxviscArU9VTXfRGRGuPOpIPveyqPMtOpM6qlsu9ZeFOZPhSi3o6N4WBIgio8wao03evwU
zRxyeyHRikfq8eauliMXTKyCHsaSoPtU9UKUwgietykswiJU1nAgOKdL4MRSefyqNeAc5NMxwJ/4
aywJMH+891hXnCMol9cYVYmt6FR/U+voBo4tGv1K6QvvzTXSF2VItWVAkKcdMJr3UA5A8YR4PEPF
U3ei8xi4kMeq2ssf65IiNAGD7laXSwTpmfvWWsWDxUfvLCb3oe8sW+xLkiBKHyBr+7vJ+nPvadHK
OGWC4t8X4x+dn/4ALC1tLEHwjlK8G+LQOSHdtdjBhfWhI9RHzZmjyKVoJMvZu1IjFi8CTdsah0rU
tFOuBvopG35B58SamA6kzHuSTWm0X2hWeU/aiXVogmXCruE0OLGdFgPFgLQPtoUMlA3Lvbw1Qje5
wyW1MKJY2Q1lLO1juXzLwcWtwo7v3IRp+oolY5MlpcvRHREFK1n3CArlPu1z/8xW9CudLkwCavEo
A9V5NChbj0rku8LoXkbf3b2McQvnSFgic0/BJGg/YH5wOtZ962gM+LkxHxJtUh95Bfd7FCyPYW2Y
W6qqv9mwW4+G0d2J4SA96xFBeTgawgcQyDVmxY0iqA2+bnM4eBY9pMhcSc1A6U1ouqM0qHT6qSMv
/bECrpq6tw1KQ1yUfp4vfSXPnxSZfTnst8fWjfahEvhnoQE9ofb3AfX4hZB6xibWKvG+VYEwNPpA
UUgWVnheehu7kM/GJq2XCOExaRpUutW+TA9VlqHuIoKAzbVanEQLp71FuNkB9KLxUNYJUEtJryje
KOoxzeSnMPH1FyOvoo3ILlRxkExIKiQSksCttWQ0lJF71CXocA6cVrwFIKhDkeA1FOtcYwMHuKqu
VPEIhQb6vdbHy0Az8UOI0QtmnGbnx95r1CNGNmFMgCIEDofooefwUm84+p6wSe/U1nSYXQAihaRN
1mGlbRoJhHFQh2dEiw3W63Ils8yf0sEAfyNoOyvE5dWj6V0MKExZlN0cPzriG7F2dmrZ1CuxqNny
GS+uR4NF8otuKYbOl5YTj+0WtUW5ZVHFJTy1QbWbZADYU2SPhiPXK0lyvxLcigIjYkH2nXbn5fG5
EfDTIa4olLs06YMF4vvONvC8RdDyKLtgccnczTCI4TpTO2/pUkY4+L73q7HHP2UMWEvgc9T9j8TQ
RMs6S38Mbn+0SqB/UYJfIjtGpnWnJVBGLPFHFHrSieRVjGMKBSKtVSF3DOk+cbzHTA++BGnmr2v3
EdwG+3E2Q6ssqbb5kHAksdgexD8dZGG1RaPL8829jrSoMSJ3YyoJhVAfh4p2kJtoWPYSMir8F2xM
c4jCifYK/apZENZtLPzU0JZay/kDRVC8a5N0j1NW/Zrpiku3u9wqcFRDo40h7lFkFIL6jhja9uCl
923a7qIw67a6N0pZ+pehyPpVg/d7XfXuSkxHurjHDRbkO4Pmw6ZjeJFuf6pl7q6TVhQ3R7dErEk7
qxOKVR5aMZl57PRojNxR0hDxZMMgHFt0LALJqmxIoTG/aPVQLyhR8d8FbX8srcpYsLaF+CT2gC79
Rdb4wlpSnTchl48s5z8FKUWrlcOghyGxQuZ4xlW5igS27qwj5zhvnUPvgNARS6q9fdLupLxfheKx
KL7B5kQm6CK9UQ1BWoMBARLlh9wdXvlSWK/hl42QxhIxply+gjhMd5pJfb1MTzjdtRWjsj3ICwJz
vE3IQrvQRLFY1XKlLHz0gG4ytmFLSutaZrkLWrULuQBJHFUVvThD+p3ThvAyWTpV7lvchE8e42ad
FZW8aEE4ZKJIG6ekYA9Kl61DFtAcAbGw7J27GLZO7fnpo1f2d20zrEyM6J0eZ8+uv1Yr7an2hscI
Y9ECHOAPylviUs/1L1XmrvAFBhs4mnYUVBTUhkWqkcWnmPKrCjRnL8TGS6PweowT+kW0Fbh2Xynr
MpISbmD7tUc3huvKMjZCbK56UmuOXvFLr4JiH+RMQQFm4ypommKpcYA9WuJXsB7KIYzFO5KOVv7g
x3e5137RkmKTKLK4lgb/i9wM6t4p3XMKfnKLQdPWDU/cKtCIFrViAiINRisdLdtU9FaDDMPcxEWy
7jqotL6/9grfPLgYMpZghAube+7cW6nJiwgwGxommgEKkshIwhKrUYpfVe5TYHmxDSLxhJCqWiV6
nK6gAabjqcCxQbtQA6vFncSAAFMKUpttyTYV+nevHgtuUrcmHIoudxGEC6ri0PIo2mZFccDkVm9o
+Sw0L+psDaoMOyjdYskShh3Gxd9BX7ZbJY3Qi1H6BdO2kKRe2vgJxjpfO2hiPVC/zb8IUMj2feiY
C/iBxgoyTYSN3r0HyinGma1q8aOoDMVZyhX5IUR4rCnZ1qFbfddU1lFQCxGcKotuxuvc62R5qQSm
iBDAO9W4B9eQv46NXIsrymo2xwFa19GqTNnb6wm9u5J3uJ1ACFzrUollu3jusVQ/jNt+KTWkg2CG
L7WiPRPIrOx4nemLSpFDW8yLe2io9c4EK4iIYHgoBy85+kXsLVPoSHrZn61Mdk59afhPPlLQgWpF
GTy2fuOvcUmWZefSgHCRIpD0BeABsq+lZLuiS39krntUdeyE+uC6j3n+YOXRUjIS86kK4/dYrZ54
uYuEHri0O8Vo6UO5WYZx+6UPRvVdxP7KVdHyjU890haJpG/LrEWfTeoXzVx/hdAxXOBSAvQ6nmkD
G8bTb2afYoeCdi6YF0xYLLlxFd8HPcgZXDXumhaqsZIMkQN96T/qgUBVoNXPMETZt1N1XzhIZlZx
Cr43r11loaWVa/taBfhQb302LN67qlU1klKt2wQSCIQ8z+97iVYEWCdbRLGcJDlMApwBK/xstED8
wmCLnCBt9HghWgLv/lYXny0dOARET3oOnONISkIeWnOXXR5FYYFijb2C03+yl7Ha0VOPVykwK5sF
vV17efUjjPV2JRjL4BXmS3+fCvnPNqKFEDTt2rSacXfQsMCVNEKcndEn2bYdEYUOdw2cpsbiEssg
IISd94YR8bV1lWGP0e3LYJjoIox45ch58I12OJU9HS6xSGpcUteLAXEsL/CY7l71lefeMZvc6lS6
2lLu4u7ImYwF3an8s8QZF8VtINvgJlG5Wt1Z8ECLALUedkaCLqLlnQfOZ8hP9F7pQ3433U7cplWz
zNxMu0vCWOWgKe/AGr0ljajc63Ulwdv2v2NE2McNOFmdZW8Jy+u7G8IvVazatir51ZSqipGZ0psR
o++tI1SH0An3fuSM3VlZOKbjHyJqCcg3CGoqgxasQD8n5Uy89LsOXnhelsvA86MjerTe9lC1rfyO
QAkZMX8fy8MD7kRIIOsa2ybtaxWBgKGKO2hTu96RoNsD8F31oRsevVpERS49wAgxDqPpZA+3Ep5f
Edl5w1HLEvUXDISYtFEGLoRxzQnxUy/HrBZaAcFD14ts7MvA3bRE2qfBgBLdCH66ER5TU6bIE0Zw
hhV3BREKr5gcPPuKma2IJrbq/CkWAmGROJF2rPvsB5R6LBpCERzNnA1g9xpgdHdc7WRKvmg3Zo/N
nAoYb04aLEWkrpEoPBmp2h4NS3+WaR3GsuwtDEms1hbrDHQPF9hxClDPdJV9gzeAaq/qPLtpscUi
8i034vzByMTuLk95veuZk78mnm/LpZGwsdaSeyCtwV4KQVu4vnOPT0J8Afj3Xnlh9NOIujuAXO0u
rjw0FqlDbRIlwv7PP/35ow0SdQ/jkcZj1sZ4IzqkFEjeqoPeSCibez08RXnpbfLKEs69nhq2QiWA
86RFSZwCCf2IeBWlurfL0tjZN2ThLUgs9HY1sYkv/Bec/dL+7s+/tb730lcq0m6zOsDrFF/4uDcj
KeSzm6ouoCm5WnqQlhALqnqwSFIhtBsgslv6Bv3GsdzmNQq8k9jp3ffU0VUgzH1+b1gCUp4uXkI/
hTNJJsN3kBrNdx9FzEodOvmQyWpzL+ctdFtZV3dpLNAGkpM7t2yNly5zvS0iCGmjN6H35PTdISv9
ZN82hYGAffxHTzL5R6BHdmNwtBpQWq6EPJKXuKTllR4G+FcM2ZFPspYqJ6Nu9oAYwj1eiiO08/ae
aAOQgxYEVDSAzlvNKQq+OyRir/TY49HwRZ2g7xuXNgt9NO0uFzWSUSL3PcgG5KElesNK6d13lhfa
7LVExaiyCDlJA2ffk3xUG9571XbqwTF5P/75V98AjKX1fr7TxUJ/DH39oDocwYoieFL0QL0X9O5N
qYTgHSCWuKGiItit3gXvwvgZvsDLn/PTVqjocxoUrnCjxO9OIDn71HTBwmOpf9fNwF1FShTuYzLW
xSTlb/D8G3H70hlJRcAylpscLdG7b1SmXbqlswKNA6ko6Ducq+aDJcrFexjiBjAl7zFResR7VfDK
UV3eBwmb+o4xcdBIp8lGOgUaDQLx3pM+BBMv88ZwOdPoHujkzsCz0rGc0QjX7lXTzGw5r4bVIPTa
vSek6xyM8CGvTY0GCuZ1sBzaAhpQDwOuO1tadK+2cblBLXaSypLug6+P91clRlZN82VDxLwjZsLZ
qMXi3hr/iEMV6LA5xLy06K81lBv8Nu/oKEjdHQOTtvtgjjIaeZOIJQ6oVgmXgmvddVInHqAGQgET
hWOvhAsWVPGukQtMFgwGYYdg5k2QC/Gu0EGDDYCTN57sH3tfYPfXqCJ7JOrMvhwm9//8ozTMu95c
FAWse7pSyQohF4VYZZ/DltvSVqVpEQMmyIHjKqlxVFTeKMZjLejioXG8BltVnKzVltoANKwKw9MA
OJXmJAeLpcc+KYTZQuW54J3sFmWzNlxFuvvzB3gazJV6/oQytIZ3Cc+Qd8Ey4ey3Kdy+PecW/cEi
KNHS0G8MLSU9EmPT3JkcmCQrjs9tqmtbL8EKlI9yrGaDWQRrVYr0S+wU+S4aeg7jEmfcPr1HMvxY
Bapy9+ePodZfwAHEbOdh2Ltv3IforAVOemcS2nqHkwIchQF6JA0ZluEPVunqrn12Def3ENDYMcWg
2uvD8KhQ1FuoCJjXRayvZMBY5yyjOQIIUCJc2PuXu/r/rQfXPKYWpvh568H9txBi0cRfOv4v//Qe
GMY/TMWgTiuhBUQlqiA2b/+YS3XxH6ZhIq83wO1ICtzaj94D0UDMjjjXlExFszA//Mt7ICv/4L/H
yzDCdEdXgvp/8R586mjHpjrR1ksB7Ud9IOK6oQ2FhhvgaM5bMNWrK5Z8vugHKb2AlN7gV2Ak4O8/
+Jzxd9UdQQWAnIX4FRTjnmyVW1gCpjzNOaxSDgKBFRPK7SPdEN2CDRVdmc2Hh/iJA2LmzkxjDkNw
dG1ap7QRddZF1TpQVTyb8nDl8n+bev99X6Y5h2Sy6Caadt3WsCZZzr2s1Vi++6MPceK2HzARI3tk
jdAWFzS7EHPYIJkddeG3sq2vXH7mwaoTmgBnNDQsHfpbsINQv1pHw5McxYvbvvz4qR+GjdKUQqvK
DBsnQxhAIX+Xy82LmerXwqpHC8d/tPv/uf+jlPvjB2T4dsk/11Ct6AdMam+hHx6SnJ9TKcc0lK5l
yf5tYvnP50z8M7rcSS2FH46RdObESKBm0743Q7UxMTu4Aj7GpImuTIi53zSZzIZc1LlZOapdSZa0
p4yK25ZcIcBfK1GOtZ0ag9C58oCk8aKf3cDJxIZZrTeo0TS7LIJFE9Fy7NZiKK+r9NSkZ8pvdWCu
cXgagnxlysyMuGmcYdoORRlnfKLbNoBWi+4Uq/mVZWrid/r3c1LG5/dhPERFBM9GJos3lyM6yIiu
rWyjot4Ewrbt4uQpd6qtphW7oqh+XR7jc79nfIwfPtIJ6s4pnJTfIyU/gyg/+nF+f9ulJ3M/jAQL
rD1LY6V0Ky1W7bZ0DpcvPbMuTqMKBzXTS1kMCC2mD7A0mrrHOFy0yEtc98pHzN2YyeT3cC4EUu9r
tixxrK5Ap7X6lWE7d+nJtB/UwqJ54sEFNapTFjVvmVvdODwnM71pvFxzoe/ZFoEJOysOQpQpbngF
zTD3xSdzW+8D4jFEp7NVnOuBZVJ9uPE9qkxm8tASEIIBWbXB+69NpmsottvLg2Ucb58sElNnlEQC
CAhaU7NrGgsr0wwaAP1C+TvLQHbLbaRcAfPM3J1psiAIzwagJp9TInSIExwSmmrf9hMms1TW4xr1
jo8+xq3RHphnldVgISKsNqLqtnfpNEMQPkaidbXLZwRkhzhNHaGUUMrbxrw8eVMn4JtztymRSTgd
WUWqXcTF++Wb88cG+tkDnkxVIamGXOk71TZaXm/Cm5AGtqM8KEJ+T6erKM0VFbUwQZqGEcnEcXb5
c+ee92QaR2qIj8gnJMDPtYMaaecmbK5k886sb/JkGseDXgtsKHs7zNJlnoU0y6rgDJP6521ffTKR
eyW2mpQmn52A5FmYTbMhkuLbbdeezGRYzR6at66zRdUcEMIBChbi4cqNmdnJSNigP76uyqLFAVs1
vd0OyJ+AFMo+OUEge3Or+MLofWBLsLr8O2aWjSnHK1Y7CVAlzwDu07lO6zPKUJsGN+2E+sobcuYx
T629UqAgDgiLzh6gntq+TvVTMc3oLeoi87ZZLY2/7sP7XS96VJoZWuRWMX9EmvoUR9aVN+S4+Hwy
7aTJlC7oB/Zhi2hvFCth/pDWAaNVU9UHWNrrthCfLz+ImXn2x7H+4Sc0g0QCZ5N2tlO3G/pPj8Qs
XnnG47D57CdMpnAIVJ1kC3SBusrxoR8WnTm2OL2FhP+qJJkpDijVXFthP+dtmfLUxx45GkoGN+9s
qubPdYFputyA9NabmqQX76hIAxU/SD6hCBD62BU63cZ/MbX+Qmp9NNPP3cXJlA/cwtGhP/Z25ofv
iR4dJMjhtz2gyYx3TSxN5jjGwkRAp6Dm3Zhqdy1Ze2YejuSDjyPYIXmjdBjHtk6M8CKQyE9toTR7
yI6DoPl6+SfMjOUp1gpOaGyGOWNsCAXbT2hoau9CjKraJdNrSK9MxpnVS5y8xl0hxEAnMWNKqd+m
tbEPfPmIXP8rwVl27FU4maPwytoy87zFycRHkZTkglJ1dK6r91hWcfAX/i1YOspIk5kf5YNXqMa4
bkFuX4iOhTYRq+DlRzH3vMcf9GG6e41MZG7Oa7VpjLvC1Q66ky7RYdr6tUj6Pzu/T6b9H3bXh49g
DFGzLRI+IiZuukRfq8hbLamaBSTqbw0mOiX60ohrBoFI3bpnUSB1YgkwdZ9yIoshUas1ygd0z0j1
DimHz/G/IeTuXLNoCJ62N4kAUGBVdxXWXhfVanFl1Z17rpOtQa4ooWpWOF08J3nWeB0NqKgv3/m5
8+eU/dEFqVEabsyORqZnIf7WtKNJOE6ovcrp1xBHAus7C9PlT5tZe8XJqqEmZOaQFc1iaLpLh2ZB
mn5HsofWkJW+B3WDuPr60vv5qJKsySriAbQTaznsbJyddA12VdEQB10seqH58+wEpEFtcCLETEQr
rKMS7zwUONEuxyNHzu/l3/z5w8PV8vfYdkMtE0i76OyY0Bnb0AfIzml8ZXWZu/hkdWF7rZpgrBHX
F8bvoIOVF1VNcuPFx/v6Ycq0VYOWU/E7cp0bAnTc5Fue9A+33ZXJcuLJyHxykWfTqc0zeINNq1/j
8f3ZjPz3VJfG2vXH702jSYlI1/nnc8+NVeV856VLUvafJz8+Y8ZYOiigpE28BK8dhee4ehCkp8u/
7fNRDhDw78/3wDEYHiZjOyIhGUUQIldcl5LVPmhCuG5NYyVXjQ1I+sqsmhvnk+WhkfqsggLS22bS
PxKF8FxY/jJwip01iFeQI3PjbLKTKCJoAT5yOttDZICIGtMH6Ihry//c1SfLgiFWRWA6TJHKEy2q
bBxDyVD3b3orSuZkGTBCgnyzALCZoA7ZFwQg4hdYwP72podtTqZ3oHdSbJYaYq4KoULvr3RRhOD+
DtbbNrWcSB+A+lcm5MyDNiezHZA6ulxX02wiktYtQiQx6x5F9haFQrvu8u+ZeRbmZNKXJCCLxcDd
UjpiGpXkVMf+822Xnsx5QQ5Y68W8tyW/fETG/j2W2pvqMHS6/p5ymdmVlVSlA3xFbyNBiijKanXb
t57MZrgfdKcEvjU6nGRsNb+0N1bAIAb//bVBMbpGNqS9bdQZkUPh0C0aTfh1+Yt/vvOEFPv3xUOx
QIiCQp8DrLMKKvIO9NfxqDGe2GqtsLPgytZwblhOpq9jjIFFMnYYpY1+6r17tswc3mq7GfL8yhI3
MyqNyRwmDEwrgm6gwBCnX4Zg2EqEs1y+TXOXnkzgnp42EarYvuqgui+D5M0brp2//tQNPnkTGZMJ
G4mFn2Pr6mxdIHhVQX+jLvTCOBNRU6bsG+MTjuYWL3G1VoIngj3HM6AxNNsq/ckOrC+u1UPHKfbZ
F5nMamVQoj5omdWD3z+5YnBCt4kn2LRvu4eTmW14udkYhAgQehtvofY/lWq2vnzp2Xs4mdpqnOnw
VAvZ9kNnoWjqmkDaBXo5QK6YWMtoX1TjLRSjV7buiHuWMZtJlPh7NLwnKUN8qB3VYbiyX54bLZPV
oKkEUOPww+w8l/e4bR5JX19d/qVzl54sBt5A9wzPOC6QoXnjuALkTb3yrWdmqDFZCgjMMFtLzAY7
c5VvJSMLgd53oh1sVQ2tKy+OuSE2WQV0n3Ks4eu8CAX5AefXPmnJxfE99eWm26NPlgB3CFSyZDLZ
1rLu0Jniw2DVt7099OkS4BeZjx6WZdhl28/WA3KnoWe3PVd9sggEqZurWSf3NtmEaB7lLerVx8v3
ZOae65NprQOsSsWYS0uJ/O6r3RO4OnBK1m1Loz6Z1j4Wm1DWmHodssolMv6zYdZvt331cRZ8OFw0
YqlAGuhHD2X/I8qGL2lkvBtN+fPy5WdGvD6Zp+A0/bIL6WwURNspoRYt9FFiK3lItCr78mfMTFh9
MmEjkcgi2AgyojkiJfRyHwfClVVvHBufrNdTkjgaY1CywK5tMYiU737jLJNC2hpA1w0WBbJXrs2q
uRE0mbVy0UcCjvTehm32ShbwqkdgPOD8u3yLZn6HNpm0TkUu1ECl2xapWGSV+dQOj20c4/rakV61
ufwhM89Bm0xfQyw7hNDcLKIGHsMO7ktqvd926fF3fRilrl43pkUgrq140TGypHsY7lcuPd6CTx7x
lNkXqH5fAjnllCgWQG+ib0KMOlkrCc8+6lK1VfNhm8Xp7vIPmZkP2mQqF5VRll4Idc8Psg4vVN/t
6lrz1z0GkZ2GovnKnJj7VZNpHZVuA/ylYClNFGgR4O43gFPJ0QaIdspM4Cu61gLLktuvUoTT8LZf
N5ntHaGWRG9x4k506YfZmMfB9JeVDAqq0b/d9hGTya7GWpuBGOPtjBDWN621o5c2bI4ftez8uPwR
M3NxqonrQJV2eCc6GyCKtyAEzltgEl4mVCouf8A4IT4bcpPJXiJcFlPWW9us1oapgHiDfwALqUTV
ouJ3Dsoro2Dml0wVcuTxOjriVFp2kXPsGz1bwCBZVQzum37IVCPXRvrQ1pbHnj16qvv3jnTgTgDZ
Sd5V0EkveXblc2ZWlqlYji1H6RgkoBO7aEj3LvmQL2JkRrcVVdTJ21tW20RUMh4HQQJlilsH5wFk
CMIXL9+lcZH65HFPlXJ9lsLTNem/W2pwH7XxPq6CYyXru75u4O37VxayuYc9mfLkDcYQBeg6yGKF
Q8lcj1tiANFXBu3c5SdzO/E0URpS3uRdBaCWBHnvZOKSI59PUm47XaqTuV2n5Nr5fUB9PQ2fQGE8
EhYZLi4/hLkhNNl6G0YIaNRLeMGSJzhC5vV1nGRXWlhzF59M6FoEQZBFNAYir/xFsgDmt6qXbvvm
U9mb2gKWgp/BmdvLIFYMyct4cLx8V2baDtJU9lbCaO6x3CErMtJzAWxDrl5j8lDxrorF3ZDDdKu/
XS2czYwhZZwhH17jneCS0qyzHilh96uQWgzk6ZdWj6+JLWdmmjKdyYEcGabGrylNvJ1O+LuM31wa
4mZU/KSZcPmezbzCpwK4qq5Tye39AWBO+Cpa7j4IybzIxGUO3OjGZz6Zy55gkSAeMqCAcLa0J6FV
KhI+p8u/YGa4KpOpTKJwT7o3y6lm5gfRrB9CLICXLz13c+S/n7CXKQUbWUr7QZnusSm9CoVw9lxt
k4vN6vJHzA2iyUwuIYZA52Gda8V+awbFSk/FpVpee6fNXX4yl1sxIODBYIzKYrbMLYIgrGYhKv2V
l83MDZoq4vSoQTbTsAEchAq3rdifNL8osd26q0rttpdv0dyHjBuPD/OsChU4Jygs7KJGlJtlK7eN
XyUBMgvt9csfMTOG5MlUdiOwJ0nCU8j14PvYyyGH9MoYmnkCUzUc8lLTt6Bt2kmJyChtth0POjKF
K1vwuW8+fuyHm4N1t0/JiaeHUotffEXYotO58ZuPH/nh0rA0OiNIJPa/+H+sJFhnmrOsA2t92z2f
zNsUqHNt9gl9M0FJFlR6Do0RXfnqc3dlMnGFIkUx7Gu83vNm9J8/xY77cvlrz6zK0xBLouglQnUY
ImkVx2CSpRPWQeqBXR2sIDx7W1eQrozKuaEzmbxpLxhVZlk0eTVhAy6JdMBmmwvubZefSuBygJ5W
QRaf3aoEa+ea3xB+o25xxbdXluaZmTtVvnlEvAMcQ4ERhPqe2/aCbxsiaPBA7fXt8uOYedJT5Rtn
G6KXDZOjIU9CLJKDkxZX7s/cpcdf9WH8k3RQyxBcONgoRERbRb2zKvXKwjl37fGRf7i2GWD8rDBC
2hlSj8ovD0SoXLnpf376Jzv0v2Vu8v9kEGNwDo41U+POd7IlADb7f4ZwAMEg01J06urRHcqOhCDL
IXZLywetwwE5Jrx5qtxizXSBidWmG9RrF8hehOU4HYqlCbf+XDA84istnpnx/ceM8eEmYOsrO0Hl
BgPBu1dlsD7iVqibK1ef2w3++fsPl4f0rhfIPBvbjX4X+jfViw4wuTd9Yy16mhR05tkRZuZw20o8
lZeBLUqySIkbe7C+Z7n+UA3h801jfKopawG59hxTMrvN4So26tpIru0xZ8bhVEgWdfD8QpAXVFZC
AuQV6uD66+VvPfN0p7oxofET3emof4ue8GoKyk92f0ReGO3T5evPffXJFPKMShTScshsxyiRUTmA
ujC5XTPMzV19/PsPg8eHTVqFFTcmF+N4PThAiMzwNu+P9EfW+eHisZxkpLfRWIautmgbcxVp1wTf
M997qgxF/5LlUNd6G4JJ8aN1myxYpGQvdVdWl8+fKilCf98X11C7xjDx4hBWc4a+dNJqAh9986aH
Ko6G04+3PVeVPASShotIINU3i8ldzFHMXfnyM++jqVxPjhxRcmImEkkQzqOVNm8m+grAoes4Kqzb
zv2i/PdPKA0nTxFKZ/bQVqAoEsWXnyLC6oTN5XH/+RMAuPH39UlG8JNSzjMbZvXvqCXLkuiVbmFp
gLIuf8LMGJoK6lKoTGqoFRn5IgAP615YptFtcg0SyP7+9v3Qk30b8u0bRV0nwLyTIP96+Wt//nTF
qSZuaMge7fKSG0/GFYS4TRj87LJfWVFeW+HHUfjfb1bia//+8rHg+hJkMUIM6KbLvbzqhJ9IG0Pz
aezBW35AaVXbmKmwRPrJ+xaUsOUvXAXikWLtqZUDUUgeC05HrlHvtPiku8WuqsApSi8W/5cFnjyS
ijXAvWerVleZVtpQ1Git5o70syKRU/OFr6JVjIUNMwG7G8EThOvrWfeX7+Hnj160Jnsep9CElFuI
q4agqlVL74POt6ysL1995pUs/sme+rDw5b6rVwB/VFt08o2BQhqPFkw7zJaBqW/xV+Z4qsg3Wl7+
vM+nymgq/2s1Yc+TRCVFdnsQiyMS/W840HeNmv6+fPm5ATc5wfTAfczEDDUbGry1UHL3rCXI/2Mz
XUeddmVUzz2RyXIC6j3vqyLRbE9D01oB+i20a/2bmfvzXyK2WIkKUlc0ZLoh/LOQaAZvbKVcedxz
l58c3FPfAY4FGse2vOa+qaulQeSaXF+rRM/cmalwTSrBbaoOnnbPAmvpudYvx4ivnb3mLj4+8w8j
NcDKCmGc7y7W7o4Qjq2uaFc2pjPDxhxv14dLw6AFGx3iBi+V4Hs+vHSSB3AjiCHNwre7PDRnDM2E
Hf79IWqUV3XcZLrtNuBMB/+FXKC13BqsLw3ZJ91ZKtTvBv9qOMuudm6q2ovmZEaEg9yh2AnADGjS
XZhYW833ntvEunKsn7tzk7nQ5HKQtRlSRTmSTzEJCaJPAADnE+GaMGjuEyYvV9/X4XP5jKms0p/g
/P0mEW6lcNuobWVXdiHj8P/kLWJO9jjqYPwvZ1/WIynOdP2HPiSDAeNbILfasqp6qe6+Qb2N2QzG
xmy//j05300PT1MppeZmVFKb9BLhiPCJc0JPGrR3otwK1bssOFUg5bZFc5H/TWijHqErVV5xgRvn
eI1xC9CzK8KM4WOCQJIRbG/FjebNVuY9wpkHSB5xxILCve8rkEWJJWv3hHfdr/eP8cZ2rKFu2G8y
+OA3303Z8NlZCDSFnOPi1U8duWboW5+4/P0Pa8zBkO8FEFjdMZZ9tQvkYFqdMDXHeuEv789iww+y
lcGjEU9NM2AQuwUqR+AKP5C5u687tnt/+K0tXpn6OIP435RjuLPMFbtBVy997d32XgPh2P8uj6im
2g4tlifMzaOrNZRT6DVM/da6rMw5JwG6Nix+uBdAp7ydlqRi4bnwr/JubK3MyppZIaBcUEzo7p9s
ErLmKZDtbYESWxlxb4NQgrU1ANV5C1pgcNeBDun9/dxYljUmDSJUWQimqWCXleA1NuDciGebPwii
5ZUTs+GB1tC0XtS1yX2si7mrSYp3+6wMQH5t0la+elreduzXEDWQ20JSAaICqJSCUtZ7hL76NKj2
ihfdWqWV3YL9y6vGAasUzcp/AbYB0m8zRMYgYaJuu83WSLVsNFFeM+yxniBP7pD6oxD0MHT9x9s2
emW4kes0w1SBAsTpokewmkIFg6UcZ+m24VemS9Co20o5hDtp28MEnv4KcjVkqa5cxlshxhqp5hTo
gkeLAKyrAqW8dnTsQZr8gJ7t33J2vy1sfKphFBUB+50bcnS2t/mVb/+9CE/WSDYBDtK+vJjI7Pd7
EN7WaCwov9om/EHD7KmpJnHllF3S0r/c1eHKzCHbycDlizn6zudWnpGoQJ0JLB5v0/KVOp9daPde
+dLGlNagNpBag6qq1qh8+FYmi0EooIseZP6iq0Al70Nlr0QHzvtHY+PSW4PbAiiljZAmAZOFMy4f
R9BEnsGRDxkJMX2H7OdtIFUSrPJl3KoTCRzQ0EjpvEKFCJy28qbuRbIGurkToDow0HAHqt4zGmuT
rFfH9xdn49ZYo9pMR1pE5hZarIgyB0/sAIxMbxt6ZfEED6ZFtGCTrVza4+IGfqIgT3LlCG3t6srg
wV3Ye+A+BjvZkieXfCuf5GtbRIdqrq+szdYnvP+GA8Eczdmgi3D3L2SADYcBJYqiBxYL4oPyyunc
cO1ryJp7aaCGZCkadYX4NKEXMYnQQQEVX/fGD6ysemjZ5HgK29BcqJ1lmUHPBfCfn6B15D/f3+mN
OazBankLtpDcB1NW2yvotc6OfPR7kyXGRzXo/U9snNM1Xk217oTmeOyFW87BPkNxE7rrbfDjttFX
tpvZwR9BbxruygEEt0Q+SOiL3bb+a4waiF1zKPRh7KrNfvpsOU9FfifH29opyBqiprymgRY5slCv
HScQ8VcNCF2C4YoJbC37yoYn32FE5/CdOfULNy2h3aYSPJyK/fsLv3Vy6H9NrFN+h5+PNnWOBlYF
HvgJ/A6u9A/vD7/181cWHJaVxDWDtcdd4yZSQyZvDOfltpjDX0XcntcCma1wJjswqiVN6du0050+
Qsr3GnfU1vqsjBci6QuaWkL40JY85NF87jJyJ/HIfNP6rAFqlRRs1sHl3NO8O3NTk099NeYfbhs9
+u/mlmhQ5HWFo7nQ8WdbOaeoprfdiGs4WunUiIgacDD2Guq4dQHJTzBgl1fulo1jswajsUkx4VMs
SwByJ1y2FZQmw+Xr+6uyEWWtQWi6rYd+AvcsRPHAjg1F4Tu85n2cQ0hVIfEJwvm1GMlr2TTZlU3e
OEN0ZcOObjxWOCgkZd50akt5FzF7cKhN35/P1mKtTLgeC2ekNeYDeg4o+pU92YOK2l758Vujryx4
nMD7yxWq2iF4twt/gWrAJLIb93llwH69QM9BXGq2wheQURG/A+7cePhXlltOYb6EE2oJ2Tzcu2DB
zObmSkKwsaFrIFruBPb/nyDL5d7J2GtkvYOk2W2p7JqRrYYqLEQy8cv10D+6jvLBDtb9DnXm3bbs
awBaJ6gaghrd3UG/nHgBvVP36jPFv4P8JYlZQ9AgNioloPPIM+n0qOfxQwt5oMySw6C6FyQdMe+i
l2x+sThTF6MrIE0Vu+Cxh2oqtMDRCTmQ35XqUOMgJ+XJZxjioddwXq0Pc80mCBMvOYuDulcQpvSf
C8j3JjeZ0prubfJAWh4Bt7IzfhNAeJD1d1z3+ra73Fv5gYhPYdE0wMdAGBe0XN1pwvTf/+FbJ3Ll
A/KuQqFswdCI+A4ZqDfDoj2UcriCdd5wAmtiN5cBd1kwrEtgyOMQ1m8sU9du2K2xVz6A+KpqLMOz
EJ3L6gGRcZYEkP664r42Ughv5QVykAnlYIDGo1xUnUzUAHnMjzj6v8sCHPU3Lf4a2taIQAZodMPq
tMymeQAF1gm6YDEQ2+LK/m4s0hrbNhFQb9ARG6Ay8UtUo94VY17ddi7XqLbRz6O26DF4HvVp0dP7
qGqvOOGNc7nmcVOFFQI83D7eUAoaQh8yqosY0jUgofWyHO+9t+3A5fN/lNXnKesyz+Az4OwVQJC2
gOC75Zi4Bl0L739io2LyX5yb+//attRd6eGY9lL/Cp3x7HesjUu/rmMSjr+FFzy//6GtJVuZsuB+
0dUGzplkQ/M65z9ZGaZKh/6N468u9BqqIoOfYSKurXeiC0+h6k44X1eiq62TujJn34egrBhQhx2H
aozpRQigdb/ftjQrY4aoYjb3roCXgzzJknvQNh4OOY1uu3fXmLqSBlJBsQjRSOftA7P4sS3yPEa9
9AoOc+MMraF1XQt47dygEu44TZ1A5OEMweQTG4q0H3SQujW/zV+vgXal2/X92GKPl4bet5nzHNb8
GrHd1iQunvYPWyPQVHFwpfu4xSAvzNnJd8l+IOLfu17ya2RtG2awJmtbarOQnmAKqujuq1DeWSBY
ogZ6LDedJXI5v39Mw3MhG+j7KLdDE/NxKtmHgjNoBkGk5P3xN+xgjf6CLKAGLweWaRjnDyDDTlFC
/Of9obd2YGXBge+oDgRgKBPXhxDCiGXtPrjsqeXdXTH+ev8bWz9/Zcau64OlZ4RHZY13wWwvewfk
rlfc9dbgKzumftaIgYX+LuBlk8xetGMoHt6y8IyvMV9u3kFbt8HB0Vn+EhSQ2R2mt/cX5a8Lj6FX
+TRqAX4b6MsLH5RwQh6eTBBBC4YXn1ySH5sqv4LZ+OvZx3cu3//jbFaVBMYEoB4UzL033qSl2++l
Xq5c91uzWBkwOgryQWuQPJPWRT0yz+UJxP3LXVaCOZKiiAVGT3Mtctz62GWKf0yl77pBZT22uq8n
iO6JkCUNsQZCm7yL0QMbxoEN2vT9/fnrucK6Xf7+x8egatNU5LJusupeTSUenehamX5rHqtb2YGk
PJTIYHMU1e4Fyn0zem3iGlAKKHsd7XXe0K05rIybC0TyxYhigc3VI7qon5b8GmRxaw4rm3YmAO4r
jo0Pu+rtwr8llfoALdiHBXqIgetcOV9bM1hZd+MPEKzWl1h1dFKA+e9nXEI3bfAaQhZClocqhtgI
mkwNCO80lHpme623b2N91jxodZkxwil++BQcncU5ie6LL8h91v9mt4TxjK9BZFVIhqW85JeklScK
OltoqRXLFcf311QHg6/sGvgoh7mo0uzQCA/huy6VzWft9Oclu4I13nBLaygZPDYJGaP+TvHwRzAv
BxePrpZdI7nbGn5lvYNb+6MGt/QOHZw89tCaAe9dJYMproSmWx9Y2XAdUUshOAdFB8Fe8aS3p67c
LbX49v7h3Fr/leXaYQjz1njwqxwyjVJlO0ugP4tOv2NkwxstYGXDOR+GKYR+AWBQ6NyEFmpjw9vs
do0U671CC2928fvJRfjezmcz9VcqZhs+YQ0MI3muaUSx9LKBOm/hgMeSXn3B27DbNTTMjyxEYYuL
X6s6/UL7YfgQWjd68tDSfIhAsp9k2nS33c1rkJgzQMIzU1ilUtIkF/LYANMo+bUnjUso8T/VM8bZ
yoj1IKx0gWRBRFS2rwR90ndT2GSnOldZOg9TlmSBzs6eNVcj1b9DK/DN1R1tuAO6Sp/4O4CjNZnj
mjZJ00AL4rMvfs0lCEar7whuYuUNVwLADVNhK1MHGnSpIqqRJPbkg5fLp2gsHjqo0MG3XzEUvrGQ
K2NfAq6njmKfZNAdtTB31OTf58bbRbb42UjkEZA5jNKqx1l83/63zvjK/ofORYfJhEnZkD2Bjvi+
bKcr98bWCV9ZfVBnHkTjgWQf+mogsWnQl9x3Pfrm8iw4jKV1Uyxn9+O2iawucLyAiCDMgBiEGPJv
MIxPKYP80W2rtMabLSFg8jIH5nXKol1HxVM23iTGAmHVi039Ef7pSTiN3+ElX3WDdxdaqIK7PrRX
b1qVNcCsd8KqH5X2dwYcBpBL8wNww/E+z3e3jb+y/BzE+hURxgeDxxjFHYPOqgO57tsGX5k4yecF
qTMALKTu/MfWAQs9Ws5uaq7Gwq/MuY1mUAtZLE0zgMZhwLsaivyggnr/t284izUPmnHDsigMnqhr
X/+g4HWNSRWdmrY6lk1+00sUprAyXoJHaslrhN2zCdMRsKs4dwt95cxv+KI1gCwohI5ygj6X1vAD
X8DpGC0GxPboHIJ17R2pizvl5OqH74tr3Wcb3miNJZPGDLLzOn/nA4ofAEXrT9fsbCOOWoPH1OA6
KD7jWTkEBbrO3c+ikG2czcsV173x09d4sUrWwpUeXn9pASLiSLduYklzU/GB8f+BiU1kGkYGyaaQ
iSSEQAoLr3HDb5zU/4GJdaikV5ULlGjXpz0XD4GRqaOKuIOa1ZWztPWNlSVDmLWqxAiojyyRQfsF
hwyX/FxV3qMzkGv9qFs7vDLoWYQdnyKGwwPd1EHag22Cg5DZtUxra4dXlzN0btksXBLuYMDNk98I
u9PoTrviMLZGX9my6xlLg8nF6F6v0bUxPLWdfn3fGW2NvbqJl2YqFfjpIfop5+muzqiCdLh/Lbrf
uOfXip9dkNOSQvViF+qfYH3ZkwxC0jRFBpff9i7O+Bor1k0QZ+k64OCjevjObICqzJSb/fvLs3Fw
1igx5M+yW9ra37n4wcc5mNkbK2b9ANFp/um2T1zW7o9bnitHVhoPbrsxg/gBpe0jG727vFC3pSpr
uJgKoYvaZN3FwNgR+rGpvdqJ/e+z11+i+zVWLFNRU+NFEu9UQ/MwgM7MIxLy57UfO3x4kwqq05Lv
WRXGdeN/L0nzyZ8gA5Y7B+hMH0Id7bQkNzVX4yCsjLxHPFO5FhFyRocpzoqa7Cmy4zSCNv1tluiv
7LwbjOgzXfk7a3mxK8OuBJjnNlwxJrCy86qbKs0jjN5Ik3LiHzSYzae23WV+/3LbYVuZu9fn7Yz/
0IC+uP2/cUctsteCXyupbLgTfxVqt62teAgbRAcYtMFn+sbVtXbLjaHX0DJIp048uFRe3Sx7vgzN
omscSVtDrwJtLnhD+g7XQz/xNFLlo/DVbZnOGleG1DN0gjFCEahdjqZGk8iovoA5Y9ZfhOrslXO5
4WfX+LLWSNstXY8qyjzfN9mjnU4cHci5LXbj/Pn9o7O1SKuLWgjDQ9C8IwHNWfgtCKz4SupwvtaR
sjX85e9/uMG5zYjjTCVQxYTeS0vquGjqKz99I15dk5w5ZJSqkvnFbO2Zz5WbmAyt0krReDHRaRrr
39ABbQ+A0jXp+6u1tSMrW25kF1DgVnywu4/+19oVRCaTars55rXHHngp+zzuKmme3//exkV1URT/
c/l6mQ1lNwiUcSJxrrn2Y5O3HwfAid4ff6OOsxYG1SGFqGmBmxwN7uTj1OcjSbVi4KDmGpwKu26c
Aidu9GLapGoa5yb5P8bXhFEEwVpgCofuwhIYi4nan2B3TgLpvmAxd+/PbePoreFv7Sy5KcCxsgvC
RscWJxvKpNFNHPKYwcq5kAIt9BC4gkv0wrdW91Xiutm1jtutn74KHqjVELQRGd11eijjJsSvHt3m
Gs/nxqavoW/AVTgFSLlg8oQ+gLD77PLm5NTIksYQzQu02wGjcg0StHGC11g1cOFPGe8vU5n1KfcV
dL3mpMjc422bvPIv09T4jXNRPO1rcJZWrT+94jlYXAEobHgYbxUYhDyIuCpNBLYrgdupv2xEUyxd
AFhfDUV6FpZOFxfccfsU1Djh82RlpK+UcLcOwcrXENNOWR2hvgXWiwByU77DHzK3MTe1SuAEry71
hZuesKxmO6qk99EGgTpPUTXd1GTN+BpuhqRYVE6BjWdhnhgRLbFRbhTftO1roJmnem8UAraNXSjT
Oad3SuTDjYOvrC8MHV5HMwZ3edntiSO/98t8rYLzd5UNrMslY/7jRkTO5+jBwegad1XWL4lYljMS
jxciyQszeNYuxG8n6+66un7p0cRPC7y9KQdkKroncYBygIZEXpU7P22jvr6/nhsuYa02ivbNTuWA
C+xaq/f/dh7r/lRmHdmPcja44oaTi57FK2a1cbLXIDUzgs2kEHWwQyf7DMh89O3SUfb+TLbGXpns
1LpzXYFkZde2GeTvBPRsitT1lXtlpS7b9JfcaM0lZSqVV8TBShGhvw1Z9piHXmpUdHYb9/W2Kawu
fWLQEjcP8M/TlBWJM3UFuLaaazXWrQmszD4kkreTgce0TplGpfvsLsOHSVV9qj1Z3rYLa4wa6CKE
7znIecrhA6XewcuqK6+7FK7271uwxqcJHi1EDKjNO340VUkR+aqOHRq6ANoRcl9pELb0I9Gpk4vm
NAM2CuYjfz6VU6f2nu3mI3SrorvamZdPhc+qo1iIAUMNW57R6J2nhWDeToRD+KlV5utMFn0wpi/O
yzz192Kk6D8vhuG+p1F4rj3evlQlyC5LEbmxD1n7c2BywJ24T+Y7VkX1YzAo+cXXsjy4US7OrR1w
f/SFl/SRnA54p2sfnaxe7oBWVmk4leZFTxXq0k0JKQc8nt4vwwJ+LhT1y/HB4leD6QjdLFEtp6QN
q+bNNUvzJKDOEFeGI0sfGNrqYoEAOE8i4UH4tCL5l6a9dFXSUFZQ5UQTcuwz0LBCCTL7nhW2va8C
KL8yZpxz7RcOWEL74ThmPUTdQ67vgtJUceHpf1wCLKmdq59Zg6fFsZycdDIO2QHNVB1U6QaJcrqf
obMsXxYwce2UMjrh+aJPNNBLzN3F4WneqTpxu/Hcu0qeHN64D6XrznvdQyqnc6ri2fW42XEAZVJv
RJ+vpqxEdhucIHRxnjxo96DbrEzaYSzjSbR3PGjcwxyFy57g6embPyp7oF3YxkOtyqRvgOrVF+Vf
soTkPAHNgAo6uS/Rqp16c8tSVG6fvdL5EEw+2DgH8SNn6oeuyvZhCqoh8ZphOTA+N7twisQxCKI5
7ebMq+NR9hCytcgwMxI0kNtk2bHr3AHPupVJPTOUu2hqRRwMs2rSbtH1vi7nf9x54c+eRHIKnqQF
FQ3uQXGbqgeQQFVnCUJD2KcMTpp1XkICgp+PClXcmxkoRo6GIOrWTprnkT54oVWp37ZLXAXo8abK
4Mnd5nk6LeXnxYci5reuGNpz00wqzUf64gZzDzxbGUFCDyrcCa2ng1oWO8Xa67v7xTbZjEJLG8Z5
OwhQZVY2Jaao92puNdSbEb3v1RDRXcOKCl1VQ9tHce4UyIIAu6g+IxJaxMMShH10XzlNLp6rudJj
SluCZYvmIvRiNlb9cleyhg9pFBVz/6la6n5CZyItuEkXSQh5UIFbYP8BwD6Q3PNIWnV9nWGNQauf
VIp5NK3HqpH72u3xQCFE0f2MjOjiyVKQeHpjJ99QAiinfQ3D/ijcvhz3g1+XelfNYyPvxmpZvmEN
o8dmsZEEE9nsiRhijt6jyWu/vB+0S9x48KLueaZ19qbAFHOGeVkd+zlURWIzgx4iEGP5CcpXC099
Yhn0ar3QdXe9kfqrO/LyDaKLzbEptUuTwbU6ihdlR9B7jJ53quoc8uQDhMrnPfddS44iUx6cEm9L
PO+A6iqAJKjrD9FuENmYP6NFS7NYaB3RZJ6cUaLNNaeX1xpPHxT1Gj/JvNDw3Ywa1hniIOMz3ntd
E0sbTjkEt5lRTwXCy+pg27HWiQiywY0dwCgkaNUhSZNy2tHqw1TyskqrcmyrvfWtUI+1rzjdF5mp
kKwtqnZT6HPoT17Ze3IfLoE7phqWZE5IjEQUy6mNzOdS1/OyF2MT8Ce/5Vn7FiyGFTsABGoDFAeI
icu40hD/u5sid25O6LX3vrVZEI0f/ZB6WGsgbFX2sZahrh7zvDKYPq3M2MagaTe/MpRIxo+iXDr2
IKgDNGjNh+gTGl0z9tjxrBCJ33aQJ1V1MDZnWqnCQ2ZLB/FkUISHdvOCV61724/hQxkNVWahTEXb
4TFsVKTeoA1n+hj8I/NSxyXaxrkT96FtpreZkag58RnKhbDAblwmBbSX2/YPxIbzgFpHF1VZeazQ
8qaOPW4A55m7YxuOcbiwVpwNwUXfxPh/hSf/vmto+60bB7zDxUxDlh2uqJpnnYIjrnY/1llOvVQU
SGV3ziLd6iLSRgJw7FFGcR5rwdIia/23jnndU5h7Fcjw8Hzx05sNpcclywP9Ugq/JzuTCb0kfueU
uGEmi565sa/VY88il6ezW9QiNaAXr2MD8COqli4hZ8p8eKWcdWqMtWmsTqMipHla9yAFO1AzgWgH
4IhmiivrSrNz3aFvYuK1CuzqQ43BJpm1DASWBocOKMiR3bVq0cWjViP9MupwDrDTgWfiGU4jO0qh
cvdwITMu09Lmk/5ZFkbZoyqXpYmHAj/nIcyHlnyfWqJ00mRe7uDBGLXnZxhrVZw0GhT6lwaiWibR
/VwFKXpgIhY7QWi/5FWoyVPfQJT5EPke/2xKQiJY8ESduJqm4EPezQM9lqPHoBliZ3I/M6hIphNl
o8ZzaDMjnCA8Z4nveGxOAub14rTUtaWvS9/LKRbSFipubWbHUyiW3jtSRHJYmpbO5jFTU4Mu5kW0
7QGS7jaPRahqFlcOqDLvu5rP7k6oVrqvRPUT4FmiNMEeeoytSGpniurn2W9UtVNhVbJTMDFc4l03
j8ATlJ1QJwWmv+xjxjmxO1JR374yheacGL6cg/qntV39kS9hTZIJBb8IlHHT0EpcApfnRhTX7Ahn
7UcSNpTjdSrIcqhN5tZVQWyhtVGfRxFEl9hu6NULdYPpRxvgfklBv26DlFi9vPqBzxzcp1xVXy3v
8exOUPGhadHk42OW97mf8KifatQzPTonlIwKolIDuiL3U8P53MV5lYHvg3PnHz8D/wcYZwIculjP
sItnUDyRFmeMScc8UdAayxcwTFpz7IjhX4qQuN5bGTkgRUmqjurxW2Qp59CNALQ0u4+WRcpiB60Z
bR/LUgVyP5QGT2UcPts76goabCBjzN3xpbkIb55pULY0qYQQEyjJ5q7cV+gNZXOK28RVY3qpF4D0
sBsLYDrmLtNdCiFZVib1aMbgF665LtuzUjviDlE4l3EGxgUXqKJWll8Dv9WPY9ZAnDsLpYx+1HzU
6hCih6F9Be4pX/bZ1HfecYnCTMdhExH9MrsaPYZ0REvwDmU7tCVGEyU2CRxlIjTKowXidRQdc5Gu
GJCcqdzPZKpF1AA7Glm/u0SJiCYKFc2/JV7/l3sqGYAdlGhQkwR5Wfh3tBhcZRM96bmH6RN4k/OE
/u/wgVe1eAmlVwepQt+gjReQ+EuUYcNRpTbStHh0Ss5s4nj4B4+EQULguAQ9+ir9XrnFh7Ad3U+6
QIR0qKCu5x64op18kg24XGOpfSESyOq4BjIHQzCC085IBllxd7bOgeqph1YlLb05jsoxC5MeWCkA
bknEF0BLL2x/j4h1zPBV1sqYB3Q6dNmp9Dqaf2FtFFJAxbJeptaHLCEoZpypPsD9K0fEzaIjhW4F
C71QJBV981v5/Rwl3M4okbVL5ajYur1L7uYsJ7iHhrlrv/kCd82+ttBmxOdNPaYmG6M67TrhQTxk
ccaujAmffHP0Mq/09hB+KUic4eywTzPP8UQROk2bfaEFLsITKltzCXnpcV6+jwt6fBIBeZswGWCV
/UMUMp/GbBGF2Q/Wd4Y7hAqI62ylwuaUQeCv23sZdeqjm6tZJyPeQvhHhBmL+OFTU8I3B26P899I
lXdgAhujPKnlWDFENXQo5wOzxilOwzh4+WMwutmF5gnx7UtR9GI+ZIi2x6OnVajOoIWr6EN06WI8
Ig8RzZEzTcDMGkhb/VKsbsmb10e6+FSiC5Y/Lo3FK1uC/mE5fPO1qsvjUuDFFDz4Dp0PbQXx2Z99
SWu5L/rWtq+DBAPavkA0TBNnDrW57ybVlHAHwlBEr8yEUQ+6S2DS91wwJwDeETqcj4bgakxcOlfl
YYhAu3+SLJTdPay5mj7MeWVJkhG8seBYNHhsZkEng8TlRttUR6Ce3Rc0K4FR5sj49tydQWU6KjOS
C7VfmZ9a6zIei6HQZCcYsHvnbNGLL+I6qBCpqnGYzBcbRCqLESbI4nUxA+evLVss36lJ+C5yST35
iW598ymsvMj+WrqocIEi6jIEYk1r7ZEGRWRT8EgYc+eEYl6eg2YeTCJaM9kPUoAc7b4FxaRN3KGZ
HojJe70PGe+exdI2ThwNhI9vrVfk4bFfAgWSd5XT/jdUXKwL3QFcGY+8Qqkz8QyLXvIi6JvjlANg
m2ZTHvzyZ555feLW2kO5E+Apv3p0uG2dk+NalSfwqW2eSj8QDVCFfRk+UqC2OML7wow7Duc4PNsA
cz4F6Br39wHYYOsf2TLCO6Y0avw5ps0inIRmDilSMIs1FBlH1UcqNl07TZ8VtMXtKSukF+zRLFnK
A4oAc3CPK866b+C4AjPpL9UzWlC8344Cca8blQCut4sj5bfFMZzvJUSW2sRUF+4Wn6J4z3feQkB2
/2ZzL/CBoEev2HTvcV15xxGoaFN+r+yga4vmt8FD+zYoyUmY6qGZR+S7i60SEoImLgHKSLQ7Vgye
91BHhvg8RiDUqDkxGDnaCT0Mi4whcaYowXbUs/8FkZroELZ1VZH/kuilcdKRKzPtB4h8iWPTeOY0
lFUextGMm+NrwCfNv/Jce+bV5kXDXpuWIYuWpEeCxZU7pIyU5MAQdNSJaYKgTZCcR0fsAjtr22UD
4G7e8sylbMcTEjDi3vsQf8oeudN3rxFi+DxRTELB1zUzRbf9QIfu7BjqgtR5WOzO8wDoTXxwpEDN
ru3GD6HbWG8XmobXaWv6IWZeQ9ljnuV1lvpM9g3+3Hns0W0KJ4xF7VVvMLS6ivs6b57nALf3Lph0
DbbmrjEPc84A3lGhk/8A1TYs0Ue9DQS/IR4REpAiDl9nzzFfcM/j1qvhgM/MasD4AKAZSTy2YOrq
51K3+5BOokpD1jl5wkcJpDBunVk/uZYO5jBAoKqLZTMyT8aWjKEECTUTmn7oBrBFxU6lc5H0E70Q
xUfgvSp/aqs9ZO4C933iNJn7UkaZAmon8P4pPBOK2HojalFe0HnP2lds2tkJL52xGqAaC6rCrgow
/SbQgEvWSDlybXAlQLEW+ZTXgU93F/oFLRB9otz0IsH5CCUKwRLt+U6K2Dd/yB3inYMqHGKoZPhv
TtHrElKrfodsch59XAu2KHcFrFvEBDISqIsEdXCmfhnKJDANWAkcqXrEBmqOkLUHltzBLyyfrK+C
ZEFCUafz6FRHJNO12HdIQh5w35sDz7Ppd2/676iaFUd/aMtdx4jaRaT/xLvg3Js625eghLtrCqhx
lXXpIuaFjkqciUJjGcOZxSQH5XuKcJidadMvKI8B1dGckJxq8JLnNDTnZfg/js5ruVIkCKJfRATe
vALXW115vRDSaAbfeGj4+j3s027MjKQruumuyszK1KHoFDfH5D7JjSyopwj0QTYftAN3KVT3sG7A
l3iR87O2FM+JPfe02mZytxOgsFzvyvhTsuuO4ECDG3RtkYaumXYPI7XKV7jiUt+AfA4dyR6W8qO2
YxkMSX6NVHrvsnDUndbVS1A2zB4rftPHWjB7s37A6CUufAfk4CFnrap8FSuAsMo05xvjmilkGsp6
sDTtVakiyUxuZTwPYkx+4RtrvxWkn9lIEX1awvpZG0RqkFzmfhLXqPp5OZZo1/SEvFmuZC0ZGw6I
MsMQNRnckEQ4+iwvqa6FEdHVyOEtlmUderkZBXmL5/qx6uf+Pa2YtwxTQjCiYG00g2nJnVD2JnB+
A+7lkQRjD9MmiotnhftiP5Y5YSdkOGD1VTGMLsd/hhs1oKnjMXGtJ1nBb4lEpVmqupdSVCe1KE+q
vXzERkPCrE4KfdalRxu0aVH0vzIemoCNuWud+Ln35EN1klsbyaNp0SxlES7u2lg9Z01xocZ7NaP5
FovkM+oRTxjUAun/VedA/1FM/fMgre/1i5WscoNZeA+qmeKJ8+7oWDQBiz59FBb+pdx3VWjPLdZu
Rbub8PMNKvJAmo5OT+mz0CjLdS4xsY/gQvMpdVXnIDPTw3/Gsj4NtwTMba1ehkpU7/JKO2Gi+GYk
8XNKzrPvCuUtU71D1Vm/lVtrKAnGKuy8ZQ6Ix+58MWpEGUCQyz4+p0YRQ3FRT7rVtM973rR6cM7p
vFxoD5+odIBSoiQwE+PgTVFoFwrVCzkvRpRuek37deb0je7wTypTAk26wdfr5AIe+hG5ynHRWF7m
Ev/1FVRqYuwVQw3stPgCRzwBwr6pmnFSZlgj0b0kMVwu9x6W/OkT0BFXor2PcvVfndQBrvtR0LbK
Xe3mJABCv8aqt5fd8kzLcAGc+Ihs72dI+y9DLV8zS30F/sDt233vU/BbpTf2ubWKl7J7NdYvXifH
wLALWPzIaQl10Jj9MMuNcMEdZJIGaVHtpl75wnLZ8L2s1ra2qcd7qYy+aaQns4T9ylqKKLIs8dhY
/VbtNc1c2UatWfpLpr5W+oz/SsMQV32o8IVm4N2+L26/qXJzy/n/UhXeaSiTTVlBlHqZcgCu5V7J
9mUS7eqBFBRwg4FDV4n8ym0DtF6GL81K20qcgsS0dJwe7WeZ8EQKuzlmU7KPuubZWsq9BcDLBePZ
vpyrLuic7rhY8XYeqs2o9d81tsWqM3F8EDdBHJIqJ8sfibkxC/NZo7zmFLnExF/V4FvRUL+D9385
RpVsjF79Ts31BjK0fSyaN3ok22/mYVvxvVQYGs11sEFddmU9hOtzxzbyJGBrlMn043p6IcTuJNFN
Z7AD2UJ4kUsW0+Q6uy5Ks72VFM9tl7+QdNsGyPaFrxfFt0bQ4GCjTrdreyeV5uroKROic3RMY+2p
64ZP1zXe0dYchZu+Gh7UyhpzpkhnZ1LvJ1N0jps09xO3POVxGcZOuaumeDsl6R9Mqja2oW0AQk+e
12cwDClHn1EHViT2ZSQfJEW4AXBZmFRuqNc0eRbt85RqX6naNL4obXoAlFV+RfHl49CTgfNMVajW
3asmspzjukjCdrE+uAQeljFuQVVLP0abdpDzcotj6xf4ZofL/iGR7tWbh39epn22aXqUaXc1pbw5
1bL4TkIHU4ptS/6Eq47PoyX4s2SvTPKaxep5cKpf2SUhRg5hzCUFRji+52aMJXm5hXq+EY/3rNhi
lxbirV7sY5YtYeERRNk6hJpOip8lXMRWa7+pVb9XbO+ML8TLGs6bkZrMTOVJI/dONXAVUoX9r9Gy
faooe72I9wCi50pJXkp9OHpzFtp69bwY9raA9oW028jOeSLM9o/j9bx50N4VFLsvVeOucTf6c5Js
42J0A0KU/1Xecmjq5alIRj3gXnvkQ3lV4uaqzu3eWT3dhyVH3q8c9JaelsPsYZtyCyZzSW038ydT
/cy16U5X+RGN8bO5RBs6tX2alR9Vs4SOklLrcjPI2nwBVrlQRvV+lo1/W/a7OylBaspnmdTvYo6P
RVxtByc/FJmzid36qFNr5np/mFz10HjGZdA5PRLdi8BZy62up6GlV7slJ2hIme6IsN+yvAOUV8+6
ViOLF7TqFfHKXEIEsg4aiXB1/zQpUQomAkqK7NYMDE7fddVQLR+wTN/QoV2aEjgys4aPXpVPbWx8
T3Ve+7OcwLfUo0oSlkyLnQZGX1o50pXigRXAR8UBKb3+MCptaLYR77+4Oz0b1RHzw0nGk5UzYaAu
Scbp6+4LGZ2YiAqBwvcidp7n2Nk5XfTVDNNN0cvR79rmrDTjJW6Lo2pqN096Vwaarsvcfq87thN6
oLdjshFLsVN6QJZGP7q98SqyHpRF0Q5FlT0jEbrMU1L4ltCJ7dVU0szg/BpNPwhPvBnS+OxdZfJz
1bonVcL1m755TvxG6X/1uJWkNMJMH6+RHr80qF4FqIpVdxt3HPc5hdg6x+WGKYUIsUPiZsX9b+r2
X6zIM4UORqf9luCm36kCoJjK8Varwz4yiqep9HbLYO4XXMfw/QzmSpzJZ/kjGzeQjon3DS+GV5kn
fY67YBoQwZPJ/WJNkRrGrnobe+e7NOJDm0T5BqXdniGpfRK5n5XN0ruK6TtgTpsKgpE2j9US7c+s
J5/r184lU/XjfNId8x9u0uQd8iiJGLjPurYvs/JeOWKPm8mjAxlJ+uWtqZTLUK82D2p5IM7QxxvT
8Oc2rUNLRf8zzC+6k/0lzgwPRPvsxIBmulm/MaNzwpHc9j2FNLiY0Ag5KhfLG18Ve37tHPEPd6Vr
4yqfpge/wwVRFtmPJcS+deU1b+tTvDRHW2+3logfY1H9nY3p0SXlT1LJF6fE98ZK3//f6GVa75bI
Po6afe1H55ZPbDbNjO+Trds7TIuTQC+XN/hp4Icq3jUgXyFYOJcfq8pk66kjwpb9uvO6/Nro8cGy
oshvVP2LMYftpEa2vwjvYrdj61dgcZYHTp8ncZjk1TsHwEWx9J9JOKde0X5EVxzWE2yQ2ZcXeZYP
KHNTB/etFDgPRHDRNs/NI3yz692zsVi+KKrAGpJHklBie+sZP+Q5P6jfJLYX1tzUtqPtUvJLHU33
1TmvfLb1m5fI2UdMtO/n8RWDGHZhTvR8XuiAlFD+IAN+U5FGkTewIJnSPqWSvmkiMIfu7IHt6Wlu
Gjso7XrDw1A5Fr0vpcs4OQrtqnGx9IPqhNDbd0U4xyyeBx/RV0wJQq+FV/MpoSTubftP3ltnJbP6
Q0lXyZj2EdZx07WV6i+m7qLj0byL2y4v8MT/BlOc1sclOmunpvm3MukeOW/Nqesndyu16HsiDDbQ
JvV7APPIfTGY5XvSxOXPUC2vMcgIi9FQGDoUsco3wKnxTTlOxDgm7zxtOmpowTxNt2OldcfKjcpd
XqPSBHQ9liOrpnnOS64k896YNNsN0rETP0paE3g/TjyP3rOgXutqK3oz8UVXfsWW5QSKUp9tYpZm
nknk6h7+eKW7m43lcz2A7HL+2zgKN0adffblfDQy4PS+tp9FYr+2RGQHuqS4gALwuE+9jx5NwViD
QWWsemKIy5zJiyk4sbgv0hqO30m0YiNz82BMab42o6WfqU3AyIGynS1n+rOgfHODUfHUv3jo2VvD
FgL0EfddcxSR78y8fVhjKsxqK86e6p7tgOTYh+DUN4Dhyi1LxuFrcqcogHyATUwLcJfaRlppZnSv
vj4M80fsOFk4Csfd9jrYmmZ55UWtQJuXudI0HxngHCoeIo4YfQ7pjLX7XA/5hvldhqeaIa3OoxSZ
57e8iOGIWfOrlLNjhHOZ2qGFteniF15Kq624pev505LF13yqKjoaNduZYlbeu7Satj018sEoHAQF
IFm0QKYTb3NM/XGIcZuNtzCjlc0LwViFkX25MLUv1NvEIDWmVUGUJfA6KHbNcsJ4p1GnIMVrxgos
qbZIK0yzqV6VbB4WuA7pCj+Ne/eBdgMvf1IhREga73Lkc9XoRcrZCJpW2uc5agy46MqYUG1gD2EF
jRnrXzg4Z7VfSDv6KthxZ3qq7hSVrnXo8JCG3rCXt9jWxmPRQQh5WQbzoPeXWW3Vp2TMY/2STSLG
bpF8l9ivra79TDIzFuesbDplU/Z9fEwhsTdWTMEwNiMHiCmiq5ak7eCXo1tv1xhh90N00rBDB5VL
GhbM17pXMx/LTZYZ5p26yCiCIprtQ84630zPbDdTp+oNllnV8MhnwzgOQ2O/YMOSXSSU8CWyBHXC
5ClHq8mTLTs/DxtPdXcG8Te+k/FGZDrjJ0Zu2ZDlpbPRp0Q/gg8nQerNYxDbLt+gz/Nt06Am8Vf+
fQt6PG+J5VE+q1G3P/tOFU9WoWVHgJp23kZ6W9HuyPGWOYO7a2KrH/x6AdWdCyN+XwbFcXwtGrxd
39f1vuzMATQDndBUShckM+sPvVFmU9gAMGHb4YBXljRVuFG9DEU3ByVwYXJextkidEoWW2+mdV0M
afsmb7xvD5kbKDnvKUOe+THV3Tqw0avs3coOARUz4IVmr7bDxmqmw2SKQEoVIIeAWUqppgrz3IIV
KfU3moUm4EPFfu5qp3RQ9qbjbQzpPJneorEt3HciZl4dNX8vq4ECDaC6hdPCF+ROcXnFbyn3i45M
OWMA2HFdXJLqhj9qnT9a7fzOZjcGoL1lMBX9Q8mnt670tEC4ShZI9DKKq15gpXZ16Z0HO82CJJW3
YYKQVzP5z3CWS2m1qa826o71vSqaWl/aKD1nnKEyjy5dRTUxK3lATpAeDt7gbPV6PtjC+CwyHTfP
eNfX6na2jbOOjzP8zdU2xU+qVAdZmtuoEjfRonKKC+dJSeTZ7lvLx5c820dmEbg5oIOzaLvJiA0/
KYp2SwQAkhgdAm2ocoduoabRW5VcmjVQTHRig+IlD+HuqS6bUBii8p2cq0HExlsVLX/X33qc1F3d
Tj8qLl71wK3MPg09d2IPEavVi93SDXul0zaTPu8SzTzip81Z2ZdQGsjmlgYyq1z+Far6knFCh4WK
N8DSlNAhKteT/DMpbuPP3fCWs2WYi6zuPQK1qmz6oMOmRNowR9oaZjLEXNATAeg9B+ks4srXY+Uy
jtbVnuXWUfRdkRPspLkckc6t7meKH+sFbfOXmthfs0E+YOWoICqAjI2xXT+7p8idaGyWPTUOhW5c
FYcuYU4Ag2SV1QFOtGeDTdahZ3Kt7FLztHeK64it7qpHpkQBW8vuMXrLbYmTc4e2NsromCtTs/1J
z90Ly/ySYsfR4q7nD4TNExVS75cxIoqv9+4TX2kV3vMSWy+xYVwdV31EIjs3SR+aKbQiWjUUCHIH
5ndXeOpGLHxFYZS9c094Gm17NfnWS+WepBGJfvK4/kajgydX6X3k5nDrGu3T0JXtoHqv6OyAjhNk
N8UY2olGJ6wGxZBnoQPaYkbtDmd7X0j5DsoVQzWjJazNHUXubX2iel/fXTvf11FzNdP8Fy9/BE5L
qLXdU28vqj+gGsB8/BeL3bD10nfojV2VpXvVRGg2DvFWqNkxT2RA/7wfoidpxu/VKn1QFfWPo7kP
czJDtW19kdZv61JBhg0hmpzQdOtQK/8YqXLVY3HSdP1uOpFKh6T9MaEo1r8Q4KrSA2x14QGUeo/K
EkqopuByFp/L4Yz8OuwjuYcB43J2mjmIUOyUKneE0QV19MVHfCqxbdKUN8VJDoOKdEICIJPmZvxM
QHCGMIKYE0BV2OZifFo/h7DbC6qZTe0WNzqle6Oy77CXyj0yJDsLAgGu/2fG76F3s1CH1cWjK8iG
4RQjR8g9JYi77llx3IiyqVt2UuAGrKvyyHaHGhm3Wj/cuMyDdqS59wBWgd4o0JWdV/2QE833B8X0
y8wIWk9c67T8Z0j9oRVDYHoyTDLxvUYNKrPg2AXjTMZDo0d/qh5WWDZHoX/1SnY322Gfq+o+X75N
ZzqQc89zZBoSpXBrfSjEpDi9tlU1dx/ZdGxuUz97brnHzIx8MPK0Y6sI1qew7o90kuGSGCX6UO2r
Fcuunlajs4j7qip/x6F4VZryNkRrCqdW7WlZ//7/K+DFtjVIRLTVgW4vPrZTvktn95PD68TI0o8b
DzQOysBGK7LB77PCd938F41NfbI0me2WzN5Lc/hArDWc006ZfxU9iccjqEzZ+HWfonCJTKPgrevK
7WBr81GV0fBRCp5okXLEaB56CshyqI4RSrAtFSo0yF+zz5YTxY93U8emfHNlbB/cek7/RkgiQ6sb
tbs+coyojtLzmo/JBK80bJFveJzQs3c3DVWAYSP31Gw7ISRTk+9qTJ+Ux/ltKPqZehDKM59gaLIG
m6CZdt9PvDxasEpQeSg6pahpt/ZlgTy9oPZbtqJzjUPXJiKopeH6WtfBx8Nc7SZdMH+RJBYqo8w8
NjR9n7Nmt4G2LONhHqJs47lpd3DTpJloh4ZvC657r6ptuuyrMoofSTS+CLjIcIhzZ/AtQwGxW6OG
4IzHTdIhBJ4L89gblX3Ilvy90vSIMdqlektAVYmN4z7Oone3rV/VislFMeZbnRhJfza1e5INue8W
WeM33pQHkPkmaoJK8/H+Vn0o99h30samkyvFvuAnnsn6vPVTom763mh2nlyMQDfQ6MaW/rch3d03
RoAPDnLrIBZDYfvJ/O6JRQVYxeYqHmR56YX7khnaebBQf7qY0IMIbCe91XyDT+jLrDp1hvK3t5YJ
LLFU9rJSKi7ZXDyPTZdsh5HCG6lsZ//YVH+hW/RPttH2n+2QeQGSwVUPCjdcdN0/kOSvSBXXoS9X
KGn0AnU23x1H/fLqEZrFHkCw67rdYeRB16U3HxN8IIJi94X96Zxk2adHM7Xucp72mih5ChNCjGnn
OuPBUtQ314kHXyCoPHUmyLXTDSJAVnLqMus5tstiPw+UrpVn1xxaYxHCRmJg3/BP1bL5LdTO4eJa
+l0jrOgRO9YH7N0QTl2x0nmKcSjzatklHEG+bS/fhjaC8yJ3mNhfiBJpk9NTOXHHCZ1xbWnHR9mS
SVgPGrfnArjTgE0Hi1RFoBeSX5rmLZ7NxR+lUTH3Mauvpl3caJ7JoVXjb+xyi2CAkdm0ZLv6KL8g
0fPuqZMy2/axRNvWVR5jqi591tw/ascquMDn0ncc87zM+jPUWePj2/MV68yMr06m9DrWNrWMo5Kk
nyh8n/TS/kl6UaNu1wILuwqwI3rOZV7A8IlNnUXzkyb6n9YZnkXRK1BstCS8MnZoejVeZpP7kRjN
NU/nIuhNjwUQyLNmMWlnPB2UQCV+miwOwGUHus1uyiFwgVzWqMm55bpBs5WfnYh6PMnHD42GzFl3
PeT4dYzGO4XrSwbdi7ix+ygZREessNxxNr96bfyJrXCOetL90NaRpIXaQc/mo1YtFyS2o5/m7Qva
zRywaw1oVWGiYxEnTN1K5wMRijhmMzBE6drgkcWxmNOTKsbtnDQHBjceebM8WYpg7HRqTdRYwj53
nvYXy7jWjzrDw3sJ6XMBQBg6a73UGxGop9y3yaxvpAmJlkQe6zYAzWIHyrLWqixRlDjp4vpTUda6
P7WLfIBEJx+aOyeXOs6vE4dkZeSx73pDT/NaBZyfp1xPrhXUMHNMtoVQPL5YS//uFMuhKyCB67L4
YxnZTng8ySznGLEn9cOc5xG5uAu/5izvUSyHsDIda6vSX/qrGfzkZoYPdHvQNWY4TOVom4YL+lfv
9R5lk5zPXZvta9M960m+W1T0vUsXnwsrfgjN/tHGZle4A958jmzZXA6HuPLGiX4RrrvzqG46rzx0
ncKkq/mUdJPcEmk2smsADcYWcWETFfvegeCLB4SjXeKFeuzcmft55ZF+6SkHfl0vYVnWT1EzbGoL
wY+nIZWYDB7WykgO41EqtoNuaIg2q9twHM1vi4Dmkgi8OML0wa9S6xG7jkoPazCnkQogpFH+Rc7z
Q8bndYF8LJM45fyl/u4AN10dHEJkwBaxLX8duzvODAxkQjvh4vuMlHuL+2eQ2/FuNQvuF28/FMaP
HamoPyfK2amgKJ0+K1m9e1V1dQeV+kAt3vJ6+fJ6KAs4jc538JmpZX+3ZMH2YuKsEiplsBMQ1wkq
92gbZ9/AW4r5e+Ri58ThAjHPGWEBJj4y3vxUNiqa8nPZoXtnpUW6leXfPjevvUNqFd++AmSZFtZG
btOaMnWgApm9MyVcTH43rk8Bgt1w/dersYVlZ4RuR0GK3TVWwiYaX/5TZCPYSxMHRJOGxQj2OiIy
57BpvXYb29k5LqetMqDNmacwIdF+HLK9RoqbykCNoWtPqgkS6b7E8zXKMw55PqauyNP64XlVwkhp
N938Qfx2oUuoXrbzaD0KAh8WXQD/YIzNs1kMsV0wBi6st9ycDgTWIS2If7v2nV/ZpfrXcrGd1qwo
vKCmvvuJZRG2pXsdcpe93gZ8ClVEgbt6hKTtMcJOwLRMuur5SQ60+8kX/6eb1O5aB8MB12I4FC9X
m6hkr8o3TpZeDLB0rch/IKdBgTT5nFOEDQGKS/cm0Fe81J1t67RFcPBQjJ/9YD0G5iEynkzbg79D
CWl25I9asmdAhXOOUD+olhTSWP9Ji3+gSx9rFnM+gT15DGr38MgdqIrsDbSjLSxlKeBTl20rtprI
r9YyI8ql+F3KiMnr4kuq5a816GeVW5JviNR107JX16Hvzvoo1beljbjn2iCqk+00lSfgZX99CxjQ
eHCT7+wOritRe78dvJrTo/R7qw/cZXoaY3WbSwURSQcaX+/ZG6pZ7hFbhpWFmBj2sRDZrcuzy2ja
D5UfBCwjC20H73tmWCz0HPWuC2UfZ+Muy4vt4sDgEuGmGPnd1LOHIycwSUaWufG5p5awcgfAPOR7
20gp6jBTlFCYw902i3ek4gerbc88CPTSa6g0FVXDdIAzk83E7dGFubpzB4Y45w8NWxC/RIyh0rCB
JyEYt+cTCz7b4hEX02aavHDR6rtV7Aav+1o3kaKlmxy8ODbAaNuPdM0ASnRfDuPf1e9DFRiyLSrU
Xv/CMmYoXCL1rOZa6OBdKJ32iRy51fO2Lv8fAIyBWzwoYcA1jvbuKe3eVMO9j117tUfB2IN5Vm39
NKENRhZd/f/qaab742n9y7oDContki1HZjrqr5ojSMfvfrWsKnTlITpeufnR59HOwXrD5GBmNnvf
19jVj838bWbjLbeGfTG/Fx4FyIQ5OxstpVqEqBDzpeR1K0fuSc3rMaFJ9pg92gpK/2q5mVQYetuH
Ob89TUxQAC/KqtuYTeIvWJZpurl10x7Ff4XSfj7IutxX2EM2FrN4dZDQTZbRRUzXBSFMso6y0Qau
G4mpvEdupAe+6XFSylueO69xN++pOny1j/yOsUZEO8fKVk+jNG+OrcjAdLuXFf3D4Jylz3TrnidR
qIyDn8/dvhwoEXSNXOszcNR3Py7nko8LwE9JGx06XPTMZNmIbhVOzS/R2lr3qvby/wu3Oni2Vv7h
8MqX5pMqiaSPy63LIUXa2v9XkwsMq0CajCjFS+REHrpxJok5vIZU/kMUBOiEPi73qNnjgHJ53wDl
zc12/aKsz9HGeqdqNja51C/8CjV1Fws3tPNuYp1Wagkpx13reeW838gb6Q46VO3TYS020gwkVAMC
IZNjxijCmsct/jkBk2gf0VRvG7089kq+Ww90NflqYpOZgd91nTgZL+uakF0aOEDjtkzphY2Qnbse
H+sSW5Xcp8u3BrK+/lzHpiNZv8QkhUBa0aZL5NbjTpHNdj1ReMICoVnOyHRF/Jko83Pa9Jt6JtZN
vCUcsxN+eeuxnZbpNeuTV35dp1NhhHFibfVApuktHrQtZ0RZdr7KCKXFBYEaDyLU+nC9CH1XSd9S
IYWZgs71DrHnBF7jbBdycnTpbrPWCRE90ZEZITKgA7/NgC4sWK/LbMlerclhxqDkCMAo2rcr41IA
j9NN7aVjP6/na43h5JA1v82inVoHORVUZPRQkWlzhmRsLM5QwIpdOzOT2b3lIrrlGUnCgwzXB1/B
A3lltVk/QG7WIVteH7SAk9HiP0v7YYvlYdTpIYNR5U/X5ebyRcwZrm9OizJxPccWPIrmZAKKMXzG
Zk78SwTswDVVgHP2pXL0h0mT2GcjgJY4Lzy5hU2eFH9QAEIvFD41QlEdmaXf8hGGog2BEGkZEUvP
jF8YlIrenTw21B4NS2bfPHScQS2i41R7ktobR9kS2tBn5MQA8G0BgETxnRbTN7EFr27n/ePsY3hM
MfMgW/pbhq9pwMQXGZY2L7MZYeQ02JBPWuSCBlq7aswSLFQ6MLt1/+TO96BHH7pqvzQ9gx/rA4S5
CYtoVPcCIq1Yv2GS0OLSZr20qx8rIuIn01iuegG8stDFWWbRB0sz85Kt6rv1BF7/njjNV3UUf9to
En/UQr07lYThMb+YYKBPaJ9HLQ8XZ3xU03zDouRemfofe9SOttKxKwxiWxQxnIphYqxG/q7bBP72
X24t37ir8mwT92cU6tMoTLA7C2zbqZ4xiKy22iLIrTHomDJPeVp3I0TuE1L/81iKzzxbPlOzpTKo
b9iUbwAVtjzEQ6xMG6v0EAZrn3ajX5nSOLde9qxa+cWx+xcF6tuEF0FAprzk1cj8cJ0+aZE3n2pi
8LbMfx77uvmIM+NtyvWv2DQeVkEhkFreTtWx8ixNLQl1c+LI8ZqnaGzu5WReF7s7O5QG9BOYIjc6
P2T838c3c/pNXjI+5JYdFX4x07bq5a8Yoi/EdGfalcxngMHBcMxaFaOwtXlBY7S+931lS98o6pu0
x93idLcaYIBEH/0JcR4CNO8vyAf5LADaeJKUQctkis940rempp3fVjO4Tt1fEWMZfmxWXxztLzq+
/RuW46Nz5gaOQf/odOOVAv5uW9ZjcqufuJoxminEtlycDb/yRgWU1W3nJUuMm125285NN6NLeTvp
X41qccJwmnGDguXWxW+LRhnxT2eEmk481tQDA+Gqv8ji36gi1Gi6yDtho7J+wIIRKJthXJH2C3Oh
UDVW504bjaZB9tlGcZruXEjxXfMw8q5/VEx/9RPKP3Sa9/UNdmxom2lsgqIx3icqhjqnrVkPovUA
hrTzo5I3Z7KmKjBM5Y9Rr1NX0I55U3zXCAraqf9KLVkFadl9SSv9AdkR3NwWBMQQdp31RwhEKb3L
kFFrarvOjl6ZCnmD+d9WJsy2yqlqSfFRTQ1eGJ3ia3N1rFrviSOeoaWO81bxHv2SXSjO3uw6+o5j
l4mX/zg7r+XGsTRbv8pEXQ964M2J6b4gDK0or0zlDUIuYTfshn368zG7z5ludWXWREVUKFIlkSIJ
bPf/a31LWQ+uOyJEtu6prRznsvzaowqqympnSOcIU4KXzkuJqZurS3Zw1eeBvlX6VKReFKvFY12i
50IqmvuAQ/DulftMXXFFrWwwGj290wwmKWhY90R9IRyX6A/MnIltHYsQK9BXKXV6hfn9Uq4fbjZG
dr4uOyUdpwi7FGId1IXtZnWblmg2Vvg85air9G68l9CyGV+Dg3c/ubbVWt2ueKIj2eNXijUyfa0x
yXxkzIIG/3AHOa64oZCBKhoHFoSBatp5VHh2eGOzO6fMkIK1H1ibeTuAnL7w4KvWspN3o3PEoUf+
QBt7XaO5RYpmN+q1DSD5VMQLwvHFQDeWWONGn6phU7occr1cK/A942rU6iLbqrn9MRsyGq32tW3c
Oy2b921u3cXpYG1zirohInaRbfSc2TexbTCfc2kD/oYR57auGgmZKL5ljdl3bJQe4uC4uvpP2x5w
/8YmLT1Pr/2k2b4160StyO42SaucVpHeYgzezmWxb1p6geKsm93HnyJrfA4cstpV9o2VAe/IhHug
O8MxRfemP4Be/ISsoX4iu5SqFDZXnGeH2H2BqKgsnsbIZn1Si9dfv4OfAMg+5w0lGTlDY442dEUw
qNm023X73DCeL1yYCxPm13/mJxSVf4sdikeD5tkMyXvWfPojV6oo/wDg8bOn/gRocXARYX+9vAMq
N3iXEx26Se8Ef+6F6zBD/omuI82+duoSbG6J4mLjwvTUlvjPYWvUT1yWelVB9OTYyxXZP/S6e12j
fvxzzCH1E5VFrHSn2kGYoUsA7raYU7mxpfZHLKYfdJp/p9a4n9OGVkR6eTYy6ArR0Q3yOr1hhzk6
sBLSxWqrENdJ9UUxhT6iYtU5705ynbBG2hOwaVDHArNig0LhT10m93NEUTuaWd0v0C+QECDMaxqM
nAgc/oDMbHGxf+/dfgI4aUa9pLFTEAbbdkJS/YqX+2zS55OOYDGPfn2n/f5od71Po10ObU4VDXCl
cO8rTh8UU7EGqA+G8vTrP/D7mBvXu7y7f7qVlyWnbJeuEObMSw/nmfMLdYCkeVXT98toLyk7/Pov
/f6QdD8HErUVhx4iP+FMJvFrM4lnrXP/iJj4+2Qp1/s03IfKgT6c8twc4qb6bqVybCOChjOB1aQJ
ejqOv34TP7von0Z+BqDEypFfhKlSfTNxg1pts++S8Q9iU372GX0a/IanLgY5V6RP4hKE9ghuZRz+
HM7M9T6Nfkgs/Vxg2Qt/bOwun1E6WX+UhPeTV/45jWhZNQ3j8cUF4iivSFtloCWl+af4e+7nMCLk
erMwLIJAevI/Aqiz3Ze+qew/BTl2PwcRjcvgaMN8WVEbLT1rUIiBlTZ/MEv87HP5NIDTxhgmumfc
MPF0vAQZcDa9/fW9+JOb3v00dId5VePMhqSvETiemh3dOzug0DBhFGwtDPtYfH79l35/P+C6lzf3
T5OEK+u2UTT4+SzQ4irvspoG/oiwlDPjhg4Ebkq6dTe//mM/mfLcz2PZ0mxiAVK4bXACyV7RnqdW
2ZuqlvmXk9yv/8jPLsuncYwOQ/VstbHC0nBa30GCP5BH9ecmCffTKB4TTEorSbgwD70nBURYlaxX
qWft/9xr/zSOxZxhEnRIU6yzyVey8drEafHrp/7J9PY5mmi0YRc4Lq/c1bJIRRWHf+9Oyfs/teFz
P4cTdU2d29YlDhvy6OwDFUr2aVnrwa9f/E+uqfNpQXYXjSDLmCTtnDJ2eCkEae1qR79+8p8Mgc9Z
RJbl2Rj8IKGX01A3FMZjKz50KhKWjdFU6POxqhXoJW1tTv7+fv7rbf4/yUd98/e9RP+3/+b7t7pB
7Z+k8tO3f3uoBf/99+Ux//93/vURf9t+1OcX8dF//qV/eQzP+4+/G7zIl3/5JiQXShI1/tEtdx89
IpMfz88rvPzm//aH//Hx41kelubjr7+91UMlL8+WZHX12z9+tH//62/6JRXlv/75+f/xw8sb+Otv
3zLx+vI6ffzbQz5eevnX3wzjLxf8ikrmgm0Y2C8YX9PH5Se69RfdcFRD5Tylk3njcF9XYHHTv/6m
aNZf8AKgJTc9vgDUYr7p6+HHz3T9L6ZGWpvn2q5mIz8zfvt/L+5fLs//XK7/qAbsG1kl+8vr+TH1
/s+e0NUMcIMaTg9bNS1X5Vn/dcKsMZwYcYvYC5zMxXTdDPvOLbIzYWJ0WQuq/DFmpqpYgtQZsE7M
FOOWmN6hEi9U1QB4xGjxQ7dD7BXrThkVat9eAzmqo5lQhOt4yKjmFP0X3CXtDg8NCDpKZZOTR+iL
7hFGJyA9GL9JXn4REgkilRUUzjmYp1jm+9yaUCet12MaZ3fuqGlBL9byqmyMW3X1PAgkPbU6drN+
bjLJiB6vO4E5shzU0HD5P6P1vkxN/igLaDszmsmN15vKaapSHKVO2lwXK8p5SxwUmQq89sa6HzQo
sIuORwu9yT24+rfB0B8bICf7wca9I3ItsixibDZCqzZpLPRz42hriO0eDXAFMa4sg2GY1SuODECe
ErQpdGbRk8/PeIQfnfjFFd9dEb+0EE2+eSRqNnO26Qz81fpBdsWyhc8yYhWudok2dwRVQr1YXfEY
F8oc1FVhHpfZ+c7yWX/TtfbyslGWioV6WD0hW1BHSh0G24W9VXngjIIuXijMNm4XNKOW35luW4Ry
UGroKKMZzXXZR/rctUerUkPYHeoW+352VYB5psmqfqRcDiy34iNBW8qvi2Gne6U4DYbS72TValvY
GI8tMQTbVjpyO7icmBxHo9fbNx+1Pqn7DktSiBAl38ctd5boFPgMyZLcU8Apg0wT1j0Znae+BQOU
EZX3MDn4mWPZOI/OLPcgoF/bOm+/UGRasGCXC1WFuKZzaIRCgJjLGnx7RZJ+U83li2N7KAtaTtE5
Vb2xKx6yvvqachwJCy+lm6n0XywgA7Sxy9zv6yVysuekVjQ8aZkIm6QfN9Jc2xAsio0RQ3LoL28T
szvqZqmGI6MmqCERC9KYmMOzb3WnXuSmxB2jzA/msgMoh3lgUbOM5nD+zV41xUcqo29Il8RjNJeg
P5Z5i8YIAd1A26NeAN+QWXASetOgIkOA7k40ixBtSqSRfmZwyWYP4XSvWB+zjmh9sOv6KXc9ijax
+Y4RFkjJfKmdlk40yNJPa+HemHzHxgcYNBwrle5pVtGEIRs7dvpzTXEJxFZ/ZvykD3Etb9PJ/DZn
fR0MApXaDLpli1gp6Oyh8ZcF8BAl/wd4Y/nOy1TEOLM4d8hHx/hLS8EubG3zwrIw87CopTyI2KJA
acbOZtbr02KrLd2SapdnjXprp12QIh0JhSK3iOYPhF9bpyHp7xl0eKZjJgYTuuxmrKwTspFjYnM3
YuL1/LWR3ycVj6c8zZpQT/nqWldgGVG/eesmN7o7L0vpXdMvo0PjHjM9A7mmejeLkrmbph7byBHy
ZUZu3pgZ+x4xREuOYBFeJA1RpT/A5ssDZbUr7voUnJInaLfUFW7jNP9i2uJazB6CoswxIq1kplKV
mLhC2MDcTDilksJ8Hs0WZlm3hUFgPtiyPMfMMetkx8HYuMnepk6dt925NMfXpI1fE8iUmxU2g8zj
B1Vkw3mKs+vcRiY8jGhohdqeWhQQs+qeVhh+fls07VZdsAc5Bp3ahAbabsyoU4+DAfHQ1L80Zu0T
3FZvvSVQoWOQUNLdzVX8IFdp+qW82H6nPOrVZdl4hlFsHWef58ORR6D8PKAvfqilAk1ywdNsNcV1
D7Z0I1M3v9Fyq9+RinKF7jOHADYHObk6eGrfWrvis+w+4qy4z52b0UKEX1UeshOV0r5yQdAM7XdU
zRmiFnxV2jwQXaizZe6VFhYMFaWLDyXK2uZRqcfbbMVpDrLB2EwCO5b0ytnPcqCkRYL2Umu2tNuM
jaYk96qjJpQZaUOm4HAK5zbV5m1OJUVZL1BCZJYFTUgdh8JGJEYNkqmIzzAlGyQzwtfruoJbBtai
GYsjIuT7MdGmnVEo9mGgyemYZk1/aE0DtoZV0J/dPHlabeucjEUd4J0PVKDRNzSvAnQtJN1qc5Sr
VKwuGj6lckMxeMpeIAlAmt01AX4v/IfFeXVjxN1j0e866j9bRRDQBaYlSuv90DF6zLh40ZhzasfY
opyI5sm1H5s2v8VXEwmeKYxjUNitPsWbrsPqWEzTc0r0o6iQ26CVv8qSqkBQec1BIo2IuYK7sACz
AR0VDFhE/Ma0T24DtVkk81MNprIRmXbwGP5L25jB2kwfmsCKkdjdfTqqzdaYBhHEMT7cH//yjCGC
aQbwPxufRkVHqsxYgoTrfh+r7kxwbntqJGI1pip/6eU1aVtA4i2gQEM6xziTKZVrGU5kr7btDWyy
91GxsKPQWNvEA5rmLJZ0VS6twIknF5RgM1ghUawd9ZW2JqT7sJjAlTaqdwbJ5EYgnckZpomBAkrQ
q3Tz11ybD5V2b9AH3iyi/sB56VN2Q0GfI/7OXHeT1NP3Ikf2O9lbPrPm2VTUG5dOvA0FZQu9bwg5
IJ+AOB6dQe6ddjS+ploH2LiF8NYaoQtdYePRYAhNnErDmNBk8BolcFRvw62OviKhRZdlttjl/dDR
g0OqNcxpGdiqLoOFtpLvxsZFsjYecbaSVl0v11iIaQ7VYHRmrYvkK4gSBIdL5my62flwcMn4iWu5
sAIWX9LybOZ02reyiByludKZcHa0tr6aznYc8YriH/ECLNoHdRrzgzmA/so6d58iz9dheci2p8Pg
alE8XbKZtgbi68iLO34qabPk7+NCHoWQ5dcatiGbL9SauNWeNa9gRegn5ap8N+flWRkQrTm1/kLm
qgHeUb0mvbzdWIlXnlXpPFfOKneYWLcpHMWpKu4WmV45HlXeGlbKth+Y3GODQd4XKO+U9j3D22N0
cIIg2wWOK49Zwf4tT7Jlh+sEx/kETyr2zDIU9oR2ccCzn+sXl1q8RMtWNQTpBEV9+QCUmZuvzQkx
M4GHsjaNRvXB1akvuiGzcpkwskcxpclVpQec5Xvfa9rWby+rsYbroYh1YPWUSzbsFQItNTxctgiX
HPQRYTYgHJMujXqVWX9VGTbkQu2dvMpO1X3ZwCIU67R8c6rxjaWYZnpzLwq7BZaVvjSS6X8a9GAq
mtNkFdkmm2/tzLxVOvt9vdh+4vajulFooaNOxsCymuTYNyuEBsM41fT/pIU2UzVQdVgsCa73ktNR
33h6Ew5r804u+Xv8uOQm226LQHevxfAR36YWLacEGbOeGlfiBV580Cbp3m5oY03ZsKtX7YaWc1gN
fXGkNgpc3Owjxn8ZjkJpQowtaHMhW7PZwpBjILpo9Ae9B7Opxc51reXd9VWFKcmlxRV6ZYY+VqF/
N8sQB5VAoYt6sFEquCemZKVy34SlhFZsvTYCiyNqO6CD7gkDBXqXxEwi5HLrQeVBY574oG2Ba0IU
Ay5RYSBG48ANQU0AdKlnwROF5bGdqBS3Nh7rmciKMMZioiUj3eQ428YN6loLkYKtD68F+IEN8tpn
lWs8rhk7UEArvrw0rZYRScuMctvG84hQ1cbQq3lhqp2ztSZQaaXrLin1Ga2X3reZEBGoygTxCaUJ
Op74KNBtFtm9N3Z4/BoK2X0BIRqgDHlA8c6kF7lZpwFKg3ZjpoUMEX+8YUDXLgDNq3YiO42J2ZcA
U3Zlbdw00CUgLj4ptfKso/gE0tuoG9kXz33Gxl+Lr23rC2cJOJlooJIsI/NOA1uS4I63V0bP4k4M
Sde4G3KzPNr6RKtD1U9QvL9ZdY9os19xdDpFGIuCHrsNJA0AoK7VOHgs9UvSltmFlCGjxKCIsUw3
qlVHOOWe5t2irzpTK0+ZJkgG1raP2jJ5sXrvIxtxPDnSVyzlvoWSDRQ2Bd7OYuyDpjrDbkfUG8OZ
1JMGDoy9vo8EW+zk0N1Yi/gwbBq4gJITRF/DmQhkTjsdBWK4rY8WLaNwmrNkq7OZ3xDhyDmlTd/p
rTgB6aBJsF5Wk6xFHlGKF0Twqj9AWAy41yx/7jFxlSmcCqkAe0zru0bl4knu+v3oiKcJpEDgdeJ1
Lqx9Pg4jz8bdMOjQLTLrO0Gk0FesgXigdTgMo2HAccF55SXa/dhV5z7FgKpBxd8kRQXYLPk6UI/c
O+C99y09rsWa46CwenmLm+ul1B67Du9ZbNG9H4BwrcK7MzmKbmanNAPZca/n2AkDznv3SAhwMFqO
evQypsGmSq1IVzV2cA4k3ZpJiB1OtsssB11TAihC60tYhRdK6RqPt4Y9yYdhlF/aVg0mAIuHAeco
6mfc1dkgdsnCLYzXGYEbQmVIXf3OdprdrNnyazr2MTfB8FV19XnH+uiz0TpUrYLla36abdlfGHAo
ZbAFgUFxXqST3TqKR4d7MK6xlIRZaVrBSG/ch1H3XPdxGQilUzelIYK6q/kEdedlGsxX0zVfjdnd
4dCFKealE9vkad0X1OdS744QETD8CofAGfvMsSnjp352j0vCtg4K7T0VyN3cGsu+iS34PokDbjwH
Hx2zlF5hkAFKWEtOhnbLwcuo8L2C9e3imlPqzCfm1v2bOhiHqmMLbBPNBic52egX2V9CfodvdH5m
admmVOzxVE3toaQ2DX9pFJsiRY0t612L5q7RJNrUxHB9wgZ4Jx3CEyw5cLvV+7IjF0CrzL1MOH55
5sz8pe9NU4KhsStwjLb+RlCytsuhNfg4qqQvV0zXXQpfJD3EFDGB0cYoPqvpaqmTMZhcA8q5fIyH
OD06GoofqDzIE/tndn/ajjLIc+PG0DFMEypDl6xIyAzAuVnZb9k9sBk0hitZdiKqtfKk2/OXdezv
KzBWSIVUPVrYJF7bcXEkVAFEQeFY37vZerNiNsCZcS+TwbnNsYGWS86JdBmOnTCp/7tzfK5QvcDP
Vq6rHLC91lM4oFt1aLTmzanDUoNlThBetYW2M3X9LgeuB16sH7CsmWevRSa0CAPpNB70ytb1A6ou
X5j4puNxCTs3sSFUiHvkvoihpasd4miRqnegBMY6Z3emr/AJH/7+RTVKYMH1RzfGG8WpVIgvcRua
+IASZ7pDV+YBkgLZ0BnzilMeL1E6azJSLCf18wasm0u1Fa5Xty8g0e7BBLF56fN7RR3fvKmCc7GY
H/HUIeIGA8IIZe8Rza5V70Q35eHiPY0mjTRtgNKzrmxLm/oGyOYN5Mrv7OpUf0Qn5Q8rk9mQP6Rg
gTdiMG8GezyjTr8cjGakrkhr4S9gQSpZJildLHZxp3m3cPayoOHAuOlVD+2nA5SxMoNRtzExQBzi
phJzkt97HBazWfgmTPKAYODMn8Ces/xxdlPgGG4WafWHtBUroYfVtwyCaAhUF11x3ebo2PW3vmxL
FFzzgxTGCDcmRb6DC65xCE/IBb4F52IZ6qwl5Mw+XhUaZ9VsKtqttEqbpgbQk7SGcKYZ6tmCCHYY
+sTc6JnKvSMwMUnyIlC6Yrsr7walOLCb0QKLWYpy12sNr8hn1VKgebPLU7UoZ8Hdex1LeCPH9xbo
BFYBmCByrXZZ++iZgO2oje6HGDgl8RjYvzh/5nUxb8u5KZh1bWDDi4Ed+uJvSXN362oq1n5lNS+C
NeB2Aj/TMhUdclr3OxjRs6ohrBbDXlE6K2KDfDTM9bubLpESH70RuiFbKX+2BqTNAkshRGuqoPo1
+Dv6F7J6BdERNcb8LR/sdwRPLAceRZZZ++rlE2aCOf/gKL7cLnU9hWV5dGvBv6s40vvpYWRfd5wM
Z/YnC+mRmkvmGKHhIEDF26skDeoeewFrSg4LFjZ/WjgBoWbAqNCub7A4E/bpJmeI8uJYHwuJ+/VJ
Qqw8ZeAkQxfcR4UoCggM20OOcoiSrUBqZh9kvfHeEJl01KgImGuITPrYa9hsqnxKuDur5vDjS4Wu
qR/Bg4wFDg19bJ4SKm2RxMt5+PEFIUyNQu7yvQ4M7VBeHp+gtQJs9yHthV0GKXmbShkY0BdWlLWU
Ww/p/WHgSBK1C5sggNi+1djvlJ1hZU/tVW/G2VMRmz7sj/JI1EEF/BEaC3m6yNdYh6w13rjKHIfQ
O26sbEi3VddoQeNqWzDWpF1wttnEnb0bO2eOsHvet27JGx70x9ilBh6jwYiYGvJQ9bxzraWcTajK
dPnasdDqmFYGRQmhtq149wS3tWVh2qlDHMLaHsVhwrYMBIddP6ywASEU6CYed/AOGCDssIWYtUeC
UDIrwP0AjYz98aJkBRxXWeup06okWgXYNNOrKStABIdBlxyz2Ps2EHNyaBy1Ouq5dlhkfUe7vgZU
kXQm1tjJgQZxuqA9bK9lT17aNQZxzEfCqodIIqAdjL3kZu2tZdh2a3MCaId7rh/8YrSMYyXEfu0G
E4R7Qw4Nezp1UJ9M+HlXSYu4GEIpVtialZ2mslW1bqikfXrTsi2PlO7C9msqtiD5ivK7ESpKYnvY
xjetBQ+edIFtj9uZ4dz76UqByaIGwZU1TmAZv+DnI1yBi0md0KxCoyq0g6zqt57KdjArFLySWBeB
2aDPbfBIM1MFTevMWyvRUcLHWRtVyzVI5/FpSmMwTONRuzi6WJ27duWQ4pP8sHPy0fINwJUkBlyS
gghuUAy0kqupjiDClEdoyw95BUhYUvj0m/4EtDSdEeXPyblOXSMYh9jaQHRTNqPL+5hc5UrMlAvE
YEdpWd1rugAfslCszeAUhbBQkiDB77zNHeMLFssQoVH7ZJo6csXa9et8vS3ctt0VsEAqGA9H7pan
bEaKCiki/qYOXmSUw7XVLva1NIAmVDMZKxknjo2u2EYEBJWVRDS+ASbuLMf6md2U6Q8ULxW3D0eH
3VKrgd27dAtJvETZYfc32PLRxSZ1FlRL8VH0ynNauNj3kyJS14atdY4ZepDqk5NPX3WFngshCqxI
mr2z0RfFKx8hGAmOvgUnr6LtbrvV6E+ZrG6gMF0PM+JkeN/uLtUQjtZVFbI1++izaaEalD5BCY0K
swdJzqFiSMWLWJzbMrtEE7P+mO11I4w+SNSVK5gfuTU2lGbUwKmwkIDS/5ic0tunrqJt4CAF7myp
PFVtbR7XSxHWbrj3hd4deqvtduOknmqNZVSHSxGYmjzn0xBI1xj8UquxMoBBMAwNu9OEzVK8zyIF
aVSkz54LEUDgEdoNVhNWNQUdDFi23rdgJ7AGqvQgjC7oqkUGZVabLNHT4iut69BY698kILiEA8Fm
nqwIr3tKV9i5ZtOMq1425AvpUFhWMFBsDILMw57MFdpaGkXjDLRPUIAcwOV+gU9n6ua8GgYVawt2
SrXEnORc4jaU6dyo8R26mnnbDjlq6+IEeRjsT6pq8GKZneO4zffmEj93AGPstfg6ERR19GYVfxAF
yOuuojvT2QwhCndVCAKAy6mL/FaYnXYAa/WNQxvjvSHr+8pQvd2PH2aX3xjwZN7ozv7vv/Dj/8s2
C7D06ucf33Xpkt+S7XBL2YPADUj3jQAk0GXW7Y8vXv3EhnGntVr6NSZGil0Rvr1aJ5JwKSiOA4ON
D1Zct3Br5+y2cHrTrxCf72NjWsJMK9/VmdCDMnUeR+biXT1Zz95iNuFI8CoJOWc3zj0mkV7dZOQi
wXsvYFNd6Z4qHqpVT68L1bzK+dQfUpu2i6pOZzOm5I3PAWJGu3fh6x8924A2kPBOR2sHCh8mqCaH
B0z91K/Ab6zKsIWagnWx7j+s79yAUEv76qYEU43NeOrg8dMtnEeGh2KAGHLgq72ARAfaYHy0HQyV
ZHH3SU601jqzz0w0lvgJEezWrZ23sbXX6xroeQpf7XpUab2KUWfcOQrWLqAJ11NFfXZcF0ialuGG
qxlH6ZzvBaLnE5GHO3gFPTQkDkYFLVTqjCa3VOvBsZyIrUjq2Aw63YiodNqHtWiVjQCyGyTgA7dW
OpDKtUq0yhd8jxjvSVDUA+AT+AkKGrTquk47NSL8wNmtTgLfv/LOTeo4AYf3O4rdCKgpzvcapfpB
GF85jzlXium9JmRJRYDttYOFo1PytGepsxqMlPjeJBEwnTd90/HFUFGcQ/MrXTDp2yWZcLwJ94bc
nmaj1vzxAZD5zqQSpdE91nRcxuWIQa3uoTJcjE6gjNOjoLBJAoUIjSWLOkdt78g2edQhNJ/ZDmn+
oCbvJQisoAGahLdSyyioK9eqxWM7LX8tVbgbtgIxQ3BUP0sVxNCsGFjFi2kMtLLJfE4HGJVGm3ec
2T6q048ejlfUtPH70mNcV8k9uCcyTuJoUkHJezgb6GLS92S806kBJ5zI8jDo3YmKHwyHtcNOSTAy
SxuOIega12t8blfjVisrEHlWTD1t1fW9BHdLv2h94bAFH/kSsaU1LGGsFIBk5+AGyIm46qF5Ay/+
cAeuBOlm1Ell/U2pHVLMUIe3NdtxGlmS1ZB10TbGGk1pcWXVpQuCz5EHsn2+q5Hsmj1N+RCCC3dA
CS9Gl9/zxMO1VBZEr9GmWVi9mlyJFDvFI2FOd3AWOzBBtFQy3LFWo++JCMDJnwOwcXWGhlF0454i
xk0H2TNyqPbpjdIcDJZQy6AtNGdxGVVtdZqg8PuXeBcAug42pokzc/XiArDdrSXQBnzuRVTHH7zC
lfaDDU6KuyauqMW2a0LfplH8KrNvc3WSqPYlyB4r3a/Oxc7khs2qvNROf1dZDZDVtoNkalmHvsRp
pMjE20Oy5BzXNKE6Tv0m1/VvSwqk0SYhYdTfdFW/4aS9G0sX01GjfOeg6W7YMQRWvcTEntGqXNL3
C2k+VLX2LNzHxjWATYPYiQjZRE5PBNimk9mxU21Muw5028R8dpbhaYYhKzzxRZGXtAigmaDYwB7o
nj/Ei8YhCEiJjj+K3rqk7kaJFEJOESZr9d3hjg8oK+ILS/YaO4WYuv7G0tqPpMLXa3Hc6GsTznlm
vhWLLq7hUeIN0wWAS4+SgRP7AJPbQz9hr40N7zwJsFGgaYia+CYJAECMdFLTlLiymhJ2Qt3JHzP7
JL0WLr23HTVxInmqDUvTqf02zz3y7PoyMBdOomzB2JskC8++IbOD9AVjOQ9JWYT9qADJBq0g6yw0
s+w00P2JJ03f1lRjNpq9BPmKVKCDBFOZ61VDiy9QrZGAlH6InP57LJI1dAxt243cnEbv3LViXoK+
I+gPemcMG5Hgse4qGZvvKnaqTeU2TxSBkr0p3A99/OIg1Qk43+mYv2mdYQtFS1796Olr+rRz2unO
uFASZJ6GwKcARNLQAqUaa5Azx5RJbR3pS1XknbFGGP66Mq1NOFbodwmr5QihDBM7OKgmdcmtmOQz
fOLkZrHjyh8hoWxoh4ORqSmi9oADsrHyYQYFdUZuU42IAi97duW47ndVKvxIzfJt71WwuJf0po+1
q8EtvhL/cMcfy9heECPQE285mUMdrAkcBmm8akBUwna4HSgGRy18xcn8mNH9kplqr1wixdqvS+ia
k+8aHXwYCcnbsA4WJ8JNp+lX+uSISGudM2DPFkfwQsuKsmVBOSjI3bLfmJCrdEKAWp3k0nWw9EOn
33aZehKNfm/3GviC1H1EbMR+1h0xzkH1U9ovaqbQHm8viE6KHG7aUwuZab1BIBqZMvKdjuiQViaG
eeQmH8zzJh+5AhPucg4HMTxcGmlXqhxN39XYfMxus1cRc+KibvYQYqgMmHeWZ31z4S5P+TbWyZ5N
s7bywYrOx5kzg+Mie8DsQhlD2dVq/048EXUZY6IUug5PpYeFkr689ybrqYowTdPB0/M8zAXNv8aA
8dCYbuQkDDJCopBqj9D2aWYt9KbkqclrNdBGrOveUl6NpffqSdfZNs3My3NxdC7O18amT+CsmFPN
xeQtP7LO6FFmz6x8Mht3DQvWRniXkm8ynWC+F5HraPrd4Dj44mK/NiDHUYR1OZnRTgbZCgc8e4CD
09+QcTKmRLNQ+lSDVmq8KktiX9TiNycuTH8i/pfa0fjOLL4DYLE+VRZmA1I+v1WVgy961gjU6NJy
n2rS2XIkOcw9Qoy5m/24o+mmTzVipwZgDjXvoxhnmmadT0s7e7ZLpCaSDPEydo59bz5pZksI1MC/
phkIhpKVAqt7JYJWL0D4mCplrJU5uitIGlIUOM8LoSf4eDlatO5Czunaz4EUl9Z60s+3q1gAKdqs
LrFThuWlINdhIm8sZcvRXNtogui/rA08w5O0+emLLQTBBnFJ6LltXatg6zZVm9pbB+Z6BKmHDXlt
lXth5LVPJI4R6OVwqooBDNFc0FBEpFPEdYghF0emWN6tGeIiMz9BLerDELcvENyZ4Tg/Q8ij9Ntr
HZMzd8xSrPNWpsaX2eCObzvOykKBvMF9Ucc97VLxSsiOG7QFeREDZTEOKxW3go++xQaj58ZguJqM
LWU3REZHpcxVxa3w9KMx4ubzLO1JK5m6pBmfBrXELo1MlE3LMO8Ib7ocBC/cIHRMDbWXC/b0qXCm
/sC9P5F/B9NDrFzLabBG+lQVIgYaELOMUS0QidG49f+l7kx2I0e2LftFvGBv5LDcnd6p70KhmBCK
jn1r7L++lud7QCn5RHeUgBrUIHOQF9cpkmZGs3P2XvvvP/wf4bcO1cdtH9k/JY2DXWtpyMHs4W8B
GXbfSPcmcJT3qgRX4jZwz0o3RojIE/MVQP7iibMRmqvJKm4lferppboHocvxkwo9ao/6h7QR/dHW
pW1G4MzOJBSVOp21HzCAZ1n3SFWFlYDv86qs+geds5gnRR17pj6dxL7pbmrIPNYHaZ/KArfB4Ajo
LVQOWzX5RTDdHj1quynLln2CnT0qBguqaPvck2438qVnU86J7TkT03ScKu1RYU3bT+6jP+hXTpRo
NAQTqs/FAx8bvnRlAP2osHen6MLNOPZXOKzJLk1JVel1u7kRhAmsh+lImOYE8Z6pSRjyQU/CeoWQ
rfQn5Wpsn0IfrUToEDEAf6vdgKzo6R23O0MtkhvO0ckN1U1rpavhq0vtFJb5vTtK/Y4Y0IeohuGZ
186DXb0GMv8hGnYsmG2ZUnFzOl+T14NX28PWWWN9fe1zM9kCKxPrqgX/RqOLAkotaTwP0Z1GRPex
rpUMNIXy28I6W/TRdzar1VPaNltUAHIrqKHBjH90cuMuMH/SUUZnF6rfZY7uiw3WpuXQxem1u0Wb
th01KlF+rX9TWUWVtL6xBtXcIgfMEUdtVD/7ATIC9JQW3YuieHCZDmHOBqDTx/TOdsKd0Uj/YMOQ
m8LAY9/BnsP361uUcIceVKOa2g9khdLbF0ROGXZMzC8paVtlrJW1nVi0arRo2DlrVThwd2hYtrZQ
tn2i/NZiPheThdE7wEXSm9Vri5h20xkauiZyfo6sPBGVH29oreraLmisOzL9AzQP+kLT7grCEilZ
2AelK7+7EZI+fVxPfUrh0tCfc5DOaxIfIAo74c8+tsd12NKGqPjob6HO72w9OyW4AGRI7zNNRlul
qwDxA0k8Znw6JpVuw9DCd5rUP3EWoYioYEwkGkTJNojuqV0JMdLIsm9JaXxNjRTiECgMJfwTE30Q
SkCIoWU/UqJ6wEy9SyZtm8U+TdSB5GWHHejKkvQJOMPejNn4rRyu4M3UqDrh4+rUSWJZGuswkdV6
9MVtXh8q2hwrstNwYjgsJiB6BjYjofrLFI04qHW/J+zP8IQKvcw5ldULpaGMJAY8wwMgeNzJZamw
Oo8TTygIN+0IimhQpr2SpkcxZuomJ4R0ZUq0JpmhwvFoHLTIAZlhUwYPAqGyH1PYs5uVUyrU+hLS
9bKxhlUZ/M115a0p65tWJeNbpuV7A5Vg7TbUB2UZNYDcxvewag4Udtm5OSapnepjUbqExFjTW6EP
yV5gQYtg/a/pX2+GcaSF559yanoNOVbsUd1GfNQh2tAA3jtm0b+gkUGOmcYsg/QbDfIbuqaerlxc
hlL0DIgO1Eg/9Fccpo5dS9ndMBnc8Bv4n3zi1x1gjbHvAJSUp3SI3tyaPTmYim/t0eN6umJ1O7UJ
32JBWR/rvutVRvcrNBAzDNFN0Ca+VyY6UPLsqMM73zmDdhOXJKYlEXVeO6JGVAU7yLxoomyvzt+g
5OWHyEEZkE2HERkb4gm7PZZYnda0Cvc2jE697RHn5PlvoU/ISV04JIqWbmKrDUCRubetprcrx4wA
KqfZ9woDCoZt5cq3ArnRKCjLtuvXOR9j7zdZPqGHM+WtCJobtRvHuzydqq1BJ2slJ/RCU6ofnCG9
MtKxIEZYDY9ZkXyz8iTxWoPYDTWkRQnzppTyF531x9o0oExRe8Mgz9lwpKPT5Z5i6vIuE8AF5fDM
xx06j/vsEmaFKDeMdl2swf0Nw9uRBssWBS7SYVkeI7GLwoTGgP+TvD50CUb/i6yZB7SiRLxBNUlj
6uXhQPUfrXUH/3IdxmKvGeJbllJhRddHrhixXyRQKyhSNi21jzWZYCOUiXWsR+Cz8of+FPGk6/k2
LzMkn/rA9AIL2ocIXyo7+T2OEAxFbxCfRPiikU5gS+ziNW0QJTJIXsuyafi8J4QHCX/bRbQY2zR8
D2TtuXaH3mWqDiRc8v8yjLfCYS+SmrZY63oM10KSnGgg4pmCXzVLo2VPwS4qUnVj96Ty0BZ9VIcu
2oHiMNe2r3wP6+CbE7LjVlSzPuRJ+VNTRhg6AbV7Tk4y6kz22leGK66oeQ0rswTpi1EIa35DZU4d
VA/uwRuIPESpfWQxx9WrnEPzQerTW6rS33KdCsx97O7qOiv2Rdy/uLVxYALygYOiTumidxHQgzMc
2mRck2131AL2VLaJ/K6KDYbeONCHNhDcFKP9EJJsR0OF81KHlmYzdCMBRREGzZAB3vYQnWuPopEn
K+QlriWeKBCTn6znDy32qS3LwX6kmrDPqug56u6FPep7JZ+ioxgk4om+fex69gFGr+w1FjMaODRX
I+k+6jJ5Ujgo/PNPGRh32qiT0QXhPE5uQ84EG5P6wt7Uw6MeaVBDQoyiWvUtUQx/L097y0D3+ix0
v009aQ3xt2TS7e3IjonBUTz6EhgKyK+ySr+XhuLvOcLduAQgFFWys8i5QHebP0lieFZJxN4lkurV
EMoDffxnXSOsr+vjv2z6v09l+1Rjf1/Jpnrp4cRa9fiSWMz63EcdV8UFQj0ycJyGkHmirRnpaA1a
G2zxaXayhXoWfnZtxyRl0+R5jFVP9wP3CPkBIBkpVuuG+Hkv1xhaERpALdSfC0H+EU2TvxM06U1V
mXw5ooKtSDiV22RMtgZH2ishOgppCf3miqRQcAu3dSfsK1M/xLZO0ykOOBUi65pQ3jcyQITaRyl4
PMKJ2O/QptvXpiT3LaaUa9Kq6Uvlj0JoWldnZH3yyaBYWcFAqir0QyK7ju3oW003ey0yB0eMVjw2
mcODgqgGqBh/jCOgPjTdS1Bk92Zc70c7VK+nQv40B513FmT3JeDdg9a8iQTwEoYFIEyDChnDrrYJ
vBM/Vejd++MdAG0SwfLboXSrXUYvGuYf2mEjBN9j9sZtd9obnyrNcEPA6ZkUlZpd1hFDYa7JFYSC
3esvZs3/OAQ6AHE/2lv0PnZET/1pqRU5CcWe0FekZ8F2Muj57egCbktbuUe3RkVv/N3qunYgg+U+
Z0uR0gU8xBooq7Urwu6pNqh+GUFzJaz+Wzd0QGY03SQ+cmrX0nT7G+KW6PcODTA+pUWIy9qU8bHf
cJREJlshX0kM2E4hqUN1YCKb6uK/aUDOAVnDaKiyX1qokFzJGdUot6E4RcQ17Uts94/KZOkerZFs
Q2IlOHbruq4DF+2BecB686sC8IzTh1ZykvRb5H098mBB8Tc5pkq4xYANX73yWpNElYH3uC0Sd2Pr
iBixx4mbvHjJ9fCqNTLXc9nKb0mrzTe+RWhYcNqXTuUrho2A+vwzwjS58+P4oTcyuQEJoft4YaLU
1gEEH9DwUZSYNKCQNq/OaMsDm6zwMETJkXsEb8UF+vi6LtXEsxT2OoYaC1SszbRPO3ufqRYVLtV+
L2AgIDYMwv2YSBIV8nInhqA8mo6bMwglZ+oAwFKSZOuOAnGG3ezaFtQtdFV4Toq13KWwliBqafiG
raDbemSq/qlAnHqlU927mkvo6ZM0U+ORM/JRQTVTlWTDJlHj41LAmsLQ3NiG6e/dSWtYnlz69G1U
7yw9vWZXQ95n1N4bJiVXH3+Wl3cqzXoN1n/hPBgya3dpU8GDF8g3/FCpEIDW5qob1W03NYDCQo4J
aHp86kSD2jy5FQISmDgZfQj+cTyzQCMoLBD3WTFFByGPbq0NN1qlcLiDWJwoKPiFeBnCeIR8lXIY
ZbzHcKIGRyn2PdvuVVFROSQGh2/hlHvIEA2CJPaor3qazJ3YmOT48n16dRzmW+qwpwdmINPuCvz6
euqAm/l98rsjNaWGQ8inpjqGJgRnkbkjHeJ76Kw0bw0aOY7UCq+nvL/6519JxpljEvxRUTq9xIEO
acZUSCjLs28IKKhvDnqKzp4dDYm35JmdToj0Vo5+DorGZD+6ycg1XxtoHfEqAZfDuXVN0Mq0Tl0l
obVJaVHDoRUiqawV9rV+M17F1MxhK7KrTE5Ma+Y2h4XyNmiirV3213rcah7ZJu+RU5CPktCWjLu3
DkEsO2ja7mak3jZKcbQdi6Jj5T+Mqh6wDhHI0hbRle1eGdL1j8Ukv5PHsBGntVsJ+n2hU7pJUmo4
4ajdMl6fspTJJhUwnRBFC85PmpIggsNQQaZ9e0DCzwe5G66dkXymSVN3RadR7PR7AjbA4eN80nLP
njj36JCyWuHvS4YcKXyWdgjH/puPvpijKk+bTTtiJcXmacu3TDYlNW4Kvwkb8g4PjSJVhwgQzlid
RpL2iQlKw9NCgGXKq9EEm+ri7mg5YJhmTgxdYj2oONMJU2/vcGLCx+KIty5Id6KT4d/AINyZ08Ex
euG5mYVaR1CLcux8OA6C/mKdDle0e68xbnUeMKrIC83kYAbjN12UULzUvubsVKOODZBKUZzecZrn
1I8cHRVLVa9lWt+FcUGQh//YgyxYtbHy2yDiC/cA+U1lestukbaSWvQb1UlvpqgA7m3BSiys5kER
pK2hdgOt5B56N9sqAWlqfC3W1TuS1uSApwA/CvQsBTgxiQrZuCJomoegi7WJ8YdjuIlCrebQCqHJ
t0pib04V3LE7NI32s/aT9prJw9qXPMiQsoc0A6DUxU0XGN/7VroH9Dn3YVaX+yDclj2MQYKof9Bu
2fZ9xV69yulgWbD0KSCux4jZlpQp/icEdmk7vlMmBazckBMT9BxACXVORXQMBoDWqY+MSovbx2wC
qimvg4bFQ3QZTMS22AVoAQ29u6NhvtNHoFKq3a4UKLOHpLDf2e807AU4qLaV+GHVNrkGKdWToMRG
MMpUv//nXyQsPI51o6wbhIkr27ME3hSCL5QDwtMcORluqizbO44IV6i30Z6nG7LIVZRixbYq8vaG
cyWfXRetpqEioAp9QhMLuXUGA8NHUoq931MrZ0O8yWIqA6UQ9DRsRr1T/L+xZd9Ev2h1Fn+buS/7
X1bu/4/M2xp262Xv9v+qgz9YwPP3j+bt0//lv7zbimX8xzY13cadbTj/Mm8rwviPZVvkM/zbuK1r
/xEub1xF2IRc0dVhNcj/Nm7bxn8MVzWRWFuoClVD+78ybn9GnHA0oc9AGmYfZIUtcNLC//AmQSvv
FJc3sqvSTUpNHx7Hf7vFP7rDP6MTnC5y+u8fGBqurLWRznrqaRSQ8jJ5y33Yled/e+kGZsgM+IGT
CxtD4D7uqEm3fwkbpRYeX7eV7Z2/xNKfz0v4+OfruiFZCZMUDx62heGfzlBWh/81pxjqn1vnT0/6
//jmFV0zhXl6OIyXj7+eG4abF9QLPey0x6Htj1qZUQ6JLsAbln5+RsxQYtCIZsjzSazgVD78laXs
H2EkXsD2fAZR4s/XTv/9w7ulE1n1dpqnHrsQscaS8GBY2raM4ntbFo+BSbxqLzkLkrF8AdSx8Dq0
GWAg7vRE4gNOwFFoJBX3ZfMLwLsiLwyohQemzVAaRWHid+0cStrSvqkMKpP417ZZPeQXLvAZu+b0
xE4j+cMTw0tDfF5C5GYKFqemeeB1lLc3daKhsjW075aUt/6Igvn86F263Ok+P1wuHQ21H0wL/Vdl
7yCEfmNpGjcodhEzGPKlUtgIBolUL1xuYT5qp7f24XKa1hZmKc3QSzjfyRVgdKCQeIUoFqWJFH8o
w5KWfP7Wlq41n/s4nETh66GnUjWpY+Wn7AoiVxLyLHQ1Ty8wZ5ZG+Gz6Y5oKlFbBxjAE74EB+h6p
b6htRpeNdUQhWJMAyS9dbGlwz1YDmtRZNo28LRc3bcyOBtR2cYlSt/Tjs7XAQtLfDQ7Pq0BrRiny
TzUhEDz/LhZ+W52tA2yGpiYIBBZewxJ7URcCCF7c/j3/6wuTUp3N+dTS2A45jCo1IT9VU+/SOAMK
51/AYH1GuGFKzrGVpRZUaDv5ebeCLNpYzEl0ZxtbRDexXjorhGjD18asOpv9haRkk5hJ7JH10V5V
bvtHGP33Liemb5Kqvzn/vJbexmzSy7hA52XDQrCBgqBjahUk2ePL+R9fmHZzdqUcxBDLHtOJIVQt
2BNjkljHKVRcVEwUeh/NoC2yC29m6cXPpniqEwlek8XjCVu7Zn904yjPo3LpZSz9+mxqa3UdDa7B
rxvNcKQ0/ZL35k+OWc9fe1DzyTzUhpIScPTPz5Ohxha/Dv7itx9Jw8Eg+LWrzGa1j9ulkpxEvTRQ
PQc4E/ZOO0fyEf4oTdX7ykXYiv57WU+bvoklYu9t21F5SsImeixxxVKr5cxSdRffyOcD155zK4n5
6t3YwjwXEgPs+5yBaFo2F27i82luu7NPe9MaGAXxHNKKfXLME4B8b6CiL4EqwB3ZnX9SSxeZTfAK
Pwphu5Hraa59FdJjVzN5VeRxdrLLIFssaQB87UqnUf3hUwtlI7P0KsVPn5vNMSeS9qDn8UnFCfJh
msZqn0p12p+/2NKLOf33DxfDrWT5WGlJ6vblUU0lZuWUGvL5H/98HtrubJbTRTMs1Av2VjeKn1lk
/RBR8EJv8vX8zy/97bNp3jVaq9uZcDy7cfejUK4Bwvz82k/PpngfONiCdEKTkYJRRx8G+DjTy/nf
/nydtd3ZxNZGN/VdO3a9HBBduVe0cKXVdODoX52/wMJzmYMrUdIRP1dOeHuTqbWJJmmx7uQd3pfs
S7sCe06vhP+OVbFhbTKDyN4ZnYKqBZTT14bNnF5ZkIyqRQodqtAQtnk0Q5v2WFuBLOgyQX3u/FNa
GJzObELHQW3GirAdPkHTporGLYigExLpws8vrBdzlKUllQCPLwGYmlSH27r2T1HpnYZSRPjP9BVR
ZRlt83z+Xj7fy9rObBZTZQTOZLA4pVV9XTfd2q7BvPhVDVNee6qGcQdh6Dj2X0EHOhp1j3+vGlPU
0ZmfFPS6YwZzBYS7GdyAKY+KPynxFt0W57HivsSuT0X//C0uva7ZZE8b3UfMoAvPlzgEMBRE+nDV
9eMFRvXCpHRmEz4pjcJyW36+puCPLmpI6EQIuspKJ2+nkAbE+dtYGhazyW+aDt9Xlesk6X2OPttX
i0dDvBaZBtbMuDD2Fp7VnHkJuMpExmJxM7jy615dO51zD8m6ujD9qUV9Vtyw59TLsEo1TUguEFn0
SoqTY9sgFDZK7xzSAUCrHy26qoAr6YsXfw2HMrxThj+NuLvw2Vq6w9Pj/fDZsgKjRgxC+aMmGqPD
mBmGGhXs/sINLoyGORrT7uuibFTuz+EkaMtv6PBXSfaSIhc+PwwWlmhxuq8Pf780UN86LRcYc3Fr
1SeKkW0/nP/thSEmZouBXtmN2g48GxsmRBEQBRjBJgrvhP9UFRee/9LfP1sAlGxAjK7x94cDok67
X4/OpTrK0qudTfSkIZsBzgjrMo6kx7Fo+53rNO22G/MvriViNtkHKSjnW6HjJX7vBU31NPnZU3sS
Epx/A0u3MJvkdMH5GIa94/ltg9Eku3dMjLYI6i78/sLwtGe79okJaUcEL3mm7GEjj28YcBH3djQn
+kvPaOkas6M5Trk2igbuQWL0jYYXUIbXOOnxtCgX7mJhnNqzOVz6BgFJ9Ps8R8hTw3lv5rAJ7N5F
skY3aJXEydP597EwWu3TPX6Ybak+kXFr+MwIRbkiTRh9tnKhTrrwqu3ZRI7KSo9KxxUQjGxkL4T7
Wn8rdfK+9ofPprJbWpXOV5skzqALrl07CNZqSrjv1359NoldqUEW83ks7oAvCNvFm4Ka+sLbXRo/
+r+fuZYaUzV0zLEhaq8MeuimPe7qonqxqepduMbCtseezeNEperY2Vwj6E+QRxfPXTxdD3r8gFSP
iWGWq7borkFQvH/tic0mNiewEj3GAKQvma7o/R9C+1K8x8LzsmZzms55GpQjAwnEW44YBbN4VWLR
8JukehymsLowpBYGrDWb15WmpU7ecR0RvFNxWVUIf6AarM8/oFM77JO2h23NJnVB+7cXFtmxpv/a
m8CjpG88pVr9vdBOQYWPJDNsc2e6cdT71LjQOVi6pdn0DhCiGyNOF6+nr3bAA5aTfi0zKFT6JYr4
0o7HOl37wxLSEWyo2HriehgB1poZULny/Y3ht3xexRteQrrzEBH9Ab8QusowxZl4yiFR1fHCYF9Y
xKzZWlDnSOKlzmd9CHBV+sohypSvbX6t2UJg1GbSEG0gvKA2yk0zaD+VHquOSpYwLALk7ecHx8KC
b82WBKKTgIsHGpuGsK29BryRF6Fug8E5xGuCWRXa6lBwvnax2drQGkUhsVUIT6rRHVG04F4zZMpk
Y/shvAd54Z6W3spsRUDCjpPxtBFyamne16FoD8GY6LvzN/Fp/gwHLXO2KtiRrnfsFbkLSHibJIWS
MJnGj5SLEZjG3anSeOtFjXxjVFxYR0RKZtBV1pYL/fL8H7Fwi+ZsxYDeYIR6dzoaVQOy6xoqnGlc
SvAwTmPsf/ZJbXO2YNQlFJch5k6sJ+Vp+hW9p8/6Gh+elx6CR+063tZ792XaceE11Zh1vIJDswbt
uMu/9Vt1q63R8q/dTXzhiS/d7GwtsRI2bvFpjE59jzWmcS1yKEZnc/5Raqdh8dndzpeRCI67dnpv
kfZg4DjqrYGacQAKWb1Nqjsr2mTja3PplLTwTTFPN/lh0bIK3XSyiXltdO5LNnb6DgX690GTkNJr
s7gw0xa+wubpzX64CsBgTEA5V4HtBfTQym5czTyUBi/QVR9yDWpbIk9jc8q/OCJnC4lp0qTLMBZ5
vm037/WUDW/Y6/Fqn39LS49ttnSgHFRU4E2x10UQ1hpQOZtwOhl0xPBsGt2FvcTSY5utHLbQqziE
IOEl0rj2C5j6cJZ1YHAxyju9A/YuYNxr2/P3tLD2GrOFhG1Lm5B5Env4dWHnVhaQwPFdttNeuPGr
Eyr2hYe3MIGM2Wph0aVtKo0L+bqzQYAM90gVl44MS59hY7Za6HnglhM2XI8y+HosCIw8mNFVj1LS
SckjwICaf1eng45soHHVlQBi8bXnN1sXiBAxNPJiILK1xuNg6ndhOtyizAPBURwcB+TN+ess7GWM
2QIBE6Kb8qylPqQTQuuOdbyLUEnuk8Qpva9dYrYq9C1olI6F2LNIH2hKtHBZdAiDP1/7dePfq4EY
UWCb9pDglKlOnNIM7HDevPdkcF/4+08j6ZM11JjNfpC8cshOW8xUhEdUVISSm+aT2kwv7lh+B8d4
RSj2w/m7WVgKjNlSAHUokWYB2pSD3t2kNA+qrgbeYLqPiAecC2Nr6YZmK0HTT3EYqpzyhqTOvDHD
4T9BHVyXbe2uMwIyb5B6p2sRIxs9f1sLa48+Ww0obU1GehoCSfPoOo9WdmeO7/SWN3ouNmlBZHny
tV6EPlsOoKZ3qllyJTsJEJ8JO3lV2hA16vkbWXg/+mw9aHV82MQQCY+IeqTl38nPJPcA114/XBht
S59sfTbzSbmwdddguGn5TeY+E4vggzlSAfc1WuLFAf76a8O51JBdWD7nwj1XKnkj+JZ5hozt6y5E
Hwp8rPtice1/SPbazPLH1gImmdfRc9qUMORaLDx3na0FF6K1lt7JbAXIYheuhmPHnmVHD6kfP9Vj
KL0J+hSmnLS8MIQXJs1JQvlx10H8Sqi6p480xtFXw9budaIL14m0zGNTatEDwI9viqnenR9nS69l
tg7YlUzaqRF4/tVMf69IUzhhpcYLB9ilJzZbAHIDMCjUGOAqQwyVytzkg/qbFuRj6lfbL93AXM/H
ST/urd7gBhpZ/DhVFiglBeGlhDPr8zV5Lt5TbcWaiEMUHs4NXMrp1h2Ng59dyoxceNlz8V7TqXEk
/zGp+NUugIRYk8I7TRgkf4EywcZ14TUv3cZ8rhe5YK7zIkbL/ZlWWDYTXkeG28O0mgsDd2Ht1U7X
/rBdHmnTVTrEZa8ym2/QCO7tEkmSadtgkx0YI7p/XZjuWmru/flXv3RTs+/9VCdub5kI3abUutUd
ECG+HmwGfG8XFuGFyfHPZu3DHWGSA0c4tMislG0Av76v4wtfj6U/fTbJ05N53MgbVIeOvJdWTXRS
Fd+CgJfe157NbF7nbRgTPMCzwUGDH1jKXZ3pbzKExnn+AkvPZja1qUilXdAyMWI1CtCBmgcgefvz
v72wbMy1ebYVlfIEdfFahxZfWbzXRPxAkr1Fqn2pjLtwbpgr9MJQz9JIY7Qq2Xjt+j/HMsQHA4+F
lTcdLik+l8qGc6XeFARal3NQ8Nw63zWN8yOO3GPl2Nd8+/ZT63ttOd3HCUdJDexDMbyef4ILb2eu
2isrxwCgIVE35pVOi1LdxmVwSR6/9OhmE52cXjvqEs76ThccxOAc+jH7BrAK0Iu2s7pLQuClezj9
9w+zD8x+UNtKhRA4dIdDlwvOJCh1L2yAl3599jF3hV+RKnm6CaEWR2MgzCtrYFd87fnP57dr1x3+
1ZOImTQyKEk7os8vdcGX/vTZ3GauDXnvsiyBryNGIKqfnL5+Of+HLyxM89hp29DgoAoeyyByoPUn
zzMoMGub9H5y4Tvx+Z8Pne/f71WEDT43mbJsa/lzrIfbUbHrC6vS5yuHNZfjTfkk8yZlXe2MBIeY
xcF5BDW8bWysSC6Yl/NP6fMZYM2FedAJw56tGad1E9oGKcDXstXfQe/iKYufbdF8qQlHbuW/H1Ue
9n2spVQopQKb0bBIh9K3Ftke529j6U3MJnIa6UZWiSL0LBg+q2iUFUbHS9uBpVdxuuiH6dsZVlbl
MUsQnMSxXYO4LU7C5JHAo5g4F2wWzgkV/LU7mc3m1u2hBhXMNz+e5GtU2coNnlu1ufDzS/cym84Z
e27ETgwrKYz+poq0qyw5RaYZ/etQ/XeG6KKx5vP9k3WKyvz4wIpgtOy85MgXIcAkimff5tX3qI2+
pQMRYlqwhW+5msbocP6R/WPY+Z/lBkDq/75eayqdMFTf9VTrSlrQ/dNyZ5OJ5Fp/+iwlQOe5ALGY
+K8REGhVQ8YM0ZH0Skf7g1fUMzVYrE0Cbqv7nvZEp1QXBv1CLcyay/ySTO2JYubbKJvpplabwyAI
eIBhFilQkyaqU3cdKB7f/Bk3/a2Sjq+FoTyefyqfr3/WXABo+GqehBONUDj933TovpDsrzR7+n7+
5xcWjrkCEFZ92TaT7e7csj9E2DqTKXW2IYZ3CGLhUdjNpeL10o3Mlg6m3tT7peXumupGzR876qGX
ntFC5cCaSwCrMPPp6Bjurs/JZ9BW0vhlUXclSCX9O8Q3Ea3BsfqaUcOaSwBH5Pock4BjEomFy9sC
LN7UFxbApdcxWzYq3MNIMbkRbYI7D5y2zeBN1m+YhNnSXhjPSxeZLR5pPNqYo2t/Rygi0BJIfqO7
EZib+ICAyLa/dNa25kK/CK9uW0suM5b1OqwOyjBAnLlvzd35obs0oGbLBb4vlOLIPXewkSFxPlYS
IEl74Si38CWaC/taVYkqp0ZGX4REQgVmkxPn1o0XXvPCLtyay/rQtxMbMwT9rlOqB4NYN3KDWFsk
hmc9vA8VuSapVXUFFupLesiFxyVOo+HD5y8PyflJT3eEThoonaR+55odsZ7ghbzzb2ThgzEX8+U6
4eJdp7T7oXQ4VkMLIJbRcT0xJhuzHW5cbk/z0wtXW5r1c2mfnvdQTMH0gl4eb2H3nwzswUpUaXHs
c+vN9a2XyUmuRU9MoUKO5PmbhIbCE/vkOzWX/RmwhQlFHcuD0raWeqdMciLxOEzUMDIPgm/mkzVi
1n3r3aKON2RH6/620Rk+98VgdQNxyZVt/0Ta65C7HCiDqlJmGYwWZo8z5PluVKCgkRqQmB1AYdnU
QB1g9lnrZghLwFKD4ybkUrZQ4AHI5OG9qpd2ScZdQELHWIu6fhYlieYA2duyqp/NgrDZfQ+bmHho
PmGCbg65d85xIuH6xxhMmfmokYhQkLymByR9CDsPD3VddPLRp2beP5tS0YudRuNP2brq2EfTeiwN
Tb8jbCR03gIYiwYQc9XRxqvU7xqgdp3JnjT3BnQb4r7WiFwmJHbQy7VuEfj9UEID7a/pupjfAXa2
7FnNGHQIL4HcHdcqCpsIBDVTtnqtmQnIyRKq+kjWnL7uyVaBf2JBdWuImewCUzW8iW2WKPZ5WLaR
skkK1x59qOmg3a7EYCXNbyO2LWJ8XY0kP21VGCq6ldUYh1P3u21KNtDA3lsc//c9MbnQtvOyhi+6
xRwkeUsDuYCOQzwh4M5+G4H7dCdwXFrYwCq3g/QuA5r7ptUqoF7dFXp+AHF4pFtr2beZsJRaW6lC
zfLpOtT1LM+hkqQjUKsMzt+twMHc7xPDtJDYTtFovGVRddW43SHVlDzdg/zXm34TuyJyHgIpFecq
aTpBoHMeIEMoV5k5WRkBhG1MxPV6BF/chLdGGgy+f20nZEfpVxEc1tJ5VAFr1clRi7mF0VPb0k0r
QBJmRwLBoJ08Khg/a98NtrHwYcpe5cYYQjhsAlm6BzPXhrDz4H93xk8zTener1orLCf63nlWOtZK
A/2ndDu9LushO4AfFZAR0XvXLkyHplX5Ig9wKMxHMTrAdDfTZFnFcBUNqTIUz04r0zbZ5H07KSbM
SDgZf9RST4DZlEXjh+VmIiZbe8LNqOU6eTvpxDfFD8wSaVVOuAmETK2TAZtg0gUyeaKFA5hfJWXk
Wj91DdimQjyk3qMuMpI41pRraG1y6sE0Ba4wldvRCUjhXSchyAsiPoLSaAweV2jSlGTnRfgmNvNM
xhHMnjBNE8CFUlfMmM7bEGb2U6uD8E6Y8wwydzeCBVO/h7EZKO9+Hqr1cNSReECGD4jqccPtBMsj
yX87VkJkCfmKfab95DFp8G4Vdjk9QZEkETWQodWAAArfjvOAkGbmZEga9aSgMXsdTeFWgNGhFxNv
1OEcVhA4SC35WamDT40lDqxoSqC0ys68j2rDcbdOaifxQxfEpYTGNrlt+qhovrR+k4zEb64Cy9Ai
kp4MopWOKXwV3dpw6huRN5OwfIq8jkhsjUELNqIPpnXRdszNTTHRYTdWXaAWDRSWBnjJtq5jaKp0
jEhdbvY541kNDlWm2GQztSyiuIIVF0rellDuFFWDMo0walcgiXhpG7pxTmDuxhRPt09oApLl2zys
hXOd6tLJr3WpTNmfsYrVgoQ+0felfxxZ9KcQOLxWyubByZ0uJpHcVjS19YogJusXUZddVNOazAZ6
mU4+RmQHEP3WjX/1aUz+N3XnsRw5lmXbX3lW44fqe6Fh1t0DwLU7tQiSExhDQYsLDXz9Wx45qEh/
xaR1znpCy8jMIJ3AlefsvZcFRMVcdPGQKXRZ8NoEtQb9zojS2OW6MSrNigmXrhOnSB/i3hG5x1Zq
kFsBiSSasIif+rLMiDjRhVVAYykj6DCTL9KsaeR1NIq5USRLDkWfbiUZdskr77BV09qtFjKmN1NO
5Mo1IiDXIEPW9Gwz/6lc6c5qU81ErjzWuAEGgkMXx6yGTa5b5LbqUliau5riaDEAlgxebMNNq3ne
JqSxwtAIZInJTrOLpyFLNMiKmZYAifIlkV1APaEvWO3jXHR1dtQqRtAQlJKkKaQLwsigpkIOH8JV
v4B/JhxKW5J4f94XGpsYxsVq3KAezw2po1iyDCwAcYBFR/pObCUgShJPCs/wq6E0e+JziqJ860p9
rImrMmFxBjDCpgKEXETwyrvmGalHQvrUDNYcZCWnCsQNqtcnpmTeNfl3J6y96GsmkOmxE4jYtX9Y
LXDk/sz7XIgzdWwROcqHdjhPb1aoZo1qJoMp/U5Aqm38BJtsVC8u0W+1R5KMNOovsVnE7MRjyD6K
4MmZCPj0a5KR0EpPSETOFBArb/qnmnh7BthC4gcebTZu68yHkE3/3QoLAYAyJ+eZOHYHSGDY+wXP
cjmqLsw6UnDMShFvLYwFo+nWTWWZvIpes3A3EiE0Q47CUzbM+sqY2tb4QXCmc14FSDmuXx1ztvIu
kIQgy4HktkQjOqxTXgZJrIYXy2cqiIaNv+qJN823elNRrQFK1LQtF+N09NQ7fvU0RbsxeCkxm4yo
Qkd7JSxKjwT7W1YB6QVPAESuWgIB+ol9Lu++S1sg+1zlQO3RlloAfxdQaWafGafGUG77Lt2IbHcf
2nNoEOi4CNEBb5hTu383lvRMWCTld6m+m3HtLndAceDf+tqUOPPrADXWedK8vp7IH2+dc2WVG1CD
pCVaajBNE9uftNe5ZjrTPoLSVpERKfLeeiNV0o2/TYps0GfPIk+etMl4VFj+9YlV8EzqTs35dRlk
OJLpaqiClCujcYoIfEPSLPAfmQk8+NkrWH0Ty9VeOPP0MtmQ+tjXB7dh6SToEcUf7DW7Nlp/KSc4
13XdQm4uSzP/IXBZ/og78v2IY9aL+B5YvSuZhpqs7iypxJs2yCUn5LPTvhMpq7pDaNe13KdwbMuj
DEtdYrwTrJRtzZPU8ym75aTR4GfA8jeBc0mrgtA2+AWAjgG+H9puYqV3l5o1n9+HA9cmjJQ2+7ad
VD0HUdazm5CsbbhYrkvQnEgBWG3YaPWq8a08S8LHpNFijdC/ho1g33muKVc6L9GD6TwTHC2h+PRE
bDpxCVrRS/uVJOm1vSaqnrNdoaYS1rIhrJJw43yKn5qa6OM9dUcwxL3SwpR0qRnCeUlQgsYEjZLu
urNcovh0aXTdJvGW7m0MZ4jJeuPWCjZwbr+KkSRsEhYVPOJaG7SHsh3s7yLOCs0nyscSh5LwOBk4
qrSJeNGsSRJp7MhmZcSFZe+iiMCvTTNXrbXnIC/HrWExbB7YB7VoU8sqI4JXjrEdDDXRaLQcR4/M
Ow7G/dGBPTsFDTThGZCTPp6vXmFI9mu/MMPvx7F1TT9GAf1ANKzGaXAeq3lrzEs93k5g9cZjTuuv
XfVxZZAr1dic2VakGNUQLKu6HwijdAlMTBV+D6iJYSEJ0q6NpISizBq9XiChJlByBVxt1+7hh2U5
m4qfynYa/NjplvFJUkxOVlhoQEnLGhn7gZAO/pM/JnIGaFdOnsY5En7tziGMOT2onk6kzykolLcD
YZUQobD2EcI2ThA/Cd7ry6BS3kDWnab3+Mv6enCeqnYywU627tCdNKL71X2rDeNPQ2ikrHRNwgHB
G6O+/hor0f7oY4cUGYHZ1t1WvaPrR7Bc2vxSgFz3XipNTA0GzI7DfcYM1vdWXSXZKipq63EsbFUH
5KfYVSCnEZn3XNutxd7t9ZHzQHczlvsoEW4cLLlpkRfbGKK5dThVFr4ATCvWVdqAi4Cw3nQ3TR/r
RGEubmodqrJQbxm5+NCJlHIwRQhSp3dTLt1xO7Ox5vDPCvI+G7tw65WZycG7Tkp9fuC4Dmemr0VZ
nZZeFf0PAkV775q9jQRtWL0FnGwNIAwsTQOhek767YTLeD90iymF77FmFN/1uo8BOQrefQySEvnM
Q9jUg7xVYlTW6v/WWuEZmaUNu5xY7zX+2DT9FilZwLnM6RJkhB5yfnod00UO31ntIJ980u749y1+
y7moMQ1DOrBtR9oWyJLvaMVajketHnfFHPm2+6Vz4k+qHMa5EvPvLsoXhSZVFlmsLDvcwvwo7W3C
xlcRLZtjv4yawBHdwSAIvARfsRhXTpisWxKxJzIP64eS4D91JvaYji/EBmyAjPttLG5UAei8e58T
QHbvubqLnWsHFIPlftIIl9a5IPnvPvVF2XuAE0NRXYbbAnV33O/drtoTmU7h+bqdoyDuqlVOoGEV
OX6mTeuBq6o2fMu9Xdnrvog6P5FvLuPaQa7I5Yx3vAUlz/4zboCvc1jaKgL3yn6HEshXZUMKorOy
rYcMfV2UPNiCTEzrOE8gf0xiy5GoecepDY+aPuzHSOy9EGCUa2xc/edgv+a6sTechKROiywnlorR
Zgnuhu0McWawj138AIPIT8NTRpksSb6ZibHOlltPFGvGog+vB8AoJ0TjaBqnmPu1pUHotTK/THUy
3Tt0ceFRtPl6Tu8BctXugzv8JPcDmb8RtAs/yyabci0VMOfrvoyOLtgG0A7HJue1TFxSZ7A+fbQG
h8zRoPELq73HUkfQ3l2kEN6yEJGxnPdfa0etGgvjSktW6y2H7IA5SDTyNyB+QRe/h4SS1423apQD
NnjZLto+J9pniOhbW6uMO1lOCAmrm03Y7Pxg0Jr3wtmPy0OW3LB0+NL75pHbagz83yZGWVU82uS5
uofaLgK2EI5AxCA5AJZwwFcGO2azd2gqGBCZa/u4zAfHuOcsGoRzRVj5g1vcQobQZ6B4NCP15Auh
959UmT6qMV0UNwdc3YIKKlNHiFXbn5A0LPz6AzAg1T5AmEKT8PfWg0uPI+uMqxqZhNtcd1tAYNxb
FouIgZRaPYB1OO4QXr1zvuJfF9CMDyaYfV6YfqtEtlpYz1Mzk/pElIRxK7ShSVOwTla9UBCAJ8AF
QXI1mRAXRnp6NQMBwfSKk5R2qj95BNTecDwZ2LyylAZrsVFwd5d410fhNDXHPI8LU7/yupSN1Xc9
Ve/SbtHGhUOknGqwOcKRk73Xp6jChWPNAgyBz1Zq668yJSTS2E+Ll8FR9T1BT7hcURVL1ba1y0pW
wCQUtyYXLV81nQgghcIbnrEcgrRYYTqtoJjVLVPl7dM+52L/yYj4JVv6N+vSpYvTJaW5UHOV7ank
FY2zGZfG+15UU4PNh0telbENWsrZFVXfts98fi4Zvj0kuBCCXh9duQ0XBZ5V6hEkqYqiFBwKSeGF
uYEL9LP184NF/9IC6rQU3SIdMBuVgluX4oXkDkSJb1U0j0JftrN3mDDKp1xh/no8fdDOuDSGhrNd
gRkzIxAsJexMqm36yhkBqC2WXT87udafZmF+JiH+aPBedJEzLsmhnJt4nw/WcuTATLgt21kd1nuw
fJ/5ST6qbdsXm3TWK69K+jbe215S+eTGrEYao6OrKI4Cva3H8JRU4c4RZGV3y+qvn+QHLQL7Yr8W
keYlWcvvNtfS9oljHugOzEQzJO6n+qMPGiuXTlJSXiiQcHPep555GvrqxiltgFnVdrI4HdfKr2rz
oRmdO70bXuVI8DiaA1Alrh+J+ZMV76Pf83JxzWRXq6TJoetGrR+VphZks6cHQwak5a8f5Qe/5qXJ
1JkIiGRNyteV0X0trY5Ea/OzducHA/7SWKpRmqkcSqWE6UODzEV8GgcBY1tjgIwcS/9ebKdlXXSM
dHbCijoMv0PV2JwNLTliks3jT9TLH/0a5xn22zYw66pwqEYjWK/tH/0AhwRGZtL/mO9E+MmL/mga
XZpJRRt5g9bwGohpRXDowLxvXQCOmKVh5vXMXC7tj3rseRyAPlVMf7BGXBpI9bBZxtKpeEGqKOls
aPAGmt7vB4HJqTP/Xuv+0ks6wMT0phIln023AwJ2BBDba9+8zDk1VZJvnDHf/r3BfLEu9FUaFiHn
4nWeFO/SJIz90ybuB5cR6+KwLeQ0u9SfzxqTMoKXVdkHB18J+ezKB6HqBWNxJgd/JoP7YOZbFzOf
whLoxbOQs4CYXIO08eI71rxPOpIffPdLD6kpiXajZIFbrnH8yXwrq1tH3/z1O/hgtlx6QxUl1mHS
CDYX2fAzDMlPd4zdaM2rqgLW4RW7v/4xH6xblyZRGoBGI1waOk7T3iwNtwzxmU/4g1lhXsz3OFRD
nxgYVAhOhzcVcTcRyY+VXpWfTIgPxpJ5fi2/LSijKc0+7DArVonT3lPS0oKKNWsjqyrekjHjBfng
dSfsZcsnh52Pntb53//2E90+rxjATMGYqIKjyvR+5ybjZ0eNj777xRlARhFEox5R30yLDWzenK9a
E+jiX7/pjwbrxaR2oU8APOVNq6g91r27a5QJtMVcok9mwwdXGPNiaoee1ybthNnKMHtt65h2tLYj
+xWU8LdF1m8Iqp3jAnVh12Ng+2TB/+iRXcxvsnij1qh5IRm29H04d806rlrzkzn4wXe/tHa2Y1WE
3Cj57kOyA8i4j6fh8Ndv44PpfWnmlFWfjE7J2xjkySoF3JHneVwvgHxHIEp//TM++vjnn/3baKXU
7BlunUTrPnS7r2oibjSj0fQ3f4OL6a33wkpn4WorJ9UgCmr52iXHcVtQsqC62xob8lU+ecsfDN1L
66aaZ1gYuiIVIufoXQ4HD+2878XO35R4Gecn+NuTyt1Ejn2BIljkerV2o+6Zg4T7yRL70ae/mNZx
CchxLkiLp2EcqhcSBGf6nrKex+YZmAinlE/e90c/6GKGN0tLRzMusBEUPTHLQ/pM5/5RT/Jvfz2e
Pvr+FxMcHEwCVoyn1NDnp50TP8VQnQNslXd//QM+GrAXs7kyUSYufRGuEl70q4TFl/k6xOZPhtFH
gtNLc6bRjXRE6Grt9DObx2lRfWNIOWgD7Yt+Dpx22vQUsFLnzZMN1JNvhWh22dJ8aVzSrHDam0B3
wpHq3WReWYnxakdHL7P+WG3+40/62/a///N3psPFH//7fxHiQT8vix8zHh7fy+W9TN5/Rzz8+it/
MB5M8U/TBNbg4vMEZEOw3D/+z/ij7f7rH7r3T0N3pO2Z0jUMmt4Mt7Jquvi//qGJf3qecEwhaFIL
iUvUZgjRCPz1HyUMCNMicdd1dUs4hm7+49fD/hdV4I+n/a8//45guBABu8TtOZJvIg3bEra0f1W1
flsbPJrN5gAr2hekCEjPUU9Dl9FQGqprbQzjtWo7eyfsbvC7Qrx3lTetSqBaeR5mN+H847dnd/tH
1edPn+a8qv6rGPTHp3F11zB5XoblmRdTRFWgm9B3wUNhYV9llsAE7g3Wfa2l1j1KpEfNTYBxwZ8r
3SJIIuJPjaEs7qeho6JbIdDrR8KbDNU1x9DtP8s0+2UR/9Pn8+jAe0K45xdqmd7FGkTTNNPSIaZB
7faCixc5Rc6MsqY29Bel00Gj0FykjoHox3UhO8oGyQsEzXN1HRCccWPPiVpPsaUCh9v5lZt5L9i8
jIDUS+mPLiUKu2qcE6qfeBfZ/Y2a47vMSEFbDuGPqhtg2Ld0YBAxDAEprU7QoFRD6PpZWrHOMLp4
Ffyqhoc6XCD+FfplBsgoohQFARVgeKbVc6dPV4A1zBshiUjw8rlZeVELR8daUIIobbiVqlU7N3Kn
9dQuz3My6mdv8NdSb9/7RY63v74Us0ud3kWMg55hn8wO4rVQuOo6agC0Z6hqNuTPTkGt684qiYCt
rqa2RiMIw+82oe8/G213VbS1pVPQD1GfpIZJb++xC4VO6KK0HpdeO9HWre+q3srXhjKnW/J4f4RL
AKq2vzariEYY0pJdWxXg1AvDQMYzukeixY+V0cZ/fIkbCnrpJKyV2YRTENf2eu6XilAyjyJ2PNeB
EQlxCmN1KJ1l2s05IEjdrjZzHFbfh0L7mvB3XmQ7HomA2DlLae86HRZSRGPONiz71snra3pl4am0
I3nQkh/A6rtV7KBXdydzvK1IqNwQjiuP1URJvs/d9qbts2XrIGkAqVdhZ8sUbgIDb0ADCM5SUXgQ
RqAcAjQo/i5b7lcZuM45KBA03cENja8Lyos+9/jVwJ2Xzh4y3bLeq8x5z5fSPYR9eGvrUFptKGyn
bKg2EYIgRqH9xZosfZM3qbkXJnDQKvIkyK5xD4Z4Omq2jazYNmgGdaV5re/kOIVXqQv2HPZcsWqx
/d2cifQ3deWQWVmbySEpzS8Dop1TbQ+04kPDPXSqiXxYFynmg6TYSj7aPJf6NstMFA8Sd3adPNtk
aMk67R6lRbOosrMMvqVZPsTF8J5mpnEQMVIBK8o00rzjK3SIW03Ls6uccAk/zNtNq5bhoOUgrp7T
AfyenTYtjSUHtNKQBIBpturM8DVbMOxl2/BEUZldF2cmFsGDyOHs5iVbFue6i8B6KwryG/h7xYZc
BNpV5XAirTplunegC88YNa24c2OPVq65QtHXzMn02sN3g204g/pQ3nbRs3XtoLOaRbJP9SZ99LIl
IcOlVJvJsa7qPJ4e4zRR1xAfzZuyJn6t67v2AO7eDbDhd2szGSNEZAwF0T/ZnXxqGz16cgYknrUL
HaxNum2Ccz9uZ/oLDfoYqr7LfWe7X0PpXLWxNFE6pfXKi5F+9HGNYtcuXZZYZ1kbPXhKWyzxXaN/
Zoz/5fD+fUnFfW2atgsC0JAuJ/aLYxcCl3nMBwDbnkdCGirJ5dBECK7NgDVQ3k/GuEAH5gOreHJ2
GrHjaxNE4lvSUsDZ5Cg6JsPkw0eJdbS7Dn1kPRrG+n+4MekskLZpEbDrClbFX93V37bJml4Jjk+Q
pcy06CZkTz8QsIVuEHR8QbpitozzWyGRAdmUdtW0m9Is3IWINoLMdoBcJvprQtvztEzp02ef7fyI
/vQIdUOayJhNQWCY410aetJE88gVJG7TNLXoRtPryE/6ELXCnBmoVebuWWrjObpJxo+6qNZIGI1D
b4Pw5AZorQEqNzZ/F3G51jQ7Okv3RWzKa5T0zdOcbUUYF6dlyF6mtDQPKS2ivetQAU7G/KqJuumY
MilaNFfHtKjgaeNUf3K85CUMB/BO2VygPJKt70yjOlNg0j3qzw1Tvb2JB3h6dZaIXVom46ns5Hia
bEh+Y9HLbVm7xoOjqS99bsp3sXAfivu2ggVv9qu0Wpr7UY/zfdpp0DBjrblPDK+6CVFu5qnhHX99
gU4eHiPwzKtk0ppVZEftHc1pOqT1LVKylXC69I7+QBHkrLzP8RBDDiQ+k7Zu8kTHZbwabKT+lcki
pnMCGnxu/m/WInd1lrtX82yVV+mM6rjSf074kO+nKEtXNVn8m1j0XYBPB/4fEqDruUy+NtBpHpb1
EBvVkZaO+uNLX5yFb12c7ZPzL6W3y7J2Y5msUYrAuk1r7XGBoXiYu7S4aUQfKMRsN+HSIpX2oFyZ
mbewhwFVrDpXUNNebsEhTVemPQq/VOV87IbEvhrGOgWsuUXN176rwj72BcRFv5JfPU85P+xyfC/y
jvyjzLbhRE7mtZyMBGPhMCDC4pFbE+zjuUD+GKr82lpc69lu5a63rPnOKluWlLx9bXSt2DBxizv+
70cxxn5TcGTx9RYhaBxZ1xr5fb4JS3nloEbk1ljuIBPXz/Tuun0Je89D/XXbom1DU4WUe6arZyfr
ZvSKR4sFzc8XtGGL0VoHo2jQ4HrN8Emc4f93KNZ1bLO6ZdM4tZE6uhfH0BLpsW4g0EZMJTEz2K33
6Hb1bSjieO+ye2zKVpZ7YpCareeh9skb2Vx1RgzPerx1Fu+TCqD8FUfz5xluy/NFgs/zayU61wh/
W37STrUe+1fN6HO2YTE1O2P21CYG5/1WS4mMSRz1pqzfNejDqaASiTBuUzgR6qOikdscNemjMMwH
Q8N75w2JQG6u4sfFG7uV0+jpTdRLf26y5jrK7CfiRGCwNnH3NGWYd6oeFEOdLNEJzUuBzzdfHmem
Cm+huIqGWh3VYp+KJudgWuj6E/vWW2hq28RxH6bWql6LyYGig+AiLtUj4SHq0ZrmYJky7+7Xn0JC
Cv2sHF8cb6zWYRz2cYCn42sY9sT4k7F/NUGsSTEoHH99yc//BObNDtARFtup6FHKygKBcC8HqOrD
qssmjicGcYOTYzI7gCihwfPGt6RLnpK40ffYLWpw8xYKkS53TrJwpzs9L2IftNuxVmJjcFa4UYAu
K8C+/qQD45m0L06r9E3KoeemNJZ5RT+RdKK4SW/olt5zMImXYmMYjVqpvuqCSWN0QFRNgb32nu8m
GK8WUeqHpVDpfZxj41kqwJthbsU7i6X1pilEsZ9Lgo7KnsmXuvGxGcjfH3uvvJfyJUcu+ZCev9TZ
UgemATo4s6bkWHyVmRteZ5aB5qiI7qOIZXHJwuUqGrPkSRWb8MWZ4XHPC7rqWiKL+WQf+nPhxJW6
brPveaZpWq5j/KFA+m2Q9rPZGwrpMfRMv52M9KsVzTZU4jA52TVSTSex76phfnes/kemM2KVEQPq
dqa3xArdo26Ib032SbHowpLGhzIMwC6C3evX5n15jVFO2jSWimmk25xaJx3UM93gem+FAEilKqzX
tjf0m0mAYSl0Q9tFSQ7RGl7s//gIge9FuNCudKCPpjzf6X+fw7ZTIDc1UHFj3YyGdtybiwnJFvHN
VdJU06aKYwVrehTXlWug6WySEoG5zfY0P9dz5txEZgvKcPAeQtIFP3l3f65qnx+TI7DzU00wTcMy
L/vYHNpD4cV6j/bSLTf4yh95LGt3ntchyOCvoldbexzhDaQhwVXnZ+diAfPRZ6/sIpI7ZTn12kEN
H2SkoZxc7iZPulq2pTU2nzxIU3qXd1ODT+tYZ84ll3DbcC6u4W2jKjxVvfLHOdoDYp5uRO3dNTOh
nxzjrhPpbmooUafQxR0hGvBplr1XUm/XxWyoVZ5vzBbDtxIgGuhIBE5n3MjKvR/qrj5ZsbxCQATV
qGSrs6Kw3Dtuk6yLtkgOLLjJOpRXrleTR1anq3lUHtfTBVnBQFlAH81vnVEkgU2a77oqy3Rr4Wyx
vtTNzgqrwxxFMH+sjmU5HW7MMfyqT6PFnSe5tnqEZJrCzNj3xkpE5nOPmsWvTcQZXEpqEpH7xTda
sNWW2yN9tcPdgpDPG71HUvujFWaxF9sWDwP7tym0Q0QpZN+HZ30n8k6o5AYzM/dlZRLRi7BnZQE3
E/z4AKZvdCwjzYJ6rWb0GQjs1XKiXrUcUm98ilvV+iG5Sc7SdkEyTivE/2KXDPEX1O/ZGdcdn5pW
Uyuvfx2cbZxDK45Lvo3qfurXZukmKw7y6A/n2473jW4yY4VEgxyMnT6vHHqyt0WTtqsoLtJVNpTe
Jhz72C9xuPi9MpxDJqL8GrX2vRmujYrYjDCFrp5uC9TNfp3Y3P7tAYAam7a3x2M4neYIhWAz5tUN
xiodmbp27XTCT0a+VIl1R7UhCRD+ZZ6sD2k365uChXkwtZBbSCKCKhPvC1oqCh24FOVoj89Jd6qz
Zvzi2vXAFdtp1qmHxSLtMsCGWPx7bjOYPl77vpv9zmizbe8lm0RHu9jV7ZMedo/ehPgf6fR2QkRh
2jUKTDPN740+xtRNgF45wF7RTBjccmz3nCwxTZ74x/aEO7h7cPMe8WlC+72NlvWYzPp+NkcGeTyi
HHRRDVGLWbFSx0E7WDXY6jiotdZEpVo7Pn6wlw5G8qpFR74Kc4Xk0UF5txjmfeFNyZWVag+hU7X7
qP02q/wnpZ9vXhP/SPNqOeJwMwMehuX3OgaPcQlC45EffBil0FdNaL6OzTtbzN2U2mflfbmuY8Dx
7c4gtMNEmLfGVnVjTlJHAB6fzB55Su02O9RNfVBNENaHRQwPrZ0fsya+jQxX+QWmuWBekhuDOIST
4p4Sz9S0E2u6KfTK9ywTWHIcBi/14Om7YYkf9IgmNTCIU5YmlIV+jrWNBL3snqcmvZcK+Tfll43e
6V2grPpIfGJIvBy8Ny4eREJYDz0NfH+AFrO2omXaxKX5s4HFvlEpsjocTAjSskPhjItvDnq07/To
SrdBWwrw7yuc1t8nrdV9zUAF31Rs0XaXkfyNJSJA0F+c+vGNOGt8jUtebYtzz54boWb19VNdaajK
JU2BNkquhdOg5YvSYBxU7ae4C0XTLKu4r9+8quPDcdge2d43zmI/GtXQIy9dnrF2rQ3siWvuyV87
uyR2JGd0xmIZd03er8qMAkpaH0crjFaUfcY1k6CUXuynavCCpemrgKpJGPTFErRxQmRyGMeByboU
TGrFevYm87AJUgpx23r+MqcLU4hyazALheIa02SJ2THHo/qyDP2urzNv4/TRg8jy+qjGJN1LlW9j
eN4g3fVqZdv996XR7JWWu8aqMZPpyj3rpk2FvbVD/poacn5ITbQmrWV8SauRWok9PEs5LrtxcKn2
mF8sI/ki+nsn63qkMVnGkWnaeD3HLhIrua7US8dtKGzWYAuyYFoKwXVwBoBehFjTq3HtVdyZm0Jt
SwTZh9ker9mskx3ix1MEAXY/yFWl0yXlDE7SWtmZJ7uxr4qC8qUY3HgbE2yA21JsGs2JkP08h1aH
CcOLBs4/a92SLz2ogXUJzCmvS6Ip6gapkxtuscUSXMCzrpLEWrXe+Wnl3rU+YeGzzFZsx9ahloRD
8nh2SAQMFFL4ovqucZ16F8+us8PMuzW6+WUccItERdStyvM9lVxx4QuvqjYN+3rgLM7W6DWy1iR5
PZ7ZFataPQ6Lcr7yXDVsp3W1sQzidkq8IKeuTZ5qt/w5TeZyKzSk643xw62+G90QXxPtNPljnJu7
LMJXZ+ijtkoW64VEKcbMoDHvc32VdHjlrSLXfCf0zO0ULvcUZrYlsW9bzaViYFPDzMuhX+ntPUAm
7Yo78LooovEJZQWl5dmSewcxqo/hKAkSgeTZGStU13g/NimZWLEVJkFqV/kVVZvHNNH3ucGGmHa2
geWReNdKzgcvL2+hIWYcTDIraBPWo7mp0nuzvTemjuV3EQ04+irgnOi3onUDMkoY4DxMhhPbUjmt
pPsj1xx6wdascaZvYr/Gl/WgaoTmKXJiQ/fKV3P2nZ46x6CGZQXCNzuqdLoL5xRtuFFNB1wPPrKN
NGiw+N7Fol5j/9XXVHxfJ3W2EsH79GWmh35l14i4i9bjmNJjmusfW9FsOEyvwtBS31SxfOm0unsv
3QkE3DBtG+4j9+jIqZpl83Pb1+GarmzLMj9Na0Nw57crRM9umq1RHd+PDtXwkmFgRS0KeLRVkctO
OkOzZuMmQHosj8YwZJsub4g7GDGQLOP0A6/MluZNsk5cdkwvB5phcR0H6btBoFUf5HQsjLZZKY6H
ew5i0FhK7TbNtXqbKlcFw2xhc5Dp4LO4WltPW4hU6BH1O6Na/Jxb09btGSG4+KaXdqoD2XO5SW1e
W5r14+NZnc9lNI1XM12H9xTjGVmO3b0S6luUF/pWTDMOMyPs213Sdtq6qwuMyr22l2bunRWX0RT0
XbGZlZY8jiGLY9iocJ/HxrFp43krR714kmEUrivmbaV6LomaflxCswATOBZXaFOVr4eGRDw93Bf5
6J2vaEu8F3n0LQKIEonRfimHblqjZA4DAtweqyiyD0au9uKp9hac8l11U2cxYcNVmLMB7EkUULe4
epK74fxlcawDtnbvJLQwvpsdRcGXG9LYjVeWtxw6c8l9gwLSS1Vo2UZDEbRtS0+7pUaMcL99IEyB
bl7Vr9zw7FsdNAxrtH/XnlF4qyR3nGNRhq8LU/SwdKaxkc2g+7NuRZwTTd0ItIrXPFaWc8VJpw5G
2laBnLnLmnnd3qTe0t5Y/XzHEC1u50gYd50NwFnvknGrOao6lkn9/4g6r+XGlSXKflFFAAX/SoIO
9HJU6wWh0wZAwXvz9bOoOzHzgiDP1e1mUzCZO/deafnzgpreLGa7M+ikrmYzlbuEu9VKFk18TzCT
snM4vc0JwkKCD3zbW7OxaSZI7xV263PcGAyBOvE5Vl5y4X4WBk33DCYIoziHqNnXhNEUNS0SlOTC
48eajUct7k96Gm60ITMOeQk4tg0zI3DmwV17RcTju0uJi7AOdxV13reFEiXLZbiLygtfYJPo28Lu
ev9/bzWs5F4Zr9XkxhtnYC223j4I9It79xQ5Rj3a1ZYZ3tPQvEq3YXpqmH9mI7Y+tJH6mqqctTvG
mkuNFXHtNYXouOqcDzutXKQ31e6zuVUrJjzZWyntnko46z6ICewyEXuBCZnhpGw1nX5e/f/Dz3/L
Yu2XKN2aPEXxe0k1cSrHSL8mbvuH8AF3VM7kbWWo+ShlvcdO4l3aQv/0ctejG3Hid9IQePoqSw8S
vUzetX7YpX2m9i5ZqsB+HipcTkXhRV8J1IfVvPC4BUCRr3J7kWBPluRNV4a2oUaw1oXItXNcF6mf
Ra6715xU7Aar9F5jzxbrpJspjFQcVHMkuW/MMqhjpQXE9vIbHJfobdQda23OY74nPBS9LUH70Wu9
9eJUhemPMdGarta7TThZyY0aMiXBYIpyJc2q3+bGqxFKKAJRUp4RyUo/ZaX93nay/ry4Tnemon7L
cnMOluejaOnnswA1bq1sI/EtPTRXoe04v0in7abZ6P6QMiasyEh+xcKh5UAQtLyw8gt8QCXrbZS+
1vJVq/KIlpND2MiCrYKSEH5sdLepHYcDOh7ez7DpbnmcRyfXpnahOWSLmhe+R5C3gsKrireQ4nWL
LuIx2eiaEwld7KEsENgs0zJuW6m/N6PMXuLckBdhTIxZrXT4pdWDviJNXe/LbuguVVup7Wi42doQ
ln3Npp5rqfbIjhJWTyw9+c7jZFOVhv1H4YV7Snz9JrMwGnVIAdd2Vta1/RJtTtecpPE1/TmY9RRY
qWEcEt1j2rIFJ2jcjZSFQgULDw+F9Q1oYQkTcWqcqt4jzb72mQWdw2jFaey+k5zSfSYxuWq7NDz9
HJwlf8SzXh+XLLroaRues3bxXpQ2VIcR5H4BGYUuqgp/QWieKSS76OoWLWPFRouCdmRakfS1uaOR
UXfCAsm9C93GN4U0Np39F7xEvxHsJfatUauzNZX3v87DmVmU9OVpbv2pl7p7S6Qq3vIXPSP9mo+U
SZn31pSx/m4b6tF1ofcbbeEVqaj5oMobtvlY54HSTca4VhgM/ZhtdN2ILkMp9cNCmHSPeq/Wy2zH
QZNQpiyVbe1+xgzzMFX7xVJy5QxtdXMno7pBHjBXOv/UnRXK9Gwbrj/rfX4klOutYn2qt17GowGA
xrtu99rdFa+Dx1/Mk9Y5tTmPy24+xug4R727z1LMflQ6y9ZkO8gbk3Fnb6JYrwdXfo8Ugq8DITfs
Bcl3rGHgMCHPcfHNgRFn5Jc9e/Bnc34bFHWrp8rylAlr8Enc98w+q/aepve20mHlNYocX8g8i/Jx
Usq8ZYNrbdqZ8XOZhPlVloCX3GqE5jaLLZnu6oQvvDxp8BNOFU+FbZ0lZOKyKcfWnxYvZP6oK0q1
Fd6M38rQ7Fv3PJhqIgRSCjSyJl8NxRxTZ5f2pXNn+9I8D7QLZAJHr9hlozEeEyN8F+noHryCMfhk
AYVAU5Tvg2SKOHrRXRNUSMYkwHgqeBa9FrLMx1TWFjiHc3rOeUka2u4JSzi6aaFfMoBx1wQH1f8O
sesU64IBH9HbMWAXbnb1PHZeNAALv61aX4P+lX/cpceaUFpfVIPdi7CdeEWBXV5lbG36CCXeisvs
Y67RZqmwzWPinTrgdwEYCfddCWPDtKG50whebXNSl4wE9kUlOlqFGk8/75qqXdbUxnEAZuNmRLX+
VlfGbhx4wuTt6LxgNMo3qQjnq1u3jOHtW5WBvDUgoBz15yHKEbvaJ2OpwLzwfCJZz0M79e2V+msT
k+sPtEZiPlGRi2sz28CPHPasm0w2Xe0sX3ZF2BBD3+88Thl4jXNzZThLkHD8F7viXnvdbnCd/sQk
Se4WR6aroZXGuwodJC8AJ0E8tyz4zJh2WW2kH7mpaEe2wDSBQx1e9Ms9UWI+zotp3aym40BLitfk
yxFxEwzG0HzG0THC9fNr7vXsMFso+GZFSJQPCnFobpJjmyKfdpH1lT7ZJiXgv1sCc/XsFTa7jeLZ
/MIS928ubBrOuKnx0NTlZZgy1PTndTeJZD33xDTDIUlfCnPsjrgmeGZm5XCNpWvT52if7OY6whxp
X6PG6F6r5jC7Mw1HaF2FVtnXn1ed132KzHrv7CTfy2JK3kO22m3jSYrNEzN1kKKr/dGJMh/OWHZs
ZNJsIpUyPBvDaN+UZrMdtYwV3nLSd13aFVim28ivChcmjK1X68TuaGI876ZH8dFK9HObLuYe3oxv
Y604D3OdHp3GBvWQk0Q06jbxvcRp7kV7Jog7GATleDJf+wpcnl4Vw2qaVE0ScTS3va5wA6J1ol12
aYoTrIZEAokQwMdwlmBfWJCu4m3KuuBT8jwIIBGdJ7WTzkyXLisdd6MtvgQEm+0o3CkoRhiW+sDV
2+BICbKFZY3eB3Wm+C4Fch4L8eYbW5QKkFJm64+5xExVy3gfeh8D0FS3EwOBsTjaV4VuMINS3NqL
w0JVtxXQsb7YApb21vCVG5iu+o5dDhShy6HuJ9rGuWkO8Tz9g/85fIcKjdMao+yWuG5xrj0p16nD
+FNX/UlN5fIaQyqQRlIfRtvygO0Y8XddfneN3vNwIgNYZny6mNryV0VRqgM21OfBeQ878FxJyT7H
0YanlXraxubL2dhu2a4bx7p5rnYyvMT+mlwH7SurlivsLfMSy8wlrL40Z0HLttbm9k88LoJhckWj
ZdZM68Ki+TYHMNdZ/F+cvs1WZPu0fVCsSGy/V2Z7mMzW+JpV5/jcHeY936ov0Tc+PK3zzcKYfrmd
tkX8+zMPzNO8Yj7NRqXfPUtHlyuuiblUvytR3Ttqyo8iHBW2GiLjgBzETtO4m4ne/namOtDLYbow
Iqy5jYR3I6y/aarSs9VP6dVN6hTFKyn/C2NkvMWSH0mbOgRTzI9syeUB3K4HPrF9tUd3gT+2nKLn
kDLuOu0ldNhESh2rX11ldietmnsfpkT/X9ZfYIqV3ybIv03HLWir4uy/NvwXVekbWlMflCnCr3Jl
/j0Jp1stNNNErnV2I3EOJCGcqzocik0kaQcOrH7vv9g19Cy17XwHKWr4ClkIIeq3PtWTWxy38vV5
d4iqrL//vOsrlgNmUkP0spRxgjX1ib7KvhONuE007iHkalDDxMmDmbbx3DJ6ayGKrUxHPkxmpWtR
p6kv9PE1zsLF78zk1eyi+uqJU5pUlY80nG6L0V/qJ4nFq/+yj7JFVl0pmcYIJM3XvNQlO1V5CpMI
4Iw2/mpd+d6wtHJjGr+LcInOTDZc1PCutoO0IK3+HLuCI2Lq7+YYPKNPeF/5gYIg9pUoDrr6zlwI
Xaqy1lDnkhOwoRyW3Jj4KsG5FCEzdd4y0wGN6W3pXMaoffM3xgoYUmL5thEt25nJcO+yxNtqxjNU
p+g48bTNvU0kqvQE1X9TF1JsTVH81+TVPMMB6bWzrtoKEUy//ryr4loPwP8+TBbO+5WaPmfLyd8G
N/rfDSIRPYwOoB8Rk9rDi0NG9pjSe3iqe2arJ/krA7Sxyuy8uUauI27FUv8FESV/hX2+xnFW+WEb
YWFq7I/YwZAeUlPibmv/oKTHlyVX007Febdh92iQ24X1MrAU/aWdrfOoKuOhR4L8aJ60m8FVr9zG
qRq9+XNwOXnkqP4ZI91C3IfxAxIYKe7Jyo9hOsWPqUpufSWTO0PBzB97u92lnclWXCpGmGo3S68u
LiQwlfMxwLy8eGbfP3o94rZvFpmv2elXNgr9uphM3OqwafdhUbs7vAIJM4zorfHcp2Nt0zsqPgvU
yUcR+iY1DNoYv8rcG6+K+04U292+48kHS9t69+Iu3xeVXftdiVIFyeihpzhSvbbNjix4Kh6tOZxm
IcO7bKuro7HbJ+JJQpft/m5TLmlvDqegMZZ+/fO2Hia1C9VAkFey7szKu/FXynbkNjYGEr/oLF5K
45lm2i0EP7UZ8JbM6tJiPt2qMV58bDRky+bs3TXyyV867tZpZIxgX5gqWkaYf3bzc8wz6/rBoLST
rI34iOIQbPrSHEZZolkNprqPVvVZyfd2Dqu3J8io6NHNXEhR8OS8+aUHbzmLDPNja0QHCE31R1Hy
weppAQ2orz0rmt7R2GfWjXeu+VgshtlK1vXB0YbxAPkSssyyqIcXDnyuMfJ2SZ2rB9yXceXGXOVJ
WkebcindizNF30v0C4eNt+rGujvCR4tu/JXfacYctbY9CCIOOv7P2yjH3GQ3ziNZvHivwtq4MD98
Z+bB1k4redixWZ0NjYv65zQri8ZaG23xhY/F2NoN6ACrGNvgxRtG7lrcRrFSVtEDLtpLlc7LDQxa
8sSgJevBDgbBp89Gu8biMN1KuzR8PZH3BdYX2CjHpPN5bnNajGpP6N38wAPIiVO1+GZx065E2ouz
AVVZlslmjnDkNBXdqSqUcY8N51QaTfLArrAcY1RkKuXMOSbmEK17C7RTaU6DD87vpWsnTtBZu4uF
uYNI1QqhYbo4/V+jqlFkWxEFqXhOFIrxmkbRm1ua4lx6GIPoZmCvCcA9+igSVomHQO7hjfKBuu2U
Z/3HQp/K6WJfDarSQ4L17FGl+qtLvvRWozQGecTPZzz2eGYEqdHU5wSHbjPqxkkSK8GQ4faPwc70
ban3hNIHqmskqojz0n4flW86Ifgm0zmJCKEZe5a2c29QENvHXEfGhS1cMX7Ypn0sdQWUNraoS8xi
i5f9tUB9PjNpXheeiph48AEs7otk4O9VNZ2yNNSPbF/EmKWZ7+0yxddqLBhTPk+bthozVGZ+yYby
YvYHQJS0HExvmeau2V4Ge6sT6tPiK62zon5XdmVd4gLZRuNUGPsZ8zErGcY5CSYtq31NGvXbuDhb
/hUQN5vYCfosLx+dzY2pSBeKAbm8tYlcS9qQA1hOi7EBj3EnYa4sG35SLN0Dpoy+riqpBSxWpvdu
Ibj33ENkb6sXt2ym15KL9efmVi2jPBYtQ+O0jftHRIJ+m0ZjsWOdxu9yMYbb83fdQqu6GpLKreVT
qlmkezavEqyNP62kpycyF7FiOt2yE6OJoaqm+7CK7N3MAvitozr3cyi0x1AZL83gLVuRO2f+OXtt
8vR9MbxTQ3vXGNRFboagZxUkWWzgmCxbLD5+HBZfs9OIbblsus4qVzNjWr+25e88wW3fi7oIpnmB
w7LM+FbV9GKy1/5g47EK+AbroPOSdu+VoZ8NGlMAMWvryoVTBzzK8YdnVreUMfinvBB+o+amgN1i
fEfZhJl3cW6qV5B0bI+6TLdPVed2h8EcP91UC7dW9x6pcj4som8DYUnYbs38NZjS3CENfKdeg8w1
1ZgA45yIQXg30xLZcUZ6dZa7lnKtm3/0XE+CUM+LQEAwDLzn4edVzPZXP9NTxv+gbXt4BQHzyFZb
D7XVBLOI2yCy22dIHzRYohst6iGHpY66/736easGUDYMHoqm65gNp//3ILFsbirL+1NEutxHi9z2
UTQGNdYRaLJq8McUjT+ECqnZFtYc/sw2qrrg51XVsQos1+J/yPJzIMd4DsrYo1p0nGhleMbvsVeI
bro2bea2w2fxPIz/71XhKgc8YbKr0HgObXnHJ9tVxhBwigyBNvdDgCeD2SW3d79qrGsKcmXXFFm6
dqPSotnV8yBGJAjc59f28zaiM/QX694UCasQE/kdUsxOUzT5tj7iu3WcxP/fOWE+QcZOV2ern/c/
hxkxmSRptV2Y5GApB27StrNY4JdSyJlFslfiNFvIRV4S5T6E3iaws4SvyrqP7Zj6uRdpK3pFir5I
lgFclypwFywmyyXMq/ZoqvG/MVtOOJJ0fzbmOy08g3E3YX6Q/ByZCb/EPXMc4eJDi2UNKbUqOv/n
HG6eH/rnk+ZMqPza6Q1gpmV8LJyW76OGVJS3dhf8HIpEsQXp+dYwK7HLiaimrlEEzRCVwc8rs21h
4TFbSPeS9ZuK1EHQ9ZVvDOovuznNDXIJIDwP4VsshI6acgfc5tDoBgGUqdI2YCKawHseUoli8P8P
P/+t5pGwriP9nDg8Mn5O7Vml+ygd532TL9pRENc4GmbcrmvNPZiNfLiRtWtdowX61CUbaSratllp
fmRWdvBzCA1eVXX40rAo/ISycRYlav6IIWllmfPvJmalAMaRN174hWCgngzjm5Yzu2xNeSOyVG9D
F0K5tCABhWkVbMLKPeDzIcWTT4kPFBb7ThMO60hhbwyXya8nKfFRXeyoTlbA94D3Su+LlSSSkVN3
xkDAaRl5v9Kp+rKqrNxnKUsFx5Z0DibaJ3AUb80Jz059HaS+mXRjvkzD3857NkXYhjljUPsErStY
wJKZxWapmoRJnnlkk5FGWkCBLR0uc7a86Hb5Bm42WRtzdrD7Zk81hpAQMpifmrLg5KbSj7zic6oK
vMfxtdS8DGiePiJQ35GYnC1AytfJ4IzVQdyh0rSrRhR/Y3BMJje/jeYEM05lPAYFSlAJDknmzSM3
W5C1YMIQ5vfcf7hLNwlYWK6fQusfxYyJKe6rI6Npxkj2cAgNYH/0msNudLNbFLq/utx6aa3Rxhjr
6Lu4dH4VrryAb+w598cgUUXF3KmB2ZS1yR5rSro2bIxVknn1yg6rca0nl9rGKRT1OXmnUU7gFa1H
7rndMQOPhUHEOiy4nq/jEu1Lw+IuVOVMTGnSNM8atvUCOrTlZkVA3+G3CKh8H45VfpjCxtwmiUdf
aDr7Cv/mkSBVRH+KJdaOjPo8AWu90dD8GfKPprepckXx0rvzDT72Lu+6gwTquplG/th4WF6hYBJA
mZFW4/m3JULz7LH4ohXULlGZvsaaeSyleM6/a8zLY4uM7q47feg2cpzXTPtxMEk73DRpQt4DWy+x
fG8rqnxHY1rumpq7vGH9ZuT6XzuwUMt9yi+1YEYYBqknV5aLC+KiaRj7syoqMWycaRrfs3aU61ip
1K++x3g4eSKX5FFpRJca061Q2HcyQB/98uhTnG9E+VLNOIxZezbgtjOCUTH0nGK7lILH89x9ifQD
ni7NV+rIj9pJ8iAnf7FOYK/vTLert4vEfzgk8MVK83uI4WqNzQMddUK/22ilyzXsqXWa2uUevD34
uHB45BqidEloh4nSNVTWepbQTJFq+9U82o/JzQvyOSA8koRpojNCWIE/h4vS2Yw8JxOiXqT1/gjM
Xn5a9yzi6bxdkZs7Y0zfgfLAu5vzT1x7t7Yt2c/oJZsFYx7MYAj0bh1RxrNbfu6jdmVGZb5prewj
71d6bJ+bgYlh+MQ35s/Zs6Hwxne/yE28arCka3iyqwnnCJrcHlfGl2zy94pGNE+06lW4BuMJDetg
+7RWW+knfH3gfiBuS23Gyl//qzw39sMc6bMIv+m5MmxQLeYB89PNn9Z3KeSmUsa/ZvhLovvVGTh5
Dadrfaa3bwbs3GOdNUHlWH8nBxMRG2+nK7kLnq4h2QtGEwY5B5865MuaFqDj2PUaaUS+U81I6nEF
ypfpTh7RyqSZ3Bq1yAMIw/HaUwTtGSYQHwE3Ew+X0N646ZB9cvUxmU/BdYeARhvEJWRB+ZpYzAJz
2w33g925J6fKHhi8eY4V6KVl7mwnz7HuvegwP7jprZS+haWpkO54KMNw2oq6XvzaEvqebT39KxQf
8mUjfzV7oRkOzjV8U/U1Nlcm7AmfqtdWOUZ91kiz0dUGS4hZfHGpPiu8LJC2j4lyxv1kCh7W5Y1i
MHwvs6CZomI/T2RbOEPXTA3eIyx4C21tZBWBaXmgzPqIn7DeYGI9aAaz1dDaziF0DLXmz0i0muzk
jP9JKO/qzPmL1rm7wZEWhlJs+TDb6JLRp7igEeRCSIH/PKrNvQ0XSMBa8zPTHXxXTF9qOEHSjVda
bqRrnVvsejbCf3XoYN/juZxAq3agEMNd/lR5gCX4O4RCR+o0vnY5vFk778WlWKCxz8yBJA+dOSoQ
S/W7NL7GGFdKDo9tpVviwX2EsX26MNRwgnFEtrBQn+tyBHWLXYiK/B8w/k3Hr24vmvItNxRjxJqc
VLbrFwMAaVyu5dHouPyM3r60Urm7JI/Ap5vf0bj8GjW92zbKvY+lkWAV0t1dc7Imwlld1dSvcd/9
07Nh6xHBfTNkeW0OwnHx83u4zVxxkHPxGTdmfLYLe7OMVU+yQrEVsa9+jW4Zv2CqX1ZsaLPWVcPz
aQlhD0CRvlhNe2OecerM9CsPs4dX4DawVPnXbTLEu2iHonbjEx0j+nD0Oz9X2hNmVY27ejYuaZEG
lTUVV5cWPwkFPC333zIxz57wE7Is49yjpu+JhhImIjE5Izn4kNqO2iAwlZqBxsgJ/R3KkIBsbC64
DNhHsZp1nrFlyjVfghRc11T2TZiMmzQu3muLEYPZK6DYuiAQhcka3dSy19UEKDsciw1LFvgf7cxe
J958GwZ8gvbZwYn4brQlTOH6yaKJNqbt9VuPa77Fq0n2+VNJprOOTl/TQyhBgV9p44WQbvjqyOaI
mEua0ARjHuOrUlZzHW25Y4800T0Vd360vLaNkWwIo33kWbEahYWlSv1LRINXr03OpjcfVPlEesfL
Gl8Cadmufzf0IJ20X0PWHhGggA13cucNg7w2yYLTOeu7FSEmTFC/u9i7O33+1QDBICl20VvYnfyA
JEuUPhRN6tZwvGGN2c3eMCdqlgpXQIgXbjDcB0OhZjMjvq2rUYdQPaTpwdbxSWZ5typsFkajeHY8
qka4pCXOIbNpv4ocKGHqYkhpk+mtqqlghyz7l+Sc0a43vIh2Oec8jP+Qsl4JGs+Lu9i/R2YuKMUL
uZZI3d3WPbM1RSMIbmG08BmOwt6FArNjh9Zt4q+TYfSfm4/FXjUGMzb0Gw/LuS/N8QPE/7ye1W8X
Z7QnmTZg0zkbTkYuxP4Vud7FbHmORU5YHoYKUQCzccdkqHGneTt76mi20eug9Gk7O8lNjek2Tmr7
gG+uJg21zfThk0BiEC2M0MME8whS57OrrdfE36OVZkNYa9Gz5zn+lbv5u/u7pLH28L2HfbHjxOO+
cJWyea9Cd8XujGGVQnjeTSQQusbtdsLEoG02JwN78RyV2SUeqzZo+uwrXSI2aWPhWOWj3Jgt/OIo
UhcEg29lZ++mak+4YvtVsa8XL9DG8C/rMQDOE73WK7hJ/aeWwf9nUPJPqkxtKle7DaH5xxHVWyay
nWHRrdsYSsi9Lessssd1jMVPReGBcfa0yfrxkqB0OoK0Nph/ZqPdPmXYdYhwdEfloGEVNYKEbSQs
Mhb7qUvnrSgomp9rT/Xac7ZkcHXY9mbs65Nm7wdpv2SClR9E0nY6U+X+j241al05Y7xD/aKsV5EB
xD088uB7d5rI3IyVg0j0xA+11a52zH8eWWhLVAa+DRgfdq4j2TDneGGvBfbull/JVLwoo970mmte
U+aLWyOVJaeE0NhDguUqEtqD1PVa62YGNNlI9z2ctJJQs2lLTGQN920N47leIz47ouTTs9iDho/v
YkpWeAr2mqV92F39pytCYrgJcP903GNW09apVx97TX+touneu/YROCpzNQzTophuIks8ykb2OGWG
2hGpeusbuXWM+WNROZqK3u2kNRrryemzrTbyuMnIwWML2VZWz0WnuqNnRCb3x37nPpmm5napsvSo
sfh1NUXzVRvHtwH0N/XMxCYWCzvrhK9tixHmKCLuA3KGDmzgalzq/lri611lXX4VrvzAXT2vlMXM
TxuwZzJs4jQHxr/k1a7N0ztO43wN+2/V9xmDpey/bGRjj0sTH5ajn4SMqZxnGZNFxCRIQDROfpoc
o12pwWILCeEtx3yJTWojMALvRVi9PJcVL663Hyr1Kszos8AVvMua6q5CeW7t3ONXGf23dN94S6pN
5EyPZjDKVV3ZH2TaklXSLra/sA5ynQtBhw2lwa5LTv0qTtfWwv2mp3rxFQazYPaSKfh55cTgmR0e
Vmswsg05F7SfxGHQv+91ka/qmtxCGBfq2HEOHov4MejJfMYUiYQfsUApzXPps/6YU3MZD3Rc3mua
xoI1PLW31ilYX9nXFQeL4+Wrall4XvbDHghoGWQRHVrlZECDFnMKWM7yMOqSkVEXViy0cTtGz0pu
ZG5FQb+4myTNi8tszSGeoW4sLpIz0XHxlwysHVnPtm3gKxz4OdNL/HRmaSXRc9uflsG4MSQo982k
nBUZaHdDhvYzwejKBKBNb/VY31hOMJ4qJ1U72ZgGvT6Jk05imM+S+TeuM+DQdttwy7QigANEtxo2
NM5tu6XlQdLtu24NcdQ5J7F+mdqhwbi/mMfWiB+RrprTxBwxiASxHr6laMMA92O0NbIanj7e0bim
u5lpb02ntX44PPN7odQYS0D8sBZsCJpYV6amzov1qi1TwdUJVhDtStPYkLQ4RnzJLAvZo5B/FZbm
K0MA4LE9m0jQv675kC5HvXTm48+rJDQjLG/Z54jf3hfLAJPEiIqj2/RsAm5Q0ibW9p301ubSYA0L
gp9gcjI3J23O3Av8NvfSTaweFV5q49JjmeVi67OfPvXRKsLivcrz0eMxqPU9pVXyJ5cJ+XH+/K0S
5ifYPHly855Oq3Q7f3YM4zhJ5lfI6nimwuSAUSq+a0n/xHyoTdkl6Z52660wk//sEma5TLNwq1Wy
fNU7U6zwTebUCfy7c74bTxXGJsZrUi5esvOi5HekefV9rNMdbO3ho/DM8aDVjbYh+CG/xoXJ42IO
zL6IDaFW2StkrGqf1bPLjJvdExWugVJnDZmjTdZeavLLirpdn6jhL+E59mI5+saq+EMtnmT4I3T9
noVK7JZZNazYrOGhmDUqfdluitJLfuH2ZtqX/m5L9mQx65ZIU8LDMzw5W5dGzm+b5towcP+9eOQi
W8f9x9YTEYxZIYJ40iPWLpX6ty1p3Gz7swcEeJhjziqX7YrJNMp/tsjuhsnUpClCd40ifu+0ePn3
zKNUVZvQTYe3ReRYT2W/MNKxy1sqKStsHo4UETjcJq6adVwaOxfzODd9raU1crxrnmHk0YbdUoTh
g3JFLS42uRRFouhz/aNte7ENYVvgoja/Pdspqc4K5belO5z4EqCYoyp/9Kbp7SX+Ed/oWveG9eKo
e0T4VQKgfMxNMgflvME/cGDeZ9xJXstdN2LVL1k3cx+yy1wbsAq4nlfs6NCPXQjmPkT987G9OL6Q
2FAbhYqSjTD6vTnoU9Xvy0g0b3zVADGGlIUsRbGXg7LeCUeNe3ZK1/7PW2Id1b5Ps/9Eo331TzOr
6/GNSDJOlNsQkl4Se1Qvtt3lr8B/n2qKq29MrDLHsEeEHLTau2sm/48hdM92Kf8PdefV47iWZem/
Muh3FmgOHTA9DxKNKBNS2IyMFyIjDb33/PXzUXXR11RPXfTjAFW6oQhlGEk8Z5+91/qW/ZhEs321
xRYtx9fuN5KEgAujdbNnLP5Rdnn92K2UKrgWHpYZY2omr69oWsmezL9NpfGY2/E1jsphX0tGeoBp
vHgGVmk3rlk4yhSuF7l9vpVpeJGl0HqYlJKqBNTtqi8XGfX+seoL4SIH0pmnTMuD2pjvGLa/JMxT
3U76amV5/Fx3SNXIqiIyVYMaYBim5SE+8xTZSp/uN4QULGXxzU6W5jEiOcJHGMONblVv45JdpqRt
PxN0x7u4jm23XivO41FyzRuLtYDRor8asnWSyTxEp5O/pXY73DjM2/syO0UcX2+aqbBTVIunbGiB
ZkjWY1QYyi4vBo790YBfx4SZJNVh9l1GIzGXTessVsXEvVsxM4Q7kqPmbZHGwthwfAsXSC5x9mxa
CEEw1BX+oCqcumNNcTB5GKeE6lSq0DgWjFH3bb2cw2GpHvGE0AokUM9E+VWD5u8TNJ0lMmoOWseS
3oWTZwBS5tx4QDeFvi5N3MwoJgSMsAI7Ff1aMe+AQ0N4khzbtlEzJePbSOJu05WFK4qkx11aP82W
lbxWCicglg4mqPuIwJNdby/7quIdtbQWmZAgsaSs2xNU5KNu1ni9dY8MlmfceU+mtF6JFjlpaX3I
Uq7YCNEcBzSINnNCZkUOv0EubrbZva1mzkAb4DcFXLcXU2rvh0ot3Xx8mZsSF3yuPIeTnu9UDsU7
YwzHQ2FmB7xP0T4PkXHxaIMVq2t8MRIf0ag/wy6VHya0kszkvtkyPBK2Vg7Pq7jV6ZodJi1/TJvu
h5GiqQxnKd8Xy8hAnd5qSvicV4pS97rJU8s+eUw1bGMl5qV1/a6bC2QjmaYk86k9wv/WowZwF769
M0/K05qOiSt0htCk9LT+5ivq+X6LGuEp0CvesDXK9KTlmEfv3O0oNlwVRgK9QjPjtNcgeE2RIIel
ljtcereSVtyO1BZqxYLnYslQKvVzfCBy7qHD4RBhy9XU8xLXDywkuyyeXaRti1MbrTs2YeOJiFSL
ibHmrmhHMB1onDilSOTiZL20o30BeElenls2m12Vf+N81u57meJGYqPeT2KNUcfR868RDvK3NrZD
CECLGaOuggGV+lOiNreiKECN18amr97qe8LiCmT5HaXrZTuxtR1HOQxWuygxAdWn6Km3aLdw7vZT
ZbCH4MgfVDcUQVG2jN9Vw/LChtn7Mp9DJb3quf5CMw8mZU7RZpPhk9bWN8YFVgCX9kG1ZjUQpCJJ
WMvq3IoPdJPglxXyJ+FzX3l+l53aDokvdJN4kZ6wSHHTVAu93rYkDNr4hUoRxQgm6tpeoBaK1M9J
HnSkaf4+amkXdHJMHMHE+ImJMle4fbY5muONLt3QVhQG1pT/fYn32DSlY0Ns525YayD2pvaYLebs
y3ZWHca4vMVjBanH1oVrmXSlx4aTIMQWTmUppLV1nBe/msvDALR9cMJ2HB7Xavlmj0a5k8yCP9hN
61cMS8OjXSu5EzdDgyamsg5LHP+yAFZFhjCu5E7mQcS02FeqpTqsRDS5dae+QMwxAejsi8ik4Jca
P0vr2YkJLt7r9cdcykzU1PqH3NG+ldmkPAEjgv6o3DygXtRl86Yx2993aFr282hzsulrxelMFdFI
vZ7UYZoDy0oD+vQ/wFZxojbQrvfxcjDEtzmRyuMwjOdVDLu83NwbWxd+SY/GJgjR5QwlFadrch84
fg7Ermn8HjcZmVMSLekBiT/Dg5qzgmYd1EHKSQ2an6S2aT1RQL5p6Yp7CGT36uck04QcKkveGVND
q9FeXjizvaM/8Na+Kk5WReWLI/hNZebm5yHdo1IBq6Xl6ZeaPd7NMo0hbIYbDtHOB3KNzyWtHJhi
VyphlFWqTo0tJ08WHSAuDnGjir4JWnLEi+gBOWLWrssQhUnRcqojpj1ELiEo7t57eXiPdd0OmJC5
smw+8f+zxeB2aJufXQw5gDW036UDhhhZ+ODnDhKRXQiXkh/qMH+MnYyxkCJ05lq0S/qYOc17LvEi
UAvmdnpsMjQvEFusnOVENOaHwRieBKQ1ehrjTrLt2RNmcgrn/uuc0/fADELnJPbzYf5pLHiqiL1L
lv6VbsoPhT6ikq0/mwIQgLl0lOmMP5h94hQhkOcJBedOLeUfcfYxsV/vVwgHxOeiEl3hYsUPKTVf
NkvvxvwDkthDXWP66AcKxbBur2Ru0HetdVQbBl0XrvzUQFtrkOC7G9KJzm/GE5HnH4rcvc5Yg/em
gcUqltNvUmrNbqP1TpjSjLDXKXbGiGahGnOAsIfTnEqjF/fJOdIowqIlO6bGugDfHhKmPhhsNDk8
V8PgTZVFPmgcNCqu+WTg+I/alje8+sny8WPI1y+yFuFP6540BA2K+pzTFcB8rd40eTXcaLBWN5Nx
zy3WgRiuYBUk7M0CY2Yy2c+GQgFpdNHJSNErpfrYe8bQEM8QHnsidjgMdb+ou96Xko7xqMw6Wx9b
RZG8MDG5DlG5+v1M5STAQA2S6cUSfa0ZbKU7m2UwkM1Gy1YPUVR2wdSjil9pU+3LJQtQ9YU+1yX5
PlNHS4AZlS4Yh4LQ4kRDY0y0dheUVcpipApwciEz9pIpKql//P6IezqyH1l+nF/JhC6kxQiAxF44
Vay+12FBFRddDKX7oNPyQBWAEb93QBJ/olLykOpwPbUm5SOvAZW4eKxb7ZmQlb1sFx8pCTI72HFi
N7Xz+8QvKcm8qZMyMPizGb6v45MSHQsrtD7jEHNURjzjZYo4gKfJUp/pdg7juDxLsWE966WwcdMh
VIwT7oZjOB3QCNM52u7OxMyj68Jcu92TY9N8irBKwjja13o1vKq8116s4lIzmpj35uIPmaq9JPyo
1zihsVrq6fP9HhYQf9KqmA2HJLGESJTb/SZSCZobs/CEfKO8CTybt+55bqPlTNoVXV29erClrHrY
ilmFwyxfWFcSwrfPhU3PnH3IqaOS2TxpWmqd7h9F6crJt+kN81RtN2a30rMpW44nWk4ddX/Q/Sv3
x9zvmhidjHDBJLrR0OS4lk9xiKekKPLL/VP3j3TFYih+v29NCmO1amGnCvXfHvPPL//+b2QL0Fwt
FN27P6aBI/rbv1a2n9JXcXrJ3d8ff3+UUXK41siQu/+RKTEgOPK8+51ho7nS1tE9iRzYfS8lJidV
ZpTShChY5t1gzvl8i9FIPsMYOTQEAr9rFJZBpIwt2zGPEkYl76XVSnA181UTUmkmTF6vKH7gHdGy
nxjaMa5n7VgO7bybk5JtSNF8gbJlzimlOuB8+8Y+yegdyoiZFsk9XFaZoM7vE+tnKdNiKupmCgaQ
ICGBXzuYDqkXR3XrjHZhITGIpeOYipA1Oh6PKE0wE+I/t01GpNheHN2mM6eGiyvFYj4X8R4vX8cd
Yisye+bgMax0ZID+HDvybo6tBIWMCC1wD3QEApQ1lTXvbUlujyrbF77Pr1FOJ5goSb9hwHe832jz
VEHmYRp0SPQJmilf0HubuEHV9mfQIAzYk49RatAk4ALxRR4GRf+TOOQrGI14x0L73qdvFlMuEDP5
AfEQEoAWOJ4Wmp9iBecFuzZ/qOgB+42xfpUMPd1mTjHHh3M+SjgONDgL+IogVmYiBJsxUNfzpPWk
vII02cR00y/dnj6zjL5Y27qS3Ry7LH+ZUtblHJUEy555GhZU03rDuxyN3kudRcdZ6zGaj81xnPRf
8wqucjawWMKsNjfoZ4eZL5oQHob18JmtxcuK9W8/ZPYxb6jNiuHCi3lWi/GHJOlOOIcuw87DahnH
Mh7gBtXyL6AsGBxi9XEZfq15ruwAn9NpkqPPsYFoJmvzk9o9S63S7CGOoe0VnRsu33R8A440m4+D
Yf5iwrgT8BkYzvJ8YmC90HFf3CmVU3pC6nWiseB0aZruc6we+7WaXgvEK0l8jtozmuBXpQqR3EOs
xZcZBdRqBtbBvERJfRnB+A/mkgTGfG0a8TmMicPaMwVKTGO50G2gExylaJ2/KaK6ajxru3TVbDeb
w3dGryC5qjBYJLLowoxIQOC6t4ZCgszO/lQx7eqaRD8mYYcGniwB5o28vIrTlCBwYXSRzYgGELkn
Ij4LGgWN4oG068hmz2b8DZWsVjHeF4jwtK6YvbaYZyeNs9Gjf3zjpekPk0HRSQ63oyCJdJO0D6nA
1SNiFYk+9yy+GOTO76VeOzDCEweNn9pkkgdy2inHCbWPrVRcp7e8Qi7UQ0XARkIkpj2zfWgN+Nh5
e/d1jX205HSzYyE0RHy8m62pcMJhPtVL+95O1ebHIcByVAJDVuRAsml4VWwEFU9bxOAl6mf8V/JM
ZtIc6F1FLlRu5XgnlQA/jA9fEUFff7XsTT5j2raztDtjzrmqSn31Zqv7lTDY3ddNjPI3il9ten52
Xzo2a5DDqIy+3mfDoZ8+BWLRYVJ+tTB0TznZYKxcsAr0XcrJDhDmdlIDJdCjEjFrmIl5C9pqVfRA
H8OXZR3tUySuNW97pYL/oi1wUSeVifZCvnJm58Qgl8twso1Aojt1sKccC5hvkuCGIv8sr0w/ueYx
N64VgakKG32bO5j2oKOsHNFxQK04ZCbgAgfqouqfOPj/EW/9pSr43//e/s33iqefXk7/Z0L7/7kk
39uqq371//ZR/x+B25Utqu3/DW6//JwTggF+0kvol+DHf/7H/fH/pLZLlvEPU1U0w4Cxrm2NTnBp
088N246o3PqHBnXMQoSqWP8kuv/GbdfUfzA4MXXLVC1ZNems/sf/+o3aroh/QCtjLk6+oaIJ1TT/
J9B2feNP/o6D5LyH9FkzZKaoilBVBnZ8/Q+kvVZj+FLSqbxURa1hPxLOKOf9UzHM/VPWYTJtzVts
ChCgJkOa+43xXx9p2trAPIykPT1vf8ke0Osm32NMdACs7YEGkiYfmaexGPdy/jYJTOt5RbaGBRqk
UxP1oitmfOpVktymO5OKGeWtELoz0xqG2DTihNp+GoeN9rBCsNqvQ/aQZ52AI0UedrnUH2bSIfZp
TrIZs8mQnBj7A+NOGp/wJYxRrr2KCgIZAnfjYX76w0v933Hm5T8jc3kGQfETzsPJRQc6/C/Y+2Ri
GJX19Yh7Mdl2z7xqrqXUxgQezxak7q64NCFE1UkD2KfJ9CPDjJMUGbvWDvPXwDWcxNmRMbfeedYP
NYw/Y7jTN0pB+muiGI+ZsHxm2gp462RxbJnFjstSOScC50FtpuVpEaOJj1RmPcfw8UVuEmnfmytr
bpW/S8l1Ao/+tVTLJGhWq4WM09RuqheQYnrCUc1MVR7HUZoOeY9eYqMHnvomrc9dtUDm7PrDwOHq
vKKRuy2xNt9kGzx+OBNnqhKDmS4oFSQ8/Y9RTzirlVXjMdbq8oLSg577xJo3qPJFEuwvFHTT0/2j
pNamJ2rysWCggM9MfetzAbBKjezvUwQmg9UQJWRSuC19w2Mo0W2pcxgDpkwLICWpCEc/UPFxPaUZ
Fq/7zTQoQYuf4VqRwb7rR7PDVhPWp27lcDPUyfIxRlGQNq8kbVo/8SPvcRQkyYZY2A0q6/qad7ct
1Pwb9n/CVsdFeRvBKYGunae/ASX+66VnaSiqLFwVsvHfvHFUWdOhFOfKWVvxO+zbgkY4gLr4GQFT
emULIc53O0WH9O9w3ITyJ+7zDh1BMRxtY4adVozjCwgB5TZCGr/fEzabgkjHGfxdSUkm4yx7zUfi
O9HFLzs5X6h38rFoMcwkzWl0myQ1fo6oM3cUSupLv17lBJ1uO9Xaq2a0Y6DRHtuP8Mle08YiZ7fR
FfgiLk6p3RgnR4WhrLWr4V6cEr3+PkHzNPHg8C0Ky4TJJcqFUNgVvr1VKGfFfPv3l5/516vPhqCt
qyq0UN1QVOWvKMxMy4Vaa3r929WnhIb+VCoTJosQ+eqay/VFjWE29xXBp3HaJ7Pfa6DOpsSUnwZp
tvdJohQ+udnK0/1z5ucM4fyph3Wvoi2/ymjBz9AjL2artI+6OlU3hdZS5y1WTFcvo2szGuprRttm
z0j4DjaDK1D0+ksr5PcExTOLAFrNWEj2DbmmtTmnw+0Guf+6V/qVb4Z2FuNZsmcwWXxf14wVVQG4
wMkJxW0l8FiN6U3OUBGOjTHfGKa16M0yzpMM2r8Maa7TA0zUQ0ZmJGgs+W1TmA16knxKohzwFkQU
0yaULYDZl1zC9iGl/c9oW2fsbZ25f8RI7WelRktQTfXfcJDFX14n/KWUlBY7F81Ug9struMP+wyF
sSKkWVVOodI2J5wmX3HEF79Mkx6K1GU/MO9B6rAK/VnqIS+pUW/uMmHXHq9+/SVXaujVYbIgB7Vw
CrWo7aj4Rn28Tl1kPK/rhGm8q0xPpyRMFkWW900fnwpTKkE+iGddIfUK+IywtPBrE1UkaiTN8qAZ
9XxEroC1E84LoLsHAxjc9X5D5F6KB1c5mKPJp7LB+JuYo3sy3R/2XkUGUa/rlmWZ2y7CB39+Tsok
Dpn0EDKe5D/KQUsuRkQWR94JNKQW4dltr0cQWWL9eaoYS8yjgpFf6Lj+8QUyIOu1V72KUah2BSJv
hFl2PtQXCJUahblLAvCPngT2g9TlcGErHIk7i+P7xSLYJFhVY33NDb3ejGQdRuyiueFFwYphZMb3
xf5q0kj61A0pdSRIZz6jy2qXyPZ0IdyXHltZLZ+Mz3ZzE8GNRuXktu00HjWmm4+S1Ne7qdPnTxqa
rxru8X9/0YsNyvqXJ87kLQRUW9YN1VL/CtVGx22U6dKfODfl1zkEAQ4mGAVMlPfK58JkkNBKCIhV
M8fPbUZ6G0s/ohBN6p4WABl7k+wOBllt/2Sb4gvKAvAWOPceFhzUkBQm+7VIBE2HBcXLuqHbqWSq
g2gysbNm/ICZpa0v6GChMEhZhBA6hgs76KmXz3JGblxfAYnqZ86xMvtkm56z7UUZBzJb+2h8NZYe
GI0g3n4VS+QMaOY///1TpGr/8hQxgbA5+VPdkUvx13WxYAKG5pkJsoFbzcP5NT1ZpnGuqlT6okIy
DfqeY7AKihTFSlE4dsXWAvk//J7gvJGzHy0CE1AlcnIzohgimxLNXo0qzlA73yIqhvwCDGFHIqIb
kINR+ncMaPHf/AXsjQrLug3j+F+iCKCbgPdoalr9gIr2RW+68jw2T3di1gZ9kUTaPOV6fzSE3T9A
ZXvJtuQEK7Kh9g/awuSet3ObzutjI9MO5YS3fhNMWnZK35aPdpnnZxP0IUZ5lMtQV+xCax42+env
zcH7R5Qs1p5ABsIMFb1g9Xe0VpYe/llQmt2r0tkI+ham/UsW9z6ZnNoDRifOwQXeS72pxUOEyPTf
v8D3SL0/XgM6ZwA2PJQCLB/bceDPi0cTRoYVCfWOw1AOszR3j9qiMQTAXrkbDXtPKB8widXQ97ou
TRcgzLUTRyiOLBnqfY+d5Q2fRkvDOu1fpBI+XiXplrNOXXHN9PRQkXrwQ1WN5xThyjdpKinOilh+
L5Pc3CV2jnZU1yZXCbnO2lS8rybuVn4SvpS6Kh4VpDIDCBjFjrTXsmDT2u6pG1IntIy/g3OrfyaG
8zbZfBIWoCkWBJ6av0ZcSobINXvpMJpJCh58tlYomsIpUAA/1TgkO2uhfWvEWeZV1mTtFLOtHta1
/aWadCQmGYxVnswt1kc2/7wcOAJ1JNeP0t60rPpLVYG9KlaUNeMQf0+XmkymQVpexxwr7r9/ZZU/
Jx3e/xRyPHh5VVQghmr8ZXWT5IVXScPVFtJpIKbm20Re+de5hJHTMQNt51Z/jsigOIkSmUHW9Dqz
lyJCez0h5kCAWQcGy9Wuw6oKzkQ3naGk0v2b31JR5W3P/uNbkDOtoii2ojNPZSO8/yF/2NNxm8wh
jpoRAlVOl0lzUt1+nQwamvNNXZRD3F+G6tlKaq9JFIZ/itNC5QuTFpRE/jCqBhif+dgoidfDNYv6
+oLgl6QdfHpr/9xq+Dq2fUQ98U+hHCkP8Tw8JG24q7vho4q112usdN8y0VxVJLWx2jOrti6Fwora
n1UwegYd9a8I8d0qMx5IZSJtIvLS0nqHHE2plfhrEfk92NQ43Kk9+UmNclGaK/lEmMu0Y9ZPXm1K
XtJXrjpOx9h81bJivwjWDMIBVhU7R1vwZHNpLHVy4CSGbm11Ws285mPpgz1zszbCjfrTTr+m1tdi
eWUYAiV40E60cvX6wKCymffzM+KB9PuCzM1w5OIhxM0yNtec5Ca8F8zTEfLpvyZrQgJTcVjxI3aZ
uHtspess3iTbV2y/tT9liMvM4AYL5CZuQrKS4gNlRIY4VBw6pFU12FHfmqodAKGdGdmehloOF1e1
HNKZFyvmUDWr3rxKX8YmI50pdRjpBrXgJ3SnWJ0OGCAfDbnx64QM50p7om36MuraRVkKv8ZjZIsg
ysxDskDPTZkCsuXB9k592eweO/J4gKlwThUB4v8XkcS7cQ2Rw2Wc7Cbwn51Xj6cu7ve6+YG0kTFC
6ZkF0yrtkiurbzMzjwoB1kO4TIqZD+eMhBBQjPNB19RDm2nMoEVBRak+DInmJRmN3bWjuIPSU72D
5t3PQc4gL1I+2N7IT0Cmo97m1d4pERIhRj/tW6aWu9gmvEREOzPmmyXTO/NH11qveRofSNI9x7cw
it4QBZ2jmACyKZt+obk6EuDxmURjEIH4k1CH5BbCQnce8GQIYLOrvMINCbfm9mlZeLtEp/Cti75Y
WAk0/TiLV72+zuOeMkJ9RdqliW8Fwp4Eo7i0/EA/xLvD9Gz0JFmqu1mCOx4YcAkobngeNaAbkH8W
CWazW4iXvsXY+YqGqI4+OuM29i+j5lhvoIq8rmdnekwkSAfJse9pBLhQIiXQm0g/VfUUNa9i5WQR
Fs7E0EE1cWeJfWoHa+gNydHkyWTECPnT+FpFR6HdcuUr+wWYteoDZUJX+VPn9WWzy9FE6V1L3URv
XejL9ruERc9sId4nUgISdRt+4HWF21GDK2bG6Yx6u2sB2soEnBk95J1NujK9yVkIz4Hpwk9V6/05
kw+ZvnipKu3vR7HQdtPeRqOUHLJeP/Jf/sTBGcvSjYfU4WlY1MovkdbR03K7lUdh1EVMDh/d0fMh
oFja08fxs1H4PYXkJM+Bxts/C2lXpY9VQzhbM/oM0vapAUkDVrFBWFdlD4EEndscUYpEtKnb9GQy
kV2UC9VG0KUb+0C5GSGZAfgR4nZEYQMZPpLRJIvnCJbpwvBsO7RPBXt3Lu+3SzuSSkdKSeNjeLdO
Z2XDaCE/b/CuBbl0LUjPGpBswqPBun5oNH8d/LUJ0s5fYaVGZ6g+6O0QQ+koZWz8ZvM+X97U7Hui
KEewpIx2a9eOc1/X0OHC8KeHd5lxpxFF3e5bKpylIKwb7Nt6mnOLJ7tN37AAbLiNMPxa6hg6Fcxv
2rRAAFv6nzm+lRfKWMVjmcknHQwdPr82i41HPIS4S9ABsEVlvo1eGEU9rAzccm1OvTJJkMkgURIK
tLafWbXA0lKM6dmep6BJOYKlsc76MIowUGwpcWTkoZrcio1Ggs86lIM5Wc1AKq3K1dJYJlgAKQEd
qtfcFKQemnbAVM9X0Ei+M9mbvQ7cv99C/wjqtrMcTRq/0opS6NldCTAcPLF0zN0syY8b3VdHu33v
qZUDW8Ep2eZt9y4bo75bGrO4yGD+33IMu/eHkY5mQjYA0ny/G82kyED6ocvSS7T6zJkNZjmlatx/
mcpWPRdgd/ZmOr1ps1E8IgchCEDN7WBWxfguqKon4F+vs7Wul2oSyBUzeXonTQl5gjpUAT29h1lW
5qeui8gK7FsH/fbsaQnvim5zy99vtHS0vLlIL/fPI2DGOy9HEbmTa6cCMlh06qEOedNSB2IUxBdE
6cLVCcpf/6/vhClw16gqz1iXfYTyIruWFCpOaNEEaocUNlmUfavU+befef+H95v7536/e/+Nfv/c
Ylh+EXGBQ3gELREnMt3kgqlnJIVY97XcKo8R8YRHgnM5b0xVhondbLVtmywt5/6lZPv6/SYu8cW5
9w/LfjufVB2Gm3kYNmgVBIFQyiVfTbQHQyr9ZpA9bF1ulUNoFlqQto8G37zAIzTCmZ3JvVBgcvW4
lqixOX1ELrQ2J2txvtapa+CTRof2MKkaGyt+qrJBQIEFutI8USEGL9UAZtQgUxMpF8gS/iApDwVm
7xB0tzX4w6L6YfyRqjQieuFh6PJURfb0RngiXl6qBvsy0R96qezWtmbhtJ+6aj1WHTzGMva1kQXD
Vh15af2qy44EAtOjbX2ezAMySpQhDPxGH8eN28iqU5BAadTmPk0ykHuwv8QJkd15gfmBOM6tUoNF
sPOknlmTlPrdiHaR/nuZrhdgLyTlbYa50a1iA4Vm5uXLtGsxPq3g4hVBknWq+JjFGcraLjNSkQVR
bXzUen8qpgR4fuPU6DqVFLcBOI+qgZ0bY+FKjFtNlqMxi+vC1H9GkEnte13s4Tj2zRH+1UXI2vO4
tt8ajl1tCzKZfSpc3yJz/dTz18Hsfarzs9l1/mjxe6jKNZb6S5XUt8QYggipAlKhHo3m9uINo+WA
n3c3I6sEEmPq2DU6thukwotpEsP9Ar7Rg7zjMCtwIdR4BVSlZVRdBZA3liq07uDtR7SrFnSvUr0y
HINHl73b6fJclf0BgTGAOz8GCEESGhisK4ACL/+5jW9NrtlsFsD+Rj8JZY8g9rOJOSnOIx8lbmz1
wEiqYMOfmyxoela7i9VQTFpAFsrjBAC0oq7QbT8va7dAAYofeFeSpydTDmHHUtWvFZkvKSNNzvWO
GFqnAkoqgzdDbeMPjFGj5SiVmqOrEnY6y7HkwK6GIyNP3whH3yygt/b4vogQat8nxbo1BsZFXuFI
vkM0vFybcU2lzwq/4CRzCfWdh8+Fq8xXkZdKaXYyF+usSKBz0FvaeBUNpcL1TtgGf/Ywr25pvclU
GEqVuvZQuiY+SdIEGUmAOEHQiicb9NzkKcxXDW0+oS4laQIvoDkf0HWvVk2kkO0Ak3M16m+9g1Cd
Z24Sq+CxgSBz5puILSHS3bGjzTnA2xope9j6bRG55jrx7GG6JHozCn2Z+sVuZF9Sl7MNMZcn4KlR
kxPg3vNI/NnmiVUT268o7qlQA/GRNeHBWGsQGcuuYaE0deWVk1FgFOA9gX4PMO1Zp/GoyMd1nj1D
fWSIepxqzH3qiFbowzY3WnblgPn17NB8WOT4mRPFu1z1JJrGr8BLaL9ejbD0R9FytVevVYznt1kO
sqjISONXHlXfnJ6rJjkMGvCMHJaDhD+BaVmUoH4VFSW84i09vXwwX4mOTAsy3Ggi71iZOT1KMstU
pwfFtsfGMhDK/Ki3uEaGCYBjdrS06Kna8ov6L9IqzikOXCDg27xHAHgqIt5rmk7hYx2VIT2u40LR
Y+xtWRzY7JEHL2daTy+NILRprY9j9WZAfCKs4Sla5++50WJ/TE6F3dx4hUaz2LRJTlVqATbfQGOE
xKt5ilvzsUUe4k+ZcouzyFcz0hN4HYWWXRAYO8UauaOCBNOmc1F+bnW+qsIZo3YC3uCHmXTAyqzI
idew/ka25AEP3XNcdcl4dQsFYj4FEsKHsS5d/PlBzhKYmo+MAlylkb6hqjzYa34ypBCEXucZOdf/
3aSpEabT7WWvJ0RpM7OruTiib4BeydgEqoI4VsNyGUICdUKMycYxh+HJ9uLi7+uM5WRJEyti55ut
vFvncCfl7ziu3aLEBW0600T2lAmUaNKu5XKNV/3nND2LMr1xWt2JrnxaYj1AOT0bmt+tt0Zk53qR
g1agnSX5w5Q/5dY4LN0c2ExgKq1waSC4eq/7DSJi2eocyRpZm55Qb1yzEtxOPQXMmR0dmalu4hFV
z6ngUHBIVCYPgsmBFzIyCduJmthrxXioie6KCt7ADEgsUX+0pGgkqsurvs+NmuO24iFtIshH2+FN
2BtyAQAejQr8IzPs4aRiLYcPw7grv9hzfO5l+agK7TwjERUMP2h/fxnH+DWbNQiqFCshBDmSjNT0
YaHwEPQbjFQ6QMx7oR58FI14ygRN+hwDmP3EzPuqo4EtYIuGR2tiP/TU/kNGmGnUZ4OMFonkDG9j
jLav9mc4PaYcQxUdh89LqJ6q3Lfk7iInBq745Cwn1SvC7acOUG5p5szQ1hMLcpDI1lH0xXuumD9G
M/oqZjZWOT3GUMTyHFo1+9/cDMet15AjZ6zt/mAa/DKxuCi6+VQO02nunmtWDskt0aET2rMnn2Q/
ktSZ5PqhexZSF1QQrFZp8cXaB/qUP5ltT18DZVtsIvGPX4zuq5KujjQugdpXgSwvdEB6D6uTs5qA
7nV4VHUfFIW7qeV0sEVLmFz7uHxb1PGB3ronETLSqLAOwvU4F49Rhz9j/lqRG4Fp7yCF+UFXo4Mi
515sGkAG80NDsWlqb/kLhgen1jPHAsSWb6XL/6XrvJocVbos+ouIIIHEvMr7Uqls9wvRFu9J3K+f
BXW/uTMTMS+EoNSqLknAyXP2XpswpyAo3iYU7EMfn0sZXQdPrTJX7pMez50fXWPh3hJ+dT0NmFzo
thKD1skDxeSmC7l9pnRIcoMYV/cW5cGDEeyxDrtHqUGyaUOUQuHBeUz+2sqTq+bDx65MvDHklND4
PaH8o4CP+OZ5+7LKrnOkc59or5rmX0OwHMT3kCyeH6SLNcb3XzXhvhueeWfG82hJYoQ5e7NMAONI
eboo38Za+5xl3jUzkfab7akooT2L4ODGGAw0cSddHMGdvvPldE+N9lA54y0Q+dvoT88J4FUzw0vY
3p3YekUDcCHj/FQQKGHhqZgqTjAaVW6zIxTz2DvBAxPVNXKLi2tABKovLoTFQYPRWcw8kerNy9p3
1/+VBtiwGroBRK7gvu2Gfg965pzmwaFBjFTxLegHfW11ci06csOK8QNH1SFJW8Sk+bcylh91OD6T
hPHWiOLRuNRe85Uy0q8Za8axIBDCHd49qjpZ+RuyQTZo8M+e33yzJ/8eBOooWrwQtEeL5pRUxbPe
whkM/6aAj4n1vE2lujc5MR0ddUVYXgVgWdj+ep+j8VaHwAtfFOPPqrBOc66IXlqQ2ZwHOhlepX5v
neJmKGvLLH6VxsfWsg89XBSobM9u5uLDTW+15p3wcTyT84b9R27h2F0Y10GTyx9BHn7PoQ/alPrz
V1yPg++p3R0TrKOidx6qss6DedQ6JgfTcLa9/pym6d117DP2aHyKbzq3RkVgds4r0CX8BRn6VFb0
ItCgwVSWCsoap5dXiZ3p+ISy1RcVG0fmXfAiS8M5ulbw6GWDB8Q500Fu+ujCLYAqHSEn3VTAWpq5
8ZxvtWvuWvTQzLBPgPdQUaZ051swgaStpBijm+jTSswXJ3AQ2II7ssan0nlNXXl2VHQtXOPYmOmF
Ec+1g+oPLfzkexpZ0ftRb9YOTC3lAuIS+84kMUrYW1IM9s4vcu52Y29uW4dsSJwIdTIhVdfvMacx
CZ980dFHmNcgZNzq5zjnyn1qN0fmVS9Kd84B3irp+tcEqk+Uj7vA/ihs51SGw95rWeJ/CGvCnIAv
hgrecNNTqk8noqRvtYdjn4UsazzgHfTr7PjsjcONaNXCi/eRTtE60f2IJqTU9bvG+darfqNVAecV
JaBmUOe0R7tNmSqA7LiQc79zpH2ghwNe2uQWGsmd6P3t2FacNeGRta/miLvT9usqIu3YVVfR5E9Z
wlcYUT8RisfCNH93eXtmdPNIaFOAmCb3xyBFS783nv6El/gNcSnX6f4PflousB46HDwZyVYO76lu
HdNsemJidlVRRx8OmGUVVgcvS7d9Bh1wct+cWbTeohvotd0IrzRlut+Zhyy9wfhbdW1y0uKehTvd
5kwcurGdO5kXK4e1Aj3Eyai1G+tky+HcZdNDeDG4C1RQQUjw3XDUa3w54QXwxLcxG1+lMn4Bg8Wu
M6Iv9S9JjjCzm7HWzqGL1LkfJSkUHxpIFzfjIsYfUJrMPRQCrrjhStWej6VXnlHpnh3QjXRwNyRn
7y3lcFvLLwiPDxq8hH74lJ58Htz825Rrn5EK7nDrtvRWRzCYeFgVFHjqrWFb/lVy2JTjk0PTzdQl
fLJpV3HZi7CjODi1WsNm7aZunm0Q4kZfodIODYT7wvyjZX8bqwKOpD+lVG4NXz27SnYR6yBaHZqz
H4KKPLBmJwx1cFx/6+vuvqEIFppxTp4rq/hRhcHR1YAD6B7aJJAa0Tvn4JkL1N2Y450K8Yh6Fj+J
e9PHnMXjDZkX/UhtJ0g0d3JBAspwMAZ6SDm3IpsSY+rg4omDFD+Gyn9ykuzqt7BCeooVAgZXyNX9
mgZKbiJ41gYbDxGGWF9aG0WmemfSFf3v1srSDfGkol+xHFz2lz7JsrtsltbNv7uqKVMCstthhVHo
/7R7CDT7n90fTJl+id/S0eka90ZIK6CZkXMgnwSFJpMAAKtAKOdN6RfNSsuzDqI3tvvl2PIoX6z3
y36UYGQZ8FPQUoeCsQYInJ+qxaCvwEayCh9OFOFwS6OwOlWKfpLe1NyaBcJcHTHOSQz1P5sydlKm
sss+PYO5sPrPz31G9IgSh8NyCPhCeVKwuP7nU5aDyz/+53X+fYmpmZP1mhRez/xuLM2f5W3KeiS8
WR5zRZ5/UDjth5mTqqlrpjgtm7gwffTgsNuwDNN8mjGdeQ+wc3mUovDjrRshLXr2h5rftHZ+q5ZH
an4rtC4oj6lPqTl32JaPbPlVY95VZLQZv1PLj5mcpwMdlI7MQpoMYA2WF8iN+R39eq35pV0Z//Id
+vNhUPGRVeUagZx3rOffOEmZff3a5dFyrBKuQ39pYhQWp6wkeInlxf597nIM6bA2fv2a5Sdxg03U
05OXJuHtb/GFnnxrfq/buqx32ohcr9OIrYjHW1fOQY2kAo0lSJV46xvtvoefHCMa7P+2rJOysSIS
HES9IrkGeaHVVNtMZlvoP3tFqg7WV5jm42s1ej+18uoLzK7uKngCXbvr7WiTdX9Ret1No2FV1sPa
CWmN0FdIxtv4F08+nrjpqKvmnMVqF0TtRjp0gJKTIPvC6eLtWMozI7DjlDnPoiau1cr3RA8xCI0a
wQeT3wugaqVOykWRX1OIDSFpGJq5FibUOYrq0T7CMd3lWnHAF34KGtya8y2I5Iri3JfBgRzdAytO
bor6RjnG2Y+HW+JUr7RT/kpt1/vFuRsQE6i6eEE9cFIln5uaEZHyUO/TGAtABzgwwt7UqRUJ9oyd
ISMmNB3q6VJQPOhZfDCamV76ze/sZzOkgu1+z28DtvitnQEI7cFVp/TopmrrtwawQ3eHOG/fu4rC
+E+j1/swPtNfOxDUtDOrcKvURXZUjXq0STXMgjLdmALrHsXJ2ECR8cjCkBBBKD0SRJhllWzaiXib
avtbaNUumVgDFNNFmckmnFxsYlRyo7uvhLMi4GNvtckWfRSxQOaKsBRisVkc48UKcPW59avP6iqJ
m11BCRPyKzpNHkfXBvHHbL58mM7wSnrDwUqiV4KSaNWnm3FibRsKTN7RZV45tqnJm8Rb3lkAMDE1
GHr7CEIQQoW/dYa5gGR0MjHSslpwS/3BKmrs7il3DLFPaKWVzay9kajmh33CoFWvSCLEPE44MryE
apPk+S7kz+sKCO8IJxnZHGzto8GTnZt0zFSwTsJX4T4Ea5Qu9zY9Rg1CbTYYpI90kQHgwQBzjfUI
AFfLD5H2sHoLO1+7ibLfkfy0078mHnsD43021BviO5sk39ktkVi6cSjNdq0Rqhqhc/NJ9RYlMKys
2up9to3M4lzZ/QYN0capnguFbRaP0Dw+taeAdTN5qjO9xUGwCqvA5S/D+bspgpLINvPo4IUi55Hv
MJmt+A17/8aUMMTo5CftPferb1HuASCqwMZ228hztlYif0wFw49ZEY4rDVoQlsNko0/JJuKWEtDS
U9MPskQCh9mXjQhBYGZoXdS05S6IX+khaCGuP4/Jpc0AOvBWGlkwvp/SZ67xxQ8rZTEX1+AN9nj7
Leixql1jQEGwOp6c0PnJ4g0pmrYnoPTdwWSm3OAkO6YEpYG+M117LUFMXKwFOkBNDbNUlu4x5F7H
2MSB3BBU+Xsksdipr0bgznZWokQVQ8qrGybbGGRnKgkAMVD/SGQAxSUKkk3vG9yi+30+ervJ9u/M
47YmSaL88u3Q80fEFxSZB1cL9qFHnxJhZoL6tWWFpLpfJi861sGWcMKLWdYnEwRxCAAwcbG1tM3e
Y8zidHIzKhpXJHcgh03irRNjrauNwzCGa7LCyBzj24ZMIpmQ5DKhaHq560fMLyNfzoxY9+mPrn5m
QgF/Y6rE2zbToqxTAAVYjDEDEB3gvrVrg/IQxQnkbnWYovZYl9QhjloH/t+xBu0p9Jkui2eTzzSF
81jPwIcxOxRJu/atZOswUR5EePGSkXwud2NJyiiuxzOeGfwcYeCPgeGjC7IsZD2h/ObUNRTc5tlI
EaDQxgyz9FTm3i1wPs0h3MDc56wqD77/LrOSAb6zKxnqEQy8T7llyM4GHMjMU7N2LpqVwiGmiKBU
jUtl41no3A1Mlx3mgezos3ipUg/vOyQPQJVu+SsjRLk1MWGrZtb2rNCYqmo79jROsnMr9ddQJwbX
0IGEuzuLUaoagpNoWmrdmdX6LBymEVX5QpTsSFuqOfcVdh98utxr6F4lk7cP/GqbQA2MovcCUoZG
OksZ0/vm4ul7yUEocklJvg2quwWercwaoBAZo/txLSBjG16/pUnDNbdYu/zf7YkiJdO2tnTPo92t
cRCuBQ1BRzV7UiC2RInyHXCBmwx8SMxJex1MaLDJnafZC1Vhljaj+Jn4w3Nkh7QN9E1nuLcqNrfe
5NECtVgGAB1C+eM15NJj3bUnNOMN3RiypsdUPGuR3IfKOA5kW4cNqUYvZgmornHmAZQ8qdB8lyY8
EYxtOI5OUTpsXYwMmXENiC8QXEG0evwsVfQ2tPndtIrPoAi/4/s7geU45on7yXh2TTIDhRurj3lF
bCcB3ToT1T8oWf4wy7gVIbM0bul2K88dYqdS3KeBoNVcXaPsxfC6K55h4h+7b0Ykf081q6BCvtUE
sMoyooE6SXKe9AeYJXwWJBVaw7pmdQe2QaQ3GJUUNhRM3cAKT1vD+tqDOrriIX7xhXwiQPcbWdmv
ruDekqvXJo8vKnJACamdzxfBl7vMIVW+VTSogrXkGgozY4/y8mXaEbx37wdsrGSf0ADaFnmxMaME
8sWwZcm58WmYF7jJ+zjcu/6lJKk4t+D0FzR3hXcGDnqa3wZjPIbgq21I7DkfPrmCjJ3Ri9fP7mQe
O+cYKCoE2BIJMvdw5GbRxVfPsq5cDufTfpeFFpeHO32wtclIJRjGg6YcQtn6YxAlqLO0Y2K0p6qg
aWJf6XW+1YZxyT3nnJdiIamq2L3FoX+udcZhZbzxlL+vpu+D753GAhiEoYBC0FwMuNuZ7ramHd7T
+E5m1EtzibXvPTDKAW9B2gICtqkuWPWopFnl1i/cQMAvcZKXv5T7MpLOIt4zKvQcoHGz1S2USPWn
LV4F2SLoEiEiw6eZAOFsYEf6znPR/QX7UpEYeFfqT8b6i7XmyupinvtqEllrHDyD7/1z7rybGpKm
4/gufLARm/rViNapPOp/oJs8FZ8R9OZy0yB5hoT2E5rUB9eUbC0Qr93Km1xXR2s1vKIJoMio+NgY
tL9Azc+sVevuQKNOqxDA1V/CabAsezA4bBbRdlxzv+vbe+J0E4O2xDpPrhvcCg0mPaJ4QRBU/4IF
n6m2nnONKdoHreLqJIcMKapNzHMUGDaTHOR2/CIDZlYYwG9wFGYL3CCiCqEyhyluznmX+ENA9GCh
8XHol0Ap53dT6C8yC4ab5nRkOoeKyss3CWQfB4z/lig0EundjpOh3fZAoM9VH1wJ9AFrSv+SSC9N
UqTmkbOLE0rbpE5yhhJEt++SzizWIF0Bhg8M1K1xuEvH0raEF1b7OEhyrnpa/O5NxiXFm38iXNzd
uh3oQI9r2lsyjtOWC7S4eCFWpULPshmSIi5Yvf/ZaKN9MDLBmsUHgRfZHjRZOTkUW2VxXY4lAFAP
eMnrvbCn6qKFGExgBI3fjaQ8NlPGF2kQrwV5AM+LrmYOsFwOJaLcjPAjOY0YVOuQC9e10otbhC6W
O6F2XhL7lo0VJmQkSqRC4gJzpbjg0xtvdRxMN0OIESCeP9tbre/LIabCrGOziOjO0XyaNBq48yez
fFqsJ1m7Jpz8wTTuqtlGo1ObbrCBBYeh1YaXeBRIM5mnRS4zl+VfLpsy/hEJw3z2E4lTd4RRJCq3
vvhO2lyWR3CQL7hWIUgl4rS8MiIUugwCUq6tl3+0WJcvqq2YBs7uYBJGiqsVUWbP9j1NJsM17PDl
wMWjbIC4bnmTc+4xIUDRKeLnkpToddkzZgfUhRPZpYLDK8+zaxen60pvI6a4Uzb9SMIflj1q3yp9
mnY69LtDXPb+G2qHM7mcUHuz8qGbtX+tLbNepcZgfmQZA/I++oOaZRUkSQrEg0dFX1/pyNsWnSoI
Z4OQB5YPzQuLLAhB8ZT96l3/YRmSIs4FGdhY3UmrM/MSd/TsK4wx98TkzIJn4u2aedcb82PZ6dbd
Jx09lG1zS+n9rKgKZ/a/NX6GwNTXRl/1F0eF8YeWfoeIZ1zzGm6sHqT2MVNpvw6w8W7JQ43PWAoF
XJnfqpIGE1/M3nhNIGLXtZUfSXgLr639PE6SgDJdu+ttQ5YNoUhn4cTxrfB7YmCaIdq2vY56Jhru
CPPNv6ZyVhZjmN8D3GcGBJxb5FWehF6U2cZp7HiPlfcvg5RrICuTHOHkWuhIYWtFUys7OG0YEkJT
h9epwrefpQz8cR5lAIeSJ6325D5qo/4s7YrspaaOfpbl0zTTnm2SYrfL16Syd94Qpy+W6jjLB5Li
ZrzllQZDcE10Q+6iBz3/Yush3L7UdOMvSVgn26IKv9tWTZq5Uyc9YQY9YjSaaCTD8OtdL2YwL+K7
PXAl8zvzre/T8WWeeDdmpvaDVTLQpR1lW4X1NxTGnlaS88NuK38F2MfcTPQONss3OzjEsYu8ujHM
N3rkfdY/ArPYZlNqvBT0iQeoKe81BrVb4HnEdDi9fA8NA/FU1zGJtsD+TKANuFnnjLktELiZEt1r
AJiIjFm6m17Yv7ZMgFZiJMS0iqfulQrzjsZI3rxR615x+/akEjoBDYGkIwhz8M/BI+ECEq7KOL86
Qdj/GISBqS5T1ZuZM0Wr84EbUNpxV7Qs7jEB3+BGPwDYjn8X8zeyUXp/txsEZrIskjUgohhxQRK8
guLkwjt09m+L1QKd7/BnXXObyprcpzRMXKZ3fUQjV6QnjSi8aw49aDs1evMyZfwVBgKN1pF4Luck
Vmwc8opbFlOMap6KIGmfVOZHcN2L6WjZ+bD1ULzRa637cF0XDmqZ2bqqxhEBBgpjRcgjuR1adrdF
4DK5G3XCy5L8vmz0QJSrxobtO7oIw8y6o3fC5xST/PsSzGfP5LgY4lNwN04aUDOjbnarLLziQsN4
6Mflc4DSJShVSi75/JsdowNMoxvF9wxEnWOQDdU7FfOKnjzAxByDa98PiHSnceYfNcWtaQGZukZu
vrag+/3cw2A4b6BdgdlClL7LSMRd+bNFEQRl/NxPxkcx9MFhihvC9+ZZqK4Y3kUk1V+Nhopi8XNg
pE0Iw2RZzdX8s+ql9WE5QbEpI0c8yaDpD266+7oCGK2PT3KSmD26sDjT7EG7oKxbPAFxMmpamIvx
KhXBxKIjA8SJ92o5tGw6VxzSTNcvjvRh/1nqV1OFVNsMaKk0o1Oecx2kc3IGzsB6hq6jfx41FoFE
lBBN4aZdSw7TUGyYsMzYzSFBzBpVp9D2iYCdCuwycd5+pFGASimLf8fK+tYRu/nlM87IvVvXlh2+
uJo9XE0p77apwpdlw4U8gLdsaocWueEhtMGrj2ly13ULzWnsMhCwZfOgWQUcMbFuZhrOkUgi3hUk
8pRzWCAte3uytnYEUGRFyKJ38Kz4ggmeC5xn9wzNFiumGHmvKjcfb8tG9CZtIInvjHjHr0ODEhiq
eupwKr6tk471d2mRHUOeQQbSfLQv/F57g0fGYwjriwM6Ui3uvou6VHvmONW+D4rxOyqhCvGosghF
5ytm5CcJ2yUUdbuPUdTIegC5w3T/CmgvvS67yyOmJxpKS+Pw7yGF1WSDyQfmEtbRy2Ap/aJa65+N
ZkKfGEB47TTLAYvuNLP+dRBETTVJvKkdNwcKzEZojbuXmvu8HLJxRnwdXx79c8wAlppkpxTe77XM
0wBRjLvJTFldUSgRelfKrmI0zX6rgYS0Ux9hWE0YI8keT9DN/9l4oEhZLNR0kP5zaHmGMx8veP5y
3KxzGFRFgCjfz7uXEvN/Esn+edkzTPodReF0u16l0cO1fwJprsholfsRqNLLsuHuZ629WhNfxwgY
qp58ntFhK9/gyyJiqKTkKKGJr5M+db5FBg0d1Av53e5y+6ny0nIFlsj5FqhOrLMu+2PXGnFkoQ5y
a6zR5A1h+kSAJPC+1DnUBu0uIovFo0mE/ujngtot2+40zcfMsMhnp3tAPEIY0D5DGMcyaaL/acsq
vZhJfw0JAL5bjXCPyCVBBsCBIo7W2AbN5D+3JrWjcuPu6IRMs5ZjoZuWFxCDMM6pYBNRsalNTmJ9
/I3VWnk4DAJCSnO7HK6xEb/jJLB2lUXYjTn3RJC9b/rBcuFkWu/dMDRE5rUBc6lW4E1Nkq1Hb4Tk
31q7S70bVsK31M8onp7rQG/fvMnKDtYvI5H1we5S46keoQA6XW196LH76XAPOrkEXm2slrSbUbEW
RZFkvnmEnPxnN9pYxZDdnIxUi6zobovFzRPeVorA/DLM6lH+JyZxgwudj5UqzF4NmNXNyk1GjcuN
oYD0Ki7xLKRRU7sJcnjDICpL0jqh2HkPrJ71km6E+w4dHhVsBsaG78Ws12muTmoUO1pmDZ1MCobU
zKe3rFsZuPhWvcy9Xy3JOiwOrb+RNJ8Sqx++oZ+e1l4xUaT2iimzirtTWqr86pPnsGpU/Egyu/go
4Bav3DQHbj/vJo2/z4MI+bAPq0lOrQEt7J6X/fS6WLbZCS3jnSQD/znNfBSOJOkcKvQ779EIFmvu
BPmFck5RpMcPpI+AaUxW5Iyu0T64L4ygndwcv17M8+9jKdw9K7uKaO5cbg1i1G5aVaeHPrJ97B0Z
A2ddTw545ctbijp9S+R29JhyGqchOPJVWHja1S3LF61zwdNpsn8rwTUvf1tSuNfWGI2jUtSz9ZCX
H22Vg4Tuk2qr2Q1/bvIdqS25bCNtV0fXKdxt4EJPYrqiwYrWlcc8xzGy4la1bn5bHgXBxAjHQ+IY
tx18AUOh/jRqUiC43x281hvO6OkMNIOqOldlbpAVhCQZFiaEiPlY7ZUl4MsOw1EdvxRNUJ3/3RAA
8c+uqBROmyxDwjo/pVQ1sRxlYO36TPQEzcTC3MJ8c1Z574MpKCJj54Zuf17uCkGhke3X1JdivlHo
VVsaK20UT/0QZAfpS3muRM/cp6Dz2Vh4bJ35mChrfCq6lbw6/stiq29zwsYH8Gmk2g3inGhE+zXl
wZB2vlcycT+UMzFzbsKfrkVInO5v6MkSrVTn5ltpdNm26Hnm8tVJGQOvQw1pta3TtpwsWidF98/G
dlP/LGtovEwNtHbtNGj8mhKOpGkGxLQVtaJdD+crpy9PY+3dK0jafC0NPTvKySKA1YniW2fKXY57
5nki4fi50q3o1v6vQ6C8jw6s72NnFzdrIvMz1khpNB1SxKwhSNfLsWXDG/9qTNReWm6l22hePCXz
xgkrWGUJahMtH8279Im3qzz9muZmf41GdIC1e+sZxF5ZHAxfh8cEzbhSaA1j+jujXfiEzevlsMeG
zL2+mDC+qkjiqexzUNF6220xlJCeM00P12WwJFxaO8V8faw9Oth9aYXXoXH+pCRFfDCFyjZJEWV3
zZztF7DbaQ5GfyZ0KuAZyT+GjYGrSkTFj9J71QGNWYOXPDXQw159TbGC5TaLQM3Mn41Z6Sh669qU
+eGL3lA6DZJvErZ2mK68M9K9gklXQtzdIBkEhbNWVp8NqywO67NvcfYpahmnMezfDZNKSAA5eQke
7HvMeLY/gTfTjejT6WiN5tX0yvW4R0Sm/23yJP7k32Et1gJpHWCuxZshNB+8gn3Q7UxyR7KRGvoN
KXboBatVz/X1bNvmc9cijFj2KH6y/ZTaPxYYTIZ25W7iqtlHjRWtw5nesByrHHxzeR0BXfym10H2
CEPVvcQq7Df6MJGvO+9OXu4iEwqfWQ14kEk+yioY9wywOwT9ZvAtSa1nq3XUww7d6imWZr5KHbc9
47domJLA0bFi2vjLG7lsRrh6G88CwZ40NKCXJaAPDwQTmuYyBWmhbn2Vyp5Jq8kYBocEHP8YDODQ
x2UVTQcJOkxY4C0gaYVwaR7FJNzchzDiWBV8huD5Dw6rq1NRYS8qwtS6unX0Bzk5eOJu/F4lNtmZ
reCU8zOWKfARNi4pbDfH1QmKni3h3AQi5ucV4TtF+bBbod+bKGZ1qjeXZW+QAq2bCsBvdb3YQieC
HzLjII0572nI8H9XAB0P7tjVa7RU3MilH1yMpK0v0q3XxMc4d2mF7n2onb01ls11ObRs4JCgFS+h
6Ph+Li91Nb3RXcaCFI7JJSQH8xR0vXsY4qq/Oi6B9KGu9zTJE+7USRa/q9ybWxP+JqCkfaqLpnm2
MgYFeSY8DM2jDw29IfPbyvyt1EsJ151otKbytTfToqMqvN74ntMaikfb+dMbHSHssHTEWIYPGaMN
J2zwb9DN2pWi/953BiA9O1dvdkpl6JPTd2eZ12NTIGmV5e8pVmW+H9rOolaew3YxB349muZj4fzT
YJDW9f99HtT9RpvEAbuJ+SHq6UHHLX8ea4ZtQYnVP0isiAV+OeE8n6JNUIrppcjUP4/C/z62/PTf
5xV2I0+FjXNzeco0v8DXo7GLH1Y3YgcM/zYOqO+1bujddqzpspd1kTx60+dSEVXtTuXWj6iy5HkB
wjA1kBfGhy+9KBmHo1naqJRCu8Drc1guOaWJoFT5LvkenV2+4Ambirq+epIWKGgd823ZdebdNjOM
N+QOlKxJNGw6H99EyArmU1P8lXGNSK7njvkZyJdaufJYzUY9jSICMnlX9GdtgEJMME2FvG0hMS2b
gW52TWuviLT0lE/R36WXiEW4cpIGrSN9ycQeZxuQBEknsRotLT1YlNbKzNtrDaHoOwQaD7lrbL5k
QzNtQzczr4Q5KEAwvYOUzVW3tOhx/Kpefy0rpa+IQPR/1EhzfT98YWRTvLUCX20ZEdRVi5q6s2BY
qtxEnhu9QJ7FdfElHEIDH2jbvRuj/Z4+aZkMvmltTtAsKKvNsttX/NVd3YrbgA/zxZDySv863A0F
kR3tGE+7TnTjvkzq6pswfJKBxfjWjzYhfh5d+SDzym9ZHXqQiAmiqIAXbSo9xOSaSpu0nGHaTUIk
K6vt7MtEs5SMLR2Pgh4QfNlC+ZHzpgIYtmqLBItA2TjXtNTUTqVGGe6stGyegmRgKiiLYwWYmaLV
Rbxkl3pB1Y9j46uhWZPCHhg0lc0uRcsxN6UtH89LXmvc1+eOtRwDVqtewgw8TGHTCiYK/3T2CNyl
1GTKF0mPK+7c7iN2wt8SmYKyem20jbEp+rY6w3qpzvwZHmEg88O6sMK90WhGhfPdiPAx0EFmRdRc
0Oy85b3S98uhZfNvZ9kwQ7VDH0xWBvU2IF8z0c8xqaDn3G/1c/fb9GJ1pnnUVavlyPKEZYOyGIA0
LHp6c5l1MRmwMWA0I0K8GwiKfprBRLWz2SqdzQ891zUvy34fsK7IUHNPrpIHT/duLVU/Z2mfGleu
ci64dCW3QWJGs+nDAtDj1C9J8+6HvgrJuRX5nb2vJpYMq2WPxKrmeXSzFi50ZG20saPxAqHtqxMP
HiCbA/6SXTMvi1RIF375aa278K3mn37tGswYvDTo9t7MacJvtXactnzK5ldfDjUadM40Lp+WvYW+
MT8rNkg56+vpubCS+BYKpmJ9oMJviV+lG0avFisGT31mwwamSXMfEuMnkcsSdbDeMbbWdEbjbXKk
9s03ozHq71bV4UjzesEZNP+UxvfKwVCAIbQ/xbkWffqTzZpMc1/B9hXQIlFjfB23+Uco+mhcB9uv
N0lrinS77C//YXcUDtJ++giVjp0/DrT/PHHZb/RoC+pPo3TVCQaYNzLw/3n077HaJHIG4tJuQvSG
rABmOetRCkeBvan5XqlsJ4JxPUQDQX1+w+ky0mIomF/pjhHipqb56eV7nXyvVa7PEG31Dml870ai
3GrKm1b5dBxqyu/ACkmj7JFoNCyWhT1z64BE0f/dNdov6kumny3sF78+F1a8y8juQJTUbKda3JUG
N9yqsUF5Q+Oubbe6qdJ8TkuSLWSYX0xFrEIeVx9w7JCe+Ye5oY7EhiUeGidYwE/c+nGcUr1zERZp
+QNrVXPRDYOhUmW8qRh4m0akx7oqaJQg3/V8n+F1+OxaXG7gOjGhwkKjI8ItiEBw8uQHTpkHg+Sd
QXQnQ8gSN2A89z9QvqO5Hbz+khn4IjM3f0gPqUsQyatEU8jHxXwmKlrWW3F38G36MCFd+sx908F3
cba5ZJUMlzCma+H3HuHB6IMjLjWruvK++UV9jFrxNl9L9sSUbrK2+LAHWE5dkj9Lvn7StNZZ8rPJ
g/sQqJ/zRxqbJlVkgTlcR1XEBDBYfbY253Nv08sYJ+cW9xreD0WUhesxZMUAm2DZ82L/ferEa5p7
T8zYsI0kAwWiHf40qu6T61m+EtrwjDe62Gem2Cjm15Vl/DFD+7dWfBbBSK5rpfAoVo/aJ7YW4xXt
vd99oX5XWnopaxaWHjG4q//i6jyWGweWLPpFiIBHYUvvRFGWkjYIuYa3VbBfPwfsN68nZsNQU2oZ
EqiqzLz3XKHUhp+0cUPaKVq6lx3plF0WEh+O/KjhqL0wHdNaWYy4beSN5CbMuua1KRuXIKRkOVue
A+bhWTNt9bRH8NzITe5mj+VkPQWFe6ZnRn4Nvau6xvilhvi5bswryabh2rDHQ+cho1bzxe3l7sUE
kVuHWb6xQBImfbuJe/1eJMO971v3BDehqurrpaBXO+IuQKyD10K8MoETo/qUnf9b2QSFBshtR1xf
hqeTNWExPsW80IbWl9DwQobFprZGgNUqddHhVQJgdTNyCFS7GhYuLaNPJ0JVibqSbc4IF+GQ/YQm
uKNahRf6Yy2qm3odJd1b5Yir6Wt02MixY5ScLiJCIIxKHTRW1nWSk46cUrINsx6tCvxF1bbhqqIX
UFZoqEW1DWuXQN6QjXLSjWOp39dVVq/tMdv6Qw5HZPCxt8T5lqRzteic8oHzxonYZAPMmcKskJJV
JBvnDk8kwXGgxVYJXOWFmrUrnUlLs7ooIyPQNjbWo4QuQYtt6ZS2OIZTD8nIxd3pEqPcG7xrRF7g
SIT653CtlzVyviH8rZxNgGwasHBU0SHLWdmYicD0OnAvVyweFC2yftRFXG+qtOR87+PWJcyzJ1kM
yMiE7T1LQB8Qogp948SvxvIzTwBTBJmVCpHoN9EBr/pD0njfWSzjVTz5d8bAdy5oqRXTD3nedG8q
HMkRNARJQ33TohVekPZipZSUI05GEwvzYOxGB7PZUOsGISqIOPP7oCLgqfTkVYuaX8HAdcY8EH22
LbqyWE6G9qu52luBCKUM0US5zWGkWdY2h5ZEotIp9uBSslWpQqaXOaFkTWG/OymrYWaOX6EILIyJ
urPAY1CvjYjS3LMt1Ii6xh9Hikzoh9uY3hWnXxqTU9ptrYQoIdtVLKqjfKozdeXw9Ivx8NGLgh9O
vkQokrorMMbbg6koghp/5X7hj3pMVfKi4eZquj+0L6mxNMdAaoKxJIlWVonUxtRQLIUh1t80YaZs
lfO4Q360TZtu+oo3Ra/NRRMb/IHRhEsx/bJz+Tn6EEIwVTuthlDJqD4w43ItdBlqEdvYA/Xcls2P
4+UGsdnxQ2BHG8Xq67koOtNIjBvTrckxUurE6Oqz9cDUiog8+zHbjClSw6547qb0J6wU02tXXq3U
amkRWL+AIZxlgSF3GHFL+s0unCbjrsuJjeokRmKoML2181OZk7vqWuvES2AEzQBzj6iJBOspvDuN
PKSBJPAgOvopMkD4FZYLr7FwfrVhvKJkp19q8BUCuF0tI7GYuuA+L9r9RLwYctvmrkPPofXTGkY4
VP1VdvZL8d5aUFUY9t1z5DxYnoPKEGLDgsbfsxHwPUvfADaaBUsdNIFIzB/DQJQVYXY353Z5nQwv
QYlqqQ+Zj8+ZVPSxAOd4J+Wb1lJYBtqJruGsO3nfjjsgqmnUiwblWjRKLDJbHUfRPpPOIlMmiYNV
vdTFGGKNSraGp8a1K3x9YUFZFq7vANlfQIbplnbg77zW/BESva5gAcKiPCxHeE0L9u9XTaj7xhB/
wjwgh7LIITs5VgexxTIwiXaXLuv/9DTKhc2yGWX5G0eNV64e0i2s5mFE72dMuo5Hvf016WIuK6PH
bZdWS6FnSDEzlHxMmw4I6okgC84F2susQWlqlAfN7eC8NaQ0Zf2vmWly1Zc527+2iThvZAXmq8AC
BMV54J4UvXgAUlTXBUWZ/LCZyoMzN14hDxIXz42xGFT7pUsy2GUwnpo+uQ9bDMOeqBqke1BBN60P
UBGtVnM2CoI5coJ5vcx99LSoPRdtQH4VHdgFWDe8yFhmIUAN6OEFImAHdBfnHtQ6yD5AiIQwdScC
4UwXo3qSDhNtu/a5QxCxR6zVTza/g1/cVTLHCd7MAUcx4jJn8q9cnjBGrZ1JoM1SVbSWkli/poQW
rpBjMoateuoGAuHTMZqQV4OJUGa0KAoRLZQXDCjnpXimW7PqHTM6e1n9Hc1I5kLz0b7J6ZzcAM3z
A8OcaYsgg7SQtJFnaEqCM++Z2NnvXg7Nc+icQVOR8YomTimaFkmufQO6ysOypfk2QRQq2czj2qLG
1X3KKBUlVA7pxpiqn8JPqoupDHIYkxJpDUQBWRYrBvIxM2RevC5GEgt+y43aT2KfmdQ0pMaRAqr6
/mzWXKGWS+486VBHREdgMFhUU0KLGuknBxlYl9xjPRZVtksResdWvpGVk21dhyzHGPUxqkL12KBu
wYBVklWGKGExlMS9snKb0Ou3JEHvHNvTt3ozfcmo/hUjBhCTqnhR+aQudHwRSWEmjfdI1Qvor1zO
QLVk5I3HkM05Uv0n5RzG7wBCnJLOiy2Uu4b3j0CW/nofas91IjK64TVngPYnQ+JALM9dk0VA1xz5
Pkjtp0E0HlZWsbQFRDEvie+7feyTT90NxDJBb20wJgzXJBZsAD6ZEVYXX5S0/kBTy7zuPfXnrqCc
NiQfmegEG3b5HrlyF7v021kgbEg4nm/uSKd6Dcbc3ZDcSCiUvsmr+Cmsta0IIVGUw9BAQPOWsY53
sOuK6UC+InQj1PpWqdsEITMFmSD8T1zrAOv4i1G2L/1uYoY4iW/QXmI9aaqERoeIttIDsZZD9KER
Zu4lMPQJWPO0vjvnyXQeq4qYDw0BAoeNyjbdTVXxvYE4f5Jms+6mQT9kXnkhpBoVXE22l/mjc0JT
k/fpVMaPa+v3hH/OluhNNXAKdkbK6kY7IZmbO8YhoozCjuB0Hxjk7CLaF6syISUYT0W3zqNO7PxA
vHr9RJTPkF0sxdF0cqufaKTBbfoNbBL6HNFGiPbgt2CTjDz4dHKNkDjtzxhPwVqX6h5wdzkbFziR
BgkZDJ3XvdjYUPtkvBa0TQApwzhu688qikiD7+7syCk2g1pYaD+2xPRqzFpphqchah2di9symRyY
NPoXdk2PzqzGjeYG97ZsGChway20ecjpEmeCtx1oXfngV2o46ml+MqKQLVh0V3gJmzF0YS4RVrJo
nEyAQ0DPWQyvvV8Qz5bWRDlPBmJIlyQXQtyukVOfQD9aaztrHCBW9YB7AqOvwc8uJSdex9q7PbmS
nKlYdfxlMchg2VIuLutMvMbrQtGPwBkRovM4OhE/smoZSbR2hpHNA6DcGfRIvQafhyN1f23a7HNw
jfDouhMezRh4RSpxVHR7p0ShXDossiyR+AEgQSnLZAyET7wjmq8Gzz27eOIFqR9APuoiPpW61Syl
1W2qhFRI2v6HvOQv1mKZHGY1ZFhO9IlYrtcifGGaCFo2xVUqymo3RM4iCm15RJZGuWdS/Xppsdbr
xKOGhmast/UmqGwLzI9+n0zx3eSRNVZ4xEXSp9uQlKXf0ctEjthRCXcc+z29rogdnVNyHJp1aBNO
PVJ1utx3bl8ik5esYjlZxyPrGrF3IH8l7JHA4qwaSpqHzH3JoqwxBXv0rPdi5Ep2FNpxP4LZhjLU
WzaXjuxZYmOmkrkkxR6XXvvAioM8RR5EYyK4NTld5WoHxwJMcxt8AAAcTOfLoEO01NXQXKYJPq/r
wpV3S/OdAgWYO4E3sINI6TVLMjjahnJfFZ9Sn4b1mHLwb3M6h5a9NzPHx4gGS0r6TKDIbbkMTvVD
dlZfVgQfRwPul5zJDjnFz5nrGmtQsFwWGl3zQQ3VQmkmDidADNp8Pit6la10uIyGcD9tFrBNF9rH
dMiWhtOkW11zz1al1QcLIS9RHuAbrMTlN+pYWIELpZ6+i9Hzcs52yYTzdCIt7a2RYxzojfAtZJCz
UrmgN6vnVxDRzx7BkE5LMQSHhj6vs3XpNhIeB1I480ucY7pxzbIBb4SDAM9PBmqG+VQEvYqQBLTE
FllyAmG8hhSdLf2V2eJTHYtiDZ8Fh8E0x71YKKvDP8no3QUQXSPlWxQoNo0jznWGY1WY0wz025D2
4kneaVb+RwwJBuGcQy49hzeU6Peospo1x1RvYXqsmdyRGBrSCGNSGLEO7wKdC6bs7F+4G/uxYYRQ
jXNyK7dw18Fs6WAildz2a9UQk+zoYb/UB4ZuNJ4Z25AwNznZg4ObQg4OAkJP/GQmG2Xo3cvKBuUm
9iUBm5y6UBgOHnap6b6wxaNXZCe8agUAZjRHXgRXSryy2tsuk6lEtowjLa5Kw/bvAqQZQXpuffMq
et1lYBqfGCHu07HG0ChtJGHmtwi879iDYhlpx9iz4UIKApDc4ux3uGtozHAzIVjHxgF3326XxBh/
eWjSANLBme6N32r+cSGubqKpsvdUh+xI1GmHmpsWwZQZn8IjeUoEfxyj87me+n3iUpd2CpwjZfxn
Fqunvhm3EkUcQ1UO6dQaW1u6rzI3OEO0NvcEeEAfx7KwWm1nErBFDwKPoPA+Ki8nl9QnNdIbINrn
WJJ9O0b4MrzlEV0mLydQ2VPws4vKvBNZzHBEZgHH6D+hlu9Gw8ofbw8J84RtiOJwefunpNLCqyMQ
8o5+vedwuc0FKKEoxVQHFiTchHlnHCZ+x0M9gp5JnBHNKysp5vmZszPAFyDFPcrT+1rP1V510X0Z
5f4Oit0zKUnz3/ON1p1SiT2CHjkTiSDZZVM1LZUafIpAq0dT4OcrHWs6iLhp5Vv6tfIq7VyMbLix
Hp70EfOepmNM96F+daOTrqWBJyv0GfEbZDjhU9YXkHzbfed47251AknzZhdTsBJVThCRUnsmKc9Z
nH8PNKQ6NTzBda92cIwbTvo9SVpF/OTThV37MKlIuN1CKWEvGziM0GB+z+38KbPqoyMJnm/BbbcR
U4HSy+81T51FP711nti6WXK2fQAwSYN30hKYCVMiaxXnX9ap+i3OygsgrpWdvRpoHO+IDN5aGjmq
IwpLdh4fSVZzyCQw2ZjZRTaABvM8SC6i8+TKiLArdHiNWo+IaOiMkyCYsGnzA/KDs9AKimE9XAe8
+bXErBIUM2iKXp3pwcrJri5D9CTA+BGZw31dlh+VmX5qjXPUkEdt5ERqNuhRD8FsOAeWVvg9k8km
cLL3kIkk5Kp5XbFUpbjWJuZG0wLzWyIKhb1ILy5/ypHqH73BA6PB5Q33wKuPXjOpzfxHtV7ubEwa
ZqRxP+RmEjCwT74awiYQqWcNZNI+fhsKUDfEuCLhFzQbeHGwusVUMsRTMNzpT0LHTpsom9WSgAik
dJlEmeQUMRPw6CO0zDVLwCHJ8xlUV0arUIOJ2JqsSSYmEVUpGythhO9QByreVTQcfbv76LAhp5VE
OWa4n20QflIcP8WyvUvL9iz7YllaDU7DAsT0ZHRXEWUfLQEIi6qgh9A34d50wqeO7MfEHr8nInhW
dW+eQzZTltLOJElx45Hd0Ynw2QIPqRfac+6wm2iz+7G3HpP0ngCBaNEElMip356sErBydI+D9Shj
h2zJgnG/9YXiHrIFvbN1xwguTWkNGeYnVz0YUL87yDrbI3calkDXz2O8Db023NAtr1axwNEplflT
x9EGtuKBMQSd0YwEqIlCoLaMNUSy3zGhIaE3VAQhb3SbN87Czl2J0c0+Ihd/8hNnhS+FnondPfR1
84WG8oCcVCfYuiS4nb5fEcg7Q8dJPntZBTJ9FNssw3XvvzIa2IS9/JYVJ/W4qU9cP/Tkw5PWMFeV
yniPpiDDLecvBFdq054Ns9uLKcbBl/BqN0aPWBgDqt7HwHnZmTvlfOnV+FaLYUeWNLL15kq6dwbo
k27yiCY7vAtYWdzIfXIc81XpgFxb+Rq6wWf1M47W0xC4K45TJzsA/8g9wt1LoBceoNMUxZcxsbMN
4J/nWuQQqyXWgXp8g7oKRQxfJxQFerqherAn49TyYtX2uv4NovABtNulLVkPirk8tBlaCLacoWF3
CiA4MAFbRRVKxdk2Ezr2c+lMvAyKDFNnvkBIj+fcabwlFNwrrzUegL54izFuQJrXGi+E9Qpx/MN+
bxp3Ew8R6liObwuz7N6dGqRaiiPUOJIlioGH9u3Mi6NIxc5ehO1z3BvXIb220Q/UiwfHTIPFJWns
rQwHaI7+8AIeeV9M9IWxES0k4hK7Ig6vYj1AAJtQFGrq1dHZxaJ4/IrQlG0c5qdrY+xP0wiXdHSw
BNB3QxjI6aixPyurIX/Fq5YT7lTu7+HYps5rhTsSBecdNScxs01xDjQC3Dp/k4zpp2uCCvDbD3GR
kb9T1nCv0/CvhcZdG1J7j0KDm1OCWxnbz26Mf+hmOnANq5/Jz7lm8K3hNNmF1vgxsNBuJ15jk5p4
mH6YEXvUETQiC6veddZcf0vGt2kOZbEIslMU/6RkO600DdKzHTQMc2zQRC7NzIIGr1mQDjOOgbao
dELhSEc0ay4bVSyczOIAmnnxOih9XjqrLzdj0YNnqr8N0kq1iHUmGv1d1k9fkdbhXHLijQypAvPi
XM9psL3zPVTiYBSIXukMwLYGTVny7tJCgiA5Ui1jLItf6C2cpbeFk5v6PcJ9AVVNjiadJvoCvqB3
oiORw7fXvjkJTEGgiY1M2QnhOtKC2Noaes8ugwvYjvugay12DKzavmR22GpXPY9+claFpW/5b15p
c56XAB5LzL1hRzYv3sAldKWKTuPOUu290WF0p1/mUYKF2dZY17WJebPBblx/h7PUtKCPh98LdXfJ
ihwVJsaO5GCL4S0zAQPQG7BnxkxfsQqGFUK7fRLRlMSDl2MfGGNOepyf6yqy1pAYWc45yinTP/DG
YlG4k3NcWNNunSimMUviqFOsYk1oXAW3tSU5siUMZGrn/IoumaCe/wja+a3tkgCgBIOQ3nnwdb1b
hUH3qLdlsWlz/yWw+xdko/hJih4pUXS0TOc+NpgI6OjlOLqoRerYJ2Jt7gwvWOESxdk+cXQn1Lnb
5vFjrenPllVF6O3997DjkALd4W5K8ruYDiJx686DTM0n0S6klMUyx7O/IbIF3x2xBWXk22Ahpw+S
tpawVblY1Tdd7XeMDg99RKfRyPG6jZr77Zc/SM7eChpwlMI8F2gbW07ziRXYiV4SHtRgZPQj51Ao
Xi4/f2lKtCNJ5t9b2KS1vCJxsXkjFlguSo5Iy85pKMuzfmc5NP59PdnSO0BQ6qiVcExgnynDFKSa
BifCZYxEaZWYxiNAXH9pQpjvFSnCCRgNn2CqotA/IVrBefZmpThLlJvRMA2M6SEmcmjJUReCjABZ
6DS/TCLgcqTWnzaOcGGBeongOamGmXCljf7axYLA+QoowOghj0QzRnDsGKzzUT1xQ0EgiawvO5Lv
JrXgsQb5UUyIbYS2wXfGwoWOTqtZhG3MrAyesBtoTx7xJ+g8NpY8lrF6KxMmzOEQLFXqXJ26vWuG
kE0Ip9oiGvI7p7fPrYFIOahqwCgeVVpQyxd9INx6+GDyte0k4zha5hkOQn+M/2Q2+dNRVPUEmeRn
BlKncOifeygmHAxmulIC/043PxuaGJrC9xt7UBLxui/rAu+4nRyZZMWLhqOwUERRjlXwUtseWTig
Ro2G6WpjE8PedtWHbpUHmmuPY5OwjNTvoNDhjnfhZSbRTnjwGPWNq4QkVrTjJ988BLn81XKP2BXn
LugT/max1J0QVmnO/COI6L4WFTVnjScmAnLoWsMiKdN9OzifjNBE49/FRp0t3bSuAV909dKLwi9T
FC8UN+y9GjbgqNsimOuXXu7fJ+CZtqLvvzw66G6YXMJhqPZee2GWMi2neaTlYDakZdCvzaF/CRx4
sm45H7cyeWzWNLV+PSiFVNlEdbkZCyLzGRaeiWEl4Eqz5vJx62sYJcRsOfZDT8sFw/unKYaV77fL
THTDmfBTtdDN4dsNjYksXYrlwC1eOZa9phxjXJ+KwMf+i/jb7XFQIncOvOIuF+6mRkCGmgJRRuRN
dF6KL1ri58x6wTYTLgVT+gU13p/Obgi+zbeKKPEF/lxvFdVIO1MUClPS3jtauS2T+OQm+FiLkbdb
pXf0n34q9qAFbX28Eddi6gTx4hAXdT1HShISGUj7uaEVtSx1bVclND6lYOGIGIH7QD16qFn0vNxj
lyFJ6NsPtuQYlXKzMNlOpx7pj7SbZ/rtzs5xJBK+tD0FP8HUiweCewNXPVNbu9gNH8kkmqGLMGBy
9sDiqU+Ic0WjhH7WZKJWGPSwwe1N3IeExMrOAtcCmsAPPWArBB0vOnm1NXRFGYZ+WrNZfOK2ajHK
rWwuGiG7Oy+vSaBuzQ0F2WpuIdmSsVEZdscpQssprIEut+4/ykjfJ06b7Rq/fTHNmrvK5DxADfqL
Hv9ZTAgQ3DaEPZKwS6gQBU0muCYUDZjuCrKa44DLbRpBfsdXRjQHehFQT/tmVFvKTcRVw7rhgMlB
NroSj+UudJfDr43mU8ENXBRxSkZ17gJCjZL3zo8KJARFOE/gP0SLu4YuvOWri8ubPmXVlcqXwJ6p
O/SJ+A1Hsn8VIRg55J1FVpZPo38y5OgScIKQWfjZrsNLEI+8jIMn4o+k04YFq1S7TGuOlaovNrTZ
yoBcjWFnxzZIl5ZeRXjuWu/EWsXCmXaEhmhHY8xekyqlMVJdOZm1+0zv3/Qe9RiOci89NhVNPydo
aezh1g0AGTZZC18bzFocxxsPkuTC6IkWrgbOHLGgBTcV1D8LVWt7x/e35tQ76yycsaxt9dAG+akp
dBK76GLBk6EiRurQqZQ/hDxShrVyohvn/ZaCDKWqcJN11LYPSki+GWUW2p7MsNpVRfz72qG5vyUn
7QlUMDSZWEMmgewo18tHApvpyNn5s97F+z606IOCU6mnX7sGcZpkLypPv9vYfFeCm01k2kskactO
aviwQ+fDNwG3Jr0L7WBEOSbLfmE52e7bbojOTrRmlVUmZHLS9/KRfifdd8prTvSUZL4xyY1OeUod
/06XaJfq/SttooVXcd+E2XM8NR/jp970NNm0VeJu9dIzmLnLPcd8j0AuuocgrpB5CwyKNWI2eBOM
mNdeiGEPRMimBwFSjg9oiK5GaH6XY/s8TXQrCyd7bfzkWUmJa1YsqBnyITn0bNOj7p2nOnvXM0RI
JGED2RtAkVfVC0YBhgD2Vqjc3jqkrUxM2lo39rbO2B/t2FobWGC2QC9PmqV9h24xkJ1AjhlTSNaJ
Ht/k3PnEToqCuqdeXrUNoHcBUL8PQMcGChKSweEfMi+CkSxfMfq8qLhaN7X7WVje3vTrP3VWnoX0
hoXMGTf5e4OielnVSbogwgeKFmPWiuieOhz2+DIvHK7hfZOQo+vVPccZeFCKvgyqZZp37Mo9oWa2
BJPn5xZT3ukU54BOk/o8jNxLGMzossawFsI3H1nxIjHouftg+jk5E2YFmnrbsaMxzgZbpvDaB5b9
XWnpT+raPyNIu1jh7nFpNatrP+B58BLzQWn0aOagAImOe0HiBnN5Y1rlA4JuV42rrHOtpZL5lZMJ
HCtkhjQ1W2DjGVGtxfwLk+LkDfjOJ/8FAgdnlmiCA5Q7wQNykViWuLQ8cWrsCGbJNrbJN68HwgpC
rIrE3RqsvZ2BriX5tIQkrya2IV01/cos2nXTFcS7TVgdNDDXgGMwKzKV4ai/MtR4MdsCYpfVf0xp
+RyTK/KFOS/aEcRG14awVpZcMkoB2U4F66AHbsjWeUsI3LzDNhQu+8w/ldlwtXTr3Orue5npKy8w
/6Qls8txbL2lDJctepiV4Xb+ZwAmej43GRCOZHH06+gFkxamevaHLPrWzbSnqn9DGv5jWjQXEON8
5tl4HXrOkDJi2xBGSHxBBSwPOFieUXU3NqJAxA0gd1/72nh0bU2nLo+gNVJ1BWEJqssYdBar2ljC
p+E2oOW1LAPHWpIP+qqPsOdsRvOmwkOAmjhgKqQalhGV1i9dg5HFYJ+rmXx0+mfRjPtw8uXatab7
QTE21CPybJFylBDXio0kSmzlJkjzY6TccLtepyirNno9tCvd99oN3u7vrGNH0mzmnhqVVgxgdDIA
l0bdM/Kpla74hkGiP9j8ATB/rHgv/DmAndOMvQvqUcdaMb1VA1yr0KRvzhHkB6wTywN1x2BYiIm6
VYtkZDl1KBT08LPOaPbrtfiaDIpZIHcPXc0pt3XuugH+FvHhHa0n5kA4QeyPiVZyUMRwWlza7XFq
cp5QVzc3G/ZJBuFERGE2slMNDHG+caQcVtKlMEol4Dyaeo6e2GT8UMaPI6G6Zj8DVOhNLxtww8vK
bL9bzQvOjf1RSrrorullHEumX1YTdcfsaiMHYOq0d2PtT8sneZ9bfKYhQ+guNKyFHXkUltXGKBAo
CGAn4zw98KWhn8aYk2gmHqLCH3eWXVANj321dlQGutzot9jSmk2tuSnPi3yn2J/XIkg/OjMkDCQP
6LEC5rRhOD2W6RbE9hCb0yIIAC2K+JIr+aNqvcSwDXZ69MZXf4CYPtj02BIbiFyIxbc1o1mvU6kd
I1pAEeCcdQ5hKerrJeqnqYmuuYXe2+r0iLAQ/UTxPmBFTOhGZqz+Y5owfPRPmpYYC7/z35UHxCzr
hj9KjDRjuag0fAl6Ra8S+ugSbgtQcGXthtquqQnseGMg9OfaNuaNFp9DAj6vaNKSFkF7otoyorJE
/DTLJkJ8JZVqTy6UKJNB/boij2fT9PUhkfZ7BtiDRnxzZ9vZnpzUFy1hVGNaGwI/5wYnWDnHNNxl
ZCT3lQKgbdIMCVHPbSdoGQt8WyxI4WaYhzDoTJkwNQpfqne1XU7Yek/ZKFxzR09cfxh1RqgILfdO
qoIHE+8LYnbIZG4BoN2vnVVhoCMcRtprWPbIRGPNTHhhyqmKTniumX4Dq1hEKVsll9BkBPwxeuEs
8p5JmEfXwax8UE3Z8FwY+k9p6sHWEMRnAEMb2S957dqSQ+REhhfoIxJ0tYRxtvQ6gkuoAKTG6e1o
ckmmcVKsbTnWh8aGfHp7uP3TrZpqzsV7FPSR4U1bDL2dOWLn74c4txpU6iUyng4DATY7VKlNN/I4
hQK/ZuBQvEtVIk+UJwRy2iYJTdys81O3B6TjlGy2c3RbZP/2HJfz7yGag3GSWzoO+cs7bK/LdkaH
4oAGDHr7aEaE/vtnOYOuLDjN7IBDfqi4Q9O/H+ozbXScH4I8YPqN8ZIqFTTq7UGL//ej2z/FDE4l
RlQBsdtrJftNlQMP5PDMh7cHwiDI97DLiz1TcNM5mydhc1vQtCTTd56l3h5UUDR/P8qF3xnr25OY
7CRC3vmLMsOs+YXGj3y+6ZrI7WGRD/95sO2Yoro/WXmkYfQxv/0MwKHHb0iZYSw9mmIcEHygkYGm
N/wSbsdblQ2kTTEZsfOSbqtE9Bj0DLEaFySV2U8EB8yvzO0Pvn3EUYcXQSX3uuaANcASOoUZULhD
im37gKJ14wJtzud3t7NfGoloLApR4o3u0rPKCoZ/aoEFCG3GNIQjQsc/9hqvuh6TfPHvnbm9W7cH
Ob9vgSLSAfERET4ft+sgHm1/3Rr2RyLR4RdH7dcO6UUMvEiu8TQiZV3lZc18jlrcMn5oiP6SXafh
Ncfoqvguk9bKA/gpfF31TH1O/t/rYjM+I1V3d3ut/n6a+TabluNzCKzVwCx+hvQ2ugM/7vZhn5qA
buu8l0Qnut9/n+vQ6fz9dHv7MKzd8nB76POZ/Vy7CAtuNOHYUyLlJpsv2PkydczJI+ItvZqSwvPv
xfT/r6vbxRWkebCBYHdijwzqt9slqToD5G0J8cUYkgTBVbQPEThsby+puBF4by/28N9b4+/98d9/
FjJHqooIw+VtzUEFHG4fleFE265hzogwgpZoLZvD3wfd/89Ht1eMaQLj3oYJflSr6ZBxcDqMQ4qO
aX5IHU0hEeRIUqCLoeIGStjVdfyg5gfGCu1SQMjZ2F5A3TjaRBHWBfskuKbowR8T3lyzThhk09aN
a1oj9jB5WCl998IMyTn18XhQuWUtWz9SqJnAvTS3B/r7EePo87+vN9CpLUyVyP3tv98+YUaCeIiC
NsHtf90+UY2x2iUTidNGbFhHx/IvgR76l9ozGdPSGM4LniIJDVWNB/TV8vLu/vYVUdD4F9tqP5CB
zxFK//s/8xZWeFixWo9mtqpoOz84mggf3LrX17SE1N/nemMIHzRREPNSlyZab/55eyAOdzha8Gdu
/+v2/7EeyfuRTaL971f9/VI8RkWVt+cojy9CL91jUrf2hWRLjAnYoqmTE/sSzc+N+KDXOUPv1WRn
EWwcTuIshM377Uv+fZ0bHyFAave3b9RPFMdcANMazQf63eESV47594fcvgAXjk1K4kQBh0+SVZAf
pzuV2GpZSHgqgkl0ARGaeL0M6LXH7jrTyataZE7qXGytPdRTYJ3G+f+yvjsXjQyAZY4Zd3t77vbA
9utwxKER8O85Y0yy03weHOM62A/18IdeZPxQeel4qar1QN/rQUDcdJHfncHZmhfXHZ+SVC+OSkXW
5fZUOzIV9EiJWmlIPW5P3T6ZoFzfuybFwO2524NvjZI3+/8+o9XUfCEllW0Sj/PvS4teQneqBmb4
85fcPpE4ZFEp177+++m352EaLdLGI8Tkv7+Vz+GLljRz+dtXjPMvnyvVbFpXAw9UefUF6nIhnOC+
mh8aAa/WJnmumzAAibB3LkbpORedFXlZumON9JDnwD85Fxjnw0wqZRI2P3d78CFFHOdscNAR/y6v
RHOys2v7DNyOPY2pRVq33lqbgJTWHemQyOVfBjdJjgPqeabCiAdaj/nwwEkUtnd/UfWTHU1PjeK8
PnnDCtPfp1Spdqnnh6IZok1kBtHcOg8ut0/oJXnLpodsx0FHi6NhyNL/oevMmhtlsi36i4hIZni1
ZsuSLM+uF6LsqmJI5jHh198F+rqruyPuCwGSbEsyJJnn7L32San+sLzk9lgdHCvW/I+3o0TTr+Rc
HAfDMnbEpUf7UiNoA7vxdEYWcDcVxM/Mna64GB7C2v7JHeutaYjYClhmJSpGed/QTpdnGy3GndL0
eO03AzHv9WaK9ZekN/y7oqIXq3TvtTSCfQMwtQl4w4wad3bt3DkuSpLGPw34k0acbq0Kf5U+rMa4
dON1Uzh3FRk7TRb42zhtfwVDd0h0DGNVHNR3nSHrO79Iv5UkZBRXb26o306VCkDghzA3qXo5Penq
QfnT8nVzb4Yx0R+It7miTwzV9v3EZL3k15wyNX2FGnmkXPvHEQ1HhUmX3WXjtJ5gfje42mrZtebj
5Rk7LUALQX5u5WVqFMPG8gI/TYJ/Xrscl3qqAzXlp+p/7wX5NN5P2S/ySYgbW578n9fenll+wksa
wuMzcag0Der631ff/mgHhRo1zfy7+TRvadkG2+Xn/uOXL8/e3tgEuMFtE+KK57dEYdO8q0fDWo9e
8K+3vbz6P37t7QcTsy3XdRnjfZp/8u/71f9+9tuf/PuJ/Sipsez6338f+o8P9r/flC1Gb2+RFoZW
m//B359R0MFWmO8AaY7qubLtZAfK3S4tdS3Ksn/SYuXvwzFw70gjmBm7FpJVeG7JwUz0/skSQ3nt
qcbMB8sjiVurXelF5MnHGCnpVR/ctEeX0DCCnMa+G49lMTya464jrONNOVp9RkxPIHCi3Ccr7SlC
zD7Zoz3VI10gOdo0Q2OqpibL8LH2kR7x+rVmTf3Tshfm6HfpPidH9O01VXa/2wpTa54cVniUtwDP
sNDQWXblTv/soyKd473rVMeGVRJlrHuDv5qQku6Wn1o2WpavZWMdvApCqkP83YNh0Z3xXfvelr18
sLmW7yrdIwnGtqlv5+jBIotAod5X06ECOrEckZ4w0UBAa5I3GNVC4AOXGEb3Nh9zTM7znlaEyWGg
XxTQ2/N82kvdU0pY1zN4T53IpxlXKDpMeVgwuHWOP8pg+IwyPryXs8AXArloaTfBEUkIUYBG7b5l
ubvDvUpaXawIdxrMEy3XcAVdx/30TPrE9IGzsyUd7arl/sdAZ+GzKr1zZqRvgReMP6wEGRDtjWef
ZcExtY2SSmPpn9E/YFQqtDdKuu61msbqwg/jU0kp4rAeoMxmTx9GmGEDCirz3WUEGjUrfvK1nETs
vJuhtjpoB2/2W2s0Y09FStQdATIV5ZNWAq/sjvZyDqQxrXtOQ4qJWN4vNrPSfUlZD6hPtF3eJUSc
1WQYRON0015TGnV8Sl6oZRssHbkIXkpQBXOTbjiFBJPeO6MIV1am/5J2Pj5S81W3TSWpzBGZvhtU
8wcaVm2iV1fu3hWUYHJCs4Np7ACX475wtXFXCUUf33UT8L1Niz8BIZCG3t4nWur8d6PNh/XQPGZF
uupmjFkLsAQ3SkxrYT6sW2FxRvnqEQgmRYXyNc1C6w9up1eYFM0HTVD47XnZboOYRITC2UFpcJtV
pDxM5ITRPhjY9+/akTYtwT3Y7nVWYsfAMYNj23fBbU9aX0k+aA+RHEtzXSFjI+JIL5/sGUWHzPu1
DjT/WtFj4RJC0qd1DmTPSunYHBLmlkHg2VBrENT2iZfdG1kwnChANHjpgi2agfaAUqh85wuDe02Q
omFx3yylBXMN+fegpdW1Mctvb5TRO1RFtUYWnVy6AKGdXdIGM0v1HaNxIJIAwErkGFtrKCuK5wBX
h4hKotHQH7B0zDBxQx1klJ1/GUzWWXJi2ibmw+UxsCf3flkRlTHzSGLuG1bTfg4+gPuUCd5WMqNi
TIkiqmY1QUmY0AaChx7/Y5PWl9ArvaPlU5vMlAXRdh5GqpgrLJ/EY+ok5amvwiciBAiGFLS5jqMJ
VNwkDfZCMLJ7T5M43vZQnd60uLjKGDEytMcA1FD3oVu6895ZZb4uK8O81K1N+EAoYTsYgGjLoHuo
E8UqmBbQllhnYqPNyH72oiI84djBczMecj/6NIN0tvSkI82cylLLY50wT3oLY2LLnNO7hhpiYxsD
ssLb8OCb1K0s2zPuQ49Y8HRG3ETBb/ou3rm1mKKASIqYCbluC3+MYr2ltfZzYNf1xkOKv2Vt5z6U
UfyN1ru4x4QHmkWLuKBBI/70VIAck9LH1axR3LKoD3+IAaBDEZgUKp3sGJXcFYUjfpLgi/NLi9pr
bz2Xk8dpa6USsYnbDKzu+K9hGcH0qzuHxJTtPCgyr237V10GIxN/73skXYNIU71DXMPV6xQkynPL
koflih57o95jPuvv1MzVNDJ4BRk82oJe/XqM5wmc6OurN/MGiqynTNoH6JHmQ5wf9plVwcVPA/cU
a2H5yjDNPaZnEuuG4gAImveZ28/N5FrPZlD9Iagot6T+0MxcA9uGla2XfX6q5kN3PoxErFYYLIgl
Kpz4DCYJU1css28738l2rL/GGY0aoberdMf/RP19Xsi1kKpXGpDYZ40vnxKVYEjr8uIP+pVZ/IcQ
/y62E2oIWNYeAr+Lt1Hf6M/+JE3igsNuFTSK8LEZGVgqM6ZQ7xecphzGaA6Pgiw2MOZc3pq+0kW9
8mx7JkYKN94FQv0yPQfjZd3Q57WcOQWWuzZEjpRI+cGSJ+eTW1pVbwRvYaW7dXEGMqG2bozgGH69
GvrnuAXpUgofGDhHUUP7UwvxPw+cRnEtn2/jewKM/QBjLQTk6bSflV2eXEtCoZf0f/O851Nz5q+4
HtHaLiNwtmz9geiJgcrobTTEtIFaOzWv00j/wyRUbdNgdbyGpvtQYVF9I6cMa1WGI3c5xNmj3aGu
hIqVcOUuw2BlAelMfeOQxIV3JlE320djlOGt6B/woolPcBk+f8VyLlNq0wswG1uippzslxzPAz3r
udw7ux8c4589LRzVCvMfCNYZIeXBTNrXDu2JZCxp0i8Pklb1HotoJ0nXG+ym2+oiYtarlL6KQizW
Ue7mm8bsspccmTB0YOfX4JELpIelvkFR0T6W6JVQohivy5GofHrIW03p4nXI6uzBsalIFjPGpdXw
8QwG7ucBKeBlcsYVmq/xo61RaiKSLg+xJaLnRLgEsI7JNlFiZ/UNMvDljqqxZO0L6hPLY1ZTAhYc
xvray8jf1iOZIBqYwqHKvvXeeSmsIb23iKbY5gIjTVU7ECwdx3xcNpBjiBKh2IRqiscihZHBI6t5
mZQJy3T3hh7VqzHpcMrr5OJFfUpkBsbsjZrf8uAUSAxTJlL4G/VHM8R0zznj/HJGUJR9+N3K17QD
TFDoXvTVmUSg6lNcPBmTsu8hvuANXO6YAX0HEt38+gq91N8un2w51AUM0db1QZQiKhWsIZ/NyHy3
Ldw9OezlnQak9urqHgUn9MqrmEvlhSzgth2c57i2+xf+6C+jrYOHQSNqOZax1z8NMiYTJfSaU+nj
QstLzX3xDaIe2jivLoTZoul1u6c894eLwar8Vbeap94e1WX5B7fB8FToU32s0uoRZG382IWSqU7v
pt9BRGXUyvVPw4nwt/lxfgwFr6g1ALSEjYN86mgkaIxmZOP13TE0U/2rdVm7R5rXI+lw8o+ghCOv
vELutbrJPxru+q7FzED6mbi6qf5kmUH2wU3E32VVujUdVGExEkcC7ZpNYTHMxnl5nOxiO2gBwYtF
/9076ILaHs5Vng+kpFWhdRbYH6nJ4EOMq+ZpFPkP36fAh5gBGmRQyDMM4zdKH/oL4MroBfSSNh84
eK8uEI3gA6dH1Ibtc1/l3QWNT4IO4XGo6/R3lV4DTEe/DX4N023De4ViunasYbYsxeV7GAvCRTKf
jtN82DALAB/R0vOqsMHabQUqrPLlg+NOxB6m+Dxvw05s+Q69G1j5pU5WfZmwFlkOl83Czyf/EvOl
VzugPsFCt7VyT1rpe/cTs8QQsTosi/kxskG5u3CjPfW1gVdJSg1qUk1+JB70tTdCwr3TtGe4LO4F
/ytHZje+ppabHl1KC48dzo97XZ++KGXipSlr+NTzrW6539EMzCAJljhQuPGVddIczSp8FSLvHrJh
VujOtybjvw//PqtFJ+Y4f3qVqKdm8uqDPtHhKdHUUU2Hrrechq4SNPoTnXDfOHYfHG0iySw2zkZJ
26pYbulNVHKrdMZiY1rUwLJ6TN6ChHRomB9J6yIJFU1EHQ4JRG8nxdmcSoP5a2cwJ6XufScLsE43
dJ0okNzXnuipHDBO6TTaPmQ/9muUtuJgzod9aO/J7p6ecnkhXsi95DarENaH40c2yEdufSW9WWU/
W4b5rhCj4eALf6PQrxCEgiVr4rpAkgz1pF6oZa2EQ9HQK+xHt/yMhYRvYvbvtm1491lE0zxTebVR
btsz+S20E+XzHZCH+uokBN43+TYkwe0cVy4EKmdqmFOwMESPim7dAvypF6F+cgUddS0Pk5eIYYpA
Hm8LYlSsVEOYF+0QjpukFCsHytdVyzjvli+26CJEsqROrBwssuuwqNXJ1YguocL0hXAAPbH7Q0uC
3//e0TT1VdmV9bD8plEX77lQxXEZvxrUV9h+U3GS0gpx3OOZIlijhU1QDj/QKTMKP0mwjmuU2AC8
vJpxPalf6lK+sFAnwnd+aHAplVW2iddkflI1ZQePBhvp8mzieT9JUki3ZYhMVc4ExEwgthh0332Y
YJK8kua1WR6350EekrV/OwxD+11QNqDy3JEhieB0eZU3WcWmAJRJWbOttnVsE+vcWx8hkNVf2cSy
X59vwCR31bmNXANz9z52Mvu76OR3kunyk441tcOhjtZpMloHldToR0IfF3rXn1ODr4LO0NYidx5X
GwB1X3X+V09eaWK5z9KLvO9+8DeZ5uZI4UAjB0bS/fY1IBhJa3+Q5FASGIaglbIGE+Ih3LWOlmBl
7IaHGf4ELYrGdYo2AXRQRdwHvBuQaYAW2bhrILIh68igfBnejdik8OZ6zcXXOrTwteVRcSyaU1GC
24j0yiOB1jW2M1EuhT0ZSV1/8Z3hkwx5/TSSCPIyQjxYsWYP9sIttxPnNjRf3FaO4vSUjXLehNRY
hlvJcyAxGGWTRG9vWyxvbZP4peUl5JCfaXGGaBob4z6tVPSM25gpqDNelyOwI/hXPKqZPVk1y0NW
5UfPlvoTzi/ypJgem8lAEP2v5SkfAXSrrgP/nVerE/LnbWmjKE5lSS6V6TDJKgLnJwVUuhIz40+4
nrPRageH43w4VuiBPFioMsvlZ+QWLx05EOFdCJyGCd4fvwg/8Ic8TIGvHjJZyFe1VFhSo6mZb3UO
Hn6gvrcLK+29k6oIlGMUDj6a7iuKO/2dqSALb/7Fvqzir7bTLn2Wt6+BYYp9VXYvQ+/gqKtyNItT
Ki55FolVq8y1bFP7GUKAzX+EtxMKpbGKyYzVRP7dI94piP+cduBYtl7Y4ggDs/DTqb6TikUAQDB9
W3LLw6Eu4zcrGlZaq58mZu6oBIm1QfhvnjyT3gRBuuQXIUuAtRbNSAUyTCYiz+I+zBEthzC0RBjv
+wxROJxQlyidUp2Cgsyrtiv9bao091xqHrUcw3gtawcbgMVYr7mz5imru0fcTwgO3ZD2L85++gEo
nWRl7Jj3qkeNufqj8nu5VzmpPaI0rU0Qekw27K7n9q7tcb7NJL+pb8VeTf136TgspMPJABm9/CXy
5DZWEJJqEbdBtDc53cBF4ZVXQURwtJkXH/BPit5EKN2024yhgFPULs56O5h0jNtnoZftAQqYvfWK
xLmnMmQhjmuaay9mxoU920CnZ3ytzQYKmQaDxm6ebhuA75hqDXBAg1XV2yJZWzGxE30bt0/LRqUl
AZKynXZRnn6FMqufQplCXTLL32CibjvzI6GEWDoZcYCcvhi3LBKLvcBJ+l4M+8LzWX958DnCkuaE
XrOnOKeKqr00tVtcepm1ULgC8TXwOfZkpRKqloQPC3iWAA3oYo4xQTjo4jPokBN5fdGctEdBSuOr
Auld65cYeZnTB9r5Vj1tS5Gu4bigheihkbFujYYtarkdkVAz2NpsqCuqAo/GEB5u/wq8z+MmDmGP
tJKpi5fpD5y36WFgNgL1kNlv2D1SKxivTZYXT/Mnw3kRDsL5nncKb3S/QzlQT4NUqLr+xXHEXH9s
rZ1Zuv5bZI4H0eS/+ikxH3W9zXaNDwkobTJvdaNlaiH3HzcvL1WDkmGBdpqlDzUss4/RN+JKdUYJ
iNJ/9ovfTp9cpKcq1jRSBcpzF+lylQJ9PUIB9o9xiMtwSaMpA3COXepHR8jx6Dhy9Ddy6AGC6AVZ
mqqWhGwG4/gofqcVMwLaVeTTVkLfL6fBOAJTQGAUbRDZUPegMrJsdLg3aLlxdpk5PGH6O9vQVPLJ
nOfuQVjjE265txm2QYDUuA5naKaR1d4uhqq0TQk9OYHqQ5qNtttPq4i/y1ejEKXQBblG0g5+t8Mf
jFnRr1xDhlU2yLBuGSIJut0aR3C27mRS7Ek9uiqdZ/++OTOjeE/A620YgBwoxGqIqTnJpm+OICZZ
19tx/OXpR1NDmVdLOKCtiJ/w4OpP9MjXvj1kZ89TL13W9y+RGfcvkugh+MvPgW/W90XBaogQipQZ
qGk0L7Xgzqc7GFTiqEMjOV9GtMt1OmLAm6xmFoZb932hiAKsMBp0TcZQIZD3hl4nzrcPZnZmtMPd
6KL28tWuQuayS30Ef4nEtFGkjrez5qk71ZCKBPDMOrUE+CC3Kxx5EsO+dqGigvyz90Zqa++dwjTF
0uUwVjP9uEsBwfzXk7Lwf5qT8M4LRrZm+nGqUAwvgMt0oIqKIunB7dt6VYD1AomUouUcRUoeQWg8
Lv/pBARrK2RE0602xmNUVMO9nrA4VfHwe7lycpMeU5Lkhyb0/FNlJR4EGk8iyOo+2qzQ9kRu4TUP
tMcONMBnyqCEqzbyH/FgGTtLMx/LLprW5rzMrwRRn35AG9iYCdoVRdcFKs8kFvLKMnRBMiXRwPXv
G42Ksa9svFB5N1UHyuN5081MBioW/TDjRHgklNcoczljMZavNdcajyoMcR5KXOcU5KefHpWqu25C
ta55Kcbj1tCOVltOG883qkeglvwL8VvEWHIAEheFznjoyd9/d+QmCgw6jbL8SAIZbkprwjjui18q
j8dNgkzgQP2+YojLuj0louZpWb0nc6jSZDQQiDrqaBAtkWsBWb9LMWh8GWG89c3B+sM5du87abFz
gORtbD8bT/iuwrtGT72fTLaJvMF3dIy80tozoyjoRvu0GLnj6Ra6TL/tdrfxBxQgwQaZ3b25JHsm
Qk4/AodIBEtJqqqBCmjaC/z4lm1SBPSJi8gNDE6m/9zWmCeGuZBA/bVDTTkeyrk4QkLGuq7AQMh6
AjxpcB67cXZdBvsqDq9Fo9tnQrtmS3CdfSfqtxCi+VmiI1/DhV71KhghFjKTGnTO35J4GBBJzXq5
tgCStU9DSkqq7sYdwht0eDPomOWGsU6HZCLvUCM4kiB0y46pJowiorkOH8u19e0yUrjzWDZMEwZ3
5Le3sJhJqT+CcfFqCfVdpbC/gQIOqyAad2D+me9oRfre+W995k17eBmQP41A3RcGtrY2H40TwAPc
h9rwmjmT/o7YSF9bXlidIWx20KyqU4dmCd8I+Dwc61UN/CoMVmpwJuxtxYsDIv5PrX9Rr7O38EyL
jQKBe6Kovrbn1CVVjtnJ7NGYDqQWLZtmdP0jlV8yfe0ViIL40tjZ9+1bjirjtMwHGhP96tACiKAC
9It5ubYqOjWzyHv9YXRS0vNCAkfgot/HBvegeY7Z03c/NcjihQAgU5aaeOzJU7iXvXV0xp7qdVHG
wzMcfBulalafMuyld0TojI+uAAWYEbhduKn7y4tMxFmlgoyeBRAswvI5IOUQdxRIyREtFYoumLx6
3a9wX4dE7kC6MbDV7FSOyXUaUoINcxzCHob5bmzFfRspGL2gmrDaKUbMqt0to2oSQgoz7Onkx40O
HsdF/B2acHa8yX+eCFxBkz48a44f75azqLY6dS/dATkkHeDz7b5aMFKelKQJAVjKP09a+ctnXs5k
eQAXmTeU7zP73iVA61kWxvOS/WMXeB1TX15rP70mJs2ayG38x9svrGOqI2Fcb3WiSdexQ/WM4oa5
sZ2aomyb0MApfyRxePRCvTvkrhWeqFyZqHSZrGASu5NO0lw6z1F3bRdgEiIPyL14/jRRLH0ru4pE
gqlw3DUID/po82TKGxi/mMGQCuhkQEmCqNSp4rrYgqvqPeoLAmzieFyDOhGfrFW/E4teapFCisLq
9+QFjc+iDRJx2sX3SrcHxF547Yoq7vCusZeY/T970b/3JsQmShTW6///2gEUPd4xXFo1A5KaCmgB
c7gBXSQNazD15iXUgFIyTETvucnNneoy44CXv9galpCf8RzlVYf9V94ZiOt7SztVnkn+SAOCjbqM
GejyR5vKQ6JYmaIbv+ZmGn44LnreCH/giTy8YEuh8BRgXD8gnqN3mnXT2W6hj8smaV+sqJiFIOCs
Ro2oUwoI23zWSi3z/mUDeJF2CdVRaCzfQVXwn01J+rET2A+WBnIY3QqL2wa/y2gJUr1mHU4k0mFD
TbXeyDnYh9mm/lBN5XBwKtOrdlFiV8Cd4bRn8xoz6+BDtfWE6z4r4cHGFFhGgyIRfWDjLmItCSQV
15AOsvY+zXIcXVhR3voR9TPWlXC3HMKAQsjE/z1m9UqIVgAx2qVtLMwx/pIh019P+3WLLcAEVe/d
whgo++MhHDEqHe3BC45lMDf90agvfDPhmcVp2Vs2AUVSws3JDIsqK94YJlA8c7LEvYEldvmIy2bM
3mibFR+JPh3d+b5lImjO4Rh/WWCkxhCQwzY3BmstepM7aJAeBMFleOtD49jPm+XxJvsnRS6PTGdL
RPFEwZXGLWeQYvHBabUEtC3T96DsPlRD8LMNR8OWVvqIe8sGZ9zhXpMhDgQDbkREF60IfPQ5hVPs
c4rFD6pCRy41rAZgtshdmG80y2ChIv/t9k7NmpgncgI9iA2Ic7s6OY52xv1SUQWvUwNCFxvcdfqx
KUuxScHoA92V9lXDgkd/XXuLQsJBgXdDIJ8P8VIGa9rZ9kYFhsLAFZvY4iaUaftb1wdI/iFGVw5g
pYEF5C49K4KrYuKSM4BJLazPgurAXwWHxS2BN/pjESIY4LMxlADNilSZXZUlkVGMTDvJzk6km71o
nh2tozFFod6S8Bb7VrPOG++qDan6/u+dkKnTpEXBg0WmBQ1fjJdLccowcB/Miu6z69AJCEV27Gtn
VvDrsMxsgbNEW/rqXdTEOzOsx48ab8HxNkhWRno7rVxhov9KBOdHHkTqdtbl06BWbY09S2XpUVVl
9przRbHitVyiC7wrER5z/YJutVtVyT4ssUxEkcXig6jQuxgP5jb3VHlZapRaEetnvaBpJ5uDhaZj
swhLmORtzNrT3gKW0IcEsPsKdF4BqUqnzE49MDiAV2IdVeXOOnHdd31iTr90cUwm449x48B68we1
sedDGYl70RT2fTqZzcb7zl1owuY8fXJ9zXhKiMOrcvMwaTw8Rnr9TLtwr5LSfPebfLyPqCyinvom
tCQ4Gs0c0EfWEbv4DcExx1Q1SJKkgpQWZEp0qP0WpUc1myW4vIml90AS5cILt04et6egpE7dUE8K
53kS6MPuoFW0ElmEACkxZrSqEeH6B6l1T/evOIsY/wYd3oFybmwQg6uNW2qMFOhzb6MNtGgxnVIq
u+WfmTHDoEY/p5xy82LgSWK+NY8jc9/5ti6PyszFvZHkL2En1bbtBEugysyI2MnDNep6/kdtQ1t/
FGa0V47/YFcN8xFCIcs5KcXm3DoxaBzzJikgNJtxgP8Yfo0JvgsiRT9uCb01XpfDOnKNTQrGIKir
MlgB9njI6cvvURZWu7xpxInq4D97nOT/7OUnZUKj9DVJX1egOsEq8WnZGr7FeZP7FYSpdJZoxVX+
QKxJeUkr+SKEnNFs7Yj7PQqGzTDfMbHlgo0TpOPevqGKF61cHX0E0BVtbflR9JAPocVqpIhr3mci
T9Y8yVtu92lE7b0ssfd2AFKkpXfPOICLWbmVcFk82bq3o8Ym52/n9hXlkfVg9cOxL9OPMRm1S+pp
zZu0D0u7B/VYdzaOU9D80rs4wDaAkIgOfqGv8KquSbKE8KEVAsZEFv/0Mvns9Fu31KMvu2bxj3g8
Ow5KmlccyTv043SjmLQL0zqXYHtZfsSTSXFLyhfNoLtmZy3+t87ti52rm9aBPO0Ab2bsrNp5pVB1
ubdvggzP5TLjo91/gkJR7VrbYHLRJ9prV7Yr7JZUd6eahpPv8E1zX3RUZN2jjEAupqiswCYbKtyo
UnzNZKso3ISuIb6SLv9cVBytOZjPRCt4tna6LQYLf6AgH+Tag48t1scp20A68vvIfPJ9p90zF0/2
rOtyCj80gHqNYMugU2s9Xy1da5Ids8dlL4eQ5+mbdnKYb0vuK2XNEpvyn30O4/IVR739ZggLfFFm
oc/yqYqDNOgYxrc9WVOvoaf/Rqd6CE3uBWn9CFGUGp6Zc3Ytq9rOi9v7ME2aTcus44AxpsJuKHeL
VESn6rqijr1jfpE+6UQOrGInHT+TST61bkgtOBmZU8huQ+vdP6BikDtlYMRNfHqc/jCvByjybJfr
ZLlslkPPo7g+WvnWVrl2wbcZXbohQooCtQhKKeXIeWlXzy1vrwjS3a0/Xo+YBUPrEuSVsV9K74Or
rC0mJrlZDr2ocu9bIBzEm3Nv6MZf5DcRkT3r5vwkQdEdxtYlCYzmKoT/WaYIdbNa+8kd4DjUNDXn
nXHyxkdCFuRqElYw98AJN5kX/ctGrkHi7hN02F9h7b06+ai/qdoxNuT3OUdplsOpzScD6ylkdLOk
VaXprr/WDC0+BfaQPwBzesoE7nBJFfpFIxmQokZOdnBQHlQTzdV1VBA1mh/CJmo0XgOFTCldks2S
vrkaRo9Qw6BYCb6LCiy/ZQciOLtvW+u63IRlgVKnMVudBSp2zLwoeiD6XNCN1hzRZqcXixYb9G3b
XxuyIkWcOJczSkz49VMVbbgy84MV1Ui8BJetgG990RvyyIQS7fuYU9E0xEPVa97BtgqXFMRZdor+
g6KQ6EiVsqKjZ1bReblPThnSKMwq742CyrpcUHYF4bHB3vAWuiYpQ1hdowmYplwuz/lCredyym0A
pPwfP9lGp+9YTqrV8j/wlOGv81nSNwEF3BANmCMycoxXROz2AxPyi96S1qw8ZZ4GmykytgXxRkvT
5wzzLcTZ8+HE2jfUEV7xsWKCnNtuTabcROXQpUo9r9oNhv1dbXY4vec6W2uZ76OwokM6a/z0us7u
PbNr1tJgyKxcbbqQxppeEsH5t1w8yxNAtWGCjhAkDZonp1aDFjFZPiUfToZ+SNzXVuOGkWXwRbya
N+uGFtX+WYNBQNxR7yAaRl6Hcd9FRmfOFosSsWKHwfLUMS2mOZYdfHJJ7zy9rojbpmGA7G98tDsY
NJObkmxhgLFDasCzs0ommNiMOS3yovsMfSkggw/aY+vas4YD8arS3nSteFq+g7xw7OcOwHwSJNVh
dALo4HhcD4Gw/IfQRVnbJnrz1JWUR2Jqqh9NYr8TnjDrtDoXTLhDMdkaK++ErMepK1Ak86BaK8wF
TFPTR8yB5r6PR3Mv9Do6q6jYDEkn7uyIKZJJ/N5urgdCUyrDd9P0mzW37fggkt5akyGTbGpyrM9a
iG/M94bDbcYKzxKTWCp/jZ3ZYgfHcWvqQ3T5u/FLOtqj1v36+xAmq20V99WDl4JOXaZqxUAbU6RQ
UEOmM+vci/tdvHh5571w2RtzOilJgpeN02MoapASXQM5b+iuJRVpDNNW/6JTTvd1w31qvEYe4t6r
15qDj3fwkE8TAH5ybejC8xEZZAR49JjtuvoEOG/62diYsl1Qc/e5rMmez7V3m3jcU4C1aGUPbskn
VcYaOQWWBZyWx6FjQoR3XX+xBt+DLFATY6Z5dyWr35UiyPHuNn9xKfxD0/pz01mNgx5vpP6vGNjB
UN6hN5u9OXeXcib+e+DWBTx7DnWbzmFF2YeFVDmyamIz/ntvsiZG/k7sk9ZHYeTqH8wAyeYhKgRs
q5kkuwQJ9MeYOtgsRPTVUF1Boeetzdbv3nVHf2vh4/1GjLVS6UiOqZ6j1/bojZn4o0/UaMp3j+Lj
RPHr1XEprNu2X2GP0HY3EU8bGtewDvcZZ+spbRl7ZnVdNW+C0XTIRel3y9AlbUOsjYCgnCSqkW/U
GEY8fy4PhHieae6h/ULnSO/FOvfzUUzA5WNqgHwgf4tWzny4PBEm/h15v8MmksSOLW/Do1W9XQ71
uYo8Ez2okiaXrJ4hGfNqCHJVespa48dyZDO+soBGv5RTvt5q4dRf/u5pyVxXJxt3XTYJhMDSDfBM
TR8F9cCnsI/ex7ZNVlx3FVI89qg9cxuf9+L5MW1Q/zwb93y0fChvr10eX16xvDaPoVRL5f5uKF3s
bW+SG91PrXczsaghplBmh8J5XJQNyWAj/hzfBhMsvU7093aZOFXk1W4F3YhUetOcEQUody5wBv54
6TQCH103Lg7LS9umqyiad5JrisDCwOijYzyW8uga4C9SjdXQyALgtW8LbZ3hFT4D8eC+l8GViUTz
ZcdN865MBuBZrz/2c1B4ackDAaIxqcDTs98CvMz6KH2M6rF/8KqcOB/hZm91od9r6I5t0VZPpZU0
b7So3NTXXtPYDJ89yiHLo2EPitcbu1dHN+q3dPg/0s5suXEk27K/UpbPjbqY4Wi7VQ+cR4mkhgjF
C0whKTHPM76+F1yRFZF5y8q6rV9odACkJAoE3M/Ze+14OiF56RYjWeBPk3nnU4LY5NOszrY756YJ
rqDEyYnvMB+e6ihMnoDXKFuoTspWDocmepIHNO4sqbIch0weXi7fqC/7CZH9DGPrxPdB4DfzReVv
XBEgF9Q076QMBbIU8lZeQ9e9DFPYPGZBXh+GBhllAbz0FW0BABc/+OpiQdw5Cm5LMv3KZyugGhWh
WWr6FwO6/Z7YUtrC81CJm0eiVJpb1gztXUumJMRLtgdePUJrKNPTSH31SUspkiHdpfDqn8u5+9tO
urI/4LplRlzQ9dJRa+zbLGx3FUCyk2mn2yTX+WxQ4q3k5XFomQ9WComJJvIi1nbNbUwsIEOaGr93
RIToavPBZzuTALrm0Q4H0oaCvFkOkQqqqqG+kbSut3EPCD9pq7R+1TwAJFRPWcpU7XOs+HgePDji
RTs8KWVBKZ/Z/0UNRoeVhlKdsthT9vyx1o4kAPs8TkzGysE/yrlFklfRxafwIkc4yHB/NZ1zJL8U
3QiT9F7Hq2DnY3WrnUrbceaLbT9xBStYN26ZjjnbWnRir5tmdjfkMK+SXtGeM2N4ayFy/B4R6cLi
/WNE07KAQRIkffDUmx0i+5Kbj87/+Vg5A1EZWUIic869aDJb9cN9GVRzWndxqZyYBTCXbdXq2nI5
PmWkZ60qw6heU03b90SAPIcY0HbUUWFEQ7lAkuqzuOe00EgLngVCobCQ5egFN9EmCV5ozpOMxeNJ
DSNaZRY5YjUGEMSM0SM+xjmUygze4bLCWw9r0kiMJ9+i4GmVWErAmw4Ls6HDF9LXaNCLtXBijnT2
a9gjDCkFDCsPkduepK4G7QbBtq0H3w1Tz7Cz57mWZlHjKm1kO3LaIbeV47NwIToEuZVsNFVEt35Q
p72J95ToYZrIcltVlt+KMEHnl+GH72ikBGvoGxpNL8ZwRmdJ26zZb7Piq3QVtXoT7EWv7JRAw/tU
pbMcTJ8Tc5jEtIDc8mVTJMeytMc7gogUulNueQDbg+GuTZ+LToWEHpXGxoEk/2IADcrrYrjPI3cW
LTM5i0thbqUiGA7cGmyN92Tbc/aCQ3fXB1yf19k1dWLlapd6e0JacqtmKI58aM0K73ji3Q1gp545
gc4ZzeHvmWDJGvpJgc3WdI6BpYAiydz0pKQjkS997i50hFFzFql6M4Iox2UJO6+MtRtNZO0Wx6iO
EPXiwXPLb/GDnKEyfyaz+pzcpsKfNnoaG18yAxKjFwuVhKym2TZDQO8Dq+a4JRwy0JDhFOJERjEK
oDQjOjkKZ8XgjnTE8sSpRD+kqZT6gFj7iTkIcsWxGO/ihjmfPwhnZ+KluESxDvrQ59ba53pyIKs+
v/ML42vQhd6iM2LnWb4A/aHzzErMW9CCEwujGMz7YKYI+VH6ZlDDWjqd0dyLuKHGWgebavLtE5Bm
dU3fLF3arvvUOtFwJtq5e2yUhwpa5VPEzO+Qh1l3SnzzahSiOvLr4ICBkdStKlQVq1RGd9MZXTIb
7a+l/poaHryrwVcOcv5jAutoLJTJoc4NKSb/bOUkgQl/Q2z13kAb6qj1VvO9W1gxO9cFSYlRjmBo
6uYsbqMHQYnCcaUNYfnSFoAUvE5P75P5TurH2rlIkVlcyzCZ9SdJ1+PmQltp9cVrHNrGyarJ+yCI
Mdh1vQ11M3eeYubSu7wmlUw+C6mB4GZwym2Hq20b4Hr5hqAlb/ulO5kB9E31x65W4WpRIfBjliiv
bwDzYkhfRnvpcj84KLqmgwsb40eIcEF8sLJbqk/jfaIkGaqKAWzzpH5z0BOfTSSSu8m1bgRnpjuB
fniBjEZ7yu3ywy/j9sPS6VBZtfF9ymhfEsxeXGP4jDuH2UhNpNaW73RxVXMU1yrp2+/6tMpzw34f
FGRtuj8KBLbo0WMIWzk85rUKvvS1+gASVbwSKehv9Knv93o7o5c7LzuEBlxMp0iz19aEojw3BPLI
3KDG/EaTebylZkfUGjgawmDc8WuASjKve+VRtxBT2uP0jL62PkW1hvB+LiEUFXNnblXt2YWURpqX
xVrQQXPpYBvchD044yWRM09C63fU2dQ7VXfFuRhBNmBACr+XCerVXL02ems8ZGUbrrH7mbt2bk3p
XXNncvG6mQIleJraV26bwRLrY36Qq/dEoVaJmSw2mfB2Bn6i2OpjbCEUMmd3VooEAxcALKyMsGng
uNOz4vc+GYOV+pz5KAuV/JXPHK2wPZFOYqAC7zQ81oVrRTfNmqta+tWeEi6rRuUdkoFCQRkykcwE
JdZEX1IXn7mFdvKVdZx/jL3i2VUT64QwgPnw3CfMaoKWI8QUpIj4TyVVtnPlkWQN9GFlqs5JVgRc
iGcUG6u7YqiaWzFxWbMnvV8xW2dOP7hcfak+gI+wRoo5xaTustRD6jpo7nwr9T4/r4qvuoIY8Ob6
dnHVCuMhV1z1GvXxzdZrrr6ERmzCNsTJkDgf6pD6l0pk1s3zvDM+yBc/nWfFJSYulh8vcUlZII4t
49LS51+UOmKSFGkRTj6WnUVIWglEXhe27rwohSOBKztTjnVybfvKuG9agfaI/+oTkjow98I0v7eJ
Q7myyr7JSiHYyqsW1GRvkPJ071Wese3CNDimCbLrfkzqbeuNwcXUAe4PHclEJRC1jR4N6SPzCgqT
Ph5IOaSkxq9qQI2xAfnJlZxucOzPoToPzapOoeyY7radGgXQvEdULCa/tTyZQqrElFddcFiNtv/8
0DWd+d6Uj8pWGnXqCd+aT+Sj9O5U3EsKP4dCP6d6FXOOi9OpREcrVouzZN6o4oqnlVCQITkPdcWO
7ikNnyuj8H5UiqB4kq2uH+RSzCz6+FST4FYQlnBRyuiJD1Z5Jv1GP3QeuXilha/Ib0mcFEn3nWoX
NpFJrR6aolbvmik5mcxCi2Wnk0lW22p2oAxcPfjMpQ56BR1SJVleRzl9V1IncCBOhSms9XjcfY7J
CEMYQ1TVsrCI9Yla5Og6MA9zU2XwdoCUGAePm6yJ+wopR5GslVwxH/RCKHc+IVouUFG5APx8iBWW
gk76YivO3NhiYSjXjyIfvE3q4nScBjgKhC4lmxBbWNg2sMZa13VQXFHcix0CZY0wFC80BndOGELh
n1WEusO32u0cjI/dOsjo4nMFpXLgEAVaJ7W9DxK1WslLiJ9TZUiCsDjW8xVF61Suv1F2Q+JJrdcr
0TRFdrsTZu2tZLF+cGiq9SRR7zvXGS5OY7znwbhs7dr6QsdW7CIU3JvPSgh3jqAMxNGrpwzFAppi
MoDMnZS8h+njyCm9gshiPZcmaSGZ7Wp7OazpxIDxmys7emg/V4G1rtT2WFhDeNCYpp91LooDItR1
UXE/CBuCqMyQS4XgBEdJq5g59owqSw6y/uWOqFeghR7lSJurYQK+8crDpQpM0TzI6Y98AGp76Iqi
upMjguOaw8SqCAx90nD3ZKoUaUZOoVZV7/PUG8iEr8p9WWvKvqqMB1OdG56zfK/Par5dwvsSe3WK
UKAEUDX3ZspIgfhMf/hqQ1k70JnAdzYP5QPyLJM4QIBx5khgsKvT55NfpaQezxH533efX7Pe5Sfb
dva5Ux7R0tB36I3cyZEfs7gYWxIVwomerKpnWOuGgNiNnkVRRW+yXSOxO3oDbQq9/HHyyTMwx+ZE
P3bKUGD8Ub0gCxcjCcEdsYrJzUozdxk0wr8lZIucnAL4JALdm9zkd3W7pT3Fv34+Qu4wlUxF4TTl
W7lNPqCOuJgYZ6HcFgnwT71xdykwvKHU6WACJ1tNeDMNotRS745MsOzI6XdQME6xZBPEh3SkzfQ0
eJ4AjWOUA+72lKlYUWQDrRvNs6x1zwozfYyqowVPGMdg+Wq5OnDb2UKC+ipZhVXkHbohaL9k3D/a
kryEMBM3KfxPs/7oVTQP+Cp1j25lMY00jGYNU/HB6QAOM+dFEgidJoc2g/IaPPMh9expV9oVknnK
2NAq54eoa388q4Gm7QHyY5z0tpWn98jFuRNLs7RLZMdhsvrnsE7LnSBdZFHm/XD+7J7OZnn5TC/T
m+rTpbKYEH5uChNCZicWa+vGLPW7+beCiutdMkkishrvohbdutHd8E5ulw+KooWsQJnBFpoHECSk
BaFqoUtxX38O4lzZ06hUvyv50G0JT0dmGA3Ji3xGXEX6+exzm86Vl0LNQs2q+mqFVLlrJnsbnFvh
V6zI+9LQqh0tHhWtY7dVxqx9mULXm6XQ4ynTq+5sOKJdxWatrqy4RLngTd+MDIeFvKB3ERoY2N2s
6ZJrWCDh7J1Dqnni0LeWcW7nB/kME096tovt52CIzDN4IIKIQiRuunTPhmbhEsaBy1JW86ox/uZU
fX62RN5sYXN3a9IAac9MmrWi8FfQrzfU59F2nYWXN9YxGoRySotKo7RAiMSYtM9T1Bt7I6y5QsxF
pSCzqO8YqOxzCv0eqsRdZ9PdCurAw0XwveoEhXwsNPhpfHdvhvdcmIsvFoJ3l+7Jp03fTuzrNCX+
ra/aDXF42rFnqlZu9JG7Qq2+shIgKsRlgRRDD1hojYN4eH4wWUAf5RCYKWfZ4MC8mPu1QxZ/8yMz
3rhuiWpdxx4KdpbQ4vnNVbqFx7Zr+31Hh+fnJsMllFEuhNXSxmA3T/uQmRv7PqQiKCd+clsfCzJS
AVcgxiFvDMNQ6+fGPg2L6K5LiEylcqQC9rPNg2dhlh9I0158NujkmAsXlVqVf1UWBNZOc43pZDl+
RDGXnoaTcM9Jx74+mHnS31mQsqt17TXx0rdQH5ZNf4EBlpwROl/EmBhnszOXv0xw6TJGm+lSDSSt
BaELQ2XuQckCr3yWCWPEJoHqRp8fRpKrV5bqztqvYlb/pKXPIsYLnQc8tPqTcGZ3ouU+WJlqPE3F
j1E+t5RMtRtOdv5O5wryguP4d5o/ZYCJGDJLuU9Hzbmp8xIuza0jbgDvwchL/xBnCAszbwZGlpHY
okuplnHV62svmbCQdPocgKaG1kZLFIwUdq4x0UvxpJmt/WMsmLdsrMLqllobi4tIWfCliteuBmqa
F7kN3me/VymlEAs2b8v9gTk98Eg1ytGsc8vkI72ZU4ml2VT9Xay4P571vfIhaFDs6AbVK0qC7ktA
M1rLCDBg4tDd+1FxLHozfx1TR3C/DKeHUEzwYca22yhIZalDdOo9glekAqWOetWE95y49iVOY9SY
aL0JUbIji9CgElV2G22QD8K36QrSkJCXHN35QQ7lwxTW0PEn7wLUtj+5jdfBleYZqZmQmwpjOHoZ
dlU2B+rQnxTPQVQi2RkKIRhxTZC2WqLpz72aTJR/PTSxoZxDwGinhm4TYZLQImf8XVYMgOeRMwP8
1lafV147yE8TtbbPCRfWIO6xKjYxOeVqyM/djbOgkPm9tkRBZh+khKbUmBBorOZMgv2uNfl0cnPc
ZazWWGW47fg6lqxLFCfXrgXn1zIXAhOhNahXucOeSXlm2Tj7n9sGe7qYwm+pVBLkhsBIX+aDU90b
kOkWYaR5BxQQ9TLOiVQkX874Enh0mOO0f+Rm1FzslDTbeXNFGjIuHxzhCKs3BnfTLxB49zqIgO+N
RcFoNIR/YQ7lIPfJnBXqn/h7XaMe4hYaRCigBrgwYoaLCFa32zJvxaGy58u8mAuUpL8+KEbJ1dQe
xavZ+ETq4gqzaVaKlGikoB9oblsmreeY4PChZAnom7jAjTK+aM7cCDIyBQwPM/saB+x7Hj8GTaN/
0GBE45kGFergwl7bDUVoyDnFqWSJtibhq3+iuzl7CF39Y+pegKf477omsK0U9VcvZdWd0MnE5hRP
V4PQ4nVgspwd6K5s+Ra5J2+y9V0DifFAd3Y4AGdRdoSJDoiU7XIbeQQ9sBQTND+G5Op0rO6Cepzv
ZtqV7jWAz6BWXypDp6sdNx9uRHYmiJxgYQKKR0+nf6RJ+UwcgHhRQ4+KGJ3gx1A0+irz3OBC9QyV
BJPXkwNB74DhWt853TnLFe+oREgCx7EwT/IZ03Dj5BMatJXPfm4L/7zNjy37QDGTHNwh23dUsHZW
ZA934+AQZzNp6VNAhxsxgBe/AV+nUTJAgZyAy/jxoH1n0TssdGXI70vDvo/w463QlHX3RkRD3HBw
s/ClcQ/Uy/0deBFBhjSQ+DFwg/sSw/Fo4YgXdTMcKHUBGHaYp/aIWzj/VdxCOI2awvVvasmpC50h
/ez7serplVC5/va3//rnf78N/9v/yC95MrLK/FvWphdqdE39j98s47e/FZ+b9+8MLTiS2ISFY1qm
ThCKabL/7fUWQn/+x2/a/7IAJFd2hw/LdBqwAEoyXCF4El1AzPg3wzbPLqX533WdfKBWr99sQdCG
a/nFo9WzOBEF4VNB2TertMsYhk722FUBJCIrrd9oCqzaoUxWQesXZ5sGNGFWLVWORHXuc2WaYdxN
/VqXWDfrvOQGa2KGoiLVL415gQexp3nNcx2aqu99IEu8DGEU0Rr26wnhGZhtgX/+00IeId9Dq/3H
EEC9cRyQ6HzutZwa86Z0LKd5D4d+VmhJmVYXguxHabeQn+t//emDreUH/Ub8CWpxShV/Hv5z+5Hf
vaYf9X/Pr/rXUf/885AX/XjT1Wvz+qcBGbVhM17bj2q8fdRt0vzxf52P/L/d+bcP+S6PY/Hxj9+w
FGfN/G5+mGe//dg1nweG/stpM7/9j33z7/+P3xbV6xQm4etfX/EBhPAfvymG+XdHmDYXDMexAbOY
zm9/6z/kLsf4u8sWw7Rtx7WFY/32twzke8CZ93fdRr7uohy1dM3RBbvqvJ13KYbxd8dScfOCInQ1
4rz03/7403+c0p8f9b8/xTVV+9M5bhtCGLZjG6aKdFeohv6Xc9xsyf1KKBkuJjGIJRNy/E38Ypu+
ysMX5mI0d53gO4iNlIq2r58aJJ33pIFb2HzY4XX2zQML9Qjug3ChqhhWbadStq4yJkFRTunUrYql
nBOZvZIe5F45YZJ7s5SKrfqvg72WCU8RWr+7BclWuIe6q6E33VUEvbWwSYfb5fM2uQNkXb0A+lTu
W5bKAXoEwCIEFL9bVDtH1prZohpt5/DLUy31561VPbMBMlK2LR/3Odjldp1pTMTXwEkWjRt9dOEU
fZui5hplDWBOQgzamiAqZQhurHaUF0OdIJCHM1t1Is+sLZXxbOpDs09jjLQ4o2FezgR80afew6h2
AkpCEH/D6jNEWHFDYb+p4XTx3frzCflG9lvHrpjahdyV9/kfys3G1DqkXH19L0lShZFdm7qDtztv
6nuAqQthFJ/b5BHyWLn3X8fK7UPn9NtfTvZ/c420/835wzmoamDbBLrIv14jp8QR+MjIf4sVFeNP
4MUHOSX7OS+zKqOEnz3P01jf/Dpj+8u2n69rqz5b1eV3ERblkw6KHQZlMZ5yXCtPOFv0RZdq1XEa
tfZpQKS7nFo9O8i9XY34SRuKZC/3BgFdMr8990V7UMmwQ43nq0+jaE9aWwChLRtGAel4Yxd/7vMd
+4Lg0biXR/pF8RC3enkfi46bVG6Qwqw/KQ1nfjsGcz06bi50q/PTWJApCnUdEQoCKmKMCWDkzriZ
nLTEhaWI03/+4P9yc7JNW1eFCb5Q1/gCm6jR/3xzokjb1UHsFCsDguVeZFVwxkr44yFNNHogmQW+
C0gB37GPYeDbUrCkfEzx0m58FG3HKrGHkxfvCnhbCxLNxVkJZvRJWw3OWY5FiT/UrpqTy3d/5zgd
SyysuXeT22tbKZRLc41clkHL1xNl60VmWwRjFYr/0JHw9uCUyyoZxcov03Y1WXZ/jmgUjBSdZufJ
ZOrrTmvLFSVmJqZ2458lZzDox+xYdmIdVaV9BLwRr2SPETnkQz8a7YPc7gXO1//8meo6GJA/Xw9N
x3YM17Bd3XaE4Iye9/9yz/ctQnsMfG9r5lrea5eX7XdhpQ7JaLZ5J8auOmaOSk6uWvVfaPzf9UaZ
vKdV/lL2dv9kFhR9p87xD1pj1ZfMtZKlPALUNGuh6S3MPExjZjvdo/fEdBLo+QaLXPccqfYDnYjk
vbe7Bz/Jh+dIJzevoCB4cL1muGdKABQOzOkbHQ75no3rk8cdivaSjZRlKJa9tVnfL3t6EPe67yur
QdPHh1YLmczljfZlGkg7q3M1/j4RkdiLDPKK3uL76RF0Y9GJl7qoit8HJbwi3mhfeyOqyGSsgi+s
j6nm4id9YPKXrXW7xtqnT8XWpmNzghFk7ieUWfvATdVTiwkHFpYi7kWV2txYQDgpLuFwaat1j55h
1fuE9HEQMgxDJyzutUGcHczz6JjY5KBEpPFR3QyPbiu1PVT9aWkd5c42d4J1bnTmJh7FwShz9YQv
KqPFSLRrC9982YyDP4dTEmsgovZOm+E68hA1BO0uDxGINX85ZExA8nhthHha64ejZs3V1vipmvE7
/fTLQChrct6ip7Kn/cseOSAZWn+g+whj6Gx6mEHnJ5VNV3nRGCcawmO0qIxTI7f8vx7DDM8BxjlO
0BxCY+mGNMgLp9Uesx5mXEJLcm3XDvAlwzMPBCDqfMfZa3qqd++n9VGO5EOZfXSVlTwQ/cOr8+E1
S7zmLHfJt65wZICBIl21nCbnpY/0BXAp1n9Oj8ZFtFT6Wce82Nr4GHhkyFCdn85hagfLiL7YC7HB
FkrLvrwb9dy5ckV5qef3qRyki66qjofU941n6AkruZ12v7LpdYOycNeOrBHhLvrb3IQrRXd8a1gV
T/psWzOtkk/+wy5LHvyfX/4/j8ENi1nBcWhc/PJj/udx//NX+csx/58v568V2naw/PCdxiD+GN/X
buhEYJ8Dn0Ee67mXCo8ECqrIeBviU6cATxuJrFxosap+HmoW6o9DgX39PNRvW+eXd1UiHUf+fGjh
Fd5FHkpT4Oe7/rtfQB4qfwHFm/Q//wLc4qxNMcXVUgHPexU1djREqM+6BmgxL2uyQuahYBG1C9VK
XyHVsZ77eCjXXtlBkpQHFzZwd3rJhAKy1zbsG7yH+iJ3Jt226VNg2X6Un3vXuCMzc2uXaksmdR2y
3g4UuCFm9UgQab4c1byCUZjUj3QBU5C+ibaSe/so8nFSpm9uWVePchNe1sQylQd5OI3/2fCoNie5
T7OFQsFTp8U/v1nrlc7e6Ijdkntdr1MvU19j92VnYoQZGeRxuYNFpiVj96VLIDI75LMs5HBMlXrL
EpoiwLyXuHradQXGezlEr7yhIqg9IA0V18k1UZYq3ReoZdWhUUBhyKNa3/LXUOC6ndzrB94bBFym
f1nXP/NzvaaOz6VFlx3vU73FVV7vFavBtB6XPnSGoH73nFWY8L8OY7ta1iIKL7qaRwcr5K80YpE+
5W6OnmKo3/vSOiiDqX1lHgUNoG26k4tT4oztWl3h1RQvlqJsunGs3g3Lx/BPc/AR6E699RoCypPC
OplWF9IuEwb0z3i6TQ6hq0WjWqAg+KC1RtPe1DjdKjiA+dzjpw7V3e+oq68oG8xvqaZoi8p10ic/
UwhMYgZ5IYwu2EKmB+XssqzQ82La2fNP6alhEyLFrIIVTnKucAsdkIAkO7WitGhHrML9ivupN0AW
7LPReK8je+GJHINEbI1HS42TV8QDENpxQT1UlUJsvW1XW10L7yUDKG2r+t5UTthVsovc8okGGrWa
a8eYrX/ukIfij9PB7JfCf7JVLXgC4L1240pc5aZcGb+M7phh1CZvFLQEQjXP8I9yCKbvMqXh3p5d
Z2FIHK7eRe/BbDoz501mxX/bUW5yC/kjwyIzJnGQh9NZaMGI9nAwCWHZldZQLR0QCjfvEMYqAomZ
R8T6Q93l3Ujg8jyUO3pCGRaB4do7ua1NyGirJTx09MWjkzqEHQz5KfdjIDhDW38++GWy+yR5BANy
I59ESwE7zxSHtn6nsJ/fVaT7bNHrEIoyD6VFRD4gdLZIeauCdq9DIlhMFlMEtWhKGDsI06sJo2SX
Tl+ZuWY73O06CzPcl67bv7uUGw+BCy1Iworkg2NmbMoQAuGlnp5zTceSO7vWR6yhd4AcN3LkVBrs
yD82JU1p0Y9wQebJX27tCyO5K2wWehAb1HWs1DC/5h8EpLy+D2kOL/XIa9D2TcZSLfxserY7xd0X
ZX/zWBF/PtQ+bB/YDPiLlbGPl2WFH16tE7Gb0vbHMZpFAz3MsR/NL8PRNZ7arL2JcpkK7xCYqnKr
Isu+92j1LFp0wl+NdFLWjU0PQA57phHoEpEkNf20kqZnZ6ytRcRNeYWs1q5+sUP/dSwP93VmO7kd
3PVQ9w843OIZU6auw14Z0PBG3SItA/OND2Epi1yjkd5rVCteGv4RS+49OQKftNv+fDkWR3Xd+fX4
GCF/W6COMN5ADgDUzc3f3Sn/5eUwCfPr0Cjtth7q8WBVNV3eKT21oa9vydtqj4rCtHfM1WI3uiK/
Q31FUrWTNjeXwgjaNz+CDahQ7nZDisNTgEcZo+vCZmaMD54n+HAMMiverJLLCrqtrwIq3tJF7P1A
ghhx4ACL7zvT1LZ2FYNdycLnVB30ddEW47d8hp01VvCF1le1d0E/rl0A7v9uuzw+0Qi7mo+3c24/
8n18k7D0P7/P5/uLgB9e1OEeFv3Rz1WwdIAQQrscmYuH2sVtHe1b5hBUSj15eszTySUEySjvfVNx
tmT2iINZaOoRvSJ6S5u6X+Qn1BnHVn0KFa9bhEolXiffOUZ54GCyMOxj0wIUdmalvuw4ke2FKSDV
Az5+GlBR29FQJ8/tVM5DMDdrdfBdkBdeemvb7hghxP/iN8aCGg/KWhMwVhYJ69kRo7GtANyuWVBb
CMNTY1UXVb+TQ5swG7S1xXSSQy9tTr5STFe7T+Jns9rIrW3XtxfVbm7J/IYmctijfH/WtadyzPQr
wbNz+nNWHTv4rPdlTOBkEE3pm503SE9S5+XnEWrne/dJpvxyBHeU4RFB7mNhWeSAU8p/xXrAbYBM
+2toWNqRBQTz03lHptLVNMbm6zAkzZYGidjyEXRfWm3cyAMmnxs9bdryZExRcJVviZ2tw66cDmt5
SzA1WKOzAnb385bQamI89LX+pGmlSyTcTJVT4PsuYEFNu0++3Hxjkcc1mvkkj5Cvlzt/vufPHZlL
Zkb1x7E/t4dT96BP3+Ksyb6PROI6iq98tKP5gPjR/ypybqZlpo53GkLivVcZ0zZFuHvFkhSjha1t
iGOZUH8PtSpc9KgwhysanPOn5y/jetMi69jLodFCl1FCID9SyyS30VK3NB0bajqsaEF0m8xDKDU6
qfUinymUj348g6V4A8AKwtCftVtkXEUQ/A/5PCJWNj41rcVsSkSoquUhco98EFPl4o9FxSZJDUll
qKdkdht5Zr6PjYyY3nnT5855O800sI7yfubPF4eOE7MEhnFq+WobK3n5H9hW5OlsPHOB0SXNTfdV
6CN9JXbkMDW3PErTW/dV7pIPMJT4Lw+Fz6XcoUcXN9DGBgfZsBkQZRwYAE3rhhBveCAHOZwQS6Si
V59ZE22TFn8uswyataFRgg23nH6t5ThcDnZXTGTdVBvTKp6byPz4dLc7oLvH+UGdH0Q5hTvLqQhl
ciyQpbX1aJLChFQqeOiGKiX6pc0521LFuHM7U9zHTNQC2gz8qJngovQRfx3W2E5V+o01xDR655Vy
l+mkNUS6sZQL55+rZ/R5S71WlLPcVAT17vMEqSgIX7paNz7Xy59L44wIW+qxydF2iIMuk+rWlA53
OHAVsp9o0TPcj4JYK9nldJs4WzlVQt4t7b0Ho47WSTYDxbVstNeV2TWrT8C42pr22uvLhvAJlbtw
U5QbefZD9CjODbl2v3zJ3GJkkeA72MLViQwCeT53Bkoiy4U6XsWxupH+KjmMnfLXodwr7Vag5FZl
NyfpzWCDlliQBRwlAEzzUG5rtIk77s+x3CgfLG7QVD23gTL3+ppB189JpHInD0L4aFb4NsZJeBBA
fSl5pEG4mTKPHHbW6cdJQx4XmxZCeW9295N+y/U7TIZ1MZbpvtPAfE16Vt1bNBnIBk2HV0eESCCR
OeuRGi0Sv28eUSQ4GxAz2cFvSPb1q7o+pFgJDg2e6bVsudP03o0WqUAJfHuDbilTGDJ2CgUrixee
8vmOWOmKeLQcihwEZwSkAJb2tm4QJm8xAeK1vzSDb66zvnIofXZMxc2ZPkAxZ56Vh0JbliTSU36+
Yag7d7N6o0xKawsDMfiU1npF+nvE8L6w0nEVG4a2Dmde7pAFw1mSc4uuajY9XDucbeygAtznTDfH
hikvG4Nh5GdpaU4POU2zNZeA+EQ3fHZlzE9TZXRmRucB4U58kpvkAwQRdhZVfCIf82qN40ApEhF6
slVq5TpQVXp2KifeaI1uHnCy9PcWpT+mILr6JoJlrDXRe5K72dJJBe4w0yLQUfTDxsUj+WR7+bM8
Yn4vvtzPWoiHpLIq8RgMFN8kbSoJs3Vae8o3anfKUk0Jnyj6fjyUekEIsaJdYDrOGjuC7JVItR7k
gzqFBIezWJAjm5hLaE4qty0nsx4amyoW1Zp0MUS3gA7neyPSlR+J4m3SyIESfNqPYe/bazNMyaIF
03pQWz5OPHLjVUF1toxK2hW1Ryu5EvapBrS18nwYHSbOu1PJ5OMLRVTQgdQ8y8oc7l0jeXdL1/gS
janYxnk3reVRKKbeUuG8tFpFAja0h2AN34KU07+MA2vQ1hjiugAZfQtPfx5bTXajmmfdjziA98w7
8DDMPyMnjhr3QVeSLMgwSC1sy4P/UBnoo5Be/h/azmNJbmXZsl8EM2gxRWpVWnICK4oDrYGA+Pq3
EEmyeHmP9etB9yQNIYAskQlEuG9f+1a3a/P1r5OiOA5wmDP/OCnPMW3IU9v6PCnpGiBjfbPv6rmM
1gFU4pNeuFQP9OphHGMb/QhdFH1UP0dlOwKhDArFvNilrm89y8jYQ1DpLV/qJCSFFDfxifhJ+5Am
c3U7Ew2QgxLXM4ZigoU3xbuWmrB3NbrI9eNsaM52qqxg1+mWeBfNH92OPQb/MttauvPag/TEun/P
X9C80VWvXdljp21MEgmIM+ZmPqfQVeXo5FhIiSA7eWO6s9m+bUOW4O8WFvWGmbZPs1tlF/Qv8YoL
1u92rCGU5ul1drA8fSYvtEuJfbzXBp+fLKRUZ0yCfaR0xAWXdSMspGGLdEDFsXgRP1kZhQ88Rk6y
2aXWzqGs8tHJquDBy0f4AssaVLB+nRz3rmVtSBgyq84m1f1PRaejjBu099YjtdJoLjqRpdmjXQKb
ZL8WepodMas110UUM222v9jMvfc8M7iJw27w5eng0eEbOXZyZim2fKfCIGYhg9PJIUpp6roBQiFZ
6qeX0XGu0eVcjz+nqxaB7IH63r+nI2DWH/WVHJLTLXDDIh2eM62nRmPJi2jkhC/AQG9dyACErcw2
ZW2um3v4cPEj6BLnMobZbSBHh2VUD0SHcGgjN/5GOpBUsrjryI0/flrOnUkNlQwRyBljLe5SI5hv
ZGsaZqRydmvwIArYCrSzyn69AhucRojRAYIRC4OFcwpC677HmujuZ1+M4ClUi7PsswdtukNYprPP
3g2WqT1EoqnJ4FTDhpoK6qTw29lC4RG3KqywJTA5HKhBUf2OPBtVVGmFPkIo5kEOz62Z3nYET6+j
M+54XqXE8+DnhlOcreUJ8seLPY8Xu/9imEl/HaPudLxOkKBkOTXz/phgJj+s0JiO8EOgZJIKOaWi
m06eZ+Beo8UfsvXZ/1fTqrpMWclOSgJvVWRNRy1ESdkpt9y9zLt2ealJrPqIRKqDE9bU9OT4MG8E
ys71z3Y791RozV+yPjTv5Is8mSvNFUJbCuGy+wXGt3F5/rNSE9aBqGW6n8K6vEPhDKxMd/u3QUuf
5U56nF47QKM/0pY3Vqeuv82JbUJSIIMjFYQ1S/A1Zd/RcZhr5w3Pbtk9abU4xMUYb5Z67ne1Kr/B
hgwgQjvZnTzbSoYOOJNGNbg6pL5plsWzYZfmJkEne/a02jl5Ok/COdO7pyKEVJTqTv+jwHmpV7A9
0s17DYwcGpnYJmli9ZXvgCBrWcZOYtcr0cOi74SqEWPCpCvJvgp4UH0A9StYtZ/RxKkYwAQEqBP3
yRBCO4NjBd8kaY/QePFUk4dzY7i7rAmeZOu/RpfLzJ0A5EQMZW1Y3vP182XGAap2Uec/P2/4tttu
2qKZ5qM6KeG4w4GM0iT5Ua1VDG6I/xEAarWHEA+tMywmKu+jjIififHgnIT3KtZsp6Qq7tUCoP0q
UBvv1jWf8tJmTHZhJLgtBQRwxetDIiacVMR16EOXVA6yz1sG9LjD/dyp3et15cDQL6knMM7r66Xs
emz37ehQirFcRr7UUfOPIrzmQNaSuhTYWZ2vE+net1NiYS6rxLgAgmAtzR4mvJzjUS18NDX3/tpk
VWPeNompbrDAw5zO7sxbCipQqQWwSwB+U8rCh2k4TrW1kfjO1KBqWx7Z6Yx1uhydCxOGWJwiVl44
n3LOtf1vw3KOuxT6GaX5HDhdu+/Mvt66KqXY8nt8hY5+fvvrSqu3we9h+YX//P7LeQmXypMo26W6
giLUwwyRxGZXn9qyQ38gD/9up8hc3ZXsjatdMir2MZn1+oQlRb7JUfySvMUCmqqRWGz7uaL+d9kj
OdbARr4BoN5YQ3Pp5RxrmRNF/c8515zikplc5k2G3VyQdOgU2CP3NVEzUBvUG8jXJJqLCP610+Qu
vOHPijH58pwoM3GAqBncyFZusBQwMTK8DpoVHyQy2KfPL4JkpEpaqvwCyYHrt6hl2YJNQl4seyr3
7EQOBg+LhVffx18ZK+6IEils6Ts73KUTz3DH86zrequnEHZFZtg9yoWV4ihbJZooI9WG+D4wxKNc
6tVettZbB1aVHShbubVAJGAmivneIHEiWEW35PRW/a7JO+s9rzVr5yWu31HSciPDrIYLt8n2WIDJ
yC44Dte3bbLy217r82ipScANKkqpOpGRZEDK4UnE7f66501/NeVgWFuU+Y9ad2gb8b2cxuGf8FF6
9vWa8mEPVvFqs21fo+WtbhMltFm3KNFB+r9pLr67xFOdFzdvNtCvikMJwjKnagkTgyWsEC08zJRN
xDkrgfeDHsijnV5cU66uKbQtwLSCsCX52LJ1jOOgQkKSzaQO3Nscxz6Zu5UZ2bL9imyofJTjU5d+
sLAR1/RsETc6ezHVumZ+c2L3fcG+RsbBTPZkUZdlH61wnHVf5vk5zvrghgoMcY2URciCQ3f+X2Yg
y84+Gg8xh7xGXyUK5Ivy5zWWd/nfZ0Rztqn1MXtC5YDYh3gxJXWa+6bYeQx5ufbO3OJIqRvkAYfE
AyGgkKbgf7OZm9F768r5n6zwsrucmMa92RhPcha2z902stNpJ5sgbI81YQDYGlZ7My1runDkYlEv
xjUyh+gop9X9WdVn99Vos/FQYbTZeRaF/cSx65VeeyucgaN7h5Kkx3C07XU4DgNWMPP4yEI2vqFs
40625Aw7t77n4MvOrk12wlNMZye02FnJGf0c1o9sfpZLydlBbKmrGDdF/CjpA1ZqobQhzXV9t+U9
TNO+eFk73MiuGPPubaDn8UY2+8yc7gotu7bke7hA2VgqFIQKlp9AEa5+kL/P5yUjtkRRhxyUPfhb
hcEJ8pqyep17wlIzqFh+7CRY27MV35ElAZiNC9YFh8hgnxKcP1plM5w6hapzNPbdjQuRfGMNHRXG
YZ+vM8A5zxFmWPB+zOzdyJxvlquIb70ZHpUkpsSnQB4/QeL0W9Swih15iKmVe3dCpAoQrqaCUsy+
wR78MAlNHFn0emsZU1cL/YgfV/2cs2482gCMCcgRcRCWceyXfstsYf9anbeWe6Lf80Oze65AAvmw
F+dHHBMAJ7kGaUNVa2tywxTSu6N3J0fdvKV4rimQNab2/Fi3g3rhc/doFh7c7lhYb15aeRQVcyU2
b8A3Jh2uktehN2ob8z4NoVLIuTpumf7IRvUQkevEhUUhPqkl77mJoZYwX/Dxyl4rsjnnOAU3foWG
8qxeqx15ll+zOohLr6mLHeAcjPiULycTd0/WAnHUMdQSZUnJGL6nDl8LkXVvqWb3q8hz5ofGSt2N
2WbahTx+ctBKFVQVjlyXKteybUKq/AF0rrZCRGm+2o72z6yq1feJ8nSkkSQbdBehRWSGP9wSo+fQ
7HdeznfGaqGtd9F7FnXpYfnMbdpUw3y2DC4w0r3HlELvcxcnw0r2FyyD/V6Ju9uicrW70SZuRIGU
8065bLTWHTwLlVprnoMsox4tcd9hJZZb3PWKvTxf8wjIeuV+HsJirwET91ueO2/zcpQ5bfjmJsiT
w0pRXuVRsvT9P5wn323wdDIUwsVkTAnb/f/ntwTJddTVYDzIlKuL/vSYuS32PV2tZRScajqxn7Hd
idwBlDiE6WqaEqh9S5bWsKriWGusaK6zWW8TpIrqdieH5cvvM6Ca27ueWoVVp5HSxWCJuP2ymJB7
y7iabpHrmRfZRV2Uszd+z5B9cIyvM+T8v64hZ1A28fc16nn4kkN/lBlNmem0FQGswAH88dmHodEJ
+qtxkV1xEA03boXfye/MaGuU1CwAY6dEWOtPVBu9fmadoRbiU+1lZ2OBjlrLi8xGL/1hU+TsUViV
+HK0dbprn5zmDI52UBrrGdmicrHdOMOGjZVaDseMtSx9ny9WZwue4RWr3f/o/5zbiPY1hk++/+z6
nJtF/SacEw0SUKQq2V5UoryRAVx5BCwnPXZjfvmrf1ymycGGQTm/RS7j1YoLH/XXJX5PkNM/+//z
0vJsI26qc+gZq1ISakknfQumEeNqSbVZmhhG/Wp2g7g25aKLqqsEixZz3bWKc/b6GqEIxBz5EpkV
/MC6VVaffYmruT4Frer+s285Pa6C9rZa6DpWEpjn4TLP6uUzaz+oDI9ay074V/9nuv13/2eqX64P
Zf/Q6hR2umBVE5IbfKluqEgNbuy0Dm7MvlhPwYw/wO8u2U8hVb/SBYxdOaBW2YLL1Cp3n1niq+wz
UhjWRuhtpYUKme+aTfXVSgVF/Fe2tulFDrUirtba5Jo72UwFpi6ZA6xfNhGKWpdWdK+ylUyTd9EH
cZNP2RokS/w1yPUEEFFqn4cen+ysV2zfXbi1VWff58oQPU92SMW8ahhbakvct+VMk+KujZON4y5a
VN+apSt74VrfzcVbeKDE81YeqVag7NPM+J4ss1jToIKUfb/nytMHpRCIx0YYM2ntbNt8QDe0EAFa
XUICZlQR4Nj7/bxUIcsRLSSRFPbvspFJQojSOF/AmlkguEqyFI6el0SuPXA1YIDhP8Ky3wG76nYt
uHe/D0foiqiLFW43FxG0md/3prvTbPBnGYiE64vlxOohtRRCZP/R3+WqcoiRF8JYc7XtNAAmj6sK
7JXXxdFhFPlRKH2Dw6FJ5bJCQdmBIli2ffGPUnXCjzDyvv/3AULf6GM0lT+GbKrQBiTH432p/EgW
7EfgOqOvqu1StSmSZ1F2m2lJYTSwGA6mOgZrSIvtOgTRemKnDZbJzn+EIYa9y8Hvnv8++Jc5QQ1F
MGQXXRRPndHnTy4I6jLvgzvZogQxX7ERaw9wXPOnxM20Xa2axVo2I8MabjzLIzSljUcz6h3sI8Zs
K0gvnEE2B4fWLYZ97VCU1pgKkEZKKJ945uq+MSjdhxWTd9UWrrI7gB6YOrzN9deBQOyb0lsdC5AQ
eGkLZTVT07WuUuqGq9HwgD3eD7F4z2QNhrWdMbd3FaXR58JUvJUcCGNvL4zceOmpiNtbLTtIr7Dz
d1TVvpyQjr0LeNJOT1WUJdw6m3hbxi4wYB0bD3mEedV/HZVurd1Fif7v86Ll3GQZ/T/PC+Gsg03z
Dh2YmqNBffJuqofgQekpT2613Pne2jyQ4A4ZroJDaiXcRxFn5rZucuNIFjW9aWaq+qK8HN8SvbiV
c1myAIJTp/e5x4Yygl5wA9Ag22S1c5kWdEBO1pVvfpifyR5gQguEGyxNGO/kaFAq4UHVHbGSo+NQ
WTe1O99lJp/tVTTEfhbN7kOlApnUjKKjbqXaTu3YvIqpKfZBrypb6AModtSvaac3H41BGTu/TIyr
k9c8BVr5oHhp+6FaoJiHJnAuQ6Bqt2pNDaW3DITe9CMlXgysOVdPE/Wy8NaWC/FGdtgPdygBvyYj
ha8R0fmHEpH1Gnunn0flAPgVK2t1LY/+Gv2/nZcsVyZXxpWH1NqUyoJXcCLxCD34QxjdcJYtJBfe
TrGEtZJNwjDiERBG6wbx43WCsPFC0anml80E8uVFqbMX2SpSm3B/tvB88dGwkgyPW2oRLQtedLsg
J391qzloItM0sl221PT/6paz/6NbX+xUqQWqttJ+Y6ZY5KyXDQwScLquhETYXnOnqhlBackMS3Qb
j1EMOQCQwIwosGTqRJiyOF6Y+S3oLMNwiNwtcIdrnzxsFv5Dz6i2jMrWNLqcUSXFm+Um3rai9Hkh
LJUnXR1CqquWdmeygLke/jEU4+28JgI9+bWr/hr/PF8eaU0/bLWq+5YVxnCJZdaVRASGgmWRbYcl
XStHCkk+k+3P4T/OkYfy5XO4cBBgrm0hnvsMuKi1HrGx9AXY/TsrxL1N/i/wwlmSzLp289cAd2PH
d/L254Beuz/P8GKesE0aASuJAEbWQaQhmPAw11pHojfXc89HpU/UKXnMXQApU9Wc8Amw8ahTSnOt
l+0+iXPM3FJNe2qmfoSWnj9CV0NH3zTjU7qbJ8w7ZceY2vfgbM0b2UXQAtO1RrV5FjHbVSJnI4pJ
2cjRSE+1w2RAP8ssK4Rq7H6Evak+dOM3URrlfVOn2kMuEiA+XrdQVhmTLyR6qUVLh/xULVOSABer
KhS3clB26UoBcarF511eBGPfiBBifE4IUS7Q28zRdJhdbNzHYS5f+xpTmdqNnLUcbYhPriuz6w9y
FKrIOwwO+xZz+vnF1CBCDdnh55+xweh6PXs8gtukxud7UTcRVsjv+njM7zw3/DLmRYLPfAAA4HNe
KNtyotsG79SjJEd5rjwtLtpw31tgS1LSfG1KTSJ+0i/47x1DMTR4vyrU3MKaPo/EI+6RthHiWgZs
BSEGT0D9TjSqh3m9oIBxGSBke45SbeTpTWqvM8p4qw7U17pvqd2TClqQzS63i72gCuIacFSp1e6S
BHoSilKcyVOMIjYgLdwjYbLkwVL5dRPQfl8dLYz8SvcGdt7BdJy6AgVdYeV7I7fN+muTzQ1cWmXj
VTGGr8uLhnEMMSnjvlyCgwn1Mz5ph+IsBzsvrtdh1tg7OWqh+NypaTqs5Wjr9e4poy6NZBlXmkK1
unfycGtkZMdH7J4PopzNW6VIBSk+NwUTUpMakJ2wWS9Gancn2WrTwLyFrQsaZYn6ZegNSfX0GAoH
lJF8TnG7AoSZrcXrIafCsovT/Fttd48OTGnky0a7IyRq7DtYMo+fM6gkfWTx+l8zsgaho9UWRGzy
PXU/pIWGvBL4/xbDBmkXcc2+KcptgfuVP2mltnfaipyHVEpF6OT3Qh1UHxgc8qDPNjeF5l4aQMGJ
iNcqcYtUEcpGxowcg8d3jEUsfACq8yud/8Wi54RRvIqBK7y6rcqyeZkv+4EAXPs/5xei/Yjz0uTG
AbzuKXULbIqW/HbELWKnTwN41CVz3aWasUoyVDaK3ZavmsvXWO0jvstO+hyaui+7jQbzMp7+LVIM
jW0JS1rfJpy88RASQRjAshO3MV8NTfNB7rjlYDqGaCH/Y1Bu0VM0iZsgpjgi8geBdV0Gkf8B1yTY
DQT4jXR2VmwE6ms/oc0/+oUAluh02kdutdXNpOkVVnZ28qWd2WsvUqIpND96t9eeTZzPtiG78ZNa
tDZfN4j+eAE7T/iCbK/rZEx2DgBS4g346ulNm+Eb98JaAJdQNfjXPoi6WTcUDD5oS8UvjtDX1rWQ
kFZYRO5DEiF0pQQzPPC/Qag/q9W3YXD9fkF5U7v9bpA0fZ0jyP2iae0LN6DpqOVYpJl2lD+k+RbQ
anDpYLrB6cxwPNKrd6g3zdbDF24nmxU+g6JRwhdWwRiHoXzGwQd1A8pz0x8LJT8hYdnGnrBgiJXf
pQYqCYjBkXnKLjio4IyU9df+dND7FSuI7OKpovu1+c+tKSNd4cBFB+Iv/5RgBKeujL+rCEmhsaj5
PRpFZ8+DKsaTd2oe0NJquNO078LOvKe85r+N/cl7PqvTpuwxQzDsBdpaAyjuy8naqVnbrK4PWicz
K/a9asAHdxFCySersdRyWrl9Rx1evaUYEbsqSUW0elTHpjbeT66TbMYK8dh9llXdXWGEL7o3Vqwo
cSaqq9y7hI15ki35opI42iwivbVszlMVH69FAFSoVKsRCb+hlcErN90UvQ+I0blKpvOkozbzOk1/
NWOBn2wPipOpdbi7brUmaaildNYPaajHHyI+9+UTlYwkE3+bOcix6wRsh/1rRgjLFnG0cKZbF8g2
tnKbVIS4elYJCOB42SYZ+Eo8WBUr92VHJfdWpVV90bw6x0ydCZ6W+URj25NK/JK9pQEKB1IgSGVz
bs7o6yoW8Muhky5Q4zBldxqv5XIkLztvU+hGdJhbe3ydMEGS/dGINbrsN4N2fFXpxxiaovEJAJ1t
gN80reEd9Rlb1qUl0PpjArHsNK/gyl+j5jIagHAAO8qonJxD1KsnUztAOVoEsk6EKGvRtSmAMHeh
Mj8Xi6Lts182YZEER+V6n4iGcvZjkc5rNUUaE7gND3DNtfc2Vc4ksQVkrCErXqsp+ZoXpvFPfZ4h
E//DwuV7mrXuizyX/aJa1gHMT40/daYaX1Gqb5xF8W807amYBvXLwD6A7UobPkStybZP09MTtjLi
PJllhELYqM5WmZA/ERaf6ln9GC37EKORAypSzeg36/y7izeXz5OeMrDBhrNfG/yMY9FBNyysQ5Nl
A3GlXt1gjOY9wmax/KaiyArVW31DBvtFIIC9d+KuvO3qocY1lDsCy/Fy7TW9ebQmHfyK91V293Zn
7T21QY+VUeSpG62VXtBe6vVXk6oigKJL7lErlHCjxpoGjonfe9d6abTR2MH9HNdjgFzegKCamzLm
l2GfH2T5auzM3lZHjgrqWhNPeLWH55E6AV+Wv7LoVh8SnoZyUL4Ean1LDgbHiaUYNsE7GLxfwF4n
KtcO+Qr9oEwmmulOg6jqZhNwfQBE6zQID1nr2Wf5YOwAgN+mIHQ+H5Nxb4+3CbVH1yerpYpRzrg2
w2U0Y1Q+Uv/lGlldUNAligp7Hqpj3BHqi2uGw07G6zqqSMgr2VqdbDvgHVTjut1BDPWDtmiX5+Ul
Xiy7ZDM30/7gdiWOFfqf/dcZIv1qUvSx+/zy263FisQzY3eVIhWHD+eFF3mr+JzTuQPKhWmCOAu0
IV3LEbga8LmvGiOydrB8iiI9pFrwJH8i1lPIwcNsofjS9/kDytHrj6q4b0mItaLQFiMUGS2TEbEG
P2lST06+l02clLxbvuDRrU0y8TOyVmRs7+W5Q2Werve+bFaKQwU/bQRZh5qm1Rv0t5InPpRKf9I8
wlixqdyoBcV1jhqHt/LIW44cWFQ81371/du8LGzDA8YTH3/NlVfylvP/uqa8+l9XWuTtmxYdYd20
2bEoSuu5ND248DC77KlONxXb5iO7nD/6LTtNN60SRdseDBQLUbwZZfGRbqdO48t2IbA2PMhe4kp3
pWk+hqFFYFXSA1hKk2Cq9krV/ExfzDMaHaGOf8+QCyF50ucMLf+SO32OoCxW2v7kLd+TMF447de/
rvziqJ2arCzUlD//5A3oV2IB1l6KSnQzGU/hTFhhHNmaXoUm1OGP4Pe5mw0sk6OD3mkwSUfzZlq8
8FgYjQeN1NhauknX1DKuKsrDcdXTjVfdy45upbgPk/BwzxzbcZtqMdSGyXFWbozngrRTlS9yQB5F
6sBtqgaGvOys5D4poCZ8GzUKtsNLX7e8yCPTmLeGpicX7HOGdayqLuxCrfNNoyShXrnjhvqn8tI1
WX8c3XDalVGf3MfoHjHIcof3fAzvkB3BNZp4WqEu+oa3NTWeM4h1YGanbBzE40xoeT+Q8F3FbSoe
k6XPLr7yjgmAFBp8SUbkE7he1rrL/MYJLnM1IQJfBpeXycb4OikN41Q3OnqyJL40tmsdBBYFvlVl
0aO0Uub++5pQQXPOFzO1zxnCsBFO9iFq4Cqfr6MJ8i1R6pvCAwUuDdxrfLmUMV8eV0WNBpAYvewf
dUioDV4QN8rYqw+xCTYf4fB7xnb2enq1NDs8Af86XfZ/nh5o8R+nq+ocbLLl3a0Eg1MjVeZtTw3l
pcGkai+i7hGPeeeSVy3qz6VfHsk+K18QDFk57ORA50Us3vDE/tIIPd3peaScFJbbJwpxcaGyO2WD
LyqQr6Xv8+Xf+iocB37uRC1zlQ+Dhw9E6+p7Ko93cdqJEyWzOA5y3xOnYKAK4NkGuzpN9aXpjW1N
Td+Xwe5QAWB4jPN6GRydtK63Jdj95zJqvrWFYn1fplbhKHyAa+cRMmtDqtmDjOmBascNE2ujz05z
hK98HYfzzVSg6fle7WMCwlr5Ghc29pVl1d2Yi3t8mN04sV68FJaW3KlK8ip7oaRpB7MDjijPyZ06
3EyAqPZGhBljEDjZunaBbEXlPB8T3uDNSp5Y0ZavIi3bs1qk+Up28+UEW2JkB1xcH8n5IUEf2Jau
qG06wUMxbqk/IZM/4R4YQT6mWDT9oqMO34z6NB2KZohPOXpDFrrD2JEH41Dr0h96YUC8WFo4UQuw
5qDdz+XSlp2ymU3dHY/79eDqO56TMbKYbqW2kbID4Jj7wmSHjfh4b1j3UNperICfLayKZx5h3cVV
tFeLperJdLB+NwvsFSkEBCHYUX00vESW0FfYocBPQ8O/170ZiK2l19sEBENHBcomm1eFW7L9hBFQ
5mm8i934PtVKNp4AGZ9g3K6s1rpHu3Ib6xRCziyIHXd24bm2NeL8fDeBTzp1xUApaRreZLgObNWR
DG/q7fvSQCJneaMvRP9EzTkaHjw2sb/yvuiQZlQNMQq6iKajzq4FJurz+8ePeQDGwI6aTZBYlR8h
gl1NWFMcgkgv1i4eWoXZP3mYkYxVSSXBWG0E0owZmx2PyIzvaXsvHB7HMjhnAoCkVyqsvkYj8ylf
CrFdQVThKvapdvgtYdXo8L3JtGcGLAIHza46RGcvwrVAwbt6GBsMhfBGCMUoXsPU9KFfvzlBSlI9
ad7qCKAaUfFjpafqXVrrxbMtjDckFTilD/3BCpIfrlIg+dKfMNNyN+6kVus8tYhIYeUgUMn4qvKR
dWq7Yq+R7bBzxc0y32IRQXksohLyBv5oIWLKakM5hVizoD0CCh+BNWk7574lmmHqVr/Ju/ap5Hu+
HjsD7HJR3EOcu1Mh+wdmkPD4wRbahOrbeji3lvnEmjHNuf91KWBIlDhlMK4rA9aqZpAX1PMDC16Q
m2n8bqj3VAkfao+/maqzfrYzqpRVk8rSWctfcIJZ2ZQQwgwJW98Drca+Mjh47Psa2HnMzOD8GD88
NxjZDjYA8RfhFObB3nrCACJozLMxPLF2/ycelVstNFde7jzBGrxNBzZlDmnkeqz7FQsh8AwlsE4F
UlH1WEQCHVdYftFy5UnVTPw7NlE4xAeMAdmlEyhpXdtYjQUPzQ5aHx538SF24d/g7bsforHedpWt
r2KSXb1h7RN72oJ7AUsRObBWFv9yx0bKMhuBRcYSo6BenddZxhsVKnZHiTewOSxhpos9lc43OFqd
+aPedeaEliDehwjMfTFjLJJoIM0cXVxIGzxiFvs8EWj2I9f7bpgulWVNAWig+6fjI/CaRXm3Mkb3
qCVTukMagYc48TbEYUaMX6w3rmCzfgc3123Qd4LICmwyOke9Ejlm44SonVavfOCeOnWdrwTC8m1A
MCfsNOx4GtxLRqyH7NwgWkiH3av3amhdnDb4rnghRupDstJUogdJmP5QDZUq8sLC88hcQ9ecdp2d
3jmlS5C9pR7P6H1hYC+gxjiDNVXxHb/o7+VYv9ia+VQPi1YMwaZvBfwBW8joK/ZUIZtKfqbJXHVR
/QoJFUepye+97lip5CSsM95AcHRKde+lw4W1GplIIFZPA7UxRM5OrtGJHQBw7FKoFnBDPd9okedj
ahOtbKclX+6Nl7Q0/hmmaBeoH71t4OEAadctes/vRP/DyfE4M93vQre2IHTxWqr0Ev66/lWfM3CB
KAOHMWjQzPMLeAL8FWWW6A2ctVW3JwrUqFid0D6R3L7Xe+oSIWKubHCsa1sf+T7n1E4100SSgQpu
K6yPBdJxEmZ8FYpOw75wO9XNabCSpSIEKtc8PVE/+V7GBgD2sLpLQHnWU1AeHMf84LmxEim7XKeZ
fFbx/UarLerPxL6Lm7dwMhwf8NMj6tWHDp1rea90qUr1xHiZ8V0imiYoewveg7J61MvB8cui+Wo3
xYwLQvyRd5ty1stVKbqC0In6w+zfjFU21f3Bcwmvu4R5zQxYi01AnxrCENM5o+azbLle4Vdd++h5
akRJGtJQAI38glRagtVwDk1l/bCzTvg8ZeIVwFvIJW7EVqCe1sQHHvIRnh2G48lGwwAcCezoU/s7
rKMKD+jI/g5wvtoF7/Y8qesqh+zm4JfkURO40sxwE7sC3OxCXe9MpHwO69K24eOhxmrlI8Md1Exb
oZ3x/NSAFh7md6ZqU82MR/waW+mNq6UJSKeyXQVo7XQER+uxanBbG8v5jiKjF5PFoGf0jm+3OXCb
btxEU/rVVrxmXWMy71vpfcODYnHw6FfhpN46c5Puv8Wq80HA8FvPtn/D1nYwLGxAc4BpQRqlWxKn
gEPt9s7RhohcHnK+CmMrPOvWaeyOax4f5WocX6Jmgo5K4Bz/db69UJl2DdZ/RLQh21MXnKkeS1j2
CUoQ5Ct9Tqli7u+GWss3URa+Cq51T/nJrQJWYi2wuVsZhTgpamutudN3vpVrm4l41ibsdVxjwoYb
iwMa2KSE8Bg19UMcKsEOZ6Nxb0JUpWSPoCAF12yAljqecc3eXrtNtJyV3bCdjdajysOwLp69GMgL
dz1S4qTg6ZsiWwh+KANfgTmYN3ltDsCWzPsuOULS9lZUvw6rAI9nYhP4SNrW0xxxX+kRdIKbx5/D
yVdTA3YKAD1rFupvu0nF+jimmD7bls68LRrk46PRw7euO/DafPxsUzxbSfsW1cem6oyNzl5MGFbn
Zw3bQH5HazXOX2zTWBdjz+OGBBg8cWWFNOEmSgUGzgb74YZSzRX+7t/LOA63I5WG64k/3TSwFgAB
90658gsluthCdi3oKHR9Q7KoRGIUrhQRmzFwXjSvmTq3K2XmjVFE3KTRxxwkrN9m1SPiXhAwC0Pu
/eSzKxKCmBbveGak66GN/7EbNisuST6rzdfEkgJfD4Cyd6N603hUI5IMNbfsRBLf4yFbx9pwKQXe
Ln2Q3Osl6ymwxqlRIyhuswcVjedc4AVVetP9AN19F3jKOexq665t9slkgoFEFGp2xQsB5WVTmLKg
EOgCGwpcDb3Dz8qqV2Y64rM6Gt4eNuxFVV5iOz7X/An9MOyKo0ltrG8L9UkIxdu2avSC8N/YG9Wu
V8Nmhx/b1xrRr1/mXbr7H57OY7l1HVvDT8QqBjBNRSo6521PWJJlM+eMp78ffKrvoMt9XNsSA7Cw
wh8Emg9e/gABKNoXbb9DYmvvoRgQlhoeME5dHJdDAZBBrTIScvIz0W2oVO4j21PCo+0XI7NfpyoO
RlufwPBusI5KQ3c0v6u6ORhO9ZV5QHLcCXyQsIhURrdzcT5wsvqnKJ4aUuJdnjnQ6uz1Xuvddks3
7qk1oQ1hwIFzdIJVGHNjCKfUFWil6zsQC/CLkcQLvQmMz7SgWF7LfrtW8bqLiirU7OjOKkQJPxk6
nZsvLxZg/lCu0Y3wtB9h10lgDgwDSjpdzvjS5f5JK6zfCjPYU/mFSsFbnsR6SAkCLMRc8N7FB6Zf
cJ1e8qNlAjhy57vVQ8Z6WtbHNcmdUEStDIYOYpxBBkqKFPkvxWSBu5qtLliAMRNRQYNw4HlsYqZ4
/ibSUXLsmw84hIiCWEoqZvYwBD2kRoeQqBPMOrrsmTcmu7kgrrfL8DK0Xh7YOGjO+NMhFuzg1h3n
QIdnA8CEebF9e9lVLe7FOXJDuOHkdU6Z6nJLsh0PjWZ/+zEiQcmwMFFI9Mc+T7KgkG7zKBO9Cu0a
l/DVEPfzjGh2Y+dbMeNYNtt1illQOQUeNpchCp+fhd9tZ12If63wj+06ujuJRmJYRvU1yb2zNoxf
RlpcEmwzO9KFB6W3aiUFSLYM304DlYja9dBitOlMcERPq/k2rkQiqGj3VtMq6wSIjC5t8n3hlOam
mOcK3QMne0RfEGkH5lHW+OALB15U2gSJYPydFGYeDs7w4ElI84gSKKX7ciPmgAIpCe0xy7daYRi7
ZRbvpX1fIoOVLZ92jsGLpyPlDTO/olWxtaIP3MFwVirdJyOKo500WYe1Qb5Xor5+sIDxQZxtTbaR
9YQQJeACpCRRoTKrNhyZ0ZJpFmfHwj1UB4C7dbKh3PoQItggIGRcifxFRacJ6mocosswBDXNHbXt
mmO+ohA6m6E15cYp6qs7r8DIO7GHBvYFuKXWIyL7a1Zthnj+F0+2DyZKAzDjfxkRU1woTuhpubRj
k+a4FvR08CZucgf8KsiaBXTgjd9nN1iUSE47WJ6DFcNQ6Xd2Y9obNzP2a0TKH9trczOckGywD3Nc
385xdyEXGQ5Gt6w7ZA6ZlRf+eLIy5PO9JQ6xMGbOaDGEGJz7GTtA4Dg5Zh7kZFFuciC15BX+hGGA
89Lm5i5JS5iqqCrtEHmTh6F0M1BD+Yvrwkux7JWpgKnBce5pu/RavTVWS99avTx4Tcf5KduTPdU6
vOEKO/vJv5vM9hWSMxBQ/WKbDlsJI9atj04tul5fEeK4FHwlMuhmDFywBJWS9v33NEcPqd9X/3JL
P2BaUYWZ0xehwi2aGkTmfu4OJf4tG2U6jDLRhgIh2VZC0CRK8VqoMiw7IDq4lA0TjdYgSs/z7Vz5
0RZ5Wn8v2imAUukE7IiZtA49cc2CARpDX/Lyt9pujX0J5gh/1H7cauV2lS6rwXHN+6bMXqollIjk
IIQmHTqUzbyZeysLah/K2Wre9FEsjouX5htJ/j1OE6vUMuJgyOHY4NSH4px7xlkAkXzReC8NMxAm
Pff6FGuoyUw+WqKOA0fswZDtl2mMO+msP8xdoReg7blPK4rR3jeTYz3+tFH0rcGYeo1E/D603I23
4BxvLf+cOsLTeaFT4nkRXV6zV3bgJWo91QIganCDpdSaA/Ier5FuNegrvdJeKjc2ykUv88RjgbRp
RsWB81sLNW9LU56xyUo8NXmFbt4/mmNf74Tv/YIXhtzoVu8gKu29maVPqV/K7ZClD5Vl4WuEDF2Q
5sU+G0x91+AXwEinYd0xWWTk1DRUdq6O913OG5otUe1bkT4CBJhuTSxLumiVoQEYMCw0/dBg5k6/
l+EtW65qwLJ7ggImG0FDpGi5m9lKpLTpcJn5EePIxyShrYtNbJANPHw9GcSGUXYBgCLrAktzmm1t
Gq+FH0/YEev3wjAoGYQ4NEsvA+LJEpb+SiAxx6/WQIkf4W7sCRN0Ag3rXJRddhslGe/QYfw59yNV
TEa27dXiZJrzW8NQTr0HygIUwNlb0b0sCJCSFD5MBveVo+/ZNmJv60ZK3+lfhbgvIgKdeQIDqW/w
8yLxS9+xnv8WoN4CTy+sU23r0b4e0ts0YTXG1YNtiMeyzJewMyqdgYO4Eq8xuZMKMFspg3uhwd80
dlEj/hlmpx+caT2LkiudpXB2WCESZ8QaOp2Uu6x2vmDW77q8L2/KmASony9dCgV/NT0S9Hi8X5zl
2XjSF4ckkDLALEuON+C+zeT5GxudjI2HvdesqZAQ9+VmXDBGcCyrD9wB8aDUI3cvkB/E3VHD5o8G
FHDQMvTaUgXGu8Lroi1ZBWNzHQ845z6qOYHtyMc2SYmSJNOtPbbLzilMdhwCytl4MXER2Cc5ersI
WSMpB6GnipGnKJhFaPFDbUx+WGXlfdr5yGILd90kM+c/dIRHJif+oeqa7yn1N3OKSnWF2MhJi0z8
D03qGkPGAadOscFUHYuKOHnM3fYyewWU7N6JT9HSHfLkrbUnK0j9/EZ6OqiMwT2ZKZbgTlQBd52U
rDNSdXSJ3Fzv93rFjMAerIljAfg0ntpJ4Z+iZHlexgQK0YR952jW+HP7rn8E6XOsJAxqoCO3UWs/
E3IK2ULqkjyUZS1PpTWvB3Pk9+2UPefaXNz07XJG+jA9VXNvgJgob+MlrgiVPgjzBXO1hignOQ+C
btGZiPS9s/OJfvBq0/3S43IpVlqVhpNvqADcUAMUEDWHxi6qF4tqS6sxvmiwFMr8qg6NAZCpyeTa
g8G6920Xp0wM3caezkDj00frKTw2DSIknio7i9gGxrhS/CZZ+bBsy/E00L4J8yrNtkPdlsyiOqAE
sq1D+qvvrp67IQCl/pCU4zXX1g1JCIzXZdb2LmX2FmM/8lqZjJs+4rCW+M4EGlwFY0mMI/T6ZitE
gkNgvrUFv/FT4g6BFKJTQRMji02Hah2wG9lnu3XsLaWvfhMYcnaDbIXMFjE+Puiw7XyLvWVRVCNH
5J6Q+F8P66KDfEJ+PdZTbeey0+dhr1H9hik8eSCn9oul+AMtWJqA9U5z12keUwk+XXf9FCPULA3z
OTkA+1L93sK/6carJ9cWm0Z5V1k20onWu1n1ZxdLqrog5RGxbMlU6JG2LezGmpMkcdEX0E3UsEXc
BtHECLhIvT7Qo7EItcwP/HYcaWPS606T5HNxrfnkefIgW1pRJRCHPpvDbCLyAcIuvF2bigX/goS0
PwNPz3lobJHXmixkM4vbrs+sjZWjV74Y5PZ6sYTeSmzO/Jc4i7IbD41Lr8aZDs463TA2C7BoZ5/2
0EWbNIMRzHop/WVXiu61aawUuEb7DiurRTxIp9Hf3eUQ68LO21RLCZQK4augExxlRVoj3n5xh0Vi
P9cukCwhDDrrVZ8nnr01/c4VndckuuHo7UPpDRnqrDQF0LTbNGtTBX7hf1Y6JmWtntZhFzVvsecj
auMCOMLBd1MqD8XFHE96h7MspKd7CNwfjLIZGsxuCKLPCQoofBPiQOGw2hzPRfnpAbX2pxe71H/a
XOS0qHA7mNLl0BSdT9Mz38Y4XbtO/Wk606tG7hwQCtLdPNT4YmY14DIHqvjgUiGAMtOQsSwofB1m
qYp0/51h57UpfTUW6k1smotHv3C/FqF/aULiFrHKR3PqPtLFIZFv7U8n69481jWiifmmX9BEhVCL
hlT6W2UQQsFTI8RrgY4052GXMroBIeo9oJ1v7DJYS7QmTrXXTbt4kHXYOu2pEESlNB9vugxH7qTm
SVKPbXK/ZCvPW/rGyt7wzqS4KpkgzvN93fW7yKdZ7fTdmxPXTTBKYtTspcQ44PzhYFFGSN+8k6CM
wFYSOEGPa814xjLNDbtqNjdyTk66Nr70vYgDOdtlUNfxMyTs63Sy6tgP0ERD48UKrBrNVL9E5yfC
VCuhQlzoJUWcIrxQyBNmc+yG+aSVBHRHJNkGrP9vZTW72pqzPQ4GD5FgmAVv5Iil7NGpwTgBfAxS
5a1duNqPOZ28ZA+m7kM3cFrN5mfdXmmtpWO1F/H9OjQ4dw7IaEapvm9sPUwzEKBlXFngqO19AXOW
NIEH4FjGhWrYOOi5CcvSem6K6iuV/YggfHSh8WRunTY/+GNCTTA7IzYXuMhqWhVaenMXAzuUBvG5
7bYdrx07jUiw8TjvrRqEsTbQSDf6f5XoAOroE16HxclauqvRxi1lbXcDhlniKcWcHshu4NaDDKwI
e6/JYWF51t1Su3fAKpsDlehO5wUHFbBcekTa67CWTI2i9Xbyy63pt7skl5+m5RuAk76YJARufw8i
EKx8pr2iLKv6BW1gQ3nGwYkr9OzqPva8Qzz6PxXciWBUfU59YXLSG5ROPkhLP2se9fFOSKM4LG37
09Th2oGBGYAcFSNmVIZ7TIY5wFqjYqN7KeVH/AtQfNrI5dbM+3rfWt28NSeE9BZ8txfvFX0dj0ap
8680AUTpqBhQriOgu1wbnS5yJZujWTIIntkRkYNxcG854JAIeZX86XPKa7Aekm6uh4daeWoG33g2
Jw8XomgNsjG3wtkJGlQkN2bPaY+TG1NOk7JklFvN34Kl108DeYkHtEFryLrRnPoWwsO2QPd4iGIn
VoWIzFlI9aJuqDhEjGoMe+y37uzUR8jhdaABWWczlwBO+G4tKuYbc2gxa8EbgVYB56Kt/Rblnd2V
9X42aX6lJKHSGfOT9GDD1D0pbGc19BhnILGZREEKsk7LuC90MlHDJxl+GDu+4DDpo0Ef34MoZdsS
TukG1sHUutpW5KQOnqtdjISKEA1eDSMSJ1hoeeXVoaIBt81RQ/UaVBzJ0sKIKWpoTy4Nl346OBZ9
kCp9sWkyUD6tm2F281DvEOkumDAHZbvWcH6ZMjUNjSctO5fJ6gfmunSYabhs8UQE9E7XEOTx0ZVQ
jxDUQyu2vHY1luhx7KINK+lh6qCQN0aNJ02Dqqwq0Y1oOiBLNG5ghL8y4IExmH6Pu0qglMeZUM83
+qKWLYlZWnohUXlEhbl67uL+WiyeHTZFs4lnjGDrzLnjfEtCFzwrVgd54PjWrRlX1TZPG/pK9YOY
FCZ+4HQsZj3oaSPoXacjWGAnAFH9U58PpwGd/bJpcQ+O5Ul4SHGrMymgmnkrDXmnr4gm1JldbCfL
ux09dxt5xRHmWeAgxnLTj+0KXqBBG6QFFOja6ZttpmtgGNW4s/PkBeOBG+o1yfvhUXbpeqaEghjv
TOg0og6W9dNTJTniK1t/ajS2drQMuwkHyQh97YhZWubisuoQdMuIi6tGZd8Ad85p6NTSlgN5afDi
yil5TMgMN3kFgRFPt0sRzT9GSb7VmeK1RuwqQwU4zOb1kUOPd55l6c5zTD0wJi2IHO1ucuv3QZmg
oAmJ0AACBMSv39WI7007yHsaORCHgiFaHtK5fm1AOvnJ1p4GPEh7Q95gP3RX+E+x8H+6dFFoz/zL
yf27bDEDh4IbW08mT6mL04p2Rnx0DqqcIV7fkxUKMJHG4iDOynhDyPi5recgbc0HibxJGXmYZbzo
SYQj82C/q8+w3fFt0n1eQHz0uuILkOwed7QLKqs28dILgbTeoaKEkJWevzPSPjFe8YLMjGaajd63
L8ddYfYvy5Tu64jkXggJkWXmMKW8Yyni0RspMouRfgFyYqTPW1/EMesYL5bpKgOn8yigaOdtSmSu
YhF3AVAndktNJVo2tyuD8pM6BAYfLxvr00wriAoCdWtrrWFoF8dSq+55m3ow0GMCScdYZZ6Sq2GJ
vY6hh0eV7lmfY9rednn2IXW2/Oi2D7O9AKO2pivSsIyyDDjOzlw/DQ2em17SaGHP4tQjxZzVfX8H
rOxrlMYJxh+Sr8UHUr+EvpFstIHEoxtkjbrQNilDoXosxdGpknsLA7jbSJso0bM5AoAWHSKbK4cW
VoV+ZOOLN2Z94Dkx6GNaQT7TPcqnezHFS7DYFf3Z8gblKH+oDLicHA9OZeyMjnl8NgNdmpo0CS3L
IqSTyGzlDLvSADqLv81v/V5Z5Vtp0gpKc0BksbhLqUYwS920nsH5nNjJ7eCjrm1dFiRBg9QU6FSn
bOm1aLfMETZT5IIBGz9KIXO2kyHADHHxEhWoVFE4EOw5kzPj8cn4f9f7yUIXctmNNVYGGtN/4BRA
xtnC8ogGITFjXEEnDLfdnN1LG9LH3/ZMjX+Rq8NMYRjRVckxsYnpU2TcQrhRpgB9KHx5m6FwFYC7
28hJPhflazQt4hmVmBCCgxcg3k7+bSTPo+09liMVYtHTzcmAPw92e2w7GJV1Od0Zaqz/d8lO6lqb
zq2OBiVd11B9GfiaBGOCghOGbxSuLMRSdl8Ool2LMk0YvGHrLi9jQ143IH1RC1vb5oO1r/zhSLv3
kdn/z5Q470m8voimePP05kgr/MfV64e5taCguTk6P3VrhR2G3739YrhufuM7/UMX31MvdltzAYEs
nTvNhhgMpHFgakjrw6cvoTYv/TnR5bieMSNBRGS7ps1lAIVkgwacAJijpGt326Ysr0nX7IGv5l9u
PatTpXrIBxw1fQc7mdQqsTajy5bQaPKJhc407zr4IaGD6lDg6xw9cDHIbvPYov+o0JCQg8tO5NTa
4IDdMWHlzs59GysZ2mF6iIaZt7MkbRD7zQe9I7qRzIh73zrhr/auoVCxIqdMZiTuOsqnwCgWcmZP
v3MWfcKoOWlCmTwjHUz/ysfZOM0oZRgV2xNl31g9NGBjCoWU6GMD1yUzCSpspXyr+l3RPPFWulJ4
zuNlZYlzqZRIwZiSepjXFTVgv67zQKxgfzW72K3uYG5MSf/Gal41bbjD5VzNuPwn36bxjipovxGO
+z5W6X3fmCHAbXM3YLMXtps4m4D104ohI0B5xqI6LeLjgCLP6NHfXvLiBUBMgMos6t/Yz05V7YTG
PLxMto7Sc1xvSpk+ZDmT3cyjc6j1PeAEXGqm1DHZLtXekVCqTat5Mw06DIiXTf5wv5ZgGDKPAzjx
uuusx8RO0wSRsB7q2GsCRy/SXRndtrJUG3Ukl/TlxRL2azrd6muKY5Htj4e5yV7SMd6lNHY3tT5e
J9E+TtC/N5iihUoibsb/A9cx0OpJ1QdSN9kjCwZSjS4pZjzjVhPjo+7hGkhr/dWFvcPHvA7Z2Ul9
GbRiyQhCxpmJ6qloOUSnzATCMOgtRz/Txdi6carmYRQRIBq9ObUUnMwe+616rkQMBGdna+eX9S/u
lRmpuvwaTD+w8+6Viv9GK6NzLZJtmzz6Zh4hb40A9mC4UIHQw6pg9mRL9eBj4ISQYLA4RRHGg/+o
clNk371NvEVbzFoccVhM7SwzNHOW8t8C8nFaGFTNHWPMEfB/17ZciUd3vNWdZ6PvTvUwN7s/ve1V
Aqyal5EkiUZ/49qky5EOO9Zcg6oun704b/axKzjzF0mrmW5bYVkYiSKFbaDDM4kop19DKlz2vBck
ps1QOCOwVSc7T3KoGVrQTi7XDp1WXV6Afr8RFdEQGoqG4bT4lrh8bdzavsw9roEeXVuEqS92Pv62
s88JYU4vyNmtBxeIZNCMhtgY/mVaGphLeem99sndpLSqvPJmXlqCfExbd8yKJ2/m1tH7vfQzo705
6h5VWzIZ60NWNXtvjd6rNPky6vxKKW2tQPUgK/WM1819TEd9QFUUkYwiQLVOQNPlOG3wBEZLyf/A
GRxLOJS1b9wseXPTBz8SQLJEwixnhcWW3w+iOVo1kFU/esvgXmwMB7FIgc7riBY33oPoLaV6YDno
liPE7IQgMSKWV/ra+ah4FjQ8QBq9pH30Q5j4ZQLxmi7WVtDBX9vqYGIFXACzM9wDzZKlSdGfQUay
cuubhk4qrFaxEWQswdBnKMjGGsjRAqnFMntdpMkEqPrSNSKlWmwrLzBzmVePfdnunWq6i5DbtVNU
v1bzFgrtgyuGNx+wAlaWLUzmTd/jC0JrW7YM6MTA2KajmdZ+Lx5q/YkJko7RAw6MLxGeFcAiATwm
avKzIj+BEUACfTjlyMivDkgglIP6nwbiR1RRTqc5yJhqGN4SMGpIfjGzxq1ro84Ub/I+q9TskD/k
UPEZV88Z4tkWjdZ4ECeHzoWPv9HGckDaOdH4SDubufhw7+gfsV8wKqZ/Yku5mcoCEbe4DoFX5CyV
Bs0XJt1E+cAsCNwVoszLaBMlzDoKVjO9ILAHt9Gtw17T6BiMhUW5RlrfrCbqCPUvEgrHqEif84bw
MKQeSgfUl+s0hwAFcQqAHhc6Xnnqa4iP3mnu2gx5EcHcdGiYtoJY6NZ63sYKI0hTeO9P5rbvavu4
GzVCkKEhnBsp117Nxt2vhgRdySebcRqIqNw9kKftXWO9FRTdhbz1LZEec986xmtPEegnVshsFeRQ
Oxz7YnqpqJkYtNAI8eiXAO1E/C0GGDr4+1G477akbMIQZgMiHJzboH20yVicpiGecN3wrW0+1st2
nEdiCgydwfLMB6tlOOzRTSinbjvks7jFGakyK9Q8M5ath90EghkSjHS3bzq4C8UU3TRi6u8dAGyR
mWH8loDO7bVwzkt9o3XabaZ3Bg4YHB9Rh1VavGYsBicrmQVPwK0gErhoSmgVKssQU2E+pzCOgVds
9Iw2s8RVEzuOmaQFUXHwPjVkN2/6dEtm9S73GrD734fcY0CeJzgZ6NWpH8dtOkswgINVvI5lypqh
ZZeNug/zJnoHRkwbw39LLQzIjBlZxahdgbUMn5CmiMRaT8YCYYYeQ7Aa8qGrwRKh57cxZwJLPj+1
LtjMMs4e55qBo8dUSjikvqzgJKZYwNlKgcPpuHrD8OIBGAgMtgLUXfxEh/YXb1a2fqM9+UKn+zfW
GvfIJ83ZHYhCCxu/vAINmP7qBTHGydMzqmuem4g9UxRK7DqHrIm8uRiQLtGtfeb6+McwxAU9mmwF
wNCqCtNc9mFhRXfNRPnIkdfJq+fo3r/BYrzv2uhqqs7a7AKkwK0dtIN1Knxj66wxYNLaC6VDjcao
pLMtNGbw2oXjqx9GaIsbLB1+/dUrN83UnIoUgd95aHeiQZ+exNIMNAMxuUgcoTzA4J4oVQbbGp7Q
G3vACO4VEaALLl/Ojgw0cFuQXOWk0YPpidp6tQbtnCi4Q/ukaeJmUJMApg20CRAHgtiX7GgI/4De
QUmswaMD+9/a8V9Nx3rF6uEBIBRVDQ0bSyxXcEGUUc6hcj1mcvq1ZqSrftqO9aigbmOPGP6CZwmk
W29mjO6s57pwLksmz8wL6H3oO31gcO65z3XrXCqRXrSoukA2pnxdH62l+Kc1069n+59Tut7onM32
al1Wko2iXa9r96HN7ofTOTe9Rqwc1qsZNZ/5YFx9L0eeaSD2uJ+90L7dbvqaGkwShn7Hjrs0yfRb
1NNX2w9BvqSPuukehxooSFlckMy9qJ8o311TdOVX5z01jXNXr9fGrS59271qyS/FltOOT0mTXueu
uOQqG9RBiM2/FmbFicFPUd4WnCwgrQlz8tpZ2QWV5t8VsG8kmEoqO4Ps4sn4GtGwq1UmP+AL3uY5
ndChCGSt3dtp9K3+2JU4IPuwdnIk+Gd0pTkBkmQ6Z+wUErn5arblBcs6wGXWK8RYNVa/Aj7c6LP+
1svlvA7DrzX2d3J1gdmWP+q/ZaT/S0HtruKiPiLT8g9RP0SFeV3c8Zx1zY/ImaFp6BJb8xXJ8DNK
AHeFSt2q8qJ+lyIlOmbVfWL438hnXNp1VuJVlzhXxbX3WMn8wwCiXS1nsqnrSGvNS02mnCbsT/db
/ZQjXNTZ3+mVdlQfYVTxTreck9GIi7uO5wHNlar1Tlkp//5t5vjfZuIC3azJdvKD2Rsf7vqAlv2n
+ieWJc89M0Kyk+fa5krS5Yx13cVxQC7an0btf6fD8KXul00bYBT5UA0xyrflzX+Pjwe+WPKK7+pv
h+GNl5+NhpldY159ZLLHUSLLPP+mLkM1/HDZEOeUF8qo7XfVHKQSBGervI5ZckX5NaZpBRk3bh5w
ZL0wHAGu70xYqOHdypfAdr1JSn+vXp5aC2PRf0jr83/vU71wKd33mrExCvKbIlue+oI5NItBLQr1
BtSf6kMJ2GQ+ynp8sHHB+/t7HpHWjec8605tzxmh1Ch4AOohUHVebPmZJeLF4P/6RXahQ3O5XQrx
rZ7hGLECXbW7y2NXNp8yF5cqZzPHc/nWGr9I/n4Ds/oEZAlGLN77/XrQsvqzn41L1w9vi/0PWNiL
G0GcHjYW3CvTeFDvVsY8WC6g/ydH/6K+AR4uY/51+dU1+p2c86ILyf+GCco4Zogzk4tCkL5aNGvx
jaKIawvs09Sfqv/NEWblyjaLazWib/Uzt+bnagZ/nuWYnnKV6vbiHp21BA87PbnOyXolLd1AzXmL
NFxkY+vvyaiLoyN5ZyOwJXP8gsBv+ab/DbzrgjDSrzDFp9SWayde1rp9S5MNTwUXuEH/SM3lF0n+
i2ny/Vp+AXi9XxfgkzI5GWkUYmOCtWdxWabiBrGA0NJYyyg3T4aDKppxidkf6uvxXrnEr7OwvuwU
dKps76Lkv01FA+rGdP33zmRkFQ/xtZ6HL3VnvWaoyeVeG/57ImY//paaEazI8E0Jl1XihZ439t2I
JPLf08ab4lc9KCxk6iX/Ui/xb6OwYfyx/HtkXe9/C17yXFfwfngjo/25mhn5T4ZwuQdrhD2OUeRG
iPIJEO417+KresEui7nGPwZ6+EMzj1DEUKav9dtknn97WV6yHsJKNNa7rmaSta4Eh/rirdr3WDyI
tHpVR0CjWRwh6We7U5HbEvOvSU9iUxYFnmPgrn2+CmISiQDHjVv+TM5mXdF8IY728JWYNYYqhFk9
7s1lf/blUQU4dYVZ1txnMc1hHqoKSerWhyW/TNURb4+zzst1ZvZtXJBrpy+iQBZkEESnmP3NUm/k
VR/nq1tsS6d9z9eVmpf7MQz7ohXOFhufm25YfuG3Xmgdc0hWGSHssEblh85Dh+xEzb8ONNSSG9El
V8EhSsvpIsBQKdKI6kARETsxntXTN7T2q6qvep7ixmJ/qgXSrdH3dDINUMf8V8rSWfThO6JQclGN
pf1rj/KqIqQKD+pnpmcX9f+XbWU9Ocb8+ne6qOA29d7n33mjG49tEb03xB91KNAfTY3hC4bSWa0v
9T3MW3ZG6u+jGE78hAbdtJz//lQ9GXVpEQwhAKNPxOJLrRcXMCXPvfuG/PM3iMJPXAzv65ES3owv
6KQSiLuTWmJZpV+ncvmtyqMU+tlfIrgJ7O4cXbmxsnfp3s7y/37VZRopWfXTNxMfxfxI/Tu1myMV
q1are8xAyyVG+ndGOAbjLO9LxbLs3Xbbf2qNNrw+9WjXVn+niPLvEEi8JqbLLJ33gtvfIRZIxPEI
1Onm8iBVHFW36KL1XJ1nGhqtB/ojG6zPvzvHgQxeBocKiyTCknZ9iTFcLVlpklcHD/xK2fI2GX8h
SO0x9axo9T64QBbaaD6rm0ew8beO6YSl5X0tl2uecmdFu5BHjBvT1B6lE33//VJtWqSXwHcEXgT8
mNWjfqWWHAXEvW5kXALQqL9H8xfCi+qfkezaefy1UHlQz29qP5rMeDGplYwqesIw/soIHjPh6LuZ
W0aam3VZz6m6BrUV1HfkNFGmzAjbZtipi/3f95rRj+6xbvhTXdf36mMi3zA2WabfJZLYzNvx2gIx
2+wGBs2jw3f+BWj14X83ZXZPw0hBz1PwE46X3pW/1vBmKe0Jzmn1tPKJV0DHQzfPml88Q07ZdF38
rmKEnqrTzH1MoPqpJEKt1jaPr577puvd8/92q/qUYkFH0hqhTCNmBLpCvQv1z/VpPFRrtq994+oK
1vjwqeKqCfaoEO02MZw7Pv1iVyyQMbkgp/ee18ZVBS6VHQKUMih8i8nlQsQ2mY0b2hnvRnJUUSvC
VqfvP1TYK7rsW/P+P9FSoUptTqvITzazbxWRI/O/NzGk1NUZCL3x12sqth9aabPmfpeICZVjhhBM
elSxQ+2d0VzvU/ABatm0EVmbkf849DtjXtL/fsXQs2ute/Uc/+7aMN+j5mksMthBzq1a/gWfVM35
R6Q9abG4kOP+HeR0buF2o+yjmZ9GIa9qWec66V2pHfra3OU6BqbuDZ3L71LF52RZnqt+eZ9+sLlB
Sgek6QSmIH1ldrRRT2sR1ac2NTciwpmYFElCbumy+NaWzQ8dwH9WflRJq9p0mL9ROThEn9L+e78F
47xhJZ1yu6tupG9OO9MpBoQp+WYQNZf/o+k8lhvHliD6RYiAN1t6Ut6bDYIUJXjv8fXvFPrNYkZq
CiRh7i2blRnrOPXRIqP0btbybVo403jVro2iXino52n2UhNFBHjqonbgQzf2fYzpn0HIYTrtdm9q
y1VM19lzweHUd450erXwlOne1yiirSYQ9N7KL7Zfb2Zzukuc5lucF5PNF7+jI5qig9XaF3RdzxnO
VjtPsbdrGZiQVaPH1ZekCmD9UEfzTjW5yfKdnRa95/Yr2lRnWTf/rtNSThmkR/ICbAXXof8clfZt
oBenq+C8JFGQu6Vwk2IiSYafGS2KH+VGGaXEnX16r4MWFuOv5CIKOhwliFXh/xRTP2DjDCt6mFQb
oI750zKsEl96dT7Dw3jV589OB8EMHcgSDHYRznWKkcBVjgOBus4CWFzM/92LrObG8L/afC+e0iih
7SWU5RNrXRIUnIA4gw51G8Nsn5kX+JE4UGI2X/sYmvJzMTliHqaueda0aDEVZFh/I6ak1ssf+CYw
VuJb5z65jquswcPWyA+qCs0rXhZvENeYEdk3Nu3BCW1sMY4G/jlIpn0IotMPnC+HWt+KgfubGmRG
FBjbGPBtXHfwtlWrhjRPqtkIZl4dnreekFUCaQfJeAN5VV4pPwUJJF3+K5j2sxtb3165NQj8UMM4
xqAQxRB6poXotvPrB8Wvkik/nvEWNflGK+DA8qdz1RqElBEhGKa3bO8UODa9XDu7DbOY/xrg1HRJ
l+uZU9XS6hKNAIm0s5zRkFKEF85AVmSHVCp6FLSQeqbp+dsM/QIgi9/OK78V6kYcg+DHCZwe4ANM
CZoNF4X7MRQ7CXfkS+V85RyZTNgYmQ2/DxiVeA9x3GV5v9zbKfB/e3qhgfURDMlr4W7lXamdXAwu
gerZcq+YZNn3fnlMPfuhdR1avdHyekg2PQwdjTSUltiXDZm6m/77W/pgKMGZ4YTrfMiG4rzcEpy9
PHaY06HbgaEwYOUpxS2jrxcfpW85c5e7Iz+NrgdKRAkZ3UG5WsZ/LuJ5lvUU4FcNv3uQIC8LfSqd
OKtBTx9QQ1g5BnNG3F47yaHjH//koKamJNw7L+Iy6wqHNtZfKUkQq0jW5hLFZeMtJPeguDEXYoUN
UqiWBp3fxc/Lavc9xBRkDwZ5/YVI0j/30YxXNWSFWv0NCMCd/D4Bb+3K8CAbfDLHXTRBttLysYt5
dElHMmcHXPIo/5bdPpBpuu5wzWl/Gaq/Szr0E0hwWaAXCXYQEPgos72EYOIPssJ9bquLkzAbao6M
9HO1chm55f90QCb9ydl596MCrUFlcAbdnzpB9xHrn2l7U3vcMx5sWB4cs/+QfSB7Qn5qevMtZ8Ci
z9gSw/wuT0XW3/II5no4B65CSujsTXgiphIWb3k2spJk3YAv/DTQ/sXvG74YsnmAwZHuOXM/4o3E
n9ledpnAo8ml4MElHgBUfvTnhkEAMhash/w0amObIn4mcbpkUWpJXk/hIVXo21n2pYn/hfmJ7x/p
/m1b0LVBZ9x4eLrBHc5GE5LVDrQfcBNG8luWW0Tnb1RH2Ug8JOtlWf/cmzlKjgyy7WXVyX1ySkpY
/CfHQBl0R5tiDa1rxMQC0UUVX2gyPyipv4or4VZN78R7SlAocX2RjgiJAOFWu7Pk3uJhpXDSr0FR
n8U+To2/B9O9F9MqAXcfH9Hc/BKrWyjVT+JrF+bWtmqvImxE4Gzbp4z5d2Q7CDf+1UHkA5sGOTUQ
R3AUrRpVZSj/X2AV2/P9wAiWBMEKUhAWq70oU9j2EIdjJyyJkH4up+6t7NqT2vT7sCNfx4eKMRDD
5ibmoyjWmH387uSfTlddCvI32i/YlOYzABeNZw6UHOs1kRdPiJFHMPLN5xanjJ7BpaKepqCrOyFt
0yTDbZajcu+DZEotstwSdQ+qHuiiCiS//5ZPcUYETQAKjzhSzfW+XExJZDZvmn4RWwgk+qxoCaDQ
9l6sj606H3HyIKfFZNOXT3XR1LkTfvAyeN6zGHsxRFYz3k8RgA2MmaIyyWH5JzFuEA38gkF6DtFJ
lADNG4I/cY+N5797/XsfYqdYzx3Ak17VPoPirQNCGMTJY9pgPHiHBPJmlq1mzXuRoHgxSzNuTwEI
q+XOsySbnm9zM6mTwmhLWPWypOmSvCuwaHi0mCVMI+C4tLzGWADGSdJ9iE+vPXJi/oSuPYg4okKJ
FJd0Jo+HHTR0zDppF3m0U9JcNJU+DNDUApjMYP0aubFlkPqouOM7NbqupsTnVt+Jam+d2TiKPfnP
rkCU/6RosOuy48TeVJrN/dRuVEbYZLXrUwDsk9vP7kSQ/OTp1beE4vKTj5ZvAAuz62t7M4Ojl7pU
q6KjmeHBM6qiLs6Uj409A4VtStCUQZwBP8Ha1G2T4RrYHHvvdzEWQH1uoyaUec0l014si2Kc4cj4
msfou6pWsrzEUQ+OeyHoo11f3ImHgUL2q9f7K8MylxzRW8v8kqdfJu4tw4k0HacrjJoMDc431J5/
Gzw0siXfttH8pBvLtcuTZYf7TnHbnYv/LEkdsYhyWETxp5j2c62d51T9UMe9ONoZCanF6Glqvc+Y
SxdTIVmYZLPi4IrIgdykAH1R7yUVEz8jOwym0ZchRbv6/yZINmRcKle/24pXkge63Is+npHlSe/0
yf6R0E2ej2dhT4tvqcSCUfmZUhZJc9UawEtpeNUlyA386gjCcp/1Uqnt/uKAqnn4qAgmQeJXCaiH
TN8ruruXsjcdp590zC9gYn+0wGYuJbujC7fX5+nY4ms9FrrijNc23ne+SSfM+JN/JjhV3ymfJqp4
DssbmO0LnBdL74A28LUCvJYH6qN8hRTlpYCfqLfdVL1LnMws82W23B/An6RD7Z2cmcTIDAhfoOAL
+/yroHxP8fMRINrFwwXZuCBI/TZJpaAPTgpqNN8Wj0etwHqXE3O3CY63O8g3zkX/J92GLPSkni/5
gpcWvyrrpmOdMHvyaCQ/Q3uj9sqPGX21v7XrPct5SrXP0Jp3DXQgHxQ5419HbBQy7Mr8p4aDhIr9
c1YOA7ZBKoaOEX/o5kMUckH8sw+npVei+NmXaRyHg6foP3KsfLBHgGpTD5UyYlsxlOsfUtPZyZVJ
U6IgpZFzsLzo6EcoFvL67OB8Wcd0mp48G783/bm0VORKptBGmYKQlYWXIiChyf4NP0YrvMnKdKcX
/TWcufPcI1tt7y13Ap1Ol1b/tDtqBwgF89gLHrtUNh2//Czd24w1X2oT7MrtjTF528YnvM6VH7nh
5jDe5oq3STCe8hZ1RK8LKIB4f1hAmIVS1rJiAlyJnJNKKAr3DBPO/uvy77b88qfniZIHXIgvBYjg
hrU/zpQsieozVlQPGAAmqSd5Xd4SSznBA/DOiBW0heMKaBzun6FZ8MRnaT8xtK957lUejJlUF29w
f+LyPIbjm9xJ1XFuIVXbyA2XS0g897Uaf5Ps35H1bFwbFYBJDL6XoB9E4K2elVt5TgNPXq5UPlnN
s/sBWGbXkPWpwJaTCw1hcneeq2JSlVHth7wY17lLMcalTJl5lLZZCP+/uS1jiTbTI67FXeNUVLM5
Qk98kJUlTxDsJq6wvTFV70u6WfUIbCO/QBx2mRvqDh0FnF7d1H15C+XFWS/TCyV5wsCjZhhfkkYC
Qz7jYV6GKKOCjBmQEHRJNrVEPU+g0JkPZgbs6mshIIn4V2pcUj9kGHkpVwC+2MB7xShWRI4uSeR/
MaktM3097e/a//kvVoVh7ciw0V6+Wlan6aoXAx6jmJmUGdM5scU7VnTgz+9O89bH5BNzD4PtoF2L
fMfI4beUzOV1d2CcOCfSpLsmlZ9oHM7gjFdF06PimUrJgl4H2y4vTxHjG323bQkGin44y+HURb/M
Q+OocJpVX2JGoii+h2iBdjh9g46dg2UMb3Qz+mNSGC/ff8fDeDQUZSumsCdoA3oVnSnbalzNyFVK
92a2w8cSJM5/0brvk1pn1W0Dto2pQCny0wD/ixFmX3W4JYohT8s+nm+Bp3/KgksJsGsa6nWvncSW
yGtKr2KN3E3tkHESYQwlfFXacJD9JBYY5t2r6ulrJJceEvbilBHGFkzbh9O+ZEHLKpWF7fj97RQq
G83T3seECHm6ir0rW+crohxREtM5nyZtKXnVirid8J0XxVP/JlZDzGbG2UCCrvCFiznym2dmn1ay
3OXfDoeMwfSR9I+yQuemOA8H+WalZeHLIha7omr5d5oAi+4PxpSiRZ0uhl7qKNJpZQaLAS33RRmM
i+lr58ZvvmsmSYaif5Y7Yk7Gswcbv2w1fLGqPlv5+C7fIp8Uc//E+Ltldu8zxMDY7v//ImckR2gG
Q5DTje7bn7LxhyTe6UZ2I9ewHBrGd8YEEySrQlzhZOtXyKUsVf2WG7XUa3r9cwAYjG2wbP8Nj1B1
+PUaYE+YxPvFZgS3mtq8S92pxkPJOm0bcI/WdXKDq7hgVHmvZ9lwsh0CQ78G68qYmfJNDqA8fqTT
AbNDF3zH21zzv6WHvXQ9AF0++14MMutiT9a7LDs7c1dKGj6F/K4WoEMVAlwK+vI3ea0JSf3/lu5I
zYys0r/JNs0t8xKV7mfVnf7rKbvl/DeV4WXK8qd4hEio+tLy8l2Olox0sRGtujUr5Qvx2KtFvcpz
1b0boBPN5pXb1/vhT/3WwDSeV9VLaEPfpCcXnwIkzWvAnTNQJhzWEG4KK7zrzPG5B0BdluGqUA3Y
J9VbP3oyPXroRC+jpV3DQHlKrUtHoCtOIA9YSZUSo37JtHX+zNb+E4iBGP8Ex+K57ynxFJILZ3pt
kXziVashW+umoxyXEH4PPjwNTIow8H9LN2zTSbmZiEX+Pmn6Dah3MPjkbfKh8gGOl3z2xa6S0hH1
74poi/Tz2auog8/5mwcjwgA3KpXhG7MpLiCptqXv3QQE6d4Yvs+5+6sipTHYhJYUmpOq/NDsw0RD
pfIgKqmqLyYYnhAXwtbN55AsFWm+cz3a266LT/IWYLOUCZ2vOA+ov7UPWCbCDOdrVClodrsGTgKD
HBkmWrLu5NVFcUZOvJEEX17MzJK2B2w2WPnSrn+YRCIHI4sypzd5OHIOflIcpgYhWjkoIf1tx+bZ
tlA85XrlIJKzL2dE29tIXjS6inJ75J6FDAE4GGr4nT9Cqo9kIfWMDKDnntrCfbDjCkAKn2mZzStQ
DybtqMbUPJw5ip8bTfbahCT5+CdXP47RkxMx+MQZyplaMzesY+g6DsHXY3ehzfpR++ZoZajB9vmv
3ZY/BWGxqwe3gQpYnusWXyxM2zActke1hGcsVc9SR04tul+0HnumjtQAPiIKLmLh/21C9xODvlhn
2bAdBRpAAMx9Q0eA6BGGn3rurclQlfwuvkj2tuMywK8insawSOQv4JIhcR6yjK5CSWzHNwXu8Cot
er+l9tBHB5zBSXpGAegroqDsIjtVr+/gxoH97ts1bkuBf9EUkO0rDQdxG4PFLVQm9IQcaCWWyHx+
iApmXYP2W9ya4dFj8JDQCeu7pcS0lFtpcFXg6tD5eJaUSuW+SpuzpGVZnyUrleShyac7Ras3kp9J
aVeaobTq72wGpd10XSFPplDAaIfiUnotMIUYWrX2IMUVmb9uUuVJejUZw1iNr7/8KxHL9EXjfJew
mdLIk76hFG5sW3+MA6qX1IKlhSCFEflZgVoMNFJNWgzyNzlZSV8k99P8bR8O39Ks04E3SJPXNt8B
gL8t3Ut5uvpnEjW/Ep0Il7lrwNQQfwkKxYB+wi2M9VI0oqgivRzpTOfaBOFJc5pLvktm6mt36Rot
fWCI7+PCoh5MEYZSi/SHMTr0NILyLQn2+XL2ZU4gQygkR8jikq6ykG0SD0ESt1kgMpBoobNUMm4h
ZRs1zS5Srmt1Rsey8TBaPYBu91E+QRoyci8SOCptjbIwj6BKs195PLPaHOuk20t5fLm30vDxegDd
ffG65Hg8N9Of39rhW65TWokaGI1CCKZCZlNSYibD+10KfnaVrYfJeJQcckka59F9HJO/pcjQVd2L
FBpi6Jic0nuQD5dPlOR/TIOdXbfHNqITSgFf2kdhrL4kWQE/SHswy3AnZSt5YnLHPOEsRIqGJ3us
bMCHJuuUe1ZNypMO1FYeZ5wNe/qoR52uqXRahya7KA3VKuFfiNAWg9C6U+6STPmYeyp7RnO/PHJA
7E9dzCDpf3GrALswD3t/Uo7iLGe2qJ3GH87wLJtbXmKw/5KqzpdkuRLmyO4NFDRbCIOlYZW4LPpw
/kYSGY7zq3hFN6OMNH90qvoW0riHvg9qSvW8bL/FUITqafbsdwkNmBCnIYi1SqXW/aEr0XPE7LOE
mN04P44Nw5idsoUn8mbp8kh06EPpmpTfkVyF9AUrR5oxDJPbX/L1hvbPg5tDdwLrA7tH+weY86C6
9SHwW0Zs2z9p8IcjqNzoLJ0WsRqF3X5CGy1+W7e0jTP5t1IllJUnO0vKi6UyQQnRQrRDTEMJMgvO
vtq/CYzD9xDeqV/k6dQRiC/2i7yL1i5ZWfEkv5tVtM/y8SB/W7BjYAlCBz5nzkVgS/Jt6B8AC2a8
zP9Znphs3LF6DMLxo07DvZm7xwImN01oEN7kQ6VIWcTOkzdBMIKRkVOT12Xj1P0Z3OuLsR/t6Ue6
8bK55A+CxZGqxvzXeckKFepn2WOFRo+ec0EW4ke+t+r0bVh6jLIAMBaAnHyuHCA5i4CqUlG76tN/
ZhPAb68GH3Lm0eTdtzBqzdTe5ebLM9JAf23lu+VDrCJlhsPnIJA34uSkODyUBeLWNaOAHo3uiseW
X6QE5bBClnYH1DHpjIgKeZpUIBvWbul392WZblwjBluiX1Nacz52LU1uQz/9ykm9GCE70LOA/1cH
YhhfmZu7eqCPQXhndPlGegFJZ11DZd5ElsOYoct6an6kchUaDCqtzGw8Eg0ApgVGI8l45j6ZFWMi
1A+lzL5cQK0326pTUVkmVmZBQV5Em8Qx9lkYHuoOvdNzBNYwYEOPYjoxpe3w7yfM10+Mp/5rvjv9
izwS+bssC/mZwAI6O8V9aMsjoOg9NXQRHUqFvajjiHTaSfA0sqwE7SfmWwg2m0p5kN87DXgLURPz
QZ/mQ91WB4YqFoygmBux/WJCvNm4bQH1iMet4c5T3PLZzJ0f6YrKa9Izke6orRgPGhtsznuYmaul
sV/mxh2M6TvxuWIDlmy4VosvDWQg75X1Ekf2b5f2u9kdjwK8kmXgWgnDxd1B1u2cWk+QnUGxwRVj
1DUAiD13qGyDI1wqu7jnporT8+Z9mmXHMCm+fPOHh/0mfqAQPyObiHGlcAPT6WbOzXWce3txbJKC
yxfKZpE90DAY13HbmH6TOywdD/kph3i+t63phMj2FsCeIADokghYYCdVYOm2RAOFutxei8hbQSFC
Vq80zDQpVEbzZ20ad9HwxGw3DXW8An+SFpDUMs3Ovq8DmCskSCZklcZFrxEjGb99Zz9Hiv0jJymm
ALkD1om1npX+zs5QIRyVJ7mTcpW+7f7alvqlussDlMOL2KdvYsGK8/+3q+azAeuz+CC7HAB33uX9
ALNT/luFwbOdug9TVcI0KU2uYQkaHJhV5gFRMfomsjXF7QRWC4qOQKT8AyEG/c9zDFRBbqqcpyz3
QZaju7cU+00eXD89pJ7yaiXJhhknRFfKD+yu2FxyFobKxyd6aisKlksrbjFy4irdhu06rXvyHuBy
lwW4QbETeoh97Vgncd1Ss3UFkFN0I5DZf+ANuD03VTjdCkiMeY+zwJPCMTk3NTOoYMJYG12HIEpp
rBWbNgoRhwBPTaTq2/xFrJPuSKhhPUj9QXJMcXwp06heG790ZnYRjzPqzpteL/UfqaRI8AuMfZXE
4+tSrOEtg5aLmYZfiiddkO+Y3r12h2I4xAtXNdDe/28g5S5oYf23hvbsR2IyubtiIelxoSvun/xK
v7YwpADDn75MsHM8b5vxMUOHj4T+nKzSJcyjfh5GEBbQNZAWlaxYzDUDrP5K7uhil6TV0QTtyp/C
pTclyKYFBZX4pCTB/Cy1dIlpPJfY2JmD3eDnN9JNYHjsZ4gItcssf4mMP7Fqso8ad/ho7Ge5scvD
kyU5G6GAWKRpNhdM8Xf5EpzJmf/n3JDneDNbBEcAE6jKSXahRCmLgaOhJ4eWhnek+0lD72hZzquA
vBf3hwUSbLDa77VWPYcpO0dp/zQvfJ48xFl5bJJpCPRdb5hJrYutFL/kuehzSEPlX7gTevaxsMyd
fKT8lzUG8FmKIxBWsDjlrjaueefqxWbZfQ5zthkjduQQ8pTkMpf1ha1iUhRept/AaHZxMixvlbcP
bFi1cp4mhkpk7ckGyWSmVMuQ1sDgs6WU+MUrndclYIyqlXyi1Aij2D1CkLW0bGRHLl1xC7kFCHNh
HObRyHOCeuAiLdOqKR4dK2Uu0DsOtkKUTx+EGMrDU8oxSp/8zAdp1bS2+dVTsdcQjI+pVpGlEjnI
xIz6V9cVfYrQukQu2KlufBq40bpR77oAUCnw0LHP7xVY5yLx/XBIciuHq48LRV+Y3KpAZFC0Xgro
0cxrj3u1MT0Dxkz0VBine6hGZ503T0rRfCRVfK1d/2v5LJsVz+gI3Jwz4yWEUfhhtyjvcwvZnnx6
saDRVPvy4nUzmD5yLVXfFoZ1wxDleRb8rx9+lOgg0chsiRPlwgKUlJVW2UVb6V1KD10uf2lMet1n
M2zFRss/Jap47Xt1gZ/MYY+NnFc86HNN/V2sdTqn76kO6d8/b18xrgvDxI3AYpYemRlQaWutF/lA
CQcEgker5sUni5NtJwZItqO4XUjXqTFlr9IAleMKKOQyEywFpUxxJIIgN9piq0TuSXIGeZ9kjKBe
D0lZoSTMkxfTFw3Dl4f+gAuikjRUOn8etHAIf8ItUfzKZpTYyk13VVr/2GPMGDxcZzwHsRgdMwKy
QAXL1yYHU0dGr4Tj6//GROIJwcBaMLrGWXP3H8xIriYLjac2tJeWZZTDveTMSPaMi5m16nrd9fH9
OMW//7n0OHC/Rl7XTA2hrPrZGDLErsnPwvlPQg05Syd9CbryRbwLhaUDRbi9bA85DNm5X4D3+Bw5
UGyHmyIx4OkA86kCSCzRpHcVrk5AWGJvysndNAP2vyuZmaZtG6H7TdyiR+kG6nsQ0phpjnWDcDFf
8k1yIvpgHRKwAabtQTjx8s+oEnQFxVdGW3QoqrsRmG47fBTa9Edp/Iv7TQb+LVmhhH1eBNNLFz+0
HiVQeU5+2Dw0BiyhYod1pi5Y5aoP8r7uYMHmSsgxxqQn31iCojrqjzAc7qTDKJZCHhaaZO/QD8vJ
MHy2xEGmq10tKIe64DkHjCGAjbpo780aMTsPX+iLXJ49PspylP8WqJMsclnAjgInS6Bs2gotLiIQ
OWCB/OadoJJgoacgJ2hfxqg+CmbFep2iKIvrv7JD7c/IcsRbeeQSt/ZOd+zacbd0pb+VIPuUfrd4
I8E8BreFoX8up2Wm07kt4xubsfPU6gDccocgP72uNHjF6BWKo5c+bS4VcGrL6ZSU25LNsqLRAhsl
HPe3ccehmjmTDRoJOPf5RgkU56j7yiOkx/qmDXzIMQsFlsa+MtelXv1aoZU/2hoc+LF6zMrCv0c2
ihkABcUKJ3e3nQOPFHSNcLkCvTGLswqs58mp010e1/XWcVFCNr063nSJmu2jwURZQp/2zQCmLciH
+Kj4tQIpdbca5zx4gk6elTY8hqDNqM64UAfvTCMoTwXQeB2I7KQqw2toaL9WqSnH0kzhMwS+ti3C
8mSiRXYc/URYhw3IjZrM3Y2gUEb9BuTeZ93d61zACs4j5FeQs9jGvX/MMtCI+lCGT9rQrGIH3nVE
hxkUg7o0tBhT89PehBuck1Ygx8Q+2w+mP5o3WjmC4uqshzhVhDzc26VG+5z5vbUzMkCOar214lKH
LCK21iR8ELWuHCUH+t4+a5lebzTHgzOQuRBm8BGkVfTiPe1rYzUH7VecMj09OPMh7AaNLJW5EBJ/
Hw6gh2Y0HpqaCo+NpM6ukBAJBod0g1jkeDcBTim0dNM31TWFBSstJ5jcVO41AowbSLvUFUOnPaDp
fmM0kNdkQzas6nLqoQl16aA78cmYaNbaZpFvbSW01xMitQjSYFda5kPtIXgzNG/TGrDL5+kbDC9Q
meXGQ5b2xySazJWHDjQ80O6z5hkDx9U/nZ3eM0qowTTPoOWg6WuL8E3tp4vhjreoVUGQFxrxVq/f
FJraURLddE45roEc3ULq/6bBQrjq3IE3w9GvWPZhqKJrXoeoW3XZC6S3qVT+841TOfskcWvCOOag
4GnSsAYT15eZb2rAlOfcKLBXM9veqR9whRDGjV67GSK1W0GmvWui4t2X4RcDOpCqQqeCrWB4sET5
bpfezj5zmIqKfUD5VgRLQiZkqSQ39Mk9SJXjPmHYeWY+d+6Vp4JB7EGl1pMqwPfj4JgYLJoU7oJw
YrBRM4/NrI8nSGOx0inj3DpTaJARnMO+1e4Z26YoMwXBsWMHBF6/6c0zYsr2rmUoUKbdTwRr2/ES
dPOtix9bRWYHNqysAYLp40GtLYjEivLWdYBt+9ak7vwOY5r5MTw61ozoRN6cHC1Nd0oC85+PRV7F
8FluhXnf8fFQiqXBLq4WK8WwP6c5fdCK0TwlQbWF6IaxkKpEFAWCca3XN2FvD6sxMF6RIoaymSw5
8hnaDBHhGOIRgio6VTnNT8qShyFy1F2vMi0RlMG6jgFnatDqz1VubVEng06iAVpfDz06wfWhz7Li
oGpZvrLyaGSe91m1TW0fcWZMllB85Cz6Foo7XZ2m/UioNWsDk1IF1M1d38V7X+unFcQjl/lPr6dP
aGlRj3BMFFJgjx5h0kjbYcfANksNbmZdwGrGMOxKg+Xi5PF+CEThMAGJFKn6+8A4pAyaqowtn+qZ
q3aMxlnRbn9IJrNZmymaughUVMzLTj5txbMyF0wXTi+FlwNdmStlpyLxbTwV1YT6T4jYSzZCi1DF
jCbWw33mANf3RxiSvBosY6QxBiBiA2qZZxB8atomH0trNwCtDNsUqLmBHg1ozV2ufZkUyk++1W/7
FH6ACZLRzWwFr1o3T8De9WxtRhOtfGd2156l34AQKY6u3zB8Gw27oteQLIJwQhtgizV6pAxcJtBY
DklQdy/xRrU80ZYd45VdjTBuIgthll6/MtzK25SORq05cQrQ6MycWHGXwff75/mMR3XIOWXpu5Fa
wSFNOsAGE8QLfTCdwszZDGEdgBNzn0omz40a5skuhtFxSqmel53JQ468tT3kqHPe4zK1le3QXUyZ
Y1tp9UvoqfeDFPJDWHdA8s7MF8fMvHSqTk8j38DePWwaW3u3K+bDE/w+FQE/LB02OEIUem5+e5UK
U6RVPwxZ/q4NoAdQglHSZNhC6fJiK70L3XQIkbNd/UF9DHt/6X2jc2hsWuXeoWWOCw7eaEF668Rv
gT2iGo0I0ORBvw44/k7LfyzF2dFXU1rrSalZf47DUlMgTILuxmLEXf8rfJSROxsqroYMwbe0/YzH
j2KdDm+fIdwAQ1ABnIQYf7op70uwQK+2Y2Pg3fEAFBFpzRj29tgGAWia0OV5WXXsNWVXd+YbVcCa
VTu2kMKdqnh80e7iptimBJWEAl68h+j2J2w4wwE2CzMnlPUMZ+tZ2l2XKjS7KOBto/TJttuDayDO
6kyPenpqmyjacdkM8undV2dbyNHl6nfjt9t4KoGJ0dqzx+ACPVC5rfP3LOj0U5ml+qkzjWRdWSoN
tWQ8lZ2LuelhLLPQdFcgHhjZdNDUFtQNIE/xUmPnWm55yl3jYIzzsGfU+KnQmKYcFSiAbCgNcZYG
xK+qNaPpBAU7yfpqCIPuSOjvrfSxQpU66qrT8jkQbycrhJxhazSaDzRSPnMTSkaT0eeq0740NZg3
cwZxr6pBq86glJp2n8VAI4G+WY8kKlxyacEwZRPRtm68mvQ0NxA7eh3tQtkNSX0DGQWDQiixWZG2
b/32dYDjcB2m6XPapZB+yv9CQ69OcPAwqpdUv5VJOArrwoPVMImiZ7d9E5vHopqbk6dWzampkweU
FmHKJAHqYgjhu4Tefs/EVKGcxjwuIeGtjxZohRUU4zSUdYBaOiz423RVkSNkvvGUJvPadMkn5qoy
9o5dHXSHcX5NhaAiQyYb8E5Wb5dKR22zFPwQc+UQn6rVsOUpU1mWu5hkYbFTDPVlmPt4SziNJxwH
uvpGp9FSzxnqtY2iJX/zC+xVApWOVxAragnmoSxO0G4Xp76wKCMRXKUTwhnJMBorPXTWug6/45ij
BVjkCSI02Y0zdDCeESIac/djGaw3FChuTVBLZY0vHBL4gQuHpeOb76nLeAFl6V1ooJvkKfcAZIDs
jru58TfDrL1mLuJSORJuBcgAWSV96ZB2lZRKa6tJtmqZ0VDoZ/hJtVU76hvsBAFHWKxKJmOnKem3
CdMsa9WEVqn/C4RVDP2ScMe0671hQDIJMXqWdhUDDsteegvwQT82/A8rdYI5MWxSaIQb+rSBOa1M
wth1qCCeUkhtcXA3htvexj20V7lyYxgpvL1jA6tenDAP49/WxvQTzzNDDF3xaROeOI27U2JD2M7w
Q2GgGxunibYTmhMYQOsWILAGoWz8raSwovQaN1lpfjWble0ZKvfI/I40nlDnefe1NZpbp6Z8J1SM
5rT2FQKTFBmosrNRCkCfMgtPWYwwo/pep4y5rya23UnvM7hRxqKH1FCnPrpeXlXlT+VylNXxvJ14
YPUtv6Zx4kCGIwf8e8Py3kirmJssnwYbaJ5C3SsNCdf10JLnnQNmAN+Gz8iT4TB7tbO2hdrF0L1X
bRjvAvQH2P/cgxFRziavG4JzYoOkM9cQDQzrqkUiw+uadQMzcYhrmPJ42qpqe9fFATWtEWhMmbYd
mpIUGuNm31IJ1cWyejYiSwT3oHWsYRsP+V8fOU+xnvk3QRjuEbyDvdL1f5PJe5y9a9sy8egnqrMP
5gmEKWQNY2s+4MWVVZ7fho33WrrgpWoQTdFcHlqcPVJs4aEN6LxTm0+3+gx5SeGccAWNlu/6HqRK
PrQWulHRZ6rGzmoK9G1bVp/utvJg8bHiwSOuJNJJdeMmSN2vBhWyFXOqzcnNvbWp+M6+dt8CqiHr
lj7jqkcm8tApqOqEDNiYAz1gKPiRq56dw9Qzb5Kjj8E4zYeFsi4ZsUMiWcO7PVIsksHWjTab1u2s
YLzySbvNAeiD8Jxv7GrfTV5542hWtRVbPgVauEZ2TF1nnYaF3yhQXq6Lim4hk1Dd2p/oJgcmVErp
Y+OiU9FB95Oi6Wdo6bNTaylsVPWvWyoPA/xVTAsdoqGhgAxtcW8Fz43ymjQI0/WKsTEEBqYrhY7S
x3xL4enWcr3NUOWQU7c1XORVhuJy766z0nxXdai5sry+t7X/cXVevY0rUZf9RQUws/gqkcqyZMup
/UL07XYz52L89bPobzAzGFzA11FtS2TVqXP23kt7IRYdslfBxr9Y9Qnrz0cxj29NoT7DsSA9tEhO
Gfxmlhjk+OGMBsKa2pvRUNov62mbFESTxPzlWxjpvAFNUlb/9GTy3Ti1Aq0NycDPt5pTpb4+jBed
SO1NWNFJJQrsPtUOxVoDei1DiYsiZZtrfbud0+WtdmOeC20NRcvWw0Ude0HjtHtnStTJyKKby/kP
pZXgmFZH89auwv8SbTl68KR8T8s3lfCeTDWpgHHcHzGqGCYyMeyLYR/FkPhYPlCQ1yA6kVj6Iu/l
dloSmoV05naROJRUTgfVyH9ASeo8XMCqCspUhLQ110PrNJ+d1ntbOep+aulnL60eYycRiOTEkBvd
tTZBCU7TcO9G69krl1tN9tcmdMFvIKShjxF0ugUipCOegh4Lomn7iNrg0GpNTQ4TQiS5L/LpBjn7
1Mzq0Rr2p+NlFzUQgUbeClt/cy5tk39R6s8DuaKGnjJ9H65zjqsThKFQxdnR7CuCQFIO26b1o1Te
6W5uYN0Nd9Psf0X07rY1XcsqtCkCyG6mY2EEveC5D3NkoVnilBdC9QftOQHYZaS83MxuurD9U6Yg
kQhtMzZ6QRdgqLvzon258H6TvLq0Vf7UGtLajV7UbdglDx/GjEA0MbOeG5XkNMc7xvWcBI4aBh9S
jkH/MSY6KRv4xx3Z3yHqAPX620+jcaoEfNXOrT4Lx9nqkujHbn6IUmNIzr2etKCEWoAcfRaxJdF4
3ixpf0e3H1gVoZs4Yu9SyCOBpkXQjf1Zd5AzDu1ZyzD8lHl4h6w78Gd7O5E4QUabe6O7uvCrCC6I
azS6v5j1R2l3z53ZIkYA+1EWc8n4ofa1nFqu4fre8SA7DECgJWJqVfefrqePzmqfmtT5Z1gfnqLA
54hxJ7Ds4JWyCSQOfLKyL5awvV3fAo3MIv2V1fW2zA4BZ3TL1hJssNNbYqOZY9DCebLNNuT6E5k4
bD/qQ2jRylA1kfThrk26MyWVk5IITmBLw7gdEQlIQh85TLtJKQ6NgsWqgTKxUTEBWxPFgMOSaFj8
Sbp6mWxiKmMLU1B0aZXJaSKZd+hF0esJ0gZbV3/+eb3CtKLuYphc1HtjPRSWXvPZCPYio7tBizq0
OZuHUq1PHtA2sQk50yFqbbRsobtl5reuDL9caOpLnb93DvKUrDrqmH72nHa60/99I+iD/T8f/nyh
trVdlQ72oR/HstypVPWQHoEEbOfRWBvv9f98LqFHfl7aPKG/ub4LhilkG1x7RHFHOts0e+3p540s
h71JiP9BON5zo6XzweLVp6lNE7yxKnQUp86dq1+pp90crXhtrAFdn3ROaULYlo7J5I55NGY9mU9Z
KXGsKRBdwoo9YLwpYfduWAQZmY6eaWLHrT6ihNDAEagiFYhHiBSTLLJs6F27/R6q6GExRU54KgV1
ZXyJmN+DmNM/XLbRqXW0QHQVxB+XPMwhLo/Eguan8AWvWMmZhPKJALhkCwngniqlPUzrCVULXIex
Ivd2rH+lpgZpdI72sPqyY5XGEuTKhrDgaT/3E0H8GBFHZXWcbHMC+9xgJtdxBEa17YYyR41oPGue
ei2L6gZFCNdDEx20qVTboRHaPlQ9Qb9Wcl2stAxIS2bgxB27SdHhLY6eHwlb/6ZuOMqW/BOj7oUf
0WbZNKqnvre/Q6PoAjyr5H4lZKtp4TOheK0fT/WN2gzzdmSkPnEv9gZeoLuWRrc0LBI/Davryv5Y
eQKurO51RVYa6aOGGz5LQzzrLLnoH+591OyrydE3UzG/M9lrAWRFV09xypzDttxUUv+D4OOrtT8L
nZoQ8S+/YH8Z+xTDN8f/tNxryglEW6I28MY984piS+auWMgTb0z7z2IzDZNz9M807Wsu4BrhPwt0
pPcUA9NDRN8kkL6V8tKN9JkMj5aYU5ZHb+rOhEbnh8wOiGUFD9PztI0pPRMxYlW0iF5PykAz3qRd
nYuGFHK7oQtV24vYrw9e2Oop7shyXrvLING8SyfVY26YZHQkGw6RfPxg0uJEnQVj6q0iR6JScbmt
QwQMK4soV9QWXmc+JrvaeeRMHc211m8iEcxhtMvG9m6n6pTqxY7ZrAAJQROQVDTufQCbYhp+ORaz
yKTTv1uE1puf53dsBf41B8iR6Sh/YNWDTuF+Fo86ik6mpy0H15Etbcjxool2b/fj58zMZmeq6Dnq
tXA7CfqkE8GYG7uus4ttkPKdZPoTZX17ApkB8zarocootRxybMlBzSMHLZGNm6EPx52xVNOFjf8Z
Iki175v8QoJ27KuS8CLZgILXQvs1oku/1TROLqJgHRIInalciIt2vRJou7fQ+XXAviBEt8n7L75p
Nuc+iExjseTTHFP7p3FBR25u4Q/pEO5CQe4xDFZYVr0BLtjqecrD9HdZzXaAhhmqKTPCinTvJmJl
gkeU7TpvmTazPcirZFtl3R6RAawfNkZW93tONnRC5uvPd/x8PnNzDvN1AZ+Sb9b8aUVrQwoHiElA
t8aN5neTSBYOEo19deffQwPe0ygN6/rzhlRF+3/eK7qVvgjOa/PzOTiVM76j9un/+95ioVQcZIe3
rnTE7P98uU1Uc57NnMhE2XfI53j4sfe+rEr+hjbKtZISnT6Blbwa63s/HyIQ7i4OfMefj34+T+qF
BKNNEwJzDXGu3CC01ReZ7v7nY7hylyqO7OOs28Z19vDWLBHnzXkwrr0R0QJO3EanRSihZP/fTxLH
Q6hJVhjBzyd/fjhhYuJSx50Y8znQJdYIJD0Tp3F95KgI29mn/neOWpkjgly/5ednuXHGXRhDhih6
y7tmtEa3WmpJ3616/sJU4wBTrV8ZuGhPbdsdf75gLkl4VTbCDWNq7z+f+vl5z7P+iLiMDj8f/Xy+
CaHBwH/R/Z8fqqvR2oGOBHn/fx7WMsYjQQvZU7MQ2soyHl9I+IXlMPbVeVjBLMqaiSHmiwmicSKK
1fjCCt4c27LnDJ7koc8pubiIcD5kgmUOuFmz7Uf7Fc7zPmlzTn0ao4EqrV5IXqHkrok2ttu6xKmH
Chfdx85KyZYgbONZ69p2F4XYpwgWFcQ8L0jQk4ow5YHUyyzuDg3pI5sQNcpW6vmvBRTqaHVwOWhe
wXna1oLp/5JDDjLi57WQzHKqlCHzfjmhe5cpCwvzlDbpz7TOjw0wJILvu100LR6YkcHvJK60pgy5
SZIL8+5xzXSeZEFHw6P1UFKwQ/a49uuenAGqXwyNAQ4nGe6pF43JCCElUQB7AnJtfRolXRg3dJ/q
qN95YXIzhP2U9cNubBZyfvLoajhgd4T5UCHIrKwx3S06lM8QeBSuEIzJXUhzwmkI/RZYViGfM+I5
FhFVfR8tty7L+KlWknfQqQ+jINNKJ0QnwbFl9Sj1M/kxJOBNdbc+Fn2+N6fy4MXPc54f+1HkB2mH
B8fRom1tz3hWGAUr23xyS3Xolfo0Y/nkNnIExd2dAClqLNOsgwzb31zEsHnaXorc/Igalzqfl5PD
F9oDft9oujMGpDRWWLdL5IXMHZgA37KJMJ8l5xyF0J/ed3EgBL8c6Nt0P8OjSb96ZCxZnIICXm/L
hHzTEUJoTsONIcubcGsSo913Qh66gLweBC0Vh/VOsZbZ0UzmenNTTnNJ6t9mTireBJdhTHzpqv7g
puIKoan1iya6l8bvNIRQA2I+BjjvsnFPpIyu3F+vIwRqorG7CQ1Ym4k+v4uxeSMrM4cLw4So6cWA
bVTzMd9zEK7LPy5XZGyuA9hicIh4Tr5lYUOQpJQC0gZDsBq+49nAhcsG2Fa80PgEOTVo5DdbMmCz
PlUxJyRvoA9n4tLxa0zw/CIIkjxiUxNaowgb0bCpv25ti03UrFbO0kKdsezNZvKrMmmOPdFlDXPQ
dmTbjO21me0p2s/zblz6fclg5+IIOkGD/T5bzOgtQUDF0F2UiJ9lnxwNFzssbqRpXiN6De0deM3N
ULlfjTMpKsWR0Re5Bh+Va2bo95pbFBU7xqPngQCSjaQvtfN6OKCFYlbYcSQGmPIxFQ0zaVii2ate
ti8w19ZG0bvM62TH6Rcdayc4dkoQEdlS0qGLfW3W31RrPwC67lpzOIVlwSiAkNwULlrTGhcmKJ7P
PcdcXyCPh+KZL6eCtFvo2RQMdXuQTYP/RULeaNXdTWtcSeioWUz3XT2+T03YYT2ZPvWk9SUvInqC
eedmA5PwaetKj0gOi+y/Xn3lZP6SGBs/uZDGiZIU17A2rxGx4q5e/LNVcxkdq+ZsS0osqZrJkPVb
3cSVrjs0xztZgz4Lsd3ToAJEZxsZ0/YsuxhWQxxL5dobnf7eubKIrm8W90lq6laMxkeohj1Rus2R
AB/GAtUXjhmSxWv9lVjc8jC+jkh2cRsQIbrSHyxzIWfbKd8zKm1N0ryf0oo0G7bgqr9gi83p3FB7
2r0kczZ/7ujgps58FDnrSDzHeOjWhPmqah5LC0uJsRyGKrjDdrewQdsufv/3kRmWJKXwBACcMSJN
4aZRO2+l+anmKdUiP4P7R+42EeONJV8c6b2mTHaZ6DY30vOhgN2WpntiP6R/Q1rlPpPOo5lI5akX
WARN9FeL07tqmTR4OmNDCT5rvXq1gvZYAZEsYVyfdnSASWx/8woHJYDbvNGWQO9JH4VEcP6/YxgB
bCCmdZIPs5+I+VPio6GPfgckin8HQOKGmEYKMtANaSj9TJF7ab9wUSGVgLaSptZmsTWo32Sd00ml
oeJZH4muANB0Mf0zOMSjPvyyW9X4ACehFLpJ225cnbZnSeebeKb53YJyHeP06vinep03NrNOGDUM
ixYioEGdNfshHlLf1pOd53rXirHkxo2aN6rCo2syijXfVyHSHAEndhxXBpD0mLW2d0OrvjyHC7t3
7ki03xuz+TsvOMzEkh868jQcFK97U3/peqQCxZdMCy58Nf2hj3fto6By0y8KvHM/uscxSgPHHtmw
88jdEoX9cBEGLXn6sN0sx9DMNC6bz6Mi9rGxOgyRBYtlNt7ISPrK86tWZ6+T/p/TVkhEhuIY2TUg
HZ0AjmbXu/Tnkcne8sjaO+Q/BDwCYR/WvKvr5FPqJa73iPRiDLsexxs7+s2w9GC7M3+CAdRJpf1H
r9pLleaIJGFUSrc86ygsnEj8ij3jHTrlLzvl8hBr7Dno9w3J2B/eNHSoEHg1plj7U3faZ8+5BdE1
WSbZpiC9BE7GJYcgXhgT86r5grbiBMwZE/+jzAaILap/p8lLgFTybtGj2Rap8Ujt9FeDVgNEJx51
Juxtmj9brfZSGTgSYkqWuiNbh1jiCmxyunyFNWNOfrFjT8rw6Bp/RMicLWHWE1sURXb7gA40B7L4
qlt2zI5o+IqtBUwVFdTemetd7hYQVFR70Oz+kyBsBkfm/DU6ipNVmb+ERqvoXNOXZQvbDqg3OBYz
TNe4rGglHY3+aWncIM3OGa0/XadBpxOyXjbAO5uZ4ToMqZ1KDLF1piEg2dne0nDWz2X/Nk/6kyfY
pd2WZ9ZRPahn3tGy4tSb+vuYOa95E+Lws8+UJ0G2DDdGStVTFF0SuoGSkWZoP1rhOexz4hZN6SsV
8tWIGlp4BGVvx9q6z9y7RkmXHnwGxNF/gEyV32l4pogYH9v4lmkihVs7+2LIPyayDzelo+2msLu4
qMRRmVFXjpyKu955M2xurWJmfLt4K9a4sN+jkkiyKmcwjcnniz70sSUA3MzK9mgu1dtCu2uqq/ow
1sSaW+3JijUWe/s9TdPM143haXAIUMJDQWGFqqmeySJIYuWTdPNeL5zTu3j+VHDY4qE6LWwXU5ew
PEbBMObpjvb0Gfd1t8knT6wAdoxRqHnpucgx7RFc9abPaZLoL9CYVXzD1BWCJMNsoMThJ5uW2jIn
sROS0pH+P8qSz1SSELyARlitGea0Cg0q993lJ+hjeFhFyBtpu/mMTHodQuzy0bmSjMTWR2uO65DG
R3ZddPzqmky/amzKocUkjrtpjl4sYzmZdfU7Ew53GLPlusQBYXjPhSa/i2mSnDsRMxAYRe06pm+M
Xf7F1ALrjqNglkhO84Li2jNfC4JEwq46JnJEIIFau9W42EW0LxK1o1/wDPl42ZQLrjdryLYqSv8u
U8NEcf4e1UdvDL7GhYdzYHGPTndMU/uuWUbpkw1bBYzfyE2zSegIkaxsF0VRU2XeLe3oIPCfH2nN
wdSeQIblfj2v+KqycAPT/p508zM2nY+wcS5pq859qb4Gq0Yii8vKHqjM+uortXlazcjGB4h2xDJB
4FhlRmNhFS45MdyOeX5xDE79Wq6/kd4fDGV6i90K9ViOw5sqeJrLh7sUiCzWAbOcOP1owyU3R0HE
47ZTZs8qwemudAeO6MWIB/gbuOW7bVuHqIJIJREF4vm4a124ojDWbq9tHS07ZwKXE8NoFi+d0i/J
TGzfGLq3pZ1vTdPXF2sSvzR2ajiTT3HKZbYMOXsRckwuwF9pZ161xgEvAutj6ofvsPfepYiDtI2P
4Vz+TcyZe5sQ3Z6tHZP/xmWxCLSV5SUate9lRoHtXelLnmfCXVKQCRQuExn4GgMfIHp1yK1MGMlT
6F6ZLv1BeUvtxFSz+UuDcVu66jIV+V0X05tpDF/srNCCD4lh0K5d8KcilnBj9JOazE8ecdFrimZI
20lUdrGV1ciMIiISWDMObld8tU5GVllGm5FxgyvIvq+yaTeUQN+EelCoPufN8u5FzZM3hweZTQSg
qF0+J4pFcDij8wsQFF5EPZoo9KikNKP4wFX1ZYbNPswybZPqS5DZ/PnoH2mWt2BTmaVrtUXfY+2z
tUfdY1mokvZEKhMyh+wlT3X+3ugNeWFK4w1WGQGud72POWpgGQpzdXR0uoOWM9F4hBvipTKodawe
Nm1Hx30ABdwAfCDDtTtqQ/5XpEQ+t4bHP8NQY1yA3Be080B/voH9QijGKyJNF/NYHqiVYt6iSIIm
dEpE/BqiRCCQ8hy75sMai4NdhwPJ18tTpEzKiRYUkAgtsJLM5ZJ8FueB+jR0nR18rXYJ/WI2OPya
0wNGhE1bytrPprE3kxFkM5m2pl8OFkEotHpHlt6fJzERLinjSN/YI5M4xTJi6c/aah1fFQfuDO2e
yUbX4tcsW5GuAyXmMza9LsEiZztuv6NUo2MDh9oz9RsosJ2ZrldsnNgb7iYKWabwlFJXW5MP+gbc
TuX4afbVH7tUzFQd80aWDkv2sjCiqsk+g9MjFSPh1ezc9u+mQ6uyyAYUEcA/mQCEBDEWX+7w5QHw
Ik+NARvwL+QfoXVT/Z0ewT7y+h34hheHCEaWLY02I2GUHBg5pqTjkyaGe4OGxgfIeRjpz5m9fLXj
LoPb+1FIK0g8M9/hw602UnDKSmgKWljnN51XH2u7fySTZQbG/IfDEOc9CUSmQg5ABVPGyB1RqAp/
0FvWyuKp08nKjiWg5kknILpDBdkyPg/Tl2Zm7N5Pt6rMg3Ee/sBTo66nLufgA9vVwttDXvw8JW8D
ndJ9Z8inKIsYGY0QCGf9gKoSe3X9LAwamrMuv8uYIP0O683Gik5RsjyQyBiE29QUmGSB1dFbMov/
4omMt8H8znJ4jiEKkgk2JCwOe1OyZ9CqpEcfm9ZGRnRZRfo1VZbau8QzkHVKfQLvRw2ogcR8ToTl
7ks1xXRcls9lGb6bGQVLyRqTEsJUrdrjcMo+2fN2URu+xjE94KLpCdAd3D+ePTzgDO06ZvpN9NKX
otit14lVco1kcwjfFIdHvzA0Fl34O1qM+8JRMY+bu0Y23YYAsW8C+HxA8exjYb8Jh+poLeknKCGI
h+giiIlFIIn+b+grVpN88dH/sTU3ceO7o/fclda/wskeMUveZpjfmjUO0sxPSxcfFxi7TlXSJ3JJ
HFN1oEDUrF8k7A66aawf1hvEjvFhGMOUY3v/x71PWC6H6CaR118VHOwjrstjrdn2xlLTL0H0RRZ+
9+7sbNTAlmKNe4WHk2MwgoVaj74YsyNNrAoM12A7PJLajJiZdlYTIGO1ByENWKF8guWLa37dq/ow
eXXIlKOqs59U7hDwVRy0hTTokgy7KbKCoVFv+eiHyvw21r0hkoyqw2S+r2vnIJZHE/L7hAJ9Zt1w
tAULd+TE/+XI6qDPFQr2CW5rqE4kXbG/cVrduAMKnKFZXanMyqv/ilnebOekiQTafKOHiDa4wvW+
/iDGSKvjZT8PtAnngdqq7wiyiTL526oPzJTfhszodjmndg97jFESY1cTGwKGna7ZZAA1jYmBzopu
5+bjqQPjx3Iw7bu8e5XR6ONK+gPKFd/oaysDew71o+YW/5yS+W3W/M69LL26eFLjNQV14Uh/Tkrx
6FkWWfYpu/pc/p6zbdQRZx+Ojx6RepEmdyERDlcKSHg8dEEcXmpNILSmabmvw5nhYqUjokhfCX06
pEYWsyLiws4H2FF5iYJcj4aPoRCcZuv+5ERYG1X/nzY2/zUeLJQkq/5Z7mQSf+/ro15vGbQdPTQc
UVPvK6eodzXD6W2a28NBlhYkNqQVbgxKAJUl+QX9uVxPK6o+62lzkPl0lY579JCUKVuWOCvSJ/g/
O4Z/jNdmnLiVOW+cOr8oLb1Uy/w0w6bkglGfLiGcWWkSN2Rh6QZPZtVwCM04vc3pF6VouLFhL6wX
yph6/0w3xLtufbq6u22a9Nkhh10bKskQvzSY9gZWXKx8oIZdIwVFO8qw2E/BTHPsaEbew5Djq3J7
Y0OMYH4kmAttnAE1qGiRrLQTOv7Upj5uH135nGk5Wx8rFl1c7k/Qpjqa4XwA0ksBwUjcQgc9ACgZ
0d9pGrOJqj+VjV1ubZawkaowmlD+gsIjjJ5jrJ9q1d4pRt9Fa2OkI2Sz3v3Mde+5x8mLhfu5Xm3N
XkRcds4tKYR3E3S4glkkaZC+LLEDfrEJEz/y1In9EV+E7YZbrYIcqEW8SMiELdBehAv3TUVqpUy/
Zffp5CFWJjFFcL3cZ9pqO0+4j9LBTNqUIwioOb2QjzD5qcORiOzJVeNrpzvG93sxu+5Rq9Yk94AU
OHUlsDooZMsUrDHuU1ZhH5qtz4oYZp+i+MnIDVQxlHupTfaFXam/do9Hc2o6uQGATlL42Ey3BdU8
SuO/qvJmJOiEcdich5eVrwnnejyadneoK8qpKF/CXYfEdaT/RkOrM7YT/RjDCI9jq1GRWfk7cvYp
1gOdFj/0dv5Z/TQu463qaO+ZFCSq6A9cnP9Z6rXt208rzR/IKpCd4Wvzp2RQTyvLxZZOuO1tVpef
KefASQrtI1igc4eOddcUAxIU8IKygpirN3tSrdaSQqLWehuS1ZFs+rYbITIrjh1+yg2yqFdC/ci2
bbcZorU2/+hlm/itaepBJ3nxjMl7ZxooOZfyio2ZwqJRxi/Ud+CKhWZx8XLj9HVL9D+0j6Uvbo4l
2HTw2ylmGOWQvZn4LIMB01jEIazHRh/T8zfz+ThFCfVnlqNvs4ZnWtsB0iMP+BfqPW0oIp8hn++i
PPAZS8TbPqHLZlbFPo7wJ60DI+ZqAbKeDzJJD40WKw6gY7gVPR2LSM+2RiLtbdz3r2SYSB8keB54
eh1dYpn7RH69FHn4tqDj2ML583a2mG69sLRLxN4Yr9p9L9UuubTdi8dCwF22fNhpp7/PGTgHwAm7
GcvkwVyL+Mni/qUR5GDv6Nxx3BRmRY04CXpFutjPsf7qjUkwClRP9EBT37AdxlBpAh1X0j5wbVoc
3iS+cSXj6YS0tTYGeo/4vCF9TUNWVRFF6iBExfEnm54nVBx5PRB+ZOkPEBX81RONmLjUgG+XTYQ5
RTfYw7BQSoq0oKMd4ENfzDigRm+LEfqaxfo9DF9MoHBzRPhnNDTLZknHTLQpM/zO3qTtU6FFVONL
0LeudqoT4x+6zf7Y2R5dPsmZbEqwVIh0m1kY8KLK4ybngtAV3pJqLk8cpC4yD92NDUp5hxYxsGsY
2nNayC35JroPVXqfm3l3VK5xWcyu3GXwqW0Z7lGigpbCohWNzu96dOvt0PbHmLbhptXo79SW7fpp
p+V0kzR/9sJ6r0EbJmBebefS+Ix4ovlFIIqjTn9g5dkaA3SYJMXz1CYjoUC4RUKblINV1l84zn90
i3bh0v4CnrNdTIhkiIhoD2UvInKHg+6tub/s2usNJzyXDiZPWFwanKV1Gmwe4bBpSrgF5abHoWWo
Nug+d6z1Z+ky3NH7eT2cNGc5hg9VNWAQpPddaP0DFlcZeC7R8lZ0zXW8cTbBuG1y6Be6/Pg7fC6e
hZ5L+8mKWFCMomVlMdzhb+DZDxf9wDHiLE3YxENmy+OETnMbux7yTclGlUHvMyWBe4xekLwiHciT
mvtbmbtcze1BSWx8TScOpiQUg/TOTU6a6qbO9C2pKrzQiiIMwNtbhy52Nqff48yK0/xHy8HG7QSq
2dSZ0BEFYtbt2aph6CFOd7ajotvsTMShNi0NTWnl7t5Npl+QkiNe44GUO0ejF5QI9B/ZsIr2TH4R
bHa06ChAeQXTXZYtbCZcEwoaaRanDq3rAkK5xZl5NDAw5sYcEPMfPZfapxHKf1VnQONdHM4XGsLa
abasK1lZl1lHsaCp6SXEM5dNlX0QOl0Fa0aa4TrGeCBA/JPAf32H5QaToFNslvpiKpSVcbJofgi/
Hq1H/EQegb1ZQkFIvfYNb5OymiG7Ntn4V5ohB7P+khQkHOdNtsdJ2gH+0QPDtcpN7DLrHwiHFx6C
0wmjmo+W3cedfSae6tnt6XZKfeKM576Tbj9vtSJPqOR4SQdhkCl363PP5Ww3RYG9lNNGr5cHqqFN
ZjLUCKvwObYWlGUV0naS8rEF9Uh0AWGZnPw7zZcaieJl1+zzGSUSZaivMyDch276grTDR7zvO67I
N0R/vLr26G27ckS7qC935J4AfxNO/9Co7mZtvJqD/mIxOyQN8BurIri0eDxatTovscnsmj3mVECg
H/s4v9Ov+tW0kinfVJBHbHEyIEA1W8GOao8bE+nWXJ4tLXmP9RRBlaNOSRn/a8gRouHLXNqJCU/v
9e8pmf9qst+minZvXy7wDSn1zKEhHLmE9T2EgHdlhV0hxBF38qrxYtrRuCdE+FUrPi38ApWVmVsj
Rp6UKbIV4wnZK+q6BK1V/FaKFsg0QXGUurkkzqADXWGE7+5oe1TcIBVR+c7OVyy0Cfd++tmNoTpH
Qvwd5/KC275iaG4cwKSPvkNUs2+HLnH/BWUMHUKfPjkVwhJDdrbxJFMHb4U7T1sDvmV+KLTZOdq0
yDsg5wFWKnMrET+5noWKuiabfomJdVsmsZ0qCnx40SBxywGxMfdDMaF3czR6AfYA+nEyXwijRBhM
hs4JYgxjFy0kaqYkL9htjlNMPgOT4ULj9TUHTQ9Qq+ClDEfKt9KbIHw6yKLzPdzoatY5JsXjxWqy
fmdYOIY6XcNru5yEphcHxic0RvGw0PGsjstIG6eKQ8AiJX1f6ZHsE6YYNNvBwuzhFntnvVZlHr/3
PQWZZ4lsN8hJnDKlP5yC6PHROogon04TvcrAedK6sfYV85ntgtUyqT2X2pLgWQGfs5bcyWbum+wM
Wjf0V0yk1t5ksRao+9Oa7oTC7D/cqRReurmnnEiISoiZTdD7or1bd9RLuiZ8gpq4WPMYwxeGfsjS
PYyAZCC6kG5S11v4CdIGPu4icOJb09UC5spYDq3BNNLs7UzGx9Uf0ik1ZM3zn7Hl7Of1KAU6ob0v
iYlezeQvNfDWbhy8aFSkW68eeQWZzRsaDV2yoBgf/csnPHkQVweOsCBwEKVvmkpWdOxqtYLDId+m
5QAQmO6GviSHJel5uGih5upwNnZxJ06a4/5u6evp5BBcrNI4hnHZXJ2ElV3GHb4oGnZ+naKAMnCF
9HUWBtJmn9fC9BBXfc2xWjtohvYc2iGKhkjYmI8Xioxutef8vCmw0DAylxg1nGW8M6waOY3i4LHX
Nz/f8vNeZUzVCQAM4kwu7vVrXu387+9CAUYNSi85KHFPJGNM1bZtJi8/pCFp81qySF92KCctVbwK
F1Qbop6BSZNDLF2mn5r6Yy4Gy49bd/Jrqb3IkoGm2ZKRDB8V9fX0pxSWd67mCysfRwqbIOdOKb+w
UdQQ1EiHr7GbjTthWkIAiWhpobrGw2Hzl8L0qpPoWncu+N68PTsrjqErF5+2Z3NK0+guZT6eJyYF
VUlBJV3rgIiHYDvtGGPhe9OL3KNx53q+XYLOVqH5beG+lJaTbJ0O06U9SgwCw4AVZHpTc8MEVVst
72iVbKxLR1a+7dgME0QeQc/PsbFvud3Fy+5VrHgM0R3zFosAp3sTzJz+LRB6BEQm4+Yt5u/YaceL
IedPp/biYyt6hqAThWxioIhItWb1dDUY3XqsqvaabJjcB82dHyVeK6s0Ncb1/4uo81qSVNmS6Bdh
BgGBeE2tKrNUl3rBuvp0ERBoCNTXz8qeMZuXa1f0PV2Vidjh2315CNzKVsOmNj06FSvXPln+orwP
XCHhvNN1/Agodrf48tn4lDNAjHxa0oFT1ei1HFitbxmPyd72VE8CKePdQItsZDIH5xDSnYv+zFko
2A09T/Apw2ROFvhhAl1F5NXDFRBND5HlMaKN6mYZ9RtmX3nCy1yc/v27sBchi9WgTveZHM++9CLy
e/e40f/+W9sn5MlpFHf3/Ur99784BPz/7w+J1sViJaFQ/Lt0/121//7g///HdEyeGkANu3/X7v9f
4RFxpXwlg1tICu5/L+zmfqnPhsaEe4TQ3ofG2v/770inXZxk+bEK3IsFIwTHYf6lcKniZR79JRou
W1k5DX3hWbdp0oHiXV3SLlEddLawDYGqmi8wialg3/Ak4n3yYmmDKlK+UkgWp2wapdyycejIoavf
tYUqzi9cMnZU7VrUVBIMo7VNaYWurEmeRntWaz+btiq41xHny09dWwYNi8XDsmBHz826LW+Jmedr
EpFLkzwJNsqu4Myi483l+9xjqOtB42RWprAMXd0x/OJydalo14xmfRk+66z/DMaX3Mk5By2Q/kqh
VtQes3xVLoVyDZ3UMgleVCjM4e6nC0N2h9TT0Js5N9RKkomb7VNxX9qYVrHdl9wK2jsxoCaz2EET
+hWZuCFhhyl0anf+VJT0Hz87VviXW0lwXQEmIRd29g15oiZ2n0snKGgSMtUmHKODoCsHkDmjvMUU
6UuWgDgImLjQKMaR6P5AGTv7poIpjF3AmkX5NnHj+OlLsJ/FxVxD+XWoUrTxrJpxYblSLqjOYefu
RrdnuYDfdt1YKl6FUMVWU2DtAIDb+3belWmqb9EccUqjzikuazwz+Wvel7/n3BRPoz6gQUGZwHN8
9gf7b9E0A9Mh2ZbAz0gqoikM/CMuXcH/S8wF1otuG/ZziYruAMCrQ2dXFywyiNikh2YqXTaa9rEz
47ANPP9Blx0STxwy6ZXRphpYyHmDzcgwDIeRwgqiSpjA5pmlQCXbQ0Dvx9ilvAhi/cDN/0M4CUd0
nL1PS7+smuwzXHjUIsH6EachE5F/CKs5JxrBy28oOS+R6+SZ02Y12QA73bILOiE1uqvBrp5M5GId
s2d6rHhEAfP6G8NmcFtM48kQXtOkttdeu3cc/5cf/jF2dxOaMYUau3DVdzC9DalSz52PeUlTe9oD
5EDE7sBSWnsnIL4zoSL5ATlpQ0HorniZTPcZ2kW158KE+cuij90AlntMUFhzUvMSpO5b5vRy43ft
d6w5PRQRl64dhPUVpZk+8N+hO6lVb6f9IfEZo8fmWs2j3gqEmoNQv3n03dn0BJz4ADB1scVIKJbW
ZyoMkkMAudBZJ0FMcGBk7HHd/sKr9EZwVt2bKzfAAsKD9nNv0znY+Vr0euhsfXXSeVie/v3HBWs0
P7u559pYxFi+OEGHEyc/n8Vp8D2YZVFLgw3wfT0X87b26CW2tNznTpoTMBpxw3T8dCOz2MljJDqQ
0IG60N+mYVL7aa4wUuHIIJjLmZk/N1negcAZprZ+4YfRmNRSPzr00Fvsn8pFbRYi2zmFZpdP8jnb
D1X6MPVBhHEvZa5J5IcHdGPX1hAVo8gisufwu4cD6h1wuWFd1YwEPAUJy0KP+Pc3eG0AmZ8NjTVP
/Un7RNg4bJro0AbQZ+oat3/eWhuP/CygiuhewhNwUQyJdauIKs19OB6VnU27qAvSXcntsFcuQkH9
KmWCzExy1dZZQh1dtS5bAhl9Kpn92zE8OoX9ZYrhlnbL+Jpb1qee0y8R9TEvQvgmuahvkuGESZA1
uKWqa9v6b0IHz7zU2H6wOdrkgcNsytjJmZjhmtCD2pi5eMW7eMxwEf9KEowZyZTuUQLfvSavDo3k
Oe5HilzaEASrEv4Cq0JCVV7ar7OG3KDqQPiMBOTGmXO++jFkMXD6cdTMmnvYL2WegSHFcSh9yEik
QGqfv0hNsWBxIhIUbUvavLoBfDllTXgYfN+/N1+5m5B6XR0SwJ2/ZWGuQC3qs2z4dWVgXqIqpY+7
HV8jVXFA8YZ6F5e+uydTyfkLXg6PstG9dIBkEIZAmSVBB1VxKp8U3uEkqG921u2KxappS0h+ipL3
PVDbPSPEiysk3oEIAo1ihLai7ofStQjGY/qih+U0uWbaZkuGbKMELo6opYiaxJW1hDu/7uCtT/o0
ZwwmbitBQpLlYrH6yhIk46eIfgtIIjyE2rcmybDpSlbRdAj6nWxIOwEVsULjnLXFqTLXQ0JGdTPn
eNvA6pBWCrL0IN3h0+nIyVjuxM47LyB/eK+h1uUd6fsadfbZqeMe0t9zKdoFW8nwVAzSWeWWja9g
7gntMOj3GnjszLFFQvjjNejs2th/VF6Dvg6Vzl+yv4T7sK6lRBnCYeu545Oord9ulmwE+eu5U1cF
SNmeO1AODscOzzO/iL76i8+yqcKSqIefpYw+0rG/Jll3bChJj8r23Cz9Nci4sQxBCVJCwBuwtrOH
4/wBju+JEHe79gI9r1xZ/QhxMFF3ioW+ZhIUz8JSYGMSIPVz9VDEvdjMyybyB7VJ745NYDyUwi37
0K0ZUitMXdKIl3JenmIoLlnxe2FhWbp+u3Nj/LoxNOnspqN42KDNXXSCrqBqkvQhid11JYItr1xQ
Dcbb6HD+XkR1m9L4XCqRb80QULdiX+147g6FNd/wpgI6U/XKGodLQBiaKZ51HGyMDONQEnKYokrT
R1mcBNiKlGCiF8knTpyWcfg45ubDLQYEKaUvzZi/IZDe88n+W2bVybYzLUVLzKmVR3Br7ki/ZuYp
t0Ngl+TCy4wPUsnxrczJJYW5/kWa61Kk1rSNzfwHfNWnI8RlzNhtWpnznLCi3tCQ9yEbUC0ClM/U
2TtlyQ5Mr2WvnIEKD63FbgInz2MNHUMTl2T3AKnBOWjKq9ZxcS17vwBhmDwg/r2lTBcp1Znw0MzN
rrbh7N3tX/latPqXQnlbI5tcyvKeqBzaTVWZtwLRnES8uyJTfdVdso1IlLpt/YEdmtUFD+4tCuVu
0L46jo7Dvjk/iIplBRZ447OGizXrwcFvr+Qa/jJWNgSmx5xNJ1JxKR0yJ7DAjMvfLY07sOfKbtjr
25h5SfAH1wlTfk0ZUumJP7IlzV7x8B1MD9c8id1VD430nwEKqdJLr1OGbxH7EjioDgudakfnOrMB
thx1awdDjAg74naB0A4M0dll2T2D05bJNpmaghyBo7ZE6Ens8ShhrnOI6FJJgBqli5Wm5Rqlv9tU
ne0dfZbrmc2ZcKmY47C88PiwnUdXte45bVKzK0OKemzXCXiSLzY7fFZ5pXLIPpcpXOqOV06IZkO6
ZZuMuCgs3Ox5eAwrg+NS5sznjrjyfsTCEOMisBC+UGG4nVIatabKwtmTvk02TlGrJeHDtLwaAx6f
EWlC0TW3urrZ5ZRuY6/A25dFuLCQnJ3uMEeK36F0HhMbJ2YwxCwUAjb5HhNwBHO6N3O49ieSHyAv
uTSWam1m62+NFLSt6eRrGhVQQ8FmvODhsIEC+eEE04vJvEN1p2E0HY9hkYifsch/xqStvgGLp6u5
sq6VVU0sU05zl2XrKP+C6cDAzsZg1ZNkNcWWtS4KO95KTkfr1Lftc90t9dZkw4ZlMcZM76WPEvdk
ONVmY4yKFHtrWeT+OmcZljr442YwfPjaV90E6Mge/z05gm0aODcp+GTLOd10IrhMgYtAn494cmfO
Z7AEGOTTsGLli9LDapnTcquCbWPlH26+HIcaMZjkBgesfw5Cpd4X2AT7ybcuIhLZMe1/Ms/3z1jF
naOqwqe4jrNd2JOyUWOxCyfnSGgm3i5OrTd4AMD4ztUGOwJGACuH/ui+NFFOv3Cld66dfLtKvDTV
xDiHJ/tFFqCgnNbCffuPJtREmsW1xo7sFixiuB36SrfXacoeUk5DlRtMlPZ5dPs5kAHY9cxLevEd
i8sqCnE8hTOkH0e+VbMN1C31rLVuSb3GqYVWZK5xMmS7YnIx0bchFtUDaU9OkfyF62Jwm3XUYvCO
fzV3oHVnWW8UJhYrFOW3Mr5bN3Cx5KwJAW8M97XmrswjnCRspHExtRz7MsU2r9v4TKWbitc/c2nK
T3j/qwACHWZuNIoTL45b834QbXzotfyRxeskLFYEkBRbNEvkfUL5nPiipHpFEPkIShhWyf2kBe5v
reWHSGwaCBnAG1VvNWyKteC8thK5466hX366PW5D2hZ2Dl90N/iYKVLzDXgOzmS3yTJYSlPc4Drk
EGS3/eNSpMei815Sq353QuXhFVJY1zOUICr6POIPAnrd0ni7jOOMT/sLEQeMGxxi+82MieSUJTzM
Sxa5c816OSw/S82HHcHlsdtLBgNhCYpP26a5txswQnFqY/RQ7zZO5pOV7luopQBYIpg9RX2U7o9r
2PnnFQunyvW5T5eGSGU9bUAiHMYCy4fnxx7KJ/GAKrIfPTIIuIiLR9OGajP07rkts2flz08Qop4r
sporaXUfRcqZYMIo2nunORXJzrHFyriQuVKgQv69pKL3Xu7TUjbRApqUJPQSK+u3YYSJuo6dU1fu
u8Zp1m3RnHvqdake/eh4UMSBJMGegn9qg61RkOxTt2IZhqRo0vy9NbzPLOExIQ8cpAMQ27x3qFf5
nat/EpeOMCgUXxQ7/NdEwwMGNvLbfSQPcfPGJb+pFrs6c0ILOT0mkFCwQVu0xcTqV50jn90Tgozz
5oXK3If7z0MLNyfecDhxtoNaX5YAbbE0pz2DB9fsVzJafzEVbjCL+3tLyE+FEfbQTnEAHgoVkBkZ
PWA86CaK1tP0UuGq3Bs9EnfR1UeOac6rmQ5nxnDCsX62M014LwWgukQV3cabyb44Q/bk1vUXRpCw
rX/PAcHHAYqIqi+VhxlYu0SgNLdVj5/cifdzquqdY0mxasY02dSQAKLIPY2p88iKDTbggsROUJ5g
adhWWP5hR0yMUn2HiC4nH1U5QJUrst3k+KyaiMw2cvnrUaFz6AnRDcG0J0n/1xPWm1KC6WqImUnE
ABLCK97V+KLFSLKvVQXOm3brUJmzhp/3N5CsUBvQ/9jb3yZh4I6M7XepvPPQFH8yMm2YbnZOO5GV
bNZUB9Izw8/bZsH7HcZF2kLweC0WAa8sGjC8LnhxOcOxmW82rXzOB3gMUUsBWU7NCkJMc9eU2NqC
RlwP2ZgfkTV5n8c4SltWaizt1C7WaGcAYZ8oWMJFV8efOu6Ig5czB2liJ8TNkRIyYg5cS1xzmGmm
9otuEof9evJeIUKvgTg+OJjMtmom1IEfghXahMN0tsad3TfPYcZ2cQCxw24vrVdY8P+LsoT0cptc
IIv9tGFy1ZRKEULH0LQALNupgRVDO8mNdDtWgla1EJAqNmkp/2CQ63azDGk23lvNQgrb6+udnVz+
XcLTMPyqXXPJLB7z9RAgvaErG5Y3Y4FT7R53qhm3CNA002NH3im0OG01Y3kqI/WrLZ0/xo0x/FZE
9gyGZJKUHJWCxtq4Nm4yi3w0m9j6iTnxVJLipIvN3cAd+U4Tdfd7ejzVv4uAzNc88Be7mmO4zPDk
9H7JBkhvi6rXVzWz9k/KoFr79LCmDT6+iEdPl+c5GUwSaHaRlus8frYWOtE5JuPuJemNS/IH+aVb
F85IdK4A61HjLaHyGEMdkog1Sg5nES7rfpkfFkIRh3z6HArvcYndeJ2MsdpJE5xZ+WLB9f2XZeK0
NTJLcPiuDugI26HnuOuxO8XCBqV4+vJGTCbKgsknmycr0MGWS8nbwlBaNl1ejas+q65jPn2M5T3P
hY/McustkmizdSACb1TI6VrU7lVwSDJ2UN4m12oh+WzG4Wes/KdGzK+26x7TOPglwd0Xng0TLzxp
YZ0TQj072XvuSut1qKOUUVWs2xHiKHBQbFnGTXbuMP0Ju5As4I89idfJTV+Zz/l13eRkFv277Xk4
NFb/Gg39MTGIbVHwvYRQZMey+pZ0QRdhtDDB85l2rXgrHL7bTrNC7ohNHjArEjdG+4pRPocWQplt
dZvCQH5nIm7E0RG82fyF6VHWk9x1luSbIuLoh/J3Pg72vgZQiemAuqDgkYDExQHXvE1HjkMpBpGx
0A7QhOqBD1Je5sZCxeEcufcKsoC4TMeYZF49w2a1iGiepEr/C1z3v1zZyx4dRmyyAFjNZD0bxwfU
XTXuOhF4MYOYVF9AQ7qlE/vo2yQk8tx8RwKLYlzxEyFFI3cvf8RE2pkXCJQ4Ge/ENCuCoQTnrMk+
ZAM5blLVxYbDED9PZN3KOLMZ6xb93PmFfrXovAzmEXDGcRxt/4yawU23HpixL3FVf4Wz6Y+pLOdH
BydVrKJ8m6voj598DY3L1mQlydke8xFfcTeCMHMCb73440/k77qyxnpqFSfsXihts1usUTkInsUL
bTRR/BovIQ0g06PrFNmLW3E+ihtC7UuR89WAyEAcsMttOACPUZp+2RodPydAw+n4PVEJnpSg00eZ
e6wSJ1Uw1nJgwczkbGWEjJl0y09C+KNPZgrT1rzD8OJIyZTcsXRpYw79YfYbPIM6OjmiBPFyDaAo
8IlbVeIMDxRGj99Q9Bc3L8LhJi8Lca7Kms4KxOUlbK4tJMvYZ0zv3oDs88pScGOFZLpmFQTZKyAZ
6n4uaRFj6YKZYVcIS50Iz6zL7UNpd+e4K8qHKMZpM1e23JQWkt2oTX2ihHQNIRrnjstAC7Jk3RTk
aYMiRzkc3v0pfI1kA8mKmjdiROm3HY+kloYSCgBXVdgWmJU6N9lPNZ7MKDmNU1BRmlLtddPcw3zu
DyZAjoEsOyEtJ9CV7kHxZPwICxwXdHNjyq8bDqtBB1r3bgFxcp4SzW7iSHlRmesclnUry+yihf0W
YqxbBXWR8hYR/cYvs8Ogg2LTuyXswV6+z/9SR0lFDp8F5+LhzCFuCZqZgxUqu731gwglsWsOU0Fc
pgoYTGcSn3aOBT8Yt3iRJXHz7JXYNsfmlmxSUx5BJTzXESyPpAOQBnDu3XFH5voYcZ19PCaZIuxX
Pw06GS6uifBPHLHFyTnIuRF1g9wNqzRWRzPU/gaGNZ6/Jj+HsEoPHW4fbNqqgBgpLp1RBYDXLgWc
6+7Z6jBLToaz/1tRwSeBaH8qS1QlbeAsktJGjbtjC5Y4X08qC1d2Hn+61sj3WYefSUTOoi9aRS4/
XhAw7C9VCW8TDuVD2gZn0HY+ejySCrNz/6oxDL5IvR1TDy2zZZsaVRycMRv+CAvHJi9sRveskATX
4/RzpoIts4enanAvolnOOCU+h9ylSa2QoKh5M+Eq5sHU4ezU5NoBqT0vZh73cXf0MoXTaPicA1wq
XhiPW8nSSlp8RLqp6TtdArNNkvlJek24HgkBIAAfmrYnYSKHN3z1fxYA45wYyOMGFgoeSz+GgtTd
9cYNT7TS5Kxb00uYdOQqeN2UqaPxukUnlqD+vqRPLE4ye5uFmmWBhjjUMS2f9VR+APnZOtizjhgw
TkErg6dheJ0GitsLHT1iugem3cPsi+ZuX6amvLEefOiq9iOOUUSqThfbol9ew5qw19LKeYU4xHZ9
mvyjNzNGYEI+pJhv1vd9MdZqabIQnukE8SPBq0f578PQER5wVbWmiFmfwS58B1E1nwZPzGth4Utm
fKPlpFRyM5tQsCxqDl2bqkubzefEt6ZT5oOSdC22NVLaB2EIo9SVBf88whmWRNm5qOaOogmuROyd
zjryGtIpJR4GO9+zhXnux+WDS2s6OJlzSlpR7t2eQ0ThZc5D77KSUDiZVzpgvQ+H5k/f4Iy1XQaH
snx2MC2diPblB4yawMXEfVGZgBlEUnMTwfCSDkht89LB7gCfoQPx1sFtNR4sBbhsHRtGJo8GQ105
TITxYHlx4nbTzZDD/pLe3aGGFS9Fg4G4c68ACG3ikQ1r6Dm9c53MOmxZ+da4oANKTt3ZUixpCu/s
jd9jRspfI96x1fSe8rY7qIJ/otc9hB69TawvMy4GjCdDgFUiQIE99PiCtxjYd8w+9bluSP1Esf4o
vInL2KUoGBJEuks5VyKjTKciQaofMTfxZP4M++Wzln63L/rwxwLgBPfZq3aZE5xVweua/dkGxhss
7IJMpvyuU4IxYQROtmzUZfRsmn5RJcBjQMU1LM5wnQbodt5S7CbNzwqcK7iWOTS1KWufWjRoAggC
2X1Y7icJhfsAP++TGqH2R71PG2jlnfMW+RcfNidNA/GYMBS9HGlxaoLMPVP+48oMNEav/7jZrG7C
R4HuC2Sehnlq0808tDtayfdRWRO0q/kscYj553qM7jIYfT9QmCAoag8pct7XfonnFXI5D0NseVlH
K02SHrukV38yn0ncyKuJEw+IS3ReEhsXcVDeeXdQx2MaAyMxq1XWk2lj1UFyjPkZtU/4u/+iHqs0
wTy4+Bg5bc2biU1nlTW/+yjUtJ9jPA/wc7pmz7YBkaN3/7j1Dqz6goqhPxNHfM2DrRifGta0ikRA
GR6sZXjSGUT2LhCfs22WbRPzTCfDupMMgmQTUC305H1GZN7oRkjeGtOANHbMM6MrsJPsDl0aKQKK
ub/GQTO+aPHKt+3zMURnXrBrb4kb2Oq8VGeSa0ZUEJdScNoEWjd9RIlB5uMLCCKmbr+DBWB4Cwiy
zNtOu6+V4uKWg4DGNIDTmwGsNR7ITbB437CtHmfL/5m9wjp1gc6g3PAz5fS5cwRU8iKd8Muv0kPb
DPFWyUysLQTkmWtkIyt1V4aaYjfU3Xc62xv3fvjNR44WnVSvTRfRsSjxMTGv7DBA9aillsMm1NlM
lnJ3KcFfbE0WfAX22zXYjsscmm8LtBIxSH8TDKB0usQc4omnY4p9setY5Ual9WP6+kHByN/jrb0l
lTttzBTBWiyLxxD4GuxE+qY4LEfTLDaJbqhDpkWCLU0T7R1CZWnbZ5xk1X8LVhoz2+NNp+G6yXSz
Q8/4DuOwWqeCM27bo0i5eeZiNdxpQxqaZJc5aZg1DEc9q6hm+A6ojjq3nvs4h/64Bhy1JUzCW8bi
9uPE8E1b76l1IGiQNrGBYhsolConJW7svUjmcpcJ/wyF7FbFAA+LyMClg5sQhv1ejFKsixhUBDxV
MG+m41PM8td68astz+GnvrJud7utn/CW9EaEwslP/qLDFj2sDUf+GsuWUZRlVjlG6iRRQKnDZptI
/tfBAtHPaAQjoX2veUxRng8lz/xFhv85eALBuAV7eqAw40VA2osY9zCLYMIcAYDNgIaIxB7PlaRF
mM0veLwFm7+O3mcl0wu/w0jQOcy4kTZZ6gbHbMYC5aVgE/ziwQYnfCBt8Ghi3z4XIvyFaZYQhzdy
HyKAedlJV+6FKCWnY/r+mqHCzJ+wxo+CS1/Ul9Hx/M0A/pFgGklbvy7hGqDiVEEx8yE4VxmxwyQ1
P8WcTDLqvhs5nBqcjFF2P1Imxr7WS4LyXI2/U7ADb1Jz2CkEBGlFcchERHUT4qK1x4psquymLfzt
e1yLIZ+bfd2S+0f28O9SFKQ3aNw8BO/myhbPi2JAZ8dr3+4E1jNaabRqYgwBGW+6fRRN26kNP8ZJ
T1uO809JwyAZxe3zJNvfHJehPomA+b6+hhYAHtVVr2EU8IVmpG3Ui1NWOA8texcBSuDLRXsvaTDw
BiwcAf0BnsMXXJjmtuDk3nQKjR3b50tpB9yR3vQDM4cKwoWWYUnKA/P73X2BiS2rdw29WG7GSqtz
oTH05sFZBpA9QMOcNHmNnOjBd8LgMKjgEI3LywACFdU+JEuruv86nO+IQa2z07CotZm+Mo4gD1mQ
IR0z3x2NrI8gkm4YpMftWIfgy+EqNCmPtaXoLogV40pFy62pvWzTLt5PNFWv8T24jC5Q3CE8t86W
3+0wrZ05fx+N/gyk8lfqUsR8I6GV/hgxE825d8B71kOrrDd7XH4RhdW7aboP6BWCvKewYSTiWcww
gFJZ/wfsPmSjZLa91T4ylUDHvQc3u268GJ8vALvje9BwyHWGo8e2COWEi/F9UsNBjFqu5xzXPJtn
KuH5YYawZUKQFCzT0WEn+tYARrdq+xm1q/XZzQbjccoFtZVq3hNeZ5NCDS7q53mqv4Sjuj31c96a
2s9hFZcESRrXrc8DaljM17sFePutosBdm54I0zQOPNh5tas2whcE7X0rwg7GI8sv1ra/cz7JTsv3
ttnZCoHAC4mW9iUA86omHlBpootLW3PQGIBzF4/1YP30Vm5v59ruD5WnfvW+b86YflBy47MVyK2V
RmxCZzkSG2+eCGfSkNESx9n3d5bjeP8smOcDqoXCROrjEngE5Mk1OYIyeXwkdIBiEiV1d4x5v6yy
HPqyoyU6UtLuqnv7UT6DkMjYRieJ4NCR31xn2HEnBFhqbXowPPumhoWHWKuz/V3fDTvJaeR7yjF3
L4StV/FVBm6/95AcODo7y6G3umfM/ry8TIxjYKZBBrDwOm4DyHLMjb7gxTd15px3iUNbbfffWCw3
2cyKU8CHVnX1EAn8/1b+GEl9ZdFBOSuvJdysr84QojXbVy9mg6Dpg9/ldL+41aUj9bVkYq85yQxZ
jYXNrdclg6sVkMl2jX8KVPc8AFttYgAPvql/6Wp4z1t32TkePl+rfqt9jGZu/mVNwFy8+r0P0KGX
yRwgQ9oRxLnaQ7ir6gg/WHVYsh6/FWXeyBzTpLfhdOvyhXJaUOO9E0AsVQjg94BoFveER1P1GuIQ
IRONrQj5gmfpb6Q6TufT1HN05x1YhkCeQ/ZZ1sUY58ePzBbgYoGEVb9mARc8W+Etgtif0CcfhEG7
qOIP644k0918nMVAL8tIDwpxZvxxMb945KXehvTSGWvL7JQ93ju1HafmvZwhWhT58I5nBypZvMdX
etD8ESZaAw+KmiJWoDj5tR+wTctrfxsZ3gBxxjWXO3rhx2YZLHyXP1Ylu7bDchvIG1SBTR/unTq6
9ClQNit0Ll/4zqu1CGmjSRpNfmbhyi7vDgiSHTwn2q8KO3pK8mTNEhJnZ2wedRk9hZOwD075GccT
JfHWi8+qqs5R8bWuv103mzgy4x0YJydbm04yfwzjb1NOzDL+/GxYvug6Isiip78iMM82fqLBsUnT
p2l9HUe+ZYcTzzoI5A+eNDgIqIulbmBjOMmD4w/ltsyCR7oZJDKIfdJhAleQtBBisMsNmpT+vM7I
ocGmPM1FxRQZeyfPj/b5ApJcYxtgHfcD0+qzi+MLWiwnGJwsCwceCJiEBjmYLDECWx9fqOV6t7Vn
7QO7/Rae3tFJtPGjl9BM1Tooyl/jPSQrZcnd5lf7KSY3rLv/cp+bdKC9DAzAe+k9T2l1shg6VmJx
vuw09Y6tq6mYEOi5knCu17wREqaTqaErrYzKzUA5GFKHWKXWWbp4L9BU3psMFH3TlzywvrsEERwy
+s3Wz8PC8yMloLqyqpn8/QAmUWEeSdWnm/VvftVsKqq5dcmLO2CyW2UT7VxpiBA/3Kz0HBSTYNSZ
80NlP4B5ualafk5zR0GmbMmAVq/VJL/JAfy2HEa6nDgzwDmA+t39S81M8po4EUyjnao4awBc+J1X
eQq8qyXSmBavYqA1pCO2lM2Oc0uG5BCUGM/bjJyKeyel1CWxDEn8qE+SV1URIpu9AOkcwB6b61fh
UI4mNJURGZ6KxS9/kfu7fzwfNjfccdQBYtlyj4Q06OJ9/FCF+qcferE1Xpxwa8td9W5lGHys1LCh
gzg+CJjVNTNHiN2pXNz/JFIQTZskJZziM4E6bynrP+OOJ/qMBty56OdkirdxnV4jn8XmEqzAUQf/
vkNwaI9K9uO5/xymVvJ0RktHUcR+pB/DOX/utI1ogE1eNHrr9ug8eUEblrNcc57R61n1R2dwfiEj
Ij65y6WWw17F6IxByDISR41TLBvBkmbVJEO1yR2Ex4RLoTIE4gP/QTYDA8LUclppboIywtzDE8Fn
l3mnrql3PhZuU7AMYt+GybifWH3Y30v8F+gP41HUN6QE/gNe8OpSHLRr2/qIYXGdjh6QMP9QLDka
gGqulEIQM3faJ1f5x7vqkPpw9EtGzMaYK6syLjTDsKGKv0HvPcz9vf+iNMeQ86kbrj27eehwhVeJ
oACsDw6juTqjf50Xd99aDCsgC1aUwmGe6WgUqatr5Ve3wplJksZA8of4cdE+Bxs8sRiUYWVL96Tu
GmHQH4YAj55wqB5J79aksuGbDhzxd1ZYO0VAsFZvpyL99PPlBvlj2/lYXZ2o5jaBeNlwemGn5K+G
nvOFZDfiaGYVwBC8Gl3sev17amP5a12SDwQmVy6+QKKe43MOV7z0gLLdb8LYWm6WTfcVMoodmxMQ
4gjf2HQwLOryRNyYkwbe6aMkchVdmpj7bLn7K1JEXq/Br4CNyEnEieP2/3B1Xr2NK+Gy/UUEmpl8
tbJkWU5yeiEcxmzmJpv5159F74t7gPNi7JnxHnsssUN9VasusOGA73VPTcixCTX+Z2hUu5lt5pca
GX+Tee2mFdMlsDDWjSn3JDJIq8iOf3qTfoV5XCWwRRL8S9aEv4kh6AWOy0rX9GX0YweH977HFkrt
icmNA7yEkwhG3fOvPRsF86wpWxdVR4FTW36kjkuPufUlm+gaRSfOUVQGh6AOaS6yBUIc4PS5ME86
4wfgyMdR+OzJBg7XSNjXKeoPZvXb83ows2HVM+biI7f0vlOLMdqbnS0iPcPROOkxXGdUuHTt2dYW
7RYeqK1Mjt98JWb99DuGDCKGtLePtUM5RafiPbVdKwqrh01v81UzpVe0iMT7ruPV8SuukCo6DYsV
ihAmDgUa3mmT2pmItBQWns0luCtQwqw0A/MWhA+i54hWx5+y45BIfyAtD579i8l/76kYextfwAgh
8XQ2wPalbgBslAmdIdHgE1wCQxOpJzdDWjKtHSgDM7eBzjZg5zPHJd0ivROljy9LSquWp+qvv6sO
D1ES6i0oAkbGWcVIFz/fHrvPrdHQk2MH5pUk47hNCcZOEQVFuZL34xiaq7KbObfTkLeKhuJrQKta
xwV6GbWYa7NZXF0LwNiAM3GjTXzWQqk38hziGDBLESOlYh1H1Y3TyfKM9j/blK1oXX0oMVgH5i8S
ixYoARzhE/MIL6dyt/GOhRT63Fq6PdLttfMxxZ6tCL5BqcUSJFn+NIdkuFretPteJ+VRG3V5/O+/
3jlAy2PP7QM6Db/794HvpEW/t721MhSYtxfe2NzFZg/aX268VKWRv3f03IIbroxHIyIb2dOoffZ9
qmhm1TDcQFcdlDexAbB/LjHfx4Hx0yrLpfEmtH6LDTv+Ja6DQD7HJDyz7MHS4LCEtgkMc4x08jZ7
KbmUrdOw6e5F3Ra7mH8WuhPvcEg6Ef/c1N1RmAiFITEZD7SIIHOdWtjarPEUqPb/fUizbDz9/V7c
nxhDBse/P0ur4KnCzL77P5/+94duVwZH2dz+798SsK2fiFMTF59CTUavZeHD3lAyHD1xmodJ9v8/
mJ0HYiYo946d26e+D6z/PnjLL3We5XhFue+hyL4WAxVZf7//97nxEAdo7UH4Jntl4cLqHqaGZKNh
34cGU5RITYcAdsKuK4EtggsdeUln4FY64OIG0VByL2LrL+DkRnQgmBbD+3l2j0mde8dWWF+hwzsv
waFylFxYMfrB6TxWDQpZTnZkregsdsFPUeiCnX6JENBzVh7//sv8L1EQrn1ATXvgU/ooTVsfJ/IF
x79fFk2b75FngYwV+jgsn1GHrN3+TP9X6uuRPVkyrqgytosR30oQkbPLGT1O3sMUkenAQibJI1n6
NOhfiu+j09y2yzNECZjNNxJW57rSsO+CBMwz7AroRFrXm55AK3mkzjjOQhogXbVtHP/7sMz7WysR
N9D0o2Mx5MZ/H+pYIxIUHaZTgk7oe0xm/j4lWz5FLJatmT7e0HYhc5OC5GD0Z9dbAauRu6KbDjNy
y9GloL0a7epUDlAYu+7WEL9KmM0xKQyGdB7mLXP0j7jk2HtbvOmRGTe3mnX2UBrltiL2f8TlhprA
8LyaPskV99tJ/lWttPhbZpNxTnjD6EUyLUEzMMaQnSTNz6YImBwfwGEnZE7oPYgI9HiRxU/aO6Gn
DaD4wX56fb12PNNeqyEjSumjmApzfkZaw6Pq6k/OueJMoVWoEd7lKD9YKYIVulJ4SrgixQrf6qgm
sCk2hREKpBCNFMkqG1ys2PiR147jLQkRenC1tXEESA6VA5cwpwbhohE3Y0spunYR4Zjvn/yqTk6C
OuSVxJdjBquqqdgdayihC30ywL6HnZQIeZc/0a1rzAuB0xu3yuy4DlDOh5QbDCu+RYo2/lVRWB68
Aei1wr/lNFSsVe0VeemW8wjIbtg0ETbUtaTJEs70PG6q6JqE7ntaRPuqrN9q+1RTzzF6GbQq6jdK
LnZc1Y0tnLKbPv0nI65wkBhLLruwIcKPcqj3rXKPoyJWYZcEvEYnui2Atsc6sW4LI2V+FEYHpUuA
Q2Qqu2fWuV4gdHXDfWdbP0wquzUn+R0DZMmzWnYrSCJX34Q7T5SG75CRg2ronYw5eTYMnurAX5tl
SQ92+xTG4SfQ7mzj18kFjSQm0/JeJEFEv12yUgaYy3bYhVnRLX1ku4RXHRuC++Bid5dVfKza8E7a
9MliKOS0UK3DfoAHXBGqU623bmT+UNvtXdDbv5IlDr0eZJ1IUK6gclPpLvbYPRUs8aDyylUcFo9T
2bu7tpq22k0etbcI0kWwSezonI7KWlvBkY3irqv1k1GF/Y2lQdwV1gMBhxfLc5+CpXBu6QJAI+SA
SHqwJ7XMNoov0qAyRNJ2Psdw/BQEYWJimyH4yrlMQlFxVPHqLa3nmKR9JE5ZEsua2h4SZPRbhSBk
HYuBEaeiPHhTRf0aGukrUC4siVT7cmhoTfsJ4is7Xf6d8joylrLfcIIjtA0c8C1oxTejBft+dIKH
dOAvK1uMTXYPXwh2sbHJll1zVATgbRfBDS+EjosH5fffHLrtG/FqZjYWcuos40FkuwwtIhJgJqaU
Lban/MbJvytmSFkmf4dZhoei0tvWiJ7nCipv4Ww6RrBn4gUVFLhDXpd7v/VfqUNjahBzudARx5QJ
MTAYfrp0pughRJ6MqosJExLXNjmHJHpg4lNzUSHPXhkM4T0yNAZQJQ5wpk1TonuoY+z2TRHdRVZL
3S3+xp3tMCcIGJ6lMMZ6CSZgTD1migZTaZx0DBmNpn+nF4v3gLXySgfGWOJsiiG9YN4HYSo+RQtK
pg2tb5lg+2ow2YELmRlwus5bSAUqEg34VsqFN05Z/Th2Z2wE/djKY2UCyFTA6irfLdFBwvWOTVeB
uiy4azb2I/FtHJA5/GiH817WTtsgIIIYzP0XvvRbzOvDUiZKIgr4Yl7ELhBC0C4aF3JduDCIZ/3d
zeKbCUa8kW2I1sOwjykzp+yJyxzj0xUjcf6jZ2hhSS1XdhG/NTBsu5HaRGU5mAWL6X3qvUcHlZbL
SXHsUxyTYVRwABpCjIhjjg95br+rSufHwY/uGq7lEUnVQ1S0IH7mcJPxtzEAmz/KEem6mIsB2S94
wHEI029QF1KhwzoPyy+L3ZOXgR9oY3LucU12iky8eMFMWs03X2StN6KN79pQPfem4W2z6naww3jX
NVB0MF5tEk9ztcDY1nS7uarQexXzS0TqJBmZLVoHh8CME+tHb3oSXXvy8uwHdx+umwKzZztcmREc
yhRqxmje5/XUrJIFkekUPg2Ss723++rThwLhufF2svexNZzLdo7vIeID/LN8wENIR/DwyV1RWMsx
TjrOxY4ZJahgM8bpsS6XOuwx2mdmMG6zEGdAMTCfBYhGQxi8UIiv51nD42pLkAXeUOOg8fUqt7Ak
zul89COMhioBsiGIQQ0yecFkCrlpitIjLoy90NaDzi4ApJorAebxCegG2JxgZrWGNFINUmKUpzUU
fJAt3HILPAL4ayvOJo5U7nYQsOu8fiiTsLiEioum3TbQ1Lo1FTh0q09hwPCz7A99xaLuq5gGcXLX
pLbCy9+H5oNhh79qSU7XYWXezr3EWF0Dv7FDJS6pHeN2DSRyFsn4Kuoeo0/yxqc2p4zGLVx+dHOE
psSLWcRildpPWByYyuScBaPWvy05S0TLrJ9WEzz7aTmsTHoTCHJwHjQN0pgREINx+IgTZ7xtlAI9
2TCh4ce2K8ht49vAnYJvgOlX/gzUTdyCH2fimw57dE4ADU5EY31/O3Cwh9NrcRCzp21DiVzAt+BU
Ah2gRLR0rLK7z6XGzRl1PFxmuum9qbv/+30/pjFGWS2yX9jdk8nWa+lhYsolkZKYwvhtZFwAaCf3
UxnIh2H5gBh9K2s60a3GC+6Ww0Y5lcmDEZOWZAPjLLX8Ui0fuLI3TJ/pJR57SpWtKay2f3/amVm0
bum25mLI5/F4Yw2KRo1a6cWnXuUP4YzNwaWI1ku4NCHjeWhgU8IjmqNzc9zGQZJ6XsiDah6KyDrW
sr92sU/5CXmhNQONR5dnYm9No7H4bny8HOk6mGt0kpa+BdaXa1SBgCRJBWuziV+axS/eDR4lpWsG
CsFdU1VY3xJ5DK8N5HdOWM6b6ombh8XSDOIGt6b6p6FDbSIySmsmEcPVsqDVOsbz3y8GOllG5sSr
RmX1PhXmeG0gmYZ4T57+fpW38dYf3WgnHUyHTeaPOOgdiY/FvUvDwL7IWZVX5Rj/3Lpozn+/mrvQ
ouNLyZ1tyUfH6asrTwUrqkAPamRaXS17cnBe9ePu70/FOK1mMfhr36gSaNxBdeXd0u8qjJn435S6
iihIDsnk2YvFmgSkx/HHxeZ5zEwIJBC+1bUIxol3BeOQKfVhFeIyfNFZWp/6WBMXGYIz06nswvUS
zLjM7kTWuEQvzK0V4L7PXDbakZuTabO2j5yBvj0PL9qpy8vqA2DPEdgqQ5CizC5uOUebKQ8RBpzh
VLf+dFs3nQ0dJKCJZW7eQbYQkky8VT3QUlBS8bnv3cnAp9Y+G1Vu3Fc8sDafXUdG8JJXYJQyblcD
AYI9VzywhpTU37RUYTGQn54Km5rVaHiFW45bMEg5d/Hex5Ozm0gkMJJC34MpQ7bG/tb50G2IQHCt
WxwLMSP9nYp9my5VjBUgZDHoxjkDBOwttRPWhzYOtm2bbLAyWkjDUbxJJOdWH/DApPv7UjHO13YQ
bVhIadW9q2T5almZgzQSPDHJ5CBY2uwmJtQMGAXVDqv8OZvHZk1N4IP0iX0K6heLpU/SqoefjNLm
gYFe36Q8lq1cDp6QM0vud6FPbJQ9NYJuyKGFbav6jebpQq+7s6EC4wX8H8Zb3JFl5HLeihaDsEka
XY/tW2a3T4bizV1DDaPjTd72/l3k1IB3mXc4/Uj+4lRVZAkibmQLu/g7Y/1yHZ6mcGAAP9nkXxtd
MWywXbCmjrFhVWEfCacnh2tMOw6LxwWuUo89l5uOdVeMgw+REgFSutVGDswRPP9Mwv0zVgZsupDp
n+l6j9boPZhGBUbUc7+GAE6bjIx1Cn8DuoJ5yCvZY7lozd2yG1KM2eyMd7Cw0X5w3W8mxMjQRQeH
LTZ3wWACEhvJBgNq47VMnA8ZwIFUlYmPgliTGXNLLpNSUgFRP2UcCgsHggLXtn1ecTo3IiZHftgL
Vht80Dazrzk37/EBMPIJG8aLpEOHxIfMSfbCqhTHtcx70M1CsiCf3NBeiGSFeN9G/gaIE+BVNYbE
kIjJusIAV4IZLUEUCtT0m3OWze3g0gAwlTYXRD8CZhk7PbPM+rtWKW9fo6XGxOESlWcG7zesgQk3
bB94ZGvVLPsJJ0rUS/xJD3GWZ2uk4S85e+HGwjTOCQDie1Xcc5B/zmownHaI9KSq4d4NwxtMVtVm
qgUXzJBcSAmKqgOYI1rzu46styj2h52Rk/eiXJlxxDCv+qIYT2VC+5jHXiR92nMpMXhsbVztNHJW
6z5p0Zqce+V0vyKMvnRm/IAakNPinpSMrQuzP2eDeEtdzk9TbFDBa911JWxdFHUJow3RfgQLnAzD
3m6cYWPn3/Oc5it0qnUYDL9y3qQw8Ve5PA+8HAe+IbSw4lPpZK9k8xbKYDgEvN/BSt4FfKmbtqBN
C4v43CTvTR9d09C9droxN2mpLriv78Zo/GGU0ewbz2JKmXwlLEOHkZbEpMLtFuU49fkpoY629UUk
8RXyxGa2Osa/4RsA0u3odiddsdoE1kDtq71mc3F2LC/wvTc+6aQ94vEzDXtacMnP7Mp464hVxMBC
MKkDZchH/8Z/yVK62ZkKol/jjEwKM7kjigNmeuJK2zr3QNGASHBuFXOKIcBjmSusfkXcAYksWOUK
EJyfzux6M5MCxIC1YyvKjwo2yJgDSoUtnAvsvvYLTmaFex8t3Jps8i9WTDTE5rUHCm+dQjlSBRIl
mNwZjifw8NdTO7u8cYPXeSD5jU//ohwgihYOA8T0iXMYqKwNiBdcaanY8lRgh0Yt+5jNgXOtc6Hs
6bWlTyQecPCgyRDKwHPPjK3Z2JAhhkoZKzdBtnIDiZnWUICPM25p8IubCYEmSy8VWYF9wP9VUhIQ
YFEgwk20OEUGhpGzy62MHa6iXbVA+Kdm7lS0GDNyxO4tF9TzVJJSVtJL0YbyVxGrN+m5lyybnqqk
hdobpddpKtx1VvlvDnvCpOdrqudFixkoEvCZtTWJePCF/zQPFVeZZPGHY2fsZiph3EydGqt9IalI
8pYOYZk0VAXgZYc9V6mNQ6IEmdIhmY8pgJMkhZYlrSBe/MtkBf3b85AMZ0rRTfHFaK3UcQUuLcaO
V4/7QBpgGdxnP4nCtTcEsM5BSUyJCf2wCA55H2N94ORemOBzwJjiA8f84/rMGDkbrGhHwhVhi6eo
D56ZPNwV4USDWB4ekG35dqduZxrWtejlv1zU0YZU2cwAvjWG+zx0HjiGorVlLWJk+c9q6buxf/B4
fiVpfPFHjRY9FyR9DKrqOaehm3/YjfS2AflCzP4meUHYV+1cPmWYflhKbqPSuFhudErz9t3N6LP0
eq5kcfExeihNyrHWPWBhzoz9lt0aa1ns4KwzvDOlJ6gbikD1nNa3U1yNuyXAtlF3vsdPJl9YN95k
/6OkZ6mnGfi2DVq6YbOtoMbg4OxCYCltt4UhxKhvCY4UMLkBXL37CU8aSoMkTMw+2AHNCLvyO++z
f43J2yE2XwmZrQsqzGEKcHqxkTyzIBhX9lB9wA5AGhybp9SRB6e7T7BGMfHBK+TBHmk1/xpTx89T
ARaVEctzFpDoyEMy6Ca2VcSQgLbLInNPQZN9sfCuPcEAmer4o9UgEnE3OkJvPmdhO+5Vq5606J69
vlsRpH/u7Ueh5pESKsL3oVlcaYw5xpb7ZcjgNLbsEIYmRFpr+li97txEXPSH3F9DkL1tW6Qfxz5o
tu09I9dTT404e7i18z2AQgNelL6+aTk0KAwFPOXtpefStBtg/kUlD+eYiMscuHpNsI/2QPmR1e2t
Q8kZOyQKqWm9tp11G5Rxg4K0yPxOx0IjaUD5rUq2j1BRNFE5rrVvCsx2S45BDyiskNtYPFEwTZsz
jOXkC2gNDN+amfldEsawW/fZMHyGlBRxz8NWUE3gPWcJ5tgA3TkWuyKdGQgPH6Zmza2wRVghiDVC
m5Y+Tw7fAvdWgyWspiXkTrq6QAdK3v1uHk+eET5gp3rK8L1twlBSXepRzU1ZV54GmPNYCyvxW5tO
v6MFixxach/azSspFSq2RirvgvCzRV2kuUWoh7B+bj1KFsaUWRGCuu9+1y63f8sWt5SqDjyulv0R
Q9NiJsNuzL92X7owsBwUdZ0hOrcNHLw6Sg+sQkBSorcwTpNNk7BOTAZkL1cKRuiVAvcaZBtR43+y
vPeRensUjZyXDNxFtVBZjJ8oERxeq2w9RQZuUN0dp+Vu5OJICQZOP7xVnl2Lo53uzU/Uw1m7qKbO
26T6bztuDrgILollbkWWfOToG0EHoTUN0WSzAWjgp9li84l6OE4+B6o5sb471u4ydUC/BtZL5faf
xcSKbRQpN4D2h1pc8q9I4lnzKkV0xu/+Qu80x9jUfEXU/MEIb3r5jzfiKpzr5muqMJPZFSUdzQxK
3QYpV486XzvCxexG+8gcRZu8tnek0/DZGmrH+H3zN2fJS5Q51hNhz+/gVk5xS954qr1PqKwb6YUv
Qdw/ezzFfiNyHE0/4GzAFc4AdVKWMFGlVO+5vxdkzTPAlV1QIvxqsAnUnt+Q58OL7qa3YQ9U2o3S
De4KgeDtI14Ta+BVxyxHs5tKjypuu6P2H9w8Cdd1aXxQkjfskXqScT5NtZ6BjgCktuL2QWX+F+r6
xXaCcT3PzcPkqnOUZ0+uB0xeSOoIpxcxRWvTF96aHs0XP+e2Abk8jFFhcUzCzyHV6dXBh0kp0BrR
VsJ8YX2yMaOQqf4gS0dWvLU/7RgbghFgEkuJu3eyW4mYu02Giu651kuTarWnACrBYUVhl1cTw0VL
3kwzzrEAoEbiAi72FWKq7Q8fedccpoLTSRDpd6eVwOrtf8lsXaFnehu3gPUhnUcdTs9kS3em6K/A
Fbsz4wRqyrG+dVpeq4Z2BcPE91A/uDXFrhVqYxcGa2ndU9bxooZx7yaL41OH4TqgEm4sPsdQvWFk
KsB0GCesFj8t6vmxJVeE5527QpsLDNMRc3JF2C5gWJ52mAIg/J1n4qk32mK18aICp0dT7FOHih8Q
fEgNJebb/t3P5FeHjWHVu7mibg/v1hTf+hm1JSYzzcG56zrEcy/1Qd6ONJbWlI9NEpRe9QbYkWwd
SY7V8tU8P/4IOZ54ZUIkBjLbqBnXFC4iQy7pqJFcJW7surmSAzv0kyV3jZnhf8woyk7rf2NM4N8e
FF48KnMBBFJIcahb7F38gAilPraZ5PgLZ1rxpi+D+l3lS7dnSibBg/7H3TA/Zln+G4J7IG/vP1vM
pjrY6sT33K0FwZ9DAOnFqnmYZXysrXgPrWpFudXZSKFONk3DZMf1PsQ0H5KsfMzmQe1SX/6IGesW
kzkOI+pl1NLDMZe7a6cLT7EDL5OSkic/ip45qHMkFaaCOUDtQrmfzSCiWzdL1tgFOULGc7um+/no
Nvo2FhxoIF6YO9tGW2VfTKgGACFIw1uTmxc7qUEGdf4HJFB5CoqB7zDAuqiGf0GtvmuvmkDqyzVk
NAZooCzXfZfxXk/1BobUu4iHbNdoE3NRMmM2TFkcUrvkIjuXa6ms5ihijicd9ApBlsDVNH0CxKTb
h34xvQj+l87Aa5MXxDBtuzu7WNiLgYhvi6ROPM97TsQnxC6P/2XaDF1EpqHH0+dDRagqphvdSCNE
T71U4M/OXY4+L0hZ405fd1mDtNe1TziSHkJnPA3lvtPEI4aiDfkUGdxzCFUZgykQe3GTi+PkGW/h
IBx8flR+RdG71QBJGasR6cu+ovstneQgg1On04cgwGmkjqNWDJDTfNxVkdXd9va5MPDZtGMgt5K8
ezMLfrgpR/rAPnaj5sYNf8T3Xnsiz+SVYiphzUKSfeaeTJuzWJtdSjyNVEbeh8TQM+c1rWL8WeqU
d4H6sQf3kbtrfXHwSzI1YKjrhQzkJiM9eHF4NGJyw6aJM7tNIZxA57eWu0y8No3fqMBwkjQnhm7V
vuKVGZr5Mvijt27HZyfpsAfxoASzOA02kUMx3Dmk6o/RON0a1uyBFnKeSBei2ncGrlKUEDeGhzKV
eGFdf4cJgv7hF5FCBDZScRdVE7y2OH31ZLCrwLvgWwaa1LsgSNLaW4+ceFCNsh/Pt5sdo3fVzlgp
SGJKfzo1WU9SOIEwY8/2duzQ2Ry/fZpD3h6ZHF6Mhk1b2j3zPHraWe5+La5NEP6tENH9u1islAjn
0d5KOu5e9Y+uFnNlD4x52g+3vh1egimkPygsQB2l9TcAnNXoC+5vAVM6wyJQ20zn3jP9o9lm6iBa
QCNVl232oW4iWmIXBR7kFJJ5vRYls9zI/UYOh8TzbYx2uMam7t04Or/CYMouuU1+fPrWXtdzq42b
Td0Y22hKq1v0nE+7E+RdNXiKqKFscOhPXFtZYQdqdAfxVNVoAl7XTTdcIOklYvLJhXG6GakiW4gW
sHZIsKLCPZc+yUzjoQnB80RzznQoDe97bjKixBbRgo9AFX8B3sO5vwngYvOg80OjWcqgNCiqite0
KWK6Z2gYmohPUg0ZvmNUvZ9H82R12cHJJmxCOJygi7nosvinA+zBB6PD7596PLvzxkyYUaK3NZy4
huMUOHQ2ZzA3VbUpEc9uTchD6zklbdSzuJ2bIX4uBfyOqXYO6DflznRbWFDSBaAUK6z9Id2W2OoV
/ocVjVm4bZfRB8a5pDtXDhHxqf/NdHJfk15f9ZOPRSbLntuAs1+SHTKHaFXlt9W2JkUpCGRuBMQp
ZD1yZvSTlfVppixlRG9wowUGpq+mZX83qXFiNLeOfedBYXjepgE5APqzZPzho2/rPPnsMwaZQCfu
eEVPUZFFh6Jmrh0z/BzwfaxTo8HaOOTrMmZs2rAAipn3mSVKYExu88NuYQnvB+t3vUmtrWVgFYuj
7ZTzfMQwB1h6HNLT41liTIDhNAEPol21ak+uN38lQ2Fz7FubYf6E7xw2Vdts08y6eqQv0HSyb1cS
9x1qQKq2zcPnQXXbeMurrdo3/tEBq2pDg6QIHpzI+pjD8uoM37OePnWad0eVV58jFXljSo4fbkNq
jWdcXd2Gnei98YNbMUzviU0aENcCgS7AnVzfxE/BaHeF9RyqrbGc9bruNSuYDYTLLH58yWK/BBlX
rVQH0D8d0CuJeD2VffpKSxh2imDHyO5q8N0Co6eReOYIxb8Cs7th3mlp3BFF2XCjwsPVBAL3+00V
T3JPgfB8k7I++K35zvx3ZIkBLjFzOV9lCKeys+IVhLHHdBptdh0MAV1Wf/kZHuR+6t4MG16n07s8
+L2/zdph6R3BTcICS3tEU+9NCEybWXhHqzD5mjylHGvGk8BGgdwewZv3eC7KyrmNhm9lUDpLGd5y
pmdi7KT/6KB8l1RG33h4W3kYCIoVlYNc2c+7esCai8bF7Ldt30cX5IyFAXxlu9bnNGiKnJFP57i7
EYE1rVmHWnp9zqbr35sJzX/BUhrr8S63E7nVC6FAlI9jVXBtSFKxqpsAFTf+yUPzpyYUdOOMBRus
domjtQ2uBmBrOLTI5zSLvYUph6megtR6VLX/WgFt4KyXMX8ceTdZ4SIJV5pBVxG9xRZrGv+uLG4m
TupDcNPcF0jsuP8idsieWxI515t4IpRn2d5h1NOtUwFxdM5jSsrMxFZ2Y4pM7Ke2Zi0rgDWnGYc6
wqv81jyfWkakQkqcj4G3XHxp0itykq+4MQgcYKrhqLkSTvbARG/eGJx0Vq19N4RGzyROkWzsxPc+
DsNy46cQ6pVnnskj0lFb9UwwbO+WAsFq5yvvLql420L2sQ7K63lZxFJXWTP8GRnnqwRpTwkOZkYY
R3v82gAxTPGrRy+4aBLhN9J+nHKOTzG69kzObVuWlPYS4mkN55m3DzZjS/2ETG0Y0M8cq5fuzMRL
70OOG1gmP7Mx24mUtENN7Uw/rlmp+9VAqyC3DyYZiicKre5cJvbBn0xrO3j6yYyNY9CLDaih9Qhz
w80ffRLpmI7SLzulyyl11WOckboZ/cJaleRW1NDy/lD0I1GZbs8/He1qoJ9wheS93PVhtZumkhbE
uv+1G1ZJL0+BBfCOdWsClCnd3HbNYqYH99A3w1uaqleQYx9OVr/H/i6diNVW2nxy8swh49iesxTa
CgCAOykJoOmJ+5WOhm0qLXcdP0355GxcNWGUM+N7swErHGXvaVRz2urYpajs4ZgfYi+uZiB92Ii/
xoCpfD3bD6qxOLFmLe0Qef5QhRz+NTmtNYEB9nKG+GsX2ythOuQ41PgfdyS6WzPuxa2fr6Mo/0k9
9amsXe5ZBA8Em44fTLvIoS2qwHbCLWSCHKGHRwy/DU9R3kEqwlsPvFxyBU8ZlQhdJTeY4Fati1oO
m5qZ8KXTDghH5XKYaMy7rvXubf5OogsCKRqxLI/J01lVxnnT3MFhoO1s6H6YmjyOSj2A5gDHnD6Z
7FTbiJQtijRQRzuz5JFLNxYoMgI5Tiv27VU74UKyh2kB6AXHOiv5lvqSvC7+N5Pre0thUrR4iPjW
QXjnGSPNuMCx6A0eBM7a5EfZ9OnO1Oo6a3UYNI6qkB4UzpRFxds+5xhCmdCOcDqEmLG7teCTMzDT
szVv4oCQtC1sOie9gmfN7IxTbqRHM0jy7YBlZpXBtdgIvtbaiLLrgDJ6qNLyBXmh2YfmwfUQDJir
0/lApaUtjWurBRKr46J9mc6bV9cvTuwI5nOsuDn6oOpInI2lzm6w1L0z2biX3GkazpBMeUTDbU/9
+UsskrY3dhnP21lbiukqZrRpsjpu8QHYLJX/touGU40oXKNkQRBh8W8wLYe0mvUkbkeA0BtaPfJ1
4NBl34AoLEnDbuTISm2i4Ds2zCqMwPO+8wRbhbYfislHbtXpyJAAuHMEhE/wh1Qv7PvGkytTjuaN
U8TnKXaZ3428z3oiLbkRJoQzimVBwXzNE/E3QeJCbyyNDcVKd1iLQ6smCoSFxGV5K/Cy5za7UFg0
byPIA0Wf58Ssk8JPLwnV/Qh1ZmMGTsQzvh2X1Vl3XguLqDuwR7hUiRBRh0aBsSfAOtk3z6qbXn0B
6lMKctUtqzwCEX1YVvEu++dmDmDfxS9xODxRUfMDh3AJUdvmyo/ZUGrxbXfta+BiWIhM63csiOW7
gxmtmH9ARtScLt0YNdLTMAHruFixPKAS8mA9KeFjkeEoLSVlrBJViJsAw9SISVMVfTS1/qZ88ghs
5qBLQtG0CVbGk2ahgskBqoPQ/VC8YuK+Sfx+53DURFsSGIfRm9v5Cy7rNaX8q2USzTvyACYKv4gB
l5IdrTIfyggkejwnmzweX/M4BfwlRX2Tf9dx8+QM09VV5jmlJObmRfstjddgXRzTulR+9zi4oITt
/sBoYl8GxX7W49GTWDYn/yfMkhfR+deqYNmMBfZQmwch/UEi4tUOGRjUZcv1hOsHzMqs99k1AE9C
0YuhI/39Bl3q0NbM9M34H47OY6t1JIqiX6S1SlIpTZ0NtrHBGD8mWmBAOcfS1/dWTzu8B7ZUdcM5
+6SUIZO1GUGCjio9iB6JqCYlGrvcQejGvFkhPY5MGKC4q1lWcVdYEwlLRXoxEdelkpVNIO9Bj/uq
SV8rLAQsD5Y9G4ZOjw8M5nFJOeMhStqTT1JdXYY7WMV7LW5evMDYGy1jfXwMU/wRs2YwIuCcZnSE
skBxMI9L2MgnJKqBI6k+Qi26+dN4bpzNVA37pCzP7jhsCqvYh1G8imbEhRkc6g6+I1lz9FlaGH2O
E0V5j2AQ5Qnu3+QTPMd1sIMzoHxsJjs/1M+JE1zibks5jmxlaF9Np3tyA/e96Jl7lXg7jOI97Aqy
Y0uYYLwStsI449TEPHrJVtWg2Ka4XFoVsQdhymnQkDTT2AN83Hrcpm186vsasvHE1Ep8CqrakOkP
LNAnB6JjPHL6gq/iTS3iR2H9mqkgqZchUNbXP9KFN1uZSUfWLz5n5odxXlDOxhjhsswMd7OelwYU
11kMFQ62wrJDMdL2gCvH9MYTcEgcjHn+tSqTdwEeMkzNc0jYk61nn1UHJhMYOqYZua9Y7g4qvTfW
Pz3PHuzryXbz1VklnLg6r+Ms69b8BxAHcBgJUzszE/Cwm63lzUuDioc6fi15SnnF1SI3ijtgy51U
2SEbOFUiqR6Mja8JQa6aqk9wH8mGU8gdQJXi2pMrUecZ1j7AezJ3Vr0TnIiFhQKZ4/eoQz4HNZ7S
qTS3HaLDRWLN+mD9OBjA/FX565A1rIR80xLvte/MVxxBTOXT7qfCza3AdwQFBHq4LYspFxcgUTd9
Tl0vGVoQirWMHBLTkm2a6WLNwu6p9urfWmp/uOJ2NM+gw1MH+J6lHXKb7qLTC3Ph+t2JKSItDhF9
CPhxwiBQiNN+5SXDvZmjq4NA/uUJhn5XIeobnlEmIvmeiQUuf1xnQe5SPjq7JqPbh2mzgOWXlAqG
ePjC9lMtC3eb67S2UU2SANONQsveq6Fb8bCTjVtE+84bn4LEwQ4xAofXCaO0ixlaotjsljhPGCdE
1AdW+DAa/TeWOCO7OLkh6dwYqcfNXUNFFDjj2qnes/I/yqJ+o5D4yrK43dmCXT+MKgJVkrs5wQ3P
M8S35XhHpfKSarvaoF0qk+FM8/ylaXpDF66Y7juHmJE5djW5YCoeLPx02lqJSV0mgdsBoigkimXq
8v2c82eEnDumCi9m6m3zwfmXDtbF7sS/kgXVChNyoMlT7zZ/SU/wYYE8OLfUw0vMfclDKLq/iPg+
zrfxlH9WV72hhQ5Y71ldcU298aNV8tuJotfYEm85KYMU4gR0ONWN6Olnx8ST7kGlC8gR6C1tbdOp
BDJ/iplOO8xfmRbCds6nP9q7V9OVw5KpuifsLTsMcta3MeDAHkLFcv6tyZlNt24p2JKHzzKZTixy
TkZWrWnrntDAztitn7qmXsCrMhDPTidsIY9earl/ygBEpKy7TEXc5LR1ZHYYubIUfmy+1PUoxgdt
IgJYyno95+BIIYsth8k7Ty48gAIAkwRwUkwvXmNeY93+jPwk4TBSP7hwmsVYo0ozcEDQ3Dw1wwTY
HQRM3PBcjSUsYsL7cuayiLLf7FCgzcO5N3bbYOguJLf3kFyLLaOXq8uXORn568CEHrc0cYES/X/c
5yvkvC0yHJti0PHgxES0mcEwrgjFTNZ2l31j6llXab+lwyUQ1VlwraxZwnncFFn2MhZfKE+j3q42
XunG60jy3ttucNON9CUpNGxJFqbTCSYJHi3S1KeXgC0xm7Yr8EVeYvhGdlp/ECn31xHzSqNEArk+
rZ2WJj5GT7ZoWuqkL9SS8HajzkCyERJCZb6T3zFrrOip7HYugvwnwyQum7HYmD2Vlo77OuXAAl+9
mLJpIXoCYiKieaiH6Suokxikhb+5LuylVZcXBT9oVdY80S7fPYLalcHtvsrBGMJlNdZ2WFyjJjjG
k3fs+z3xZB9Z322Noj8PwfgcVNkOrVpNcNY2RqeWdv4X/VWpy3DpjwRBuMGnpkVsEmAYVhgnFiER
WqoVa2gSe6n1BNtpbEShAmNi5lUv0YwQF7eNNBIWDKWvR3ZIU9wPgBpbnEpx0jFnqLYd6r7azg66
6+jLISPawKOJxioMO5xZYlv92kV8lLV+NBMGjNOgP4+cT51jrpMWfBeiP63bIdlGRE9qcZqwZioq
qOat/aklLmIESLVFGT7nTQtQU0eN0HQfQ823WcU5IpcjIGfaOer7RWK8ShfnbR5nT2bTYtO79Jxr
E/m2C8MN/+Z3UBXdJeyZZ1PN38ZkOMa1RsK3hEYTfA6efPLt8urn1nMJTGAljAm5LSD+irbkMLDY
XXlteS5c/avRkDRWrNI62WMJKo4TyyMp8NEKwBOZ5JfPy99B/uSpeSttp9mmmnOlDM9rz146dPaL
aMT8Htf7UbJml5gwtaYrF22X8YD2oMkUKn/qm5IPXbcwDORkxquQ9N8IK75Q/UfOqbYAP8u/9zDn
z4lZuPDzhZHJm6S601oWybTvi46+si/EG9vpXcT2lmyRuxwRdQckgEyOdY+wO3fcFWuCBghTIC3D
YGyOeWzRZy1UTe8wjf3VGia8Cam/KbDaSS+GTg7Az+FLkeX/W65VFJwHjKlR+M0k31x4CvpIR5XL
2u4PD9g10MhXhd1J+Dlk+chdyQpynAA8GFjICMoOmxi05lpaF1dQilIKQO7rEPcByZYxqa4eEpdl
eBQT17hm+BiGAHAwz3nDGXYRGPGZU373k3exMABxAlUdqpZzGv0iV0qWotGOyhlPIYlDerTp9HEd
aOMfNVS57wKm5fqNkMyPzooeora3nfC2Y8sqUzNXELPHax1YZ/4cbe0XgJNTO3gKUEsL3STPzSLH
Qxft2X9uRPlPk0yisgLTXt9eywJJsm4VX3Xb71oT1kPQUX40pJrDYRJ4A86xVZ8E1+3GMt2fvJVY
ye0DqQGs+Bk5Y/IqNlFLIWFoe9W6eLQ9Y9OOZOcwXnBG7zFlFDT2Tx7BTpwVnInOIjHNy4Mdgl8T
oPcDUR5hhJ3d2L8JkGmtN71ZnaXWnRG/yqoCku7saATJLMyCTxIb7mSjE5ziLl3UdKUrYeOxyGH7
pF11Mf3gUcO6Vu6YVAGR7ftLFkV7UVGEJB6lTIpzs2GZ0QBcD5wDW4cTfsn4KYv9d4N01aVQDNHg
SiEYf4gu+Gs83PtttAMLxdqF0M0SL8/VguPlhygZ2JKsafCeUghDpvNcdeZFFF3H3JIAEVcjTaom
ka1gNJ/qzbE0Q4o/llsxSNdFx4qEJ9ldc15nEAkxeLv29FSSQzhpyBxsfRj3KKyxFOUoteLBPGnK
vHVWrtiQY9PxdeSq+tmaeqpz+9T7pGogrnYG9eMxP1gFJELac6aYcMZjCUpuwD8h3OoDr8CtmMpL
mdKgEyn6C17rPA5IVVtCztCCZNT2GMyQZbM5Heql12jbpvMOyE6XIFjIjQrZB6Rc+0I9TXSTKBVx
pJtds6md4Wg0n0kwZ9ma+iUlVbPVBXPWaV37b/jLIdd2TKoshevJIRQh0FxzHZqlvqg9EoDj+txH
4bmuTeb1VFRUJg8Hz7oxm3oah6hqQBtE+1yJrj9bJNMnunczgjVpe29G5JMDA+Vuim6q9K7Yv/Gi
0LrpzXjW/OJieum2hxUNbCzSonc/utVOepFFc5NZ95eSkIHtLNKBI3KT79MkgNXxNjTxuRnidSXp
pUMSKUhVPwNGTLB5cQ/PLxwWa4AoiPTKzP/Rs99SgHguBqa2Y8VCOkvxO8TfUR9ubC2+ZyXJET2B
Axu3/Gd39XdZTst2gFSR1OIWWPaZV2Im7DD5jSodxasDV807C2IzV00ZoGkoujv4AubFuvFRVcHV
TNOtEMMmMryfRmbML5LxWDDg8aT/kmbGvUdwBtRpnXrRxgEUij6bRe9sbKzj7mfShhUkF0VCA/4s
9L4A/72e7lnWt0bPv0T+mbkk0QUOHW1Noc3sa5aArDFM/mF82aBvQ2MV6uMybs7UatMuoFMmufpl
dP1XN0gQppcE9onm36Bbe1QVXDU1xZ7VZIdhMJ9SmIHwsL13U/Pwp/OuRhWeB5E/Cnu6WepSAkXw
nfHJl9JZz8LJ2Kz+IgxHqfIeeSq+QWp+Y+Xe4Gq5K7QGGAZ5JhExvlt19V5xrpO7/Tm2/kVqIeOS
kI2hJEDIHsKHpisSHYCvdFen7L75fhA3tUt4gZjLfRjMbZExWUMYF4pso7s9N/1Ac9kre8utftAn
sCDRX1Db5cIyg1vT7ykbt5HewFRnKcFnOQc/DPm6MMRfSHNkVDFwn3lyZ36UDViO0ayD5WTJnek/
E0jy7Rgk3RCEG8b+l+v5H8RKPWHGWHI6YrBB1acLcScTk1mdLY7MMZik6Mxy2+9I9LfR7tZNB7JY
vMDDf7EFBVVJBVkfyRq9T6Szzw0VjQB7sMj66HNKq7F+r0h7aEV0SBNswfrdKNXaROAbQTjUUcsK
16b/jc+mob5RsR18xm3FANjHtHcxWNIma+8E3P1JZ28rh3GEAwmgvThE+JV4A0LnwCm3p4PZC8t8
mX+4Spz02t1khbHv4/ScSO8po8ptKSUNFoQkciZnrDsaRp14bUkKZ72PGE9k2g1aU7y8jhwRwFSe
jE7+ymg6NE79cHqPcZZ36WaObtJcdUUvbM31YJEvK5Wg6Jn7J8YNzBJJTISK/w+7BVul5hQ1qyhM
aV2KeY+cUrnVNembP4MLNyjReS7NjMQC9nZvxb3AdikSjiTHJyDMRV8dRdjhA4WEFa5jUzprm6Id
PySD+iTq4Xr3W867U2fTARtQiP0eRrKrzTDVFm0Vc4UaanYdK3NhGgaWhGE3qPhMFMNPU2ObaAcQ
1IH17EFtiE4pHNslG0yfhXBxBi6ITbnNYA5Zfy4KyEGgh2qSL5WGCuooJXLvwcSsGvbbJt0HR67u
RT9myN3PuQDRbXwu/OG9afTneGKqnqPhxIc0YhnvEKNUEbE9ofqzXBdF7Mivk52cUPzLK/vMHJmJ
fn1k08Tw2H+veTymOrxDdAZG1fjHIKAAaDWOYgVszZ1V6jO9kY4M0vd3jCvj2WnVe9AwGPdtpGd6
AZ8je5P4j+sg7BaT6zITxN3y8DyUrjo3PgXbb68XR3eIOd3m3ydI372GlzexEc3rEdtZ1WGG4Tvb
jeFHRkezKsF+M3gST21Y4+GlmVkiHScS02Agy0A4mt3zUYUsfqyjnV1pl0TIP3v88Or6M27R8OKi
ggrt0MRP/Ui+jvgqe6wMZc47ngJEU/jRbAnpuOvf2NHco8YqGZiRsmSL8egayQt59bxvzhxGh10j
yD99WhbsZBuSLpkmRYXakjOA3W24lR6Sin5kma8hPDei8atgtNkb6XMwnQZXITseun5DSXxui4KF
dYX1XTLQGvnRcunxvJJUnnCG4ea/iVFmLFqdI2r8EyukRmj3wR0q3ig0AqHVn7QChNwUvGsJrkG0
r3+Gzna5VJ9exXkSw+sDoeZBDiPKuwlz1p0YJg1rHnIVK+LMz03eAjysYfFQYTJ79j8wFL75g9Ap
u+LPXmcn40TfTaasRdz63y5GNrxWH5OLtbtvDsRXvTsJgxUy/9qlQCcqW/s2v/8jHNhFE0HCFw5O
kqDNvyVl+ATmg9E2AuWpcj/0/ERLxEfdFeGG8BcU3yC+gGuShzBBgoESSBJ6cvAi9EcDItN4JIGr
b1i8J/XOnN3tfmgU2+ZhDJJlVsJ0EnfpEhSyxUdtPntTvkvNeTVhrJxpQqwJFHJBYNcnpmiM3KM5
z/r1D60N74oDO7PddVMQguPFdDqYMiOb8TUO8WZpMbNv5xeLuIlAHjFX70BvfAweHTypXCDrKkBY
9PDDhLuNb7cRlE/sIgyft66YPuKsfC8sqoOuls0SIw1scx7FbMzXPYzIFcvNV8YoGxGBhsjIUmNc
h849GaJtV2ofkVbTHrLYt6u/2NP/Wh5WRha3XLfvCkxMYIh5IUFcUq+/S6t5VfE2HKNTHaglybDv
KCw+PegGxivBXA9cYg3NdL1EX/fumMXa6SoN828LNGNKf4RX4gxqkKelzUtt+q99rl6F6k6OSlmO
eyFnNWk7I7ZNr7B/QaN/mkjKJawYXUK59dxiT8rCn2TKYwt8fbMQ3rNvCYOnQXMfbUEdCIUEyiJ3
AvUEpFft1SncEwiNi2G+xviiOJss/CgdbZyeP6ck79mCRCz2i5RS+YeV+99E4G6QjNlB8C8McJoZ
fOQjAaKwiOOTdDz+bPJakAkA5o+MJ92CTVBHPWBZb3xnNMSAdaFy8T5h+Mt750+zVLgK0+lhaucB
3zovdYyhiZnmnBY5crstnATDi9LaZdmyAYXDe4RZ/V523qMB1bRyxD83Y9bkwfVpZw0vfh1Cl5l5
60i2avmII/mBsvwQDSTHOfXcYo7Bwi54XVSN0oIZOVCPcG8NHutj91Gr5oeff5vN5CUhOrUNyuzP
Nd2/nCY/blG4Zj0aArvqNxZWaSpQ64NtA6PnNbr0T1djgoS6n4hh3bzkVv1ZTzz1AymusyV8pcf+
2sEoh5k3Jy0VfF1lI3P2IRVW87Fe6gxgWb82/E9NWT9UI17rAeeI/iuL8FAk7Uta9j8WDcAqs5sf
xEF7+FArTPIrv6k+8ZCQ7tP7PE9vEZZg5nfYmcwaEShsRnJ2L1jk0WaaHQbT5B671xgbPwHn5Mu1
KfFJ/ESu61zy1PgEYIcyov+K+u5ZIL0oXQNNKxcrt3CAjBBhhG/yVbrK/Yqa7q2U/knp0cU1BPms
JHDVBLOBAloigkAz0rfjOo2719xw/qTbvo2Ot4+kdeUv/05Y+aEeY5dP6pSpkTgcmuyk0DK5I9uA
Sn+AW93nkfVisqSGRiG/VJx86ssiDE49lu0Froi3UEUvmQaIS5j+uYvGHSs7dI5LkwUyW9bhx2ua
UyWc7YCcFjY7JyQPZ8SPrAL/j1G2mr4MfR5nV4S1SF6JUN3jVCJZxJhAsvM+DzBQZaSL23TlVQVK
JK4+xqHiy7XNf5586yxoq2xfFiaH9TLT7Z/qLXO1L9+deOxcAwyZr/YV0RWIoKoJc1NZUnIyvY2M
9i/tpo9oYtfaqYPZz6mO+px+SwywUfBldL5zt2ElQKxmpXH1LimwEsBkA6hoj1cpB69RIerRtY8g
YyUHgY523QFenRQZOZXtvI/xPR4vKMduzsFHHcA2qywQV9f3Ts9uboEXat4aH0h0HFeeL+5Jx3+Y
6jpmuDwmnpFyMPXLpzjGTTHqHA+5C2sus9zfqTwVlvxralTT/myWApXGsRo8NxNmSJft6pDWRN2g
uSVVJByZ0tvCIVElIe0NWQhvuk1pDwVWw6qU5s0R8KlYWx7Tf6tDzpUmwxylNW8ridNCO85tCm8o
YIPWTuE1yGlPwTvqLO/ROqeGu8CBNoPtFeoRbEWIfHmWJvK4Au3uVOmlNvNxXfpEb3nbriqe9MZ4
pYZjEjzwKwYGyQvRxYuyu4v5kK3/gPiCbgF8vbMyqMSaZP7szXxVRK+6LP11kRk/ZheetZgFENqt
DRr75xCDIGPj/k7a+rMj7q2tIcxsGI9ZmEpHDv+2ntAWoYzn86njgc9UJtmic4s7a54nJaiSBmkO
zEV1zJrybcITmrc1dYZ3GSVLwGokFCuz9R8/mYVYnY3lyvlxDVSZdsysDmPjfXKCa9P5/7zZBYUL
B+GAj/TXJpmy0IA1FjweodG/scSZ85lwhNg7IJL1GtHiUUAmp/ul0I5H+9MpGFzE6a6ShzgWA7OQ
mPWZw26WCfpL62BOKUq4chYpQamINhXT1CVkZyqDnpg+pznxcWAHmnzOP84FjpoFHxJQ94GlZeEQ
tetE5RqTyHFySGGM/Z49apy/mzYeytGt/qRWndwJ068HHdUezIsWR0fiz9H84SJbO0L7HGz516Nf
aiSztSmb/WiVwVof224kWOe2+YDWEmJQRm6UozU0zJPYGxJcitmAomcjgeXXf9Z7eyWDied5pHqK
8Hgusb5eNVGuskAj0dn+mAR4/NL8TAxySevwInzrKvTo3Wq7Fohn9AhyAyUTdJoMQ33monZtGfK6
mfY2Baj6BO48d6jfRyuFw6qijS/c35E7vs7QyKvc573DKYHfUmfJwHXIGu6VOG+LZNQIivkCJEfN
UaJDvdMvQuZ7RA1nmxthwSAGp15zEaOJ1s6FKmg26bGkKEY0gaqxZB5t2F61cZqYbZegkx9QYK6b
kbdAyxgqjcx68qhmaUKtHYMbXzZVQZvTBC9BEPFhATknasW6FdyOok1eEIB/2jWFhGS8PS/dCDr2
yo2KHGNVMGO0eIK5G+JvbSweCes+2HHxKT6lQ8IDNFXaO0rBYRElY/gFS5tFU7GuHdndhKHglLXQ
tz24/o7MyajnMdcwTsP+lzukdSz3G/GU2wQklC54BBQJdVNlJyv5aCf6Z8DjzlWS8MMwb5rBvtkF
lSoLNyXfdFrddT8SQilFka6DlBlAqAFGEQT/4JOOkgVZbskztSUTcFHjUWak5nugr+Qg2m0/1RpI
7J5P1W83rQ1rUzeZk9QzbNtHYbxOR8S6bRGkq5ldie1q4KxqHGAgfXixRMTK0COzEZQ+pn4lbB6y
7sObWFihitqUrlnvS5RWbWWg1gvL5zGnOA99x980hjtdtUxm4B9PCLnZVxrUTo1Nzlflcg6VtthO
drWVNiOfxMFAkj2nuitWSWV2q6nF3Q1WjpnJFGv7Nr7BE0iA8wKk9/k1vPY3tAbmX2d36vRD4mlf
nWi7lSXmNzeP+KtxwgdFCDNXf/X7vlybrnnvNck8nzoO9Qoxofh2V1VqWosoDLmm0vidYetDlwP8
PtO/1ZOA006DIu86OQirqKlfuiF6hTj6FoVg+dIo+My8s1+QkGtEpEiZCWAm/CI2tAuHrggVntwn
dsBbUUTjErTxGzGzaxwBT5lyP/CYA9NgGh2hDKzdBAMougfFsn00imHjjGg70CuTuUeRtwJndsBj
uDOYUw4VEmSrreTK4Despyfov3X4yAzjaIwRNoJw+uCRPyNHWOjV+Ob6TKe1ORXXIJORdgwqNWYW
DUGfnutP6FPvodKpiBsovfpYLYFsVquqoiqIRsZYw59LwnSMnksKkW9Z+gApjfnkaiEY0HjGr1ZG
BkdYR8JPrw6RkE94NJkgxxqZK2yCWtP7V7WkpzmQG9BT8HIrw7+nvea/FcOMjzNbtG0aJ3Q0gN2Y
tTVNGHHlrVvDPQw2JZmss6dUmsxhgmLb2cVrqKlPizpfTshp4BUxg0i+iwTdonCBx4cWumnjvfa0
1wGqQZTrL2KavnGXjX39XVUtiNNgYr06e5797Kwb3iEARkGjn34yG83ZenQMgqFcqO8qw43awQ+c
lSK9v2+NxTiJf6kZs9YzhwfKxd3kFTs/ck+VOUAADOGzF4W+DhS7pKwnNQvP3aeyuKCwfZIaKEDT
RRLJab3vDYPqM2B9SaucIzHTQPYRc86kOeO8GzTMaVFffU2BM8EmhGTuUagU9NrKp+RApcdhkGP0
pcq+jyljTzjUawlYHDq+PE0Bt3Uopy2DzBl3HRWsB7pD0mari0TNhr8BkFIhAmPZ2+UvylUClUbm
yo2bfANdxI3jfODULIlSz89qCA58Z1Rg4NbW0QTCw8Yiv6hH69889OW222MDOo8ZPz9wffgET1Pm
ggNX8tcrvdemcU5mPn/flXwRAz2KrzdnpY48SXNn4Mml6DipjHkabeT30Ou+5D0W7btyY256lwNM
98J/0YjJxvetn6Rj72JLZ/VGLhIkVdL/qD2zHwNIAW5QephRvoZ8zirszk6EJwqk17Opo9Xja2aa
QSzVMr80OnNSJt7TfhqNV9G7a1J7dpVefru9jVRBy46T/sO0nurC7vxVTAbHAE5bTeG7O3kb/Fy3
tG8eVkJFhVO6gui+ayNxSwNsaFhYXoh6IYGpQVZlkPe2cLHGcpKLA6lyqbcbI/fCRJ8llN+IBVPO
98qZyLdO/urceItckg+IR/pJAxcIIh2hT2Y3c2Uuo3TLrhspHEFNs0oTuFx6A3KD3QKSLYFfFzgI
C9eL9w3Ihg65fI79RmuMr3YwDo32z606shvCDANzOZFlU22rHANvWu7McLgTo/skUhZU8dIS3q/n
4rdsmnPecBP0yWsQeDbN8puWITKsAnkQwbily8LXNeLxNsX4MZH2BsyJIbbuMRND/TX0//xqherv
CoSIRqBcZ3H17av0krjGU+jhMg4NQkGVuXQMYhZxfl3ZZq81DT5ZWPXd2iiC94HX13L7D4ZFOzV9
6rj2PaQ0pmRMbtoeaSTaA8bZPKDEKz/Y1zqkzJ860AhadqNt/um0ekIpalx5KfioFNSDcvTPSfqr
x/luSJCZMk3n3ql1bBrhJp/yn+D/qDcBb1vlikrEI5REttVNDdnKAdvKuAmg/BQDEe6xf/SUZh38
4ikVGBFCzggd4JgGZS62jg3po5xh33I61Fa/DJLmT1a4KquCgYBmVrOikvuIGFkcNS0jLjiEmcHL
12fmHjZ0vA7K6UXnWbEGa9jQRu5JpkarO2F8dUw0J70Gg2Dst8MILTYWoHzwUGyLiFwsRO/HCYGD
F6tvEzgvqQJsOOLEQ6QEcH1kxG3V5D31WDzDzPo3m1c6Ha8WiXI/Mqw5k40Jy23zqELInFpSP4+1
cvae+Zpo3pdueq9pI7/SagjXKDc9XaYbkLfADCnQGysB/qAYr0FU2oco7lbkTDzZSfLTAh7XkApE
oCRmfNenKz0JBwZfN4pd3eNHbvPwiPEH2V13nnJ8zKXZvcRj/zWmqjn4fXXOgwTEdBUiKSrYGBFv
yCAxFE6CKUFz0WLMQzOCCEOfib70ILcYmwrzJyBvedNnUobEGctl7/nuwzbzQwdZR6bY8NoSpZkH
+I0Zy5L/AyWx5958nY0OKTgErC19ywDZoiBMhgOne68+2h4nbZu4zwFriadiMDap10TbvsaAkrRv
aEydzdAz9gZKEzPoeDh4KbjIa2PlUWiyimZeKkVJ38L0DhcogFGcVCBd+6NjZ3KlvNNUARGIS/Ha
xkwQJykhrtBFWxZ9knkv5tGBlWJvTCX/oCQ2ahLYnNtOewnMclr52cRQzUcXoBiZADT7TIcB2m29
gyXSQ+QOtL1A4uU1FgL0fOuF4lak1a8y2p0CicD+trTBChvSQjiERMPDVW/YgJ7Jqa+duS1Wfrmi
DQ0E++QY9O8yyYMbmQuvZTtbqbFUrkYfXGj9VWe5yerH+uuwE4hs4AueUIY29SP10p+hd5HzO+G+
0m13kfhnnG9IiBReqiFon/3gn1XXR5v84brkPLUocpeIxP4JZ4LmqDMLZnROGcC5GTOJNAEC4It8
0Q54lMJ7qb3GwXizUvaSvfLWoiKdDB6qPdf3q2Wi/Hzlo7lA38WLiPjqkPYjf31gP1dTACnPOYSU
okuMvg6SU59WtQ5eSst6dXKUJ4wx/kiTWYYMjQPOb+nNN2CgPYyANwpkFVscu/yORYNE1Xb7xc6q
ypc6QX4X+Hq3tlCuhVH62cb9UTM4c6oMbllmon5Gi8B4bbiMTBHw6kGC0hN6jwT6Xmr6J4LEOHS4
YyGnQDC19Ftj6796W76E2NGfhQmJYKyDc4951wOCj+zBbwCk1L+xSO+l/Y+H/ezOvxD78w3dCp07
YIGseXMY/SK4IQ0uElhY81axuca1VdnvI8P7uT3DvoPWKobUr00BOBqvpDPx+BC7OtiUI5eJLp4T
wTgYxylUUkn2G7YdkfXukrgib9PD0GD1NKsKng0oBYvChRHnAV6QaNO9qrkV4Viuqo/WUvkuC2sJ
CtnZtQHZokqUN7iRZGcN+AVivoUeicg6USTMWGN9KBh+jwMjdy1jIFOjVwA8POztKWATr59Yritw
2xMyPiY4A1MLoZnrIajylVbJC53GexsBxSBks9jAkNTtimo+vUIbmbC5+2cmdX9ZgeYlU4eW0FRF
eCXTAyTLKWMW27ubA97WuH7mp/5iio8f3WL2APCYZWDeEmDrYGYvOTFTqZmYMOyvprce0JPeCPVM
zypCOg3pw2r1p9YggcdxTPwBwYzVZICkyXOluBGo81pCZeJ/LnoXmzDUJfILcl+Z6RvFSYdnt1Jp
+RU6vE1djXasKAjhHFW2JV0QEEBJe6UZ5rL1/8Iq2emjKtbYx2mOEAGiubJhEdP8GMxrBcrphWWz
fQsH4vcY/mqixUSmsOMxv12LiN28YHCdwcylUcBLSdKcXJZFco0ymkBLqt+WfOplwhZjECBPmozw
ujJNyETwCE91iOAmUWmrumGZ4QSkyxq6Zx0HHFUst1wizU1HyhbOPVAx9rxaQ/XyzxhJ3Z2Ntm6C
gpGVJcHY6CRRGA2DvZUjnz3+hbAAA101Wopo2cW12V1IZM6QnDmIDJCc52F3NdDbNxy6y/+5VVlW
IymO/oHg+TUVeBmF/8igflFW5rAQnbZthO0+zcxtPeXGO5LNmbFbeEIcDI0GoIr4tpCWvuJDeDHY
HF6DDnVUMYtFSThx12Fve09WiObZQr3hEBCQTaa42ZrZsi0llyEJAQ34SvPe7C56HQ0YBlHOXQfb
jB1hM/0LR5KTKhbnc9OWAMJRwQr4ypruoMdUGjS8wCBPePGt7FFb3dFrsYskBfnEEcQ/F94vZkW4
NZQFjNwBVgO2wQ0LwBYSWkWKLQ5YXBsBYzzTLRDxt1cyK/5j7rx6Y0eyLf1XCuf5si6DDJLBwe1+
UHonZcqec14IWXrPoPv186W6p6e7BwPMfZsCSiiVXJogI/bea30LMYD5ZEXXGKaQpi2zjocM1Zvn
o3ieTZYOst6fIVQNOhXUERp96FyPO25BPiCq+Z6qbxF21TtZYeGardJZmazOG7h8NQITxrf7Psa9
ylhO2SOydXymBCLQTZQHDCF6GaviIfCZGRutvDeMa9SdDaMFINR7JPSpNxpzF3ScqGsXBCxAl3OH
XNgSNryPqN+GttwiHPA5gVXPpuGcO68/1goNcEN7P2zFbaXTi+PBtx6pfHWZAhvS5afXh49NaT8w
0FuFXuIv+rz9JfQvH4+93XExVFl7HqDjEK0WOTeZwXA5qfLmhoNbTDh3+oFLnQ2tfhvMgmAXl8k8
/lxEc+5rRmg4tpf0szDkqrDZJRDueRxthl2zciqWTFJ5z1Nc/k4HyHAxc1rUsCykapgOvecdBoAe
djLss97mFkcjLnfh03VguhwX3XwxW/fpNQ9+MkAhhU1xoUY4NvFn1debMrk0QEwWBKbtDUkRNtEt
vLZoOJmrtxI+L2N0DPUxLV3Xdd6x9WeQnQkFnSYGei46VGKw3ypn+G2b6SNxlwkHVjaFtkNI0/cG
NglKWZzwgWxZV3d91v8cw/4A3REdgot5aOie+qx7bs3o1wCeCJdGsfawlrqRsFY+gW8dTBHDAf9K
2+DVMm3QFDQYncZ2cOiqs9EUS4CR7Ldh2y/NqNoUJfeRWtn3FoBloyd1pGNkCNLAulKoaPSNbPMr
w+85tSAqWDDELla51WxM5PI4x5jp2qRPuk30Yn9IjzI/JrGLGxsoxPyaOpTgmS1xWNouMBTJrTYO
GWyw4mYHDVFFONnCChn+dXiKJ+pr1KVITWgsNWr+SRgzbFc6r50t2p0CPG2mzGtiJwAepZrbymw7
wEpD9eKnz+AjdqXbHe1cDUsKbGCavvqCvvdQ97SSjZDZXnaVyCLjZxzIWlp5PpjpxLReQhvsWRdv
ZpNdmBPQuELoE291EoxbuGNLM4+ZwVYMWZo8flaR9+RefBW8jJNDikgAarMUBy26vYHg8a5wzA3L
tl66mDYXmO/BxyPfzv3kvQphVLRyGzH6WYiOo9Lsk4upU3NtFTZ+T5tuXGVke9ts1IszoMjx5VWJ
WuO3w0tnCmOH9KJzrnNUCyhp2VKfWspbxxzM8ZsirYzxYVoxw6pGYqMwIrG3umpltY27tgjGw7cs
iEYCliflPblRw7JNBlDflnmQVtau45rMFQuPNm7AGDlOhRHxYLNd9VWVXrj9r64dRXt0HlLR6Ufd
jp/wQT6o/zX7TfYQThCUwrA5EUtZmgVugsiel30F2UEZikvCdhnU6oizggMec26bjeOh7AwT+xL3
AdQOvl3a+ZOdlPGvNB6vq9jdKPbejWrq5jFx9KqYwn0330Ue4XcxjoNVGlkpAVwJJ+SG9LzGTOlC
eI3NvZrWMgfl9wHX0wkIk6MZyYVlV2wMA7p3GZZfqWVteuatD3Y7PYsWC7ZAEbJwcJEjtvGIF1BZ
THjMOiggqU1JQacPkcfeNY/e0Mh9mHl39oicp00qHAaTc4QJteynVHArpoZhup0Iy91XpfszTC0q
MidfG06er2ureZ/pUh9CTOyH7/8i6oi9zmasAEiesz1/mlYrWc70YxOQSm6zC5ihWJEmzTxQxM+i
qNG5t9cOZzd6+lsVRsfJBLI2mo1YGvQUkAYDvEI666505zN0rL2HOKRnrS3HZ/OLN260phhmrKIA
QjhV/ehmbb4c8nTe0TG9GKbLhaDEakJwYZIVx7R1mjeung8IeR3Snzc//vjPv/7Xf76P/yP8LM9l
NoVl0f71v/j8vazI9gij7t8+/evms7x9zT/b75/6x3f97Zf841N+6O+/dPnavf7LJ6sCVt900Z/N
dP8JQaH7/nP8+et3/r9+8Y/P79/yiMPtLz/eS81Mj98WxmXx4+9f2n385Ydju9/P729P7/r7//7F
6xP4yw/kon88vg5x9n/8zOdr2/3lhy3/RHcipGfbCMU8odSPP4bP76/YfwpHucpzfOE4lmfLH38U
ZdNFf/lhWX+a/AOHTJiW5Uvf+vFHC0Xi+iXxp2fRHkBnAXjedaX48b+e+7+89P/7rfij0Pm5jIuu
/csPYf/4o/rbO3R9bpx7XeUgNbFt2p0Usp7H199f7+MivH73f3CQyuVsIvuLeq9Sb40DuI/KZZjl
rzZzOxNoXUloIY7/iUWHVUVUWFvMEZu9LulnN6ZH7QWdc/SMVVPGk7r/76+WR+yFZf7va+Wf19df
X2BqVZ8f8eu/f9d1Bf1/tqIkbwIXzP9lQRHsF5b/8cf9J4LfLH5//ed1df3Jvy0rof6kiaNscmUF
75sQvHF/W1ZC/CnQQ/gm9a7veY7t/2NZ2X96ps1q9FmKSjn8/D+WleH8yXLDLKYsi5XAjzr/nXUl
lc/q/aeVpUxl+p5g4duOtF3Ttpx/XVmCm0ISR9XasGKmDMI0LgHnfZZW676PyVMhu+bTtStmYpVN
L3S2x3U86WRtDsFPG8f4XWXDMvdL+m8BlfGq7u11kR6T2geXelVbKft2THvjdkgGdWtS+6bGre8z
twlUbm8JvGj1GWMdxCPOvWE01Wdfzs6OLR6/hTl+RSl03DmWX8HoRodMgeVBRAxgIOu2vgkM2opc
Hol8ajVGDDQDIWe465ZarKOagCE4NNWmYVgHN8mdD62v0qeaPJ28GdWv2jURUNkA2lVNkrTHvlfF
9k/PHlKAD3Jcq+YaH6MzCZs33Q1j+VGNod5po/jV9n28zZW5HpwmPSpPNHduB6QFTce8ICTvwSrO
HQSgXYvmINZmdhsN8pSKtl8Iczj0PrT3aTZJKCnIMagB4V0VLsGm4ea+zgltWyKGeulw2kNJbCrs
iAxrpSaCqGnNjT0m4z6KOZ8Il0FebfUxs8LkbezNF9ugVqy16pcO4Rz+BBMvIP+Rg6f1MKvf0QSQ
y4koRcrwMbGMckfVn95k42wsAi8mYfaqr20jc1HiiCBebI0Euj34eGi/A+W6KOm+LP/RGGt473W4
i91mXjMWepMTkARRo7VohtrYawjhpRguNTQU/O66OPjXDx6dOho27nAb6+JoEOX5ludX0/Aw8gQT
T0IIgjnL4TmYhpnMiC1Q5uCmKdr50SPlcBk0Jhz4ggQQ/PfaVOo0IdR5KmNsO3KniyhaEoqc70Ny
ywk6mmmgEAbTMvj1w+yjKaYHo7hg5nep3ZvfdXHV/eMUddEpNNbItLBBa2J0HKKqfIean1Z1qvdM
92GYwzS48ezsaGCYvzFosiOkM9uz0Jj+TLQBjsHrii8aeUKHNM5ICIREkSu7q29TQLeCjshUBtXu
kLYh8mzGRfzJgHbLQra8APYcMZuEo2C8d8O28cb6ElgcTM2eANViOgCII7B1KF+IP1jatvspjels
F8PPMBdHT18ZwGZ259UTyVF0Kp3hgV2BOWyWXsKWw+BQ5VR3WUHPqb2kU/9z6vMvo/8Vtdkd0/7n
wInviyZ5Gpz56LTuc+zAjuteTTN5m+zxLHoF7toskTiX6pRa43lyg3d2l1c/ai8+ipebhPwoFwYr
StzKt5H9Sv6sNbsXbhtEjImx+9Xn5hFlG/ESFupMebN1sfvooFkkCF1A291EM6vSazZz1lVLMF13
Xu/cuf5p6ONnJ7KfCC3+qDv34l6bpGb8S7XtA3ur3iS2dVTIu9dmGXX3mXPLVEvfOGGzpzN0TMyi
JZSr/KwwNN1k7djuW/zQ0+A+y6ywUCrfBB4OxbIkjJRAPqr82d3VLeFBXsx4aTbPDOifcd6vZURE
bu27t7ChidsM6RX3opnWXDII58lcwDQxA5yNwhUdqpmKFv6LcXXlQN3cIRYiTT62cEw13RNsB2aj
loM41oZ/HSG8iBidhLOHU98fF0GcF7u4LZvdIHNFTkz70pa8Ukx1k8UgxrMfUs34xvhCLze6UZEP
TsgDOsBp53VIiA2vImjTqdi23B418l8df1U4CMnihaxWyGGH7u8ydv18xLm0azWdm4yRPUDq7n2c
1npw7BPH259ugGo7JM4WfyRfbryvrHa+cH1Yq0Z427ZLHxmYMKfoq73uGZCATmD0wSiWIsqw+7e8
Hs9uwos16RoNfmV9hFbCTayM3ugSK3fcFxmEnjFrX2T7Pup4ehLueOqGFh+vhnIzF9nSKYigo6Z8
Sx2KmirUW5oewcrFW7ySsn7gMnDWlZU9oE25ci+qc9AOG6mH36rszr3Mn7zQIFDlWzQXtluivkAR
m3hP+nINF0ziIrPibeFqheKq5PQeSUqxivadjqtDa4SruXHGDQQ1dLd0pbCPQsYsVX3veIR9uhJs
cSn12iurdom38Gzw3k1XD48/jVQEKVbM8mrljKuyoXa4stDm/qsNrjqxmjFF0B2L1BFfCJV/FlLJ
m3GEGzBXxNqKtPmlBuZsJUBBfEU+23b1issWZYqVPmFmwA7vzGsryPHlxdy9+nFfNbSfRCQ/EbPC
TpD5K4PCcV/OTnQPSThyyX6o8yc0K4sgwTalPXkhdu83paqxGqguiw6XYRvY8lhedUejkV/QEuck
taPEw4h+lhMTItHrfelFJLESzQtjK1haErMygw6Iv92DgwGTNif+kMZ11yMWvcGjj+NpdlFD6MvY
iHpF+lePyrlhfn6FNDJQ3vK2yOXocdNBNrb38m44sQJD9DOIr0Ywbzg53Jimd0GTbrIxQFQoBuMB
T0AcMryVb0lu12CkQPW36F6unrmzm7sviC9GZu/RreHAORd1cGu1U/lWXLmOgi4tnQ7Sw2CEfjVt
BpujDX+OyhhoiXTZSb/lhhjucxFtyN1ejWgRc2+wF0NLt0h9asr4/JeqFD3qjLjfnigbJ2Llt2a9
83CxkiRRnYHBY/Uw+uUsMK5laltZWII4Ov5uR1Ke4HJnxDdMK1bTwQzNldcDXQ4YanJPbSPm7LFS
r6E7Moq7euMRHG1shFSbzk2MbTflu1mCRmwzbC4zkruA8Q46wPLZ70po1lbYb+cq/kTMSlJSjDNK
Mo+d+9Ta+tH01lqI3Qv/PfaJVyXRHO+cFUTDUtn2gFyKPlMh6IqigbihuYHNp/TOZKpQ0BZUz+Om
sFF+znbV7GhXLkcuyqnHJKq9eU8E2D2elwfOhzE6cUaIkdnzhnkMJerY23pMJlzVuXty6y91j50o
DwDLxgKRwCR26EcOpuFFy1xjaQm3qukZAZJ3vnbH4Kencd5iF1BAfuRvko6Q1UIYq+MY8ZuRqYUV
iE3HdLrTc3WoPZPLPM7gQYkQKRHvxqmM3P0o2Orqwc+3dV4+8JxPQ4XwF0WLRLpGhHmfuje1UaSH
cbgxGsdfXSlD7A+onAm5jRBSuQ2DzUTlGaalqGWZRCHiL1RKjXGOjL0naSIaJmIiyJQM3nMGzy3U
p12M0TlLficZI9G0nk0g3Rgv8bLiOJ3oqQAhsG/qnJeu4w69Uphu+CoDamFPzd6a9COg0Ncogl/k
B0yVDDNi01cw8JqBRxBhv9DcZfrJPMAd1nTDjFWECZG4v2w7JTYiXqs2TlzNlUxOPT1eTnvZKsl1
g7LI+N047lXWHt4powZs2GKHs4fA2FSFsxsUPaABGVAX/SK4C9lym1A4TM26Jva3tYm7CRLT3zpN
PNyA90WvabJvFsFdy5GAFYrIOfQh8lpMSRFHy+5QuyBcSPTaQhqI7zNgpouhc7ODnaY4u4SzDVvu
fnTioL3nRL/6hUMkc8IGlSXOE8rFcq8ZQckSfZcU6mXury9Hl+M5R+zNC2l62DaYDIWw++JgSjfk
GcF/4wEGBHPAySeIBo9Rv4Pa8jjbgJUYuKoey1neVPeN5RpbGtmv0u9pLyGiwsaNsmkyPvHKh6su
KuaDwk5mIPHs7ani9geAixRUJLeNczKQ+7NpF9ZqDIJ+ZUYMjmhiZwfGdG9+6qUrzd3tSvq6MOdy
N3hlTZxEtMzsujsNjgQ2sJtSeHNzWwZr2RJDnglJD46nCS4ZW6MiZdjzDO4b1ofgHrDMCnHsqxzY
98Sap/exU5oGpKXDp0Z00T7m8JLAXoaobT1Uoph3/B2otQbIRKBQ6CSm29KaGeEALloCNL92rubb
NBL2KYyG4V439jFvTWfbOT26jCnYYrR5hVSFeZ4zUTwVcpElnURW6xFw0A/HFnHwLunC4ujVvrM2
6ZzeiKTBAhRD2ey1tZduxoBLUXUA4CyVHtZNyZR/jsOrSYRXNIHYF8lm5mBSfJlxDdUnqB4d24Ef
6iGsHfGs4z/UCEaMhxE8792c+NVW8QitihlQVYwPrMtnEDbJwS1HDOoJoQ9VwaAHWu2urIEkSjlt
E9xij5aRercRoJB5HjdznpHZcv2QqHfbqdElu+reaKCfQnulk9/PL1OYRbvRRwwR5sF8nAos2FfK
2hTX8JciNmQaAg9QIKo7bkrtIYjp43QD/jGk03SgzXNIguZKFThUomv1QspZ5OP9oQNR3gaOsBhu
gmHs9fREigkTSy9dOm4Z7PueUhiV3bBG7HzqbWe4K4LuYVJWeEKEWwtG533g3fWhE9+x/jshMNdX
MMLacrgMKrx18pSUJ8ekgCA8Mk2uwTEjlMUxwb3YG/Um6pi0y86wlpnDy6xc2W3KSox3U2M8lmrq
N2xXbBlBfaoyyzo6CSjPqMO8L6XM0ALUxiLlbgqb2n3ubVGiMEdUxRmLVSBh26h4WqXE6ixtOUEU
HZp+A0WM4YKe9t8f7AwTeNnLfRvHtxiMqNJ6NuVBJDukw2LVN+XaLiZ3J1DgtCXpLUR+xZS7yIlG
BAW97xzI71x1XlidCrv7mpkkXlwyeUpwDOsO7eiC8fkq1mW1C1UcLjuZgRCgPbfsQySZXSv1+fvD
MOYPmamehrL8RHJD9joV7rJKarUkCH6+/f4wgEzb+LpBWFnwZEKhwc3Mw3A05m5YOglW/kwZ/T65
frCBNaDrH63lJJP4KHQOIksbBGyhk9/reG7WWZpkCNMYbAa6v6MmJzYLPPDVLsCsrrpVlRm/XM9i
MgHukWVT/mBB1jJum0m392i0SLvorW9hZ7DoFPyDuHT2puNvhVl1r4Nm/GJ6BtaRXJdYroJs2VhJ
82AESDqRgkOqjswZtz8OhMhwg9+F465EwewpDdKvqrxahYz8FeFagy8E7BJWtXhRcnPYYa211hNE
0QN9AXr+fXZbMza9dA4bSBG3jNOzst7r5jnIvJD5yJqgF/cnKaPxbmqeoXrRCYKw/GR0LaMKjyrp
+1PpSIMxHTnS3582XVWsAxw0veBsKiPVPlkoozY87XwFsqN9apmbb6tmaoDx82lix3o3gkPiIRF7
4PTTnSjwCtWpfaokOcA1j0YGnHip9jqUMgAp/RhQAQm+3o60knFRGR2hQdqodh4nUY7tisAhnBZ4
hnrcYxxbl0VmQNrndaAxgOMJRmX3qBRuJguzclT7+mFUO4xTCdxIY7q0cxRvDfszb6t8UxpI7L3W
BF0RuOdcp/KYTliiKnIdbkzidSKHzpWOErGn/Uv9P4C4miir2p6iUwx0oWxdsuiL+qpYRXedlSrZ
WRpDkCAja6dd63kkXe+GYWe7K518WBjZrA9xIF9HSZi5M5LasOqJdTsMmX0smhkYYTOzuTmBRHDn
1atCehQHUxPuCJN7KDEh/UbGe4epA/DbrOqlL5GIT5HcpC39sYkR1k3dCKwYZv8Ut0gY4bt6v7t8
vlQIY1RnMrjKeWvNQLMjyEw9RnWFnz9pd0EWcFPwq4E6OX+rG44aWP9pO9SIa/y1cqj1GIgxMHKa
eymuYyzvYkO3JNnuU1bnYQDi683dT/fLsCdxawLA7esmPqYG2A3MNAjhEnx/ho3WXhXRoyNV8RUC
MaVl1W6UW6f7zhs+hOtUj1M2nhkpT2s51tj+s3baWNo0N1mUXGwnM2CcK3/bh/2Gt5HOZhH3t3pK
n4OEfCGjaUySfOF4oFilsOUuGZj2iukS6K7RqE6pO+t90HbbAMrGso8MFHCBv8OuEJ0y/k+ZkULZ
quuEHMTUIXC0t5mUfyRXnD3bLyYwNwslPItGjZMhRjCN5Wgl3FjSsD3VcggXMmd0Xchy2+Wq3lr1
PS646GhLsg5GBwS4sKZDxkAefnWFKQ+dQEoECt7lCd+21/WITFKXHiUxoiWyO8QiwXB0OTY+hqQc
PYAbvKNP5h4zxQkPlxJSFJWtQzimqygsgptAjuOxDtWq+DCJlrv0aAlXJMjA8oJ7vp1K+qRl8wHU
v7+P7IKkwdzZeu10a5otMCaacO8VwkBJeJib288T2Yp74ZMPRcTQq8k57S2zOH/bRfvaB3o4mbKa
ln7GGHYUbP3V3MLs6NQpYZp2QKtgLdPCcZZKyHcUkuj7gtLYIOX40EF/aLOeLt5M40smbXwY4iA+
IJI/N4Hggk3v2oB2Be2HL5L66CpNqEo7lHJRhYBM4QdZiVYemRwbb1Ein6v5GHvoYyK7ci69LBfu
BBYlsbzzCHgsMJJq1xo0uugh72WUmHsCb6yGbF0qV6yBuPO67BaDYHRje2bDVV7RUa/dHYfEck9N
Ahsg7x8YDe5Lt3xXhSjOAfrpmwIUNKy9BtdhLVFymeN2HGnJBmawkAE2ACOtDwEuYeA2RbS1aT7i
rR8s5I3eC95UpHZ+0F+61oJ7rNtdk4L4gDvHE/WsgESMq+nSmNSiFA6hyB0tsTwiUrrsxoXWUi7D
mQzHPg83+C+rZSjiaFHjhU7NLUqZ4FfC1dKVJif1MLsQcUo2QhPNmzbJ45UXRvbN0M/Z0Sv6Y4hq
ghDcQ9Ur+5FXU0U/42IeNjQYxmpKjmwsW0TOvEAwmG+8lq2K8TpCGDjLCQaMcpD1Wl9namri8GUS
BENbiXG0DTakC3jcFg49HxF+6DXzJSCpNxXpeMdVvEFqQ96RFb84jVOshlfCJuXarwebip3nP5FQ
6IyYjCP+T1aHJx5jc5VxeGs5X81mOt4QqhGdZQoVWofWXXw9wAZCLWNBAJpKkMKOxJx7aX5ASb3M
jW7YVUSL9DP6Jp1wRCRT6py1VrT2FIHoouAk5QpqOzc0P4KZ+6yt85oWIMlTOeZn0neg13jkihI1
ftMAtFrOKClubRvlWYuyqYyDZovG9L1rRblJ4uJgkvyNFInwbKuuV7Lp5DoYQyxTlj6kIr8O3TfY
y/FWESBLIaizpdvbauG70Cz6wIGdGHf0QKcW6kgnNsJ2bkeD8yoei5MX6a9xbL8YhpNhb+HL8iMo
unGEv7ExTuRu3PBmmo8GKYIzkwC6/VA1jOCOgQohFhZGK78PPyyjAu+FlZQ8FqwMlDBLQQZ6ZQq9
nqP22NPW3oxjdEBvVuy/PxAOziXsQ/3D6g2ibRg3ZDsXO1xo+ylvw6WOKI0iaW1SMjVNIcptYmHz
ixqO8Ziuz5kRZgj2dLLhweM9r8L3qNCnHmLQxopJXooUzazTiE6YgARqRVHTjLWQJC30QNom/Wqq
nuxo7ceZ2tjLqHMnB3lSm2cvdJSIqETzGid3UZQOF8XsB7hbs2xF4xHK5a0blGirNod8EQ+2sSTZ
CfHmyD2fsyxaFAMX/IuppLO0dQwXkpNbDdwBHxARW77lYGtBkaALjMGgXc9mj6Aj1GSHFjSdBYOD
pVsiDArnQG1S5aJwG0ELAlslhyDK14j2mhsXG/YCyFWyGCdtQrwlDMeJ0+BWOtcuxgyVFuX+ezjx
nEm2Rg+8msRgLXQVkIHZlOTlQgZubIol77qPgJUazGv4NjLMmykLnxm+uVJh7IPP10SFvXQ88kmZ
zC3NNK9OjnXfAG/nypzf6qI6Yd8ZFiOb3WJQ3hf6sm43Zvp3STYqUMSel41U6ykU54nzisodY00Q
BhaKvLsg5IQfOSXmeSCit5D2IbfB1yX5W5SK6YDR8Bf+GdJwCyDVpoW7oiVoAOYHGlssUFyhECz9
iTNyRmRXpunkOHnzFEcmBz6BNEoEr4FdvbYTXkMfZNBKTglCQxPetGG3xaIl0ahhrz8ZXvjRV2O9
74vy6/rvHFTGTsBsYMjIC4BBbw6ADwTWCRwqimveK9SmqtkUeQie2/CTJZQ03o75KfcSZ+l7hGiP
ZX0A7CI2ElgcOLbhsQPaVnQPcyI0BuVvRRP0nDDGbszN2ALnznhrQdUvdy4tkwBV8GnIJs6rISx3
1s9ss1FWAcLhyL1kCdJPc5DRKteAsiqUgWyI19OCPqhW9rsySMHLjN7Jp0ETIT1cl55PRkk/P30/
LiOrd8m1Boxm4xi0+EuChrTeWNXzLh2DcgVOC68rWvoEWMosupYRa3q1KQSPHN/OgH8faqN/zuAm
VFZkYpDtcdf00bJNnZ1AzsQTnddD0jPAS6yD0dF4bg0+a2Jr21iE/1gK9OwUwV2waWgTytN4tJym
6yYBQihxkud0AjUfl49ulN3lo3FyetLJtBpfIgf9anySBT3jxq/OTuxOtMAiCABWgYoM21vWXpNi
Gnr13gaekE/q+L63EfKNfvxRZvNPwye9C/LGWkv/N+Q9Lh6/5hxbwwhISHcFV0pGX/CYBsphs3Rp
IwLhZ/+Mzlew5+iyuEfD+bRC/TD4GClFg9esdJDxoudD/EcasrfrslgcS68+ZzkpGrTTWhhvbPim
hlLvN7eB4Xjrse3vtUnqn99N5BWUnGJw/f+2jd5lHyXtDwEwkcIVU9NJPbaDbg+84ZVQZCR2HGq7
2SItSBbM+vKd19MLkswuFhQFSzV403osAWtg/9tGtvHs4KVmfBS4W2Ign80mfrLO5ZRxKdVjutZt
vREAKD2JOq+cBgaiVL1Rkq3YAQoYlYqASMP6IpqD8x6bArZ4e5Hma3jH1XI04wYapTHvoqkSPPaN
7meXOxitVq/H8BqHbnHoEGbeeLiSc4aJQ9yDiPCblWnQG45Ma5XdqSb+Vdpzvp5JGBL86yXiGDoh
Rn4A9Ck+lONQp+cS3Ndo0v4fdbNpRcpxqcezPSaC6C3czTlVXkfI4NIi5nVrt97v0CLGqbTL3TjI
DUqjD9zHP2ONW9o2oB0Y7htn3AJGM3wqZWKslAi7UcXR0KTPSg/mIAN4m2P/rfKNkwPpaNla1goz
yIxBCZdEPYEe0wPuhim5wog3ZZQYp5xjP0UiqG+MUz4RFhThBrfNZyVSfaAO9r3osSYw7UhjlAP7
NK67FId9O7CwLNeM1sZs7K02/pLoJ2AEmdG+mVPv+Cv0Z+jdvVhKyV1uEMzZU6vkOO250bZXZG3w
JH4zDH/MJ/uuM/LffV76a5k1TI8RSk5UeYumhenq2cH7XHLBTLgB8Jok7V56pEHZmpUOWwK1KK55
6HboD+VHnOHroSN5pmdPfKYJJp1jcWjGBE9GajdB0dq5vf+MPtfdhVcTdQ/IpcqVu6qmARsiZ3gi
0UacN1h+mxipKs1jInSDbS+ZuDRvsUfIdd/i/Zr9XVY9290A9pQdiOYYLJ3CBhbhSiqKJKVyMovk
aBgvVC+X1OciJPsnHfJ1AmbgHvQE6EvKJ6Mef/p9+zOZAhg+QFORgD0nrt6lQXjQlv85GYpLtR5v
2xYLnHeB/bHA10hqYI+HmjwGSnD2FSazjNhdFJ0rJQiDY4BDsisDqRsI/N6dicZSG0TGiik4WQ1x
EuHoMnCwIahiCd+RnAd7MQOwEDNJyCLHWM4Tv6OmsyktrbkZBsOpsKZdUeQkSV817rj/QLkqF4BA
TA4Qs++lwmlJPiwaisHuVjqng6B0c2+Udn9TY8RZyyYV1LAwmJspfkAJ3iytd+5yzPc6+iYFpv1b
ks/Yumb7TUjedLLEQHL8GhDx7NhLsbPb4nde+8ZWMwqTWtkH2OTXmUMywGuxITEDLF2mZqxXac7x
MZtnsbOTaQdNo19mI2qEMg2J80uBqY3dtadUO9OCYB17ZcmEZHuL/SX17IQQcGPBTSpe1HE1rELc
u8gAGLSkGSw/b25IRkzWLCsshS59FowS3jFPKHUKYd3TjeE9EHN04wk8o2DuOJY1G2JR0nuuwBVa
0iwZ52fp5vdCgB3ysxybIW/GN84CMwpOqZo2gmYOBrBF3/nXsxdeX4G4uqM5Ng/x4ftD1o3z3gzW
Lh1elA8IYpgiLYKSXuWY0PfCAGN5aAbAv+1zr1yKgmGYM1bJil/mrNAZigUNhOCpjaF+VhC724Hq
EvPftMAf+YTyKztrQrEspofMTsIPqpernysYdxU8QZEZ/c1tmavkpQtz59YKnvq6egLvOt1BS72U
6I/gXRBj3uYVZ2lLFc+d5nAWSsA5359a2ho3HYLy1fenSsAMlOEIppoQI+2B/YMnfuuq4e06BGD7
B5o/SWk8jVYDSKF0oZc2w0/JIc62PG8Xef77CFMCoyS/SBTBjlCphTLNZxNF5SYQPD8D9AB4Sdc7
WUbRP2udYtw2pwt5wf1zO6+DmFRvDv7DCm4nvh0UvGfIuDA00Vhw8ZHtsMFA3tEDa+INhsrngTFI
XQ2PVSvfqzh6/J/MnUly5MqanbfyNoAyAO7oJhowED2Dwb7JCYyZSaJv3dFuplajfelDVkm6uqV6
kmaa0N5Ne5ZkBgH3vznnO6TTxzt3Hn9qUZ4WZjxt/axe2AvspqoJWMItX5Zl3fudTz5Tfh7qjDcn
X8eGQX5PyAcx68UWpzIa4YrtcuuoKwHOu4nw6yPEjI3qbL2NSnYhucKIF8ctgVmbwJ4/o/YkyHrA
GGexzeT3S9YaGZgS4D43n8vMNp5I7rNnWHGtfsfmetvVmuvcsWY00DldOoCJklUr61mqNozjfn5Q
HYc5vVF1sOEVRI0f70auKXbXlClZzXmxcEKW+TsZhodiIoPRxZckeqW3ujHJ4TLLPelv2Hjy9oP5
JCz18hSsOIfFZBE/wkL1SVw/aKN+zoyvin6GxXkAGWXuHuNGHv0xPrgZGOLaB8mp44803wVW3wLf
xwHHtLC5ywU7Jxvgehc/TYRC4VbNYe0m7bsxiHTPMbqtsAedMCo+4RmkB1TrdibmemZ+SvRoIm90
nRqbAuVcI+RXvszljSQoGWYwKH47O1Ikt6snswwpdKKNZ+vQbuuzHfs/bW39NG2dIG6xtl0jtr3R
72K/e+a06bd6WxptsI1spIcKUnmI65GNa9Hsssq9ZBMUxr7rz8pXX80ckObUel/YmsSmJ1YmtMGL
0skvD1nTtKGRxAgBceXH1WtbAQxbE+ELQVKG2XmMZA2UE61PLweZjPgz+cEHQ5+i4J4GgCrQZCwX
GjdgbeJUp+QXiJi1/QLN/aKs8ToumAHrqX9nIPdJsYA2obmxcn3G8bR1Hc6JIu9n3qoNPD/Law8x
urduoGNwZt/YBXELAgoA3k3GyIN6+k44BN1gQWJrVKyaFXfcmdImcQ+fRJXj2ZJlCqawb/ReKDIR
vUJu+ehRCdoYMpNOW6EdE+swMEtvsRwCnEbAsfjpchO7zY+lqX5Mdkscw2qRcJKr7VZ3egIXlxii
3GmnjR7csgpHUXeH3Bnu59Fb973JWzzVz7WIx5NdATB1OrWHDOFuJoMz1BYBuPjc/Oo0IXGAvd89
SfULZP9oDu6dPfAjTOySWenUvwcqjczQj1QTT4GBK98o2PxHxFJ35eoXXI6VF4uQjXIVoiFpT90U
PWY1VVjCmK8ZAbFlkBrrxsYxiFiKHAcefR3x5EIfMvqEZCzqjNfAg6JcGW6YijJED8Gi9gHuR46u
dfjR0Q7eNKb6jA+5ZGCCRtMNbQLNTEAJeebeLcBAxkz8TFA0IRUmLSLGllMYzrPj/+6rxgh7HeFH
drwnR8vbwmuzPdgPFDIZfHrxYgvncTSDbdyhkmTbBii80J8G/Q6b1/Gx8H9bkYNpiBQjzJY3VEea
3AbvlMyow+hv5c1+6ZqY27Iyt75BGcJkn7gLQtfcMn40Rn4kyAIEbnTu3WglvJ8mS2mhn6xgHRgz
1s3Y5xJ56dMBUnqOpnseLX5jiVu8cyYT2DGMP2hEu8lCwTKOHkV8UIRBbb4TbUfoQu8gWMjjn3Rl
vKhOdapkeoGzm6Zu2FnidajH/VDaxQsuqkg1T6ltoeiIH2tgseNIlGfvyG08HtqCEANSxpHQ5Ul6
GgcKKd9BYiI8dQvJ6ABoOKEF6n8NMzpjNC/MuivrLS9M/K+6wPZTvTrML8qcHXljwkNzveXemx+9
TD57/Zhf5gmzKPA5QlipzaA/7HWMSg4133jjxy0qh/qbfwXVflY3p7bm9yvM2zGCHMzLwL2vrfd+
NqctdBgMBBNDAjVtp9Fx2eDmL4WO24OGIpNWdG1OeR064NtqSo/1hKEF3129xbrLpAfwywI7j8lF
wJ4+u4rMYQ2JSb0sUmYBsmThiorRAa9ktIhyYkCJyLAQEqIdttu9pye5Jz/o3YV30lcpkljrlZnM
L45/wnpmAkIwp6V19EJwdAoS2QvUMYnrx+i7i/nXVCL9Nn3cOzy7oRbGO8iuEsOz90xUJXiX4ZxJ
5ugo7ML132LZqHoplwTB9vhKoR8kkFEmFJQUXbvEl+auRlRlc6TcdJB+b10awCL4IM+IaQNhE8PU
s8tVaGWN5T4fujOTMsiJ7EcYp9UPAVEr6OdvgnGB4ctWpODGaXOmhu74CA5/HcwmJz0wMfen4mra
ageHQW55ud+Et1M1YOZpTFnMG9tbu2E7UcRlc4RORTj8LO4jv07Y/QNSy+E33RDMaTw2kSdpwtRT
ZrRrgtHR7e1ffkxIZkB02rblijMZBQ2WdA5JlDz3g7FOOB4IUsh3JD1xn8wmkdmDdxb40MPe7DRx
kZN9SBLqFQJiCH8Te2hNlYX0yAnKd9RZ2baewc3r4E4F4gpZFWm7TcJsJxtOsPULWsB4w1YYOwph
WGr2o1PXq/7odwFgbemcEoQQYWmT6esMsjn9+cIHAF5UphjUIkHpkjlQf8bmnIjsOkJao/c10hv6
1/oUNXxxrSUtUPc07B2TiUK+r3aaB2vn2hHBWLo+mV0BZODP/8ycHDVQhQPRRYlD3oNhn8CSUXri
PApNMgdCKvknNjmPY9q3p6Iv/v3LvP4nTnNAIr5P1ZIZ0x5o012OsIa00ZFQR5JPS/akHlxTROgM
pbeOiW7CMoR1CixgkZVPP5b58+8pmG1SItZFdkV/vtIuU6aZWtDfVqReNvXZXR7j+QuxQbvV6fgU
//GXQqQomZhOqbpfXPOaMWZZZH1MjQIjqn12UI10uYNJ2LoprV9G5Vzw7V3QZd8tarnV5DPSW9bH
JrJfY+Ixxsw7Ndx9mwYFBZ5/Fz/dB1lfl3iCVqm7n32Ufhsuq++aC8MgkRKQETSwpN4aYJf0O7Il
nmfBQZr7BZ1mvEsLVmY2FotNMQUPA7DkBXgOuvljGRR6X9LRBjykrhDvPNJobviJ3fxAuOrtxDaV
Bw8urUxfCAvDt57Fr8iz9tKGgN41Bt82djiSsvpIOdLuRp0AwkIrFmHPnZYLyBBKWPpkMa5bI7zA
gEw/kIrsAobDVpqGGXLwiV88A79LVZBNmY3OL59GmpjAjTTvPJxnfCfzXrX6rA2cLyOlIzwceRAA
KjqcYBuR1+BQwRAW41NRmPdCw6yMa+tYRNRRuCl+iHo8iIbVBlXXES0L7QyitUk8AxMGakm5yijt
TXJn4oU56goT9Cd6pldiDhkEkp2zsaX/yxzMfSf3TKTPk8swjkTHqwFGENUZL4Blj0wXRH6fLc+6
JDiw4YNnao481Whwj5AG4wa07B4rYTtIULeDrmcPQ6oYCRu8x/yFqbHer9DyTPWew+u8yRiIgIJx
5SEnNGLpvFvb2UPh4aUuvUM7oy6JxvWbJ8y65VjAZSJvLcq7p7iJf/JoXqeoOkRd9ICAjf0l8Iya
oRdDs2fduF9dYL2asXci9AV+DXuTJWjeMcmsa7gXopchzHYnKaLnkUHl+n8unflagjQN0vhUkhLm
JOukVIGDTUUobAjHDoFsBNfMHM6ifimq4cnuvS/TmV4X0pgq2AMMOylQ7TX8BeD9/TIHt9lKp+G5
R98YhHk0PCmOuKKx2Ts2t/MAxIPDGlZAcW/kerdARV4KbjiPkQA8BA4m1aCcK48KSXcDm4uZXL8j
NOIpUMixMn0CnwALRcpP0fm/qjXRaHER8idUpIqdQAkPwjOjZ/qgsJ/SlwCJFVcfxCk1HRjm3pbV
imc21sk09MYMXoTbMHZoneO8Cu975HuNBmxWFz9sH6Ixf1amxc+eWY0IOrUpQVVP832PZFZQ549s
P+fud2oYBK1RjhNrSfxbVqBlPzfAa4kM9kLDBbLUKkSDtlruE228um9DUf2eMA+0RfAwG2TzMBSo
u/GW5hmN6IaD8E4BIL5tTLHLK84CXxFGNkYQt1xXP/lFd6ui4adnp+eU46S1CwQLGGNMkHyoBCBs
8br3on8KeAIJaH1qM5+tlZ2+MOvbz5N8ZXaUphR3lLhdiWJ+Aukzd/NT3Ofxhrxd9F3GQzZkp0Jw
GGp+j5O7BLR4rG3nNHsslXhpO+enMRds6OyJBQSa9sgE5QAtDTeRb1rh7K78SJMYzSX64TUsK5PB
4m2kFApqPPUCmbrDniXTxdGXvGLFnFPvhymVYINiCJKNG3qEnrPdBSgIVsgfu2yLB+GELhP14QwP
XdEr58U7Pn6uZe4Ib+BfkaAWcCZn7xtYYNpmmRFqE0kT1w8F2aht615GSdDy0IL7iiXjqxhyW2t1
Zx15FEUZWF9VHbHNYt/zB7iCfbejF3ury+nOKSy0TWV9gtiycrW/VGd9Q+jseXORTRrigan6E7OM
o403SwF88sbhNS3yazUtt4syX415uGXJe9NzLO57irYbRLrpjWsX0Iaj52zBKALRinkvooQYOjER
22Xgn1j+/pjnT9fW9y1IMaeSGaC64sAjx2gRYBlj5inPIDPDzPnO+aUpOTKkdA1nK50RQIfkMEJT
hlhNqvuhRVQ6dHds/WnOKWsRpWiSSn1PxVsObr4Jl6jT+l9R17x5gzgRnQp/wrSG7dj2n3A03onG
y8O+fcwT1med9zm7fBsyk06s4Lh0Z4vdNS0Drt4itNdvPCX+g9EN3LPtcez5A4RcmDxIldC8sQbC
fe2CVrXkbadQI4hRA+2ClYbM1TH46XtnIauOk73bx/2CV03xIDXRw9B8gvFlfRohs1oNAYbIrzE4
Yb5jxkAm2nAqozptOVa4IfgE1nAraw2FGjjxa580kWCRF5MTSRnZSxqYRzl+pj1EAb0mjXhc8vWf
I8dLv72cM2fKeETq9nPOJ5bf7JtTOaIV8y4V+JIbrTD/kzDODIbH3jlYVvfotiytlmJCUG0BI3R2
EQjbtkJq3Afzawasi4IrOGV1sW+R4No9InXHdc99jPas9+yPMY4eoGbbFOvRq5FP/Z1RZpc2QPII
8+IuL2d3t4wR2/vuosDPSINPynDadKvbhzw2b2PBUBC70ZMmVybvyx/WDBdV+R+6pF0hP/kjMn/W
LkMD6TNXb4ICMS+XZBbP6FDR7+ND4jgzyR4sypi8q+o0lcE7+0rvRpqAMtT8M4qhRjq+fGEVcbUD
9PQEbhOMkE5fI9S51Ac8Uw/tth79b2+2TGjmpLiPhTyA7nyYrTgOKavfVYS4bDaDj7kvGG/EqEvt
SW+D/uITB0czpt4LrXEMfGUNUbT0uUvgf2LJJ1Wdkbk/S7Fl2R5scphAMsfPqQdSbUazsXG5aHIy
fboGieiV3Q3Kd4pa9M9WPWxyJsFR4l2J3nvwzPJpsBTsfXB6JLxQAiiS/wZ+3SQZ90TM2O9NbmCC
tM6eZX0UAbdKJobsmLRi71C5YCH4sHSgTzKTO0bfeMWrqGcSRQi20GgLRjPaBiuhUIj4e5zlvvgD
71c/5tpaj7QXuJxf5qjefV294HUzb0phvrk8suHcz/deR5YifPNHOagdD0dM1/ngRoNFMZ1/C5CR
m3GSwaGbjkZbYOWp0aZLy3mqNqReYK8RFB1jApxkctMU4AyNlcuVxolLoT8ZpDr1HmqQzOmQFBW/
oRPRFAOzg2TJaN6+JrW1c0aKvjImmGiA5z626ur2qBPhMEfbJh3OsgTXX0qEUEbq8allu4KAh03v
Dthfg63LMohBOnd4P3DVyxyK9kIindkaDwinwmDqnhBdoBd3ottlGM6TXNGFJQqOBZzkPau0F2ZD
DwHSx9EJjJPOUI+6yIr94kU5j8A1PhFRWNds0M6mAu8VWTI9Rwu/bbBSyzE1H93a21cQbt90fqoz
wzzYlvjRY10+5Gl1wUCRbOg9UPaxSZqryb2QW/47WbYL50dINPjAv4YNSdNM9727kKdCU4A363Ys
etrkCkEydPfvLv8ma8a47UCnKNU7D2Dh7vPZ9TfZmqWQGl+Rk1c8uLgEW2fT+PWdCfVU0/ftXCUv
xWo85NK/pCh+xnROT50JjWX1OSj0tywOi+VmSWv3CJdR9hSbff7dTvrbWOXOfR+ccmllO5XgS+us
NqxGdWAYf1dz1LfktW+Unp5MauNm5BPEX6sLkgPM/sxtw4u/Gpw7VQ+7xc3fAKP1ubM3EkDCpu3m
YWXm8PA1c+vAXSMfnOsykRmIa9I/TqsTk6ji2yG1htCuQPkj2kS5Z6PcqownIQycWRQAJaJ1xuhh
5+ifwkt/1UmD3pKfqoWGwrLp3UgixVolWcI6QkHXRSXN6mZKrKvHRme0K95ey583onT3EK7uLPPK
52uE6ESSXYbiRnSYbYIGSLLlXhKTFBtlo9e3ijPv9VWmHBBOD/DarjPuiZaakT1ZeRacFbZJTaiG
4ANl2a8IDw8q/0fftoonSLoBHiAUYdZE8gGqN9eJmE/lyS5R7jFIjGo/R+NXEslzaeQqrDqr3DhL
hrgLghgqcsimMfWOP1FIRAca0Me4qOBstSRD5+phMCgQrWFArRCZh74gP3xOi2Nr0zdloN7CJKqb
c8QQzdyR+0HfVIlXlIvugxMIpFvIe3lNXwKf0APfbIhur1oQjir9LIv5y8n59VJAnGqzgSapKKlB
RoX55Na41owuNBve/z5W36XbBY/WpFaF8CcAWBEWij0mAhO644H6YUDC5Rp+yhkauxuTgQWmIG4d
Mmu3Eifgo7gH7LYSMbn+sUR0O2bKL7lFf0BCjweECVRalrj6UGbJdJuteWMmmiVSHQcOebcC3aT8
9Ooj/mBEsIqsE1rinT/ws04B8zs5ZOSF1g/1WD6QWXLvB5Y+/flCOuuz01nmwfpKHU41hQwAqU6C
LglYVyEGuQffZ29zf7IY5ap8CwkcYj85LQXrb8Li1MldSqwtK1HG9zoe5TufDeap7pvn0onKEAs9
l77/kOVs//IJB9RQ+IiCYS5QHQJtY3Zw166wp4wlzNFYC3c1Tz+EVc0vNL5HQtg4w4Phdira4CFK
nfiweLxrLLueRTu/FQJeWAFfyZkEB5dGGiUqhqEo3Hr2ksg+mAlYD0FXukCZYnIXGZklbNrOMXor
rtR+2DfDSlczreaCadKkh5/CQSIpdOFGIX3L7TOIsp9jy8rWpB3CmD0EEINZuxXAzBiP8eY2dgqQ
slyiHQrHJVCXGYCkWUGOndcvblPEIBLQt47K8u/GoQ04ypKjPyl9/vNHgPAWCH1LisYJX0A46Jn5
HCYYhonTXSfOMOsH4rWaDwhguzmL+z0XlnmTFtrb5usunVQYFhTBQkXhIOlqAs7bZs3wWEccWnnL
zutvA89tESd5W2JLo+0MTwBKIAt8KNUpHINj5E7qIjPCa6SuWXUA98KRdQ6K4dNDDEV7E6iTX6ur
glaPBQemR2clNMpFuuty8ZZgR71DKWgyRqlfh0GXTMbzZ3RpREf21ScuSeDZ9y4DiXBk3ntwlpEx
t+dvvF5NR8yxC7lgYsVuXXMVzHeyZKzR+AO6PTKEhbFi4qOqCcWaiEgAy6sTuDnjpx1ylI/RVyYL
5gGo5njjdiiqWislS7wy36LKZFDVZcCbXGdDnwlltr/pahSIy4CngmfsFEXsNMxRV9tCgOGfWts9
tENybUbdnruWOdsk821lpiEgR5ZKTfOqrcjG940QEdlp2CJY2sRYLwOStZxmwDZXMyfLK7leH9mC
Ld7LP7AXfzSu0TwkHnMbAsU/kDg6FHF7t5lZG1Hfjmnl79PJuKLvFb+g9D52zNOCpmqOCWGjdUTb
t7jpLm2B7iyZgCRZdcXKo+ePlvlgzKgf/QTNcTnFmKlrXE8BeWj4/5o3txuJDVIZs7nyQ3bezzQG
rtLP1dGyl/kiiEolPJj0TUtgrYra3VCxHKjd9I7Uh3of6IhOnGG2yblADGAyc7HCEDWVMb97Ewpy
vVGWFtsO4DPzbfPJbq2L23i/mtbQr1WLiAH9wxWVDc223LREawD3qvWhKTp5wTlN+2e07Su63uKc
TBixc2cBQeUVDhIe4iUUvT1VOG+7gLbujr55FH7lhcLhfTFL8i9aOkU+ghdaJpadibkne0gcCl1e
5bIwFb9XOO/DLnL8qyGYLrVWRkSslDjZ07PfjT8DOfb3ycSO3vQOnbEQbDWmvxTlB1c5tvos8Zh9
jfnZW5eKWTIjsaQNbuCF5xYSDtoXXFLBdBkj/cINhyEosyUB1oBX8+SLS898UxFYON7ZCuP2rgpY
qng2BLtqwjMRlAaQeCS7QWf+QsrUPdAIYcWag7MiTo8zVrLfvGhCXNulbl+WoH8Nyqh9cqBAYFtN
l9C2zxaN6suAcGKdnS4HtNjmULb3hsoY0pD9YFrVeIwNI6ISRQXVR9FBkUqpBGludZNPO69DdpCn
40sKIsF3SUSaCMCE2PzVxYzta98+KOFuDJItUVzMt22B6n5kT4iPNIl2Y7hqQHeAMU/tQnhX4ZnU
pPqPDt0ZPsoOm8ASTRh9WcfFivQXt5vwKeGwMhAf71gGxtsh6e1LP/j+wSJr3OgKGzaC0j+clIFY
4KR72HGXURF2CwgFKY3mUCQI6px3zmYwVc88Y6Rdxc60ONZDQ9I57Zf1Q/n7wtbBQ66yu36w11/D
SrxSjJsIIceXwazHn2GP4+l/rqMMqgSXHtaTo1HZ2DYTrInFozVr+3ZZvyiNcM63h2rvZc+WDTOT
8UZoeF25424n7pvtl0xKXF8xMmE4iDdDT6ZF7zISkB3Q/ckCU8S82spwSA/T3iZFHC0fE6O8Fb9H
B5ChIOKI7ng8EXbihoFjd1sIuo/2xHQLnfM5nUEHVJE1b22Q/3471cfIHF89mIkqo14wvGYtRVfm
u51fjFoHBBEgyQDcQcyvxtBT9co+xro52cXgbbwxMxBC3gjZ8sjPc7QzTSgFS0DEYOE1cCEcmoF2
2mfoG6+Wb96NBndHTYoA0WBNfhC+hnEzdnuXcUkYGK684dYmY8RAw+sb0GTTtk73eq5cZqyrT5FA
nwM8DcT0GUBRXOMVOoAbu7TIzulpHnjsxL72xWbyZH0qiyK9SQfr3DrQZEa8+wZQQ9o7NCRDE+Gs
WfqPcSisJwAED3zX8SnCyx6i3mAoxp0drrZFETEnw7K9UgWwFOMus6OIPScFZD5sLZGxrB5G1Muy
PeO1/EjHRGEmy7+rDqwFEeHMPyo9bFn271wBdNUwF05eZMcauKgyJPkE8zfenWAj55nls+WetOSE
Tgk3kwbTXisj4R0SDMZu7R5VPkvsJQBKA72cZc76c0RPtPfgMYSRnRxHvMShH5ivsuvEYY6n/qFX
JFyZNkG73kiFqgmaCuvaoMxNjN9u3CVbcrkmTD2DfzIgyvb4pLZLnH/TwHA3OK5zOypQFDpOn+YI
KH6pn8C9o4AQOYOGqPlyWYge4KOKazEuvzzcPEgNkesuIyyi3jd+e+yWwiii8Myjkt2rTk9tj2yf
OOz5zPx/OC3a+UzWqPepR6duTMM6iVKo7VlFufVRlJVDgHtkh0qnz8wLOJf8+EQlRyLEyKcX2Hxo
fQoTyAnq332+/IjnZDfEATQjZC/m3CTHodUPvKEI8OGItR+gf639jD47zHqLKX+rupOxfiFsihn/
n//u2pxYAOFVT2rx/S2+E0oop8SYypfY0+xAHRN1MdjrO4ZIyXU0u4M1LMPJp7w4aV3eUgtw2BFn
zWj2OM23S82hW1cBaRqKdn7WZFgZduPuAgTQjGtzwbQG+YS5nT3K4DLNWO862Q9kCwjx8enkqDjZ
95ebqtn2KJrOLhvxQsgHQU4Tew2iYUv24+aUyxN14LmrqIxsci4XH/vIMrVvQ4fij5FJzG+XdL/E
/wLWfBwqC3HsgkpWyCkUUZLsYuM0oaLfZIbTXcZ4NeMEUxViWi5wgleftRFlD9JsL8yCbzF3rE9q
ScpJyU2T9AzZBjWDfDApKEicZsQRyNfcIAkAApKVIVh3rA2bI+YMTccPMBSvTQD2mlTFjU2w5LlN
IHjZfXJgZjACkWbET8V0M8/+F0iiU86ywq6lOMc+A3w/zbeqZ1SZImPfLF3GArnwPgavx1xmlt9d
E31hftWbaM3xoJZ70VXn8SY2RNpzO21JJ9tLU8eXzgH7oYBG1BkLuzweTh1KkxtqUdblCSELNP3B
ZZjHkGWdwZGhLx5C8e2YmwswcmPe5MQHLBADdrOpWYHby6thWHC5JhSJbbly5geYa4sNlr2j/MA+
0COGetACyeeMDxCVV8+6jbTDhhtzmBOCqS0u0WVEsdI1L66vjJOvkEDL/pSiQmGHmf6e598kw+PF
gRwKVi0Nu6J0dmhojlWmIXiP1b5aS2BDIivQqp93jhujcnjrxz44z48YUkzCmi3/vs3MX0XZJRh7
5VYAIzlnoE5RmqfPoNxcHJkwa8baTZ6nhD5AzeoOF5p9Y063+VAFh7iL6+fc65BhOQNy88Rhpc+5
9tSKFIC7RGw921hBsti9iRsvubr1AMt18vfwB1Ps/VsOkB+tWZJLIq416tQN26DdVNhncxTz00Tx
luDpfLIx3T8jgQzdUaW3rV1tA1l3yEqssFkybILkBtwGAiKf5AxGdcvNLdMD61HurmCeUWr1yZ5d
7QnE5bUeO+uk7O4r5qgMc0mI44TQc5kgTzFnt3bCZxCrEXBgEkv3E+mYuPrrAOtX3MDdZ9U3lCkh
Bk5Tvughe7XjBLiY6fm7uVXeK8A5IjHkJ7MBQK4abcRgwsnFGNSCOBp007w532mf5iyUKMk1mblb
+n/zhCtybIPlp7T96VfU4QmPEnyJBNipHdDuegvfgHI54CFmSrwDCzXvrBJpZ899F5r+IU/mCMWA
S2SVsdzWWfaGEo6NOopT2guKENFEd27umOdsTn5BSf9s+6y4+AzsCGNs8F0zZO84D1T5HCSxfMRm
Y5wTF+n9ZMb586zGGtkmrqWcm0sVwnux/RHnc53u7H5+Vy45e1HTdOEiSfrS9vjoanGoTHfa9Rbw
b4pl8Rw1MTszCXRlVf730HIgUjG1QEUJCSbfc+Bmdx0jD7YUEeR1hwPH5cIfbIqQmA9JOm8ilq+u
NTmHaU7v26R5dvsgf4vtcj5Ma/lNtAeOtbw6cNCy5JfqKXHKxwkuSYdabj9LN9gI0VO7BeWxSIZr
OWbusXCBJi+mb9wBh4QPALJB1t+C7oA+hhZKSuhL6TSyzSloeuUfy67wMEXk84us+ukapWAGEru8
CqslNV6xKAFw44VlMO0yJK2o98ZLYxgnTt9q0y0wgVC/T5eKdkTM2BgcOpCtE/e/x2ZaDtmUeJiC
ifRDdjsh3G2dHXQRcg3yQbzDqjxlQ/AwysK7DCYLujLL383gZ9Rp4zAJ1jtBT7hQI+iVO+lAmGiE
dbbmD1TyNjMrOGjFApJ9co7RmNVPeclTCFvBcpGyS4mqzmsY4+Uk8W6sOaW/LLIrjrQelB59O2IK
hDv5uTjASxnuhtja0JBwu5jNxRywR3kelBu7Ga2fIjMfKOaXFwXsG0RHsrXbngC5IJjfE1c91j0L
favXDvJXABzGaMZnNsH1roM4/uJHDuhHo932drVsfVbZ7HmG34JLFOXWdFUxwQ6kQXeP2bwHroEx
m8Xh4ywEvy6Ya6eIeMlt1HU2r5wW92Uk1wgvvVziDNCU0bzkWTp++S3yP1EW1uvYKbBK9tRcsd3N
pFqTrZIqB0NzpL1rFmMQYwxQf2YQpUp0nl/ROP2oGYy+FrUZxgGz48maqmut5bCfh9g9y3opT4Md
e4e+rodb4d8WFEensbQJ8FnG+QfOlZOVp92LRlJ84zejc1bCc/eOV2Of6Md257Su2PeJLemH1fSM
ViDdTKzWz1WED45RG0MXic6EWFR2yaPtHhv3aXRLKOUuidtNB/5cG8RI5KN3UTlwNGR7guujH55V
6YOd5D768HL10S7Fq2eK+KWVzYei2n6ygHkX6/tmL1hW7C7uPwnt4LWVn91Us53g1jhFriRpPTDe
sTgkz3/gt/9PtOhL+qsDB/Ot/w73/Svb9788/58pwf/pX/T/ISUY7vOfT+o/wQQfKWOKr+LrH899
l6t//Nd/Tf+x+WQRoP7KC/7zd/wbMNjwrH8xfQuNoQMYWECi5q//N2IwyMF/kXQ/KCd91xYmZ+D/
QAaDmw5coHCB8Bxg1ML5X0jUAGw8gW3X8y34vv8dafx/w6FeacD/k0PtOE7gOTJwHM+UHj+Dx7f5
K4caoWlG1NyM485hU0ly+D4uJNtf0T71bsayycl/eMv0ypN2BAOn4vgsHHo5247QBYmHvPGOf/k4
//1H/CsaG8r3f/iJHNOWyMFtEVgmrOS//kSeb9LdewTqBqmzd/Xghz5GT2/mHSMQ8fLPv5lc/31/
//c7puN7AJU85NzrT/MXDjfWoqHTIyI3L8avnPUdJrKYiqsK9miSAKGRLqTBaN4k/vIo0T9zS8PU
lwVykOlVjpjGtCNf2iR5ng2ivxUXaCe/zdwAUKN4ZQm9gTpkhaqdd+0cnfpk2xjiTTnZoWVRceOZ
q7ZHMI+E8UP53/0ycGBB5yzDZvanfeFkJ1hav5whFFN6xXhCppao7//55/C//9ADATbaA44uV6j0
Xz4GeyiGFK19vKtJM2XU5xlMBrLvTl8jZHr//HutaPP/8JFbQBVMIR1pW3975FqC0sD/8chF1Var
lTg5Q0srkxgylmrBUU2//vk3/IO8/tt3dE3Tc4SJYRqq8d8eqS5nC+pgJ9uZaXMJiB9NsuoeWk6+
KxR+YmTbaCFD4FgYWwznIOUyk7tZXJtSEuqVD5fEVpfSbO//G3tntt02km3bL0INNIEA8Cr2okhR
pDrrBcOybPR9oP36O0GdUVVW5nWOc5/vi1K0nSKFJrBj77Xmim3wH0l/ruoDm/P1EJArnq4aCics
ufO98ecPbvzO8r7enb99cNaH/z4tPQ35jtYi2VKtfQzd/jnToo94wsrr+ziGweyTUWbuSNHcxpXj
ovWADOVmKBWY9a8NFHn/Lx9oXpSoyMn6ML8cSR9uot7VaUAPoHhkoYATQv+5YuadZx95bm9TLPs3
9Tg8mxB1MzqUWutt0ko71632+YT6XHf/bqH4m7VLzuR0T3Ix2SSY/350CqYpgWjRNEj8Z45J834K
77zcOIxVCldTdC+E2BY3lQ/ttwSrumnVGnkFkrJYvWIiO7SOf4bLKoy1ahEjdFmKAVe8KvZKbLst
em4IdQmv21ledilQ2SIIizGdUPrEv+JqfLaCgtKB1FHke9zGU0rQmA27ppFHUG7vRu8+6pp6pTvZ
kQSevLkW/snWPTKV+JX69abPFZWY+abl8tkk61zTj1jg8oXvZZxzD/Ly6DL3pHOE4RHJ3pi/lBK0
YRCHv1qne4ZgvVGh/eq26ChN1m3DT8Pln8/5fBS/3jyWQeVmIpSyaEz9fpQrHxKZnloagL/sDVup
WKp4ejZN4nE7c84tD8WD0tmd//ltDf3v3te0pGCjpnu6NH5/37n52MSsDKu4oWCrn1qc9xj0rAcL
mGjvydtOjAuiRpcjR+bP7239zXLosA6aumc7gkv9y3t30VSijGJiP5Jdvm8StWxBtoEiAsBeTzj2
kvZgoyOfSQOwiR4d6RZ3/vB9bD2oOsJI1mbBVphxImMv5K1lDUbewq+WxeYy7k2W8vsUIzfG15s6
5hkCOSknVYp2s5vo91GEKzA0ely1tAgCBsGjwnHvdeOzbXT8aQ7T5s+/smH99W7CEGk6FB2elIwl
v+QGhE3dm2NuB2s8Wimi0exRF4dWdAL5H9xvy9nBs3p1DJ6FVskwq9X9907bAKLU6IPZO2Hkbxq7
QtKs6otB/WA575A/5jjbskNVk53YEW0qPX0bE0w0eIjWE69A5TAKcmqoQ8E7Ed7HrFcD4yVno9Sw
VYCvN2ZesDvqo22I48VTbL2dArZcrREahaCxAblgj0vptAd9gnojo+RB06vbqo8+YDqskhTLXw02
0HDapf/Dqx21ShT0EUsj9JE52RIK6zdkyCyfTrqxcxDYoPDAuQ86rbxkToqCONRzQru5swLqiVje
1Dp3yjqmc7o4GTuCzHnx2KAbYqszMNibWzN5kawGd7qNde07eH9Jy2rdeaO/mBzESPQOkPia1tbU
JnedtyG6RWIMEWa7WXdymvStzfxbzB4ns6cqSewDyoVboLJ+CfVQqaVi+LzIz2FjEXdZph46Ah4K
obfEtecRo8z9UkvnsS4xUIDEQeHNA06jkRJ3PNIqh/hhTWwdMWC16FpG0BYeRdbwNo7o/EThxpLy
B06K/WgHPOUS/T2RPv4XF1Kznp0zRaizZW1Rb+yTrFtRqqVwZqyHP1+Z8zPu9/WHIteUFGcueRaU
xL+vAwIwRZrOkKNcMnJqAhC9kgbEwiqSd5aI19T/xbAI4yn1yv/2nVl2LLgkjkGxYogvT1/Xczhp
Y+Ov7Mago5g/WG17V1dcB40zLIG07loHj23Pk+LPb2z+de3zDFJtqc4tGxGy8yUdhj/twW42dC96
QKcm3vtl1/q/kpgIjroQJDiEi77HWN/o7QFr5EOrGCplEBAkdhmAZSiQNEiIhViVin5VWZ36JPgw
6Zj++ZOKv/mklgVM1oMtxO5Y/1I4+hbzSW4bB/omC5OXFHdAS9KFIYkg5ZMEvo1EO5Ok4sL9Agg9
8w4JR2Can9r2I9UauEiX0t7XJch3OkJNfpmfsY7BVakzsFzKvLgBVf7T7Cs6uf7MqjkgC7l0RUfT
o45RcgHlkDOCbFq45HnC5If62A/YYirEb5l3q8XkYE58Ii9L3/58AP5azKKOkCbNe0ER4n3dPzVc
AZWOfXJli/IyQZxtYp4T9GapGjSR3v353f56L3BdyHmvhq3Ldc0vR7uMAreAoYNpZTDfWcj2DgjO
NMovtZasals8SIqQgTHOn9/2r4+G39/2y6NBn/Bg1DEJtqHna4QsjIxdwvTkGiju/+Gd9L85oITq
sPHz9Pni/1puIMkamro2sJyGw6qv1TfNPttYoUU+ruvWxReVLdqZIh9OuAo6hpYJDuB+WE+mm6xC
gyXOrwIcZcgeBs2PcEwb3yJmBrhXX0J8D/1YX8gRT0m0Bseq2zx9EWjMsYZ3CMrIIJTgQ60Ar0AL
Yiy07G+T1sxRbQPzV4/wmCnW6UXX071ZwUUInO4Qy5nSVhtAKt2BitFuboYAv82m6GmGVmb4Czv7
QxC2h4mEXae1dgOJELtW5aegq6AAVg9mSkOy0Drc75GzcdpfiTTt/ZTzgTwBR4KxOhK2b3rlMTOW
YIFhKvJwpWRMTliSBQ6aTlt5Ds9EmyFWERqEK4vsQ8XvUT03qE0sCpGB3IvhEJEUOmTOMkC345Lo
WOG3XFQE0XAg83s0F+4CewHjTTreJDA3Eq1GtcPHiuODnBGs4Iz82ZUwTg+b7nEgXeSmrvM3mrcd
PmZgYEH+kibjcz5wFqoAk2cakCrGLZIwl8S8Er93xFLC/tCUBPnQU89Eh1R45YZ2G0NZ0UIO5unn
sdstGHavEDpAlQtg51e1AHvi9ecu9E/j3GnvytJbT/a8cW2wVXtTCZ8IUlOfn2TPTBpQCUKmbTkN
wzKzg/dmdpaDpVmGlbbvRiyVDAd+JS5Zsik4HllxQHA1yLg4KeS89kSZ4PfiECp+tTrlWdAM49ZP
0VYMrn7rNdYJnNsdLcRDb2ZvcH+WbtRcqpawWqgn9yVEweKs+c90NBEO2/4p7sXSLb3HMOPIldLn
FDTIV7Vi9mEhsqyoPBykNNACqhMJx2InsndmASNh2S3nz30zNfJR0YjryEfLUyQy2iUDUiH0LsgU
LkmhgVAoT+iz0DZ77Xsrg5WTgIEeJijxITwtJ9uNKQulnrzRUW2WYuDIWMdEeRLzJ1MdbWCMaYo2
Q1dTbTWtDla50eIpnLJ7FfIU9HrnWKFImcsJFbPq1za0L/Aw9/DKl7nh3AJj7RHGUYi0TvskG/5b
s65HivlNCFsPyUQGXowRA5HEh3IwHpoU2W+I1yTWxHNqe7d+QsnVyeqV5s0jdfHBHCUbLe2200h6
MJT7GNhUPUNu2YsmTz4CSRAKIambMhtvg54UEFc8eKERUENLlpGY0lV2PxHK/kCIv6Tw3kZGSj4J
2IKbOlQ/K9MBnKCwOVwlLvizTGCtN10o1y5MyxH1E35yqHEMHBkoaLQuAswzaV99l+oQ9tVrPJfv
7URdrPUECUCNP5tqAqEqOBAhswKGMN/spL/pOxOx2qQh/Yr9AzEdBxigH431iGYR/FkQv5NZxjsj
V2qBsa2yVN87SXU/DO4yDuwP1fhEZtny2KUaremUOlvree++JbjS7z/iFDOPKHVaeeNGwuxEY/pc
ivK1CZw9m5xsqXqfid5wg/2ux0Mh13oFZKJmf2xO6tB6J2lNl6ztid61T47swKPiHV2Ie+wuEAht
nVwpCx8TbJ9yHTrBCeM/BfhAMvgj0/xXYwabOUh3Ij/HIJlftMZ5DKCUKac4WOQ7I/c6TMUdhpVm
pUlOUAAErdaI14GE8ZAXU7RJJiDeYm7SVAIbIzUEW5VDBvaXpxDSlo7w+RT8TslEGuLGuHGTydpE
ARHy7r2K+1/sdmAVR+azMsHyOfmdlTqw5r7TMeFDM5pe0aE9WSnA9FTbVon7rTAU2lPjCQaItyYJ
Hl2Rii42VEUipZpZOH10SgwDAsjibVsxMOvzCpWy91xmwaFz+pdMYWRQ3BOuogmYZTwyG5vFnEX2
XTDnNyYfB4sfUNGatg3EANyyeBgnY1byp0iQHAQbYX1vk7XrQFBY5oDPXOCtpstCIeEpDYD3JZFF
y35Ij2PBRxjT/VA430mQ5HRF4R4mb8V4J31ows0AwJJfgk0UHRV7kdlyPVopnwx8N0IZoB5YRM3a
XbY1t6UwuAs1uHMuW52a2R8CEiCMFycNQbCIH5JQ1a0T+i7K7hlT5y3wuW2LorjoxczqmHdJQJIX
3Oxv8GSQjWW3ZVYe9XLQCNQCBN9bCUzg6nUwEIFAZbvR0/abOXqXthe/vJKchbThforhodowOmaH
t20wKBui9xy5YMBUpZnabTdMH14afUDzYytnm+wEtXqX9PNv1qYr9Ctsuf1HstFK1iGWHjSE21g9
VR3Ejbmv7cXxGSftd7QtOvbo9B0VqcVUOk8osi3EgS5d0NEAM6pN/1DrSOsvOxvPMOn9O7ppSxos
89//V9M1963J1gwwk9COVkHpMm7Uz7DVnouETdiUflf9wv6RmhH26Fn+aHxPRiBMmeO80HIGWfGL
vfc49y5B6gT58lp0xy5nMw3d7/RCn8MqzBbX26ofaFL1nYu/qOObJnxPM2fX6uh33NPUcWMWyLw0
9gh2/dri3Jwq+TNlhF56FNGd5G7Xc5a5rOwOUvBHtsUBS63pTuTdN0jH3o0zX+5GnF9wLPOTK/gl
Gso/dRzGGl/f8GbnGIAmGIq+S1BYX1xCN0eb6p+dsfyHstz8awfHY3pgSZiYOgMU78sOShQWSmw0
BKtspMBrfhUDe6jc4gJJlbfUe54d5kCzgdphMVTpwg/qkxMDLRExix1StqXQnVcGjzYJXv3zkMf0
9tEj9oY41hMmgil/8N3wwYxwaCAsdG60UV/9uRi2/mZzZfI2wgLnrM9dmd8vkHiKXQXPy1tVutyh
o7yrMxa1DDogortTE9evZV2dEKSP2NiavVmfzEBuUnQ7N+yaKIfwYw45pGKdlWdS6WluyyTwpM0w
2MxDBKfilLWaszP14mIX1QVe923EALOzNMzZlL1//o3mWdeXzTzbJZiRdI9p3cqvTb0qxJHn087F
PuKNK5nrSFeaYwGHZ5nQJdm2Brz48HVCATazKogEgWuum+HzaFcmyncWFjhvFl7gxzhOyKMGFGJF
tf4PPc+//ZiuZTKHcug8uvOJ+a870+l5E6/gY0ZBeaomrnTSt9DlgC/LvrNsOYuRMfVivlf+fID+
7o054xbCQZeCxv562SqzjogKcthEwCrxcoLARRY/x11yKwb3CR7gcsrg75l9kP1Dw/VvNl6WzaTR
NXh32/l6x0x2rOG5xtzQDXBm2VA/1C1o8ZaeI36bwjHyf7i8jbmL+ntnhxvUprsDo5cp57UL8l9H
GS4eYhm4mKu0Yr3OPb7rumAbpYVGuy/8NgkNIxo1wXX5wXT0KOPsdD3g/3/MPT7+OV7ZNDkd//c0
3Es7h/r+PtPmf/icaZviX4akJ68bBm4Peb1WPkfahOBy4Rq4bV1ucxMEx78n2tL7l86e9d/Jt7b9
LzpHgu4WP8bhP/+rQfaXQS7rI3N04RIaTV/EkvSwf79lCYNADuKa4QpVdX7XZtpw4nnf3uWVe8j1
U4tL8UdWwoMcTEsd+ROavt6yrazwEqRBfmbkN9keMGy3MAmpdPU7N65nkw9bcjqQzT1TcriCRXqG
Lx0cwoZAvqDToqUMNGMbKE9soxKnN1rffplDHO57a8ccG0auTFDcItOOY4XdL3CcjTXiGmr4y2dW
6TAB29yBUoTMU3WX/zprp8+76bdp+u8PQo4LIgFbp3HKgJsT9rWtL3MC8QZVDcsmpyYkB1Mrt1St
sMKCFrdP6GrPE4K9bEhJMhFmvjHwQp5Lp6nWpJcEWe2vQbHKh7HOwJ0wVtwEgwjXBSszGsNpeIsT
nBNDAzmX5gv8iCoLD3AW44VwMrzp6AY38eSrDfY0Qj/GfLwTjmJj3BjWnWUr62kKh/95GdvwdHzn
RW/R79CxOJjzl8TQq1XYJuXCMID04t8tzoVXVY/M9c254qU4U+b0WFd+jcUHCM/8yu86QPIZeZtJ
OntzI/0RmCsuYtT4e2d+Sf/dgj/N4ob6FvTSZFovvUn1G07WdLi+bF5SUantn0+J+Osp4YwwQkXw
Qc/UsczfL1VcLi7JhzaGNyCh5fTBLtB/GTpZb/BWJ+sMA/CLrZizZJ5H16GW8UsbQyOtwuc0fNKM
cdwLK2ADrnflyHQKrxbHUS39u4EEi2PbVubx+l03v7QKpS2rIKdGDzR3W8xMGQJhYGkjuj+EpVIv
wXQ0sCo8J9zA975lvemjKZ/Zm4ReYDFUwZZkFeGlNdNv4dC88wQy96XEH+EFSj0ljh0c2mrz56N0
rX7/83TgwqVcRwNigJgThk7w+u9HaSBF1Ekwjy5rdy78O2k+KQiWOyVhlenoGp+klxZbsEQQT0OR
wShIl/xl1Kzc2seBSWuE1vxTS8AWoYpOnS9s+i73iQ0XGhnYeGNe6zbHxRCvEONy4r2a7Y6T7pEC
ds8oJYOtr4seI+9HL4j20Zus3U5jKnZTpvDnYBj7h8Ljeu5//60lDV466TyKGcLpX1qtTZMMnTC0
ZqnX7Nn7SI+5rfIadEdjHVTtVcvay521FQJZZXfk7OzeB8gcu/Zz4GDTjjTCXSPpZqfJ9f1dEaYt
gKkuCbZ26RyTJKKdpcwns67TB4KidsA8GXyPyj/apj+78PPm0osihzjiMedE+g86ICf5GfcYCR70
D/98mr8U6vNpdkwyLCXDDptxi/xSasWlzk46b9QSYmQCdp28IdKY2/XoQg61AfXu+qCErD+6b0xd
dknnuk8VJczWS6Jz2kPH4E5VSCMVnhvqF0CENVX+9fX1S6TLaNvn0n2pPONnHo7GmfmqyeywKldm
Ca3hz7/R9RP/fgodwYNRMBRwKG3+sq2r3WFA+IJrOYKC5CjvOMIu26H9I6vHMgnBhha8yPKU8BUx
62cL5x7h+lIj2HP/ny+YvN9ilKv7yi3o1YoK9Tlda7eJ9BZXjr030BQfuB+7s1vBZeyD4ERGE4nW
HuCvsBHjoQA/fgBXe6ydqd4S8XQW4Tjhop14Iz/PN7IrXxMeC4fcEcHBy28/74NC9daxhNBXydh9
o6lMNGKk7C3ZZ7cWzr5DxlR06Y1Gvsu1unhucMrBK+qWkM1QX0R2dEeebQNJt9JeysiEe2c1H5Y3
vJCi/g+rqXndBf1+vCmVdZNNEqNrCokvC4VWDqmT0zKEX92yG04dsMIgfMGbdj29osjtdzqmpjMu
M5JBO+sl5SG4qzIYPGgMvMdWGOmKNkmxScjXuSv82moXw6APuyBrX8ap0+8MnMwX7ARiR+o3Yweh
hxdXMx8FnvbSTZAMwzdi4lrbWPHh3dAqRSdsnaDZ0uWrZb81oiSg9RFGgHQInRJ1OW7NeRHzEjPH
o4bpNoNZdtOh+UT8Gfe7Rh8A7YHMyZmOMmaHfDwAnlwxH6gfinRYIc9DcGanzk73ADFmI1JUMgIX
8CzUHoONfYGvMDCYQzHUJLvAE+atyyhsh6bhB23vaUfDPTgYNg091+q2poXvShqFd3/9QuqMd89F
TGNvRGr9VqAtWRatZyy6PngHH+ldKhgeixZhFQaSkvVTd2jGA9J3b7JUvFpNdqii2Hrq/cLE3F2i
Q9ardgUNdlqrqas2yiAJ87qUZ7jYN4FnJCuFw5emA0MAqxzqX1qDkjzrddBOflV+i2w/3MS1/dTG
jtqxixdH1r6PRoXaTmh1dvSqbp3J8NUvmduaMe1nLczHW0tl/IgyT7tDlHX1Xek3aze7NC3eAGQv
xRGEUXrTtqTB6eMcrDHZ8hvRC3C+B54UUM5BtIV9s7GERWAq4LMThYZ0cYNAIUPB3Xr4tNNkekhb
37spOsIExsirz4UsX4vBpZ8Ns3YZ4DTfM8EWDOX7fTX/eS6dctWBjUZNhgJwE9YEUkY6nRceAO2t
CybxWWC05GlP7hDDFOhSvTuMr9J+GSQWAoG1dqtZVQMHCWFJD0KK1JFjVqG4/5/bGdcrZC7SJytf
f5siZlgRaotzXex1NdmAfKvpxQ7DByPlvWUpU/9mKAHr5SVe5ri3zFtqLuIm+6Q7mVUnnvDukciJ
6ewxCtm1CQ/bW2KVuwh23JGoT3hLtt9/pwa68fQYEHLcRrdAM7vNlECkNeeH+fWlOZ38YEYYzbdC
/u9/0OZWe49i73GCxIhRFcpgOd+5bW7usD6v3HHM34SNkS/BPLOQneCWTesw2Sd5iEEsdi9xnVQ7
FK8dBa1+T7O4P/ZUpIiuA6Y8qZgD9SLwk0pomyLpyccl2+vO1Ru1bigoRuEk+xLVKZxqi7TFPhGb
Knf7g4FPBvjcZCytPG9ugT5m5MGZOqRNgJqIQ+IfhcTtpE1WcJBr7k4VOs72eqsNgJLBkqMCua4g
AyqGQozDyQ1dEh48976d77nJ6OtFzYqJGJOG7PVfhARsDmiD2vqnNrbkVA1NumSl848UIv7x+l1L
DBWyDWUuzdrY/fmhhlb592YUmzTpWvYsOma6iB5CfHlQt75qHS00SSC4Hu0wkdad2dfeBjpNuqzi
qXtMJ1kd5k5Y98S0fTwhOCLwLWARw/Hg19zbrzoDQXYeyS8PgWsxwvKGqHOYAM2dyrS8EP5dJGu9
VxYMP55Sw1j5e8WkeI9NeopscdSiRBwN2++4h9k2+V79YPR6drBKcTtS223BjDJzVZq9L0X+VCus
jWsGNAtlo2ad+pfPj5JUAee51RiXu84lrUriMLrEpsXkVetpYP317RSWcd7JV5gYq34yu/cw6k6V
R3S6DysZZXTJXEd7Y+63Hpw4ORpxnz8Kn+E0kcHJXWcLYjNUsDSpoiEpF/AKDPPYoCWAp9zj3sFu
3vjkwHReNgfjqRQiDv9eWm14yeLpbhgIzok9T+0KPU+3n+uginWXy04rdirC8jaNpPlUmuetyqpQ
56wCvFHHaKoEc03cjdE5cUdzF7lZu6LHfi+jrr27Hm9fd6C5z8Ofrkk/Rp5V2PvnZdIZoVlguFrE
Oo5Pu8Nb6tVluELeINYQ3KAEt134EIDAvsmMUi7QfgD0sAN1j3PGubXiGIvWkJEl7f+wiF59oRWr
0Yl0H8qxdAG7u8VD1VTD9vo4jrP8JRkLsPcl5zBm4QbGYZowOLDEwSqod5IGZ+zp0bYis4GI2+FH
yM4KpsD0gVfI3WVtQ0+b1YPuruZZy8+ryAis1+t91qVsebzGPnZs9umgwwaYLxt1/WJC8vj8tRH1
kYZq9qMNpiR5CU1VbbO5Lgpgbyy0GEcZ7sOk23/eyz1DJWIMvRWKON64rsc3KPNil/dwt6oARUCY
x959GdnefSzLbo8R9IhRkH6CTKd4BaGW8A0r/F7Y5FQwmCQXYIwY0CTBAS+LfamnYNpGdUd2SFWK
oz1/qSujXA3XdWwsq2jNcOD2eqNcv0g2z+vPvy2YcOBPxMRaU5qskTE1kOgJQcsjjJ+B3r1oMdPI
vFD5a57FBH51Ohiorq621cSKTZlJQZgpndnLeG+MLiEikO6/SasmjmfKfmRUgHXv3nVUG+fPLybo
xrYo123UzuuSxRy/HMIjulJiCkuQWKIQvwLbOjKUK58R/91Y8A4AhxQbx2mPjuzd/fUiHih57xTz
wiKa05jMc2ibzlMS2saKrtMyVKHa6Y2jTpCZ6oUtfuqGyr9X1UeDsO5QGk63DtR7SnDuWxCi4vSZ
xq2c4YrI7ms4EVA+UKp1zTsDRLxPWBcRt2arhHCVI/kXVA5BweXfIxAJExLd6RLcWP4oDiXn9QiJ
zcOeSrAsUy5r4eP4+UaY0rz6X89MHzQ70+Z+q7Nx2CbNBImgMMY1lR7zpr7b2mP5CCCJIaYj4d9a
7a4gSQEME5EMQM6Z9ZGdqWWwbYdKwWidt7H1GD3FAD9xQrIdFv7kLcsUg0YztM19Fqp+C8PEXnmD
RUDSYJ0py+CAN8ivctcrtrTPNZSQJDHAGXiYnPzcZt02dIrxuUu8286OondNa3/wOJu5pShp5vgN
revqZeE077XOKjND9zNwBQnMvxs9jOp7gjO1XaYUco3ccDkAotFMvu/L8aFAHbQCbfqAN6b89nmL
2XEznuy5ysnT9HteJTaSjdfrs2NqHDBxjcBweX2U9Bz22AmC+IYPBONCby/XdRTsWgflwgrX8MoX
16XS6J4nfRh2Q+y7D000J070oXWsWq7AIWnkba9MazWFq88FtNWd4I4UspCEVmIaaqJo9CEiosIO
CW7XdAJ1rGgbI+dE2GCsWNEE3NCcSt3ZpCUreD8vHG33WIzFd2FmzseIXEMYIl1nozftm4B4VgIA
sMlZVX+2XCbnkBVfvULZjJvh41S+dF/HwDzIPgaBKvEjF260s4bKWRuk6953hcWn4KnhB3hHx9Ch
DeRNzX1Enh/lr4gfBwfedR6l5l1lt9ozCsFt3oX1ZiKtYQmtn6htWX/zvKJfJx5gxsSHDyNMbxMJ
7iDUqdYTTg9vM04RML3aPnNY2ztl/myxMZzAF25QpfxIFEBDTQnrpQjp6KUsF8Qia85Ctrk8fx7O
HtgcEAGsp5kq7w0xPVJ0XRoyT17gsOQkNbIdAZimHVoirsOlYka/cSeK0CIjCqtkLL7KWABc/4eb
4iNPMtPiggafkmvRKnB5Wtai0970gpTZwHygZqf4cmL57IM4OREWYt8i+Hr00N4rFz5eF4wlHso6
gqEj6O5FlkZOvEW4pVdjGLSQyk1wp74NU4Fapeqkv8+M4HTdqlgBvS6CH9BBFSF8sqlZeSFovNjs
m3vh+XiwY/Wzrp23xiBO2R3i6BSQqbn6z3eEt8iVJ52flP7DwRSBsa6NtNuHYfSrh2H3qEluz8A2
bnQRa4+mstqDQbj2zfUiMV0VLROrk7emERmvyRPmSvtSzJBjulmrwG782zyNaNeMpGQRtlbt7Zaw
7s82mBYT/mxA/bgPrWIukxt3UWp27LAnyHLwE9kPKi13bwQEGGY625u8BTJ6rSGLfxeSxhzs1IRt
uP58GgbPhbgJBmrhwg0x/c7fTVO7hqRkb92upHaJppHw0QQIzMD7fD7R5kWzKsckeihTzcJpjT6T
INjcg6YFg2IgTWrlJmH95Nrhx1BYwGDmlQLw/YNScRmCCxoAOPZweIWNOsSzyeIsRb1qQKMtErcT
x3ji5o0zcq6l35dLL3rGHKAeESEQs6E8QnfmHaLuaz9doamt0tw7VMbjq5AdbFn5UphIG4jIxacO
MqNlHL9oIwMRtOvuQ79FfK2mIwaL5gIkFCpRvSx1+y7FLoHIJnaN/fVLET3UdmfvkyA07myHvK3P
1a6BDbAKKy+5I+ghIcS7JJl7GM4ueXUSh9tN5mg5y5ReHGlvS4zA2jljpnBILLoZUem134uAjCCV
+OeMKE080XCdwQtpz4TFxks4m+IkYzJBcDjhRbZi59hVSY8YnAhgUdX1mZjmkxesmlFPn4pGhkef
djZafEU57AYzJjR7VJoKtmWXvRM7T9qXiMPbfqqc16RamGTm3I1MYxeqFlDVdBfvvy3z57K5v+6G
Ei1hHysxSRMj/gByC974XDR2pk7mOzS/LYbcbzAk4oOimbdsUoetXMpGhSeFsy1t6Pp1JrTbpEvu
G0pLfMbTsOv6cT+0QXG4foFwZnXVTal6tQy6THLzQEZDnbGubbvaXms8xzfVUQoNAgIMtkXQZpwJ
YBCMY8pd7SFoV9f9GVL2ciXLcTzGtnyvh55PaLnjscCXfpx04gcDGmaHosinZeoPxMa1nbvWx/HH
1AvasHVcrOC7kYJzrfoyB26F7CvU730/f7E9KmT2slXp39VGf6DofZI+dWBVonqqyieyGrsnNy/T
c+vZpLijaq2T4BjIoHlAZAi8JbirNB411dxNYqNNMhxp1PwimrgIM6wOn7d6mRjt2Sev+bEmsM1p
jUfROMZjH5UnXWm3bgEVLUpwClComHuhSdIuiVJeEk/Ub9mYRXeFQXaOX9uwZnVPLams2F2lUEab
KqTjRIIfIj1PicMIHPH6zIOa9qSSqdtfX4nBg0sRFLdRWbZ0XN0Rtn1N8ljMTz+U0ni9NsSCkg9u
z78VKSP3QeQQKtnPvo9r86nw8JDZ/JDPhpRXPRO5E1+SZt5beLI5N5gvbhRpdQuJXHN9vbrCZtu6
UN3Nxj/qVjhdSlK24HhNaK4h+Fx6Yi9v6QxA7PR5mRZAnNtJhWuDXsCc4phtA+1Oym9B2WhruMDh
Pqayg18/f5tevx0kYaF9mBVbxHTAaz3rBUtgvgsJJx6GavwcQQhqqw0++JVRmHLu4ISI7UmSIwIu
y+WGyWm4CO2Ymn9MEGx6pfNdOSgv/TDb9URtGGsncZnxX8umuiVXmu1jcGvKgEhqv2EnMHe9ukY8
SxvyxcJS9ktvDPre6+ESI6JCS1k4hICzQ0mKabgzYO3AFBu6G+iZGzf0vbNbuAS6aklx9MEeMelj
LAdzfzyHE4PJiSt0Kzp7OOvOEDwkUQKHb65+kxLmDKyOTULWyLFo4mhFSlX7pBwLzFNvRR8t8Ia8
6ePghijku6oS2amqujfXS9K9iiCm91ZoXyiQFkhXg+XncShTfjYmN7IFKYfw6oiXYvCfdNJNSUXy
LrpmwR3BcVWhlj2kLJybwUmgv6ZmcVR28hO+5nj6LAKsSgwnIA94OuWsYhvfzKJgZWjoUhgEUi7h
x7tw6MtD1KMCVz48iDYxhy2PyOQmzTLr4AZIJGubC5aUMvZXofYeeCGAA618pL+d4a8cILjSFF4R
oerctIbkZHoR2zva0RcKTTCmiPUeZUf7HHU2FW1fB2vXTWD7e3aMaRjZVO1WGJLml5WH30hO9ULB
E4aJFbkOCz9k2z6lJeAMLI3oi4rbKaqICTZ9FElBZ65si+tLUdI4FgK5kREtP1G/T2ILBFuYUVv5
tGMCMa1KIqqWUN76I+ElK6cSxB75PG2W7TiI/0PXmTXHyURb9hcRQTLzWgU1D5ot+YWQbZl5nhJ+
fS/Qd9s3OqJfCKBKslUFZOY5e6/Nkq3083URur5lOUwzgP1aQZ5VsHQgLCcLzjozVAJ5CjJqlOEY
2wHZb41Sfjo8EME4fCoTwBJV+wyp8DkVWE7a2g4w6b54s9MiPebkd/qz3bZb2Zv6VZMJXrJm0K9x
YRMKXlSftQC4YAameV73+snFGjmjGqsQ6D+uH3CXKcEuGTrHN0eBr65w1cu6KW3nEMBdBDcancSY
ZSVQwpI8ImNfWBGBq8sTuHGU/DCRkuWZhUqzUBPlfwuKwpA0z8jywpV3xZqPRl8g1kW4FPtDq1Gr
mbjItlkreWJ0DyrtqQdJxsFWky5l5oQedBX08ubGcwlYpX2VxGZ9rJOXabble93GXmzq0VtKlRe+
GWmRrasq76zBfMuqvUizAxiVTnMoioxpdVDEl1mr8ytB6fYOC3h0tbvov00qTLBoZXiP0+GnkpjB
F0Muet1gfvjuDASSuI5xHP1xCNXfMsswzzh680ZjiN6pudxk7tQhUp7LMxUuLqF1Vxu7J3lIdBCx
ehQkv2y7O5AJAMlDErgDFz/1ZjVAUdom/a6AuId+npTj74pyGIYpOoDH0plwgLJDWPrit8gek7HE
x4avact340IZpYJ3dpfN9D0NTAmUhZEF+SbMHoDhYa80mxFceO+cUBFj8lfShEQJE+vO8vgwG5Dk
aQr036STqSu6fQ3fih/BbIK6Jk+pctr5CrJmelDH6M/3kiQU+pu7Xi1OzoxM6+Ehj9Tnu4kSHBm9
L5rGAFEK8WYX47xbnxy29umWofJupXNxWE+nQQP/gEzfYKdPpnvWqbbGMum/DJGfI2GPHwC34NtY
pTwamYQ2hGJWZaS76UZvnNuJlb5DMfKYhwJZ2xjXT1nD6GeqdfhHKE+x4+xET3bBvwIOAQXgm+ol
xXG07Ws891wtrYpTYTkUU3lJ8H4ufDHm3EMGnc5SptbTCE6jqt2cR2yL6TKukpz0/F1VHGeq0xsV
xmEJ0jta1jETF4wcqWUXWuB4+eA0O5tC7bUha3SZqNIjTbw0bwZggUxendBGayRmTwFMjpWMKiMt
nww3YvdM97nHVxmVNHQoXa+Noxym0Pa7i6ZHEYxd7N/XPDUNojKoP6DHV7cNi92xfQybIfIdMxy+
97rUMbc6rbtLnh6Y9yNyzXL9ycGKqMlCvhGHqd7Iq/stA4rA1ADFYW1crhsiQkzaVyY5jbGr7wut
TDdreUCvC/gvpnh3EfI/hX6mNvl10FhcTkNU/ajy+jVZvtaE7yMewSCtY27VCZQky6g51QSzNOmz
NTgfzKCYosqmf4pqsQ0rTbyUBqT8/7UnJfmeakMMSavqV6EWIZKVXA/PA5/Sek5xT7FcFpVFPz5g
MaTA2TR3QCzZnTBApXH6x15X+uN3GdOc7DMt+/IWa2Q0TkkNoB3Wmp9N6B1mPagOdjjnm3XxES8r
kEJRf5OnJpD6Mi7VRY/2sxm1M8A4e2fYveIb5Dwdm5CeVgNY/TFXSRj+bmM5o7Izp9zAXSmjYx0a
LZPnQnkcQ8zWULeqvU7EwyON9eT6XZ2ptPQSL4s+whyIG6ub9r5uVHsKDtkEnFtpltqeWzysGg4j
H29WJAIAUHP7msTaY+oEKlENVDuWowkl9uX70nWMZ8vqzyk47qcoqjB988+sD3MUTblH++dxPWXr
wj2ZaUpw1tJHcDPjKZia7GR31yQ3QWtLZA082ZFgySmIjznBF6qp44WJooe11Jq6ZJaFBml3YeCa
z+5Ec6LponNsBOWtboL/6aStc4+piRrqCQslj+y8jd536i4k89hMW0IeG+vLSF8kmTvhhm/i7mS4
rYZZUG1aOhctREVSoUGr533yJZRwuFkWwdJAaB2vguj0UVblR+UUOhiwBKNGQSa3C+94JKT8szPE
ZUgL+RpmOoYs2sm7crQhPuf7OW6qI5k+6Q8mfZ6mpTlBH4l6sPMqU/cBOCzwhIe1UKsC/73OwYCB
DVD6ALPv6Fiz6Qd60l7MvLUwKS8NibhtJiLPqB1vnJmg8e8v/PuJWLjKtJ+yIL00aJYuYecAAK15
Tq9fgR0Zhd9PovXqWXUwiigA35c2Nq4eLtyKU3Pj3HNLaZ+dkfoo93x+GAKKCpODNA5MXXQhltXc
BPZovpmWFR3MXgCxyvX0WcwOdaTYxXxNhd+JlXPeS0AK6sB0upND4+ul2TI3KoPHaumvWTL8jDsw
eObSWaFMHd0p6AA9llt9KjIPcqY3mArV14Tq5aQZcMUUjCxr76LFJKLl5fw8hyatxXUV+f1JENG6
ZONy4TJzxy8xdmRL5uDAmWY/4vjQYYGGcheDGaT/Ob2rYdseHKeY/EgysqK4qjybCJ4jtTcUda4r
HxTSk3akqWTAYhV1ryRgQmE/blKzFqSIodQwQWsd7Xiat5mzWKGVjim2MoGvrQgMAI/7hc3G+qNI
188M+dJGVN8sevpjlBr0Q3M6wwaht2la1vtVJVmPyZcagvFp+gZLfhO5xxHBznagNnwxVVl5kM3J
Ry7aD7qoNlbbTtv8UwjkstkVleNekkr7DEaNZ1jBJUm8w3hOFSd4RFIHsjW/KESifS07INjFD9w5
z0Gbldd1Y1fDf3vyQ9SnOEmIlijb9nFy0idwZbgx6MxyXQDiJghxOOaNZR5zMRzWqy+vk68RUuJu
PXIr979yGO1/udOI6mNyf1ovfWIKRtZCo4AQW5k7bJVLOmsTnIOh+o3s6d2cQoQqHdhahBw0r0u6
fkBxkQRc/rv8o0j7Fk4EepttldCqdihyug15O/Yur4OagC++p34Al0wxAsN8IYKrMRbJ/t8eNjRK
lKk+nurqbV29r5s4R8lEw/2eE/RBDkBU+VGbaJgtrOxZH7kzu2B4NcvZQjPdLLjA7m/BVPAlN4mz
ot3um50qv59pbrefXDfbGn2snOqlHItF7UoxSdwVxbjCb7W2hhRkTxiK88OsaLlYjhoelZFT3y0H
1dFe4xw7bGgRrGI2OFMKjChrwWXKNLIbY3JzqMJSR4QK+V31moecJ6AgcrPWpp88zOzGij5CrQKR
YBp/E83pGfRy+si50zz3CcyhRVA70HveasJEUFsqp1Erm1MCfln3xDTk+xC5CIVdWWK+MPVdEgCS
7EWLPKWmE1lFiBMA87dXe2ptZg59fooMneyimFiBptf26+xkVbRE6VR7XY3wxEUF6gmUoNfKfcTB
K55qdQQs39rPBdldB2e5KJXlGnWy2dgbYhQ7SdrGyYIP7bdjED5XQ/1qLncg9e36XkpxGgnLteYJ
J98iDMCVUTxoAcniSaAFh8lsyr3kgYebOZdgCUXj1/BGYUnN4mzKlLJi7bZfMGyWpqo7UBsb5FPR
RtouQMZyjpOQ9eBaLMBa/FUSVnYOJWlf694s6mWviw8y0t9xzBF4M8Q2YRmgLcqspW0biGMITNdL
oCSduma8hLg8zh2JSPkOayc25fqjnIyvbuDe0Kw/VkahRlGc06DpDPFrzeu7LNaOlHyCXF7mutF8
mdREj2lMbt26umt7NIr0NIdqis5BPqleSkTggQVoQRHd6b3KIWfYlS6lZ5E011xvuv3Ym1/VTLhM
W5cYReGXs1BcCsJEMOLtXxRYhVOBfhwLHYAqLRjqTJKCMA/4MVpkSUsn0pgrZUdOkbJNe/N9LXn2
GcOaQc7CZpkxrLVoNdWmq5KoNFlH92aZM7PUVfayVhQ6K2+8mkX/1iyIaHYCetpu4tTHCSjBTbHD
cRPhbn4HYhUxhxzw9PbOuVGN+GakFAuXx7+IzOAU0kQlTIMBohz/jE6fv4j/Dtwhzl+0pQvDKwbN
+cPYsUhbq4CSx8SunNGGcAmcSBrUNusgM+qzPK+HVUExuB/mcbOudFP+bDXZh8Vo/nG64JKyvr2Y
Tl6e6zD3Zzzor/OM2jomfxxQvh5+aLqGcEife6CM5HA3kdTOdqsUu3hmNtplBqFC0RBeVYAs++/b
uh5a52QA0Aq2NOfHYzmUfrwKhGittKdvUcg6P8qa+T0J/oKKT56sOUufmtmQJGJGMJB6eOhh3JGp
ElTKFd6tu43CfGeEbvpqjlxStmHYwP7BQ6tDaB46QWdf2rr+YMSJ8WA0+NPDrg1J0dUyVsltdl33
1OXwew+AvxdBGN2lbShp5ESeYyTqZ9+rsLxtafvkjWd7IyU9JaGYvB2oDOW2CE/BsljMrZjE+Kk+
fa8fp1m92CiV+BZl9TFaJFhogaEvAWWhD5Mn/BbhlEN1HesSQLcS/o1SFumlfMzBYCG9q+VGmSfx
jIxD7lKJSkWfvO9rBLEHevm58aPJTu5rtVQDVSzKpfxW25IYbaqjoaFPPwlyPgRW1P/IrMXAPQQE
FKbTSdTYkNxRoDhJSMKIdO257O8huWqX9dIw1eLvf/P0AbcaxfBfLJwBrQnagxtdbR6xZup7fs5P
8zl/bAmpfEaZsVkv1CFhHkDsIGIc/W0KsuK9hxe/DyppeWlc55dqQg05GUryJHvmfgJlj78eVo6F
11J1mysr896bCB07GoaU+1RUPf0hG6NFY7dUPGbHX+9y97wuNq2uZkpJiuuTWUU4wefCOjERkdeC
hGCKdxMVT8WqPLBiT7WZJOc4VbqHmN4q4tei3WmJnLbfh1StERcnr70JzqvtmtdMU4DML9MsCbh/
L5YralyurSiehBdUU45HnGqTHbuou0zdfIYUe6w0+P9Knl67TGM4shWxIJoRQdrOO8JqpjoFsZxx
3KOyn1LI+9lUPBRxG+7JbBX/U+bmm15HOBYo+VbtM/4p+jibdFKJxwua+WzikfJDPrIN/j76m1GE
ZznrSh46PE6cqKu90gHMUKqk8RCdWP8MxyVmYcI7ue6t575fHZlnlpUBN6vXAtgwtA/CVIijE8fK
Y2vWwaPlOJ5MfELUyCzof4xmT5+3TMpb0YPJo/0j7jTpQqhEQtxRZ9vglZTq47uDq0G+75axOK+K
hsUoMBwl7JVHqUF/bcPhJaYd9qLM2QXU0ffTI9P+9CYxjPo6goxJ0mwQp1g30+yeI4ATLzy8Cc5B
8dhtZjsXXmmRGpcar6v67bvaC2mce67Eds2XmR2sRsxnYSVkTcYPsezdO+KE4tTC892EOY5/fOhO
dQ3T53XeYLXa5M9YwiUJFplJO7ow0CkqmbX4/8UOjEhMRHXSvBjxoO9DJXEJQgu6p6pHEjUpg41u
myJIPQI9sqQX91DG1VI/VvyhMD6Gbics90c3TjiTLWvexhpfqIGqVOXC4UE9oAQJlmQogZ5Uk/RX
0Lao2E8zq3qsaF1hz7YQZ5eHKclRoASYvbu8fDZml3p4XNTUlOtndxakB7gtRvwCNoAuIlytBGYF
OSh1lO6/opTE9BHOk42FvUXSezXpYlHSD3wlTghHiyhrkBumtK524u+JCoKwyoalBIM/bPqG71qE
rUKhOZowgOTOVsbd0QSIRju4osQjrYOj18PW7cCouzT4W/x6COJ/a1nu7IbI9KrOgdNTNYnnqs2M
aGqmvK5sqkWYHoauviubeuDzv+pJz9/W9n9FBgmYla/55pir/Gbakfs1edlyJcmJQmzIyqUbQkKY
4VZhoRA+YLoLAKv2LBBp7WjVUwSeh7vVxx+MmV5TFeNZj2qAyGhn/DE2P525+jQiClGhreyjNPsT
DPNtLmLVl4gmeXCdsbttUpWMQcPkE2lU+wiBLvATq+uvavjVAkiOCIvfkftBOmvxgzVuvrPzcvR7
mJab3hgWITZ1kBjNPArzBc+h7+GayF1uoDY0dPVLn5u3gXh04PjWSZoawZR5/kD13/TWjUJGNX1i
JYP96x5nqUcXqaZ3XaqzD9H5F/3C+EZSyr2Zdu3Awo1IMOJyNEgaRT9cKEqPp94Aid+Av9gZelRt
4uYTrs6tLpljANP5GgJqP1iG/o6FrTMHGEhIMajkgd8CW5qOT1BC/HRyWTGPZEd3CTO12eR5EA/m
TwnzEJSI5atLOKfS/pAhXlUENSQjM6iEqntA1Jj7ZlvWXqv86KU4DEUb+5FRsRQUKkHE6nRQ9RJ/
R9K+TORDNSoxzFXg7MxOkiiZqtupBFSWUUO9VdHHWCBOk4HInkqZAerEsazUA5MZ1Xlr6lHZ1h34
HJJIgU8ozp8wn+2bFOQvtu1+bEPjvEsr5SWSfKVZ6HpCHX674y6YcuTndrGHDyG2QSYEdI/0xUXR
sCfVYxyPTdc+I2CwHxNWYmPi9VWh7aSJRpPnVbWdKjp/0NLMbdl1O35WBRZhdL6Gx51034eum9+4
QqZDjLhpq+mIuIvQCe69q/DOnhg6nHvznryR7hgQmOMzovWYve3nkIU/a+RYP3RS+Qyoo/KgTqSv
FnPrNXk70qRtYQd2jrmv7AhNRDLRrtS08jiCUvPH3ouHoeJatMd9oVusd7XdTLCPl6R26Q9Bup9y
9ZNC4O/RKPfUGDPqhs1LqNLElTUOMJE+jrJLvDmIxq1WqyEpxrW7b4voaSrw0pdpo3uVAu7PrNtj
Gcqfmg3CoG6yv/motJtulKchJ3JizMntlcj1t9wPf0VMJlxn93vpaoDuOv4mUTHfoBGR+0WV0lqc
QMnbVJ+55eM/Ts+1kJm28DISaZLQId9sFkR5DENC44Kpm4JNvA1rTIOq4ZVR7etQlOClR9ohDrP0
5Eb2NQsY6UaDrqLJ3eM1Kt93nOsE0A2/sTNqZ1rj/KkmqTwIjjXCky+oLU9UP4KbBgKDBKX0FtbB
PhvQKjqWcypIGlcalMZJxlpNb7RNbmkzSZb0MnoXgu+AsGcVxvrRWF1bo0V+5tL8aKxA3wtUAwLZ
4KEt1Rv6QLGNDG4xS9eof1slLp9kyTcNCZYnDU+BQPZgQ3xabJHaC2NB4OGmIiknSPVtFasLeBTk
inUQg41wKAh+iq4XB6aq8AY1ZBej0X9NSsx9G+GndzQeAwlZfklPoDWxT9SzE7xmxc5R6EOKmiCe
8aOkuU7pRXp9JOrbZF/i/JcatMpR79vcG6w23cHeV7dQgx/oFBl+XJJJ0ZTaRfI/5R8pf6eleHBa
BBhdjXvJ6d34UKWQ6lCAkU8QyOoUhNAGg6deA/OM1xhqR/Re9o0k8SrZk8dUPmRV8UPJkm1hVNFr
l+hfZR38CVnOeNJxbk7tuifuJK+smvxeRqoNJNXtDo4iP1QT2L/FfGDTdSe3JA4LgVp3zEewvwae
1baazINKaImhzf1eMyvCERLCEap2OhIzG1/tZWPE7eusxj87cxo+MkqhvRruG7NVn1I1u6ATy499
lrnnsqGHa5LmRXIO6wWt1a2nRU+jLysTs01Z+Mfae2SHn04U51cGJ3ObFh2YLNe5xkykPdN9sYPq
aFUIMAuhktHyWnXz6Js1McRl+7uA2K/FLKaxYpF0y/A+5mgKwtkxfdxKQKXAvYAbJXu3sMdLZ7nX
TPTNuRQjHxYp9p5IoocQuf5BzBr3EYuSIXKCh1bryv3s0G9Om0J5aCg5+TpzYjgd4dEZs+CQ2rOy
67DKhW033eyOT4lCYbUPU5ygRsDQ3YcmuV/uuA9rgqFmwEdwsW2iD9Ph24uakmABPhcMVQyJ+4qx
8IBJKD9nROGA0d+XBpnVQ8skHxRRue2m9BeBTOqDXQAI6h7wC+l7qbH2UXmiel1Tv5Zmit41YjKr
FcWVLFFEqXbkIOsPyqt6BM9anxoCPsdBVXZu0FMKG7OLpTv1YbDBrvU9KxFmeNvUjrlsDJtHEa2f
ZUS4KWNxYu6MFSFGzGmFzlGfevRmGdAhQd1h11Qag5WOjEBFg/wwGKnhY/TAiWuV5s1JmKkL4UT+
YIvEp2sTe4ra2ndr4kk+KzGmajhCGPEEa2rtASc9kyGHRXznBwQqZoYvanDDOYMXak5i/QISL0jt
Hl+bTFd38K2SXTEO732fNRcrnodDrwfnOQvzE3nQQ6zaxDaiPgtNOe2LUb/qspo3kbQtb7Rdwk2W
enWCRaoD4zbz30PRqZK6NWs95VHH9FIIO6dUf4JCVu9K6vybXmdSCyT+t2sQW6VMqQEMBiE0dvuS
0lz9iwXHMdR68zWC6AhPy6z3Y/5UNiUi6hEdCXB5DV256ezRz5wc4YDTS1MaN5p6G8h7gpwsFM8g
PexchMOidCDrPbc658y0ZZvqhXEq8G1teyZg8HhVc5s4Lh8UM0xUbT90eixepsgWg1nz12apFyyo
r8TPRmG+5dg7CoRPMPGwheWoaxPyXyon9lgsUcElnc5V82w7JO1O9hntGcxpR1ujK6rrxC5Vzwqr
2VNjJ8dqQjbuTIcytDcmFyH5Hh2ZqBodkpQ8EyKuSJBdlkH0Q/6MkYyQVgUE9S7qbDRJ3qzpIVXN
mSeQNn3ag5sdYopm0Wiph3H4QThMdSFJxfRiu4i3DesEr6KkQI7hYHhmfGcATw9h3X0Rt3xHe2Rs
S50JazSXfmCOH51mxSc3QDJDbzvEGU4qFZA3bcPyNTwrIOu3Wt4X2KVYKVcWrPBeESYdo4YCnitP
TaIwWxLZoVaLR1bv2NDDzDnRzzpYRGtdXcmTZ6hZMsnW2AdF6vBdRve5m6od8dxcqnBu3cI6V5EG
QECFJId/glA+R4UF1f2CipdtC7siI1L5GpOHNq7tq54leLTHtLuEgc1CF3ED1vWxmN6qrEi26BkJ
Jhg07vC5Z+JWFRQXkWNtm9aSeK4g1pSYb/ymiY42lydgSC07hHzlfkXWp0eLm2iVDE+e0DrWdh0W
Ude85D052U5C6BI6JA3FQplAUzVfuzLv7lTz+9LchrWtHttIym3LwIcEpCGrb9kIvdvNc1Uf0yyn
ebjEdAU9SzVbILsxFN3doKAud/nQP5tpyF2dDz9o9oAa0hg/HdOpTrFScU+tu3qmVqdkeWT9O1z3
chR2hA0sb/9fx+V6lpU3IePkOn8fUt5IT13sqC8U2ZWXFOFnnTJoRMtRXhfv3IvJbX0NMpwFbbw0
Tk5NdGraUyyw2pDQg+W9FZcabeBB+pk+DU9ZQBqNofU7i5B6vQLQxlUTLEhsGFxg8PtumLzEiW4C
qcu1IxSw1NP56JRpd5qxK8amcyOGCIOA+kNGxNnnZWm89RbzyrB9sfBD3kqBcHmI4F+bcfdoYOIl
mchG+Y3DIYrj7K7nNEzUIW5AApXmKc9ZHFedNzpNfHSosPtBPicE64R4oyiuvjfWGbV6To6UHPem
01ncpSJj8CjvMPXFQ5Kp4UFE0c+q7343WXs17QRBRFz1i0jjjaAVpoCO2j8prOZMlBNt3dekyBQ3
YpSjx3UDBlO7Z8EXEh2wz/ZI5c7M4z3BQAQdB4K/XIdXdqIMcav7YbiNVRLQpjAH1omxCwzDVX5o
ivXLDR5CI9Re6ZuJF8oqilW+9eHEijNRh+dirljs9+6Ggli5ZwmsPgbRlJ7wDQDNUWGaTRROj3NB
IB6B0pZvyDw5FBrl6xmFMrdlfvvRVdoIgU25RdRY9mMVGlcBUIeIZpelHzGNOJYKDdnrdAWTOB+F
PpvTxnYdcV1faINePevjwpDgbf82diy16/o2RdLvQn1JqOpy7t9b1r31XDDgtcqmXvj/Xl1fUCfF
AMeA6KOjznn6f37BeijIzT5Vhth//7rlP/a/frTLDd2XGaryfz/77z+/nisUCNi6mMmfW/4Epk7y
QL7gYx+qxAM2TmidoipmNzQq67QewwboDB7AvBTonDSinmJGADx0Pbe+cX1BEsrrV52bwIYFvWpQ
vqUrQC3HDpC8q5g2aE44f0U65udVaokHIqLUNp8LiU/RdfNn0qdJi9Qtj8eNc1G1pQZbmUN9/d7N
DUNDqpnavuV2dUYfffIHc/wZMK2jhfo/m6Eai2s+QgY0jfbq9DOhz65dbEVUTYgC6rDxZWca6AHL
OaDEaTrHMsBe0PTipnWnqkBYj4Ks/jVVLYJpJAwMHyBHzP6rckR2K5Pmd6bHphfEZfLYTK6G7KOt
76Nm6TtVDuKaRgQpN32RXMwhTY91aaun0bGQ0mt9dUy72D2HCNwOBjbWayJ0B7JlYmwLSgfHbqlM
Vh2PQIn0012KlVYhdNxz/VajonAC+f63y53h3iybmWRD3y5Zlq/nLDr/d+jA450GdwJwvvzBk73x
IiQB3FJsAlabBI2xF0nlyXKk8BJK8BsNhcNNGkV7M/7v3hj9HruxgLuaXoesjm7wCDOqOa0a3aym
f8+IVT9E5LRu0cbB/B3JOIvd4GUpgSUa9RyJiVqpQnsXjUgrwCHYD9y2t2wm0DasBNYuiQ2pdYLn
GLghawKXIi8b02XRPWli3P0717bG3zEatFOyBOhOffLTMfLiXLt3xUzdp9Qc3Sclqo6wgAI/xmaH
7yKekJyzmRWbpgWKm71VAuMXOZQPom/L+7qBBFTdzd6gvNs9x5jmPwwN6SPUSRQIXU0GQBzA7uQ8
2uZ5R+1v2udO1n0sDEtLTYPXLB6sM2ZD0jImbLJT6f5WbHARYIbHIcl3ZdLt+inOX7mD96GNdK4G
ObLPcaYQaBL9id22ID3QDV5TLaNqR/VsI/IaS1xg5zslSGmlVi+VXYaX0SbC0aSGBzo9eXbQ0c+R
Wh30hMliNg7gqQO72hTGRC5hZmkdnmHFqIh0iT8yTCu7KVC687pRChq4rIxf3SrLtnYyl495RNyj
Nfak57md9aDGc72NF1t7zfJ/KsLfnR4dyFgv3/tmKnYK0p1TH2TOY9xAKBulFv62USJLmrpvaH7C
vbSU6BiBzHhGXBd9/w4nn1/VJM5eJdV+eiFjeqgHW3vp7Op9/Ud01/mjGrVzTiIVictoz+eqdRQm
qMtuqmvRLl8C9CrZb1s7J4kkjsXOgIH62CpZ+Ri3Xb5xmvJuGBn585bZPtVR3z6JQN2peCHv6ylK
hdVZ7cc/65HSt9DtkgHGvAUJSqGzfbKoKb6kWD99kdgZhuJ5YPzOSKA3s3DLaEb+u26bPyvtA5xC
jHKpMO9OqT4FUSieg0Z+zgod+yINzQfL1ZULeTEs3Yhj+cz7/hZKFvON2lse1mEUpxpx1JEh0k93
zDdWneUfFY7+pes/7xXNdd8hV2/mNvmgkzdADmgQh2pu/KS1Vn1IWSSTwNMRlrtQTCtYFpsgMJfM
LpWEZvtPP6XKhcYovAlF9TLQ2IfY7M69affPLOsx07Pk29WD80RJpn6O1bI/lQ4pyOthVWv1c2Bl
O3BFzPcz/ZaTKPFsELzruToiH2r37nMQqKyEJVM1S4hfBjRq2MDEISbO9EnrVL8ppv6nw3dC+J0K
AoaP9tZUM+21DoOH7rqvy7es98amS+36vZfDnywm3y8Ih1csMbSRc3MkOFH3p7LBXYCI8QEmyDaj
qA4ZfHgeiSV/qJf1iUwE6RzL4XrOBsv6EFnla80deEItAvZxOWXldnjga2eYXw7//YAEomPJPDiv
P76eR4vPBR0yuvUd3bHN+kpYReSV02JZf54mqcXEbkj9oRvV07pRc1M9Tcvm3+G6VyGKZC7//3vZ
rQLMhZrcrW9u1jevv2b9ifXkujFy+3MeuuKcozBVszi6xOBUAr4CmXhDEpi+0rTiYd24U9YeW2bp
G8tKlda3al8ZQGLOgrYt9SnjFKpyOhk2A2+BTO3R5hYbNanfwZrRqUkD8dE0lr01VUXj9gyLrZEm
JJDqhrsNCT551d2aSZoE/FtDiGSRm6MxCzUVdGPsLA3n7LpuZCj+21sPRSuHM9wciuFtfEY3/9+m
GfhaNuuxJCfzbFeiPoJH+NmV5COoMi9fch2bOA3j9cAOJs4YuDH62Owv43stZ3mY21J/woel3wO7
QazgaE/rxukbPgBmx/5suXhubWPa6QnP3i4YUUs7LThUfcqu2YTDeSqr7nOuMoxpYf/a10p9lJ2N
PXA5LyBKtcVnOgONapBqQ9/tjVeCCUDgze5bYhQHy81pzjSpeg/CMkCXqSNUaoT2I2ynC4UQ67eb
8k87ua6A1dHtvQpa64BRw31yDQTr61uWX9THo/veOHTMGx7SND+pBE/p0FwVIDyLb6J9n7Lixmwk
/LLD6a40Y/we2oiFIsJNrrEFTslWDeEPOoCvxtF/rG9t+NXd6IY/XRrPHrogSUITwy3DB6FtKsNS
n3QEUmLfvBVdgGSBm9XPHcw9SWynuLvt+sFCXvUgIRCeS+omk0vZDlsvL+Qa5YgOCcT6jvW9YT8e
wE/Zp9D4WaeRfsF9b10R5DY41pZd8DaVP0laQNQOoLS44C4KXd3GIdLsMsnCnroTJ6PSGgpv3eXz
7y7Dft038Up5hZMqWwqh3v+h7Mx2G2eybP0qjb5nITiTQHdfaJ4sy7I8pG8IO9PJeSaDDD79+ags
nL+qzthIgBAp2SlZJCNi77W+5bA+WiVKNnDds18Ni8yviFYKi3njl51Xew8aCh4eHPqkZJF4loD4
rwX1ddCxfdROc64y7mHpZK+yy4/UGrVT6RZ/30zz7v0Yy7btoFPSCZPEl4hi3H983Z8fM+yXECfW
blA5ed10NJd9KkOkOR2i3PsGgHt44vYdniZl2rvStOku0Oor0+k9nOJkO4LhP2mCyuXT/Ylh8EjY
zqWGwY3XFXb1UnCn3+LXoZjVOBD1xsZV5wLXvSJAg5t/UEXbal0a0nx03JeBe/klbXXtUhFldsnr
kcAFbXz463hezgwM/khCTd22UckBN0b7ZIgof/Ke0ahMG8sWtMyMxnyYavSPplvqX+hqWJA03Qf0
U/rr3mAfEF7VT94A3O/+CjeruM5i7yVXAzEP0XgplGWvBpy1L9LREUm33VciNVQWQzlcwqg0jxQd
ybedn4D0ptFzNrISkWmJ/VzqRD2bZDAVdUxiuofmbkCqSXojy7w212czVN2vfFzlT1aDbbbWSEiv
Yv2GWyLfBISKr8vZSzhaVXrQ+GaxrPGsGeMaNdoP1vbPRVeV74VU9nYg7A0tuVu8Y/rH7RX5/blz
GuNRr8gBKOsxfopYx2wo6dE9qMQAG4PTjeU3c+o2bTYdrcEtS5OIDqPer0a0p889Gp9llIzNa+5g
s8SACIY87NQpV/bZNArtt9fZdLeT+lcY5dVC1F17ShsPEX1JVHncJ8PFZZKyYY2DQljLNQrCefcQ
jxbDnUbDig61yTyGsZMz75B62DRavrfzFBPXZFZed9Ng8C1ywESf0aQe4sj0wwXacOQ+cQjJs7kN
VTyhS2tznJeUSiIyHLFogO5JqvymxWV2DIJ+mKWL4sNI9Ye2lfpNH2KHvylts/vxPhmPGB+LZReI
AVxQtvVax7xAxOhuyAOJnKiz4iCcobu5U1dt8HZ0a4uVA0VCOa4YqIgHYqK87aU1vXlU7BYASOXM
8cuAri01PxNvRlvZD2UoWxQMwbTFRdJvC9/eBkbofmA1nqimivbiG3QasxqIgG6m2kObU09B0bMs
RFJ+Ca065kMwvaays7ZT1zFztfL+lfnD6f6CkVjEZY+w+dHO2viBxlbE2xPFV0pjC41cfqLQCcpc
uM0GsHy3z+Kk3KE7YPZj9D+CkmK1Hqbl0eUjmOH01OW6ekoT1znXgjSr/3kI9w/ngVM+3l9wP04M
wnBARMO6kJ+5b9x21BceipllN9KvifhakVlpaXpC0vc4qCx66ucN7A37sdA//jqSlE74VIiAfDGv
Pt+POy4g/dbIk1UWm/0mnCr5pqNoXSjXkScE6PKtaefqUGfdaES7l6zlEpkPd7iw96bXkHs0/1Di
5wOygKrY33+Ipulr3k/tZWic6sVsrUXslN4KDY7CeVBisRzn1QqgGILgzcBahkmFFWJe1SBX/LZd
JqMNRtYNw+r4ofpLPTr2J7J7TuGUci3GGXUl7OT3/fgQETziTSJ6itOcQHdkTqt2/oGagBfU0OY7
1q94GyR6s9N8Wb9yEh1sr7E/NdfBV9ea5iElMWzLUtB+AZGU48SKw4cu8q0XCUMflmZZP9jwf1+o
LPzWm1z/82QlZ7xkuW4Uxji3t8hty1NikedddFw3R4/bB6Z18QaWCIA0n9Qfv+12YQn9xBE9/nFF
9ojyMWI3H4ML7avSianXyoiFu579JASLDzIDmPL1CGUnypOvfDA/orKnxdVRMjawkM633VWnqy8r
6MiXMCdCo6tkndjCRAfcPkx5VByp+IYszo59yMIfOwk1PdJJcUu4y97qHlTbGTvi1+kjBda0EriI
A87R3eTaci8l1X3iIDBRacfRnqLDfU+adbgShDeuyL1JzqHORjAQLE1fJeuZoHaQU+FdZwyPkTKn
MOJ+lVk6sfWVDl4mL34w0rKeRlN+DvxbVUCDx5Zenrx8fM8VyMUKhX4XWHSU0vEZHuva7dUXU2Hb
UHSYjOCM7bMiBJPkwcwc1r5tQsbR8o1d1h+ek0wbSbFnGWvuqeEW+aanIUlFWrKJFFXymW3xYTsS
8wimMd0LikORkqvthM7KNRLtBXLFMR4y49PoscQ6g2Xu7SB8sPswoxmUX90YXSJU+a1JTNU2a42b
W4xXiI1Lq4tenGR8sLT8iOzgFKv2pkXaMsuCr8kRv3F14uMX0zGYxBfGjAe3TUlvRf6VOfzpPT1t
d3M320bIc2wMAZslLveagEWjAms39BXSPIlAIxd85V2JXMtLEtrZA5UJPi74jXxXl7Q5h4TWkoCP
umg9s1yiw1wpxKfYSaHjlxoKylI7AxHx1wp3B40/YvvcPFx1rBCaPkUW0mL7NnwFNQMbLaHwZG/Y
hGMIjVIM6Mk5wtgnyWIkBTJnJjin5G1Fg9cESQgRfoxvC4VU6lA69gpLoEP7tWoIdLNXkV7Gy7bv
kqUHZmCVquG78Qf1wGL5Zx7AGepsuR3g6FQMf8s4ssQ6todbAm3wJZ2SW3EN6AMcAo0hwxXAF8au
LNCjeHJLee+NLp7xELoUDRI+DCzCbIvmYdo2BtXObKVCjDduYoJES81bieZxkXBBLoNoshckkdDm
M6dkX4PgWESffekEB10x6TFEoK/t+udQ9CDczXhYlqpA3ZK/dIHnoHjjqgDtvG4s7HUO2RxNYXhL
Uw4nFk3eUpSR4jePez8DRkH9FCjDNSpMRFShndCgZW2uD1N5MIbkahK5aYpA7cci7FZVSB8JLNeK
saaXEf0EIU4iGuQJxSuMDMR/qGEOo9/dPAPqvB0Z05YC+HMKrGsbmqQrjTNQ2fWd30y2ikVBWFA+
f2SU6iszSpsVM4dopFXoRP57Wye/LVvbiSh5xXWaMt+k01bF2oZuJyEode2ts+zZ1QPaaKK4eaKO
dlGN7cywsnXlVugtqnzj1cmbWadf1HWQGsuE8tg6jcMz/T9Wqz9hPR9bZGCFnhprS4zRIpuGkyTP
RwEbNcHd4o4pMFqCLIj9/JWxriOj0CmWmjbsRRXsoQkTuKRtuy7+FtOAYkQOL2KYtAVVRrUGzSo2
vms0BxmMx5zV/3JK3SU955jQozZYFml3pnOzGrXo2ddDzKe1+eBrIV3mTvxgYOcOZlwU4UhQvpBj
VA5Kwbyi1Zj04QL+99mibG7JZVEaB/QL+BwCgbNPrLrY+upYqiyzvHuJ42QZjumcEJJFy5YiGzf6
49RX1cIIdWNpqPCnllZP84dUWfzpBA/ALlkFKcL/hobJtlHsyl596IaltvgQT1WfVNy0kxTjYIFB
0ACcatmxAQPslLQ5ardmMQ0OZf4Y5V9b5Av6It0y0AjkRjkTLKKeu9VBeMNbM0y/gn5iTlsBm8aS
5wz+b8Jjg0WpQ80Ap90vWouL1OXsTif9kxsrSkDDivZaOBZbWetHI8uaVdbBHIgx+D+41nmwc7XY
mSXvQ0X+rSuHk4MhHO1h8dydMwuQYEmX3fCyZq5c/KxNikGpAxVOcg9m0TdPF/aAoHYmalsMUusM
5lbY5p+ei5h47Cx4U0WGbSTKPysEVLfY7M62Z7wFpXpq3ephynp6QLU2h2i5/InRlqLo56Ky0l2l
l7T/ZfRqDdxZqO2T1xK7V0fUv0bNPw2RQACVvTm+sZNdKxZFjaMDLXUU4E2oihTgixZgBg4WlfnD
BCoIcBB4WK5aZBAWQhfTkcuJqBltqqOlFtM+wim8TIfgWHck5GI4+6EhkjC6dB+lCuRWf3KwQY+S
X1UN3grjyp6i4SkjlGyiXdzR37W6/qKoCi5BuSyprqxihwymKtQwscEEjTBuZ+FpJIEqSscnx+rk
lWtO0o8TALPzX5AuCZ21FFFq0TKP1XOCUANxrYhZnDsciopwZTnmwZ0m7tvwXmstIICwgPNWxdmm
rYGw6kAJWj/AstgKFGzNL1QY1EN9dJeqrbbx0J+H3H51e9bZKIK5SAkIMGfZQxd8Mt0+es4WMSRf
zBWC1jJq1CEwiDxsEC1Po4SyjN6zj0fyWzqSSIrk1vcWcqOStYql1V+D0eI7daIbMWvHIIH+4qf7
UbDcArYTppd6bgtVw7ebaw+NVn/q0zWsrUcbI4QdD7s8NraaHV6a5pNM3QeQY992lT8KGX1mqHgz
6UebNgV6HH4jgidHUdZc31bwqlEiQ8y8560NSHsbyLrlsdG59wKHCLdI8+NyJRQAHc1Ejtwq1tp8
D2hEJEYXpUUu0DuUHH6I0NkMsnwxmejXs6GJN1NOmh+6DJ3yDxIkeywwilPpiMU44Zbp11OTMt70
wli0jIKLBtuWENUCT/832ArQLI5Qi8xPyLMCTyK05odMmdr7WvW7srKVK6dxKTzRLH2xLesa4QV1
pXVFrqqkprYHz7qqmJPtWpduUsZd3vK0r3aSqNn84pTmIVppyj5ZIlcFteAjxDcm8jJXSyKT8kdH
FM3KL3r/LbDy16ht2t/pUC/svuw//hhLe1ddaNVEeIqzpRqbYMlXuONvoW14b/l+8hDbaDlUM3N2
kFl5Xq0cLL44XllmSmhGoefRP5rdKsXAojy2UKRplue+hPOjwtDE4e5lyTXzI9aNreNY5u+p6HYG
AqhP5liLqC1pNooAfa3SjloyOj8GA70QFVjFt5l9G7NvyayxchY55542eF9FbDbw/CiZe7QjbG14
UJUh9m0Lt8JIi8t9M4RyaejXvyMkKrt/7JxAHSoyoVbN6LY7HcXKa+gBbIKf/FlK4qpo0bRhtoqU
7X6Nv5MwyX8Gmk8bGSzfR2UF70r3zFViOljJZpqWDPPrH0CSEZOQkKdwpQknLvlU8NLuboI/9mHY
DcXJ14rXZBrUR2LbD38Avo1UzcnWC7m1RorFljOND+Aly03blB6njZZfNFDBDyQ3WvtcENwlNPXu
cY9eZDgSwJAOib8qQPxtncYFW91SPdb13vlVWSzyfPnq1S6TGZBQf20a+TSZoGOczC2PhQM3Tqof
Ed2mubePka4aBV+lSgf6WgqLhIeUU9OKY68Z9A7vNIiqA+ujKFl3gb2J+1b9KJh8epk+fYYd8FZJ
Z3JV9VP41NHGxkTTaw+A3j79eTE7JpX5hu2JwQNAGbbQ+DGvmvTEQsrYtJX/826sJU50xLuotaz3
AI+qEy1h5zb2E4GMNUT+cmjtG4KkduMW0mZURFifuLHF23WbJ9tAeWWLfKW8IoaKxDT3YtogaYCL
txvmdXB12tJ9aLrxRmpJ/tLY0/sQFuoy1hMukbbfx6ZqX3FCQMn0KMwO8XQQQVMdTXsglhbPShc6
QC1nCEIm/AfyxoZD54Ff7TI6H6jS9n1SXFM+zOn+ogY96QJf1KqcmTNW7hmHSsiNcKtzM9OEmE4I
hPFOu1UqQYLKeVrbrntpo0Q89RaQ6qU0kR3es0LGGh2RtHy6EYAGJpQxmxH6w040qcItgmfQLBuG
boFgD5D9R1tg7P1jmwM9tPBkhJtnfh8yHu0tZQcM+EMzPIAtfm1FKQ6F3ZJv4uHlvnNmg8H4wGLb
X3S/aqDDgp1wHkBxihP4TbpPSc9/a7PKjJV1hdNsY2BoxHIIuuhravWtS2PTDq53rlgbxeYzxj4m
81z4FJboBFCPM412FSYyxvHLO2QxU3BTieZT73c5Ud9peMtWqU2/QnFVifVa9N3wRTv/VZPWO968
5gpugezZGbD/5+oq0mqEdOSJXVdXw5NB+SppZb9Oyxyp1f0cSEMLeaWG5KbIxu4xoPl/N6P5wXdh
Vtntj59SflO/QAfA2r2eQWl9zd0tLKJ91jnaQ+jM6sS89yC3EhsjvOR639AGjva97n5nMOHFoA3P
qnUMwMpVR1ksLs8lkjlmJ91BKrf6MUW+g9YyqzGiakBX78bbPPW1Byu0PxHLBQugIfrK6X4bpfKQ
UNgVIgqRrvtBO7m1a596NyhwR+U138puICbg9ucPEQ65hdOpsJ/zjNkEPc94q+XTUnX4Ru98dJT4
P9ysGy8WARzrP/CsBnk1vMKc5ohyAS4mA8xVbKjhoYJnRGNDPU86zVFCvtJj4sH3cKX5Rm5BvutI
jRbDqADqQL4IalofhvOZVxZ9uDnxp24mym3lBEFUwlILkupJdeTOa1b/XjjOeEUOES2YuqhXkwCW
tprhnA6hzBgK8huQIPOAde8Mfcq7jVU8QOD10r2DCmodxKFPYVXAO5qpGHfyrSyxxPQ9LNcuxtTT
O1LbRarUT39GB4UhMSgLa9GmZreuuxHedkt1c+EahXUS94ej4w5U0WsiUeaLNUB8bzcfeq3JreG7
yyIcw10R9slR03YAXvxLRQzGEq9Nvimyn1NaeywyE2fchj3nwAQkE06081m1fbD07cY4tx56nQHi
5roeBudV6+2rLGG1RpxhfRd3V4/bJm7Zsy/92VyHDuD+p4Sc1+O9ZwgWepzRJC6b52GWtnnozLXI
8g592eo7xax02WMyP9c1+T/WDKcP8zy94rFNUKTCsFQZAXB8cLF051ilboqdnaEXkLaGqQKiOkBK
EmW3yc2dwIlULqWn0nUJU/eP7c6DB2aOdfSktcoBE+FRcu9dDKY55AgB0ZFyGL00uGYGmePvk45y
j2jIgXrk0vMkFqtM7Wmqh69SjEi+s2U1BdobyDULNyoma6pKUGOhsNwqnclglEsU1lHKoM/wElJ4
gQVsUV+XFicqmYTudvbvn1FXIPF/x0nxknj61oOPebBHZ9xU9DV2gAzp4Ku+v8Fd1NdaklSbkM5n
iu8fvHQYI0Bq9JLzIotbMlTMct2HI/5uryViSgvsV2kwmEB/wA5wH2S90LqZe4/zaHcnev+1AWdj
b0XifEYJyvbCNKMly5Z4Az4AWidBQvn/IwLR0P81/ol0c4u1tGl58z/9X/NhfM68VBmutrQDvzoo
jZKLwmtxt68LbJ9HGt6/GCLQ5I9Kw5NRT1gRdAp1kUGcsUianS+oxOQ+wTEIWHSo8ehrYO3AFRiC
5tNLm62wbv2cbXbfmDb1qcZwtH3SJPGzgst7apX68dcrREkGtdSb8DAQ08HwK0+p9I2T63KRtIFV
fYyBCBeOUV0V+oKzbwXrKU/FWSvI/egyInor+/vOdwpSw9o1QTWtAfXVP3Q3f210hQ3VNItHoyVV
aJyPewTxriZwxYdaaw9mMkuQr3mcZRQ9RH3mdrHxJFnYjhgN2jhYt9yA6lNlwF+fN6k1angB+02c
dnLuia1COz5WpQTBz6W9QZFTHYZ0lo7S/VrWbR5++ppcl2gFfnnExkL4bV5sv4LuYvfx0UlEcdYx
+qwEpJQfqRHuQe4Fv/Khf7PHaHgNY6gP6eQOWLLIXs9s41LR+uqxIxww78TnUIRYfMb63Hsx2He1
zq2w/Ma8/tEDJewsx98Bp0XrPDPMIsJa+pCJmGwLptbKyb/xf9iWXWJJEYTrumjQzRkfI4mca+dh
vbTc4SjGN/RWnZD5Z8CNeu2FwMZ9B94dLCs+RJB/9h6p91b/XMR5BnRKpEcL59Gfzf2Y40cY7TFl
nukpX/9I1c0mQYWk8z8Tr2E4WfyaD4htQ8uJH6Qf5EeXIjyXHukXMsqYOfRh92s0b51NhRON7K9h
ZPXg295rPwpnVbVGRr26jVhMJvqWQIL+aYLpsWT1T92+wITaA56WUrGeliMYFH+y30Y3R2UdqK/U
T4ggyPr8SbNCmDmT5+x8PS6PcTke017T6BZk9m60hLxNhvuapE7/Nbqsnmstd55UXIvD2Gvo8oj/
myewzQpjP6dzauunOKCGPEXdOZ0gH42lqe/sUcZYnBirIEbYV7M0u6UzlRYc51qjwhES5dC71M/a
rAfCSiUKZMWK5bl8xDdk7Kr2e4Cbe8SKGx2reaNBzuAvMz8UlsnD+/Ow5KOj6Q+/7+kc/60Qy+13
ef7Mv9v/mH/qZ4kiHthX91//vNv+2Q+/y9Vn9/lPO+uCEUs99d+Nun631Lj+6z/4RX9/5f/vk//2
ff8tt/979KQ+Z7n9n6MnT/HXPydP3l//9+RJ+2+6qdt4YnzP4h6oW//+b3+SJ/2/3YOUha4zk0Mm
Z/EMV3AX/ee/m+bfsF4LnQgTY7btz3fktuznp3T/bzhLhOlbgCU8clf/WyGUJmMkqXT/EEbFe9O5
v885VPx/9v+S3+ZZaZoETkcwDbx2bMGhPqkIpHxl4AIvR0oR3ylm0YPm64Simz7QCtd/HMJ9W9vg
Amnt4Iqx8+d43khP7rsxppE8elCLcRe84UACuKDb53Esn5UDetGO63OONHslmtHcZGFm48cYTexX
jypV2aMeA7sm+XI4Dbb3JczBfPbL9GS1EmuUqL4NXnRzZiS0J9LX0ZbFrjHz6fAeyNRbUiQ/cwuh
gZozExk7Ksderd9s2egPjdP/KJtgthsk4MSDINyi8F6XIIZ2qqAuo+eRd9FASFuY1U9G2n/CRdcP
wCvxekcGi/Jpgv9o6SiEdOPgkAm8qbCCLCvfwqo5xN667yfWxn6Ab0/DPlvBfVoibTeQmgfySXT1
8ARGNUeqSW1LTKMLNAB/mNYY7qJLjJI5zewzxrv0EVrZo8vC8pxIPds6EsWB7pA9RL+q3feN0+0p
FDgr8gQ3Ya0BmfSRRGKA11FHUaSzW0y1qfKyjWwc55JbA2avxttljbTPmofCCXiA+Opysdb18gMT
f/2OHXwpXOJxVEWqYNHOJTiSKihv/sIsXFxSQ06LrjXW8agHP8sRRT+opWxpKk0/mGVSP2bU9Lj7
1E9pI7D0MYMr3GAHwRR7UE0kpuMn2nrIeyTZZrJVdV5dgcUQ5OZRm8yzcFhNfTasat2Fepuan0Vm
pFAptW87KCU6BlRXRKZcO6t8TMq4X2t9g9JFBvXTAJ5pk5WjtoTWAGqoUocoo0/LMtljBUhjJ5PI
ES3VWvRR4dfrQ3FKBkd+OiG67/ADuct0Egp5XU4bFiVk3+1VnL6JrKnWItLVuiwd80p5NDmTJHIu
Hjt6lm+e2vYwpR4xkD33GCqe85aivAfMz+9pIODWjVcdgViriowkIq5N+5S6oXOySkVqgwwu3tAQ
IzOY/drN7WnRD20GYqpy1gYEuCijO2H1HukZVuXtWhXexi4a9lGF+crMuwXEdH2n45DaWJqh70gE
w39qOOvGy1FMXFNUj8BHyuJC6f1S6gWcK4WONRoG0JYGg5s7Zv2FZEb9EuTVt1Zggp+KuRBkR7M9
3H8uGSg11e0pvJUPrcbEb8RHJULEzyWyIMO70hMB4KFbwdaHKlLl4tqjErt6bfQhvSo6DH0pQSoq
edajPuFE0c99aP1yzDa+TpU5YMYJMMC7bbtPK1nvhJvXlzTTtr4cPuW8cjEsbPhl+m3k9G9l6d8s
c2y2cVm3FIfFk3Sb5HCfGBRFgwob8NE6bq2jHuQu8IeuPd43pmu0R/RAxbLPJ7lmjt499t7rncYa
TABaNQsuK/UP8M2pKsl1ctahLJLjfRPgEjiKvNSo0ffg9WUQ03rCGzWADIY8bYDwm0JCL6hgHyaA
SKZYGBFzcyfr/FOVIc/aGGXYHfWZ9TEfs4PsUtLLwuQJ568IfHSSCPEO993GJiuyzOmqN4mr70bN
Ki7I54nEjflTiMi6UU0RS5Ls4yXhVNoOZxS8xjk4VYnipUfYjMybFLyFbhfp0WzzW3/fDSxpPpAh
t+ptbG5x7/3qRxNGghyokbs+RcGdjEFRzEZgbyYW3R/p8+79Uat1OBm7U0kyGzdbqnBI8Nog7o5l
KXeGzKhTUl5n3pxmCUugPP4slfkLfUOzNHsn2WoOGsHIZdOq6TnBh/moh/qwjGWen0wCmlajYgZy
R1bWBBjupdWDAMKO8xKSmoxH8rW0Rx9jOWThmOnbV2vR8Td7wifMBnMiEFh0R/6exfbZohhKd4u1
cJjWcJerzjwJF8fuYNX0RIkfOTc9ZqeQCsd+msLX+57llgDVXBeZIZbCi9bhnrBs2ByCe+LKjUEj
eZJlcjY14ZI+c77XJ9E8+0M0HRsTWpDXk8Gu83tb6I2Xft6Yyn8baG8dMhDmRAVTv0pL+0mKEnOF
Y1LHGz3r6b4ZWNosqKWofewDtmzR+GzzyEXr1xR8q71fkzw/hpgAOGYj9MGd0aF9N2nMT1LlB1aS
6rmZQSr+EF7ve8KmkUHlj4BnAwNgpZGQtp8M45B7xJ5T2Tu7jd48uXYFGD7nVxrDxPo76NKlF6RE
MQ+x+V573ux3rq4+J+qq7ge1Hr3E2anK+t3NLNX7FQDxs98DcLx5mRudUJmbuEMSqHu8Nlt79AuB
VmYBqk1T4sPolXvW2ijYq768Ilkgc+7+H1oTfsZWQhf5OwE807V1OavRLb1gdZm6F5qvMIWNJr35
Md+ulSVg74uJkNXRUp8mba3GAZfh+Zf7htDM4BKVFyG14PF+xKgeFIqWkxk23qkeZb/tquqTGjZE
erpa8lTD8kT1NNFtl6bpnmMdVc0UWT/7vHPPvmH2iPMG/cuc67KsxNOV6nTtlYoe34cVD9v7bu+H
ZJq0fny672aGOvr0wkMTECXSDP9Z0ZZceYBRtvfdkjP5AGuTKmxOMNGyN074ZLSrxWC5tDNnPASl
fYv7bnzMpJa++gZJL1PmPN33GkX2ak3UQoKJ8yWxN/ejWZ7QHonVVaBC6MLQ/opZXNJ3L4EsAZc/
YEkPZ5tE+oPG/Bq9n/VlZYguIUOEjzrJzydu72QPzz9an4QTqi9CqyewZH59gn2aNFV4ChNWOx1L
zguwNWMVpdp4E+DvFjiraGQa9vvEXOsbNxN9s5grJYYaQR993LmyHfZDNlwt2Nc3kDz+HqMXXdx6
kp9gDNHWyI9yIL0O6I+z6wM0BTE3hZlkCXS+Ue8ISLs9oZAOMB1/fG917sAetZSHqNa7l8pXq2pK
11ZXToe4HnNWqHMo2v3hfQP+oyAFQ2PmEE7LsZiMeI0LyVrauj2t/+xPes1cdaQ/nqKDfCzpxzmL
IQu/IRN3i6Es67UT5OH7NHhPnd2rp9yS4xUs2Mlube2tkWO2z33KZNEowvfEbvn7uuDsJk9kr270
e0bFYt3WLgHn4LNBh2HlUwfYJG03PsPUSc6TSi9IDBGShWP27fYVd7uUsnFOs2ZbVgPnqE/UW+Aj
sps3TVzJC/SZCfA5Lcz7MTOHPZ9oEcZ4Yf00w2x6JOaqf+GqXuBrNN/QYMcn6CWgyObdXs/UmtWh
v82M0XybqumncOT/9odcorkYH97dpAp+OKGOgEpoP62KDnnvZ7+Fstaotjtqs+TJyajH/MEEoM4G
TKhUJCOMD8DWgLASfxZ8uyNiczhxgK8kvRaP0T9Iu1eEfN62g222hatjv5b9eNCtPv9KKxKcCGJw
zj7dpwenI4fj/oSP0YM7fvNWIfYiEuIQKRqfhBDXL4mvy1NiEd123yW7qDkHQ/l+3yOzorlUKXi6
+aU4vocrRJBVng7puplEt4pifeoQbc5bB50RkKmeHrARp0eADC1LeP3vmz+v+Yd9vRgPjo+kdX6d
lnUvicKYK/TipexUla1TUYVrTcWkyOSG/WihDX+8P8ry9BcMWVjXceRQumEDzVqnr+Pr89dXcI+m
wuzjKW+GOnwVqqdLHkLi1nEZfHhRsRuIBniRSFIP1IsBF0lffaRtujPjhM9UU2C20XnvKaEWm4qa
9ee4c/om+9S6Ah20bfoI2tzyFQ3f/v40K8FslRr0WPVK159wpCAJmX+uUehFgqmICBXrpgfdty+o
D17vgGE7Az7WVX515LJXhEcZTSyfKzM8eeZY7sYqI12wir3nsQK31ZHC8VMPaWZQOX5rtWC224Xw
Iomv4DpmdeDoMJ7jEq0omPq1o9OHsAYvupSeNeBrJP7jvovzPr7cHwlZXv0g8A73vfumaYS2t9P4
469DWNvojQ7RodFr9A4SPINjMOQ3UVmu6hkCFuu6s8bZmWzvzwoGaBhEkXtgsQxPFS6rb1TV3oZw
TITinJjbmi2i+AiEEzLu6FpEY/tYgzxRJTGDQsNxABTF8xe9AD1laQiiE7cvm7Wgz+QwGqA1ag55
B7ZrgbaADsqgR7s/+6iQ8N/pvbUcpgylsllwx7kzrNGxI8NoH/lAxeW+0VMd88TM5G/BtWBBD+Dp
ejT/+mpMHiSRjw9Fpi+bzkdmOh/66/j9kcZCcwib6uwn5CSgvCZLoKype2q5uVeO9UHkp/vozGeu
dMN1XsJK/THwlmY223T0ZTgd7486X01H0tOthT/G5upfnri/5L6xdZxHVgL7RI0e8sQ4bdr/wdV5
7TaudN32iQgwh1vlLMuSZXffEN293YzFVAxFPv0/qMaHA5wbwZLlKLFq1Vpzjrmr4unZzGG3L0zt
6yP3JTeYb/IulTuzMf494/X8pkYXjz4a/am0kNxoCWD++a5JKtSRs1RB+ytkAqJAKYrOI+rJr9Vd
T8o3wn8Rv5hRtcPimX8y52RaLhv37GAe/ZyVJW5CaaoZ8XhL7OjyepYlZY6NdC5snCW+Xf8zqwdG
yiHjNXOa36+Nl928sQFRVAzh2eBgRD+P6t7LC5CtWVd8qYCpR6NJYpoco/0csKTMD7fO5B6VhX3v
ddftQrlSSeiClaDZWyfJhgUyW1WUrFs8kvZDtj9l2otnok/Zu5z87eueQRbz1a0iBmN8rvfd9oxr
NF/g/ULpMiZwmQp68Ye8N5aamkIyOuZzguyHtRmF0yf66Go1JKF/SbuG3K8M6YZLsQXAKYQUyhqf
OkzGHc4/b27x3ncdMC4khb+bcIVRy/2djFa5YuQekb3iKESW8FCigtK+NnoUG6m1mtqUZkdYe9aa
0fg6nZMh4vkG1au8WpYcd3jeGPDOdzEHyUWBy3fdQsi3d17ehwcdK+jkTOmbEJrzrrnIakZtkvsq
a9z3AvrGZSJy/HWvSgiX6KM5gABx4nkw7excWT30E2faciVmyID/93jc0YIGRBqukRc6fQLYrIqA
6Ohj/92hPxx8v/plMZ+hUKmnh61HIDVGDEqx7m07a4y+xGR+NmOpv6G5Uvfa0HcCEdEnsCJvX4Oq
WeH6jb4ksZCMwtLw0HVEOMQxdt8mGL1zKZthY2BBW2Cl9s5cSuyU883ro9djY+MxKanEwfDc7zpW
1YHXyHgHAwQtL25H0AJ6ilVhur3+rtdf6HCm2HmlvL/++v/3+OsjTNW88sQengYdMoFKMuTWQZTt
CvYrxL+MckwgqodMMD8Xanwf2yq5oNT8BxSwewKccJvhwAYmuo7q2tzaHfGlwRgxEysqz11XNSE3
3Wxgf93kJtlrwN00podOfX7daCSuQP5FCpzPXOY8cDoAKDZgpMBllsa8YYQNeX1lVQPnCq4ol+am
OHam6fUML4CJbo6FvbY5s5wdeABjdc6qoD2jO+7O/lQ7kKHmD83I2SPpjQ6vZzI+ZC2vgbN4dBe8
rPKJldO8fzevuzqyCiSQYfFrmGJr8/895fVk2aEwsgd2AmDd8TVBx3JAl/7+uqfQbBOvNn+iU0zG
J3tWUXOPFsIA98SsljS1UCt4cYv3oZ8+Y7c6eh3BlqY5GO9uCd27S6bPEALEYUK8t3zdNVPbg0U+
tivyI75IcxQPTylAH71mr153y1jrz34Sfb2Col6pHO0QLqauS9/hhO2wsWpXTQfWI0CO7PXCiB6a
ptIdNBNv6ffV3Hl1g1VPjTEuXjFK/fib9W9i9PrHCfiJYFXcfdUofQn9LX32sH52wHBGLvAme44S
F5QOSW89SC3aF0mjbeD9YLorDYLRrGrTAFeQoX5BiEudqIIvz/vyVcywu+pyAqPcH/y/6g149XxW
u9THyHUITxCmu+hAfC1IgOIA36oVZ1Z3g74WlVo9+oTjoKsUBKq9CW+qF/hyzX2KwXyfmQNHa2w0
E6tiO2pAS3VSiJnHNTe/4AhDouGA4pH4kLF0z+muzaR9RmiOWld3t1ZqPgU6XoT4lYdJMiQ3qIBQ
HiAbTmZl6jQCwBQQ/ZadPX7pdvjXbfRw6VT5T6GvaEVjeYh8Y1dDpjxasXDQ6VvbyqVPYPYgiguK
OuSHXbMcYo3yIrdSsJRlP8c2I5/gJJ+5+UeSVvne4/BhNGl4ClrrR2U64suA0L+YwmA6D8HvYrLi
D6f6rhMpvlQi6yOHcdLDwJwvEUHLQ2v7w0ZHJLOFjuAtKyGQYNP3S7NPBDkkS5vMcxvA70OZusfY
v2RF510oRP9KGzciGUE94bYcYSWctzTrPl0D/60zJvucHqjTSaTb5X8JlJwLbroWyBoaJxqo+Rsv
sHiL2kjfTHUGbpjNw3MHhndNfU0SPX1PA9vEXmM+B8MM4F03K6/S+ktg+XMSBvqS3Dw0eAHpyo4w
KMmLgxV7KRHuLIKI2kXwTeua/JzSvjMnm7YCtu4iyaHvmyTE8ZrB1ZLtM3Ds5K1xLDhttcfyNFuq
8cbs6ORmW+Ivz0U20YVV7mmqJF3AzsDnWKtfRpQ6N8dGm+VV+S3hksxF8AmbamD77k+krtlvqRb8
HpLhqWelTnMMwWGGMmXd4HOgZ5D9rWqVn3IU4bo0yyXG2xqtv+UvIuyDemCnsDsQpGeT+zYEFTOb
8NsazGSvZ/oqbC0E6vhtlv7Eya6UbJSeHm2E5FsjJjZ6q92TdcgKi7bD1q1jOfVqSYRShz3yh+25
/wGhrA5lnpJnlqntoDq0HXSCRGiCuZIExMNGbgbeTomri8uQWzfyGEh70SEd5E37zPCCu4RvbZju
Y5iSWOgYltJobwFftIF11crvGg3izrPLJ13ExVDZ3mJgo+I8ThR2H3g/RNvqb32EqmJCBkD+Qp1f
OKtYFfBCxKjCSpmxLDvQw1dp59m11w+JKwRK3GlYwdY9wlnpFtoQ5xuGXKQN9ZaggikwfrfxmmMk
CVU5KbuRH9HIA1orWQr6LL22cN5o0pRydpmWH4M9/A4HpApBOh0ZM0RMhMJmmaT6TgZTeyJoAoVw
QmzjyKnUiKNmiWJ0a3TSWKsYFJ8lSBWWuL0bayiWIBwuI03fM92XHfYOKsWoXnRuEr8ZqbFpC4dx
slwNJkANkJr8WKNbkEtdIz+dHfHIkno42/DcshuzPmbOVGFk+EWbirbE0rfrA7YOHLZp/Vv2FIVN
IacHCrIPuuHZJbOJQtaSRp9DllamnmQ7gB/qoqfmmy3ws1VdecrVjebp1kK7bIcyuRlTiU+oYIBm
ZzgFe6ZAYVuffafW3xzhOFcVnFCarTun5Z3FWJN+Q6vtvbQ8p0oilceJ6VUi2Cia2EQLvgmnXBVG
pW27gIaZ62oHCs33VuEKSXeiQ9faNBPVlP2Cu/zNdb2/6jollWfrzd5nDNcDDVuYLhcbNp4wq41t
D21Zx26qBtJp45i0silCwyEoirncJSC/ydowH7PWqY0hD23Xu5O2bIbC6/a+0KttKXMf5rJ9VzJT
1ynAX4MEHBhRQJKx62Oj6QyTxm90s72PPI7cNU3DR0Oa2Ioh4UYrQ2OTV2P0o420pWvSk6Be/AXV
hyLVqse7MOslVPxs05bKg2y66B2rv1nhQIgO5UWV5p9Bog9M6aNXItzeTbz+nDIERU7SAOitf+gJ
en0XXetd2Y/ahjnmFAZ2lT4yPsGE76ZsJy0k+B6UlJUPY3CH1e9jwDq3NSfXWA0AHGF0V/ohk8G4
7vxpg1o3/EFZBJ2k/m9MCR1yx+RmNo12HFrIPeXY7HS3u5WTaBYo36f9DB+baoJonF4XmEmNI//V
q44FaOt3cYCtrMhRitXhOWyDTVo0P/Np3jE6GRzsqjK2lcRfNmy6rHCvEGRQKzD+Jzf+RLh8SECU
YW47HaoVLtFsZTj6zVVNvu8CYumzh16I33gtMc/1rMxpTb3ZOj8mGhrE7zC3jKpwO+85Ua4DJyTA
aYgESPvCwDlEDMeCdwb2EJZYO+DUg171exh6frsAC1jURM1ChtGPICTFRXX9rmhUskcs8jvEfLPw
y+GjH+1omYx/exf7sxXk3oLYq53e2+7JNHB1OJE4On6+j2EerOuwsneSYfiZ6eGw6ZUa30YblLAq
jFkShBtAak+GKn401leVZeOydKJTohnZ35SwpNaz8dfWAUiaPFYbV2MZz6HEmmbx9TJGtp31u8nD
9yD+lpPjk4+q7ugFD7Vp+W+F5tRrMAv6Fjmk+Rw1MwMV+D3AatwPWmo+xh7c8RyDyoBxaLYRaNmn
pXFU1cB178h1SZ5hl2Hzr6Ensq3zRihgyyXibfSICBjxWmyJ+uofPYbghHyKWBpHEhbxlEwlaQVY
JKo4zp4NlJBFMj4DhudHSeTb06F3xvgt1c+haBxsDRHFR9ZVF1dbmrmv8LyOIKEABl+qLLJYYae8
WnsxtInXg0Nezpc17N5yfo6BSfjioHvUez05wpLYa7ZzK2TTbeKWGTHM3xMNVpB3sapPoiTRdlC6
tcg155xAYWI7p00X+b06vD4imlQdEgbxa2VbYjEQHL8rvfhANjw5S0TQBnly90fRHWoPFv0omPOY
XXrzW9xlIxrxhTfhtMxwu9idg5pfEK6zgO4YkdIkSZ9Pj3l5Z4xi7gZZ+tuqt56M3pNj7Vf5BnMK
+lfesdfSb/82fjat69JhwmcipqrrZMWklaIA3z/xxT2xcVHXIuue/ozmyq/8L7ur38zML7Y4EBuG
jRoMddTOFA9md3zdOFLrjqmVYj5QldwFOFzDVHOv48m0zGk9RHOCRpCT6h6BMi4R0i4tqYj/Dr3x
7DdYd8MM+HtV0fu3tOH66pK/PmppnPImmwp4mKhDXGldbbKH71U9wRtk94Yv1K2kF7bX0vqtIdq8
4ueDYJfNo3fT/6AjN56i/JrMrYSS1hWDFyBXjYJ/3Zk3HpGrxHDS7Q4VIGp/t7zTkf207b7fjAGQ
vG4M0QroI12ZiuhVQZ58E7vDIYhC+A9NoK0Q2mHdIzZiQyRJtMks7zuS2jqLhvQyM3LMCXZlppi1
SqxnmgHxEWcBZHa5bXvjp5TONkvIK+GqUru8I50uSncOoG/dQiedSpjZJvbHF6hJ5NnRG8sbM/l8
P3whzsOEU/dUPFa6aAmiDKHD0Ytlz1fVrWsCcUyNiBxw623SZkeeGe/9yAtXoAzjpR7+JoWu2/oa
orQ6DSWxMNCjvM4lUMD9kyZCnGuf4XUfN2rZau0fa9AJqY3qcxZ593Lu24QVhamh6DpGkw+O1hLH
Nu9XA9lQb2PiUflrAS7p5oldDm9qU1aEOUz6RimNh+wvoXcRmkHtRlIPQoY4/ZRGe7YS61RCzVjW
/lCtQYmfa9HdLaF7lynTnmNCeEMRGyB23HxvNVZ+BFLx3jesLGFAz7qExWAoD34rw2iW1ERcgKdA
RQGahEkOHX5cNW/ER28A4ZMGpefrtLcejtOIi5W7277z1J6p6CrWRhSdjreLiorRm6c+iEVwTjMS
B7RxGWwHDo4rUbeIqB3OM6adbsTgfStzCK+GEugB+lXvENyLYnO6DgTw2Sag4ZBFyC6jdCXN5GPM
dPHGYPMNDY+7h5eu65BGoChXMzMJHkC5cAMfbNlk7VzdlxtpskEBj1Mb3d0Dn/8MtO6u53Bzophh
n4rMGV7feTtHjc9B9P07i8h/HOBOvH+tIxZ2b+Gh2970Tvo7yM2jU9rGe9C98wsMC5rr/QI5M+eq
sjpz9LXoU1tkjk4jgY2RdUZ/tgGAUb4TXS2Xnq8563bMj7q/hbQ4fkxmOFNVnW/P9HGpQWPAxhbd
Srrmy0S4xpuV2n+MEb7twHINsRveWDhvrXS+d6Tu0rYHt0ZMO6kTAx/AheMk5Hl3zzSfqueINQn7
D4pdbR+0EiQtQgZS4A8QX/T3eUS29QPjZHR1QBtJfmaGZqwLlxXUH9ti27rRwSz7gFJZ+yx544Fu
1TcS9qdqSYBL8mzYpePcCbI6b6PnGn2vGM1U5lIbgtgmSy7hXF9a1LeqnS5jVOQX1maN8RlKizTG
hJ8WdbPqs3LY1wN8yV73N34g1cPxxl9B13R/uro9q/hbN5V2hYnxAdNEs5kz1nYBptSMy7VlG+nJ
88GYdGQc56gEPxTeFJnAjjUY+M9BswyAzOYLTadY08ZsToahN8io8bdZfvppYEE+ijg+mZzhFm5D
OEFMcltcFT0IgUGsMiNKLnRIA5Qurly3IeA/iqijwJH+EJ75s24LnQYDSja/8i4mkWMHQkf1DfBW
6zGmPkquArdSUJvnFsaAnXc33Q/Hd5OG5tqJ1Adxb94SdNH3JKvhlktHX8Bf0P+Y1gSny7AeLmlD
xMoAyTWRxRUAdzLSmu+8TnRM5vSSfgL3lFTGSXqUG3GiZRuYm80+i1SNzyGykO7bVxOLMpZixC+e
3n4r9N+wr/3VMIW4UHva2AmL934UIa1nhYVZadVXYuNAJj4O96//owZvgJbkEjQFuxs2dD1Rh0p5
wbpPMAZ449oFg3eUSQ9OCLL3NODihToNZ8gjrGLghMTSo2cI7TnPlQcqP47+uWaUh2K+aeMHpJuF
U+C6KvCHBUVyp+3qxTsLKuU+HAsDfAveSun21QG1GJk6TWf/70N6mwlFbIYHXmErN6L2HYl2oVfH
im5N45JtPuj/pf2YnieEvwFi6E3tbPHYqI3lDeNDg4y11R1EZhrm07wiryM2qCjDMbyyxRL2bXUD
fPp+JcdaQ2Pzv5vWi5pVaXr6krSCYNm5Wxbucu1oUbQ3kpoY4KHob3MD74db9OoNRE+3lU1G609g
vgrrgSFG3t4jwDFL2MzUZSXj6wk2yrMtPXAmXf3TcJxgLd0i2JVJ/ay6FKyfpmFUShYO47q9zeGo
MSiKcNUxgCVPh2N9Du3A62nWuHQl6WyeOF7QzjSnferBpTB61/wYlyLrtTVjqhll5ps3P3MolaiZ
tGjtDm7LEheUe7vkQOG5vbpBZgM1NwhzEXiMZMOJBd6BQ98O1n/BSNJs43i3IB3tU8xLntP02oeN
4b+NviXYa+BjpykmKI6a/ANqlb37jNPeWWncZcYEaNuF0FR75Qebf8ZIAhVo19r+shMk7hmDcN9e
NyVoSsSgKB2c4M3WxncZa3KJa+7dRdKwD4R7khg410l2Fl6y6/X6iHiJ4oaz5lLiDbT1AXwaLcOi
heAUFEhJanICQjQPR0JGbZuOOUXHQHxCtDQzIh47bbgVfY5MjwMVbjj+8kzVV7/O7ggx+XNTdBs7
uvzIFBglJDRAVwbpv4fUz36Ghd5c7AoV2Px6xhYQllTXt7Rd820f6PaHMJiKySr+paVQAJqivcYj
uQqJoZtIAZ2fxMEh+UJFPnN8aWq1xyjQBmQ4v9PUHDlmBdN2rBrIJgxlioh2vV96f60suPRhE9Or
ie0VqPtm5XPUihOcGXFbH/G5QjqMDLZu2WBq90TKVDb9XeBR2BpaqN11GAZTWPqn0hi1+0STAHow
5NSEpAKKsQgwUBFqp8hTP/vQBEbZf8cgIkWlvjI3s445NedyUPJngjRhVYcstBnHXNvm308KyxAY
YsXVOyITc5+mX1u7QpF1W1Y4v9NhJNFQQm6pRPTTnJIOF3PoLIWob55si8+2tv7IXqxsvR7O0Vic
Ks+q3ptzCtd0W5oFJ8IKJR9A12ad/zRynZ+ZtyG9XpzVyqIUiSeeaWtWuNIN19r1tv2dOH18jFLj
VJlm9qHlNhusT3YG4VXK7DmPRF2wTkxkFe3ocOrgoI5uhv1B151sDfAiW6jZYFXYWXfWO1ZTu66x
SZZMPKX2p5pcRZwRcgx1CyPOLzT0ybutup0phmNgZpgFiJVwp6o9TrjGLlrFolJInbcqHQ4u/Jqe
DUtkI/utVrgPZx4Ep0TO0NEHiyrMjWtV9T8HjaHloBuOPa2rhd5ErUt30f2KrY4BwBQZl8xi/gO6
CMN3OFPWzWK8shYwsHacfUDKnaO89qJcgVFCqPaiieYsOQweosRsqOA7YB5GanOqBOYH1oCNWQcc
wVpQd+PZE+MqIKRh6foELdo5+4mhtB+J5XlLYtmsS+JqgYmk0cwXlhO5eAGfiu1TqgmybWeAsBsA
RxW/k4qpmQJk1+AJPIH1nS6uIYC7oOtfzBJ7Thqh/ivJKl5Cs9GRkE0/MQ65/+41A7+MXt1rvSIn
Ice0OE+BByiNE87+7JMUPkzt7mRfpjq0L96s+VTY81Zgn+CrcOHj6EZZLZz0znGKDvfQcI06Q3XQ
Qu/Wai7lHMTtBX1DegJuK9d96yFaHYNur1v2J1677AKSrDoVLDag+vStReTkgnHnRjCkRe8HrTqs
O7Ll5V9dVP2WNEa5yJq22yO/Y11uDIJKOjWAetkXGoPzCnDomiNAxLZVHdOJxSSTHzl6yh3qz/bp
R2CQR6f+wmHmHJqR36yWjHzpjbWHriJcs5N1cdPM3DrIsl7aAnJe3sNgT6lKjl0Na8RrGLdSlNpS
YNCLMpyTGuEFpMv+zLSsJo34VngxIOfC6Q+956kztVWx5ljuf1R+CN7DSau/UEDQG/JNGMUHJpPX
NnH/ek3dPEkl9GFoBYusjcQyNax4Teyojz/LvLW61W4p0zpGQfgEDe3X6HTiZ26Y9ICRi9ktkhiW
vl+xRQkZFbB06xoMlhek3blM043V6PY2DjkAkMhDKhPqAXhDmv0Jp2PXUqbqBHgytOq8o+uTcDFV
RNQSGTuUyZqX1j5ofvyfNtIJs5pmDxkU/m4DMzlmn5gFIINcYlsPU8CIJsBQmwUYJbFccAkW5Hqr
9KEcEtdj8pTAsZg0ewNaehMS7JXojOowwRrOauCzLE5EzONQT5pon4Yt4mJlrVCg2rdq5jCSWJPP
rnBy7+32Z8ghIyHK/eIqQA9VZ6/FCJVKdlZ774pjpZfGPnSYKDnWT6O+6V2F3Re04i3WjZWZ5OqB
EGYkxIceKrkYuHzdN5PujoUR/tLaiXc3qKjhwnvplpNgckj4XzB8d61jN6cJK/5OeCHhW1Ukwy2K
kDKZ+AORpFywsBsr4ma3ZCi/sdrYTBkXQCILKC3FOsUlf9Skqd0pTnjXIn+DMY4mZ2p8Doh5tPXo
5q5VD3/HpyAf9SZZTOkMl0nz96gs2wdKBjcu+zsqlWzXVcPPsZi9xC4TMTvJTp4rN0bfXTIfvjEj
h1Ol5z8UyW3D/M+zEtt7tL6VYS0g+RLri/cIiIg5AL1Y61oORUIe5hL86mg6um60eTPLYAw0++F0
5O+BE0Bwk2+8BiJsGAzNslTTRPxIXG/zrNxUSEvvFhhzMr4ZwZvUbwMLK++5u7AbcZSoqhaM/X7U
qWkB9eJ8RAN4/ECWp/tz+h4Yxt3r6bRt4WbPbzbhc9TM2U4OgTMDpQBJrmzni/kg4g3dlSuK1JXb
uNZFJN4H3sBqoBXiEzKxozIsz7A10EdzZp3CLjqOVOSPVjLGE2FMm0WrmodbiepoNxR42PnFnrWX
oxMT+UGU7R7kC7lO6d5Df90CYtM4Y8HETYxi5wjf2icRoRk58fSkiS3N0gMXzhmuRCs62pjme9r0
9tgv06CaHiPchctUpWgDuYcUktm2Rf87XAfkbz9eN1Nd017KhgsYo1YGBgNDP1rlPVJtU3PYYr0a
GXJXxzT7bCjDpZxWphPci4C0bbMYzCNu6S2L0DnD7rquO+p7j0Lo3mr/IXOHgV4CO3Q9K4VAWnOF
P6dmDC7YtPMHHYd8xc7zNy9JvDWKX5Ke/YPMgWht12AB4/nXTjLb3SlOU0vSvFajVzo7c/6dwv4Z
cUbbTLp9aJjhFR74sILibtBn93er2vuU/DEJs+mXXt1uBqeSN+mTepRo8mzHVxOFBVMkgpZihci6
TsSDs5xD7cE/sSb18OHDtGH5sOOlUYP2ArS6idk1ksiNyPGomHqEsQONBJ5XT8ohVY9j7dqgMM9j
3v8XuXVyc/Rk7+DretM0YAAGycV9DqGnjaYL4kbx6D1tZ+REd8HAv7C//WDvwKaa9AfLsoI3ojXH
j6a9Vg1/JHrc69AW3SODBM+hBU2Bgbf9USgYaV6AYcsOzFUyZyA5xI7Pr+bKsDlzaaSculiZ3wvI
EqK0tJ0z0v7BgdW/hcW0IypQXsbEuGNpUA8DpcUyLqu/BMwnSwuti6xFc6W3e7C7mOn7SHiohvvE
9KTYYRfloVy8oUzowPoyntfZQyB3+zZuET7ZQNnsWuJXpD+Ge+WMzsOwwAuYEXYHXwjn4dr+uBtj
VBeuHusrljl2Y6NWJwSPKTsaX0EC53s+FL9LrWFUOiFgZIvRHo6S7lWy7yIIJQCCEB3gaNo9xkGC
xObxukHYv9aKyrhFjuxWKZqaLWFFP5Kk9M/hHMOTs3kyoOJliUpFmqggudtkLrhkHtNS4k/b10OT
RVSaq/phb7TTl20O/km6icuale/tliE4inDxYbtxv9IHVlOnwA74eoxUKXorZfIdu/G9jWOao4XJ
XuB77Ox9l7Cb+xeE/zqRyHSBZaTfbf/HKyLo9Qu6xbTKMOu8v/5C281vOVC1uCZGaXaD84fD8mg6
I9k27ZAsswnrBKVk9AEL1Vj5k1LbKY/shQ7IeaHDkSMoYs4+x1+9cjqOQo0cop3e+daiJL21IDPq
Aeh27sVzBGxGZSynOPJ2HAHr46hX52iWBQqunLZSdD+SMrilVs1E3MTFVtnmCT27e61N82qq09jN
BDG4EB+lZS3IF+nvNZUmoGy4DLiC117fJO9pP8kPGXcnS1MN78qo/cAP95FnhnXxorb9iCvE1jG8
5PPrqZ3wh0VfK/uIbqX9cBGOLVPbaw+vz2ZOZC/rvEQmMn8t/BFQoL6jEZzFk+uAvDnac8Hm9Vka
6uXGGjnwv762H8pq2wF+WL++c1qASGKuX2AQ4FfMx3rai7xiKDt/qwTv+kGqHG7wfNfHg3jSXOLI
Xk+u2SbOnm/++fdLGR54PqP+97cGVRe+5aRe/vuVBKdOFcSr1z2cl8ODAQ0JjAAgmhRJRyUfr0+1
XMIhfdX3172Yxk4cF+7b6weIML3bysuvr3tWbQHOi/V//y+sEaTGdm1+en2h3UCpg6/rHF7/Asy7
CCRIR9y/vjQ0AFwV9Bl3r39Bn+TpWliu2L4+i3Yo2mAoAKA4/81D6oF462xy0F7/3HBKdnoFUPX1
nU241WSQl+YSDckTeUl7HQIr2jW1IE7TEgNugcqY5QrZVg2yfyrGZcuCoN09+s+CzoHWHNAKEOCV
NTVyqan78HvOSbnv7+l+m5sW+fezUZT5JPJNJHFxV3HCXqCn8SFCo/eMddBdpA5zgJSROOma7D8M
dlHyGkKaxPNdqw6oT520OFRqJJA8GN/LQfvVeupIMGN6+LeUGQHKBUJRdmq+1lvKGgwmjyKVDLCq
/lFWIr9W4O83oaV7tPwL+2Mg73NTTLy7mqjQ3vGFriaLvocoiU+2YRXcyBnYBX4Tr422OQ4lJ+OY
5sEqnjLEBi3iwljIcqs3qGlBvuoHECEV1nEt3Wa1a3wg9JUMluLtRKedTm3wac27QhzzoiH5gNXt
kxDqUFc/HZdWWxQ12vZ1l+fbS7bcuT+V3gpaYdc053r26ZwGE9Lwf2+GgYvHQCy2jecLoGwS9hZC
OFuNJkZtKLIA+/Eb572zQKzLsaZRTNRsyzvaXv+tKzZMNM9LGHbiYMa6+WHQPFjmlA2HKR9oVLf4
trts+C7mSMNylrw6hqBJUhUgaocRQ4CXxsuptetjUNCkoyXzS/NrPLRBRtAwQTteIvW9KGARDTXP
J6XdFw0qQg+wEv2T4DhqdC9bG58dDWnUjPYMFoudj7oFG+oTEpAMxNd1vIHJsBvDS3c0TACzgmBc
5o2PwrGgzPcQkhBDIvomFZbdm3lua+zNydsJQlZRL9BOZFN7BkJ3LuPk/PF9ZW7HCJKYysfDZIfJ
OZH8fGHCw2sruz6NpN7sYXc5S8BM4Ufick4dc441jXNG4HTORiv6kZChquAhQTnli7MEuT7ozWpf
Taa5HCEJZR3FUhXV0dqbLygqRwCbZYhoGo6fLoedVB6qT0MRjOGgNgN1li2rMf3rF521JDrDOnRK
BnNAbHXMNCt5GrbLBDRki4v79C+gHbmaekLzBi3oMHiD5BajeRhdnHWlM3z5TYQsowlPoz49Kn7W
iFbjVlHS8qM+uKCCizTHq1T0RY12YWvwwDwksvsUFQXiMWR7SUxwUOZPhGnb9pJKt9+qrN9ZDOY+
XHQrNyNItlXhrWGS9Pc8aZIzPNuB2emwM4IxAQ+nxtVEThcOIpqDgfMXp0n2BE1Q7jGBABcK7ezp
u3W6jjODUJ8WrJiW50+30pvNmOEQseZrpBmHdA1Tl4BoytIzhlFwmbCeVj4dyn0ct+LJJLpbmM3n
xDu6xUC781otvgmn3VVdgXasE+WZkJUB6k5iLZSv/sNy6yWEaWuG/4uYHoaI80/mlHuumxEg2/yD
AQmsRIqVhDw+9OxRJJ5luwjTCb1ViHqy8JwUrs7gAbQi4Gxg3u1fmsaonqXwU8xhySnlbZb2ff2s
pT1e0Ov+dknd0IPgM8beeoZVlx0h+dK4BqzpTcNzUISAZYM+i2fSlTk/1JLLC6+IfV0iVDwAyGuX
8IimNYQ46jXiMFbJvIAjfHPXge+7m4jB/lNLghbJUzbtijwun1bQ/PAHvBCS9i1Ap3cxieEDyt0f
IGjumQjnGEPwqF0yhpEhwBI3JFssiLThMfIOYWLgIsV9uhZkxrINr/28NQg0Gee0BkiQtFr3JAQz
YVfhePF/1J1Jc9xIlq3/yrNeP5RhcDiARW8CQAyMIBmkSIrkBkaKEuZ5xq9/H5jV3RIlo6yXz6ws
rbJKmYFAAO7X7z3nOwg6DVo3JlgSOGhnNFS72WzbfxhC/yvex12Z859f8R7vyI7/YX9cxt+asi1/
dJ/+qf+fwCGO/hk45PxSvOQv//FvCMnhbcV78A/8Qw5RLOtfmgU2xGbAKVXNlMZ/oUMU2/iXaqqG
ATvEZE4qTQAh/2aHOP+SwoI3ojq6kLYuNeu/2SH8+8A42Y4jDOmYqrTFf/wXM+X8DxIE3Mo/DJV/
//3/Kfr8XMaMFf7zP1YGyk/kENMEcWFBDuEv0HINaXLl1beX27gI+dPa/y1MtPPCYROjrI43BJWw
vnFo2+hMumrHgh4Xyh9CaWn2LbL2WnOOvDpW3NAgGbPubfy3DufbUX4fesTKzWD7WYJY0aGE81uD
npbJHMqYOd9aBOelCuHgrYwA8M1VQF4ljWAZll/rpbvso0oySgIChkhtjQnagDrXD+LVnmpAAMQG
bYo8xm0I/M9bbPrimcDWMuDBKdchbRBFOkkOjGg0IRAjzPJOoZ73fvpx/3DHNPVX2Mr7LbM13RJC
twxzvWm/3jINTRHfzjEQH5SYmp3qdo5hUxao1HqkDXZjbh1gx0qMiFfkcsuwJED/4YZL0O5aBXwf
eZXLHj0CQSMZrcQA9iBDjUNCgAxDAsaE2kKBTWfYJ/GV1l2+EvAwVdr2mbBYrwyN76Gq3ZXQ+Pez
oT1opf4dPrzHM7VL5blUhpLWmQqQobohIbzd0LyBx4pwY0PiUeLCe0l2tey+1ZLmW2J6Nil7M7wK
MqI2o+yfhYmkqAyrbquTVVzbyiOJKldrXMGOkJ19ggXJrQabWLNGfne05bWNKcdi+BbESLZp/axX
aDvKqT8aAORdalLVmxPgzylqj5ilfUOW3teOvGB/3KSBU7Ico2pEkE867av5ANpB5cSBKQPLhCMu
09be9qpyp9aS4REOh3Gob9Uhj/dBFpl+Xd+ZDYl/LV1t3F7dd6meExldldYhbNf60ZRYi6OXVGsc
XMBfPn8idPO3d0g3NBWnibAcR2cy/+sDYTbgJPos5YEo44b+iURsE0YEKyJUrYpauNR6X2W0fFGs
CoX2zVQALIfAFnmagnOnGmHFYFlwRWdXHsC5ChExwMWpj7wRb6BXM2Y2OVuANjuLVOtPAf/DX77D
+p7/D0Fofagl65PU+W9SWo66rhM/rwNZkfPuI2lGOrICF5NqM0iIanb94pDlFdjTPgaD7wFdI3V3
DG+qcd6CM/4RIx+A9HBjVszf0zkhSoHifTbMi2EqKMyL70R7fR2Ldvv5FWu/XzELF1BD2xDcdVom
v14xg4guZW7b+fOcbgOpPivJ8qO1Krg7hHeBvX9lC0VareGoUEsEdtjpnYgO7+fX8fuPj+RDMDBd
F3DVXFfqn2/cUEVB39VWh2Bfla4u7ce8bm5b5uJ/+aD3f9OvPxGfJHXwhKapwZpyfv2kohrCAp9g
5ydlRY56Af296Ah9rZvnyIwvR+iiHsa4cmfr9VVcCq5G64hxQGA2G+SVwkP3UuCRvjMm8JObQrqf
3wrt95URMys7BkUlt8NQP1xhwAMUYt3pMIbwKLRPUWlMDGbrilgBMk1Eqrp2G1o+MYK8sMuPqCtu
W215KAwOUPHxL1ejcj8+3i/oD7iYDe7bb78MniOZBkPT+eid/b6uDmpQvky1fFw6MO6zDPZsSIB6
3Sop2d//Gx32h03i912VlYChKRNcYVnMBH/9qWJlHNWijzs/NRaHag3hPo/w4hqhDnuPLF1/Ceic
0h35/HM17bfvbGtwPuBW2aajsZ//+sH9JNq2gP7i23q7L8ca2Vz9EBbltaVV2yAqryPwqePF0K6A
wvbuL5++LnS/3nE+XQrqFuCGNmvir5+Oi2dM69ZsfC0pr/uxv4OVf6rb0J8d+8z54Q2z4y18nAdN
0XFj4lQMYBZVD3WiXVpVs13K+i+XpK+P3IdL0nUBAZCCyuamfPgl8CrZQDG5JKjItzYw9rY1UHLB
TJ2aZ6RJz2QLMgLJT3o8XUulv1RQ7CBDdZYFPsgGZhbmHJ1g5Yqp22U56xxXO/6B/nVux9sCuBeU
yNelxE7PHafP4XZ2/Zel7vclxv7lO3x4rZCLREPAydW3TOcCjcHZEd0rv/T+Lz/fulT9dq8sVVfR
AAPVkOuK+9MeIJXcxilHzKETNg92Od/a2XKBtV90+1ErHszauaDaeBMDsXSDhRh25ujNWDR1S214
zRZnpTj97Yn+40WxH2m8TISKWOsT/9NFATLoEsbQTCyxVqBz2C2KcTmXmZvyenX6dIv3bJ9FxeMM
SEYMko5Zj+6d/69qdvUAzh7g0lA9fn6v/vCk6+B8V76fpiP+XP//n65KJQwxH9Wh8RkX3nZL+dgb
5K0N5TWNOP/zj/rTO02RCVuQvRld68eNLhGZAy+gb5AWMaTTmvauMoHxVghdNosVIEyNrX1WD+SX
1GTX0YEnw9em6vzLdfy+ntq6YUEC09CcQur68Hjg4KFLivjZN4iO18ByRvtwunMkMZjzLT3f105Y
F8DZ3j7/XP3PnystzTL5UGF9WFUIC0S+OjdgQWfzzaqKZ/o0k2vR2c37+lEp8+t5qq7HoPYSb7Fm
D3L1M6uyhk0w4HRR29oGwO2ymabkBwENq9H/AXv68Lf786elBg0SdwfCrgoN8tdnoh8DRa27uvGD
0DlrYngNteqR7i8ugGCTtw1mb1V/6zV5htmKTHtU76FUQOFG+bZ07bd50tFKpDvDsc5a2r/GQ6P8
7RrX3+jjKy7et0OVbVF1PhRNhDKVaFkLMlmD8p5YCMNQb2eNgZ3WwVKuHnTBc9Mr5XODkiaIodYQ
BPH572n8aTkTwmbdpWRm4Pjh92T1yPuwJRReqOW3ZgwqtPIz5is0j7Jub8ZBqz2beaRbYpLtTIwG
pKww67zIHHTLAjIjDXjSCVRo/wOWulqTG0wX6KsUjZaegEed3FAISXfm+L2BWYMdEUOckmJgrHa6
21sVwHl8s14TktZFVBiOgNIfzMDwPv+uvy9ejq1iCqA25HtqxodXRrURqyymqvnVKJjRmBOhoshd
oN7gbWBEPsBH+PwTtfUX/PUXZueV65neErwz4sPdbUdd9l2SaX5XSgJcKiiPJmEMxrwlfpwGcDfj
LlrGG1g0k6fnrbMlPBaDK8RZFDK7z6/G/P23Zt3iglRpmbqp6R/WySQJtHRKCfHJouFklQFTjPgK
a1q5ib8Wc3iFnIKTGoqsYZQbftpNMU1X6VUuDCxQtGRjNX6cQ+cmn+xrE6FfBWG/hPxCR9n8KpH0
gqfpT6lqbKck3HVt85rVJir2wkC3CzB+NNw0j75B5IKU3j1G/XQeHPtIIICnWa0vpgGGFmuDukAv
luRhR+F11XKL0gYlxTTagyvr9CEacQhUHTHaaXO5AIjoLSyKiJ6TPHnI6vD8+W377Ue0VPZgijiq
1vVc+XHTWxJdN0qIWT7gyBx0PWkCk/oQ9jJ1TcYmuWLjYq5sRo5p+JbL2twjJ7mp+pR8ptH5325A
/1wNzHBLpVFlvzdEftrsorxDaEpIMIAHzAV0ul4YlSGExZm1Mr8uRmBqNCKB+2h0m71l7KF62933
z2/KWqn9/GCvVyE0zbaZtOvrMejX5TUTsZbHag4nOliYIVXRqyXyHaLzHaj7B3LezaZe/vL+an/4
UAYkOvoMTcXpYa0v+E9fHTluZJvaCoHLinurAayKap9+OF2O3H4IQDgQJQlT3/qmkHzJb8ZL9I2Z
6J0xEZ+kZcRkO5VyBwfuJl1HtJ/fEv3jy849WY9axnrOEA77zq+XZyZ2l3SMWfw8n6/tNPBjJ7zN
pi9WE+yqlJbCSAgFrYYG0GVpeJhdXWImtoEidiuXQO2Ha2x46YZsZrnkL7h6v5LzPRBxySQ7Ee2p
wXL3+TV/3CW5ZE6wLPtYeU0h5Yd6jslk1xZg3vyWSQupd5kXTKE42AvgN8f+CsQ8bSevIJXsL1X0
b3UEn2zjN1kP6ngzDOvDYpxik+uQYoLnNsPMbZYidEc9f6zeEiO/mYlCZlSRNnuJ/rhz6p1NhjAo
pte8GCHq9p4iSWBsTQTctDw4X9tXkRbSDpv3n9+g387579epW+s12tTh78/kT89cX4vIHOmU+Q4y
TKcdrnXMWckY34SwNFzMQkpMmlLYekbdVhSgdFwn47KtiPBU5IFzPxEfFXkpBfvsX+oHXfz2EkKY
5jDNLbTV9WT76wNHR7opiykZV2voj2lWQcDKwfY6oT5A+xSgSiBIhUG6JYLjhf1wRPHexLuyzeMd
y1Syr5Apkc9IOJexIwqSFyuvgBFFWXWDvhJFZhIeTWL8kAR/zaso+9vNNX5/oykiNVuwFKlsTB+f
gj6rjSHsQfK3fk8+MrgDE/mSUxRbYVXxTjfSH1nEu5ExON9hQGTcszSXWgN+OsiC7aCnmb8gTnJJ
1W32KqhO6vDxWEa9J/Rk9ophGPemQ+YtobgtZkh3aPIesfd1wa52GIzqDUyYc6g7AuzIU8E5hX05
S3FEReFIoVBHK5d5N4lsOokMeP2UVorbNMAfsJV7cU7fXK1ng02O25gwpPNUfPqzyvS7dMbed0Bn
ulZImFhsYMJNaAW4THydXR8BTJjH+FQXTHdFSlaxHcY+gTJ7mqsX2aK1mJLMWxW60saaGUsj+X1S
O+0yU3W3VKIfplI+LE5PgGVWvJnmubTQ34Mt3lp68goFDblGtq0gECDMuLGs4RFhMXkxxhqwohnu
woAOkz3os3Hc4EskkTd2zgDJMCmbmBqZpBAuqUGPzgjZQ7RCFGyFWC5QMnfsSL8FE+7R9UNNODFt
NkZABFhgLxxjSqho1VdDnW4nGA7elLElmWI69o6uHKSBs1e3r6qBZ1WmOiyPoGyuzU4l44q5PSmz
CqoScMNCibg8gg79UqDv0dvowFw5d80EJkydm/mW5gfWXGJPfQ0pcL9w+4NZlAz7eXq6HrVdNkBA
GmIG5cTYx+6gmTunNUfENkX/+Je14mO/x8LXa3DooLNBusdvG4Ayw+PBMAPxvcArGeJIa6zX0qqe
TYQzkxRvbbPcWgRecpQIZ+XbXz7+43GCj5eWcCQMe5ZVFMe/LgdLnYCeB0XuK1kfu/lkUMChAN9b
oZdb5zxR5QaZQXnMhiXdICLStpUmgNvE1vXnV/Lex/m1OuBKbFWuIP51mPZhcc9j8owjokh9k2H4
Lp99NawOwbBmqq6VNpoy2zOXhnFRkdzIbHxWVxImglJt5s+nOY8VwEAm5rcDfypbH69+hIRbdvG2
rtryKm5SfF7OWG5ImMeGXaJFqByFQGKzUjCnkB8ZqMr3Vq6joPd/sY19Qe+fIoEK4v1dHUnh3cDl
mVwNc8bOmfw+xV1MTLZbNIvcGmN0LvA4Xsl+F4ZxjQN8ILIR7ELc2Kz8doaST/YHoPPGDTGorjbC
qyoJzsIfWsOw4v0VLXq6z+/tHzYkwcKuC5VZnqNK+WHRp4iZnWYcCebR6sAHkLrO4q9KWfL4mzkM
N/uHk0Tp3ihBSo/6D5Uuhi96aZ/SpbY9fNDZqjFRxqnbEA84/qXRa9Dw/21bovqxqcS4Sgeh+Idf
P9ICAHGwq/1aqY1d0I4QRYNMX6uwYo//zm0UeQO7O7oyiLGxQv2ic+S4G4iOvTdjeH1dr17rgTFd
WxRTKHiyy2kxACBq6U7v69adMN0cwybbcICmRKAG1KbauRs7BSuX0bQ7Ik4bzKdsCaXZwdXrq61K
NUFcsTD2c56+oM0adjQf0Sz2pYllBbB0PqN2NCBSpHPkdkPiV53m+EXUsaY4uLg507zOywWnnNmJ
+qu2ouNDklq2Lcj2It+2wZdTMCtbt+ChT3Li2nEKJbPd4RFl0enPUaruKmi28PhWJFaU4enEPrUN
QA5UTqp4llqNVxK1C5ST6IwjZcQQXymMMYXeuXAMt9n6G2rKtFGRW/uLoyTIb6iPRifbEZYQXNWp
2IeWsQNJa4MXwGc3ZyOvPJq5Bvl+mUz1JUxx1a2mo96pFUo0gFN9BbIdyqIPor3HpZ7rCPCG7oiJ
7W3BCCMzjaBH+20OyJcYlhwiScH31ROaJt9qbPR3pp4VXxwil6YURfoMIKJ1zEtSwMS12VfkhOXl
fbXuuTnnT6tZ/SeRDSKKLe7QmqRKkVqR+SHGbZc0HMKiBYqcOQiGLaIMvIJ8XNJw3iwc9S0yEY1F
naqhZ4pJaHvqUnPGymJ+K1oCiq1pBsTezZpb8jMTrU2GBLtLS1YMClI0646P8Ic9tMYXEorkK0bN
Vxp1xX02SBzNLRzPuXtOq/Q87CeKASSWRAYXkdpeJsDKyAlGN5eXsEjEMp+i+a0iPv0NEg5P0RrH
w0tlL/o3EiMEGu0QDrEYz7mO7E9Ab8BpxFmXNIyNbcXE9oqwuOk4jdgWwckmxGLtiBQR+6YhG69t
nMVjPX1BuIrofDTMl0wnSWC0ks430gp+5RLpJ63WQwb10N/bEPp15LWxTFC0zX7IjNRFkwsiPwNQ
mka4nkznYWQou5g4xCO1IUpaqS3Mw4HzkG/aeZQnmcnbhAhQgMyln+D6PfAvNDY14wofVNS0yy1P
MwRI7NSM7/LR7kmsUm+Rw9yU5tw9FQuGy8y5siVgfXbl8ZZmNvUFFIdeGncKAX83aZldRiGYMBUy
1knRC+MY6BUgxzqY7poq8ciSm7w2suQlrvLp2Kxrqx2agEkaEoO7nEyLwsbAyDAhB9sC+Efu0jlV
nhY7OA9xyg8l24oxADAa2c9P2gLSq+mVZR+h9riWtYKGfJEX6sxQMsHUXJf67ejE4ol3XMeaiPA+
RWVlzISuyyQ6kAP+lCvVvDf1ojhObbtbKEkCtKieUy9biOpbcI3mTT1PW6CS779SdKPASJsIDroy
R+b8Svol1lEDzM6AwatcHhnc67f9iM9FABnCX3HA9X+NuDH2lVE/RC1LHMfZU5Ql4x4Tz0mMoD9b
vgaUrhlojRk2BxOqxfvfaW3+tU2IozJaOi9lShRaOLqFRXsF7DKQioD9kRdk1WVn5xHaFY4IeYsk
ACoT52XNHo+4+7VNwJj+oK6u87xHaGZVroV9FG4bJVbVOkQmRBMyN+tc5HWJqTtr9p3BL1DN8xUx
ZG7dhUD17HL/XorNHHzHhFIQYpbtN3QOkEIO2l4vdrPQOY1EUbMPjei5UQAOZt2FNQXBZdjC+gN2
Um66ZcK2Wkf1NaLCe0FU7TLwRdQlK/dEd9TbWA1CrydcZp71Uwecma04JoW7rU7m+hcRB6fBgSsD
ttw8GpazXXAdhP6A9FwrQnnJAVRe6oluXr5RaJiqvlyCoSTiV/KXkJHARZCql21X6pjNNO1Qs2B8
kQjCT3O+PGCHiM7CQUAxqJiVKruEiDT22/e/7dUuBOqTV9vJKnqA9mH11GB5wPpxGFunv6KeRC88
tepWsL9tQ5JO3LY7duNlF1KgJZSVu6WixOhGAcnYAVWUpEBkUBmS5YlcqK8QoOq9Ynrgfp0tv46R
0VyFsnPOl2XclENLVLlT3dRW+GCbYbx7jw9ViIbfhAtqHSqfyu1t2KzRgnZEqF3rvTsp9Up5YR/b
Aen6scjS9Ee7c9FXBJcTKkLJWciOiXNTxqHcci5/CpDXEYLTn2qMHjsE+fmmTkKQ8STs6c2wVZJg
ORboXzOGSLQ4n8yuAtVZFxeldp/PVkMGiI0RYS3zEcF/YYcSXsmgEnzO5NO7f4cvTwcYg9AV+vrN
ltrh/YCiD8NNhhYdYaozXOdadl+agIY4nmRJfd9DEEAqSG+j6uhK5sOuk9zBLo6QZqvyJqvnnW1Q
rcUtDpGpCjkGK0hb5ghwRagZA77OutmTBwaVJy1PKXi/qVNGT9BT3bULBU3fnmi4pSdniE+6U992
VqttRzNAU6q91Xl41Br0mJOp7PEbal9iE7HssPTdLht1gxMVbo8gsSUaHPgZxi109f08cPlNFYh1
hcYiY2k7J+4HLJpp5DHc6X07HU9qNP7Q21YHaS4ImSaGL5AmgnMr2iUMvHGSHsDz76tYvlVGx8Zc
5elGdwCAAjKPPChnwiWrNtjW1py6FjJPPasuq7x46ML5xVoVsfNUWq6wDNqsqF7BNMD2EFpAbrcD
mKyg21EFAxAjWwReSywja/JyyhqkQUru8JqqMXHttYelT2wG3PinRjRfsyA8RsTC0hO+sTW0KmI1
5Gt5sCIJQbgr7UkhkAjpq43LkLwnpyHEGAbrLm2oiRrMu4n4atrQt9/PkvaaA0hRlDeo2sSybG3x
1ufahiraOQRW/V1fwDS2MifYpKPWmPuXaAijo25RSqqTxqIJMbE12/lomcGhjTrh047OvTZPvaxA
7YTQrAdGpIMQnPGQJdBXh8xyTcdKbiMb4LBqyU09EKte16W9zxXY1SORBGHbaufKhN+lBZiFG206
jm0qAYk21tUYPOGcFHudUzns4nuC/IrjF1JL5R2JOW7cExEKVSvnyV2aa2GknpN3ii/011asq0y4
p/xg+wa5vVFiaBNY67ptkqmXvaUQEGZrd5EiTYA3mPfDNJ/35Sy+w9XJD3raQIJeUK6amOTdiJiT
f05blgPNW5O6406NM/HfiF2112I7r3EBE1Z0ipKAmVGB+YfXSn0YTaXyZzmWfkU5iHA+IGmoFHDF
u32qxPXp/U3U8fBuUOilbXmcyRSOxrVTbMCvBEed8AVXaUjUfinF10QBB6KU0cV7L8Lq+DNlPnYe
Zu7bKVy+lJFIt4WWXddBXLDy61td19wCk97JCmuMU3ajHCBCzke7AS6B+OSi6DOIUjPq/56hbAW4
Z2t0zqMMCPgM+jY5gf41DnomcPU3Ei6M0Jlw9uP1VFacl8hLLY0It+zcs3MXMCrxlc4YHVrncpCx
c6qb6tq0Y+OoWcr3qun4fjl6syZGJ1CJftvO5MvaTtTuDSbG0FzjfYKgIUivQzUw9uy/tgc7g4hc
84msMIbqqUk+WwSJMR6dJ2VMdYRCIj/b8rkWvbUp1czYLU540af9Ua+dZCOnaKWrlQ+TKsLToszW
xgwXdIg25kFrmC9mXkg/skAPUxPSCiA3YLV7PBVxn2x42zh1ABJrdSGuSyXbg8/3uXfyhD7UvnTa
+Ikk2cSNdKLNE8u8jZhwHZSBScd70ryi0ChuaJJvWBHn7bLE4JkaycaV9rfvTwAAn30wdw9S6V61
cHgmBrwBwUK3JhPyixHf9gNLBPFxk1taCcLyEK4TA0b9ZMgzZ7+GlmoWbZ38NTRCeTMLbGIG5xat
CqARTumDESflMa/2mLMcrHfka5cjVkA0G9ul1Q/aFNwTE116Rgm28/2SHGzOHoPYN6Ie6BbEWn2w
sE4+VHFrXkYGWJV4pmsydrwcSlLhR22Ifbdh+B+MBd9QX++WBvvjLPGbjHUTHuOlf1JKg7RWyN07
tci/wsaEYj8ECZRKQsGtKM7dDNLHtmysHWETm5ZyDt2GiUQo+aLAZtpEoTHtS7W4sOYBSmUAxiT0
QJg1F1Wf90cnoh2nYlpk3ME6qZCmOXUq1LSxesxw/wXNaWRC45kTuUxI2B6y3DpGie3czHhp6iTS
fDMuYneuox2btnWZ0KrBdlNcLgrHhrGuWanbmDJd6sZNWyDzyObCG42AY3cZ7Xmr1JtQDUkaVILH
uUpSr4+MB8SsVJFL0hD/Rut72FqWMC+UKvwWgMTBp2CQ06ckIaPXya8JuTmi2XoJ8hTGrzm+YMax
N1PTpth2sfip0F0qJbHJXieiyDavBqzspzZueKEhOir6cryzEzLqKifHlFMMmwaPOGyRuy5zyu1S
VM9D06jjplDbHYZMSmYn/kLj5zUZuggThn2Zt/qzXHma2PO0HHBi3hM+2I/pN4k6+IKUDP1UxNN9
Vs4w5sLRumnH6MAzOG3bwKAJOk3W7XRPV1W/KCLqVUtqGCPkD2aJ3QWjynY7dAUoTWJcFRZaSxdE
+Zr56Cldt+2NlzbhV0qM+Tz0unCxQpOZ2t02S0PFSX6ga4ONZujnivAROGRycOL21m5qYqNlaG3r
rDsvstqNVTJcaOUybRY6HRvZNY8hIWD4bg3HT9uHQq+iXRgwIxTLDWvDBVsD9p1QrzaJWkZ+goMo
iVpIz8sXo3DWUG0UmvDzyQ2cB2xbGrmEHaonu27nnaH3ey1AygyHCpxapB/g4nHmlvFblXcvIpqj
nc7YxNW07gsn13ZDaGbnZWbIZqs+20Vq0Xgxrxx7UDdZ5KCqHQbYDlRRUmoXmpoitIbHXTUlGWy9
uBkcU17EmGYI0SivJnUaD+H0miftl3ZItW3yFM8lji+Il54lV3pz1t0MMbsMTPYGzjJc7YQEcEN7
zTqbu5KTRUj/gMI5eZJRTbPIyg3X0cg6QBO/qWq+DduovcnmM23XcVsIGpGOsAtUns7DXOOZApzZ
u01tVhtjAbnctOWWmdm4sSoFxO1grv4rcPZWJrdL1j8WczJRiBPJkKjZvW4TiAFM2+/lE/6WR7vs
izPQigo6qBP2/c7qm5e2htKYcqB2EXM6h3QI7/Np3FZKnrpUmQtoRe0CbkUMETwi0AuSCFNz3FEq
MYU0PDelXtNnMRvNS7rmyQoURI+dquA5S7NjDOQxTdon+LgktbXx3qiAZ42NiihyIjpTp2kHCazx
iZ9jDWx6GBFEkCqlRzCAPDVlqLqDoB5vDOkSc5oQ3OwPYs+eW2wbGpJbCbCSDfHWGDRYHiFtrMS0
LoJovsuW72jF45sOcO6EqJ33ExNcSMUaBGzUNsIgNLeY46jSvTFrJf4vs0dfrtCsSLDrdt1lGhsV
Flqw1Io13y492YWRuOU4/AzM7mRy/CMZ9qqe1L26agUk5xa13AEWujYb+5Jz/nWm26fMiO/1AY4R
J6S4qBD3G+24LSeaeLoD3r8exodCJLcgGtn3KAB2Yd3RcI7DM4PTJ2UNP7bi6llmhr7XnJ0G/Bkv
Xoa33mRVCJi5ie5NEd0xWlgJa2rCDeechwY4ErdxxcFETGXikfYt/Y1ghgnTxPV5jMCPlSNig1ZJ
JiZV8nsg5urYHE3cBzdlLh6BTniEBJJbZi8WLmWLXx8ojFNHIFQmGQDcqt2C6IhDwsQMVq/auCzY
AZysBnokcFe9k0gwytSFS+NBDVK+dpOsd3K8w1isYYulalDqoPNjtvhDPqEFKsU8nVNGO2xdy4lU
rcjPabPva00HVZSGfrU4rj4rFNqkaHmtxA8fTheWFhzVHPBPwrBZ27Wyjg653gfweBoaqES/B6CD
UtHou8GJsbWqPVwmxRNDwbhEU95EGHwXWjF4/aI6bpdZb9VqaU+s9MsMh3IK71U7fMwyTmpZy1RQ
a8ofIgIfGpynheyb2gFSRfqBAfHSTUr5jI1zAa2R3neB2Auno1ec1/7UgqAq85ngOKOcd/qc7kXD
rhB18BH00Phmtc5RM1v9hiDWbIMX9jjLVH09wA8+amV/ndZ0ZDHp7iXTZDwU424ZqW6IqnjIDNZQ
vudl32uc5lK0CqXmOFsjTbZYkfwgK8eHJYjiDRPvr/S4HDJXsu+TBLDgdGxGnQYkogxswD+qae9C
CJboQZMQMkeeXgtomhwTgRE0TnQ/pPPoN/X43eQIjPlUncmzx1G6SPrHMUMQRjRfk7QCzFT1tOGV
+Ecg411fwW0qcH5ALf6hDMgoll1GZpFPyCKW7QxGBt1P2H6BeaRZF4FOxS9thdVXjqk3mY0Xgihw
xinFAmZYDlcmfpwi3mmz+tobMAJakEWeBWPuOIxvdOZLELmuDuFNa9mBBz2HptpNPMk9ONJ+DV1j
+mdiEQ0wHzN4tWyfESW5tqWyswUwflsbn94n2grWVdi6IFnCWvHeK/KKrjtYGRblIA2uHA6qF/mQ
qFBBx2dDxAsWhK8BkSskAs6xm1lt5Ya8gJuoMW9wIhMSqfgg6OBWjWXuTXm/M7PhFToi/l5WvqGG
4bCSAGTEGblErLsxoBS60a1jbSXD6KqE/iEqWJIxeLsNS1UdgT5Y0EEzza35n6EIQdUofURw/LTP
dgVOcIn1C4gr0JzzqkSrFd5rDbdVcEotZ7aphgeGLhDI9WzaNv2XpME9iqQ/Ys6pEcUo3sBOHHTk
3IYZGdTRwJAneNyGZP5Z823CtK5cTO2EWJgveBRyDubjE3GHvIOwjTLoK2oBQrMcM1jW4XWOhyaL
kGkTbNdsug6iRoSVVqAYujBUtJt5n96xW5ybRCWyZqUbzobis2JPPko8TpJdyDhvghtLgnHL8bbL
MEyH3Y+irbmDTU4rnWT31BwQz4yMepBhASxPS1+j38eAXe4pOSx6A/YGiVvL1irAUtEgxkDELDOc
18YurWQyHDhRdc9K05HbrJr8IGWvsHFZrxrpYH4Y3qVBkW9NZ8CtK82jgLa4zUwKHrXHqAIqd6U1
0VeJu5NUd7Xf5AirkzJtt0Vr4mjLsj0JTwAvep1EOH0d4+SIFbkA3NaU08OwA7/yKON28qFU3uaQ
oKDvJNm2ZRnRkLMdWiu6l4jndgppTce+vIMNUF4io7I6IFe6cioJuhPjMIAmOmfmdkgOYdO1981E
ydDH0UUdmACEneZmaAp0mAMHjcxmym3x63C+rQ4wpXjHOrp/BcWqzbrW68p2nQ97g6Edp0x51mLV
3CP1fEmWEGNtxmidfCGLoIWDQeJPZ4Tzoekb4mJIX+xX3GhlnGwAIV442m9wZwlqCYNoZ8PAedFN
I92PWP59q3ysU3Cf+UxjB1gYRVMZELE0amA52wGhT/gQ5NX/Y+9MltxGsqz9Km29RxkmhwOLXjQJ
zmTMoQhpA4tJmEfH/PT/B6rqz0qlWdYL9CLDRDLEFEnQ/fq953znNoU7tR0peI2wOuna4CJ8SBqm
0p51cADULODcsCS/0yPeai+i+Xm0mGygzCfNpW+xyHfmPiy9xE8XFhI7+Gc2NFSmLHEwIAS982Y9
FUvsSV5ulqbBZFjueTZeOxrq2zQDXp8bnVzgr7BgWiB5P/WBbQMN5GNe8l3yqtFepaZlXoC7MGy2
w0+bf3fSlCdH1/YmO9gu7Wtz1ca5hfya54GTGW4M2K+V1zE6GdBAW7xFdWdH24YI8G2sfqReegoF
UenxwCaNvbILs0ejHeq1GkGbSNkdLK4KnOQr0ETZWmvpZlVO8mw6iGJyvETUl+s5/+zi0aUYRRd1
DnWv2s9teZNF9X7S5Kedlz9H/Ypg5VBTzT4pxWqN257jSXmAgRX7Uz3gMYdRTPAIJ/Vw6Z4H723D
16lPA+gzhOySl5ZNB+8+T5YpTVz2F9OMTWoInVGUgbZeLzgkaFlBW5jEw106UnrTgVDUwAViJOZ9
dA7jYZXHXXEgXoADgzmy0Rp8sAXWOh/sCaBhzLDrSkp4H4gY9xG0MJjtb/Y8BPeRmW67SvcOLUi1
A9Or21LXSJWMW4teMq0pD/72ts+LlMadYR8XDgQxPvDMvPLG0HRqshCwG3KSjngJM7zDl7WSynJP
jhZsqj7WTkhVLiIwNr02vWQ1/wAs8ZEvErxdRSPrTQReYV13Wrzrx9ZhrVsXQTnejegcK1DuxxF1
wCqSQbfJoYWves3Z67OpP5lm/40Tvgo7cQ8gchvkBhdgSTse6mu68XDBYxsI2r3XQnEj2spem7rV
bAlST1esX8aapwKCY8OOU6BpAP6SNG6lduIHYcxWFMekrhPdSnOsPFVUyy4QnRtS2bIVzNRtaXTl
8wSWsGyISsHzyloTZ4/M45OzOwFrxh4Z2Xr0WIvw+3W1yEyH81PgpmutA5si8buG+XelZPMY5uKs
Gd4ha6rxLo7QwY1uCXY7jeC1Tg0EUpjXg4xAZePhuSGKkQQXnF55iBRCSXK/jfwtthPF6QWvIi/5
zatIEIpVtxfJYN92IEcISsdYS7oy+BCHK/Kq08g6QcQcl05Rw8FTlmy3+pQQ8fzW29tqEhZdxJCB
K3B4UxTeLiqjlzaZv0VeWR4o3d7sJeCLM9ChmgI02DiG1/SjL0VfRAcyzo2VYTTt0nvcZkYs76Yp
f+YTdS6h6Dhxw7Aa9PR7lUAfLYIaI64J4MrEQ71xrjGDk6avCxh1p+BXC23ON0Uf2bcI0oi2Fi1c
l2zMDprzo2ILvLXCkEO2qMWNFsbFot9dccaZPrMp/5lOnHisWr9tx8q9CNfgawWU3uy8wL+eB6Jm
WEuy6k96Yb+5JGNoCSFWRkHhoxQ6hSHsDb8Ao5+F1FHkCWrrW1K26r3tzK9qZM+X5koblUFy/BDv
ilbet79ydAptzS66CyZenF5HJcHD9hkqEet34j4XdOV2TUfZBR0hWVuBVVHuUMl0TitZosB05ksZ
OhbJykimjiiQcEuENirDSaeDzbYUlrPf7ki0aLdGA1GikcWtViVcvTCfu6APOHiTRailX0WNTssd
4pcgbh5k1EO71kcwHSQdq/guLfplJqih0mtoHgdd8lJX6Utri9NUuKY/Eh0Q94SgCYfslSmNtlFY
GxtoPHDnJ9Ae6RO+pNrHeftzrBxtNXTF0WqS59Cuf9RCUVTFLzpdQDZQfOt5yMDV4eWqcHw0SpvK
Jly8LaH91lf2q13Ly1hb722WneYKfXrSDRGHMsYdicHZrooO+ugIohLIEy0y67GSs9iC0Plgn0YW
AhAdDaS+K0TD7DSjNNTlKfDkAySyn42M3VUkyOMU4AdRhnQ9g9kMsUjLmWQDve+2lFSG9LINUl3Z
dz0/EupANpi9tuiYrTQT+r3xUIXpYzGwo+qF/GwZexc9MktT5t46S5ERtIgs5mBcWQ6npwpx+Sq0
GFTaZrSvm25jybrkLS+eQrIZ2lH+rJ3oRW/43d4aI36t6o6EiCwEupHgIDh2jtpZQTj6s8pvoxz8
oC2yd7dSZzK1y1WkQNy23ZEoFMVbtEy9sguusIe4A7Y8AxMAQvxqdZlzaQtOoW1k+GOKMNrxsm6r
V57uI4sC0BQdLGZx5JYAKMAWP4CK7G81JDkrTzU2BKYQcdm0CzPIcZU5cohLbpXpPURxSboMw4mc
7EswJx3Z6RrYZehzVkwSsWGjTKmq5NbG/+Rf3fO6RohFVVutz6CDmQXjflpft6N4jogLhXGAIkFY
+inWmBdlGPFqiy+poL6x0YHPU7z3igkAve/WyaHLyExwDKhClN5DgvXXalDzRMAIDLCEVY/Vn1wY
PgZa3Abj/HWuUYzohD76Emwm9uKFQpDDo7MbVnFLMf+paEllcJixIqT1Juiyl66hTvUA9S7/Pw7A
PnT+YEPiYEiyBWooIrReByov5UhtJSIsFmEfgRcsAt0PXV7lDE8FqvrP2eCrThVj+F3Av5pJA8Hk
Fo6MdD1ZT/SSJK0s5j+JDbwlGrxzzIFdiyrO0PR2bKCKRC7Qho7mpqUbmtFl6jXaNgPJ4mbx0Bg2
4i5ywPgGaMRrxCGyPjqlN/3QTpusMJCjfBOWwUoHjTJ1fsaN9lBj1UDSOdE/hqdYNNmXZ1nOynoA
Ty0ZaWSvGqbcFecLpAZhexM61Frk3Fnb6Zxy7NpqTfkdCtE6EhaowXVWQLAKu42KZ3Ore5hyq5PB
VL3K9C8ArxzcPY49aB3weef9Qzw7X3Ls6DsU+96QhFK66sMxo/XQHCpO4nSpWFJHwcoBq2hrZzXd
IyeBBuGs7Yp5V5+jdhmeMWY9ighcM+azVUgg17qd4kvjkGQG+fg4F6W5EWlzF3clWp58oEu8dGrm
+Y74VXj3dMUN+8dEPCgS2ippbxpSfRIMWL6Tc0QKOIYZc4o7NNpHeXUpAg4s0Hg37kQIOkFjxIrN
3WGkGZnUxIUwo3RWsmAxc1/LDmVWKdKdnXHsMml5dBW6IsYY5W0SOWpF5nzNSj8ckym7JLM1rqbK
ektVHx464LGphSC/wiDvMAQjNxp6pU5GQSUmhoFqD1mbr0zBpZ4V/aeqnt2c+RYkk3gPnchGMTDZ
66zTQTvO0XSIUtzhSOQ8jWy31JtviK0I/JhKb+o5M7P9IIOv1AauAikFQ7rXgGTwJSZ0JO7iR5Mq
b6NyoABZjRPLjottalKk4x8EAV1OKwOC+9TwGpqE1ZMJKjEHRGmpPlux4LBRD81rXvdv1/qhYlxb
MrerdVTbXobJp4Qdw5c3kzurdcw9GZOwXg05H0xifFexnIZPl7176tN79GiUElb95WiG9SoVlAzR
Rv0T5r7Zz+Q0g9bF1qkoT4CXJWsla0xVZAUWtYQtiXB326TtjYjEnYjnS6E4tgSopNZoU1AtCMp+
c9AQAdsfrtP+QH3/zrG+WWeCYNQpgikycRom+XrFOn5ug+Q9K8N568ApSPR6I0PmNlWHrpq58J61
5EEfxr3rqKc2TShWDd5W4j7cuQUaz8crmUIPQ3XbpvaPoiakcySDuqv3pkvEUyDFSvPEHcmD+wpd
+HKCV1uv06k+K1pj8Vtsuh+RxQbjIaXSlYFwQVaC5LZyF4R6e5qaQXHxIWqs8l1h17RWAofTwgTj
oWtfTOg3lTT8IFXHkG8uYhwGxcmPPvXuh7r4BhIajucrmKenZpn+h7Z6sDykUeBkUkSUoN0i9OJ4
+IO1Kqezw2i5a4qlm7+wwJz7QTWXpiMIPg8ZJVfBux2mGyljv89ZOTsKMrCW45p9zbeH5jnROSvO
tX5D+hekWAagSPXR4zD6PWoqQ71jds+5XdzV2vSq+m7rRNuE93HlatVnaesc85w3jWYhPPWtAH63
4GnQ11QmkHVY8gymyAhhw4qq8YAsOmqDtzFv93Gf+1P1aNQ6Ivz2R6SM5zj0vlWTdilmpraTdZ7h
4u5dL9znCmsABxdO9Oqmbu3uzLu1TkCc+1mmnyvd2BWWQic4mj/rbFAbawDiByHcCDDhebgq6AK2
IG32fWsybJJxkB+dIvvXHyn1i3/epu1XwuLIopU55cl2RFmyMklHgGiL+IzAWaei4DLyJz2EApE6
5Zc1Y3doXPhdlme+mFFvLZRt6UfWUpkOn0iy6+/9GKGXiDUOZ9HeQ7rxwMl4RfW+hH/k/W1BQ5D5
mOYeXWYtIka7IhCM9y4Zt1oPUqWnsF83kZOfLK/2ZUUk6hzWCUqfzls3evkOmZieK+uaN3XaWtHu
duv53gPESw+S4JzMRqkoOcm4hiCxrFf9TiwuoDhKYmbhwmSalt3nNrkSwkIHY0SIRgybI9P1Pv6i
JUyWrartz8m8KaBYrXBuTHQ/Rz6utmp3qHzblZcWtwFsuZVEREHtqZV8UHTNyVdCgNmy9/c5N0ek
mCZG8JLA0lYrAbWb4pSYiCaMNt8xMm46624Mf06jotnZmgT+TGl1yYg0AQvbQo0rx/RD5ihHBS9g
dvtzAFZsrdw59s0uekHPnK47iLA+sXWYOaS+4VhMtpCT4x5FUL4mdQ0+84C2gfhK+HghjKHxqTZG
Lro43gGF2OmlIpR1iUK0MuPOqr5MVKaYSGavUpiVnFPczck286Yt+q/6aG/RzTxFaNvObd4hrIl6
fWsihJ5bj05JQ8Jk37xHjbMTlYxOsMCPuOS+pyHVSoUYDTsk/F4NM0yB8Qez/MEi2uSVD4fhHcl8
ljCC2wZ83MoC+tmSa/nEzPq5G0ptgyYFI94YPNCw4JjVlR9R2hASOL3LfgkN6dKdzrdznXvN7Cu3
w5CKprpXmMsV4d/3GAEZ5Jn2V584tGLFCVY1owRRbYkEcm+K+dVRwbxxvfg1SvENjGSIpIL5XDyL
X+nKnRf/5CzeL+yWYGOklsk30DsKe2B4i9l0QAqLaSt7reOBi9Kt+r1W6O6lrNjVEDAch8G8q3vP
2wMeJojBQYLpMbPxG3KXtr1tfHIFuv4vcwWt8x0Q+gudraM5E9pMZwOhY8BoSgtLNpQeeIMU2rjW
QYr4MJNWzAmxa2M3QgARgkLtql2E06ylTdOPhEkMXdZtZrLtJzMzjrpxEO7YbyLmEjtLZ04NFDvf
odylPxFe8tJxfK0RN7EwzH0Uu1+TWcwrVqHYz2mA2/zjE8P4oBQYeON93ZTiVniXuFTBTQ8V8Rbo
PsEKuS8isNYTpdVJWUwsLHBQVEHZPf0ZweHNyMzDlNhPFQO6auiLxwTD4/3Y8ksDtSpVubNNVPLT
rIr0ILqYJMEomI51xPvafkMROPlVgrY/F9nPjO6oADK51UFfiVVWcuHaZbWpmukjkNW7qQi5LAxA
wYXhos9asIkC1TghNNSHHkESoNT4BDAXVr14UwhG4lhMPppmF10nBrxZny5O3IWrHpXuKnfjNyss
fmRV8GASKUdCR0HWZtAkj43H6ji25pshKein2kYsZ0/ZOpHRF5ptc5PP0b2hA7nqKHs7pfb97LVM
G9uWQT6DrDhsoq2tNVuBqQd9Sn/m/OFLSErFGO4Zfl/q1irWucHiPRPNLNv6fRK8LCDlWwMd2WaR
2lvOQzU0n2UwZLSTKWZjOm4N44+xP4XUoWT44eonLmk1CPdb2uftpmkgUTZOd+4sVNdFTMOxpfCM
R3bYpKp9iI/FTh/fGIXTlS4pLCcyCVeJ8zHwLhsWH/YgjB0jkJYZAjb0tOtQuc1wZcJo0a8/oZxN
N6VsiZHUxoeIaDb2sbCf/QokmJ9MBFiQnZXjoisTWu/YZgblsM8Qex233bxDSY+jCH1sZfOrUxQN
x2k2JgC0zP9ph+D4I5PZH6VOUwotLBEPVHwCcOVYg7rkREWvUmGg0OfiRoTVh9RrZBj2qXUWuKcx
e/iZm0s6F3xpMJAMIwhj0yR6iNa2X87kYinCqksvfGbOt0qSCKA5H8gY1oeyWBpmufxyFdfZorVs
2dDpqKYtqtP6pi/NdBXXCW3ysHkDwHzERJdtyGIp1jR/qTdBNGx05e1GiqYq3JBFMBOQkrXa7UQG
CCGW4abOM0Q7Qt3xOnEsilOeUgPq0Okoxzt6RaNNF4IB6IbggE8Anxy73N539PinY1QHwdsqKZ0x
1pAyMChSEPAUvbX01+iRY06gX1UPuBDCjkmc7qRfnetAfM69Yp0NMxLC+m5KBdPqPMw2wzDeqmD6
qEqhHWqP8Pq+Q4iSCN3eNklPCFTkriTiJcmMlATxiQifjPTkoY63tHuzUzNI9t5wOA5ivEtKDCZk
Pp27+TMKy36lEwjLnq+ob0R6HgjL9Jt85sQRGDrWeo6ARkGUCRP4IJRgC4qBK59uKZFTrHsTx3Ja
vfNO1DxvHgEn5tzwU/TyBK/UOKJE3kxNqD9qFkTqkUBal0A4ejze+NA4cbpqc9277xRO3XC2wmMx
lYQZggS8CtViGLiPdVn0RwQQOatGXBXhZWAFnQWT56nBPx4AprNj1W+RF39P8OBvLcIG0fp/ElpM
OA0dWiQeER7Krr03BTqSBnVP29DwMHWk/UZv3vShez9rAmOFjQQ4KD7j/pFRDeBC0DotjbsVEU80
rkaPQC2KSTVl75YaDxljEO2s7PG7KR/Rob3Q1ev9KDdeNHvpmjsKJZgt+GSwLSwayatum4AI9Jbj
yXCBxdFZbMDVMcRD7AKjEe/CZJL0oJWLe6hWq4YtV2GQchLrfigWuXCmzn1H04Xzy1qFmr4qlUAq
w/c+SX8q0pJEw9g5ClBSRGP4QV7pWtb599wIjzMVazB8elK/HY6Gk19Sp8FOWvf3o1ee65hCJ9bi
9zgZH7B8nXBLfnNc7SXFjgNaKSRapibcOs3FVguNp0Zrvvyqxlg01PNnyW65VicQi81Wy2u6f6N6
Hzkq2enP0AUrzQQpfNdIAl6JAYkLSjmlPXUegOX6XRrtxxQ2H/qoH20jWtvWyLVhlODbYAb0Jet1
b+6EiU3rysrIkcbNM72fPuaDdErtOYUfWrjGCk3Zrs/0Ux9NJAwF6YdtBohduy84F5s0wU9hMvQK
s2M4zE+m3b4CQWWkw/yotKuta9pwyBf7L3UER7opmnwh7lzxGdMMknn1DEy7XWFLuDdCyRujv4MT
YW2omtcxFg9ENvrt7M5+xF7oRwYeIEU78Majqc5xhwT5XWQlAykHdbKTXPb0icaZ1Kn+Yc5g1C3v
vkbEId/jgkAYI1kXZSJ2BTm7NWgfSBitby4ochxv8bZw2I6oWfbUEmFDfR6iStzFxfQNZsRNTb4O
aYKI+xxU/5x9UZaDQ7+d9c4+iWZ4SIHG3oyqOPYm+odYaoe+MT/zpo+2YqiQPFglhfowmqtaMMQS
aJXycPatkavVdZ0HNh78SYX7WINj30cEx1Fpq1vT6mpGLRVq5VntruYNLVmgmaV4VIXrHDBw0ftr
inGV9rP0tRwk3xIYYofWep/YLvF1Rku4b/xgBDQxrwKcUfO+jFrrdwymA2xZSC/wym3GoQjZrxae
NqOOpOclEsO0Kw1l7IvUw3leYG+PdT3aPRtx5O7bRclfjIQ6JZPMfBOZ39ZzQ3ujefG7Sb9urZIg
YTHJktU400KxS/TfY0BotWvGD1MVEdpdzrQhSc7U+kTbePSu/AqxqV9jkr8uNUPlznuHz3LVCQ76
McemE/WiSWUXm9ujMBlKJI2SW9lpOFe0QXEtuNtaIyYs5Tw01R9pn23dJH8LNJAj5JWka32ctY2i
rb52DbbsjtDRA9kl2NAbsmQbjyDFOqUvk4ZskJGXbOrCNjfkFD5lDO1WbheXHEdBnlbayMwKm5sp
O2sntWLj4TFkdVbPgUUPL2YaugEsf5pDpDN/b+a1/0pwWBBiyFsc6egLBOrPlu1BszDy6Ga9GZyk
pz1vHq2hfMzYnleDDH8E/ZJwKM+B4T7meRH5uRN/jbmNLbXBxUiH8BlG/g1tk+3yH6HpwyqbXyqt
gWo9INgMe05tcfBAy+nQkGbiIHjf9Epf+pTxe9dU2HxKUq+GlmMcya/Ohv6Hs8yGbDsGsG3eoaEg
O84tno0hKY+KCTfQ9yLadSzePJNYw2BI/wMc5Arn+rN/XEgb3xsdWwurlfHb22Kj0g4Ga9Gy9a62
z8qiQTdPhFhe7hSyh7zSf85iCH2BGsCb8xua3tS/eZtvCWh6qUiuB2pEq78E0+uQehqPUbXOh0OU
xfcNwa2DVsIqRnRHDxPGF9ILgH7gtdB1W4Usacc7P9PK/rCFjqInyTiffboL96DAZqmVqjgF5DJN
ffMfzN0LwOb31w1BFSWCZ/Oyjd8c/JZe1OGMfWHT2c6NMZfMfN3wrctczFUomFa14t/w95cgjvy/
/k+hCYGwXvz6jussjI5/I5xIMWumu4xQwu6BoIKvXsc0OdXPrOoEUuM9gLSwIpXioQnMgsawecoy
ipaxIGpwzDEZ0BTQgBCvbNNlacxJJBYku4j82OstQiWilhvzS6tJq5JFcoHghLPBbgJOkP2ZapFw
1cy6jbNwkxEEv22lNT6U0bxrZ5ZgvUZDGKbvYVrthMeMmOpYbeX0imfqu5kzTZyo7Fa6NAuuBE7U
etuS9ls2NehfvO6kFGAgGo3RF23wLciq8+h6+Tmsn4GakfnpWo/wBDFTeaSh2fNK9FHHCL96YNZE
Ll16TgvrvnbliQwu0tRf0McoIrTRNE0jTQ9KkIgL4jNhhosbBdv1ktvXd23oR6P2g25AYlYMKEt6
I05wW+fWyUtAhtBO6TeYv27loN0sUitQremhNEeBnMSR55tglt43p7kwUujw1ahwq8pkn8cGJxhi
jjWBK7vodPdEoN2YKc7XNC89d3TWUcYbb08wXab2DQGpem6a899fM39hLEsBw5XuhWcwJsWd+Nsl
400lEMihLtkmkNGPhX0Jy/TFHVTJhC8igMzEDBaTPmva0z29nPRAtWzCwKmfyeBOHAtRByl8SYNa
J1f4izLVfpep9dHH+WYmB+DgMEFeR9qcrad53OgVic9//xr+Qp4BmmOanglIymS+5P72EnoeIRaG
7qRYjik6SsaaSI+hojzCoP0otBp6R1Qerv/X/6P2P03V1//89wcq9baZHr5Q6xV/gvDDgPj/yF7/
rX37J6D/5i3nr/1vp9rmLYvffv8rv7D9hnD/4bE3WsSU2tBNwNoNX6qFiG+Y/wBzwmfIlWhiqGB7
RSjbRv/z35qh/8MB/0gv38anhgOPtVaV3fUxYf8DOontSh1G9K9n/I3S/7fU/j8voDyLNPnXAfiD
o2i59u9ENnfoq3gU4G0APTXHNGgfvDLUvpi1bazO8t7yCtNLSpjYvWcMZFKSzH5IbK84eE59SMdc
4VsljGoYNFJOUWfce7Fsft3XFAXBsPB+qqJIGLPkSD/cobpLlB6srKnJP7qWdgdetoVcFDL3pOIN
KhnuCIKtvrcT0sExmzHc99q5Qnu2pl6ov7dRWMCucp2zmgvbD+rRmP4DB4S9+k/7iisN+KQwSqTj
4H0x7Csy/N/2laAwA1K16vkc6/LJVfGwdQOL8C1ribMkauirZkyKMDL7aJjXrbHkV3TpiFlpa5zh
uozCe32IOPNAOn+PU3OVulr5Nbkj5nwrcJ8ShC3bsYvDrTVat3NaFHdM+4s7Q4S33mT1pLtyFwZq
SiC+236vWuMY4hn2iYavv3ceB19zpEIPwUfcD1P3EluDcd94JV6xGJeOmdaQZmiL3vz6E2m0zVS+
arVnvRAu1Gw0MeT7WvbWi2ZMP2Y3iu7crEt8et5wvWs6VePwFWW03EfNqZ5nL+o3rOfZJW4CcVQu
3P8idIsHVP4g4eLEeitqbTvqk/rpIkybOVj/yJNgW+bYnkvX6Z9LBFIca6J//olI5P4ZThqCWLvO
noSif9WHT5nq2r1Oi5c5ATfjWrfvWlIuo1aGT9e7Kq9+lV5ZXTTFXZNT0udLumR7fZCrTF8n7N1I
yBhuTLqX7wibR1FLtIl36Yy+Q+Pa45WTVdBBGuFOLreNAffm9OsWlg3dz40CnQ1joXUcB9vWJJ8y
zr5rI8PZwiMskdSi6YdKviEnTH/dXS13z33i3tYlY78RpUCsZuMFxxsZ8Xpr+riG9O+6sN7Qm7T3
Vu1Gt/QNeizThfEdxRc9eBggh2TIf9SJepjKQtISmmN0K31+L5iIPJVGwZRd16aDoeu4W6wIRDZZ
4pe+yZ4mqIGPhts1p6rHFqQSGqFJmX9zqzkD66gaIspb40Vk+Y4ObfQeKASRdb4uZsajc7yVNPKx
TOXe0xj0Q7AVXeIy1K6n9Wh4zZvjzrcByQVPXpTZh8nurY2d9s1b056REJc/amekc0tbeG/2rvhG
vAM8xSZ84GRUHqUs+r050oPqDa3Hd8HVvu4rPjuiN8LL9UcZzCFBTUX066ZTJaTOOdr5+uD1fjxf
Lh8ICTu5tOm8Lz9kbBwHsxsOf9yVcD789eD1viCz002gaLCH5Ak/Fg6+aeHOGKeMUTxefyQFfGds
gCxVvpvq49lbxFsik3LH6czhinKo4SUZRIGZPIZRR1dpaHBLuBYzUEuBCRumV2uB5U1Ss25QGuWk
Xib72POm1xkT+T43ULP88WsMRD/+bd+5+1Vq/9e/JbC4vy9awqEosF305R5APzaJPxfDcSMKLoow
OjegvNCxZCmqmkE4BKsSiBQG2rdKkZphZ854uN6cR/lVVWQ8Xm/B74D5mWTPbVG4923lnMrl73Ce
i8/k6i7DwEH71s91vyOAbd5cH70+IwvZ9OsZ2Wa+THdT97Gzz/QJX6tsB+0S6452ETQZkPqjunKK
gMr5euf1Ybos2maSDllbNmdnUL/P0QAasE41l2lPbz6Hg9f/uhkiqN1hE6p9YgfkbV3LXZvUc432
pCxI5QqQZKdSfxRYMvYgWugyLTe1Yowe52orvU5//HUPE4i19MJgPzeF8UiUWHtse1pQf/wKXgPf
I2vuzphpw0sUQPu8QcMdlNZrEQQF1mS0azSl8xe0ZjsdONlbVCqCSZp4PHd2LnA0MLH9+8/Z+zOj
ynUBiJocdkzDFCZVrPnb5wzJVQwIW7ULpniX03c3XsZ+3ZllfumWG5EefdVtGjDYD61nD2liPQ7G
gyVa63kRKsrW5RZH92fFcPqPx3QYHF3ZM9pB13W2kDL6ZHiV2+s2f93Xu4rRxvW+603b3Mmx5mhv
dlkeQFUpl4hpK3/KEhlivpLN2VlWLXoR3cap3Wx7fdQp1KFksmzif5+y+8iBw/ujz7oWN3bnvQTB
bQaJ4y0Z8BUNRhkcSQVs76Mmb1dJ6nTvWVxDUFTek5YnmCOHt1jJAtmdmXJ8To7X35EdIKxhToZb
zxzGM/G6yr8+8NdnF9KkR87nKV7nwWJYVpZcPbq4D8okuAMl84oIZ3odzVHfepMkXXH5ri+/VSuW
9nyK7lsE1cuIPp1Of/xAO0Z3ItJylg+rp/3LkTBJWReU1eVPtYj9tOOIES131QYzMn1s5QHDevof
ypkrtOyPozkXjGEIAqJAOdumbvPfnxeGEcHs2IWJc5O0i0gx0oeNs7BuIoycDmOU3qfKK8/X++zl
geufDCX2KjXuQmH174R8o9LL2u+W1qWgYWp5IMvNe8C3EPKt4zdwYn2Sa908wmsaD1Wfqa0r0Ect
7yuJ4+PDjB/fzI34Lq/5LtIRL3ahg5q/XG4iOooeWdP4wMfgNmidnxGJr5sumHcY/bCWeVp/k1n2
pyAd5lsGeOqkMJit9eXBpBxiNDuR5yelTJ+VATcHbTAHaOX5tmU7SNbaErfmMlpKEYpfyA4vqyZc
Sct8JmxYvk5tj/dq0IifEZa77Qwxn1JqO0LJ91jojXXacIkw5knd8zS7tGlrBiRlp/y//3Ibzu/f
bsn/YME1M62VHqDg30HXVuo26AzzR902MPFwCj2r5UcT9xNkmn/96XqfZY9biwL/cH3wetcfv2Eq
g1nd9ZFGKvqcCkjqH89n0ANz9bl9cD3ad7KJrSN6yfDFGOPnvp3zu+st9N6y8L7VeEfuKmS0WmNp
38LGwOANHRykAzereRy3LMQdukRuOsvzpXljHa83l+fDnpHfXW+NzBr/9XxaNQA3OGZ6fOewCmF5
SCK+HJXlD0aMtfB60+2S0yhQ7Lm6FT5dfzjpJuuHnoTWSO4TGCHE8sj45voDtGFyA0BlWtXzjFDl
zw9cb5pWxTS2M7Ib7B6IJOEzvYROp+10gYbyepOmL2VpIYrT9SYif9xfhLcn9ejcm1Z9c707z1SE
nAF4U8aU5Kh6kmH6LryL2tb8GiTwEOlNPxBiWlQORnoXBJa3bwan3YdDJe/IhGjXwST6N3PGzhEP
w80IEGGNemN+zDz5FNJZuNDQnh6JfRLbGgkWKBcejLk+7rmE1oBPiX3EpQH2h2SUQ2Rq8lbv9W+Q
0L/VTM2W7OMIcW5iHQqRDq8GDNR20r9blUbGCDlnuIny+VgSaLMyW1NeskrJC2R396K7xjZ1Fa73
5X4+i2rLko2AVw+9Wx0ISEYT6t5M4CFmc5ScIn1+/3VruV+ZWr6jUEHH/v8YO6/lxpVs234RIuDN
K43ojbxKLwiV2fDeJfD1dyCpLtWpPn36viCQBpQhCWSuteaYlc40wrYnDDxP1jR2IRn45lvH+34g
lQJ2b26mWR0dikyD+VOP/bGpKRhTPDFePQHFwM+7YEXufvrw7XSrjYX/YoYeQnh4Sf/l8fpXAJei
1dnvxsXaAB62BTn9r+iK2tVmVYC6eYQlkVLAOfzjOI1NNVYbPNwO3TEoo/Ten3v4v6fH3BkwOyzC
ZDmMQ7ih6sdayqlm25erVKeCkOI949qKo83O6J56w/FeDFN9xgXrLo3LDZ6fpE0BD00+0mQ2nwB2
ETRMRwrzxx3S7b3BW3PBTb65yLNEVC/+1ONL5k3NJZoPrHPt//LPkBjmPx8d/DNs16JczeLpwV74
r7VGR/GA2Wmu+ogFxS9HVQQR9np8nMDKkTZxwbnQKowBnDBP8Ts5qLZTcDZy46rMn13ZVTc1AWm/
OsqW4ZsTFe61ecmb3NsSbAuXuu4rD/IQGc1Da7XlydKr4LGcmhZiFsHFzFOS3TBEhLUbpTtkNcAc
IpkFm2UrNpaqSYGWbKpzXzECsmusGKhETpDCCI1Lk+n689waxsa4lOxZn/2suo39brmo+v/vW7qu
/8/QOI6NUNWB8KuGBXNeN/+2dYtRODuj7sUPXuYH1PZp+oL0hXhoSFhuhsBud7ZvBNcogxxFXlv9
mGz4CHWc/cpz50fYgRdrEx05b9aoEO7i5pRFhbcy2m54Dni6eqkLLStF6FH33AosNBMXc9Sao59o
a2duEa+PL7JfngH8XBta3R9lV5IX5O+mpNikTuafVXLEd+rgURivOP5Z9t0OMZHG3rwOk4uU1arO
k4H7IBWs3QPKdIq9tDb+aWftqkpL/T2bqHUqjbHDUBXxaWCkxAGUXF/ZA+nHZF71BI0a75OUImPH
BwmBfsimjt5NfXiJ/efBx+331jRjUtDEjRLq3Q0qTLoQizxl9Jbk1YydoRqnahgJvQtnXDSi1C+9
7muXbj7rxqhY8bXHx/l/DlCMTOmmorDSmQdqD+lYlZ61Etl/aLrsOfAJ+BDUylSU4rGcBvKU6AmV
vf6xgRthwxtHjfevQw3Y9QBoeg2yCRqHhcW0MLVjGlTGtbB8/QqjRizhUqp31FR2IBzriKoQN32i
WgomSx28lc6Q75UCMZtsmib1VCNhlT16anOddrgOV2OXwitDPnKnJhOqPqsqz3kfcIi18iybw1BQ
J9kAtGtxSdEozsCcuulIpCeBrR5T8sSrkeTBN9XId6keVz8Vx/pVB5X6pJYUKkWGqe6octOvXg48
Yuwz72UC45M6HmX4s3H5aVKFcsQxWem5Ucc7DfH27taUI5EHIGpCbbiqnXAwFqU93OceCmC4br67
UiZkQInRgCGRw2oRuWc3pebXyK8F/2PkD2N2InyaXUTUZRfqCyd3sM+ZocBo0ud+Lcj3DTXvBx4b
K2FZ8ZJUmHHpkyrdjOqQH02rsXfJYGX8Yo1/1OtMQz6diGuBUdwqMozpqY8LdFRYt3xr/OR7pnis
QgPUqqnngkwqhLFXu8Ig0bs0jKTdU+3lUYVa0v/HlNupnPh1yefUeuQOT0lrchrgRR2dqjTPE5nA
TYrCf5E4vnEeCtCNupdTwRO1e50A1IZlgnNfT162jBX0hhQebHorLv9xiK35pRe9I/sF5FxO/n/J
qc1x5z/yeNysXJNlpwuiRNeR6bl/bRaatKnTwoiKpyAHMmEPnfat0IiDIbEuTtSLDI+aj7XJvLgY
Hc1YF2FqbcEWad8S5JR5lz+BKRD+HZ6q485r0Ia76nGcIbwYnKodlVRIf6gBiM+dUBddU/q/kih9
TyFsvqQTkgcPFcupidhQuUob8IgAq4xXeriJzK54dVPefRySxn1n5ye1NH6id3QfJywvHxEhrW2e
h1dCRO6jY4BRscIezNg8mLSDtlcSeAqy2SlqQ5FbTmlMn03H2qhPJlrT+1QBaZtNbnoeA9JiimAz
q549PQovxDb7PYwN7U4Uhfk0knhZGOBF7xwT4sqgUR5K5aiBjkEHfIvNbEelJIFaF/oU39zE/FaG
MaVpxvioDk1wMtCWLt2aZKDft5iz5ykVR5Ab8QWnEljpsvdWMRGGhSzm0pmXWddO/6iLjD2bnw/E
Ldx83U4DrPnWeuyN0HpkzY+0yY819D9R+fh/P8gIIUo7sj/XA7P3MJpmk2yrYRBw+uvTgdt925SG
Mz71FgtLHWjyxqnNdm/g2Hi2UmALIArVt8lJLmpniV9xXew7PjnLzJnmJaeHuhFrAfS+pRZ+h9yI
ikjUT9wNqp0puhq2/aR/83qknkY2XnHztc1tkwGfK5IXzUcq5Qoq+ZS4N56nQY3WtQgispA22e+I
cm2njmERJawWK2p/X8gpiFU6dSg6Z7VwOBN9Eo/AOA1/sGDKxJG/mz0lV5qWtLuqKoNXAszsaad4
RKfiKi8GfIxK97wnI4jjBzvy9nioKS+F0+f4BZXIMQy/f2iGat3bYjqK+ZBkBXjF32fA9igWqoyd
7Ifh9jMkeL4f3Vw82Oj1G6uJnuIuiJ4Cm0pShWqUo+xrDTW861odk4l5SqW2yjEQ5cc4hcESsySA
JzCSV4R3dJT9dntFME/ifbCiM6XQKSlh4RyVYkAPu0W54Rxlhzxz5qHbeGqhNo0wOIpj8xsbGlYn
efndrFgK9TmcoV5vWpB6VIMO84A11ke2Tu1LWdn2pkP3sqm1YHhpXOVg4GDw3cEWE5NgvbrYk+0f
4RrGPLgZKNUEnTj7DzfXEAz4gTbL4odHJ86+ywk1ZVWLnir4B3bGxl6nSGrt+mr3QXjt9tKBBwci
bs1DrQr92iT2SC6Jl9Zj9TH0hfvk9a259UbQ5G5dx2/8mXe3l7ancakWfXRuCZafvbEXCE25suYb
LMomeDNRnN2x29G3NXqEJzXPH28/M53wdSpi9ep1hg3/QxirKom8tzhWqbwN4oWbD3PqCutpYu3t
yavK9iSb8iwnVrCqVA345TwgD2Hp/TlvEpSl2EqTUF7qmhi5/36tvnQpa2+yNXtJ9Itf1/3xMp2B
5hHuhmM41tabl9VGZB08u0MoGSH1GUa7Rv2eRCG2cL9H5OlQuHG9GILGOsg2i4OPaHR5ZM0TZdet
v7PMw9e0P/raELkYnABqglUFORhZVrTcvJ7skxNls5jIEJL02OJSYh/kIZnP7IgqQ7e2fn3190HV
1AvZrhqj/jyV7XIonNvFhJCpqhmUZPX1WvLMBRa6ZUn2mDh69Ug0F8leaL+NTjRsNDYWd/3cnOz+
xaHs9N4ofOPq9PqHXU3WW+Q5qA5tT9nIWX4T7xw3uy8IrB6o2vFWzpShlPadEfeuYTrJszwE+VLX
hXbXRJF2LE2HuJH+s8XM5mg1SRefI5FbwDwfrIjCiUXXfiC1qe7sUdf3VBD7wHj2VRRb49ZrFH0v
oLssyxQ1GMChaB0DtjhlcQn7uQCz1Suq8Zwa2g+NYp7V4EL2oXzyvSa/cHTsNns046mAOYE6HyS7
VSzzMjlSez+cI8/KHtOopcZXAdMsJ9+uQOmOXNEmJsH1/oQPcsO7CY+Opu60CLRhqS7Yz/XnpB59
uLRKAZTSxgeOVzcNnIIJqphJ0a1v43Kqqrb9uRtLUC6tuxvaaDjXo0flLQWZKTxqsnDy4jpsbSRD
PhTP+SfIy+TsAukAIYM7/j/s/1TofRphQ3BhWn41gJoeFB6jX121jW6lVCIwFSou3uvJzNoHagAx
NuiS/j1wilNk5tBhB6SJfW3kP70JIAc5RvGs2GMA9cdszmqXQaHRuIuwun71XBRYhB+qizy0grrT
i9IFlbWQHZNvVpfJ+akoWXR2w5rngewadXSG7mQfwfQy13XJcLduS8WtD+WLZddZDQIPNxt20qbm
2N+pjkI4UH930HGs9EYUR27JNdoQEvDQEO3vVWescxIhb23lRHf1NMT7SNjhQxYg27vNyK37LA/Q
VqoGCPvJ2CQl4ZKGfRq1edYLAAFxUjTl3jCK+XOBM+uiNoN47/Gpfiwsqz14pG7Au1p2scRM/Efk
62wyStI9L0nltkeCN8WmGAxyo1RbP9Zpnd5XE8Vsc0sOgrT8h7rc5CgPcGo5q9kfDdHbV7f3e4Ls
Aw+DHOvrAit5AL1WHuDgJJ/9X9caLbU6C9nOYQUXOaILL/KfA7KfK8tHly38bnwZGq1bBLqwj7Kp
VtWlHSDgylZsPSA8bJ6VKFQeqHGlmpJLbDHo58wbf8gWKY3g4HTkR2UzrTV309t6tJbNSGULDRUU
t2F92KmB1qB04N60r34fUEXb+74RDmzLmGE5ItvqWM461HRaffXd5shrLD62qDjny+U4PCJq3cWg
biuSTuuktPR9H0KwneaQe69aH35N5ZdWW/a114riOJlFtZIDsQOateq7t5gQ5UZRBcR46MovbeXu
5IQkROXZA9s9oSbmX6T73kIOmL7LTijqnsh/ix33rQjXZ896DwgTzz/S48s+h2E/f5Um7f74VYa4
s+eMZnHUpxjiRBLbHyG/Cpmpf/tVMtv741epRm08lRTqoE9WftVFfB3NDA2GpoqXXs+e614gnppb
BinbpFbDp1H0zVMS2QvZHWldfE3w85CXpLpVHzW4ardBYNjprmp9cFXzS9gC14PG7Mu7BD3NvRDD
kzngL+QnpfM8QEJhgdskZ7Qf+k4h57nNyjTBZdIIV4meVm9R7jzXsWn+Y6aPQvTlL02wb5VX94Ll
sZMan1eTF822dTl8Xh2HZvmWD95zBkzuH8t6sGOl/KXOBnoaZdXPYr7a+n21/Nk5ua3bz57wl/i8
zY1x55/z0vWxdSBVwuYyfNIr5Kjq1MU/O9jPWZ+7bwiRs7Wi9dlRHUz3FIQZil9qBz64LVGFz1RT
a9Dmcmu/t0vV38IHVG+vlrZoKuWUSa/+eLUoz7KjRZz+lKvwqNi+3fl+a94HCgefoOkQRCoffyi8
EwVG9wownULk1VnOGnTFuxojMl2G5CQ+GTh8e83Z79klLf26anGvGAC6z696mzKS7sg9O2AdNQbM
8WyiOoab3X29jCCgugh5LOxuv8h8cc1TXs3wILy9tFr9qr2kIRzPGBIlWA0Kz4rfv4k3mRHbp/D7
1y9v4AeyKfDwWZqWfYo8dgRdFbUH6BDOBZQYWJmReqaJJV5j+v63UkXe+59mKMmTHmMTFdfqHlwS
mCQbEetZrbErI2LVgQmw/DMxKf8sBzxCW3uqwE9fXdNA0qM1KYyOHHSyYTFkx1TJ7Sdh8t+ZVGj/
MMjtpyjW1bvMwHYEPA+jwg/3U4z3ZNE41lOT83b0qvosL51ANTwWCODmIRZq0HsjF/XtE6Sq4FWt
7OjqJNazzAqlTaXulUgblrLZFQ176RY1oWwK9mkI8A1vX+uVcT+647bPgZGUXo8niujwwgqS9iLP
Om6d2J5VAqi11Vys+fDXgJxsKWy2EzGY/IjJOIQY8h3sNDMPFE4rIO3nzrQSryIx/Ls/+uQcOfvr
EgBtPlTM3y+hKxCca0/lb5tfWsPQgTDuEthTQaGvCPNtnQHSG7NovA5lTglslq8aQLZXo27Hq+zX
SQxCtMjUzecM38q2jcnuRA7Lgz+YI0uh26We4f+Tu1n0oOYbqlXNf0DxvGEfZ79SYpOvMnPQL2bQ
DNvUH5qdP1TiHArVXsFyAupvhjaA1bY6xHwrD4jHS6BGv9se9zkAbVZz65MDTdFWn3MmOd3OX9W0
M47ZnPGBx4QRNoV2VMCUVrtBMNoRHK4Wxpz8caaoWAvHYYFUp+bVC4LHOEEjZStGsven0EXVrBWv
nW/BsjFma4V5tE1qoIRx6JxUCkQo/8/9tWVPgto0HIlqA2hIPvX2gCpHGU7yINIa0yzKTBaFXbJU
EVqzDUPtRZY1VGngH9rcXCiaRaQlqBv9OGhvARGXpwEyPrGJ+kG4lfakeFT6j01rHOWgbc9F0i3p
IjnKT8JvKkC0LEexXmoOUex0mHZybUgJ3qJi0bpM2eo/Gz4B2tEpv3Wxam5sw23vZJNSG6jjGVtX
KgRPBMhYnzZwgaay9deJZZ0i7OCeatfCDTGFdpxMw/g+90+pMj5V/qDs46q/FN346qGGPsmDFUbJ
AEOMdh9Vya52UEsNVlu8Wo5AYDmfYUr/51mgwHtDeWbfqazwj+N80FqvP7ppOOAcBd8nKGx06to0
fI7IOVlpBoSnKnTqmWbtbn3O0rCm5CinggVjwteLKqlDAaCt4acx/4yvgb8nxqJClJoFjxn8GFVr
zLM+HxRy9rdDnfUIX0KRg/n4V18b4Gcj4N6yCsw7vlI8DNLZbABs3VUeZD9FoFAAkxZ40u8Bk2DJ
tu657X/1FZPbovTCET2w47PsJ/oUo5UHPmPmYmfrLXs9MILrbrY94RHmnzQHI6I4C7oPkCZLB2fL
n/A/kQnGjnOPljTYDYY+bsRcZtA6/RMSih1BEeNBd6LmMcLCFd1J+aqCL8KuznIX9twUTWrexSxR
gN0b4j5RdKd/GFu+m25ehycPw4NmxaKjOLgBWqsAKXqGyjObMzFIXbFvG7TjlOfCW7kRSsRqtFBE
z6N5K/yzPBuT3t0mdfP91m9be1gt3Ukb+nQb60a9yRCDvBolaUaMG77nVJUv9drTweWraDWcIoPU
Tjhu8BE1TF328r9cKScYs6wwLInPQjLt77oRHh01uipGEb9Xq2Zk9HvIF3Lp+tUtF75lXIoN/Cw0
edgL7noyBi11QeX8rpvHqsWbo5gPsok9bLoahaIvx6bEwwPCUXPQo+jgsQBeke1Ln0NH13Z8SZpl
qVO4Rr1PTKUwz4N6bk4tonzIqE9y0NGAJxIWuPpANX23ip4FCfBnOGF12lZPgUfPkMR7vx3HqxxK
bPOXVqr5CQIJswe8TACoVHs5mGrGsHJTzdzIUWqRBaHPCbK6nr7Oq3szf+2GrLoI3frepFnxatYo
y7Nk7FZyUBSEbZSyNLeyOcxBx6yoMAReWDYfl4BI9IPoJ0JhvfWuVhrLjblFCN6/bwBQRXFCVFUr
Dw7YFQHS8yF0mnctoDLZhSa0SZUaXyDN674l7I7s0HsvvYK1kqG6W70I49fJAyo793dJtLPtwIJu
Y4PntXQNHaLRhY+i8QHdV+G+BUEAug6r4dU0YoCJmw8h5tgerm6RwpwXYf8dh4iLZxv+c1+H3gZ+
Mshc3pEXysDO/O3UEOkz9FpTm2sQpRbcd2GvtFK89UpGHbdZxy8tJZJTk6jfzERB/Zi1KS5lNK0J
QFfPhq21jWBX1bz0hDjiHsB2SIWV633XKWzyjU79FY7q99Cysxe23TAcUNlTCUktoxaM4Z2DZOUJ
AibcudZXf5Xd2TKK5meuj9rCskZn5Xfopf3Jc89aTDkk9oPjWwSOY92JTGxLkKhPCqKgRIi0QPmv
nzK+5NQluSSqi9mZtEsAiyd1/OhQ9qXO9Xd+rESPZojTjvAEhqBpim8UD1X5ZI3t0t0aXf0kWypU
cdCu8wNZtkmKYkghiNdgmQaHp7GUE2W3xqZh379RXH98r4Y1VkXuN4sMMhHSKdw00Ouo3i5UzJz9
4aEryxfbF0DT9XF48FoCL9wFr9Xckl2KaSCdJua3ls3bRZHJG5iax8iYFoOp23t5ICT0efbVlN/w
Iewq+L6/h0NLYDuc5A9FphjjMS6J7ncWWJUhwZlrkZilBrEuNrxDZLbegbtlt/FV9TGdu776y1h7
UQyy/EqVNWB0QL/gWxUchafqZ6wl7X1hdG9V6qaronCLC3npZociPsa4TY/u7RYSlq5FxQckrPlf
4v8SCKO0yrSusyXZ4xjmMMgsE9ApQntQx1Y97YZE5McBOdAyoID2zWphfnOJsW9dMb5lUMExUnqV
s3qKAOGXQ0MKVUVZZnCm91iqLg29YGUWhNox/H3AxGa4U/DvJE1eacfBGtpj3GnhSlRu8gjKplgB
rUkfA9H+2xnJ4eL/Z558FUw2k0cSxv/2Kl+v/DUvDBd5zXPaH/Xsyu48v2ZEMq6W0T1wuwso6qEr
cYJoP6I5WBiieJwat7yWvWG9jMEOH0SF4tzBuO8D48Cfbb3UFBsdddg5wJJo6k46bQPesZW8BgRS
vSaRDzZyfonbXccYRlLSMjsoT8c5ZTjJlKFbgh+2p+/uEC6NGjYgersDIbXaACSb/qwHze4fAgBr
E0U3r6LVIH+PRvDKghQzlrlPnsk+Ofof5wVDc8zwZIQRPvAUXlDtCzAR1hwg5IA13byA64GQDGk5
vtptEO6qgBUt+pnxnQjZapr0P/vlfL0Vl9JQEbVRuvjHEkj122YTQPVefK2N0hwDp9DHUc8aRMrS
K69ei4RIvO1UYcm9t5kJoOGzLNwdIKBlfe0/yqLeuZWnc+p6vuHk6akCRdKtgJvLrdQIgfekQSj4
2l3JzVacm95Jd2BglGTa89hcC7sEcjQW+pxKyN/4sPLBhvVF2OngoQfC35IFaoxzytnHXOqPqWAB
w/nrEk9muCN5QdZuIGnnaHgOwo2P7slDtHv4QQFiCqt9o9B2ayN4/fE1A7FFty/dmhmQyF4HcN1p
se/72UPHKAHcUM1irQx9CoyFhuX4ZpZ5LD1KF+AX2vd1KpKTFhKdl28JusOfo65Z97WbEGueoAHJ
t2SeP5WhfY8DzX+en4K4IYM132Db/Keb1O5GaaBoWmCmqIxjOf07Ds0aKLviD6iR+nApjR3MaF92
tbIuItxFVixTPrJe85aq6lf2maDsQzvXIfVwp4BS2N5BNtn9w6yAn2GrybOriX5l9mq2lW+o0jSf
Tfluz154MES3Afn0b3lTPWuOyTZyGgGEohtZmJFVfRt7bCA6tfT2gWH2r9zK8EThv3RLqGrtxMMe
ZVoBLsFtL2HlHXS3Q24SY7g3VqlyuRXosGhCbzHqW9nU+w5KEJlTpxovbeTkO3cwfqBhKSlC6YPp
kgy6fldZQLRuU3Rw5WA5UR9g+3QRDjcQzbyAOpk/GgTMdyQKWfVg/5as1RpCaM463DZZffudjT2R
2V+I1yM7Y3+KSyrluImFjKXVrOhakgvBeHLS97WJnaXwJnWHpF5f1EYUPrZkvzZu732IQngXO5k+
kmrQd26uq/A6A13dJYa5t1sEsQheLl8HjbU0bLxq/qz/ayBuy/GO28KRKuri1MzEe3nWRQ4FqHZz
vfX7Q7dTEuFtNaJ6951iBrswCgCszk15cHUFln4wlkQ72BN1DliljjtYuCwn9x9TQyjz1Zz4v+7L
YazvyclDOnOHX/ipUXs0H+RZHdYk/UIvOciz/63va0BeFgktX3ROXa7lANnrcBloTrarq95XrzZ2
SUufHeZSxTpP2Y5Bwkck7ktwBmXGh7YqoUETbNi3ZkNhT4IJZkoCkCe65VzSzCruAXO9y34zpjqB
6HyOoCkJVkgIrf7BY717APWF8RJ0uLNbFdMVe9Sc8jNur10+BJBy+vw8epGxVSOylv7kH+Sh0SYb
13Wsd8jL2OfcD2japfc5PJatWLgwtWa20IrvafHDbk0qwUyRPGWBbq9j1qvHwQ6dvV4P+UZpc/W+
CLV2SRAnfecWd0KtZ/7TxeXKtI38h4M1D7lo//PywLesI9EWZ89GKt9U4TAjIqqjGxjK3ok6ZY8J
9OfZV1/cWS5myf9zDrszZQ2v4h6E+6LOcpsvn2fdDrKpetp7BPa5W9UsNxd17g6nyE0fs3owt7Il
D3nCBmoKwP3ZERmhZBAvQqju2RPaRzu3PIEcRogmXMpBx6+K7eSlM5OHUSPKzLVhsmaUoyDBoC+1
hsODLRYvQUEFTmVG2UmOUrJ+omQmuvfRvy9DFwOwyLXiU4xS55SDgjhR5YhvBtR9Klbok6Ny4K8m
YpBumWgYOyXBxG1VS2Fzx6XCTdXENRrWBM4B7CMO8hA6nEW9w5v91RZFqR4wRp9wV10FToBLUF/3
r43uvGIEk10R8otn7MX46NJdJUF8KlyFmnB2ra9eErh3vu1Aq59H/aBCws5t5Sibc04V9PP41IxV
eI9N0oNOfJwgpnuQD1P55PQadc0TkuzuHK90tHC0YICqaxa2E9W//iVprWjdOAmMrNnrQhpeyD4c
uQkozX15dInyINppOpp+Iw6UO4uQzDX2uNl7cESfldlEijuz824GwX1aDjGwv/Qeb74xxBNl2Jh6
Kn40ik9gFO7la9BhXBQSDnlQKW1B4NkpJ8FzaTv0hOnUXM34rOYKwkitvYbzj3Ehs/71Y5oCRiKB
1j9+TD3pww/NxXuly9LkDmowWf7B9Q+jmyqHLOULWuqEgoHmKX8PyHnyIOpuRZRDPwtNKKvORRHU
lmkTE4igoGukMHR7a2dwbSIyK8dsriP3S9e6fzfmKnOQ9fFR5CBnnVLLwDbU/fugOY8KeMxHJ8yi
Y+qCl5T9XdK+BrVpPIRdiBJLlEScGqt/d+viA6O8/nBboiRGb6IP22AZbj12Wd8/5Vr/00GSjQEh
LTdVwWIW6rSRg01LUf8Y4JoqR9PODM5eaD5b2XQpvBY0hNQ4KYiW+9bVWR1TL9911vikhnF8Sevh
Es+Dkx+NW7Xmc059SUoehIPr5CPG2mG4/urLxja9Vthu5ArFuytB6vwoo4Nk/3MYCjMiKTSPRt8u
HWrOFmnmOdtqKI3njAXP6qs5Fl64qgrtc7SszM9Rqs6BQsyJOc+9jzU25Kh0vfvw91mQNJ99clR0
Z8NN3BdF7V4IAWJ2ktWIsTCdSSfdQH6V4SlFvnEpm5MV3Nn4kx3iwcbSL0u3Zp6Jkz0f5A1MsfR/
OpxHlp3hdPcAw76V8yMlgSm3dim32skniZ0Q6wryN6Cw7d63WNkSrXV2hR24VEnY7jrxiYnJFQrO
af7Bdb2EKGqeP7UGSivvHE9heDuvFaostcFm9ZLbexsb4OPEFnTVpE71vbQ2IsN9gSHH3E6lft8b
zy7Vxd/LVreXk62Z5zQlWgyfXl8TdtBfnUbFcopI4eiMHz4+sM/ZxPa7MhsV1/nOOhWJc0d+aNyL
SbhXlRIjIBlJ9sPQ240dWwOfGxR5nvaEgZlzf1Pw2nZ8RwjBX7VNBtXJorBZ6No5jM1qEc9SNKuY
YLFVLMtkk9XUJh7HHZj3VWgaSE7qjiJYhHduaeeHhjD/qujK8X0shj/6BbqRr36l77HSgSCCQ14t
9taoueAvvUjsO2dMs0WekD5QOg3ktReV8DB4bIARBhwwGOMZ5vR4rgwsrShwCRes1qnKNo3XtMH1
dBLRuNbUonhvJ38LBKV/LhPd2vdUQq4AFBTvIukfEpUoKkyn5mhSLr10Wzt/13rnVyzU+j50qfJz
M0wN5OtMUMfVwvyIo9LejE3A5hCP13Ap26nUlHQuy8ixG/41btmEimQ7luPD73EXR88e2NChd6qW
Pzmt4BXaBvfeNMrO8jCGGALwHCWLIUc610hJzjXZ2fBxZhpdLC3lxK8B2Rxant59pfsHIGn5GWt1
DLaQln+MqvOqEJF49Lopgq8aWKswN7MPNbXW3JXbV9IExNDCFsvHFVRVZOXZtdHhmwu4x4HwHUCB
8WStmxro7zjDAooRCyJhxndt4+pP4PW+dZOd/eht530YtO7JBzyG4NC6CgI+R8Lv11AZYRfkaWvf
gWBVKEOKElR6XfKQGbw+RcnTVvahihV3pOycjbDV+m6CLHghTVjfYZrx72cJmw4rxcVMFsRqdjXL
CP2HjpDsuFAzF593z8O1sRgDEGCIezQlsMzt7Y5cI2Ev1dcu1PDLpMg7v+Dum18iYuOi0spTS+L4
cwBnomtlVGJ/66txkrm4Asstu/WS7a0TO4pup0NBPbWY0JFrU+7Rhge3lp9W0bFxnbc89tnxZulL
Oldjj5kSU9+nmiszVsyZrOTGZ0en9J3BdEqntTKp5XpomtjDd17U+GHPp7prKKt89skNusy1ycq2
xgWY9aoyWVumY7jTA9XYznVHZC2D4sBXyOWbPp9i14sCS/beTrn7AFg0LAcyFOPyIhO7LncpT4mr
YeuNGAwMXDosDRG4VxN/820PD2GH7Ka9qHGQrOJODb9hWHZhm6/86q2arZSRfWQqkbEuYl1DJCba
Zq7W7qxgpNI+G+8xRnq15opid+q4UZoD1d3ckJd6M/6ECNQc2btbjw5g8TuMwAxMJZjbGrF96Zkr
wi6rl77f/AwoL9qPwqq28tPbRSK7wjuJ7rjVENOfP7NyIC7wrxsIzy4axYguYZrjezzfriKMfjDj
GrRLkON+8b8NpFMUX5SEK0z2IXs/UsxlZXruxSa2QrCxOhNf8CgY4RD4rrGtCI2wqmWGyV/lLATw
hWXLRv+ugDVp1gp72lpop7hzPg/DkOqnsmlcQOauua5KlVyw7JRznFQ3dpaNe9Mc5VwU0TjipeiM
1OpxkGey73bok+kgzzpdr6qFneeQOcs301GI5eNUOuHSSuV8Ur2SAIYf18TqQbh+Bd7D2jpB7z5M
rv7/CDuv3ciRLt0+EQF6c5veK2VSUtUNIZWhd0HPp5/FyJpW/3VmzqABgmGYpU5DRuz97fWFzyM6
HtktqpE8uFAwAJwvqqqh2nDPszdU/FZvMaBRvoZJd5KjgVmum7RWns3a4WHnGociE48BRlFvnUtS
oLH4ccqmEWDaSywIudoIPdD1JogiEQ6AgRHf9Mweqdzuf1rYH78ZkzdswQB7a3mlMrb6ohNDdJZN
vCJxh6jftFCYZ5iOLRABLnKUQWyGqI62ctakO/GiDFFi2KOp3HK7WMh+M8Q8poAzt5TNgvvnukxG
wY/bs9+yMnq1wR1eM2OynuNc3F+MvHwHfLRd2g7KFV/m1xSApOeCoN3ZbcLwHFW5tiT3SP3QPwOK
FXuA9XmLLKeN+F/omqvmNdF1sNp0IbMQBV6qK7Xs8yPIzOK1bn1+7gFlEH2aby02GVuqzOtzpaWA
4YdmfCx8ds/EvaNP7sk/IF5EaFLD7GAVtr4Gzp586HzdXJdiThJBG7fxi6PwEJLnVH5+9wekWCL1
P3UPywG3yPULnjz6ydS6biX6dvo0fpsoq26JUbx7FnhFVSntb1nmfI6dH/wwp+oc9Hbz20cvZA8u
DENRNqiV53ZNSe3vkL8Wlmr4wxnMT9ZB9jciLgN1S5T9KFNhovJMiktbdsWFZ2Zxkc20egpyszrf
G9Bb792yqYQYECTVWc6W18lu7m3pKgvHEcUc2U8VCw1oEPHDvKh+kl2FiOM1i19tLfu8eVrbKPsh
dquLbPVWLo5tr/+UE0Yn658mhfr6TqUy5D5/fjV35jGq7XT1O8fYUKgA6d6fAXsBLjdH1dvdW1Sy
R6fYGFx1PydC93E93uP7bu8Mm9gnPiDD/UXaPRFd9B8pRrCg/pvfZLecRbCACvY56Jn99yyX1IHq
9M7BbivrbM4HfkDOokTVvcZ6lCR1irjyPpKroiR/tP6aK8e+mqSQyjUIR6C98yvJga/LjQzsSEtx
7GpQFJuIfGlfg7qBDdiUxlY25UDiA2CjAoCKCEO1eWJysJKSW7MdfZctORdy/XgFhSwblG6UCrfJ
6ZUVqXKQfXJqW6NM9oVabuRr+2RM4MGl6aEUkBdSf8Zpumy3lppSHty4DR/KqqyfM9XtNk1lmjBm
aVpxkD9pyrNsCDmBFRAU/sHZEnQTz57ODcQV0asclNN0s/mdtMI5ypZvNfaub5N8Oal6jw4cU77W
IJE19i4g1d6gnqZnb3IhI1asul5vVjkS5st9pJxPydOz+aGkY9M70Vx+o5GnlNdkfvO7TMJ4J+fJ
62S/PNQut6S8aA5m1WqHEhR2pCf5dUSfofhlcymNLr/KLqoMrPVgOd5SNvFOA3DJ+7nRMyM/pXpQ
nPL5IM9KPODDbJgOX/1f0+SZnVbIKf+5tMdmeJWNaLm+Br5GW089AIYv9+ksPFQdpApeVScPicMe
wVTK+j3J1aeW0v/fAsPEVk/7T+BACvYfcf3k11m6BRQ4HuJCpDsnxTYv6aJDNbMfDOLV74B9NmgH
nM8hcaIlRED9Qbci7yh8l+Sw0OGgqA+FgXVpr8G6xPKabZ+BWHAUyKnlgG391BIvwnOnjdcNZcTH
2m+ja9xXkETmK7XRBn8gMsyQfLEJex3ymM4duLFbSAM1d7cx1R2WXSpbYxaI3LjmzqIrq3PYcMYu
weYOUh2EppbYRfwzEJT1U6EGRBySIFxFtaNfREhlYOPoH2OjYemd9+ppiPLumk9gSXWwJR9WVfwo
9NB9Mkh+HpA5gUWc+xOVsu68/S5wAdt0eZrv81wPb0NaXuUL8vzIlk7H+1LmCNMrYbiXtq29SzdN
LOxGgwKD0LtQZU2Q9z6qZG9eCSRFtu4DEQDqNYW0YukAe/ZWZa8MKN9x9xX56MNzAhXrF9mw7T2q
TnFzwUvRi66FZiwbx3HPtWIKl8w+Rb5qDUBUjtrtrK/tRt51y3iNPE1w46JLDipKkB3yLH83Ifvm
a/gQNuRq3NHuL6WLXD8rSDcG28g2IepYwqfmCp1l9TYgijrpNtl+xa6qNxXsElsFK9/IUUVrqSbU
qVGTzbybdo6i/QpLPzkgdrfwvvBi/VQVBs+6AnVMRanVUhsb/SQHpvnsq6l59TmysM2wChG8RQp2
V1jCtHemUdpjluao1ovqWtmTRqGahBgpeV+dnD4x8W/wldfc0LTtpOEVbuHLgsAps/F6DBx3LXRF
WePMlhxCPlnK/zGbqsZI+4w07WZamfMygByl3KihPskLuteWkiw5odeQDtmtY16HyKh2jQH8m+DV
BaG5c9F0h4KiNDnLlkIxxiUMPOcyDr5CRaCLORQaB9LyICaOVK9gX86lbtq0xkJOdO3i9zR03U6+
gOySZ6yL2BL0+NjdJ3/9k6bJ8gbLDvht8yuLAsynTp3mqhU20r/ex9AZGduhEbV7mJQ+tJbyVB7g
5ZdYwc3jodJ2u7EYcYLXW9zCq/Q9N9P2gONgsELkm7437uyZNY3eQY4O8B4A9Fs3OxaCcBlvsJnz
MGUvTFl1P65dtxcPAzKop6AQOQyI6FchqJUJ8dFeKJ7R3XcYIgx+DUMsTvht/Nl+tLav3wcjx7Qe
uBPs5GZEzoCh+CNN9fZUzPNT38UabWCfLQdBvi0dHVq45XbuKYDiePJVDvJMHuRAquXqUoVbQCL4
v+fJ0baqpu5+scC5c5c1LYSE+QVMExtRPcYa2dE2Wq5nVPDi2VBE2YDoAAyOcJ0SbnavY0DqDk9W
138YihhQnuXFzS2KD4rbvXPvTcWtUwUpXDfGDmcezEy1WvKP2Hs5SpK0XgUdRdlKog+45rjOCp9h
CwZ5Z5YH4mqoBwNMTg+y7cecfTXvM2Vb6Qw8kkk0sNuimm1f9OJYhSnFNE74zayy+Lc3tN96Gy2M
6w/DsoUM9aTYYb3RNaGeiGNQht1M+S6o3eShUTxnVfhRfBsDcpqF6OLPMTT2FK0DhbKIv6W+Mv4i
Lftps0V9F3Gps+/Bos2uXdKLnlkBYq36A2koqrBUr3tomwJ6norHZ20muJ3gO7CnVJGv37z6Ehqp
ft2YYrK/PctyiLTsytFkZCrT1Iii2nmaSSX9fZottPpW46ytjEjba7Pd4eCSPQRpnz/Is1HFeGXQ
khyeH/aDRWa5OBiKwlipHfcjOfE+Ml9XEKHaUD/sLxKRuXv2B+VKR4BFctJyXjvVcTc5WavNVNXO
q+5qyrKB77XX5qZfgQfTRqO8jIS4X1t+UnXmus9dFpkPafOr0Zr2mNh6ezRsdVgj9MwWsk8eJm+u
sZfDfRdxyr4kPrrDS9qD2Gz9ynjTodHB2LR12H80K5cPs/TKhzz2rJtDlZ3upeabbZL++OuiAU3I
NmwJ4v1zkTU11kNtYWESZGbyYmrwAZNWie9niiWSF0oRnKUcdWEB38++5hWR+lE18UnGqHOTzG5d
JjZ0S924RY1jbPm22IBFAMCpYbbKhWJtImSOSxMQ2ksrCv8UtsYvfW4JlP5PCTllrEz0FoNoZZeB
kbjKqVUU4dIDEe6Yp4P2Yo4pNkMOcvW0hqvjde8G0Y4femJ9WPZQvVDzzCop8txtPir21wRv0D/M
3AjBFDnewqrCo4yHyUNiaN0W9deAoTUhM9mHvAdz+sx3t/fYmlaWO2/A8I5d8mIaLf9gUpj2quI8
7VG09B7XJj81pesxAeiid3dQy+UYPQojHQ/ygMvan7O/+mwfLvPiaxhKgLcJ4yw6sN2n2rlJQ36Y
Ij91SuWufRUvmVpvMpR6vf/L2RLMzS9+xiMZU+endi7CF6JZ67brf1QKBmRsodTHRkVUplXCAsDS
Z5e7djXqyYGHw4gEuzJhJBRD428oXx3OrqI9jSNqcCDm6hwZG98TQtWYDOb9sYXv/v4CsNE7IH7u
VpNTfNd1yusxk43mRHO4g8g5vTi2/y3Ej+tHUovvTTb9e0I1jDivNom9dsrkEXQoZW0zFSfzvfKU
T4a+tmqqpNqmrq6FS0GzU3XFd6UCP6kAtc0IyATkT74ptgCzhHeJx7Kh0aOswIcveRKtJs4UEYTP
LrV/5aVAartMklp56IH77AntKViBZfYjzsUAnkUpfmQjH0LvNr+MvIwWhVXGNwy14o3rRypGsUpy
nnjMr5tWZG8itG5qm3i7PnWIbxfA4uQh7Zo/Z5i9Dfe+YFD6o76Q40WFkIoFG7M66ELrbuhZ1DW1
dkCnMa1sgDDfKcR6aTA1eWLD75/sLm1QwQQJiTOLsKJvRte2bvoH9tAtizguQHqdLYuu78516ZZP
A+4o8oLBc3GVDUGctHpT3ajR3K9eSm4Fx8gfizOUc35YlZmVZ9m2IhPZ6+RMy0Y1tL03RN8TnsUv
VYbTis6d5tdeiS3/VzWxcMoD234ZC9tbux0a6TDtCdVqBRRafhN+5G0zVInfQSbA5m4Nf587Zvzq
mc6Wd+BPv+8p/n5y/OgVAed2ZNe4qAY156vpFyC6IEUQeTbeTCsxwPNyu4CCY76RPoO6Mb26hGIA
7OBbBRHWxLwHHwG465uxndw3E1eFbYwYedeXQrmZbX2WExClA/j1QLhHhf1gqlqzUnobf5D5LJna
//cMLw58mor4ruSXCbvCHnEwhtC9ks37QamVbU1JHjmyx4xc4ZNpGdazAC0LbCNG4FMq5rNfwcjh
wzfYoJbtpqEwaxFLtKfbmDFbXQ9RnEVdZxQF1j6WooFAzT+7PmvOvRNo57wpo5mbk/2IDvWUhT+4
9WXsif+n8XGs/wTiM49nObHnaD8QnNkmyChfq9i8hiyEH4U/4/Xx+30DbQyUwnjL0Puecf3gI2Wn
8DbmbbexutLdlPOoV1NKwu0mwjjckxfJWf/rRXKUmsr/9aJ0YCuVJrb1qM+6nKjtbD7vwNj6lgKm
rymseBdombpwupK2N1lsYVXul6p1KJxo2hppVlpnX4MZFVPstgI04hNVfZ60LjZPKcGO8Xive52m
HralqqBvdB0Me/z5oFUudYX/HGTfUHc4fU6T+aJo+rRFMD+tk8wu3kRpqqx0h+EgmyM3FOpry0fP
S9yXET+QsfGKR+qGjjIezg8o27SOQVZ0DpmXkwpuyed3VgRYBltC6CM221m/xMDJ3KoiN26YpmHB
Nxnmlm2Zcev/s/k1qlHAegPhY614ekTo6rFcj8uKe1huokhABPFINJ7EdZZnFDl1CJOKyf7TxoRE
PMqJiVcSMpuvk5dMWlw/fvX99VoqBiqdsAkXNACeEJXLg2KSGKkbymmkesuxnepxwrxbI59RLCsP
TlSPK9xrQ6HBrVSoLa7Dt2oyg4dCOD/UuRWkxriPXNgScrBuBwpU8FvfTobFaIwTM79axyirS5Bo
B5ta2AMLEFICc1f1z1nk5gC8s+4k+01QnAs1H8pDOo4A/YvC2yS1E9+KBuR1F3nhug5Y3LphLPaB
TfRX07WF1hrqQS4zLfWppHjurdKs6qQYFm5ValOsp9wKUSv3mEAbiQJXwve2bATaXeV2ybNl+tli
igvzR6tQjBPWzbs6mtO6M7rqGFhZ8eBAXUUqEQHCdoeWLGvDghY+tq4T2slyBel+gDteRGVHXNb5
52g3pPihbZ8bSy8fogx7Z7f3ss9ejCcXiwWyI0WxnUiTXfheBRiO+Ma5y39mc2MyXGX21mSw0aaP
1IyQ+tZqAxg8UBej4XYX/N93sdZmT6YXZU+U76BHGUZcJWr7T9/m5Ez9iT8rfm97h8SvML2VPy97
tIGMj6kG1Uk2XW0VoWx68/A6XPBNKK94pGIpihzoSaXOdiv4QBEgl+5lUsp8FXV9/U30HqDfqfvV
kp5Btu+/axM0TgHR5ELytjrEwKa2kGwyDAabcUH0ah/x0HjHX47VYjgbu6U8EwQ/rowg57uHZfC+
TNwMoq5TU4HfNRuCyPDPeWafpBBTL/BIszW3OyqhVxzQwFRvVoL4PHPbF3TAw+PU4mFa1OLNVYgo
qzWqUDkLWVW3NjPd2srRxHVL2ECDfQ5/quO1KPFBk1Az4NfDuZ8Pd8bZDDozUwstfx0R2S3En4G2
q2KyUPNEex7+egUXmefeRC7ZOXrHH+/406GbD2akT8RzfjaOO+6Tpuixh5y75OFr2iAvk51tq10i
dnNYixn93gdwRwK90W5QZlFSquwE8aPWbm2kO3ssiFVEHDybWWU3oRq/hgouGZ0ZNyvZrPwop8gS
18Q6DJNXPECCjaYSbJejitD5biAT2crRqZjNixq0g3LUgDe2xOLUPMhR2wSaPuldc5Kjo+9AfllH
wLqpJACyQwZ1JVtThz3pMB++mqaJ2pHcHJUotngmsmU9a/Mh1cJrFnjlRXZ5Wj6ss4HcvmM0lEMm
ubOpR/wvbatPj+p8G5XNGMTI3k8QboPcWUjxCuQIbYV5WHygGNx8F+VKCnXrVG/21DfEa6lp8Uz1
E2fW4FHgDHZtW8yS5bSvq/Vu/Lra8Jtmj/1NvC7qLNu17OhARZXKpi99a4NN9/CutGwnYyt7TMO2
f3RCsb0/KoJgC6UBNavHY1mrlaMFjmcpn7AeCda1bwI7kU/pMpk+C3RhD10Dy1lpD3EU6hs7KYwX
XSOsVjip87MObQz87PTDSnQi28maJ3HQkzcQRDQM2yXwhknNUptZ2K4wH8uSokoW9hPVXpRGxp3X
fuAuMKM8I9JV5Ddia69lffMSxNFzWxbd2sIPds0lwVkeVBLWfRCPW73wSAhrmDthKTHkh8BLThZ8
jG+4ubpLnTL4B0eZvN2EKGCn2dCQ1HH2cFWjZL6NYcY8IWJDfW7MPHGW+gPmetosmW/avP5XU46a
bY7iLR+mRV534yVo+2BN9hgY5yxRAtqUdJ7y7mjC3+t2Z65kNyxwzAUzKiQMtfjgToGb5jRST5+j
MU7icMCuEPVwXajF+d52MQTDrHbwNnJEHlyWXIc2VjZGB1if8uhJBbSXfoS+Vm49HL5OnqL1u47P
dV0WwXdrKJtyGXTKD59y/dMUCPFcisjaqfmUL31uU8+yryCCgfficG0TQzyPU2OsY+6GazkYBh1y
gFgs5aC8yOIJD/m3a/xFz2JnZ1cEfBdkwMIVpuSgBfWmO/IjaY8tCp772V9990vqstooZUBOIup/
84BXXg02vPsuhTDVN5ry2homTjloDbZy1JzTKVZfJySumaxk9TG3XMredNEdfMMBKz/6aCNULeiW
yM3H9b0dmL29tLtMQDcIAtYbYsqhYTTKTN9285Nsh/WkLTXBptsQT7KbIlpHPYNTq7mnh+vKs+In
eRjt6buJt8DRmdLkyXE65Rq7L3JI9li1Ze7ZSdUL2ecWvlj9WaCpwj54HkZ+FkKJp17ph01m2sZR
w+vwCHW2hY6NF66D9x1pWd38GDPkZ0Ga7e0S0b3bT9pRHvrQMEDhzW3NdLVjirp+Mq3o8DVF9sum
VWCCVi+0pgjQFtrlc6Rn1XMLJF8QP3qQXeaY9ZuK8puVNc8ow9rfjAAKEYrVxtWNLkLR7YdIKwCB
OdgeLDRF93ddExrXJPTwLCd0vKas1KVaEFfYYPTdTUGW8lLb/b/PAjXRN0SHrh6g5lNSF38OGKlQ
QxlXy7/6lXma7IsVHFNNPchXVWwQwJ0PSk9FujCVYItS/FP2y66vw199Zear+DOAxfJn6pabevpu
yuwn2QJJBqFr7lfmM9kEgWGeMmfvORm5dNnlmd3v2mrDFTUV0YM9H0K/69dTxR+Ydm30IA+DjrpT
Fz6QZSW5yS5NwZ7DqYtiE5KuP6t6vWlDlV/eP4fAzT5Gx8wPX12gRXEiRHWE90mtbik2L1j7BM6l
mQ9WqNyGquj2KKRrY4GBpn2JKlwIYY1ai391ykt8fkFloc+GMaiEsgR307Ix4VzAi7thffIbjp//
K0+u4N+nn1Zk9ZjK9cbe7lkeZaQjF0KU8Q81j4hZlfjxwfZCncENlB3HNu666GdaTp+jB0PU9tNg
GQNYfIFEysqSKsF4KvObkwTpVuQOBOq5iVeptyutCh7+3BwLCBGpmrwaLEefom4uOuncB1nfRIBG
eXAn80FWvFiWRX2mMIp9wiPrEbF0su7DGCdZJBWP0dzn1yLZ6nYill99pp8Oe2UwKU+Yp8gB6uIw
zKUo/KvL17rhIcSdWL7QV39qKAs8SBLgylx9/5eb5tr3rXKUXfIFEbqylMNoc1EpeUrlclZcAtcj
WghddaNNaqJuU99CyhGE0caqerEbprGgQAZ+UzEMzT4YidU1bWki4jTji67jmAfhoLmmlQDBRY7z
iYWns+xsu79laMfR+YbiXSv9lOIBIC5Za70AMh5+GtoIG7v1gkVKNMqFuUGtQm6sCd8nqMVRYcaN
Ub6WGvd8CofLrWxicxSsotAp9n6bVK+FTnIqzTVUu/NkgZ2gYSsUuc4tTUdJF8TetSUz/8oyb6kg
OKdgS6hHT/ja2h9UjNTLSHuxa2x1y1ApuFtp6kuU+cPFnfwnOSi7ZtHwMLyA9Q4oozPQAP5ZSyQq
3FoUkP4u1ZVgqWJNXCwLd7iys4rOU4LvTqv4z0Hi2z/dvDj1pqG982ZhbaEAKY26DrfywH8AQWwd
vw44F1pY9XKoTSPDljGIECPmpF2/5jh5CR6nVC+Idt0TooZ80ZmdfosznO1kU8z6aitwohUL3p+B
PTYrL4E1i0a4vWaKCiowUsPPwQ1e2yIrXyprEntR29WGOgXvVtQjGusEOSX/Lf6nMwq4/z+jRbsa
cIof0KC3ufoL6dRLO+rt95AiGRJSmnXrWHuuSr+aHvFsAvDuWA6Gmh5eXIU5HbLIEsdCt+1t3mTG
ZUhY6GpOMD7Vg8D9d6jdVxwbKvyTQ+0DYePDaAzpMjCbt7Zr/aOehXz7ZTmGrMyQNRnywD1I0wL9
KLsLzfvoLSN+phTh5ilEPnl7PFar1oCmOxofjTDR5sCk8aNgQYnK1d/a9WhQ0A7ZoJ2505Pp/zBc
09ixMzWxIJ5pB4rX2msBf/I+r7Eni5w595sTxgD3Pn2wqHmzigMRe1J0MilXQSc86NholU3s/SvH
91ezntxwN3W9ka+Qek1vCTGtVaYoCVtwIV7Qw16kLlFMxK+hOSdH3kvxYgzOvV/Op1Y03PKc/oQF
3RGeaFw0Z15NfWpfv2Q1suKC9fGnF+FOY5CxXtQ629/WnH7UNvGuyLbHm1aCXO4MuzvJm6Ffg06y
LCj681rV/ac1gwxIVzQLCyrKxRmsaDfFOfX7c7P3BvMiz8b5LPe8m+aOzR5BB/40c7g0FEV15n8D
RM0cJGW9SUVM3wRbHn/GmwJEcNGFRXkxmh6qdqwXp3ga990sZ9PSqF0iGssvfWsUl1xYzZKKl+gT
geDe0xX3NctVc4vgydw2AL5eowia9H9eKcywvCQw9L+ubCc8E7OsVbk7kyZTK7ZMdkWpQdNRImRU
JH8hYVB5kA23hJqTBznoldrKmJTm2e268tZlj8iOule1H6tHI09O5vwCuWZawILbGAE9g56o9YMf
zADJeVQF9UsSVQD2mEepRrTWVKoqGznaklNeUJm0QLYUIW3Tw/vhq8m7viyDChLDPOOr/2uu6bza
KbufHj1m2dW3qdTz23DConIalkh2F51aqM+9riUbrfIpGajj6UQ0eDyVQTOdSP4R7uwUEhxzH05z
1SokObzMSJidnE6fg8XVOSInSnqcrkkLEX16gdvAlKAtRzTDEgdyYg27dVInY578OUxzMyR0uuNb
kcS7sXRdzHuDZc/fGi5iTCCo0Nc/48wBcaAW41uPmA3Ek+s/xapdE+ZUgk0AHGOjogE7U1AXD8AT
OO1dajZDje/NvOVxoqI8yzM5T56VuqGtNbfFqXe+QPa1Roz2AjfkbdwPwa6Np2lt41j97gjcyOEz
kOv1dPsNj1HZi3brFIcqApW5qfGIXgu8c3d6FK87Eo5iF1ksgjL/dWTp81zZDfc78yQbQ1t18zIZ
a2gdZpNsWqhgToXv/JQzdGINzwH+NGNSw8mbmm+FUakLaA2IRb3aeLJMA/+BbGpf487teePs7nvd
1a9Wr7o/LRRmtVLDmS/OOlZRaFKhEQS61v4cp+m9rrro+8BTCKmDH76Ws8S7rBEo1UreoRlEYD8N
fbNV4jrm/3FIt8AfuqMRJcVZHsIYypuh1/eW7FKVpjiPkx4Mi/s8TS/43pXqpuXPIu3lpOuJhwZy
ADLphQu3SJ6RcGgPaIL9vTwLgtHc92dMmsYrUTNtV+W42Jcxmf91rrwoetk91AmbngW1ofEyCTSA
P+HkXZPRJNtRhi3Yke7Pmezj1trc/jozowmXpJ73EprCitIusNA5Hlq9btincTTMh7ikXFidyTUk
gh5b1QtvcB6pZcqMFVpdXFBwHvQnJYLdYvYPqHsNOG3kdhuSj5rW2j9VEylE1WQ7q+yjoyQLSMbA
F22gytpyZzXlo+xaW9TJXnj/KmMFVvV75+UrM3TV9262uTLq8DN2dUExyFRREiqqqzv41Iu0TvgJ
qubmCq150WwsW8RQPVul8wuzbvcn1E2CZLMKQh26bVD27idApbmuUbNvMculVYNv2oOtz3fNgvok
wjqEa0LPh7njqQuzCsSqlulKN3OWXqJOdy+lQR+dTUkJ04qHBkulZLCWg6uJi9tWIQlJcBP4fv3E
1e+Z8vnobcocoOHpwHdc2BaVDJ6BtCDSFkRUho1wbKRLYaXEO1fw9vpJkC+obc5ORV+z0nTgKrHd
rXaultpQq3PMDDR002FsWS9Tp4YHuAvU/0Q02VKQR83Vm7x06PTqubB+yKGxTry9WpU9hSb2c93b
EfI6+znozfiH15vPcc/24z+G/nPOPJRQi3wRHvUaRjgZSz2t+3dF1980AzTnov/EM7JGcxLpL6ra
Rd+SthmW1piBBKxVqhfYG1B0G/ar0ixjVtVIGYkvh5e6rdEnxV266DJ8NgBgpptcE2zLclR97jjG
u9p0LH45UXDREOisBZKRW6JQJ6XpfvhLmd7H1ncud3PSUAnKrUZ55LDiBwCGoVfUa66YoE0T4YB2
12NYUXn00071VaOxGlv0bDKTydV+2ECfCDqGw6urgQgJUqW+5iVIJxFXn4NVfNo2UcnJ0JzvAwYQ
hQCPuMB6a5wDIAvsX19KZ2xA87d8LZLKeYKA4q2xYCjPMURRShQbazdVUb7pxsTb5PHbkGUZlLo5
9+OgpslJQbU9+RuCIhi1Rs5O7VrjtSynapd1CuWkU5Z9MxKbeBiyT7jeoPBRfR/bukXqbQ6/cjef
PqqG1GBVzLXy+fQDbFJ/KGrtXM1Sj7yxxHVuyaX1Py3dRTn6JxNnzbThmb+HvCDf5ggMYX/OhlwC
3PpDkDxpgjjGOrN/W5FvsGN9DgLXgjzvKsFn3GHVPNrAvX3bCpamqMNv9YgCrFJV9YjMKH7zDUgI
iOa/AUbO9qy1krVsBo0dLkhrBrNu2nhkJfuqz5fjIRxtqM4Jdioxn01LWHirjxP2bTlpJ+7yCSHW
NjA2Oo9SVtVQLuUhIi+86tgubHqljeNl5jodsSM/J/OQWvc5VRZc0sxF6iJfhtx6OHVAAMa83Gsl
lXWek0DNA1Cc77Os5H6BfUknBHWimsgec7duqU+ZijenUjEfqIV9NpygfFNA9ODHSfFdbptXvXPQ
8bflW+Pms3zbcJZNXw3brAS5Oyat9zAIk99D69qbELXQgzr3yYHe/J7Emn756p483D3bnDexCdpl
GOioKv7P0KAMHP41r57jiGqmevsUN4/S0ucls7YtqT6wzm3buZs+ngj5WUF6HajqRO+tiXdV6clC
BNbvwHymTCX/ZaQwCaY0sm59GkfrCCfGjVFH7/zmxqurUX6q8REgZeA74zbjR6SWGSBDksTQmaF/
VTiMtnJH6phjuYkpF4ksZLLcV+onklnNwa3JDMmmPFhZbS/rbspQCQT9ElFTDaIgZP35oY7VT97E
+ljPh8kc/hwEBXX/asqBr76CIGCJjo1LgHZC880N3b+6+jBd9NyK9rHjKOneS0Swhgo14+mzcoNS
iRR/zPYKsiSs+MHKYBm7+xFK+dv/PWMwlWJj59W/X4MN/Ktd54DXmsx70YK9NEqCqPvVsIJGWdfe
+FlwhoBOEbDo8EmuK1E/hIZ4A8hBJKXJtXVA5gZhSgjMrvLDCSv7dlUacaqA87I+esi8u0Eb/WPR
uujxSn3EG9h0XyY2Rcshqd2XoqbGXfZ9jX6dyXlydJivKCgMmDCLkBmdoC/DbQqyFOUR6R7fLPMr
VLNNPTkmkQTVevZm9WjhHQsrotqiRsG1m/mEjRics5/lzjnqnT9nso+d4bIY4JD+1V+49bDoq/9i
7LyWG9e1dvtErGIOt8rZlux2233D6sicA0g+/RmEerV6r3/vqnODIgIh2ZJAYM4vOESih1djQmdT
a93mpDZuupRyOuxSIozko+meMa79+6jEHZuTBDjKRLLSeH+PiupPftH+nguDNoikknrSRLMp/V9z
PUbZ6LABAH0Geh1/xBBfFkObJx/F6FQL2fbfrthm1YuiqdKFGQvvlDq1c8o9OBt+pt2cuSgn7LxR
jPY3InLUexuIig6j16tswSMV+TA2L1BvGM8uF6BMoWA45Kqoj8xxR1k4xpDDeWztV2CUs8KSk5y8
ZExOqCAtsEuDTTfEL51lcRCzxxwgdAOfCvwsqD4LtIQ+N8qrf7X1cqDVoypfAMXYh1oSXcNsEkfy
mi82Yu4BJkz8lGDWmgBtEnTdPudjVW30Ivf3Ymrcq1ZhN5pDUfte5PBF495/06cGGEOfY3xe1OZt
SDDYkCOcbLjahe9/Qm293jauD1m0dj5pGoozDkp7ZzWu43M35C2OybqLQLwan2WHGYNAWQR9mS1r
ooJbUtjT2VS7EKpDeQ2EPp0RKyJ9rSOnjAgbSss29jtrEKT65y6JxRIWcAyBuNQ/hxacjH7yX2az
vCu0uxfZLGB+7VTIqSt5k9I2BttJXTs0JsKUeZSuRK0CSYWGv+hlmcWJfuox/EVxYfzBP/jAr9N/
x0QCRLoLezbwmvGk6VWyHoeufudUdDJya/hRud6bs0UVrfywRO4v2ylqjqYuxrcO8mDoGc2HGWHf
a8NV3MhqrnAo9Brthd3qeM5Mgpuyvcvaekmwfzp16eS+Jnm56wSnFOy9N3WLFh6xgUxfhHY2XKJ8
GC4jD8ClMbXT+t4jG2V3jARyGo3qUTY9Csux3H3fqM+PSUry0ffpAL/1K2hB5UreoDvQKrgMXvKQ
7PljnLxXdzE+qUu4iX/ut49949bIPRX8o1nNrGWOTuo7D2Tw/WYvDjpa0e+ml606lLM/aQHcx2oK
s0Va9CBGHNPB3R4BrFCoCtSDvP5kFNley/Psi1+U07pV04JDnxW8+2D9m9BKv6h+7SEhosBkmIfp
zVopouEDlEezK1rohfLuqkPi11LNN8uKQ1Tk0Ti/z9rHuJ6J9LXXAufoh7zP+6yD+BbabH1CbIfO
VQNqSI5XDYXfaNT2T0aj+U+6TuxKvm7YYvZj2GZ9bkRY3Mref5cTwdvPVllVBQekX8tt4iTKVRbR
nOqrlRDRdle5qiS7zn1ln2RfLFhTVOgqnEnJswNAwrclQiN8vtJEVu/b1HyJ/Ka52H1ck4TN9AJs
JC7jSdJdGtF1l7DSlN1kd59lkyyGuVNeQddo1mXnIEgzGKZGaGEzfy/OslOwz1y4tlFuTNNqL05q
K+YqiK1z3gsk3f5MIqdrjNY4xyYBd0xXYsBf7/hvROTFvgVWC7ciT/JzEKAHn5mNuZQduvmDrAVp
3dYM1iOIxGOjCwNXMzaGckCuogYQxcFHGLJpt+alQo9SbzlVZf/epJu+MNKPHPDLnjm9VTtXcRYL
Z62o9LlLAQMMCafXuZ1zCeamierssB5MPyD8Y6+V5J9bNSuPtjGrCKRp9qEZAtpKQcbc6Iv+xYTW
I6dtlUrfRPi18fNmNkXPd6IPjdewN+IzAMNoKdstFoSlVZpIw2e690kfjRU+jLAZHPWCTot3i80k
xcsgZ9G1hHcz4t68sLPey5osvFbgXN321VbegBCY9pzFDQaRg54vDc12VmiyJhs5OHMt/WZda1zR
b/cpTNz3JkIUa1mVHalAtHiwwqtsCsKe4Go+s96GeBePFttjVESI0vb22Z6L+1VgJkst4J/2rw45
mJTzdFK1n4/x/5oDOGy8cjwWENnxr5eRbfpIhsfyT487H0M7ERccqIGDy1d/dDwGCzJ/LNLVurRF
sYDNeMhTszim7FugDyHctCwHpcR6bq53uU+Wpo8VhJac8ClybNi9+BgJlAhSlEo8AqBa9Drmpv8r
a+pD1hbxNza64GyKrvuUEWtYFSh6PBW+qW3DWFMOIhjIUE9mAmg/IhDRI5xE1q59w9IW9worzL+3
GV6otZht0jiqxU1Y/Ezr6VsMou29g3CKoV8Z36wGzjuoYO/U183RqupZ2xs76ntqfr4iEl6cHm2K
ZoXtIlDL7RRY3V52yEKOQ/rQwiZ3gMvoxlW76D2nOpmoOZ0SZMwWcCGVFZ9OYp5jt/jd0wOJXRWR
6DHHHkCDyntIyKfLPnLKbav31izbYl1BFWo7DqOgS1t3umGVN4D6sYcfYQsERhmHb02PkXQ6JdOT
FanFIXAUfVOkQ/ApwxFIDs0zb4s4lv5RkDxC1hNqpIpa98mGRrzupx4VyVF5kkOdVr+R2As+F7Xx
rkUTayr2R7Oy8lFeZWXf1tJ35JjPXkqyMZ6Chsye+9K0fbIOFHSPH52Pe/9bm7zfCtwGxjH4Qbh4
W5BMmP/Zetht4cROfKm87FbPRUcmGeCjru1y15h2Xp+Ha10dp5WiCns9Ct26al5lXSsXgOQkLGcn
q204zThC9zPY/ulSpvl0McbywPbeO/SV0qImPLdhPVygr5a9yZocm/y5IYNZtnRcdSNCjDLg1IYv
hmZZV1t8lhU1z8pLH4f7SQCzv+unSdUhvyGf2CoBICP0Njhyv2lJQHSTA+zFxMprifbT8IUfS74w
y3p8tucOfe7wBRE+VDqig8S8Qu97idXRYf8JaFZCXkn1EA2n6QGUxcucfGfJpzVjZ2X7/2iSN7ae
bp5i0Vw6DM0JBuRLJ+xglKA2pS1RJvaBN1vFCzr7/bn3h5ushUZbvIgkgIid9vrBc9PyZcrLGtRf
2S/kENmmNd5TmxjuWTZNqF9sO6QflrJTtmnpLEqu9RfOjKjhlwpWRnPMZZgLnS074JB7C3yugVAM
xVSicBM7Q7TTZy+EHBE3tSJrXZnQ/iIlFiwbkbH+q17NdfmvUGoeaGmPChGkmPBZy7tvuTpE76kl
CvaIFQfauSpcPJpKtekvWivsT7ZtL2S7ljpA8QSBe1kdS3jAadrhJgP8zB3rrY84Fix2rwgRlR7R
T5f1WQJ5F1i5sfAc18OlpvCfu6pIT7xZtkAmt6jj4D0b28wL7OfHIDRkMaN03W00X0ym+oy9sEbg
imfn5JDsl1XZUYROuE86JV9MSCZBIv5ncL0OsDW93yhbY5OguUY8bidHyin8IU83IcDrpazKDk9o
uL8L45CEhE3NwjaW4+QPG7vVs9cOMDsYh6b9yWHf64P2hyOwARQ1S1SqZT0BM8veh0aDi2qEMJim
pcqH3k77eqauqKECsCe1L2AorpE5htgpFiECPTXU9qY4xIr7u+nRWURVuow7c1zLsbIjmW+VV7wd
dRM5PqmQue3RIQdXgjNznGQr97uHHVe8COyb88+FWrJRnlvcmsBkGugg1sbQv/AgxyKtLJ5k7VGk
SeNfgkw96qbpH/K5JpvkCGeMqpWRFT/Yw4GJwhVBWhskqYG5Dqrmd+uChzPCX/U8LKu13sbG3e7g
cbMJ8Hlz13ItwEUs4BCOAynXOlu36OEv73U/7Jsz33RARvOVWwXT3gMeUgid0bINLmqDhxxF4fak
iPTAfxPYAmSTUb5XrYu+gY9vJQ65zZdS2PBWRfA5DfoJp11cEW3Vbb5kotuhvW5+snWjPXgKe6Mu
dlKIJMp1LLVu05MvXLRYV5iIo3T9QjfTiFzuXNcyQkVENcIi5Gxj9k64KztgLEPQDJemR+5yldU6
Ri4Nn7Le6sNF9oSN9YPfEUfNgvMy6E7zHJqQeIw2IU8+4Ztsl3xyTWeTK7U1c5P56CEO2LyvLazY
YDZm6lIk1fRWFUIsGjxOvohB+6wHXfcj64etozjtz4ClixTD2uh042qOHAHLJv7eOvE3XRUmSfnZ
pBLVt1XuDtFJFlFfRGT0nL+rje1C88STdunx2zlbJjK4IktJKAeKeqicvFoSvOretH5UtgHwHKdr
DjbLCUSZHqsJMczSZ//3GhUwBwsFyH/ACijkLY9qTuby3pH+ufpvbaHltHvfsNcYwFrYzLvWz8AP
xBuGdDbmJF1zYamZ9tZYZrsSR6Tnsgs8jjeR9663yjUlVfBFjFg/dOlhXmEvvttot4DYyAGh0noh
q71lajf006xF1PjZXrbZJUtYYuRrTvLaTTbVrjKsc13HG8EhQrrMq3Bbq232NCFhfhNFqe4BDUwL
WZV3IP0AZozEOhb0zOJFicL66W1lpxwGbxagVoHSc11d815/JblnXR4FXsPWJbGcn8h4Ak+pTFhb
zayUrVnGsIsD84ccC7wYoE6kTZ+qOOj392rn+ePWN/2SB3W8qdURekjkFasoGV1EElXn0mDRtoQV
on2D9IjyTOq8B86Yb0okdvdOZqs3L7bjhRwhuuZ90OL2NSsgkQdE5Gciw3G0bePZCjPzuexHkBsG
HjKyTRbAHlIshE1sU+Yhsq2CmQHLGJLsOY3UL1EzbSNkAb8qAlFE2xPKcz/pQD/8qNq3Vd6gWV8m
K9+awo+sdi9Ra/o/Q7DOPN7jr7Y/dUtP7aDrx6N2UC1tE5uW99yidPOKGRLcq7ldVocItZFuBGId
4DDyGqkqWomtxa9/HgwrbnrudFaBufPexMZUzhYYUf9a5qqOMFD592wOPklrUDvY+lovCJH+PeFY
V6qccErs8TgKEmuidqJaLKO66/at31yGWRg7RFYByXS0SsBzZc+yrW6CHG+EkTUNFf5jMRfySqv0
4OjlRXiUV02Sx3B4/tTlmH/d0nZpxDdAyy5WVrN99gfjGCj8clpSHSslIv2DuPmiQSLrB4sGLj2e
aK5lHn83huS7S44cbb0Sz+q6E9uqQ9MXYTIMzHJcLaSwYw6zLLWH8StniRQLq6jD+812FuZM3m9G
EJq5WzpYX1KVBeCZbxH/bgwAivFWVOl0FnpyeQxIa4Ameqa5BAP/uYmA4qbpi+qJFRl7ax8Zs6zU
zDXORfUhUqfsNkysR3Fid99Mr/8okih6VVs33CNUZW6sgn2S3UVbALrOS1yLFCn3wdsTzJ3zbOXv
K4SYBzbwgvddtEgSNqQYCI8Yh946iUpvQPz5NLWd0hxlvZ6v+ik9JMhm7LqMmDbgq+y7EDsFZt23
IAOOZiTIpZa4V2P0M9jsU1Ed/L8DAtdNLuzuHwMEeI8vvXp7TCLHyFeRdMX/mCQKGnNdwMF/Vrvg
uyoG5TPZG0BfRate86SdNh4PzpPFGz3Uuq5sZ//tpwwWzKqyR+SdiWfqnjIsTC2Z3lAWi/dBUeUr
DsHjmyfsEgyz1W9kLzo8EXELpCsB5EARCh2EIhzbQnqLKkiEp0StnGfZiahOoxXiE4Z/1g1HTzQR
GKPhLHhR9PannF73R/MwiqJaympcDOp2KJRiLedziz4B+9I9F0GJXUCRkUSKs+rE0UXdow3Q7+Nw
7E949kXbVNUNJNFHHqa13byUNhoaSo4fRacTS58KBcHzIHrS2sD+1VbdwiExvVLTuD00lujrozIU
4IVdI8JIoQbQ4rVEydiOyVpfGZyjUmItie2WO9lGJs6NkI0599b+8XXFuf6FPBv/kPkb7GC7cbLs
9G0iKpktq7ibl+Fo0zS5v5Ij5E+BBzc64Zr6LJuyYUj2MC4BRCkFdi627xGLYEdglJF6jaI6OLBz
x5Ig1b0rQGZg4I3y5htpBFsvMckBDp2/HbCAu+l17D07qOEqqLuBxCqRtQZtBDUl8M0bQmPZoaqs
YemPvr+oqqK9acJtbq03uehy+NZOVtMS+UY/IGLDX8F2EXGdnTmzy2WBoELzpPjJ3x2yTe3wtIeN
DYjUKUnwOLhRdQiA3GTB7mQ7jaN+kbUE8sUZtvNpgnp2stSqwfh4AGkNIW87ToF37jvdBb+aY1ip
j725NXr3pYpq9XM42cV2QJpxa2IW+AHDeDJC/Qt4RnvTki/YxVUYffTpty4S+pckLFuygVq0NW1n
xwMZVeooxjWYmNuq6xwMZTI8CGR1SpE3rudeP2Vhkr1ycI/VkrCCryyY0We7aZEIsTFsIDq5E4UC
LqxJXlUYcr90IFBDRQK6JduFS42PwRle4ysNlbGnEpmjbaZlr+bAo8R3k5iMO9hAD7e1J0wFlVXk
1UgIW43H8ToJv9RO8ap7Q/8rjH6EXq+gd456RTs4Jf7kCZpZVay8lXHM2QJ6Fbtod28k4wgdSjfe
Q9I5CzFm/tnDefK1UdxNMg/LjEAQ63MHcsFUDR/mT5kZxtPQsw8w8uFJtpNIy7c6a/P9LtdzX70o
0q/wNkMoXqTTUr2HC62qzXIU2XMPA/FSjTg6RnZfr/ox7rcDHnk40LHHqJB551Wm5FVRQ4w1bQSi
5a2YYnxAp8RYah7r5H20zkyocHImvbSVA592v7j3Tm6Pr8e9Tw6oEfLCRihQjnLuqo7cde50+lr2
Vij5nKIK/J7lOlODvOvFKviKCk/8yH1clUQ8Vh9gjHcILDugtCPrFKFzIwUkP5ShSZZJGoTnWMmG
VzDie4O1YEGse9oR2V5CNYuadWHAdnMhAwLmnfFffNPGTamCCSzrtj/XSXkA8qY/VyUARHWmgpWN
Cwaj1tObX1gkhWwLMZW5I/G7pYF23XsqWPiyNEp2Fcp0nxu+IyRRy72i9/6ugupWk3EC2cNOXVRg
YBPw7O9W7y/r3p2++viXosaYQZAuDf+KDTvkLbflhZESms/GHmGM6eQT5FspYal99PYSUYfkI2pZ
5rUR+JmIDe3DjYaXOBu1W+JiReEYo7MQgaN++GgqENjWs7OWpuOLbZoXspSE2Bprm+HkdyjmQl6V
sVpoS3lZ16GbcpAZ+8Pv1hSClc1BcdupsbKPO69ZRAIDo2VXiWrZaLPzFg7jN1l0PhEAEdzybkQn
MZ/U3TjEwdJNC/KQtvA2qU6OSR+qN4NnzV6yRO5NMzdEm3LgEvWkLSCeMmwuJnhcxsLo8pXuluNp
kFXZHemcppzWydiaMFBOIyccxlCcEzXiq1/blwq6/coJqmBlYsJ9Zi/zu7CCMt1l7vT2aJJXclhN
VB5jQx1bnTyIxw1KFdTvrfk8hRE748FDXc6uUNPe3vt9MaBCKjjvCcLVw0HON5z9iGTq/d6/Jjfy
ySGrjWhM0GOQF4zTte6z6dpMKl8w5DW3sio71KDgOYNR0V62EQFkHHLTYHDS46NJhbAWVU577jky
RkuOvwvUYvwnOYdewaNrw5fHcJ/F6gz4fmeCM0NnwrPVI4efNzlcvoZiq78InCDExXlhzVc5++yo
uroMtXQ4yKpXqVdhJf4z2KL+U6HGCwxS8s9JUMFYYWdwr2JnUe8IVCsr2TvzhFaennV7WXU6/4ur
sZWYOi/5PIJS4XXwNe6eODJ9Leb5rCht9k2Ietv9VRtSBEqOuL2sRhprvVNm2UVW4xAIHSH+T93I
pgcH7Jt8mTEzuoPuQzgn8JR/rnVWIKthAZS9Jpjdhejms9jcO0QRLMNMeUkyp7pZvXaYHFxEsfpa
cyoxn8xerdaxCeyzmav1GFsw0rlCG69YFLHaQgP4j46y+2IDALg8mkm754e+TRCjqzXEdV3vPChu
gzyh2SM5ZPe3xlen69CW09X0Un9v5uox6xPjFAPfPHd67hOtcX0+bq/ZTZ3+IZtmSgcuLXMv39Td
aE3mwbTIuc9a7oXSt0czHoxLOHr2sg6m4ZtXvUFFj3+UPUqGvVsrz1iIqfs6Qqh0SI3wU15ZX8Mo
vPItCDddnSD0oMT6a4+oztk3my8pJ7tXobXZiz/8lF2ysAQ5+6BJnmUt0qtpgQ5HeJTVEZFS/FiG
YCurvd1XO9+xlfvUhhmYs8BZsNCT+UPXMgxMrOIJVK9+xivAu6HMPuyx/dJZ6qFbLzWv+OE3JeCW
ziGsrfmzoZkPtDDq1XzZpwJosSDWih93T4oFJV9VzZQTyTvl5MzFEICt6j2XjMvcAZxVOcmrRxVp
h4Xi6Bm/qsr8TCqHbEiIZqWKUOjnbHCenN7Tr0E2BC8Dj1M5ys6L/GADkVvJqqZhRa+ynu8TgnXk
VtOXNhPmwROgACGqse2eC3klC9khh0A3dJZ+VGprQ1HEBrjyuGHzxk+lA3oWhPV0rGyRfSa9fVAa
J7+ZtRm/1qkGatNHoDEPo7NvKGIhbyryhFB6FWrQMrFvtYu6W4fObHNUZbPLZxcL9KO4lHU5Bhm1
et06bCpk1U1EeL5fzTPAtMNqi4ApeUC7UO5j/prscY+jQgMuPNwp7y8jB8nXkmNk1QyraO1EFXYb
ct7Hu5BjlEDtWWm7DxuN+R8++9Gb2+NPZXU2CGjHCL8Xip5eQ5DwJ7cg2WuV5QjjCqPioDIRmAsh
K6dI+CHc07PlNsjAg5IOjjyvqHIuOQVpgWw1tbBnROS3xtLQzQH1focqIdCrMb7LPjkqAtyyMUbd
XiVawabeaPttFGQpLGqsMfVGv8Z5/iMHZ/bLTs8Ibio/vBDzq8FSu9ekQrWR7X126sGLHo1QyTat
04WvRKLZVvVA7736i7y5COqvYQk9oxYxyqXwNy5jOmWHdFBmiHZpgRsiGgaKUv2KPOhmxJvil9Yl
Fxtm4oeHpviyccYQMGKM0QpmhTst07SnIU0iONKB8g6V8lneBGhgrXGIfaqRDln0ZZueVLv77vRF
/SILy+q+AIaYLVhV+NsV4iCDU2PtMY8A/Fa9EKJbEuEIrrJpJL+3Vvsc64u500wK9dlpeDrP44Mo
KdeKaphLDNQ40yNj0BxlMSmc6YNRvWSsIFtkAMtsozsc/mXvX6NxZmiOGTTgeJ+2OsmXeN7Iz1UW
9yfUAJWTSxpzF6Qz4nF00fMFC3vFb2l1r81NvOyP0PaGk+0WwWsOuG8dDv2wliOE5mdnvnHvslM2
kfvYwGtSn2VNLy0LuJ8gv9XzjRqSJ2wB4mdZqH6cPJcVq5Hbpcbm0RGLGRyCslftFiGgHMvWV71d
IuQfuouA8zTRjLI8CnYEjZ9jKYVUy/FR6IKA00p3pgIwuN4cDB05dX6ROqJRoATTNvCebA9P8KJE
FN9ys59C4N0Ut8bBmt2oktmxKo9r49ggvzFWPjvSf5pln2yrHR9/gUoHHAzP+prjmOKhvV9j9XJF
OS09AaB6lV2yiJ263grLHcA4Cf8q28YY+T0fddeNvIvvqra/W5dAWJwRiCFhrSTJr0By1rXR5q+G
p2avET4IXegWF9mUWk6N+oras6lmvFFlE6bGrBP3GwwzuxYtjkWlgzlc6Pa3sia1KsfaigtyBy3x
MJ2A0gEU33kmqmRG6UMGRY9/i/qlieYYmQQ2u5wmzNxd9GMffBnq6NM0ecmvMOf3mNRo/+caZBq/
7X7UpvZdK9r6Gb8FwoL+LKPKcQ1Rs2RlZ2WqbmU1b9LfVfal+WHQrA+p6WeW3aseqcMngCIsGfwo
dsOoqC9+Kn7dRf8YAArt9wCjASSqKeGvKjHGG5Ei+IFkVnWnm26yKZuqdgWVF/NOcmc3by60zkNF
rZmeG1JJF9w1MKAnrBZBG+HBRwDx2OZZiq+F+mpOIloFrl69cQ5tFmrnB9+aqj0BkeEEne/vfzwS
8MfCi+pvgnAwWYdBfUuhbODaVYzXUtcJTtlZdhZI+ezVEF6hbcQH8jICZx3fOA9Vmm4jy0sXBVli
/LfmRlmE81VUgekJwzDbaMiO+IcCFuxUKTtd146ly9MTRc4S5MhcYMn1++q/VR9t2X+OG13/59Qa
GFnraHznrRqtPAicxyj0ZuOu+TKXrYo+AhTLUm0Nkx2Lr7lnzMq639wvPQF+fPSjVYG6GWbQFLrq
wMYzNTDPYXJvSuerR1XzO2hNj/rY9S/OUKtbeb9sl3c85kzK+vdUNZG8Naxh/Ghn5+nyT2HrWFIj
GkUxX+GcTWoMKQg54jFWdqqWi0G1D+ZnW5vZDzkEJd5se0cBVhaohsb0ox3bUThSTd+hIvWnPoyQ
LdZ1bvzul8BpPvqF46J2CnU3e3UnzC3DzvqCqBg/RA1vYm1sxE12VglnvG7qhoPRmugDzpJEZHjG
S2pm/gabRNQMKpHaAEDdkSOgOccFS1yv5jFGYFQItzR6e7HPyC5pm8h3ygVqER748xnFn/MT8Zfy
spUyHygEHZ27FMhc5w1ls7b8UnEKILP3j/lfn6v8sL2+U1cpjrELlUB0dZbfkNKJm40C/WuVZxj3
Ksownv51lRcppsqxG+3k1b96lTj1VsTOvwHdMEgAxnur69rnRwE5LUFFd0r/6gjBQW7FaKsLDzL8
X4PVdFoCkiuI6li/J4kZAdtiO6Z1tC1Ctill7lw1L41ufTPoz2MqvlRzswNeahMOYbWV26M/o+w0
0597JAwBQr9gT+bhEQAE3WvSF7ty7bNoAvtFgINeJ16NR0LMY4alsF7AhMX/2XHETe/UjHiSbSyC
UIibN7eVaUS0LY+jvWzDWzXGzOOnrLh6PtyU0M+2rak6y3rUFHhxtb1ss3RfKgIwJWiRk4I4bQtG
IfTbhWyoVBPeKNK03Ge84+rdnx7tj6q8Gm3nouRWTmqtKuHRKwiY1t60RJ4hPd6rhIZCo7Q+NUE9
XIyZUSzbJ8ykNoWK3mI631ViRwILMoA3iNS1p0w3Ez2v58nEFNpE5rycIRqyQKsyx9M2Lfey6s4A
Dj9U01U8CndtB732nBYL39HqpxkFRej2V9xg0F24NgiuezumjjFHt7Os8e+nYyzrpaJrCD7ONz1u
T4dilYwOwbC5/dHpDtW6c3sDLcB/XqmayQ5T0G+QsWggSv8zj2w31Fl/pcRx4s884XzVufXeixrz
+JhHtpdecKyMsjve33fd44WT6zgq2QTL8ti13oQHWYuMd7BJ52qboIJnNWG3HyHSvlnGlC3IGVQH
T62OvmijlywbP3QWWja7frhUc2+6hPhCPlmK7y7UuUN0Jsn1froVPkB5fJOGlWx3iSJVxghrEELA
jsC8vpncTnzJg63s76so2Oh9Xu8BgOmfahWNm8gsvpYdhzRTc8UpLSIsENnUENPmhUwV2I9GYOxZ
jM1wJkWFst3cURfONYIw8uriK3XwdKtey5lyb0TrMSJ+EcSvhmI4Z20uSPJAlc14n3xNrXbbmU1+
VqO9HFENGviu2SW4bBp1icxOsU5tfbrIIitC9X5FDHTheQh3y6YaGCUrdWX0W7cAMyIbi3nwvSdP
eU5gf9NsH3PJq2mAFW4Xw+I+7jG/WlT1WvVy2CjzNNGg3PBZIUY0QxrvRRs0q74w4apwJL+3eZ2W
qpAeGCMb7bgNTx5MtD93yWalAhwp2/w7JFKfgZGWAxk3m6ZpNWlN1C4eo+RN+uDV6aouDXVvlcPm
0WsJnAOU3tuoYJSeCy1oCS/F7ifdbVqwonr5LS7SA6p6aMOI6Qk0p/0rGtNXO1WdjwQ8DRQdNoIl
PwIwDdoFt8fuYPEJd+A2nNmARbuUHrJRPiqr63ujZXr+OfYPmG/pF4V/vr6Q43qh8ER0DRvdstCF
xjH4GwW1ymNsm1j85qXQ2ISm7FoTnc2XG9OIyUe8iUigLKu2BN2LeMGWfQ7R99TKD1A1EaiQ1SzS
b6n1fZorskUtnF9JojcnM/fjV6zg9LUqeI+yigokklrQU5Gtp1feZbM6oR7yIlsqsuaLifzx4d6X
huHW91VtJefGrzK5NM7vsbLJaFG9yxLtWVV0UiiehzW1UC3MEZlfAEDcteOkLuVscD2XRFvFUc1Y
h5o0r9dFMHoL4AwRjqu0mQRzxF91pe3bWRuO5/GfMXKgLB5tqPNOcHtVPGYrmxnu8zwGVYPtLipy
VOtHm7z66wXHEfRaiMAWedP/fBdypCw4YHz1TRJcuGVArhJf+sERR/I54iivcP74ffU/25Sot/ek
DZaPGzIjGY6PW+XVo82q0nXXoTmhOYZ3FASq7oVXxwbsptjHWsvy6tWjp4OrU0ObZORfl7Iu5wAc
oq71aKgWxp8p/+tAfPugdMsb69qHL5cmu8fLyLkeM8gOoCjYt5e9dh7qZhuqzfgxDJqDBd1on7wx
xKV8ghiso+vzBfPezTSyxWw7QNapPTUvbRWBCyV3AS65ylm9wU935EB/tHG5zHy7wVDgDamL/FrO
umZjP+6rqIj5KVJDnzQBZNTvJ3QIkqUHwX7r5Dba9bPgmRyStHk7y2TAwpzvkB3/YxI5QBaPiVQr
xMjs/3OSIe728gVUlSWY4y5+6p9xvxXRQiGgpqFd95Mn4dUhSfbV5Ye6aIKifk8UsiIgnhHfDuCm
oa+U3PS46taj6dZPmE+F20qvnFM7ohqQd9Z4SF3bO+RRNu6MroTikFvmpvdC64nQTr62x2y8dWOD
vmHWTZ9qq8IzPAzc9yZWCIESLkQFIUl2fuEgalvgsbMIujhbozgG1CIrivYUlHPXABsrnhxrO0Lu
AwsuVpXaKkDhE6SSiiwtVtlgBwqAQOEfCPi+4WF4cEHwTXOm+6tSogeD2ypO4M1zlxcvQzi6b52J
ySr/oHQpO4ehTLdmECOlOI+d9SRXXaKgPfP/+Dqz5biVLMv+Slk+N6wdM9DW1Q8xj4xgBClSfIGJ
ooR5nvH1veBUXWbdLMsXWPgAiCIRgPs5+6w9N/uITN1QmelDN59bm9VKHSvvbuiEjAZVWctLKn6u
nTvHyj7/PUpswz2xFyID8zXyEf1UEDj99vMftPgfIBGzF8hzSI+FvJt0u4TKUhVbgypw7z0M+3gb
Ce+lM7HQ3bdNAtvOcX+5kRLe9QDTHrMhGx1iiGY4NsFmn+xzOIV3rIYXqbHP0Cy9J1rpLGfM6Dlh
lfoA9hbu4zwgEot8Kdk/kfrDRm0B8Y6NKYg1Ze8WBc7vWYJQGQsTcfPwC9+lKIbroRlJi3YsagjN
vrOOktZqqWcmq6zVQDIWVvgQzsIbHp3ee9K+9yw2f6Soj1elzVIGv77feaV1iL0Hi7K0+myCl38s
564gz/SjnZhPX13eKNSDX8AyzrCpnCfJMTcjShPwQlrIa5lGla2iIWm3ddP7pMeqpt79yV9ESXua
WuKOaeTuPG0mGtSRuabs23xXhEElIOWUT0EZqZi5Z/k5hXi0bNDrb+rCH49fh6kr/jTHhOT58mtk
5rYFPvYebCnNAchbSqnSWI0ekdXoh+0p9msVpkgqeALfDTMr14lTGg8CetMutlv9wL00HY0ePkkQ
E9p0+EOvUvxnqCRRLIBqLYVorns3UnXidx7g4hOe2qbRrp9lxLQ8K9KvUo0wj6FM1a5eMzyYKNhJ
u+/qPElfp0B1jglhzKVsZsgCVjWJwr1sDnCZ9TJOn/q6nC62Kn7XvY9bcNppm0ETIMidkWu02QeQ
/lMzad5Cw+vhzhMX7aqfP1Ve695lV1QN83I5v8hWVqbaytCBNzt5hdNrUl9Idu8nEagoo/v6Irv+
6k+dUj1+dckZAeoE2Gh8rzzRPwZK9i01S+PdxeuIytxsvBESM5GAUryt97l4JYW1aRxbfxcCcnSI
jv+iFYBudeEMK8i++jvVDKWvvcd3UFT5EQ1meSS4ViODTG3yk3lBUWYWV9TRNNUx1q2qYI9I+3NS
Y0/GvvXAutUQbOC4dnd5gHi08RGJXmWLbMUAhRVTZdkEbaRd0tLffc3vYzg3nWPUB9mneRN+x+P8
SJgvSdlGf8eSiYBDgfp97kqiIF0H1RBuoANgGoU4mUUSjqMo8KBqU0csD75TVWtSjN2M+1E/+woP
yzSqmi9yRs8Xf2+6yDxk06wSsYs0IhaoHeKTNR9SIGHYdml72frql83PPkRaCyWPiqPg761GL2E4
1Rd/7N5HDAkorC1i8nXcZboRFi9O0RC3sH13J5txiYVFSZ36UQ10aFsWBNbGbJ8JTnq/yJgsEh2Y
8GLENchPMS1SekwRiiH5PoUubm3EP+4kgoJ1riH/zGq0ObVI26NtqOahcudvVt+IhyLj/RV0/q4w
x+2As8mpTHp9rXpe+VRAAuSd4fc/Ka1cWiyJf+c5dSqp7VL/F/ZLT82aR9Obqm1iq+pBhVyTa7xR
03wyb1i+apuAPe9qEB1f7rTODj0q2IcoVcxbkiWUVPkpKoFJeyjJ732ryvB7mLTxq9sP7jKP+ML2
bjRs26jTD/WQj6cxGZONmxpkdCu8mNlsuW9urBwj1Qe94RUg7lsnu/WCbCypmnMwRAgvHYwQ47H9
Tdrxld+neOWxMqIg8b3HMpz6TaFU1YkA6sjifXS2eSlIIpfC3riY5F3kIeZ7sVREPq2/+tShGM88
nWDmR0BMMsR9y0y1x02jWrT9BFTD/9j2zXl+r6p/xm3D6S9j3joEvp0MUobR78upsYxdrgbKzmrK
+IRGNua9AolYfpJ9YEK/F20dbWX/qFXtDlT7S0uUcZmoGCNK+xvZNN0ee7oZgiKbdZGXB8Jt+rOq
uxlEX1Ws+hhrdt8o2L0kFhiOoNNOpUf0u515ao6L+lhNgu8QAdRNpcFMnDxqnD4JFIYSJBdCEG8B
xWyvISUdSw+zlJsFPQuFqOaeRYUhidnWuNARKDz1AmNWqjyNRwdXX9JebfPSVfiogtVwfuqKs7Zx
6uLmFsqiLSkeca3mjcQ8kqoSdVCRlh7FYRixfF1cny9eYzB/CqJqNo8OjEej1U0A8F10bdXgAUxn
uC7VCThoSDk5mau9UTnavU0s9RLBVFsYul29jlVV85QkvCanpZrybJdh+hhOQ3jTHIN3CmdjHeNs
U53d2+esVOPhq0b2A6oa9Unrwo01X8xlYbGHtiRWcpqlB/6y48F6YlHWvlTNQf6TpZI0R0WbuCvn
a1dm5bEhxf6P+kEexBpfT8QSxlkeHCX5nWS2uu0M/U+X7JfNuGvHo+shjPxr/sQmf5fgtbdkMQr+
u23tj0LLV5qntj/4pllLYdT5Bel2AcgmsTZakYwbb3CCTURSCzpPkQAKLQAIO7rKA8uG09SltVmv
rWmdKEN8/RwNM4T6aps3O2u0ZY5QXNO0Mje49tYAPFP1Kgc6yjXOTquSxtAm6iusqH3IlXaVGrjr
pMp4ijXff0xqFUVDXBDqrStqD+a+rjJ+W9FkESjCiMLviOFMWLUsNN+uvhOB/J5gOvFRUJhJMh/H
K3SfiyI1x9+A4m6eb1pvE+mUha0G2rMGn2PVq0742GbbxA3E2jAC/wp5VF0HozpcY1ep1nU/RY+G
4nDjhL36SBHOhRj+zQ8Cc+VSmkJibE65O3PKnccl3HB3zqpHCE4/x614wsor1broWBlufiEM1Zx6
Vb+Fcxk6QVblsc6VYos4l4jwqGHrLfwJQqYFTrcA8/M5sRiaJ73uEjR0nKZpffGYDLuva7AoDI5p
r/yUp8jLTiZiYy9HhyEr3uVcuOEU1vtaupNTqPFf+7gKEIVN9JuvmO0hQGi3aG1Tuw0eVaEGkLCF
yvdtL5uZ6heXKnF4rjvTcqy6btvWg30oKBU9TDipzNyNv9oDVmJOgEapibX8eTAWEQVoT7Lh4rSm
EDm8+U5YPGdB8NBif0LhIBORv/wcPZabROyojSbfRZFQSElgcTV6W6ASisXJRPr/7vuws6asnF7E
BE64KrLirmEyt07YLVxqo662iqEBErXhAdRxHex5UsU4HeAzbypEy81R9CsfJ5knNqbw5cDzfq9a
70dTVclHokYYV1BzzgYYGjnpd5zXWAxabf7TyllwRTFArQ4gcJ+3/lUecj0KL0792LtAX0lSmP5V
iT13PbYD6D62wdl6IGtgG9A0FBYgzqJGAgOe2H9BkZ9k6yzwiqUVjMNGnjy5NZr5UFvXjZGzpOXg
8i0mmO62lC67AV+Zluox4mzJ2rD66M+InC4PubXXCXCdsdHxTwX0iMQSubZQ2n58yAQgCs1X5m1X
0yz7IB0f5ID8JA/5pLyXkzLs5NwCCrCFW+lQ3iAQ+hffxkBuIYrUv+gKdF8/B5Nnh+SLVW0R8rt4
iOeD0pmU582fKq8B8TuMxFSy7GCAnRf/NM+D/cQuUgXSMk/W5LD8GA9sxryyAajy368akUraDXny
ewi7H9hLdldgZ+1t1PKLq5QdEtwCeXMNoBZj1+41q4tgwVtNXOwwaO6lZx0KZDqvlRFWO4z0hvXn
WWFUAPLrIbF6VfXkptVW9tt9rOxCga4d4mq3GLWG0rKCVH87H3BYm1nJxBH+fGw8s12waHV2Q+0O
SNDtYNwhRKLmK75EcQtpIwjQG08T4KIK8saksvsm0BKdAjv96Yx2hlMQXXYd/QbJTF73xO2SP3kK
pavgOccVm4H8yWwcce5GqD3zYGEExVPgQzJ1jeomJ1jEeRexBZ8+UhtzbwVhTazRQCH+eYiXRp9o
h69+X5TjoQ3ItHYiIUBj4+Q5NBfuv+TWNohHCj+9q6mf3uQEgH6gxkTdfs6XA7ye64XtD8a+dGz/
2lTOHmtupC1WWuLGmH7ghMW3Rik63Mp9bKLpjizH2UFfCdeyqVepsQiEX5xdAgzfTOXHlJjFax8m
MHENXNOEPClVbMoHa+sgR3X2J2xtym/sucQ5Hfmff57VUHRG6ZbYfZ4FJH+ywvDepmZ1bfr6R486
fRNMCcrddAD5mWd/DgYincXYudnmbwNyiuwTIsMGnIgJJZpRMywiUCaVEwZHQx2dK+VWO02x07PI
CvcquzodelOCof0OyNXInz+sKQswfWXlk8JQeOlPPN+zAr6p0WVn22mtk9DV+hr2FZsBCsz2A0HT
qxiU6tqNQ7GLDK1bqF2YnsrAu3eeo1x9re0JnFTVe6mZ9zxW3CdgF2LXl3jWZKpQX1Qr2MkJZqFi
+glq4wH3gA5FQBkvkyyPT9Sn1es6asyXDmSyloTDB+4qT26QqN80zG/WvRdURxyvqofSp3RpLDT3
DXHfSk7lNgJ43tQmdkxeQ2WBqPd6MphXbp14qel18eFf5ExCaP6yQkjy6HdGvNcMXWzHJs5ucedF
2yLCU+qEnIIlfuKNy7grzUNTTuYh406kij4Bw2fg/ZktUC/RUc1jcpY8yPGvphxtKyL+GSoH2epb
xLLLz6vJC0865QrISTxQC6u8n+xLElHPGjWlTpGNFp/iQKdQTgWAndXci1ov4te+HX7Mda+/2Cul
CdL3RTcoB7sGco3rIhITiA1PVaFEa56V4mFydbHTR8AkuqvmZzzAeFVYgXKrCGksMwij37G1u4W9
NULz3PSjCpK6UF55eQXRvuttNuDyY2CLZJ2mygaQYISdiN48VlrYPua61+0TvSHHPvfJQ+NT7dCI
sl9MRvWnzzAx+W0QmHLjcRouJsq5YG2iK7FyYpWsH6icgC45arPUuW1412J5CHcFr+Rc/02Ke6Xh
KvA++A54Tyc171UahhsiHs2JzCYaMW888dzFjmQ+YDd6V4lc7L66XC54ttAQkdyysoI0+PD7s5lD
9CF1PJFzZdOXNYbyMlH7s4iVIvjRdfU3N1EylHbVHkGR6i/aqlqgFeD34NVHN7TtAGVPsSFoVP+K
g5Lacz9696aSPBfSsddcrwxep0n0La4abFxMtbq3iAdXRjJZV7UzEM+GQ/dgwhjG0NJ6JDCT7XHp
c3Bdz80b7+NyadhciS3la+EiFczinx2wCOJcBiHvzqzew5QEOLhcNmBOMGC1YnuXHBw6EVs7PmI9
Q6oCNP7Wr0V9LdKqXDm5TZwWLAjf6dp7jydYZ50B46QUgEvsYPgFf+hH1EXdqxJSEWFR6nkjKvdh
RAjC+D42L5renzMP9rniAwBPdAzBNExWtrU+NrsyqdO7nCunVEpyEP5QvAKw0dYqNtZHJNT5wmoC
FvVgWZ0li/f8CIu20q88ZfxFajb9OYksb5kKor9m2NtHBzudRVSGcblMw/giQu1X5Lt3oRfKuirc
4RXPGp9q3slieRYqtwyQteZX4yvZfGcrpxlzswjY0MtpoFDQ2+JpMA2eiYvI8JiVs8aBFOWqEMZw
pPrHvNfh9KgVoqfiBJdep6V4cBKvZa5bHyF7H+zL++CO6FBsi3TAFaYmqq3FGaT/LrtCr+13Nlod
/kUzvX4NRI71hEhbO8gu4AbaNq6bdlXWdyedko9I5QvD7sBgQyByjIOG5BAYBjnv3KtXLlzj12a0
HmLsgn41gbv3MAZ6s0Lfg2mtjET5XJ6GbYqveqSpj2mZRHjl5ea7iS9BOp+kjNl7VJQwE4ZRXVR2
/JaTm5pvWTjYYeHvZNNh7RK1YfM0v1GhKhByo8Ldfo3IEKxq4n8HOY1vvZEl/mut8sB22KEs4dld
k4L6Ot8fWGZGKiJ21zZf1Qa9aThN4RGO6PAavblRa74abKkPbCtDwKtM0kzIU53dJvwBqefVZo82
SlYR4jsXv4EMIA+9Yk7b3lbrZRIm/s3VKShXwJxRyUp1iWzKgazTXpLOo6p2PhXHNCgrN6/+r8uo
uo43sRa/ReyWomVudtOmmxrkX/MF5RX8PMqXGV/3reyT19Fs76xXFEnLFsHt+BpGPKDmf0NeXO2g
kpZ2hd1x44ktcKxqgbeieYAPZs4uPeYBD4RqHQPAXypIfbemQe4qYan3Xc1u9iDMN2XCws3GS3dH
WN95YcW+lP1qq6rrtCJFYitFhbuQvhVuaL3h86ysWsXoDtTG2OS1m7MmcmtH8NGjqtAdLwPs2K05
tupCdCO1bXMf357xgjlOsG5ZEZJYp/k1EDRAq8KorTdyIAG4tyXkF0DRNY9ZpRnXrtb0579aMjRU
xHBlet1dV/jqTnBzrdA7sB1QL7oTrBRHwzPSM+xp1xu417WBG9/q+ZCMDRRXK6AIYG5O5RDf/LA5
85gENTG3UgwFHjq01LJVyVUjirJtHyrF8usknLNrBAv4acp53YD/W+fzjJvywDlVtesBOTfs3VQ1
m8GqxWybmQFEVMGEehX2q4Zy8A2K19VgqF6CyNLW0wyXlaONw/ozazpQ6vNoqSXozKbx2Qox0Iiq
+ll2V4ODQMHHqVSehIGbiV+9pbEs4yRHiA9Hs5MLRf7RS/0uO1kyQ3vQ65jy8So/s2okC0S2/Nkd
4xDWo/+OqzHOAWroItrUnuWYpbIL4M8HE0bL0rU5TcGbEhcrngb1zz6jgq/qi/paA506JC6GZU6m
jK9+7+/kjAxEBBXkERsDMrXLKccoEonsXR7IoZIDJL1waCp97nP8Y4ecHHsVJfmcMmbud3sqqW6d
z7LZbO+FbnufM+RZvq4dCSGjXJlPChGHbsGhEYedT5B9E4x1lDS/dYEboB4pRz1qlGOcddmmbnXr
Pgk8Hsyxtn5GJtoJXh+/cYJ4Zj8Ia8cYS7icWnZBqR3v1X5kR4k1w7Vnz7ZsijH67qUFMXxOErpY
1U5K8qEWsxOe696yHoqAGvTFMW9KoJGQoNZN3ZgsZwEClm2hfAiWu2S0fsNx+kEuyH+x9BnqkoUt
oprGQDXkY6ucOc5ViWD5dJEbvyGDBWjFP+nyfWuNAkIvOUT8xnT/JmAvb+usmw6DNbZnHt3FOrJa
4znXiKLxZOU1v4f+361Uu2YxHonursaCnA91P9PccgADr0YD8Quh+/6e+XrzUKXOWQ62Xtbdc54a
s81leRyD0PqTke2qsd5kA4hKTIR4VwVBsky00HrOrBlyb4fxs5MBN/EaVX8U6MPAzKltGqz6IfJW
46Do5zFOy4U0ga1r1aEijUgW3/HiJSdvgHCu37J73yiJX24wFhbfRxemfeeIp3AiFD7kUBbCPlO/
F2U5YHw82Q+W1kfrmt/4KgOJooNffh4QEF48d/xZzta78WS529Epx7VskiMjEoAJ50mbi27mk7pw
gMEAsDE0RHBPatGvhyrv19lEVnFJdY2ebvGqtz9lvJoSKMcv7a5U7SolWUyVhdEi8lPqE/1a/eb7
+EfIT8ncN9me+NY0r6LTLlOx8BC4nFj4TUTpnVQ9TbnYRCYFbapwoluI7OuSEqZv84xIEw9HeycI
wyy0gvVshmr/mFkk1RTfGL77ik6EV8Nl1kC8+Wl4IGYDBHvAGpkVHE5oyMA/7RHkwESoHu+ywViS
HU4WngtBABiBdVQU0a1IYE8/FA20TAOmzp74o9SiNbd8NXckjxBaYyl8j4EKIkdFYiGbqQjye1Xp
POVT84Lcu3xk+2luC9K2y45MJIZPink0GtIsVZQl90rN9K0ykb4xQl2l1CDUVpWX1Vc5qkZmT84r
UAF/zJPnQzEcAieubnEyJXdKtpp1OWpiLcdCGDuPcfnyNRsjinaVKaWx+ZyPnPxiFWgkdXQd9XjJ
CI/dyPCdlcoqAVrOLT+GxkIMETOakU1mXQY7ngzY/LVB9YhWcdlphU8gYWK5ECv+LUo95MmhxjJp
7pMHjH+OZTaBfJy7wgGLiCYrVtM4qScjdbWrXkD8BzMovk38O0u3spK7m4G0JROAAjSAZoG9enS2
Z4pQMaW/KPN/YFFnHNrYQGyEAftdYRV8jzTrmx2E0In10N3w2G/Wdj8nn5LIO2VwmZ8DrV0R5rVf
ndK0dkCvqrUzN91BCxcQLXCW4G1189L2UU7DWNHcCBDJW9kEVI86+s6t/0wdWvo28D/FDtmkoKil
9N30SkJnefrWC9TbQlODA1a0xjd7QII9zw8iCGZKY9Q7iifhFicGb82pqZduAmbfcMJ2UaZd+9YY
7evggP9HkbUfWqhjKMnfG8NFcuZ1LOcpw32IW3+2jxHLthYKr7XvcE/wLKhagzxdyCY0I49j1634
qIbyHqaT86PzQ17YWpx/t5HvLMoaHZBOEetSAMfaNKFIt61a/lKHAXLvYGzrojRII+kjAX9EFw0h
i5NPodZaVVvtxaiqSyKUcvWP//jf/+///hz+j/8rB542+nn2H1mbXvMwa+r//Idr/eM/is/u/cd/
/sNxXMPRddvEwcaxHN3UDMZ//rjB0mW2+r8Sl4w5dNrk2dVKcRwq6GhlWo1E//JXljIUm1PED9ek
NdZZjUdHpVF3vBmyHsuyut0bBJS8pZ605Ji06iGHk0xemrrvVAGDn/pCXPGPEidST8FKDtShskU/
5L/YLJEpeA1xVFFHrPh0/NAKU3yrz10TdN/avtcfXREdyzZVv+mIKM4xZXQANJlDyf64j+NaWSby
FAMTNHZ7Je9C9SOpCsy6h/5DRdP/bDmGfWb58GHip/wM2Ng5z2N4G5lbB+LRVhhNCgLa1L7/7VPQ
J/G1wthkxYIvOZekDNZ+mSXffFd8NDNGuzBfIgz79uaMEIgLJ3mA1XeXRQEaqY6nDNG/Rib5UXaN
lNEgH06WBTrLzdduKhxTcUD0xRa4Lilrx+x0jBMAX9jPEz7CV8jhzoEkdjf401xKhRdKXcSgswdn
H/egvZZZnaLFUrhZ/v3tYYl/vT1s1gMat4mY74/59vmn26NpdcMBipE/9yHOgsB3zadSLUwEx0ay
xvfQfAoLaAMeNX6fo8JwpgefHVKpphGLjmIdZqXzC8/uizEY3Y7/P1H1Wb3R5wZ+4Jg5R3Nr6HsC
we3gHfDI6Q5Zi0kiDrSdPuoLUyWh9mVIKz/Fhuuf4ZhxEFAO7RSpj49u96jz4AUnKvYUraNN/eyL
DfVoY5y0ykRdnvvJs+JFRrwWO6XPz7kpFliB8v9g+z6o3+aKRjL7qXXwVSt5+Pe/Vds2//5rtYTq
Wqo67wVtB/XIf/+1ZknoMhCw6Ea6k+ETdTOxdhoom36UrWB+0XlgAFey6dm1cyMvfsABz1y42EBh
Q95m1mqEXbAy2CkvrbmYRB5Yrv35pFnDzbEIeHfwLG7YQMrdDRnw5HnM1jLtPc0NRmQj1jTZiK1M
u1LO+cjqSRyQAYwbZfC8p15Rf8s0qUboU3H6ZQci39DK5IYu2z5VRTMtgTyNb7A/fvytXy9K97Vq
DPPeTK6yd60uW8edO77ZWoC56RBgnqwq+1xV+ckSFPd1EO3yNg6+yfkCmPYKfQBIZzy4I4sqpjYB
iYz8EKRLppl71uSgtQesdPIonBZ1IayTPLiJXnb/1JadpO+2k6MSemfP7+f82nPLvHd8kR+UhFuV
7PtdHuJYPPGMgQo/d2mp5a0LE//GTg/MezY63UNJsjBUHQd4bYUZvFDJXhcBN77RhcaudYbxVXVZ
WfZ6/QSCYXoQXQcsdO6X08jmDXjeRtuBHOsx7po/B1PFCE+nLnYpBwwtL3AQmOdYLdtvxyPp0QP3
P4xRbG+oZtLvlpk1i3CI2l9JuRCoKX5VA/Vok4MTIOX/8D3sPjlgOKLu694EK+E2P90gnd68qaCg
OxKkACHuRC5qHLYjWNb4Wb6RfUM0/i5S1V8Thb+qYeediR9296IIEKwXdbeCRNDeY62vbgH7/3kM
kYGKIUml7AaokldljounrBDq3En/tdUL7uIyBDOqF3q/SKKy+aFM5oMTgGZcGCZFSnOdouvG+xJf
pnegqFAS8ip9GSfrHGiGdfLK1L3IQ1aEj1bQegfKO1SbLSQ1F9XYQJqhULpnK7SvREWyypaidA17
MQOOOSUbAADC/q6WarINMspq1Nl7DESCeotT8Pf2c227wTFTcZBfVEGTLUubH802excWr9LbBIuM
LYItZY8vGz5Cc2mR2XvOOmUhu5Z1R+yd7A1OXhfKW/sNxdWE0RTTfNANnb1KXafHuAmqZWDoBYC5
1kJ/mT8HUTM+xCRjge7PHwPbPA0usTVFV38MHq6LC/lXS0nTL/VWMTd1pbi3qmvjo+vUZEbKyoOX
TF9vk+5yMh1GzNwcsX08KaQbh+TRyo1Hv2rd97D0X60Qj3A7S37NlSBvfombvdXhZPE07OHNXfH5
0c+21vJ4SYIQwcXczignX6L+GJDA1sb5a6B7gswLYqRWtIM+xBbXGjVouXNbftJYBq1R1gNAqIbk
RiEoN3ucuvvcNWO4vklyE8mObFf3KBsm8ZnDOPW/5XirgC5U4zze245PKo1d+FZh4fB2E56RvcXm
VG4S69toJSpV3xzkJ1YyKs6n/QiVDnoOHkWMTIkj0HrF/RrjB2+NbMFe5rVa36iX6tbehCHcoPLU
5osSnYiTa2x2CWXpulqhfINflKroypwCok0VN/qtsjGnax1XuXvex4j9xEEHUIYznnEdGPpz6D6M
kDyi7M66YbqS89cBcSaucgTZUn53CiVfYRiiPWCfg2CsLONtlaUpJWzBuIAGN+IF/KvwavITfx0U
wfJlQZX4imzMdJQD2IsrZxwK3HXNw2yVY3W4t6q6QdSCwF3Tf40j1m19B9A+zKL02AVGfNMjfPOC
bDJ/OHDQFprjNo/UyhOVBJ+xGjsQEfagHSYyXQd2ayXxJgWUZzQA8ET+o9cH2ZaH0Akn1Al/G/88
izXqORMqO1zHfg0pRzvladzfFDdr8YeH8oE846b4HCpFn/csNo/7eYYcSMxuh3sbzkjztMGwnAOZ
HIIS8wzHtjnVacVStZphK6fIAcpLtDRSH2WjqiCbm3gTqv70UbGH2ilAk8TCy7vgAVJc8EDQg01q
Cp47CBPEU38NyE952qq7wBxfZCtDALRtEkgO0FnbA7W+uNPrNjLElAj91naNclmoof7YZ63+GKHg
XGdRjKn83CcPurCrZRKk/VYZY85D6gUiVveqgzylnc8jPbFv0tY4f3XdekVRP69gwL8+G22yl3Pl
Rb9+mK8zAtKD234S/+YHkpPJ6v/5gb6uJ38oqr/qw+cP+T/8QL/sRvz9B6LcSkXPhkB7NShmuKxZ
f1MqRvb2EImRP1SvG7jc1UW6QPY3LusYlYxFkOA0NUlEPrMyl33WeAfEOOnG64XYYUU3viqIS8mM
4Mk7BdrGpFB055rh9L0Odqbfz90N4eqSPCtiAusGMdhbDDMnRgU8hcGq4210SjSe3TJ966Yh+Aid
+JKJqHyxEoLCnhIER97mKXlgoIZ2i5FcFKjQS4g33qQRfer0t7gph5NstbpvXpreAFlGoLGO/CL6
jarx5kRpGmEjyG4Fa0B3/dlWcV0Bdg88PaqtbdmTtEqxvVvrmdY+2QrBoraoMUOdm8M0zFyUeCkH
Cam1TyFOGSNFvhfZZZR5s4RQTO3tPL91pmBLrZy5kqNp25cne0CsL0cdvmZ3zXuS1/m8WOIBDWnz
Bzk961TUrgBndnKwzzN16xpkglBH8tQeESDMUQqRBBawGr98LVlCV635Ug7hcKJAP8A0jllR54qV
b/b9XjYblHBTWLE4MrP0kqYuJrHz2RlFiRtTx6pRTsPhhMi0nj0SEl+mvZnv8gzpqzHg7FzVbXkL
WJUux07Lvrd4Vrk9ZVtYEOKvS+att0riI+yvbRTe+Ln1xq0MEri1TeidlECNCO/b2Y7NIX5uItJX
lVNTRzmgIqrD7BArZXaQn74OX306rG/VE9i5aHl7drouWcW+E/zs1hobkZ8o+sKVUA2xL9E1rQc2
cdjFoxS/qMNSNKX74GgJCyutVyDs6eE5rtXkz4zJVw5QheqjnB/0U3HBYgipGV70mtIAFZ+7MHfE
yiyyLbaE0MbEVD7LQ/lO8jx8ztKBxUnXWQdrmpY9bp43OawE3YEy7XKXjEq5qyfAWJOX4SiIav+i
V4F6UbRKXAjc3wrdOCAw7SgE/K8x+aknWlp44YXtYwd4cgo28rwRTwwi0tbxa7rwS4eXTf5RZ8iJ
lg01wAeLxNahyFMAP1jbbrDu85dK71ZHpfPjfQbS8O+f5CgF8dH+X+blCOCDbmeXrKaJWnbfkyRf
azMt1Uzh94g+d3cU95Ub5GnXLot5N9iTepEHV0vKi1cRLy3US0Lae0BRcUlKqINK5sdbZyDnnBUb
014h0n7IhZ59JHzgMVW9FVRiLhRRN7dgrAwo9EF3bNiincLazDdmaBZ3TLyA5vepeXL14jfujPlD
V5js8CwDky2PFwxvCe1b1hISh7bvPPaUEe0BEdpHi7DCUX7Km05bCPalq6Eb//RNadRXi685f28H
yk+lbUhD/H/uzmw3bmzbsr9ykM/FLDZ7swHqXKBIRieF+sYpvxCyJbPve359DYbzpG05bd+bjwUD
giWFIoIMcjdrzTnmPHwaKjTDID0/0iea3Niwont6tdFWGEN91Puu3/18lyu/3eQ6mq6pUqqUDYQt
pCrNN6WlHotllqmoXvK6i160JLqyUIn7DYzBC0VHEERMtqKk3aWMNhl7+KVHn6WDRbsJWUZ0rW+U
sr2yGDUPhXSopalldzPrijuvkcGV4dR+6VjjfhraXUyo4m3OGf18bofyMljEDb2t6KUiD4cMupxx
cAxeFUhyo1r7tJGLS63cyWbSaEvEw00dEmlkt7eKKnUg1RUBLknUHrG56X62GOTH42dGKBViBxl0
4yKpk5feTi7aNBBXUWIYm0L2FjA5WuWZmu5PZ/N/f1Opa0+Vu49lNTdxGHVvvv2v3Wt5+Zy/tv9n
/au/HvVf337LH/35pP5z9/zNN5uii7v5pn9t5tvXts+6/xQK10f+d3/5r9fTs9zP1eu/f/tY9kW3
PhtNn+K3P3+1Fhb1tZD4VyFyff4/f7kewL9/2+Rx88zq9fVf/7d5/vD6r4ci7l6/+/vX57b792/S
/J0lkc76THMs3ZSm8du/xtfTb7TfJetqaVGEomtla/ymKJsu4vXN32En2MLhLyldCdP57V9tSWjK
+tZ+Nw2DkhbSIcESy9F/+895+LNg+vm8/30BVfv2Kreondo2CCJLVbnKbcvUvy3lAMFzYGiwOLcx
ZniFqLkwDDQtjrwxRDDslzlEFtw3cK/yd1Qwia1cr7KwC6nx0wreRnp9k1U0NL86oX9T2dW0b2pM
n9+YkNLkELkHnVPl96vSHflPOUk5INklcZyeGbM41kzQhlq2XNWDdqtI+50qjPMqaTAQsslS6lCc
//xNcJa/qi7/+R44Jw6FZcfR1Tflw7rUzQxJ8AoX2QoEpSDdyErCzbZDVPgB8IV2oEwooQ4W6eF/
/tLSMeUa/i2wma2f21eH3zetKcZc46XRoON/CceNIQeERY2kHjafDz2zQln1N5ZTx7847PXCe3Pc
9CoEGcQah21aYi2rfvXiTa0A1SBCEDQCHVWArwT2+A2xqVuzQYym2QM9OLBAfstbdAlpG49OPPQb
B8yV1Zbuz0+Ftl6DX4r868fgqKZuWNwR6w3x9mOwFsNIx3mo/FHV7H0fiUu4UfPBqVvtIi7AgNgd
+RRGjKkLclynjoW7qjVwYC6/uCq/vyAcIQiRk6qm2UJV38wJQ5Cmo5Sy9bExWCDvaGSvqq7LJRLb
wkzTw9IJy1eN/kHHgfaL8/Btr+N0Guh2mLrNP83G5v3tp1JazjBbNl2pRszKdm6MDyPiiYMTquF2
BKX+qzLv92cdDi3FX+5CDdzomyswCGG8FmrUs+wRgxuOZUuPtfrY6+qjPqD6C5367Bcf9Hr63nzQ
pmXzog5kR4O59dsjjFA+JvlEcCHk0Hm/6DZaJqQobmIUV0HLQp8EvNvBNIiFwGtTGjWR2qW+I0pV
81abmK44w9XP35P+N2edCgOGHsqpgjf15l7IQPZUC4OMjzjK2nV/we3HPBFuDU5ln1TTLpUhg1Sd
3pj2RByd3T4ibQJ1OkP8cBgxr6uRZi+aB3xrmUKnahapi2kr8NtEkDBZ2c1+uE0yYIfuaFHXMQnA
9iUP//nhGN/d2pTucXfbEgMmt9Pp91/f2iwhzRpzp185PaELFn7ByEzPkKtBEZDEfDba9JyTQvAu
ipb3TvWkFHm860kYO8SduUeS6aqBqT9mkPwpjeTPdh3Do7Ds2hW9BZJbpym8EMalMdu4wyih4Kvy
kbpntGeh2Lph2eN9UkIi/8Y63BBUZF8YwSgpN5Wbnx+s+G5yM7mGGDlM1WFyM503d0wPYEKIOUPZ
t7QQu8NigcyZl9sFbpBb6rJ4P63/W+puA8lgOf/QyLg5w770SGxadDcVcblpTd06mwtGPDuz72k2
UeAszpCEAk5mA7lEgN4wcqkW+jM2ZQe91O+VWUWeMsTk5+Vm77HoCnxzFLtIM8OtFkaBC/Ha8aK2
RZlewCwjRjDZRNUYsUYH2iUXJ3nQmvmFBNQziwzOP3o1vsyzRfziclgbNd/ccGRvqo5pmAZVUKme
TuBXVwNRL/GSp6BalrkdttVkofNYj4Z9ZrrRRIx+ruT92M4U/uK+Mqy/eWlqwgwvqtDWr9/e6wD+
kICZTedrMim3yRy9yoV9mypyCn0KxSDa4p0dmrt0QbeizQpW07QDF0gqjxdaxH51MnN27N8mf6hM
mP3IK85lBE3lFPcWRowjup43Pk4oTPx1tK1ZxXU2ys1ZGx9MScBUUqNHVRRl2BRlRUhknYpDnOWH
sTdT4HbMJgmKym1hj7Pf6bX4xQX6/cxmsrZDdcsdSfOadc63J8Fk3otN1FTcdcZwkaCetqoFNP0q
vAA37C2okF1LQq80bUSAqJ7gguZZtWUSTP2f3y3a95+IwTLQEbo0HWFxV377ZlrbGpM6JVQwmbR2
J2Jg61lRX2fbon2Xryu8JUoxdfb54Fal8hro2JxlFL4f6LtBfqCuNmbKVpdxin50sH8x9X43DpsC
oiALElaqXK9yffdfXaqzJeAvZA5Z0EZ2MDOd+UHjIk2jtTPvFMWv7ozvB0pOBK3ZdQ1koPN+89Eg
7SmnNGAQdgg7qmJ6fgimbsJe6W8KlU54VOnIzeI4PQMt11HkKtauWmthPiT0yXDajSR9bz/Y1mOs
wkLKQcrPhlZfWD4is/KCwIGK1l9wiMoe8VQgjR3ruj+KriRVPEzERo6ktC2BVOgTJJ4p7XGdgmgY
o5Evqqi/lAJLI5fQzRhPhyAQ6aNRimMjULvnHaDxUTdvOyImD4PWmMRSR4XL9LI85BMaGtnSoUhi
U5xjyzl2ZLY+FeRJsEtwFXw+h8kA4EcDuN6JObysLbB7dawn1FnU6skadM+JSD7UpvF4UjAJtdlM
ZPfujJT/dVohN4H+YJnT6Nt0We6Y9gE3rvI5c41wLVA1grHLbK8RYX6IDLnrAqe5YeradGFUQQU0
kMOD0//Fx6rrXCbfjniUc7E/86FqrDDejni5qSvLGEGhB+GobM1qzP1h0pNNqljkKxR6uFXt8Mxy
KiBdmmxgZK+ZM0PttwtaxSHSuotUt2wviaOevsVMKEVaFtedFBGZQGdJQfR5gQDkepwG5xclCf37
4ZqoYJ0hg4IEDXi5HtxX94AgUUJD3Tb6M9SkK4JKWH0mtx0W2aPWgyJTVJBwtmxfFK2jKjpY2kOb
fyD0Ff4+S2h3rolk6jtck/TqNyHkqUOWh6YXAsrdzHONC3hW830SvdAaVo6tTU3PnHoV8hXqJ92e
EMqXffuLUVD/m1tNmNJy4Amv+x3rzWFlU1ebbCGxbNbJlVbbzRE0bJ2qxW7SrZfJ1pBfZsbB7kix
D6OFVPn0lbKbetVYOVFcncrVnA5YkU0a+CC9vJjY3dpBeTIAEuj17F2UGnilAEH/asg0vv9IGL2R
ljjMYewH9HUb+9VHgmOd2mHAbJQNdKKauCt2rZ2o14j44ApCM3okqSZl+BbLfsKX6sk5rL0iEvFG
IYC8HS81doAuHr7LBYiKFwrjyZySZq/ZyaXdqaZbjY7DTg8lnVlThS/6APC907BXV0CqgUoVAYXH
ag6vEAEABJ5m3yFLM1xvbSeZ3VglA9Sc0O3E82tIOggNVCKSnY2o00/2hMt0GUDt4KwTY62BVQhe
ReZ8WJpQIVpDf8HjktCeMIYNTc1P9kjExxCFLPeC7jXRyz3IlATxYSdcdN1UGktPYIX39DK7MWjE
R/U0bOCbm37jHAyuSptUPwT19l4OxTs7z2YcjHa6V4N5NWU4F1avnqfQa5N+mjc9qSucxuKmV4jb
mQW+3kiV/ii03mVN9ylUiJHPMymxcnEWxwwjUnSfQSDCpJQc2578MLPqEOzPRDCYUj2UOLDd7GlW
wuKyD+/rukanl4OY6pSrwVmkK3SRYdtk6OnSoPCUqV42c+Uom6U1iBK3y6cl0OtNNze6lyGyW0Gt
aelMu2QG1qWUg2fPG3Nq27OitOKtPkPbEMa81Y1a86UGzrhs5Es0rh922p1Zmsj9TkulK6FYemPI
7KGU84YbsfMU9CReorY7In3mfZb0iE7ofA96v19kwrrZTl0Zmnhce23XCHSmnYhUb5DgnGpkfW3i
jNjSc5o998wgggQdK9stSnpoVafCFlcS/2vYnpOXtzzPpb1U5Oi0XHVa+mTtY1m85Imtu7YKHD0T
6ZkzmP1GL8YLtv9im4TKpzxefNmGlasD/UgpXJFdQqlcsmxUgyrciJzOe1VDB1JjgFydY2wrvQaI
m3ebZMaxBC4/0ELTj8d8OwUt8ccjKpVJFoQAsHozU3OXEVeqYxi3hqbwkGg4xgTtVB8+EZl8N9YD
GQrAsLKFplSEWKYcRpzVJiq+Jgn2ZpY+FjK+yYU+b6Kg6cHHLIchIuFDhdekxbHjj3p+hmvHG1iP
0YUYol0fDO/H2Vlcyj/Jpoy7jbqU5V5TtwZu6PMywdY4znLekAKI1S/JPUUxSDpuy52IIGvXkDL9
1IShNq2MvMIavHKiCGwwPLWAcI/44lwRFZuylvxtWVVcTBJtf6LfkcabeCn6TBy/gV/MKGmbpKx9
p0I1jHaWW15TsHsBIe7yzkJ9zhcj1O/mQf3DCoGDWaNOetlqVJ/9esa03cXah6wlN28wP1UqiXM9
fRQ3nxlzRY8YaUr3ecMM0ZQLK5hJ9Rh547OMCGutr4tNYjm7BciLp+VG67V66XjDyn5VCwK+JufC
jliYDtZZ0sOSidN3Sq0wTTqbilAyb8pyvNGgP+l7MTvpN4WV0/MC+oQkcw/CLCMBSG/8poFe7QzV
u34pxJYrCEZVUH9s0n3GHoA7D+S1Y1aHGAtgARXXrY0hZCjl/KGcOywUpXHQOcoWqYPbDcvgdy2f
ktmRywWlmugSRIY0u4YGOwyqnK1o59hlm/Y8SedhrHADI5UiLzksdC9ELLTXh/4eiQum8T7oe7ec
cmNr9x1pIN2jUugvVt7edzN1J0FnrC5JDTF7OFssGRJXIdbUm0Zj8ib7jA7VeiXD2AmxusuK2J6q
P9hCCfdD3XmdpTgUBygoFC1FNbFE3DELlYOAJK/mukLlhVE55GaqzxuHwMqsGR6V3ujhdLAUzVA1
o5rpyRTNk7NyzVnSet2H8C6IH6rdIdQeO2G6OFmxboOJdMFtxn42W1djVT51arTJlXQ76/Kc7VEO
0HYqEY3kbj8Qj7hIEl9IWfT0yrlJ8M4nSBO8AHVXzdvzDCESN2KKqNvqPEvCp9YeWJeUNHn1FGgT
gdgxeVdp6sy4YiYH+Et6yaBHUla73OVL8L5pbdjsbYuWvvvYIAVBRJ82bmVOm0zvLuBTp57Sqdyq
+f2SZAFiZQ41C5bz0qw+SUNpvTh8Fy6QQYyZ5vkcm4XfLdpFMOCzxnmKiyazYldd7LOOWNIYX7kp
M2uTpt0NIVI1eK3kVe+Dl8pESDJADpudeWMsUUttk/c72X5UJJ41Emg/TSDfpNMfrcJK/SbnDraW
a7OzHluUyEy2wtw0TZ6AGaB44zQYSSa8vO6cdQ9jSDEgnd5nQeTacfEeZwMKFsJxvDLsDCTWZbML
84FFMVmujDcW8nrtXNZlAjE1wFfRlZdJl71vVXzYyQKIfzSRBkoijtJR84bWnHZGw30t08cyvzE6
4wP0qwt7BhpugTPR5plM8MBLY/TPisz205R/AnSJxV1zesDimY94DUeyDREJ99w+LYpLMHGPcw0t
Q7wzG85u2t1NU2xB/YeVGOd/tNQKuP7RfyptfHR6M/chCglPBPZW6I5nhdqrDVYH2QcCgGVEUayv
8QwEbKWCnPc2cJuGj06xMwT1PHHgZCgC0o1Q07O0m/YTF442Wsxlhl9huMgxjbhTQfBRYfA6hvOa
sa+fLALnc6N06WIzgdoMObKpXX2sCm+aHOmpMBucoGbsFHyoRaVcMRYfMRK5mhYabpwnsRfIIPMa
+ag7wR+zJa+wXD6uj0j1CcQC1V4vctQnqcUsq88GDsGaSIBA5tfyp+WuHGc8a505gClfJjfU5CZc
56NmvIMM+hGkGeGuhF+EdCwN7c4C/82sqWVICpOnNUcHoooc/QYIQCriO7F0jxN6GSubWn8slo9N
j7Iwlv07hIG9ckil+DDFdY5DBIdWm2o7sx+Pk7QLwKxi9mxy7CrxiYvkveOouGATvXPTcNzOQihu
1iSc47L3atnuSd0L/LifbgRIg4CbLwTJ4uGIdnymxI+WQjJ1mqP9H5h3nPbBAt5zEed6g3x5ojHt
EBBmJPb56Utn2w8tRNfd6bs2qiIGiZDKTWUusCgSlRwibfE08BD+GKZn1H+WMwZnNMwlqodtTQ/A
PYnZuqW9pzujHAswN4RvUAru1qUgSrZQ1+SOjrs7ymKv91IeJhODhSUSBj7LvFc5T+jWmskDf2jO
5nRV00SX47EOW5Y54R+shj5pEI4PsCbyvRH1yjZu9QEuhZX4czjbrhXpEVH0E0pxluAXZGU8xXbE
fco+dpOsNruyMZZLSdQLe8nAzwcWP1Eh823KVjFWGKnK3sjPIsvCexE02xyNxNaKrkIlfnZsXJqo
wGrGYusVmSm+kJLkGKeu5B4RVUK/mBXSKXFVAZeDd9Ev9FicLXZm4XGx7k5kdfsRa/5wYaLbb+Vs
3tXLlGxCLdM9ZtP3MrfDndXt0VUY10ZEwzrQMtgiNIdRnEfbBtlCP3JLLWZ+THKzuFDavLhwGjbf
pBeZWywPlwn5pDtSVDbQnLNzQnU24aBWx3TEPpHyainNUheMU3EgS3VC1wx4qOImdtky4GQePUjP
5oHUvHWTPVJQtRLzujDqKxFxca8mtm1ojcuOqPtwq4Q3oTO9ttNoHXtnmWio98BZwa8BtMt2KDBU
0BXwmETIz1W1jLYFOWdexJR8rofJDdsIKAZ51t50eXCkqXdfdSQYoJYf75t23JI2Mz6bWXSujopf
lML+ACxBc9tY3YVBar8DBUpQg2ScpF+/P+XAO/MeH+1whjzI3ixJo3lWFHlxHpQ4RZcCWWxmejrc
mSPSTWfQz/p5TR4VhPEZ7KK8liFpNzHAy7AIPFDn7zVdUX0qyQ96yUYnHcanUDPOcezUblUlT4kG
TIZEOcx+KyAJ0XEAHqPcIp2tNqR1kyUjY9J92+UAdNV2pz5h6sNFqYTDE+iFczthKgKyNTHnFRRb
QlhHav0pxb/ZVhnid27mDVrUmSXseIh6jYamOoePKvuEVBt9Qz3kk6Jhb+nnh7CaL4HdjPtFUbMD
2QGbpCspm4Z5a98MVCi9FpC4a+SpvKEHS6JvFTy3ZmBftY25uJheIQLqOts4XVqeql0qZT/sqbBO
rD+rbpNNwCSaJo0PY82OHzDhGUFYGQ1XZhCtVmYfOJTj5fNiYJEabgS58IfWEOnKEWnvkQFFLsWj
/kXWNvG5BLJEdccSIxoYGRmnbkke07ZmNGkU7kN5PoY4CC1zUekmxdG1WYH9SfrAvLU6sHIjMVRM
VWNxbqpV5StI5GyN9Bw87NpmRFG6rWu2gU3ZpRxarN3XZbGrrBwHIySNz2rOIq9wQU14D+oy37Jw
c94bbD2WfHnOnBCCh0JWo5n1e8wn3RMKLbexneFdWV61Zd6d5X1jsV7Sunv2niivbeUsl+GVpEsO
GYcgtNppyV4fWA7hFLuYh/Iq74fqSG1LXEfW+VBjI1WbMrlZUNxuss5yaybwB1PAwiMe8KiYDXXa
SS29ZpEXdU2YZlstGUA3EjhMXmtLsKSxn1Og6S8ULcAoTvGZ2oLR7lqz9JI669n2DulxHmwBOFiO
N+WcAH+D0VWT2Lqd0k6/wJwxIM3LrCOtMMOzDYxKaLHl9bK0d/CRy10cFGxkY9LwytICOtgoNJn4
NEWR7jU8hZy/6Ab0Z+Bb+tJvM30RF/2kviQWbZd5cVRwCk78UPZJ/KBl/XNlOoQGBCqw5EXuu24O
7vJh+siSuboFredsIRaUKBXV8IDMxfJnXaQXyRxnF4Dvyo02YPTtsgHkjAEvei7NelPndYvJtN32
UmFXEacIssjyq8mK3BVGYO3wH8/ATxkC2pK5WIeUuqayGxvyKJttEsfJ1Ri0LMmr9mBJxbkGBHOc
o46VwurvUiJcITrYOaUBUz0ijXqGGZSjcM+vWxw+a9Uh2a7PtQnpgPr6pIkrjK+CBY2Zb2qklpej
UV7CIdLPcj2w/SVOk0NaN2e1I/pNX2X0RqN1eyynbM/TkjNIn3NnM5tuxrTrN2M83naC7U5rKMoR
EuRHFCm3CXaVq9kPPiNxRHfGJvcD/mjyxccW/K1pjQfJKWeQGYX9HMx6fl0sotwCwcr2M3qFtAfZ
m862sXfiqt4WqNQ8XTAFCoUAn4lq5qat9GlvFtptiWL6IY0x0Rlwgbb1XKFfk+ZZXzvRcTGeSwKD
tuWc0SUbbAmSKXE89FubsBm0vTLp+r4qRHPNakv12PZkrh02jScKFZEEy5RjGuqTp+vs1xkuWIp0
Bb1KsaLuZch0WhLUZsVkJ+VLA9Uv7fbRUJIB2RuBJ4FnHjpGwPNa0cdNH9UEUjHD7ExL+8C+vOGT
jkw4NFOG7opWksjXdT/4lLwFgZ31961ugRTEo/fHTA1x6zjLQ2zq3bmldd15kaXzoZLDdOwsMi5y
gzuV6vUe6WvvYcCHxhZRIIxZp28NaO3eUBrZEyijl2aA1kKWhbbRDWe8nvtivI6XPjwfk4Tg4UO4
zOqtVffdPpOIbGeJ8rsp+nGDp8u5dvTulvxgpq8J95+DKtirwCG5zlSLHQ4f1mPJ9TK9n7Ad6uk0
+JFGhIPVpxfW4ioV++hAWeojrcFtMhXJZV2l6F1jhfp3nuS9O6nkTM15fQUOpyUz1ly2aTAC3B6V
HXTm9Fgbano8/a8U801nIjYKgyW/MAtRerjnmR5sPK+LdJbt2FCnT6wwPh+swDfWe6CTY3tRvKtt
uPNxnPmRLYuVQ2/sQ0z7bsy6zZNqjrfPKa6LmUK9JLPcq7jImcnjQx8v8MdKLCzTO6rhx6afx6ul
jVrKB3pDsjYeJLN3lDNlZDQnn4nl2rLYKPrJKsIaRM1NmzfSgJZSDSktUy3UPLqX6jnCX5iaqV1u
Shl9qMIRLSW1DENxkEvLIn0acI2EZmG+pNm8I6yaxkgRHQYbaoYKufSiBhPv2N19ybIbN1S0Meu5
8cHmtX6Xdalnp3HrpoGiXRuxeTPbdnxctKTlEvYLVl5nZcX5L2S0CyeQr7UEE5VUVXmQM6B7JomJ
UjpEPiBDzl6MjE2VVTeQEcgVnKPoXgz3OCWTa7N1kpu5JT4FNlnyoCCwMBfjBb1ku6E9RExBS74b
mmy2mvQrSOK2zS3qu/pxngg0Bpc3qBHg3Uog8taVezBx+74nXteJ2aKoqaZdSdXBAqtbNBhaedeP
xn7M6+ho2aAZlWJeiUQ0QAeI+bbA+lSNukIrmC2MJThEHcCBFyysrpzZMW6LAXgBNPmk7x5M9soP
So3lLNWW8WBqsKb42bYjNZVde31DJ+eFTTWp5OAq0DahfBXBu8Iwj3kqJqpvY7jFBUOLb1DD8yLV
hE+hZ9fFrCrKeOp3NT7AndMeC7Uz7ktVUkUgsP4M9htFPM1CYw/H5jxns8jFE6G+bMU7vEkfh0B5
tLI+OORjt1wVtViuxJp50kzyvCVdyM6m4TpwCMUw+5id9Thk58MksvMpqgEvOVB/ejFdLq3d7RVU
uzDZdhGc5o0GPRbPyzRsEzK5fG1t1s5DoO2DDoAEpRpzW6lNT/bA3MGujR6dQqZ+xo6WqyOOPGXu
lat5GhT35JRgZfsoCDXRU2pAeRC0WyRN1/iliG6tKZ5RzSSRp9WVQ7MgQCJeJbooFL/r7uYIWNqc
KzvV7uRB1NBaR2ma/lS3rTus+aoEzNs7qSnPY7CkPhjJ8VoZMCUla757mbXXei+4KlexNk34M3ap
4RVs/49R1pN01w/zDRN9caNTZxrq6zgmAjIORio3ghp+oe5G6QSHIlKfhpE1QiYqnY0hn6UhHKgA
JS1uMj27q7qgUiXKwdz2LBqo9OaocVZOjS6aTUEZ+Iye9OLVeR7tlCQWPvuym1Ve6gusQq6auqcd
bpSUNEAU8NIlSlA+Ixq9mk5FYiHh+HywkWFT70p8nLTa7TyB2Y0pjzgMS0b5MnYF81Si97uwQbEO
Tu98aaLnlt3drpN260bj0GyGfkQphDKB9rvaXHe2+VzKqdzbDux/yaJxA4LhcVwnCrBF9IeBiV9G
8i6wLgCTOWeDpI8dmcvF6cta/8EvJeuzwsYxV6vOYaoRpTudcZio/WVuLWw40+uXoc3IgQpHzS1V
MexoUVy3qxxbZS1C6yT+2DWWDlm2GO9MDfBIE5oOcZgFHAdmK5Zs1nAX0Oumu5HGHyWnoQG5+6mY
wuvGAS6gNvRXC6F11+NI2EKQJsshwk19ORUq2bGmsB7LQvmwzDGvSS/HtiT1HuqrPZ2QB7mQtwGb
Rr1YdLU+KwO44kbXdTfBInGOUIp5H8/J+ekdt2a0Y9MmnnX4T56Yxv52SGE/MFkl5xNAoiMYYLHR
JY0oUUQAioVoXxqad6c/N4wAp/EQ/WEbc4lnrByucnQDe7wP9j7m5rk6/eL0EDjCj/16ltqFQnBn
dC9UuVu3q5vlfqZotbFFJdhw88KGTWSS4Ha/Pb2t0xskD3d3OktzG55TbB/fW7kGx9UW3c3pEPO4
JTV3PeyoHAvgSADowjjBFG624rVJN6d3vJ43Zz2Bs+gNn1Cb6RJF1HzIMO7sTbXurk8nP7Xm8mn9
XIv0ka28SX09nI6fv1DGOjLApL3Lln86TusXa55e8orFdNSs+4DTA0+/+PInp/8R9RBsygny1unb
0xN8fq7To7884edfM1ss+AK+PNPpf1+9xulhhphgBy0two/T2zr9MF7f5ul/nx8O3JYSRGPdfXmy
Lw95eziJZe+D3mrhbnJwb9/V+rPPf0EdMwHjX1Bn/etUVA60Vzzd/3n501Ok7ZCd4VLfvPn5V2/w
q3ed6e+Nwil2b9/WV482JlXbQNeg9vftJ/PVY74c6apZytKaJcf6sX35+Zt3Q3C0xvAN7fvL4Xx1
sr/8XWt2LFLooX/50el/pz/7/K5P33coXPz/lQgzE4USskSeh+gsRc95CfWBVB12slYZ34vxNh+s
0m/pj+/ThqpIp+ARP30bLYrXkBazH9tPZWuxQKZg7pJ/IY+Snbeba2p9lbWwm8KIImtJ5M5necj/
tzYFFSnFj20Kt30bP39jS1gf/9mWoGim8ztuBLTtloUAkN3vf3wJGr8QCERPojREkwZSrD99Cbb2
uy1XBSkqDSTQpz/605cgtN812ySqVEVgg5rNEf8jX8K3Oh3iEoWFMk79znVjN23CUik5itFeoTWE
/+mt2PSpGmbvgnAixzAxI+tZywdwlC6iaEh8XruIlsExK2gJfAB6OJrAE+CBf/zq9F1/lgl9jZv5
Vp/85U1xFr8WeUxGhkDKqopjZjbpk2TYfCDc8frnT/6tWPXLk79Rv5iNHk2M8fkxa1H9+zAbHc+I
tEbzE5ak25+/yI+O4I1MpYRrobds0Y9rHnno1lEHi6cd64Dr568L7G/O0LcqvS8H8UbNmVt9URAU
k6MZ6mn6ZeGyw39/U4tsvgFn9YtT9YNXkW/04UNjgZof8xywpQ6vsNQxDwO316ZCePTT739+LD/4
QOQb5V9RjqWxIL46JklM5Cw6PaJ1VwEM6FLZEnj985f50cG8ETQSEIPTcYyyI1rGgm6QVoBUCnRL
JzAeczqAMqsyleR/6Kb46yN6y8KBudkUIQTT4wDVgeU15WO4l11gsuxPIpKdhO+AlSvz3WyA2T3w
aMbyrQXid7oA9ym62VfNYRZ+2feNtC7+2Wl4ozrVGscSwwSRusxbyPUNdZ2xUv0+nOhg4T/4xdn+
wQ0g159/pdPKFsJjQhTc58ocvRuBFLvIZhzv58fwoyd/Mz4ErKAgcFAP1SMCLEgvSy8ceF3/7N59
q/qj+6fXWhDZ57IlSoRNQUEDX9HE+5+/+R9d7m+GBtUKqHVZiXGkTCXrj0bUzWWyMcgtpi7uFPXQ
/cOz9GaM6Conhh1Ww7qkdDxQs49y7E1GpdafZ/FvvIb/jWFavBke9ImQWA2jBWE6WVYhPK06xVeN
Sf/FAfzgjhVvBwaIyoGmVda50zIu5CUcSDC1f4S0iy8ia3z6R5+HeDMu5HqcUskDulyYVekD2Kz9
IKYVEWd0on/+EutTfRHD/jUUiPUAv7oZKioCTUyX/uhk2MngC9073VD9kYb96JcVeVnlRDH056/1
g3vjreCWfPjUKCg9HyulaHdOmYZ/FOEQ/sI69KOP5M1tXelGNYS9moHxC9WNMpEQhUjT8sLShOSG
f/0X9+APbhLx5g4f4GmUMDGsc52upSvQm+4CC/0NlZz4+M9O1Jt1QIdCFmeQVhydYkzuRiJNrvoh
vftnT/7mJp+sAPlEbk/noRZPjyJfLLRsdkC+3M+f/42f9Msl9ebmJpGxVZECRP+PszNZblvJtugX
ISKR6BJTNqIkUrYluZE9Qfj62uj7Hl//FhUVFTJKIOIxanLLA0LZncw8efbap6YoNJgz0rMBQWvB
5PLu6jhRA+lElpr+OegNv/kTY20vvtdT7gxbSMmtfK4w/6H4PNSotv0e4oNKTr8dqkn/5MKFwszn
8h+6MJDGLEZYXiix2oEVqKn6DxcX/xnG4ovTRNOVH5gFCTfG2ECTto65nqafOpn0h4hUJ+BNzb9u
prxKa94sX3fETcaJKnkcqca7qzSr/KFiWa00YGHBnk//b4PD1ANQ1wGT4BrI7SwoR+0F/hBSoMsD
8Hfh9H8nijHb70tK+lRjOskJ1Y1uYYjlpQr/+DHwDPicIvO6ny6FtMO/0kIMNG36KClHtb/88YVw
YczCBbhQDWQTzph9I6gIbJX/u6CqDdmG/1RSmnJ73Wdm0cKocy5VgEFP6AZh2/FSu1H21NyVcfld
qxpvZT9aGqlZxOBSAp9epN0RN6uohSsmyOltLEvKzLryE7O4oU0VRs5J5R1hK2JCruzqKfWc6j/3
7v/vjm3MooaZ94C6Nc09RgMmzftea+3uBkecZEXRvDDec0HpKCEaN3HEXEZK1nwtdRMz30B2pBH3
Vp/h0Jr3jez1lXFfCC6v+o03C7O3Wy8f+q47gtguPk+aNeK1F+qPJG7dlUC+1KLzlv7mE/jqQYwR
JbapLoihwZLdlq0bWG9YPI5WFKwEgaWWzIJAYHEGB+QdPhRl+kVrzc/Ky6td54srbz9yFgamMAVy
mfvRA4XB33ju2RkWyjcr5CbXUxB6c3khLqyQOR4W208taFOfNyHyrye9kvm9Qz5p7Wxz7vR3zlGv
wpY3g+EHhHqDzP9TDBiep3Wc5wLv39aAHORRe70zKHe83BD9vCLe+9RsrfcS9x9ohtFDEoqvZuxg
h/IB/h815KrjeTV1vuow5OzBzeGmq2glWC/NttnyT6Mpw6EvgWOWeOBNo0ZuPbfut1QI3wI0nq4c
plkYKAtekiM7kU8iHZJPNaVp3xw8WldW5cIkOCe63i6ZpMe40uiN4IRjrpbspIzD4gDvjUzp5cFZ
+sB5q3s7DQyftw4rNI45CKofkqKjfot6Rq5cCBYG4VW3+ebnA+zFpnIKghNWRtpB591j445NiBYd
hlyf59dFFv38+TefQX4nJmDowUPKOxrA+eKjFfopr1Zxg7elk6zM5KXOmi38yA0ax7DzGM1AzRMX
xKhvIyfrlbi11Ffnr75pBNXmTuUrD6vGqMV/PeO5UEcR0Nv+97R1nJVdcekrxt9fqaDNZW5o5Kek
ax0XQ7XUmA6wAvkwPCIQYAg9uD+b1cotZ6nPZotfDlONJFiHJ9y7cmv0Sj8mZGhvrpu+s0WuHD3y
jUCKp9avhp/CdUN9G8QYEqwsj6Xemq1uZcrUs/WCMeFUhCgo/ibjyD5mRfrSRLa+MiYLO5aYrfJA
FY7LOcjnwdNHvmPwZuIHtbmN9HGNKzATLP737DrnHg8JjypTMpjHzMtdgwRqGyNiwJbSckfnFllP
nmOVofPw8gNSelbfmh61SCPstdopsEGbIg1qtx0nZQgJVlU9Xl1BqsJyR2ntaOxbbE6cn6Kv+/Gj
Q/mTce+mSZx8Ay8l2nuqx0iWbTyLYi0KpHHdCP/1iqxVK+CPc0+9s8WI2dEiNnmLlHYHKrzLv8oq
eYoFdada290j1n9JMG5zWjzwMhR2KzNjaczOM+bNau0NoG/wC/2HXGhfwnr0KYoNnC010MX+8txe
+sL53998IbbhtSU9FeQtnhHbvtWinafhrRxV0xowbKnbZiHHbGtzoOAzeagb/Y+dQZAXZ1RZjxGb
6VvG9txxjQ2lNdOw3b3crIWAcH7Wedssqhps6BLe2cOtSZ7MwdC7s2dTft2xWczjDcqC0A18/2G0
/RwomfMJUzbSUGmuoEbSwsutWBqcWeDpg6maPD0IT6iQqvTFDYy4++BGfl4G26H0vU6sfOi8Eb83
s+cRiHEnoe+nD+dzWuvrHz3/zO/W28d6cL9S/0bF3vlfLjfr3VMh4XIWiUo05X0yWRqmPAHCphIn
7NRi/EWkqMvlWrutsKS5/K13Yyvfmh09KHodkGxztum7XiEjLR6glya7ysi9vRYq95otgs/MQkPd
ZlXrW3HxVIMIBvnnDM9Or/tfLzfi3dnMr8/CQKnXnhsmIn/CyjU/qSiDN61Tu3r5198dfH59FgK8
bIDIj+D4GLhR5me7UQMOBfAYyuKftHes4DuSLh+TvimyMofSIAv9aL/y8aWmzYID1SxwnKKpwCyl
Dh5bWkqSwxPD7eW2ndvwPxObts3iANACPQdNXzx5XJzv8N1MMyoceSrHNuq6ZcpHZtEg7g0rD8il
H51z7co2xcczP4g0SAJERx6qrMttWeqqeTRA+gvs1qar4pzsc975MDER7j5f9/OzGCBlHcdxUlRP
pnLUHXp8CilxshjHlRizsOrVbNX7lpnrY6IP1P2hdZgUzoqWYY3blsLdDXjj7xkb/+FyWxaGfc4m
MTFnLP3RKp9SF+DpOTaj/xj86A6LCufXdd+YLfkUvHFlmwalpR05jM+6i9b8/AYhFYeWjMqqu8vf
WRh2NVv8HiVzIRO3ego19NlCE1C9iiit/e3l31/qq/O/vzkBjCQXUcwAd8q80eLh223AfOC4xc19
jaCz9InZIpdW0BOF3fZpHD2Jv6bn/Yib0biHXRas7ZVL3TRb6WjzAqvCb/EpVdO4y51OO1Jwra3E
96XJO1viwsy1ZvSxWh4Axsfxjincl1utsl0929SNb3l3TphSd7UrK3zGf18emndPTgJ2yd9Dg0Iu
QEqKJSRG5AHwWL1HJXv2TsB/4XzH1TwYqVIjfra39RAqINvFNA3OR4vzFoq1y3/FUs/OAkPax2d3
04RjL2JLsputc0uRob+7/OvnafxOhHZmYSG3hwmvUBVjj5YD7ZPOjeqCEUI4SrCu/3L5IwvD58xO
AbCXPA27FZqAVxjS9So4UCUbb30x/kHIf5M5mrmy4yyMmTMLC6aTNUVecEnIcWTaYu533+bsNHnM
2eb8KTkm34GOZ5vOm/5cbt3CADmzCAHmj0qfqdeOnuKV9S7XOyW/GThXZCshaGH9vtrdvAkRSIlx
EhxH60ShOZiGmKd8tAqjiDZFa3T6dRuEc27em6/U3dj0JbbDJwsjpbPculIlMmLVuFZ743aRJX73
VEAGw43p9wYSgMu9NwOq/ufSKtw5NpKjp+WDIK9PvguQBH4WxAkrwG/KQM4YpnFr3AcU1ujtXhfw
5eMPE9KxlgJbSlCTF8uhSHCnD3XmuytTaKm758EGgmuoe21xAlwuYLB1QXNIK7Dam2igLnyl2UsL
bxZcKHIhNZb17rFCAjbVt46ySxxegrIwX3Jk6k2+taEoJVzf8dWzC4RfEU7jm1JwlGrv5DjY0OOL
brBQgWIsUB1GryjilyHO4gKZnKh01KBjDqPn5vKfvLSKZ4GI+6/ndrjffSQYxrhLNXHVGdk2T6iU
iDFERSEf7MqOi4y5rWpUGGvprIU1fYYNv52ZgQ9LNwhS/wTzXwwZOlPFlCT4OvpOK4NM/DGdSFUh
4Bbdadl9JNpazHKVGsuVOfGaZXwnTs5JeFk1xY2Vue0xNNqoe7FSgIRQygrJMN4YOMSEd2aEQ1N9
6hO0XNqmDsIouq/briq+uHZE+nUzNl0IffZcOfgnrNt++BeQXFrgbTY64izxH/TV1bwQlOxZHOxH
o2x6wwie4nocp81YBQOu2m5uX7cr2bOghy1lWxZUyD/XcnJPiHKLBEZhUHsr+9LrE8h7HX5enW/C
URg7Xh6CnDoKsE/wIIy+91E4dljE+feAlhrvRDWYL/vjlPRNhJDGtQdKywsj0Rqqpzy/Uf1e6l42
aeiGcD/UD17d62iIvTZMJhSuUdaiNifquV9QvoBG4XkEKDl4ht5FsLuRUousQz20rtXcdrbnZOiP
8S+PcBKITRF+v7yuloZqFnjLQBkD0lH7xGl2lEB5LM/cd13Tf7r8+wvx7Az4ftuTbYkYKsRN5RnP
UgvUBuUuX6lwaaHpiLhdScksBIc5p7tPskllCL9OLabsOOlUCnE4Bk5GPoCWUphJ2vWwcmR+fRl5
b27MYqcFKa3OyXCepjQzDevGwoW8+QTWppXqrq6rbtT2uD5QIHAYHaugbDEcM/PfpilT+dAMQ+H8
0/chl7lN4mhw3HZdJNxAbQU8Av3rEPXArzY2YB2KN0c/7LX4Q5YYxu+8Cc/eYJeHZWnYZ+E0D1O3
nRqsw1qvD71dW3ZWdcR6q3dXdtaFHWZejTqyZ9Z2HYYny0fvnzv1t2xgbNDmPufsoSuDsdCMeTUq
BUF1oqetS8EKkveqiApj60SYve8ud9NSK2aBzHdVDsLoXLjjDdrWsT0UfaZ+56v4ztCrcqUV+lIz
5vHMqKbEjycsvsEWIgMFoYZQq8k1x/2RYTWHG2A/DG2tA6UopuyLC5vJiXBUg7wAf9Dp3eRLyq03
w8QyHDTR4IkgS9y6GhGJlT9y6W+chcSo9es6drLxFOmWAQfyDLFQ+th/vdzTC0t4XoIaBw7nEB2t
iIYa9SN1Us+d0f2u9Gq6AYOUb4FPr+ymS2Nq/B2RwgJ6fu1mwcmuRvR6cKtQk1lJnJG8MzgOGbBT
QYiuwTUXAuC8QHWAYKqHWlrBM5EgFIzB0WO892LcdJx8gil4Xf/NohKJzXj0MgAHPn7tMICMlOPX
v2NYOzxKuG6Uj3eKOr3+sUNNimfA5a8uTYpZGLEBPJK0G4On0PVE9Q2nnypAz5oP123086LVtFUN
pynPPWZQvp4tzxi+VIn/+fIfvzAy84pV6JQlRsyCQ7CjjQfAAih/zfy5zXHou/wFxZR6Z6uYV6uO
I8gsMB7pUbOz3Hsw8tYpfgY17nXDJnL1Qr8nDrsBXJ3OV+a3LHDBoa9MiKXWzWJKoEwM2mpDP/aJ
qRNZbDuAXqjGsHyOutjpbi43cWE1zStYGxcYf+IzQmbpdluOMF9U1EAiow+lWCvQXPrIefq9OY5B
4GfUp6k54slp2l8lBl3oSH2ABNn3KMjwBTX72IjW4vFrNd974zYLEQMA0pp67Ajn3qwZfhfKa6eD
wsxneh50iuQ2kBRslJ2a41dutyk9OBXhtgEdbP5MzUY6ySbySs187FK9775OQRcpMpHCLWP0w4i4
cghlJY4dd/DEwZ4mZe6D+51UoMZHUC6B+bGCeCEzcqO1RqQPiixNbEx56wQnmy7T5T+wSrpuP9m4
gOKKhcSysH7loxeU2xY3AAd8JXVc+g7hvdm+yMhu85epLfyo34a6XXX3cZXZ3coynSG7/3uNNme3
1rOV6NhacXnUhKcgmZiyyJFuV74xUUqGkegIaULvh59xY6sigO2q2+aHakzq8FZKrrtfYJ5p4w8v
sgJzzeh4ITiZ85DoJNwDYyAA4Sj8h3B0Qv2QAQJMVqb+0u/Pg18sc3IUuv0oNZ7PbsCG9wdKaeSa
j/fCrJ9X42oWb2Jjw87hhVViZ5sMCYJ5A2NKuTEEvVH3q60hDCyJLi/lhYjxSvN9s8qcVPg5vtTN
qY1qjL+9uLRefC+BWaGfsSCXP7LQafPy3LHAdTX0i+p4hpHuCy5Nv4Q01m4br7WR76zceX1u600k
aX0gyRP6favfBK0KQzB9FNQ9QEN3AN1Kx42Nk1Ad5tg7rTdEMkC5V0XL+51Ks5d66HTRv1DZ2Zrm
VsuElzGDYAmD9RFuhghauW2xbUsLsY9TG8Zd1MZDWm9aa0iHB/TmGqucSrQBvo4j8E3rvYD0Y21i
QAlnxSxicxMHQyQhdWo163w/QUZ28L6SlaGm/eWOXhrN87+/GU0sG91eFvA4M5xavzhkKkAPewWM
4bYqrlsB/1MxbFO7PVqyOrJvDtq/ueSq99MumvLfy21YOBTO/Tg6Q0QDdnjjkWeKXj3Am8rqT8gz
Aw/yMw+VAl8Djdt3lHa6ll45Q2exrOFe3qWA6k5BHpP234yj7OpTEIKmfr7crKU1MAtMdmfDM5ri
+gQzWn9uJPck1Fyx9eu6n5/FpUgVFKuUfXWyKv1bU2TAsy2qfK/68XnRMFBa3bQCYKGho03fzuwk
CSI7stfMNxam7bxKWA+cURSG5x+HdPSzT1bnlpAnhB9HzvZc55n8vK4ds5udGPPBG7wopzy8j+0t
i7KyP02uCqoV6d5SQ85R/c364124KlJQcCe7KEFopk4TYg2r6SFvG/DS12p4FubSvFQYVHhVa17r
PbVRHNV7ErhJdmsoXa5JIxd2oXmVsMAjLcThITplbfQyFFLsJ2y/tj0oHQLedN0rw7xY2OZ269IC
7wmb72Sbeh22mlOq9nkM5PfyiC8cxl/ND94MiCkoOvUhKx/hs7exvgMkpKtfqZUGLnjxwnW729Ye
s5Ecqa2yr62ZK973Ln97aTLMVnyJit8P3EQ9xSO83trXYAtBlgNtHZeH6z4xW/WejXeErSn3CfBw
dy8sJwB2TOcFereWbVloxbxW2E8xzCS37nDbw0EsdpFa2kluARHlvy63YmE66+fBezNIdjqYMdVI
8YlzfvspGjA63Gptn64VpS81YbbsQ03DVmhQDu4tYMT9CRsZgc0svmirvbQwz+alwmnQjT4lZ/nR
yUHBNV3rhr9Eripxo4HR9/+YUBynX1Nl5ZT2Zei3VrpuqWnnf3/TdUiwq7LtBMbrlYYpUy/lY+GO
wV2T8Tp4eXQW9uPX/NWbT6S2XwFEa7J73QHdje/TLsGGc+f07bg1AE/F1nV6WOG+uvC9+VQsJk/z
mWtwjBrtd55U/RfZcXq53JClvpJ/95U9cHeKrCY9VYDFo+coTjPjG3gZAe13anAPXvnOzD7ovxej
13fHt82InJQX2ik+NpUdZr+7Nu7VEY8r27vxGuplP1laH0j9JpsKXQYbPcNv/mvmBWb+0fKysJo2
cW+X0SfsPXz7boiauP9TQiorqN0tEiyJo8qlTnBHOlmU9nXJ4VeZxZs/uh4LUTSNYz4BNZLeXVyT
4MaaTDjZyhFrofvn5cjChvqTkpx8as1+HD6PAiQShNlsUPsozq2vlwd5IZbMC5LLoPXjhDCLm32f
n0bdrR4x266vO/vOC4JtNckSRwifkrygSr+1Y+SIg5Bh1V/5gfOG/GYUhN46UVn18gmLcANusZ24
9g2V02uPaEsPGWIWMJCWRdgbRs6xmaLOfGyCVtjTPq4xdNnhMTXp2x4Q1BBsyVSoo6nFI2a8OeUA
GZPB0M6JRQ98a7NV1WT/DCHSZVitWB4x4iteYRXi1iJ3PDzk9KQRVMwHIhXOpy7ITdJSl8d4aSad
x/5NJ4110nbUFPnPaexqD1Azww++qquXxAzGleP0QtCblxMXg+FoFeAz6IpAvmMQvAeBddO9UULa
doe2ghOM0Oy69swCkzmN/K8L9XucNlnvgPqNDfyH4T41hbeWK17qtNlphLd+0aeVFj+XWYnpgcy6
BIK8ZQT9xrEgBq4Ev6X1NzuRDKMMsALPNHhPUaJT4Zu27b52hVevfOC8Ev73so8N7t+DD9o6Ua0X
afcJqHFmHiz9MijvKxcLAZwM156yFp5n8JH6+zu26IrKGhtx9Bs3x5ElGEmT3MZx6+gnKcPJvY1h
Dwr4wTk20vrGI/XGpG/xJbJ3Wg6PvNoGXeFF2WZwATHAEtXtMcYZxqyMZOVS+f6g4gU7+yMtCur8
sEmevTQIw11KfuNWJDn2eVFMydPl6flaRPlel8+CUlHjByC1sLh3QBe4iidM09Kfajt3K0CGvmWH
/+SNH443Th6kZbQX1CXglwMrERq99NspepEUh/Q305SHnb/zpV7jWqTFusI8WQu9aT+UYzs2p5RD
JuYUQoR98WkqVNgmt6YZ1JF3H1HQm/2xyhCgb5cgMfzJgV1OeDAp2HT2jR+qAhS1b/T+l8RsU/1L
0pQq8Q6aw2v+42A6WpBs3a7BMV4htrfkoenSvv8XIBuQ4A+66tMMSl4noQvaeAeEv8NJCF3ugENQ
i29qcEDs/YA7fPBPhCpDPIaGhmU47l1udEdSx8TjwsmLUn7qO/xLsl0B9DDn6YwCgoNqSBoXWzPN
fe1DQfq6/MZ9RxlbjFadMt56ZW4Gt1noni3WkjC35P00tZ77getpgXVBj7fJYByMsg0765jXYVn8
iCHzqUOJ+MX85gyGlzW7vh4r/S6iA8psB3eME06g+V5zL0QUeWLnapT0HBsIpOoDT2GGd9OUoqm/
1bHCT2dfQQrFAIFbct/tagNqPwMsQr8ut87QaOfMcqJND3Eqo8DepWlXNI/ca2Bsgljzge5uvFyz
owQbnCiLVubfeWW/N/1mW5aJA+0UNYG4b7qMIImB02i/FLEK0rt26vRIbaIRkxGcopqR890mUxyi
kr2RNUm2kiV9P6opSF5/7Tg6Cb9C8m5/tAsPUrnqSfYPRX4dp0VgQvv372uBHQvX63HrbDvP2XqU
gcS7UffilR1m6e+f7TAhhtpmmMfao9naPXYXGSlmupDi+NvLMWLpA7PdxaQ+KywTE245YX86jK4d
fEbDwCS8/PtLgW62rUCXtopy0Pv7pg8HI9hiLR25xgYte0eeswmltZLBWWjIvGhduFqtarMYj8oO
7XrvCJbQDn1/uzISC9vXvFDd7/B5NDK9eG5DC/RwDNMjVarZChV1t/CA1qASCx2mZjtDQ00eqAKv
u3cxrbZvosB33ZesN6N+b2IZtKaLWuqu2daQF6GdJ2lfPJWZEZMgArMabkI/1P65PO6vK+CdxT93
fffqurZyJ02f3E5hoXoHSr2O5Y/cjn0/2WVKZD1XqF6UJb7SuA6qnM8LK5EbN67L+DClQcVEGWN8
/f6wuBSOR8SO/FNPWh9nKU4S+LVDsjQeSD60wU0Kadh7gTNWPZpe0k5njQengJIaAblTIVjy59AZ
fflFgF0eHrxM52V9E8q4wLIHDqAQu7DM2nTY5lbnyx9jC2KYxFLXlru+cuzm3tfSqKgO7eQ2FeAZ
GvQMu9kaXjxgWfjuUUYmk63imG1Ud5yi7egIWzrx8QbKx56XsjpIR32DkXaXTbueE0nj72tbO+9v
9djAtvZc208PFE6iT98kUjTlruRE0t9Azp/EfQgKnqpe7jLVF5+yJh87qGIajCcs04V/KNDoZDvl
ZpLHDl8JK9+TXcDXFYOLEScB0ylcI7vzcBSK8dOgKjG/KROcH7y7SjW69kEmlSRlaKZ2k9b7gOxO
oVFUp+P/bqqxpiKMSjgnfkKhlSW/uY9k7qe4S231qy9H4eAZJV3sl7a2MEveXf3YIPdYF16Ps31Y
umnxxeF4rCNMwjImxlc1gYCHtNSpi2hrUQif79tAdW29mXqLOuxT13RxXnzSG9zvEtC8OrZVK/Pz
/b1JndfFm6uIjLTAksz8pzBiOQsw8ltc3lDVQR4XRouogiJ3fA30j27orZEiXvMh7y2K2XYh/dEu
BrO37uvQy62PvSV6zIbtFC7qAQp6lXmb2m1DnpWEmdIreCcUo7y1FUTdBBxKORT7MdQzODZgD82D
E8Oe7J6u65LZXjOQKPZrA0JC4Hb1BymBnWJoqeHGyvCHlqluNU2aXrir+qImdSTtSQ42WXIXLMVV
yQw111G4WpvLPMyiEzggXGiiNBy8fRSV7bi/3MhzGH1vBGb7kRvh25YSQo5RhX3276TRrfB74dde
9rWqsS4fCRWdg+mnTVlRdtXzhZorJxqI4L6fk0uaYMQEm7ZFP7tphedd9cyD6OvvyVzD1esnW6+f
uUapXasHGOFCTe3X6Dyv70Xv9NpcKkH4sjIZ8DifN3UirIc2cBrd2UGWHP18P3KEtoJb/LhrzcAc
osiVPJu3OkAwyj618NLE0EZu7ZDn1vDQ6nDUxl0GyKvDas3AledAfqZz/sGvZMBoxSOEurB/s0q8
DITeIN5jAeBTvUkU9FK5kXXa1Fi5a26Pd6o5uIqbvlPrd2Ymo3AfmNgm3OciSfQPyVhPzrRyBng/
Wazm8g3ZtoWTZZF8tGPFRgUipxoEPCQRgdZW+LqE97aINVPeaTUZrKNOhiNb018uHEDm0g7PSTLl
F32NAbUGQbuLmrvRSf29bpMML2S7pvldOBnMxR32iMq36FT1HNcDe0FQuCfNLeSKMn+pFbMIqCBa
ZJEW2h9sv8C5p7I/ew1RL67CZFPI7OvlVb70lVkoo2p7iMJK2B9KA/9Hz0LWA95A7AUUfzKxa+bJ
S5+ZHZ65qo2qikr7A9cK/PBgyuz9Hgd1w+6/uIXlrOxVS9NuFrP6wjYwNarL57qJE8ACeuKURyVL
gblOrQujejFjMeKgU4cFXiOT5TT17nJHLkyGuZ6CGkhq6Qeq+aSeuX+oyx4x5ki4KK6sqKXfn0cu
GkG5lVSPfoKUFUdu7+NUcbm+7q+fnaV7hwMIVhblM6c//66vg/KQYGe8MpUXTupzXUNfNT25cBU8
Cc0yPsrwnJcLNVhJmauiX5dbsPSN87+/OaaoLOm0pg6jJyrCmh+jO4GRsy19/IOJqK9W5tfSR86D
8+YjMpaNk2n58NjbeYHxRouC5QY7IL/YJaFbXAVnQVI3W/p2MeHWi/jzSWam9cEr4lFsDI7fny93
1fvcRn5/tuhVO6RuQLnSR6854/4oGdBHcVfKksp5tqMkKk6gmerP+Vh4Q7iRel4POyfF6QurPxEZ
vO2pbBLJIanCCcsk6CeJI7Y45aT5A4VuDYndy3/qwoK2Z3FDWZoXRVrtP7W542zQWnyzB5gNptvb
5GHYS6rc2jeyXEPfLRx67HkAsV1T61nIT5T/1B9wd83gCZnR3tORjskEGUuX2FcBPYSaawnsFk3Z
ELEsQoob1M5PWt6jbPaUtQzvQu/NZQR1agUFt1bxOBphYg43I0Uzgbun3MgeQ4pz895RN2QbylCS
bkDqwUkikPF1SX9lzYJK20YY+Iyt/ui1AT4UIyZ8zs7QDMO8zRIrTFZqLBb2ljnjenQbp+qzsngW
Y6h9T0NrJDsT9sq5z8epEpsMtcxaFF6YH9YsysjYd/DmsMxH23OZFaYm7sai/iePevmo+u5L06wS
GJbS83PpQAtBwk7TzHlM89TPX8RQ1/lWGGZi1wAGEtl1O5Wi9n2UbW42yRaYZpyZB3q5iXYmJpHx
S6pZXX2DUglg3VZJ1IP3lhwCfyWTtBAOrXmcylVQ1Dkc89jhMFpG07jv3WogL45h/OUAsPSJWagK
TRwdeQXJn7kBa3djGp/jle26txUHlyubMQsydCvPp15UPIfSr3eiINAWA1fZSNeuExQoaxZXVNU1
Ridd+YzodHpsrSh7iUAj31zVSXM5wVmu0ES9NT5jYBbuwyGnpNrmwMsr/RpEdWnPmKsKcol9r+qK
+CmtMbvyejTnqUFxgXd+HSbXcv4/SsPTCobVhremaJcGxu/X/2g9tvqz+H0ilq7sxAuLfi5ByBNB
MiZwRxxxa4zC+vYlteoz6sF0Nq517fSbQ7PzMIlUWdryGV9eREg8lJ1Eqdm7rqyTlSvpwgyfKw3w
kB6L3nLSZ5WVYhdT5GjeGgJqP2r6EY+7y1Nkqb9mJ5c8cbHh9nXvuVSQ/nf26GLPVNcBjwmxE9Tt
vsvKwHq8/LGlJs3igjlOZW7ZmfdsN/0HsH/V3tPYPxucim4vf2EhDs8L81OXwsaybb1nytnCmzRx
2r2fNQKXT/NpKitzPzmjvTLVllozCw+Uyw32FPves9LGn1i3eQeXfOAW8Wuyv9ya8yC8kzQwZ9Eh
LVwSrU3tPXujZurkIDuMGd3YjZqV7lpowrzkHnWEbTseA0KtSwaYinsk/EVti1Px2llj6RPnM8ib
o7Fysa52ZebyTltqN3UweDuVVfmxCfU18NHCHJ7X2LcK78tA1dYj5XTZi4hjVbpUpLeh628b4Rbi
O+90ZpavLJmlFp3/jDctsitKXc8mFZ9zr0O5eg4vlK5UW83vxcrAv094FWoOxpaplnQjOMzPflkV
n728HKpD2AoNcySjyzXkbsSZNknECUaEw7mmOxecdIWeXDkzZnHB6yayIrxZf05N7Ab9Iv+k6qK8
pSbn81Vze17rniJ/mVxdhp9VhcU89O3gPjKybuXPX1g5xux4YGo1G5FrDk/gkYp/y9ZsvhFPg3Bl
Ciz9/GzpYzE8jJ4Vjk95PQ4/VJgX+8qsgyu7ZrbseY2fWlnI9LPnxPi4NbgN1BvcduOV2bUwgec1
7a1vNKMr3PgzOto42fr9xHZi43arb4JKp8DnqhGel7arKR8h6ZTuk4hDZ1fyqnJ71v1fdziTs0uE
rXucxdLWeGq9VvsHCU996JO4yuGGwAq73AL5eop5JwLL2VpH6xdqfajsp1HX6+iUm32WHcKQwoJk
3/lMgx+R0Mv4Y+iZQ3IX240TokfzNLfdI8Ay5N7jCSc6CM003R1JVQtPz9CktDEcAoErBeCu4sGP
Skv7yIXWdf29absR5s+AndLmTi95vbM3PADVezedwuCGTZNXrtGRmnfyisb53unV0NwqFAlfRiOu
5am3ItxmyAaRvC7Luiw+l1EQq2PdR2LEf6+lEHODbXBX3o1mL4pfJMCybG8nGjUMvl7YmJyT4jdu
Rj8ejhzlm1+j56TenW9NyXeFe7e+F2c1yg3wp9ChLHbK9ZOyA+9RBlINeLwWQh05JDu/tcY3+3/a
CW/zb62BROcgEgTe4ESG0v7Yt8Dj/0ldeDvlprdTNrc6alrM4fTMSLfoBrmrQZWzt3YzxBxOQif/
lVbpgB0l7sv+RjlVdbKhkz3U9PjwXGdpX5V76UHB++yHSRJ9pGBq0nZ2RyHJd6DSeXLIY5nKbp9a
jdeM2NXDTL2JW7Mqbr0AbteGhHwttzId/PFH7mSd9ck2yunRzvPJvfHTsooOeMXLYT+6loWPcczF
cgNNLvJvRYA34850cULdqGGqtHtwUhVSiI0IxjK8mdyCN2IbMVRy93+cfdmS3CjX7RMpAk0I3eZU
s8uZleXpRuGv3Y0QmhFC6On/lX3ORZm2UhF5W+FIjIDNZu81DMVkXwzeRtGhGoGcbjc67eaugrB2
QJJ5B1IlGJC6AN/tjvEQrrCyAt9Kg+Q+xR3auqoZo+cp0v207+am+ZlM00jvuwvcCH6/pKBwLkWm
cJfXsqheLbPsXfoFNE+nULT/MDLM2BNY769eP4fQU6rg1f4TjF2hH5oyNPKs0CuFBAuHrjl2xGC/
jrmef2los0Swe550thvzuWYbWFF633nUi/a10bJrt7T1RLEHb89Uz3rw+bgDvLaEDfMUNy00MOMg
3TYgQMCrNhHTU3SBQ2/7AM5uuU2m9BmtUWF3IdifQDoFtrOHaFKtfMSl1EFYqoPI1F8toDvDlqse
25VbU8i7cPaE+gu8te5XGupg61WxqO6Dlif21fgD5FajuU/w+CnwWnww1njZrtfQsnyqYIXrb/qU
Vj1kY3iVbkHpHrdFRWk37mwIwOshvkCZt7EaURKxHm2/K7jeFZtZD+XnGYif+htv/YHcx3U/RZjj
DOtcoi9XdZ3LuYTB1EVrwlN4JexhyQy9YEv69h8fof0LK4nJH9NczGKHSnv0S3KDP0ADEYoyiaj7
TYsmZ/DUZr4k22hIwJ+qpcXwvAMYYFvn+Pc7waI2rDYhxCUfQbLLJbwWWfVGJpGO+A9BcPCpL4e6
2I+QeZIP6ONbcphQ1n1hnTeLe/iChhXOWFXOz6306ijYSA3dj299GkNRVlboZT/Ppe3evNlXATw3
yzrfhaln4UBVkfJrV/EJPjvQhZ3v0lwPyUNrNGoKcFmJAXbjLST94IeJ/3yoZz86dNDe/FKKHh3Q
rAt0uuOEEoW2mwGDF4Vhf/jia3hNGgFxUU/MKgXKX0CKLm8A/j5b/wITNmltH6dCBV8TH1pSSCTA
p3jyPJPRlUtg6ba8/P1DupfFGhL0U8dOUSyV2dPAS8OdLEwLoa7Er9htKYXLO6ok6YsoKsKTEn5V
7aBLH6ZbWuu361fZQsbiEo6iJGF5lA8piCCx2UrUfD7Fnr+m27j0jZx0SxUM/uB9nb/BuF0AWQK4
KKz/is00JMX+tgk4KZcKtR+Opsjfst74d+Ty4m5teGNOHzgpF0k0NEmiJjxNQVS+hVp7d0MajvVW
58OaU8/CR3LpRDRXQUtkHZ7GOGjbO5wpP5HVZ6+a5zUK9cIqu3QicFXQjC9ndgqDwTxqb4Cc8pDp
lQfvAhrR9R6QFNhU2U7sZOd23AXiqBSiHHz5YMwzovtoSLGvQ+/7CHXHG4d08y/lB4CwagZqhjlS
LLyFz8EWKttkgxBntwgtuyFG+zY3xq6cxKV1uvz9w4EXdXeB9PrJqYql0ADEmnqAHzjHXTBCYX2t
UrW0Vpe/fxiGhJDtrgtQs5TIA7UhiUjCe/hLVmsScksDONUWiJ362cCa5MRhAF6iqBN6zW4kav51
04n8VxzhwwSiOCuotCW4ZQkok1tG5tEc8oRAzun6AAvFHJdMlBGWJBHn+mzGuNwLQG9/gD7THKGC
pu8q9PW63Rgn4iZqBXNZQDQOsybLNEaLwTzQ+TjiAPFqk/BVzuKl5vGH14TLA9JWdmkyhvrMePZL
jXHUboTp1V00VNBEmSe7m2C18+pTPt02KZcTROzUF7UQ+myhywNqNw6JHkDPzS/DXl+lheqLSwyC
Ap+NyrjBpKqo3Ouhf6lYl9xD0+mlBN1pd32UhUNJnEAQmErQeGTDGdgtvWFxqOD0On6acVxWRliI
bi496OJvCtM97Z8C3DBABbB2Szq7ERdwiCH1uGGRPjJb30H8cuUNuzTk5eR+OEENLIp124n/PyQJ
558Wfq98QFT9d0QIivQwuu43E/b5yqG6/Paf9qATFXhc1lmfTmjiUhHYRyuFUPtqRFtgZYCllQp+
n5QNFJtMWYxnPkpYlPIinvjjDIMgcueha3UbOZcRJx+o4EjKC1YPZ5Iz/qWD8tx3OzPvsZ7rdKXJ
vPSpnKTAxzuJegBuHVMTzvxTAOFPbwvQLCr+1zf1n+NB4hJ6TN1OMGka5zMZkH9DXfOOQqB0J036
Jazpc90mZje05Zqw84L6a+ISe+Al0s9Kx91ZWdObEwPVC8lg7zFiHyo+K7oDn4gkbwaCiOwnY2EQ
v0pbAwi04TC7Z5sEztre6/XJ/zm6Jy6BR1eA3YhMo4WSz+FDNaqXCE9bwGR98VSy5DMy1pVjtvSZ
ndjRoRrgF0MVoIyu2Dbg3TNv8GWDOPib19kWFa+XnozH69P68/ZPXIeBZir6qUQb7MyIzI566JLv
WZraF88E8UouvzSEEzbYNAV+kmhzhgFD8YloBXgA8aV9QKLUrKHoF0rQiUvMECNS1YRZcp6T7svM
5mwDEK33EtTwMkGCf47SbDNM2K5pMcefYCK7slp/vk8S12EA0oxeB/vn+Cj7AHp1YkzlvKPwh0fz
WvgQhPegh0s/X1+tpa3hRJEOQOBsTkryBlm8GrjPYAtyhY+v6QEYFqBZ6Zn4NJF0Db/854ifpE5I
YRUKCxEKcW8EfKeNhLgp9fDj//YoAeGut5CT2ucBDELghrrqF3eJ7f+N+UBi/x6SVZCNqq/T6Yy+
v6zJFpU2sGA2oo4BON2kg8b7HBKuJEx36DT48zNE+Bv+HVWxwHsqm7TJxx0Evgqb7C0NmThCfRS5
3soSLCy4ywthXTVXEiSNkx65UGcWUq98MSrNk5dZxag0oPpR+T9Qi+2SamdaMc7ZTzlCO0g8jgWc
d+8lcKUUfICLpccm8cFk2dK4an7Cq12Yr6JNAU/e1qaT4i9F+1pqiAKlHAgmQIpR9HgEfPzSqi67
WHoPAuI6cHSmfStQbcskQeGED7nXxBtoaoxRuYv60o7v0wy8OT5bNndn6MKUatcQ3ZQAMUoIH2w6
v/OmX9IrIw+QpBgvB8D5aRGkbzyO4Uq1AS7M4ztdQ0u5Qa+1asIHvGqD7qeB2CQMI5PBthAFmYOo
3wSMJOQtsFipvYZYLwymoKqTBwcJcoWv9rIgFDydDMbgtdxVBQ3MMUhgayc2JI4i9V5BvRcdxKwB
FutMI2irngEKDr2voCPwQm6rmk+Q3NJdGQx6U5Axbo+AmcLLaguXyTF8mhJZ0m9CgdjMNlUnc3rv
JUMu6T21HjqSOzGC4I7/aeaBlIryFKx77vuuK3oLmWpT8VcUdXkQ7QzjFXR3VTTE1cGncHi4w10e
wOIhhKRH/dAUwzSqDWSJoO0fZGnrR0AuMNPTfT5OJPv7+q5b2nRu+4C0kUkIrd8skwcL39QdqQcP
CBX91kK3cGVv/zmDgKr47wePVNQWgS+SNxITlO2joByqO/QKZbq7bRqXK+JDBtmNfSwmYlGyAAZu
vi+t135uIP713EBwa7ovWLMG9FiainPpSGtraWrAEaIJFe09l0nnPY5tCKfW61NZGsBJTBnSOZ7E
onlTYeL/BLW36E9JC4mPm/AUCXPy0gBmHySCJ+4xKgmIT93YjsWntCyr7KIei6fY9WksbSznRqko
GhGoheVnU6txC4wlQLlFlm9z4OA2Ax/Eysov3FzMuUk6CKAWTM/8DOFFcOjAjL08vSQp6l2QUvia
JDi0FaMrO3nh4nIJGLA+MKaDI+cbgzrfhjSq3aNEckG4NX/xCFyrzrft9wwSZg9BuYZ3XRr0MvcP
uxtUh2zMhW/ebFL328tJhcbjZw2vRdAk0i38obctax5zuZZ7LA3oRAUe6oTwXpk3o4GHuAzYlM1n
fXHRwju339DE3yZ4/sVNuWaIuJDMuYyIBi4dfV0k4pwJnhwqnpFHlLf0Hn5o3sP1Lblwsv7DexBg
K/dVYN4qNhT3xsbjJ6T5a3ygpW/mBAaTwepS9cy8EdH8xbT5d43ohKcSGcq/uqg4xJdsHtWilZ2/
cMJcDwslQEHqDKvODE7XD1Eesoes7flDGSMzLZLVcRZOWOIEDALnCxOadngDtNj7H6/thaou1KYK
9IzK/Bg8mpzc1yFO3PV1WngRJU7oCKyX19kc1efGBOHOAniPjAO/Troo3fYUGLkUKozb64Mt7Tsn
fjQFSlFq1tNrxuZyR/KJHEiUfS9ZuVYuXpiOy3zIgqrUzLT2tep4Xv+PkzGM7tIuziA8bRQ4qEi4
QUOyO6UYi9Y8dhY2u+sdURXjpAoIIpyND08aw/vmOFtsketfbenXnQBBOj9o/SpHkTAf2k9BVohD
qWi0ptO09MncfCGph5pBKfTN+hA1MzOWvJvj+k4puDFMVL+leL2uXFRLU3FSB9lJmCmh6/QGD9H0
SzVDLwhKfUggV3bzwjGll3E/BG875nURgnx6zuiUkPsKOjWKQ/Oz6kEaRvs1amvATSbdrNQTFjY0
dfIHI+pMd+gVnKVtAIjGS8v7nwgj+asmJjndtvxOSMhELNIaItpvUB+D0rxOFI//lwPaPJ2vD7C0
AZwQoGlOLThy5RnyU5esXFu0/VEVuVQnN2Ej652fr6YQS1/MCQEMfiler8v0ZMngwVoGdW6uYsiT
5CRYSRsWNplLZZARqeawDsuzmDU9VlWix7tEdPGaQMvS7zsZAuEZ9XwIU5zlFJXASQwpnFF4DaGH
6+ux8IlcqoKduSkrNM3PqgTdfdf0TGVwBWIxO0w1TddoVgvL7lIVICDTqgRePkfWzeVzBbLyNoM6
MSR2e/oI3bMvdR1FK1NaOJcuVYF4AtSL3uTHQOUm3phcqOwxtk3Cn6yMU2+Xj4HP7q9/v6X1ufz9
QxBA6x/FzIYmn+HzEL9EF8hBYJk6X//1pdVxj/wgFJ1zXpyBWqF3hLVk10w0vRclvGmvD7H0tZwT
D70SEM6hsHK2XsJgWUOfu0sVOIqhZhlyoGmuD7P0ndxzL2gKznyWn6GDFdh7WO2O8iVkqEWtrPrS
AM5Zj2TaRBVgIWcNv0PY7ID7Gg+TXblLFhbCJRpo2in4egt+JgFDazYYNWxuQxPn+75Fo/6mb+Qy
DSR8Lk00TN4b8pSx20BbCf6pgLHx/fXfX1hqlzrASNDpErLsb2SkJa7cyH+AeMAGdPptZ+T/rg+y
cNJd4gDrwJZQMe/PKh6KpN6rOe30gaqxpt02Au7KvkJ7iI1/a+bNZk2PdWH1XS6BretB2z5jJ941
ut7yYMg3ks7VGtRzaf0v43445oD5+FVhbH7u4GxHoPbdhNEWtOSUPs71VKzc8EuzcI47nQ0E7xiQ
ONXYQQgHhcN82FgPD/jra7P0+85ZN6bubZ7MyampWPgq+4lHgDP18FO9/vtL/RdXoR8inJlHqB9+
1qos/Ls2zSDQDphe23nQ3a67NH0OIBE5fvMBetNfIyLGEJIgtB203Aioc2fnIvWiNUDK0nydmKAh
Y93Ksgzfggl9EQaM4qOPN/fu+mwXft3lFkgIy1T1EIVvUVHZLTRByXMb3/qmdcX7M9QMY2V4+IaH
OvSMmQTrK2hl/e36f35hQ7uUAhEBhmf9LnhjozerF+rh+bqtRI1WBFPVX9cHWQg4rnh/A1/wBvTw
EJCmCKCWqSXP4Nq+9EkPxdmwvfEKc7kEFPZxaQsNoc+i7EBNUXBs9r8GRTqE9wlMmPKXsdS8u6ln
mrgS+fCqVC1oieGbLHj6jTUK9hPgJsy32TIlLm1goIC0zFbzfyB4FGSvCWRVvgH/w7wv19dkadc6
McBWXHqqKAW4t7jvQRr9YVi+9iRa2lXOLc8hppcHbZi/2QmFGEjQAfooaBGq/eBD7PS2GTinmnGU
Zk016jMFhqU+ZHk//Ih6vy1ugpRA4e/3WE/HrA+I9tM3Pc/iWWSZ/4NaVe/jZpbvN03BZQ40VZjG
8Kv3nmGp1u0EMqO9768pWyyYHSYuc8D6DTp+XuF/ln6oikcNnRUCOdBSyO+84knxwvMRPIIcGVO8
y+gAqzrO6nTfjHAfe5jl3NO7pMSbUlehbB+yAe/oV9r0rbfjusezkGmlLYDcECps0bMcE3knsi5E
rYr3E4B/IYMq1TRA++UHAPD9mjDIwtZ1uQoSKnEyLzJ+UrGeniHo1T22cf39+pIs5C2u7n7Heq2k
xzlyeLx6gpLuAMT5Ykdkewpag/7QrdVAFg6JC4RVQEenOTSczrydZoP2dgiudhf5wMEPjb2N95i4
eFit49APxoy/GFvzwwV2U2XwmVZ+3cHw2lv5aktzcaIJXOCF35ZT/Dljun+KUsgG8CE0rxNt17LW
pSGcmEIHMXPwHOPPhgfFC5kT4O+7mm27RoiViLJwT7ng2AiW2G3LW/7y73Hko/4WcTx/OhYmmxz6
bLclDC4+lo1guxRx4B0to5V9AJWgOph8pGLl/bCwhV1wbEdj9JkT1Z2jUNkHkaefeQZWgFRcP6l2
PNxeXHWRsrZoA0PCeDjTXCT63g51JJHnhQZhMu6KNbn1hRPvSu+rJPKCDhIRJwX7nSfKRnbOY+jg
Xj/yC+ZCyb+U7w9ZvRzrKURHJD3CqbyCoImHnuxwj+qql24Ij0oGiTNZWRBaQlo9SUTG+J6PXt7y
rfHb+ItIoxymjNCBy7a6DhuFXrG9GBY3bZlVIIKXFK7TUc1BujjUkxCPcAWz9Cw5jJaf8ADS/SNP
p+Ypz3M1b2I6liny5CGGYiFayYS0O9MMkOATEMLK72yVVjHksAcQI65/gYWN7+r/KzQY4njK1anr
pvilycoztYx8aaLiPNewNb8+ysIJ/o/0f8lhF+zZ7EgqKFQ9ciX5D05lm37qW3Wbs2DignWVhPxR
OeT9KWsS+VglXvyzhlTcbTnBf5C6Q0HIJEN54sAJ7TheFcAdTOU9dMTFSiFmaa87aQ2I4mhARno8
cSrST9Qo9SnO+3gl9izEBheZy2sRCt1xfjK5vjDgAKIfw68Nn4H60HMfBq/WDjn7PkUUcpsrC78w
JReca3BxmpT2EoPWoAhlNUw5N6XpvDVjv6UBLrP9cIBNMBFq8zg9Qm6Kx48SpByUEwft/3195y6c
j/+AcsESMonh6dGn+TsaYt4zSDgw7IvCEjicJl/1k7mUc/8AYHKxuSxjHuyXvPJEWTw+dK0CdRFc
dVPm/BCE5fdoGA9Fjzr5bfO6fM8P340MMA6zAKFB0wKqy50oqk0AJN+DmtADzkPkPNfHWTj5rtQ+
K3vehQJyoFlQ13zTgMA5bCncHjmc0mZrbjs6JPh9Olndj4A8tOKECmAr71WU++bO87wb32QuFNd6
JcAV4ECfIEsRAdWmOzxmyp7EN3YRiHP2gQhM4Dse1CfAsIP8xUIl1hyhfkXtTV8IMjG/f6EGsot9
qG16jBjg7BCS6YE8rAVsS68v9J8PCnWBtzY2M+ThpwZ8cZHfG1jHqA51ahWgrVckaq3A9OfzTl1I
LaQAaAB2ZnXSKQng7gT6j9fHp+tzWPrxy9w+HAqwhic6elhlDvGhnYbABtDCY7CSbCz9+uWIfPj1
S7GTe6qGm26WiSeCTP+hSYvzbf/1y6Affhy25CXcZpL+Hxk31S9N2JTf+Q1D8nHb74e//z7UskCL
RifqrOHaKnYypWP0BOFK5D3XB/hzoKAuJlYIbuu06Pm7Ampvx+CyuCETqx8SvaoVtLQA7jsC6skF
xEP9I8wjlb/BN2oBDa3Cr9dnsPTzzhEmHhFtDJ3m98439Lm5cGq0DtcC6cKvuwBXibhjy5p7ZxbA
+4E1vQ8BZJqt1rcXzq8LUW3avsY1M3enTFnmby1cHvJtE0Iq9UsMDJ7eDKgX9isHbWGxXf1ym4NI
6emEHbse/F3c3z9kHIq3mdif19diaQDnJIMg29XY/sFRJ3730NV9vGUjiQ6oicwrAe/PFzZu5d9P
BBV5niZl552Mhi50NMs99tP03LAWrg3QFdr0jKeH1pg1YdlLpP5vhkBdNWoJkXy8sYvwLOX0Dklu
iKFnkGZ5kSZ8nFvvonErt2E6gxYPPvOaUt/SNJ2DDwNTGHlA6/UMyfx6k4n2CeDdXxp9yQ0KiQDS
6uhx8JGpXF+4pW0e/P5Vo3ieclGq8Uz9uNnxeBp2ZZr/uu3HnQAAyRlwCMYqPEbSm4oDtQ2t7koW
yy+3/b4TAXoLw3t4yBTvYwshhxft1VkH0ryXjNVKlFxYDRejqPxQC5Px8Uy6+IlDT1nKZsTr1Ks3
TOOm9WpINE6XktVNM3JFoy3vM9r2VXyERnPzbHgXfPIpDtNtv+4k7wE808IABbwT9PvDFtlhmng6
3dddrMETuG0MJxIISH8gJntIqSDxf6Bg8R3msrm7/uMLDBLq4g753EbTiEruCxAtjzZqn6PZ7Bre
fOYee6kuEEobzK9xWn1HL4KvTGkhuLniy9VEofMIVY2jLuvqEMENAuofkJBIgmItW7yswB9ijQtA
NKphYZUa70S6Xh2a6EKCblAOkBNTe8hKfC/Qt3u4/hGXpuMc+YYyQPyToYdErp+9giIi/zHwA3nz
iBd4K/t4caGco8/lXGWKRPocGP8V1hHx/b+IIB7bn1ZXzTN6CohudQvcQxo9etlt3jI0cUICnSNF
uC38Iw+hFwnftdkfT3EZt2sKjgsB04UgGlFMisMg5xjMQvQH2uRzuieaBSv13aXfv0SiD4ml8frK
47UOjhDhhIEGn+mc3s0e1//ctPrUiQFdFCXothTpsYEHMWw1IDtUPzLpD/W2j0PJVnSYl6bhhIEG
QkUSCrDRkekx+IRaO+qIFJjn65O4/Mofjgt1coGuaZMySqBaXKETDHkbBRXKPPmBLZafoPTSr+zi
pUlc/v5hLSL4KKMH06GMNiR6PnAQd8Rz32dte1ORi7oAQxhN6BzCOs2pY5m5Uzz9lUXAZs6GrKz2
0gycsw74og9iloYsL9Rb03tGCCQfBxN1a0nSQjBxVZNt2RU8CHClcLiM/4wCRCk59DDAS7qKfLu+
2kuTcM40WuRm8uB5+C6SFFLbGWRt4s0Yr4ojLwRfF1FoJRlkAyeDvwTgi3118JJaeCUEmDrNHtPY
Jtk3XzGkRQ+dSFO61rpd2MT/kUyOBOSrW4juQu5imKINVDH98q/Ej0j43UQBUIGxhvzVShd9YaFc
2CGpJQ1IOzXv0Csvd9Ab409coOUys2mNFLs0hHPmqc9h8VBP0xFRuPp/yDyV2eznlCVmJQFY2Aou
0lD4fUNDg/CuJxM0X6sI7uZHnjbhSkNnaQrOiQ8oSca4KsgRPkh2uBdRqvIvhM1hv2/njNmVc7+0
9OHvgaWZGI2NYvId/nvBEwwevzQeMm9ggTvY/gFJdf3gLA3jnP5IDJCYKsPgCIz5DP1tzjMwGTcM
xkLNDioEagw3/Qhfxt318ZZWx7n0gzGKjEz88t3AGzrZQjk6bp6ggTDKleVfeJK52sbAs/h1kMGy
iI0SdFqTKPsmOqqLlwzWVI+50cWpUCKuFdKnqPfuzQDLo+uTW9gaLiCxa0hMEymyY1NUZ3QS+UPe
+68zpFnvrw+wsFouGDGA3bQCFco/MlbJA5KMbGc09gLnkXgbA70STS+JxB/uTheTKFRVdX5r6pMF
4PzeQuJNKTgKRcib86KguOwkpLA/2bzSYlN4UxuXK19wYXu4QEVMSMwJ5/07HTVwEJbP+lcyojV3
W2LrQhIzUcBjqw4BCkfV8jlSQx1vSZqk93k4anbjJJwIQSjoo74YQijD4ujsu0oXcHrUjV2J00vL
44QGKDeNZSNzvJ9KIOh5Cz1YWBNsVC85qFwSwncV3ZW4JFbms7Stg99DUdbPhUohzgvEvp4TeErx
4oFB9LGB8wu9TYmMuihFHc8Nnm1yPgbEh4IlJXEYzVuvoBevnOun59+245/2tZMl0IEGMfNVhqcz
sLwnNkAkGCJ5AjlJubEQDawe0ZwP0r97iODl2wAaT/kOzEMmHpRXRXoXV1mbf0UnOh0O1/9PCxve
xSsyOvWxzrDhdXQxwJsabWAgx+Rai3Hp9y976EN+ysOO9Gnbp8dO9Z0HPVQODKucOBlWXr5LAziP
BWD4UvgCdf17AL/YR20hdg697el/1z/PwtZzwYoqqloN4yY8pXgEfUweD8BIwV4PHauYQbDoth3u
ghUhS6IbuG/FRzXzOnnOmtb721S+nz3FU6TW3gpLk3HiAu/QzbBlg1GCfHqFZyPZ2jSJ74bOvwmr
TF2cYlDPPbRSeHSEdwp0D3mbVdCKzkN/ZTkW7h9X4FhnIU8g59m/E7gQ3qtctBsTw5aAmJjv+nxc
U6Ff2lROlpChFl3nuY95eHADOQhhR/pQTJd+9fV9tZDP/ws++XAsuj6EiHqYDO+BUf0T9Cjm5oJP
j6E+6c3pfIQwRGPuWhoBenvTiC6AEfyKpMjii3eM50ffYMfXbmQGe2pO/HonshZNM7Iqf77w/Vwo
I+7QjBifREdT+ondZUxCszBLoAB8fTILO9kFM+Khk6YhAXCBVk2/xSez981U8u2I+3tliKUpXLbg
hxWiukpphDj7DrijD60M672EQxjedoW6wELZFKGB3Vz9jJoaWIJt0D1UZd5sqqgN9iyhl4AP65Ch
X60QLuCaqIswpB4I0VAXapHa9N4F0FTY/F3rye82tGtZxjfQFH4EiUV8GmCw9zIP4iHISdrtvWL2
hg0wanzPoLW+jWCmsg+GsTkHKYMCIjWk2V00iCkcJ4a0A3B8pPMBSNkBoC+vgA62AOww33gmgW6J
SWiYf5oaJocXMhZR873VcI/jm7zIibprTSCy++v7ZGkRnUwFag0dkKZifDeelx6BMTH5g9d7U3CT
ag8Ngt83SVOPSVnANvUog5KcrBmgpJMr9mJnmDGhHrAWuRfiXuDEIxGWPEtVPb6TCKRCC+MI3YCO
Hc6oS6JD9/n611o6VU56IgExqgZk3scAr/3xIOCna7eaI2nd+LMXrzyQFubiAh7hYTnHKe3Kk/C8
6tWUNLyTcHzaquCiY+5LmEncNB0X+UgERHJKK4Jjo3oojRPIeCUbCTWH9i6CtMqam8TCHnNRj2pA
PSybx/rZtKXdAkqt94Nag5gt/bgThQCmniZa6vDY6EjfidYO/X4izRDur3+jpd+/bIUPUS4IGATQ
/HF8z2ZJH2zmAerjyXi1VbiwpVwsYdBXA4eSfPtumjm0h4CmvQHGlU3NlznknTreNg3nnOuxa5uC
s/TYJqR66kMjvpbRqtbjwmXtoghpVALwWcHsB6j2adPM5nBBKx64Hgfo52TbMBRkJWAtfS/noMOk
AJLQdhjfm2mAAhDQusbD6x0mpl9v+1LOGUf/JAom1NVPEU/oj4BRQ7fpNOe3OVRRF1JoM15HguXy
JOMS6qtg3RwyYEk3Qw47rOtTWPhGLoAwaJHeqwrtB5s01Sc7g1K4IVmTPvdD0Py4PsZCkHLlPW07
1EnfaORn1H8V0KaG1r6ot2UI8qjfhN5t94cLJSTpGMSTwnJHuWnQq4XUXPtVQYPD3kEiRdjtKFIS
rzXSlz7c5e8fDzvzWdm2xXzk8Aco91GStxtiA052HETc26IuuUSaD4PYFghmQmY8+LIRz+jQfLJl
Xz608ypVYmltnMPOiwCC6FNWvDW0CV6MzFKxaQu/fBJo5L/McB2/jeBJXQghRhp6aLoXJzVAVaOB
XHyDKsqDN7M13Y6lJXHOu4pFAd4YUC+q6PNpTxOIUog+9r27WcyzvnFNnEOPh18Jl+M4PJI4jgHW
oPGTnJLpjatcHq4fmD9fJLGLJaSinSQAsBxxpZZg/ngk5NM2rUq4b6zM4s9hOHbhhLRMfNbwwP8p
rNf74BtVVBwK7TfxduwolOxUTLIc6JOK31Ytjl1ooQyh6etpEj5VKID/ABR7Hr7kfsHlSsa19NWc
611OUw6tNxY+ZdHkl2ZDgjQLnwOSTslKhPnzBotdYU5jqJR5a+YjSYom2vHeBJ9MwwXdSRnd1kmF
fOLvZ541ZMqrGoJ7aiawUGuyDj4EkDnNh/1tu8s58qzM05y0mj+zIimhYsYAU95OIJKurMOfQ0rs
Ig31COEZkfTZUwchfHA6zM5OzN9J1GQOXrzGfP1zayBOncNeTaFfwn9Fn4K+F1C5iMy2i+O/L2Jb
lMEipWuSfmdjfQ9CxF/XP9zSxJyT39nEpq2op5PpLnLrWTpUZkdVCV8ZJaidYN+Ve2vwt4Xd7OIR
g9ZUA1Oo/jRTW3wjBHc/G5O1B/nCTnbRiEUzZCSa2+k4eqXaVkHd77US5FV4euVjLY1wCTwfrq6u
7736Iht+5MUMm3gGMTTZl/3zyLIv15dj6Qs5553kedxFddG+Kxx3vZPlTL82MKhoV8pKCzvMBSBK
4NEzMjbkGBUaHkFhYuBg3OjJ+5uNQUSR26NdKPEISkeZb1RSc/F1SJsOuna3TdCJBEGkde8Bgn3U
M+L1hmVD8hXuJ2ylKfkvO+i/FfSYOYGg66d6nMLMO5IgLDT4ECVR/0R5rPQ9DL1k/KOCMRP02OfY
4oiFbeIln9Gk8Ngu7ovcR/IWdYHZZyjDR94mGdt8XJn5ApwodpUW4ZTcFCQYzclcFHKqFNKdJI33
DYTzujT8u5HwemNFRLct0W9l5q/xHBaOOHOiCpVJxKyywxHmcuBRsLSELe5I9h0LyGYK14CSS8M4
kaSqpdd1VqGt3bS6Owb/x9m1PceJO92/iCohhIBX5mZ77MzYsTfJvlB2shEgxE2I21//ncnvJasN
w1fzsrXlSqHRpVut7tPn1KzIDkLwluwGiUbhp9lBiLeyzwt2YmMaQ1o7/iBY+N5xp439y5yCPlkL
URcCCRvBSLwq9TzqBO9gn00OokCZLFYTTV/QUJq+BLqavjSOy9+vm8SCVwksrwLgxhxFaiDPMnXJ
XvjwikOeiX3uDGuaF7/yTX8wC5tOEapdiasgQPIcOnk6/ZXwtM/d2DMo0mlkyKdGPtRBafxvHMso
9xnyH9k9cXRjPiVFBsHcWCfKkcBa5fMIATVI0yqoNCCVNR5CwH1cMEG2hQ+OG9Nm3l+NJ1EcDd16
Sj+o43qoc4cBtM3GvTO5N5Iq+DaQUue8AXtPOb1AJwmMNCSD8Ny2rqaIrzy2l06Z5awcPxq0AlPw
D8iUlUAAg6w2o3EFsEG31uy2dNQsfyVlPw6VDsYX4Fc/64JH6B/O291FwMWNwKhUJqu1+aVzZuUi
mTOLhLo6eG+lmQ/gUEJlFpqAUVevAE8Wype+zdQoI7TyhuCheNGe+3Mg2R20SqD4PYE3TUdFDnJZ
9pSgmQ/8/q8za8ZHBNT5ri3YStJ8wQXZwMkm5aHnhHo8UtwBWu7AGtqCgiFEfVu8JQbqbO8zNWs4
m4XRbBSlcRqlnaBlIN1GXg/R56ZwkmiX5e25GaLbhCl8m7hR4v3XdR7KDKLA06zKnPmuN/2aWM3C
mbCRlMMAIqqwdNk7AbXLbir6XQKJTagbZzcV/IBn+3fIRPKIzswr/fcBjFTJJpybrv4MeBAjK4du
aRcuM/stJmtLsBS78wxffbnddNAUcVokTZw6qC8W4Y26RL7N21iBfDws5i56TvIofJ0mMVZxiSrZ
CtZ0aSMsPwDtPnwWEf97k2gfLxfnxyQCbyeMV2yuXzMLzoxb5g9pbg+swSp7BqY5/5h65Ki0k5rb
LmQbQ5mFUKMDCGd6YS7lUEIYjDFbAJeLNUzJ0s+3wgtGFVKsugjfZQ11y24KzV2jK/HX9cVZOEU2
fBKsIOCP7wp9HIzw65gGULbPpkyhoT+AIoFXIhN2faSFCNxGTIJg2M8jL3TOCaAdm4lMU8xKf0cr
DDa5YKjmjtDxWNNNwKCuc33QhcWzgZORmcIoR6j9PqbQaH5t6xB4OUIgXHm4PsDCNWYzNSLhIceB
j/I9YgU46OrhU5DIPC57pMV0xc9uJV+uj7S0fpa9Q1OvKorRTc6NksB8SbmD5NWnhM7DJvRQEZ3R
qDqq9mnG3b1iOQu26VthQCMKyIO1EkMKn7yBoTcFF8dUnVGIXzP/pQ2yzB9di3M2DSJ/rtq2foVc
SfoK3Su5MoGlr1umT0A/jZQOFc+gCMy8XdNnEG/oOt+X2+ubsmQ+1hOjqNI2D0fG3nnW+ds8bPtt
0YA8TdfOEzcjvXEelg/gEuq9RmTQ4JEj+ECV5o//D567hW22wZHMgH+oTMfuSNFJ3z2EoAR8YG0C
y09cE6ypDS3shY2QrALXEzKS5kgDkkLvQg8TtE+BUWLzSkZvYTNscOSFqGG4aFC8NAIpkGbif2cc
0CSV4LkHlZrn61u+NI/L6L/du1r1shmhrPEi0Px5T6M2/4has0ZKs7QXlpVXbOQJxHySZ9D4sJ5s
KpcA9xRD2qoI3fuU5dGacV9wZn94GbHL/H6bhxAU8qrA+j5j9/VeRNGTCc+aoDL/yyUTiCNs+k6+
3rZqlp3rKFSQCDbFM80raJhDLxkXpAfqlnJl85cWzjJ1nk5j4nIzHDETD643uhMcAvXoxrgxiWfj
IKXrBuinF8UzFLn5QbGenttM3niRMMvEaREZyABT+SwrA9gwtqMSw/PAQQagafQXOijON+2EjWtE
+wgLQ9KZZ+ZecnkpGuICAoKW619fOFU2D2OVm7EahVMC1x898T7DnTi6hybXH+GES6qCXh4kkVf2
fMEUbVbGBMo3NXT5zNvQkyqPITIg/CNUZ6Jg5V21NBvL1kNWtV5XJN1zlbk8ZiMiFeh+xpNnyl0V
5Hp/oVOA2HC9MqGlVJkNd2xY1kBFvtXHrEWWbGLo9jAm0XcZhcw0Ov53kA1PdtAeKHbU7yBz2q8K
TyyObTmErE0zDqBT9szd8HxhQEucKgcHLUiNucrbjWHzaVQAoaDJDUJYTd2v3G5Lq2z5BmVappIp
TJ8Z5Y+yTd0NL8LXiiCtlbnVEI9TAlApgp3rR3Rxopar0GWHRhHK9EnmEwHgr4AE4gHC0bV8bwCj
7o8K8oRsV/sUEkhUEa6HAzWyBZNRGpBmTQ9h8XdYwQOQk11OnVHjyGbTAcz3+VZS92fimN0UBGfG
ACubdA6UIAOMLCjWZCYXYlYbYknRcheReUqfq6GNoCrwqiDIAeqt7n9XZeKo7fWVXriQbWRlE0Rd
yCSK+B1Q2+eUt81hKhDu4/osf4wibXbXx1nw/TaoMplMBSWGtn9vfDQTKsh07sXgP/YlpNuuj7Dg
aWxYZdLlYTeLpj6BppkU224Iky8dV87HbZ+3/Ayvc15wkjdHKSqIju24Q0FYABU4VFT314dYMDIb
V8mAphyNY5JzVdcsFkjaaAGNDwiYNlunMptZVufeVWsUKEtbYjuTi7o1CC3bI/FTdHwTzym9+zCa
/O5La0IIiF2f1cKjyKZtbERLXHSRq2futfeJBOS16r8jxDiafBDxL+/hErNrL2HN9RGXzrTlPDId
liqc2/JEFcAI5F6iB0OCIgjd0Gj5bqTKgmMr/EGutZstTdHyEgmy0/2El9hbwr0vFByL38LaQ8rK
VFkMO3oA4cjn0feRBy7HW2Mdm+KRRIIJDjjdc2PKlh1IXWios0ES/ev1VVxwQTbUkTHQ8rlNI9+g
FFRvtIvMukPGu8RHbNiRB79cFapasFwb6zhNI4Siy6x4Rv9D8ZrQnD+DIfrH9Wksffwyvd9i6Kwt
odnNaX6SaD5EoNYIGuxnCjbf7fUBFszoP4yOCpy0eEYWz4mTpCCxaFSRn6oW6V6AgiNB+G0qvf5/
uB11GGjiYplMHoRyk+HEkXgKivboO+5aj9dSnvw/oEdOO2Dfu+o4DHUPBguQA2YAQ28yMnwC5KbE
O+eiG68ICpGsyw9V99pV7ZPTrwENljbMCjWcyaFQ72iDvz1wr8ZzJtNDjSrhim9Y2i3LN2i/DdGr
VKo3wUZ0fTWztzVN6z+5TFTv1w/EgjewmRV56WukG6Rz5tGEdUu6D52PW4WQmor2fmgDFzBMhQTU
qij10pJZDxOVh+nkU0AieZIyfQ+xSMhUykkNw1/Xp7SwajYwkkJy06/kkJwV2HEZUpD1/Ay+X4Rb
6AZdc9sL62ZDI81ceT0DrcVZjCAgAvnUeUo1oCYa4cjgzz8ZFSfaiR/FzP65bVqWb4hA/ZKNtZAf
jdsNu9njQOdoilA+GJyVwHlpUlbYIAh66UfKnDNY+is0G4R7wNYgECAvdx/lZ1OTg9vJl/7yirw+
qyUTtqkX0cQEuV23nX6opBGnDPytG0XS6iAcINVVDbkAUO6graEekoMzKLqBylMbJzr6FgCjveIW
F86kDaVMZEM8sDBO76Tzq7fkIidKWVAers9x6UBaTkLoqM4NV+kH2gnMHgn3csdk1sUlhUHfNoTl
KXxI15Z5NKQfkNx5zNw+OXQB9CD1mNQrZ2NpElbYMPFyIJD8LM9hVjUHYtT0oNDRGHddX+6uT2Ih
pLRpGLXwgh7kvsG56pFtuci4XRDgaGbCC7kCyZL2GcSX1l4tf95zNBj9+64dfO0RJ6Xph0YH744U
Tf0pp6CNuz6Xpa9f5vjbTT6ged9Fh157ZkmHXjaSF67GQzdNbkuMMBswaZqkjpDdDs7a44/DnDyF
NEdr62Wdwtm/H31y+n+Y6Z93n0WWZ+DBXBWsGeozcYGWV5crnKPXI3b4qjrh0opdhv5txaAVJvtp
dLpz1RTVvUFijMR+mUw/r2/I0gwuw/72+SktHYhTC32WGolo5Nj7J1r5r5Co71di0D8fX2YLmieA
Zoq5JOGZjiP8pQleOdEfCrqwmwlgjV8vovGS7rk+oaX1skwe6MwOUKFqfu8cEsojKfoRFSNRTUG6
EhssLZll8lQhhdgltfpfbIDIfavSYdp1DX+9bQpWKKADcHQJvwJRegrF3Aog4PvZHcju+tcXfr4N
khwgEKXAbaPOihcqOyinhoEYeOLyxfcK8IpfH2ZhH2y0JK7CMuBeOZ2nwPuSpJBWQy/UbQUnZnM1
hqQZc8H1dAap+w/DodsOOMaaC7kY738z9sxWjw5nh8vWmaYzJFabBxIAhQmqf36ehKk2nll94i6t
0GWDfjM9o4fO+DIaz9qtLtTuY+T9lLq8TZeC2dSMoZSQVR96+TGy8T2XtN3W46rK0CW6+tMaWXc3
lHJTniHWO2vwrUKZT0LWHv0qj6IKyabEPdWGSb+SrV06sJZFJ5FshrFm3dl4UOdkMwXWxhvlgyPI
8Hb9sC4NYZm07HCWfN0OGKIE5T0YTCoVy8E14+f6Qr67YthLw1iGncx+LVSUgSrAwU5AepuKuKMS
TQTUKT+uT2XhVNnIxaRO0NaIVrczjfrqsRpG/d414W3cQtDi+feZRetTW7nIY52rGfR7TcjPYwbT
vv7TFwzPBio2VZ6DjKvozw25FBYp+ufU5TZNUxCY5bNYg0gsbIMNVrw8UhiVoTk3if/PMCGbw/ru
K5I7a5iqpYlcBv7NslOAR8FJMomPsYA5ABKhN0HtvZCcZsfKC1aQSUs7ffn7b6MoMFVlgKg2ZzX3
d8RF77wP3aTrW7H0bcu+Wd26Q+j0+DYIwJEdR/kDDTtrad6FkMCWeJZzCoUHQ9X3yy+HlNRDrujB
kezx10Bz2H9tSrLWhbs0Fcu2k8Et3EHJBiEnVI0gjCnQhVB8u22dLIvmCkRkATQLjo3rDAcyD/7n
qI3WXkgLP91GAFLgxk0bqeYMZuVZoNo6umCZqIrbQFXsP9i/sU5bY8L67xC+9ChaZ37xutXWsj8/
m5mN/SNwDHlaDvXfVSeH1o2jpuNuu4vccar53tAy6I4h6adun0D50R+QLU/AHxZ7YdAlK/uz9Bsu
FvqbjXhDIrlnWvm9Fi5QPCO4STV/VaP5nA+gIIF4E0i+CGRGx+Y2q7RpF02uKhCEhPI7AGVe3IB8
YI8H1VqiculEXP7+23yk8fMUOvXBiaa9wzbI6vljzMAycHf9PC/c6zbZYjWpiqROHZzARg4tIFG8
/ArdkL9JdmruPt9c52c2XhCkLH3XDXw+kjq6awLgq6JylfxyaZ0so+fcd/AMqDmoW71EPhnXNT6K
usTjt4W33DZ8CABlWW6Kc6VFt0uAfvyAx6zXXjELN8h/8IIZAWVkN5vv6Jht4gZiFRt5uQBzFtK4
98C2fn2/F9bJRguSFNR3auqzk9FEpk+V4VByHpM+y3fXB1iayOWg/XZgh5kPpmhneQbmCe2Fl1vK
eKBImgJUub2A3F8fZmkelp1XzElHRxcFHjV8Dp4EEjxmT1VR3KaDw2xSRaUFr2SfZadEuDA8CJlF
ZDu7ZFIrC7U0g8vff1sopQ0jSUiKcyYqfg8VXPGXn+bBGkz6cvD/ELD71oVOUOpxvQ7ZV6iyZ+63
qi+U+SeDLp6+S/0C5DjDbILkbvbY4Dxlde78PVYwmr0CSe0XMfToQ4QYdtPXyLe7xNsOmXDnhwkt
N/h/yVm2m/oOjU0zkqXOBkyKlXlCH0NRH5JUZfWG0smLNr3Di/IJIoOM5XEtQ52eKDKo4Z6wqnef
lB/k/CvzftVdwqiM8K+QGWiiE4BzLV7BMqzrO9DXlXLf6DzRzzCHIdzS2WXynwpLiMtdR43y8frv
RfLh5MoN5YrJLx1l6x3Cii6M5iqSZ6pS97VpL/DQWr6yUVdvQ9C/XT/JC3AF5luuqw1ZEeRu5nzv
6sLdEU2TbTt2n/0GjUgpHtQbwC31ZnSmaBNF5ZaifW5lgpfw9E9nxPJpw9SDJ15gglUJLupftgp2
ox6dO6vZmYU1tDGQKg07kFIG6Yfw+YvbFeEGdKvJjuRVtM/qcK1CtDSM9UyJdF6ycsAaBk6bI0cP
VI8LcQCecYjJC7VWGFgaxnJufDRtn9JqPLa9yTdRWj0GkqGkNoqdYmzlVbRwJduMkEWIFDO42ZLv
c5TcRY7TxN3gbYq2+4SuLoTlUbmCwlrYfpsacgBye2LI1p0oLC7cgQ+ilqewyQb5XDclhFZWjtmC
p7MRkbpLxQBeyAFtzuG4qRMxbg0hX66bz9LHLT83uhqMk04mP+ap8tSG9rn6BH798Mdtn7d9QD0y
FSQ0e5tAGV0/hNFA3Z2pnfy2d5cNfmQpZGPrrqHvoKxJYlEmfNvl6VpUsbQ4loFnTuWNPMz80wS6
BAW6AgfVv1q3cLM3LY8NekxDpievaNz3vJ4IOZN88B7nGbmVFee4MAEb9uh3gE/RYvbeXV0lp5p3
Rj12nlHlSvi7YNA20lFMBeTUk0S9yyqKLq3p5aasQFSHFNRDA+e/YtILlmaTOiYE+SZQoPknCWGR
TYYTG1edaCD7QQ7XN2JpIpeRf4smRDAykOmV5XvQFnw3ssvrkeMCzmv3b1mDuPv6MEv7cfn778Nk
BP23XeqfSM3R1k2Aa+/inKT+yn4sLZRlzeFM00EHWfkuEv7SgehqD/H0fW20u7JOSwNY9mwmt+wq
t2AnNvGXgQSQV+1YvnOD2qy8By9Xzh8uVc+6ztMogmBJqMv3Ms2Hl5zIHyBhmHrQmvHyINqJ7XTQ
TltRqXEl1lu4MGzcoRoRRULhR32ELX8BRfLPycPjSsrwKUP1CKn+4DbRD0gQ/3v7lZqdacw7ehpC
lL+GFOBgGXh849Xj2/UDtjAXG3LYTpnJAdVTH1Cbh/hWibL72GQyLkPkcjSIGGJvhMLQ9cEWTrON
PqRjVmaDF/gP2gGkDt2rweRsZgZtsdvMxZaKHsZItGY06YcblS8jh9J5AKWMG3+9ZfLUddzBNKX4
QIuJE49z7p2cWmQrwcHS2liWDn481RIgGQEAqHW/Uzl6s9/yLin720zdhhgKNWVNGhjn3S8oxZWK
rLILjm8EO2uA5AVbt7kSQc9bAURGg1NFkIPaEmyHB20S4aChq0z1uL3tFFkGbwrVlyloLU8AE5bq
Abj81oW1O7O87a1rgwb56E3B2JvpxLvhE80v5YOgHfbXf/3CItmIQT32pKedov+7mpTp77LOlABl
uBOQd7eNcXGVv90aGhFNVtcTO+HBK7ZVkXxriPvFT4Z8xasvHFabEVH4OfKmrSQnrgrT3uHVCrYe
plJQS982g8u1+9sMpCtA55m37CQHoHwhdDTEDapRm7lczfT9wh7+4eKwoYIZcf2agb7mVJUqECc9
FuPwlwn8cjiPoTcC2DeBcBhlXK3D+gnikKr8MtQp98MNF1Bz30w6dIOvkQYxwwfBW2Ustz1gwtkX
FdJ5JrEb6omuqSkvLbnlH7KRO/j05SIlaFavKBrQ+qxlu+vrvfR1Kw6IWvROJT1R7y4zj7+gAyid
dSubufRx+u/NVJSMBRJ404lQF8kM1etsA8GZ/sao28YSkuzCsSdddrq0rQIITp98FCFWiqNLP94K
6Z1JQ7NzatV7mmVqU0818eIo6ciNJ91GDQ7K8ZChichJTGNEH1lmaLFHae5S9q0dbdTKJiwk6m3g
YAbW0lyPij4AhoIWI6KfwsB/lMhyx6oqj9XoPwb4Q6vXXnILjs4mWAznyBN6moZT0vZIDwTkoLLW
uXeNmVZc6cLW2NyK1RD2vqzJcGIeIXs+++4Wmiav1y1i6edf/v6bB2q6DGKMQ4PIe6gAQQOi13O1
iXWpIczukapZlV+6nKQ/+CEbBFjmBL5lmqbv0FmTQPO6kOxOs1hlSZ5Hx5RHmXwZPHQF1tvWkZE5
TRXoMaE2PzfcPUO9XfXDNjI0p3dzO+vk1aSa9NFTICozjTtWs6w+RFkYuM997jnsc4s7iJ5AGJE0
UZzN9RRCogDp19PkeM3sbI3Em2CIaz8tiykGl2v+UZYQVhddO54UB93yHvw6hMSzy6fsBYQzgfp7
BFc+CIvxdtQXjWETVdHB9/op+Nw3ROinei49km/8KFf1sxN2yv2UJVlT7KEwS5ufYeSa/D30qCp3
SeL7+scAnaMCHST5nEXfhA9pGmjHJLxk3iGSivHonkivod3KM2LJPiwPWIHlYq5FOn8vAOnYpEH0
qtCQ0HbEPQQAWcdumf8QwCnHvGvWWH0Wni42+6ROQ6hxhf6MhBAl7F7SsG3vWd3zv5uxm/1+6we8
itpdyF1SIjXFkQu+frqXTMeKoQZdK8EbwR8ysGk9DQMUs+jg30YRy2xAJRLO6UAU5lUVfniv+nT+
xDrtARx4YR++PoMFAK9n4yinWk8B9TP6QPLsjlYofvwCDif9M+P+vQbUXvDwTnr928TdzaXBsRDg
X78+Ov2VLf6v1Xo2V2V1QSaiycn5OyNzmDykE9LVr8GYpE6xC0EV5h8arYtqz9XAm2MC/W0WF74s
wyzux2Q6+2XD2sdItmBidvoEQlvo0pumLReq05thhFj6G9XBPD2IVkTtmZsyyI6KRJj225CDOjY/
TBCiktuq0+H8lk0qHw+qQyc/+CiyUX6PxEjLhzbVJZYGSlV4ZSVoKXX2xASiFzGSLzhuyeDl4UYa
it8xj6U/eLscajjqJ0HHTJ5dmqjH6I6OQVQ+JxINty8D+K6GJ8l7PCNA1zZMHxDuQ+PD3KFY8RZK
085fG1QMpqew0HX5j84ovM5GdOHg+3HRpiWIBfK0Lp3T1IIP93NKfZ+9eA0XaJfocgkubAAK2KYt
O/pZ9Q4o7uapk2LDiaLuazqMWfZX6kjtPkYDiCPfaggWosEUXEF0k4C/Kjn4fJohXww6ji685/hv
cwB5ise3NXq3wl3ZApd/8IUD1HeEkKfdlKYw+aeAUGjaGJQC0IugXedeaGeS//CaznXMq0SbE23r
yHusKOnDPS0qrzmUGfMFKAR1CuIR6VHm3o20ipwYM/H1B2qurJbxiPSQ3vXwbeF93qDV6kn0ATjF
y/mC7QKLbpccjK5k9XOugz7Mdiwf+vZQuCgXtGUUyUcDvGUVC42Im2y6QKPhAET9qkw+ymYiPvQB
hxn1UdB95eHeK8CHEncqTJje1cnIqjkeSggdvQbM9/xnfwDYPASSLJ/6c5/6AfJkLM9CrCOfs6T8
3vQKr5KkClgWg7M2Cv6ZgNEXz4Of+97DJKL8A+fIAPBtRADMb5LxudvjdPae/lalpmRf8lTl8wG8
MsGwmRLdoR+8rqJ6xGVaUYaOmMhNth4wgMUWMOhE7qBMQMkhHIDXu8+g4HrJQESoayIv0bWPM3pM
XTcuiqKTclO6qdM8tBNNTiPUwvtNkoq+ecg5yP/3CThjk01L5PTZ86c+/Oqhxajb8lGEzj4Fupff
IakJm1OVM1dfQJRNm23pCCW2oYDu0K70wNl0N+iy0HvuVW1VgTWsZjuhwe6zbzxH8I3kQZ3fD0Wl
IdDXed281XlUmmOdAd1z4FXN6M53p7A5Fm1Wv3IRoSeodIX8rnFZD89IHILOB3reIA98rKCSxh9G
IQPzEIQgkxtjnxAcYUNnwF0CVfP6qULlTQxgYmtomm3p6PgN+EznBtBPZA3oSzJ51fAcuNyDwBor
I4M8BThatdmkKSNvYQtEpBOje7JPRvSn9JGDJalpsndLh78XSd8XT4FPk/pN+rUfbfPGROZTpYqu
+AxacdzoiqFd4VTUfUU/Ia6fo88NGcv8kKPm0P4NXr1a9nEP2a7hJyTfivRVVcM0P6Am6voAMIaF
f/AbIZydwALTbVqkXn4oqknwLYQBK5StPJSGdzApnj2QJAeBmvY9ER4EKo/JnXRLXt77M2hENqwB
0v1nJOvOeUDDYADUfp05QRq3RT2kD3OCXs2zCVje3ZVVXtbZHrngtP3GHQ02CCfs0QlRtDR8Swqv
/zqrNkiyGFSaOtn2U2n01nVJOn7F18B4GbMuQ4JvjzItXmHbKJmLtRTsn69izwbUD0ECjWKRtic1
DyhFouFUVuj+TOXP61fV0vetp3QDpEapOuK8SjO13VEVLs4uHZsguSlz5dkExMLluR5ApntC0/KE
4pmCnNKDg+pxtPI4XeAE9Wz2YcBTiwCRhDoS9LzF9NKrIzLxJSM4NVH1CInaOzSZqxhu1cTVEPzI
PHOXonvW8cObsmeeDbJniSQNLvrxxFwkJJDFcWII/IpNZ8bbkiqeTVHcGJpph6fzyWQieoNfD4st
bh93Lft62fA/RSxWzIdLPypak/cnPiIxCuZIMAQX4bBVxDT3o+w/Xz9vfw6kvch6MBP0WeZMZOoY
ukUXs2h8C0F/3Oj0xyUeQz8uMpzmU0lXYd5/fql5Nt6+EibiOTKbF7BZCIJ1+AzaoV8AfVVrfVoL
S2dj7TM6l3SE+vVpnoE3DZS/zbrC7HPPbCPirGX7/5yLBwrv309O6LKgEzatxldWQloyBoM/R8MI
CQ+DbMWzKIIfI+gUru/SglewMfgshDxh2khzCvuugqwP9xm9GG9IvDVeiIWDYFMVg1A99LyhJQ+E
ZKdLoz7UMI9MXgBKafVwkdXoDGCv7WpT7NJBuMz1tyd71c1Rrw3pT02b5DtQtDA0lqMROx/XercW
sCOezU6MpkHo83VBceQKDw6T18luAh0qGj2avUj9R+qbadtMaGkv0vBcIIBdKT4sLaaVQ5OecqYi
4v0nhG+R2nsgR2zCOHHKmt3pqmIodeKxP+MNKVh0PyZgOY9rBhb9cOUHLB0Yy3sMflE5Cciyj1BP
HOQh8aYkvffSAEzd10/k4tpajgMq2hBZDkb3gWlACbPhkwnCs3HpZgj9x1/vOTPyeAShCzTv1wqs
C+tqo/mRNexnpyLFUeCQAgyfbyoffC00wrnhyn9lc/iURxgOpHE/rk90wcxtiH9WR7nppstKBi7e
cL2LN7HCjeLHPPfdvz2oUECWsgdLx8rKLmydDfuvROK4jQhdlEokyTYiJVDedUuoP628hpcGsEKM
LHD6AhkK82qQRXbAtlZzpJ1cuqZ6u/R9KxcnaSWQm55mGDZ+c9KCuB8vuDWw/NIRuIz6m9toOGOd
TPh0AvAkDcK4ociug6M14FEao72Njffgp8gjPyagW/W/ZmVd9FClNaFcQwUveK7A+/dPCPNiAtNG
0J8GPRPQJdXgXm7LfuNGtNpeP3VLQ1gOZCAekIPhPCDPDLUWPMdzoGqQPPDntv8RRGCg+nl9oKXj
bTkKFbouM64yp2QMwzfidMVjqIA679Kx2iBHURzdoO9XYs+lwSyfQee+H4Vy1dHUIOM08/AJdLvH
plFgxZ/Kc1+tMRMvLJ/dKSCawitJjbslzGvA90DznAwX3ioATVYizCX/959mAahFuug7Jw/s8lIW
aNK4kFdxTk7IL9yJPr1rhjbbzjJ6cpNyhXhmwbTsHgKWKGSuxNicEgA0JmCgHelt0gkKlSsD/DnH
6dn8wYDdOmkVuvL4q5GNgJP/skMT3lOoM6FglvLH2qvM/vrhW5qO5SlUPfeE9WCpR7WMi42sJBjF
/b4Nvl3//kIgaJMIDw3P+6DJuhN6EGa80SOTBACMU+MjsQDt7CTr92UIide1foTFU2G5BqnRJZSV
pTxWXdvfJRn7x0TBGd2rBzmXeVxd8IoIDyH8IMa3dlyr3iwtpOUuOHHqNAoMqjdMzDSLObgK/Go7
t3g4/3N9LZeGsB2F9FVImMFeNZ0+iABKRWNOksNtX7c8A0OLC/IDJQ52AWIW0SMT5YtV3aiF3263
D2Q1MtzNKPhpIFP6Cv5w8y1I8dy56bfbTQOAQAN10PX4etiQGA1Q7W5OQZp829cvvvS3+06UCkdY
iOKoIjCNxtRxaH1EAouI25be5hIejJ5rBjqpY2aQ1I3RTIyDK/0p216fwIIvtlsFJJGB5K7uT2BF
Dl9FmjXNcYJl7hwNBoEVT7Jws/iXnf9tlcwsiqwYWfomEY3Khh2Jiyjw0lUBhrPTnN0IK/LsxgET
agc9sT0cZEKco/S9+mmYCrKyVkvTsOyYgDUYYvFz+qZ4eBYBOza1H8TgxTqBMPNbVwHPf9umWNYM
kTaft1GEAiFYFXfUH+ZNNbZpXEYg+bptCMukuWkbN2/88UR1/Zjx5kMX5RlHgd8WJ9vY+WwA7hs9
3f2J0SFoIJw3EnHvUSS8VyawcHvY1MEE2jxCGNpBb7B29jJK/krGbtoP04WUZX0eC/Zh8wdnc9/0
qJ6aU0bBWzrN+oMih32OoInyctNO2JD5S1UENT6WH1mbDegunQrx4VejN3+rZ8fL76+PsnT32YD5
yptAr0VbHF7krTc0bZJYOxCdDIXz1+CAC0ghXnkaaPDjQs8S5frj+sAL3t0G0DdpjreorrMjmEea
BpQaPurgAQo7aw+mhaCIWZd6mKByQkwi3hRDc4Z0+q8DItULf9P/kfZlPXLjSrO/SABJbdRrbb26
y0u7q+0XwR7bFCVR1C5Rv/6L6oML9OGYpYO6LwNMGxCLSyaTmZERDWW/mylTkEq+TmEWndf/7clS
4ck+LorquQiDB4692scJ1IMuL5XrrFlmP5BUyNxMSCqK+qVDbW/DSP65SleJmlx7YRm9TlFXoyoQ
X4cB4tVFOfk79N+voaocP9/G0w+tqBPaNeMR8ib9pknx3DIlCNtQaQpXAmDHBGxIfYCQF2yz4fK1
G+IEvTKChE9mnPnXyxvg+rx1m0djF9Oqmvsj17w+EUEWtUHh9krZDN+G0gMIlw9iHMVXGZXzg4H8
GLomeLLy6HF4RJsnOOj8cazKfABSEaRiL2yeoJhOGVhJGVri+AH/BGqCyyvlGuu8gu9udJGYzs99
s3zlSPjsWJ7rDaOgiQDiiu96/8omEN+3jHvw+hibHkyI3sgfXYDEzgdaZeWOch1Yy5g5IA8qUnw6
zjqbb71x9DcSj6lTEuBav7xOriEsk54y+IjZk8vXJloMEt0Be8A19YVCGmwlQHSNYNl0V0LrsYzC
+Rm6BoCMFmALNrcqqONvfcoytpIbcCFEbPS8QF2VdPVgvhp0PIrtAECa2UdzN6SbwkAl56BQEC1u
am+W803QqoXc6xnMQLvAq/V0CxgEyulhKqJsf3llHbZqg+2hSJdRlPWHI4IwsZUlCrseukhW9s1x
qdjo+jTJ8KhGgfqZ+bo5cBHeFwQp8Cld/kw1+pxAQpk10l8ZzbGHNtS+C9HlWikPczFLfNv0BH3y
Q9rzr/U8AMByecFcUzoP/s5k02EeETBjSrJBeqco649SfnqLYLsir7amQL0PTUTx7vJwrjlZHiJt
6yoFyqI9Qmiq2ksDBq1i8Lo7H727K0ff4YRsFH6qfA19mF48FDH0miA/+p20GIEk4P7Ia1APXp6J
66RZbiLyvQGsRCjvgN2XbLoOyIP6fLld93XLQ3SQH0MlPpvv4bRDKMoV5ccQxK7fL3/dtUSWdzBx
1YwNR/jaQdXnBqrcyYZlaQ8JiZl9ApHdWruxY41sJL5p5gbEjno8FiOqylDjJrvRX90Bxyxsvl4w
c0YD5cS7J1EFJXm0V3H0WN8IAxHw/6H46bAQG4nfeKnRvBnn+2lEXfrMWxgk/JbDmW7PThtAyp9e
YX5c3hmHfbwh6d+ZY1SxIUtCg9u6A2cXnktkH6hz6qle1npXHe9VG5SvwYw4+jQbjlOSxzvI3fxK
dAzGhFL6W+Sgik1C0Gd8eTquLbLM3Zje9EGJPEIRyDN/igKTTQai/BGiMdsWnQB1Bb3mwo8+Xh7P
deCswMAMgweOA8jNoz3RvxnqoTz1YFFd8Syur1smL0XujSCiQrb4nD7uIE8CQMzy5/JPdy2VbfFL
S4FTT5FySap2m6o+hBYg/Mk52I8BU99fHsZ1wCzTTyHPphbTUmBhRu+uUdGOa/C6TxSFv8sjOCZi
w+0F5R4rTUqB4wBpsynIsn17SfJqDh+SuVkrl7qCDxtvD30LA/6dytybKPwusVjokAcLK1QKJCAr
aUtuGtKzW1b5SFN7waMHZNbVnci+jb5viqosKsMIqjDlZ6Vlc2gFLVe2yVExs4H3qFG1+cIpoKmN
voHGBd9Nsb6RnR9vTCJAREzTb8hfHtZf5K5UgE3Xa+ImxZAcyynozZsmS0CPsu/uiiR8jDrUe85k
/MEwfgJ4a63b2nVYLAcxoLdzrAFouTc5qrNqRPoYPQfeQx+rAfA8Ga0kOhzHntiOIZ4CUEMQchx0
HG+gA7Bj57VEV+nuulNv+YYimqOJagyQsmpAEhPJuQJyhYdYVP8sqeoOl4dxOG9ieQme4MoRYvl/
LqiHCooMgmdSIlaLvezWm31vpRDj8HY2xLwYWcX8diBHJJf9xygy2ee6Q6hzeSJvrX7/xkoxG1w+
gdYfvEZt/AxALl30buiLsd7lAFpAjKGsmu8NVLqGWyglC/06tH3QfE5DAiWwXWWGkpR3PumTiO/R
TOZ7XyCdS4InHhmmQMIFEhDyZ8QjrkKbbc6jtt0mHRMj20C5RmcECDof4udXRYLMxqkDWOjnZdSg
VW+pZrEpABKWqMVOa+TJf98IZsMXSQpk1FzV7KjqsDWHYBo78VxyrcVKueLvxsFsCuCh8rOcpima
JGj5WZz7/6Z8/DT3q1RWrgHOf38X1Yg6Iouft+k9QAbkANQzpNaiQWxi3q81ZLoW6fz3d0PgmcuR
KSXLsesZ2gP45H2rQp6t5d5dn7f8R5N4qRxoFR6nFJxr0Lvgf+g0s5Uczd+9PbNxiVA0PysIFeGx
K8KHMyYH14m/US2wy8Ble2BWePZxovsBsIzL5ufaEcuPFHMy/6ehT4XADLBl+DKQOPuYeG20cqje
Qta/GbgdaXCvAdYdmB+NsEzdRDmDqHzhASe74yzNiidS5/K+BmzcbCG9VvHbHKhq7wl4vOh70Auv
ftaeUcVrk07N8NJVSTW9StQ+mg++mhb/umc2s8GNZgFV2NQH6ZNPwG9wWloToUVfe0DK/1MvrOdr
nJ2OM2RDHEEzQMqsJuk9BFnMPxINSMVmWsZ8pY3SsaU2thFqu6Eg6Og9Ml/Wn6e6/qjAGnMoMlOu
HFPXBM6X+Dsbk1AsR1wN7hXijfPPJks8tskUEqNXnUkbzZguaMfQpV8fDS/EA2mR0ZNNLR/jBZwW
1w1xntm7GURTvLQBGGD/EwY0g36Amklw+/8xguUo+DzKutWsAZ2I+ZoiN3kopPFvaoBMnq+bgxVp
SD7WHhO0PkYpTBc9xZ8KiKLs0R241nrlOkm2c2D9WaSc6COSxWyveviEAA/tLfj8/JXM4d/jPsYt
56CXVgUl2FiPYkzqrTb4sJJRuAlo9CXTpPh6ea0cJ9bGHhKeCoCIOnpMUyPu+DDjZi4h0LCyFY5Z
2DhDdFJEwEUbdgzilu95nJttIAZyiHlFdtVZL/HyNP4e9TEbXihH6kUxBOPRhrsU6FzDhwcU7IC7
VcuPsa/NXT+uXkaO3bephZtgVFPtJ9j9ainvCB38O8lxWY8gylgJ/lzbch76nRkWhU+GIi3b44Q+
Eh8dMl6MSkHcdSvb/veUDYvP4777vvFk2pqyBANEBXUdVQzxN/RnfY/6MDokjX6Z8ym6zzz0sl3e
H9d8LKM3qQh9SQ0812LkIyid8JaJUV05Xfd5y+KVGaDWY9L6qCN5xLMXsnioOF/+tusIW7Yui75L
zYiXnijK4kAKkgNOMgaf8bDm+1gVq2kB17GyLH6a80RUnaDHho+l3qHPsIz3XSsph8jfmZ7jqvnY
KMIg8UqEUpIdDRkA9wUbVRODhLvrSXAIxyVcUYZ07LiNJAxIUs6AwtOjTtXwZxKzjw5KIsnKTetY
LBsz2IUjkpho/DiaHE+YIVHRjz7GvtdF1K2ECw6fYqMGgyEmeqrhu3iIALNFelGeDeL8Io7P/1cX
yM1f3hPXbM5/f2eOaTyBKQz9HTi7eNXzcxo4xMYsSypW1su1HZbBB0HV1gRFrjcOLJ4N6dE3+M/l
n+/6uGXdgVL5MCtQRAnpt2ZPMiV+5UmTqZXlcX3fMu8AasFl02KzQcQ3foKGAvsGSsa1TJJr8S0D
D5bU7ypP+UcJGvGbdKTSf8lZnsQ7r/bleHPdGlnWDZ5oZkyYJPcyI/nPomwN2kh5065U+B2H1QYD
kqnH+clCPIEr3OMNpSDDMVrEh3RacrYDK2x5m49e1x6umo4ND1RVtbQRoh1gkSvymop2jrYhuO/X
alSOLQ/P83xnESCaC1TjM8QlWa+eyNTO+SHTRbCG63F4dRsfyBoI45Ws9v9TRkBz9DPn8/T1/Ihc
0Ct+XRBnowR1n07olc78I3pygCEo2mpm9xBmpL8TYdhtWOTl9HzdhpwX8t2CTYaf6SP6/AQ+SRDc
neWG0zhbK1M4bMQGCDLPgFFYa3hzGXQ/Oo+p36YMhn1WFu3+8gRcJ9g2cq9BOjDtKtAAe1H9ABYB
f9inMXp8fku0FVXoNJKZz3ZzByr+taSk65hZts/9cQErLaHHQtf6oGqWd5vQ4/zP5Tm5ls0yetZG
k2gmkLS95TyhRqEfRiFv0XLdXGeHNl4wrXqjC0HlKeVZDIA2KuL+dshyr1nxvY4p2HjBYaz6VPER
t2APjsyp8MQt67160zdNvnI3OWzRxgpOVYlO5pLi9kOZYpqg1p5ocxfE6bcaHHrX+V8bLtgB5J+N
ZFqOHBVEdE74no9Cnq5Mu7u8147zawMF2cDiCgxQ8vQWkUx55z+eQ+pAodhKQxSrQHK31nLi2hTL
2LWO+tIjaEZ6Y7MyIBx6y28PZXBV/ZvZ4EDwTmRNhbb/I/fb8S37ZejEDjWqYSC8S1dCUYf12ahA
lRVLnhUezlY8mLs0i5Z0U2qRrEE3XN+3rBsycanQxZkDJsmSJ2n08AUCXnxlw11ft4xbe5Sn7VDk
J5Ok000h0b50AIUE+CQuHyjH921cYKOzrAQHA3wTy6vh61BDMqPbllEvhtfrRuD/fWewRI46RuRw
Esjp3TdqgfBxXRD9z+XPO+zaJtoFWUwZsyxZjj4YifdLM/+YSA8lC7yab0J0/l53imx0YJejetS2
JT0a1ZjooINobD9AKABwq8vzcG3E2QrfXa1dRcEw79X9CdRx/CGKWPspD64E/DD/POq7r0soQSPV
H3anTqn5JQiQTWCzDrdlX69EIQ5vYYMBZaNoEiDshMIo+KaHjn+coL9+E8fRWnenawTr7mZjGQg2
NPxe1129b5rqG+jz273P106qawDLkkElxHkRp+0pLT26SzXbihnqiyiGXXc92Hy6U9amKef1cEIF
AXoSWo7JAN4hkny8fIYcE7BxgGaQcT76pD0NjLJbJA0eeaXLR5Cx/748wNlm/1JMsHF9E8+biY0d
BkCy6C7QLMyeprEMs2eIJ4DFRoWGxF/5XHjVTdaStUTSG8Hh38Y9X4fvji+4psa2rPziBwuWCio/
EeB/xyaTxdjdkATvwQa975MH7c+6zaPOP/QxHYIfPFDTDEB7Rwh/CCFA0a+1/LtW+uyN3v0gVk8z
pHjocAInTjRtwOxdfgYhUPq9XprrWvwYO4/9bgwO8mXIHVFyhGJ9gwZdGeXDtmKU/ri8mQ6Pwyyf
MM1l24CZaTwFi+4+gn9thqpp2phuJTnjiFVsBKAZFc3ahsjvIAGS2b0uR1NH92BGC7tukzHVsUea
hiwwhxQsXyD9u25alpsYxqxngQyGUwcBDDSVpeAOFX7UBys3gWvrLS8RRRV+NCiMjwWyvsVUdQcv
JX9wOMV10bbNyiupBy2wJGh+CDWUn/vWq75CzWoNHO74+TYYUCY1qM2SuT9FAZf8YGgMPqqo8shL
3a2K6Di23sYEBoMBy1ObqlNzxpeOyDgeBjDgGyT9D7pFj7TUUMC8vN+uCVm+oUsTnvAiie+JnxW7
ZkLJdpLAYczpaubMYSk2HJBFM/q641QfZduN4b7LdJvfQ+3g2sy1DQbkILDq85CoE+mS7t7ItHzq
6erzzREiUcvQjceh1wkKrhO4ULh/W0AnsngKKsXDD5H0il8zgxrCyuF17Yb/305LgzVrJKXsT+k8
lyCkQ8VCkG7e+NBBuC7SeAOivfOLg6Z9Uy9Dd2pSgIg4enFucKay7TygzHf5TLnOr2XjPI7RLFqc
L9JeLuoDa1BPfAZjGRhRSVur7gUdekWG3Bqa6PCcuDyo65RZoT4fQR+ZgxXxlEd5elfWPjR7Gv5y
+eOOM2DDATtcS9qAveXUicW/a8jwZTpbpVxAZRpnq0p9rmGsYF+GPRgRZKZOomdgRyU+6Le2QcBv
+7z6Fpqsue4M/Av1N2Ug9xBMn5rgrP5cDOIubOcF9G/XFuBs7F/TlT0tfVr9J9cFfjWyeevzDEuk
by5visNYbKwf6vd0lr2sTgXiiWgTINn5lftpIjddcBZsvjyKa08s85+8oooKOrSnt8gcIjyHovDk
XSPqaZPI/rpeF2Zj+3CBQ5Ep7atTILU4dARvF0iOV5tkHa3msBCbRjZoDPKDRdqcDAvNN6FnCFF4
xVqWy7UbltGT0UzlEFYVXFcr8YCky0YHUCsLIWe5cle5JmCZOGE9ukm6oj4VEBWCaH1lQL7uB+S6
hDa10XxRTSheLESfzDxFj0SnyW0UqRUX8vf1oTbAzrA4qZXPsPodQL7euWS4MCDt/gfBbNcQ1l2e
zsYHF5jEC6xFGwwc1HQowL6/g7LXWgbt71tAbZSdnE0VQm2rPgUeZ5+KAPwfOijYSjnP9fXzxN7d
TWlYK9kvXXUiKsJDoEm98CaCRtW8v2zLru+f//7u+4H0I1ohtDoxD7XzSPn0Z1tcWeGmNvefoIVk
PQ30aYpKWm3SHvDQTZ+04Gm8/PP/7opA6vPfP78ocVmrxOQnlSKbZTxgZYakiW/Z1HxYkum6pBZN
LEuG2Ec2JUiKHwMNriuatLvk2hwvTSwbBue4jrtiKU7IUHe3U9a3ZAOsDLJaV62RDYQjfRbBYxfN
sUn0w+Tl/abj04821x/ns3jy5UH+HuBQGwTHomBKdKfVqcjy9Fad82RdX9f7tEC9Jebh57YsisPl
sRybbiPiiiqUc8zn/PQm6NCJ5BcZMnOf9/L49jK4PIrDddg8f3JQSGWC/hipd1A9Gs8DrS0a6Uc0
IgNIsQYCdo1i2XdEIFKEMhUOcAhu56mJp53GFb6pIyDNL0/EYeLcMnFeIAqACGV+ksJv6GHyOAWC
Aony67SDqE3tJ/ouK2e6NOgGQhMY6Msf27EeV369a7MtCyfKX2ihouJkNEgMGC7/D/Lc+SFFOWxQ
Uwu/XF6lv2N1KbdMHCLZiwde7uiLknNbblUH7hvlgbhHeAgK6jjNt0Pud7c6z45ZGz1fHtVlNpbt
o3g7myIheHqYSh4kqgoPUw+A5Ns7x9Se+YT027Jio46DYKPmWATetXKW6sewjPEtGVW9n7UuV6bi
+roVqSuIYelZk/wE1EwQbsECgZawlBEeXvnzrbucG/DvFLwpT8YvmuoIbj6S3iVjAHLwqzbDRsiR
EDpVaaTUieMGvCngTuAfC8iBQ2E6npNf5Zmr8vJQrsWyzH7QIIAG1yvq3p4/f0d/Q7cNEnJlToba
QDkU03GSB9bep6l+kXkDMvoAhbC+HsuVxhvXBPz/vnjlPMQVBUH2fdrVD5NAK2OIZMzKTjusIrZt
nhUVSJAZPQFAumwKkbfJI5HoyPbBKLTwKrnP2Zhe10NEY8vyzTI1o1dkJWKIbBpBZTEGr5Bh5w8Q
Xch+X7fflp0DyCRileTypPHAB0XhyAz0g5duXql8ns/Nv/PZ1IbHsUarGDnREbYBHfmoGZ+6HMrr
sQGtyFUzsJFxkE6aMYGivRceLb9FmQ6g+dsX6qrcLrWRcShcIPFd6Ok0FFLfGBM9awL1PHBEt1tV
QOR31EW/cnZdi3W+at7FvKCpr+cxHdVJlumy/CBDG6s7zrtQfpnzri9/Xrdilo1HfltyQ6PmHtK+
R0knA1b4VQ0u1xzOdvluDor5SEyOhpyaBgA23mQ3ZVF+biVSMNf9esvAu8Wb5mmKxYkYXi3oaAgY
TR8ImJim28sjuKZgWTmnig0iTcaT7E38Dcpu4840Daj8R6AJrxvCMu3IIMmKZ+byBZimDwOoiQ5z
hfpNBQ3mlREcfjCyDBtNqHMrgEo+v8+G/DbAxqizEsLw7fIMHK7QRsgBst2BTU0UP3Sc/Mqm8JGf
6b8Vpb8oG7/QMwvL5YEcE7GhcTozwsRtX5yCDCKmn7UqGOABeTmoP5cHcGy3jY0DaxM0ylm3fJm8
6RPqROW2o9V06JGkWmlNck3BsuuUKROgGzA7dSg63TdDGI3bGqj76+Dt1MbFQYgtink6j6cmlyWm
4Bcv6D2+9tK2efOmYTFZqHvzRTWQMWIVwieIQeY3CRnWEDiuFbKMuskMgaRPZL4IvhRsGxBp6L2v
6Bit2LRrAMumm2EmkCfGAFKX4BseCIgvzZU0czS0zDn1a4/2VT+fUl9nzZa0cdJu8Ny/DhtDQ8uY
O1+AEncOxEmVYJlGD84gl5ssG+PrSonUxr2RxiN5Am6gLxEa3p7UIoJfiHPU76sszAa9maCMtRpa
8wUaisuWQ/drpzrhb3yGh/jlIRz7a4PeNDGa1W0mTpp5db5tono4sLm/1p3aeDckQggEFafhKVXw
08rrwNpLVpViHS7IBrtBeZgSYAuGpy5LP0RlPOxlEx8Qa5rt5eVxPCJt+jsV42U1RHH/JJui24Aw
gd+BxbFrNjWf1V4nw6ewg4ifLpIjJKOFXBn27OD+Ev39C/c2GOi0eIKeItAVbVhtyl2j6/ZBJ/lz
WKZkpUbi2nzLuCESRnPYBUKCc1Gx0wIpPeDDo5+XF8+1O7Z1T1UDWTuTvYrGH260mD5xOXZb3qUv
lwdw/X7LvEFFntZIoEZ4VpwjGl6PcXwHZZJhOVw1wL+wb0KHBCwH6amI6yj4MKCFS/xImpbrFffq
WCKbEc9MLJuFj/P1JkVpUM/fvMVNI3SdVubgGsJ6ZQ/tCOLx2piTaCLg/Cd/aL09dCg0U5u2EavI
H8eZtfFvqvQDWtXxcpqQOLhpsvqbLBb9EQCbryCqXOvhd4RPNkveMJc5NcGUvUZjqKqtiCTdCvDM
fQvaLtiDR6S5KxCUXGcgNiiO8yhOUNxJcT/1xXcZlmO2GcdiubnueFm394BGWq/MAlx/dQ91CoNm
j36XV9BZuPx919Zb9p1WtedlTZ29Ku6fUHRFCjfRzZe8V+GKBbpGsEycQlhk4n04PC1p24S7oB6i
9OeUdl6yJXjkt78uT8Rh6DYsjhNCA1Dbi1dC6qj5Ilnc5N/KCbKcK0biGMDGxTHdzxOywNkri0W3
EzQnOzqsgdMclmFj4po2rnJcqeJkoupbUw8/dYXSZ5CUAYBnq3SIrilYdi6Xtpdl23ovnehyf69R
wR23MUUb4u7yJpzzfn+5lGyau4DAgSxDmn4JOvpHQknrgJTg47l0D4zrLSS71YEG7crRdc3mfODe
PYdNnpa9Irl/4h4onAYR/J69VYJm18fPf3/38YI2NM5o5Z/ESJdf0Pnp7gsvXQO4uL5uWTVJUYps
qO6flIr5V2Cbe39b5Sm0+67bB8uqNbqqUMAtMrAugIOlkOG98tqNmJEZGvCi2VeglxlLqHJdHs5h
4swy8YiKMEHZnp26TvUbbMkEpjOQ6OUQMLzOzdp4tq6sWdHqPnsGU1xxD+kZ7641IO26agI2nq1Q
WpQjOiJeZVvqW5ZCXNBPoUnOF7mWlnBYuI1mE0UYV6FvvBeRj+2j9tNplybTfGvaKb2J+RrTj2Mr
bIY7EDAOZSP64CQ9cJ+C+1mh5033UbXx/JC/Xl4uxw1rQ9lSqdBisWRAM+lS7gnIjDfhxMLD0o8P
cyNu6JiuRdeuZbOMvBiCeRon7Az0dyEymI/5VkIF+MYLZb6l9aq9u9bNsvegAxy4TLWEFmsX7oxJ
hz2kJs19kgS/Li+aawTL5qG/CE4pdlaI7PAI4F48HccZsjxLUC4frxvCMnulideiPTQ8sRwV4JsJ
yiTD1jTVXG/zcllrYXdtiWXtEMRJAcui2WvbqHLv4zTsztIrIaTKtzEqNiuRj2u9rMgdcDmgVrNO
vkJQVO6Bz+YP0An+jLfcGluMgyaN2ng2ViZ1A84c3Ifd+MoYEui1mD7wBJUgDZ3OTTN44V0l6B8q
mPrQd+javrxRDv9v092BlzgJSVmMT9ATZgeZoic8TviaiIzr69Y13+TtIqCzl782EwA8UA0dd3ne
N7vLv91BBkRtTJsaokkmE6nu3zocQMMCXsu28L8tLfGPaJGT9wH0Q0qoyZnmLh3AtMzBfPqDZGDU
E2GJZrMuL5/pFD13S4VOvUR4V+JybCzclFA6LBmNTgwPi3qDWwIt9z3eNGte3LW057+/Cwtk30cl
Glj7J0gQn5n1fDpuaAy4+JUHw3ISKsyEHpNWvioMFG+6xV82TVxDs/by5jkCNBv8FpVoXcukz06i
BHuX8DO6BaPauGtK8HiBcfXXQON+iydStmLFrgWznAWVovf5mOevtcpDlL/8oSoOXKGXdWVGjrvo
X9R2hOP5KgKkXyD3tEnD4YvIq+5jAW7DysRityQQqLu8eH+fC7GBcSRuSqgh0/yVlDjzscjQSiGB
h13zR67vnzft3eEakBac+Bx7L1zpmyAIx6fFS5NP1/14yyl0Hdq6E1kPT4FH/ZsxHl7flue6j5+v
ine/PMjzzgg+sxMKuKC2Axy06vR1VSliK+YWpZ48ZWATZPSg6c7jj0OtvZW6oGvNz39/98sLoTT0
BmAQHWh3NmKCblA+i7Xe/b/fYcTGwkmkY0HllIQfxFxW+o9IwoJTyH5LWpjDXLQIna5yHMQGxfW8
kKpOUv8HOWsth1mGiK/zWlCyX7fDlh2ncEyt7kp2KkBd/r3Jzy6Vzp5a+/1/DyrIvwBxHGR8OsF7
S3NoS95CuLv39xFdlv6u9+Ii32UTF/N1k7HRcRKcdUgzVt5X6IQzsICU9bzcJqwu2O7yajkiC2JD
44a8C9kSzeZDF9H+HznpxlebDvRSBqnzJdHjtpEJvDrvuS8QaNQ8gbx4gRxiPm3HKo/X3KPjBNq4
uTQxjQbLJD2pFsoRO/TpDPdz2YfTNkkjtkLp4dg8GzY3TIHqJdYUnYI02gg5ZXQ/oYQJbs4ghIy9
IV175dad5/nOXjui5igxCT3JRAXxY5Cj9rE387is5dUdDsFGzgXcLzOVl94L66tu3qUeYFN5U6fk
cPlouDbEuuGFqCXoRIPilVAIWHWsre77NvbQisqu63ElnP33GgURaZHSgdgXjyj/QPwqEscx7edh
0y5mCFfOuGuhLI9QDkAQszAuXtMh6A5nbZC952dr8gyur1vRP4HoCOpOLRgjmSLpJo8XQP/iJrkO
2kL+hYuTiQ/mT41zRAM+PURj6ec3Yhq8NZFSxwRsPjnONAvSwNf3AZ38R6kD/fl/eK7+PY4jNosc
kFB11EmOUCSo9CGs0f8Yq77ap2eacd2U8yNwmcEmYWtNu45ja+PkRB4mRTTO6Vcy9K2EgKgK5cb4
lISfPLSarcFKXcNY5q3TUqaZ32lUmmL9Hbow/IMAwe+jEDT9cZUB2ji5fDECmzHnr54IQEs6xOWN
eNMBytt8hWXK4Q//JVDbgBamobJ8lTMQnkYhqw4NgGbXwA+XGTqMrpuJZeeGNLINgqZ87Ra87tpS
VTvJy2/DQq8dwbJxiOwWXDV1/lr2xtumS/HZZzzaLlPxfN0ULDPnQch7EY/5K5U8GO4X0LXqbeSh
6WQfQVRnXnG6jg2xoXIQJExK2kf6HnCR6UHUat5HkEN8SFEw2DfRmjys4/TaeDlc73UnoyR/ZYRU
d2rIyX6EYPCtoP1aMOyaiRXGe7mhRUC94pWHvrdt6iLd5uMIDr7R/5O07Rrxv2sm5+HfXbOMLfGc
jUv5ynPJRrhfuMctyN3Lh5qU3ufLm+9wkZFl7M3SSDKzFHkKBv0CEw1fOsazqxLGxNaeZQFDU4LX
xo/C1G1fb6DgDKwfBPEWuuasXL/fusoVWvUH4fW4o5Ku9zdl34b1BryE3Rom1uHlI8vAkYhCxzBb
1NMbV+jAP57FgPWU3eoy/fZG1+NTL1vxJq7ZWLZeBAATzHWnnljZc0C5hTj6TbBWJnUdKMvQ596j
AcgC1GuylP2tLAf5yAZ64rT+efkwOQawQXOVtywTqIzVKyXZqVYL9CHOYZUm01pb1t8zDcRGy7ER
wuNpFahXAKhu2gEYMF73dzl5nhCIttkq/blrHMvE+0lVSV1p9Yq3wfwDVAp8C82gcVvOhp20AD9w
0WXtdbtus8txQoUGxl29tiV0MDd+Tr3fssi9Fcfr2hXLxDtmYj9IsGaBN30FA2m5m0nxuQV1wO7y
trsW63ya3zkqYgZ/ToLW/8FbFAGBFnsEc7zelrTptol4BqXZGurT9aazmeWaOGdkCIL0pfHRsAgE
sUYTbKl8SJKCCWqDhFr8T5vnodmEyCCA0BcQc7qpoUF9eaoOAw0tb2C8cKjSRQxPhvFhP/Wjf6Th
skav7Nopy/x1FOZKCE+9LoGqNnHZyw20vcxmCGmyctZcQ1g+oEuBjo7bdHiKhmDamhByFCIWtxXn
a13KjiWysXZqAZ1CG+XVq0ap8JOGKuUUjOLlqvW3oXZBmXjgMhPFEzNE4J2rhon6kMICMv/KG8WG
2sUyJ1mVcfU6oFT+O8tVdA9gzBqXyhtU4d/leWIj7VJeL1MZN+QHILm+3nmsTZZuk4x84WbDZx7o
1x6iGh2K0bqoNNvUmRyifa5CMe4G1MDb7BC14PCP78D51RTTI7J8QfhHJW2A5G5JpzY7Scb8ELJz
JJKfYq9lzVnYBvKOeVeZDaQAchHejAjuyuUG53gh5UYS4hcF6NrQldFsWVoB3rnRoU9Z9bmsejQW
/iMi3gTZis9wnRLLKSnTefOUJerV9Mj+hFFn9mpYE/t1BGg2HFB6IyDI2VK9aJA0bcHSSEFZgjhh
U0Iu4KbuktWUmcOcbARgWqqwT9B2/GL86BnBSLwRzXjwRLNW6XH4Vpv0znDIi+m8K78Jocw2ypR3
mGhRSyR0FvD506j7p9YgTbhsXq6FsxxQYOpE1CTXL80Y/gYq+ns6lp3Y9n77AUIToLK+PIxr8y0n
pMMurkzUFC+K8XwP1uRoM9foLbzq6zYakCxxmHSDKl8mA99fJHr+7gGn8PXy1x0bYkMBSUn8CNU3
/RK8caGT7mcqE/oT8nLB/myxu7gO/o+zL+uRG2eC/EUCdFLSq6qqL3e177I8L8KMPdZBkRRFXdSv
35C/XaCHbpYW9TAYoA2IRTIzmUxGRvg/ro9lWSeTEo+gW8kZ0pXl5TKPMWqGE9sgzErfWKUywYA+
Ik1aeEFzCRNQVLsBEtkCjd1ZqndNyuIhJhKwbgavbgKePv9+G8I70UtSV/zoQF1pZ79tI2yr9yr9
CNvEl+HisjyK9XgXN5H/EAo+HSaxy7pn24jgv0OM8RCv6VSnz7QsHvwJF9aWoBn9+i7bLMrIKUIc
vSi0lN3F3wj3qIw+ub7DlqygwjmsBCDpdUR3+m2+FxguLqkfV2A9d88kcgv3kw+orD4ljjOJ0/Xp
WGKICQLUrAPpZD92l9rx3uONvRVZPbdFxuX8sZ2iWx8QTCxgie6uxCmC5FlUav0wq0TUWewW0w6y
zWJVJhqwHiJ/AMGSuPi40Z9mNMuAyx/FHbZHmmqxKVP8lnhCB9rv6QU4AdAVzyPxJTrVir0am+37
2/68cgtf9msxLzW9SLT2fdCyreND04NBb8dsbQu0/f3V99GtGbRdmPILGaAeRmbQ9zCFS0uLkHjd
kmwz2P7+aoSwqypvcKv0eYak6juXQ4Mq4FOwc9bZvm74tCqpw/pgy0DioOiyGI0BQ+ZHy7zjB7bv
G24tRO1GU9E3lyRMcX2UC5h7DmjmdHcKnLbvG44ct74Sq+OxPNDyB3GDFH0P7U5XqMWHTaRf0UL0
FRxP4oKOTflQRs4julrEyVuDF5LswRIsBmQC/pLQoXPkMn6Rc8I+j9VKP4ZhvyG3k583GZCJ9wsn
ArrrquR455HJKWza7mWaqby//nVLZciE+SVjh8qs14bnOqpqJ/PLIUmf8LeVHwtNIYdy53kgvTmR
aO7n7z6g6e5t5AyuCf4LU6izld0i8pKh4Dz46R201acjxKSmg5Psgi1sO2S4OFGqZ6A8D894626/
Q0HqMZFr97Ofd+ssFiM2Ge0KkFVqSDVUlxDVlRTa1WpZnoOQFbdpbLme4eUjS4c6iKbwAsqHMTxR
WqXJQST93hOTbYkML9eQWveTIRZ57eA+PWuc1jLgzuNa7IqXWJzxN5fqqzBY09JBu7SsLiCrcU9y
At7Sj1x1jqX4wMNmrwHFthVGUg5umq1tMKguJVH8SQaR+5RyZLbXncWyTibMT6N10+EzCc5oloMM
xDTPd4mb6jbjLf9xfQhLHmUC+pS3RrVYJpHPETQFZezLR3fu5IMolPjLcemXqAf12/WxLL5v0tYl
PpU6aab02U/Euy0plJ14N2rpHABfqbLFGT/HHhV310ezbI2J9pubhRZcePVFApSgHyRqk/PfkD9I
6U4Hr8XETMyeX/KIKUK8C03Tn8gXPiHKr2cgny4x2bVj2yy2v7+y4zCkQz9EZXhhydA8/M4JE7ru
kazYpmA4ul4byuLUFbmIO/THkTD815vlep96if/sh+POyWizY8PfiYRIHPhPeK6iwF9OHSA5J2ej
4i4kT+jh+n7bBjGOdghmAMcrm+iimGBgKKmUtxwRwKbqFLROyB6uD2PbEMPjaQwm1CHyogsOMAX4
YefdN+saHK9//S13hFKNidTzU8mwWFpcxDzxpxFtOx+I7C4zngi+14mnzt56ky76Ntbmpq9MqyRx
ALXlqXoCt/J8Svq0OwN4tX7wl6L5ixVT8vX6nN5asW2cba6vxxk1GsGYEhe8MkLPq3RJqw4EJAfl
zqK9tfPbAJt1vx6AIURWY+pdfDTLHWZG2wxP/vSQRrsoe9sctqFfDSG9SXIVrcFFrCGq52GCmvbH
FdCU4Qaz2uawDfxqAO1JWi/+GF0Svbg5TsNmykDtq/2d2GtbI8PTS5osIWqd0UXPBQNt16rTJtND
KpdTo2e91/VgG8bwdB+dkkDZN92lQGMmpNBbebcJuQXjTRRb20IZbk4jVzNB4SE61OAA5BSvWVO8
fC5ciIMvy6447VuhcRvH8HMIn9VL17fd/6AQIxHf0aKyPnBRjZBood+v+4ZlFBPQl7ROH/ltEqHo
SukP1iCkzE3c/Brr3j804y1oBUzGRPXhk/PKW9+7wBcH8PpDW1Yqrzw0Dbqsrs/EsvMmXo946NPo
ohSF+GKJDk3o6kzR+KcTub+uD2BxQROrJyAXHEEZybsoiMs8Ez6zz1Uknb0Sj+33b39/5YBsVH0z
DaLLVV2VZ78Ol0fe9ew9mnb2XvZtQxg+riKn6IWm5KIdRf8iU0numdNCtAotG3v8UDaDMvy8TsE+
rquF5yWYLL6ljRt++U05TmY6/xMgUO7c42xzMRy9gBgIuh9G9+ICXHPwQQX9MeHJeSgATrltvw1H
l3UQh0GEmrEfRWl79JvWY09Og/rDTsJgMyjDw+dYKLdONc8JKhr6nUC7Akgi6ojRbzfNwITqAQWk
O5m25EI0+FyLEmyozXhTTyx82sTpgdhT9CoB3YSKcJLWi9R37dYGff23W+zIxOm5TEBu1WVdLurZ
f6kTl71vfQJBAZAqZHzhH68P85u23HzZ22axjf/K7QgPSIyn6C53U/4D6oAf5oU9znQpjkkrPrhS
/z23oMBFh9i9BLAjSau/4gb/en142ywNp9dBVI5Qvxa5dhd9V9fdM4nk9IQiBeRzb3rc3eZo+P08
9Xhxrbr6aeuRLkb1WEIIZWefLEZsIvaiJF5rUSdd3gThr2msh5Pj7z4S2D5uOHkIzUYobSXiMpYq
LrOEaTift/C9zkLb9w0XVxP4MpOojy4zSEbuktXR91Auya/vre3jhnvr2I/bPkzaS1i5BbQLwGS/
QMXrpo+buDwQZ2kiiNPlv1EuKTgAQWSd7GF8LcHVhOORNfbVIiueyyHA8eBUPMg2uj/Io/rpnsC2
zfVMFjuGZ4UwBlvwZfZ6TqIT6fCs8TxPYCp6mNuIdGuGZ/1INRm6o/suzoqGO8UJuDfVPJe94u6n
qa0q5/OsJ7qXy1suQKYiLF6gAUF0Op4nAS2CezC/Rv2dAoeEOi6jnz47kEByji5BKnZ9J99Ex8A7
TTBfuZYFYy1igKrA3wjidvINQtcQ04mLUP/WV/pdEJEQfrxnhJPnYlB7LKG2jd5s91X0q4o5ASSj
6vIYwgT3rY7DO06LDHybt51xxEgHZBst3sJ8kSeVDzVUYBO+uB2UaXY+b/v9RoCI1qjnKLXxvA9J
9yIm3n4XRfkeQrLN3fXtsURoYoQIn0eDjoKRXUg8+Sffaz8xueoTHRBBF7qrRbDded84hkxmPFbp
BOlrJXOyRvRJ0IZnvhfjmd1R+Qg5nZNixaHi005BxGLlJuYvlBNNy0V1aJij8ZG0gGUxKpODOwFW
tHbpAx+dPaJYSxz8A/0HgionjgS7jFD9RBOPFj9WkCHdeACZTHkVmUcBNLfIgyiGinqlnXOY0OQ2
AzNRfrRbkecsCc/RbwyqCV25KfkI7uPIzaCYCWro61ZmWyMjDwA5Lw15MvqXcZ7qY10C5DnJm5jg
EGFMrrww8iFrLkZ+mRtkajOm4ryL04CxGxDD2/cNJ6dAtZct8O75nKAQ6UGWtvXop+srY/E/E7vn
L71Ez3yAmyPu8k86SNT4CdZbBU9F6CXqstZVuuPqtk0wXD1saxXJonUvY0yXd+720njoCrBF7Wyy
bSpGQuA2S9RWngvcRk+id8UwUrhDHUzd96X1C/UR9NLJjV5h4vnQWhv4fGk6BMaieA+wJb8gex53
vOK3iNgb4cpE9I0zrTnvZvcZxJfDe+aghv7gNU4avK8ITcJfIydLtN4vTGnI7c0lCaIH3w/VPwQr
AP6icWC6/VUU8YL2s0RCCfqrn3o4aUlTVfrkOP4sPhI8LkG/apRTMXrYD12Lz6AanrsvgVcG4ZTV
a9D1T/5SFfHOxCwmYMIIExAChnpEIVIGs39SnVdePJeVNzz+wk9MFGFNwZ3XDtK7AI0U3I9KtiTH
9Xv1djLO9O1D5A/GvljTSaBr9ll5QNDN4Sbmm1ag5HfRCy/odKRr8hCQ6HFw2U79yLZg299fJRAK
ZQoIJjQyF6mU78FWEJ31NLfH685vOd5NoF5ZKBqE0Hu76CRowhdCoLUNKnYJ/eNec7mzLbZRjCQC
3L0Kt/AyvqB85NyV3uxCk3qZHksod++EFtsQRmgpRZcAYEO68wRqlLuJV/+yGZwYSGv3njQtJ3po
BpcUAN6QadR2oiYA/c7o5iopyjtQmY+PReR0T0Mc3UL9CUM2wXpR5epQuEiSvQWvyg9Q7YnJ50bJ
7hahlW2ALU16ZVZu5JZ0DoLunEh0JWSUgb/IEUzyHcOyeIqJ0fN4q2YRjwiPBRkOdArf1W48nUIS
Dg9+LXDOdO86DRHkdfDb++vGbHEVE7Y3Jqzg3hJ7F8nfoVf7m+bLP9e/bLEuE60XBUyvLMANQso0
/J44yQKhSiGyVc7Bz+tD2H789vdXG6JaNFIojjzId72k+SWChIwf5aD6vSPFNoCRQ4BOr4ldaIqh
R0D7xRH6lDgZHFY1Oxmv7fuGk9cEOvDDwrscufzkH2MvjthnJyhuepfbTNZwcVJQALfEtP4ve9BV
Qu7mdveh1LbFhnuTZuYx6yLkoWKeq+MS4/qR0hUCvBWO150ExXYVNdF5VAYBAVuYOmuGUpuM8LZR
+zgIaQCOUeUBSRcW/ZKphYmP2vO+8X3GfItHmsi9lbDBHaa+y2fp0S9AsrNz7XZPOF0+8KUvsrmI
0oN2xkllM0eP0k1mbcL5ZsqKENJ85CIGPOKdaAh+iVO/9MmOz1tSPpPWb2xSPwbpT3yRPQjxZveX
SIPwjnHxHKNoulNBsNiGqVRbSJa6Q41oPOMed0CDRXrwh7R76spwbx6W66kpVlu6EJGkldQX6ip0
40IinpW1eIAgupfVAVQHgtq5eJqonSlZvNUUr60BBXahlIOaSAnyt0MdtJ5zqiTepG/ceCMchH0P
wasQr0UyARwyg7k3CAou22t5s7qSEQ70AhhWM8OeAz26x5Y5ImMpmiZSJ3q3gPk4m1yhP89e8R15
4NP/R7HXZg1GpPBnOU0TWkFyrR323hUTuP66MQnjbGayujFRNmGAuOx5Y9qgbD5ShW5acMw9Nmm3
7CBbLNtvQgCZGFkXlkqdSYnCTjYyF3QsvK+jHfOymLMJApTg3YspH9VZ0A4sj233ofTc4jhCJVOI
it7NazQfOyBqbooyJvDP9V1ZDAzGlnJI8fRJ1f1oADw5Xf+6bTKbIbw6moGXVI07+uqs6vkuhAj8
w+yPOQPjTI1MQ6u+Pi7dXuHIYl0m9K9OKqcQIc4hnQj3/aiAzUo65r5jgdprTLRtvpEJNAvEnHEY
iNyPOq/NVnd8rKpi/XV9tWxfNxx/QM2uXEGvmUObIzmosXAeAk/v/XZLvDdRf6ixCIrOGHUG10Nz
8Pvqp2zEU+kPeVruPo3Z9sDwcE3VCrDcJM8jh+IWkGtd5jeomTsUjSw3rdIfwL+CpNxpEH/rTo13
Y4v20y1U3fbxzZBfGaycZE/DwWcvY1D/DDV6WOS4h6+2OIMJ8cP1Xa6hjPWzioclIz1OpHJmP0RZ
4oGkBQI25ZConbZk4vpkbANulvBqMn6YYKROo/w4J5/WiYIGWqKnNdFpdegW8gWNQNMxWvfu27bh
DGcfAZKsvBj1dOLXP7VQmUiq9wSfx3XpqXDYsV/2cNiWG6W7edCrmTERVTJOPfay5WFFCnw0WCwQ
L5/Gyv/W4P/XF9CS+JnCtZ5uCYsDBMew8dpDqykSMIBCnDQBnXPUHmY/Te78jh38MtkDglqCgEnm
J5y05sUw9Off4XKccSfHQ+bd9QnZ1s04+QHXGDq/5eqM3pY0q5dKZFrFd8Um+AtBjmODAsz1kWzG
YASCjYRQMtQunnUPVI1ooRSjqp+uaH8Uy/CZwzLacK/x5e2xQKr1X2uQg+inOkJEaFbxHBXLfOhZ
cgmJfy/C5v28Dniexdv49Ym9vYQQkP/vYG6A4rfUhTqzDnSyrCX/qghUue4Ila4hdfFQtaue9rYp
JCY4cBz7RUNeBJEOrP1ZGDP91E1K7eT/tlUzokNBp1ih11Q/y3CMYAsgtdmKDZvDiiIgB7cLP222
fX3ZbHMxgkOtk85bSqQ1vw8GOfLjLMc9qILt49vfX4UD0QwcEA9QamjqF/foxp2yqsKDzvWfvi3I
nwXlxOT7i0m1RGFBkFfUsTx5pJSHAUQBCGeDYhlrZu9y20DG+Q8hNqeEOq06uyqBciS8/v+d0rXb
7OR7bx/QiQkRBKdBQpXclorrMiOUT0eSQou783cFqGxDGK5feMXcD5PTn5noCLSawYWNKj869qUu
151mut/tFm9sigkO1GBan8vV7c9FO/njnSsqzp4YdGEUwPIKTBFf0Q4PMvmM1M5cgARSlWHzw5Wl
O1yctitkcXRBf9OfmNCxc2iKBXX869tomb8JKIRGL+Tsw5m9zHroThJUEWXAu9NtnBERAItbaHpl
7oAm45HGSQEZx0UUbang7vqXL9H89frvt9j7H2BCl6PqDJXn3KkCN8Pzz4+xct0v0wqi+aXrxp2L
lCX+JNvyvZpF4VI1D+APyKG0ki+o2B7SdaH1gXak6O62VzrQhiXq0Fbd2u24siVQmDyA4CbCllNk
2NHgqqdEF8WaISWTVXZ96SxX68RU0KWxjrlDcUHYIFtc6rxqyDvQhPnncZ41isW4a8c6+hR53vIQ
g1bqtvCaGKGDpq10xmFiLwmqLVnoIcEEu8KOs9lWzcgaIPldpm0X8BwvhOnHISwSJ4sCEEIer6+a
7ftGwIhkVw5VQHk+tTw61rQSD9C33SOXfDuJS0ykYe+E1OWDD9QnF+PB6dYSRcLk53bOad//t+rT
w+8UQYTubTlcYsIPodLsp33Q85z6VX3wZ8Cr2hhw7+vLZZuQ4f5y8KNmZWX6jLn+VK37a1xK/QO8
3PUx5Gt730B+806rtTxXCBQ73mrZIxOLiMbZaHEHQvOpLvq/RNwPQyaqKHi4PidLzIyNYKDSZA4B
w65e5qr9smWLYlTts1P60U5Qtv3+7e+vok3S9jyZiho2ptApEjit9w/QLHv9VLafb9QFfBesMQUE
S17wivoVbArdSXTN8AiV2z11BtsIhoPHMxmSQoA/ygm8oP4mQ3Tt/QMK1nJ5LkZVhB9u2wfD1XU9
cw6+HVysJuieAfoFRmAZiejocdr9uj6GbSsMd2dx4SSVO9J8DQr6BC2y4pGsLprtb/r8H/DDgZVJ
HHOcK9QN08el43X7lSQiuoUjFceviUCElh1rvTjBZkdoAmYeRKVT3Kav/3qLc5vAQ8WjQuBNQT5t
FbOyLs4zKdO7EJXae5TrPwxoITls/wSJtdtq9IkJK0RzzZyKOmY5OiyarHa6NgN6BeVg0u6l0Bbr
/QNHGOliwM+nuVIVPXpO0/+L0nIEmvp5uM2qTGrAWIQ4oZD55VM/R+XXxJ3ApHlgbVTGH69vjW0S
hpOrpKXLALq4vNguTP7Yn5G1sDNabfYuzeTtm4ZJDShY40rwrNP/6aLUqxDFAQ1hzT9JXKnclau7
J6dm8UETOkjBrwbpq4XlINAIDrO3YufLLiHfb1sqw8XBOBj7yUTa3F1kUmYa8jhZF7fOoRfOnkim
ZQomTjAm5di3XG9cNuUnAFDX+wCev3NcWHbCBAbWchiHCsxgOR3IJ0rRw6jxBvzIcTJ1cSB2oq1t
CsZJLuQykpKB2Wxppp80LLJ4t3nAYqwmOLBDNli2M1hLFwIOGwB5xaNbaGB4kRfclnOaKrq8FmRQ
cYW40UHCGMeEgkwv1WyPO8o2hW3VXh3ZLnSI6BrGLdCTkTpFfh9871YK5edO8vy6ndo2wHDpkLKK
1W4LO2XL155O0QGKY81OgeV3Zf2NO6qJD6xXkA/zvsRLIQJ2QsR9AjhzNqy9vF8I80/rdkcIw+M0
LuowRLCvCpTrx+tTs62ecZKvIQ88Dy+j+RREw7HyiriGbhuLoSDgAQ55fRDb+hl+7uMk7/hQ0JzG
s/xMK/R2HzitdnnVLXdEEyrorD2YCnsuck85P9TG8AQYXL5Vprb7oVhrmlVBdxugNjGRgz74f3hT
uW0+h15wXOdxJpnQ0FgDlrvbiYyWFTNRfMoDzi1qQ4BVAhRGM98f2m9x1wl927abOD7hhmMcELFd
PaC/mynRdw8iibwHEhbz3jXXYlsmmE/HM1crC6sXd4S+RuGDA69w3fkQh7uq9bYhtvV75fwicVc0
+iIA+xP6w9oofh6GUN97a1eebrJdE8DX1A2pA7zm5i0qEfccl3JVqz10oG2bjXS9JE4YDiNqKPXI
vyczZMFS2qeX23654doCPExpEHAERqd5cKJYHCMJCeTrH7ctvOHSLo1ZA1VukJ8tqFBQvz02HT01
oHjcsVBLhmsC9FgyJqgzoy8iWchjWC/HeSssiaW4FBBx1dH4UEI+AWFZ71wILGe5CdhjEaAuqKji
lOXJv/Pa06zr3PKI1pYWRKj9Tii0lX5M3F7hUUrBSALPQ8owLoBQJgJy2jVQSxdZiueVInfAGwhA
vP1zPNDy7qYNM7F7AvvlKQySq0FOh7nx3EvrNk1ymEJ05u+s4ZaRvHGUmTA+SKoMtWwDliug6367
Y9BO6skLEpn1VfhBNkvzcNt8DM8vHR3UA/57USm6Z9USz8c57cg/DS39G9FkSWAc/IKk/9c/t7aA
eGg+LdsrUbE67dlJFfs7cmJgFAXENCtZuZc5VXTnTdESGQIjMkRO1XoT6qt5HHoFekbHhPRHXCLD
T9eXz/Z9Izi4gxPBgcElT5taPK7opP4eRkH09/Wv25zXiA7KKVcxlyimbe/jUBjOSp38HPpZA7dd
/2jUD13Tn62s91q2LbMxUX/zGAAP4SBfYaCpj7OOkq64A1mms+wYtm2ALfN4fc4AWheC5IXlydAv
zxASwLNuJYe4O15fMNv3jRQ/EBOeJkNUIzpXkvuorOVD7Lc7RTmLV5oQPkh3iIisHR5zisW7R5+G
8k4AuwQgvFIqzhhT9RGCRHteY8nGTDBf2kFMKSkWjup5+9PfsJ21Xov7CS7k6m9Tk0qoCZC9g8g2
uW1FX+1MGHiEK6XpS4nnVmeE4K326V+Mo8lR3Pnz7HnFecFF1u0OeDPzhnDnALSNa4QG6spKjkS2
oBWN0ulR0865C+OF4iauhfcMUquPAbjYdkaz2YcRDvhao38T74g5Z96UJytlQaZF2t52jzVFfOsx
7aHB7tAXvYb6O/CXUPwgdcXSQ1eu6gW6gGrYmYntADQ5/lgc1kMaxOVZCZwRc4p+640OXCcyykSz
/A3d0vYIha533kA/ecAf3eRhJtxvVlDsgwY5Cj9tHMlTuY5p+yAdLuMv1wewmL2J+KNgmnEdzy3P
LqB3p3n9ss3KJ/KfeYAaD5vko8dvYahEbdFE/7UlWXsw8LHcb6C/xKRPPkzFjTD/xAT7aVTZp0kj
cex73X2XSeyG967rNup4faUsuaO3/f2VyyYTZ3oKBuhBaJQqedx+QAun++hCPWVnBJuRmSA/1wFj
eZ9WPGfgzTpU6JBo+PILdTOokvO0PrdJ/6ja+ZgW9fJ3jMvi9ZnZ7vIm7Z836pBEo49zQnq/egDn
wuhLsbUTlj0gVUCF0MMGcfJi8cQa+rOboWx1fejw7dTrd4v6q0WtuwIWHZVtXoFy4lQscfUBSHBx
f/3rluTYRAXCRuYidRqQ06NoDkmYsgW1kpT3oBy8dFU37iSptkkYeUPBizQcvS3pZ2mHrrrtmWps
b6xmmpDAoiqkg5Ob5QRCpChep/G9mD2y89st/m/SAKLPn4ZIE5D7VsX5dwlnS3pYVf6ESEU2kpZl
t+oXIwSYMEEnavnai5bnHCOIQfyYk6rPCsAIpkl1J4Bbjk65fF0X5/scuLfldSYhIK9r3oBjC/Ik
ZfQsqXjXBML5Fi9de1zd6qEX/XxXDWDkDVPP3TkwLDZhcgQKpdJ2FHP6WFTL/ClBw9mzJ4d/rtu1
7ePb3195jaYgi57RHfbIvIV8pNQPfi0T3txv+7qRI3hQshPBsGC5ahd8er4vx+77SD0o593m9SYM
sCt00UHiEV4f+FCigMIfn7NaVtONi29cE0gBjms1Iap0vIr8TBW8nz4qL5jax+tLZDkLTAlf3EBk
r+qa4dmi8z5DeUp/1czFfmje7Vyl3o5dsYn7U0Xcg9HZb3MAYOr60CqffUIv4/i1qrvQOUahn3y5
ZTJQ7f6vNRHWuX7MvfKsK91WGcQL3aeZrJDPgpJHuVdWezvQxCbej5W4r3ccFSlw1fiZg5pBG4I8
BXow30gq/wm95uR5e6DJtx0kNokBSZugcaGDdhOQbf1BRuP0FLS75EG2rxuZAAXwe1ymODoTXntP
UoFWr27ZXp5h+/r291fO7YL9Pa6doDzXjoqOaoI4hvQgYXF9s23bYDh3Ek1JMsioPNO6+JksI7Da
EbkbFW6GYTd9nIr5a1wAZnZ9NJsR+/+di5p1NcwR9P5+vyoigx4O0ORg74HoAVXjUt+iiRylAEf/
d5yx7cjapBzKntvrpYsa7nGfCeFtZwcr6n8/rn2n9+TY0Fzz+SVIYgKyi354D8Xc7tv1ZbJsuYn3
c0HyWyWpakCuHk8fZIyiWhPuiqJYfr8J2ZMe0pOUr03+m568pV6ZcYCKHxgL/r3t92+3zVcm2wwo
AtcazzFe5CcvjSIDqqseYeR0/fu2GWzm9er7EuiZaBhFdW6aMAjuQOVNmo/T0DndHZqJ1r03cNs2
bMO/GkYFYhkoXhbzpKd9phOQuGWdp4Lbkt3YBOgpXk4lGP94HoZz9REfbkFmss76x/VVsv18w7WF
x4q0DUTx6OPpL6snxU/NdrW/7euGK1POKAtTvLmyKnHIsUk9L/lQcnB472SilliRGD5c1Lpckhow
CoBWoT3kDv6d57P1ZXuWRibS3uhrhje7sp+7foCvzSwKIaedxt2/nfbwzHd9nSzTMBF5NQorleS0
zsmAt50aRnVcQI8ESYB2fqR+B8HF2wYyjm3pdkg7qrnOi0U2h6Luo4PsK/m0tmjn8DkLv14fx2JW
JiGgbscVcOqmeFTdlNyXdC3+jgtefbz+ddtybX9/5XOhA8KUJQxqYEq9X2xyUicTMvzU4DA6eMjY
1M5q2WZh+HYf8jmAihLMV/FKHkQ0cHqXFjOwG9cn8nbxODa5/kDFIxoGOp7cW6d2RufsNH4AU4t8
30B+9K8uVv632OOde4w1SJddhJjb3N4kAtR0Za1OVZWLpQ2+K8ctL3Ff0uP1adnWzXB7vOSTSnCK
w8Nf2meoJxdeRgaxh3OxRPbYcPqumNsGe9HmEV/ECwqi7MmvYmgOgP5nJ3DZhjAcXo2k69i4po+/
BYMYj/6qFyiPAXbxz/UlspiwicnzpnrS/lDUeQxItJ8Ujp9tssmTdupH6YtbxPyQ45jIPMKcdAom
p8pdPUPFsUvup0jomy40sYnME203rE7cNLmAgvKRIyje9SP5tExRvOMflm0wgXhuGZUziaYKhHRh
eyKD9o/FROhxDQEovW0jtqFfxZJkVqUXjKr+XcvQqZt8dfvtWQ3Ih6M7oI35Np8w0XgbqEmjvTd9
dNfip+oqSE4teOW9PgmLw5nEfWHJ3NpZiyqXKMt8VMtMvOOAdLnecQfb9w2HRnM/uDEDVJS9sEqP
YvT6EhwPNP182883HHqESiM4ZKIqJ90yvG8rmuQzSgd7sCxLqTL+g68PGc646H46Q9etft4e6koX
MqpjxQ8uusuzOYCghCt4+xwy1kAQFP3keJe+aXImKs/jq1cObVvnUVqSD4XbCXaQle/sBBLL1pi4
PD8krBhKVLAjOnTpPV/HfnjuIHQ137b3JmUfAb1PWrfYe62i5aFMe4Fur9XTe2CELd//8yE9NnF5
ugSFVw1IZ87miH7luG88D5p/IrpBvxC4Nr+Cm+vGrTB8fWRV2ARrBVVxwVMOaceknE/pKPb2wlKL
j03uPkaCwukG1Cv8UVw6cFtujCiLR6NjvKE3Nl5iVGKePTQxZrdbWPDfEBYEkRe0MsJZ0kTto+PJ
7ks/RWO7E1wsR5UJ2mNpFBMdLThD3D590tXWK08mcRAJn+9c6EzsjGMJ9pEZBUQ6ByEEVvHSI5/q
crtCkWR9n+qo3dM1sNmacawvE/RcnWnGEHoOM8HZu0qzgGT+4CAKEE8dYnD83VaxjE2sXlDUazwV
Q5WDSzNkd60jvOUx6Vm0Vymx1GX+gOdVKzrfAI5/FuvMsnJqdSbiGGLAn8sSjfphU4/v+CBveweO
TaRencxVWaY4KgdncUD3NKAtc2P96sPuIHz+ocFj104h0xayTdTeOjg0lWDtz2MUxLOV+n+n6fix
8tmXSBR+RjpomqmtS1O0H0De/DR3zm1BwoTylTwcaIJu7dzvQvUiqokUKDjqcefzFhM0hXNDHbgy
bDExoOGqDIc2y4jvQ6V4Wf8GSzTNRq9gx5uOHhPQh9pBH0GXDXhktIEvraiPqFHsWUP4dtz+QzZ3
RUEiaSY8MUnxXSkAgzoOotXrv9xm2UYskGyNhBPp9Cya4ozG7FMtZJ2JKXiXruJdXJLndtijALDa
mhEV8EoKYveQy6dZA383zUumyfh5ZHKG5glsjMTeYY2r994G8GgS/ff2pnl9npZFNKF/LgvLAnIC
QNX7abtmoi3YkjU03FNItFwwTaSf/j+cfVtznDrT9R/6VAVCCHE7Mx577DjnxBnfUBlnbxBnECDg
17+L7O/CUazhKXLpVKHRoVut7tVrFeGYp3WE7BSKtAs1BJWfaMH+0WX/ow8g19yAvWHsNwkD471h
Qv4CUNUHinj/jeeOszhAaHWtb9F2vZrAPoosZDoVff4j79p3JS5Tp4Q2CboZ/60JSIQhtPShZsDD
16K6b710TezDcgGaUL9ezsoZYipOUY2oR0bBkWVItFICz/S7/ej6WbDcf95yRl69RJSvymKUafse
5Hfqo2rbjH5IZUnmHeEtI3fXR7GdOCNYiOpkSLOmCh91AetqwUxXeqCKu/5x20rRP6fQgKfDI6QS
J0AjB3HgeojvwGumbuSAaI52Tvjx+kC2WRj+IVJlW9AGzWBNL8gj4G/6cxpKebPt64ZDKEjAhqQD
5qTNY/K5hYbQeOw8f9wGSQ/+wvAFletoOYqTbpJnNgBITCco+CCCX3ttWs6SSdAXzZDoDoY8ekSL
Szrsm1QgypHDOHyEyN0W4UcYu8nHx0OXeyUlOdI8kTvv84AXj80S86y8PGyTWE7ZK4Oo6qzuB9qI
U1XFT9KBWJMKh28AM6zJQtsGWP7+agCW9W6fT1FwyqJ22DMaPrIyCO/+h4e5xSD+ouKLxsFDZjd4
zLoA/gNNkdMI9jXhR+e0mn5eP662QQyTrtDaGSXgLEGdaUx3qDDFO/Au/2hC7t24Idojrw9jsTlq
GPc0+ULMyu3fF1N3KSJR3gabPYcJy3OS2mXa94OTM5TpD1m4+RM4/5ovTVGARnCeslU2WdstYqLy
nEjGaQ00+g9Cpk9t1qhPKloIOWoQLwcLWUCG2vKXdpjSx6jIfkm+Boi3LKCJy2OAlPRjBXa3SkXh
J6dD5WUXkHrahqwNTFgeUmWjcmjLH1mIEm1RKomHTVIcN22/CcSrZiHVPETqgscMWNYd9OmcZb4R
1IVC35+2CG5lqmJog7yfODQLwbaNuISvMgTYlt6w9F55jXZyPrxHq1e9Bzt9mu7g0oYf19fGEtSb
GDz0BhfzzGP9XvfgqUEo1+6rHiBFJf0T3knJbrtrN3F30kvYVA6lek/L9JeY0DUh2yEGNH+108i2
WKahh7yPAFrU7wHvulMZRKPmXpNN+NvAhNfFeJMUpRydx2mGeIIjEncvHWe6iYZevV/Pr9vmYF7h
SQTtNDq372kTRk9g108kaITHcJuiWWAC7DRXDUt65j5GjVAXp0RfC/DfxZchyaYVf2t7l5gwO57z
dKGIdx+VcOQwgDJo8qIHV9a4t3buHA6i28kedYQ7DTLxzjsCXdRXoPZyyCDkPQszlXNws/lQkLh+
zi0XponEi+ZRdGRq3UcqxEehAFfswRbypeVardxlln0zYXeVO7WgXMvdR6d0u0MRorM48SGwcf33
275uuIE8hhi9apEAhExZc4p1hG5yWa69T2xfX/7+KpzoRy3aaiim97oeyUMOVYS9D/a/w7bfbtzy
LBsnHbcy+8EIQI9KNN6JLK/ubV83bL5pHfShg/X+MmbFuE9nL7hLioat/HbbnesY8bpbhHkUDQXA
dUiKOtT/DI2w8LvfcQFRd7Ddlnn4WEBk9OhMfn0/6/GybVqGG1B8imTBJQ5s2RK0rTveh0m7T9c/
/rY1cBNtV9WthM4FfIwEDeqPLBu/xVEwP/Qc4g3bRljSI69OlGYO7H/k/NTz4YsTZs2trItoV0q6
5sfeThBwE2GXM/SU5mlIfiaA2h1T9CLI0X1oM3ACubjS9kgq/iJB/uA49aYt4SbMjjIfmf2gpo+A
rU/iJvIrHj8ktAGvyvVFezsc5qFh5HJ2Zei21Hn8HdVLzb8yNbdoL45/zcO0xglm23zD2DVKVagf
pHDOeT19iftIfwUjvt/t2gIlkpUrwDaIYfOUEwTdbuc8gqcn29HlCSQzzznlkTtseknz0DD8SpUq
jIXnPDKiv/UDUhr5uLGjGA/CP8+v06YdQO2iexSKA1MrQmSDdgEl4Uoyw3Z6DfMepB6i2NPZj7gV
dDd6ebXrU/krqtRlSmJvFxNSgJPYfyA8XeNttOyJibtrQpJ1vsTxqhY1rt97wtqS3biecm+vn+Dl
DP1dEuMm+K6K/DKe3N55hMR68rnhlID7ulwDndgmsASxr5wKmraa1Ouj7hF+iv2Swg8/NgkH2fiY
1PnXbTMwonneJUFbdphBE5Q9OgJA3s2rZsUr2pZnmdirCRR6Gqse8MdHGRb0mSsdDA8lKK6nleW3
OBATcieDLAzB9MdPNJDNbgqRHXVIQx7KcO5vySKssG2RDOuuFPo9eFc7KKMM+Tug/6tPgejVWrHL
tkyGZYuCFbWnHX6KGl+DkBeQ3bIDr8a2H2+adpyXgx+W+PoQkcep8cgj0vL+l21f/9Owr3/Dcs5N
UB2diO8FYBSENNDCG8/c/KaPIGOdL2I+14ewxDXc5LVD62M6jdEoL5pAkHZhD9Ykq7/SJUdVNmj6
80jY7uoGqcMhcv0HkACv8bdZTqkJsRNDD847j/inolvUKsZvvxOJeEr9O/rFGk2V5QyZJHexyps+
CBJ+UiyOn/k0Vy9hQpPP15fP9nXDkJvSKcpknul/fg5lPKgBIupY2RzL5WCC66BdmJNeT+y00Cpk
ZP7XcYsXR2jnuNC8d6J6l7pdc+fhf7ZNx7DnqQ5dFI8d/xTxtLpDdZm+B5alWNHEsR1n05zHqnDS
2ZEXMMcC2V9WEdhSUtDvf52HYhXqb9sSw6zlTCW6KxJ54ZKrbyhE0ZccOMSV+9o2hz/N+v9BQg40
BtCXPFUi0gdkFJ0dyxnfhyrahtzjJrBOhLqG5KzrnxDPlPdV1YGWsUcF7+CD7nAl3WMzexNW18Ru
jSzrskoOkhgupdOu7cr90h4xla3e9ThcOut+IBLV77Ih/379gFmWzwTcxT3CGJAN8BPP6++/yX+4
W3xvh1XSVNsAi695dbOCE2R08xHsbVUE30V5+T1yinTvOUhhXZ+C5XyZvHfA+IDL0lHJBdkZsLgR
PuW72g+KTepw3ETZ0YgNgAvOPh5MSvyegNOk5T5VoJnaNgHDyFneVOip9LBEhRrDHS+ystuNAzpI
rn9/icLeiP1MxrsuaJxFriW7cEWpcyBsjMfdQOPwBwkTdSvGLAj2pJq+XR/OtuOGvWci0+DAp9V7
xCL9zgEji+M5+Y27dN1sG8Gw+alLeRhlc/Weif5Ho/W8D4tx2qXuakBrOVMmws6BZg/UjgoAlCiS
u8iBxadOrOZdLCtkAuxCL60yF/nDHwPUvHZdEtW7NHf5J5Qfi6frS2SbgBGRF2iD0XMUZ5eC+snn
rq5fgjbyN+W80Jj1p00LJ81p5evqvUPrFAoUCF9JBPq+bT99WbVXHoP6wERIqI//yNrKAX/zCJw8
d3Nn7QVsW5rl76++j4Z8WjVBCgQwH5s70csAEIwiqj5f//nLIrxhbb5hzVVHB6dHmvupKsdvDkTh
vja8fCAEQOmaKHpzfRTbJOifkyCSplPlcfEUTEy+y/KOgGYpCb9t+7phwlMOxdBhCMOnmKJJgOiM
ftR0lXPQ9tsN8xU8iVsnZ+HTAmWckJXdcz6sNcFbbMtEyInMC/OxiqOnfoImBmr6H/MWKjlkkYO5
vjiWDTYhcrKZHMqGIXiSWfBVS29GTgCHnxUYYSwTvvJktKySCY3juqUeZLyax6KlUDuWXZ1XN6JG
qmtlHrYBDCvu84hDEccJn4qm9w9+1bmXpmimbVBFboLehjoEVjCvw6cq9vO7ULHuRSfEW0E5WSJx
E/NWDF0xeQoK1rKshwOLx0/ae8wQZohef6tI6hwScMeSOdkWZpq4tz50iiAuZPCDKaHuKyWzg0B5
+XsbhtvAqvwv9FsAvvzEqYIf0EZnd/Uc5ke3IQW4+su1rtvffBZvOCdmGDYHj0uiO5Hf04YfZO//
I9L6Yy8+UsDP9KC/OakPZo/yY1WKO+qj/Q0E7tetxmaXhtEPum/6EP1aF39AIHBIooVnIwVORfod
IYfrg1iO9F/Yt8pRvatC/iMuOH2pNNUfvAAVlG1xhwl9a6JGtjzzgqcya18SGicH4DAuwZxvI+nn
JtYN/ZLcS+dUPEVp3D/1tXPbQqHu67bFMe29KytBqcieU0gqnNyxr4vdUCXR2uGyLf6y86/uVTn3
Dg+mPn+eCuC5437oDjl63LZ5KxPK5oJEMJvLKX8uh5zdUDdRu0y3a/ApS2GUm1x1MoECSE/C7NlR
OfRM4nLfDvrOS6Fa4c3jNzIUt1EbHIeEv1v0m7qm/H59V2wPP5OrroMucN+PTf6MzqRnpdSdcNiH
BOyMeM10uyHWR+3pQ+sULwtl48qgS5jwhh/4S6xW4eMuyUH1xYa7yUOc7v9uU6FQPOa+s1fJ+DNZ
2OlxyIvdAk7No/7IqV57k1j8t2e4g5RHI2tqcI1BKO8xrvt9n3M0w8X5d4ZUmg+c535Z56kUK+u8
nPI3ZmwC5Hp3rPvca9hjzMj3Kq8+8qSjNxHtvrSMrmFjLSZgYuScuI4lyErK+6aBfi6PAPfVPtRI
ru+a7etGTE/cyGN4TGfPMqzaXdwS8TFBnfDn9a//JpB6a4UM/5A1MwKbrM6epxrAweU4lPV4LPVw
/G0TZQrR9Rr2gL56vc/n4S7oincjC848gdBUhUvKJ2tN2JbbwmTBc4OQ1sQp+AV9c0m2r0sNNwX+
Ofenrqpg251uIumUmEoqdOM9qm5JTci438sZpbCgWCN+su2Y8RaI0JnBWBXSR1Enz03T+e/zAoWL
6xtmW6PFtl/528qNaICcV3jBfujkfhJxcExIwigkoWm2lvK0TcGIGJzcH5pgjtiJuvlnpwWgDexF
a5h828cNL+CEzI3nBh//rcMq+PQzi/CS2bQ+JjYOCXI6kljg4wJveJWS75oDN1wC5LRxBPHnDuhU
gBgyxQjUq6NdRIKP4GruDm0BCPn1OSxfesMmTYRck2V97hacnRrSnji7pyg9VwG7qYB5yLnzYajZ
Cg5ncSJvjWRYPzSwWV9PPjs58I+qwLteudEe/BzfIk7/6YW7EkNZ/LBJXweuUfSRBQX9yT0OslES
F/XOTWO2Z0nHvkX5tEYfZRtoOXOvzCNpG6/r5Zg9j21fHPsZioGDqKC0QhE6zCAXu75DFis0sXOd
Qs/QXE8Yxo+nOy7zIzCT9SOopdYiH9tEDDt3hqILOk6dS57Efrhr817vVCkcCHuA/oWLfi0Isk3F
MHXtjVMTgzXgORtAy9J4fXBHZZbtAgX2veurZTH430HQq00JAxFCVR7Xfl1Bq87JWvLg62GjrzIR
dBLauwoyU84FKeHuxHF47xcjuf7TLatjQuekX1VOxMr8OSxk/nlsJ3niLeiKto9g3O+xRIlbtSR9
LkbQBEq8XydAu091uIoCsBi5CYUbwibRKSCGl2bMjuPE5r3fu/uwCU5gZa6hLqFXggnLPpu0c9Tv
sr6DQvhFysG9bRoCUZWyaWay4kUsftHUpkU7nYwyzwsvXUzoMXVjyIOXRNwLrx3RATdFhykb5kVz
jB63bb9xlWcZa8QYjOynCDl/qiewMQso590IUL+uGIfthBmGHo1T6CYwiQsZeXk7os5703plCTZU
0GZfn4VtXwwTL5JJNf3siqeBxNkHdJErZzfj38Y3oElIN+W6Ix1AkBdstnureBl85m6/Vq98+9f7
JjpucpqhcknG3gmUlL6KBpTSO+Kt4ojfXn/QQv55Y5BMxx6BoMgzOGg/OAsfRKIHcqJ+y75uWX6g
wf8cgSqtJUCX7qWfu8s8CL3vcLGvnNC3jds3UXBQ1hviQKTsHbgMgVeie0ctbUAZQEuDip9Dp1mz
Pts+LAv4yotraDpisDY6524vy2PB0FF2mD3BVmZi24hl3FffB9s+pKzamFxUiPbwKEBg23huEe+G
JFm7iWxjGPYcDqD2SRtNLjVU6z785mR1PaIAQ/bXEnq2ZTLsmU+sFFKr6CKGIf8sRl/8IglgvNfP
0tthgW8C4bQsA5fMM7k0AyTak7o5tR0eZpogAu3Qi7LiMWzDGCF6CoEpqVJFLgnqJnt0yYELMITO
vFT/+ddtlP2+iYGrnJp1uXLHM/jsWmffR2mkPpHRS9eAfZYNNxFwGip7aMXJyMXPBlQkx/RxTEh7
mCAOsHIpWfbblIxt0M/X15VmJz3N6mctHPGwubPMNxVjU3cOCnS/RhepQJbuu1p970e0+KmaOitp
IdsEDLsWZU9D5kcsBRljpG+dvtD/JFi0TWVD3wTB9RN6lKYxiV/aFERbEKjjtx1gjr+u24Ntfw2D
1mM2u6hK+inEZkPX2zckQ3ZpgtyJ4iS5uT6IbYVMkx6YArZ4oOluQrSGnCDRdfpIwCgwrz0q3w5t
gMX90/llMfD9VZsFGKKe6dPQAJBfKf9dnKbRndYl+IrLNLz3ZbmSmX87FecLw8In1jcTr4PpjFwS
f1fXbkrR3Tn373qIo8t3IEovUoibhWUHXa0pavkhz9LOW/Evlm0zIXWyGVUt5n46N+BRPJYq+kji
XDwkg1wbwbJnJqBOSdBJQ1YFexaXoMv/DddCDmvlUFu2y8TM9R06MLXsYDN9kLP5kC2ywFBMyO90
7ukbP5LDfoyG0j8CRDSQlXNo2TMTRAfxgrJ3Ojmf41QfiZhv/facs/oUIq6PAEXz/K8NrbfdNKZu
bCMdX+l6iF9ikYZHJ/RvHB0Oj0UJ7tx6XFNzsh2EZfteXfrhGMkm8+foMriAVkHYoJ4OYxdknydd
FtvYv3yTpC7sMwU60HE6l+Ap3BGGdCY0V9FoBWX2lQNtO26Gi5icOStn5hKkLgmkgSiw5N+5gylt
8kAmUx0fuIAIUhhdmojM2XGGdA4YAxJ/jbPatg2GNyjmOE5dGnvpjpaa3mgf0J2+QBZgmIqX61Ow
DGHi6eKCOC3Y/cklhd7ut9+iQND+qB/jhG27yP4C02WRApCrQ6lcAq9cdPuoh/7HHip9xFuDjFtM
0ETOZWPmpFnt03cFFx8rmn2NOpTRZQy/xZbKTdWWw14GzWkuxuRp28otQdorG1HIxXZTJcKLSAk5
T27wVeVR9bVp0MFzfQRLuPcXmC6NuZ7qVpz6sTxkyr9poIG88xJ9XOhKro9h23/D0oWAmJbXOdFT
gPz7IS6qat86kJYpGxlssxKTva5qqqCrvIieMgfd17hOy0MQxGvcdbZFMkwcmDBXZZGfQ4gJPMkD
xAAPqWbPxcKruwsBCVnZDNtCGaGAB2GCHl0C4tKWujrWYBrbsTiID0mypoRscVYmjZ2TdqM/TR59
h67Z7DBRr7/p6OrbwfJ1E0UnsgZSVkPPgRHLnGyvHVyNQqwVrCyrY6Lomi5QPJxpdFnsICvxXI8L
/10nUdbbdE5NmroeLx4n0SE9xTEFvgfNTJAgmA5QTPt8fQDb+hjmTAtIKafTRC5Soxx6iCo/rU9p
D53glRnYBliW7pW/6Ccv/S8Nl5Xo2P0pxlyNDzFi4uZ22wyWgV8NUDlD5kH2oT63o6dv5yyndyRd
U+61JDRMJB0H6Lrk5UDfyVI9ZgOKKrpCqZFH3c3SpNCqwNv2cjP56CjC7TCpiPxBZdonxyqeA7UL
o16zlSjRthGGJUMmboJumKrP2RhUzwHYi7uDkKVeqxHYbMG8tWXk0rQk4LoIMnkTeWW0E3ng7taT
05bNMHF12VRJJ0Sx66RFFB+Qvae7Chw5x0yjvg2tOHDBUGfbapkIu0zQPi5pGL8gX0YgzK6In7yb
SQPamevH1gK68E1wnSQE0mYUrEJL/ExBYoU2ng8SPIoFSthT35wK1n0Z2mIHNqO762NaHgom/Vyj
GYLMUMUvEzSvQSwlvF2pIcBYzupzEbXlzZzKu6EkECK5PqDlzJkAPIZralCyECc2u+AjrMGBUWfF
NnifbwLwGsJ66c4NPS914SRi3V6yfG1/bD/deMs3jSO9ACx5F5mL4gui6RK9kF786frCWIzlL6Bd
KYsS8lZhusvc+SegLtGB9eJxjlehfLbfb5g7n5Q3SojjnBsKTvReDvweMstrNHm2328YezUDTJky
5p1AVB/uOcRp0aKKLO+chL82rZCJo5tG8Nj6MJAzBcSVqSyHOjPPb5rCnY7bRlis5NXFgTS15Ejs
IsUrg88OmfLb5fiTKN14M/0FpUPzt9uiHzLdRa3T/hOPuWThPswdIOMP1+dgCQNN7rgGmpZuzzU9
Vx24nhDGRruJge3Za+efaQMay+vDWLbb5IqLXcYzqBLIF1Y4fIessjjUZVrsyoWoZdsQyzl+tRuh
w6pOtgU95+CyvS2mrL0J2krcFLVew2VbTMIE2BVVkADupZIXgMmbL6zNq3SH9odtxOG+iaLTfaYL
p4q803JileP8y/ww2Yc+nN71JbJttmHSemQKuvEtPbe994w25HjPfED6845Vh7xdbW2xDWPYthxL
6TUekz+aqDwXpU7v+pY+CTbld6DflSv7bdkMEwyXQbxcqCYU6c4RvhLPReYX2RPkqtZCZ8tlZwLh
JlFCq75sgVtxgq8Nco4naNKF+yyFEyQDWC2oF+6JlNXl+u7YJrRELa8OMGDSUxuCyuQlzOrm4Hus
PYCPqVq5ui2bYkrAapZPPCgKdmJ4IR0gFij+jSRYPN0QRDkJRItWLN0SY5mot9mXOkHxrjrXGYRr
8uYSywHhTzYeh4jzPRrft9WBfRP61jh88MaKVue+HYHydhUgJXO7Rgdgm4dxfSch5dB9H+RLU9eZ
RAsYJD1rz0/2QZOG710ZkBvVxdHN9b23+EeTRC4rSBsC4gT/mGX+HY1FD33STB1rD73T24YwjD8D
kdRM8a4/A8w3pkdV+PltADVu/jBRupGc0DdZ5HTiplGm0+BEO3SsVEPeP0TOUr2V+Zqjt9jJX5g4
n/i+2xTeecpEgL4VLk//A4+Y7evmpY7YlXoyYmcfqI/+p+fQwb/3SR+QtfSUZa9NPJzjiaRMggjF
kbgvE7Zzavpfkk/dJfMqLaEFDe6bzHGZ6P2+zbLy3ObuEwMp1jGdo/BLB/35fRAD2aVd78HL8SJ1
var/UvFyOkZJ9uv6abMt4zL5V84Mj3T0SeiuOE9llRxS0dz7IZ1WrMX28eXvrz5eZHqCFGTAT0Vc
f29aqvdDuMrgYNsew/AbAgkgv075CSCvYkeHIrpZ0IM5OkK3ZXZNodY+QbGo9iQ/N+iQ2KNe7N2H
xUYFVUS4fy6OaquR5bIsz5HTtQ8Z6Zsvm1sYfBP8lkPFuCxRazsDmDoBgjjMUJuMi5iteCnL1prw
NyFEOfmzk75EbomEMOS1wXOpoIi28mq27K6JgNON9Aokv4Izy6O732rdvteeXAcCvZsOvskFN9ay
Alo+Kc6id1FsJB7hyU43gt1u+/5yv78++2QC4VkK/0SF5xVHCgR1ehsQh81P2wYwLNf3Sjz7wixF
p1sz3iVQ/v6CkLdbOfuWa9UEvfVBlkUDqGRePKKdaCcDD1VHEVTDTg2wtT2BVOf7gfLVA2XbcMOc
QzUJnhVV9jJATGM3tOO883I67yLtxYfrK2YJrUwJ1riLAzBgc//scFI/5m0csEfoqU/swIZ+SPY5
FNublfWzTcewbkAGhyBzMZ0ls7gbNP81SQbJeSiaXp+MzQCN4N3xRZCM6OB6aZC4avaAZ0TjwZNV
vC0Ogczdnwe4rglk4xLKzx4mc0NZ/0WHcXMrhnbNh7y9RszEwDHo4SI887IXtND+Kip4Vk685yFG
+LlljdhfELgoy+eSZ/IlLnu/uq1ynyV3QZ2pbaEtM2FwnmiymTtx/gKeaueeABT8ScxVukKZ8vZ5
ZSYTXNzU0MeIp/ylwsH8NKUN7BA6TD9qHie3jUrXNKTePkosXP7+ylX5eP6BbChn56JGt/RBxb1b
ncDzXGWbXBULDdumbhyD1CJJX0CTF9+UrKo/O9MUrSm82M4RNX5/VbajKFp+jjwlPjddTstdMgr9
DHJR8HNcP0tvl2Chiv3nINxtvCBXoXPSSf51UVpYWhacrPrY6OBj3/XvhXosY/3p+mi2LTGsm5Rt
UGR0Sl58SGCUoD7Ph2QHBRP/cP37lqNlIuCgq9b5g8vyFzpRqIRoDshgOu2LWalLSoZtiuDMxMGl
UMTJ4FW98+/SaDuF433fxcPKU9mySH9h4JQGZR5IZl9EIOd5r0Y1j7tY5uEmH85MFFzsBADQ5pl3
9gbcgxVoA/Kk6HdBvqre9vYty8Ryol9ZXtH7UZwXiXeq5vlnPPqfY1reRoDYLD0wXrhWDrDttmHg
fVsMPZ5HCYI1pLh9MZPdFPPvZETnAnoVN1VSIKj252QYRO6LKlH+OVYKreSRhrjX7dhBFH7l0Nr2
27DzBnxYTYSmxHOLLpHTklN4CaMkWeO/tbgREwwnwOcEyq2yRZyD3ajqUn0s0Z0HGKQ8Xbe6tzNV
zES/iYgmeZCT9IUPQ+QdoBmcfCIu7r8E1QAhKvfkA1Q4oVq3Bk6xHDAT8baoLGsdu+ACRKoylkl6
mqYeylSaR+eB4ZdAgmktd2zZHhP75lY8rwjDZdhMiQMpKuHXgAuVvVi5Dm3fX+b4ylhC0aJtt8mK
F7RwNR+gqgPSat5Xzfn65tg+vxjPq89zyGTwBKKDL26du8MhD4HfPZZQvV9Boti+b9j6QKYk61Pc
slmSYhsSnv1b06ZZSedZDq/JFqegXDMUTGYvfu67ww2aVoYW6QPF2Gc6jGtbYHEkJqSNQ1o5oKAj
O3u6EjG6ecCop7MdNho0VYcsmV1GIO9cO3G4YjK2VTNsvnQ91P10JV/SKJqCXRUueAIQGYrusG3b
jXu9Ul0leNshjtbNXO8cv9PHPkZxaCUGtW2McZO3QVgGM6uK8ygZOUEXvm72LC7r7wCnrGkcWmIT
E+TWywLwkXzMzqxDD8PivRjt901X8ZsKjUu/O+wluJGJJtuMxQS9Qal4VC7yuqeprb6rXOAZGILQ
fU1427Jof+HdWuQWFnDji9f5X9sl0o1Arv0/vAwsB9lUZgWvv9+loCR8YSEl+7b0n4KwrZ/yDIrS
Zd3z4/XDZZvH8vdXPgU3+Qi1cFacIXL4BCdPH4pO873U8xrZq8XBm4xxDUC4Qdvi0g3xKi9vOn9S
d7yLwO9WVhyJdgoYFCRJoAh7fUYWezTBbgV4ttEAN8Yv1Cslgcxsdxq8pi9XrMX2ecPcKS6nsq8U
P4N8IP0QV13ylUBYcZutc8PWGXj+58pH4U4KKr4pVYb3XZTPa4Bf2483TF3kzVihQ+K/dCdV4N0N
4o09RKgo/nmUmFciWoSSOmCm2IR7CJUFSYYGcwhdjIcSgepas5JlFibULZ77Hsw24MPQEVH3PHfG
ep+jKCVWNsFiEybSLQTrE8I3YFMc5VR3OXoaP1YAe/+bd9PaIbUNYVzlQwuuzMmdk5fUaVTzqUfz
d38XxQLsAjuk4bw147ONY5i36iYnDRtZvqAI/FNGTfgd1aivALCuYXAtbsoUZG0dkvR9hVJjkhbi
lvG03EUO7/Y9r9StApp8m1Wb6DeNN4huk06cee3yex45PrwG0h1rpRTbPAyzbqsSDV1JxM806NsH
aOABKRFP8aHo2xJw1rZbeRHaNsQwcEXynOVV6J/ngia3asi+Dg5NH0sF8uRN/s83bDxC34VAG6Ur
dyCbrxBTQ1SvPnRJ7TdrrbkWAzTRb44fB5Gsev/E3al6R2cNhs426uaNetLMhLzJeig9USCFIXU1
P7K6gwpSlehmOOiUZN4+kdptdjHCoWHntRTCjhNSp0d0ZwEJkoqCjiuLaTkWJjIuo50QmJ/7qOWc
7YVO51uAaMr9XIS/SN1H2yJvEw2nvGRu3TTj57GAgtXO5T25tK2TroTetv0yvADxNSyfdeWL7unS
mhWOkvfPClzH9Vq6xnKuTQBcT7JgppyVL2UdPJSKToeyFFi2gG9sJQGi68/7peETNkNOYH92yhYl
c+CweC3X1LdsO204ADqpIukrTIAz9wMCu+a20appjiIo70HC2Yvb6+ZpWyjDAUC+iCD54JUv40Tq
fcHd4dSXTnWIJ+lu4wBmzHABMSohc8p8/1yX/aAPbpaCnZch1vt8fQ6W82QC4qBJnCZx2oqzjmoH
zH+JhFpxNaHN8Pr3La8Fk1mOF1BxY8OMnEDK1LdCl2P7sx/QWbb3p7HQBxGAm2mPhneCwuGMSsyH
Oi2DfqXByzY74xXvVFDYnBgC1N4Lsm98gJDkbTpAYed4fXaWgNgEyvVwXlKXYDGPWTPsexZ3X5u8
+Kxwdx7SsFJHEpFwLSlsOdYmXE5DQ8VBW/SylEC1LJheGQPPNhXVO5JDY/X6lGxLtvz91StCyR7C
NuESkQXTzwJP370bj+mKxdimYNh9XqRoewY9wNlLfefmN+FdAje505nuDqpx+xVfb9sXwwOIaMgL
RvLqRUEpOipQrQezqbrvhiI4TCQqHr0OSm3XF8ziBUzGOYHntiKcweGrOrnNncb7/9g5ulods+2J
4QRqhMnFoEv/POUech550i4yc325plZpmYKJmlOEZRySpfysw/lLzFxQEdJ9Nzsb3yomaK5pQcoh
wetwnkJwmvYOuKGVL7bdiKayqtJF66N/nJ0VgKpH7uhp13fDtLu+u5alNxFyI6kcwVKUe9AYWnhH
AJSj4mPURFl2uj6AJU1rQuOShVCmmnx+dtPiFxdDcKeH9Cbqqv/j7MqWG9Wh7RdRJYQQ4hWwndhJ
Op3u9PRC9XQECCEmIeDr73Lfl76c4/iW31KuFIPQ1p7WXus42GnHPQi4s2q89XU21t3Mg21mzzc/
m9hHp921LPCetY9pl19vv86l9dpYuILK9ELr9n9rwMY0qM23iJP5jZ9ja9heCOA/t/xrCP21EbVA
6Zmsdx67dYE2Pt02oewhAGx+YiZkgnCEq3+BaDy6rZK1BcLpWq6N0kja/zC3LTmUT+LrkwsXTtct
Bm4aiaZNbnHqaWAZpnhkCQvc9D435wRuyPWXm77xVjsVuMDKAhgGoZCpjJNunundDGaC7O2rX3qL
jc/uoFLluxC6F+fpFdX0XYYp+veSi8e4G+mVsOTSTc6//+XlmNXePMRDdN8xENyRCg3PfCh+5R1x
qd+G395+lQvn6pYSjvA+N/7sR/dDtbz+0b3M5+4xLsZrZKMXrG2rpZoD8ah0O0X3qGD9s8RFkBTQ
oXj74S9de2PJpsz7udED+MZX9PHKrgAzQm9v1IRjW7wbcK22CKnLP8+iKN47MZM9yLXGOkHWvr6/
7RU2xqxBGWmM5zAM1YKzPskLPsudPzB1ZYkufd+NX2ZrCYUDClRgWbHPf76v1vJXZa+Kq1/Yplvg
G9RLHZiP0FHT8lxV0pOs41OgsUJ7DrrHEJBjKB1eyVwvvM0WBddxTISiSwuFoQ5SXnTm3zhf80MR
X7W6C1tqC4NjQ0DLUgpxj/GkIaU4rMDAO93WsdtSwNkAYCvP1PJLQcMakwtLwNKahuLakXFpec6/
/31ksL5qiRHhabCE7HlH1VF0XGZosl6Lwy6tz/n3v25BC1Z2kDajj5CwxBcYQY83Rd41gOylF9gY
9CDClY35Qh/xAgAhkrxZn63rXZXOsy9e3za5SzfZOGgDjgW5xGt0D+1unKk6bg6r78pkFNGavX2L
S6u0sWqzjmEVl8777Co/f9eWBXloRd/tb7v6xqYHK1Qel7n3GQG3d7+aCFD15tocxH+vTrCFuUkF
5Nay8ugekFaor5iuTIAq/9j7N2oGAbXxf7eQ6T016QHxV9n773IK+kB0TG7LDYMtxI1TSgsIOYJJ
v1KYizVTs7j05qZ+sEW4NarSEFi13ud+KvXBllW3B0PLh7c/7AUa6GCLcCstWhm6ZMEDPBscZvxo
GmIPOY+eXaXNPqf6K50bkfKc7+eIHEaHMYuiQmCzSswpzP7U7FrdX4n7L22Fja0T8CzYYSr0r1h5
NIHPmA+ROw8RlVcRiZdu8S+DD1g7t7H6tVSVz5JunJ54xDowe/qYrHx7Vf/bQwXxxt6hcRCJspf6
F3A/lUpckH+CZxJZztbgxb9K53DpNhub12PolIDy5v2iOHRDApAdgT1KtvnX1UPT8bZ32Zh+rqM+
7Ium/TlEuZ8ozs2nRVniEs/DJG3Rj+s1vYX/PsKCLSKui+tqHteJnShBLKiBa0hApkKuHGF/KHr/
TXkcbJFwOYUbHFoS3LM8iipIf5KQSkxZibHEgRO7gn+iRHalOfVy6fqTjJt8KcBlEQFakdWC6ekH
72JdLwnpHZRUdrkKJ37FEC+9/CbAL6I6tCLQ+a+qUhCIcra2X6O1klcM69Llz1voLydqo4G1Rll2
go7K0me2mHsfA0F0uKneE2xhdJ0BuIb4NTuJyBNNk6jeruYj9EmdipJVQQL1yme89CLn3/96kYFE
oQ5ow06dDmeQbkUuKzFC8PZev3TxzdkABA94ZjFsfeJr/YLpz+ke/b9r0LNLF98cCnbo+aiHuAXM
xYv8lGFDNYdCC798efvp/7toEmzRc2wVDEIK03lCCpWlZwwoPw4lyd8tk3oxcYABWbOWdRK1N2q+
B1s0neW0W/tF+b9DzFbse1qFdzcP0ARb5Fzgr03QxxgoWgYr3VMsFThBV9v26u7tBbvwRbZwOVM1
cbNoSn/agnXgTBAGPCCNb25D10Mq9v/uVQuJx4WAYe9nCI3ShNQQvuk9P8hC5+ordn3Bm22Z4VBm
R29lFP7PEfPQqJu0EQ3T1uuHI/XKa/ohf0qe/3F0binhIhNOAaJvUiUzyMLlR5RT2nyHr9+ZNlEx
983XYdIQtfsMcqHZhTugOwypDrSZph4JgelbcoeSvMlTBnXL33pmRmVSjdH6Sv3JC07Sr0YfgeVU
9S+ULT3QaxAKMLg8uqQoP4HQv621S2UPrbUVTZG+lycrWcUBNDfOx2xBSPN+mfaDYDXfu6F13v5M
Ohlc2SwXnO0W3udykPydtQ5PBE0GVB+9tGzth1L5nxv/Ntmp4F/gPjFWBnAJzJka5lKxuv3gMPDh
n0Pi27b85hAqofpRzmEOFFQdW/Z9GBmGwHUho+bKIXTJpjYxCQ9LaIXwcfyJpD8yO3BvNMvdNLv5
SvXo0vU34YjSEyjxwI9/GlYLPL5zS/b/CNwuXH0L46sia10uFvNlLafXaQSRSi9A7vb22l/YQVvE
HigI+3UCS9kp91d+BKNoCEYSURwNq3ZedxVEfek2m1NnxJwYb1pv/B22XRPv1t5zcbKsKpiqFPtL
xM+M6vbT2+90acHOD/GXO1aFgDVEJDjRPPSXg4rVUKat9hp7pZFxQcMs2FLUEb5YeCyQZCUmckZ1
YKOsOrixRXeBCLIgWCEABuZS55V3Kq7tTPcEOleS3fNw7Lk9CXQ/eJnBfItKgbejKMX+tpc/L8pf
L0/Bm5LntUHmt/KXfATaLISSRnrbxTexSFSGgeu0VpCgW37YEJ6pJrjDbRffHAMDtcxwQ/SxqyHe
BfF4lgChceWTXdoTmyMAjSzlsbaP792KkzL3wWCCavg1pO2lq28OgKUmfS045yczgJkKcfiaOMeu
nF4X3OkW4qeYbXjMeHc8C+XlM6H7s/JR313VR77w9Fton6d9ltfOp78HOYHqbGnKkN7HPJrW24YG
gy24j60mnkIUbO5pN/6AhmG5Ezl7AeHHNTaRS2u0MXkaaN9jrMfUNwO9lCndF6URhYfh8OPtzXnp
Buff/zIro5t4bmpaH3kxyB3x1UerTQgI9TXxm0sf4fz7XzeQflmMI2YGj4vz/Iz0Leh84mtjAJcu
vrFbmldULyBkP0IvAiQenMx3o4uu9fAvrc3GcMtxYNaoiv42C0iIhip8FmHsfeqdfw1LdekOG+vl
Vk5m7aLiOMyA/iLpRz7Rkym2Sc/crTfZGDG1KtaYV89RM5tAEgl/iLLFDG+LRDJ5exdd+A5bDB9v
89i2EVNHFw9dNkDDIF2xaW+7+KagmGsUh303m6NBjL9jGtUpjMJ9f/viF77AFpO3ELd6g17k0VK0
4YQEDowBAwS1WfAIvH2LS4uzsWEjxqbjGAw88hY6fMZf/mnb8DZ4cbBloqNBCGpXDPYf//RzKfSd
E6ujMZ0q8s/bj39phTYGTILeWzlIsY5QCPlEff6RcruAnOMqlemlG2yMeIGETdWMtjsuVaMSkIhh
blxBSKoy2Klvv8OlT7CxZD2wqCrrqj12GrgSVeMWNgfL0G1X31hxyTuAYpeoPEKz+/nP6s8MjaXb
Lr6xXg2KhnkiYX0ki9tztqI7XHTXZBUuLP0We2eLtbVkafTRstIkViFKzisQUvvedGOhcQu/gwjg
4IPSpT4OPVoMWqzv2ukqc9iF77plotOr1haTqu2RxpB1ygNbZyu/jUs72ELrhlx5qpZYHGerHr4X
3v3MghucD6C3v+2l5T///pdvHOLKRbIbNY7/6Yt0jO3PrnEmV2vjl26wsd1h0WsY1HNxFAWCZoD1
CXN5NoLkZ/f2G1z6ABvblYa2rXQGJJ++HLIyAgS4r+fXty9+6ek3VisQ0UaBnbE8C45lIeSSrgOI
gcDUfa3gfun5N6bLy67XxlP6qIQ5gBk1zGp5a/ywFWKVmFF0nsDnpZX9wQGgT100vfZn7/j2Al14
+i1qDkVziB0VXXfkDdT3rAZBYg/K9C9vX/3C8v8LM1cOUMwaveJoZ7Gn50MH2KpDdX37X3r8TfIs
hEWbNj9/3watjrSDheH8GTS/bXNukXOQY1t7pBi4vjM/IfdG03a5mtVdWp3z73/ZbqnjvvG8sTnK
ZfrCFPkHwhRj1gRXiSMvrc75979uQMEcB9HXGn5XdaARQIu/J8VtJO4B3ditpQ4MnhOrjiyga5BI
1nTT5wA0x/Q2EttgSx2XT6oZrMXRHLjWSyMeyffziCLebXtzY7cSUi5CVJE+6nCtM+7E/o99ISF4
ue0GG7dLYiMpGintkfuICw020pG14hHExtd25zn8+4867xYr52J/njsfIGDQRMhkccC4COCq9+eZ
qtr2w+GmF9lC5TB0TzwyI8XACLPLnBq/sHHaB9dJL87W+l/vsbHiEiwII44efYT+3YN1AKWQsydb
CKCFlVpBBewbPWVvv80Fo9iyx5lKjEjgBT6LnD50vluRZ1ztWl4w6S1YzpR2DCqP4k3OqepZPZuf
+6I5b24aBgi2YLnBBiPtHG+OzgOnxh9nEN8okB1s1VI76JxD+itWR4YSXoKuMSr3SOdvW/eNK7ZR
WCEL6+qjIDw4kqiJHyZxo9hvsOWGy9GCCBubQ9s7mMo/Cy9ZwNPAXuOFuLRtNtZs85i5YlHmaBfE
icaO3d1Y5/1tm3KLkdPgXELrTKhjDkZWuYA6vzAQWX975S9syn9h4tY8BI22bECjvqwp1DeeQVxp
kuuCLpdusLFfkKfnsSpiZJAKeCndYiQcM0Um8am+DdEUbIFxZCnWWCFGwfKDn/3PSR3hRd5eoAvf
dquHukxlqRaQdKPIv5j0z5kAP/bptoufb/qXE5Ztu05NXjfHpZ52fz6tz68Gz5dWfuOESRCBhLig
3ZH6fZnocl6yJRg/jOqqyskFH7OlgNNgiRRgRMTOlGHxQkG+s4dopXcWTHwYu7G80QA23jgPQ8gD
T+cwpcIwXd6v6jVqrvby/f+VCf0PH7PVPhWumBBqIc0gszDfgEHo2g8WfvOTPctB7SioGH5hxrpq
9hRk0nfDiBmiPFn5KqAgq10PoaVJQD2M7+jc1kUCNEC7Ky3WJqnKBtVa6mJFs6EsSn+HYiXV7/zV
zO3RuK5Vd0JaJTRK33RhclfiiYX+DFrkZlbpEIHSPVENHnHvMLdKMxPMRZFSwspizyJZPUHeYYRa
aDiu7d50mj52lOlH2pvuOGC41p0c4ux7TCCVc6oLr9rFUdh+Rfo5fSGmKNadzFf/O+ls8T6iJHjX
zbmfLTENXpbCrBBczMsPcmrInQ20xt2ojVMHbZhn21QeSby2rL4wVoPAV3ha7TTUlPZOq5WgzAvs
n7+46E40k9tPJtS/uVb8HhKtYjqA/+ssWDfE4h/V10DacTDa4gOD1fTJQmoaK1bkGJ7TOaQGB8MA
kF9RUgA3Rt819yZc529cSvsZiRB/b/2Y76GCbndoZOMbcK4xq7ZAGDYRTQ9lGcnPCTC6zO+BI5cn
dm7ng4ZUY8YUKOAxreOGB8lQ5e6jLBq5pzRYRzTb/PpU5Ois5mLw5qyDqCLCnJJOiQzw3VlQl7u1
4+WJ9uhWJyRoIoYJoN7uSdcNUQLxGfNetgQDHGSN2z0mF5ZvPaZsOIBBqkQACCgsCgwjTsehhdII
qoTd/EDiFXPENp/Hd6ZdxD2nSMH0GAc0U5Hq7GGYBXsFB0NtM8mVPRFWRwwIJ5Di3HWxYV9Ms2DW
WE6zz/a5p+3nGKvg3yE5B1RuIsvwnYx1GybCK3xx0gMfXpWNva/IK2Um+rw1p4bPfeYCV3zVw+j/
lr4/y2NXqrXJatOxMAsMyFcegBNBx5MMmNmsQi8me1k34d3MPfVLdZ39alct30GSRWNwqZ2bXW1q
bw9aBHlfAHr/ajAvBTpz30dc4VxY33njhK1qq1WIZBVq8Y+DDMTjsBAWvCcrGt/PpZp4fw/Uor/c
dTLPfxvPP3e/4xFMULQTgwGtDQ6Lco6BkBFd5R6jGHWitDe5eOrIiGfxwCBikmoBjixb+qhbUqrQ
ckmXNS6eB818sHOOdMQQDpmin836Z3S7KwaWgZOgI0k+Lqq9JyVQIACWj/kjr1emAHaTK01oocZx
17VoeGZsccA3Db6qo10V5qJ59BjEJ/dSlrBtMRT+crQFJ681pi2HHVU4DtJRLfi7rGcAE3xhKR6j
g/G+kKEr9PtqkTrHRJVtIJfZQ908RZHQDHeaQ7n5hc3YQaEDvzFEUQBajKcchdsSoSF4l1Ulmh/O
g9mmAllrr9KxhJ74nR+1efEI3QDfIvQd+yEb8jCQLyTk4J/CIKYsEtv7oco08lyd6nYc8dnyAVwZ
oENz0S6K56jZxejt9gdOR6yFCHtwpeR5RORBrIVfH6Ah0BugyFh9CKpuoAkmwujdCtLEdu91YdQD
UdO05ICHHbshgaadZlOaM57Tp1LrMkrB7yuXJAoC1bwudatHnVpbhWvC6zFkOxusfpMqzFrGNiOk
HJsnF+oSaS7N+ZHF1rYfygCFscRpN493NXGt/zAvcxsWiTeFFbDc0bhAlVFYSefMaurRn7KT1QwU
x2Jtn3Alm/gLj02DHIR4YDz6onDoTQ8S6rEWANeKi/u5ACZp2YXRFPIpWak/e99QbIUvhplz5x6M
70PiXJbrzE5gnjVk3rmJ1WpKKJZ/2nsr5C++K/QPpl9K1kV3RH2/MjRxXuXqIVmA37bwGlbyDySA
eNZOL6Qv7sp1qaEtonq13jN/XfSO6mqwaRHFrb+ffH8QqR6WgWdgQ3T8KyROhifl1nh9r6YOYEkk
XGpIVButNtWT1827EAesSwda1l0GeJWcnnkR6SYdyiXn9/4UsfWRgOg+NZJRuWd+ux6KCNvgO4RQ
7XTv4qWze2Q8OQgfSVEB3Tpi1umkmzkYsrEeg6hNMJLZk2cfbN3Lp6qvtT3ELFblvIt13g7PkRQd
qNZsH0zwrV6bkxOgSH38TxF6OnjOcxnzfwgXnv+9hNi03rs8hluM1ricDiAn4u7eK7TfrLAjtfa/
FxlH8hXVJuX2gHPIBRO0VekSscjKfhwYLT6itbWQ1zHWU+Unsa3o0CCHBp6wTHlp4zApQ8XVCblE
F2HaW9ajS7XytfuY+043d+WAcZM5czXgqoCBzh0oZkbN4+K7jDUcSOTykqTAodLoVc0ur3cglobR
54v02gOZwp4kJY7FNlvMWH8E3kSEmF1RBb+repCoZzau5uAgcbAsj66rTP8Q+SGod7Fj63tl/K5t
UdcUtroDBwnSTMJw8qWAXHRNRsUyyBS7pKP3bclYt1usP7lHbglEY0Ex4i0vQDRW7f0gZv875UPI
QSI81nX/ulaVG04UtAZr5k0TniRUwQrNJYMxuYdaCel2vBeImFJSTjm0D7BhoXKezLI6H2FBOzCR
yMGNasYJAvLxfW2neD2FYql+FBAYDA8a2Kxh589TDR86F1O34+W8Dl/56EfxIxQP6vgHi9vYd5mu
oDh0shXU/PZ9MOT13cQaTfaCg/7ve8f9Nd7ZcR0ilkLeol36neJGu2Ptgtj9Y8gYPExRY/3HHJta
3nPg6L9iCecyOJR5MAbzvmOA+QUJ8phwFgdl+jV6X4IkrPtMo6ZW7xVhcvmUVx7ykIwJ6dl3wtVN
k2HIkrbIq0avi98pSASYB3CF9OqlA5ot3tFGhDaHsTbVfCDaz41NOdR6V4wDatXjedu1r39Df6oD
VNkU7VJ+ZSjtdM9LUbM+sR4f3TexcEQXPIy1L/GMLJoOS8kD9UEine6eOG8kOw0z5RSyYtq23Q+M
xow/QwmU6bOWugDMxgdZsNsZfwTtVVfUIQQLwS1AlructzbOhvV8kHalZfR+nnpwGXSBnOO7mqHL
sO/m0cRPtqQCHDdqbshyzxXw19DiMhEyynp2y5fcj3oHnlfgtjU4Iecp+jHW6wgnUbRGjiBiikMo
fZJKW7E3RR6emGiYd8eqehbZUpvB3+kV/CYZzf0CfoCDIBgjbyDDSUuK8ZgaHgbzgdOk5E4Q1rAP
5Myg+dQFZnZxJntjfgDXGBf3gWb1y5BPhXnQ6IdzSJwELjxZN9fLEUIhWhhUzEp05VEHzPtfNYBX
Xarp4PXvfC8I8m/tQLA7B170bucLBRIBGrf1xzmcwkfpFWYyiWkR+5zGYoHTnb2Kxk/eIMOTC1qm
7yyAbnRPY1Smiyx3uop1sqBBhoNGqVopm8yLYmIE/UkwB/uS2IVNkG0DT3yRybbS7CvrXOO/rlPh
ATuHcZXqmUnQbJ46LFr4aeAThFqTYG3yIlUtRZzkGhqtB5zEC0kiozAvSKohxtPRyJP8DlSvvvfd
ed0gjhHG2I7z0qF5l9Q9xD1TaIYpuCZL5y4Xadfk0J/AFBFhyUr6OXxFphnk+7FaKdlFoIf+pkXf
yu8CPCVgAF0QBmSLWJqmTyCeN3+ESlXZPWvdF9NvXQa9+Me1XJfv/XoKdQK2d1E9xEPB69SEo5x3
Jbibij1i20F/5SULix0GN2vymzLA/DL4wFU+0joYUGse8qB4khW+UCLmpu/vl4ECcUUbvUYfqB+I
/ocogqrfBbmt2T1j7TLuRW2WOWUGAouPNCy4+606LHYW9Z3tdnUzT9OhM06Xr4OIArnvoJAxZAQS
2MNn0cL53Hl+gUCIh1OP5AP8Qqzfd6JEJHpgbJy/9T188A851YHkyVQIXu4R5o/yo7Mxa1+CSI/r
Ka77AXM49YiIBK+Usw8hAn6Cw2v2EJaQJbf5wflR+SFfETa+KymHSbEaROVfrBxFJzAea4Jy1yyl
+C2dD7Qg7TANlC5TvfQ2oQz50x683aH9WHZwNqmsxlY8xFj3VSZVg4QCtT1XHIKlaIeHQK1dsyum
gKS+F8I/Jl289OuO4cheE5pPLji4OJY6VWOD3JSEvbNpPw9FCZ+7TjrjQ4VQyyJY8bMhpJ08haYC
R5wplCP3IcCxv7Qv8H3A+eOpnef6xU/c0iDE6xHRr7s1jNvPeoVw+8EiMT6R1iFIBOx+hc3hECL3
CtMf/kNOrHhdqhanIigA6jEVtW71iSMJ38uGgWQfSdHwA1QwjN0pf4h7lcADsk8TWPemp3nk9eeY
RG3xuSjC4CWaRG+Qgxj7UBUzzU++3/N1P0ZsUgctJU4Ip6M4ZcUZVKMhiNbv2dSeS2dTbNBtwlXT
bjnTvS3oEQEd0xNkGxhGiUlGrItehOBS7fK6i9gzggZYNGEFHDObhwhQqbrC3yDrA0ArFYyL9f1i
/FLhAO/DLJZ5NGbxXMTNRxBnhZ9MMCJRMQ2DI8Ao8uTtZUSnJ7EGfMnwjOUHFXXD98Vn5tlOpOXv
UPVT9ZMBWPUz/KcdvjhhMZMZQbDsg2o6Zg6Ij2X/XnsQUHoyaxthYHMqwTJUNCCHOEMYe5zITR4g
T0J7dn2Eck/l7ogvoZg9LXz1sm6AAXesdqj55aWf5tiGJlPz2jQ7VcL1fRlbbpp3JucoaVikVuIJ
8lNkRzy19InGmHwBBeMFOFQWCf6Z9kBz/IDRxUPqWBs8qDaoHr2YzmIHfXDq7WBlsM61AU7ojzcX
u96b3e9cn71EPnZgYuPwz2D49+aizAz4QLzMsgFEPQA62195edYPRZ0YcsBC9r5ItCRtj2cxtdE7
OUHmfCd8ZFDWBBbM0o4aXyfSB83+y4DsTaRrsNbBfgaB5xcyncs7AVtgVdQb6nvSnJeBLHJYTmNM
untLpmpK8kYhtM2DYBr2EGgfux3gvsVXBXKJ33CzqsswmIumNJITJF51g+P3G+QkRrWLosnB0MNY
JQGCq3uDZKRMUX1h/Y7EZBT7wRuxnYZ2hqeC+scQ7hUwy+dz0i8+ruHiWZQvlFcj1CArWJ2MAPN0
WpZzIfYLzBHWOA+wSeCP898gyJzdAE7PAVuu6PFaYXQmNnKeRlbXY6/i76hFGN20ffCQIwg6xeWA
gQzloIMWW9lhF/mefoc5tDVK1TJW73gdRvkx9+jYZUyHMCfExZDrkUHPf5iQVBaler3WSV9HODZj
vfrTnQNTo3/o4Fh20OH0kaNMuvMQ59bYlGy2Ax4E2uo0WWJU7CTYZXQ6+mTokxo4KX3IW3/64ooA
+4T27aw/mlkiXZCCQQ1AcpKjgtSJOXp0C8o0Hzve8wfQNvTVsSxqDHXZckLwC00SuKtyRHlJ0wXl
vkYA+0OjhR/VkFeZduasAiUwfSmQc917eW0ZsswBhSFgG/wmOe/lTwtCyYxqgsQCRDvD0U4VP8RA
KX09W8kJXHL0KQ5Q4UmAdgEDbS1cX2fGo6uXMuBnfxDg+ead0EXZnAw4lGSKaZjhiZEelFrgbsQI
vcol9gTCQjrcs6INuhR64XAtxkJqRjusxjzo9RFBPc2zRrnis6ST/KSqrn5GdHj2JPGgXhXU5+4g
nTg9rxwl2M5jU4iooPDISSHvbXccydKRz2XUnxq4WbitPJhqcLx4DYJm08MzPwBkHjyCucp+7PTa
tEmxlPWvOlr63zCVqHoolgnceMNSdOevgKBOzjMpkJIu8pNtx+pHl0/2g5IdtLX56LnvXYMzMxkL
od8NXrdOGJthMhU+xk/QjqEU5M1Cr880dhFmPQp0P0GdoD/wAZVYXfTxJ4Lax3GKC3wRKDfldxJV
OtRNlL/sGgJ20AwUb/O3evAqBD+mjta0lDm4ZyGycnZytiLv+BQVXtKUZHjh6Nk8gBR8buEdg/KJ
QV6kzFZ13pUcw927GDwczTFACoYyinDfi7kFkaPIURGe/NFk2DD899jm65RJJoZdxSA+DDqpoE3z
YsBZASwbyiscY5Z3LcFRIYYA154L3kIhp0IYHedLt6aEKtS81iV2Cl7AK1IXExQFFSYhfrpSTE8E
fe69mWDTfmNpitMz5OmspTkIPwxPsE/3WrcSUnDK56tOQpRCP0HxfXgJCj4cy3hCAN/UZMyWUatv
Ypz172Up13/62VXfCUp2CNRwUKUqpzCpHOCshz//vi7z/E3Eav6hXYnK/sLcoV2dvMfCR3dT1FmX
8L7yfoCk3rwYGleZcziVsoWXqBmwBaFaZqCR2+zsrPTTIIJCYqxgaI6CjaiiDk3sfrdt4X0D54A9
SaTUDdB/GD5jM2GvkGzD88C2pyFxhe2/8GLuSIrJgwqTSbqLXsJumo5ITPhnlArU0XoR+YSXCA9l
Fc0/advrJ4IptiIhIIv+uKBOSe/UEOffGdLiOinrvv6oWGPes5z0X3JncGogxjm7wYAqk5WLCFTS
yTmKH2RdV+ucoloGY1yL1qsy4yNlTDqc0CN0UGltkplgsPRunVbUK4fFrr9wPuWHPogoS9GhsKcy
wsBEi/1SvCNajOJRT8ogiCG1mNB5Q427iU39UtOW96fO8v63JVympg1BuslzyC4mFJ2WLyi1YPP7
UY40/swA+AyFn069gliJv8cxPT0HEdNn90wRUoL/HjVTL+4wdh4zcYojYn+h7D5+atsyKFCdDKND
vTqCIpjxsZgTqn5pPiGwat1S6AOoDqQ4CMzG32Nid8gzzcF5noi2ICevL0ueEYHJR1STwSoELVIs
R3Se1srViizU9UF1WMZYePtaAyiQUFRjln2AKtOHyCsDL5lmOJls7Gd079YY/gw/kxevIbFIMcqA
BXdM/Q9nZ7IjN85s4ScSQM3SNseqTNtll2dvBLsrW/M86+nvJ/93Uc22Ug1tDDsBk+IQZDDixDnu
uwgoVX2AfmT4yJ6OT9wGzeMIHQCEz45HnC1DfY3jOuf15JjK2O0N4Rc8ZLzoh02WQGfvOP5nC42L
xyyGgg0e7LiEA8FmkXiTpW+5gYsGdJzqvi+dmeck7RpzH3D04gEoUNBpWt8/dyLvHkJIqM/c08ZJ
DV0KZErLgbZUmzj1EitoPkHTAZZ10AvlWYCffSC4SICXE1X/m9h68110Le7g4KjEXevOn84FFBUF
+LCeo7AqypEzYLBSHSrS2OmJDaT9WyKw5UkdXYd67WGOF8NNXz4MnYLX7ydG+DHLUbncA/eInmpi
n/vG4cULEXq1nz2ER4QjO5PAmGL+xLj+dsoaK9AKx0mPicmFfnZGJThWeMTKOWtdpjRVbOez50Ws
tg8Np79D2Tnx+D+F/yR8G2gHBQPioYjqCDlpl7hfFAjCe7brfKL4CS1z12jPgarGn4UhDPeQizJ5
ZszT31BcKD71nz7RarXFkMia6U9tVeIAGFw07AVLG//Ozb5+BvWRPZop94EXaM7freUnL1aW9M+z
R/LAKoC7shX3wUoC5VlB8Kh44xspDquvuEX1bGtWXoErG8bj5KAITpwZPzoDJbE3h1w5GaXHyWMJ
UZQ76KyBqlaKz6ShOWV+HDVSI1VJ1q0d8/SU9Jn1M0tM7QN7mfBDooSkt/j0Z7dMCZ6G8BNc00jB
Ox3rjsL9ZkjM/iD6zjsUycBVrJslS5z7rv/FCixySg4pmCcn1MNr0KbGi2eHyg8tbfwnR6uJn9gC
oYzPg4j07sGsGyTMNY8YsAf56nty0cENE6KkTce3rDpL9R79nKjQh1QldAN7suaJnYm8rvbeUPL2
mhKYbQ6KOm+Uupyi6pyaGd5W3iNwXeZ2xOmpaXFE4sjkiBnLWjy5UCV3p1yt6lNWmfXFTjIkQHE2
GvuRty4RDaGoxdc8VLrgCHrJxg/syo9NN9gPiRbzoFCHWrxxK0t1Hop0HHejwsYUhYisnWjT1p0L
l+L4R9UZzqPrhDyo4lIINE8iy/jUtmPxfYgqixpYl/ptteJxu4/TovyYOaBB3RIi8mGHJK3bHTzL
EpdMoQJyhGDrVwxS5ZdvGs10GGoteJ4IIxfnGCaHI7pQnvVx4sH+RPbDO3P7ciQ4yCzWV8gC7ebC
zdw/BXWfHT3i+Tl1AY7iHXxEHt2dAR7G2qG8VCX7sDHUaI+okFMchaWOL13vVh8oSNaOTm3lP/I6
D7pjimd1FLxwn8GGO+8s3J23Rh7m8MmL1jxkvHFy3mMaT3uUadOnqQsD/RCVynS1p5hbrKg8MmWl
iXpi6RPrdNWmHPaVpmsfEKCvjhrc2R/roUDtq07nhzmWn1N0avJQ05Qg/tEN87WXhDXhQoJe1s84
N8J3E9lx/cAtFvsHC8HBv/wIf1VBvqE6uoEZfyH7wuvC7yJ838FG+SDkLdgfQezEJyvIlV9J3tbN
0RW6Me0K3wTFkPed/mZyCJ7uTF8frJPqB9Y515PppRLs9wcFtodoV6rQYiJpaag7xUYc5uRwub8r
4b+Lj9rY4CRxpxCKSLM0enDiKPqmKVb+F9qFabVHHsU/eZVeisPo5XZ7bYep+B63/BufKXz3O0uK
oxV8yilb4xIFK6vg+Xfv7NAqvmo+8YrAdeoHVKyQcewNK3lgq/HYm+P0FCnFmfarclGKPQx2Z9en
ZAjj8BjYVJDuQp41lEcbzjfF8XTjoev0PH5ITZMXgAJX7iwo7MEkVmSBFj4rnqGRlyHfRF1lASXE
rhzVgGMtFc9GigjgDqhq8txNfJyuEHncNaZF+qFT4+kFta+kf9ImTzyLSE2/Ct6qH03brr8USuG0
u8B2AgXcaaRMu3C+f0h9J8ea8yQ5iHpozyRt6s+9yMpzZRZkFxAn468K3nZSDON3o9PU4G3uk/La
1WEzPqaAOX5oLPKznoxkfA1fz6/dwG1/CAc0YvAoSe4TQWcZS7N7V+AAl4D8ficC4iGf9B9+xIkN
lW/U/o3zVPo/8yH0T40lNOUcR1N+HZRw/KufysY45rHaedGuthzjoelKe8Jfc5XsV20HPzy1zdyz
3/HBRZ4qzzz1J56kY0oAouyTeL6JvCNvseKrP6UhF6zbkpgu7S79OIZm/aDWUfCd8HT5kePE/1FY
KhlR8mzBDSIe3gW1HSX6PiRd+JQ3mTi0PLSN76Tsxwup9lzZ2areoUSu18gUKQkwnWTnDVb82fFF
+ZB6NcE6q1f6/qGOVFgHAl4tu7qj4P4hHzWuPmgIyoM/1GXxUBcwxhyGFlJBgtpuCHN2bQFecX0x
PHWQKsdvUySkok9KYKr9mURo8mwEful8DEaFhGHaqsnXOErYkDjFMAT1jdKIqwZFm3kgTaS9TcLA
iB7tqfPabzShNg/6aPsTeRkBVEOYXuJ8sZtseMnsONsrhRX5Ry/vyTK5gfDcd0RitGzvNq32NZsm
kXzPCR3lD24RTeFBGSdyx5h03p95NxGPIUIe+u9cI+E84dVJ6t8NRujVd8XEbnwP0KL9biJGAEyQ
IK3RrsDS/4z30mQGK01k1li0rf+/iqdZIedhUiZ9E5RJk9mrnLjKLVX38ktMoPxUTvMpFNgctSvt
/xnzRVnKPwFlmpcU3kyv8D/UL4L05r7Umo/qaIhNBUOaTGHVpmbflQRzLrkOyO46AnoQhDGAE2Ub
V2Ae2ytQXM5N6vAAyy+jQkXYPAQ4ftaUcJeWd/79VeOhUQ5KajBBRhQ+cbHVu/+A1JxLBv+NI9Nk
ZUa8v9DlvQOOzIRBTyuDrOEOG9SzFuh5StHcEODN2bxBMj00rE0IRc2VwLMiHHD5BycFNwvnWp9b
xd5O1qQTlzaUjL1Ta8BhUe5fuBisPQi075w57xu0OjcBUDVXws5aPPE0jYq5C+Wi1gcYzMYjjMT6
34rnrulsLYxBJqMiP9DppBIp44UMfoej/93SKvO/0EEs7CqZjwq5mDndZmMUBg/dz5bSRcYHVZny
lRrVPwMtNUc26zJFPbuy1atAk1N/EGRdUxWw18gbKRt9e0T+ZZwAI96HpS5N2PwZr4yEODkPWBuo
Pb7T0zjXi7VT9PwfCuuWOph/f9WB6JXWNCxFeTRGmD96I8jwIctfUAW3G4cg2TlUYH5imQlIfhId
+a6GQWff+a37Zojy5NP9aVpadQlga+CT+3HuJxfNHayLUye40YPV2u2KaSytumTYfky+z2oMIlqm
sjNY3r3ofYAyJQFxbpHz/VEsrYVk4TkOcTkOgNdLtQDNolvAK9+PPbE4+zDVvEzWcOxLHUmW7rcp
KghDml8ExyS+VfYdxgrMcLWgb2E9ZJKpvNHNIVB9Lldv4vida2nSVL9tmiaZYIo8c6CWSsY5BQqf
Vy2kysPwM6pWawV/i8n/4faQKaZKI9ZLw8s6bg//h2+GT4b5yU/F38AIPoLz/O6XwQP6Zz8nVE23
jUmyc6vzVfjFKbsI3bw7zBXAKbjEh47TZsUMl5ZEMvS4VQGINmlHDZ6HC6LZMWHrwBfaw/0RLLU/
//76IPESiwSkOvMMtsdWqX/lWrZyrS5sV5nAiQyLp5ZVpF/H2tHeIwNYdVdBkocgcWMSUbo/gAUb
tyUbd7QgC4ZI165xoIoToCffJPOl9dXwoSmLHK5/W+TFWl3e0pgkW0dpzsw0qAKvo05JQOznwQcP
97BqvG4TYYxmS0ZeeiHkIU3FJtY8fT9ijbsgaX7dnyz3z/6VTOlk8axVCjNsLujMQzcxHGrNefEV
/bl3/QcDAT1CPJdkqyyFJrM8gVcZ69HIm0vvJgl5UKPYK8ka8cHC1pVVGUFRepNbj82ldig/Lgmu
HZJ4tfR+6TSRNRnboI16yw7bC0kn4uR59EKq9+M8WW0Qd0RF0y8gIx9sJztn1cbHk0zwZFStDlJN
I7jlJA3V+BCmADNYkz2avZ0/HJCWZOzElNxM8QaGNPXvvBYiNT/Dcyjt8i2vUuQTV+s/Fxz5f+ky
DkWb+CbjmLmDWmqgIS9oj2lXPs56cQPvHntUvt/f1Ev7QDoBLLLZQinU5mKE4+eS2pJDM24kJNf+
rdFohbYeZu3FGWBj0drqV6JTV3D/yxdOE0uydV9YngKIu73EtvKFLBs47Vr194O3Wo+50IPM4eQb
jesqTTm+McTsMkQwco0t/EF2RDTl/iAWDmCZxUnUnFdlBnlq6UJN6NgpidGUqTLad3a6kSFEk5mc
rEhJEMG16QVDdECcHVSDSOb9ISzsIFO6xkFBiRx4Z31JDeuTpUbVnpz1NhIAzZyX5tUNG4ObsxJD
ry99EFLk4bhf9HWfZ2l95xG9ajzvvajTFYfbL0G0jLJrD2xBHu6SeNjGlqvJYowlpNBtWY71xU9i
+5B7pLpnR2rbzEu2G9ZKRhIoaS5+gBQekffvynoR/dLkSJe1gxamZbiohrZEEEo98Y7kJD+h2V2u
uH9L+0ay3z5w/n/2Wyd8yQGS7AN99QG20LjM2eTPeBwvCzhC3SF5Aw3S9zp2jZV5X5gaWXNx1ohr
k4lcmKdzrwU96Tyfo20rFyso0n9uzNLOssIb2Zj+lHyqRTE+ekX6RVXtepufZEg2K0Dk1r2T1Bcx
zcJqFpjGYl7iTftSpm2Ce0ihpCbGt2j9Hxbv4D3phXrl2F9aWcloK8u1I8VKwhvSNcA7AvFU5165
8culNzVwemuaQ8TXPGfzwwkIAfsOqJ/x6f7MLO0cyWKFA/+kYY36NQ3yap/OPPHjCFXTMAYv23qQ
zNYgGWNXWalfxVQb0R7S+L7cxyYsBQCURqrM7neztAqS8Y7J6ENg1WvXNgbqBNjo+38o7F1oXCZu
coDUiIz0rU82WCSPIJsoVCHbSSnD/a//XXv/B19O5m2qLKfsmk4jQR0HwfNQlPEugn93Vi6Y6iAh
oBw+JGni7KlnK8k/cd+XXb9yfCwNT7JuMx4cO0ZF0wcuXTf9dXKiKKT8jLD27f74FlxVmdzJ6ZRK
qQObCTRVO3lMTOWl0osvZjhZe2rrvqW6tsLWvuC/yKKJXYJWVQ4CEfRE64h90GTJriGt8yhS840A
ULEyZwuGo89z+eqq9kUVW62qtqAqZjRhmSWXxFE/o9Q6nu7P2dKqSKZvdF6nDlpCD9wUxb6Fd/oA
QHwb0xl5638OAH7wZhwocPF3lU8lUwjK5CgqdWNeRFZJpPgQxH5j8PV+NXwug3Y8NFG7NjdLsy9Z
O3BIWCEHk9bdtH0bBJS4iHx8NxC/OW6afZnsKUI7qvddqCB2aBjp1bGkLrh5pvKIYvaVi2NhEDLj
U6qQmggjAEy72LAeTZX8INoqyXHQNGXbtSprJTZ149hq2dCFB7HdQzSJ8mOZUHd3f5KWRiDd2plB
AbQgOxFAEtYZiP4o8PJrinmbVOBL9/tYMANt7vuVoSWOMjkUBNnBrlGbb0NcK28DH5TQttYlM27z
rmoUo6J1QjUvbaSYZ93PnI3zI5lwDuAX1JhD6+Do7V0W4CDUaQwEwecRoW6cIcmSvZ4sG9U21AaY
QzK8UVrLfK9PiNFumyLpAq/9FGyPXTgMQgVO5oDw26WBCS5jW/uSLTutUzl9rmtsorqzjsHolLu5
NHblQljYPzLx05jpVJFQSQz0K4CbQPTxJ8KW2xTbNZnvya1Lil6FzcfrmfYTeEp6QAdrjeh1wb5U
6WKOTSqn06rg240ShUdfwF8V+tXjfKGteB5L0yOZ8EAisAC/zOYpqgnouoogkjeBRty0uDLJE9Ep
EZb6fADZE25l6DmwEkNJs/L1SxMkm6+ocqXxVe8liFMKLijQ2yXome8QL6w3diHbcFsj+Keb3ksy
wjhnq150ssc8OhsA6bdZmCyNqJfAoNtWYGFanbwvdN2kkmOIVjyVpRWW7LcMRxh3tYpNpAvnTZq0
1FRNirsyPQue3e9466vjGaGHloqaltZnfzU167d+bVxbhahFP2Xn1FLPm3aSTPvkN1PrNv7vkxpq
cXBRQ3C2amDx95tf2En/In4Kk0TEYuQq0+AMeyOihBoVO8hPZr1GHr/UhWTNjtYoapy1PYRnXAat
Z/wQFOLsprrZJh6vycxPthF1jjMXfO6snI0KjDCmKtMriuf7k7SwlWTyJ7+3EYo3hPcC8cSnPqLg
hWLfdJOeI4Q9/7zos7ibzBCQJPeAgo8lfOB0O436+jWXdCFdIiRLhti36fKsMGC2Dh/yYEbLizNi
z8c+7E7d9Kngn7ZtHO/P1XyA/uFFJ5NBOb7dw2gYMByA9OWh9d33EH81PwGxase+VMxNLHeakMzb
qDsHIpiRfoQexAcCKeIIgGBNhH5pyaXbGTYCtTfK+fSoK9Aio2K1x2Im/bk/S39uXpXhZeWcADdJ
t100kNrjHk2+4DsFkr23cjwtte/8c1NpI3j1ukj4/CTC1rKiT45xC2rg/uf/2aRVGV8GsLAGOzMa
hK0q6z2YwfhzGheNfgQTO4abTj54m/45htDD3aWMor/0o1H/jKFYqvdVnY1ft41hHturEzwOoGty
aop7Qhi73vR1+03rQ+WkmNvYDFV3XpvXHUQNuYQp1SjmokIYQOy4V6DnWcECLS2BZNXoKlpBQtTi
N0elk5MA88z2nT5AFrZtfrR/fr7jFkOX8Ri/ECEBtDsh/QHwGr76yArGj/f7WNqmkhGzmJ5LMUd3
ScGHwnhkU+gPady2xiUTzuNGt6ps7C6+Zz3DCiAI86zJyi3Mvowlc9qANEg0eKe60CHhKhLnHIro
2YzgNr//9fPt+O9zVJWxZCNloUGravQQ9ict/OCRpS0JPmsmkYvAXLnZ5vPgT71Id3NudZOi1xRc
ARkPHyotfrL84k2WdseZJKKs7FM1bcuSqI5kzyZUcKWihfSl5tGxapxPlNNsciVVRzJmO4VoChE+
xB19ipYObgLpVxkPK1f00mpLlkwtNYFV+MYoi7bCbEf99IOFD7Mz9TWV1KXVlq25beqpQbQhoHqa
shqje1BEcirj+BlauMeoNo/3d9XSSCSjrs0i0pq8ZyTKQI7WjKDbi0vD2kOLsU0GQZVFC7M06wqj
z5WX0ZmLzQs0FxqlXIMFL41AsuoyLbTcqKZZxjOdxNHL+vocdLXy3EP+c3+SFk4lGUAGIlFPBwrg
WYzCFEfT7UgWBqm2spsWbE6GkKVJnQVCG2i+VEETaLAAh+EHXwQPlK2aEClS6g1rxLaxSAbellUS
+41GZ75mGZ/BLownKnjX6KUX9q0sVsiNGUJ41SkvxjAoO4gc2xNoqfLc+/1nEVTae5WX3f2RLHU1
b4hX16mJ1KkpJpeFp1pGfP7N1t/4wXCg0FXbd12ZQ6XSFyuGstSbZPK6hUrOmMxqsdMYPRij/yOw
YvhnoudBg7dMFJsilaoMLwv8run7vIz9ncjFDaGkDnz4xiCiKsPKxJgOAX/QegMp7t6dvGKvGmsP
uz+7+qot3d5W4hl2YyoB4o8WFGVNCqjPCJAYIi1QotAQU8l0f+2XLFIyeogQDAOKTv/mt6j9BjGn
FdxRCjnBTe3LiLJwqJ0yrg31EgfRU6lBx42azppA48KJJcPH4FnR6yrygxsxOe9ctGlEssuxTm7Z
29usXAaRhYJiILhEu0vfO/XFc4LpXdGTD7w/O0sDkC5uTzEUijyG4AaBU7eH+8U8jAX6LZW5JoKy
cCT+CzBWilbXR04qEn7m1yzS917evZv07qdb2p8aM/uipsbt/mgW9pIMH5tsbQ7bWP4NQpnykRM3
/JjrWbDiUC21Ll3k8LEVHsWoWHBZhKL0YYzxp8LdTZ7iWpuC96olXeJw11oQzXTiQq32tW8gXR0o
wNxoCpJR4551deGPIzqC07Q3kobIkEUIc9vkS4ZcdqUD4zFBbnIE7bm33fCj4lPcfb/1hY0q48Sc
xFbgnNKgvyN1nbyBIQzMY27rlDOr1kw/s62beRe/uonaCIbNwMiiW40U6j7s45NnuhQED+q28Dro
g3/2ICK39/OsyW7/U0yCU+tIXW12uP/9C3tUBooJiEdxNdvoVlboVFFBTmq/po5+W+vz4ryaHUcV
0GHqIrvBTZFQ1aqPH8C9ZSuO/tISz2N61XodQLmlRbl6SYWvHdI2++KhUTz07VpkZuFSk4FiWqz3
VeM78a2ZPGdXEae5VpZxtTy1e+9CWbwWs1waiGTEFvRIhVHG6sWv2USUrqLqOEGIX/VriNKlHiRL
NlTifMaoiEurjdmRgvfpwdf1i+lCvHF/qZd6kKxZyTvYMewkueWR97ZxYX6Ftu1vhEbS4/0OFnaq
jB4bLYhoINPMbzxa8p9pM+rl2R4pt19pf2EAMoAMQiXH9FFKvqUekhBhjp1RzehBQ1Km2xw8GUIG
Sza0lkMNe2een6eh8o7/Icehz9fKH97vMn4sVpNKmyxjuOTAn/OTnpOuj3aJblBMtfNjqgkusOv2
0zMlDJDL7Ppu5rbUoS+voM9VQ7iNj6rf1LEJRZFTpPynMPRRAeqgti9/dm1cTO9MsunkzikMB/5p
peKbDwsCReZJaurFQXW1VPkeTjBcaW2iPEeizOJvMME1KjU+uIPBWYthtAVlA++a6UCMrLqm2KWo
AxWfZsKb1t2lVQOBaFO5troSH1vaOvOSvzooxnYcEneq1EuYJs/WAHa7zvrP27aldAjBfzy4+VjH
t1px4a8wOgNCsigKrGAldLW0LyUvog2jGlaYPLuFSWvuQ1fV3sNdPu6avDZX9uVSF9L5AyE5suRK
piJo0VrHUTdn1irVKN6yOTamQVVDOoLMBkZ0fxTdbXJMDwp57wuUlOHK6bO0wtLpA4toZ+UmNGNt
28M6C7oxGyiOu7/EC9MjQ99mcn2Rdan6O2lS6tR5WfD0RXa09uT4nYj/g+nK0DcdxjyRwlQD3yab
6EMZuu9FMIhTlDRvSz8EDYqxHPQSVo/OLGD9Kyf/EaqECXK44ClLGa/oFIhyoRlRE+ugd+ZznXTj
RTWRZ942C5IfAkXr5LARu9uAcM6uGGA91oLORzcgCFdwCksTLT8uLL3qcqVNbwbVAzBhWLtIoDFt
60S0tw1i7vnVSTCo41AV6O3dEj31YY/n7FGmwLp0tb3WxYLTIKPinBQFAiXJ81vbJcPV9LOrqWjO
1YZLC9kKwBH3R7Kw43/fAq9G4oC8s3Mf75mQwXtvfqbCfL0xUiQD40DKFaipdN0NugqqacwUbXlt
o/yqKuPijKoxus4V7Q1+m2JvNJQ1RlEG+aCz7TzTpdMAMo5SEY7X3gq918ErDO8SREH3Y9ZufMfL
0DgvNaAqLzUcW8qKPyuZrX1104DzXzESoE33l3gh7iSD45yYAm4kZPJb7JE9tTxkIoMxtS5kuCER
s5qP7gCx2v2+FraTjJIzFKcVvlqmt8GonGsBEk/scbGQcNjWvmzanW+aGpIjt2pEsxPuxGD4a4oK
faViauHkkBFyonL1CDWW7Dao+jUIvOSUZe5LoHFP3v/+pQ7meXtlboaWZwCCk+wWh96L4SJ1ZnVQ
cm8ORWjSNR92wkDPuk5vkWNmZxO2iEe/Qx3j/ucvLa90w6tolMTIeaU3qIlsaDu77DigkXK43/qf
UQWqJl3ttYeuA7yP48URPZdXAZIetGVaQQAXPcMl+AiyAPbolZf90lgk6x4DipHbrKluITTbuyIM
f2S1/un+SBbalpFytbBjeBtYZjPLnm09fnEs++V+0ws7SIbJhY6OcDy0ejcb+Y7fMFErrdVz0q0W
Qy71IN3QRDXIElZhdUsRM4CJnCx2V4UQlo8/7w9h4WqTtRD9vKxGHMLqJrrwKWiNZ7Nv3sEn+lUx
t+nmqTJYznFyNHpCrbzpNpriGlRFvDXMjfeaLIdIDhWRh2Fqb5qqaV+t2B0/TP5Yfrw/PUvzL5nw
QHWo4fpmeQu7PjzAtffFtQ0krDx/DYmyYGgySg7klJoV3AY3JVAeuOO+JUn9gO/ytq3bh8nMXwa9
+Q9orSVrkOx6morCGj0UumI7Gp6mQrjmrgz7IlhxrJfalyzZgvloyMe2vOVuXRxr7s99rCrOypG9
0LqMloMFuJicys85J+ArNNinMYTvFMhs+3oZLoeSACxvXpTdcq4aDdKynZnDEHZ/Ly19vGTLJVqm
SFo04yVMZuWdUPlSVhCP3m98YaPKGDlowaaIRGB2m6AMRo9FoZKnT/4i6G6s9LD0+XPPr67Lps7y
GOmr8jbETf7gTfFzhXLDtgtARsn5szhAXna8iAdqE1rXzc5KhPbQ/clZ+nTJinlADgIqsvIGCin7
NUSZm+z0lsD6tua1f85MH1mRiKoquyF38bkNkvZaq5GyLdAhA+FGtJNsXRuaGxXe2s5u4/zsNpWy
cWYkc0UFtPHHwC5vo2re+sZA920NQ/NnV1f8CwOnlKONvGJ5g2f6e2sUlzkFXovug50X72MlXNk5
S91I0XqBCEDDPVzeIFH291ZgfI2T5puwKtDlcfcBqa/jllUWMiiunFpz6FB5CneQ9b6gtgihZdH1
cD1ua19yp52ASKUCSfIp1iFJdcxGnPQQPsBtrUvWq6VV69qjXdwIRYtrVSfp2zww1MO21mfDe3U2
DGEperM1kxtedFHvOqtFDUpEzTasnZAp19rYRmQBUY+bU0OP+DYVvVVfUWKJP2z7fsmCvQmhyiL3
7BN0qfXRyoP2vE4BsrRDpSu3t6ZuqNVRu1oZnEJhcpqxXmFc/bJsdT+jc7eNQTLlSE1ylIGU+paE
NkzuvUvV9D4fZ6rcTR38CxRnIDKWZyXaSaNxixv7hcjyWlpygchEyHi43O66STP5erPLfzSaKX7F
kY2+WENloGOa0zVCuuVsKT+7Po9PeuT/2DaoedFe7Vw1GRB1MXHwXFvRTh6iSo9t1X6+3/ifnWsh
Q+JyE/ULN7XiW5iDfxwgHd5BqQcvjy+eVDdaY0yZbfjfoUYho+NmSdIutkOutzQ30AE0biX6GgdY
6rWVpV/qQbJvBdnZoUE38JaiuRntbUg+L+6kKs3Ojop2Je+9UC1Mgd0/1yIaJzPTfYOC3Q75R+Vc
ZFXtfB5aJ7e+AVct4lPX8lCcvhZlgtrZjqicpyX4OUUFs7Jf2ASJnwcFkvU14qmlcUvngjb4MWIk
ZAIQUbPQGnLfCqet90q3drAt7RDpbIBPH7Z8hGFuMYQtzme7BiPr7W04CcJvvk8O3YvHrP90fzsu
jUY6IUqlN8Cl5ePFq+GF8iHrRqgP5iYr+3K/g3k7/GEjysg6hEYtHWkVXnoiUfdR2PlHFQK4+40v
TNW/cHWwTMx6YjVpeV2dWZ2h3DwArx/iQ1zmqjg0rq/9ut/X0kCkU8EhTJO5A0ddKYA+lVHA9sq3
pZeEDKrLEGSpXb1rbkrV1PB+oBCVnlCJqJXjtq+f1//VmVamZaSNasY6F0C7e6//bEGGvHIULNxm
tnQUkAN0hsRCzbQfrcdRTfe52nFtWp/KwH4/ILq00s/CZpWRc0ByVbOAAfM0iyic4FFt9sIYLLIU
wcv9aVrqQTJuakB0z89N95Tm/btShTCprqNP2RCtPe2XdpFk3CNYg84tOxWq9fxLPVGosfk1KWzJ
mKkw4RC0+Xq/aJxzqtb1OzNdjecvfLqMmIuBJY/54IxX+NeqN3jV+TPJyXrFVVkwZRkyFytW1DfD
5J7iIisQ8wh1PHcjANM9pCBM27UjY2Gvyri5NHd53JjNCIFM46EApvXNU+8awdfacq1yN+ojEguB
Fo1/3d9RS+Oaf39leJbnjKXXQuDqI6xwTa0A2agiUrwfIu10yPitYmXrLi2PbOG5gM7E19WrxlPE
s/ppnzWoGNwfxVLj8++vRlFbqgH9QGNcnVpRd7jyX7zKfr+tbemKt/oBwdNR9U6jULUHeMOjM8Il
P+83vmDQMnAu9kMRBqlVXIwua0k+6ZNy7bMK1S09sdPb/U6WZkc2auSpB5e81imeVMTdQ7JcKB+t
zf3SECSrHuu+VQsQdGjRpmimquZ1xLE7web+vOnzZQydhzhD79WFF8J1h5NFJDbqoq9Dabb1GnPQ
ghXIXGtpGBpF1rXimpY96hVmFB5JxXazjpW30wc0wbcNZbb6V/sUEjdPTxrNOTkVRCLllLQnM3DX
nrQLKyGj6CDkB81deeM1j7S/Qx+iD2EZx2QAPHP/85c6mH9/9fnIQDaeXUaIwhMx3SOw9tx7+Jab
vTFTsuNQ0QscydS4epXSn7WOGnW/WoP0Ln29ZMhFg7R8G+kOMur2QKlDhmhnkkHRZXUb8+HClC5o
pYa1NCnQctnBHf6+62NKf+HwW5n/pW0qGbKHPB/UAKV/Tnvnvd+BJMWRmetmkVY73V/ihbPClKyZ
svEKvZ9GOTkhtekImVaIaLk6Emyb2pfxcwZvHTQmq/ZNifzVAZXpZ4DPaw7YwuUpg+c8XwkL4qbt
GyTUi7dWDt5cS+aNRIGBDwUk2qD2RnJDIcPohBZ6bhCMFL8FCX7SAJgLBFn1a9s8SfeyMJsY8aKC
1kHmO486/Df7ofXXGLwXbEHmYXPgA0KoI0XfLhzGE/LBqKZpjfkOboj6uG0Eki1rSRHpTWXoV0ur
OboHlGOyae1BsvT9ki1bodc2USq8EzIMTfzWMsq2Ojp9lqjvxNCjLXl/DEvdSOZseKMpbGSlLmVQ
IpcEAKh3/F1hFCvxgz9n0oSMRrM8L/DROmGV+7JAQUUF22404882qn71vfE8T1gBTQTooJXYszZ/
+h8evIZk4OB0UPko/OmqeWj3gq6Mqq5BqM5DgFLxQkS5HV9H9w4Jn/GvtJ6QoavbERb23DSRfUPd
LBEfWxXZo5vu2aZ57JJmGJ+Eq075C34GYmJxO7vIedFAG5BObuZBcF+WwyFJ+iB521VWt42KQsiY
uFQpib3EgceLix1sofN+wGjW+DoWVl/Gw+UIJeraZIfnVpQ58cnWNqjMPkAWrybgiuGZ+fv+Nls4
dHXJLfDQEkQoSFFObW5/qn3rcZZGud/0wpEo872ByTNVBw2gs4MUzbFGKoc4rp0f+ghgYlrxSNLz
aa1Ae2kc80S+8g98neeDhcLdqWwS64xgWP7JTcr++f5Qllqff3/Veqh6jjn4rnIaczQGU5drQ1ml
6F9aa+lAMdwm1Nre5N7r0H7S7Pz7b7bdsl7LLS19vXSU9NVUoCHEGqdhYx7KiPej4Rsr9aFLqyw5
BmisNUEz2cpprt8k/vfG7w0q2JPvnpIehqhbOTyWJkk6O8oAUctBxTkQYLb3Rmi9seZc80yEtGmJ
ZUBbqAwO6slBdsXtGA//x9m3NEmKem9/IiMUFXGbl8q0sqpvU33dGDO/nkFFRVRE/fT/x3o31XSb
vuGuohaQAgcOh+ciKii/pqjR3G985dfbQDbRdi72VuM8dH3609SxB59H/wdcbne+NtjoNUZdWNUO
EfwyO9htpwbZK9BaG0fF2q+3EgLTTrzxeOU8pAKFeTGMH7kz47VhlBsI75UFaoPXDOx6QTWJq1u6
qPoEDkx5Ky22rg5rrVvBy7pwgLCPqm5MAkvLOJTl+VS83J/ZZQz+cKb9hloTjlP68N56MP74eSmN
uQ6DXnN4Wpww7nex9vut8M0jDjVrHomL9qH8ehA0jPPPTShMsHP4rRA2LIM0mjHVzYWH4cHt6uCw
sHz2/XorcEVEXIBchuoGVxt5cfPePWcgie1q3EaraTzyM+U2sKHLQeH6h7chDHS5s++1ywassaz1
fNi2VregLYp3cCx2khBE6NO+326dvCpkXVdF8OhVMVR3g6psn7xp4LsQwDAj//XEAi2vmJnvVzcK
NttRe6jJTyBHnj138xVyZenbSLWgS80Ujn59cUX5EkCmvIrgbGFgIdvD5fhwf5RW0lQbsGbCrslB
c1vOLvkFkkD8CoAHg1s7vA0AQo4OXhZ1V1/T+Oi17RYfZOVQ86wjGfbnYd8No8Rt17u4ONBgr/mw
uII4yJAcoDLuf9xKZNtoNlnOqSnkLC9gKtNj5c7TGVvhxgvQWuNWVKeSu3XkgWcFA86/dEPMsaXj
VjlgrXErquGFjae40YMl+oRqHvOin3Ci3YcQcm3cmsuxw01krm6VnORxgvX62ffYz/tjvnKY2aA1
InnuOAZBnae5PGiKI5hEfnQIQZI93e9iZc26VmR3BqZIJGLysgRFrsG2UgpiPgtONPewhgr6BFQe
zEbnYovFurJgbUAbrbOypFMsLxRqKW6A2IAt6YKJDIQ5ZWbnk6Wt/QYBDWiAVHJ+rHokSWmGvcRN
p//uD9vKmrJRbZWCTboiYn7sAvpJ1nl/cNJNka61xq2IFqgszbjsNhej02eYCsuD3+8UeXFtmbeK
ZGHWI7m40AxuHIsfRDZvVj7XfrkVx51uoQkOccjExODG6gliCaWgW6SmlU3ctQKZVj0sVlmcJylr
nhTu+3qov4iGXb1Ibckq/nFxstjGtrG6HoXnmeYCl9kvBOwsyCf8dKf4y0zwep/vMg9CNxa2TYS1
51Y8wBSXxXt3eatvd64fNG7FNEyKUwBGY3UjTacfhNvAolYNGzflP04CGl/+/+Z6WcG2O5+KqH00
2pX8kuYd8rw06ypTJ23NddcmTtj0ekNz548rCt0tW+Ob7mg8zLIHUONRi3EiV2yBDAUyIXzvvCOS
0cHS8ZsOADFEWjxGDWo7tT64FHa0wBu+7GvciuQJ2olpPhOsphkqO2LGFrETfY9fbuXacP1liqqq
vZkRZk2TKz5VC8tl3y+3IjmII6SPjqtuMmbBA+ce/9KSodw479cWkR3JhrCyceb2Jg3ylsnFVRBE
zditjvFy49/1CTaqLeAwrR5b+KELpPOXaoQpU1X1Wwz0lY3ChrUJJlIQlJs8WTaKRQ+9oy952SYT
9/9t3a3K6sryt41DuR+CBNG27a2bsIBg8czfN/2m1PQf8wsW/4Zim2URDm3W4r4DFr0At69a2Kmo
r367PwVrHVjRGww9Vike1m5B7xBk9YLTi9tm/GeWjWWyrw8rgIMeKsE4bfIkmFN+kix7vwhLKFp8
ut/+siX/dmvGIFkxzIKy1nE+Io8YumehxUuHKrNx/UfoJJ2HKn7u+VbhaG227YgOIsLxXtXe0kDR
swn69H1fAvW/EdNrs2HFNGkjqCXFur25gfwAHcr+0I3xlyFDkeH+UK39fius84iwNI/r9qYY0vga
hKk2LubLrsZtCJrUsovG1Md2NwAnKlJghKHyUXhb8KeVH2+j0PBOHraDX3Q3UThNfaAkyx/6WQEJ
ue/3W6cyPIi0EameH3OJtyQk2Z/YlE8bZOyVDdVGnlURfLG8HoHmjuGn1EQQnwyTqPwfnui3brcr
qyeyYlnlqcin3mtvZJZfJN5vn/IQd1rfbD6FrWypNgCNNZ7HYxK2Nw0YA4jM+q/lXeVR+QT+O3X8
hOrJzjTPxqCJLh8BdxvmxxSV4CAYP0McGogYpz0IB0/1Oy8KLLaF3KgqPWqGTl2obIv+Uuc8+G+E
atZWwXBt4q2YFtCg0XALnx+nELAS1x++6ZZ8lXP8xZXhxg67FhlWWAOSDwvT3s+S9FV2qCdDMlTt
luX9Sus2IA0uYz1Q+XOWmDIqLzwIzMnvt0DgK0vKxqMZ0YwiNiRLqsn/WsFT64Ds+NpV/TetsXhn
EW/UsNY6sqKb97JHgGTFM569vvAouE2jezHj8Bk6uXtJfiy2XUEhjQsdLtaoC1mYZhV1328v1bVP
sAI8jXzZTmHbPQpKqDlAxpY5RzMW/Zm0NOfvJET/bxGZvS1X9JUdxRZ06xxhOhyveSJzJ5+Pk1F+
cdaz172Tk6vJx137ru0FmjqiZaHfd1DshpoSYGrdh8Z1d6kEYUKsIxtcjL6LGuMlErzC1/z7/8Nm
fS00rODuQB9tQ3gcwbW0RN04pU4zHbMi7zeKxmsTYAV24LF2iqFNkUATR51IF7kHmrnyxCTb8npZ
WVQ2Ks01g9vmbuclaV/8zMMOPhTdXM5QQm66Y1gbeN57UdGe78/1ygfZADUqY6dwho4kZlxS/gUz
pg2EU4sAKl33u1iZE1vhrapg+idM7yUscwL+Cb5RdXzJRbcPWsRiG55WEaJ6piCnxKiT31IwJS7h
nO4iVaP1ZeTeXHcVDQPIj+dZQpd6ZSBhiRw7W0+HK4eRjUujVeqVaZ3SWx7O/BlXOriAcZQqK6em
T32Luv6+ObBScreXJTStygx3Lq91nyWd6L9ighnz533tW0HNin4uAAZtHk0bP6cKgioxJLBO+xq3
gtoRRT264xwkbQeq7WlSwE0e4raP/r7f/mtF/g8Xlt+wacijXD1iioMGOFaYLHiQsuHdabmkSiBl
8giWOQIeMUfs6C9B2I4H5vq3wY38jZv3ypXJRq91eibF3MbTI63YQ5U2T8JNjwZ8TZr5/2bxBx+e
Fvc/diUabSgbLQjEwqTyE9aHw0eIL4Xj1RGkdTbaX1nRNnptovDarv2wv5G2Rp2rA1ALDN0pdVQA
wWc2+no4Fyaeq523hGD5IW/iE/vwXIChCip5C/QG9RU5RiT9sm+0rOCnamxN0HXhTXPvvchQdQwl
3lr2Nb5M0dtfLjNSG+h63fyB/DswLQ5Cln/ta9sKeE1FHbdTGyaw84BgcQzKiB+jUne/9bVJtsId
XsvOAI0unkC4q4XbTcriM16jmufCDJlKQmRZ9ztaW61W6E/wHBBxRsKEdpW8TmNGxLXu8ah02de+
dZ57jlCen8JZ9ID68vAuq+oeRm7FLio/i3+DkbktT8flVbE0btN+xqNEJT8Oju85ct8asqFkFDai
wuVpeFOOx+SBQJ2VHQtkJ7vcw/AJVpqewvGk0JXvXKuiAE0EzpuHoYh/7hp+G0TW6WJyqQcVzcPr
fpsGwK37YueTgW0UqjrSNyUn+qYb807IvPiWgYz3dd9Pt4IXEFHDixjuiAducnHSEe8O3rzreRej
boUv5AN9UPviMOHa4adUoMZYutXWFXglqmz9MzOyTlVQ47+6kDroD2kT1n+THjjafUNjBe2s6tCj
fYuhmUULYtOiJDhLdxcYEGNjxazbOKorvRzNt9INziOe2S9huTdVsqFiMtalSJV0rlBdnN9BsjZY
qhzRddfY/IYVGyVG3rQcBosojgbL+0ZWwmnmfuvLsfSHRMYGirmTYUOb4re7cS2DE2v9yT2molAP
2aao+Fof1nmbszHsTFoaSJM0hfk25xGwB6x2nmMl9526NmKMxMI4ak6hvihnKOe8IuBharP1gr/2
BVboyrTyWJr5aL7Lkeqls7zBotKFZ4DcgEWt3OFs3JiCsFyEjJjeqsq7wGrpOMnQhTw3e565ho9e
rzeeC9Y6sg5i4fdOyEoVXl0V3packS3p6lDfvL4+badBK+mprYCmJylggBCrRx7DP4oMDwsGzkh2
zYEwH1G3gdDL+f4SXtmbiBXdk0+7aWrGGOWBEYAj3FoyfnCczjzsav83UNnsKdX1wtxQS24ORiO8
i2yLdbcyHTamTBZQRQE719yUYA943uoABqGCvgQNe25HgJr2fcPS/dvEMcwmGvd+d4FM0AhWIrhk
u1MuG1s2RUb2IbwVLkFlivgw5ag6nftZbBFDVybYBpZNAZioIe/CqyiL9jABWPFfiHLm131DY8U2
91oOP5tIPcoerXcmuLk+svb7ja9Nr3UqCwXDa57XMNQOSHyF89wnnkJpeqkbR13w2MdNvtHTyhZl
Y8d0O8DLxCnMLXCbD5RB5VaYvDxkYlL7StSvwhNv1hCZhs6HCU9/UX3zNJVIMOZW7axQ25ahlXDg
ET17UaK6+APRvUpmR+iNzXVlbGwA2WL54dEmcxOWIjcCP6Qw+aHu+lw++WHQNPtOahtKlhZVKIus
wQCF4b9ChPyU4R/7UiQbRMZyuZi/qxQILjo1J5LCA/tK/Mqkn+8v1ZUosyFjoprSISr78JrnzsCO
gRN9DJnj7JxgGyomoZVXlCQIr3ya8arYZKR6Lj08X+779VYUT1UY8pby9pHMooKdEwouIUHGcb/1
tQVkhXGqy7yaGhrlh1fjDxA+RnmgbUBuTe+OzcYUr9yRbdhY3isUQAgoUG4IHkwQgntK6ZweCgb/
CW/eB6xjsS2KBik9mJypQjxSR4cgYefvJ1HvXafWaZzqqnbDFELPQihTHd22ofFnf6gcsvXE/ueF
ClDOr2cZY8oBfI+D2EqhAnRgg/n4qvx9f6rXWl8Smje7nOlAq296Tq8U5unppU677AJPFrplCvbn
pYTXyl/bz0ssTcfP6ZWHyOt0gA2CttWXaAbBZN8X2On2YjE3exrLCC+VQs/+CfLPW+bafz7QUNz+
9ecrmmk+5AV9TR8hUTfAHpz2cGlVZfsPxCHm6OhM7rz1IP6qwvT7/YTZ0DETo9rIYo9eTT211UGB
+FYifxwoDBVik9UnYLPnj0XTMHaYuAqD/mCKwJydBgv84tdsMh+jdgz+q1VI1Am/ErDkcB6n78qr
XfEuBen0O0dC5ENbdVZIkCYS/pVXfSXPoini9AreTPGN5JTVn9zGp/9IKGbWDwHktr6jgJK/S1Wd
jQcv93wN80PS6w8OhP2/U9NHw3GW6VQcdEb9+AAEjds9D3Mm+dlIIGnYgdKahvTAw5rwk6K9yHF1
bLIWJiQlUMlAz+cOcJdXfEuQvZ/6WAsfLG6jIc5OwV+O1JkVY1W/BLNW8Qt1GWo5plJRfqyCmXVH
Ars0hQUGT9qj7nLUe/CPtDxAGm/4AJU//LsSrv9pFnAr+QBWJDK3WolCvyhv8Nm7QPjAFHlUp+P7
aQYh7XtUO1F+4qKB9D6px94/Rqwe/5E5VFFNnauvWcZ49mgqamA8HNYtgM6pAxm1AWr91bFyBq1P
M8vyXMPumorPZQSVsqNmLCPn0s08doyCKug3uCxr4Wbv3GKGgkhE6TWFKv+HFEDTtB/FYxNu+byt
dUB+DQi40+nWZR3FxaZujx1yGHpiUHjux8Jkp30RbZVHAvg4tl5r6HXxQWBq6E/Nolqyr3Frw5Ye
hA0DWeqLADbnaChKL4b6uzIvZuMD08DXohhDel1AXSaiPDhEYeWe/Khtt3LslR3bRglOvQOdIBbR
a+Dyr3kOeGboBFv+4CvTa4MDRSCzGYeNvuQOLb/mVeA8E0Bzv4excjeW6J+PfWYjBEmZFbWYTXQ1
NL6m/bKZkjgMvEMGScWwK5WzKz9lttJdOhQ1JEXd6CoEgDjMieZbTTexY2sjtUzPm4NTlnIY2RxG
VxaCvNK1gL7lMk/PPYFx0P2l+ueiArNhgjDyi6Grji4WNBFziDl3ZurdH26LQ26RVR/Bm3nIhF+4
/9zvcW1tWdHNVFpGFPnX/xuyhQ8fZFvCAWttW1GNenBsfJ+HsBd2Xf9EAqhoZEZtleHX5sOO6yFg
YZdy/ugaI9QhoF37bUoDfY5DkE/uD89KHzZeUMGHWfIuwydQCmiUlCnELXC/BfhqFzad/YYYnFVf
qKFl16lDbZXidYe8dyAwl21gilYmIbLSMe7qTBf9GF+7Vv7PncA0jQzouPeHZ61xKxObHEnDsXNx
8Y89abJDrkIRnkQ7jv3HfT0sE/Mm6HTFcz+PIAbwmgabLPjkUNSn9jW+fNabxt2ULnnQjJod/Jbz
o6Lg1h0LwOE2Hn7XVo91NgOFGLSh4+LHy3QhgqCovYDqoCq6r7rNbGQgGBpdHMAq/PJaOdIcJVVA
ZfrD7uI/s31etXbjEtorBkQQ2GpDDlUdJEEX+6bACmIG3iY1HjG3qemedYyqDrbw/nS/8ZXxt1GB
qYKbW1d75laV9Iccm+E4cRxtfiv4lpHfytlmYwOhees2YpRxki+j4wrz0cQyfT/x+lRkm6DWlTiz
leqohjVaBF/IpMJ14UBh4HZ0IEOwbw5sPCAKaDXRntQXHS0a2RytR6X8sG8OrADucOV3BsifJKjd
+YdUw1i3qql3KqFouvH716bZCmPJCyWyhnmQ3s4CZY6a4qmtuBRMk6B4aJ1g2LIYXZsHK6BdLRWs
wLH8DzlErQ9w95BPNR4bNmo8ax9Cft2Pcr8cUXGc5CP85TtA6Sr1wEF/OBVRs+VsvfYF1plsZq9R
8RywBPbs9IxbTnOOCX25P9drjdvBHMseLBknewZpPHwWcxp/bIq53wV8YDYKkAB0FmRxid1U93BN
J2B/nCJnS6xn5bfbqD8iUXLBnTVIXnV1pU/5dcjoRga81rh1CC/c3jQeYz8/TDT8N4Bx47mECN5p
17DbYL8c/BHWtV2QaKQQz51kEK/sO4hZ7mveimA2EhdCEq8/nvhfoQqgjnVlun3Ba8P93LiZTJrF
DeriUB2eykofpqgj50bp6WHfB1hR20EYYABopsHuiS7gzFwdUK77cr/xlZi1VeiQP5MWsj9NQsLm
EVbl3hfBJn0Z6AJQ3deFFbNc5kRAV6hJIODunlB8iA/UFO1xLJGS3u9i5Riz4X6GuxA574Mm6Tyo
zWg3bU9wVEt/9GEbHvuscj7d72clEGxQX0WiqQNDr0mEaj6YFLKPhb+Zja5MhY3jExKWtJwUTSIX
3ROpcOcQEnJxbbzPPJkxG8pn+lKJaCw4jCFhk6eX163eDPuuAjZsT3r+FCEF5Y+idOojDeUVBc6d
h7ytQkdjHbURIYgzaG++Z0LH8DKb831PmCxYJvxtKi28ifcCMRYQaDpNVP81tZtEm7VVYwVwBV0i
p5U9Vmfs0q9BTPr/hsr0xb79MyDWb8+LOcuF52JvWGw4S2i29mSzwLL2463odTu/JFGn0bqsUZVI
Sye8NAPs2PZFlHXmUlmFgKj7U36A5N1/HOiQT4NX0Y3sbWVfsNF6QeRRWEc7ZbKgNgS0NVIsHt6y
5219ipXxseF6vOIoq9SqTaoxNABr4IaaCafdmNuVioqN1VOlzKGEYPLnHOzOBzV09JwjXzwEMW2O
wAr0J+D3wueBbQJB175nGco3kQD/TMfkc1AmopT/I0D+nuMBrOH7s702H9ZZnPqzNn3VYDFVqg+P
TGN/4DUYgFXc/+Vr3HDu97P2Ecv/33wEXAWoM8+IOB3UsLnqSBpGB93O40albuWVxQbzQfWXRSVx
82fYz4dJ0EXLdv0hDbK/tOTOpyHfZ0iPipoV3HweSulC8TFBGlA8y3SUn+FMQfbhTpjtbJo6tAFn
yy8hI+gzoCqb/Kk1W2rMKweaDeszad9U0EoqEznOfmKqln7I47B7IURuaa2vTLQN7QMvyARN7pYJ
c/L3SuLG0ZQeedi1imxkn3Rm7dPaKxOwVuUTbLbE48D3oZaYDeybSjqjVGo0aNQoGCgdvgBBv5VS
r2wbxAriKoyL3HXVcKGg/MGPOxFDcBOe/gjP5sTpnUMptvjaK5NsI/vSwseDY6n1dZo1+aoAUiyX
xCL7Dta28+/9iVjrwwrnVHXYYYdWA5tgHtIm61/6mn2Iys1zYm0ZWSc04zBegsGWSLg7qistob+g
UlBe7v/8tdatGMYz3jD3xhkS2mfdqYJf6mVYNAX3tW4d0BLCnFC/jnSSS5Q/gkE1ZwJo387WrfNZ
xnRUbTiBn4gSYOVDwnEbU7kyLr8B92K/4X1vctw9oLyclxiXxQf8/rCsHDU2cI81TWOGsc+TaQ6q
9GbCuCxTINRG4AeOunWEdI98LjeTvJUjwbPuyCAUdT0UFs1lSTUkp0+LsGAXVR9a2On0vf7r/met
jZkV2XkepB6NI30lTlH3D9IHUOQSG1fzb/c7WBu3JQbfHJ3QbfcaJlxMOI2Cz6/PRBTW4+dpDN1k
Bjl938KyheI0ZYXbILOBWAjMLpFnqFMMAP7O1q2ARjbcBe6c6qsetRMAMA2ZVpTSsmljGlZ2JBvN
Z/K6w1P8OCSqaABbT51hOkOZd7x6LpTE78/EWh9WYAPMmmaEFlPymvsJhYIpoAw/O9ntvFTZoD6U
SjPd+eNwCYrewdv/WM71KYxcT+2bBhvY1w2UVENdDtdJ0B9qkU9t98nwok69nH1vFqpsUj64LOpR
TyvI+9fEWxH1XJDU3ZiAlVizIX0aYoK8LeYhwd2tOJgemoVAMOc7W7ciWWYtAxwmxO83PPvRtVAM
X7aK+2tn7adbUYwnp4L5YTgmrzD1CXrCx0gN/i6kKftN+Y2QgmXM01fqeXAlliqYD8CH8i/7frz/
68y66VybYM6qKwvmv3Ud98dsEeXb1zj5tXEzi8Yv425MhDDfCJXmEMbBBpd8Ze+0gXt8rquuRAHh
2jkLENorUucQuFN59htIaIf9oOjGV6zsDbYMnILiRShyAfh+lOY3zuP8Hcu68eCrfZKRLLJhfDCz
6ZwKlg5JPkLhGnj3S99DfWzPLES29tuko5EpvxkTNS4vQnCrPRcOymn3W//zPEQ2hk/Hgnco/Q2J
LstPitDowAFuuqSjeg5hCb6BnflzjEWxFcBpiKeIOnfmhEI88sTBZjnHRbNRcv9zOhHZOL40GLMg
hFnEVQ1gewqij9PgvofwxYWl/P1C0Lg/VGsfsfz/zS6qsxzeg105gigNzpvLA+xxauvxbK1xK5B5
2ZTRnHPv5uYAHkQTPbzqaO775VYgK7yCen7m6Gu1oNcgo+0ew6H7Z1/j1tnbQXJMaTcYEl6D8XaB
i3nq3UIOUPTG2/ra0Fh5dY436SwyoUlYU83zkbuFDk8obbYbadxK+zawCySY3hvKySB68dLHq/Gz
bnZeCiIb0UUgKBMOqcbpwmH5whvRPYTO5uV1JXptSJdbw+ki64hJ3Eyqi+wm9gx5HGiBeWlxyvxN
z4a1IbLiF/LreafcwYCJDEi6JpofIrpF4/rzBh3ZWC6p68ivISGfdAF3b2TQ+ZPucaNs552loYgt
3/UmdInKtEccF5f7Ag5RJircU22mv3cFgA3lEr2X+iAo4rlbgwQww+we3kTEfQ5d4zVbZhZrM22H
8KzhADH0JgHx9j3N2IeF60aq+ovjbjk5rU2yFcgQPgHdPBBYqsNiyaZRB3SjcJ/IQ8SsKHZhUlI0
UEJBCTA8QxYFdoXYqMfoAeWol0UtdY7qfRu1DeUyXWuaSRmdMDGWT0KifmDM5O9s3UqmsZZk1Zls
THQDSRS81okHKKRsocRXgsEGcbl+3rWOP/aJBAL1uGgsQsOgP4Z59HJ/ta51YIVy1wPiC/5cl4Av
W37gpYDDS1tSWB70WxKLK2vVln4zTjvKybj8WTr8BxdgHeAGEl8bHZlLnyv9cP9L1rqxgrqDRqT2
EAaJC4GuRBYe/dJRzU55Aex7I8EC2siRFjbG78D9yFZ/qwI/DbMQB5AA3je6KV3M79xmGOMD6hhF
eZRQXnIOFavSs4xiXXx00hF17vtfuTZfVuAHVLS55MokVb2wgQSM4NOm+lKrqt64Xa31YMU993MZ
wV4bD5w8KF/YCCyHqavmPIgUwob3v2JtrqzoJ35DiBmwxxtZ1ac01X9J2Bk/dIo9Z7jbbXzJyg5m
o8CQ8qXQx5BDAmKKfoLK0jAc5qZV+4oAkQ0BCyA5NwUw7U1SCpOvylccivlb99CVIfod+ZUCu56Z
LqlaCD7Kecgur3kgfDL58wydxvszsTLbNgQMl67RJ26I2WaoWMKKTrRn4bDiFIJBvbFFrvWx/P/N
cSuzKdPhPHdJHg/yiUDCZ/Jgg7ZtjrHWgRX6Iqegw8QEGI9O8x8pjetLOLDyOFAA8u+P09p0WAl5
AN0VR0J1LIH9WX5OWa8fqgZgCShm+kdDxn3IxchWhFOFK+Mx7zqoyfTOsas6dtZDVyZtA5Xm+5+y
nEx/2L+oFeDCCVWkGt0nFRvIUfVzeUoDnO501PMx6miSqZaf4+Vf9ztci0Mr2mUbOXUQl10S+GD/
kYh8JfmwRfJYmRgbHKbxAtELtzYJXyxdpKnKAw0wMTz3zDkcFD/v+ggbJqaD3qSkWUpaoC+dchd6
VCEvtsBQa18R/RoipBwap56IvuYomz2ThnVXcJ302YMP9Qcf18GX+1+xMvc2YoyNo8xFrKeb6aaD
ruVtMbfkw/C5VvroSfEJDLAP97tamXVbK24SDsmGsMdR3POvqAZORz909iE3onDp9M2WgpeJeQS3
rEt4K+oDh4/yYYh3wsOR1P7aei6FX6ZyQo265tGDmqLwMrewsdg3MOTX1t3C9ctB5dit3LosD2qp
3ecLRWJf81Z4mzwt0hzF42SiQfcuDT28vY55eN3XuhXLVdN47WiW2w2bMK0KA18vPlP3W1/ZyH9D
iUVp0FVZgYHngIRUBV4E0gai6+OU/bzfw8qqtKFieapcp+DzfEshMi1mdz6MixzJ/cbXfr4VxZMc
qmjIJgwOxj+EU1PZnqsStK0ygyL3/T7WPmDZQd6sfBoSiA6n3vj6WpYukEbHc77va3v5rjdtTxJI
CVdlQyIapGXMtBRSC9H/9jVuhSwzfu40ggyJG+Eq00bjfJ6Eu7WBrg2LFbI8nVs+TQpD/0qdBtE5
g3vhlsHjWutWyGLjD9wiV1NiMhg8wlswOkzK//f+wKzs/bY/KcqUqMDJBR9PjCqOJPeKy1R3zlG5
tP8KDuo+1ktku5LCudPjjBl0BGsVDnHNLrr6406EeWRDxmQrOcSusCSxrynYeivyddvjaSW0bLBY
N1URZIRq/HaICdAzG3zYSLEMqz+q432VRRsyVgEEA/7VMhFSev2JRC12ngI18PvzvPYJVuSSpupq
5A1TAo+klwrCMgfhxtmx7jbVZVduprbIm2xGDw97KOx2Mf9BAi7/Ttva6046LRm02eBwcAVqOZpB
mB5nMEliv9pYw2vfZgW3G0CbN+XtdNF4yT+6hvnHySmG0xBucnpWYtBGjgV1nzqtIDle/YbsR054
BbY8BvH+5Ky1bkU4c9266Mt5AgDBS09w5c76s896Mp/vt78S5DZcTDpdyUTtTRdoCL5nTX5ddOnp
AAXBKd2yFV/rwzqbJybDxncURiiNARAHMek7Q97yMRDDxyHFH/c/ZTnN/nB/sJFjikCet+7i6ZI3
UXQIGvfvafCdZxlU9WNT4NrVIEI3+lrJV20gmWgDHsfQB7lAmuH9IkG7vOdwlAZlFJwXs5S+36K7
r3VlHd6687zJ8el06ZQ4E8d7r2Aos+iw6zx8WQjLfbsP7x3ZILPA5JAEmMLpkjJEy1T0+aktzMaQ
rYSiDSsjqhNTBr+9BR+a+scu9XvyUPGoPY0eb8zl/iJYiRdiBTz346GDcZDzFLCSP8AF7l9k4/uw
iZEtGceKeZ4DWOA+qRCv1zjLv0EOZUvwcW35WpGe1tDDhnqVnx1cCLgF4UuugVnXKlkQivOYbZBn
1paTlYaTUAxdo333IofwDOeRf1kV3mQfwOqv+MRm/dHx0uP9uVj7IivuSSum1ukcrFRVftLAuOS6
fTbSnEQTPm0HyMqU26CzCdLrYxhK76J8+oPmuLBEPqAX979hZdXaoDMZeIBmyda7sKoGh8PN4xZS
vXiJDo+hE2f7ULuRjTWjIRIgLoG5zGEVSSr6MjdbcbcyC7ZWXFAoWo/K769dMZ4CIV6WZ+cg/qeM
q+8R2WWkCU7uMn5vUnRwOZpajkN7rQa8TioDkZ1FU/f+JKzkDzayDHYEnumgCnAVlXkg8K7tZvqJ
CvGQw76R5cPHitU3Zx4e9nX3W85eOZx3DQE6awIUbIH/pZIcpe98n8b5/bLvNtiDo71Pczb2TIy9
blkqiyvxwMFL8+xnRIqtu+taeFgBT6PJjH7jYdNqYv9TmvLovQNFk40YX2vdinGtIfQeTFX1DBzm
R+JFw7e4HIJv9yfi1e31D0e6jTbjQ9qJps2qZyW8CwkXu/ER78avhAmG6Qiy4oV1YEqgKNWeDOuP
o+7+GaeRXMdh81l5ZQ+wcWmCkNmJkCY9CxHxzyTX5JjWHpC5Te1vgEPWuliC9034gE7H3ZSnzpOo
+uGozFLtZtCy792oON8fzJUszFabm2DoQWNJy2fYrHYHUMFR7mxaWMdgw+enOUqhFLOvJ2sv4EAe
tTTK+HMu9T+km6fvqCBOp7riP0YzTRtFgZV9zYasqS4E18EpKnxPfVJiOOsQLwNsBI2mD1E6GSjf
Z+kSudaGEIQhPGTjWDxxb85e8hRsUDMb/5Q1+c/7Q7ZyKttCdFBuHQvmjNWzCUnxzFxIXYE5VfoP
dWnoDz4o+bHt/fDm/B9n19JdJ85sfxFrCSGEmJ4HjnPs7sRJP5IJK53uBgHiLUD8+rvJN3Er1uEu
hvYAHUlVpVJp194RmfYqNi6bswLDnGlUzJgon1Q+DQ+lVxRoiVfhBWqhR83aig7ZyNuoHmn2jFol
AaIHjGtCq+IU04OPONwGtWUeynK5J8tnVaK0Bc7j5jyg9/4BZZdih7Hkbc/hNrSNjqyciQrxUFyN
4iEro0dUn1Br74v02tb8830TeHs7gPj+bwjQYZuSlqTY/aGMky5Yh7+ynL0PCwBN7o/wtsdwG96m
F1LFsd9Wz4SiDiJjT18BSJZbLPDPgEUFwbUuWi12jtG3jwZuA95M0S8+ASfZswoW4I95U4KZbPJ7
Lh7uz8e1L9vAr4ImHzKBX83L50waD/dVPNAqHtP83FdN/D4gvr9XxXOtnB0Alj5eB7jKM8gDMApA
59nyecC7G+gEgyJ49gn16CEQIn7vf2clmiLusjEFVaGkUAgA109wrvzy5f6auazMcvpOlYs/FhJd
emWIfLZr0BgjmuVb2x+UzOCx5fRLUXH0e5bqHUjlH6ehWZAORntv247fb6Pg1CIiUJnUWJ3Zbz7Q
ss1Qc2MvLds97R1ma0PhZBZWkMkIQR6UoX8VmIbpHCiyB/N12KwNhSujwc8rkEa8K/v86yZp2ORT
Uo4TFKX3+rdcE9iGfuUWQ59lpaeiFlucp/43bSaPX9oxKo89cnEbCQe9lSg1Iqje8Yl/9VnTnsoi
/+2+fTo8zYbAyWUBfRDoKN5Roq+UAy07DCdKyIOoxbuGinf3h/nREPFzZsl/QsPhTG8oztqnEsp8
oG0GdZpsn9KwKE/I/ZdTj5a6HNfVAgRkQNPu0Rq4zNdybrrWbZCNGw+phAL0542ep2nb6CWm7J/7
M3PtvuXgomgBiCm66p2p5u3OAlretjpG+s9tdByIeRq8Dcb4+Ui6i0ckW/G7FXM49NNtQBzgmtHk
FT8WJ13lk2F436zJMV4MbvOaZXLN9QIFH1DAcnQqa+iYAFIGQY186eadzNex+DYsDgKxuINAixHr
00Gl6sctwYcVHVsfy7HLys8LKLLh63zcMH0l2Mb3e/ccpmnD4YQa8kUQirCRATR2ArxnPTdyGs7t
vKsS5oh+thYq8b1e1RDWwc2aVi+zZjdZhJ8LQC2Lag855NoD66yG0M44l16OeahyNSdkhTg/pz0Y
uWuVLAceyp7mFDEPM2iH+SQq5ABsey6BNP2emp1rDMuFFYRTVrRvYQzOS3BurOnf4JxNLxqyeskx
U7LO6G7wpKyyDkOUaxTe0BnLH1vAYY5lZjbCDQ0NE7rcY++B1dVnSelZROnvTRk+toDU3Z+BY5Fs
kNtQNFUv5gozGBTQCrLOpiu41cJLIUx6OTbGdki9OknZEAfh2LIaG5Gl0XeVs6B7gNRmOF/AVjx3
52PDWH5NB97XEc8xlZQj7g2x/lOADPiXEBjencDkWq3t/69mUvlt03uVJImfh++CSZ/7rr74+R50
y+FztuZpFcyphiQsSTo+vKMDimOeCKKdXXB93HJooRjevoISyyMYBIoyCZ7TQubHuvb4T8g2QnOf
USwNbRoU9UcPXXvoKTv44y1fZiPvyro0JtFiOi39+NDk5U5V1LWnlg+nVR+mA/RX8hNlePBqKPlX
lxMoyDLZ75iNY+ltEJsHNcoAgMs1qbPusjJyhiL3zq93fXqrhLyySK1KYHYgtpaooEyWZXg03Xi9
70+OU+YnMdNgTEXfr2sSNMuDtz4NQ3XVsj7V08HfbjksoGq0nxU2NeRDIv3ooYv2qLVcy2I5KpO8
LJqgW5MiBZKTfon5nt7RD9WQN1JeG5s20THPRIfNXIokvoL2/AQm8ffFKbt44XneSawdRmlD1MIU
lEIx0WuSxuNLOHsvYRAmgdfvFP1cW2sdv7FIAUDx+jUhS/OwkPkBZODv80Gdyl7t3L9dM7A8th0X
muZDsyacB+zigVzx3C7ghq5Lttcp77jk2ORmXaVi1uUxhmigd81kIa9Q/EyvQyCGKzDJX31aZTvv
fQ6DsqFrkIzLcxXCVidprnzqAG3fiw6OzbAxa2wSDUQm2zXpwKV9XZe0emgjPInR3ktPS5Y2O/7s
moJ1DOMRhkjfrIih629lMF3jptyx1hjB5g2XsAnOGBjOJl5tB3yzZsWtoY3+IsG/dIY0W/ZrBv2P
ZiN/hXz0r3kVlDt4HoeF2cxnjcTlhOQeRiWQVEQd0f+VAxBzXf09VUWHgdnkZ6Mw4MiNJpOgbxbV
1sy/1H17qkl0nRV7AUXATubi2hnraE7zKctTlvlJWRTtaciy9WEq8C53P467vm45+1iyKkNyh9Nn
mb6Ycf6DD5/uf9lluZaP40qmQIYbYgfCpvmz86LEX/BylQefVa52yPNcY1jHc6dHgdssg0x3n51r
r0gginiKmfmjjuXD/Wk4FshGtom4mH3V5WvSpNkDEcHHMQ93fM5hozaujaix1DTjsKDst4qA8ZW8
j+ROhHX9bMufaWtQRi22fLep0Q/K1WyuPl517y/KlkC84dO2Ximtw1JNpqIPG5oJ7MovqZze0X78
BDjLr4Fm74t2vtwfyrHFNq4tgkgaBSGdSQJZpqdOoW9o9a/5HF8rGv57fwzXYm3/f5UnoYMk7/FF
gyJhI79D37WnJ4PU6VgqY6PXQOBZoNTZkwRUs9+yENoE6xjMO0bkCEM21VncV2EoTGQSEDH60Etn
xYsphi9jiZuz9MrphAfI6qBRWS7NlIJ8dZyTJB17j5xU4wn5fs2qsd+xK5dHWP7MvSyvxFT6Cajg
/PfN9kAv+kxe/TBQO2HJsdc2gg19e0HBF0ISFJG8E2SuxMPUzHsJoOvrVsYts8E0Il2xQlObXukq
l28gQwt/P2SnNvtZWU9mCAmpcFeehfcs0qVCUgPm7vufd6y+DU2TIOKIwxRLowiKd12b1g9ZHPmn
Kd21VtcQ2/9feZrJvaWFMAtJSmhdQOPyMzQoP9XdweqmjUxD8w8oT4IB98xO0A8cqZg519O424Hp
2l7rLNZcmQD3EZxpfJjn7v0AiqT0UUPh7xj5A6fWeczRBg1+cQoDCtCbZcCU+Lhy0KDc32FHMLX1
S2eQzalZT/g6YMgDjv7kfz7WZfXJn1Cfuj+Ma5ksN56LplXQxMUul+Tbxr4EDSp57LpsI9FmKmJc
8WGkJfotz40PvalI6mXn6w77tKFog5hnNSuFr1fAT2Z++TnLkXD17UH+AW6j0NbOyxXvpZ+sLZ5O
p6ryrj0N8uv9lXf9/m3jX/lXV6oe8lMcd7cZpz4VaBFhdLvwmPYYLx+3UWhyUIUE3J8kksbkkRXL
8C3saZPvmKjDdmwcWhMEIbg0PXGjsYl/b5p+6k7+EMQf7i+Q6/OWBwPkNs5tUcW3Qcf+N8p0BpWz
/c+71t9yX+LJDrjVIroxf+b6/UhGXSeFpmRJRp8C1XpsFtZBrDlYjOJwjm6atFQnoGmDttpQc7pT
AnBNw3JglLgoo0EhbqXhL5uA5lk1skt61rU7mbtjBBt1RsYpTk3ZbRXBrcRfgyCsGyV/DFR/dAjr
LAYuWYsozMUtI1kOSjs07oSB0FcwGx7rDOY215kae5ButUH7zvho6yja97Ls/5pWdluKvVTbYbA2
pGwuRV6lC3SaVVnQT4xH4DGuWoDvDlmSLWDKQfFHaiXFTfaARTK8EIVVxnfuTq5N3ub0KhrRri+g
G0+CJMXrqFGCPFKtf1lqGR0rvNigsXlB872q2XxLQ4hDiApFWQpbut5fG8dp+RNgzJPz4i9+kGjW
QlUUsbTz1QWcXs9j2aTHThyb/Yygux+dpgInDge5PElV+Hs/9fSXujjY+8Vt2rOhm6sxljpINhHl
H8cxsMM74frt6k5oQ8PkyBo9VfN0MwWg9MIDbY9eRIIW6fWB+Fw+ztMgnudi+tgP4u8j+xLaWLG5
Mm2DFIMmUKhoT1JpemXtQpK5r/OHMCqibGdv3va90IaL8RHVT68SQTKXzfeSQRYa+jt7BUrXx62j
WjQZG8cwX24g0S37lwF6V1l2CkrwY+y4n2uEzS1fuZ+MWJCnebnc2KQhIW/Slq/nyvR7AidvXz1B
+Pff7w9hpcu+nFdICKHlSA8I5FuZh3H1AS9J5tzij/s7/nYgCWPr1CZxWU5zmEY3qC5liaHIVJlp
wH3qtXsUMq4hrJObxgPAn1ETJCTXHaTNAFKpTIQsTZmdkqRrO+xDGyo2ZVoSaJkLD3uMEmhMbpVf
9fW/x1bJOrUNmZYiRndkogO8VQ0prg2i7Jpb3u+qOjpWyYaGZSz0fYVOBxzbBbSip1IlwDb/keNY
uh6ahA0No3kUcDLgipIJhrIwXRkyNC8LU37y0Ynl7cQtx2bYGLGmjYqVlMhwGK/1l1ShaO+jeePb
sUlYvg2Y5NIXCB63TrRPMx7nP5q+D09r5e+xfbo2Yvv/K99uIpR2VC+iW1rwr8MEbaG0KcvTGgA0
e38O22/9ucYX2iixgWnO+h5hlbD5o4T88mWD0UXV/DFf6B/3x3DtguXXci5i9BlU4gY0Q/puXgfv
Fq1i3skOHPFJWC7teyNIzCiOVsLb/rS0FMrBhNNLPQR4jxN1fM6RwO3YrWsqlnczTijem9Ryg1br
UqANduwmEOkYvhy0WMu706mse0Gq+VbKPmzPAq/otyIFanXn+w6LspFhDGKtU1hm/8v5Gxziz/4a
fo3Xg6DP0AaHNVHhR0RtN19Gv2Vi9X9Noam+c69z/frNBl75A15AUQWIUDcRRj2l2jPXMg6Wqyfa
6uAIlk9n8eiJDIJ8SdB7uFXLZb6ghPgpzZo4OeQNNjos4yJlFGLCiTbhVxXmwamYarFjn64F2uz2
1QJxXo2mWll0y2gQizNUhZsKbeGFnk+9Xsfw4Bwsj+7WRYB+ad1KlAiBZy6h+tdXB+mfQ1v60nQa
rLddBOVIUFaFp5mOnbyADBHjHdsDy43xAqYkU334MEyxHK+q9hr1PW5JwPfQB464Gll+DKmBXBhp
ELmrEbKpNX8yK/8wSE+cvCI+dK0LbXBYGsQ8nvoFy4I38Oo8xCiT5XgA3TkbHMZkA8PKxUNVrNwK
0V0LGlkzQNtUZSUC3kZtcH8nXGNYHp2hWwfFsRQSpBvyJu1MdRkiU73zul02fcdW2ARoEC40E7Tc
zIMZ/V9lX70MjYY+UHATUb9nUK5pbP9/5Xc6Q4NOGaXTbUBn2yUbIQ/6Q0l18tCse3+lHEePjQyb
28YrWTSQW6Z49YV1zJ9OHtTCjwm1h9zy6WaSQP/5FegOKciETqYeF/nrqkm391jpOKhteBjJ9MhI
3+LqOKBtDnSAID4L8uZdxwN9LQJavWuJmP68v1pb+eeNvMamQGvQA1aIfia3Doj1F9GiF1AHiFIk
hfJ2phd+aiAScQ788VhROeSWxzfpjP480+P2Uo7DB4I+VIyDlochrw/KxYc2igys+yBOZ1540zlY
GNDmnF7Gcop2woljg2wCtNJXUTMWMb+RjjW/AYL9iRf4eLZd8E0MIot8OgjfD21kGWvDpUPvGsZa
wPnxG69pzN+lgw/EEAKkGI7JuoY2HZqkAS1B3clvaEMuTmauh4cwA+3afStz+ORPDGhTOc+j8Pht
03CgpOXve4Wnxvsfd8QUG2VGliCHJnzDb3MwsqugeQ+u85EkU3Cwozm0MWazbNsqnFaQMEfbU68O
FStOEev3puBaHys3Z8vqrzgF+U3i/oU+OeU99kF2MJMKrVOceqvKVx8a0E0tQZe5dKGqfhHj2HQ7
L+GuHbBcmhZgjAl6HSZpGla3rGimd3Ms6XNY0T0Ek2OFbFAZlAR4SrKK39D2BgWEriRGXgpfiEMV
+NBGlg25BmmWKsmNl1PxTi0L6o1M6uJ5ygXfq266JmEd4po3EcKs5LfGyPhUtogX0XSQdSq0oWWm
gChXjo7X2zDT+R8KUU6gf9KYHCvY2BiyNATRlMq86SbjAejNZgbszuxWlx0mZOPH1mk2c9xmaD+G
wOtpgKjxmZrgK7Sdlp1c3DWCdW6L0M95gebZG5vz8sIpNCjT7UQNVCAOvfSGtoomNMRBg6x0uTX8
DM9DC0rAsDnIgB0yy4011HXBYzOEN7kIcUmnfvjNqNxcZ5QMjuVONi+aCTVEe9MS7RlgP2iGNcCd
Heq39+O0w/pt7Bjr+lFVRM63gY9ld2q0KPS56Kbq0DMgHq/+m1siJ6q0VCtWf2jC9503r+cwONhj
GtqUaCReAlG3LLx1gTecFOob1yAq92TPXWuz5eSv8+JegS5uEuGNoqj3bOJRPomQvRxb+M0jXn1c
Vj0JFpFhYTZwGjFD9TRF8x4Pi8Ovgm1Kr76erd280KbejF6jR6wjWXaL8eB+9pf6YOC0MWNgts3R
N8yREjfyb1qCXmnlu832rglYh2/Xx2mLUhJNWAlx2sxUTZL2AUGJrD9YX7U5zxgN6yket7anLip/
o6KZi/M6GbJ353FkpLZK5iBZM1R9DlqlFvLY6CJ6bnJdfTHB+KkneQQ9rkLthFGHpdqIsSbtIzCQ
EXajUKNHF9S80uAxki2T10PWahOdqV5NOlV0vSk2I8sCPXrkvQ88sdsq5pqBdQp3ggXjkvbslnpR
NOCs8UN+rqCN+vHYBCxfLtlgqiIjBLVPGX+Geqb+G0mEjnfCqMNcbVYzv5IyBMSE3NZhgJZypl6a
bkxPtF4ONX2GNmysg/KwMO3o37SKpz8h6MBP4RLJvYZk1/Jb53BXV0zQ0F+RadW6u2QtULOXFgTJ
6tghZoPGNrWOsVBteGOAa5gIFD3jcLBTMrQxYzLgYdUMKYwHLnVCT2CBbsBp+ujH1TGB+JBa2XST
Z3E/ggIEBYZhbU8AE4EsceJ54B/zsJ9AY+kYlJE3+TcxoDbfoAB9qoOj1zEbNMbQ/hHmpmI3PW30
KItXPflBV53+H9dJhwvYqLEuE2EdVT6GyNPmQ7qu6QPx8iapo6zdMSLXEJYTN4JyUP+WNDESnD/m
hFrKQi9l2Uj5Zy5pLY9uxvYDXh2fPK8568JpuYmKjdkvigPSesJpV8c7FZ7tF79R4bEhZEL6Ai3W
EvWwNPsqw5ZfmZiXr2Pbo9Zdl+W/96Oeo5D0g1Dr1TwEWma6gOGBTATpmYE1bTYgOi/Z9PHHQxkF
v/Ra73Vcu3bHOrJ55au4DCN2G3zRntFUk/3+o+t6rUj22/35OMLUj562V/Ph+cgKCOQAkjVCdULl
Mr0Whdx5i3P9fsvFMzJzSCN55pZ52XgtW2Ap4sKYi3/45diGlKkFmGIDaosb8F1oYY2X8swjiEct
M/Brh5bIZinTLAszT0frLQvm5qNB9vcdzcsHIQg2mowyr6oA1lxvcx2JRyFCeWum9EsvMJP7v9+x
CzaYjAooI3Ry8ZPM4EZoxk6cf4B0qgV3w/tDOKzIBpSleYBMey7WW6caFj1Bu4jrjyPkfw6mYzYn
GYFAvSK99hMG42RewBIA7oadK78DzmQDymRofEorMT8YNsmLNMRcGI2fjWBf5Qpbyua4uMgWaBqf
RB+OrZjl2qrC0+IoiJ+kkJRBw0MrzdmPTf/P/c+79ty6RNOGKMPLGHue8heyYR8nmMHZ24VjuXbc
cm3uqZysPnacBVDHKE00/7qBNn4/8vOZDTDrxoHFbQWTBap8SFJSdcmUrd+AHg13CmFv/35mw8lk
Xa3cAyNOgt02py4y4jZ15brjD2+fEszGkBmgvHuwy6Y3Nvj/Gh7+M1eQZy30LykIeU8DDd6PEuip
Y4tlneHgT4P8Yr6aW+uvnX+J5zWvzYlFuouAddARekbvD/T2Ects3rGMNyoGy8hmVBDdKZWX8Aqk
kVU2fVroLsDMtXbbjr06kQYGEDKg0+mtYdOfpPwOUipxRe31wlOe+ANogRe1K3799o2S2RizbszS
Xplhfig7yNBSr/59602Z/QB3e3WO0eB2f+ne9kdmc4+ZVAW6rXianYhX0xsrQnqN12B+jOnU7xid
y6Qtnzc1NItoWtMEqdxjGvD0MQfp4U7t2/Vxy98hTZ2yFYXLGzFUPKuummrQH4l8Jxy+HYLZTxCz
atUpDUesT8fb9xpl7yvp8+mkapqdSj5dQBMI3tt4unkEDx/3N8VhzzbqjCNKDnJKQZbdoYwpgPmT
YSGTea0fah91hfujOLb+Z9BZW0R6YjTBO42pL2O0/qNBN38iEW2jnSPesTvCCgGzzHoyr4sBJNof
fmui0jyCj2Q8xnTLbF4yM63DItPa3JosjHETjJRfXj3o+R67yzIbdibT7XCvmLnpEJJ+Zy0kOGCE
iorv9/fAtT7Bf2MKrh5qiqY6uP3g7oLQNwU8rN7jx3fZkXWWd6gk103eBLeM11miF7+6iAzlBMnw
whxl/r/3J+EyJMu/aT/oivgo4GVLXZ+hvfEdj+bdJSAHMePMZiHLOl1SPAIGt1SDX7ZA9/BE6iG5
//Mde2BDzXSt5q7PPf+mUrX+MjNZ/ltR0x16k2A2zszoEC0Aa4GfvnUdAFB/WWOoX9z/6Y6Vt9nH
TL0yNP7nwa0p0mfFBzCiQ+zkXATdMT5XFlkOjOJs4yuU6JJthGz75e0Ufl0EOnzuT8G1+tvUXp2q
wLB5LKIS8Rva9k9GIfXvKuQix76+jfrq62W2rHlQF4ikaAGEoA0UkIJsF8Xm+u2W93bI3so4jukN
TZigb5aR/NOnrT70noJF+O9vp+iqXaS/0ESXMSo5NFIROXtdCXnP+4vjONsiy28zHMlaVG0Mw59+
UUHwh6lNBrwJ2pOgZcHAqXNS1RCe/HTvcuGyV/uw7lCmqPMivhnGaXFRQwAVuxWX8dNURHu3Jscg
NtpMF5LP3iYCg2aMMoBKzxy9k8pvLuGkup2Y4RpjyxFf2ZUhQRAHveAPXZMBpAWqymuXcTxmrqAm
v787jgzQlt3UK6vNonyacKSxTPoBrpccB1uzocH8BpOaArAe7LihazTLz2daQ7MblciE4+t8on/w
DjyxWcle0BSynoNU+DvzclgdtxxeVHxFc5eOUQ8LwxuI9NBrN8C+jaheSnR86XEc/uIapFzFxHaS
xG0WP9fgmI1J6+IRYnFVHaMYo/kHtY5NCa1X8MsAN9ulSU5GsuO0LsOwQgKkFyDgAfYyCBXQYD1l
vl/zE6/X7mlZsz1STtd0rMhgKmS5iiiadFO9fItwDPzSiijob2D4juXzzFT48b4ROiKcDU/jTS9A
0BqQpGC5eMr6dHpikffnsY9b0QDCgzRvFpQaynmI34OMzTunGc2OWbSNQSu18MxAYGdSGtBQp7SS
HwR4nsgJ/G/kRRFwIZ61R+Pgcn86jq23YWl0pvDKDrui5wb899DDAC3CeIsC0/x2fwTHbthgNHTB
9n2Ro3hShnhjQRds4H9axjjak3x1fd8KAmCJmJqp6eKbCPP2dzFExb/oFt7TJ3etz/b/VzGTLiU1
KeIm9L9AjPCQeeo7j8bucYGs8M4WuCaw/f/VEFqJaBIiwk2T5MNlHhiUAXD72Ilcrq9bvp023lSC
6AzsV22knyd0N0H3BBLcx3wttLxaz3i49NHNksCVCbk00lDvj3X1mmEnNrl+v3XeN5QXaVwJcYPG
hvcHLxmqFb2o9E6Q/aEv80aUtUnOuIjbcBQz+OU3aTGajn+JDA2KkI/+CrKW+ZIK+smM4yfDxmuk
mocV6lmx8ONTtWbmtKm55Hn1sq/q4pivjVkzESdL1q74PU1GOfhtSbOh8w9mrjZkDd2lk65w8qN5
H1K/NM+hsQHX3wlfjmOSbQf1K1MW8eRHraTRjbNaJVxP75rZ4EApIKagwvGqx+ZpWj8DkLQHYnCc
KjZ+jaVZXE5I7JMhZ8U3zvK/U4Hsb+bV8uSNu6ruDokXZgPZeBrPOVnQCc+RdqZaDhc6QCuiC/tn
boDW4jH7aqrwM4+huAJ1p+JhQpEyB1k34JMkuR9KXZO1IoUSXT4AUhokAAvoWwdJTbA5rc33dena
K3qDij36d5cRWkFjaMkACpVufTA0+EOHU3MGu8Beocj1cTtkFJoMtEpBZ/IjdYcYuLl4UJa53F8k
B4EksyFvQKBNQ9EaeFCqw+xcePV0In15ZSOgNKH+1MTrv3jvj056Ub+TPnwq8N54f2zXBtnJwcJW
XxYaQ4usR/O2+GImJAhFDGh33rGdFxbHmWRj4jwkBMC+r1BAxtOlPDEA/sul/h6IoNtZQ8c8bFQc
F33F0IWEeUBNormoPsAS1ilkX6b0Y+SXX+8vl2sidriIQFrc9ttyaVOiQMzku6UnT0WUkp2A5LA1
m2VNtaSPeb/ZwhbZZQp4H+4fe2+Brq9byQEMCY82ety2e0znCzCh/mXr+Lu/Oq6vb/9/FUwp1MZl
HW3KJ1JyKFctgKeDfL45lhjY8DjdRkupDYBBuDwv3Ttk4RDubA96gs2pRqsBzSBTyxJAo0N4Goo8
UTMDvlx/wGvv9f4KOe5/NkKuM3UKnn/Fkq1DwKhBQrMxfCGB/lhW3pdpl2XQ5Q6WWzcB9UARto3T
DtD4mq6Mz791S/c8zrvU147dtiFyvMobks0zS2iaFte00+sZ4g6/318oxwRseJweSAZBHcN+0OfN
ef19uyNPNYgGD5IMMptYTSkxGTmuWKNJJCnA5Ge8CDytbdSel3L46/48XIu0ze+VS/Cio3pqGEtg
Xdll2F71gavaWSTXxy1v3mir1kJplmT92F6bWPwthmqP5sb18e3/r365Qserp6eeJdB36E4yV1+K
w1UXW/Bz5qPSnuexZOuV79PxDI6HD3hD/NxN/V+HicOYDZKb11FXSsCMNKkhQFKZb60EoO3Y3lqJ
PhMIpSQPYUDoijsRzV78/Y4o1/JbHkwJwLR9SNBmlZISrccrCkZhfTBS29g4Nk/gfV+h5nDiEl/X
FMUnlM/3aOsdYc4Gx+mceUoOHN4bzh9Bb2dAyAtWNTAyQRT7HI2755njPLYhcqbWXqo7BG3dcAK9
CI+cte7RMmP0seqJrfKZcah5AcMMipC4+lw26HXwqmY6ZkE2rZpG9xNk6BAdJAGmPN20lgLiHXy2
sCFxeLDLUrp2iD2eH1wgAf8ZraL82o/xDoTWtfpW0j2XHTg1pzVIurr1YUnhV7Oq5imfF+/hvou5
DIn+NwiZWQdS1jyAi4kPM8I/eI1AWLV8KwF1rXyyA1RzONtPKDhwB0wrFKYTPAr+Phgkc1UPeMP9
Obg+bnlyU4SmWTqKKF0DY6BxFUfKhZB6/+uOPbABcHMIzR3oZmCTU6UGHGGFAIFKuVbmsZ82UfP7
wzgmYYPgAMZmjAwMHDBtOJ+7Avyjax7/ff/jrjlsu//qqOFeDX16trBE5CZ+op5cP85dBvaO4mBX
DrNBcLLsBr/VS5BwUGicDRipTwMRO37gWpxtXq9+f5kvVYGSFSjPoDV41Z3SyYSU5f7iuD6+/f/V
x1UY5CBs2PjUPHDa/6CUgaz8t2MftzwYvfVGDsOElefNg5JZcFrYwXYWZlOpcSXTWC+IPyae6bXU
AKAZT/Y7FukIDTaHmuHV0IFfJ0jKwcsu2pjssZlxJydArn9E29hf07TLYOvaA8uFeV8yPaHtNkmB
gfqFiHV46VroFd7fhLfNP7DRbnHVtWW4Uc7VGh5ccrD5KIpseg5z/3J/iLcnAK6P/xoRwds4JDYR
R9WIt0c+4dGpB6/5zgRcX7f8V05131XLECTCh94bpAPlmdTel2M/3cqgB8IqSntSbsWX+dOcg7V2
HA4yywY2ps3wPqhTWkBKIwLpMYhC6SlHP+yh4BzYZGlZ4QH8M4NLLo1Q+8iyxrwnWw7KivUQjhGv
of/dWAo1k1CsKeLa1HwRIB04h8Nu6fVtFwts1BplFZ99UF0mZcNfpF+9pDk4EQn/kI3F57jd4892
2b+VR8soHqZUwnx0hVX6wdkpavW9qLxjwopBbPnvUBBaI9UKkmwm34YVTA9RAbGjQwb6E3YNbLIU
qhZB0sj5z1mu/PT/SHAdrmVj1LKY5Vm6cOCVxpadsrL+Ljq1pyftWHgbmiamPAj62lAc6rgEEI62
EgiY1SdvXo4JWQQ2Mo0sw9JnoPJDUyYAfmdBwNYIRvN/ji39NrFXZyNINsI5aOsqOw3BAkhdA/I4
xLY9BastxPz80hLYsDQNUHZVV9P21Dh9ojVkLNvyJUUVpRZ70e2HFP1bY1gOTBpNVkiTr9BdXRqa
fc48GfHvWk9l+y/L0qA4R2FafDd1Ea8fTB3kkBDkTSWi4tey8SHXdR7jDvqRZ/AVmVjvFGxdZmfl
3RBHL+Tg9Zj5CEInFULIEVJke9gE19cth88idOqi79dPOtJD3x6C3wtK6ofS7cAGscmIFITHgMkB
T/UZwIDqmge43R4yOBvEltKFcGYoYOO4TVE/BL5Pr/rh/scd7mhj2MAPHhvFkEaOzQxWzRmsSmoA
g2AJstDL/SEcK28j2RgXuHDGvZ8IqFIEWRieORoQjgVCG8TWqLxuwMeGd/MaTy+ctRQy2GiTPvbT
LV9Hy34+67AB+nwT6jQQjLxC8VfuWM2WCL3hhtG2YK8jCZp9sZFoMNFQBAG9SjR91EX/HOEhaRxO
UQyihvvTcG2y5e8ijkGOOwGNsYHoG3ToXuZAjqe+43uds649tnx3u/a3TQcGRJoh1zMzbS7Fuqsm
4Pq65btDUHd+uiFvZg0spB/3lyWGwtb9xXF93DqnFRhcKJipYUFD8yELJnItvFQ+3v+4I5v5CbA2
LoUXpqAizEq0s5qufBlAanUK0EYebKnGiP2+P5JjGjZTWsorD29dHUainP3GCi5vol+OwUcCG7Fm
tD9B/BuLRNQ0Jz+2oFXjX8d+upVtqxEXhaXCIs25P5xJ37DrajjfMX7Xwlg+nHV0LYZh9KHP1j2V
HHJZvtrlp3N9fPv/Kxceltwzk0KAIBHw0WIGbf0aodXm/sK4rMfy22b1GZrplzihoIwrGX+EiDMe
m+k/grCXjTT4/jCuSVjOq5COtZRt4QFNHLpAE2O7jPJy/+PbJr4R5GyYWYaOKpr/H2dXtmQnrmy/
iAgQIMQr7KFGV7lcHsovhNuDEAIECBDw9XfR9zzU0TGbiB394t5hAxpSmcpcuVY8xsiGe0+zV6VE
Dh+UZjf7jS5b329ZMEPdCZSlDaZpMUuEKmMPRroybszLVUOw4WZUVLybAAE7KY0wryrHDyRazmtW
uSyv5PHybYiZ9OYsc7IZzsBx9QcNmoC1bwNlip1F3vABNsBM+FHv1sNqBgw8jS1uoInIyO8pC9zk
8jRtvcEyY0GhtS5GH+2FTt0B+InUrwc4/zQHO6Xeja1kU50pNN0i11XjBcEQJjymD8obT0QgL8j8
PQ69jc30P5RnTQcoikTm1I1jP21H8auN6J6U8obH/x+ysxKqUKxHKBTU4Z0b5jccYqmpUgBLDeq+
L8Lv9Zzv5Je3lsOyagJ+p6H1W3oSEWs8dDSRVvqgxgqJqE8oUTXtTjpg60WWdyYMqpqOizNQTvNn
EQ70LkY/RC2cPSe6tSS2fQ+NWtoI6y4bEX9jocq/ovVoLxOw8XQbSkbGsohHgqfPk1CJjJsx3Ucn
bMyNDSST0tSGOw0wwxyoRYGk7aHywjIt4yu7LHwbTTYM+QIxB0iZAVxlUubEXkKA3jhcNuqt2bGM
Oqt6tBGOBjbXFeJZ6SK+CwfUTi8/fcOibbxY5Qa9zjQEFlw3vGe44DIxflwr7lebgc1+xrrFwQg4
8g3I+IOCCGJRGqQiJYiVdqZoA0rlB5abFvli9GDy8EQgjm5i521YohNtAOtbj6fYS4swfCmW4K7P
AYRoZL3z4q21sSw8m3tHNgpHugE1PuT3gPnMG/Hr8tJsPdyy6qwNHKesQvij9TYuDMTYge+9jgPE
DyyTHgeCfoBlTdEwihLYyCrnfqzbInHW8PjyCDZszwaAibjRXjigQags3Fcdd0WSNfVtRwB0u/yC
jSmy8V+mcHSP5mSwW+VllWamHBJo/VY3l5++EfzZrGhKo5oNfFlwMt6Q8hmMg3pcGzjIs+PiZrXv
VreGYZv4pBcl6rY5SzAt37g5el2jCcxWl4extQrr7+8iZMCMTBc6LYxDLq0+K4fkr67uqHgoh1zv
cV1vjWH9/d1bBjbFFc0W0GSCL+NhpnG3QCG34nsA2q3nWyaucjYqVCJxDC5zfZwR0kixi1zYerhl
xwrd4ODYQfxNugF1QhI9m2W3J2fjiLXRXzOaBjOSl815CPyvmVr6pxb5XejLVEnuxnu1nq1VtuwZ
HGV+1bsCAPc4fxkECuUE4B0ndPckkjbmyAZ+aTpEdZdpVMt1+FvX4zeix70E28YU2bgv0Ra60yMP
Ib80HHlDHwZfPcDOcnkd9MW3YV8O8jwTOMa9Uwiuz9T4sK6gFNdJavu2nCZ1FCj7cjBXMB8yRTMV
OilF+Puy/W4cQzYnmqg7Df9WIvhCpfYnltdLmYd6A6QF3ScwyFWPHWh8dk7UjfjY5kfLODSJvDXC
p4s8ZWB//jcmY4s5DR6o68O8Bsf/nnjkxp618WCVGufCF4gMqh7MTdUE1hUzxR9KNA1fl/2xkWB0
cXvItZvmDFKtn3KQRxSPb5ksf65tEr64joPft4nTQNREdUyQ2tYBfOnajFx5Hd8Zw5bhWZbNltqP
W6CyTwFA9Te8MuRnVO6Srmw83caEkdxpSsdd42ODMpwJUCCr5iDa2U5bT1+32TuvAIULovwwR/d6
OE9HHvg0LYbl02XD2Hr4ajDvHs55CI7yGIWstqC/TYie9TgEe+blh2/sTRsBpkYGGbUJ0ZfryPBG
lUgeilyalzifip1XbJx6Ng5M5bJbpToA4hlaEt+7TNVgf9Ztgx7KZIKcRiDSxguD6ySXfRsZRuua
5LTC3RdeWZ1d+J6EjYCmgkDtOrC2bxOlGcCpRl1LIPOCBSyvpRN/7CFdfJ0l/FtNe7fgjVCkb/KB
nJreHZNZALybjWyvY3trxa14m3KvR/s9kkxVv9A7TFWUBB44pwrkNw7XbSrLlGc03U6VixQTAD1r
x7yvDsMEmukyMHvXxY1R2MiwaClkW87MO43x/BGMfk+0NK/KD94uj2DD5mxEGBeD0xrUeE5uqZdn
4GL4U6mm+njd0y2LDuqeu83apQeebJlmDAXIgV3JV+DbaDAVAt7vZPDSUukRt4WKH6fVVV/37euC
vNucrbd2XqsCmaW86pNhweZsCPbQ5advLeu6Hu+eDunF0tEaxQXjoeTdIv46BK7pD43cBcVsvcKK
sKVguSNytKhhc37XLvix3XlZEgfwmfTyILY2D/nvQYBXuh5Ah9OcVQEdBqmA24r8fu+GsPX9lv2q
bIlaKDqvoQvSMEGu33gM3po1FXb589dd+JdEui2u2XZhOHSg/T+1XYPWjSn054SYUtZQSwiq34xS
drfQZa9B7O/jITZADFIyGmVVbKishXoQ0ai3CSjLJN56bFwe0dYrLPeM2j6hhGFETZDphzCKfgcT
lye57qzLb/j7khObE032MlSuRAAgIXCeVhI0hOEEfZ/LT9/6/tWzvrMKSetZTBqZt3aGRwNTY4gc
hniK10TA5Tdsff/65ndvgGrCNAUjwqOqXfgtpwAWoLOAnC4//e8RALGRYsOU9SSjiLZFzuWRxVR9
oQNvkzzvvXNjwId1+T1bo7BMu1kbIjQCilNpwvikI/MZMi/BlQ+3rbqjWdt5a36vGP5ReT2mU77b
qbv15ZZRz+j5nSBsgJu5jx5JWeDpoaivcmbQMP/vxeXTPIdVjtQqFqJMyeCadETy8PKcb+zN/wGI
jV2IjsH1yxc0fJEIipPRbPxbhzfzVfEQsWFiVTBHTi9w7TCiQF0BiNJjJ7tmZ13/ftwRGyfmznnk
zgXuncaLb1YMIPTgIQze9Q8yUiRdZvbr8kxtrLGNFpO938sZktpnXiAZfWipGcvHRtWLc+UL1iV6
Z8SBIVXTgb7s1JalD0AmF8fGvZIplth4MeKim8nrmDoHrfppQsiB+xTSX9fNjWW57tR5C64DwJJK
36RrP9a/ucfrHm5ZruglB6k04C9VNfyjPbAtTmPIDtc93LJc03foQmkMwMdlUaagIXorJ7EXDm3t
TctyTQ0EO+ieEcqBrRzRkEwqZPvnmAPQuPj3k2h2AAAbe9OGflEI50ydg0sBbR3vrEkx3kTU/3HV
FNnQL9V40+wDYXg2veceDaPxjWOc8So8CrFRXzKuIDsIbreT20wBNJvR4F077R7+dcN12bCvDNIm
DvoTsj8iNB+Cpfqp2/oZhDxfuqx+vm56LLM1IOUMA91nf2gtfpmm/9YPu5KDW+u6/v7uSJBU+YwU
+X/8ygDm3MduysWVu8ayWsqY4B7SKieUpfIkiCFjiMTQy+Vp2Zp5y2pZTOYgc/Dp1GHPRAHlaBS7
KRUoz3ukTS+/ZJ3j/411iU1fRqjKl4pMzbnNIMlIScOPvDMy7VrQeV9+xdYSWDacdRkHB7ZUZ1ag
fTxx/QhXjqi7kl2P2MivIMsV9VwV/6nkMieyg+miNx05LsbrnQvNxjFkQ76qJQQjy9g1SKbw7zqk
t9rLn6gqXowYT9Pknq+aKRv7hfLBRLFh1XlwCp0w6DKTZrwOv0nous3eW0JV1F5UxeC2D5sRMqvz
D+Oh2+K6L7dNuNSEd0WEbFMcHlXDioM/7WqCbexRm3isisLa74IOD6el/6ZpNw2JCjvfeaqhItLs
mNvfM+LElsQUIog7lBmbs67NyfXMQbju2fjhw+DQ0zSMHyaUi66bLcuyg7LzcxI6/1ln9DVlKBGV
3NlB72wYnA0EU4Yr3AP6+I9CHJ0ASw4G8iXciUW3FsOyZpr1ZTCytUqB7q8H0av7oHbR6T3uEkFs
vMEGgaGfQHV1AysAyX+fzB6K7YFv2GPptvTj5QXYsGcbAhYAhRqgUNScq1GzFGFofeBZNbwNHrgt
A5appCjr7DqCGWIDwijXWcPz9fbq420VRWtZN/Cdxd6aLcusXWgy+3PpsT+taLNEBkIcZx+cP6Nz
rf3ZaDCJ/Lh2u6o5o03OnPiIBpthZZAJg/A6RBuxsWAmN2U1gQ7+DM8/0kepue+ARAYQ/Idm1oPY
Oabiv3s7GxXGeSXzYWnrczZDfS5nQOSpsdEnRUL9gjYQwA3b8W4YwuIIDv92J0rYWiLL3NtwUf9f
eqGND96wETK4nIDbt4BK9M7ANkw+tIJw7sfACyEDdp5Dx711vck/50aeLlvL1vdbJt/CaUiZ8+Ys
OsrTLI7VC9Qs/HQRudo5VTYM0oaG4TYVEZCE424FuJ4ywzdECeaweldgoLqDtyJuLg9mY6ZsnFgW
GuUvDFHV3HCQZlGwwaiF7MkebzgRGyKWDdVQhbqrzzz2/ihn/qFL+Tp47W1Hg/s89546ELRdHsjG
qthMYxmH1o7rwiqzEfymYsrcu1FO7SfnWtgN+R/QWD+pOBr7+myqNswPKEn7/XHpI7JXRtoaw7pI
72ISd+z+E+Jyzy/P7WjIyZvGD1CD0C+XZ2lrY1kROgtkPfmtck88MB+Zz79WnXxZtQYYeFpGMNtc
9xrLxPWywPhorM5y7uc7boI76EM6iWmQqsldM59yX+41s2xNmmXrFP3Ei5pxiHFoB1UEhLkQL/kS
NTCYy4PZMhHL3jMwh0wNGd2V7PxMMuen7+ZXBoo2VAx5JogsKlOfV4LXJ17q4HOTo8XkOuu2gWIq
y0c2hA26YzIcVj8FV+XywHVfRjsh+sbk21gxNnfQlh6x0K2DexjN2bMQUXfIkWPcGcLquP9yI7Mp
woAA4GUdIZReYQxUlEDLuufAK3/WOBYvL/DWK9bBvTM76gyhmdCMgAO9fCGZe67UcFRl8LJupOte
YVl2EI9MLkvknpQCLYbuZZlk2LPfQFKZHeLWLa/qGyM2a5jolqANWjg+HvPwxlFgWHScXUjX1mpb
Zk39fgEgGiUHYNDkgY/w10M4TTc5bfe4jjeMzUaNtZnfxwqQgPOMokAGGYBzoUp+nY+wJTVJDqFC
Lqr6LHWj/plZRE8DM9nZV1zuHBYbe8mGi4EdQEDHPazPgVLnbHGfGDpOujG4y4MrcxQ2aox2DbpA
kDw4ix5qPnMP2hA+Zss3v9f56+XturEKNmwM9yQw3IM8+SzHhp9c1WZP6O6/MgNiw8aUFyuQzwlE
t5V6yzjYYTq1R6W29eWWLVe8jStc5PFsispD4QPz3Khub+q3nr7+/u6kCLps6GMUPc9VOGhzO4Nn
pU5lFfHreMiIDQ1zRzX1I1iY/lCvmVTS1i2C/WLaJffc8P82MCyARieD+Gd9rkh0VF1W/n+Oy11z
XDTKaCLbZeco2rIEyy/Ps87jsEKea8kfSlEcmA/pDn92v9ci+nrdNrU8M3HIWLs5RGRlL1ClJBzt
P05L1R5YfGMINkisbTTVxbhy4xN0amC+ii8q11+InlOQb+0RE2wEyTZ/mASJvBCg0DmzBpJ1Rucl
cuLOfRWVXUr4MB8GGT1Tyn9dnrStQa1b490e5oNYQuM41TlsRZVOTZbKHNwxSOcAhojtthMZbL1m
/f3daySArVEm3epsgizNcvOJFQHYeZfzwvcUF7deYdn6IId24l6tznRm09kMUyqH0D2UXTwkLc3H
43UTZhm9xrmqI6iEnvkANBwHwXRG2kdcYZ+c3Zz/1lCsuHw2sZ4dKIGdAsa/tz5JqZRA1IAWKtLy
9fI41u/9SyRlw8hmpFtccHOps5r510wDkuD15R5B0dbDLWsHrTuA3UQjwIkXnc4ctNiN2M2HbD3d
MvQqWkjHGPzRKpMGBRNxrOMr+3SJDR2DHEYIgkbkUykBrR5lSOUosdtwsnHi2sgxsITnywL+QUBx
zce5U+Nhvc+vV/lYZ95hH4y7EZzZ2prLuEz5CJTsaeHkq+qdt3YaeWJQZt6JxDcWwcaRBU0LqsMe
+2fl6iV6ZVUqvL0+iq2vt2w5AxQQCuogcB+cZjyQXtffBIc+WQw9xB2HtPX96+/vTiRT6AjCxWCX
mWVeZUhpOgVN2m4o2OkqA7OlNWXjxxH6x3ETrXwgcdw54kHSuW5+ZfHR5hhzs8hBRhPKGQy3xROd
ADdRQPOjPTj7EpZ7LK5bS2GZMlUTC4omBrCFD791i64cpseP4QAN4MvztPUCy5rXIqGkIeiSGV/5
XVz9KBHoHEoIt+5s1b+/wbMxZCogg5S8r84UJL2pC1atN7bqSIuQB3tKlH/fTp7NMlY7ILc3Fa5a
EyiRwtsuXhqRlHFhrgMYeTaGDDoWWZSbwgfMZQbJNAeN/RTR68ixvdjyz6BTcDnzeg6CtHwShwo8
RWhcwr308hpvzY5lz06dQ2qqrzyQl/DgqwfUbEoc7zrWD88GkKkunn3deW4OspKqS3LaqZMP7Ynj
dR9ve2Nd9ITrdea9omsRwVTjzTJWuxHF332CZ1ONgVVd+GRcnBNYkM4GAczaqzm7xWkCTUF4Jb2C
F1uGbMzo1Z0HrMLQw86gzDGmy8oGct0kWVbsyGmgnh+VZ2AoD3VWnaS/7FQINjaPjSEbVOW7XodH
wxkkRNbnaTdNvPXoNQh/5wRIvWRVzeAlee890xnCdpGOr7v8ezZ0jM1llEUlYJJ6UOdOkpsJkkpJ
5lSHsNiFcGycbTZsLGgh3WuCcDlB2EIlpoPJUg58rK/zvXvP1iss42VZ3bu+0cspj8b2daky85nH
+ReISjrXbR4bPOZSNwdmuXJPouz/0ZOjkn9blK/amcwy3zAAIFpWqGksOZFQZlrVN1p3Lwz6e6ju
MfLfO2gA/13JEeWeOOgN0hV/lc0grlZF/hSh7fryELZeYplu4ONw6wOE0yAsRY0Uac81oqPrIT2R
6/AVnk0exjzQZcwci+C2EJvRMsvTqL6S7tmzIWRMqDb0we6C/ncNHPeCtvexMx8vz8+GGdsQskxy
7uQMiW0uZgfQEAiQ1vMupH7r6dYVeQBpT9gWLj69i5/lBK7M0IjriNQ9G0GG3G9b9koAGt4IeRBC
6XPuh3sIwY2NE1mmO/tzFvIy8k9Q3b3nfLlrPXT1kvHz1W7FZg/jq3hQIAWuepiiRI4oghUQLd/J
G2ycPZFlvJIWdecuqFCBXFKmLbSQ0j6SLxHKDDvh59bqWgZM5qqm05CBVYeFLypH+X5sryTP9WwA
GWMB+mDMepEf4l+zD35JT+7SX299ueVyaSOHZqEuBBVb1Ot1Bx6vRoBc4iqbsoFjlV9MRS5WRNTa
zbsezJmj2HWTbkPGJJgYyhJ4+RNfvPaTQCfnEwUj55WfbhmsC3BVGQp0ySuUUO/mFiX5CcCGnWr8
xpa0oWJGMBeCCiBfVg5ad+ZeeefeA6HGUoLr7Lq5t83WZQxQ4c49rbS/qgRWBaGV2TGpjW1jA8ay
UJVT0OFMMKDGf/InOad+KPeKKltPtwxWi44hugGauiDllC7RcBpGcHZcNy+WrSL+1hA9ROtjKwN5
10KNuE1w6rTXaYl7NjbMBUpPhsuyolU7WvxYq+FVNJVfL3/91sax7LUNygBNEBBA/deiAgeErYMP
2nHcXvZamTZm30aH6aZHq5ELV+Uap8AloqjLPIFjCa6D0ng2NowZPocBYoeTlO6PSkbFMWyv5B7z
bCjYAKrxtqPr1/dFdiMzQA2XYa8UtDH74eoi34X6gT8FOeodYPGfQZ1Rscn9vOTGSZBMLHcsaz1f
/jel6tlQMALZWe1QdFjwAtBCuoA0Go32AqU+2tf3wIfthDsbXt3Ggy1c0liHAi3TOXlZpuowq/Yx
y12Ueff6FrZmyzJjGkaUyg6aB2wQNy0Kl81QHxZnL5mx9XjLkIMiJ7Wzui70MMQPogKXKXCe6jU0
u0CQLVOwYua2gv7eEqNzmQ6MfJxNNv8JxbzXEbG11JYti6Vx8wYXXkgn60eh2Unx5iCq4mVeusQf
9sTjNgZhI79kTVHU8h3EbwOolRRxl2RZrr2z22gvVvs11CcgVSOb3PnBSdzxZAxwP7p83m19/Dp3
7ywO9bJ6Anssel9i+spQ1Trm2RjdXH74hg3YAC9QBM0AWHrBKfKWp2CQr21W37EmvDWh/+XyKzY2
qQ3wQr/povwKmU/eBAHE1/1aF3cBcNzRoSsq2ew0GWxN0/r7u2kyYU+WDFrcJxKIXxCrrJIaie/L
Q9iaJcuMmdt5Ic/RfrRuU9dd+Q5GAG3ps7/s4aG2ZskyZeV5oGzuCNinNC8+EF94X1rWkWMhx3KP
NHtrGJYtk9YUFfTVQcYfmY/ggdfIqq+jWBU7L0/U1iJY9hwI2i5sgJQMK6sFiJ8p/pSXWXQdRZdn
A7tE14LQL8txGBXtg6mjX+FSX7dLbVAX8P5dVkAy60Qi9aYiWBkTSNLHEzj+Ls/NxgrbqK6gLVQU
c7ibbG4eaOedjQzu9ch2LHlj6m1I17K0zqggsXPq8tigdQH362yMi52bxsZB7a+DemddfKx1ZQR4
NDEr5yFvHsiM23UV1w/rKT32XbMzSxt71F+H9+5FQ14MJpphxtxzPme1oj+qCHUlNOFBdgoidcfL
i7E1W5ZFDxmJhh4a1ycR+l+rJv/lFFdmUWwVSPDtjwHpQzhlF7wTQVAXSeSJPWzj1kJYNtx7lZBm
VcRpY/EWT/LJLK8yZo9DVgwrmH3ndra1DJYhU4i9iwmtfidZVuepjH77aErqs/xXX+1VxDZGYoO6
OEVATdaRIB568GNQE5D810qF3FT0UFwbI9nArqpkZhwj0IGZjuZp20LCnJWUg3nKz6/bTDawawJZ
lxIUEkhNMC/HbOC/qkjmp8s7dePYsHFdJANmEqpfEHirow/SsF9kLk5xrF8vP37DEGxCMOOOfc58
HBsooOfJwIF7m5xdIPzWGlvWDE5cjyxOiTUu3bdQ6HW3UnCoJrRVTzESXZcHsTVHljU3CIriCJxZ
pyIvP4G5EVgDhDAsd79efr7n/3tK/+VSYmO8WimqINTQIkgQS0Y/K6+iEjwahpmTLubymbqV88Lc
Kuogwjcgo0zVDPZq0/fTd29w3c991BL8P6Po+yD+NKL3joFLAVjJuO5RFS6rU9ABDZg1kI3TAcur
1ITN8MetY29Ex6cTfJlrrR4EaAvqxOTor8ualt61YwZuHvSbxEfl4RbQSqpvghJyfXIEa18aAeLx
zS+b8Jky3006Z4olysPD8KBi6X4jRKibteJ6C9H5oD3LODSfu7ghH1gbNL9qjNg5QFAqNwnA54X/
kRPmZyf4y8w/BCEf2586rgf+m5EaqW4OBbAZVbFClAct+0hDtRS0pkdOx+HcgYPkZfHr5rUi6JEF
3xZ4AOp6uh8E8/6hsu5flVvKE4cwsp+0fV2kLlREUK3io4bAZ6T6JtFNg44a08ygPeSjB5AgiZA2
cpsZKdMg74tvQzkMnzipQFIeGMlSWoJnJZFiWUSivdjhCSNjdpATHT+AJYAvIHIrQXpHKxIsT6wL
ML8OFCdNKkM5vXJQCvzMJQNlp2wy1QIXWkCGTON0/ALpa9SHssrQH6yOl3vqBCT7DonvTj6SPCjv
cWsdwyM3mNqU94F/B6Is/064OTmAjTX45nozaU8gzdKvsw9dh0NZL11/V7lLeSv8DpClWPJ7RZpg
ONBemDEBwy6AmLzSuTxy1DHKF/y9zEmooVV2T0Nd3DjFOHeJC7jQF8gsoLIxB3DeuINOVZB6zlyH
Xzq/5SQB0qvHvFK0prVBVc1JbGIB4+Fd+ykrcbdPtGJLlTAvggiB0xCIzHtT86jmgZ2FpyOe9JOB
loZuw/hjVShETK7ssUp1wIMilZmXzS9iVuZlHvBhcxuJ5YZgGttHpnDfS8kkwAIIpswBzfYROjyP
rpj5LwUmmVsZkexpZiDdO5Ud/ksbMYIfZwjc6MYlzuInmNX2oAs1kIPbT713W4+ajEe5BMVPB+Iz
PCG6wUcCHOv9cIMs+Mxhml0CwnH/rqRxMd1MjBD3k9S+7x8HbD56dEcig1u29MI/IhtsngQtZxQc
fVZ+BSwyKm7iYQ6+gcFnutFhx3+h+ZE2LwRXtBfA/YxOdFkO7k8Fzl19oOBjRYPh4qB5jvn4Ywua
hJQ1bfegPeyuagmcxzzy1O9Zq+H7knXlQ5F37Gyoj+/vOPHPpMcEJV3Rq4846PLwPg4q7Nel6eu7
3q+CX6xdJWS7gN3PNUMnU92oLOVtjwpj0ZXPnI/0n15Swe88MXrngVfDcDBtX/rpqAwuwtlcwhHL
ZZqXJNYx++MsbTkcAgOSiI+l22F1fPyje+hTkQ84DAAhImS8dSdW3waL0ifkhfxDxvI8OxuwTCek
W2HUwhurT5U2YSKYzJokyIee3jVKl96z6PpOLglvcAyIAzKnnfjQBGhcvOetGv5UBXGwgcCalx+g
TaQk5DYc73swoU6Y8kzOy+08EbwOxBDEHPlcoTc0a6m8E7THbPkKPOAHJdmqPlyI/qVtXTqnIqz7
Lzzso5esYPIzGgii+p+GSex9gB44O4NWpb2Z1MJEkeaz1y4pkEbFo2/kcs5JMXPIixHoKaUzZMR/
a3QM/wO2JfU8tE78XMGwX1geYhals24/U4zyT6ZwxLqun/NTxsHnmGTYS68UGkD/DHouzhOOyZsM
UuEHVFV9/mUQxC/OazN4eKgi4mSPGc6118Vf90yTdbWf5GYultsOeJPpHBTdCvaR0MU6aEpJewjq
GDskLaeefHWG2p1+S2H8JzNDD+hE6niOznxk4wfGQ/OKHBiIAiGe1j/5eUYFyKHLYkxYyOr5oFxs
Djf0nDitiCSfKHzRmIie6C6pIXvyEAM7eEsX1X8fXFGdcMNU3SEOuSZJZoLyaw1cbHM0DfHbFJkM
x/ks4kIPT37v1SxRSIu5qVt13QOav/r4AObL3jxmXIePwJSxzzO67d8G+L1zBE2rNKBRo5Ogmcpn
A/6+x4AG+sUJR0BTJTDLrxKkkGdqRPtGi45+hOsyBzJ7DsRxFj69ZlMRioRGlTsepOP7wc0UQML4
g+HowCgSNhTu8krQlEtbHEbZ+ioOIpOfAXXgPSPsN5q6ZRbiQ2bmP+Fm7lRgZ1fOC6Fl5t5qJzK9
BDShbssTg4RtA+45H54QFHFe/kg5KOiq0iXucSgchrNUROOj9HxkQsg4KX3TxF2pTsjg5V81D8t6
uEG/+CzegjEA5X9ZobZ2O7CxiV6aqAm6RHIUy90MlfOE5GELqwGw9XMdtOQD0HjlMwS/gs+DwTwc
a5F70z9zGJN705m5TOM2agYD1uC2r944do/3ufUYvgpoVvobab/ut5PBsl0oPv1iZFZl4qNSdkTo
AvU4juDqHl2aHZaMjPkhIM74gRJ/jhLlFpX3AcyTXnwPqrmQgK9IQlE246PzMhdD2N53cqagOHDE
N2DNh/DYQDjpF43n+lucF22caCLFnEa4pc1A71Byz5zJeYPsNsyxokPY3bOmw8dTMqqHvnWHXw2v
ZpKGblPIFKHU4qaZi+OwpGH1pJTTQjPdmQl44ljQ4wyGW/NSzLvJUhAq+y9mmeCMqApleMgCTX/M
oxo+RRp7DrV8oNuM4cWtA992a1Sgf4C8DQGJycBBUGSV26cN2BsOtKmG+JBHMT01cVu6SeFnfQ1q
RpBYo10C3jOOc7hqHrv+LbiWqk+B19UAEYmBQoAUVxWHJLziICDNcIgghMz0Y0Vj/wUU1erPzHFY
+JNyphPtJ6rvlxnCYbOAI0qMzzVPlggyTVBMIfQ7iL/b5j4YS6ybGdgMwN48ZRG6QkhJXZpCI67N
geNw4cGSaRCYdRwhsn7EkQQJ+ATt6q57cIQTg8Y9LnGQP2ocvf3BjzSW1ItyOX0YY8rLY49PXA6L
W1P2qfREe2embvwIiOziHhbUBfSZxlR/kcsYNImSPRzwBLXqowxHT6Zx3BSpGtHe79VO9j2US/Vh
CUT5gPKOSE1FAfQsXCeYE+4XWqS0BXvOzcxmphJUnPsiGZE8y1OJWZVJqSefHGpWZ+WxI3FLbuso
YLdTP81vUdnMX1VYePTAi6E9cDjHIE+ygnfloc3r9oSZQ4tArOLpnuKEdFI6zQjBW+Qvn0gucE5K
RJzyOJTosQ5GTuHc8umeDP78lsV1+asB3PxZa1PfQZDDfZjQA3zXgqAwT3GIFo+sK8vn2DG+Psbu
0vqHEZHns8nKHE0cpcYBPoZmntLan9V3LmicpzFIuMp0HKY8T2vi49B0uwCTEZVFUyWidfgbtCmV
c3aBxQwSVo38c597+QstMvkxwmk7QB5mQQrOxR1mSbMm4ONh9lhxhPBz06Q6Y9kPUIAMb6BeK38w
VzUf2myAC+Wti4NFl8DTnfqZlF8RjC8/WnTYRanwHASKAxz5HXr7QnyJ64CknbrrRmJOV7VPbAJD
XzKGbf6RyFw8F2hXHtEKo+EKIKXA6jTw1ySwwN0nvKnnCAQV4DdHJa9GkPm9nQr6I6g78znMQBUm
W2f6ge7h+P84u5LeuHVu+YsEUANFaquh3R5jOx4Sb4TYSTTPoijq179S3saXn9UCenMRGLhsieI5
PEOdqt9Vxt2DazfZoeMpYuN0aZ6lUK5vMAWqW8m9n1nKiocY2QkIgj35NCQAo+OY8CQYW+GSwDEW
7DVWQ4CuvBEWUlTzS1aCgLSpp/kdCY0tkJ8VSCkqx4hfwdVn/rImd/aOro0IOIi7PENUM7RoDAoy
YiLQya38I11ZzZp2VJd5IQkC0RZo6FhN01VCG3lwXWd85XNDX0SLNLAYpHHtIHc7ml1e3XGa5N8T
wFhU2PNuCjIEtt+lhe64gPxEqOopuQTCggPeMtJblgHLESjg0a+GqgFSs8FUVtaDd5k4Mg6zuV4g
RNtCPK+H7uIcQh3YfElR/vCROcjbVFpLFvQ2yrQNmi5P7WJOl9yCw1ubYqHLR/zvg01AeomihnWn
MPaofA5S4XtHVPAykrTLRSwtBF+iHoY7jlGR/ID6AfqxxGNtIGyvfyg6BqOn7VLdEi6w6U1SkmNR
d/NLXOXuZef1NMSUvPO4GN502xVjc9NZTXeFqKUIsqlcHnqegwJ17oo3syfxRSws7HbMrO4yi50m
7EQtXskaG8UmsqrEJezRaeviw1Vj5QUgP+wuqTm5V03X1Fc9BD5fLXzTW9nx5Rqty/ibcJ08Gge4
oboB+CNpa3CXYRN8kiXip4WoafYz0Q4z7rp4KSOHqPInuuZWHvZQnbTCfEizoAEA6Qq6NvUtCk44
bkIRz/CrGv6hoUhqwRI1v3gxCCsxtFVi/+ZiddD2IEwU76D3XRW5e2ESWTK/bmuYY+YS8HN66X3S
xdxHIbo6ADPBLxV0aCFcVYDmN3ETpPixxbmLtAr8oUc1WtOPjnXiN4D/A0LwpIqjosUZcxSunZAT
1t7GaIfdd9x9s5oESsWsjJOjaJoKafTM7G+wTlAAWhZylqqthofEHcsb3Mj2javodDnCfL5PTgL3
jIJ8aodZS4EqcjxgOnq/Mqg9hLgfMAB8gXSJGL7imEkkfpmSzH4qUmV00KXISXaszc6t30bHjLOL
xDCGAiwsrWTsEukvsg0X0l9zyOeE/ChQ47wcYkjj+C618neLDDWutGUyH0czJrMP5OyNIr03PGdJ
h5OKOAtS7QJaKvw7wTingWS5w13oNNUoKx+lDAcuYonL12q25/KvkGYxhB1pkN+tyVDuWwJDuUdM
J/LhCnObMDaP9LMT5ilmTFAp4/hQXQ1W8qu4MZGrYKzWjP/ErVXQC8Gq1A1477L+aC913oRGI+z6
KimS+AjENu7ctK0y6AhO7RpNUsTaw0BE+r1AJIq0tKyTIvtumGOagZxaxhheBE3vlEZgaCxwRkck
Hr5KZWa/UAMuAPw4uBuRjgKu0LAY2xSrNHfvK2tE6AXXK+iVA9c1wEXbVIYFNawHpymY+wuyt0ib
MdE8IOayGuRF10tWG8k9oguPubhAzeZ5mgqobxTuzIYrywXF1+XQYMTH50UtmhACwNK4dSGoiXoV
5C+8i94iPTtKYOHZlZMtPX+GRtLqK9PEAlAJDBYQCy5xtUOaGDsQz4iIDzFORQlmdCaxd2aF1BN8
YZJFqvWK+rXI4qa99XgvH0m9BueQJG+ti9XRdcchHaVx4IYqklCqQn3PFhthv2s5bhO5C7RXsJZd
ZhcOYpYeLWbuGWHt4Xj7dp2Wj2pEiPPTKjEDfF/1tP5leTnMoUHcnoIpUeTpoXJHRhBmwH3eVU4F
IvLZrCXKpaNr3RasLadXmFOVRtVA3PwIO0MYrIYaoJHMc6fiopaNe6/aaYl9RBvjSwymTUQspFrz
jayp48hwR7CK+WA6HKE/CBHOZI59RaV1dND6GMKqKib5hqEGdwoswPM/rCWtzF82Rg2da6eyU+BM
Y9tCI8u4XCakeJeDdNBRVz0yVJebKYHmYFFZfj04BoL+kV80Fpch4syZ/BbVyJooqTjcRjwNbhnk
IBSc/bFHFQAEJiOvMZqOUS6oIkGHKXCnVdpO5O2LMw6oT3EKx8xFL5tHlRH+FHstDzIk2Bckzsgx
awr3ssglBjoqkaBSFMduP0XlBNSaGRtlGuVznfweoC4D5G82z9y76hZIX4kaA3XIMmCBHAzACPiE
KoJhIt4N9VpY3npu0st4BP4KtliMZiQXeENcjguKDhYoj5+Svll+S2IlL8wBHzHAs+LGJoBrjTwz
H3ICqccrUc/DnUgYvYtd0U+Bmsw5CUnmVRcMUantc5vagVPjbgPxd4ySUEHHIigZ1NLTHEqpGeSP
qj6/Fgi9ywtuEnjRYUbdEHlKdVt4xeyBy7sVWTRQBKUDvHYGgvg4vUeuS+8AmOSXCWs+4DaQDZjc
aJB99UMfYETSRDbmGnHYE+bGfoUaLOqOApZvOTO9zUiOEoPZ8YjMZH4jE81/xTPqqZgbdG8WSESn
h5zFJBgWikyyKjvIolik+UiXntyYc20sRxu16g/ecqROAHbflOWkDp7DIOTZC6eEFYBRqfSJgWT2
2lEivciElQSumduoPYLEg3vNcu9AW6cP4ylGrWUoef+DVKMTdWXqQusIZGfP6YiiJSqmjD47Azyr
4hNBM9GarhqjRqmXk05cjwoFAN6VE8gW1ggEePzhMIPm/ohLvL0bu9yDYuA0GtdDmgDRMbMSOVoC
f/BUt/jGHqqbEbzR9BDDlbsX6YghKJAtiXUncSkbLcMIzQhl3oGj+uTLJbG7C1Wl3m8rXrx73tfl
oyMdpLQuqo99X+U/4sU130RbI8FHOR95Mu4/dYV6BdrziepR8Ohoh5wcgxvyYE4DA2M4MIGxMyJO
QD7y0rr1UiNWiBvDR6Ahv8HGk29G07ZPGaa3vklnjlNMC9mJfDeTxLMCG9HK8wgdilvLYfErR8My
cGVJoPU4EDQQYifG2CyUvwO7ssrFH9b6epGB3C8Qow33K2zD8R3IlvgzOpAPjKqixnxhRVvcZQki
bXtswEAmhsKII8gH40x3npmVvlnm1hsGdtJXwVmfYMoITTQfDF0qcgqZXjDaVFVYL8Lk/mSh9B0V
KieVP6EJ06LqNVBQFqKKGVRiKaxwAc1gE1FW5OqmmvPeCHr0BvqQtIZZHtBEmb+7pGBQU5mULJ4K
2LZx2SkwVqCKRLwXSYupesni3it+ZkZtHAqz7VE4K4vqbigT994AqiGUZYa8f7TV+A2cLDwwetqs
n6koPubMwVEVlopSlZVNmHrIIUD5VRyEWOp1hM3kz9YoXRkIlMNQZBae7SJ/b9MH+MoGjETzIkgU
j1ajjjHiuQXXeD/B39oLMukiai3F6BMdzKS7xCWfict6zLp6rU7PMZzG5DyPddGrgwHych7kVotn
RYMHlRhQJsK3155jf0tMFGyGGDNXomO8inqewCaaEf8BZR3EHaoe+TcsaS0fQSWou0qWfsn/DuUC
OraWS2TCKMyZwy8uxuEX8RJxrey8+zlYLS7bqlXIl2mbi1cx0wEZzyh+V7Mzf2RxXN4NC4q484yA
EQE7KfAGBgmaBYWk2cRUpKG4R76lxBjtG5Qls7uusVYvZEDEJKlxYZkE/yqaarjvlcRJZKb7FnMT
d30uM+93CnwdWNDs/Fbma0hhO9WzMSDu9LtJ8GucW0hwcGjwImi11N+6XEu9qLWiHYObp3mDw0dc
01FRPhkJrpwQ2ZbxCB4/1O56OaDXRJtO3AyQROWBEgKVliYG6LcrDKQ6TdGQR5Hk7WMt6/yH7fTW
ndVC5jQoB8P8nsJ5tE/QRqpHf0TgJo5pPrKfYzISVPRRW8iHSJW2egBeHEXmilNyuWqJv8QGNd/Q
/FsepfCGqOqSpghHBB/2sa5QdEw76ZYoE9YjmBrm0SbjpQe9i4yG3aLYTwiq4V6DmCf0Z7PcmjrE
0TbHDiEDDK1yzBDYY2qrv3YSS4AQSKEV4cwSmVSRWbk8qsrG1dDCI/qibgs8quEs14bXMydEZcpQ
fk+hCw4uk/wvuCKSF4zSgo4sK4YcCCkEXz97gks1SB2ru0kYstijSqv8WDmQhUTFiF6iMeTUl6Bu
rb6JfLKrQ2r0WR4ZrObTBRoiyI5aUBzuiUhu9XI1gEMlU2GCCtgGehV9hCZu+MVo97clK7udjvpW
y1vDNljYPc4ZABqkthZcA+B+a8l5NPCmzm4hstxc5zLdAxEKqQgCJ7N3/pxuQ288uM5psRR1IonZ
0oNNyTvkFv5INpg7AJ+NbTfXDv4n3E1S2DHqDWgjOUJdQB7v1erKxKe4qHZ69BuIEl0Dqeh6Bk8K
kATvxC/ELyiLTndxKe6m1D0PfaZrIHWWmOTQQPHFAVIMdVz6VAIdfebza1AGNGVA6peOzmEk4qYj
6rAga/UrMz+UYJU4/YE34BK64lFsjEDxND2F3CjzXQf5Pm+LwEKpwzPY/TLtcXNtHSQNbCitrIey
EmB6jipYCE8zhhM7d3HNgIcFlJOSwoAr1qBBjgmjccGU9ekd+prWxTQ12yXeQJBCQDiwXFTnY1D2
UKAGvyqzVtRmfpFPBwNo+tM/trFNOocF6EMmSAnYYKqRKC2hmWxL9bMUDNW00z+wYRM6jYVTQ8QW
vpseMBv3F4WsUBrDD0eAgHv3SG29g2bXyOCBIi08+zDE8zMS0zaYxt1pxI3zStb3+uQ0eg8CNfk8
0AMgRG+VKFbJdmQXAhQZzAX3M8vO/BKr1/r0Q0NalwPobemharKwiIdXNjo7Q0Ibjo+sG/dpaUVE
l02z5xyqGP6oWmNEBINjF6ZwTjundus3NHxSRd2ybCc4bvS6ReRKhO3ZAoo0b0WjnXeUNJNuxOCk
TUVsMPkhCKi86ueK7AWI4NoU4vvp39g6S5plqyyJ87GFZWcLeNwHghzerciOwPnW4pplT5RaEh0H
qAd77hg0Xl9fZT1qruc8OsTe//uVKwJgjGnO9ECS7BjPyPzmeled4uvPS3TSCmzygOKv7R5ilBL9
xsMkzGCMP9rYXXbgmF9vDsrn/318goFENoyOe1Ag4PULORWBXefPp/fmay9EdNIKVC37mXA8fmOZ
qCI5yJIB8vSU47djauzEF1tvsO7dJzMb2oKXdQP8QTbEv7oYjSVakvNYE4jOXDEYeQ3aY6B5IQL6
LKb1687d3rTc1tfVjVd0lUNcTDyt8xdFDGETFD0nEFOLPaW6rQ+g2a7yBmYlTf//j8/h2VZkeCaa
mzZt9khLt95Cs105VE6rKtwDBTj6fdfDHikplsAo0ac67xxpFjyYLaO50dAVwHA/qTns++K3A7Qq
cp49Xbavbxyik1jEAzMHyIVAwmYAq2htBZzFLzFmV6blqYUn33HYG6dVF0MqHM7zDOO1h9iZjD+0
8OoPq07KHaj+xrfgmjUP6ZQCvrZulKfQbq5v1qGzmk73p7/D1sNrt7KFPL1XpMOV74HbviO4ktGH
eD9v8fWdPtlxDB74BP2/FTjvlUGB5lxorpf+eauvr/Rp9aFKROnmWJ0M80PSYoaB9VAWPb341rZr
hpx5Y4qZ1ME+dACY+Sj2jUGHHGHu8I/Tv7B1Oq3/Pr6c8oUkpaKH3pXXi406Le5hXEYBwyhSaZyX
wBKu2bLtNomEviIGFysgANFH7HxUP/ZW39omzYyzvqWARSvvnzNdAecVM19HCD7sfIaN46lTWGQl
A6+qu/ADyjk/MEZSoovI9nggNlypTmGh0A9Ik8zE4nV1o7Luxl0joRaVuYo8nP7IG/vDNOvNqsRT
HFjoA5ocZYjkTPpFbHsBeqp7ufLWFmkW7ExEMPRlMFteoMmqeuiKpk6/I+W0tUWaBaO1lGMuPgcu
0uZoChEMs6XHJqvv91PAr7M0opNZAMGABj/4nTA0nRj3MW9viFHfp7bzu/XqkCQ5Sup7vGdbe6VZ
NTwb+iRDjxsmMbP0iA7xcFjc8+gdCdMsOhlVDdZ4xpF4qBVNDN3MGo2Ew+mjtPXsmiHnY26YnTPj
2c2+mKK281jEUrKj2rHhjZhmyNYA1JOoOcY6qoofWCa+27N4bns7QvX7rbT3lGbM9XH/dzaC6BwX
mbWqT1MDPzRBxmYoFDTIqkPbmX/+/8faG2nLkC/5NxuGuFQ/z9o9nf2iyjsU/EvKcY0O3pWYAOow
VdHsXNIb30bXScrcuF1knmLQ3QMOA31dFrageQ3Pe3bNwrlCQdYYYOEZGd+lAcCOyc8sVSG1+e81
FOc5bVPq2oe8myDxykUZcOo8Jqlt48aT5x1enQCD1q3bLM7IwBFXP7sd3CCAg8vOTbq1+5pV84SM
0jMoKmFkpGjwIl+Y5HkTesTVjNpdxnwZh8SFoAV7yjA4GSwSSLjzvqxm042kaJnFwjmgpez4GaZi
zvfdrmbSOeqm1SLtdVILsyFZX12MXZ0BJWRdMTS+d27ojRtCp79AP4thYiVehdft126NqtdaQk9k
CDnt17O2SWfAIMA4xJ6ogOQDwjNCQCkv7GL3DTaOj06BkdvVBMb+ZcA+1eP9bC/zjdU3+c4NurW6
Zrzx2HEAcgVW70z71YLE9fVkANhz3s5o1ksUmZNmarA6F814id56Fgoak5fTy2/cCjrrhZNLYwEe
BEXNZVW4nGkTKgq1qLpr3j1nkL5ptXup89ZGaVYsAVUABNbBb0Gdzw7rhHsRctun02+ydUw1My7L
bEwH9K9xe5b8DwOONJgLGyMJ7ptr2DuX6EYoQzVzHkkC2RXXWH9kKoron/7uzOI7oFMTTJOMTWCh
c+eUxXmXGtUsHKC1psTvtQidgIMMMrUA8jiU56kEEJ0JYwYLdjHWYwfYMzi3Hd8Yhx4jLnPaPp/+
KBuf/H/IMKYObKrcxX6NFnJDwBQw1lIvO0XCf3X+L0KN/9E+SsDFVvbrN88o5EQ6EVSSHwbTuWZp
de8h0pzULW/da8wWnld70ykyLDPxakUA9Aa6BwSUWY6hLpvuqWlvnC+dHSOeeiRcvMbqiQVUqGm8
w2BCaONcmym01kRiXQAt9+O8j7N+tE/pdcaaiRl50f8mlZh9muKW6oCQOc9xOZq1Ox0mgMpp6n/X
EGYJJrN5R3/VDs97dM3YAQ9Mq6Hg3e9hkj+gnsf93ANY8PTiq2v96lRpRo7SGMDqtml8ZCPk4XJR
GdeMFfExbS3v/vRP/COE/+o3NMMue8yvdYQnGAqT5l+DddRfGSg7upZnVr1VK0dBWjkjdArGACpY
r+A+nuGNm7P4X4lOnjHlhScVJrz+rtdLAAAswGJ5ke2EPRvXis6f0cyYJiLUyj4wER2WqKjgKNyh
ZfO08kPsv8TWz6x//3SCCyE9zwbA8q/IhktliO/E4LeZEsfVCy+QQ985ERtuTGfTELiz0BPq1ftM
VAIYjofYp3fP6yUDcPvftygbZ8nUWDgfwxIfTNeJUEnAjFEBvVfq7emebb2CZuwtUW4G6hX6XhLM
kci+/gDZQr5jjhtuS5dEaqBwOHjCMt5Vi/icCjMwpurRo03qA38CdGY6BYPj7BXWtt5Fs/5k7vq0
qhLyERcYLzLkL8pQEzltmVtra8YPNafSLTCn9+GO8k628xCMANHvmMXW4prVE+5wK6ON+iB2S0J3
fWp3KfrzVtcpNLKuMw2IqNgfaVqhBrgOSoDbYsdjbTy6TpxR57NSk8KjL6ggsxBzNp4Hwrd6yM6C
axCdNkO4rsFAHU0+uDLtS8DeQVaHuZzzbiNLC9LBamUn1DOqvzz1WgRogO4y88yLVGfNqHJvTpTT
kw8wMoy/Stds74bU5XenT+RWQcVaP8knLzdPqQPdibj46/Hx1rG8W/AdTeE/KDFGTjN/auNbOve3
oks6f07pWzedRwJPdK0kV9UOpAS5+54MGYafciA3MgE6i9NvtnWmNDt2oMqDYfTJeTea3AlIV08B
pld3gsOtxTVDxoTGwlXTOu/o3k8geJsNzMplO3nA1uKaIVvgCewgZ5L8VQVA+n6lSuvVLsf04qyN
0WFjo0eUipfe+2NglsyfZmpiXCb7OG/x1Yl/Ok526no1Jm7d9xST/H4MprGg6uY9kREPq3wR2OjI
sSVfuLeOeb4PK+Nnzdkf14SOvLKrn5YAknDp3ct4WTDxImfrPOPWwWRtAy6WybXmj9ahBVBYCWhp
+x4Z7OkN27jddCAZVC7txiGG+2etKWZZHXQgoKylvM0hhFmO7RVmU3a87EZAY2qm3vFW0HyQ40dT
pG89poXLeoxI6zx6KAirbk9uaSPC1ZFlrLeTRcpq/PBAoXbVY1rqIllc4HSMCSiO07u29RuacRuU
oCDF5IxqTu33Yh1lfrPUeZfFP1f56Qy7IoV6kGjnyARnTAKCieZMZIIOKTNcJqkCz1tkFt/M/jDm
O4WWDY+ho8es0jbNhGPdnsYgZCvHXxLj6Ds3/0btQ0eOKWl5wDmoGSNDRwWdsSnz+/6lked5DF32
SFRZP1tmN0ciaS/npX1POrZTPPsXP3zhL3TQWMVNNWUOmSPMOd7IyPPHcIj6UAWND/nfsI3u3DAN
nz4c3wwgzxzOETSRfOm/7FX2t/ZOi757pRbPwph1VDTXidn6gr2k7lMm9gLKDTvQEWV9yhfLi7F5
fdN8K0V9ZRDMnNbp62kz23p8+7/evIRmOPrM/Rx5AqXfMk4vcQ/dgYQ0XOpK7JyvrcOr2TKQ9bj0
CT7STOrSz0FA5PfZeThmQrSLukPHHTPcCz5sYvojGw+utcfKvbX32jVtGPXgubVYfVArQnBflQ8g
NrOO0h3tnTz6y/1nng4lS/u4GNMRW5PTjzq9w0wiptB8pz7nasPy2mXteUXCMgwbR2xWGBtI5j+W
SuLw9Nn5cnuwuJY+10LwYahwdkxoO7gYLbXxG7TzotPLf3lqsPy6ZZ+ctCXmRrgJlje6p2Z6dazn
0+t+XTzBwuv7fFrYycEuoxhMSr7UTyQyr0HlUb6C48YKy9s6SHbu/a3nX//+6WeMqVbOANniiOXA
yYr64E17W7O185rVTn3RuAu64tFcPfek9NPmvecvp7dn67E1Y3UaUCliTGaOoCY3/eUACtYBzWvZ
7TiDrWfX7NUWVkEgizZHINgFpOUvhTBOnHf+eU+vmSylUC0rKQ5NzS4hBukX5PH0wl+nUczTwWIY
2xuXlmPlHNH0O729n4Px4ntxaEJxFtU9fkKz1oHkZslmbE3NoWLpNWHjnWmrOkoMItYgtlE1jGk+
dPIyky0osNKdT7pxZLhmqSgzDV7D1sXzgzLe3LMCB+yHZqi9pByMgfBeKTum6tEzdrzi14V/LKyZ
5gAu27YBfUVkszHIRPVYmPPTNFBwVlgfZiFAcW9/N9F/HjDyePr8bDh6XfGoduwEc7V4Fyd/nUzw
9xVRnrmYHn0/vf7WN7D+620W5JGY9SzhbVJw6Fz3+U754MuUAlulmWszQZEbY7pz5Krsj6zoowRT
f2moO6eIQR9l7QDntx5fs1vVupQ6M76INd5k81WZnXe/6vgw5XUN2IurOSIOi6yWBYKJ3se8ynee
1XLn2248vI4T80zeKtkjnciV95wYXYkz1dU7xrV1WHWIWG2NMeoocDwgDPHHuAXKA3NgBrgGnPbS
cPjVyEBPNLOgS/fAjRsfXRdAMuw6w5Q5XoglZVi5pl/lhyzlfux+k+zh9IHduAd0GSRzSlto3sEg
Zgk2UHO4pC7HfG21kxlsfZP1759uXxzkNq9Q3I0U1KdAaXM9E3vHfWw9uXb7dlLZHbQ854iPN458
cPvLNt65fDe8hI4Qc1fWj3LA0nZmRcvYBxPtgxEiVNBm2PmJrY3RDDoFExVtTRwnXuPu/YsJ6dPf
c2tdzYIBkQToWOISSFgBOvv4OyuLnQ3fWFqHhM1g6TCpDecAbhkQCk+BLasd69paWrtylSNdLhiO
SVuCEehxpjtuc2tdLTZO6sGaQSIiI0K7qKNzaIBC4qyN1rWORBXXfYUpi8iEErg3FWFp7qlqbhw/
Hes1O2qQi8RG1016AHmO3wy/HJKCn3av97JhOzrOq3OyyrJBlRrV9p+WvhXlW8vOKeqAFk8zy37K
a7Pp1i034mAYunAGh8bpLd8K/nSQVw1KLyc24BAFxN7b+mUx60Nbu0FN4VcgNF5eDbwNl+5aenvc
9VsnSLNTyKbzylD4zNQoffBL+tO4N0G2tbRmqrEJ3j9Qps3RAF7g/qFn0elt2lhXh3pJZ0kFX7Au
2Gt9Br421OzOW1kz07KhYgb33xy1w7Gcb+wzww4d2kWXllUgJ1yrN3eWCDP38bznXQ3s0+1TCDBF
IY2SUQeqmgmH/XB63a3cla529WlhifNl5QkWVlfVnbjIbv+YDzS4Mu7BVLRz2DecgI7psgQniwO9
xsid3+Z61VjpfMauZ0YvTr/E1jHRDNXOgYRwbFdGpg3yIIWBhnSvJfSPQf1/6oHMo9Z/96f0EuCb
FlBeqMC9ABFBmB+a2/SQ+PGT+nZjX9hBkPrfj7bhO4/Xyet5L6SZKu3FxBjDjpXDJZMgajzPo+nw
LeiYVp1XwKNRUE/CFVzF/EwXoEO31lJyOTqxjIBHD2cmQ+buZVcb50cHbfUw1cEpiIx4N9zyir3W
eRyRbMaMPjjTT+/4xjWiI7fsDuQCAujjCONuQceTW6/1gJ3bK+punFAdpQWGoLR2C1yritqgyiVD
EcmkOUsQjnk6Sgvsvuig2NigxrtLQCC/0O+nd2Xrsde/f3IOlez6AUyM+KgeWE7YcaXMPL3yRkKg
o7HEknHRNlh5HvurlYMclYrnGZkgqnQfdAG/5Onf+ddz+8J+Hc1+vbK1i7LE3rgP7aG4St7Y3eRf
GM/2VXPIr/hjc32kT6d/a2u3NKudCma3fY2f6qqozb5Ze+5t62xqt2udejU4SxOUF8HylYPcO09/
jNACOv3UG6vrwCsozLC84Fh9oY9Z8dFlj6T6cd7S2iW7uAMnZomlJ4wFd90vx04DkZ353FpADB1j
r63BVhsZTh1Nsr/IlQigS3FeuqdDrEbTLiqQgiCOF/yO2VVkT2znyTfOiY6vggj23AK/LiNrBnEd
YPg9SMpO7/g/spUvjrutWSzN54yCq1JG/Q/QFb0Vx/FoBCzyguXuvrqpbmjwwC5/V+87P/dld515
OtBqnqy8Jmu2Q27ln/jeAun1PQHF1gEaIO9/47v6tr01LvNbFsa/ip133LgOdAUjkRgVgnL4Ug++
w88L4vklbSEtuyYBopqPp99tPaRf7aRmza0Xy3EuwR9b8uekuwElY9h0D7H5nMkLUKntvMyWf7I1
4za8hrBBQYs4yWRA6XIpvFU1APy+EEHwuPWthcF33vRgp/NNzeNrK+bBUjdBXVuRWyzfZmVEp994
Y2N1vFZjEsGNGI9iiec8CQdQu5L7LjsH/wK5G80ZxDO4SkrWyagiVeS58oBUeedTbT245grGvMyE
SCQChKz0ws6wQ2jBP8j2al4ppE9vzoab1AFbYmCj0cdw7onh3rigLwf5U3VN8uS8eqWO2aJJzzDs
Dl/JeUCMC5qcV6/UwVoUWrod+OdkBBp8Kzs2yS8ga8VZyt34qHrknRE0jspRRiD7C5K+/SYb6wAR
jIvTm75hg7qsEZQpBh536wUyBaaJ7sUNVaAHGK5BHObKnaB4IxSxNEOfFqsyl3zd+Xy8t1pIWXTO
Rd/Yt6AFBqOjGZ5+l60DpBl6C1I1BvZH9B4wVc9usuWQ5TumtbG0Ds8qVDKIuZjh9Dkt/QoNsANT
Haj23aI8787Syb0QBCoyTXh6Ob8x+3beYz7ZenTNdFtoF9vDGtvMzqMClWJ32xk7FrW19OotPgWv
dumMZb1ehcNwY9iXZXxfnlkZ0hFYoqEDxIPw1KCR8Iyb4czuug63ymYIU4G4H00L2/Hd+IO551UP
dYBVyRvaGRAZiWhmhLQfkYKcGc38Kyx82uYqTms5zVjaUVFpfyPleQGYDqmSSZubkKFGAJZUB5Ob
Vwuvd9zKhsXrmCp42dgxvBRFGusBQjWGdzT4TyafwQV53m2ho6vGBoLihkTwUJPmBxim7zAJ9ldA
k+K0L9mIIHV8lUPj1RrxAlYcB6kbAz+/B5Pb2BsdW1UVRQzIeYvErAF1u4EhrLGz/GwSdzLvMADi
7rWhNi5tHWgl0jqvaq/AD+XWISvVhes+myCbFHs9p61NWv3Cp4PZOAwk5S4OppsOL4ARQsrt6fT2
b3gWHUIVE7NiRo871WwYJCeLJCAZuF5nU5TPp39ha3O0e9WdDCeGmIJEy8YlkVGV4mgAmB+6YBGO
0hmDqad/Z2uPrP/ukaXyoe4KBM6mFXjFFei/Tq+7cXHrGCppAinvFPi4VnVRokiTQduCStB5gxVv
Tu6nfCcB2Tqt2qU6Fq2XQTpIRqxSdxRaVAnor6ny7jHzf8yqaednvt4mroOqHNur+s4UqIN03huQ
55AC4XxvNmlrcS0wbjqLs4HCmMHmHqRU+OOy4+e+Pqdcx1PFczYnDDqCUQsu5dwMvelnDyLm0594
67G167VNGY8tiItGTQpWMVb4KOact/L6Op8MdxJUSstZvVt9PYhjP+845a+TVa7zcDUVdGTKNlvX
HfxyuUlRissBMhZQ2yktiAM9lNAUPP0OXxsw9zQDNvvRhtY93oEyGaDj5VfFk0evnT34zb9Q43/T
U+5Z/92ksq+g1jSu2//yPgT8/lHdX7DbGxIq/7sBNPjOe2wdIS04nqHcgJlf/MyqrDC8SAtE6fWP
03u0dYI0421L2sR2hrULcpnMV+le5r6xrg6sMmfbpuWCdYf+/zj7kuW4dabZJ2IEJ5DAlt1stQZb
km1ZtjeMcyyJ8wiA09P/SX93IeMIjRvcKbQA0YWqAlDIyvwNZuRoHEw0ZbqRlVBlHFJrXljjDlsX
8HmID5B2VyYGw+/f6+mhgPu/SS/L/dpcryY8qGYBVSjV4ttjboeITeiwQqE06tvrkFODd+jsoUSq
yJLCgrAULsVhNj60zfLVg0SE4ZCjm/n20XdpIJwnr2qRwuK6eyitc5l9qZovuzxPxU7BISDJ02Po
zr9ryZdE7lxEJSitgiZNslIUm3l+bGQSA2Z/vDxlTfJSYVODlFUGoZytFF/Ik3As/wDtOWiWEPB1
nqrUtY8eHpAfyq4ElUHHTFLbulVQgtQpLFL6CZY48eqvLbhs0CYY+Ed39g3L/PEWTlVAlTVDyZVm
LT7AB++wtPxngub5o+Nn641YEn5MIb54fdmIGn9VcVUJ1EXAlcjwLfqZi3u6qz8qpCqiyuY9JA4k
rppoP7yyiu4KWi4Gl9LYX0VOlR6EYi3cJWLHfwvCeJF9JKt9CVhFTEFFIMEpGe4KDe+3fp7nl9p2
1n8v21o3cSV8gW1ASxqB48z2Xe0+c/YEAVvDTq5bR2V3ze2xTxYXx8shy99CydZIsNJQNtCNrcQw
xHSalhcopswJ9ESyh8o5XzaIztGVrRRFg8ylW6kDTI2QnDr4+W9S37bNjyZt48uf0Jw6VE6tildl
Pk+YOzQlj/504yw/i/BauruYCEKq4qbWAQqOBRjqY8gwnbxiimxvPvaLqTVFY3qVMqst+xzqT3hz
qXwounYzRFuIYVU13qjyZQV0dmrox43xTF/K7MUN0AZoIiTSLKyKn1pKDjXuGRlMWJ8IWOUqqzvm
ywMDX1BZr4Y8oLPN9sPe7YazlWWSVZCPtnkYtx2WdJjWnfGkgqg6wA2grohf4Hel/+AKPl0JEU6m
x16d8ZVwnaGqhZV0cA/x1wPoiK/GDFwSxDN4vc7+SsRCvSeUroPyf9/ejsm31akOvP9U0xvwLR4v
B5buE0rsdsHaMdAIAHjTPZbV1YzncOZv6gwWmI4NdWidlZSd1g/Qbt4SewRG9nPLyaHOrqBob/gB
msFVJJUzrgV0qgmUW2j2aa3Kq7Ki1xPtDOGlSTwqX1YxBW4bpPBOVvSnGXJJ0M6MEMnHtMn27d0q
siprujQcPaxybt+ULAWrmKmbTGeb7Ue9Cy3CnBKqYOhTpOSW8l9k+UXpt8t+o4laFV3VVpzZdb/5
jThDDcZeXi6Pq5vy9r13U+7qUtRDAF+RxbWQrwXed8fHy0PrpqwEK3QD5ySoUHct1lML1bsuvjyu
zkWUKIWgjTNlM6a8hv+w4q5Z/s2aVwiEXx5dZxAlQJkLGgi3xs60TvOxm0AaRcOoBr7v8vA6oyix
ac2kWooAT6NLYgUPnidCcIY58+/Lo2smr2Kn/GyAGvcW+ePwKcXTcsbukvZ539jKlXWARlTrdFhO
v5lO4Fo8QszoSEUQXR5eYxgVN8WsGWqvG27KQUcNBaWO4bCkM4kSk6B46Gy/wbhhlT2BQC2ux+au
9QtDrtVNe/vsu/hxK1CXB5szOkF6F4K9Ajqa/+yzyPbJd0MvHd4rJ7ZiaBxLXZJE6dycLg+tM4oS
mh3k3Lyhy7GW6XyUDv83WNdrNvu7nhGpCpVqocYB0WgUU13/p3D+qf1XCd2my1P/84T1Qb3KVwLU
Bz2OvYrEellqEJZCW+R70VE3qkLvFurIdlRa5Drn7c8mpJCVntbgxnECyMxAwQHcfw/z3BaHy1PR
rb0Sy2DiC3s24yW/6wboSY4Rt0xoWs0CqVgqK1+LcdzWvoDclxv0wCG0IGIO9yU5lcVqXoOm8asR
L5pu8RQuFY1YGf5suWOqWmpM423Hn3e+mwQgYh19nBJC+yUUOcRYTJUinWWUeO5dqwb9EvZYaD9G
awJ18yYixcPlFdVsLSqgiq1pGDQuopl57AYSxVcA81/l2XhXTYkBRqGzjBLVvVNmVj8JnBEmH4d7
95kIum/DVTFUuFEteYuepdgRzrFjwZHgheSyYXRWV/dcj04zsEWg6vBuZjRzef2dnP+9PLbOIkpA
Lz40dCy5nZro+ImT+p+VJYbTpG5oJULR4ZLQ2sFmvgSnsftajm+7pqwCnMCrYM3eiHEddiXLf5fJ
pPugmbCKbSKAHlrUw8D2cBrye9kazrwax1Y5qPwZ8Dq6IOGHvmNFg4/rwMyDX3RwqjO08Kpvl+2i
cRMV2zSHzZgsC6Yv3O9Jeeuuc+T3+84fKq7JIQ1htkDgDCNgWTWJJ+Z8SowHbN3UtxV5l7HyYCrR
xiHr3/5YDFHp17/zEm1GwLfvnL+y5zKZVtLbSiqs/xR0DWhp0VFqCM/tDPbBnqjCm8IeyqZlgJ3I
c+aTI/FoQ90EAtkcNEj1eBpl/nMsqEkvTOdMSsCSMeStO6OCDCUUiEfPpOjnqJ9aPL6Qaj6xRO49
jbtKAJfQAfQmh09xRnhEXHbFwbUnWBVf9ldNuKl4p2WA0jH69xAWXnUCNybeH9N9bc9UBTqBBjPj
1bbeK/3U8Ge3fLo8Z42jqjxUfVpkEK9HlqfSullm4CromB7GrHnZN/626u8CYa5Xzt0FcTbSHGrY
zfeADoew3QcgoiriqXUFE20As0xNG+OuAn0t53R55rrVVEJ4CECMOVgYupRhlIUWBH9NYBbd0Erw
ClQiyMhxonXoEvXDdIRY7r5TpAp7gvJIldYezmItkAHxNC4u3l8y13Am0MSqCn6CKt7kyxEdTVM6
3U1BeUUzAGRG5zhCnsLwCzQvSioKyhJgDbAWeGRDP3lueuLe7yG7GcLvDvqzuunWNm0BmoZzqqKh
ppyug1/O6WuWZc0RGmEHnqb5YeqyJmrccD0XJWSyu9Y9jAnUyfDgYSIC1TiACpQaktp30ZGB0uBw
Cpov1c5ilIqSSgLRVWGAcf2gOPhOd54b93g5HDSJQsVFgdYoa/0EjuUN54ndDdNvh5puYTpzbN98
lyTwbFIFKQOOhYLEJxrzro9Kh3+9PPE/rv/BdqbCooqqX/spxXY2SOu323roU5ERl+IfEcxHkkig
1FoozAcHgXu9P4jiIGVguLtqAsZWIn0p8WjYQEwqJkl6pqH3AB1OcBuU53oNDSUJnfGUwzSTfZH0
ARamr6eryrUjIhfD7Vg3tLI1i9Be5ypD8s69mwAFIA+6OpcXRTeyshOLkbpzueCUbvHHhP9ITHTN
H9sbnEd/e1JZ+KMHRkUcGcf1yUrsh6Y6Ag9RUL7r3AWekL8/wP2KJwnUJOJ8PbvkwQ7PgwkS/3GE
hSosKuxo6Dc0r3+zlgU37dbf1k9DfqzHYF/ewXXz79lPfSkhqAV3DK3sihbFIW2Y4Saqm70SwwHx
Si/LEUEj9BFW+ZnaQ8SI4USqW9bNjd4liCxp+5C0WFaneBLsZpq+ZQDcJ9PrHm9Ev9DfwzfMLWp7
6zBJ2ltu/Qp9w7R1NlFCs2e2NbCt8y5vi4inwyGBsnVlqkXqjKJEp+0kdt9vN10W/MusJ+iPRc1Y
Hbz2n31WUWI0tSVPlwHRPzmffLxsNOig2jWyioQifLaW0sfISIZdX6/oPRj8+PLYGpur3FLZwHGm
FbBKWXFQ/p6b/HnJdhUAAKj420/GtAG31LaTdMO1X98Fzs45K2FJUFXOQwvxzjxQS90v/WNmSiof
J9pQpZaqQV4v0ywRcWKtgJyJ7IcPYUnDOmo8kCphyWqII8EFcZ/y0iIKZkh8JU6wRmVKyghs8I3h
O7o1VeKzcLkNRftcxox359DprkFhFXeLvWsHDakSpuCXC+w5D0UM9gUwagcHi+/iGg9DFR6FJ/cC
fOCwkGuF0KZItkbrXY0IIVXCs8z8AHJbqYyTqY4otAPGPDTYW+M0KvZp5qUHi8DPE1nWUW5Djdwa
Om7Y+zUHMljl7zASLemku+LEkjuWiNYqJ3cZHduHhi2fFr9xDm42PYnOIcd2AvdrO/p2VCy2G3G2
8n1rrkKjWDnXpRvidrcsXnfbidn50Vm+s+sdJ1TRUUPSkHkKWhmTdYhCNh8qaerM1MSCCo6apsEa
erHdHSfys+LLuchRx1j2HflCVYSQDoRA7gTDh8m9z4JDOpfHy4lZ51RKEJfjCHGFFk7FunWNG7ju
kXFjW6xudCWGWVo6HU+QQqVz3SafvHGnn6ib7OyDQyqnIs6G8pDn3SEJ6U6DKAHMiQ81QdnASWjy
7KBOEuGR5sdlY2u8REVEQfoIoUMtGa9LGtn558Y5M7nv0SRU8VA8IbTP3AygJTv/JcPyB0nro+dn
JprmbTv974UtVEFRzKoGZ7Dgg3juf6X1sl7Vi+sfqjAkMS3XbwsnJpJOjduoGCnpuAUH962IO2yR
UyivWpyiLi+Bbuhtad6dWUurX72V4Fe4PqqaXRn5pr5KzbarwqLWoPeytiQizsuv83pnL3MUgkSC
GE7yuokrgWpVrYDKO4afAXU+WIzPp1lmWXzZLLrJK4Fa5WD2aVK0oHVzexT5FyeDZE96JDuvOIES
sJ0IoIC8UZpkoGbLenJvBYarn84uSryG4HOW6JQd8bIUsmMHaG0kLUecLttF4/QqEqqEG05li3lz
HlwBGnnlWemVqGYoHK1HD7W8y5/R/AgVETVMaV2sW2eSY91zOwXh4b6WjFAFQhVu6jqQocYhzQK4
YOztKGnmU9Xxl30z3xzqfTzNFc5pf2buHHlx2+5S5EQKUeI0rO25m9dVxpk9AjQquqgfk9Jw1tGt
6rYM7yY9FTIraYaCHFjT5x7yW/ND1g0HifeHbDbEq+4bSrw6eT/bc1HLeOw+UQri/PQkmqs1GSLf
NylEb8b4ICWrdFM+7T02UOxVEnQsk0evg4TjlX8yIXh1bqlEbZW3NQoTlojDFuTmc3Veqfdw2W90
U1fCtvbbaeIlpk7nJ2rf1unnZtx3BFcBUmR1pcsnWH62vi3ed9d5ujzlj0vgocosNa887920RCjN
n3v5pacPGTS6fN5Hjv+5qZ8TaYI2a4yj4qTw9tUvHod/2uv14j/7w48qNxGi6MZWAraTAWhiN+vU
6y9WOdgDXzrjMXi7K3zgkCq3VDdlBasSrOrQ3PfOj4Q8DOFP7r0RaUM33nCM1+xVvhK9mdWhmNXh
GD+m9pXlgq0Uzym9rE/9MO87qP2HcKoeOs9PUa4Y+0eavFJ+NtIv6Gav7LSpyP3UGbeYDZIn6K98
Ael2lJLpaHfs52VH1S2xErZZQsdyrfEJAcqbtP7SLdeLEZulm78SuLh2Ek4Ap41TX+Jx+6X1sq/+
yE5WZYK4aKav4qJWPobCK3HyA2T1E1/kDyqsx8YzcTJrErOKi2qrtc2zCgEwWeN58bMT4S81tc6r
AFR+qa92rYEKjpoGb2wdH19x3eFTWDkHMXWnpnC+XB5ek5lVwqnFK9ORUlysiJMdfTrGEwRWLw+t
WWAVH9X1oSSWXcm4dB5HjvJLivM9oPhoXT9d/oJugZUALlhn2fOI6BrG/jStC56J00MgLMPwmjyt
QqSkCIM1HWCbqp5voWCCNmkoIGTVIQPCVyZlJIolCofqePnX6JZCCejCyUHuQXHCsknDDnQO2xPE
1k18M5qM6imxPEmrrq3GKn/jLNFHeEufDiVnn6ZS/OiIdw3uxPzYBaFhV9bFhhLca+a3rJG2iAm7
7y0Ae1DNq8QJ9PEHsF3uM5gKrKIQPwdQBiWywQZZBGQF8wMNQYuwazlUdFU+jfnC6Aq/hYAnLnsP
Uz7tnPhmtXfHRlKVU70EmDgQSsDCyGPq7dKID0MVVBVKB7qNQ4ehMzuGIu81lSZ8nCbaVExVXqdV
63LUSoZBvMmqfXYclGmn0dCRqRt+C4v3RqkTloYERuHtd6iaHMP1KvF/7VtL5QxN+7CzR7D6xoUk
EQHYY55N1RJN1KpoqmQikpZbMdUL17i155Pf7tOjCFWKKH8Jc2vwth2ytj57yfqpHIThaKvJzSpU
KsS+1dkVjJ25d01+5QJxu72mhqYnf81iqlipeSH51Hc48IvEqY+hWOWhdyZ+GNbCji+vqe4TW6J7
5y8jE8vCB9R2BuKCWSioomrKGbBsucFGmhymYqfsEVHp8u1Zon2c2IGRMPL4l8x/tBITglOzDKpk
X7706WQHSJOpkx5ch/2gdfYii2rDKHSGn6Gz0/b/d3aS6NmBmB6WuiN4sq2HKBfnrOE7V0GJWubR
euASkZWt7bFcikOy3vbGHKybuxK3U+jJfrDhRv3gn6uEPdg0uHFd+f2yC2li988LxjvTFAl43aDY
IeJaVoeOyaNED+W+oZXtFhqxI6izcTRBAYLZT5ZtL9/6drZKA/JEs52rMKqwT3CNKrE7ObOsQOd5
NUrvjbbLCZXb8rgMbpwHTBgWWQOlClUolc+BsKgITtKizeK++10mLmiRIZSIR0eGx4kGqP3ObaHF
UF5ftp8mMlQIlXCdIhwW/IJg+lUny2EdqkMSXIn26fL4mqVXoVSdGDpRhG7+6pedvE3ThVxzpzfd
jTWpQ0VTYWVmG90k8NvEh9KdcwLm6ZR26aECxCYoDZdLjQ/YW9S8c183I2WbBnjYbCZvvCUJOHRZ
NR/dpX2AmKCDR0kbkiQzMb0H62y2/f/d9yb05Xh2u3mBH/zjjtmJ9/bzvuVQAn1wuTu6g4NESIfb
QKT/Curto08JbeVcLWYBZvOtnk4AAiub5VhaJvpxzQ1BJZyiwTAGbCHNiy3ysy1/NwO6QRZxbtvm
al59cCa0R3cysfzrvqYcqqsSL5HcQkyQgZ087x6PA16XI8OkwLvFQTNHzAQ++di1AhVolVpd3uQF
PrXUt5n/NlUPQfpd9t88/9ELDOWXj90pULFWlISVKGVQv7R+BlVLuVTxWttvlx1K9wPUIzZpRFZQ
H7Kx/nLjyjLq6BqBJAUYUBupnhwyYWLd+zhVBSrqKq97OdsURba6Tf5xcbq8nyV3jg5BPWYlQWHI
WLrPKNHuFSPzQYi3dfgNZ7I612g+vSdufarKxHBM1n1CCfAKPcMeY0vzIgi4qtKh/Nax8c322Glw
TWQoH0udhoGKxqpm3w68Fih9Ct7mzn9BCx5UkO1opK9jSqJ5hGg7XqYbVIrXzvvSyscmvadBEqFI
euVR5zhZr00BkYvFjpvhuzvQ2O+zuCbiSF0vmorncPQjktmPeW3SZ9UZRkkhzB3SyhULzppg3+WE
3C3NUyBrMCWTt8v+qvuCcl6ovQoNUzN2DAimVKcixxPF4oXJ9dT4wYE1LPi+7ztKDqGeUy6MdQjs
2T3KSkTp2lgwdAUZLnuOLn9EE9kqAKwDlg9So/hIB1LYY95n/yb5aOr93fz9v6Xh4D8IsCloJjtb
QEkx2W9e+M3v1i+Z2CdJGagYMNHbNOtXjN5utJy5PTk3qVjbqPCG4HjZOrofsLnAu23Ul05pZ+k8
ArNlX01ddVUnxXlMk133aPRO/j38yufGA4HpGHPo8jmLuEnt8mBDcXff7JUc4TQBCvMVDMRDhtY+
WljA+LEXfxWpwT4fb3OBSpO1WBWXxQj2Anc4ZWF78ObkXoqfpLhOwvRE7HNATE/tuk8pcZ22Yy9q
cN+iOck60mG5GvrmgXnjN4kW5yXpf1d9eMcyctpnOyXIO9vxAYsGM2LplDHgy/mhdhlExtCBcvkD
usBTopsN3eq0BQgxVsn6p5G2Afsigqk3SStospSKHFstRojIUoB8fMA6W7c9iZmd1xFPnpZXXF/+
EZr4UPFjZbau/czgYSO/ab1bav1a5MPlof3NEB8kDxUX5joOngp9jL3eVcc8zqPrb/Nd9y297a+y
U31In754n+175yYGhOnwZkdfvw5X5QlSO/izPJ6Tz+fq0yZR5EWmIvPHVwWwmCnh6q5OJsUfgoob
WUGMldxCZqlnWzehYVvXeIWKKZs5zdM0wI/uKycOIPK1cGmIVd1abZ98l8u401QlqTF7GyXrflxi
lmeH2s93Dq9cC3w2esAo4syTBb+66g1MfDP/edkVdDNXQt/uZreZXIEmZTu8Ad+n3zA8qKeGSNeZ
XIn0gNTtIqol/y0XQCzdvJTRyCzD1HWDK1Ee0C6xcnfcEmSSiwhoy8w5123GbVOYfBwlKrysp0nH
aA5CAS+0l6jdmCfL8vcuu6voMpAJdBlukmh+OOTX9GCCY2mWUwWVpda68mrMwZ9mnfJxjJzmOOYG
c2juEiqKrC2GOXcpz35PPMB5ND8HCTlynIhdWv1swdzf+AYEuu5XbP9/F05UDnmVZQnImOrcBSWv
5VnlW5/1vQc6ysmYBnWfUaJW5kvAlz5At+nRjf3fvWH2Gr8MlGidnczi0JhZwYYT0kMl6vu87XLD
1qabsxKvLa6GYYtaU8x9t45A02ZFUzBBorYs9n5CCVqHrjlrKWqZgx2AMOwZYtMHaWIB0GydgRK0
1rKsDSeoJgtcZQBpaNrnon/I68fLYaUZXsWXdWmfZP6A4UEIGc3o9fUf2mCJ7H1qnYEKLJsAhMmE
hfGbhl/NZXDoF9NbgcZtVGSZyEFa7ycwu3BR7tvkwkeDQ2p8hih7K3EtCxhwjIxCWQSucZryw2q9
Xra4btrbR9/F6mglvCgLPNdWfhK1vnuy57d9IyvhWWQhTqUCtm7d7q6S7q9cmMqqmgMvUUJ0bD23
BHulRDfhrd0veAuDsIn/fQSv4nCCs8ym3iiddZRwtQm15rqH6Uf0QHdOehppf7xsHp2rK2E6OAtz
0ebPY1ZD+wHCU9Eou6PfhCe39vb1MAWqZmEg3bltttW1BFSkwv7Qt/si9T+oMmsUdedukYT4lP5t
US/wTdwyDU6vMY+KLgv6ArQufOAAjLQRtMoiujyI9LHjpnYdzXaogsqY0+V53uIHWMuDl5wycVsn
L8hlXvBgdB9N5KrKhYOs1mGoYX6xPnO8ZqfhS5nsvICr4LKBBXa1ggYD6i+AVvs3qO6gJGhIC7qZ
K8EbVOg2TLr/RRgmP9tYBOfHZc/Xja1Ebz3ZQ+G2CCpOxhs2VUg57bFZ90FlA5WJK4XqdZ+X9hK7
ZPyVdN45mTyDU+pmrsRstZKwz3085E1yjfx2jXAEORBUni4bRpNt/lz33uXiZhmycMwwPAFZgSfZ
gbeGkTXXMxVD1kICmII2AD2MpRfGzRLy22nmB5EO/AZ0Yekpb037oO5TW7y9+xH1tHoLg6YY8D94
KF9OaQlR5jYCniMi3vMuQ6loMhmEZdGm0MzpUfpbgvocNibWJ930lc027TH1ccNvbHktr58le6X5
U+dcIS/sm/zmXO8MNJHCmwTBKm97SguesyXdB/YJVAFDpxWeM+AiHjsDue74Qx8Wp32TVmJ2SgGq
Q2fg9lBbABronMTOy4KqSJjUFStYhhzZ1yiOg1nBpUmUZDt3QBUwZoVFXrRevsY51MF75nwllF9d
tolmi/KUs3A95XjHapGAZXsLlG/kZ7eUQpSy3pdtVGDYVGeug5dqrKY7R0S8Uu91rPcpkAQqLiwZ
UzedK5g9F+GBj/yAvWmXWVTerYZY4CrvEUEwROi9FvXjSAiG31e5VaFhzZq0c8kQPmX/sJ37sGXD
SoY8qUnwKjiM5ZXtdQGSFwbfrgc40TSI0MuG0aR3VU0wWWfOXLE9POPuxMIAkjKmeWtcUZUSzBJZ
Z5a9ban0GYcZXJuSZfetTAWHTT5mnaeY+Oq8Os2Prr6FXfbmQxUf1tWj64/DlnFxJwuD7mj0RE0u
V+FhTj4FKaQQ/lgFl8ktufxv7tm+bqtABYi1pegtl8MZm4IcVgn6wb2HAZVLi3uebKGEAFx2/zp1
/XFm4T4//C8irFzQMIrl9NfHGre+DWd52cM14aMCweYwr3M2YeQRHm5brxxvccYbgW7w7f/v9s2K
NN6yzlhNxKZd4b3G+bH3oK5qB/puVgR57S1xkQ7TUzKkkCitrGZ9bEeWm3rPNPGv6gjKfpkhY24t
4ChffjRyvG7DzrAV6YZW7qmrNwbjWALo4IPdwGnI1xwcVJfXVDe0cubNyCD+h/J1MTTqeidz1tIN
rWygTSrabuhdWJ23P8SUPa54orw8a42zqFCvvGlSeywQPbi8eOIVm4SPveLy2Jppq6Au0EiQKc8Z
bu31eh166VPTDPsejVQ8V0kp5K6ghB7XSz+nEa1cOd6FTmvVh04ulunqqNkuVGDXEjrEWRqkLTHe
IpqGDfvWvhqLhDoDKZGaVokDfSCkgdnt/2RF87FFN/Ptk++SwJwXCyhIsK7Y6Kr5mXrPI65ixr1I
N7xyzOU5s8HtgOGxXVRjEoFcNkKpjaFyss93lEBt6lI2gY9A3Y5dGUiuO9Ic9w2tBCoYdsGxkcDq
2DCadABvxWDILppSia3EKbBCASRxAZmn+RmPme2rXYjIKnjkJidjIfLjzZqoWK1MuKwI5IbVwm2x
cR4G8RA2D6QAPv+0x0BERWoVHKKQc54Dz+HJ2Ts4YF4/943rmQgTP3YeolJjAWfdOoJOHAiq6jao
+tjr3hoqvwaml4mP14GoEC0378sWqedP2XNqb9fmh4+TLyJ3/1ZImBK8YqjHJdhKng0R1wkb7scu
P8ikM9x+Py7dElVHcKgmOdKtxtFXb2vR0ggh3CQPQ+0fut767JIOr6TPlxf8402AqBgtJLiwmhec
LKFKFG1JDifL0FSD0K22Esm9507Qe8fg0msibDG+/4I05IvXy3P/OIdCRkNJdL1gTV1v4QBGkqMf
yCFKgAbbtYWBRPjv0RsWLjXfynvbG9FCyf9HDUJjFxU1lfn1mM8CdmHymRZpNOHKClmoaG+Vg6jQ
KacUdjNuHQ1AVv/J0PuH3pLTu+2lWaqS5n+q2mWH2gxenhoT+lyT31QtQcdqSFqEmDXuxOP4tu0u
SG54Oct3Cu2A/eLv2YP16/+VUnDzrh1cjetHq3rFXc3epzpJVC4th5Zu4HaoGtidNz8FvFz/Hdae
mNq+NAlOxUzlVlmltg8b4QdkiNlsoWhJ3TYBlodnlr1dji1NXlCptKZG1qOsOcqHzk8AEKKKdhv7
9b7YUtm0RJ30LrZM+btrmvaxbKz5uW28ahfcmKiEWjJLgWbw0PjSyYzOcR9afDxRpwfT4GXjaBKP
Co6qbMmoD+BsPGzvmPkSQSDgfHloTWr4DyQKk0ybSi4xWo6fpWffAyNwFeTZecjaXbcVoiKjiswd
hA2J2ljO4cFL+qsacXZ59hqvUSFOc1rTFbDeJW7AzsrAOEW64VhO/q6TIVHhTV1DIEmWtQs0Kucj
p81B5p5haN3MlUNzZ68Vg9I8B3XceFN23RGK84/uutcwyqG5b2YcarHRxkNX+z96UQzj13oUAbt1
QjyW7DrektBVkptdzsnElzZOe+wmNGyKKLX8L5fXVueZym7b14U/1JApAqSRpLcu7xl4dslNLbru
yQ1MODDNFhAqu+6C4wIbhwYFAOFEfj5EC6Ca1Xpw0YTdWYafoolfFfU0D8Kvco435aknt4u9HmVn
ahLVNFARFfVkYalXOefL9kA1ngUG94VzRecJAErnuqzTQxv4/H4i312jQJ3u9yhbspBJzkQBtOl2
L9je3GxUwy+vuma7URFRtLXy1J8b8RtVnnOS9XeAbnxGJXKKnJW81s4KoTQI+Vz+mCYIg+3/744W
Y+/m81A5HJco/zwkw7Em60kWdF+Mq3RbJbWLuROeiFkCYE7+UNv9IdhZ8iAqJkoAlgceuJnHqe3c
rHX9Foh1H/skCZTAHsd0XMHtz+PMyu7yTaqobGpTpUNndSWw10FOrZQYvBDkmIJ3ugmqp2rovl1e
VE1Eq3CoIFir1pawS16ijto+4rCSec2xWPZCUIgKicrXpZ2ZM/K4Ka0YLoQ4WAz+rwktFQ1lZYB3
ehWMs711AtT1YJWeoZClG1qJ2mwIF28UoEQZhvkr9+1PLDHkN02qVtFQLngfcT2FyVEjSLPhiIex
BF0I3ES4r5u5EqeO6F1eDDBK2JDnEHyHHVRtDQbXzX375rsckFZFiT5gjI3SFbwlnVr0nTbRBoK9
7I+6DyhbcWCxdq63yQPU0o23QfDQs5uOmwAKuuGVUF0TSTrom3LooUPDM08PgJ1M1s1MTA/Ymngi
SrgO6ZrVZCuh5ORkofMG2jobqsjCQ1k+JQYj6VZY2YaHugwdN5MAzojic9kDaDhUhuqGZmgVFTVY
K2/zAUMvbRIVmLFNTEU4TSZTAVGZIwOyzB2PSyCt+vAE5GVWP+9yGxULhT17zNgELFrHbnCFPKLw
hhTmcrFvc1JxUKQgXCwNwFyJJ77UbXDtT+V9VplIYXRWV0I2mFDpQS7j8YSHZuqzaPZ+7DOMErBh
CAmUiW5P/FMed2NkbcoFK3SYClNBWOPxKrXWuo6ysRzM3cqsrersOic8z0UDwBDGJ3NN2KqIqLHn
rhu0OP/n9iORV1vawZV6Jl/3GUkJ2qlvWtBkYngknSrJDpNz8mz/mAIScfkDOtdXAtabBm45dg33
dPiJ1l+7dLpKxb6dSoVGdSFIzf0yQzYAHIdAKsEbTI1SmvOlSq1lt2yy6zTlMa/eyNZLbd0ADTW5
L5DMvSYmPJHGOioYCngIwq1l/fOVemmjGsIwxlKJJrRUYq2JCb+nPh0gbu0fJxes47l/vLyquqGV
qPXzemkKOxzizi/O1rScBDNh0HQmUcLWJpaXICnwmMziprbTewDdDtDF+7lv5sou2+cQ1iwThvs0
zL0E5S2hy75YUtFQQ1OOLe8xc5Ai1ceUpb8WzuI5s9tzt1YG1g2d5ZWAHeHtFREJ/wO5mtz0U1ft
rL+omCiy+PlcFwFen+wKpFBe+avNCsMupZm2ioda8oSvDfGGeBx5F/E6YIeyYzvrLyogigdLukKW
xf9J264AnTzuIWQ1Xf50U9+y/7uDnwXSESfrRv9nxSogab0afXGDqRlaN/iW9t8NzqkMqjGT/s+C
Z/3/kfYt3XHqTNe/iLUECCGmdJu241ycxG5fJqwkJ0eIm7gL+PXvJiMfPVHzrf6mPUAtqapUKu3a
G513+oVk1a+rTN0ERBWdIxpZtvQ1TCMe9/7MYm8tp8N1X99m9O6fF02XMTx0OG9OUIOCXuJm0zTt
mFz+uiUKmKAopZoByiCV88Zrl8WjnNfDrFp0OczF3slkW3ojIWZrCy1kjy2/gP1pbxl62h77Sgzf
Lk/A9nXDT6MsdGVfa/rqEOhV8G588Ui5dxexfdw4VCtRoJGnG5afG0wqroNex3Uv9iKw5esmMEoW
0HkAYil702PHwniJ3AiIHbW2O6e2JaUx0VEpgL8FFVH1q96wNBMaE6Ml/DiIvjjM7h4lhsWATKCU
P5dTNAdFA1V7Ju74mka3qIy3IJik3fHyFtuGMHyXt21TdhVp3pQoH1t/Cn8F3rwcAaGWOyeKJcE0
xQd7KM0U4Amqfk0l6z7qPKLJvHI3diaZH3hXVFnMc3ZzeTq2bdnM4Z1DL3lHJSUYbFbsuRtq6HEG
H3sRQCb8SkRvYMKoVqed8lHM+Q+/Waa7keYycYvx6fIEbHZrOHSty6gqi178GAQbDgtw1PHS+3uc
ALavGw6tudczv0O8I7R8XKSnD5lGJfDyX7dkmyaXFmFjGdEg615gRt/nrjr4vLlBORhV7PxbvpSH
yvGv22YTXYUINzssDNsXGvVFPC3ux9xBDZi0+QEZ3U7WH8Fm/rfJPTBhVgtbwcwo/Pal1f5zVz21
DB1w0olF4cBihxefsjud57eXV8/iJibyqs5G6azIQl+8iR3dcLiNpHwLBv+m1+ltNDU7F0qLBZjI
q2ZYG0lAyv8CdqhjCQXbmPJ8D+tum8MWZN55XxZBvw9AHe/Fd8oDDqMHnQU3XuE+t/BEJ927zVsM
zZQqROXE9YaWNS9Rxn9LNPfJQd2PqvvUMu93kWe3vdp7NN/++d9swP/vjFhHRtzr+/rHEIGi8jTr
lj/186iLI/OqUe5Ymm0Uw+nDio5LgCPqNfBB2F/5QfG1JbiA65Ds8Y3Y9t3w/M7xqgghvv7RQRUH
zPpKx2BPCXfyKNvGG2f55Asfr7Wi/kGi6BOwJCQeuUBtsRl/FkUOtWuoI192k7/Pg5oorahqHRxQ
4/AWuak6ig6iS6LZO9Qt70vURGihjLCA7D0vfxQD+8bJ8iSEOm2WtVmVWPLHMJCJTCVaZ4Kr3tOp
CdrCg25Q5tqrfgjwb6LpqpoeeOo7VzUrQIrov/Yr56IhJG2aN3Bfg82pKjnoipWMC7BB7Oz9H1nb
//URagK2SF0R4DBo9DbzMmH0Q9P5/6agQM48dpshmHlNdWhl8CzT4WsX8J14aTOE7fd3saYNJZhz
tlE7cLDGZd7Ux3qpyfGymf09j6Amcgs6SYCypN76KoNGeL95OGfPNMwU2BYG2X6gTBFnh2jINpTh
/G3RY29mlb6iJlmFEHd1Z4W+LK8smo/DpLgiB4kHpJ2r9989lZqwLtqFrTMtfvoTEPNyPPR99i3L
lTzmRGVPXVvq7NC7u5U522hGXBA6ErXTjd2vzNG3WzomnOlr27efcvK4z5JtMQUT8VVUTuhU7hD9
xKN/cKBOJtGpjqT/sinYvr6dQu8MTc9BW/WKoq9FFy88cEhMcrxAX/64ZYFMniwNLHvrRhH/KSj7
qB39ddTTZ6nG276dvjrDde8m1MR+TUMUFilf+TNo/J57qA/GbdR99aUjjm2ZPlyey59mhb8EAhP+
VXHo7DU0dX7OrnJBvtu1YeeSQ8uLHGK7dJmr2k36gE/ld5pCvdqPJeCYTtxBMDvyn/pwqdvEHYep
ADMQmhXAWiR9UkQIVzyQ7uPlv2nbz+33d/uZt+mAo7zQP925Y6c2ddNT2Eh9nTebCDJ/IHwsqnX5
WVJwyoCzPT+FXeCf+FQBcorG4OS6WRhRI1qDwkslm38yj5HY9yL/sNDyOggZNSFkKWACjgQvw7On
Cz9mYdkd6qmqd06Mv6c71ISQdfkcVdOUO2/+krfJwjRAmjKit9xd9wzesskmiIzkaeSOfal/EuH5
Rxrk4LHRe4ybFmlGauLI5NwPAd7t3Oexo/rgiToJKHHjruAHsDU81d16n0413vtrkMdTenTG5R+k
wztbbztwTYwZH3lZjmQKfqZOmCB7f3AZvcmi5Qs627/wMb8JQa6zXbhKRr7MzXWaitTEn6mcEr20
rjq3XT4Mhyxz2JpUlYcLkoqyemd2tp3bjOadezLk2bVfBexpyrIgP4Ru3c0HdCurnXzr77c6ako3
jisJK29uoyeHsnshFwfAAwd37DBJ2fqlo+xbX2S3RT8fr3LU0LhBqByc5AXFeC0PSbxkKjg6Quwp
hP/9KkRNUBpEcfzSywR/0qDFCX+DYHqZXnU6ou8akTh1ZVz1uljLBHJ16/LCo0lHOwmYJW8JjRsF
TfuALY0Dbi63Bd9M9Qrq0JvSJycUsU+X1842hJE+ZFDWIA2Ein9lU3hkMGZaFI8ycg/F6FynqUVN
uBqyyLQWeqZPpF+KA3Or8+Aj3F2egMWYTbxayoNsJs1Cn5oSi+K143Kc1nSHkd728S2neOcpHW0J
FFlX/TQ2wY9MQZGq8vy9q7zt49uWvPt4NfeNXjNPP7V1cz/NoDlIl2uPFxOKFoxQncZjh37K0pTH
kI1Sh1y0e2pdtr++/f7ur7dzOOabMMvT7I7TkRP6JZhBWX15Ry0OZwLRFG4DUHkb9VPXD9+Hpjvz
BgF2Jt5pccbPdQFoqAiyZWc021SMU94PABCsGCvOdVQM/SFzgO84RI68TrycmjKQfuNWTjez6En4
4I7ONrm6RU5Pl5fKcsyb2LSpC4YhXPvqOHjh+jj0INQPcSafhvbfywNYVsdEpjlr44IFVFbHiq7F
YY1E2cWem4a/rvu8kfgPU++Bl7HC/3fCu6aZ1JccRY6dY8hiRyZb19j7kJfJ2+qIUvhtNYvmoFLc
Y3kKcfOlzI++N/qf2mq6TuSHmqi11R2zHJXr6ti4dEiU43X3nEFf8bqlMg5tiFek3VLr6qin4maJ
1O3c7WUdtk02vLnmDeUa2fNRoqokSPvLX/iPy//aYqAmi5freGUeeGv0pJvQ/zArncVRQPxDT/s9
hK+tomRKQnLR5BNg6eFPIB21U58occK2PujezfhDQFUOkY986AkKZI1K61YcZC0gU4lbU9j4eTJX
q8+CnW2yTdg4stc6LBkUfKrj1AJjxf3EEQkJruOOpCbXF27c0yKJWx6pN6XiJppo/lB16/yQdyNx
jpf3zGIOJsBN0bZo3Ggtj7UIi2TOi+B5ztm686pnWSAT4+b2ulUyrcujaCk2iUY0Ltf0m9fQ6zIa
E+gG9jDQ/vpZCY2w6Uyd8HFi/deuz0QsluskxKkJdiuGRQETXJXHyhnyLC4Chx+YhPTWdVZk8n5V
JfNTcITi+6EMPjd5MR3pMgRZTEa9k1va3MbUlMzdGhzPDhfnjq48yG9EgVZ9PwYfc6QOnVtKEO+F
jtM08lhkaGFoDkItq3sYF+pAXa6o6olfa3L+f/MJMohsnEVOn2i/NCDNbNo1HA8R6Utyvs6ojWOe
uq6b5briT2sTDrhCVtH3WqR8pyRhcxnD6yvuTx7u2+Ks+nGOWYC36kZeByyhJmWYXpuo7ae8O6dp
i+qldnX6Ceemv4ehsFwBTHTcUvZq7r2w+EWcwokSVmhFxO2SkVYf/CkoaXlbB8vCdsqjNsMzIXOD
loMAY0v7o+7Hz3MTxBx36UaUN7Kt70UIojvct7PooRn2+IQsmYAJn/M84hPQ0bU/KrZ1CBOFV6bq
ngl+l9Xlw3YZ9ds9rivbam6/v0uN04UwDgqD9gdZlnvWrJ94290D5PF9yfZ6xC3WZspVRsMc0gD2
fA4zWcWDIvo4FHIv9ti+vv3+bgKEd0NW1Bz5kUynDF6PcsEhFHU17mlRW44AU62yzyoQvc9B+jTp
cn4rFyd3vvcooC5ZnIc0X667vJk4uyr0y7ErhTgTl/y7lE6D1KMRN5fjiW0OhsejBwqgwDxznvjk
N+qBrEPBH7u6oeG/zdKRfidK2zbDuJ57rCk5ZFSHc+FVeDeQrj/1MRhD9upsllKNibfjIc/8LByc
J9Twws+hl7O4Wqg6VkvwL5uz9OCtqKYsvPcOUb9b7//DzPaXMrYJxBNEoBhZD+qYLnrK0nNFafol
mwXezGKnGsII2m+N6hx5XEiQd9DlA5hf/9Bz5sgAhqndwb0fh2bt3gCFXdyfeqrZEIcppy994WWO
iNGP2wd5rKAEUPgo1VUT/zx7kVdUx7LPl6mINfr0qteIi5y0N45XSzXf8gnanN/Dol3yMk67nIm3
MOc+4tG8Rmo4OOCkjSBKiiJWVJ+yhaWgENs59C0PFSapmug6VTu6lG9qZnebRJOejo2jTn/KjTzb
Cb+2HTfiEx36ziFpxJ56qRM5T995vyHnsvqQTQvQfwNJ0ihPWLp3u7BNa/Ogd/FkyfM8yISTnzmm
larmY8319zUsH3iXJ2M172XetnGMuKVbn0KMexnPve/+2yv2MWC4CAfuF7CFPpRiT/zT4pEm4hBF
YVY7aSvPQornZa3apJGMHy9HFdvHjSwFF5F5ggoaeSqjLos9mhfxQvnj5Y9bQpZJwqbygOkOgr1v
nfDvFyF/b59upvH7dZ83QhVb0W7fy5S/kVadPPl1q1d27pXHqgk2ZPOaNyorIrC98oRKNNZSzf8J
Kv6wZrulXsvym4hDDcQ0ogFaW0mF5uTfyH2W4DZ082oPImKxURNtOMyer3x3DM6I698EneZ4qqsH
TK2JHbY8VvD4y5thG8jwcuaQnqo6QLrL6495NuIeh4wnm2Ubg3u9hIzVnrK1bc0M9+Ye3hqLzuNP
yOkiAIcRRAIHAqSX52GxWZO0bfWQK3aLz5+icfnsNuEdcsNPzPd2sBuWZM3EGTZMSDrQQp81WU5r
WbB7vQHzFw+ktjQMdkaxLZHp1WwYxBR15Aw8k3NQKyeHQQVvl1fI9nEjEZmEm5X4q/qMcgfUz6Zu
ibXv7zHDWTLnPzn8u+AN1aGZFOuCBarZt5n599uhVLoAAkrn8xQsJ9Ht+YZlq03AYavA+qXCcT57
q8dAbJIORSVjVuoh/R4BThGcLi+YZUom5jBadMYbz9fn0pmOagg/8lI95M78pUaH+OaBY99et/Em
4FAywvnY0vlM2hUScCRFWWj3bcI2D8PF0yrC03fpzGfOp/Wf0FHzTxJk4MHmeI9KD3MKn2R+tC3l
kgIPcnn1LOZmKnmCEg+PClqHbyEpijh0wibO613cr8UfTdhhu9BsklND3yI+JnU4HwFN+MSr8aVr
9+QWLZGRGKUG2oysnpZ6Ps/tcEfL9Hbtqj/vkS6BNHC5x/JnSbNMKc+Us9oN685/29KsLSMpcjzw
FM46nupOnfLRffPngCZNv1cmsE3MCAS81ZQNoyYQoZ3AscWO7cwe/aX6sE1MjOuO+9gMwDjmZTQR
2kxEn8UKaEtKlXOY+3mvXf3vBgAJx/8mi3TR6UxVF51Xx49D3zm0IF6ea/1ZZt7OBCxv+76JQEz9
dIlqAKnP7jzHm5FppV/cSHyZpP/BE1i4XH0YgjwHr1WVeGm78x5hm9u2ce9iaZGFXBYNxu2nLikI
OfaEfhCBeqN7OMG/7w18+78j6KwfSqnL6TzJ6KxyiAS3JNzr2/57fPZNDGI/6zALHT6eCScs7jx0
96oiisk8/7gmtPgmbZzb9WHojGo6D6IkeHDy+lsJ2a6by1+3/X3D7zXEO0vC5HR2y7pCE2j1CMzA
ty2BvPx92+4ah7xucDdVoDs9t3OR4KHm8/aq21fBtwXvrjvZkG1/DRenCiC5gob9mdB2vM8KUn7D
U8MerurvIcs3CePmDidG6Bb83M/0CM7KQ9VVY+xut8LFPwayBGy6eUUCkFxeMctsTExhILgKinUM
z4CyN+jGKwtU6Nuflz/+92jo/w+BHITAaxW4/Xmm7dmjwe/NsXnQ41Y1BP8PibZtEoZTAxBW1lnK
+jc5szePafT1kDk9Xp6ExWZNTCFnBfcWoJfPqgyc/Ajy3+6lEY549iJnPlwewzaBbex3Ucl1AbWa
cC88ty1e8PG8xMFVpHfuhLaPb7+/+ziZxjaiTHRnUixPxAWS3E+hSXH5n9tWx/Bo6DzxpWqr7qyn
TTe0Eepu0vWvOk3zK9ff9GmxEp1mpDsDX1geRjdTcaGd7EAjdR38AKLA/10hrqXnl2XQnf15hPSQ
Vv3XgHjFVQmo/z8wQF0DS+FBezgrhqCMx7Vs18OihP59eQssIcPEAPYF8ZdZdt0ZnhbjOP0B8G4s
VX3kfn0K8/Djlnts0uLXDbelwu/MqQ8WED5H/oDzTT43qfji9hhmEreVkyeVyr85Y3DfFHtNMJYY
YoIAU0ZCQigMbAvp6LQ6LSWkcAN+t1b+IwQJruKz803Qn+65KKeW+WcZLOpAV7LGGfT6drzE4oIm
55zCa4cKwDd9Lvp+8T5MVd+6h8Bv0DFweVMsbmii/dq8dIXTus0ZWIdPo6vYzdS0DUCZ09fLA9hm
YPh5XTZpLxQGQFegugPWD4dFnq63l79u22TDx4FNE3O7HRSbPfWTKOISwMTNoOiIkYAMuLs8kCVB
MMF80OdVDUWvw3m723jh9D0K5LehBfj36hTTZJ+jYqn8ESouZ8a7u3IBO0fN5JcBxd2rY7qJ5ltU
R7uu7t0z10v+pY+EvKk57XcilmWVTDjfSPkYMZqSM1qAwAU36qNXtZ/Gtb4fQrJTArcYlKnA6frr
Wo115p7LdAqaWPO1vNXQednJYy1B0aSck3hIp6zzyLlHNJKV+0XNaooV8qbBq49uE7z5+fA5p2A3
vGxZFg80sX6SgxnOGwNyhqqR/y1aSjiHCl13SrJSqj3qa4ujmOxzYY7yTzbP3isqpMlUhIlq9det
JDc33oeRV98uT+bvZQ3fRP9xXbizGLF6Y1t+W+Qi4soPEz/sP201GpzG0A/JdnzftnCG70sdOWOV
9t6rR5oPnmaP+QreIlwNLk/FZsvG2d4shQOIWeu96oXdZVR+G132ULbeQU/DDvDAtinGbTzCG3nG
06I+91X1sVL6cwFecrRsfZK6/aQadt0RZcIAoaDJ1qFx1nMPJe17slT8lA8y2rkIWCZhctQ1DUjt
QRpLzigmJlzM5CZv56/bNmcpLgUyGHZOEst+m4jAtOumvlJ0PUMUPI8HXbmnFNoCBwfVzZ1roCW2
mCBAVRWaBe2wnqmc1od06J27xvHHfy5blG0C2+/vEqAocIomDOv13AUiOq6kT28gQN8m4+Itx8tD
2Caw/f5uCMh5l+kCCVhUKVJx9FgpkyoI9Ony1y0uYeIBBwEpHV2S9ezi8t128O6RklOr9T/+Wu1U
xG2LZHh10+XANjXjek4j4d7UKUMzLrq9tyOw3JmGbZEMz+bzWA+ectR5XoLhUy7bF9LoYicq2T5u
+LRGDXpxGnc+Lxthh6LjVyn2ypIWVzOxfUUXuWgxkfx1GOpvBVtOrue96WhMiFr/Ddq9R1LLFpgg
PwKiDu6MBX+VzP3iom0GDxRf137Idk48ixmZGL+2XVIufCd8DSd2s905wC/1hQ/1aUUz8WVLta3U
NvQ7P6BDNtFMEnFe/eE7njOBK4RciLxZR9AT7FZTbRMxHHpMawo1RQDHKJHQP8VMIJj5FV1+f14j
rpuJ4dGiUu3YzRjDX+i/2xCIG3ciD+62y9n+YWo5uE2WO7yaMHDLBP6rDuUXvT56uAZulqWwLdP6
2HC1kyJa/MOkumt7CbLBgvmvqWZHGkFAZNdubdth+nWAvs56xBxopI+1Dm+dHgooMyAnGObybtiG
MLzbLVcWkiryXtdCfYBdLUEHBuLo4O7xGVp8z4TzzaEqJdCj6RObI2Dq2b3Llw+4Nu9cYyx+YaL3
CmfgKVbJ+7NE+P/bbSmY2KccqTrYZ3Yc3LLHJmJvLHVe1Fr4r7LwvizKqWMHtCc7H7ck6CbhHdCA
TVUV7fyae+whisqDT6sTxUVvS/8APNyoNKouvOrFzDfRerrJ5ylrafXqNVNGP3i1P9Tf8yh39+B0
FosyFUFrR4HZM8q6V6duIGxxyL18Xk9VS9H9EEOvRisglEeS5r8vW7Bt+Yz7uEhT0Zft0r3qKD2U
CMDAad3UYCyd5XTMEFOmEb/vmoIlrpgwPpY3XUA61rxGCCTbThWwNAX+TF1PSY0kMY/2CA9sQxnu
L8C/KunMm1eF2Wyzg31vD95QAkg2yikXNeTLa2jzIiMKpH6jpxTtB6+a6a+LFyYMBQc/AuCb/syk
t1OasYxiovt64gjaoIXtdeiHu40bAMw0CW34p3AgB4LC/uXJWJbNRPNFQ+bnLV2a16Ut422oBWtV
TOlhiFCFkGOS7qqa2Wa0/f7uVFbd3OkCFa3XaFXHTDx5eLAVMj3k9a982bsWWgzclB8F2QEZUpD4
vaayj7WnTulC4wlVTHS1x9t8OGJGjvldt3xGDgAoLHWDrlKv/VDFEtTi1XZFhA+Roor/v5IaU54U
pSEvRHNSdq6JdytCmYTzdNdl03HO3JveaXas2xK9TYxc2YNvo/T86KUFouoHNDmBkWwVrfcIdS0R
zxQr7d0u6ztV5K8Fjuk/r6hO/TC40+eo2kuULaeoCZYbdehICTnk19TrZMwzdeq96Lw1xl7edAuT
g28KlxJ8VrpO77x4dF1pHU+egKjDATIIclTHroZ0b3tApUqxbwgVTX1feXUeVQfPc0cniplqg7a8
VaMYS1RG+lS/0Gyphjuwsk1s56y37KMJuquj0e+dsAaTVdTQ5rZTLrh56Dq7exTyFnc2AXcq6trc
zQLyMkqZVpBXduZFA9o3z7l/GkGfWaP6AyKq6DCHomp3Loi2aRlBBFdD0XRLNL9AisgPPtIcLcmP
E1nX/roj39RIbQOxijqbmhcva9SPEQH9TUzof75sOra/b8QLNnXljCej/kU1dSmOa9a6/Wkc8oCf
Lg9g25Vt4HdBFuKu4P2J+uHFSasYDG2HjfwghWsFlXdfs733X4uLmeC7lfrZGgKw9uKnkGP84ek5
TL9yPGIVb+hwYOL7dbPx/jsbj4s0Auy7eZG+ut+ODSlrPENSMBPggN99BrEcGn/QJu8WrcrQQLl6
XL20RfYnigucr7KfPldcxClxDw2SiC69MlUxgXkF0EUL42N19tLh51Yh3bKivqU3i+s+C/FEveW6
armJy4v6nKSp9uVLVPbRYw/J8kfFVvXt8u5YQrmJxmuEWBniTPbiYN2OxdysSRO5t15B12O/NuNO
imKxNROJ1048kktVZNDkZf0aY6E6B29hDrhEu2XI9pjGbMNss3xnBLNwV7CUdPy5CKNPY14mWRi+
6myPPM3i+Sb4TiiCklDW8ue89+b+NQWPZRYPae06111OTfzdqCgtRk+Gz0vTfxKhgxRf3M4rjXOm
ny5vuCVZNPF34apyXTc1e3ZZppIW/Clx2nZpTJFPeaPHjwM07uK2qfzj5QFti2b4PxdyZaOTBs/T
NOjPWVqNzyWbpz16YNuWG3cGxXMKafPMew5Fr7sT7Uno3m9iLitELudCJ9fNwrgwCM+hFVFhfqML
6Hr1rY4jIP52vOPvTuiZqDvR9Wugco4e0EEn20Yo8BBPNPzQpdHOQ4VtiM0c3nnG6M1OREkxPKeV
dJ5dT4nUTyAEtARrPCH5JfqhiKCbsrNctuGMI171AEDSieQ3RTfxhzT16kOaSvdDC1BxImrq/3t5
W2zjbL+/m5ZiER5vqym7KfrysW/xzic99SGd20/rvAt0+bsFeybyzpNlLrxMZzfpjFwUDFf8sAFd
Ls/A9vHt93czYMC6k3xh+Q2flic54sZTesPeBdS2PP5/Pz67S9t2M6y2nPpjj8OPUPFlq6CSyH+9
7v8b7u1Ll/kK4LRnHCDsR65l9jzQrHd3XMO2PIZ7I9g6K1/G4jkcBeil6pKv46HeRGF3BrAtkeHY
o+M20R8eMDWI53bO/mE5Ofkr/eDv3mf/HqI8E2gHOCuIpXyWPxei0J/o2tDoWNQBXeJJuu0eQall
IibibsJj1LDMrEykyr56GXkIqQ+tvfkDn8SVgcrk8gOzMvRPu7FKQFKqbiu/HP6dmlGeoOYEkCVf
eLuTNFq23UTeVetcu4oHZdIUPnj8W67jFT3EO3tu25Dt93c+N0sKSus6LZNZdMFPSBD449bWTR8p
zcs8ucoxTB3XHvTZrEJJKVnVoA6ukvNp1fN1oBzPJOFz8xCCYk2NnfDRT3TbQ5fghWp0uuxcof5+
BwFI7b9L1AhQLHAHS5R6uBDWOpKnrKblHZuFPIZ1v6B+pYPDdUtlOHnYirpAvadMli7/HuB0uFFu
v8dHYTMlw8EJ9cs2CBrsQ06/ZEvDDnMd7UHULB83AXjD2Aq0rRawJN16d+MyqgQC63t2+vc7jWeS
8KUeDUtfeuIZunR13Izen0oYSIBuxqZb4xXZgl//ysY9KJklhJiAu2odGBN9XSbKjW516QbxCGKK
FHe0CaqaO85nm9Q2+DvnW5A1u0OnxTNR8hYcJEfw6bagts16NA370SN4U5fA3blK2/bH8PSqiDKQ
zOfOIxMEBcQarQboP0b/xHWFZM9E33HqdW1URs55u3ZuV87t2W1ZhxtPDwek0zvBxBKxTIq9dl24
V/Q8u6HDmMUa2Yea0aG6n4bYdsXwd4DyRzLWzDnnZX2fafdQIhcs5HgYi/HGrapTWoOraS+62LbF
cHi4usibyCsTlFnhMkKJur6ZAj1HO+eHbb0Mp6+DEQQH6CFP2nCdD+5EqwQMzv5pAer95nLQsjiL
icMLesYafwnLBAqJ4Z3LI//UlwO5DYAzjHnVXHmum4i8qOCC5g4vUPVeR/+DG64Oh0bGyA6Cptlr
32SC/rxuSkbWDny4D/pLRLN+5Pptmtfhcx0F2jnwcvW+rsKJ9sinLceLidELZbmOK0Qgk67T+afO
q75JVt6kLc1OTpOj9Sjcg31a6E48E52HJ6VORVMVnr1NNRQFZPD2JoJkt8HqnJBlnEZ3TNpJ34J6
YMc0bLPbzP5diOuqEoQKLtrrwzW/JUIkyMOzGNRzX3CJPK15uFfFtg1k5Pfon528pW3yDT7yvRyH
+bCEfnbwWwjl9J1M0oHtYfFtQxkBIhgdNji+gBkW429k/QVgs/l9Gqa3TlS7cZgNj5eN0DaQERvY
rF1/HooigdLCd67T37nrvPSTd/IXt479Lv/38jh/L4SAQvi/m+QQHqoINX00Gq9FXPsr+hjKuyaY
brmangDW/jpAIfPyWJZ4Z+L30k6XYdeBzWvwo9Q7oqU9h0Bp6dV7oqS2AYzrvfKCwMPmsHM1eYeh
K17HQl63HyZorwwjtxaOyhO8MX4KS0fGY1R9HiofnB2FBLVs8XDdIm2B9p3XyGnIycwdPIrpgjqH
suX5J+XmetzJMi2GFWxnxbvvh6QdGt0TvPOq9LQGfYHcdrpR83q38gKiXnKP1MW2Gdvv7waakApC
CUtjoM6Xr8yf1teeB5HYSaBsnzecPku1M0yOlycD60c35p7KZ3BajnN2pbUaru74Ne5GcLTE0fly
ZOkCButRXfv3Df92BJvSRQzwBZGRV39Q/geHrPUeLbbl5Dcp+sZcDqlEF3NCB+dzUIJSFE3ZCYf+
+44ZWZbfhPA5y8jCDO9mycC7n0Ex+GjFzoa91bFEJRO55/gFcXqwTycBjo658D6jJvzgkfp35Yjb
oQ9upkWtOzOxOISJ4vMCR7PFz/KEk/TjnKGWPWXr2ZdNQn0wUeprr2AmXR9IJFwsmcyTLAvHY1X4
a4KbqnsVOBq9hP91tyhgfCUuAjkYUGr0k4Ps5nM1gJhh5zTf4s//kiV5JlHfUoOkYq0Qlxa0ECei
ZLcBqW87XjRHsE7t1Gdte2E4NRRrRBCi5zlh1YoqaTQkCKyniaIWL5r5hYRhuhM+bNMxvLuVuvCW
oMCuO+79vIZvAZ1uq3pO8OZ+Vae1Rw0X10CrF9B7xX633Udk9SBWdgTk2qGyuYTfL58WFj83Wfla
1xMtaqfQqqnL7oZXrouUR3Ufh6gdr5uGieQb/o+zK2lyFOe2v4gICYSQtmDsdGZlVqVrrg1RQzdi
HsQg+PXv+Ftl6xUmwr2qyOgQ1nClq6szGNY3ZMCylX0dS45uyOIbX8ZHf83Ot3uxsZnYaL6hFkU1
pjhcNUAacZ2LIWbJ+vW+xq9r7c05pI1LxUQSdVyzMXjfyHx96LLV3YPxbf1267xWfVXBGRDD0xZA
8+t5SiOyi+PfmF4btZd4mQy8GUuoqBXsj/TnHMA2U7c7j6obQWBj9ianzFU2C3XUjvcr8/gXl4xu
GbaUNmHH5m64L9hsqT0+rN4YMHSDBdOzqtf3FRnQDfpt0Hv+Kux/L8F/2aBshJ5vYBZXEZp9xl2a
iXOQyTU7DU3t/iN96n9sYErnfuZ9tvaHZqKN0+O1JM+mC5VZPz/1C8nSo5PnxQ9e479oBBdLfCy5
n5HHEdfc5EcwLio5wOYT/0z9okpD1jQZP8gk9Y48AKAtHYOlPfTr3E2HaeGjiKqCmeBK9kaVUEHy
LD1BpAgZIxBVvOtO1VDV32pIebVHkUxBFgU9DCcO01hQevRp2syHdgpS7zDU9foHcA7x3V1yWoVT
0utvK8P7ZNQRzzyUYuavRerCC0I0a/sCVRno8xo5zkJGZC1Jf/BrwIf8SaxDOC9icc6gcK/qo1v4
DLWUFMbXYdmNxAt1KfXrWnSs+eUmU+EcKVQr2TFdvOF3XQw4YroWF66Yu7J1Dm6AclXE22BxQ5iD
VfSlU4nS35apEs5FTe7qP/WUFlPEcpHwsCnhEfOEnbB+v/pOtxwzKIYw88KDfmFj5EMhcYkEX73k
uLZmKk7OlHbiIRn6nuG2RbIy/RC0PTP/uEtf0Fe9eqnfRZhzD5aA5fiOpZyNBwgdjceSAmk4Z80q
D5gCGbz6bafqA3R3avbsgezKIMmX5sCXcCWG/Hu1OgV9ASAyKcN1Ae4k4n0j5iegN5QBPrpY4P3R
QMYe4n0Cf/HwYolRUyIHnr0Msiw4QTyofiSwLJvgwgUJiebfxL1a32Qyw9ZZ0bzxX3gGaaoHUadT
dRIAXA0Qx/E6zLLvFRSZGiQuZBEnum2NE+akhX5n6KatR6qj0y+Kv3cmLr7I1IUtBw9yDftIz3UW
vGBny++ZdsvHeXH0OTep/rCm/txhR8q9JnT7YchDeCgVlxoJKB65FethdyahRX6EUHVfTVfwv5f9
VLk38a/LMCfdv/VUpvIfcLYh3m9KAshrsGQwOWDegOkMcKubwmWZV31KW6anczY7+ouD0lN9qX0f
Ur0Nb2dWHibp6PFdB9gWD0XDKD8Mnuv+5h6f/Ijk0FwKIS5Zp2Ets+aXI7vsHRPLYt51V4HpsICn
XR03hdDJAQsd6XJXLz+gnL38rrnnl08dN5CKRe0mH88EUMb8VK5BTS7EuGoI8VKD4CswaGkopzRr
o75VYvzsjVAZDVfurJeyMkYdGhK4MZtX8bFeYA7ygHOJ/4Tfgv8STMNEHqhxAhJxSJV/TjXxv6xL
6yef5lmWa1gE7fB+WII+e8Q7PB3j2q3pBFnXIaFPc6EEfTcgPSu+mQD15YNTmK54roJEjTFTfbN8
wkPY0L84qqXpAQ/65FvfEgY3+kq1WeiCkUNe61EvkKd0J+GdfGLqMeyogxFcBGN9qKEImYXZUAbq
iamkhf9Wpz/opJF/kiCHwQr2YaiKKVr1eMfN20uyLp0TFXhm+pwOBK5ao3aYHwd1k/Qf6OILSDwE
UxmMlzFbZ4gtLb6RfRsiGmvvxKEFITD7OTSy1JppJxogJdSHxp2wkTia+s96Ms1rppWkJ4cOPA1F
Wqx/NAZzCHPQEclBNYPkIe9cGZw6liwfKHW97qABktAHvmgnj7wZN3tocjbyk+nH4ecE/SzYSICi
6xtseGmmosIM6dFlg/cvxmHQ8ZTWnjz6qYFUZ1N16xox2mDtKM1TOYa9LMviDzavHgaWmggd8Ymh
1O+ztljzMJXK6x4mSZrp/cx87l0J2TNZ44lC0LGIfbfR/D1Jx276KEoVfMdBgHUHXGtm3hloEKZR
L5s5+QCrN2B8xlXBVGnoqkXGsgQ7Os4C+LBFRaBdhjckv0ieBte46QmMK1hBAuLIvzpgdAH5i0NF
Hx0++skS9mzU7rEJqswcVDm3n/pVosRaQb7BOeWoXArskE2hQ+ZVyQlq49DiCUv4ahM31K2Yxrii
kDs5JonCXstyPLSvUT+5PswbjFTDvwhYrQ+kTPh3J+BkiV1nKD+NOE2+Il9uyhfJ9EpeZ7zx+OfZ
mKY9VDTJ3UNbg218XirW4YR3enc8gSI/+jFKb6NzlO7QLpdgcrrhSXZrDrwgtBne+aW7JKh4l554
SIsuaF/ZkHT0K0sM3JYAKYIqu2gWAv64NC4K/il02ZK0gDpzpZrAPfZl0M0XCdcSiKJmnnFPoBs0
3dnp+xXIqhkGuwrnmYeTJwRJWGTnEkw2GFZ2U2pGNJjBxmNROqgPRADHeFmJP7c4UuvJh6aQwOpa
ZBf8rqe8BJqtStoOKKQWuUw8rSv+zwSbf/PQwqFLx3C5dotoyo3qHiEN0P6r5AqAD7zHu+Kzn1ft
hQ5p9U8P1VgdNZ7HxffRyOGrwc7QnRdgyqdzWTa+niLQcXjzbGZc3EUka9V9ZLksk694mF3rqzAg
WWZg3IsivYAhlvDHSY9BFcOWDadzX2aLiMGS7udHzH+ln4WSzqOnPJHG/kz1b3jIoF4a6r7PZNTM
NAe9SF6LBHnGfXXy0m6EolqpGEx/KKQbqljStfk0s062eADN8/SRkSLtjrcz9K0s17ooAQlwdXlF
GhpAgP0pTYgETKbgr7PuvJ1PbGXpVpnTh49wM1JcAvwSnou11xSfvbKtXu/qgM1wgLkZoS6AfUe9
Kq2iGY9tczyUCqa7RTBVewX1jU7YDIck94cyR9kF7OTxq1un/UEosvfquTEJtu5v5vKpyFHKPDoN
KR+k5/5badeJ82pJd+Zg6wvXW8ibi1hFeVXX2lNH0o35Q+cVVTSjNnj20myvKnVt6i93APf66Tef
UALvxIVx1HEIGDnDSkBFis3uiV9pJ8rUy+n2hG/UKWwGA1/KIBV5lh3HYX2e1CDDoqLPIAPECa9Q
TtjjgGzNuFUP8XwXe6OP/mT+jLdhh89nUlbBzrVso8pmExhkyngHBq4C4AABnXB5Xur+ufbIoReq
P3oFUjJo6+xgKbbmxorywsnWap069KXkARS1yxcChNrBVy0Yb/f5cLk2n0GZoGyNbBTwB3DECKai
PkISWO+s4I3psJkIHapdvVqX7Ng0yfDgwTII0GBR11N7503ZpiKYsYOHr0iyz74wL1QM54Dq8xXI
hynaufRvdcKqh0DNmaZeqzMgcpzklHswVlDQxt5ZU1utW0EuCKzBIQCDjZY2xU+lgDUPcSD5d0JN
qBXhuPIOnedeN5GZQQir6hT04KGLVd4H1HVtrd/CaE4dZ1bHxPPUS4p19OJkKruLNQx7jP9uUKua
Zm8sMfiUS3hgBrS7ii6vAIPcOf7ufz9QygV3Um9Vx0Y6DKkPuIImkHv2TxtbuE0vgEhRahofl2rj
6CaS3tD+bANI3jO8uxU7PdjYW21OAdI7uAtkmGHTqverYm24OM1Dlo6PeSDed1DJub2Hb6xUm1FQ
eT1kdzqijjXy7CghA2TVtLgTc2ozCqZMLapFOnCE9hw8BbKLCeYmhM3AMfd3X3m2umCF8rJIeDHB
FvI4K65ClgNL6fBmpyi7MQ/EiuQZUOwgWEl6TPSsn6okOYHf9Zw3ywCwf1tAdLXd2VY3ziGbUACy
7tgFFfYMwwqI4Xbv2Bo3oviRZ+15aEfc1Pdgxltfug7km/ygJcppxTW4Ky3PUv7QSfDU42amAxN7
AJdk+XhfSmgTDKDByNLUXPsEEAfcJrFXeX1RxXkjsp1A2eqMFepTAoesMcV7p2nY5crW9KouMi19
WNfsWC7Pgd5DJm7Aooh1dAcq6VSmR+yJ9YrU3ItMVrwfEnEcNHspJvdhcuSl9NXOo8bWsraS9TT3
VNI3yBTIoAACd1ooSYeN43B/J/T/vrRhu/3fZeBmODDyLHdix1E/81rGgEZdy1p9HuWtfszZngft
33tCbZFf0yFDqPvKiaG3Bc+kvhjOSeosl9s72N93Yyqt8HcdF6xqF6vZtLopz9TBjS/CE/vsxqUL
l7vD7c9sdcLaCPK0T1kG5n4MiFUQEuG2Bz9PzU7r11b+f8pObVpBgxo3rQ2S0Cbvh9PUEvI+zeb8
88IHhceyoDjd14tr796EPtAO7qBhWhW3QPl97Nyhj9I86+96faXSOtdHFTDTIdmJsymImBnG0Eum
PZPurSGyAj0jZJ3KlqVH1qnmEam5Y6ZwgFdrFi7wTKuG0Muq4i5aKpVWrBdjqwIOjbVjlSDZ+tKJ
LqtelAf83c62tbWcrOheOWNV4eJqWaZN+erDpP7Y68K/byJslkHeDMQxCSYiTRz33bosCUjsc/35
9iLagNFRm15QwO27RIGTfEFFG6zXJBhLRwPDMThtFytKNa2OesK9Awq/NYT90hNvqwwByVHBZH5E
K8HVTlc3djGbhjDAZ2ioyiaJu6vsGpRJ2Ate/UWcsj6JapebyJ1gDni75xtr0KYi8MHrU9USJ14K
hP7ql8mpz7v5eYSRxwEl8iS+/Z2N1SGue92bMFWyT6sp75K4VkVznFwKOMYA/5PbrW/smDYbgfpA
JA2QmI5FPzvnGcXqCEUxdoAxXxPd/sTWQFk7QdCVgnpXSTRYnTxMA+vC1aB4PgAq6Czez9sf2Rol
a0fQUFZ3oX+XxOtK6yMRdH0PJk2xc/5udcHaAiiEdNbFYK7HTPDQV13yugreRy6Krqd+mfKdDHOr
F9ZOkDhOMrlAW8fdUCaR03iwVJZ1el/rNikBGqceCsOzExcJ9yFnHIgzS8ReoWFjJdmkBNrqAnlK
jXXaS+dgGB+eV54UL0Yzed9GafMQwCYjnGlMMrgg5YdEBvScNcmebvXG4Nt6vyLP5eBft2ECVGNs
PIdGXZLuIfW3WrfCWMo+8GeJvQnWIMnX0c+Gc1pk7c5ZvjX416++2SSgVNGvCd5tY7fw6oeGTerB
nfL5IR/KO88Rm2rAerEmLi+gbJgJXBXUVDzydMX71+0A3gixwApg5c9zDrfEJKaD8Q5Mlw+Vbs5D
Rv4ZqMl2tqK/p+3U1vrlOR6pc2Mk8A5j1PLx6CjvseiLh6KBKOtVdg3xLLNpZ3PdmnMrnKtqhnh4
jT51U+seDGX5AeCqPT/2jdPOJhrUS0BEVaH1lMhzJ8ZPIq/yGFaaoQG8ICIubDRuz81GP2yqQbqu
dZ/yNImJm9YRXHwdvB3lzc4obfXj+vc3axfxAHHOVCUx84qfkKguQghZfZ887xSw7Bf8WvcgoBtL
zCYXzODb5bOLHQrLQH5NS1G8a7XQZ4KLbkwVTe8rClGbWtDkSS/n2pFxkvVZJHSfPyx+7UWqIuTO
QbMCvnSEpNRfnBgiYx9cvQhc1orveLB84DzBa17a3effB9buf6eHMr+CcRhN4jkdsuGHrBeVPlY5
XrvP5ZTgmR3WXLgGixkYnvuWm7UV1DxdBl0ZJw40Nb+rgLaviTDO5b7WrbO8JdCY8AYpYyefZZSi
9YOb5/0ONlBgVP5yebPZAx6v1Uq8Bq27xUegJbK4nStAYcAjGRwAM4ISyvj1snOib6xomz+Ac8oD
nqmTSHhVclwSrzxSMuuHGcrvUZcue2IKW9+59vZNiKLU7vcldyHrWCWIznPirJBthX/STgV+4/iy
uQRukcgpqdB+6j4787scSZX/4fZ0bzV97dKbn17i5R5SRmhapTjT8XqvQr8ud1bqVuPXv79pfBir
JusHAHeC/DMxJ9P99rI7f7cd4KbSgLuhac4+EfMydg/kzmTBFvt1gx7S/dKXcZDzAVJ9roxyCEEA
bDTfV0qmvhXCsCxxuQuKSDxWc3DgdbBG49oFO9nOxnnkWyGMO5wxXFIZz7JDAjIMiwRGau2/3F4y
W6vdOrYBTSpF3S2AY/lDzE15amDx26/1MeuLncDdWDg2WaCt5CRr12BVenU8UvgAMPdYudNO8xsD
9P/YAvMI/y8PMqx95UdD+m1C+eX22Gwc1jY3oBZd1eJBmR8SQYD2RFZDJpR4mmNS0nAiYuczW+Nj
RS0YIK1TEHTAUydAyCLZ5yGne1eVDasxHGH/jVuG1AmAnmvzE0BtTzpN46QUH1n6b8COgV/FaeUc
4EN/YM3eM9TGorLZAoXLvWDqJ4Bj+wnow/Wx98qo1u5Tvu7tRluzbp3U7siqimT4RFAJPKG9mmDP
4Grrx9vhPErWEo3xavQXf1JRAJCM8x6Z7eH2qtpq3wroTkJYllP8coGK0OgHAAsKCHMBD7fuubls
rSgrqIuVZetk8IluWR5TLzkg4k658u7iaVCbE6CIX6dVjhFKPfpYl0vkr0EU0P65X+pjR+8MbJsX
0BTE7/V1ik2yHrj52qzufRFnK/t6isM8JBkxPvS5K38vLA295uft6d1YmLawb9N1FYCTaLuHHVGL
oobao8dsLBybDoDsDYLvhIgDH9IzIuyY4PLW+Ol7f9zjg24sHJsSIARsKZMGP14XH6vxx9S8iPr1
9rhsNW0FbMOHKRs1mlY+rL7ll0B+nMz3221vjbkVsprRcaXgpB20+QzadmjK+/iS9H/m8W+SnjnD
xRxoD2wG3Z9phfxceW6aY8AWMNHVzkV9a16taF1FPrkFLL0Pa988KvYg3H8CXh9Serk9Ohsjb+PT
mtEJChKgDxQsJO68muZFNTq+3fjG0NuotEkKT069RuNcRUv/rVv+va9h66YsaLH6iUDek3mFelRL
CfKz6tN/bre+NSbXuXgzr3nnl7NfY8yn6nuZVaHx24iJHZjHVuPXv79tnPdpUNcYcLE0fgiLzHMf
LI9ls7fct9q/zsWb9lOCMx1IeH5og8+teKzJcCBsONw3MlacuqSvkdoglhICzFn5fW1iyPHF9zVu
BeraKgNxFYJkthx/oQrxJ/P1FXixx9PeGhnrbA2y4moJ0yOUnKOmXhwA7tmXe8X9rbVuBWrVUuHK
CePudk9OcHTNP7dHZaNdG1gGyopbBRna7Rb9OrT0Awv2eJtbTVuXWW/Ag0dRoumKyGcFDVvt7RlL
b4z1//ORn+pxAnkKeSX70uMBxdfHUe4BaLYat+JTjtPCRH6dSO/LWAZhVR5FV+9suFuNX//+Jn68
UY7AMXUcWe9TWoNdA45PvVep3Brx69/fNJ75Yvb1guCXtPqS1SQLtZp3coutH27F5uj5Oe4J+OGB
+Shl9mCy58S9D6ALlsV/f3gPH20Kv17MJy9O5fKlLB7XJIhvL/GtX24Fps6HHqy5BlnR9Q44PSQg
Zc18Z7/dGnIrLtUEo2RPoPGqLh8MaO+uvxfyG2ezDRMbBgntnBFN596XvPbBCwPLM7iIjh5uD8xG
Dc1Gis11qUaoF2BKHfJc+ijS4crUmh4smqoYQr8tfgVkT/d0YxZsBdoUtnBZQwsZc1IlUVLPeSiy
YDrJYtl7WJJYLX+pCdq4sWmt21m1FeaiPwYCINx6PPjye6F+Li0JFdRZsvvqaDZuzOSCFdVaYL3O
3Xn2gzDNwY6YA7pn0r1x/beFaLXXJ572c37wg/eVMGd//jBD8Lr+OdPx4fbsb02IFdCcVUEuof19
0PnZh/iKd2mgI3O77a2VZcUzN0PApIO2m8V5FM6X1ulABvpVwiCDDFFR3AXspjY6rARzspwrfGZS
P4NGhNfgznElr/aOgq0QtKIbj3xILxX3D9UEdi2RL+syndXKL13Tfb49VH/fQIiNCOuApBioo2Rc
paV5b5Jy+DCadQeo8fc5JjYKjPdrxwuFByVwudrx0Dm9X8TdQoU5UJmLP7e78PdRIjYaDI+greMu
SoAFtOgTjKDzB39J3ZBUznrEL2g+3P7O31cVse3dAxinBUHtiTjr+I9ileaUu9MUTeAf0RE8QEaS
+Ul7dKe49/cYBHz8v4dSvk5NwHwjYtNUD/CL+i3m9Vta69PK5hdZ0L2iz9YkXVfGm1O7gOMB+GFN
EEOIu4kyAcZ0UE9NuExIVm+P3NYis2J9hNuKAcksiKFB0D+yQLJz1Zb5Tk6z1boV7Rmk9xKwH3hM
goW8+ElpxoeulPI+7AyxgWEQ8ZlLkJT5wemHKHc4kM3uCQS7u45wYvu+c9JrIBxLFru8hxEcqJ6P
7eqof+4aehsWlpV9Id1c+LEoqTc/ktasKHl6mVE7y3Rj9G1gWEOgOQtSqh837jocUvzrKegJ/3r7
52/EnA31crVShlWTHy8lPS3Jt6xpnrLAP5DVe/Kg2DRBoPL2l7b6YaXdYIU3DsTp/TgdHXCQU6nB
BSb/3tf4NfbexBj1W6NhYMKg7pEZeRT1WJtn3IzLPYfQjT3QxneNqJDNsHxhsc6DM+HVbzdYTxTm
t56z7vRh6xN2EAsI6+fKYTHElETyQKaxf7fQ0rmsruu9h8t8y3ZSg60vWQE95tzk4PcyyMBm73lb
HItGUrin55f8+o/bU7L1ESstX9qpaFm1sLgbQTQi48dkDj7kTfZeeYzsfGNrTVnnd+q6Bq8zLosr
408fMtY177zU4AXldhc2mreBXhBtp4MI0LxbJvpXkZD+m9/P8svt1jcGyAZ6VRRUe1TPWMxHmGSn
lM2x27fgpHNPDJGC6/EetWnrS1a9awBbeK3SvvqIxPZZD/5j4s/wHa6bd4TRnfvjxmlqo760SJJl
DEz1URTqR1K1j7AI+IiCxuXqwkh9+NzeHrWt71iRLoCf0SXIWR9HKAnCvwyyowOKsvREB/2h6PeM
h7em/vr3NxsKKZCyjbxx467yiseu90jopDg5bnfi+mP//02G2BgwoHrT0p384bLCbejTirw5zp2y
esYlqryrbg1pif92oIJ+beczMVwKPJA9LI6bwrMON5nbHdiaBSu45x6SMvlQu7FY4OuZUvJzxkEx
jlN5ALQwNoacbn9oa6SsCB+gHAFpbzpc5LiuoTOVdbSUc3r2rnIFtz+xMdU2/gtqIwtrg9JclERJ
b5oEjSaZj/F9rV8P3jcLKSHdrPN5Rgd8A1ETB/R3KdyvtxvfCGzb6b1hUqRkVW5MxuUzgebqnE+v
cu7Pqrz3918//eb3u1Xv92zg8tK02cMi6ySEtvAewGtr6K1gHtLVJC1NpksLAaOoGos+WlJoqtwe
nY21Yzu6J7NIFkE7fVHumMRNPdVRAHzn0Vt2azhbHbDO7CzgUNWYR31hzrsx+SfYe4/bateK3qGG
pJGq2+CSSvov4byOcxPUdy5JK3hNHhRGFQnGhfJY1jB4ZnvWWlu/2wpXlzMoWY4ETSsnHA1M+NSd
e6aN0dLI5bqkMP2lWbMnb5q/gPWdhK7Ye47b+Om2Szu2S6H8UfQXuTJaPlMJldGLV88t/3R7OW4E
qw3O6rraq8xQ9xfe8otT628zGIg+zOFaZ49FsrHibXf2dBgpSQrSXcDqf5khqBU6JT8PChzB233Y
GiQrYHVf5hAzot3FDFUXwuTPhJoW9x1Z/vWjb7Ya6KM71bw0/UW3UMOHKs6PkXl7t/Ct0bcitU1y
CR7YjMZ1t5wcIpuHxdXjYy95Ey0s73eCa2sKrMgVDr86HYruItqunKIVeAYTzbVLfrOsc/Xh9jxs
nL82ckt5xJUNa8ZL44AZQD3c2dyvVdedTeo+ea5/ue8zVjinKFFmtPXYZer9A++a7+XcP7YNh2I9
dKR84ARuf2dj0GwYV4lrqNZzbi40lYd0mMKugv2pv8d32GreOoM11IDMIKBJhdSxhFjm6EKyqZ5C
5ZTZTg82lpeN5/JBDxs1RHwubdA9Xe+H1+w6gJcg1tjn+wbp+uk34cGhROCyXJnL6HzgpA3zGprn
A78vsm0o1ywg2FxxbS5FLqFT5EPKiAbTDqpnY9uwQVv+6NW0rrFtUOokaehqBgVwL9c7G8fW/Fqx
nfB24KOqu0uXNl/A/ft9dZVVdNp7qdn6+VZMV9XijoNO3EtBk/KQlEzhgWO39Y0SjK3mWsMuIyt6
4V1gdfrp6jc9gTfu+VlctOLBGXCOetVOPEsslb/cO2xRV39ZFmdZXPeSE9z/KnqCBEwECPoPzetT
I8fXJKu/NIjv2yt243M2mAtGm03bTcy74F5wWcopDrzuXTDoFwJryv/1DNYAUGbduStsTJMN6uoc
Vw4rvGSRIbTonwqy5nXVfrtXDthYZja0awAtujXUbS9DEfyZIXznVrCNySBuvhODWx+wIpzp3uvq
nmKfWgvsU2I9DaoGdqTbM7zZODZsmNdAoYnTkry7DHT4Rih7zNfqhOsVpBHBTg9SufNws/Wd6wy9
2aqcoG+9qcNINesC0a8grib9Kyj9R/9/mMS9z2xNuBX3ae0kget27aUEsCQcRtJG+bLu7Yhbs2FF
fZZMuAbC0QZxOZnQ6KQOTVFD3Qb2zHeuWCsTZ5PjMTPP7SUv+l9TPQwHNTX3CVETzzq8F+57U1PU
I6w/UCnBXi7n+SNKct9KaDHdDvCNCbDhX0m5QFjbb5qLI9fiMYX24xOpsj3GzFbr1rGdlH4CfV9v
vLij/4+vh6x4Hddm2fND2Fikti4ZJJAb0WZjfWkm+XBNmMeuOPIS4yTad8zbZX1tpAa23Tov6wo6
butwwePgamCwvlK8bqEIG0LCW3yCKK76dN90XFfym7DTFJdGaBetl2np/ZAupYD7q7ozi7KlyRY/
cZKlrJsLByQ+yvhKPhNWsRBG382v2x3YCDnbWD2veu3LOq8v1MvHqDNQYILIbQK7n11O2dZsWFHt
r9XUe35fX/p5fQ/LmF/X145A+sfrTem+XlhRrRZkZzhoq8uMfDBvukdS+e/GAIK+97VvBXYerDOr
oS188dYKws71CAc/vNHGaQfNzduf2BglGzaWTk47Dy5GqU2dD0On0yNSq3cZK2BzWZVf7vuIFd/Z
yIl2IY55IVC5fDIybT/h3E7iAsrCB3jlZns1463eXHeAN3HB/TRFchuUl4Q0XzwxPlyfI655SA8m
486kbGxW9PrtN9/oIKPMQQEqL7wY5pB6ojqw0dmjJGz1wIpsVlbzOrAiu2DDfQ/dlLPy16/XSmub
72EhNmLPlieDFLTUumfZBdLWHmxs2yyScnF+A4XbHG5P+NYnrPNaCSfXPHDVxQ+8p5maIkJWHToC
/7j9ga1JsIJ7LtJpbppVXQzxHms5/cwL8/l20xtZui1QBmnucoJoFYlHziBz/qrMu754l01n3ATA
hOvinc8wft0m/pKk2zJlvur5OnTOFLeFcbv8UJM8cz8ChT7l+lBXE0vFATkn8aqo9j3ZQx0dxCpm
8FQBVzQ3RAGCgObTdQ1LVSih5TF0UepwRy2x6ZImXcJG5wVUtyoGSNMBmHw3vXC/7DHllV44/bUs
OLL+EGACnfR9nc6tMxyyVhv+jbe66n4sTTY3KlzatUx+u4UcNDw1ZpPOofJQN3uEcLzI5lBABy1t
o2zutSGh7y80Hhq3eJw77lf4oR3R2WfXGeuuDz3H8xU0bUdmXBKacUlSBhW7QCbIvQQVqGXllWLT
hyFLndqDBPpUi3eJ4MvwxRtpAdgRHMGi2SHZn7xam9lAA1mUHvCdVevQE0gCbK3PBffW+hKIGbrN
cb7mdfl7VQvpuoPrBsb0L8haR9cBGzdz+jIGjHsh0D7rKr/9sDheNfThXGHHdSNqGjeFeLNcfPXH
QBBijHO85hXrCZLfWfBtBoxk8l8nVeJxIRKmr5c+rnpcwPqDNwxZ/9KaEvr80ATOoeoCEf9+GqCM
Xi4cUlh1lZOPClK+znfITmogGzVLWGAiVcI0g8VJ7hRD9TBqNfr/6rwiqRM2U5P7TchakQYnmits
ryHpl2DhJ6fUdFpDAfH76jeU4uu5CgvYF3Pn0M81Z+ojKM8pfQpcGI5JYWCx6cLiLwl9N5uDi1br
/1F0Ls2R4kAQ/kVECMRLV6C77faj/RrbOxfCY88IJBASQgL06zf7spedmLG7QcrKqspvym9igJrF
Px+Xgn0x0uKvOkK3on9cIYfYAxiwDqrDDJXPvP9NUqLwDnbTxOwdshV72Ppln7T5UO0D7B1zloMI
2XLco4Ffs5THMKAOYXHRw9LtVpntjww54708RsGZGAnkLdhA7xjyZoC2MCwdjP9hMImYuY5Il2bf
BUn7lR94huy6xyiWyTDckUxm2VcU8SW+4pYWn/1ep0HLtKIdpqFf0tmmy5sZ+ijc6XHL+1ubp5NF
cOnaUvMza0e1rDvM1oS4WqMRX2FeRt5fsmwtRxBFRuzwjZWbc26WphSxCq+Mph0FwmEY0u2PRvxx
x++R5O67h1GvJdmbuCUgItdqtnQfqljNLbYEeNxmdDvgOswR5h6ZTBJyVOVUhvtez0OyVhtreyA9
iVCm/JTDynx5zADm0fj+2z67KTunFtIgjrhDhsFKaflf5Hzn07s2aVNZNB7mc4QvNm0LfQGNT9Fb
jGkS+5hbHfmT5dO03HnvZTsfVQGSwL2JaM7ehq7N4g/SkcDmilk8YthwSNArQyB4t52HAdG4Arog
+PgdCZRk/SzmLGrXekysal9ZttP5j+oWt5DKWba2j1PLEhShesNbiYjHGWzgyirdmSfZRd0Alg1Y
YnyvlaL7vFdx3JXjQTFQ/n7KBOJNVcpom2DZB3ux7gtxW7K7TzbftmtjkDwezjpnmv+eVGr2l66I
h6WZe0RLXplhYS4vBeLtl18ryuzyXOQZuk/N1oXZ/mqTLr+PwTNIH90g0tFd2qL06JazRYStr4Y5
7+VrgQCS7hXh7cSjXe8ENipnHIYAK27pHgtVhxV/zynGY9Ou37u5IhYO/WIQuFUZGtn1LnNoNyCy
Pm21+sH3QsyvXiDV871cpS8bhfz6saGxXXmzb360oIbERt4LjAqcHceBlVb74vpsrKeht/1zx7i0
xySoeEBzJCUz1nnFso/f4CGkmWnkCgKCuC2ynbELcn9nxDoqEC9QMqup7xBfvyBJff2OSBp17x78
DPWvJ46b5ykv08CvUaLrdKYyM+tf1U+5/TB50ot/phz28rcHk2BJDtAoJEZLqZ35EXCHJN5rZkZF
PvSwEyzmsrTDuRxP7Ta+OMoiMqGrnuWtqZDBsExPKUmNfIRZ2IVnJOfTsaujeFfbP94vvQb1AR+d
bXSK4IGXMZ+KhRxKamlZT0s79GmVIOJ+A+F9NRosQycTpEnGqov1ebZgUbRACXid/6hymRM8nqtf
7QU0Fy1PEp0HXIyjp714HD3KtXrcsQyDHVMNitBrnk9svRuonaNPj4Ce6dMYsXe3Ox3kCnZH6zxJ
j60zdHta43YH9c60DM4NnOYeg58JKfqWNn0ylGiYj6WeyancUK2NFetVMPggkDqSy6qncaZ0tWI8
fFpPWOZ3tATnieShfN8Jkjz0g01Q6Yl7m9ptS+56DHlPCyADBHtqvEaU+vVERO6r2E6mR6L8WEUO
sfp/Y8tp+YhRhrjcG8z6u+JWLSYDMCxNCiMrI9RkTlzMMxJ7IDpm8tPvfICfIpLII+Y/rOFrK0cf
31rSpjilHfLay+6E8UDSvhmbzG4HH0AyCuyJdst0sqPq58brtPWnAm9TUessmvrsLJgasqQGuAy3
TjXm8YDRBKQpue1Dt/t4GuIiLQ4cY5M6PQSce2ndYwS1GuJNi6yaCfRvqJCxH5AWAEhcBjhZ3u2/
2Th1tFayQHTPWbM1wnuShzChnaDcuKvbzRPiXmataaQrP2LqrT+iv4qOH+DIMp3zym6p20xlaYRx
IgB68JNOkDWbXsBw20wWKs3LdaVHfH27e+o6WCt/utzwrMSl4of0vERlyZtCZnbGPnQh3HjKilbp
P/i6TKoPsyJhrEgPJAw58p6E/0qQEr8SRE4glKzb482bZqRFniRHHBlB5LUCAy99oaAQTeOpAzcw
P7VAeoz3rR54d+HgPEwEzdANxAwcivjY7kWPUF08CXTgAKmVFJdruTvu0bWLIoHPg0z79JlqugHS
w9xMbkjW5ecY7U+GGIBSpB4i0mm1DpWHBhyhSrYW11S9CQ900C1ykTbAUHNqXPyocAnkJyH2jDVQ
jxueddwjrn0Cl2ZLL5JBccqGbbh6vxlyXfpnPrRxt1ddWq42HAwpPtYt6fNXPJNd+I+GhK5FzbQo
trRZeAueVF2Wbg9gWyy5mh5CHKfqqyiMWYtqSiMk91QFCNFwCvyq4+Vh48SePWLZbHocKck8mJeA
TvTgD3C7IJe15ZlIFGYnCsL/+pll5m3spEiB5g6JsbcJQLLlflQLLnIEv4tCRH+4Z9fcep7KvV0r
xoxoHyKvjfprd51oWxnZ08k3SQaQQlKzPsLcuo1zPG3EOhp7aAW8ezl8DTdmD2oJ0fJTeAVpi1Bx
7xBsA/00dv/G0CmrHlWIiQUhSIxl2O6HYuP0oEuqbdpgAmfa1lOW8oyIamxt6aMKhPGVZLfb2ifq
EXNFNnpJVNcPH7vYYuA7VOjjHGvPu3SqvM1xum7mHjGQXfccmSHcdcSWCI7ukKydvHgXyvGeL4Ib
DPa3QlN5m5TrQscT6bjv9bnjTOs/c5qgfGyQAxOPO8ZbVOHm84z/gM00K3wz080gMDwZbqY2XwAF
xX3b6fw09Mo5fYBesdpD3rtslieQcOPBv5R7PidgmlCXSsyd7GAZndES1l2oFY9Z54Aa2b+iIIDM
0VKJrbFMZf65VItIF4CxWtYP9Y7zPHJNTIHwKOGSLOne1+Eqd/pGhJZYWy0lyzp5DLJcQRKWrke5
Uy1qDUA1ZWjHIHWNQMB0PyGbEW5elzhH2AcOIzO+J9ix6cnNKCVd/QFUTI9zdFmHNCBbuCvaMN+W
M0f9dSuhwnV8dJmlhT5OXbQY/ywIpSGF5zgorCri9/G4wxSFDhQVsoJseQcwfew7fCtIYH4q1Gqz
jxBrja+TgE/ytxM8GXbUYUxnxx3uH/LvU4lX9dsuawHaUu54V1Y54kgpXuZ41SWQTROSx751Mg/0
uewChFpT+i7K3mO+iuFJuM4OF90RTj+dBnvuRVrXJuTI5FqiwgLmLCtlPXg0I/NqoGRAFAwoYZhq
qlyMTnfRgBAqh6zxULjQL6r1WNbJMz8tY7VskbePQ77FA8Uk15SPzwiRgObAYpJP/dQkmzBcHRBI
6lAbAX+HrksDoo4rT21mi2mthpYUgdVOuT3/9DgZwn8D5KL78ESBfIpFbSiOX6KTTPoDBapq6QEb
WPm0vO5+d/KOF0NI/1Hi0n6qAt7+CenGY2xysFcKQhTyFJek1ekTBYiKrZVEPOEuqylPgPOp8m1i
Utd5z6ftJwVxC2NXodgS3LMTywgpKvzuCtlRMcLvRYxLKnH8G6AmGz/HyzWkt5I4k5sUwJixGkXC
W+x+KRCb5oa5gm2qAt0aIPWDnEA2+F5Dv+Icz2ezTHfxkvXt/J2wuetjVIlK7aRWW79Zc9572aeq
WmACGPbYoRlmzzrFk5Zhsirv4zcS76Ml+FWL/Lr22Ml+/IlGA9pX3c5+H7J6lgRrI1VLp7l8E7g6
hK4Bs+rALcIxa8sTckvwWAlgXrL/yDpPyVOIUZucKaQkmA4F8wOY5qmaAVadg1yXSvG5EA9dt++k
2TMwRqDdsyHTd2wrHEjuPPTwj49zRKn4NoXFk1jlaFvsF2GwnQkVx9M4+r3SdCrvip3PbjiBHpaG
D+hkzudq1BAuBsQdsdiPJDXauSpdeYnRlMHk1wXsicQi+l2OQB39bpmJpuQRE4UyeoxSqL0ZZelG
jOqrcaMgviF9Zf3lehcXr2OhBRhkWgQdnvF0rjjfRY95OADoRRm7/E4nikH3qXwco6ha5zX/20YS
kL9A4Zns9Uw0GEx1AkuHuuPCkKW6V4Z1kdpOugwORVTEZVTsx7HDutPdUCyDAfDHGRfhRJhRfWfA
M7LUm4p0fpzyI0CEe/vNSCylq6YlxKO93Ua2Ybptz8FSI0djJDgG13fHdh/S+cnpRu+FiU4MdDb7
ihmCAOiVRlXrqowu66XDYxd2UPbQeiYVmEbxFWSVhzV6k1u7r++25NHVh++MnS8e5tT8iCCQwv13
9Tz1WHUG4u5jBCXLlg3045S/EBOuG6rA1qCgq0TsOKooTiezf5Qo79qHfFEEbxfC+DF0BXxgiky8
TZt8uV94pPmpACYPStIK1/Y3GUdf9DIEE2170xE4HENNsWjbQT2CfSQflxSkH1u3O5X7vYqXJPmV
jLHdwWrreYjqPIBF9Zp2XWgvmPjUrGsQczxjzAEIK/w9VYjzRZuPiXfQI3W8L72np3KGv4EblGxI
XkJ97KeXFfVEO5+XBWUZXuIWKVCVy7YwnUNu1z1DJY8UPiDEYtlCoxYYArmyyQIS8o4oiCDJK6fJ
bgiOgaQgn1NGUbGiJFC0RU2GEqlNa/CgMk7RNIDIe7UFlk+XmrTQsX9iopnJGgHhHGGRM0qTa/gv
jprZVYJjR93ih4LVNtUpm+OQIvjUmuQdr+IM1yNvF7gXlcHyusnrGRIWTZCtn/hlgmzoszrDPGOB
yBLVR9gEMFCc8nvHcR7OkzJSXDpI5f2/3Q/AWF0xdykkIlL6zLF0SRY/ldmwr/sBS/6q++yRcjmV
F8JaRG4fdKRRgZ/meGT9DiQ1ml/JYZmzJRuPCTgY+XZKHXU73JSC2HGqHC6OXN2OcYnwJfzx7hcU
Ne6o2uipM+Vh3RDbFp8K8HEzcYP3ADEg+Bid25Zm21zsTd3xWC+yhpR0yxuWcgRR79jQQb5GNWSw
RM2t0MkW85sICx7b/Lpwnj8tmyryS54jwn2qadRBTzQAuWEHcZqXdstfUjZtytc9nKpDn/PStWjC
dIC0gUjXycNKdznUs5kwl4vJF4EgyYzjexkr1Fca7bhU2Oi/MqfJsczt65qQra0FlQP9iXq5Olv1
cwcZWRXaZ1Td+m5GVYzDfpmGpxLcjf7LAJ2ozzkeovYKmOApXjRpPRB/+L2UCPI4AYwZ/7fOkDb4
53eBcF2QzHkcvYIj2/kc3fLFDiBgDF7QI65A1eobR6LVt29tJrbpbbPDIr/RnIxMD5/eLMs/uUhw
yFrsZA7wzDJi74oMFyA7oN2F0cbDOMlke0xwAePtYmxZUlcBPS6H/dBSslF+nHI6iVAzILP4FyJ0
sxIfxxTyfr7FD4zDtF4zvifXoPzBHLJUqATISYZBknqzGXwtCoMGL58pffGHsDTDOaXiSKW/oG7X
3qCIw27tsbzmb6DtZsJ00jIKNBzo0JlsrwfUQaigkgUSZkRxYS4LjAPExmhUnPzYc4E+HSihgNd8
ZjnZ2AuBh9h/J6Of9hcTLSMoFQUKg+4hRepy/q5Vy/iPkVh+wEjN4FaEs2+gj7Jnhuxu/4GHVe1w
70taPsCAChMgfmL7kh73eYua2wd22J3Dswh9Jhh54BAq5IbTYvdfg8xwDSVDHrcNE5LhHG87I0zT
7gBsorJNgJurN1gnA0bCbF9uHzxDoUNrfLcbfLZtT7bDdRWYoHor1YAoLmyc7/M/N/d5fjKs7/Mv
EuCN/UIgtnDwawjOq/XcJgUoVHXhxVKeIQDi11EtvGgAXrS4wWZI4Sp0cY8PFuYjSK7EkaKOFGrK
+3acN3PGM+uONMQ9PhZe5hy8rB2gUg7can/HUXnYW/QVEGQUJ/G01/iFR18L5a04MBaFz7ZV8ncn
PL4o6Uwa3UmDuBPc90lkCbaNETYK830G8M7mfrjd07m4rCgh72jay4ds0Sgp0tapMx/TAtZQNi+/
83Urf7VhTD5QouffGUGMe8OI9zfzgH0CeC0RrqopVqcc0X5jveGoX04OGVQEn2gHYwy3y+s4Zmav
WzMnv+ds989j5ty9Ji1Qj2YDaQRu0EbnGq0odwSGxx07OurHALQJPawiW//C907ZKyhuWf5CETaJ
WhqGlTgk62T9QXGNRg8cY/21sGS+ZRQQ1mZoJTyplQeWVcJP6s9Momz5xqD/tWM6w+k9wlbWupF4
WeBEsNVMJxUiNp/C3sXhXC4I6cX+4AQ2bYKsRVMx13bkjNcOsUYYFgFrsV2M+hyyHUDTCevv8B3y
CVjCmRVzk8Af+543sp9pmoPVCnIAWJpqdebC4mkurvsx2fuErJE/CmjHGG++TUXNcYcUByfT/jMb
SIm114KvXbXEphwfDXHIuKaWyyfEBABPuKWZpA/AgGavBLmboSKDHNTNvnP6AFMx+SPiEkcelBA7
U4sXuMJubWINyqUA8u2IDgTQ8SB5mgNexDxu2B6yR4euVf6YeYkssWwcwF5M0I551WoXfUWXBKhG
ionWcyQWwapkgAKE7NimX24b8XVugxxZrfpNZLcFl62oB03UUmHxjJs6do4jYjXh7l8aJjdfYKkb
jXaOTT5QjuwpmGe7HZpyCPsHUJFLaALMuaxZUNNIYFNn093nMdvoaaHQ3yeWIe8U9kyBRVLgMdwG
3u+M6w8HfdiQo+f3LrvrN6xEV3FJ4leoXNxnyGPlEJodAOQ36dX0ADWy1I82g7ndGMz10TpoRV2F
oEGAyrdoUlndJiu+e4wTYJKXZ4X9kssOa4X3PhmOaBhm9ta7ZP9H/cDE2Qus0t7M6HT0lSqE2B54
dP2oYF7MskkKld6kiMCXdVH44kLTTLzIjY/umIwCT23BCQpGI3K93XpwP4HgXFOPjQ+1R1uDQwB/
hk1ymP7aYu/eyjS3BkGm60yP2DEHyY/Rvs+OYs22vTYRIHPn0mzzfWrxoNx0UDjmGQSF7HEouzI/
rqFgz6ObO3RB8hEqn/Xuv1hgKr7OzNrf6RTo1NOw4uY/h83l10s8s/qw4MZmdUoSp+o2EDQoBrkU
gDerPXiwQ1Ek4IbG0so7Ysg7giJiWjNYb4MxsDDQBHgGhQKP/zyJ5LHLPAeAE12MxjDZoX2SRvFv
qkB7Q8BwaeNDKs3W48PDLYcOT0rfYt/SN667yd+v3ZJutyUam+YUz3Z7w5S0uoDzkOVPnK54tTXG
NMRhQTGIf9ykpTzpwQ0Inwl5uLTDgN8bmsm+Jes2dNUMAFz84UYW/+0Knf/Z+rxrcdu5LhGXpeyB
L4Dx0ZO6h86P6xS7b2mtTAKKeSzV0p9haK7tf25G46EKGgjvNwu/99/gfKEbhJNm7kzJDEwufKhM
CxiHCKh5dAKgapiMgaRvQILnQz3Fnizva1SsuDQ1BurkGezTHbMAaafjGuN8S9csC++GKimkHBr8
lmT/q9EpCHeQIol5smjG7TiabJQB9gjCy411fPxCZyHDhwXNFN8S/Jm00nLe9/t8owUsfdzZ6IPh
RyM146ZtX3eovR1QSphn1Uw7i8vKp9njSHGeow6/Hvy4HbPxZhjTzd1yIsFhb6+H18HaUvzWoZT/
9VB584/UoHTcoGNJLmEz+LGSCemCVTAlvcSLl65KMP5wnyKTCUnTWI0EQzgSn9vUucuUbv4Ty6YK
pTSLJkhzv9H0lJek+ztaWcBrR3dYVGGgaKpyzDfXaET5M2rBiFXWorqoS0LtGYEGvToiaMD8LHGS
aqT0JnlQJzPH2QYh2Pr4vCCK4mfA3NNzDFWUVsQgA/toS2XcXYLhpVuOolx9TwZkDpTXWXKHDTb7
slu4mccczPP8Ro49I39S55P5M+V9PBwxq1dCpJiBPgCYvAB+hgsI3WW5mOGA+E9cg2SRuLkh2jDY
k5h8+86FQrkCbDBFnbTM0fgjFdqqP0hjp/YgR7XXMQJ2nyUwJIA+9+OkXtYYLecT2lm5eGgReOlP
Eae6u9nc3OY3Jl8ZrZNA9qIesDt4IeiEmZukw/zAcQr45B52ATbzDUjJIb2dW4u/ci6wwd8smLIg
9zTyosDTwiN5APl2GBvHExnuWwnZ0lco7ntxkBk8/xP0SN7XPMm0ws+m7FMpV/kdo34rz/vWWlr3
EwZeoPr3bnsYtxJeKoYWchyVqK/ZxUKGD2+A2fdYSihYJ8b11O/BsblOkwzr5Q7DduZPEhdMn2An
x+H3tAk8PHZneq/0XNr7HvcQkMfz3P7uU6YvBIbDfAdjAdeFn+bYHGJE3AnUk4ZhYUf0EdCPdYyU
+H2DWjNK4lwuWzX9W/oEtOyTQ3ra/FmWnbT6c3dpIobLBlRost4vAyFauONkAyziny0o1eGkMVgr
PQ8RsfuKhJxpLLbKYBMbMEJMIEb9dkHDXcWPfRZjsdIZTBj9DA5t/gcU2hKCvizhb+d7FKa6lChi
dJUhWKS7YBwkYtifgYlWC6lQqJdQ1UUDRTMkzbJdJ+VR9fJ3nbTz1qwDg42XszbFlc7jDn4w2qnq
DsAhz+GdyChtEoMM+RsEHLOnPklCcWp9sI8JnvnukG16h4HJSZTWDi0S+IxOgIEepq7fD8hpRKvV
+ty6m3go5PSkMCaPiQbKpneU+9ulCLH5wV2QfhK2DOF51Dnqc+CjNYZ61U7RcS8G9Mwk4uaXyiwU
5Hkrpy1+hREo3A1hsDNvdwy1RHW20CHF+wykfMPXQpynq4y+68JCscVbZPoVMqttD2MyF+OnW8oF
92fZ5q9Z6ZMnO0UDPQxTUSS+8rpn4J3FVOe4dK1Q98L4eMMR1llycSqR46sN/XS7l9MwXkZ7Rcwz
08LuWLOxXW8w8olYZYvdBE9rTCM4f4jLOQHXOQKHoYKgSUKjxfVVAKcB7Hno0gF6qsipOIg858PD
0pcFmjKe4P7TvAc+DJ3IZKoszGt5q7HFj2B3fE/ikC5IfGzmdIjlgStMU9zk1EPtBATLv8K7LP/t
YmD30pMhVNOGdvqTkEX+kQNYJ99LNKf+ilSLB6879H8NXl3yEMUFzt0KbUXcgEOb2LeATkOJ4aSd
hns1XgG+RbtpewKEpnOwFfq1/Bz0nIbfqmgz3tV4trkq6jWxPGBHf+GXUa0wjw8YEhrVBf1OcMdZ
oaPiNiGLG/6ifPTsshPk49fpuuBgi/soda8TTIHhfSkKFh0V9i+K47L3sOI23rN3RUamHzhj2+9u
jnw42ijn2y+9x6v8I9k4EBjTpogw2yXXogTqm4xJ+X6NDABqvkzi+CtfhbpA8q3LCTZVVz6B1YSV
42YMLdAZNWcI771sPif5vUydQ2NzW7uV3qybGKZb1DGLOoS06PqjldQkiG2gKz1t3uLjjtCJ6U6A
EEHxJavNaaVBHETKV6JickhXMvNmgI39y4HPXtz2Y0p5k7PEf+bGF984hhKo2rmMloOd8cPVJNLL
LYYKAAFDXubBokhtDyg9NLuNNtXGp06vFDBQ70qBQbYOfoV5tLpwoRmSYnb3pWlhHlczpFd/rzCr
IA56jvh8yFbCl6cVljX/GlEtRpeo7a9W4QTv6dVsZruLklU/9kxtX1gMIxggWFfMZntMAy2wpIOn
5522YQE23YXiAVcU/i865niQAmTgQ7rt40XqIgDjMrbzM+a+2DlBc7xsqCAxrVPViv0JvKzpV8Cn
0ter5l2jqYV3HEHc/aFQyjdxwADVV4+ncrrZUEYPB10U89dYrunbiriJe4zgsn8s5svbghmjZ81K
9joOIzifINWQT4BYoLXWVYYflHToLKCU655WZPU8pai//7WDUBz+96jf975n5V+BUpuejMqKuEZL
EdU3rGb+s6od3qPTob8HVbBYrwa6egzoPf9gIhdKrcUMTIPUZJQVvjP7bQkdceQGcws3CJQLaFZs
Np8IPa7AA5pLIUrrKbxfVhQ3ZY9kixgN2q1GU8dMOFgCmlYEcgtl1j5IUC9i+76U6f7BGd636+wv
b5bBoz2gxWJPIJ4KeeLerGvD0k0+lzvIUThHozuft+J7wDrTbbpssFaXlZMWs8To6O1087eaQIo1
A7GCnpfJzv7MXQFI+Bbk8pX3iPtyelp/waVOD0tMpxTmsnPkw/U4MMG4Kb4Xn87xscWGyVzLQKGo
oQ2zcENSqkgdwzlkTUo0F/cco/fogXiOqx89lvQdNdbVAU7tMh9aRnle44krMebSbfoAUjymDVoY
IY9Z38/+wKH4bI1hwSk7IsrQifPol/6+s2pYj7DfSQPXz6foK81hb4JO+H6QmEbiaNznIbuBUTW9
a6gSWNqrG0nVYjQFITVOzfd6vQo/GI0YOBtK1EgIH8HeaznkREKNz3l2WNqie7LMc1/jB+tIRQim
pVO98h+QfdA8gJwGQXXKVbI2e7qBixzloX9FH1tcEl2q7hENZGNPc29oe8QElBgftkK76cYBJ3rk
IW7h5hsImJIt3dtc4MFLWrY/jitLOsSVb8VNoglGzDnyxJ8HTBGe20nEbxh3SdZDZyM0EIjGdKgY
7TzWFHN2sqLWDfdsRDYgZss4FzewPDm5TYt8HevBmvIXTsYCPfggID7hRIEbgh7jF75mWNjIP8x/
E9CFJpxmBR46Fam52q+mZUPNuq01egMsrsdeZQ8LSYoKu/PbDb5SWF4rhLtY4Rv4iBcoH1D9p9UY
+jm6NkmLFZUt6kZkNFCIdTSuTw4zIbi3TKTihge6yrdkG4YfVczdM7a2kTOj4HbXZmP4fScpBBo7
0dwss1h/oUJQc932Ae3QSAr5D5LYlrcLpgvnRs+JOG1sLP72pCyHG3BsLDLhVIuao4usbdqxTbMD
G2KrqwQ3JkR/0oqHeETXrQH4nd/aNsXBSkAIj86yXWl5hkOYYdZolN9RzoxFN4rghIHFGS1VK/vw
MHaFt9WOBD3fwDvEt4PhOnZfZkAOoSG1H7JOQBt3K78yhJnVj5IX6K0VvftwSEBs0LCPXra2IG/7
mstz3yn2nsYwl6Cq0/1QtC2wo+s+05deSuhDrWI0L6Y9Lx8dSI9/+sHH8jvRUUqWyvpdlzU6LyVu
iS220bltzRT/Vvjg9puhQKmJHNkVg4752Peu3nHz+hN8F1Rblmrd43zHYdjgIIvdPY9GDNRkfTl/
xVbCEERBS2szGXTzelfmw51XrECPVv3P0Zk1yYmrQfQXEcEmEK/U3vtud78Qbk+bHSEECPj199R9
mpgYj92uAulT5slUrL5gRYOLwCAs2CVbHgJf8R4YsJJgbyEtbttK9DA1rSjv0N37v5NQ3ilzuvgT
Arl0EF37oj2unsDBimSTyf08oRGdII7r30MOWrSr3b5+H5ATCqBBrOjU9G0XvqJBi9texCWXgzq8
LSmuPH+JDixyO5aUa4wXN+e8yKEvDrZ/LHF99cIlSi530GSysnd4S+1wmr0rxRt1U3GCmZ7KS7YO
Zr43TpEH58R45DThCO1PwLx/s+pl/JK1WX8VeiGnwxPPJTZhMtf/unKyUeoM5fRqVl/Fx2Ku4N1W
4+TPTR1rChwTYfw9XQhTAL3cWINI20xq36ODTYDjtnlKRHTt8EKQPNCdaLw0nlgvMnTi74TPqN43
62ZpTWihpbymah/kbNrXCTz6dzBXU5nmJc1fuwyFazjSjcdHa5Yt4XIQTwX/JBdtMkUP0foXkHj6
VbpL9dcHVtSAUx3ngT7P5ps2q+bu2HOx63KDkHGlhkrRbQ8gFsHOi4WOzzmB7OfQOhHAYeSjK/eT
a/kkvel2lkn3awgMnGgarO44/y14PdZjrJwoPl/hiFvqPOYdl+61r871eibMyLw1+3iJ+p2tbH0z
BVnyyv7pP2cq9m975TmfgXGcQxjiw9uuxBkPrz80djOdm+HMaaMsF//ouA0zNGBSccqTis2TS+ZP
GB0xA/pSVOGhq2AUIq3pHM2SrfsexxrlzkmmcMZxCcevALotPPXLMnIUatroMDsx/Xbb9m8T1sPg
7MIkvlxFrYYLOhvnwskYIn8aLFskzp3/AIAffSWe08fHAS/gdXYW/4tnIHwUri4+jA8ODVhgkCOZ
a2GGWIvHX8Zzh9/+6K7dvsHu349xgwgTmEQ8rZiphznx4G/ovgP2j0zROGiBtfelimqYHvqMAyOK
TbyRW/E3C0nNH42uGwXf9davr1vMAsuiyje5Cm/+7axhc0I2XzAt/fVObHl/WwlxPSS0ofqjlrH4
qSmH+BpGpMbUiwpc2rVUw7RrtOM5aYH5eixAcN6XuZ+Go+/6/XoejRN+0sBYpxHQ125kUKTunB37
iMpddvtWVx69zfUkPD43sgO7qc3Hb38J55qNZ82G3eS32zPHpOHWoAHfivW68JOoBeAm1tdmUu3z
ZkQGn7U2L/XqlbewPIPcOUY36kC+m6Ewghl4mn0szk70Y1oCjhU7MFAn1b3JD3zKJejvMA48oUqF
/9ygF7SPG6aZsaZP7+x1fjAcfBCFOrXhIn6LpYh+LPUfb8Zfps9h2MqHK8Rh0zbo9NGili24kL73
p/HGjTPVmjypJu53mbexdOlanAHgxW5phozpYmLwa6o1uBFVYj5YmLcg1SrOTjl6xAXv3mLxwkut
MNelR38tqMo+c2BO9/RQUj8hWWt/DNAYa/+oobWuVzwnpy68OgRwW2AJYdGp73B2o+k+hhB+IJSS
sc470fBDz0jZfQOimCHlfs2l2mX8afdrxgWrTlM5x6mW3l7LqL2filYlJ1tECAylMuFbUrbomRk5
AVIJYDGHwWtp468YHqg+rvndF1D1Me3XmtmhD/rpDhpad6nYCiqYvTYv113NnofDHpfjG9pu9Sfy
wOFxtJDlx8TtbqZeoyKw/j3U1AK+O93G0j/mK1pghV106JtmfIe8V7dF2WVPCTTEmwP2xoPn9u1x
gl58dLoGd8YZq7PtfQOKHEXfOrkq1Vm0wCF183JXBj7L3VrU41nKeqIlurteeGPrVpx5ZW1wm0+D
98NVOzxVA+tOdygCHy1yFPBVcBlIpF5Urxe9WnlhhDXtIeK1M2ntiPm/0NnAHyIdu6l0hunT6tzz
d1yo0dx6HLLZf+bm4CoZHpHZl7NQE/M6N4/U3o4CB/8wM4n/FfHo/CRsWMFuyqta7joUPrsjfYRJ
5+qamW2uNTRL7E3mvWrCUhwc63ON9RQ5+Q8uSv4v5NbTl4JgTfvA2YRXSuqZVaGIOJa2jWe/2U+9
0xzo8Df7e1hdNH+zd2DA6rfO1vpZNWPvnEyzRN+N5DSbGmBNCNBW/l3aYeuPC3elfI92bQ4THte9
p9yyOJbOgsS9bDQj7XOxBJfSsu6kCcvSblutOg+T7z5qFUzDLm4XfTbAaQ2ZWpW7+0YySV9Ml883
amnkrQu+8l4IAnSTbsuBTOZSFNjcjft7NtAdfcB90Ma2023gruodZKb5LGoxPzWmR2kkMnUG1RBv
5DmqF5DNifsRgOTNfpjG5C7zApmdFKa1TsOldQGnpMtnWoCHthx66qzbAQobn/d9xLEJOw7Ne1uG
3r6oi2S/cBs2rDZ3WE2+ZRkd5VTd4+o53+Vgjb+Txejfs7DLvRaBvhjag72dXcb6n/KL/L+xlQ0V
rQzlnMoQiy07BUJDbM4J/OIRjda5QZwCc8Ead3x6Fzr9OWw5kmDLtRXJYUsSA468Zojeyk8iefF9
4NHUInK+MWyPBh4kgavYKJGWN3nNtIRzNk37PBq3/5YctgNLHdS8b8bo1+xFnIn54Ox94xbxo5t1
YHD4IIgtAdNDnYopVtXJ0ZCGt2OMOwomj1HoOwv2SCXGkQ6HQETPum11sG+KPrt3x8CG5ybkYm2m
hnLoluNIdqEmxymsuNGz2p63IPCfA9SQo8H/Lw5rp2FQV8a0ZYdeXSGcBoF7xzEj504UlMTobZt1
6f0yDJQZP2GM8eJkVVYdk8Qf35hZlzu5ci4niYd2FXDIao5lHDjoJR2fb7jN9l0gRsPcBMqMuyZz
vO+QpAgQKwE0reYx4FMveTAnl7MHtovX5O/sU8lHWXKPZY4vppy42Im6ujJHrLvBeA9KhQIJxT6V
h5kbQiUXUealfANcLszTZnHMF6qXFiCYUtue6S/mJt9hp1vN1xbPdn7yi6x9LRAfn+PWVfu2TdQL
jJu/G5wtV2dO//O950rx7db97N2KOByLd+5Mdt9RxuPo0G6ak/XkJMK/cF+tt6CWxFItzAB5Vng3
YTmOEfXoxUxA0fZ2Xl1yNZ63bGm9qviFkEITPIqNzac9DLamVxuoqkl1oafnKAe3pQymelyGpb/3
MPWfVAYWzeZWSHVACAuGZ9CFmH7PFhgqufNA6rjAm5t/vOqRMZcJqtosx+UkQ97cdYhuSar4/Jsd
d14qb59NjT+d2jrcyn3ZT7Y+wd5xIfGEKeFjqVaAFZxyTL5zmOiq3ZZv7XiEL1N7lwwPdfx+pV3e
eM+9lGHUPfPjozOPGwB3WnQuP0Dmc99xbEL5W2ykyQiHNjj/8xAXkjXZzb4S5XDQbJftwXSOuXHG
xH5XQwncM4hspYgIDKOkeYNfAmrsx+Wz7AN2c3fpp8dAx+uEHEJz26lPGt4JLw7Id0MWRD/cT4c5
IVQx3Eaz/D9GMs7JTnQTvzl4xJzsh4DWgXRweZJpt165j5MlK5O4cn5HMo8jd58GzVqC50FVvK91
0aBHM18qfF8+vdvI6+K/tLU0Z4ZU/eg5s4NxdH2LO4Zd9xw67sJuEQXTwfSkNI51HpBdjdkKs5ui
cO0RVgFjzZH+s7E08Zb4icdyrXlUPK/fHiDJhltW2PzS1Rgm+0a5I8r/AB5LeMhpjvMybSeEI/+4
Ipo/RBKtOZhYcjiURvpRF4F1cMRmHOfXZuI3vjGLbN6Ij9Mss22VKM4FX8+bULF8MFpgqLVQPHeL
SNRbbCvzQPl7BTeXhXwbAfe1vzsNdnGK2znuMwgu5j/2NQwHIqfnyJXRvAuYru9KTMFfClHoSULF
gmcyEF4MFwlf+2hRdZXVxa+Ya9fuvVz4n0Hl5R/JCGjD/MuXXTSi+Fx44u8QFpavmSfA2/vzPC7s
9Ve5xedJzxEtSv9bQr7e+EOC8gdZB7erJ4VDgGjnfZhMEvivQ0WF7yRvbZOVr2XDp5RsGjtn8kmB
HrDS8Wj7yazFDute/CuMaskAzVVy1+e5c7rWGv8CzGA0m335ubqcuNJCoQ6QOsq8b4fm24UVeR6/
zNgnN7YIosd4KtuzypfsEbE5uQMPE0/tlLSMLKHF6lvdwTn2bVi+joNsHwenz04191f+G9srTdKh
3B3iCum9JRPZgQoQc/OJ6yIECbH8lf7As1R3BQyMHa/N4xUWTotXc8xRPuvPMPRH82LcEQGJvFBz
9iK6KsvIWmzdQgbTPhxbAXBQN7k8KBI6PwKbHZJTDURTyB3wntfbUwt5+9BwGt5xZOXVVoEvKOlI
RPNTlNij0TA0l1i63UlGJdiQafMv7ULEnen2zz/9sbkaOMF1+LJY+BwKCmpjQSPzWzc35o9TSkWq
C779UdD/fnJq4g17b17r6k8YVeOlzjP0Ecuan7IZwQHuREBQ4Nggdn3M7ULqW9aRnwalV8zHgYxu
coNasHkvnqTFmZWmZ75EUuLM6Kst0Kc2bKo5zZu2mA/GnbwEA0wHzWdVBRYTO4piSJNoTdRRX6n5
OziSaThUfRsbUifBsO4jIrG/aFd0nQeS1IwFbqJlvOcgP3J/0zgv8o3T6vrPmxeDx8cGmPzT1hmW
M5dCoKNH5MzSyhlIFW91WcbnxClKcoOJLJoH0wpm/pA4cJduwxX8zONJzhcvVJV7HvGkb2qyFOQn
tZjxvoeNddmT8r+KO111WmIKiLTWVZ6dJ07FiONZ5IL6VC6wUCfX/h52PfzPqfOkfNjiNku4BUEE
7E8JlG3qxgA/e8mFxct9KVzREnmJ7DeXKDQk+kyTExmAhRiO83UegLi0fLw0O6BfzUx3QUpkwdvH
WysJRs+z/WFTnOc7LADvI14Fh6cK/sPh9JhVXLlukrdFdi6HUc4mZAzW8CPqkgbrytZ1f+o6GjW0
CS0J/LXmUBHOfXaQdbXgoNZL2KJvJC4IaiCd7LUtKAqymyaLVnLq3JUVFz3s1rgwb0yGxXKCdQ1O
+crd6PsVdeKRhadsiBLEWX0sFdFzQLgFRS2HkC9wZ6qK3mFTDcNtVami3cX5RGJJJk11i12MpdPB
Pcepa2V0njd9VTu964lFwzHslGsDvQu4yOLHkUMtH4s12Zq9XuLxcQU5foh67a8nbVA0Zw2mz7K4
ZO3B74nQkcsdINJzWmxhm/it71EFORZufsFxl0pAYvlh6TPJzkPEo66JaMoBo/TA5TxNyRlHI6ra
Hu25Z4b/mgFBzzYJx39Szj1LC8zuH00gKnr2Vd/+tNm0fmYQ7/0pXAO17jvd9NPDkHdkl4om3id+
bO7taIlEFhnnbmetQpTPvOIG5zPzCJ4ji9yCyoSgeWE8VeE3YerkPzInuHxs0AmfdD30D5Nsqx1t
yKpMF7YallokiXBnaNwWv4FzBDc2qKjUqkHqGIuezOSqqaPsgmbRn6MqDD63DrzwlBNCKj8yOlJc
p7xRrCeddw9L1gz5HZAFMiBfwrSI2wxRu93JfoNHADnJzoqOzpc40ZG+witDi87bKULfpzibgn+z
P9fvWvsodWS+1W22aZepKMvnmH2vGJ0LN1bHksDcWH/RqIdvNSV1ddykJ6aOkbrGkF+rKPu1dK2R
Yu830j8mbbjeR8PcuB9wvlH4X22QSR6DbBzusNbbdg9Bl3/lmmBy6lDfxHYHU2qXN6eqrfihZGZm
Y+KkSIN/2sZOEDOSlhzuSRSjUSVhHenjxFHBvQEtLMsjWmOOQ7i4V6xn69U/TrqxfezGxNN7VWTm
xhU++20m/eClWak5SGfpao8FIehOVYPaKongc3mDiz7uW3/9JAx7fd89yf5pykb/d4WkX1q6O4u0
xMYGM25D2HFvwaz08iGhaDXpJlXtpLHKOw/husR7zwHQRTWXYGhkaHNgoZFg3oHNb+78nXbDShw8
7MnmubsC3vXOqQCBb1dac/+AhjdqX4NPywcymrLZK5KRBTmbeipeElhnMi10GiRpIUNgO66rEtGB
BE4XEsYnG50m4Cx3bCX9fTKvfntUJbnFlJ4MvrzE1PmHpeuFnFLJU9Cjod9Zy4iEQ0uw6NxWjle+
lNwiWb0R3vf0Q40eDPXCvzzEwbDchZGD2BLkRa2QVBiid1Av80MmJxP9tVPDiDB3QCG6lG2C811F
SA6gAjf8+RsHlESCs9KioW5iEpsr1wXX5kcsSspjz/Wy+lSw/2I1gp6YW1XxImJXcd6mP8F6HCh1
NdaUPZIDfRud3pfnYBQgUenW0shx3Vytt+QHJxhN/80cisiathBtHIsjFSBDKo/M/2tF1MjcoSOh
Ba+xjKo7DWozEzwJzPwKULtxf1LMmW/fAHQMOzavZX7Ktz7h/IBP2H9MQBkvnqea6DCZqlxOk+hp
uAj9TGHrUgLwVBkrfMQmJK9bKas1OeDOlQgBHvzoQZMFxRfuTfCkx3i9QHL3UK+6LG981YBa0I2g
T67cvHeW6qH9dLUDStlE6GCXOIR/ulAH0VaMRPEa364c5Hte8DofvhIAnfPIFpyduykuyPaOo6Me
WDoMaJ1xfV09r044POdIjv9RJz6gU+ooHO5Agwr0n4joVrlXY6O+Oyx3Lv0zZqqeO/KbGEEq2vJT
I5TLtaWtOyMF0jgXLZ+891Mc7ugMJsMxSnoxfgpKpOx3U468/Knf6bL7XXTo708onKt7LHxaxYGY
Re8wx4WDPOF3xZgqYWxNIE6uN8vmxSPovnl7ERGZvrQJNsdzVZee+V5siB8SsuN3Nz5NLfEfzkpL
OKLQKigm9pd6ysWpIFoWrgDT13PJzmbtPKy7kvHHf9A8BuG5VTbIv6hO8IZ/IUKQyPC5WHivZ5sq
Ds4uwZX+W/KumNtKtW2Ia4Rl80k9lo9270tDX09X13Hbpk1oLcUseTc1T31EGveC7ijah3FdhPS4
sABItwSq+VQFbDTF7WKrL3QeYKfjoSX/GqJ60Z0FuYqB9/Rog68e/+56wpy3MKSRXevkuOQ6ym7m
0BvXWwcbpbhzxtEUPxsMgb/ydTPgf+aEq1sABai69n2k/6z6iIfAl78qY0yQpWXGIvnh511Eb39d
c1EOdqiJ+thebM5yaM5VUE5DhfJXS+EctI0aL3spi8p6dpd4Tdffj9YSACm6jUDcKafLt4irFFTG
FgeZJFV+XjUdXHK/9OSZU8nZC5x7UDo81l67bbt+KMKeHbEVkpYolJ01+Rhmv/hctzyubpORIT+d
BRN1f2pmzSM+IwmZS9WZxaHTt1uy9yu/RX9G2RX5S1h5uA/7bAg7tAnXDcf4xo8n4t7pACowvg9g
TOMZ1x5NPbPKCX+5dgLTyFcPcH4Y/aQ9LBiY4ysodtw993oYg1uoMsHBNWvX+lg4viyf+Uy2J7Jt
YXmgRoZTRYXT9yLWWJS7sq2JYOpIBi+1MximZq/BxIMPSPJzj+Brj5mIa5YGsSTndnFGwJXBgj/X
QT+2v2LLD8682LlecsHzyIuTkTTAAMkjmz1EDZrVwxDQ8nTvm3ptzi6M0vZoS3qDhr0nYpUfyiZY
7LmMyoy/+rwkc/8EGVf1PObe1eGe123L0hC9lX8BXzYhS7YziLU+dXFIvp56gxb7COUFs5JVW3jl
KRqFMZKtMOK4fDAd+BL/GFVE0RDAhN+PZzv1SX0vkt5GgFDtMMS72UTldjd3GZc8oTi7OK1ZdFWu
sK+hUuM1QIXrhmU75bXMf/qNXCkJ4zmL74e+xUXqSlg9nioNFbUmHpM1Af9XoiRDnPqOguDHs1ue
bBfCvijjbPexBlTnXsjYKupFFvfRxQzdDglJFCaqIXjshjpYL24bkzlfJr/E+QpmfEfPSdw/PlUs
EAdl0Ml0RYmrDmWry58sihChlRjzd+7b8mm8jIYXh/K0Px7TGKtO5ULXxlOtD90ws0muDdvtbjAr
Blylx+IUKD/0DnQNoO1RhlDWD9lEH/nRUyGHPG8s8mMYN9UrBhDAtEi4poeM29z8qtZuAo+xiCpp
MQ0cnoy+tnexI/p/ObNPdyaLqUlYFw+pN2765CPvwEh3SbGAlG7bwu1BU5H3L1okkInJctXjotYi
meloaD222Kw4UGnj/6L8FCqLpD25wGrGnQ+4Pn3bNfXg/NEO3TwHGyrnj1y2qbzx8Fs2+tRLMh3k
0aiHnx33AvpG28N6PVLbpHNJyq9YJGFSXkEE/JQsregpfadeivwvpSnefM6d3j03KFOv13XxdjU9
W2DugnTSozWoS9TkHCKZG8iuJUKEXprh+7/jlLcP3KeY11yKbPsBfb1vLls8+Pzf9G7u4bfEQ1y6
yFfF1LP0dYVIm3nKL+WotoelhnpMLdAP5flzm+VELhfXqD8RTWFuz5vhjsu9EWM84erRw3TAgivM
yVbsgs3JEsxPetLtHrpWTd3JkFyE2GTZM2V2Zfbsrr4ux920wrofNw4rzYILO64jV7W5tXuUgzD2
M9NRHtwY7Nn5WCSLTRh/prm8GZOWYFyNWo1h2XY/ohgDIAPSZndZscSfyaacb0YzPpOZPaTZr5qs
JE77dW4urc/olGULR5N1o3uOB8w4wymMYMRvmsCR5Xu/6ASXTZJw5u2fCnshJcwzUahVXgrLaAv2
Bi2Rhm5lfqM2MlqHG7PuuYw9yuV69hhvz2mFXcXSZqEeNqVyv30BXCGwNrvazZtdu7mebM910S3+
jYAKJMBdQxoVv/W6TMV9Fl092kNtVIIFJT1EaFIk4NNFTYFNSAyKs7NaY3sOAiK+wTMa07R9bDF3
DUHYiKyL9qRiWoAVOw31UcRaemjRkyJcG9vSG17mmrBGs/rMaRaT46EHJ6r3s8rj8sj6D3umVxdo
AlqW85ywOW4feB/jEkECu/wChBJEmkMAszTu6cZLyUdH020J2fkBTV6YBzUtdjkmjWztq+V0fNdV
+WZ2MY1H7LWRwY6o/VnT67b4pOzazJXjKY5Gx/zKQ81HAGcbBkDIQSDMTRFMJCfmsd0YonmLwYRq
p1++7AJCcptpin0OBc9j9yYbZrRDWWa4i1vohL+Jd/DBxVvXwNVFHpRfm4yu+hyXKroz9E/Np86x
pjyNE2r9I0uPcZfdRoceiVrghhbqOEyio8foCibPKPvfOma0vPGrbbh3Jro67nhwVI8pWyj/FFLI
N34awI1/jkS3hQVYq3GXMYR/bsNMiYYM4847l3qtt3e3Uuu2m0cnEuRkCidL2J9C9bXYvJ9vyOes
7s0GjfkRjkNZ7EyCTnFuSBHLk9yc4TPIp+k3Wignj6F1REduteqb4+areTnRktcT4ZmT16HzMPsm
FLbqqD382z3xGP0L+zX8t0lA052J5o2Eop6v8U4fY2TNovWztZZGGHRAGLjiKszFddjJvb/lYUdI
tZTlH1Q+/zlaini8u8pU9AUuaoA3p7J4u5DaDE6EfZ0f8nfeRdOcau8plyAFbhQAqfE3hEgoItTO
qga7roKpVccQz/7GVDkEtmhy2z0QSFQdc1ND5CuJu5hNlStQtx0kNfPpNBjEFBTeiC4sztvXGh8W
wXtUWAKV6JJ8OQlBc3vh3fbFZ6agKdI4C4DYEKDY0ujPS34bzkVENtAe83QbOyZbvbT8R/bbaqZC
QfUPRJTVh+eI9bVzIu+rcoT/NxbIcT9OVCbzpeIUTyCQHHltvzPbMI6osa6207WYpdwTNEzgbhuP
A9w6wPCca8rLMCLBdU9LgfSHDEez2+a0jyWVDut+cWUdnHwayKBduOoIHFW4YYaePLLvhbQwXaY2
zF2KI/3oF7Hs2NtjO0ZfHo2AybHASPCvxXMshBUz/xvy5XwW1Vb+rDRjPcfUEt1Tebr+cyrmopRm
RHpU5msyLi3ykHoCf6wzusSohLmXm9hePK2dn6Bwlm3HLeXJcw75+B5NlLOluOf5Ycgj/2+B97yl
/NRX71S0wd2Gqc0JhF2Qsbeszr1fGDoRdH5w64CNsd9y85z4WfA4EFKhkIySGzLSDR5w2Y9+u4+m
KHm6KrhgLX7ourwyuOjJAj8Z5Ag8TgdVSG1U3nxEvN/jpaR88mJGuoGgLir5oKKIM25thLzUFEre
1VXnvkzkrdaDzrfrKEOct9x1bUa5g7c59xSk2N/WcHEDTMk6uKCYRbTwNDXFexBQjUYipkSmawqX
pHuXi/ewpwaC7szc/R1oNfk0IKp1SukihviFIRR7rSddpqOHudgPffZY8n8csqWDsOb39Xn4RJIg
TLPNfoWDqT8KwFKs/E0sDCWDdKm/WQb6Is+qrOJwz1SohttsyvnxIlp/5DFqJ+tcRwW0xA52+1Ul
WPaItfULnyaplz5xgndKhuZ9HrZAGqaIav8/pa6W/da03pEKxQrMJ74GHgPaCF4ocuAMkuLxBM6t
9Zrk6KLZ0z6z8el8cNGk4QaIvG8lfK1oHoCCSPjTr+WPjxysyvo0rnVdob9zCnkgOLIIlmPVv7gj
lVE7Q+frnUUPoPov5pIVOg4D12VNhhJAxb+u+40/tP0xtHronqqRZtSbrhrzCW2ELeXCaZQpbMQt
pvlOJCxlAiUk2BXdjASZjkkU0aIljJN588nOITZ3mkdt/3/ID0tNpiHerPfHmZgEDqKO7Xhe8XSJ
qsx+Gx1hkcUrWLYojrbMInNEi8k1B0ADSvkxkAda5lMr9cAJK/KDfxM3OjyLKMrUHlpNFjezlfn4
4lR5dYmswDfDfbbfPm9akmrg3edN+tX9QFPyf/znbt0P3hVS09AEfIczCb+UIHDdPIEIltkbphex
XX5Lp3m2tHrEJ6BTGx84mlTghlUQdeRaGrCArDHmlI0UEe0ptXG+bcxAv/M6ab9ExvF/w6Bau/zR
LVpS1jPpBUhXzgh8ziUhcDsuMel9CSjBogATB37PyBrVgN+IhyPEJd0eKt/PMuDO6JYTWncTmkJ0
F2TpEJoNEELspzHz4nfZCRwfcJX3iObfY05wMz8QviaqrTLSCCfqGYH+m4ytknEpeYqJRmQcU1vM
2c6z/rmZTTedkppOpuswwbdUI9s++LUGeKC2xnlhPMzimxbWMbhEMucY3ClTqpt2isla5lnGTpDW
pR9R7zM1NLbu+NLWT9rykjO9LCsdcLxppNBHlz4qRWSAIIdqivsBUQUV1cjIuyvxE4fUHUFCMJwI
rUFkCowBHfdIQw4J/zWN1xa9PIMPe1tQCU5yzDsXNpcs3yGL8vEtpitoZ4ZM9x8A+XyFSZuIj8I3
1Xe74cJZJRt5qiuiMqmIwvZVT2XzpkJjp795uwb6D+gWh6eBMJ1J2VWuMZzMLONpI6ytHiW6pbpr
q2a6GzDhDgSj2vhkdXyFEka/919o1omeUa8bzKC2ItoOfsAVvhO/RO3qecp+WbnJi0YOw8egieiI
GxXIc51bgX3pU4H62gdZLo8ksnV1ClULD8WtlBuXbE+reTIAcCzefDjs9zxhJ7FYAu9dj8+Ok+1j
xkyFO/zRmyXfARKFw0/nTrADpUSmmIZq/btsBNUvGuYZm2uboxNibf8kTWm7u6tAvuxkSeJ6R1xY
yMdKTlyWFCNdjMds7r2PyFurU+UHyrsDApLo+W3LVLu4pamPEClcXOIJ5N+/8AxMsoRSoieOsc01
WEFF7o3spUVr7hyixk+Fu06nKHDRAlTQ1uUBZapzbhc48FsPsfhpNZ3o/jO2s8k+ckXefTqFJWIi
p1pcaqo5u1M3j113EkQcyzvq2LBe6AlSX5ryywv4EUyKotEx2PWO8vRxNR7MjwRCrOnXJFF22Pyp
v8/NFWgsSqOHp9DWWO6E9xKifUoWb7lAfyeSABJ2WIH+wgsLc/hPaj8CbCXpkWKtLe4RZVuW4Pnc
lghnsdQnpF4qKNKc2uEPaM9qPiUkda650Lgz51bkvabSL/gfR2e2HDeOBdEvYgQIkiD4WvuiUmmz
JeuFYVlq7jvB7evncJ4mYqK7ZatY4EXezJOqVd+SOQmgZ9Hab8QD3Dd8DwxM3L4i59GzAGttZRcS
vg1qUnjXoTPdcEiTBQ9b5XciPdeJa7GUc1I8/xFP+0BSZnYtIlcRN52pk3b+qMZQLYe8TlMFXXod
qVq7Sk+JF+ffiLUIRQbQPC4iSogxWzqBfC+XAPviwEB+HzNv3bEaV/ySoieiEQ5hgqkiDaObG6CM
fJmKRe2RtTcTpskwEFwq+AJXoDCsonxVtuZUOYsGWeiJlMTWPDF5H5qFFgkQmBLAgVsHbLPblFEF
7mpLARNGgS4uD3jpmnwLmQHAxSTi/m9NOF7foZKp/o4ZDt6sS37hoMCVIwM3U7kfSY4SL2xy/xqo
LOFFAviSTFPGhWStX5HPc+aH9jUaM4RuAIhrCoY7nCJn1qvV9FzA1FFznOAN7n0Szl01/oCtdt8g
7BKqyCKXHHbMEf2ReC7Hd17XS7nLTMgrj4Qc/lf8h9Gwm1OyKBWS+7IZhybvz2kC2G+bpTWSSSi9
hN1GLXR7sFiv8EEXU36OnAWXW6Fwr3V95lNSH5awO8O+YSkSOrxRAEgVTEayirJPnxRluolwvj8J
lEosniS3tgT7iXk0HXMzNGLbHKFNyyfgqqLY8tbgICaCsbpfQ2wG/Ho6rOglwLLnmsgE1gYDqmGj
9Pp3TbgXsTeeYV1tuIVbsGvRPV+QVQRRisbL97zpccVIeine7SxlvZrVof5eX5Fi47qDeoKGox6I
9JLs8kswNFgPV68n5k9s1ekRNCyOZcYe19l3SjDLK1HiM+BFlFcHMfVDvBcijApsVXncHoqoie4j
1/3nqA7Ht8RfmCndwdSPo2z1LbE5HbD8RQAQHLkCLhA/6WTAyJ08ygFO3gFmpfyro0HBTmys6LWo
cY4wE0v+QzM2I3XzFna2MyvVPYbdMD9xfmb1o5KL/hVlhfPHbbGHwQicV+mL+9mpSdnebEU++cQ+
2ohfyDgSiAHAPvSPoW2l6EtVSfTDYHDehzbbHtxBY0Bq2SV6wNjmkCjjFLrxoeV/kk6uqeeGKZqv
+SBvHBkkx2qZYpXxKj4FYO7EqchbrRmquAz3JHjXBUy9gl5GKJYTIuMUv8+D75FF7TggtslUYxtm
4GVSYu/asWktk3SbEYg6V07OOehFBt9CQfrrR4ESCvYmdTiijbcEr0nVxy/FNOXvQZFEziZp/XXh
v/jJh1lWOIPsW/5Z3erySwxQEfh3g98684kQiFY9aJY7n+HiBs5u1XHabeVDyt14DSvUBoPPK8O5
qvdJafNhcAONn0MTB7i76q6Sr3MdWskJfg1uNKNWO0+kLPeUiARSAOv3/BuiwwICho3Op+gCDB1d
oZPXihj7Z0EPS3PSOKzRktF+ul3mpZgQKoXEtFG+wU0ZFSzsE1vyd0o63UZb5XsYj60C9xqRLb7l
3Wxy0kCJg70iCteHXnu8HrJl5pQrgJLzgm48rziquYtfqnaFTANk4EgEvISkjOPXTIrVgWZESkls
AVPDWrgG/sK26qa9i1zt7FXEtnO31sL9YbjgbGcHQcK34lh+HiUWUFyM/GmaCCdQwTun2qKt85w0
+H8+rWDmFpBYI94yQiQJLr65+he1bRkBtXLlCX4w+l3IOphqB6/P6v1cV/O/pgvw/SUgMXGiC6qp
Yf6zqO6Dpr0mreZap3Or/wNPlgc88ywAcF68es7xaRMR485CBAIf4rdcFG0JMHvrd9MhVfHnRFPc
sQ5hj9H0rfgVZm76JQlSV5vRTlKb4qJRXSLSsMtR87SRdbVq548zZdiMROFyk8pgxpbHyRmxKWIQ
hldCZdoQX8Zq6vyNSXs3PsQdprZ9Z5dBtmFRO+Q3LO04H9sF09ZJgiYeL2XTwWSPumIkFbwoMZ9d
Kcjq4JNB2eAv57Y4PkEwdb1yeViTgb+L6CuOxz4Y0L1JRDVnkJr4AqteLdcGz4E6zEk+hr/qfgZC
pZdVwLM90SJKdoM3nqeR84F7In9Ghmh91ik7/l1TcYNBr7BqYBzR2nrjU+hzFrFm5OvnhfOgwW+J
ZVBTgvBQ+caZD0PNpDQzM6ZX3BntzNczTapTxdXAwxOCsSZ7kFOSlb8TPoXk7rJAa59rlaE4Ak7V
chtFjGvcVLxaNVflBf5gUCGBb55dF6TrhXOmjJ/4Gkwtpzuz4RbOURvc3TTHloB/sxMnOn/rpN2C
6VNAe8KRT5MC2hFYBLvqH+rfFKVjRN8SZN/a8AOAlcTxeNK9XRqxM6Lol/7kQg71OWvilSwShv7A
VbClIeKxohZlRjIMxmynHVbyZl9gEWqbB4qnsvBlnHlY78buQBoncYB6i7WTl/+5T9mGPEbA29V1
RE229kCSuN4wi2Tt0diw8CqYxONYRpfM5SvoImZgcAbgaRryriQMWZlfGJZwN22lItpLvihlidqe
ohHL+EeB6S4iP9IKeQK/07Q4TwJ7qb7FIrj2S47J7KORJavjfZ5DsMEaH+WtfPSKngCpWvBcbQuv
MOD7kwkkzoHrk7QwIpqGEKDhN0eeM8BEhVEHJhLPqosLmeFhGPj4oRgFXD8wagzs1wzzA9GSyC7E
g+xkguzfTmXsUzOQTuFXptf/3Ukn0yWRjIl0KUaerC68T2HBkKHega6f3aAS1PskG3iO4UhJ59bU
A0zfKDOWvZEpojHWRgV78hpOmacffKzmQOWr3nUv+ahc3z6mfZ56n7C2gtVliYuNbLAzY1AjoViX
57bkA1jdGZUM+ZDIGp2HxKvrW1esN3NdG+64cyZKQH62H6vhN/zYoXgaWUpn/0XII2gh85Qtd7eB
KHyaa4mjmn2b1Dey8pwjogSK9Rz1sN+eAFMVeFdFW7q3DnC5dR7wDAAhLt3CfVVuY89PkXRRyQRk
mwyXdNPXGxfnWXMK4TuhBJMSnw7RkDrxW1VEqvzUop7deJ81NkMqfEGsHhiaggcZV+AGBgFMyudS
0G55WOf6PPk5O8XZ8od4N9oUFoJwcOtvw9d0i3VlHD54dwI/CmLdF3AZJm6qG2iFJJES8M7h2ZQI
aUjf2pm/8YiL2OxQbhoBlWp1avdLpYpjm9rIRsTgxxfjYNPfJo7IfqG9M2BQC0YqJFQS+zE0hRwt
uVd6x0rHqr6JAHvDG0qGg2SCd4n1UBZ6M+W+Hh+6+OpVoczfbnAqKMdUhvbFUS720oPNko6+swWz
GSsltRi/i7Sss3fkEYtYfUr1i7VXGDEIJBgdqeoiJ69fCDujqKBhG3LelxqxODuMPsmbGGLauHNT
gHsf+aT78DSAjOQaWmjuskDB2qbBShrBmyeNG3EPxwfOcg7VN2ammBkSCUYxsJRZZa6aW/0c8gXv
QOswlQXQcGCM1QRettWIb2DYNbNx5DGcBtSnOZHR+D6TyAXzFyVN9I8gVxpdiIGSn1prQPA2VzGz
CDB4ciiwGKIbW57VW8hlud9VwE0K3qR0Qg0bIlvOdIbR6Fm/ZZlgXU+4xzv9VkchGwnWbywaYiN4
V2G5bBlGcEuA8ZS6DcCW+fb83BH4ZtFnVbycJEVy1Y9ILeNdONSaO/0gFF8kK5CjzdYBHgwsCbnC
LoXLIllkWfQCBqAuf5Iyx4o4s4AUz9x2MVK61CilB7wCg3uZ2byDJYYQi3SxDFwjOBT1EShYn0Xc
y2btcWpX6lzw/SUR7Tr2V1IIIR6jwVgbPwmK/mMGjkCBFUGG1OGRBHn+g2muCy/MVHP1KKsRh85h
bjGM8OBW/EZfYH5J7849JT5UYBiHE6IBn/gWhy/bfmNHlX7u+G1rf+MwlPZsXB1MCe60RBOcwSFB
JWkC7rQb+jx8/1pnwWR2dS7UXO6Rj/t5VxD3dM4oLlP9lJhiKboHChOUeU7GYgjyLctpoBmbqY7Y
eggWHvBfF6IQ8atBCaq/iy7E0gY5QoTtE00NK5MPMyUEU0uzsSLXw2sXJhsyRZSAkwTok7COl9ru
VvbywlkiQWTOJ5PWRLKF8vonFwihuHZc/lvi2rptbhVh+i/Tg3w5R1xV2q9uaR39XkmaO3ca5G13
nQfMmc+2sXQJLcNd3sibO/Z+1M1sX4oYTsCHtOtwuscG2sihJU0gOnxJksN0rua+PRl4QDZEjZ5w
RhiaLrvpmdnhSp8pyZbGdHXyOVq1lb0rPVvWf2OyMA2zb+QokMCHvI1qU1f3GDLZ2+4XD6/7Wk2y
BlTSLvsBtQQfIV3EXja0jb42chmWR+jVSYHlodSBgzWIwFd+Ag3Ffw2QUvfZQPVmT5On6K2dz3WT
+4fI3W6PuE3DyCZGtb650dyYw9h73itTNSQ3IfkTbjVfDQkxGiVmKyP857sRyk3yrEoktQ8GxXwF
ZTl1cxAIPA7gzZj7E0yUej7CbMLbxgXbxWA/cH+eNkHqYHrKsjbgziO6xkIAmSqy0tD4HI8vfzq/
FiItrLtrDZV+cG2EMY5/SgrSDeNcaX5hycoQp1foK84DHBrkh2b/OUlDf7ySR5A3YllwPoCqSCIo
6EicUxHFYljIlIiM+4YDxu+Ps63B37rzQl5GDEkT3Gn3IUKEouKPbylrLrV+hRy1Aegfrrp9MH+5
QTRw5618juYM5mu7HwcJcMRlbxRwKUDcPbQEihcC5uubAXCzbx3A3oUee/ykzedXxb9GaoqTY7lY
0pAv6OgDt/5GlszY5I6seE8LHkw0FTL5ZhdWc6L/qIgF28GG5uIdppAl2U6roF3XP0GdXDuYJv5X
5VL+xKIK1W++EOlz8dyNcMqtPZlge2fVXt8c6o4sM+Ad4OPnoglRz1xATGYz4pN7b4Km+ue3bZDs
Fa7lkne3k9R/w5H2lhmzIM56HiPSkJOLOJmMOf6ZHgjUjitWIcEaAgU+IsNM9RG6PycahWaW88Dz
yiEclbgRb2qoWYaFxNXFpfLZsZnJCvtDM9h6IgYbJdaj1AVuItOXQX8klwRB2u38pnvWCc6jqzG9
HTMwBPYXt4LM/tF2VtnvIyHXTAJJBd1ZzDh39kWRISQJaqCah2QcAZuFDtPMTRUpmhkv90kQznHg
4cG0tvFcVnPq7xrlNP0F+3D1jxov3GOSI3LGWyY5bOoli4kCSeF5EMcgk2+mYUncRw8A3XLG+a+T
G4uXrNlpbAoYdtVCvIC0uEhONsSw/MiFg/glN+TJtt5ZW/T5pwA2qc6jRnLHUY6e+qu2bLzf0dS1
0x2ogPfa1eWo9ghrU/EWQv1lZ1DUvEK6YWBuVG4U4IDIq474DAkP8F9LLD1yO35UVmeEpHy+KIbe
8cw5mzZP3Du4sEc95ryQiJb/KvKGKzhuKjATIdrojiI+VjE6i2bnr/H6ojzpckq5xPorlncWzDua
y7RgH6hHLqZdQN5qx+I7lycIzVl8I+geds+GuGRT7hHfeIvOec2uwixsF/ksLRb7Bd5TdWLJmoPP
t2SBejVrnnN2gBXlOiUePqj4yWjKA292sjsEDaqAn0b652gK/p8fBZrFP81G80UNVQAemM0zNzne
rmSe3IJqnpPUDniFpvEX919vbBz/Ud3C9KrmoKdtrVl4ZHzq2W+Ym2bx3IMo/8Si2HX7rp2ZQGRY
4OvZzI4Z7V2O7UnjdFkmrKzVkt4re+CGNjsjeV3Dcq7g26DtLwzBq9+ugkvJQF0ou952lhPeBRQM
FqTQfdujnkdnemSJoMTJYHMxOzoGrPzmlo3Ij3jRxZ29UeRd47Rm1E24UH6P0+pV5bR2zEe2dKm+
w3hFZkfNIQ8vsEaVTPYdL53CmDT5SsLGPIyqIlzSpt3iXzN7NdDBVGEEVLqAnZfZ1Vr0UvXo4ZhQ
khBK2pqf086IXJL4ERfF6v/Xazdmz70dLdd9M0rxj0Ae7X5FlF9Zr40neeuRDVeIwpjL6ofJ7qf6
kgxtliGKwVCyWNPm6/snmdDEIbnkDtQvFLuuE3uBS4XTPNWB3jL7hj3eyrH76+Bq8bmIpbxkcyeX
HwEvf+LXVE69M9xD6jHhAPVQRzX5JV+MAQyknhCRSSnN2HCWUZ3s4GHvn5h4SEExTzlqLwcXyrNT
Ki67LSOSuTkw9u2HqMLeBM8nHIdPSdBh/YpMXf9GTU8uXlNFvuM9q3u/p1eR1TVdPaHFqgAhMcju
hA5WsPQU5bcFrPpx7cZT10AGTO+Dwx7mtayV5zC9U1i34WvLg4Msh/IKkxJ+D1ZZGV47Jt7lUqlU
/RCbgbipWi/VV7yi8U9Ihi8+UGFoC8p4Sp6SJm2Feyb4anvPcwFI7D3jjz085sMkq8sUyqV5FwTV
NLVF0GG3CWhcb5ekij1h19PBxgLcoaL5uCYtkl0nCFSCqUJcQ9jCefXKckbzpfNo8HuUDPresTMS
P5DEGY6/C+EOM74CsVAUeaB/i2axmmFfdaEq77Ritfb34Izlchv62HMAKNWGOiYuff2PvUxA7QxO
XucRtbTkVp2NboH7uvUn6A2mMQz9lddM871L5jVNAcOfFp5JNMUjyHwUpNmvoNFzbnrzpzu5yPYa
pmh+aAJS1htVDr44ccN1VqS/l+Cr6l2Y4H4Suf+x6VMuRciwIIGaAiXjAmTDnf3AyiJIVIjJm06R
r8a3oiQ9CNRRyo7BsEgODrNIdiTWukpOyKt/WXt5/T3j5kphas/osYM7KuWxmVeLNAcu2ramaeP/
qGyiDNqV7UdkYUCg7pQ8tLgmXTkM5xLroHkqBsvLr5RYIeUIO2rQmBIlveC2TqvRjcOEGG3Uwow6
JSlQ/1NVDBkQ2TqEoQkjsTe7scamugN9NFWPGB2XHPPwEriviRzG/ExeFJMper/T0QklhK2IZg5x
6v/LXAz4F16FLG7wHagfoevxJ4Genz/WdAK4e8og0leF5TJ+QwWvskOUu2F81zRoVMzBzEzu707R
nvKasb/5MrbtdBlrxsK29iE3dkgHpYiSu61azoukEyv2PxUquAk2/Xxa/LD+ecQXNX2pDiGLb0eY
x/1LFTKxbTV1M/ZBUw1Sv3ARImiLqyfpNS5kx4b04CBM/Dc4bKxQlu1leauhQU1s6IJUv8xI+qDI
Hc7brMNdFLVULicbLIAsgFiMQ2ySgR2D5fC5Pb0QHYyrEykY8q395A31nxm1U2OMIvK17Lox7cVV
qA7GOvYURAYonutRbq8DceLHg9nxKcxsEbC/+i+FZa9vVeM4w4WkKEfF6GRufHJSKLWvYq4VSNYK
JiN0ZkBq32JklGBjsADNc4mf5/sxKkb7NZgVAqCLJcq7O4XL2TXiEfYPaT6hwQqnQVjKQ6MFcchs
Rs/sZOhd2JYQe3DxI7hEFFoT3VulOJKhcs3+Ec29sHlJel0R70cVMb83ro8o0ztkm3dAiITYFapb
X+caRmazs2d6WjbswWHrbeJ6IO7CSzpd7rBx3cnaGptigsdCYZ2pj/y3Z+8BA/K8vKxyJM9V4cP8
N0MN+RvBSVNpSKqAd4/Komk8zSw/u4fW8gr7WXqzSuEGRD6rJVUJMPa06vVPBshL/iAHnbFzI4Wv
juWqJpEr61J/uvCz/OCigyxsLj1plBcHsr51dJIsPKDMwgx0+e0FP2K263InUNdGPC2DeqB6hNhJ
J9aJbCosFEpKe6drPjlDczFxxWHC/jy9oSOsaDTZGDR98NGZ2issKKtfvsFljoMSnaKqVzwv/aA4
8GhAZOFRJQmk8rG3u/SJIZKka1IMY8qblnyXe0hq1xQ7OAcxxiFV1/2n0YFb2/smMeV+HkJmW6yX
kMJhxEdVtsviYoreq1b21nMKBM85EW1DyRUjSf5dglmXzGUGOJZlncPrW5o0H87jVBvshAnIgk9D
EL7h57O0R/RcFidwDhlgLQzEHH3EGeeAwqX9uJiJrJgVZOLVjH5gPqm9VU9Gk/Z/ZY5040cfV/Bk
n8qCffCducZ0H22DbnrKNJZCTHCMRtuJ8JRsdnmbrrQEMc7pbeGiMcO44C5wigfNbXN0BsjSHe1U
1ESmOZlfl9AlEogCdh4VUOq/4JJ21dEInvgjncm8B3ir4MfBk9Z6tyQviHFRxuxdm7kaZ4peopz1
amIIgmHNDBZ9DV3SYMeRv3ZyZvNIXnbUI+oAC/HY+cO31gufWUS5JNsJz3WvTRUAG05sl/25lU2O
xz211vOjWEIneY3Ww3sPYEFnt9CFInlZqc+4JrQP3Btic+odZQ82DfT/ot0nuinlZ5CEVf1W9dA1
DsZIP3gKJyKqG275cc9nzkLxEBXgBJ5bQ1CaStkMoVZng/2XJTKuUQJLuOBGYBP5WU+dk9wwsRJl
zlx3VG/DFI7uPZe4Xe12sJZj0Ey8wkXTmWtpT0m+Q7VFdp7clBGdQGbRA912BqorfAn02KHtFsM5
tYwa64WsYKdQXfX/jpapRUEahpT6OtgX7FWzpkNLqRmFFNb/iQinI/Fr7xh/ad7a4EvjLtfwm2+3
EZ8UsJ2esAkoX0xIEuSSB0qOSH4o/w22VblPHBdQZAUo0mTf+J3X7HFMdHIPX69urzpVBEGZy3jx
0ppHk9SmA7xCDXDc0AfQTSuzOau8nM6NMeVjYDlpNAVLRZMfZOOFyb+iRWUbfcAnF8VBfYegw+Nj
1u6hN8+joxSANpvD8SzoSmCasBFzPhRy3vhDXwyborbFRbVvheFJYGiwIkM/ZccKzPXiJHnBnKGS
32h7FQ/WaIBPpXiq4g9RQ9oAr8hA53e4gdf0yMw+0UAQei1563poOhLeMKlLr36mT5iDihdBxSu0
JbJK6zcKCxzxvcJhWiXHEWEM88My+W11s41tgseGLozwBvIP2FlCOhZTjD+0Yu9Dwi+gg2epegIV
M3tHNtkw8gvwGez+vUpAbUobHzAZkvr/7z2WJH+tK8lABz/XEQjc1miK4rdLMbTnvDeZBZ66dthK
SrtARduHGcZ2kE++5kU4Y5WTtG3YjXkt8Mwnb2AkMYhzwDnLHXoC65XNmobHt8tSWe4GV00Qz7Ch
vDuGLzDDT+bf6V5I7SNLDEgEo11zh/EI7BDnsxis3uDr4GqV7VC4NzF6I8VJXp3X9gbVgW9WTUi6
2xtaYYEeNExlJ+Te4EEwe47vOHU4utF3COdDQnHummTQ0mAO9AYEdyzF0LA4soBc9YUzzF+cJ754
LSViWST6kKxklQuYF4uwmN8H4uL+exevq/CYYpPfyiUnvlvG2GKt5RdMDmjk+AQ86bb9pa6cie5p
aS08l1GDgWSHA8eRd9/2pDds4DXTNcmVrm1PmQuf4GEJ8g6sGVjJ/eS2CGF463xa++AK4GZfZlF6
e2ABiLITa+UIo8H6/T9FQyessxF28oBEg9iUtIvdPOi06P/x9srtJ4fFDEW7eeLk/49ce3CsZUYb
HPc8mwQza8TAEM8HscfaMQXb4e0los/8Bb9HpdeOqZ0hS69SaOdLO/xmM4C4Bkkc2aOltjKJ454g
9NSoZ/CqMD1PQrl82Hx3ch6bcHDzi491wN5yQyJSx8U1ak++nyq0bDIeUdSc3Lhz2v5ppZ95t1Cv
cTu4rVX5o7CMiKtljc2pAvwW/xfNhTTgtcle1Gvawx4+e6rT6d3GmWzOyEk9XHs9eRHEkMHO1UuU
gvZONlpbPbNpPK2qspqR9unwUV246eBfrzbjwuXXXrQTf7CbWtoqqg8ETlEWmtrjzEpirX+RRnF1
uQ8mhSpYSsbELzwuUv5yXJ/bwzKYzEJVdVucaQB0/YJSgDCmtYcqqkj9zkN22cOWqigE7iYs3PE+
YDctzhP9u9Zv2+TYbSqzkBOiDDTQz2SAWIgINRQ/ql7fdOWM2rtXA6LTsa9glLF5K53sGdsxTzor
fLLsAzUDyxfdntSwzFM6flAsGWYPeTXydXLHOPTfgsBLnLcuL8F2AKKw33BpWMFHU9X9W0ZYlaWu
VbDKCwqHTVm/pNUpEjWSqZ7crLzQAYuvivsSpmhUKfZrqEuTvUto5O45cXKP23HVLKQTmDNoZXzD
rNaW1QYFkzUcW1TCGsdqGFrzBCXJ52dkjSv/eCkdZJuepk9UCyz71SMtQjlpdKlJnYBCA/dJ07Mg
t4ozJNSqvvYF1wB2z3It3mWXxf7VMJ1Ah7WwpoSs1ettFSwRXin2ytUl66vBwYUzg7bbF6oOgiee
Hub8zh8aefTRbMaD4g0B8jNoDB4A+m4F9fWjrL46bAFYqhTB97cqLehFpikczwxtuEi8s2XEHS/v
MtjobGx79srj9b4ppeB929gWflXFpZK9b5Dh1ilYoC7xQUCIDlh9pKr8VaVx+hF3KGzkKC1Qlkzj
PXDuL/LxdvY512zt3gM9QpbdlTlVwRIIJbU/hN3plBsPyN3OdNVJF9RnTkf88ZdptLtfgPHmgsYv
11roPmgqz8mrbYQ4hCEEt/ciKPSORlhAsclsiHcQ6msA4oFbRSQ3p5i7HRAkXoIhK5/5OSJatPwp
vIyAm2DdvTAVoOyQfYq9/3MeDQzSP5yROZMHpIpFPJYITLjpmU5ybmJw0bAPUbbEVwdhJ3U+eIyH
6Cdi7Vlvs5EUzztCpT2fYbsu9FuGZRfjql6jCxyU7fiXuQX4Ca02Mp0oBCyZ5X4C/grhvkaCBbDl
oICmDaWvZTD8hCQoyg0FQcn4nw3Pptz33kiH8gZnzsrAZQpemSUtewWAvUu0TZVb/JioxIiWoon6
pxKn9DduT/L29Np0Tx4zu3yyJDnU+7qeHDaWvUIWBIbwRyepvAKfg0yS33w9ixRomiexs2Isnsfo
RNlBhS1pKDsKsRCg0VxD8uq0m03W1cdwzRd9cuVzwhuXr2LLJLofWpieV369k/mOSM9VF9flawDO
T3J7oM8Q9WUOVymJt2DsAHNhjyvcjk81RgYbt0NoZH9jxdrUpxiEHW3EskH6JQMRqkvI4cDau4Ow
TTSXOm6SvbNejjS4sN5PTEK7XUswtXswa/E8O3TP1Q9sbghJJSVNGJvBG9L2Bd8kZrggieSncDAW
8X+XRtHPtoqYS7fYoJkJQV+tPsI6F8UpP8kOBsOGKXdZWni6BKrFO26VL8jb+qAmM2+8s+ZhhCra
Is+3XKEzvYsiMjUAjvu+/pYWaYlzYiUBaORCQ4nB6sey65wRAQMNaKpKfimnRUk5NoQAf9ARA30Z
xyj9WEQPsJR0oguLOcLZgNXUS+RFRW6U/lQsm221JesUEIXhZTWYHrp/a0cHOrcIPdGqx2mgS4pO
bgizwX/d+iPDwxxSDPMUdgCZn6zBVx39X3ilBjK7+F/GbxbbVqZ/1S7i6NkpCj/45WKCQdlke7bw
gSM7d5rRtygH8R+GOKGvGI5kX4KqWbB4YWuDg/Wq6hYhdxeE3FkvNK05Mx4vbv4TIDH2+fF/WeYV
SXznAosFYtu5VCbz7RirMPk1wZnS3M75FUp28HW0hI+RrgiAvxrLzaeZl3UzRc2dR2E9yWw+PwbV
FN1vvWgGtQ64kpchGF6uZ+YjHkjj3vJ+rvNgnwzhejz4SUvnbTOBOaM1rDbTSZSdN9Aq5DpTf6rp
JFLWLiJvVABfTptmeWLWcqy/ymvLnPcOyKUcjQPzO9ab2rcnwJO09JTHJascnuKR+0D8l+0JiNLN
HMtRvIc9ZB04n5XBkZQN7fyawhGuHhKvIbimtL9eUouOTb3H5SVcZ9AyE9aXxzeEsh0CsvitgGq/
qpaqebZIxun3XDi7Ix+A/uP3dtH8VXriv8hi80e3a+GQIKkEwKmU8jBG+NSxnApUjDm3vUe6aytu
oH2PO5f6RL++8dr0oVtAs37x8tWiSzyetVWyFusJr9FHFCLnoUub9AMgFqa5JhxwpKHfL92dIim/
2sZ4Ry5AbJd8Sx1NSBEe9gnNziZHuOZiblbdxy+B7m5XomOzwxRK32WfsEp6szMFnG1naA6vzRZn
2Cjgak6+ZHscOG1ATN9fepZH9pracmGXgDVobCINXExGmxsGY9irT/552bFgglue+r4dnkc2KvFe
ogNSY9cK1g9VHNNOxg47st9CFoCsFpdq8R+jFlc4CO7RHzDzWan8pwFrT6dQZEF1EjRAqwMNhV15
q/EheBhTl+y5wOMW0l+58p7juSXEU83CXrd+k50aeF5Dw+Yo0G9Rl3TJ1WD90M9F58zlQ5PPXvvQ
DGmsthl21nxXuHGQXJRevIQF2uL/441soapZoVueRd6u7Kd8BRSETpO/RYvVMc/wj0+kn1bWRrKD
OBrU3ADYoIYQBzw0dDoKUG8XLnnf4J7QhtwU12zUe3i8oQKhYYqsgbVqIlTRByIPBPzDoFR/I79p
jlBBxvqrnWzvyrNutQhivdPtuoXUwYF37ADWgczZUtyIOvAw1fUEILElQAHzM01p7wrFZN3ctp7i
M46oWj9gfOazwCTc/yO42X1VOp249y8W6zW5BH5y1jE4+Ee3RAbaQuLQRza6/K01T9W9KpV0t1Wv
sfCg5svuBKzSdD+KsQUgnfQxAn8MuFx/w3tlECyGntcRFebAMJhV/btXJwkdZUA/+CPO48AmSTIt
Qkm2JlX/VI7dF78zV8o/EN2qE9GBrH6ejd06XxEWpp6EQyFCZCts1xlyJv30abtvcjknOzUm/WeU
8d45Cqf2X0Zeks8mVKRDVrjwyNC65H+q0OtS1NnCc54zkOVgrevJ139kAhDjD+zMhlWEhQ4t6Yeq
HVzXUcoFsLBDEnuNb4LXZOwCONiRC2SMqzi23v/fPZGIcNg2PKLFdx16yCgAZMcX2xXxC35eRoVG
AxLfr4bB5pJ72Cgxja6r+Spbmf+EsDFQ5I0fE1P/P3JzaVvExh0TDDaKNiD49iWoH8XnULF8F18r
QWykYCCgyki4HCNBu7KS0ixibMLL0dyhJUTDU4qISZklraymO0MraOIr/p2JrORSuAySsGFoxciw
wfT9No5S23lK+OUN2KYl9ozd/1g6r+06kXaLPhFjkClud07KydINQ7ZlcqgqoICn/yd9zq27W27t
DVVfWGuuWcGu+INLfZxeUr10ucPZUIniW8/JxKyB9WTtY4sKyin6WoUMXLhgA0R9bqwpJScxDiPr
CjmDlxMfPk6I364LAesXS/jWOrsMlT2W2bYWA9l8aWY9JYy+Tw7i57uG1WXwGGB9V8e+LmBwpoK5
aSC81D4DwyeXDSMWQkABQRifQClCBj4xu2elGEqddF/QuQDKBI7u1izu54oQAKbJaWkOkVO78oBE
bfjkTl4Rh3PGWzfo4VO4iid9WrGqN8YqKU7ehYVjfVyizI/PTsKbeCs4zNrPrlvNkgJVVnCfItG4
RFluP5PI5bv70Kucn5kMDPHUFyHfrA1HFnpemrN+mxOPMWOENW4duBAQuMFvlr67eIPyQwY070Oo
KG/uKDfcuymCDrjeaGz2ke9bPwulLNLaNOUU9v2aXQ7C4UHm6hh1Tfx3inC97VqHwoWB79LTeYyh
/o46ZtzowNku7woUJHd5lwCdNfHqG4gQchzAH1H4omZjcRHOjiSpuOq4r9qShc3GDYDMQh9ZF04m
K2XEVdRS47XteiakHuJu5FjmgX9Xv4mkyE7QB3X3EmUY0wDyE1nDp9KWRqINN4TvLpKOfNOOwPOD
ZGKHYDvSx1liWdEjOk3ErMHIK3tL/YDOIg6zlJ5PRb2M33IY168DCkV1YaMwxujurYAZPxu1hPlg
gmpTkr+WEbS2RzaN9FQAF/FpjIeFPg0BWEFO/dgT0rvN2Ew1l7pP3d8KDII6oGMb/D1XFk0kpRL8
Us67qKFGyWK3F9u4HIX/XNQxHEidYCq5I/o9jvZ+5uANGQbEWTb0C6ABMLPKc4CZtkeQk1v9IejE
qjJmz9aeQK31cfDYa9f3HeJcA+iKO/bDAzxkH0fglsMhVWcqLMIUtXST3+xpUJZuEBPX+uqhLalX
+rIaknunWWdFczaRZYVA18ChB+kSxPi0fABUV71kNDMwDABHIkAbV4xfvFBiuYh05YF2qHxz0DlF
F1vbuTn5sp5fSj7TmFXbpNyw2Cite+fM1hFl2QmHZEfKS234jwPqKIyLVHbznhS+RN2BiamqN6tJ
uWE7EWXOblpyQ/4zO5rqhqUWwRa3ipmcZ3sYcQMRJNbqlG+sYxb0gEHRi3/iDp1cvA2DuYrvcz9o
oGuSFq2pPlG4eekp8VnR7BNNFXfH9M9Xz4s9AD5lD99x5mAK5LSSMAzENYytgqxkr8eXjphaBLQp
dloyS9gNOOUSAHfk2MufmnK46o8C8j3h4tjalp3sPUGrQU42xk/YOVN9x2NPuRnmDioqUWvuergc
tW5uDGLG8YlYYkc43HH8T5NQQaeSbVBDkCwPpFg6/9IqL/Qfakk2umxpS4/locjt31HdJkQ8j0hN
r2kf4W3P9UiHlUYu4EumwlTiXzVACH8/C0QB0S717HR8dnP89ncSvef8xaXb3Qs9Sra4oglfjDWI
O81k7sRwBoVASUyTfUPlEuTXKaCVeITrExanrDOr19gL+nxfR/yBHRbpyGSGpdulRusJja+AuIcu
oZ6i37Jnl9yS/7TKMEIPdQbje/wSm1JBjiDykIgPwtVbiiWWXETMNjArt/BQwp8psKEzE4GRfzb+
GOgtOlC3vy5RhE85iNhXcuF2lJqtg92J247FaV1iZoGwiNmvHfrcg8hAfGfuuwgO5WiYGg22h6yK
1OUSkyMedwITxCJXPSV52qvKj6KLSJyVobTMZECEHg6QrS+81e8rGbjUec9wvB79+TMWq4ytqMo1
nlGmhECOhDbYp5m7TGOidrF6iihgHeLZa6fPQMX8atqCvJ2mRwEFx83jQLTF6EzPNorK5jEHAGb+
YtBC/1KCqlWf2BDXvBM2MuhR51VtgaravcuLrtQk+yzwhrFbgJrUugZMNwysR2edmCuzarYM1J4k
VNTZohxWey1ZvClZCfcBBov62P03lbSDOLWGA415Svj43DBWtjGGDzvA63H/7ZPK2eJez1kiwqY1
w+ozaJzQYqoPBFZ55pE4UvsUsepNDllQhtFxTKw5POaLwOcy86Z+r47A9GrLtSyLnbr/wg7JymNy
lP/Xq62oKTdEDCn3xvVrN3c4KumPzLRkzg+aXfOWI1Ipt3xQNPAiDLmHbGuIixuLFP1DucfnLULs
qG3Ngb5NvarWJNJb7fPsOqwKVemoX2FesML3ZxuWblB3r3iZjEaMlLG7Clm1gMpz6FSgS8XBSxEY
9m9MwcQvJFGVeKhzy33EQy0H1DY2aMQc0mE/HuYsirirg7j5BRWnfTKMpanYgbu8psYgp2XOYg5+
3aKHrHXs+Qe8Oc1J1qoYXqRNzpfdOwAAFpEZlharDojNCKITYslc+c58hTRHzM5Jnd/GYNHPgocU
/xrXgDg0NlMg6CveMu5IzqZVaHPSBWfkFkOypdun77mGSD7IyWDeLthVBb37QDppU9xKZ7WvR0i1
2FD3qGn53gHizviiGLIfmwnPGzg+g6jcry2fcpHMynHjBHlEe18jXgJ3W7wQpcMw1DgZjDOjUMcd
8wZqzh84omjpcTpiy82R3rMFh6WLltKO9XvOHAHGDnH0CVZT8L8+N3HLkjRpvHMbTlhuPcRT27Tq
I+t+NfEWR36PFPYXMAWE/3CiedOZnEb/2Dwp62Tr0Lb2dmRzk29dyXrgjayhTH3aihH/W2jZcAQ3
vC9tBdi9Em2aPDG2QrEKt6cJuDeryRmgX5U6/TfzOERil5Ey4aU3ZiO+ucdEx9gNTX8D8RLLXXi1
ixzeDqIzsP/P7GWLrDmzFq66+wTlwvjCYKVXRA53a1EHFHbyrsxuJGkLbMb94ozLnnoCCbFj3RM6
YQ2rr92pfH4kvLR5J7LRHh+NBGz4E7gDQG6+dgelo3Zmbksc66E1D8+csLaSm7BXbo7yUXD6PQZE
Q2iKMkRifxzZJXJ+1WLGlr8ZO1eGVEoU/W9WmmX5M9TOidqaUTWyDoAgQXbD+VlPlx6WHHxcdAe5
QSnvV8m8babAXRgejo19ozJmfwqALFKnhY3y/MyGnaxV6cEA2xoCPwAow1csDapHd7bBmOTISOwk
wGiJumwKD+sPhWIXxiZ4duwcpeoAuiO4zYRJuV+e280fedU75YniryBAgEYwaK9LqFR27TtgEUQp
1F1zxbEEu81xh8n8K4kyb3aQaJiL+AuDmRqV4qpzW40Yw1Ix14AvRIVtA0joP1LPoLYapAovMo7p
jaKgnuUdBpZCcYFQoCAaVODq2Cl3a+5fEqunDBU3tqOyTg8trlyEcKRQr86n3qviXy7ZOV7DEbVQ
FygnS05ibuxfufCrhrxkWIjv/lKZ2wQsyl0HBIH6CaAQ8fth3GahE9iYyYFuuukBvx3Eik008V7j
0y/+cElHVbQ6IqIR8wzjd/YovksQO/pKTxQRulfOruSpyeao3ztW6ZclQTRqTZWTthN9cN46h2bq
uuG+iVs6Fc+z0LlCOMLyTcY7y0fGTiuLyq7wbMCyporBZcnIxnTY9AhhJqEGTLHlfNXZ6qmtGnzT
YEenjAC2hrR00EJxHdyMWrE8KT0qi+SEydIRGoQTv/Bxgi/pZkF4r659oXZezn5vPywCwXgN7Nra
1Bg8NJQhRiUHq6bpADJsv8B2Re5fqsmeDymu2Pg4Y/NIDzKkcjow/LG/U7ZE2FjR0l2dtGixRgkH
B7AYbf+Dy89xKU5IVHYojLH+8BdJO5GsoqZJqseQ4e3PUmnjwTln0XWXBkwT7/MROOMuCViXbQqk
vTEcKt+Rp6obi5U7RFTjxnU9/cNjGuTP8GEX+asc6VpPsBMQNGGm4o1mWMyYHw+M9I8mKDoqi9YL
OmCx6NdBtsCLyD2c/qKJH7VWTnVE1ODWD4YwzeDdJpBDcruXbJpBfFiCJTLrgVS+S50r9Iu9HzEH
Y2OCrbp0EdkNeeRWl6VHE32oHEqXZzc2yIsyoKDypscQgqBrwe24eMh85XXJbMfdZz63wc84EwcS
wL7sluDvzOoge2LY53OeMR0GlVJ2+XgARRIpbIx84hCT2pngWxwf2YU8FaqWOdDw9Zn4cVgMdtxw
z2aqYLgb8lsdyqVmcMCBJ5N7FDfcv2yXZn1Dt4SpElLXlCP9VxRk6HMIsE/AZtln4kiA9fplhbIR
RNIAKzbWA5fLkqXogKRnR98DJXi3Qt9AkUTs0jdIm2V5deEP0fuoVQXQQpiTlzwncu1mBwXkkQHX
Non2yvBPOULYAciY9nlXqirytqnyevdga494SwjbC5rT2mXSgadzFR9AebEZzfwmNpk3CaB78O5a
bnA/LxWfFfkWTKDgu9j9OyUv3bZMBRgfLGZjf1wZCp/sErIfnixKSYF4/tv1CvMsVMvDIYcIrRKT
YcLWDfMOLmKUmNZmgDpbbks50cEiM0NMAvT8v5ZyBeTUuY2MqEW4zy/rBjwSNok/HFQr+3uTAdX7
A4+R5UoJce1XxTjAQsRZlAweAuZZW79r1ZfQsriwYcusHdS1kFBXINopw4VklmwF4f0wj51x0uxg
sTEyC+0FcSOD+1R8pCLUlwHv6nxN4fj+QRqPZzpPvJL7TRIxtmr5cE9ol9yzHSJ65qsGkORT4gC8
2KNG67pdWro0WPUEpGZDsG70miOuFTt0VXjzEldbX/yC4s2NYRMg9OXaQreUy+aKeQ/hHtpTuBbI
nPg/LHuLAasT6PfaBOjwUMMAK4YpG/627Vr7mKYYifvnuPL4ahBw1fVFEQALrsHp4PcMEWLBlqyS
tS+GD73RBpQpkyAU7xd6ZCr5NiG/9ACAGtGvncxpdF964CK2sERJ2wKuW11dKAP6DJGfrp+YmnGE
kosQEltnfKHw5G5NLAt7oC18CllpkC9u2ApoQtlUabOD4KcTNl9IRnIccU+dPVEmabeLb0AP3Q9r
6LACRlRM/qPtslDf2W6XBU/hCI4EcNsKLJlz7AcYOdd0I8jP0w1qRYURpUe7E3ozZj/qsvIxMTlQ
EWQNPpJrfKN7kDH8GnrGwLmjNZmnW9qDF1h3qTMcslXCJ92KRolhj78npc/ATifXqj8LJM5ExQ8j
bCcsOhTZ0rZ4f/yipEJOJkleXIIY7HfauNaV9wTrPRrl8Cl0JvrBVubotXMCZRnWNabxH7l2KBpD
pL0RCMoOH4dunKDf8Pzr7KyywEqvc6zJzCkNi4tbhqQI2gW6snTLCN/5mvFI7DTTQibDqsAaJ6bV
0MMJj+VuZtvgvw251Zm3Mo+hpxUx8t6aGMMzNs+16iCYgjIShRMnKAGlLdxDGEh/SqSB9XYZW/9N
p0XsfkYN5oirMCJ4YTpQHpq44NoVAjTgpvSK2j/L2IZF4KLa5dtNY2TKydKa58J3mejbOnP28zyp
iU8/gVgGpANXDHrIafro5cokTDp2VAiUFh0efWJtKO6w0OPomIwOtsyUK75lXa1OIWBWT02KcO4g
jQJM4xMN4fFiVQl5GXBs8AIfCqYI4oOZEBEEYBJgG2sLI8qOBWJwQifRIVvOfPmCAYqL3OWDKl+G
Gc3t/7OIEyOXfwlmA9LThqEkTZpVzHFoFyTwRYxG+0IKpD6V1X/eOp/MAFTYHQI63EBhzwlCRuWZ
pD0chxZLDcKIQ4Jl71OQcpIGsugvBnkBHUDpiMeK3UMPOCP0PqXjpfdJNGSvjo40QjcPGsXqZRwm
dvNt8Vv6koDcYLJqscHCoTjCJyduG5bJZfgg+sXpNkqyCzgn2oofkXKQGVNRwbyYFJTNdhgjSxC6
wu1BwZTER5ynOMcJy2nojPCOIedoZgS2URg75nlh2gj7pB9A0keqdyaAP75AjnoKkwoZVVRKdYtR
lA0P7jzx4UCAyPeRiwLpMDDS9e/xC47WwdVOPhH5XoyIjHxQ2QRk9e4XphmTMJauomLbtdP6/gAw
IOWX2C+Ddps5/CHwqCu7YmZjC3yGR0WG3fQdEPZBGE6Vo4+IK3zvJFKPlYVl0GfR8X+x5ACx8Nsk
xNcVGxBQzrtWxNiPdY0IBcuhZ8Py9RoNwmjsCLsjgeJvKgZrOLdjuDrY1MQ6ZGoDqukWwA0VYztS
AhY4bTiU87jmyLHgM8zcelevaeglEfVY/S5mFr+cBYv6HzUNCHu7nlX4YSpyVuoe/qWPaB6hooCh
d9q/cVc0TFnJk40+Irwj/ES+JAZ4cPuSDN4fqNFzXfg2yX2D1cYHdw7kgIorR124TfCs64uV9R3X
EoCnHl0oll5cGHUS+IgyPR2R8uLmCoJvScfJLJKlnNO9zQmIPWQqKPoerRL/xO/JmePqOyeEj3kr
A9o1aiHTmTzXyNndSyWskW2pJgejfNCdt5rPp6yX6jKlUe+WO1TdIRMXb/GqYw71mSBRjfFeo/7j
wWGiz0qvpJstL3gpAQDUncn5KIkNJ9IoJT91OWlVqA6uERlC5tG1VyhNYK+OuJkD0hwhOVavUOsQ
gAhtIVny59HnXUY2kV1y5v4TuUOKOYJNoTrd2oG6dN+i/XKf/bJHtsX4ku27z+H0XuNTxeJUBCHb
9jAYqpeGoXv9ahEkMH2F2Es/Won6jAeOSny2SLZATlkM8o9s7MnjzsxV6jCVIqWYw2yBUvCvlqY3
8ITnCknYOez8kfRPvhqlPoZksUOxWSONO3sbYZC3txDeBHW2GkZWyCLQgGfBDKRvST9qh7mNJ5fy
wrPgPdRpY3p1h7mU5ysMOF6obaQRiM5ZXadE21GTwDhvWvSouxqK6cFG4PiOpo4YJaVdeS58ZksV
1tG08l5L3/KbrzaOSdsFh1nc2iy0WLhK3ESuJ8PLINzJqU++p6H1k9rDsGifNtGSnr1uskBZtoVX
f0vfltGBljfOf6OaYvZMkLvXPTdB76dvFaeV+axUxFyEbXkfAhrtkd0Fb1kFvQfi31qsisHm708k
7ew/hmKxr6kp+o4Bh1xYiv4bRpoI4AkaOSKoDM9fICzmYynDl0FhcuOmHqEfMz6Osxn2tnD758GK
+vrXUEA7ufIUTTrfuWFLmNZWVJSuFxbh67QxDRwyNWQVO8TMxCkD/9whAflhmAYBcGcYpHlDIVFZ
MxJ/nh9riw6lWG02sJrEcCoZs8zsN4I2JFRrUYLjabRnzFxmlbG8s1xorbeoFlH9PIAJ8LDpuH1a
st1B2MEoNYXP4mKFSpBBF/igH4fQD2Pyi+gJ2unMPs3kNiI3nXefgOOY9aM6akv72epqRwWbVtTK
+lxS5YTudgnnFAsGgThI/nlh2sY7kCcWNGrnalc0TxYZFC3kAYdULiw2lZXwslaQ3NnNJRGT0f2C
F0POBwJtUmHdFlfwX80CEry/q5ImqFFcoXqegk2PR8LOd1kWFJ9FbS+wfOjZX9Iiy2e0T337KVla
uN6N3FThXOrOIb2n4Vm9lRl62o1NV+agS42wioJDgTO70TIu5ZHObmzjfZYvbCy3jnQR/+87D4Xc
U68Q798zYe8JOcKLZMY/4Ce9+U8TkoR6o3JZ4n+ugPO67UlLUNeOhtPGYcO5e8lxEYF7jSgreGzw
Nd5q9KrdvSY9RR2MDAxrPt3J59gficvWEMQijDoN5MEtSMcZy1COTP3NSZT6h8M7858mt1gQbGp7
rh4SNBzd1k9Dq8CWQ6jjKWN6S475Yuqb1Vj1X3KTdHUk7NaGhIvTl8BZw2DqcURCn54myS3SbAsX
Fut9oJn2SSbHdeZ2u94PrW/SoB0SbhQf4QtJ5hRrW7SM6OUFVmBAvYitxSHnZSx+s1cLqjvGQjZG
PWbiVAR1WhAnzkwbxCf5WixRlE6mH8LuKpz1FSUTCVuFR3YJssjRJYrZTxkUbtkpqTc7nwzP4MgV
wYSKTeR9KRRslQg/hXfG4DnzlRuymiikdKz+jXUxPZUeW+GINbMjhj0L3TgmaYK0pOQBn5CKvrDK
SVB2iai+CQBKNCPs1IrNS8FzFfAw2dZsNv2kxhAINV/XJh5RvN/8aEnkvZlZ2t3GofZgSEKXj35y
1m7eazdRp6A7TWBwxAVml3gbW5FEnZgG4UOsxjYCVTZZpFvEfQcyzQnsY6/jlgytKWN6o3Jioddt
YudSlG9xxLDNKdPSQgTiksWziaBvIjEqMv/SmUb8TnCRFltH2ePCpMtBnFzklr9DxRP/ahYXwwYi
pyTYCCae5ohwjxBWO7D8VyBF4gXTQM9kncu6s33z3YH5zXYLiRCQPoaw9C8jKjHJBI6zmvu+RfiJ
LdZ95VSY7zxhYA0WgHTJJa7h3WDmKYY79j31J8NoKwXZIDErAOis/6EWmK+tFOMhp+/5GNK8fSSe
OziM1AJ3DsLceyus4vckMNPnQLPkweqHlcBYqcxvEzPhb8HxBlE/sVNxsly/xZtNKiIzMiu1I6pf
SBnbxaj+d9R0YmVnCmZKtDzdgXeO1LaKxfAPZDH15VbSC7dRnpXPq2jhhbRd9wXd14QNLE/tC7Am
LjTUAzRVbZ/eV40mINjTSNfpJ4H75AaRgiH+4J/bRd4VwkqF302lIML1rP5hEp2ulPfEryyaDAWq
n2b6sZwhDfd+zYATZgSenlcCuuMZuxA6EX4y7wj+naaoeey9jMnKquqlE2/IEOCz5Nd+G9GzgIfx
AvnlZIF8q1OIHdQ1QXrXJxjBT1Mzec2eIrEkim1I4ataMRvosXTNA75o1o9Chu22tqrAvl9UDhZj
0yBZWd5mCjM3345yUXC8NWiorczC+G/QYT7YZZxw16qSjBtbhaJsW3WgS2sRzAgKwoDGlBWdKT7N
2PmfmRHdtfbIv9iqOOq604Qhh7gIsC9np+vsZlsiLINys6450VB24SkubBMeyNUpo4/MHeoT6k1u
eghn0b+UKDMa0xLK+o59TDqyiBoX8xi6VoW9Ph39M6SgdAJ+GTT2pmHQzsUKdi7CveZM+P9q10Tr
9EiHZGi4Wb6HSVHj9kpEe+tqe/a2DBJqfxdXTSDP7ANwp2ACY2zczBJKIA7OymEhmohlFzOjq7Zj
UTp3ZM5PuwjwJMdfWAl9XpDofY1AXYIdWe0cOK2KEo0ny2SvBidUtRvYwbZvUTgibho0f+efZQ3h
2pS6jMQj8kh/3JEmH/mnsCqEtbdK3bM6L/AyrwojEj8Ir/HhZ5NB7WEmrFPdJt5Rimisr1QRjo9G
yaoEHUg0l/ys/xYYvlNXv9jOg2kwTQ3N2tZ4AjzL128mqMJ4I/rQ/usBF/q2CscCHpJ6wTeE2AEi
zYIEkQ1pVX9GwkGGjF8Qf+OICDXCLCNqXKDgdoi+Hjr5FAQ946u2GVgUx664TApN+CUp0Xzu48Cn
vilc1Fd7kAs9O18H5RqbMGn5D2Vn3N/ahH1zw2ej87dW9tanYzldewmDqb6nvWJFjzWYRCIwHT4C
LvozcuLamcwY1XskWhMXYL2hrFF/ZpeynOhZy05vrhKcgJMlp5zyCu0qqh6r/rZlGZeUsnR24C3Z
o8p9XtOf71nJ1m/CySSvI/FFt2jqppSmIuOc7k0eRoQzVxCYQ0yhT3oYsktb0sDtrD4u3pAyqLeA
zu1i0w2ZU0yEEq4iNBAJSMTOzl7jBj/0H/wdzXTXpKzNGOoGZbKb3KVCWJSlLs9M2ncIfjKU5s6t
iL2ie+s7p57uML22+rUsWg9Hcpd1otqw0pUtGkVI6kdKdfJrFSge9zoADKkYrlRl8414qrReDc7d
6cEHENTh8MaQuYUEQIqgiJuesxKAeM1Ab2rsuIDgXtjLjsOZzx8qXmtuuZ3V1d7JqtZi8xPYSAas
yUruSA+w/GOO+BPiZj6DyyIfkwFew/ImOq/9p/oscKTEPkZUP6nPJRhlOGM2/s2tARjBs8P3NN4R
1JO7nwazo562cHzygLBZ9BkftsNMbdfVYIpfrYWe5T3Gmc4atjRJ9MkHI32GRYR3nLx4Suc3ll6x
OWgWaBCzUIm7R7zJBW7clLL6Di9LE50WQ7WxNe0YcARTneDSiNqoSA7a7wv/OEyxJd4wbSMU3jBm
NwUhsEnwQY6TQ4gNV1O0KwzjSjzLxE3CdUrjMttUiLEItYzw71NBxi70B5LGd7M9pfktZvTU7F28
Eu2JZE9dPUZRKPgJppWR98TAekaq5pYgBj47N5KSOcDcTlvKk7Z5q/RQDRdOu7r+zpLW8g9FXbgq
2CHVKXCaJXarHiocfe7jFDnzcDe2WVs/YD6IFnY8xczKkGYgRkVhy/jSV+yWPmYHKOyeFQJ51bzt
6Xwg+ddtXpEpujN8T27sNxfBbDZva98nqJ5iq2J9G+aIyLi3Gh9bKH7VtwrXUfDj9FkTPa6Isnk/
Lx0f064BnO0jOJrRnu6CMZPRnl1IXaFyS9lz7idoXCseRcmnjLeX5RPHEFUigvN/IbE6/d4yWUcd
YAfR1zRF9UvAYqc4VJEYxt2QlysvN8wYJgYGQCzTwBlFx9TG8tdShxHDKD/SWKlKM5CXwfwV0jQk
7nIXm0gl9zKL/XtZ0Gbsa2nNv8nZ8CgmiqHHrBRO+OF3pIuWGGTY7W0M5zTiUjd23xXeUvznNeUg
9gqG90yecGptbW/OHzpKw1X6kukPmwwaBr/sZa4dF9HIoN7Rfz1jHAMmu+iBv+exHk+2y4IbsEBK
xnXUEd4Hwo51AiDMlqOG14edqT3FIaqsOWboakxnSAlKVckSjTwRZs4sxNpTF5MJuW81Y0V8I8CO
9n2dx2o/V4TbngEBU4Jn7PeSrbIY+OzjKJCoIT02bVdC4STqRyb3RJDX6yqSUjrast8exUZ7VZ4e
4Nrh4Q9QWRHatXa6G75TXxx0ECkCkDuuiA1oVfcjSpjL7D1UOV+w7c2/NBkQJUJJIQZBC8kl7BZ+
5V14ztqPMa/mIxPtcNh3GFGL/aIr2z9xdtlopeikHpw2gc68zIW7ANdL1HvkKz2/SwSPI0nrlpn/
5Kag4AcrCYaGT9ZMJ6JGsnvAME73TDsFR1zMcvbOXBupxzZHQCJhLavbwd2g8JbmHtmm257CAEQO
ZDwyWA6JiSkVpapdzDVKW/ldbuGj2LJpb+JTZqm5xZjWEQO5EfkositY+QKBwzC0GcoFP/2N5993
Ycma7FoYAJb3C/mZy11shj58AIu4DNAzQfjsAssKvyPotOkmUDlVjtPKqjyVM/usfQThYP2TXN0X
iKUvvFzDVxrj6+OJH8tfXVqK7AHnf1yeSalTy6GWQfQMvcdMexKRMARxSpr2bWFYioQIa3GJsZwT
hI4wnJC4kYPKFxEU1kcIhK+74hNOmmtY58XEJ4JWAB123zP8i5skBJolh/3CjyFRA36vtRss+DRv
oYsZHIATGv0D35ha3mjqY3dHKkXT8SDJ+Rv5FAGUYZs5cOah7deP46CC7laY0BQ3JUpCEBf8l+0+
XpoBaiaV7R8AUojum3pQ30vQmXGfEOc88ovlNS/b4jV40cdlPoR95kd7NQvgNRUZoN6rF8BJ+et0
NjJYFquFeVxIKJl31uh73VEqhlhHUXFrbTgvB5JWZk+IXevWJmIoPTakmbecKAeiObqXcnb7f7i9
gQLi9AsfEokeCf3bgKzehFD5zwWSHnOyhJVnu5Hh6vC3ZtgOWj5jGw6jxKjk6DHydnZo6sGxV3MU
v6aDhXLThcBRXcba6puzZ4fK3rFLtsYDiizGhEGQtd2tDrCHB+QGCmp6eDHoL5P71ri4qWF//zgd
nbCEIHbvsfw+zqJuh++gHioEJ6P4Eh1Jo6px5THQjfU2elIgWIGw/lzlc/cQEH/BOw/4bs8rMR2b
OGp/elJyV/yZgyCvShKLyj9ynzpGBt+ac/CwIDW/BPbYtY/UEM69n1iRf/Sikt7Ng5X5U6ssRn63
6Ave7BAWojvtFBvZF44095hnllPvMeWHexi59RHEwvzUjbaHg6yBzOfp8DfDu/Gly0hrP8/LGPyZ
OZGvsTNZZ9knyxdwVeCurYjkFmsT40pNUOWpUGCQDvYw+QE3iB15u67J9EubTeFFa9zV27IbEaLm
bJ2fLLgsHjjTIjyii8r3jUMoKOTt8EA2BPKaOh4vaFoHm469C/N7uM9Dfm5cP+JpIFZxO1hA/Loi
T86ZXmbyLpH8bTDS5r9UUUByNZ1HB23laL03cMzRzAfay1Bg8PKM5Kmy92Xw2psPYMWZJDs2w31u
hY5rTq0M1HOSemwYwBcCxWBAQDSfxAt1NxF2IbsNbtfhL1lhEfxoDaAf2IKt7ywGC3oXsKDALFyU
M/Geslko8PQc4CYCYzIccKfOMMY954F5f3zLSgzP+AaXz8jM3hs5qyge6DZ9eJI4Vq58xll+Jvuu
KF5LtoscqxY/y5au/Tlh47RPEBPX+ogxYM/abWxhAfQlLCMexFSfgO0s5jY3XtFu4dDg2gDgyrbp
bE8FsxIKxro69mHtPYIpAWM6VvLoGK2uAOi8ow3U+kGA4novJckcJIGoA1W/fk6rRumjyGOwForm
jVNY+L26uiWSXIYqyC02Xi4sNiUtBIAdMVAzg4hUBe6OPDzAWZ3jhwaFM56G97QCjy2lqV/aWbt3
jPkUtnAANu9mkS0BY1KwJxRImR3WJuHYtCeBQYv0agKCQWvCNSF8fdSS0rAxHZd3EoOhJ8KXrxA1
DOthwj6Sfdotxd2wDn+4BRgwST41cFqltp8A/04n1TnmF1tXMIBLYn/nJEecE38OTviamjPWoWLe
RynGtJ2pFqs8+xTO9ZclATMevKY06C6J9fS3dhcrQK10fuUW1Z1T7NOCTdoJgTwxTgVWR6b5Cgyv
CIFZNgrr7YhHkmxUaVq+7Z7OjrTJZTrmqhw1Qux8Sa54DJb4LRYkK71KzltKg0CTfjkXIqluQOoH
YlpYzDPcs4iGsSMR7BzR5b8Lns1rlPY+I4IQpLXygkcUXBPFGX/WtWOFzFM6+Jc7WTCiHIa/xuFF
jRsl55MXrltmBQqCQFOcjnT9U7IQK43k+TiqBedsR4BW8kDEYtPvgASV/6PuzJrkNrIs/VfK9DxQ
Y3Msba16CCD2LTNyJV9gSTKJHXDsy6+fD5S6RmRpqOnHMauSKZVrIAD36/ee850LFK/kShKdO6Ey
i+tD344PkGYS86JmCYYQ2hPokcgsieE7ASnyE5NgqU0LihcEAg2RAbid0jcHZHZaw5HKhIlxiWUx
86gajHZiCLqMfbunSWEqxYagYUiNtwn4Eo3oPpeo3ggHP2VRcEUXPiujryCw7LYzVlROh4qQbv6I
8lOLWz9vVOE0GziE5KLi20OnMrTlnd1gTxkKpQIdSR4iULB13nIObv1YmxVhQgtrTNn4Ckf1rjwR
RDxnT8QXK/JlGpqev0q2ujkehNYwHN3Xlc3kx3cAgdRvCB57HHol2cQMGAb8txEPOXbv0Bc0s5db
zrJbZlcgHSdPcU335pCfQV0AKkKZDhZ7dvretdJk2OQ0am0yKm2i2VrHWE70O10Tirr/5R//8c//
+o/P43+G7/T+gK+VRfPP/+LjzyXzqThkEPj9h//cvpeXN+ZD377rX1/1+w/514d80x8/1H9r3777
YF20cTvdd+/1dHvn+NR++/n8+uUr/18/+Y/3bz/lcZLvv/3yueyKdvlp9C+LX/741P7Lb7+Qqv3t
9f3+8paf/8cnlxfw2y/bLi7e39+wmzXNW/dv3/j+1rS//aJoxq+WYQnNNQ1dtdCEab/8Y3j//VPW
r8g5EBTjpQDaJnTjl38UZH5G/Gr9V8vh+XJd0xZYSiz+Emrab59Sf3WXn+Ya6F0BILjOL/99Cb57
B/7PO/KPosvvUFa3zW+/mPwO+fsbtbxEYVNU6KZl2KrG3ygsofP5z2+3mC4Gf8b/6mKNpa+ormDl
N0OUfEGjNF1r8sTmUv/SjwnJxLgDD073kcCkSwA47ET40bClJyd9siXjTV8pbKau3WxlEn5oNbva
mh1JIvocW+cS0UTWdZDBoFOQAopBxBzr5GiVDrynHOpZ3BPrOatxvDMp9K8Ruqy5H9V9FIRiN4fu
jh7CLZ/WqN61u6p7C2qnv9oK1VVAxqUhaPM4VZH/fqt+d6f++boI59+vC41KRwdCY5ma7pjfX5e0
xlTnNtEV112ysVTEwFk+zr5WN58UDY6Vfmb9h+yOvH1HNPJ9DyDJwNnuJ7poNwnTRQRLjoZCyEJS
hUqIMzzCZ1I1Njb+pRPz3C8SRMpJTsEbHQ25grFrHhRHoyeoY7UO+uSEzgk+9Wwwyt9SIBNlO3HE
F6hgt3JCrY55wKvhX9Ai/oSgkUQT1JE57zhuvIGB40JgiPWG2tg01E1nDhu67PLqBhHjOrc/1Y1a
Mo6roUy472hLoAahpF4BGXmRBdY2pzPiTaus/vSY/HEP/vnamupfXFsgwQz7dIQfuu5+f211iATE
wCmXANHAdqhvDTXvBcvwFtmlthejMa8jGvuQip4bEi0AVBoviqU+2g1gv0qmDwRy+ZKcal/LGFqO
xC9vgbqAYIEuxFxDy7xSA86nT7gUkIeeTdT9O03OVLGgEZBKYTVgqEa/K3ayTYMDlPNPFxG4LA7m
OIK4nvVm6/J83qEsRYUUceg0m2eTh8X7+cXQlxvphwfQxPNn26pl6LZq/nCjubaxuKCUSzYka7uy
An+2qoUz8NVsBzSiUQ1BeaDl6oASmcwnifYlSVxizBc2qCfTaVjrRSs3CDpdenn5J2JM0Njoidww
S/paJU3pjw59j4Rpw/rnf7z2F6uHadqGbVoE2VBY/rB69DPN3mhyL/BdgqvWVRt3bP1omMAB0eCt
yHyB4gHJtC0ALTQWAxaX1gdfxJCl+fzzP+bbUvXDlRQ07riEFouZ9eMja1V13Zh2fNVJQlk5YmHU
wRH3FGQ7EH2Dbl2EubYmOrx8QIqB6r9rKDGqtzGhv2JxLn9iR7grhL2N8Jtuess+W60N0qyZh/uO
/nzcKNbJFcrljkH5WD3iLUDZrqNdymTgt4ZQVpEVjAcDh+g30QsT1rNRRME+seCnmIr2qUURja7I
kXuYCcUmQHDqCcJ8PQVkIhPl6Q7P8uxDYJguHu6uYachAF6lDNpPXfYIVu0Y5dbu51fOYDf58R5E
B20bhmsKsWw73z+Q6VRytK7NC3lzCOTycIcPH0hJ7YidM6AiHVCMiJFgMKXTvRFZGtroS67UHEqj
nvD3gZN4Yp5TGnbePAXTdk6k2Fnd4DN8AOl/ni3dPijEvyYMyA92CFJLzyhGJp1STjDtUlCYgZdQ
+70gOE19sAx6NEiGco9FtVqVJvf0z1+0xsb744u2VfBHbKEGZkPzhxfdFIC6TE29ZCNqayDWGKuI
lDEIIIKENK6xKUvYbaDPq0NzhSti/c0yqC0Pxw/3K9su1QEuB8PQxfJw/WnrbTjyGeBqLqwseFi6
5KtBH0sx8/Vk5PeF2mMkQTwSJOojV+4gKlY0Fu6/uw7GXyxArD2aaphCo0b5dnP86c+Aj2ln7qBe
oqbYGi2zlNZ8D/LQIVMAV5XS1QxIq/Q8SOumlsFr5jJjJlNy8qQaIk0vHPaduhe7zlaZA9XcG04A
3it5SRqkwjSn6NLXM3SMgQayQriCR2js0pQ2PbdjFEq00PL4hW8V8Ms4CM1LR9OKIY9RrVCt5n9z
2e2/er2aTo/UcKmvcNd/f9kjQ4HZlqmXKh7vBq2XnPho1dfhVjITvcB2A95DZCQtQ+e+OiC3gD6X
ow4TQ7oVdXaoGEpd8gWI9G2llSrL3shcL0VXw0wqu7g66etq9qVpG2er1s29VuiJN07KZ1g87rYw
UFMz/DQPaBJ1Tmn49acZxK0ptwXQu50emR/VybwxVZ7WWi3vJD5rr+Xsh+wJ5E4tBIPdcgl5mkhs
QNY6rjEIPIstptt5z6A2XbcVSaIaZ9puQP8dzYLXM7ueLnHJFoZVEOYWx8dhRuel0y/oF2dPbN8P
oPrPTnOBeuZciYIMDzJwLw3Q6A28ALlfGlQljzGBGyaFXJf+3W74FxuKjVprKX4NHj5rKR3+dDNG
COHIQOguDb4c6BkBHhyt/FjYkGdVnVUDc7HY5MwWaCOqtAAUjovi4JDHir6k8LtKyk0JIBRJfc64
Kl2CEOONCehuW9KRyxSDZdzpWyD62fnnC8q3ze7H51ksC+hSUmsUad//7cngILnIWhym0RuVR33q
CSrpe0QVZHMA8hTTo6NtwyFmkEFr9NAhesKridBlG9VaxOhmkdmbKAi7dFeNFdi2OkIUQeIKuN2E
hDHBMbrW6JOBMw2LnHwfxRIrrR7JF0tsd6cTOclkoZG+o8/Ld0bD4ecv8i92Cg4dpkG9oqn8/4eH
B62SPgUooKaBnYDuxT5kq1yGKQhR0tvPf9dfPaicjuj1U19rmrOU6H+6F2TmoKiui0uaj2h8lfgr
w0a5+fnv+LeiAZk1px6AGIz8NTDpPyzCOWLuwdX1S1qjKasBn6+0mId0NOMDKjLcCBlvXU9+zBSB
RmgnyLTUDinpOVuhn5SMctqcMISj0IPQG+Fagi7rRksHQAU/Qc8qNSJzXya47dfMU8qNMgcZLjPz
QamJ+lOY6gORvpsSTGq9hpi8DUvq8aV+q7nRViqZc/Fiz5lQxcw5XzA28inieESHF+1nUrsAkODv
rRhPU0Ia+akWk2f0tPrIG/WKM30tDhWi7P9mJRU2b8Cfb3iuncPWaXNwNE3BUen7N2iWRDRUeXVx
lfqxoQNxtAIVaYsGtjGENN3YquK7ppJ60sAXB7OZvaGYn42seCbpWztlDM0d1VB3stRpwi5zNZwC
/pCXKl1OpVkZuOMkZ785Aag9IblTTN4bO4hdH+oXqYKW80K+OH14S+CbUWKFYDvkuaJVjtIgmE6F
wKW1unoUpcTzCgiMACODOqaytiXP3AbNFVPnmZkNmcbscb26hp7xAVi4pwShexoweK9nFhVmA1by
gVO0fRx150svo4pxaXVLANMff35Pshn9xYU1qfxdVXM4m/xYj5XMgmaIBhfwmsiwM127zbEDjkbu
ajSod4DGVGKKx9/3YuieUJdSTfPogN33kDmwnvJKaceS/5LQS0c1YO8FACTBcTLEzLiqbNntHdvY
RklHaH3jeDIia2QmoJ5W2YTAyEJagcowviSiPyPuRS8zpy+MKTSE3ajYExT9GD8+RgiOzjQ3MXBi
tF+niyqfJCfLlzGrdO80OpZFkF2j84lAOkLVDSKzBjFe0umgN7jQR1enfQA/8VRFAG6g/L5hMWJa
1Vrvji0VSor8jiSlbUQXDEeYOx97NikaaC5URgbyUFj9Asl3ZG0kA02/SyeNx5mXEwo/lBVa2zY2
9zU8BF+NRp49EVd+FRYXXTjxKUrKz9Ny5Iqd4jL1PIqijG/lVLg8y8Whwt5NgZtHp7K1Pzuz3HYJ
fkXywdSDdkBjZRxQg77SrvE4VLybSSh9wRh1NS0SaquEw76kF2jOqYl4iscQlhFXGVJ4FHoG032P
RWlvQDXb9oaD36YKZkRV+eJhIEzBtoS7R+3lG3aeX/Huf5W6siswC51l3q3D0BbHqWm3xYATl17i
xeq/1Ialed8qxRCwwd+UzeLHHWB56F2Tw6rqqDSfftyhZzmasyPzi5ISLeMgpWFlwqaBjwwfqAhQ
bwyCHK+U+t2pIyR8hnhECB7T6TWnlbTQmowjT7EMZbaS6gVJ+IxQk0kGw0gDwrCiem7WXsnXSTeT
Ipl2W1849dqHgRwwRRHBJcpJV9ZalwtlQLHl2hL3vo66ftzbZnLI836C1yijda5mGCs4Fq6H5Uac
EvshAFG/0rv5LlU4f8Ru9sGFLUlfJKlXvRm/W217jlzesyovFoQr7X64qMsU2/IVrCWgpJySd0PG
27956n/sinBhXZxNFOKa5rpo0L5fTWMGisKolTMRPcQ8Qg3wqr53fEF33lPtdEsrzfDmJ3Vqz4LY
jL/57T/2u5bfLmh42TQjDPqRy2b8p8227vEjKMI5o/7y6mUqrGVHzcJcr0fs9F2CRqBk1EbHem1E
lrFPct7SRlML343fB5ce06Qb124ukTkgESBh7u/+wr/YbYB5ukgXuUzcfj9cHxtmOoIl9zxELgx9
44uTdkRZluPb0PKnlLl6H4bkXI7WBxTwke9OdIu+CUsEy84UumITIhoILi7JLH+zE3JY/Lcl21Uh
CwmLMgIsLbPP76+fZatMMOzybDcucH2EY1Uy949C6cmDIB8bux0mGBvmRRAF0z7Ka2baGScNjb2l
VurdwkBjQ/Gixe9Xz014LgDJPafjW+yA8VaiuoRIlQ0+RCOfoJmTBHO3noYq8kpZW8+d5o7o4EW3
zgbTesYvPKA6aSHRh7i00OuIg1szgp6sujsyjcqfs4QH0Kl75RQXbIuqccOWo22wUdS/fwirCbS0
QhEdZL0/i1m/n3DHP7ryOqruExmQ8mHWerEfFHqkDnK5D47toFkw5Ke57w745mFOtXG0cXWT6IY5
Q3+SyfGg5QqH+9zdRBbdXuab4QpEnadoo33Q2jPFTHDUXCbLzhRfurndgVVXjpFiTuxiaBomk+jV
yhgOjRIVG4JMdh0oD89yLwDoNuPsnBnCB3cNchsfyu+w65pqVwxqcosmnY2qSbSDZUbymbQwxEbd
FJ17q5PPsh0elT45j5T3r62IVubkpDu3j/MNOAkS/YoYUF9m5ttA5rfQ0d772tqp6CH8xg18jUHW
PIC4iVSEqQbjNLLXfRTFJPoMdrNpTX+qC/TooX5LnTSmqT4ftKiWfm/M1VaH4rYzx1zbzkqwLaxE
rKto/OhoybuBXMCPiKvbAKe+n8hUMsP5jq0UGSCCZYQw3O/oZU1FDQ6LUb/FfW+MTHHGak0QIqIe
hTZ1ETe3YRRre0ZmmhjyQY05aaC1+xJpwwoHLi0YW5b7QehXsMCmJztsETI2v1pId65dbu+Uofua
CB1dpF1eWcuYrtftPeLVm9twdxEf+gKw8YlSFWknLunAN63PpWE/IDz/Us7tVZn5ZkToBfz74TBG
rkDWyDVjC76pqk2bvz+MWf8RL+9HRuSsP7m5DufhszVApO9Tg4QB5zHNaxoz3VVxbNc3A/sUgEBo
teBDL6xDMZOPNVAoa13peO0QokPt9gGJ0aukzc4AqV9qN/nEpv4SJdYpo9QvJmUd1hZqsYA2+tjM
DxnNeIa/n0Zwvige8foxyPs4qtCSCybBFyufINSQ14yYv1+5WCFsDHgH06m7Xa4EB+SR6bpm5uk3
Sv2gRE7j48XEv9yW3TqyHZjyszvvw4hWKeoCKJT5vNWV7gXvi7piBZyZlTpkN2c9TZRlZKI0Ibhn
pUm9CawGwQni4m5qV6HPX3KdEsMGIMuTk1RdfpH9l0ER/aUVXMme8O9OU7y21NBLG35sDsbGAYy7
AeG9JHhiHjJmhBYIx7TI+FogS2BVKQB0Yfk2bO0w9UZ7SksFORPFp9+nV03q6mmk3M9GYJVDIz00
4UCSkvRSEZ52rFx04oqA0+xE+drt7AIv+8pESEt6STIeCQ4k9jV87XOiuZH1f7Dpy3p6lUPer46j
mc2erRklfSTcCC61fqE4wMMsuHyVRMdZZrDjHEP69Wz3RLMEQBWSd1XICABHwVs2jlcsO89Wg6gF
SxnIrNKzWUGmMMYNPqz6KvqiVI7po10/dwknh0H9pBBkuXUBLYVgyVDW6rhCV3NUIAHE7nIaAoXa
mdRC1jFxBHr0JkgJ5+T9qqe33GKQFcfdylY0dTPXOdqWWv06ROYHdwZqDgpH42hC9dulT7DhwK1g
FPStWV9C0snnBR/ChXSnHT3Lh5Bh9y6Y2EdUIyN7tPzsKoHtdYiiVvB0XljpX4gQHjYqFs08nDov
cJsPtWN/wQ60ZKtnnpKrwE/i+77J5oNSPvZc5QWOt3YRYqMYejE6NV/bTLa1HghzAkVoZWmvGM8R
nEQ1uwDCuqLRF/IQKUV5OOpXDXw7cv1mkwRZujYVEMyEsuIkZK69i8c9y5dyU5oKpH7N4MSMPs+x
1Bf/KlkiYfghbsNhM5nyK9QDuSfOeNMYQeqDCfhiGvV5bMaKsHCNZ5fSdhWqY721NOWZXJbkoFlX
tPbRGceoh4STzLw51Z/UNhObWRiQed50C153FaAtImP1WA5afgjqrJ3X7TAOmzSpHhiFQjWw8foU
eQ4dGfcTOwYLMgF0uJjJmBgRbgOpbXKv1YZ7FzDOsjoc07n6QMcYFA6jAZKHy0P2r39QgJcHAOih
l3PS8MxYnw/E9D3F9tvUwIhho0euObSUAPDkJgJgEcp8+ybEl3G2+vav335c2o4vtCftdSKAln/7
h1pnzezN4bwZh8jZDuTlzN63z5iZUxya7K1GprJWa/kqME5R+SchBeOooGAqIp3Xg5cKkDjORyDA
X1trAcZeAi19SKmHaCvz+2cypPOee3TIQZPlEKEPBfk3h8kBvZLW7WbU9Q/gJmyOhCaHOiU6NRAU
sCe86GO0g45AEnVuomrjirv5mB8QgSMO5Rvg5z+ONQfRJXRoynhjlQFed1wpD/rykC98BYCVve3P
Tmx+WMzOTeGAXlfiwzBWRyqt+TZpLoFvE6rd2CWlrizkmpkU00o6nf24ZPsltnqmInjJoPRilLQp
C3TcBjYmgtl0GmoDSetNMma1h968aMGAznV6RFFR791tkspnl8SNC2kAnoMx0HOM0Re29WRx6kTl
4oJEVuzXLKfkjGx569pqiWILvip1UTwx257J+tOuPRzWDf3YOxCW6JFIEua8K14FaC5G3PpznhnR
XdKcbLNyzxjUkBuiHuE0kqxUwrjWc53Q4+VQe6baBbjYWSgqM2tjNfisXZp+qqn446Bh6jbkvZZm
z7ERBieV+Lc9uKFNnPdUNkgMPEcN8QuH4XDEDENWYzdsqtDAa2B8gJYFHEYJonu6a8GxFdqdq87R
vZzCUz3jtrZ78amK75IwMU90K7Hts4f3NbqdqekC1Fftk1q4+db8rPXfjNXpRmmHHVkZzT4I7RfV
mjn7EUOPdvILYpQZYrme7DJBDlaLoDhasi9HBsRPC6OzC4qe8wXARZsjMC7v2KYZZoS3thguHe+5
FjvduSYJcldxT7LyDxeLmnROat0PphpRNCO1ibv3GA15Roo1/2a3OiwKk/Yw93izTRw2qnIOXpxC
O4omNVEKzyM9jK1tC5Kj+/QtNvRhZamJYB+HWQaM8XW2XFAeGTFOCBuIYy13gBbmQ4FCa98a4HsR
WW1DY3xwp2KXT2WzxZockgWAUDmW8IMC4z2J1Oxo8TyNrDdXuzLfsTCYaMBd2vKGNZ3goUovGlcS
28iTdCx9ZYi4/NpWpjwTqXFoSDK476fqQS0K6WvAEF7x1d/icswOWtm6a2S+lCSaEZ0H/JXhjPUu
LOoATEmFFlNkzjF1WNCc9mWg33GIjPycq7m1zaMNuNlPtfLW9WlyUaPhwsfBycFCY4/qhyTuhnMu
YY/Pujykc3QbwM0BTnYQjNL9R1uJ2tWOJMCYCrR/TayvHsqr0eZqz/4zNWDZ7c3cKAd7AuqHPDX2
CrqIe7vm9SoidW+tjUx4ZM42JNBJTKKgTtrIFMiwAdDB7AuyvL7wLhKGQmp5anpJ0EMatppn4E/z
SgF2kcOb3tEwHP1sNg54PuyL3uuYKirjVMCX93Jk3DuHKnsFkN9ZjUTKN5L/LpomRDMbxF7LXuap
lnK12lHdKYLnjJilzqc0uQaaXa550NI96YifUPgc2cFaLzGoFakm2nWpzYanOfEly13803lnb0eR
gsrqlH6PMMS37Nh66lHMw+Kgx5CK9IRZCfHvlJ1wxwLNaOOHAr3iHvEzKj4EZEmJPiRssKBiB93W
pvkagwQ4JGr+EcFhc7A7e61M07oJG+sWKd0xtpw7rGfBNTbtUwRMGP+akV4AqOH40A8GPttTwTra
Cosjc5MJkpSgjABEMCuSEPA5LQmC6ARbm8T5rI/kCkoSa3qna+sylcDB2qW7xiR2tkT1mkNmIKm3
PWKNU3xyY1lrVAzs5IlN26y4IaKOn9IBJxUTLw+JceXjNoVunZIJlShVilcHrSEhYgkbAAp8kS1G
MbaB+5JEwDs3jDHN184bLQc87rw9gAq6SwTqzqODdJOcLHdG3rwQLYGb10VUgxmZm6oPwg8Rsnml
u4e4ifBcvUuGojv0PVGiYZci/cVp4vL4HQtFTp4aVV80Xv1WNXQW7K7hzNfbn+M6J1hlGo+koo1H
IaannreSxxensKOFV1LCyMWEOIZYT38J2zPpEfGxB2yEno6/sBiPVDLTRolMT89JZplT1r06op4i
cNBnWRdnU8HJEVkFEQ9qe6Hzv42x5WzAF71OFsIjG+f3KrTKa253yRpGqnsqR7XztEb9GDsftcms
T4PKKTKzxzWu6gNdenWbiWjwHKXE9dM08gCAk2y7yUy3kqMxR7ygRAVabayxC7etKB5SjrhrSZug
RPm8irG8rFtk8ztz6ZVMCFCPbSNWQpjDY7Y0hw3MXV6ls13HrCReUrhcelsjV28IPyzU8eOYJ5dM
LV8Nu1dBZNiPug4AmbsU/gLNgIuOxsVrpOJe6XCfEllcGjHHL05DpAgI0Fed3s/WXBYFxgUx7LWH
kPIhwnu7D/qx5oQRFYesxZHyNaX0exjr4uhYU3+kPm45OAXJfYKhojPl5GutwwQ1Dw1AcPYGdwyv
Ht/kNjY1+GDtfJKJcsRBRoxoMSyUEfMA8BiAgAGiPW+A3wvCoFgIaZvnabFx1QXG7RbxmjYZQW2W
yo3dhpDEMpwRFl4RL21nZYfLfTqmHc2QIos+0JzO8AsSvYwDfy3kElJP+MfJmeFXCZyVqVm7W9Fq
1I9pE1w6Wrq2TUs1cu8HLJcpSxbmQPSdwwnjZXyBbiqOYxqcIWy4R67lui9iGqWSbCKzdw/unFQ0
K5P3fMSeTKU/Yreq6kd9KtZtDR061aziaNQ1aVdoww1YbPi8m00dp/eNyGLyxKZhU1dR4pMWv2ut
srtCqwI+NiEmAonNv5kFArciUPwmssEbjbEAM9xjVx/GG7YOolFChZRphxM9GbXY0dWdikd9r2nG
vRkPpU/sWLyVXbwlL8M6M064pbb90ifGEekaLTAo78jKlcxLaotbISQheDoNDELXI0XGZo7EnbTl
GweGfM0mq25nmzzd3PnUS/qU4b6TaXypkQM1IqRrGxEjHohPfZcxOiUPDp/mNpURlbYkPcdNrI8u
99m2a5MXtauBFpSxz2IcnUTxnJCUfqJHcwkbjsHIj+x1GIUKXqcItbMyi91y8dNphZNTWX8DaRqq
cWYQy6GP/p5NC86nncxmACScdLNmj43q1SKSYVsCcNnN7kAOdeQjqSYh0q3kBnynX2WBdkDItta6
PNx2rp5/DHuPoCovUnLtnCflo5lG4ckkUqF1NXun96/U9cT6Id9YabrZ0MCRUGia9Gtn6V/B9MsV
uMWDELW+HbDB4KWEZRAFDvNOdy+zPPBFMUlPLQ9hJ5l7YiYPO2qakN16Cw6UkzN5d+ypGdlR6SsJ
5x2JSUW9r7PwyY6YjlLSpWdowl+0bHpG8ohVvoOXKvRHs52zHackYgrDGliHVW8SHdRsq88XVYaf
taLq/Cxirwjpf95pyJw6jbHyIK9N4LmTnt9xotgJiGOPtKJWSSjKQzB1S6wTqLoYEdYegftKHUb1
nCgyXNNkS9j/+O+w8DOfadvJrrTuCbcvkbe8c0DfC+yQuRqbG/BY9TYVvX0NwaGt5opURhd8wrYR
pBAqM4QGc8BYDgo1ObiD/hAEGv3ExgRldQR2Ytwne4WuE6lB6nBUSFRmO4xcny4BG208HCe1hlqQ
g8jPaUgPhgWhtCW61K7VBiNRVl9wpD3bVgfcysIDwMJ7P6Vx/AiG+KSfMlSS54pFaTe3XboiLvsO
ffuw15bAPoano8eQhDiSbjpJvay90hg/zZyu/IQIr5VFkvtAQsMeSeldg19p3UAcpLlG7FeAYflo
HFqJtiiQjdxYQNi6jt6eggupjJxw3Uzmo1KH44qnjWyefnzW54jRds8vA/MSI+a66IXx5jKh2sFT
fBpMI1qpRh48hP1AUuCcXsH3mavoGwqjTaOt0po3a+QRSQj/PDjOAJUjZcha54wRssbw0jm7YYxv
HpzG5nwUtISHxeVnxOnOqdT0J55uVCiHVK/VT13lQA1PWJ1NdgbHwGZhzZzccPZF14k9n8fniKm6
9wFUVnRFrA37iCR3aQIvF0TaymkEjgl3+EIUL2r9EKKKSvnljVJrN/mEoq8YOES5UgCHY9NKJRCJ
lo12NVqq3E2NAjytC4EYNDTN41iHl9ZU/oC+G5FwfAEQe0Dqm3muobwbM2smYEBn31RIOhTMmORf
UqHUzgAscd6kwVRsMg6iPnykjDTLDDEuXG4GndCqYLgfyQJ37jthnKuE+Glm1o9zhlhmjOLNWJM6
Qm+Nks5RNmwPmgd/0FqZjZn6DmEvvtCnO5fpwNYJqZrmyUWXFxenQgOvreZV6LfYeNcmFs2rlvc3
c3JfST9g/YsekmLEmAIOyPs228XGYBzygt+ji/4l6tJN35TVEZvVsXf6ageEBzSGPayqthPMIqKE
HjHcYwQBUO4aRn9q2G5ibTGqMAyc1FmhwqkITGfJ96xGDNyS+Crb2H5KxWQcMj1GTzPM96rWx9vM
1ITvuhmwFBeuXF/cNGIWyig4NuoTkFdxQXK7Yq7QHdAcw7ZgZOi0zCnigfZYd4515AsdjwlEkszy
akENFOrVvQ7T0yNE7nkcmPiqOXr4MA50GJ4OlS+5lTBU2nDT5PBLKs6Tp07qt4kcEXqSrXMzxuiU
yuxuwB6wNjQF+05KFlnLSYpw++IF7ZDld6ql38pWrOrBjfwyh15cEui+ZcLmBpU4tiBikW7MqzFn
TKA4AoGtscFEWZ40t/Apb09Rjt4yS++xsOi+MXrd2PcbuEET/bH2GWQEu2ubfmbnBJWuLg3eSkfM
5n51xwbZsEJKBVMkDzLHE3qj5Pep2P/I7vFY5vzvR7PHnw0i/zzHn+uy4Uj706/6/8g34jC5xBbz
f7ONvH363mayfPnvZhHN/FVgUII+IgxYhChH/tsr4vxqucSjMFjkfl0UuohZ/7CK6L8alMSqy+5l
6o7OF/zLKqIYv2IgYZrs4GOAd6c5+v/EK4Ig9PsZNaI808LDwuifCSi4KesHidtEino7UHBp8DeO
UlAMIjWodaO/jPuWNspxbh/10R1OTbxEHkfZFckJfbjSoq0rI+QNaTj7UrVBXccMM/Ch6iBDH7rI
3sOT9ieQhJ4Uoe7p04dOGtqxMQWNCoNdJ+hkz5NBC0+vtYV6/5nQjVc7aQYP/pR9VgblXrbdgSxY
45VDUYRPHLEgZ55xUxWR4Rd2ZR/LRMz0cYYvGiCoNUr66ID1xe+mejwbWe34GK4KmrzKAenkOU5z
PIKccVzJ0AHMDhkv1aD47bScy0x9E0ZivPat+lRhTfTKeCyOypwbfsWm4IEvMDyDeBC+CUhvZpZf
JdVTaC8LnaNcUpjQHrp/C+Nsf4Wivtc5cZ9GaG5LjAreiCZnYpDfUrN5SIx2XhWwkHdpYNB54WCN
DXfaic5NX6CKUCYgXdFG9KOh+Wws2AuZ7ocefmFrGRyzYZgDEA7409qd1TrJBdLdtjMy4yyrMron
zBoVkBWlXtaYR1eGt6wujMdWg5eVqxZ6lNbg+/ThNuEj4XrUBLssE11HfYWuHG9yKAhOnDpPzmzx
czmCVI5ebmiXpI+a4PUXShiepFKbtzZHL6YcQhV+OkNaXItN79dAB89iCt/SKfpsp0I9mpJpfTjb
HvQTWJ2ViTasy/43Ueex3LiSbdEvQgS8mZIEPUXKmwlCUknwLgEkgPz6t6DueD1R3FLVrZIoIvOY
vdd+TfxaP1seWD7pRDs9P5heM23IAJ1XQVIqnBAelh2ZBaHRzehuZR3S1XCL0/oRHwe+eXTF/E0c
jf7VQyR2eRcm7YSnd6DTnhlPHI2U6Y7ZvKZ2vAEAQIxTbuhhpEJPBOIw5PZnXHpr1Xbei+Rp3XLL
ARuUGSyspnym3FtSh4YGyX/c7AnugdUOZXeL0oQWg9Pe9hmZ9HppbPWp5p0xmqFO9Pzalqa20Yfh
x25045iPzhXW0hFVcEJeMt9fz9248pnM7lH+jU5qs0Zvq+0kRXEOyH1FQm9uHIOwudaqua3Iusag
vikHQz4VuYofjQjqEwi6x8Cx2BQCvWe0vgYzexV6eSP+8iNoQg6UdJ11k7/zahkmjQelIGPLV8ym
HmZ2cxJWmjwK201YbDr9unfYURaM9dYJbMWnQoJZMKazj+p71TEIvJsThqy1m1C3S9ZeRBbvbfgl
T7mwjzZr8xMZeGGJ63wnMv1bQ9FzayrmQOpBjhRuTv1KaCq+2wHyvYPjlQyhAGfViKiXvVmpOYeu
KJ2tS+7mBoToqsxjsVEsnJv0nztr/X5EpYXyiDbY0I6FEs+zdLwjtl3gBQ2EK4RzqnDxWhXjlTu+
octCQ2k79/Cch4PWOvvKiUuMQ1zHbeZB54JKADbYZOZlqhdiUaNQJ1dmW+gATkyNt12uq6PPXpLp
Sn/pGqSQJERspkQFlzZBF9B7OEYxm5KImMfyKGoWnW6s0DjmD+NgxZc5jvfpYPv0mr0O0FR5B3Lf
nyMd4XeqEQUAE/9H08vf0RuIzym8d11gNM3gLq77gbDuiqcxZPH8ZmH/OhXCOEOuOc5C+/FygmzA
hFLn9eOuIZ1yj/7v3vDL8jTXZL4H9A0gq1+CRqhD3TU975O1nqX1Uz7in9LI+STw+EWmRhc2ySL6
lB2M/4HcRfiAp15RmBg9PurZUaCyOwZkbX4PHfaTZ7YIs9iqeDlcBNBB1l16dhzruD6hPUi2M1kK
m3gyrpnhGpva0Q8MjH4qqkHfgxUzCFPs5ql9nX2SC8u2/lfVzKVmjasCnfqRiLoaVvmY7r0Ziqud
0kR53CYEXJbU+yMzTwcCJ3+p2LRp+cpQIvsgbWo1eREbTyPnHW713gY6sp8a58hsSNbs48UFWuSQ
cdB5YEiXfPVnBfTBlMABFEYXZIRnv8IeMJW+PMZxv886kVzLvruz4bnvNI7cfKUcpzz+fUhYYvpe
Spi1Vz3y4kBu8dtOHNkwMPdjuymOf79OBwO1Ya/ERsAWgL3QvyOMAfb9K4S8Jw0F5ne8QJni4Ds2
0+1gGB+9Lv4R/TffEpTIK10AAe5bE/dgn6J7GRFv9OnTMEXmxi4rZ+sptz4ouPEo+BAsR1wA5M9y
b4IMi/1Pblu+IU7Mkwszh/FXdszBD6+0CAau37OCZyH4Tx+XcIrcAdpWGQCfC/ObYbB1nQ32Jgnx
EGSHwQVyYLJU/aOKSucdC8LjBIWePGHXYbcvc5qB/FfmyWK0r/bI7fyjJPBi5ZrkpCLI+WmAfW/J
tJs3/qgtC2o9OsgOHOWCibp3hLD2XW29xC5i6iEH3YmjeYObdNhZuaTJ69XJhc65F/lsn2FlHCJK
7XWSYzasF0eHy9U1GbxohUXIzsjiNY959ToiyfzBPSBNGM6FxFgA8ASxnn6IoR+NVS9DWjpFn+uS
IN1Vv/MgugvCi/e6604sp42do2oN1UArw/JEWCbowU4B5qvs8wxRz4zk/Ege7R08P21T9TEyft9k
rqiV4yN5EPdSFsYjEFuKIoIDCD6Y1pFU2X6ZGzcOD1ki0XgXwJdHz66PFUpSDSAj44ABxUxptNuS
XD9SviotjLJ38GjlCox5up9HUto7QPzoiyCDehqLb/5VBykGzkJfc7liCJTfaDURk6bf7/u0yfcV
U4qb1DgDUYneASIxrqptp52mOxfI2sR6BOgm9GLi9+ZoC8xhAje6ghazeDYlfCKG0yLLzWVhSJQH
aCVCLmLCQllpgc3ML1EvDCyxDe0RUXgc3P0ZSduL1041RIWG6Q+j3WTWiB+MEUQZ0/CYd96D75jc
fa3vcg/M45H2bs1JP5FcYv0bIZyvStph4NvzboJYWCREockOSTUowkGN3lqUyEOLbiHcN/EIQCsp
N7rYxS1VSOSJcjsqyFQ6KjI3ewJZXu0Eek3cAb15ZtBpnoPiIYdvfYyqhbgyHJyZfM0om26zq55Y
hI3bGukHmIfJX+ldf1dKFCPcYCR4l8Xd1DrBPRRhiGkfQY45d3aM+0qzfrQcP++gd8hfhEOkqGIe
ykQETQVKHcq3TVL7F8OPsx3GICwGbv+RjcIEU0IDDUmVa8E2GRnmSQjRNIORxDudxIO9PSLFclIC
xLqmmJnlN0dXVOO7DQgL36hTQC0hRo3T9hjprbMdw4q2cTt6VnHfalBf00I/Z7pRPXecs3Zt7y0E
iN95/UuXwwwlQg/uzuqit/NzJWR6I8Bv2uoZGU2gTynl40OUwifXIg1WlFGNB4fTNOoyN1SybG8o
BjK/UHu2hwC6PWk9GyaQkFRtcFrUJ7+M2sc5GF4aVbfP5PltwaOiDs/N9sg2dA5OKdlbKyuvxT0A
2m8D6iH8Q9hk4McRzBes8XqCaTNAUVtHQ8qV8yCOlnqduuhfisU4a6W9Xb6wdW2K56oYLzmtNBxE
CvBaGx8ZttbHBbbmloJXMhjzEzFFu6g3ptD3UbJgb/uWwlGIFA4BcC6eJ2+4+YDLRM6mGmkdFnsj
I/ZrCa52/KtwGbV7N0tRPk1NfZ1Je9/rLcHb04j8CGFJ1ca8WKW5MR2oLFCaPdxpvn6AzolOKugv
OSP9FdgoxO52j4kTXVQIEyTBrtewj07s9sXUOO+M2rAvuiX7PUVIF7r+WvYOj6oluX+ZuvV9N7y4
WvBtZtZFSvNRwtunCu2tMENkMLFq67T5DY2K2hm8CDsgx8YbXpN11JOokOAv3y3wHdKgGsKecrFN
lXPlcM8JD9RDB5bqZYgbYKCudyCX7Kue63eCInjenfJctB2dDTV5UNNDRRXiP3AWGhNDTmjKsHnP
QGTi0p3AbZLX7qa1t7aibDuOWsGkKKGix7SmESDUus1D5k/WN3FGt3gc/J2jtyCtcv0OT5sP/XjV
u+07UcL1YaGW3GuGfBeiKd6tqiGV2PFJVwXIy7Gs9DWO0edYJPcs9om9dCUTtcFdJ3Fp7ZQSL2aD
RxhKxwbmZCi7IT8UiLxOpG1c/0Bck8ZZ6LdqSScMyo02YBk2EJRUDcCOwgFdE7dnC0brOkhEttMq
nUwunWVnurCgfeCDI6ZFSuDJ5zByi+o9qrcMEPJLUiYvNvA5trOoBVRsES7oz9tiYtsbzzCSfadS
WM29a5O7ryb53HfS0hH/IFpZF+18hlugkXXRMdOFnqtIzojbz24QcpO6+dMoWeXESf1ioCEJESb7
d11uvdpFuiWg19rkLY+JnyQEDRQDWrGyP2oDJITGnj4xw50EaJE1aSv1xuHq0Nypu5BSpQ7dPF8S
kzwhBSZdaXEU5rkfTnBOjtLGoZHqW2jsLxTuuLGR6p79RdQMUJn1cQ6aF04sEhBSycOoFaArsnjY
LXH2ZKG+a5gI7zvrZJrldKfzuIz9HF+shm23BwiL09FXMAQ6w79jKtafjDk5TLIN7v4+RcZBtOj0
MKxWSMqM5YNizWeqoLtU+LEQHkJ1IvU9tgWGO3Z7AWzr3Qh7iTAIwDhxCZfK68sv3+rNE/2HeS/g
sW6ceN5UaaQje9CaSxFzSaWeIXdjgCe2jyL9NM9LiGCZhg3UGPS0kwFla92zyD8C81730qrQBPQX
E2LCoUweS6s0z3Y7v7KjfdI9PAzgOGMQYG1wr0N70NEmo0XTD0DD5+d+nkhanwLm7Dr7G5wbe6JX
7xAGCZAQOU1ywfi5mJa0FsIwyC7x7+soR8KBAB0OzFOXDe3Rugs83hzwTB1eTmbFumN3RxIuqaD8
Xzvv2vXEgDQsOBdWoqPPdURt7/oaKYSRx9vcWWLFHA8/+I8rAJah5HoKAqM//n0wZHRrxvLeSu8d
mRkbZiQASSSF52huQVWjWjKRM1YMVXo/vepuJcOOwA08kZZc55NNdGmWEB2fMPQArFNuTNl5u8IQ
HLqpejZ5I2+TpFVorQjCsm9ON9cPWqaCcCiZtBtNeyxbD6hpvUyLpLEzZybUiHWNVYN7G+QwKQUw
hj7NicLWFcGDjLtfo0E+GkEa5PXja01qVW8ANmN3QXPgZ9rRGDyxMgP9xw3yTzT4Df5NVZybWC9X
RvDMi6C2RsWfYTfr3juT89I1yjjYvA34ycXoayHCoX01c/xDcwpkqo7CaF40jI0pt55BtJd1jz8N
nDBrlTUJxw/OGO19mE1mycLaETxpJD48M0Xf4oTj8IFbvEkj+6Si8YevvdqR2oRriulbVDaHzgJH
2MwuGT0tc7wpPgemUTwK4wHFPLRF6X/3MngvHTT/MB0hjrjlyWmVvbLqDINPEgPBW6SgjYyvZnHC
WViuUz2l1Jb+xYpoYUSQfGp28NJMSxtIwEA4adiA6jsKM9TxCcsYVBChX5TXOTGunsF+qj4CMeWV
96jzlcV5k6o3vmaTm2t6tMmqDVHkf5P98aVQi7WUg9mcv8E/73dKPHkoJVYDwlPqkKxaKYT0m9kd
zwEJzRCkhX+QY8BNK7xrTibNinllvuenjWhVyzcZ/JVdObg7JJRaUb1WMdP3OWUMwsIBbBi0qJMz
v1r1Crs0nYTsTstXJfC6YbdzViTDoJjs9qNg59kn8ItzIKmesIKjmKZjKsZfK4/y39jcVeWa5bp7
kDC9WL8ZZImD2gtJJ0IxNKeounxCWQT3vp6s09K9NM3YbnMh1obZ3mkUbizrV4GTVyHZ6KnoYYOS
3QYUFJsEOLh7YLZhkNbaudJ/vX7+5VatV1NB81B1y3lLCJl01XNfqxsOPD3U7FGuJc0dd1yIHYmH
ly2+PvruSqpkzeaB8a5bIyCb0n1UEnu+CGypi+vYMF6h9u4y/SENPHUY0h79n5FkJ7JptpJV29ry
RrSUYvrsikd9fk79NmwMtKI2gfAncLIbS7YIhbTnyuvFLSZSel2kyEglunL8jBhaUuc4mf0j8GPS
wk3t3rJh2mWQmtUSiRew8cevA2AmCKUru7Cc8nlN2GKceWjpbDdnrKYxTEvlSUD3DFMXpyqE7KuA
+D9gjmNi2VdhMZhoJuxr5ZvLXAK1XRbvqqT4p2U8/zzj+NXZKjMFjE4epNC1C/sZp0OKfiRBMFEB
O12RPcrgeM0+4FHVMRRpwSvaoaRmJb+3k1ghjsx/vUgaoT7dSwc0vSO77Ty7+oMvjJMa5htTgGJT
Wfor8Xg6CqXmGQLfW6baH5Inn1XNjB5A6AdQWrRAu8my4t8oq/aTHoUw95BwT+jCuopkDzIttNDJ
7K3ZB/2xMIZ3BgartLV2uSWzQxmwzoNl9R7Fxgk54K5IzbfS7gfUlTk+XyEobNsCGpsg8mhELaWX
j5BqoDV6V73in8v4aStiYabePSlRrLAk+D6TqCTp1W7SOSAGqWkbB+cipiCIwxVXVDCTZafBwuvS
eAz1wP8sTXa9efNR/5Q90xpUcW8+FzZLgktvTn0YIX0Nid7eKj1474lZownu3lzbw1IZ5PexY+4r
Q4fsMDOIbUb/F7VUG7qLXoAoddkOP2rWaEw1na2sbV0xeJAZuwg/5y9HR4NPL+gh9wveGOTgOIw3
xDnIg4cqC423e8xjUpx1aHIgAovrOFfmqqGvAuP+lYz2+1Aixej9d1KZ+BqC7GMCKx/lCUcW+ghu
iXOiLTzFNHQ0ygcy/x5iQBzQFJ90gR5GMVZCrj/vBHr4uJiGOz+IXnhzgGch3TcS+nsZaDycpXMy
XanjbOd5rIudUwfHHJMDgzf8Kzq1bJRHJ3ewt6mr0P0AMibpbJ2o5gEp+74Y1Qrp1XroiKKDEb+q
Bu+SOsPNSX1qL2Jfa7P6HLPqUFm5WnFm/+LyrVZdgGdSI78bNzgM1/QzHdRBaNlzZ9dvLL4ujc/v
kXtXrUqDUSUP9gcsZvIwMhqFuWa6bZTL1Cpd10teooeOJxq4QZMoA6NYeaux+cya6J7xOetvsmY7
pLx07eRE4wNnlYqH6sNZqEcd7pt6YrQrz8xgeiodhqlN/GwX00/M7mQ1DVz/DJEOWd/fUCPeW4JP
lBbbhmh04ZPy4hgGJuUMPlbb9TRWtv3ZjfWxbx+soM03Wl691bb4bHkLhBTL9UYLjMUQ8BpMzs88
B+gCy+mmU2WHDhQvy7Y3zlT82llxZHgp7lR8id32Ziz/sG7z1ROJIXF+EMuXx73NWKw4Dt/mWO7B
Iu7dTLuUBBPk+AkkARJuZWdbIcTKM/tbSj2R5x9V4B/Je93OFZ0i79ubRba8QtIyqIi5BTirEkeG
7Bg+SC+Gf5MTY6jkuUrnFzLVzkS7I4rrXxJvBm8e0ftXh9KdH3UN+ZaTrFVZA9ic5l+j+DEgQqws
lP94+pF0UWabeQ9Eu93WDT+yGIQqooYFfwmqPCKZoDHEaUSnktjxyIkjFs/5gvua7AuZJOyv6vtG
9XcMOGY4KsQ4Rb69oyvABtmOj8lQHorEY4JWvDVT763ctnr2Te43IhhR5ogFgpASI2Ih5efna4ws
21un3Gdm8Yzfp6QAyBuLgUtfHNiZfhNTWPEeKngjRe4mlcYLKDQikUYGqUyM5kCPtoOUVJ+pzg9b
F/xoDC1MTbJHYoU+nGjxr6pjMpHlD1pM0kbP+nRxch5zi1kPWr/jaCUP/lyuUUjgdVsAR0HF79Rz
WFDHACQLKcrUZL+4DY6XIH92oUWtzFY8+nr31lvDY+yNTKawFMaI3wMiq9cN364bD19Wk5/6SH4F
hTjPmnysfSdYddJTYVd1+cZw7a1OpNM58Ps7zleFtSw2hrM72yGRimdc0fczuoyxqP55r2mvvUTC
uM0m0hxih9m71d4GOFW6AqrAW+6U2LjiEdzhkC69EG3gP4ZJZ6PQk1W0l9N8K/tv1YzdWrKCJfb6
q+Ypdz3vnuzejxa4EIDmRVNZrQRa8MbKwi7jVrHK7uAGfQghgpEjywrbnvclWutohHhcOvnzPFQb
X4+eKnMi04c7vAQsXkG3rJcjxxb+t1+Yn0W9yKgRudVUdG3SPhbWsDUWwB5IfGA5NbzdBkIt6Y+T
ZvCozv2bPvjf5K1v/eIm3dFcKbzqnDDnsvkLOS+OndM/AnjdeGVF4GnurXQUgWaX36yhsNamYNUn
PFgtROZsOilfrMH7KSv5CJv3GYYUdRFAMhyA/XymqdN6CfEo4fYjmyuM0vhYWVzCznztAuOlLsZH
UhafYM4fR1gxhAo/Y2eAhtMguIOSTDeBvcI/Ln+4SYOfyNeeLE+R9ryET0FyBf98j694X5rpFQ7/
FxMWQqDRVJNX9dMsGhx25djvEFeh5/P3aYnX1XJ2kMjPflfuiDLpE5BFObJJKhR0JG8sk2kN02Dl
LULeCQEhPhj3e5DlwQoot61BO8wBE6PJ8HZGzOAp66Nx1Y3wlaYCt70ivzZHsam4QwT/uGqY9sJy
vcIUXpLZulNrs+PUd4btf2sGQSzMcICtOPMLmb2ZR9ZZkB4g0zyjKX4lsuaAfhGGbP6MRlysEWIf
SqvgAkbVqPSJfV31UUbULmCQ4OEWwHILxODtTGgQoeH0TZ2OC8CWKBF9e8/9C5M5W0Q6bY+kVr9Z
NYbBWrvrWVDoXndLR+dbaF0VTpVxMSRJ6rgPTDgbEdKzGHtZZL+7Dl+yN6FSbyPzJSO3k27uMgC3
WgYMvKPSDeoPfDpTg/PTwTHRaHXomHW/nuktlxkHDHBWjDEnVTZxbfTZk0KCXBUlgPL+lCw7isJ9
Y6f4VsnujeK536V1dJgF79qo2SVKu0e+TKpHxyvfGiB+/SK0GtPb5CmHAZuxt/iDXJQ61PpmT8u0
aWqeL7AIiA+KXz0ZvuqKDREman98Hyv33Fv4CVvgtbzI/tEm0yBgoEZfdkgc9BD0tcioxR3Dg0uM
rr0yvjNjRT7kgN90OFWWdZpJFqEDPeQchiCfriCxb0WF44PBzqrus2NTzY/wb0ivnH889ZA39Ym0
5a1DjtXsBWHMiLmKEXnh3bqvyh54o6UI3zRwcE7imLXateHA1jvxAeeewyKJnzuGlo2E1tGQrwP8
D88xs14mI1g6n6NyvGFIHpFnU/gO/fCoB2LEsDOH0VI8x9UhKt7HTH+xx/TLM9JfNaOe8tg2GCk/
rI71qNcgkEfOQ2R9Va3IWaKUIcq0M76DkW0hTzpe7aPoqMMHdNtetZ/t9jaO6ZlcKRkd8sG5TRnF
SRk/5027I2LxAe9Nz2CTybyMmC3hwFAIAtmE3A0dFOYSjnrsv43JcGmqSp4nMJZ5bXc3m0HrziHB
DOS3fTHc/ge03Eno7kV6BtIvjmcP+DzjD/ZMKNOGR7JwMkaw44dZ1Ge2dhvmFJCN3Fd2cU9xcZqU
9sloFxnEqMIq6W/wi4+1bN6q5ZCx3Bmhd/7RFvqDSJh7xQpBaH5ljfOic96p2ScttcUk4GUfM45L
GvCjkjnbwzp69whnW7nRfkSVswpm90JM7nc/LvzS8QTKnmwkgV+3Ld+pEkFZkj25amDXrED0B2sD
1DlDpG3HgDaugg30TOZraiA/AoWCJd8o1duDz7ckI+fTXqT8NgSAmb8RZtA1SeOztktd8a+ZDQSU
OYlY/qdRRGSVJYxnARXVHItZg2koAF+JmXRcUmN2OsUI3hfAAz1L/wHmrW52W1C9lyZ1f4Y4+i2c
cg3VGd3lEuYEu+BZ6sGlXOYH2VlXvDHrzqCzkuTGFwRi7l3beY2dL0ZjLyzVCtLaxmlTDf8IkNpW
vIe9Kb0WgK133sxWMAVIrWZBNySLfQK8zh7mtSwbyaxl2hPKPG+gVjvEIy6tURrA8/UoZfx7UxQH
Q3JpzVXirJ3mEUO4QJw73iF+AJtCsErswhzRJtYfjpkQ3oQ+FntsumP0fycdVKa4+ajNycqF9w5V
zoaTVcD1xShLdd4IugVtJJai4lysHaYNntW0hJUtdMd0UxHwSyxghVxM1XJXR8nXmM/T1fw3mbic
QFKQBZT4iLmDZF0YDEGbescM7ZPoyJKhNBrGYA01x141Y8YQrTwyp/9uBnjamfAuYnSs/Syz56lB
u9IGv0zOFisrwhrMpqC9dXcZzf7JJiCnIywlgsw4B3lwxSpvUWLmmLar7FS6GuMfuFFB1Hw5EYMc
p5VPozvcSqQCRFEs11rT0/tNUDegYbMI1NbsjEMgLVfqQnxvLBY5RcimxEft7FKJ+KrS1xgWD6I3
wkr0t8Ryf+psQmLST6tOR7hDYB8yJVLlsuVNXnDlnk2cN9VMj4RIk8H8YqHMbm1qblsj38V9RM2j
78i3UWunrolXGeudbCgUzTlYvRsPImbGRHZKqc6ofi+jgzM2pUgH9bzq0J1kerzlQY/Q+6iKiQJr
unvdzR4Clvt22YvVa0CMKm7wBvfrcJtIwSzooWRMCWXo7J38FBxJF9DL69E5dlOu+gxNyV9RE7XN
W+vLhyrv31VNNTcNHPxjh2ENyod4sSaseYZ61Bm7T4CbdIZaG7BdfkIZR114qKT9rcny6ERcnGnd
PrqevOkarBBz0N/Ncf6o+hkdbsHKrlDX1OoBVlovQY3Che/WDLByduarkaptYfbkFU6gn0h/J358
yoljM+vS3pH0c9U9srozY+f1nr0NZu2pIkHILx0MVmQXlOSsIdYb1xm8kUx71aT5Yi0NPikeD0yO
ESoDn2fmu/07/zT0eTiy0Zz3N5I93A0FCuwp7IGjTbyNiHLch2I92NPFcVrwvh2b4bQ7MSziB6D6
R/QsnpLHmfFGLMtFTVAjOyZHWqbeqsmjz0Zbeganu89n64P8HePQZex8MqwqFeNbCL/UOxaVkPKd
H9FGD7n17VEerX1KxVURVPshmlFemr/WbMq1kHO6YbfI5Sy5xyxEBwyvXtpCIj80gVz1eQN1cdyl
jXovgoELrkDIguJAF+RgaNrw6Ceo78pVb7W7oYAhkEJNWo2xT8eOVq6b6bqZ+1ut0DbL/weAl5oJ
jaQgAHOM8SUlPubdpb0ZqWwZJxLx01M4NNF3ItqP2oFiyMx1U7tq2PMF7loO9Z3A1BpUjnMKUoOz
y3blGqtk2R0JBiJCIfCH7vj3a83Izg7TsxlkB+yJ7o2K2AZp2WB9qM1kPIz0ck7qTaeiNPUNlbiH
B23uV0Ibz7gTKXlEro4Fpi6IRlzqhnUsmQRTt0XIZJZPV7FuHySZISmVRemyowiEMo5WR0HCpZ8g
4WjpGXSfIym1sWMpmPkhsrJPLQ68sPfKQEcai0cR7wQiStd6mwMxr42xmvDwOCfIYMVupH36+47+
PmQyH0NMu2THlPq+M8zQW77l/32oZ+u/v0QiyGS4dsGjAcBhLOUQlUl7e0iWb44076O7fPj7L0tw
Ko11Z+81cedIuzlGWdIeTU9Cn/3/XxbcjEmXNaR3DilNsv9EzEsOgW+iTsgpou1abbyEWwIy6ovX
ZTvHmpljdOwio36k6aFlPiYlIYSFmi10VdN3lDBfNhh/rz11HymKdbaRo+fvhpmoY6HhfbVY6P99
+N8vbZ2kKcNLadsGJm4j1lm9GxS6SoZ4oBHafqkc4r75GGkswr/PZQtXof77jb//VHeT8jjzlj+P
Qva/zIX//TL1HB6fsX+c6/mTeIVTnxcjKLpAsBfiHfef//JdGrpJiIjMVqI4BuMfbRAyrimu2WAu
H+zlm8AfxRy/B/raUmsffTSxAPVeICdAcir9td1gAIUz+bOEVoMwz68OtOpVY071USwf3JRkPzO5
q4hmxKd31U2Uq1PKm8U/tl7KPBjPV+EgaQIVup9U+hUV+rdyWXDU0/TWa/ioaIzozNHT1okJiEbR
IfWcHdgemHQayUssxUOeWNlaL8qvSImziEVIU3QkD/Ls5d6PIQcBpskHNJWPd9HobeOfoKb46s0O
ArnDQAy27LZxoIzAhGF9UfHpdsoY+Ze7kh7rNuUGOmuBfA67DjiQ5EtnQEJYl9NvWqjnSeHm6CbR
gPjZSQa69cTKVK4PE5jorbawWfyOqVE1tuFA8uIZqQQgFZv4tMBPyE5nwOg348GXFUuBbuiuLC6B
mDiK5VaIMkO7mr7dvNeBthX0eZsJzcqq9scWyMSU38xxOE4O9l3RQc5hKYcFE8WDlsRhFAQJ0l7J
ykKDgmZo3CRl02h7odjCd2XBOMXnR4Bg0A1qFzXO/DpYojx3DrWWl6aSLQYQkcTWGVS/RUVqw3Vl
K97mwxCWnlbdxdpXFk3ZtCXnswjN3vQubaM/IaqlcrXux8Xdg5iMIERoNQf/m+ditoDN2qB8ylmr
QnA+Fc149cVwkNWYYoOb1KI5pWj9Wgi4B5iWxpk43gORriV9cE8uQO6fY8jBt1np3b/SomIiZK3c
GlHWhnGnvwtrZh/QDO+GXpj0jRMGZZCnbHtt7hDvvvNzEqyyZa5ge+OTSwoyT4RzbBpDZyRi83mt
c/5JMTFABl0IgBG5iJe1HzwQu3bqXyyfZLp8KOwDkUd7Bx7/I0LMIbSctT1M5gmBkApr56CZmf9o
kSjjRRPAIaJj954SpNiwNjzUBd+y5rJwybVqFQOpuwe9TVMOdwn6VhbfCRXvyHmludTtszMMhxEN
JDA2KHe4cocDHvUNjdDO72eXaUgMXkkV2OdRprEIZyZluPjrG838Ljrdu+Ujo0mlZadasceJUVIx
MI/N+6FRG80G2yegKG9Fx59wWbySGDWLe9JWDl3nVdfJ1Fvm5NRADAaPA6u4J8gadQgSi8GlxqmS
zEl9B1WoXxmJnmwjI0pPLpHbRNPadyRR3YY8eft7T8CQ9jcGzey+TNR9VSB3JnenfDLK/IUwZQeh
O3FmzIWqlaWl38aUtu9pVR9bcuGuMWgSeNRuQXR1burrzLS7TYywYeuW0t1qY89P0kw/tNH+YmGX
EfatANoNU8HPo9hzcCBWJkgK0ypvMFkHp2b5RhPcASxYBQpohJtcCNaJBsw9/kEWWjc2roOmMfMh
pnTTsKyvBeGYg1dXFwfMJiWGtXUSE/lCVr9oeE2hzJZh3ZXpzkwRSf1hQ6uSpKFujh/yIiYAiYt4
bxL7u54JddoWXVbuCAIiYzfNrGfQKhUDmmHe45kxnv6+2GjRZ5AOMPoSW8XydEUm10lLq1bXsX/o
kfwcgtrv/vluRlXt+fVF1o7NAAUmvFOV3Cz1eEJJrRH2Yz/7JUC6v19lZe4crLS7q7sezITKvNBJ
GcTD1PbPXucFK9cs8nM3yVsbWCcv5TOxYQMBDDqx+fsnR2tw91NrdkvBQ3RIStveJZ0ZDvnAdKBv
DoYjgqvopw5RBf0C08n69PfBQDr1n79EMY8Pi4IEqMbJDtLMiHUqyarWI6M9G1FDJegPT5hM4sNM
eGfQetSdrLhfxjqrt752kQq471xOvBtG7AR5Ov4fe2eW27iWbukRMcFNcrN5VUM1lmRL7v1C2I4I
9u1mP5U7oRpWffRJIE/ei6pEvReQcDpOHmfIEsn9N2t9Cx3iJKLjRNrhlv0fIVVedTP6+BOqezma
5TrtxvKSdM466Uw0DYOroBG/jVUcn5CzqzUwD0CKJvxoMnOtsUEc4Zonk5T2Ew4cP3Ja81RKKuOp
NgHMBkxMimFBBCw3o5qZD3KkwI9zaapUlvlN7tmbqdAfMNKtjdbmScaTmhR26yJTmIGKGL0YNiOe
JnVjSf+isH2uncGOtm4ffrNunE98QgQx8HU3MwU+/EA+iQ9pN4MY6Zt+HmJeaJ0jJAOv6dUxjMln
sdERWJtkO6tAgRc3zCHH6XcEKnpr5xMdb7xXnR4xJTC/E2MguWNqWe5nYP8YdYo7qxXVJmsSnghi
HHmDe5qOMfJ//lGUKu/BnYsXM8rPYI+jfRdTpkuzNA9y8CBwqizZGIQJXzoOA+iK/KM6+N02/X2e
mAokJlPGn1++kP1BGBypfTXfEN/FF1NvN3BwfJHo9XM3VH86dP1GM8EkH0MLJm2IfUAI7utU+iNg
zlXftxFKDNoha8qrteNY7gHa7niayiLZeNim+0xa77o0VxahmBeBwIxwtdG77wfz2xNWf/Dq3Ls3
+p4Zr0Trucio8Hlt4uw+LN32W0FjJVo4qx8jlRMtOLW/IwSECPAMACR13e2MqqMOiRhDVssd3WE+
sFtWiFFbRg91ptAyBaG9s/pJncfJfBxxSYRZOr2Zaop9QoutHbpbKh8rfNEi7FBhOjxks/3kxKXh
F0PWgsApvf3P+2+PHvErFt3NGENdnLjhf45eN8kzv7dGZ28RIL3qPPmot/V8X4jSPRkhP+S1/G1T
Ku19bC6FEOLlq9mmyTEwFa6bJeIm4RxD9Hlxs9T5Vo72q9rhjEvfwt6N1lWbO099kxDeAibivkfO
JAJj3A+aXfvJvPTAaIZBZjIRE8I+cN0whx0R9w+SllUnCuDA47G/m9Bwrjo5HWxCVq8oaBDKLEzz
FgE1I9/oaM3cOWS8RhtyIPrLD2mEB3h6jGv38+dP8EkdP3bD4jw47bEzSVusxewQl2M44Kx0Esws
EoUGO/wsLN34JJXgcwDi/PMNgaVLzq6mU7nMPqL29o3BQesPCiE7J2SxLeqADqkvs+O/vtOs7MRl
3e/qOhz2mlMa50DHEx25ubkNBmAthQqaXZZolGrAMs5wVVhhEY65Lp2429smyVQpsrv9OD4ZKBCO
WGrRN5mRuQvz5rWwy0+HNrUBf/Vk9zUetKWhHAhCQxWMi2GGN8D1U/2BvQKI4dbkErKbkNApBxIo
Byd/IfKtW80sujrdiN/mEZ4lrwvlLVjGcrIOQRFiv07ZrE61bmwZ6XSXOeAeFi2GhEIfo2CNhH4k
2j77PaRswzTiFRHa8V2o96+lZHYxj1W7kzzQTloI5rkevE1hgGj4OUMS7jZu33ZaI21iNO4SJbBA
Zu+c0i9QFV0CF79LM4wxqUDVaZ6K4kVY0IOw4u9jfXT8Juunj4UcWbXDe+RlwU5V07CGV/jh0uC/
sJu4acNof9j0NXCHXsnvrl+YabnA/+pPB5KdH/eIlkficOFYyfxbA3rUWA6ldqI9NwvYFdVzjxF7
RtWbdsdc1voWIZT9MQzM18P8pczbc6ljAbSSqjq5hhs+pFhG2WW54hZOkNDMedp2XSu+Jy3jNBkp
4VA1vnVLHYeI4cp24AOnTAQ6YhKPSJaijRaivYbiHd6Fy/8Qk8N8aHSN6V2Q9gADdTpb1B+r3tWL
PS/wEQ4RlRHnL+aw4N5SjMICqDPbKa4c2hph3lH8Fxum+MluKsWnLbaZboinHrmt18nM/7lXGLFC
cqT/sbWOmbsZjzjfqDB6zX2N01FdpTLfERhGH8VaK6F5tTHmI/iNfjiX2VszWg4+NsvZl1Ze3ZNT
eEZk/GErw/4lTS6dJvPeo3B8J6Dqa27K4Z79lL4v5nEJoNU1X3ZsDZhmVFupD8UjaYvA75Jc45QM
wp02cHoQG4pJodZOc2ExnE6L4clhX8VMunAPWaZ/uLQSu9pAXj+WXbxRgUK6FCQmY5iw9psxiMgo
aV7RJZkbLQ/Q4XGGET+NH4HTFXQlicuWmnd/HWGcHne2PHf6pP5UXfnJSNDYMPyc9p0UHqPExj4T
VszfiJyYSwzeyaicd1YI19QZRj404ofmMLUPhEKyFMoG7a9Qi/9vVH/6vwccukC+/89Gdb/5LP7X
f33+Pdhw+YG/rOrePyQMbEzglvQ83OcmPPF/xhrKfwiT4DzS0Yh4c21hEqnxT6+6FP/AD6RLT0fO
JkzbITHin7GGlviHifEB8LhtCpP1vf3/YlUXixH9b9EUFhhz1yHLyLAtXVrOf88OSYm0Jvy5wF+c
D9O+N0f27CTJoJ00ohOTouiEzt70S6CD6CWQmhcffzWv0CHoEOZ5uvDwH06YdcL/BAv/H6+NLbUB
ZN0wHFvnXVxA539Dres5vbEqVU82NgKlsEPWIJkZEwKrX0seb2U8gYRNBjPZFbBAT8SDgfxvGg0d
HPT8HtzjBppGegoTU/wHvP/yuf37G0eCDe5+yce7/Mf5b3koJSAzQsBZiECTgter6L515BAXcp7k
dnofWj26JKaXb9OKALqw0qzHVCOAQT73VU8V2nxW2Wj5msuGhfafdaL5XOLw2ThkmxzMmqdIAHnv
MFaNAIsdkUi+VCMkUitoHuGaHat9hJ/R7Nj2HfqZg8bu4futREVCgBii+58vnhd6Pr2UudL4rP/D
myCWT+Dfrh7pQU3QdUNalumY7hId9rdPyCw7O2hDpmZ//dV6qB9obWGBlK/Qrhy8HTHrL+vJ8EKT
Rb24E3ntHtDXz4ef3yZXJFQQIdxc04StnYzE7W934sNfL+XvEYqSG+XfX6FtWNwmwjK4mTzH5sb8
+yuMO9shsh71MkZmDU8DZPwd+PtzWFnzGaOS5VeglWrdJWt2mSAgosOKAh6A2VQ6+GPGyVdnBi3a
XOew4sx2M9IW3xXpJB+jOP8if/g+s1gyNjEVtTc5Z6llDyags5tnRrtwyKc7KlgA73Oo7odgxKyC
WSxRmb6OjCI8IWhPLz8lOuaw41w5MAW71jiEFjNFTvB1aGbiq47mZxUV/X1LIK+rEzcZmOTfVUC6
byzoIkB0Gcu7ZDkxuvzJ7Ob5/j+8lf/jioezASXDsomi9HhaLW/13z5sa8QwM9jEVURR84vYvvam
ZAwfibVyyezsOFXyIcDT+tA0EX1NWoaYZ9Qf+ILDfWerPWuAsqbAT4pdgP6/0svmnNveBz8LB2Ga
UGU70Vc5F+rMwWZia1sGRUPKLMi1tDMzhs2/Po4Bk8jBSzLExfUYPSJiBsfUdIihtPssGMjIiOUD
A9lsluWFSL6V4yKI6s36fXYmgm3U1KA5DlJ/qAz0TG5NFVwcdFNTN8dusJGOxT0ex8cYXezKhrK3
xL798rLxeXFoHEPZhaf/8P5iTP23i9UxdJItGUVjZROuNFF4/Ps7nLuxjRCSfaIYErINR9uk7sZg
MxrXOjUtuhjWPAi/jR1Tlk1gRB5Aw0uQMjgI21NcWpCohG2esJl+QK9Zy6DPzxVyHMeKz0GUI+Mp
HdbbSBUSNOVnSIXWCuA5hL5KfDWhwSIX4fPGjow/0XIjw6B/H4ds66AbuJuFgElLhCiFEBpKypRN
Qfz2ya6RNUUztXVSwb0U4lSajXHXZd1TRAo32C6NOay8uYn73CcEh6faR82af0kzcjcQ25+bVoc5
jEmm26Y5gwZJbgQyr/zSUZ0N07aJEvYfUXNz9PQcR+4yEXDuLDiLa81EZapuUT5cK29GND7XJ8NW
GbB7iEKp+5UlCR9Z9ggA7lXDMQ+xItIyzI0eSR1NKJ5V2jw64nGuECiClmFdJZgDzx3TCiO55nb/
WU43hQ+iY7izVqkY7/PoTz/EFi0CA9NcrHTOibvZE2i6NbyL+uJb6AvzMMQzBATak3NTtMxqMhPI
ZwlDoSjOhu4mN1QVo8sg5SEAAMiuXXrVijEi2/mCF8FTQIAnjHHb2i7ZGHIytiIcygdDD3eVq30O
ue75qpnu03Qy7kFE/vOLNJAjks95X0I42zvsSN8Mrzo6NdGt4D9gScwL5o0kqhthO8MW0gbQzglT
rFkLeRIlaK6iLh6kFIC0O/iDEjv1A1YUoFNOpl5FNP+JMtf9NaCBFpkvc9u4KCJO73++eG2Aen7i
XQ4RL5mYk059HoTmioLdJgQU63ReoYz/a2hbRiQujan124LPUoYMjQ18NOk4hb8q1EWJ15UfsVQ0
8VlpvQRkc69dSw6PLqEJRhHbp84qFBAy8ggKATClQRAaVp5xcoKjyCznKdL7d6urxguWOOM5l+4K
BO6d4zFObBmWPsV9ujXs2npNAQrGYTv7dcyittZC9aw53oua8NVYDdGDVR1FDzPnvee18soWZoZp
45FExgyv7gp4Ejg1QbOlWx6fLi5WkiJyF0JGFpfjenbNyO8wHj02LSStiGvo2QrCz9Exyo+gNq7l
JJIH05QKOhp4SowUYvEd/Pn5k0pcWMk/39Y5Js/BOs469iPEMqZ2/OuLoV3QtOURzw4JsH+5x+u4
WtCnxbUr4wcjzYv70OjqU20BH0ZX5L16AcmeqbelswUn4M3HUnrtfatse10G2OfA/BCCrAxGUvpI
skLcDw0BATqT2Z8vEjMsRify7LseWynO//b8ry/KCNJ9XyL5xLubP/Uq2IVGOrwFSrf34OG7dQx8
nalGHZxSKzJ9L7P6O8cQWNEi/Zro/ILQkruDkXXBwWELGIurFre/nTxs/DFOr7gnmnsnr+07mVoa
MTziJGphfNq9X45R/8V0JiBNYpbKt7gBdo2pp6eqskgwRlD586ciAtddWdP40JkSh2avrq4J1CLp
5flnD9HW1p1CQniIU3xDScqmIpVzvWm60tgDg/ujcsNYCpxy7dbytYT6Uk36yPDfmt6qWQcsh6Bg
nUGC0JHZdGqXN2177EXaHoXbT3s9B7RPfnO+kvNwUwmodvTsOub7jZZ51Turp9+iUV+xMah7TEzt
RsiC6tHQydkkTXtN0IpxDVVxrMamvaWxXe/sZuehG7qlkHJU692ysLoVplVvY69sH/pQbx+aiVbe
CIxgn3iFd4zbJESj4W5JhxKwffALzVP+XXIIn8YkMA4GUTowL/VJoPlERIUnLY7fpEzo0e1hTU+O
issZwugNbcT0wdKwLZ4k2Cec0qW2bZc/pnlK6T67zs2b4t89QKn7fMYVnY/hwY2sR72vprufL53j
GDtR1tmLSYYVQQRdeRqJKUBV1rB0cTwC1EGKw60wKSwGi7TKJI6II3ODT901y/OstVR6dmzxFC0Q
cQ+FvudTRljeWP3NcCbWxRZx2NZiyNSSMD+FXvbaS7u7lVrX3Rwm1BvQusSxwnBY9VZUH+ZABzvL
ZhD9YY4UjeLzDnXEuJtIe2K+gTwq1ixVrrTl258//3znFmhSXJFuGRWED9mwROwtv1qg0uzUWK+N
WfefImHiCuLRV3ykQ9gYxJ8TZFoxEPFzihc0tMLYmzX1JneHt4tSgapesG+ozJlqlcPIzxM8WAFg
2lPDhGwHtUn+VXvOuFoRfgN/0sdtb8zGmUqn2c1d/sJg0blqbPivXubK5aT79fN76ljOu8TNHxBx
kgqiGiLHYqe5IlHMN1Yd7YSBvQvyqPkclRVNZMEaMsjUvbeM+CQC3oyFce24xamfwKFWyHa0OgfT
qRc8YCd4wUMdFQREA5sSMesyEC1gPR1c1myRS4QiZv0Ic2IyTAyUC3F82uY82xe7SsytHT0x2zlx
pPW3BKrgLifnZ8W8+FoxfFklTHYOUU0+Sz2b3W7w5ktT6dW1dcM73HrdCQcgmYlh9Z4vQnjgJEb/
PBUV6t3RbfzWlTmrrZqT2DUzkuigsVVaxXC1nR492oUzd2N5C4vfbSXsV1Iwi40xjtlDY4CwnXNA
ghpB1JtiDH/pksSDn389x2IEJmapPtTw1Yk5PtW1UT/Gqfgop7g/eW3cPEKy9ck7lKz/Rel3bnnV
KUkBgCS/3VkvUUfdJ8k83tegumKbFplTpZpy9T0nxi9UbtGTKQeYVJa1DutOHtXUX5qemDJHVO7Z
ydLy1KQLQiQ8ZWFU++HgvMcYexBRwE5ogaYWTDPuZvBaTPKLHXG/N4uD9EiJMlwMRRR126cntPZs
WdyErAJInmOKxj9+TODPE81rjUl4GAyXvzOmRMSpEvu9e29CqmL2TKs1okpN8jw+6x6ladaQWJbg
Xmj7s+rLqxIEA42gZXhYQC8IgHxAN3hJRChPiu4a1GWKxU8Zj3Zivphc9Xe8d/2cAe0O5DrJWpTy
WD6rIVzhFu0rfRdgnzeTtty6ErXvOGMF4f8nDMHl5e6qCzEHzrmWQ0PQfIiza5RKQxVo58mGVqzT
Ezpd3pPT7STbuB2J26yme9ulYLZmYDR6Aq0LD1TntMVeER7JBDjAjy+Ppqch4O28kcTmG+NXQC+e
RhFb4HksjCWC0x13ZXm/mEXcSoXXzMkHNJVSUe+RSdU9jmFfcm390RKdEOIMm1F0EqZQaN5yOoVU
33hzzSmQ9hqWi+kDzm5yM/OdhrgGSzNDAOdo6Ca4wJKX0kXDFTewP1ZmhVCn8lsjcBHNLDUbsT4R
A9loYOkObghthzFumrs61nvyMTcN7TyD9b5Yx2PwaAPRgMEi/LAqSaL2ug8JLGgt8+x3N4UXy4YO
O1KYNWNXALfBycBgOK4gszADnfdj9mv2KibQEbp1c36CPV3u65JQ6bHnGdaO4z6G/t9NGBpzLksH
/MXKjcaFdT88iU7hCfDeHc4WODE4dthVuftAlK9JFg3rnsinNYZ2WIpYN4fmA8PwsGR8JpyH73TW
PCVRoPexyv05m357E7CggTTaXBcvMl/0jEncEKdWMZNFHTyAJjPMoNpnSX4OU++M/eeZ9SvkuxK+
Xq0SUFwOKaKG/afjIbKNjB5+cUO1Nol3aLnMu1XyFk8a9N1Sdv5UzUeTNALfCkjbRChwrFmHL71p
f5qy4UGl34MN7dhbjNzpl6Yn8KdRCz3mhf6hP3dc93tvgJ8cEeRF1pDpQ+/miq3nE1m2xmYMSOvs
HDjmVmHfd3KEvDWhaiC0/st1p72y6wAdMJGEdhxiBEZVOMG2YWJDC5W266ySYGoh/m2j1ryJiQYt
jVqkzDjS86qQPC7bwxAJNMtV46ydrNAvSeqelaieJEmVvl2bF1lBP8hQtSC5JhKxYcwOp3abFYJJ
YzHdQQAbTw6Pep3IA8NCljhM0+8kTndGKEccKVaAzzPnEPGaO8z1Jl4lZOemBn9kcp8hGz9MYzX7
fWfqGwCCvxPsCqjYpa8raODFYuIz8XwbH2GJl7SuI3tDcMRVDyfmLEqhiMCtUZEomPa9s0daTjyn
jckspMXM5uopTPltA7Bqlanck5enyAlE0mx6mShKfTytfYe0KXkutMB7JARvZSe6umlpOKDYJnjE
zb8GNggQQoBN2RFju3GC4OWlZK3RExHzUK4G3eHDx/5Bc7xmKKz5A5JRUry5hD0eRysT+QEyxwn0
XXBL+hg+V10HGDTHfYM1G1seBBnH0z6JPCU9mB2SJ+v8Dj40Ng9vwBzdFX9iZgubSl/Ac+QEO0iZ
kEfNnAasbEIruOKyIshppxta+ela7pVdFRrg7HUunWuysJ5INQg30mlIN3epRlzodHNiFWeVMYgl
SqteFwPNFBGIu7lmy2+2AuBW/V16iNUMGiquSaLRuq7EQ0LSiAPUcdHhp2fbI8ONMsgsCXxx866i
WM5GjPDjd61bNg+EmsD2UG3misxA5V5kAoAq7ItfupDsvkpc4jMltm2G6KxKFO8M7chYFRR3ukC4
Vk9rrhC1bnE6zlFgrEVZnkoSeNdpkSYbFtWocZhHBEizNwtlLkZ7tnFtkMxjUZ9FEuh7rNt3aZ9a
h2ngM5Os0PamLmtiHwxsdWFxNFv5zlAAXNP8gUoh3WVa1kH2JN3VcMgpJaM2VEGO0HnutsWc7yty
E25FaW+r7jW1Q4IN0JX67iyvbkCZHFLHLTAHSU45SGw8ArTKNbzuQEiCN0J8BRHiYYZ22coYl92S
znuQq5zBt4iTrQFFCc4V7rXI6teZEwOlGqb14I57eBbZLspp0WmfN407objWGz6DCY0uqcl9X321
QcF9i9jBBp+2NiPwU/iHHsdxzg+aqQ6uN7yTa4JY9vcUg4zAylQmGFrc7FA2Fmwj+5H4XlqYAcGs
6PGXmSg9Ktv16wjdSCeJoUpx25Vg1FKX+CGd+rWDXzFAFMAYgi7JTqydwWDh5lTTNSRDYuWmaJlz
e+GyFYnEssSzjKQs8Efn0KpHIHUB2vSBEbtEMSNdvdyGyYjatTRN4rY5u22tPaTI8NdVaXGOWVCq
zBFzh8BkqBeNC4dr2dwF8oCc5d62QZYu6wbwCsEx6cNVJaPseRAshdUMKQiLChEUqDmHqOw2MwI0
fajOjdoZQih/gFe9HXP49haIO0ZD9pmxMHb0dhUbYF9lyjTY0qtj60bx1hHj64RvBacX713XYDdc
tq0xyvWpclCh6zNHimGfZisZNrrZtVtgMOUGKsuEZTq8GwR3BbwhX2SN5HlaVhxwPeCZ5aq0ixzW
ltV/GHl/ZxnZB7L6Fj6oxivABrrKajQ7VrnJe3YOrv3YTmi7LJeIH+WCBEcHZCj0GHJ5oDE0twy1
GUwXgXzeqnXyakv0qZrTbeK4fcon57Ht6peo6CBs9iSR0SRtJOgVX86O2BNBq2lGyNEQnFE9IE4O
RiiJA0qRAlbkJIuScDf9C/YS2hPya7bKXso6fM64oNPHFucXxSmQTQKWzukitZupg3CquSYSKTIl
hxbTR+wSqQ29iBiOiYd/SK81gmYx0NsoRwBwH5G+5kV9chPABURzrbIKZmE6OAXxT+CAu8LYEJNT
cgARW9lHPONcS3APTd2dGqEA26Rk8AsCTAjAxCG5CxHjEj7Jdar7qc7PaP2z6SXtMUIgG8lZbAeB
w1DltLqwYqhn7bXDz+9VTC2f4vcdjKQ/loEiI4uy+qTy8qJ0Ak5g0fYsc/jbEddg7hrnba6HFyp9
xoEw66vBCZgalvE658E3zJyEQM0qkwFOVY2kakSKv6ElW4McVKua3mt3eNAX+l7ITJdJjLwq7EaR
i6ZF6t0i3qy31JtTgAbdiBZzhXW2g+6OJYHkkUZcgBvjfJFWDHuSzZQv7Nm6MMbf0s4+eRBrmadx
lnAp1bW2Y5kGTNRhSkK/p46aWdJcNAkyCDckjjSzy3WbhtZaNW5xJ6q5uJNoVynMeQACf9+Hs9Xs
hw7bjZV0GwGzw4+gVm+T0nU3WLA9H2UjHE9wAVZbv9d8Pmdi/Q6pjA6BVpS7WIuM8wizqZ/ISWxU
hXQTmBkhNQi1EXdXds5Nr5MKookjbeT0YjYWwKYKPrWkvQy6xcDTh9oD7WW8TyUAHktlLmyArYOQ
gmyH9FAu0qwGI8aKXdLDaOPpHeWqU+2fkDihVWtHF2kQvy6HL002F5qDjV6R/wdXy+Xwi/ryU+mi
2zaueaHQWI1T6XuEbXfWm6orpCQRDij0b3B2ZrVNIud7nPhHJtZX8n0ObjccOpIKKrt86mr5TTV2
gydncLD3mf07UPuIzcA7IVVnBe7FDfsX0ntgPYTOCe4PNs/ll6zH4okVD/4UBThgIF5u1InqI7r5
HTAQUbqC/lgmv7s8uU21cRLQC4PiUgVy208ZY2UvYZPZr/qK2aT9XSGHVT3BPU6YlCsRlEtoxG36
dkbuJ2IfXyF0A0dy9adW0bagwjKmTKzp4kkot/NNQl22snN+zdQTvyJrZJ4onhiBcd3xHAeAuA2H
gDhbjRDVyOZFJlO0GaBoMJBE7zh15DA4VbBhaFKnOnyekfm+vtwY8b310JcFJo6A2Nk+w9tnJtlT
65DBm1+TAFGLMzTNCv2axCRMjHNQ649kZLxkjsYoeawuTRqQguDGCHcS2opOa0zwFAi+kRN/p3X7
4sQ5498lbr2yYTfo/SOQvuYsiaiPBDBg05FAGJAYrQNhKr/TMgMcZ3kcVIROqxd/vBjGLwMXsBfO
xhmUn7JQU82os/5K2Q9bDuBoSj8Ck8JtC5J+BSTii1pn9Jvoi3XS1hxc6x75HKipNcZX6xAxlofU
kG6JQdTXYUNdqpHVADX70lHFHpKBHRziKB3yTsDTPqM0h/AeXOK8/N3OwcGGSqfpo58M8qVlfs7r
qQiDNQcbaTS64kQHDoXKZz3mZXgJIqNEnWj21wp44yZ6mPSyA+fWyV3NzxKlidItyk8FoBs9rj+I
kN1MqGHvddLyCMdB+aUzTtDTz4D2lOJ8fKvoTzE42Ewx2NNvA2XB/WBAvvEwIcLwHc+4IaJ1uFBb
Shh928mY7nIVaK+BmfqOqajBAuIzpT28WgPBWA44Nq0kGSSCQXWtzfY2GeRraYKslETi4mlZwZ5U
/8xZHgLQdf2WjCin/SJY/dkerfSmF/RXYZi+1GoYdrPxUriJfq9jaKFWbTgkEeOts2iM6HLG2HdQ
gfCU6F6imvYVz/E90+x4N0efVsM8tWtgBU34hk22EITK0RMFBCCxMOYiMxTsQ9vc5DJHmbu1Y9hd
eoI9jRHIKgvRKhZN9BgY3DiqShCL6qX76DjZL+WiJaiz+S3JINqks8vE9s7FL8NYcaW3Dnbp5A1F
KOPg5pHkMH1jiBSOda09WHOMhLyjDMcIdVNGB/epLG5YxExQG26xTgmn4y7FpZ8POG7GnSUIAW6U
yYigxCahVUT6FPNAJ4jCDfVIAnGEC8t0LDzBZXT0bMzhuRguvaMf7e7ZKcvBFymARctGqN+GHpMF
l2Kpbzdtgw2NJ1aC2TPw3Q7VBSvjTc3j1wqqz2XPGFhvZljFe8MiaX4KlT9b2mvtjKj3jWwpE6HA
e96fNvJKkim1Z6NwLlnXo4VbnC5FQYtQLMx37Wx23bHudB/R6aquRrwaxNJVJI0XOPkqdn4r26H1
yJ3wKegCchWipWIO/oSMZQaDc75vhxVkn+wJxf5ZF9e8l2+lNXMWpRYmV8LktU5WFABoqzPGZ4En
/Uk08coFCOIZ20TwEOLDvaEhDileknd7MQ7yir11H+A5rG9lamYrFD1vlmJuaZ9FjFXArlNmZSZT
rLnYuzVR7xj6JSOJwTda9xXHzndWNy+pixGjUmqnGB2tR9dQuyGuHgpk02Pc5riqEzqLnuoEuOpd
3ydPsL5u1KSIoBELwuAB8Mi+zu+rLYZWPlJSG3zD6KniTDZ9A0jDIikKyhE3X3kN8geD6LuNkRTs
PK0OGLmH50C2FsC3CjFRl5rDQkBlOgYXL12CIReTf0K+NaO7JD2ZKrmUBeQjHaDu6PSLS7aqNyx7
Vymj1VUAE3aNAnsgeyZ0IEySdQkY8TWKnKsTeGJfMpJgLNElDGZLiswEVIo3BHeNMB4RQITHfIE8
W1n45NGMbaTE7IOxHI4iSz4B+WMdl8khxku/QojecP8SWKorQreLItvoPOYhDcN6Jrt9kyomjYNb
jg9VoXbhGNxmaJkrs879hAC2Vca42sOI+6r5uUJpwsxPqMghc9y9Kc35sI32D48GZ81DEpYdI60V
oLi3jLnyWrZFSkLHHTbK4rzYSJdc5Vp/mhyxi7RFTkqw4WL+e88gF8msDgBtrfIENAuD0IKjag42
2BmhfaziIJiP8ZdRZWJHbskfGxcEBxoAtHoMrx2PRJWxX/UcYsXbdmldbP1ADLq2ZyO6Qszm7uw0
5rmZH4U2k2Ub/wlNTmEda+4QiGE9AGPKYlox4M8AECoFaHHk5keXmxGuXnV0HexSggeIkV99w77M
KRmjFTaSgCycp12oho9EL7bdwLbPlRjusjm9U1gGYewU9XGEEouZmtBjKw52CYa2crJ3jhNSpEyE
OEXGZ6d13Gg6yxcbUSYTvyEEcdsrDFW8kqn9RgHXM5fwJGPf7jnizpCCKs8xJuOMI/FEDBGOcKy+
5UsEe7lW2HUHgWI+YXC5rZORoBSzR72i27sUsJ/AFACqzTEuYSmW2vhdmlpx6B8ClO67iRnXamyb
Jyp+i4MauGKpYLXYFnqqyiI/a2gwRIeFdgl17z6VeFjM+eTQS27D3ENyFf3BBIlr3GNkYGor1bTW
Y2HVdw6gmZ//HueaKkZFm6ZpXgHP0YlZGM9a1kcYyNujnBp75xXZo4ySa5rmDiUT21G2LNh9KrEV
Xqv5uAIZybuAcjdc+GgtElbpHbKchgQ/+qDSXrdBTBRv/koFVdx1Q3/MLX3ckJNGywKzcR60AxzK
T1n2pELoFO0zzDxG8LmVv6WKPXBqIP3+qnvvnNE8Cjv8jirIB7DVtoGN/CDm3Nt0EH7hvDL/8vBF
+0GF38XLKVSs37TcGzLYqe4KvdSutf2WhPjhGbNwlnUwlccw29kWb7oeBz5GSoZm9mOUMxCynYoA
FHR8Xluovd5xkk/IQZSrPYGZzbauR8jH5A7Rmg612FRZ87vKakZpNTkTIVtFj4n0/2bqvJbjRrYs
+kWIgE0gX8t7Fj2pF4QoA28SQMJ9/SxQM9HzcCvIvuoWpSpkHrP32vzyDzyfSxauMe910Bvbuvom
uAybgH3vsXmps7i+2rU8ZjnZ8TkBXis+TRwmP/u8vAejC2ClH2i2Gnr5TPC0McLcSo8nJWtj1BpQ
CPceFBl0YcZlCD5UC7TKhv+/jsMoX5NA+ZAP6Dik+F20pX/ym/ZnJJ/jqk1XyEqDE6gw8+qZxdvc
8LlMvGBAnxH3N1dGj3HDhKM1tfmR2sUbOQSHvIYyITs2vvXdpe7C+gztjmr5d4YDVYn31kCS0lF5
uIF3suuZlD8vvWj6dCA5ERbPzQRFEQEPX7Vh8pvYLTDiiLmFqGnM+zP3zyUvRbcxM87qpG3W3uT+
bRCaH+N8jrZsPdZK1kBDkv6G/QCjV5VvIz3cG5PwBV8QZuMDqTpIcrprPTRHtxxZZaIAcLwHGAjG
zyljRBZE1FNZ4UWPo9wnAcc9C2LM3ljhTiSyhFtnHLe688+2L09kwayq3kYY4bbvsCmQ5UG0MeCt
IYLbkU3o7EqdQGOICClmiSnWfclE2ILSuDPdPmaiZZaPFhKdlUWWAiwYcMjkMuwag7YjI+F868by
2vkc5Y5B2lNSFCvMjmqlSyM5lsGnYsV47ib/6Hi0V7Udjxt8ZgT2GX/zNLkDYN4PfLB3pmoP6cye
rRoUz8acbxmfOatutOLVbHuKtEdrPQ8zgXgSNzL0zF3XnOts/MFxBck8tx9LCZbHzLJsl1fewqcO
7GvbZrcM2NfyP+2lh8FLcvpaygDHZNwrQq72lJq27fKYGL3skpJstGOSEG7a1ykVL5PMvyYLVKfQ
3tVhkgdVByuJyYx4DeUabVMGl4O/2NEPOiBJ06tZ7aaG1VyGmzQ1AgnQDjYbkkP8K1+llWL3iQWb
WFq6WJGckIHbZx51GjPi4S3yFHjQx8fY6O7sje29rdKfyRw8SMZOjGgiprU2u2ddPVWuvsIbBzOF
vQH7KJNTYX6NY3qfqu+4bhRuNECr3nRqqFrwHwi6vs4udWgkGwhf5tlM9cmPXdZX0i4uhhfeUEo9
OXG0rzJB2SXmD80bXcWEN8kPf+llm61Whl65huNfS9EnG0QbhHMsrWrXZm9dN99UDhimYiZlD82r
MZ9aHb9xTLSrgJCCjhXiqWwTsKuddrejyWGFvXM9NFfXlad8ZG3bpg3X2HTFafCZGM4lyYlzYeH3
MvdpCZWqOesplUeR+b/J2kIPZ1HoFszKV33hm2sEIi3KMP0u7IlOVXH/pgk2q6oZkeSF6Gsipz+W
JmPxJAPzFAu5R1qJvNhwnzzvkvshVsQ5ZPhb6wMO1INJwN86Q7Z1oP8lvAIkfTw67XYQSHvMiThr
tiRq5SbV3TPzQ9DInxRn2OFELdmSFIiNKLpWkeIesGaz3hWuz1oPfzt82U1TkmSqXftPLhLjgAnR
XDXyc1CL9myZnKL8Lrcu3ZNGlFeig+EyIp3bL7ARYyW7N8LaixEZJHlD1I3cY0gICJeBOCNCg1S1
5j2KgIKYMqJM9YPjNAvGJ+hgEm8iczcLjwlwRjIs4cRF1GeF7GK0lt4BE0qQI1UslPGriv0RkEa9
h1xzZrgT0glwoylU9TDqqweLsSfIGbnWlVfvUoYD5yRI3njzAb1EZry1e/dp8MTKKkdzzZTcXXtI
H2g/NmHIyZtWmLqsMY/3LEfDDcvwdToqyfocsE7qFudiwCiMHEDMf4rEunIeTxuFOJNn4AdxIO+d
R7pMEDlH7NVgVC2CGFulqNoLKsD4OXCjegN841dQePekBsvZtyyd1IQQKXNuykgf+26ud3JIWDu6
TCFzY872jHhIlf8btqW4M5G1lL8vWJfmBoV0x0TY6kHqYNJvQ+8GABfiSsauueDm6OKuwH+Dc20q
WwpE9FBEv/DA+/Yl9UgM6ES0o4PDtB38BF/7hxUMNHi4LyhIyPHKCQVLKcerwfHXZlT+Vo14IcyF
HTIYvhVLz30c/5QuUgQiPdjk5wE2fD/Sh1Q428BiLDdjK2IM3k+eAqRSoO1xQoSuGU6nP9qxd37Z
wmcXFtuKQLtrHcAsAXbDEzIzjJBmw1UjAS8tj6urFG8bIzUR1lvk59yhxAd1Pj+zm7SvIhqarR9z
eiu268YQPqa2hdpqKU7d4Ktxxku8tKsSBfXW1/OhMpszsa9/E+X4u3bo4Nye2zi8xTWSaSQuv0td
7dlnfi7RyqY1DJveLUsqyJZpmnoc0/QrWmYFXEf5akLRtAkbxeZF3uyEvhXZD3ufbC62ciR5vpnr
94wxoxmCwPEaxuNRpLeaTAoiilw0CnCCDm7/HjZJuEWvvcDWBu4gODq5gzcqoSwtWCB1PqFfYaRI
IiO9LxPDU2XCLai7ZlpVWn0Cra9BpxvjypHdxcA70RrMPQ2HwqcXb4olOSuyjyz+a3djdBgGrvQ+
/iLPABu1j7nC8cNfPIjeHgcwA8K8MVY1Shdw5NlfVfsG4S9iX7j9QxXA2SHjyMjNYjd6+okrg4MO
6nfautZG1M6vyQf/SGNDz4sCfXQJ+yAho192z3p+LboYfoEaYiDG8cfkuhgNG/yHMfBp1EedHf/R
sXGe8bCgRPH/lv7Ka/gg6E4jMHYrtAo27fzI5bBh7SsxfjJENstfbvnYvBXuH8RMr81gXsTAjGMs
PYTGQfSTlR6RHuhoU/1j6iSl6pgjtVdEOIBXajc9/KQOpd4qlg7cdQBaLitLRlDbKAx4aBrvp4wp
NbEjHdJJgKg2kitQb7ZjZWrthk43vEvj36yPUcWF2UeQR+JA8BU/sDeCVANZtKqk+gpc87NtImNf
OiPlRS236YhkrRLiK2N5tIOB/j6TRrkmAWRHShI4qxFOAUTTn3rsHkKkiFbjN0evRnXFGIgYBJAq
oW52FsqnjcHzSWY7Ov1pfNM9azSsJe32CYnzR2kRYp17frYDhrGskBm7TqYLxzRObklqPNljsvF4
oFez1CGwefbhZK88W934I1/ysK3Uz7embv6w/X/jb43sF/Q3a7EEaFlpSu6MSUhAmxTWej2+1Y58
kKl1i0G67Eg1axA7eMfKsWyWgnwAncrMscHT0LLirTccuycjYslF3QpVGJd7hclrVcx9fLSz9K3M
+ETEEhhdErhQHqlM9i0/D8UhSLdJfMjcyNYjp1/Vmy9lU/3uucA3URQ8NjZtupbD23LUrqZr4GTL
MsLjVmS34/jdu+3W8dYKujte7zaonuyO+Rr0t0+j0kiGe/17bmi6ZliG+IVz90oi0nmefWM1GO64
qR2oufFsEy6lx1Wvb2kQ/RVR88W08GnQC3V60RY3BBOvjMIh/4RInHQZDYdLgB0xEKGAKTwiS8o6
wHdd5X7hGh4qwc3tt6RitHpd6OEpCfaeK6JLEIhdSE+OFJv2LoNyGA7lKy7lu9168T4A39Y0yXnQ
KK7JvOZRMfNNDjErM96LsnwOKsLc2wYOBOrajROqcwpREW771vX5E6iCY1UpkJjRIrYEBpK13aGJ
srNsKIpr8qvtWoHmBhuxaaWCikPePVKCuzkhrWH9fDL5u58LcTLFGO2AHjJlt5j5Okq9to0D4YPE
r36BjU5Nyf61YGsk2EWEknMtSYsNqyBGpwbh0WNLrlmRqEuPWq4jzOpoyGFZEbGCaazHMcvg+hRx
ujfpQ6w00fuI8n+tI/EUlyNzi5AeohL+nXyHv64Lb9eVuOzhar8ygGdmOvNY9+JLdYp+YiQUzFPW
C04Bqow03TRZ+oQl6ynhU0T93jBFnF9C29n2NewIe2R6gksJAB6M0z6kvpgrRg0qiz7UHIvdMM63
pE7fKhJK6jnHMd/uZ7Zu5yawT6bFyE3gU6BW4XIVgToXHRm1BLxCViGlBQNVsoY4VW9sP2/OVYk8
Vhv9Q42sf4donOPPOLWK6skzpxeb98X0R8S8o7LWVVRGt0UPXfkoXxslH+bAoIjhHuzpoKYYQT/X
dus6RN4AShME/sAA0V+WQ3LXAD4dZCCy+J4qlKs9N9FdTxHkKzf4oSJNficR9LQ+lbc2fOQAqaWP
AXOmk/DMK6mmDKzZ3Svih4Y0/hIO8pZ6aawau7t3Fk1XwHpyFc52uQHMDBOtvvjO+Gn7IzBNfG59
1E3H0lMfpIPcRC4jaPsldfOOYs+frGvt9noXYGhfccps0wkCJFIRgG9G86NelP1ofNc6jmAGekTO
k365jgO9yeW0tediOsG8cJ1y2PUpf9FYDe6iEf0+84ntccrfLe4e7EvFqxfMz+1AqrUd8BuTZLOu
aeIWp/qxn4YDHfRL59rPpDJF6zmj0Km67r2b5H5MGhLp8XNwJQAUsN5ir3/vlWJtZxqAu4z6qIir
2/Y9VL7Yf/Pt4m/szp/MyEnYyLobzJeHAIwdJwWYJAu0VsAHcmWMvAkK5btnEWlH0bY2BwpZ1ZzC
Rr97vtdfUUXI9dwx9wh8qA5udaiK2dna0h1QRrXJOm6Tpx7tMP//RNyJSZ26oK8pIUiu0xvBSb+q
qQ4oycZ3KikMY1xkdcRt2puIt1OMc/tynJBJWn9ZvHFMQQtate77CPfLEMC9/Gx4Ik4KaG4SlpfC
kYdB3oyGHZfQuO/ML2JjHkWGcd0dmDL2S4bxBJbOYGW4DavKWDW58S5wN+1cv/qSMeW1E6TXOFBH
VTnuRTJMOXgjq//ZjVcjlzEjJFmsfSUp8kFShsjsu0YjEixwl0tBpSH4ANVUsT4A4b6lVdUeD1hP
iCdzUoKmhY81sENKRLk614cSIUFkwF9I0ZiskcH8croA5gwfaeEuU8Yzo8V4hcQSIRrS042vKJSr
FjpIvtzauAozgOwE1NXBQPU+IIFwMmbuM0GYiejvbG+SVcjsbh1AU5WGDQHFInwz1L9GPKy70qi/
nALOcv6XFDdSdlqLFJsQ8p+sE2Ob+rFmrk/ptJTPhUGvZEAaW+k0OQW1ZA+WT8x93V/YWCD6t+N1
on8/oNd/ZXHDYgk8YJchTszv8dDe4s6jCoQeBGAfc0r+mM3J41Sm7smp0+feuI1yfPL1VNEBJec4
mwp4OOGensE/1lXyMSBuOY6wcIomu06kPq1VE5s79Bb+2azScD+5rbGqFkmPAd7GjkkAku2+LmGy
95jv2CnnLS1v7d1yhI1L6strLzLJucpMxnvzcIXtoQzZaOkJa42GCOfc+JAg7eQwqr96FJpdxOMo
ZmCYCCs9kR6g2YB9wKa4cgsC6IOkeCpi2L1+ipUt9n+kuXNwM2Ku0xm51xTM13EAhaLH8cuv96EI
+nOUR6eBYfry2X9ykyh5ZBLE8xccy/GSCL3P/bTZgRIFg5K+AcVrtwGBfzZgxEgHF2dEXJUH1bHv
kdmwtNzGca8vQdHujbRI9z5ONoSmhFC3CV9Aj32O0JMTXrsxw3gTMOpn+B4Xp6l6TWZtsOoTm6CM
FVAcTGSa4HEDMBeG7Yc6tMq9C+PV7cwz+p5yK0QKkALYXdKGVKAz49ixLo4g9gHLUGoUaQ+ozyeC
O1zUxWpU7i63uOzTILgqqvVFFgPRclkL1L1+zGIUsyxTl22pWiWcAYAnMEo47TqZ8OIgriAhZLSc
ldbhjxL9z9o1xCemF4lofJR/fQ+Qasd6zUmh/g+Tt8818oFknq6GTu6F6TLdacB28xg+jNpbjU6R
rvugM3fSj56LHEyDU1PfVM7PLCFtqrWAUliuC8lbJ0com2ILUc4ewbHtG2wG26FUkudOw0Gjx8jM
XRGlJ6NLYPLIhNsxXfaVvGGB4C8aO5h1q+qf5uD9zh1MyykjUiN08zM/E9pKzy4Pggk+TT6GFGJ5
2hFApl33Z5Qn+1KWvwit8Y5j42yjBRfIBPMXzomnjgoPorTD2I4C2zP0zyXuvV92640PQLoarW0v
yW7PRwpkixkJ2S8v7NHw6S+7TDU1X01RIQaVaEscRXXiFPm2S8gcsqavwKbpSvBGrRSqBLYJ06dX
kwZT5o1igJeRNQ89hZv54HFpk5fAiJYhOLHlslmnM3vGtKI8A/kYngsqTSz5S9CQsamsjg5MMoFF
TOjsy8HaARyIVpIEX9hNrrkzADzNxJ+v6g7sytzmPWszQXSlz2/mUFLZ6E1ts/rJ7+ZGKXUJYTxh
NBI3QPg8LBi6RX63leUkV7wteb1Ew2b2byNSIPTDU8mhw2dt3pvOvWLax3wJZAgaCpiCOn7Vjfgb
Zwog7socU0TyRk/cSQw9gFPBGBCYyvGsBnoI8MS9627jlrUGKfQme53uarb2Z93z4TH5ZXOqoZVp
Mi7s5gGgEIBVQSmWdc0H2CVn28jkykjZRzelAbkzyQvGF2I6oyUTE2JeoJ5s1g370CVNAGPmC+68
P6njxkcX3xS9sL0nz7GH4wKHuBqG4AHAyVky/gdVHn4aSMeQEwV2essYgyzRQYrU9ji7RRYr2zGL
7xZsSvdgQIFiGo5rdHbJw5KCqUq2hEGXgqsmi+Te6yveV5mVj0OPV6TrzS+yq8geKOMTapMa4GGI
gNdVjwPpAlRP2WPldtdwnNS5DhdwsKynF+0qg+0+8xFWtSeuWHUgRRVPCTqhyeqIAwblLUuDDVJk
zyUOvQ5sWjMW3rbs0j9F5hOoIOdx6Sizg+MhLyDJ+Imup0EWMJRrXPPJD5UNxFgN7vggMKffss75
QXa4WeYXPsv5MciaX+gCIcd54wVgs3Fnh/FVixFLzfJd7/XrybPlucpq89omEHt6Jtshi5UDCREX
NQ6IJr0aaVbDGCdGcLtlAoJCMUunLWmU5amrqpaoai/KD0ji5Y4tBnzchXnmLC/fX/WWGZ2aPrz+
988bwwU3KmR+SK90We2zElh8ZhT8a43wxUKE80TszIiYcdz/g7t1dkQGBQvCOJbhMe8IpFeS6gEV
OhZVkBAbMnX0HUEhjM+EX4fziI1Llv5spWdvKfmtrcGQdIXdJsClmIQHs6PmHoPxCCFhw/NcfKH6
56xDAAehUrxMxYxe3ln679b3XmCl/miSZKl/yJV3chYGppUlN5cU0reS021Iiu4J/JR4tYP9t5SP
9SaQS7Ac3/9KFVjBZZgkLEVQbk8wDSCmeeXJ91AhWk3pvP6/b7n2boby3xpt949Fc4R+VD55ywuC
juqI2OeLiI4NARDuLTQDUhmmYd9HIzI1S541zPmbLjqfDFEHKMYY7mAAiXNYSvcIRPKlyGZHrOIi
OA1xiRZ/9vOr7FzIfZZ3tubQO/PE8xc7cu4mue+f/3sZ+yw49ympq5afzFs8E8woA7c7YspzIYtr
cbN8cYAmZ6/LohkOiSjz1xp3exaOztM4mPkrQJWbmw3OA8Gt8U3Y/ZuaeOOFqa1D0xnjEyFv9WMZ
vmfTPD61k5ev3WIkWs1O/athV1h6MXO0ffBUewWURMbPvy2eXvBIBUDfEDP3nBFKoQJixoTfbQXh
TgdvkTL56EYgvwf9gSAl9VmnXIRBU7xjMDtVvfRIUzPQI8eJ9ZnEU0zKWcEphc2UUBaYSBGw+0dE
zI+EaP76Zmgg0Ftsvq9JVmFUBVLgYyRm9D9JJJeZ7ZUHFVvpQXeuefl+AStl/fvq+1uLFcAqSeqD
xTDsYAxSIoVCiSyL/lVOcXQNJNsuD+nDRruth3zPzHZYI0zENGJ4s1WToInW6kh66zbWtT4Xjqeu
/734IR/qUi1/3vJoBY6FRuT/XqJFnjpI89qgGz6W3xZ5lLEtrRE0A+GC/sVINdEKYLHMh667oFna
kjkW37JEL3/c+iwiVo4rs8JI5EkU40ij8vgiivaAJT06uI7yTkYbW3DJli978NYFftp1KwFGWEOV
TRyCXBAeOJa2bh+nHPldWU/FaVg4LYYIv6AIEQy0MBmDYbbOqfFh15ATtrIfwlcudmPFs9w90rCh
Y0kX0i2SqvriTecpLMuNaTCcNUfgqSSCZA++w+xsZudgcdt8bxJU0p0K3Mo7M68vCOv1H9vxrn7h
isfKnD+qBevGSMd8CjjfkKcH5BLOxt72bj7+oTf+cBpLxjhcPGa5Req+W5k28azm2CVI5TnRzXvr
oJQ/xyFOzh62cZYLE6vC0N71BHsdCeAAIRfHtDFFXS0uFpLsM+R2o+U+1HUZHMhLJxYUW9/aLwv0
d8vfw/dLZCLB0SR3t6650AUxC/e2uKKot4/u4gGPQma0SYI9z7II5Mzxq+yy7vPfYZHjHphJy+pJ
PHtjA8OcYKHAKBQFG3Mm1Pb7nTdneHp9mgjeQgeBP1YidWZ31bQHu7HeMpxJLL+c4s6i0d2CfQU2
nguCeEYHj3hWXlMjjbfBGI9nE9/Nelgmri3rWaQm8ozWNzxbNq7XOS3HTWqbWIQz/YSAPEZk5kVP
KOaOI+TLgyHn4lrFhrWWRMkB6CfsRPvgsZt9LW6isZrHfy9DVT8kfoV8uByQAKj7wAzknjazyTw7
kft2nj+B6jqHzgvLvU3px6TMvxegf5HnaNJkwhks35BWnGTjMa2d/I03Kj5FthHv8AQQUa+s0+A4
5tvGLTrvHCVExAVVmF7GCuaxO7mfGVGfdBPOwN5JvDQi6l9rv0k3Yqau7CCVWgkBkxlXqgsDdA9S
oHq2PNZGbBaSDsYfED8CJPoCzUtefDijIzakIeZHr0vfEmcGATHZBL0OyS3nQxTBe/mac/eeMq49
RhbbnSAbsneXGmtrEKW2Qya3juY5PztzQFxYFmDrhbCD0pxvAxWowzx0B3d01hWwleMw0wMhd+fU
rvDI6JIM83CyN5nve/dKkcs0DS1xupVq9hol+C1H5AkoruFn0eZvEFbzFhsCQhdahA0r8+LSxDW6
JL8lE2mBS2V5EN0Z6+EoZdC1n73Je2mSEbB7gG2rmIrsooxC7pvEp1QqxrMLgGvL48hSC7jiLQve
MC8O19L0jHU+IBMtMoOAMovpavzWmZVxpRDtXxxD01TXj/0UgOS3sTfAivYw9ZCVcxh1a62/P/ZW
PmuWa91Pz+i8Zzf9PWiKX4/BdI3oAroPXjkbISTnRIxNrkhpdKv0qhbAAz5U+/zv8MnAL+gFV8Tg
8IWhK6PEcGhR48TVg2uhOq8cksKjavohkHzYjsy3zdJKjBpO1Exp97+8Z+xW5GYMwzEuMvNeGt1v
K0eWVUeOdWmSyqRibLxnW5E0gfMaYRbYBhfrqq883B5yzE5gA8r7nMb51kBhg9Ifo4FndX/9mjiN
jj/ldSK34AoS2zw0hfPU29iO2qbEL1T14TkenGMiluhJzW1u98BMRGBCh6k8yvhSYqKFADskWP8r
NCYrLGT2P4ZpSMqIYw744FUxn0NBaAfmyYIqbYmzBXePgUjSAsfauMTOVC6HA2NQs50uo0sFlooQ
yURb/2ptLvmIJuD7hNKchTsq4L+2lchNnMIYdmcfr0EXhEcrLsl8KcnnmIcBA8TUYsSOk88IwsVz
FTHApvjzjz79ydrsHQvmAy9GkS4rYU7o9KlHlPQQtJKGi6PPkE6OU9yCyQx78TTmTMhrqGpjDLjC
YiT4ffhP8ZytvZbnIMiRWkRSW+fvl9Ge6L9lsWR2ScrkzErY0zeGt4/d4QMNB+awJuYMkSRjpnGH
ljmwrRO5bnI7CZIeh+Vl7ALSMxh1eiF0Bvpofzqly0gvc9KbYHYnDGqiiM3QAxc9OVqmaE51Wnzk
MMquuEvKU4nWZ9U6wuQhhaEtfNVzyaKg8HD77fO2nW9TtZTRQ3QH9iP3JAG7/3qflof0tQR+sZga
34AbeNfeEu0jGHjCkkkrXI6cMW5Pnu7UtrTyhxBO9dFzBgaDcUOs+5CiJ+Yo2nddEOwNdK/mapke
Mw5jFRMSfKszC+BkVF8UeoAnJODGuuZX7SMHHXpTlgK2KvlRMcVH26fdRY5ioBfLn6GLqw2GpuGN
gkbt8mYGlJsKWDr9dMHsYuzrsPV2GED8pz7ggJizpaf3EppNMKRC2MDKcwi7YX9wmz5+giRfoOWj
BU/99ayS5tI2brxzFvrFv598TIYf43ICIt+9z55NjUk8HBCsOAa0s5R4BvJglWJyK5t63JjLI2Nh
5ABazLdO3sf7yUgUecMyPPMF0RPkazaqTMFeoGq2vFZT8VWwy9oQ7WbHUDAhAgbR47wXNaJvnM/Z
hbVneoxU+V65DCphbTunlIiTC/9F2l9VuzcCdEKwwd2IGah4C3DKHXAL5rT+YHDIKMTDEhJumkLw
kiK/9CTKzdp/8CrmFyaTygij3sP3M+fbtbVJ/c6/hgMBk7FpvzapfRqM0XwfEFTtOu0+Y6JtHlwm
1bYQYL6oSlf8aONd5AQ9K1UtKl68IgUKZItE2WKeYDjJfD4EpuJJ5YFlIJiOl++v2vgyiq/FC0Q0
V/KA60vcLcrSOynAJEeW5zEPLWQ+//ePkccBZgK7RhISbfzobdOsKU467wmbcjziBUxjbybCuYmO
xRidgnNIe+ncrVYRZ97aV6Zo+1al9SVdmHlYEIiFbvTB9RtKHtgWm7JvMvB6UXY10AhynJFpPokX
s+qDM6Yf0g6YY39Ovb/hrtsWshSPAVPpve4wCzSirtlXJuFl8rQ623PT34O0Ko4BtfzK6qP+/v2i
LOdKzvwfM58f3cJn501xKa3xnocQ4sFmw6HyUNpIUuYT0Z2r1CvPTarloyeG3fdlMMxKbf59VnXl
fsA2e7ANPg5Wl2UvyvN5MyI72KAFdvfwPzMyIj1vMwKAQtc8QSdqNJk3A9nEOoesM/JUz3ifzlVt
sTKXLcUf9Dzkknb5RNyl8cn0k52FJ6K9KOd0HRaYqVSTLk6qJrp9vwjHim5d5E6nJmuIuGCtWtUN
dJeUaKFV4hBfVdip8ciTRy2RhU/SQqJnabS+lT8rFoZ4plO41huCeYyt0SfZk+O+5ADjUHgL7kNo
QR1b0r1dBQxTapVRQmeuddYWK5/U4q5uGDpNaUwQUjwZYkcofbaKl880HljADSAwtoKyg0SV9jQn
Y34Zlxeh808OhZErJ8nOtV+pnaxnzN3oMF4mqgbtka8tRnK76kHLA7abR9Fa4VnbdIAu0utTi/d0
lSy/k7OI8JSvfpSA5s6eo+PnBLf5WtlFfOj7HpAN4qk9kiGUuaaPj51R084HAYT01cnvg3BvPVmL
Wy+W064J2/wuLXH7BkFlBGntkt6czolGtFUlrr/vMnYCgpiFvdOUb0qrITp6Xk20/NhX66LLqzMi
sWjTy3lYG/ROq1p3/a5mclpWdnErCq9/xPZU7xc0DNIhQN+J98iIp312ZmYZgL3/UPoOnxnepCUT
FCCe5GaFpmRYE72XnauTNci/3ykoXax8HBfsrdjvzscyRGlWNPCfrSlQd5fEjr2JP/PUCID6JHM4
TN4NKNxl8VCGHtGsqQ2wqwmC1fePrhloM6bM4833txhsONHKmDlvh7QCAVK28UoaQy2wNfEzXfEc
M2635aYaPPecWX6Ff9pBCisI+rRCB26qHzo3jl3QDwrYYl9gs01Ho733HUQxJ8LpUXfyzYGMTe3E
Ht6aA9QJi6J+7diNuFCuiYtHlNtxjItnoapDRjTqfS6t6MUZYi6gNjX2Vo5ksLLm5mzGndrFscc+
PhAbvbDKUZECpkCgeZtG42cqWmNbeF55H/x4/32gkg26yywxMIB4rKPIPAt/zi5GLK5I3Zd56vKn
TDCdeNwpRHshDJm1075805VUfhzk6N4gJbkXtGBwJoDtX107Ybcv2RajSu3UdHdF5jxkwWfoGVQv
5G/6tiEOeaJvlkXOrt/xe2AgZOlC98JIxXFOU3uui1SAjjQ1JotHU/dsQZepFl3LkqZm3CzdPcs6
zDgwvY9WTPPRi3Ed81/sWZQf6WvDzb9Gyy6b9cygAPeLjPZNkC+aTVkMB4u95Xm0Ay41zmmGyeAa
nfnHNIPV+MZAaVvea8eMzkXoxcReU6pHrTjaUf5H6X4TeSk6aRCyS0pT1rOwrcg8CJP0KhMTAAet
b2OTnNu786GVqHIQxlebgdbl9M1tE47/qWaSsjRu7G2rgu4CcfQtxgB5S5cX0YqHkfykk4In4kTD
3vFz74EHYAAxtETt4OMryCoXjByV+N3aFbiFbIifpy+NnWOXl/xKw9Tz2RJ66/fcMTUczqmzjDfl
MCOD+RSxB7Xewq6I7kCSkve1w7z5rBo739mIDnZFCjrr24pckit51ZxrefnTh+7RWWgr162VBA//
fVsotz+5oJn+kc8ys5f7mjUuTh6g87FYl7qrXy0b7a1nGNNWA2nhDSXPyjW7YG9LLt82Q5ZcLQVF
n6kIFEGK6zWpX81oPhlxiiosf14UqzcM/sn9+yWbKAhEVjtnPMnGK+KgVWHejc6PvwC2soKN2j92
hjeRkG7vYFUjYzZ3Hw8R8yMYV1AEsP1tQmLveYKl2lZGH/K+1Azc50n3p/CPGqr+1BAKSuAjkqUg
+PBbjKd1HhbPMqgvwozpw5ty3oUZQfBhoJqDZ/bNY15uRt9a+pTJ/KxMh/dLEuFVsOT32/5/uDuP
5cixNEu/ylitBzW4wAUu0NZdC9eaWm5gZJCE1hpPPx+YOZUZmd1Z3dvZuIWTQboT7g784pzv3Mdx
B9ZdA2ZXIglwAqs+tE7pc92xxjNtl7/xJXg4z269A6JwzDgKqqGpVc+V33Z7D33VVUhzvEwSF3ra
IKdjHHpfTKrQjLsupDVOmpyM0Z+JLiBQr2qzizYcrF4vwbIAWtZg7aMa6CJtoUnjJDWYHqmw3zJV
TrdWaF7ArMorgbJfQMX95V6CQdYUSb7RoRM8T9ktI1T1klk6w9Qh6TfmjHZvmQ3BnrQemKdhU5VP
YPC6dT4q8y6NoBpqrM+PUAzAwLLzbMPkxdTGcl9h4lllnN8zKD93Gj6o1fe/wohF4fe/ekZ++HP7
tWyQKZOmadx838iwQjGoUDHNX2oHJ7nMe9nKdlhSkvdMsZjeNumkX4dcsduIrLolV3Cq5WoEONDp
6MTmm8kFMMAsullSU9z0dqpvZMz+H45djkQHS76DZuCExEgtIgmiwe4Dd08ck8BJQ0fQ9Cb7X60/
585wEhOCTmlQDg3tnuY0Osq5miD/bMLwEd/bEI9eYJA84TPWKAZAVIQiac7xSPXds5/fJWCnN1aJ
gt2EkoIVQn2WWGyuO0rpwv9g9BjefN+wtpW7YH5CKjPda/1rUFg+Q83vbiwTT2LAxP4G1TLd5VyV
xQN8lVwMi8iP0h8xWlhm7HV8VWImWNHX/uhzu7gnLGuNWg74dOK50MNse4O38dpCeaaSrkXUTN6r
7n4OdZqdTOUXTyvZUkwhWHVu7YaDWAwgHfL5Q5LH5Q3tlf/eddRjFRwo9An1VllF+lBGbO5RHAhk
1KTbzLgKfWrWw6BhWqgJ8WDOKCHATBbvUx98AcFdcpl04AY7lINryKvWaSjQn8eqfI5xty3N4LNC
zXysqBCsurrJdPy/33Vwl9cXaMg0AFrrSsRbhc2FkoZLd96wLSPbVahOmb15627Qo2M5uBFqeoXQ
uOcs3RXpkZrjyEpoAyPW3Qdz6yqI2959XzjqEImLR+W9TrT80CX9+Cz1jEDp1GXdQXERa5Ca60kf
ufaj05uki/AcY/kBC5bB438SRlIt+sGt7i3UkpBN0qNBTBcs7rVNVMoi0dEDjORT3CvMSeuoqcXm
+25nZDDUKnEHhgseosM23QoG570sOhJUu/yxr4tqW2sOMuyK2PHAGd/MWliXOraI3BC1vKQEqLGM
14IdEfS2WrX5kKzjUT+zC8YZMs9Fy7yub2aQDH0jX9MsvyZzxk4OsIkAk4WK/+I32q5LeTlTrT0Z
7jACFmQWmiaN9aZH4zv1aXnboGp2p/qK012xA+CZIiUu6qtacYLRprDYpgazcQZROJbnHCBZ05AB
Q8aFODJ57ifnMdLMczvZ6Y8aapYvjQ1IIP2Wul3cIqZA5q+jvJYuGwUFY+CmymcZZOnGbyJvt11J
0aibbB8cIkBJ11OYjubDmpIW2jlAhkwkdMhhW2NTmOU7thCcgbm/59TjHALWvCt/Ut2dztymwsT7
xBIXAYvAIu/XkXFkxJKuJ9y410Px6bACW8IJ6Z8oAmBTK1XKrTPwAod53m5aIw/PAI7Cs+PlbEp/
u2+20V3F0GL3/aXfvv79rzxo2KloYJXc1Os3wGws3E36dPntRhHLdlG29xGRLrP7/npgdwNLAvGp
G02s7UaG0McB9fJxtGtj77VS3MIg7R7at8pAIYiDAKdm1YzXHGm2dY6eLDirVVdeBjLJbdzwuQOP
tPIDGe/FzMuvmnqH6WunD5QWEFGsW8/zzlwcxueORSh1hgA+lrt3eYSUxzA/yJbEJ6O38sGIuMCH
fb2zBeiv734VSb7ctyTZ5Oxt+bihmqtdRobfQ4lSh/sx4om5LU2tuYm9rXiET93+KEbRLY2IaYKw
8+SIlIK3gw0XsmNW933T6wOcDQS2HPAHxgIkwLXuWc03WqcX+mqojS/elxLsvpETB//9HRzS27rX
MYL/83+D+5rABUyUIV1dXA9q+mDgYey/733flCCjd1wOC640uSiwQ6HlquzhaIsqX0kT12WH8xf5
QGUeGJvf1LEnr76/9H2T5IHgww9u5w/fUF7zIOzyqipAbztNEJy1yfQhriRPzlS2h07v5JqjO1Fo
GV99NJYvuJeY/k++vS+tNH0ZV8m8v8ylLfaqKq4pVpkMK0Pe1mZH9z0J+YhihneYphcPocpup8rZ
5G0xvva2W6+xarPYhte3h023GXH03k19zjXaG83Nd3UdZUdU0ss89M1Dk5ToHRtSxpOx8uZccU7p
zKo+pBPQgRlZs/NHZBJw5L7gWM3GuyqHbmNWT7qu7zUfeFYt8juILPXSLLgHcpSlN6AmVugTlrFF
VMnrOPKXpW5+DfYTo39aU0NF26TBBUh9iTRZRiaC+S46mAbSaU2vDmp2H7PSctERJvM5FY0qeb4k
hL/QVuhY8i3GwZK0OyzgKEHIF4eHhhF0qjZa9G6yCd6ZoQPojs04opVVoCCp2hHuc5dy00Ezx3Ib
Q0cBTBE0S37Uzfra6xskTXVQkDyOtrrhA5KT7wUxEEmwpZnESrkkiwWhSWQVnajWzvY0pnTI3psb
2ytZhs8/mIH8ZEQRr13N+ZHN00/ZIspnxb9sRQW3g8ZwXZJKpgcBPXLvfwzMvy3qzCX+YLY0QIqr
LisvOK5gGjPe89yr0dQigJiOs9fteB9KkCUsQItDYplbB6bK0qlKECXDiRlmd5ViXssjWS7KYmow
pioDHWEarCeL1rpFjuaKGiAmhhc7ooDiSvbme4xtfOaxSCFm66ccXzzkb4tMF8V5LJAq+7Lpdg12
5KTHFsoA8jDUMr2ZGk4XIfvcQjIKmy3wriT10CODtc1OpV/3y4Y6fTGZJAxmIddI5m+rsf2sPBJH
qKkB7Ob+dauZ7kknYKRwSGbNOrr8sMCpTTXDxFIfFmGLjTdQyM7bfB8JfUvE7owVq7VNTvbSwg4H
Aqhg1KwsaPTLJi1fdR2ARNKVgF6MgiRaWfA/GG1q4hKquFgGPhpWG5X0YJvyVdO7pefW0bKeIuDB
ot6nKDl2OXGxh868DtjdPjiBje9ibJm1IV03FaJFq/Gu0Qoz/J6JopOnzdIrrmg0QRs97t192RlX
zGCSLcvIhQaSf+/lYbjvSm1V0dOsHHIGMHqBX5sSICCj57wEVbpspNms+0mqHQFfQfDp4Ru/9SBc
9m0R7qcWVoB0+JMb7IGHrMGj4Eekjs+yb7wyVoN9CgjtqstUfOohMlbkmekhpqNybMG9+GoA3Mr6
eVxU+VChnohvoRuwuUq7DzB2r0A4RhCKZrMpyuGKWLR7gUE0mTmWAmXWalTDiyMDyIixcmaV88Gx
4gcEe3IN8YxzEanyfW990kStDcP6sNFErFx7oqQZNnKKxcbs6mZeksYrmyZ4YbSFxEqWbnSz88iP
QzSZAIxj0wduEQQhq76JIs5MH2KN1XFm+i84VBk15p/ksciN6o32ykRHqiS0xKloPnGcW48FJ8rc
NbfT5D1FKWbRamRRaWHEPAyh8ULWHadD27r2Q5FimsOArQXyM1SKIx1ory6D0k02tDsVdDcFVGHK
4mQTV/gsDkK58ZVLh1RM7knQ9r+aQbONGoJHBedeUFG832T5WTvdpxezhSQzpF12PpkYxUg8OzLA
QGXvg5XMIJAZjAR1fRmg5iKfjY+Co5tibcGTRfTSVXtgwE8Tl+WOkIl1q+4L5gdXZgSB3zdALUCx
3xhBLk8hGe+dqAgIj0ms4QLAqcooINuY8L5KdNr2iCNC7xISZXMyI3pJkkG3rO3inWiYS2jaxTVk
dWbGEYAjphqAIqv4o57BPjZ7RKa4olyJSiHBtvaNTiZg29tXYyZPhUAGz47o2jHglEt3CveNYYez
vHv2K1NyAAVFadCdW7KpFjHRhAu9S29J0MHz7hWvXYkOYywxgXpTV64Cw1hPVSYP0A8RPUfHDPT4
rOa5DCq7dtsmXBe2f4xL8aUx+llnPUHpfaIdqtHxDjYfPYY6hFVj4O+Z7FSUHXmP8LtFjQx4/UsD
/gj6yz2WjROiSdefeCc9lSHcQrRzG8eGgyJrQaKi02fgWTlitahWuYGKT+Yo0jQLnkibfsBcg1UY
LrPSx0wtDHC7j3UBUDZJ2zvC39xD412VFU5rfCLFElUpKiSLDYYbgxwcenWVlBBpRr9HA8d5Z2Ne
azXXDmZM/m3lopU0WMhT75GTWmvJHpMhLv6gOulJ5l4IfArXnkNYg7xtfRIgIKufJ4PPmqjG6KwN
2teQNFcF7jMyL4mPGHvxVWTZE5MXdFFe/FW03UNWTc/VZFwIqSQeEoOKRP5MRTiTTk24Ny5NdgzJ
uCpfhgY0Tav3z+Voq4Oo8ab1fB1jLVzbhIpxEnx2gnw83LhTziK+IfUvVXw+VLNjw75WfUgW61Df
AfShy0hqmqwRQwGEOMTz22jU+kOEJMyJMnsPfvpkq/5io/4/oFOAC+6Fh9QdSKjwcZo0WpkdWlKb
N2nGeynGjUqSaT+nNF7i3t5gZPiYfP266Yor4efG2anjQ1n5OzvMxJMzy0OQ6STIpcNX1w15UqG2
ivjeXe/5GUMrTuto5gxGuItcC6PNYHr6xRgfRjEiLg1OltIRJ+acgw0Ti5Ih0YvAT9f0W3x4eNdx
Q++GMHt34fgQoUkucZMudd1g2mzkzZYk7mJZar2+9EYffVljrVvczWdZ0L9n4KDsykAugmSky9NP
RoTdpWvQtkoyFBhgLd3Zjo/IcgWf9Wayib+YVHTTYQLzhtPUvGcFIRKpLTd1qm+LxH/19OIjswbU
TGARGL3DhRDRJdNlvGOhsIi1LWGUDHg1n0R0/BdbNi03nWY8QqmLnPzdiIrXcOh+FAPp9gSnORuG
tT1i5vHcVyBiVVJ84cj7iszsBjcUTgR2AjtnoCLsGpf1vhsWBzFUxYGaiRXyucT/sihcCD9mRb4A
QkRr47CruC8G40lAF8bKnVUrpsuJB3g7i3MPy/N0i7gWB3Wc7eIQMGnQOTdRgijazV2QTMAo1obT
IwKzUJBZsl02xbBPO6azSpAP41EI3laS3YHQ4VkOqzjCVs7q6iYU4BBaxqdLIpGPTVXLfa91W7tW
S7typlOVxqirKte+sgqmt9NVgEj2o+u1Gwzg654EsIeGM1c1AygN+563dX0pkdlPCZRfu3M2/Vfj
i2ZtSKAODSqSHKVw07nFvjAwq8ghOEV1zk3pbxX22Am/1tmluFo0cUe+RWFvKisF0Kjpb45fiKsi
9fQr8N2No/k7F4bkQWTxBjUVpc84PQYThNFKxq9YfrQ7Kepm7yN2WQye/dSwtlvFnrhlgEAGKKli
O5Qm1m6sHXAKROIoPiU7FrXQjQvIJJ459FcprtY0bcwD7fL/DnoWQzKeESpNtgFr2e9LvKiRT6rP
qDMFgzFHrLvQGIhYPUJ1YmJSv7hg9TPv7bw4dgoa1mCuUPeQkIvJQVwNWRDtslDt6aU3eeKyXGGV
ufNJd23z6daOPRp5ycxx3Px1fpawScfKk9HPs/3Hf/yN+ZBjGjYkJVcow4J8N3//d/lkCK8U+D0M
2tVE0ozTAs4JYqnWDok6bL/QlSiuiIgG/Wxdc6hRN6MQyFrnzhitd79eOkZosjRDeRKHw+Wvn53x
p2wvx7R0HkCY2CFtVrA/PztQMfQ+Y8Oz87luxNEArd9PvJvW2mAu5FDWKtxYqb5OYzneCrNB2RA+
WSI4c9nRNnUBVY/p2wnrgADNwpkkM5gsp9qO+A/9acLHgxe5+BehZFLMAXk/HVXX0W3HUMomFlUx
Rvv5eVe1DfonaUHvfS9M4NDGF/ze6M/c0T6h00pvOTm9YSXNdhMV1i+aGHg58ME0SXIQ7jkW11bP
HK4aN9pY2YfecetDNXRr1EjxvTTie98d042PbpilVbvhLN6id0z1WyyO+m2LsUurYdARgp2QYgEZ
QS8dII3JY6db3anNoh4vcW3AfrCClUXqLvOpARikJM4gz8ELeE54QvCdHv18GlYlLgoKJXPdemV+
3bSivuMASMBdJEBoBaCvOirYhQsmlImehccQ7uES/ZyFdbIPOWUPMGmaKOSsCK1tV4PlgiGH94lo
VodX14LKVmJDp9dqjl0GmSgOxbzghbuZu+0aBBvnBiN2Dz6GQIizIG35HQY+J0PbRrlZnyc7D7ak
RfvLIJHNBj19ebAKDQb/fPN9F4z6Y4SOcfPbl5IgCzbMzh5hNbAXa2LGaFwkyKOaf+r7579/VAU2
OQbkxkhvCq7s+abMsAAbRnuaqgILRk5rKsB0r5wxY73JmolzgPGj7GvnGsH/opyHiZXfO3dMhwj3
EMDODbqfuGtGIOncJDXcidZCmY+B7fI9+iqEOe5Fh5TEZ5CxHrQsoQRviSIJDaYKOd7c7xtb2A/o
keUWr1S0xs2TQ1op1c6ttR911JGEHEP6IPQyP3zflXF4NbKOcWp9OExpets2VrljVsscVbtMDblY
k2mcOxcpKASxZ0EtuB8DE2K7KCISDcDsD/Vo3xhVgXTDIekB7IR3+r7JygRIharBmspAO6V6Tk2s
NyTHUGfdVH1hPoQAFV3Ciu+mLDMQFBLc61NLicBXr75r9Pi2QKCYPhk9xsCqqSFH2w5JrkmYeLPj
ROE/8lq4k7w2inPsuM5VY+Tyuh4vKpZzWHHjHpwBQUFfNYBrTXugpbbMA2k0UN6LajxdD7wrT3iU
K1TOlg8/oK6aDSsQj+xtFcpTQ1+mzctSrF7J4VuHycWWCcx0HDQ/uxAoVrI+rD6BjpJlqtIGT0ax
NMpeHAbTxUtqjNot0xLWokxDl4woIwbVxClkpRiW8fw5aeZPR7Z2fTvZkeSXP3VFFi981ltmlRa3
EqwgnIyJKIUZJMBGyT1ZGCDWPadzErVKyPhkjAHW1Z8dAfhCdgb2LDjW14mPWyDPcrUK7LmHCRNo
fbVCyDal9VKpoToY2G0XJC/UaQ1dtnIwUkfoK1jHhofR8T9qrhCoU8bTNEmUvLDqDaMkKMPO940T
VXvDLSjNmX7ttDGsL6FX4yXNUZJ5pcvGZP5axPmG/DKsJ1Xt0KpQQqMAdcqS11Uzj0pzLwTNxTzb
IjihofjhWfHAMvtM0SBPnrSQrybZC3t466i83od2VGEIjOt0XUkskSO9pzcnwpqFpD3Rs3odksK1
HdIMAYYmPlFTjM/BjEt381TCFuxZ4MAIrq0BqzFq8BQpFTpPxw2+cO0aO/aWxT6FIrnqOd0s61GD
6dnrxXVkTv4Oy+yRMPv6ygwri2K1iB/agI+I1hyI1U5OiAujTVc7+kVTjDmcyk0OpkLFK/P+bOIC
x5JqEuqSR5BtxkPsRNFLOwOcx7hVxBgIphroHbCjo+UwvPb92wdE4Ou0iLQn4gYGGFUHZ0QUBD/W
ah9R+x4ZuLk7Nx3UNtSbry7o0pswGcpLJnS1aEyzvaBglOuxMcOT1cfjrjO6l7xj8tH1mIUHNaxS
jJmjZ9dPdfYcSiS7vkmPUfVJTn0CATPpLo3VztsVLd9i1+iuHNs9eIE4h0SoXHme1PZj5lQEigQL
3TOpHaBmXail2MhNdB2izzT8b1W3SfN2PqDzqtLEmKYRpsD83/4oYAudoh5qVOP7/aGabyQTtGXb
GdYamglXUFWKHcu29H6Czr1TNBxkA1Eqmh5opsSAMQQacx+Sj7HSGBe8a90OxE52ZFZTblPLm5b+
iFqJGT9K6zQ9S47CU9p7AE09bziwqDV+Sfz9Pz+Gf/M/818Ddet//Dv3f+TFWIUMDv9w9x/bz/zy
ln7W/z7/1D//1z9+vssP/fpLV2/N2093MM2FzXjDnHC8/azbpPl+OB5+/p//3W/+r8/v33L/18Hd
hkU5818nd/NnEBL2U3L390/8Et1tWH83bOIFdKjUSvw+uluIvyupS4uZsyFMqjmKol+TuzVh/91l
6GiRByUd17AUMbpI95rgP/6mGQ7fc03HcW0mTMKlmPp/f/tPh/63l+KnbOOfKjNHWIbgmZmOLl3T
tdV3QvXv6l2tqUxSo9tXhZYWmAfJeKD8Pn53PH59zN8/hvvnx+AvUTZHwdCl8cfqzwO1BRI1fHOy
oljEjr1FAbr2oZoB3IFgvjYY7MIcqP5FLW/MSbe/VZ38bZh+LNIcbalz4CmYf646JWECIGDEV0n2
W2M+2eFzqOpVWD9HcAGgGCy84gHgxba0UaD27gom8jLVXpGvmPnZkoe+OqJJaYht+Ovj8XPg9ffz
kjrpohx7kD6GM1fLvzvmbVSEfqQZX75MSYwYoRRajMHDItj4uoLDQEXx1w/4cwb6rw/oChLshBAM
Fv4QCTxQ/BWVZ355DgWp5gxfDtyuBWXO8C/+sj8/kGXqyuJ9aVmuaYg5/fl3f5kKWf0A1CbL2Yov
ds6aZm79fPnw13+P+ad3lGmZPAKN0Jw7L/Q/vLINLibmDkxmBMgNuIsVxqRieAqLFDBatZp8GjZF
dpanln4xvZUVEV02xmBSjmFedFT8xpr6gxARY22E1KhR+1j0b5yUF4XOODv7ioQ8Nlm7r8wz5ea2
GXDZWy/KwulDUEacTOzjCeRMwpApKgDVadrj3uG60f5ysvzpXPn7D89/ckgxwemm5HxgQ3n6wyHV
p9HFqjvTCeDzjDCXDB9rXF78jx9G6cJyHHo3ZRFb/Kf3JAZwI+IzYYwApUpw7d5Z6d7yr1+4P/8x
PIptIbSShmlhsf/5/WHXRZN6Anv4WF6IMd045YvZ9eu/fhBTzInxP33wIU67uuvYgghsV/7xmMli
0hMtYN/idX4GyF71k1cxJpVOuKVWN/uV7HXPuLDv6W3kXTBijm7QESvHFFkRnOsGHqtDyY5zkyos
I0c2B4Z/4nRd9gZHPx87vbkT5SQlWGPFLGi8o4Ales+BiFBF4BxcG6iM94Ox+uj1h8ZtnemtsUMm
Jh5yjngHPBESBXsqJ2MgCfFya+ak5C58hv34VCTeKxRIjkfMIdJ+78SGDL6Ix1wNWnxg6E+S5Lji
oI0GtOkcsfPH0LQsyrCkiIhBlNndFboeeLyYgDnvQAWy7C5TuM94XHjURYQ1sT0Q2uxUa2Ek2rFk
Z5XvIRnb4WbEqBzvY3bihE87o4J/vGCGBvgODAdsl0gjsDD0M3jkWYmHZAdjxG8Z3QyABfljqGn8
XqtNwMYCmTYjiZm7GJudvaOJgfwbU3QxT62TCL0+O2BcEHnCL1mXgSzNR7O22KQNlhuqR2PoU48d
cAznCaEvGsNd6ZA7xo6rAo+lhk+/DuqBdPYI3QMwNxTYybG08ng7RkP+gK2T4+JZnjTvW6kNc6SU
H2W7Rhdje2HzJQaiPPzAWXoYvt5Z4WXeuglCjaUeJ1Tnq1IleY5h3Ap3WbolRWlfWIVCoQuVj0G0
Y2s3tt47ybsKwwo1NK9jrb2RHOeV920bCvWDxrP8nCoJECjp6F18sDfsCz3mmSgu8RgmKZpfEBSo
wa+UFvM3ahWenVUckv657Dpy2W3iDkLRMLNk87MoRdHQoU8VTG3+6YE80l0YWIRpFjtf5Qkvje1O
AYtCC7mokbEQdBgvu86I0J1MqgzpgWsU2m0peAUPiPHjahWC7U62lWG17meWYbF7lMgxSqhWoQ1E
lXzMsYt48dBPMKftksa4l0MP5KMzaxPfdZG6yjr2Fo3nj7LwENyvBuir9dtY6+zmYjX24x003z66
yazJCu9YQ43Y9asOw/aOZZ4NQpHU867aFLIHvO32jefssoZJxtvEhzZf+mEivA8otZSoMI2qEXjD
aPfETdQNWsJD6blpQjRcBEb8wdF739jrVBnhMwY/3up4FC203a2NYWgpXKY1sEMHnMBXec/g5FaH
ZC2w/Jil+6QEGyLi/iZzMHasDGFJeH7oLVEmutrSz/voDdec9kIxbpJEH4c5GrKKzgnzYIcyR9kG
jCWnqplAN2GJbdnCauUs+ZhU04Ikp+Y+tBs+9CMggRuCDwq2YhFbSBPhte7mN+YQKWJ2+xTJrg7D
xN7oXtiIM7vWMC9haGO7WkAGt7E5Cy315MJCLROyDZHEsnbOMLdsca9T4BBuz9pv6AilRzKtJRJY
hZdhMWRpA4chGKKvboiEf2gsC2jpFEbk5KLshjeJ3d7p7gmPE+k6ndjK7gI3S9H2FyA4CGF0dISP
Pa7BEQJgeiYxBDFDhyypv66bQBerJiOFCIb04CJzNnH51ZrMz2UROu5Bpjlunmxw+1lOYg+3VZ6i
lgMMTb6HbROaynrFeR3TzCmP+kh+OvFlHhBbxQJsm3Yk9kJuzENzXbU62omwJoG+U70l1j7cv/d0
Jg3d4Lb0xycEvj0S7yqpy2PQTXp25bHK61a9yYfXXVgV6ZVslAtc0suIyk2Z20B6JhUFEmBFDGaV
lm9lDxNoZbSh0Z28PBj0A/GxBVB3oROpg1BcsGb0C0uslEHM1X6MzeZHDwkf0ssokNEGPoKKZRla
Efyvzp+NMOiHg9WkOTC/ZDyxUjarwH3TCL7A2xh0fv9qIbvu1mzmQ/KxqCydo2eB3PlyEqv1LlYX
NuaRN/nkorSwpsdQ08vp0LRgkx/UpPW8tspkr5RJ86NED5Sc0jAdjUfcHy1czNLs5bngI+reK90d
k11eDp14QOHATJXCx3aITdFtRn9r0RV+ffV9xf7/tiEU1C3/dUN495l9+m/J337tLue9Ak0Wd9/q
hv6Nvo/alfbNJCuXg25SJPWfv3xL/Z36WQd94FBVULiY/2wJ6QhtV3BS4gSukIPMJfGvHaEw/k7R
zYrJoon8HzeE3zX6b8UTGnUb+RC9qkPbqeuMLH6u0WqqGkFS+Y0l8gJvSPgwzFe/qq9QRNiGWAeU
3rRLctfIwtuRT9dyLWJFR46iOBkOblkrOSNpHkwpj55OlGlUK/EvejvTNTkWvyvyeJ6K48O2RnE4
lKB9/fl5AjgGlqMFp2DQzqFRX3O6hy5TRi+TNmrntoze3QREpGsEi8Jnue4ymiPU0+/vWlWDjQ4d
jz2UeS+gJhERmnwkLVNwKJMPlUwfwgZAmuEkIIxTjNa5wwzT+bKr5Loj3ByCF/lBDNax01nR88xe
T6K4vpdJ85JW4Q71KQF9Yd2jp4mOvR9vcW/N4z9aS51IMnciSd5LommTPQC8IPbHqK7y2h23LBRQ
WKCwbHoiXmqwHTZpGMeoSHcmQRaHUMLWMOaZWJfo3Q5i0R22Vb83myPIGELqEp4N4yNJ17/Kzp3Z
3yIBYSvtS9K4AiJLmrbX13ZbfOhjY5zSCoKw4xN12uS2sUqc6YaJ9o2JK3OXZf1HYg/NySRAGVQ5
VmQNEHKI82ept3Z6FoNct5rnr/q+IM4jqMgb6m9IUPW3lLpbEwAFpY1bkXgm7KPQv6rkjeg2/8R1
hTT2WOEDZOXvaRUXfcOPN5yOr4I+TrdqnsF/39gBqOhecyOGZEi3iXreek2LXgU86gVy33OsLGaG
yNPNjE4utdAbAY8O03YeQXbHfhrZfvcEU+a+zQCgDeY3yQ8Q+mu9DwZ0bbBV/fCCc4Q01gIon0Np
k8ISdWZGnsSPhkKt/Cg9xXXT2FBibCqMfuhGYORRb36N4fRqJhjD0CPWmNoF+7ke2iDve1ifBUNX
Ca1z1Tsm4v1r4VG8RUW1K8PwJWzaL2F1n75st+7kPWuTN6C+V8AhNRfSYna11wcEuHZpr1vE2iGz
boaGCKWIR3d66zVPcQAR8QAfy4FNhoNvMGgx6t69NuYke4/W1Qgr9mTlg5ucOwICd7qn8dbO5xYg
YqxvGVvNRkcsMsJlVZUjaGRNtpyqoLo0KNkUBDQRG+4yATm+kFI+BtgN9NC/D1K2EJ4RvdvkdhPD
/CDTrNkMqKW6wMD94FZPhoFGPO9IJwdvG1UZTEzUlFUGl8ZaUiG47KxlhP3Rx1ycNFumxFBqVY95
n+UK2/AG3NnCnJDh54X7lqUtsjmtv+N8sAkxfyJyEqwy2ifmNwRoxpOzVYykpc/2LhbBc4wjX7KZ
QU2uHf00ukgtu1Sq/8zH4dbwh3BZsMY52M3teX4TcAk/jng1axK/V8lYvlOKg6woQYC3QKNknc8a
j/IrSNBSORn6WVbs1PfGQh+LjQjzFDnQsHF8g+oqOqN7hsjkJZ8pwIy4Teyzqd71ptz5QrwOrv6e
NmO8mHGtSABGmLkNLBhtzI11HXcHI3m3Q5adgJiWpEyhPc0ujlfdWg+hmWlr6TVfdkumnCieDBJf
rTK8Rx/ww0K60QbQLGmwl+B9ofWOBwW/ZI3w6phZ2BYmnSWPVT80NorVto5ecAlQ5nnhU2JgYNBZ
o2UdnzFvqPZ2yK+JEaA4NXzDlvHIBvWJDTmkXKcN3sieQMKKQfsiBIjG6QEzCtsv6d6VpfzEme9t
upjGqQ7wrkysXeETLcoImcdY9vUCbfqBC1F87hL7I0hu3D5O1r0ePWaFwiYIoIYcD2LNynpEMEY7
C+H5RZKq03ftl051vs2TGtsXyVcqQntSFs3WbV20wTZoUpVu3NGMr7y6OeUlucl9tpiajhIyzGGw
jnQnXJpQANHk0h4u4MoWrhmxwcKdGuR79NgE58BUYZNX3g49CpAavRyorWLZ07rxcVBPmYwPbRnf
uIpgjxyx4bKX1r7lSsB2KkvtdZBTaKbRcBg8uBloUBreUJ4CQZ2m+rNE7e5Qxtc1bjxbe6UvaZEj
EgpZuGoPQAFRZgs+yTaLep044rPtEUMGmA1iRQEpXSSTCrNBpqMG6K3kh0EPsBkHC/XtdYj7gVNw
9mZJKzrkuv/RS3bN2DIxFPcIR/4vT+ex3LbSbtEnQhWARpwSYKZIKluaoCTZAho5NsLT/wunbt2J
6gTbkkmi+wt7r83ZtGSHeSRRj0hGGEpIRZaZ4G6XJGYfASbu62nje0RD8g/UgkX8ryjTPc428h4R
hqE+zNGtbAc+0w8LlfHo6FaYtUSPNuO5px0kuMeS+GRR12jmMWv9J5CZXJfPANHynSPZ/WgTJOjJ
Ags+Tzw+A42oF/tBosopUON8p5S4TIoYCjuJ2Oyr9oHQc7GH7WWcXPPV14bkbDaY65asx8GNZNQE
+LlnSke2AN5f+v1gidt0nxHEK7demuvb0gVb7C9ztAN8e+HhAh+BNAZJAqGRSNPhHZVdAVDDB8ro
I2ah7UgIfwHX7+EqJ4j9OE4iu9cEb4VdsnJX4+lZ1Q6RVnMKt5YZSBaz+mEFiLPGV9V2qKK/mC7i
UDCcbDM/ehUl7Ed0YJVm7RuyJnYtXmyC4IrNAul6b8NxCtNuIerSz82bUxQ8vMWn36i76ybvUTqO
29Iu3wcswNvaN8K2L9F2ena9FUPMNrQE4zUIppbVgrTDtbQ/s1vB20UmvHElh53Ng6PnNrF4uPVQ
XiHbHEkigkDytlTNW5ZaaNRnccjMtXNqpqfcG8lXqRhKmKNJyoFEuwvbsDs7ZIFfy6H4xp5pEaXg
MHqy0resX9SuzMt/2mwsF8S3Z8jz6U5EyV5qpX0hSvM6tvZuYCCHUFN0Gya+TzM3+9PSNPEhTVhz
dyXQGjO1DpnnHVqLZBGjv1PFdY//fUkrAgAQfIWNnG5qnKDvK7JGYqf56xHJAbPr3ngXyJ3fPSb6
GTdSOaw/0HCISssn6AEM1/pMDn6nY2CfqUbQWCwsbBnt7XvWe14/fbdRRAa6Lm/t9DuX/sF2TwN4
C4GUdjNmb6atben19ljsqnPrn+dU+2U1PqGmXNPqlxcZFV9a7dycSe3hsCrso/F2tPSCeBDzD0x9
yompOhV6M7PSheZqNjxSsyee0X+69qBTs0bPKQ5XjoFy0zUGxSRu9mbYRrMaNmZt34c0l/f/Otl8
S+gl93W/JhrqJ8gr19jSzbApvFOMIGhZ+M1IjEgVdJN7ym50ByV53OjV4qLYLm45sg1ReYwUiulL
I3x8Yw353W7F4+QUWuhg3S4qqcA1dn+gfiae94uCvDilw7+qYGqi23wCyMOxqKCTDpG3++KcvGq6
2U7zLpjr9VN3YrJRHqPF+fEhaUzTjN5HIApe4KFgiNqVDkHX4Jh/Wy0Ep3AbS3VQHpeqAUVkWxfO
X4HCjxxrFqcZ2SvWSCiKTvk743YaYRXThXD0EEz3KIbuWcrUPHhYcIImg+zQetrNmxz8umhM4DAO
YT9ic3FG8lAqhIqbvDs3yTRfzNb77puSOlYD5V/4qAdH7ATPIEAs7hMSDfr+qUzib4+gpzoVw6Wu
GnVx6vQk+WODmfxqEjolH8OHRodTY8+2BsvAYQnRER4T+19ytcf51ifTTQSqJCNRUytGP0zwAhvy
SqM0BEhNzoXWoDUAJC5I54yuJFI73NOk/sQFUvtlRY8nlh6diggbZCIxfg4++fRKRGRR5V6IVwO8
hfUgZPqsQZ2HhOl9sLhE5LlUe8ez96x0YQbkCzDMxCMqwezNsMTdtCfqV5j1z+q8wBfhzTuP4RDs
7ToAScUL1MH1rk/JzO8UnVNQGkYUYfFyFBGY4KQD5TTl45dKMrLROQX47P5w6KM/b4hkmAgdFpH6
MzVEu/33n11b/5to1cp/uRH7lO7pN9yDN3rfadntiP8rXspo+o0B2bXCOLac+xuZnxCkIDWsJViT
1PVDlWLo1Tu/39qwLOMSOlFdcfx36SNm+NUEulTbPn+ZKyuhZyubneGV/Ya6BsdTgg+Y/bvcFwOM
O01mPwaj/M0qpwS05mG1rBvbey9iXliQyKLCK6sAWa2ZTlGgJ1iT8Z5s1NI5ey87WolEUltKIsja
4Sw7FCRomP6RH3IYccpttDUkGcLBXuk4s1vVOzv60MACQI4VGJaXzXaGVdYC0dNpgCkSkNx2ny65
CWeP2A6UkhXZbJClUuMzr/lVNAknhRiLes1Nj2nkvkJ2BNIVsXBwp4sFnOcVysDG6KJjB2Y49EfM
r2mq7/pav01pN8NK32gJmah1LS1yLdcMPpeXgBRWM3LfysTjNCPLacKZmkZXPYVboc9l8UriBH1C
Avew6+xgtqTzVpBKuOAQGwBV8LGuPnxYYrBM6XlNJF6Nj5fdiJHJalmfPs/JL5j2xEmYVVrdTdeQ
gdoIMlcqNNkEnx6Kib2YPZzA8p1r2gnrcjVqFSeVlC81D1wwVU0ZKNjdBD+W0wMXYAZBImKPMZfL
PY6mfjP24scwSE5mXP1uyuWl1L6yhmq8qJrfWo4VIaPM9+0KGtsm3iYu4P22APvQJBRpBGFZYQ4d
gsjrqkLz2/uB0/z2NZp00Dyv1kKROw0gtUdE+T2ss9Do2KCIQ51jX6kM0ZK+hcwoaoheHATJPv6k
MK7Hp9LD1B/b2RNyEHYCDiF13ZTvbQ5bXlCUQwLmvovyjCqIv3VqvlY9aZSARhi7kMUajzD/K0zE
esPE21G0/Rxy8zZ+5VSdHkkQpIJzYdTUHVw89dmmJCuyKdh3RvprjvwgGsiDWG0YlXxIBDFzbaP9
7TkPUeZsCIzd8ch8DBMfH9BWuMkA9gStbh7ZeWH66+xTARPh4nHkY3bYVotD2oJlH6KcBCe73RFx
R8lVvU+FMe6TurxV5MJtpB3ND6ZpkhQ3hnzcoIDE2memlUAoZUxkhjfvkcnRaEQ0/ekMVyQT7cHr
ya+em25v+dnMu6T15KaYDThuJF+WazD36H9KVnl8JP5pDrykhaN1ZNCKqyXdRjrfOuL+QFrNQkY3
KJDwMJ0HoqkZbcn+MV0/lz5hPfqMmcTp3lJqHdKW37Km4IX0FlTkNiFViVmbmzZDCSWzxxjrZcDh
tIe7+JgWEMNJlwupzxYAMdIMCrSjIWci9YUXOGvOxphqCWaX0aLTIOylzJsCs7eFJWV2/zIMudue
9dfNAeBajPKPtW3essE6Tfh4Qkq4a5VxEfbwdhYomJTe5RtzLwEUBidzRNFRkZMAg4ktjtIYdLhF
9tn3/i/WCZvxB2QQR7xVrXr1Su0GFJpf1he3hchWf4HcV5sQFqGQaSVLId8ZD50Ed6VZ8pNVxFs5
53MA2IUJFrjtTQaDvnXRkbtpwx+s8GBLLztXGNk3eYWbBq+aedHj4TtyoXCXhK6zLOMocOZ/vY5W
dILftEtdcI5oofDbTPhlgHLYeXUaMHOGGdCsrp3w96cRcS3dHq/vQWNBU4oM/AleM0I1NkaOyrLn
OUh69dPbNHPLQAnBjkmxu29xESp09sLbRZzDG6nIBoDoh32ccCKTs/PeZVqLViW/OYs5HUx/vtJH
tRjqYZ8fdW/Mjkaj7bKKUZAFTnyhatkrLGAbfxS/BNXjrERNkAp8mDOX7EaNNhNEshz6tgyWZR05
ydVrCfWRvB11K5vvvu/x4ea4TqgoY3zAtH+wDPDFVr19i2p5SU2Pp6l95nZSL315TIihIQLWe0mU
+a3lENjYrLCwEuMzPr0z41IYeC22mNYzngD0YLfnEZs8/7uSsAeZRxdBkrAg9Ob4HHUuwArz2rQt
SrKR0Re3O/c0wsegLC2PfQhSHmuu8lB3mLq1xnS/z3aND862iTMY+RykgylChBUE+BH+pkerdxbi
7ORfR5dE4aSZsq2mqZdiSZqDtUbyTfLFSg4J45mgrMCN5ZH7MZZ9dZgRMZK9gDsuo9QP4tbYzHPe
BqRtLIfJbfcC1FzsvNUW4buZYc4bzY3JcLawkHlFwKH+W04YXMvZeneqSduzi3s3egOf0nBMlX22
HFoAHXdTVDRIg8a+pxxpk2DxzLOZDnD8wkibdm60+NuxZpAHZfRXs8+DTB/7SV8CryJXJZGYbBkn
79pm0LYSXy50E1D3yjkmrHyoGYspzJ0192dgGuybXO01biHc7bu5y2/skfqd1kAE6vH64+a+EeR5
AQ8R9ob9nphb36E2tnn98eZNX32sEYZRQFG3sfIupiNuhHDTa+VkMlmffkEuopHYJDWD0xnj75hA
tjAyk6/YsihDSQDoJ39j5iP3s0U4tjHzaXSOSM+Qezv+q4MnlOQLuIF22ELD5C2z9rznu8XC296P
O27y/I8kBU8nYyvmufvrKJ2xpGKmND3UwttwjIN8NXmni9naAii/61KnUCOUdYIosy+ViZe2yK+y
0ASKGm5RB52YGN8b0qugcpQToXMQUdAbnLQybLz2Z9bKR10z50D04tcaxM1sui8ucuPSYKm3Oh+0
sBXSxU24h5W5Hb0m46hCbOwpJlhFj6LhH8lKBC1m0+tSaPw6Wd/GhmFiAaZUdMzCYsfGDdMl55ZN
3i1pg8nXPl2jru6x67Kd5AjI29c2ofg3SSAIBKNSgLeZAakbLYhVPbEq8EO91UU4LRxligU1w2Tr
SGl/RpNCH2/m8QGe8R9nQRAjbKaKWUwEe2exYoS/rqevkaKf0Ervp8rdz2I2/sHWZB5ll98uYvzl
RRk1U4l3XxuJdC/RB0ULH55BLExLI/TlqNm9sI0/mIqwsaxn6BrwxBRZ0eTOevipYHAhmJVB1LZv
NjVmVEbFPs5ZqbbCNx/74tdL/etMTgnpXgw3STkk0yf2D0tk7K2uxAdMU8EFjbWDHTiGw27ikDZv
rYMLswQ3ry/qFcO+9sQgdsI8toG9xOxySm4DKw3G7QzFLHQdk3zvCzbyqd6YO6ERry3lSdog3DDf
QKfC5do3+0EqVP8Fzj9l+RgI2T2Vuu8cizb+EznmdWrEEKJ3LZhwMFTKXDTe4qGdrR+WnbSVvRMy
pVMnZxBEVKDyK/PhSRGeGvqgrQLHhHzqUSwhWETRkO/nar4a5hRQW/KkxrCQSrmDo/RiWs0j1gt8
fXrJCVl7L12XyrDw6EWqLnuIC7Gn1uIuEP7BpUQxe7c7oxsgQ56Qb1yxe2sqvocKi1cu+lvmQjhJ
Hhl2L4g9cmIuV28zSRnnOMnlQ+E3b0auXVERcYT6HOBOjgWtKK55VLlXprbbCV4kjSY0SMjhX2nO
nqSVL5CwkBKPXRG0pnlLdRfvpTNbrOG9nZ/XhJHAnd56DX63RRDrkiT7VIGSSebuV9UMUmaswY1Z
7TrN5XbGOEvtYEK4nmyIj6O4iT4X12iIU+5M/a6GRF7aeCH4coUEWfmXORbNjUqItWB0wKz8y2nr
QSGESMm01CksSb5v0+4GYkmyNtrLmJgdmC+Z9qNsIo7cheEJSJ2Q660+jm35bbX6crA0e98seZgg
1jQUnsC0jt6H5hKntti4uKDjxSMwkQjj2tT7MLe1LmQHYoa+j79i6X/SCn3AlPTH3DBf+wHIYdQe
jAHfEJLwG6pMn144f040h4GO5h6WZiLMtPtJlvEhV4RjUtLIoO/joyTERHi8ZZAqrlndvWfsHgzW
SRSK5L0zxlsFOI+ZJepg0sUCcfMva6yEplAb9y0QzyDrmOwXQBLytA0T28wDWZkDFQO4V50jqWsw
QhUi3WlVPISLR6uEgo/QVTOPdsAtyACdh78cEKRRVSNjDDq/qGwvc1k+WXAQaYQlmQgWEvUJBWGl
2+S6TTzGmjv9NN7EUtCx54OYrB8HPMJJH02yLUXgkWvwTFgRzLHY2PnVXx2ZPz/IuJkY7geZY71F
B1nmZhgxwOQzPv7Ed6ZOEJjLati4GncbmQfc3VFebx0vJfV8fGk6krvbAfGORt5SHetpoOXirXOz
E2QN7STymQjGjRIJiapGFzKhxvlRRkFk/K3KGU+7Qplip0zIs5H1n3g0O6pcmfNxcBBnqbfGUTf3
LdMGmofFSuVFNpD3zAxzz8Djd4agzDMNOgbhZyLOnSvMs9Q1yHIGuLYYQ0aMa5UWBibJDdWUf4vj
Eqhm0T44U1ThFXhwJMOGjjyXlyrV/XuGd4uzd37xycS6R0l+GZnXdNowvi6N5t7AcXziqlneY07N
YOH12DDx0XZu0VUfE1BKFGXzF/I8rDSJnpzLMjaeCOH8mcNRcw32fBVgErfUcU0kamf3kpzMUcJx
UnP7XQ7f/tzcEmWpxwoL0l2P8p8ocdw/ogQ6kzh6jToJUxFK6eZCSBMxcO6HrRz8y060mhea5DV1
ixPuekSizrfmMZBxazDiNtQzsKE6jD23qA661jpwJJ6y0u1+TTv6GHu3eo+MbAlNgWbSUfWzn+vR
wWjK5miN0n/weR+2VlYnL03i2mwrsbUhzY4vbFIQAE6L+dZnJUhn653RqXUbqxrGi+ZmYcNeTbn+
uEuHwQ56zCQHcmFBYUocQJGJcdZTWvmOKYwdQ+Yz5Dbzv+YYN6+mRjS1lo+cqlXfvOpTrxMzP+6x
sBYh0kP/CTtb/YTHpEd/z9+mlVsOR23rWlG6LVg97TzbrsBRt+2+HUh0HNr8p4yT9mAV2g2XCeWi
ry4M6m6kQ6pwThBdzZ46xTE9c4Z2tgd+EBtQrhdl7HXwJ0eDsEAK4Ym+1/sciMKhZZLHkTL/sQPe
RWj2puwR/nXPtvdraHYGuJPUTIIYHivh9YHsjC+P6oeRkC73dsGGJvG5mT3e1I1qWCEVzrtYEh5M
Lftlpu9vwC1RCtB3b/u2JmAWlrqHdKDxvGdjpH8wGvc46FKD6UHuUBPDyeaDLhMp7x1z4sLU9OPS
c/hkPUERGlrAU018OdXs8Dz4FLK1kYY6ZQ8I4GjZanbxFQN03vRWlT+VdXbVk4+2d6wXv/QB1gnv
JYtpmxLw3bfOdjetHtmBPfXx1U+qVz61a+C0zXybD/kmzrv+nA29giuvP0ytNW6TLHkw6Zwu2QIo
coiWU9qL+m1WTEJ64FNJax2xh60ePru8ExD/t+nic1dzf4xZ0uyaBk8Mn92jay3pZZgv1jDaYNFH
tV8thrm3lYgLHqCCwUFvvdfW656gnTcPmqVg4yZjkNbTq4n+YucaLvpBx/pjZ9HOoaPbF9by6keI
xY1lfiVkUAX/xVL0iDm3Zu7n+OLpphy/TT/os6u2uHapp/3M3qelM06ahzo9ght8FUNZHMDurwSR
GZmqcR6naKBHpCTIxtJHy7syb1oIT2CPvLxTYevOzwsjbdhTpLdjqNwblvNSt5OOljP6FKOBC83h
B25zpwwTsGuXfGSbQYgJPtJYibMD4JwMjBMdx0eXjMPRakyQF6m8m2MDU8Twt+w8ZCAK5+K6OdsX
gjz8hByEbuiJZnAX7HHC4JXwYuLrWzKmGYrSIsCFmh3mNjamKxynTMXykqQAWSUHsyPjTaD2ZICj
sZeh0qF9IoQWlAT7edJKHN3fovwEmsmSHiPkuDV53bYDObgnlmkUbOkWyWj8UILk1Gu2/1o33WDW
h5A69ae0kOVxpvCRZZIdMPiy4kNo1zLYCWoqLFa8T3ZWMBKcho98qkWYwyvlSCZQIvNugjXLaXWA
293gHRq8CBmBneKhICEhEDV5teBJmcVJftX6BWeul20QdMMjt7ondoi8hTEHVr3q9TsVr/LQRNuN
fndp1n9LPawe/30x2P4S+on0eCV9r4zVB8eLWSwhrGxPVQT4qNNoe/yM8r2UgYt4m6e3h9O5KnJi
/Z8wCskUg9ViFh3/IywsK2Ehlq2AWtGuZaFnn+Sy2CfiHusAZidA1sZuTzbLIxb+M/b7zEl2OS5p
Dqr1+/73zWGEtIAm1N5jv81jooq9IaKzZVfuiT35l99U9a62v3tHUPqX49Fa/EOHi/cwzSgcEy3l
s6AVTSCLMdnK0TXOiJ2B+QL/bLljTv7S1wddN4h+JayI7W1+bQBjHCN2rvFQJw+Zu5AFozcPQGsJ
mNRG+WiKEXPqvNVAVe66eRhX9eeb7uuAJXqCxG2I6R1tUMNYcROj9irmaJuPJYmhrkmmrlfor4X9
0FC8MN2DgpGw9uWUm1/4Ucl+MnDM2bDjpcYC158nc4fX4LePOAqZVluPvh+914VJBEULhIeB5pvP
il7JVxsZ7gG7+1dbeCx2cnnJ9CpotfaUVOnyoNsqXxdaT3jFoFrAa33Qi7WcjV/JjIPS7ToNbSsJ
uJ7FDTaPr9KmjQCh7jOiIeMX6TSXSO7tHIf9TZsh2wSDtNfbBfciwYM4FJoj6xHoEmauWLOb9Rbl
rQ1s4hhLZjijoeR+sMAu9SapnTL1nhCV12cmfKzwvlHN75Ro5LUnQyfyzCl0StPlemnVg1vrvz7c
PJ7xi9A8aMoZS0y6AH6+61yk/TazUqp8Mg/ypYxOJEeBWtKBW9jN+DIIQdx0lgHTSJK7hcYccsuj
k+NmtPuVhJFF3Lo6Eq5lTvZmw4xsYaizJ9wcj71rZaFpLSfCUeOLpsF/iUh8Qu9DrE/btWfF1mOX
VxFi49nQdlBMrS3GXYXsJj4o212OTiEguQHF3BhCU4wFSGAqLfLGHSz6J0fQow0U3OXMyhePyn5e
Od/mkxVVfPQr+1+tOXZAUAyjoARvcBNbdliauQghXTBmHuw59BV9UNMbxU6iwN5aztlJ6n+zKOy9
amFHxZQgJSuPR62aL3GeN1fFZ4v0T+3gJzpjTkc+Qie/G9kIQ9NMjVvuXZo0PcwGwmwI0kkAGIQ0
9jR7lWjITj2DvlVW5VETMQPoYmSHphbpzN08/HyRxfSpUydDcDtlrfMkmTOCaEyOHq/4zuyd6mEE
PRgUzCVmblRSTcV9RuS0JgeAZCZEvai1y0JnhuPeQ2NQu1PQT3yoSDaKt/oUbXy5Zp1kYudOSMqa
geB5Vb8qsqK3Ko4OY2xHRwfe+Yag9uhk0Iszxbo2iGqYykZ08ZYW8PcL2syr38xhfPHyKie78DUi
28dwii2Uy2t0x5PRVPbVnJwuJF2F5VvbXmdQBaGlr1SOmCLQq8xk3xdAxPrGfevyHqByApEznU17
1+M4BLqdloGVp59kTqOcK0C/UNqztE1ufRLTuxq2DFGPo/7RgPzrChKIZjlH12h71h6eBLVMZK8U
iPhddt+r+FGQqcrxqe0TwzxbulPsEozfZtqeSFk/yChaDqxrrbNTPbq5/m3hK77IKd77+goPREC+
Ywm9RRZs71MxP+UanV1BHNUuNbryoazFVnPy94qXngzcv/CopoMvGIiwga8eqn7ggKv6m6IL3o1I
Dve2lPMWa8vO90zzWg8UCRg9dmQZ/eZO3QayjLRD1oD5rlPKeliOZpZbQTm6M39mPRwAcGx8F29x
lVbs4bVDlBA+JfCj0NIi5fF55ykY0dF0iQw7BP7SXAYG4LDmO8MnsNKMC6Sd/RWzGTJIhCEkv7ju
KxNuBkBu+doppR1GE041T7i/HcY8rICDEx+ha5fOsJ+qgtbQKOhKMMKC2aoeVUM46uCkLMBZ0HnR
qivmZTg2RhyYfvmQTQArnnxbLxDMYGaddWZHUuVQ7RcAlVHykykc8ks08E4z5umQgVnkX+DFwKvt
Tt/KfPV8LSJzVAcADBkY13xN92kmP4npp9+xhayUy667tI31MrJC4JjAOOYm7QvG9y2sIZ/LoYvC
vGqsI4tNVotzFPIQAgbTEpJP4oIQN7dhlTQBy7SHN1H2lyUe9o4NkB8U5qerkVbuj+inYma0jfyt
p9ndUsQGmiPZ7FOanKK6fC386Lda4K2mMRehZJfHlIceAW/EUWdNvlfSesdOw/besA9pJVmQZR4O
Gct4ngYGnIB796mpmApE1hTMLW1diuHEJzi5YsWw1/3Su81zX3NUpH+IKoS6364zJ65/yy/Fi1+T
r2Z3T4OVcFC7uQA1ZICyz5l7JLyx+LdCs0BmBz9opRY+StEZR4UvylqqLnSdVgaxVe9LaInUULR2
MU+LjTiyTdmVLVH11oC6e8CTeC2xeWycyQWfplVqDb5DZcE8mktD79aYNsXvXtxr3C1/XNesTjIT
zzlEmZ3VI6tKjUdoHBWoavl30i56skxXzeFk6dcfgiMYMn+ZsoUxzKObF0jK1i8LSpjp8N8/OiLZ
RqtLuKA9ZNyZg/2hmjnkMd/L4Uc9lbKFUMPRnqxNKKQ27Y8q6SYQN8x5/AOHPgqsFnpKyiGIwtK9
awm+1bR+x+lEvMy3nNqPqBPzydaH//uC6gR4UtTDP0lxR7EAIXbGG9NDhKtj65oq2SSGT2Gxfqma
ojtFoAtyrDMmo+1iU2/L1o12nkhuTO1ffDLD9k1TB2RasYNdSav/ffnvtzMFWFdf48Seg/+hNV17
8v7/l/z3r1W1MLCVgGKWuGKD4j+hOmOPxaxJ89+h3KAriXPEKB3ConoqPgcNodVKkK7n5WJ36svF
58KlVEBlmQGm9SSARqBcRdqwWjYpKeSPYP6ZO6iAYlLZJgkS3HrzBloKkA6izNWpQPNoJsVGM5M/
s5CAsOXQHz11F5YAt5ePLcVITW5VB1SuK9v8Iizw4gy6DrrwSNplsRfXJGDwrn+zOzEOs4emgnFF
v3NH7ku8mNU2EjhxcCaS9FY47BsnoHOxdVXaqM5DBqgDCukcVpWLzgbIPqteQldaAYVjLEm+Hj4i
MVLxO1no9op5jysEz6dG5RPZD2xJ712jdk7xW4uJXTEw2Aml6z6GRLbzVHrEtNf+U2wgfEwXCz3D
vjTUY6JDNeMTBVVjGsLKKfcoe0h4MKOctkZk19o1fn23iA+R115qDHnhbPvAEOu78mlUItNO95xu
VHALR4VhmgadAfxu9myk88X21W5pXkcK6mkgKLmIF5I30QGS6hkwxci3UTAHReJ9wGmvcM43JooE
bgDDzi4uYrvXqBLIpxrIL4434VI26uipn9AKwIgt/f7cJTMpA1n9h6gJ4kXLcTp6st7PsrYe7PrR
ntJij1DnFU5se8nwkuTKJ70y1gWTT/c1ys0/MzFLJaFCdp0Oj5YPqjUq0DjR+X+Ri9I9ZTnzj6E+
VWMd79tsfEpEH22dYq36MOPlmvaR5Om8mUwORxNx/hHmxe86MGF5t16C0F1LngY6zmwIsIn2IQjJ
+2C41F4uB09WquZSwkkxAPuSzYmOJnXBSEoS8JBZ1feWn+faaHpo+4fasVE+LzoHnNUCwu3gU8Fb
3czZeCXzlq6YVA5WZ/oh5vlDNvwHnBuvv4WH0Bnntx7X70nCAElgLx5nta3Lc90z+fQNeWtSbhnX
slC9VCQqpQyQ+y6NwxSyQolEL7CrbtnFE81dlsxeyDIsAA7K2Jicg42Q3LBjFVOxuBhconUF4oZt
rRhtK8TsaBJ5r+qa7nHQ9vnsLXsIQfditEFXOujZ//sLl3CnN6XVENXNo7LxsierpXsniWva6m7v
3Ke4+FjQUnTZ/I5XocramQnnJu1XuyAWvpNyIPtJ5CAbU2kPjLyTvS+mv+w1840d/dX1jkQQX5J7
KftDVZun3JjsHfN8/hzzNozTcsJr9YiU+NtpluwmMhcngY5cOdHuZu19ICpccAgUX5VfZyfyOIN1
tJBVpXmoyARgITu8F+gSaFLj73wgYBReOZ4Qi01z7WSPOhUdVkpVPpAw5ZNP9KkU/iF94N5D9U5Q
SbXtuCkSphwh2uF8jTCig/WQUIniUnvSOhqL9lwgf9AUeQbVBO1B89270BngZqsZkTQO6PNgdak1
PxZWMjibJ1ZOhu0yoiYmFJhZ4Bu3YiLhqPCaS2JjuZjJDKG069MT+7eLM/HBGpb5MLvRhBo2r3eM
p3EWTf2jbLQHnxEU/SUhsGMOydqzRsA0bX5MaNekj0KsxzS4K021wwzJsPsrskoeiAERihxpnluS
Y9xFfPkwzqIsQn+k/H/WwBOt9OlsULkwixqtKzGfCrNG/jsBPNuzZRBhrKH/sAsaT2kzEwFneFtb
oaQkrcjqrCps050ENwtxBkbkEDkTpAajvBLH8N/vMhP+RqTtbVzoegH2S+4V6TJP5FPdGSMVX7rc
RFl+gqZi3mlSj1OxWGz4GBT3Q6ExaBjmkKkCWaKLvwOWiXJIWQaj2IkBU4QO1/mDCao5YTI3AldV
MVz2BLrTIo5OUwxbXBZQr4vivYnjCJx38WlYvQoQyBBopZ8qTbMu+0lwYaHXN0raWL3X2OzQm25a
Bk+Q2VBaE5cdX6rkyVYtLw2vfDCZhD+Vg3jWVPxUjvIf7vtsh3ZRTYyA0IoeBmQD22pgqAHCZ0sO
wrIZTaTJU8oVBJwH8zTCuNVZunP7AdWveKwQvIdEMAJQtUqAUn0VRgNNwSg4Buc/iZZhLGDLu7Ur
tM6EU4ZZzP9OzTLbWgQNpV0NfL05tZomjiPcSa+fYyI7n2e4YUbM/R4tQ/7EjKtOx+zsXpTRtJdq
iI6tYb4LUdKFo8JllPSvAsSwm0Bi0lGwc+1AEhxzlrhqzEjs7QUjmnaFgUcRGBb547UkYSNjS3cD
UCE2ROljje2bXTNRR6JBvOkxK08S8Sxn8SB08873Ek42XeoBS7U+zn9kB/0fpVp19g3vEeVSexxi
YALs6p7MBjuCx5QoICosCZtViSnj2Dgmckb6mA5ne1E1Q5H0L0lvJX0p+Mn1uEhAo9PWiUe9WHtq
chj2UW1Q40E0/x91Z7bbOJNu2SfiAecgbxpozbNky7KVviFycDI4z2SQT9+L/guoUxfdwLlsVEG/
nenMtCWKEbG/vdeGbffbqt1bhz569JN43Y0diebOuQ+mZF5aZ1vEfHVuzOZsZvaHjTl5V1AACYB+
JP9gXOewl+sa9M6QIdQDxtbemDxC2QH9p+92UWlYZ+n4O4E/wFsVk5igPbakRnJV2Yym01FPVvy1
txALzoZq4J7rCm9qpTlvlk1/txn4Ou2XnN9cZ6KLKJIAsa1TZbHG8T2GBwisNsfqS6pzTbaWXq8H
icx4aLSK57GMdgG4sZut6+x3zJ9hqlxMvXjUlO+fQc4jn9NrZxK6WHHNFkjQdD0I/+4BxdxN/bTh
LSRolOLaGjX5qIlyHBBx0QSoAVqGexjsacdFXOJD4YZpHfGcK6ji3DKTGMVGcBDnAmK0IlwAr70+
GnvfFn8xKFLQjN8M9xt/R0HfsOz/Gp4B4rKLnAVNgHdcJTQaFh19U1DJs3HFnRmJz6WGAIvHsiIB
gIGhXlMG17MVmogYpUTAjHnhGav+IoKQG2RUIkZS0noivkUmlN0Wk290xZJ1OQatibpFIm+U8cLy
muWE+QtEAnsAffA52ru8hWjGXE4l8p3C0MrZtvLWOr2CGO4NyTthJvIFmC7tWaGYWGBprvE+jXro
z+DbR1aAjR1x47OV0bJ7t0K6kacfrWaLRWCkNzMezNUAJWJtXRxHZCe/PnGuiPc5Fqe8DZtt6avH
SNxyBXMvOsR18u6OTG4boFBr36vLt1Y/l8kO1n9x1rFWIG7D/66a5NKrYULhRW9jd1scCywM62nu
F3CLMMBBYKoXTWMkqyL6sjSPo5+9KNpoOhf5ZBIXzUEmw8/VBvdT98DzAT35UWNJOebkVQL8bewi
9s5guMuw+hSNateTcL5SHyBtATWUrm/f3jFAIpyQFyc8RijyxKhxeybZiiLSinKH0l1hpKMKW/TX
IiSm7pn1m4slAqRbcK6PSaogJageHyMZUxqf4n2l0zttuIfUIj1SlsAR+5H9awKnnFhfDfHYuU5A
55adOc0exvjYzrsNTEnM9ELeld2Ev4RVdYl2Xh6s0BGrCTmG4T2bakkFuC6teltY2H8iq+P2W28j
nyy14eQ9ZU3ePLZ37I1jWy3Psb0OJ6qcA7NvtpIhM47Se8ZQaNtY2Z7CWG2vw348DHmxQ7gJ0UpS
zPtBsJ7C9qlBjF64bT5bKniewCUTNQm6ZQTej2PsyabNbS1yaoxD+SSVTrc7HNRt3wqCFWxwWOKz
9GgMfXr8/siyMWmz8iwtxXVV0TqpRePF5d6/yim34ByY9Wcsy8uSX46cSL7a0qek/FAZ0bANmhOh
J1ZHt4XmKN0HyUhvKYElO1bt74ZpLs/NE9r58q8kJZQwudgi/VB8hIFo9hx5dzZVPhvHyN+Gvw2j
660a+8fIGrqqTUa7buf/LqIqZRLfgJ2Pbm7v/HIypMGCwTIiiHwB/HVDtQ6OkxbIF6et9b2rWT8o
2t5OlTFsXCnQFcrhqOepzlZ5Ru9nvXFIBWIuIOW9tMLgpIOHrazyZRiIME62thrQRaiYaH7ljrtp
SkYLbsgERrRNeh5xUOM3QHci7oNYJaOW/BlFs4Hun+n3Bt4QUfltv7ODtfA8eM8ITQW7Ie7eONRu
sbLqja9boFTt6YoHH6EsAKaFuEbrgl+/ArHkqNMGzzqZ3wiNTRVM4j8ScyTgQJu7DruoZCNw0dr6
nWWMy28/Cf3NCUdub3SNDsOsgeKF3GqJ5Ac2IhdzCffcKio2UtnwbeLpQ09T44yii0eayilg2Wxr
krZc9wxdlwMv+hgk+vabqsuM9jggnhy8MDjPErTGqvAjbw2xAnfPnr7iQC9Bp96VCYUTCa1a4OPf
8EdWNGO99fii1mZGH/RgZAfyA9mhTZwLkzxs50rCTrc+dLp6JsIHJ8EbqXX4A2nm/GgsRdbYc96z
XHAoaEfz0EPoX3NkTBZQRtQ+ZUCXuKZ5yFyaO0s4x+5LONZ/C3CzZE1a3vU9JKXdpDSaZ+LQIynM
0rGc6vLZd43D7fnn9wgwchKaJ+DHTsthIO6gponBZopA+v073w+BSWwqbtVHMmtCqmlpPWUlg1o8
fxgnabayJcELc2hRkNKU4IFquMnG4ifE0seAtfTQgcmbrZ+UQc5/6Ptv+n6I5r8z14jAjx7T/agF
/inJGGXBQZnji0LqmjnsiJlaXe/KCVhNbL9Wg/LRNHgNKdoURA5cyyfyXd0tYEVE7fOOIff8jHt+
DTk2z6CpjCXk75+jY6HNpw5JX/uR40XW14RDuUbBN+Wz0PT9MIiOv/r7w2Scx3bFMeOSZPgO1OT4
/TAF8x0ZnwBd5ihhbv2ULsamxmi7I3DVGYdM97GFg+moWyWJt7jdFzLa8rYDC9tjF6wwVVHZzLYC
/X/Qsc4ZnQ2+p56jbRV9lWJqULTrVSbKQ1WKR9ePOztXclNN/S6YYBYUlaCNTJfbhEKKNT40+j1J
uVNDS6azoKhCIzXIVfTEIQBWHLO85jevwTgz5Rqo+Xq0aeCjssfwdglr6gIeHZXrwA6R5HpvKQgW
Ijp9GTYrjk7xJpbKxViTi/RI/zADg/2T78YIsx4cIGUinI4dPKbJIBjIZpQzl2QLSB37HC2ty2ht
VgyikpJoQl+VBBUGcfSrhapeIz/Ads28u+m1faxSQLiwrWmc6CgZ7sJHnTK7icm/cZ57TMLDQ5e8
ZVH6IymR9mjZpN8gXg29JB4yxEe+tzduPiTQ0mfRkmodJVvKdD41+ilfB3of5+x4Efh7pRHojK8n
bw17j676qVx3DvAJgORXUVlP2yCJ0kY9LF7C8ZXu6DvN1t+l1sOglW2+rpCYS0m+jDnRi5NSLJnZ
T+XVP+u5EWgQbJmmVL9R1PKg+HebZFa540RGY9LQE36PMX5hdXgyAu+ZtoXbeGByEokJmwCmPbvK
VgHgYKq9O1Cy2XvcgywrvPLhy+g3IY4/ttOSrGXFr8kRGI6kOwd8QYMlYV03qBgh3omN6RV7R+Vv
zuAW6wJU68HwojdaJpoNE34sMmXaYkddjgnzs6KkgS7DmmGQkcD8gr4NPbnqGSppU3MyGAVvZlvP
tg7DQ+BOyNL93HovWW8WiNykPN3m0fpULWtmRbbaJ7Vgae/ZxEo5pnxtH1p/NKn5O7tPyKkE7Unv
6nqvgmZbmTXbk2FuXs6phHZf8tAL9npW3VxBppCofbpzKDAWuK4BFuM5j9xVGMYXBWN8CxOq+Ift
9z+C+LwVGf//T4jrf3Jg/9d5frab4m/7//yq/4/wsJAS/+8soP+dhl/1f8Jh+fp/SECAgED5ODZI
H/4Djpvf+RcIyPuvGcX6jd9xXQivBhCef7FhLfFf5LeFyaHBNOEIOf8NBDSTYXUdQACIT3oCPON/
QoZ1HXPG8v8bBfQPUsjx+Kds7KT4/mbO4n/DeVYl/5tKydY2/GM5047U9CtBIoSVrCPVllbppfV5
U5hc9kZOcD2HLL4JYqPYdO5Iz5jHjXIiDr+iYH4JSD84hcndNbOC7nhVXEJKspDRUhyYU8DbmI0Y
naUXQ6XBHgsuDbkCFtbYoRk1QRtdZjo/G/JvrD8mQlWtY9zaR56/P3KsSFjalX/Wg7AmRFJ8xl3Z
nuN6N5k6pAW4EksUthQ/d5BeNIsCOGHX+dZIZHKZ8M6kTvoraDka4qofjhlYhVRPy0s4Wvs09A02
J1Vy7vwPPLoHVuuGettx2iQIm+yonOoi6wgSHxsavCRZeNEHd1/ihoEC5W2tthwuMmOfV5RUeUZF
rc5V9whVnO57ZVzM1l51NB4tAIxReSQZUH0/eJ2vLq4bTsR/qF4NTPOc4XnEnFV0JnkJh27ayWzW
mdv/laHA6TA/rVklCmrl5yeYbMRmIvy78EyMLHLiSYpbaFWz2JheZF67/DanSnCWwUKWhbZOfC2B
kPIIwj46Wymbye+nPuhmZhJr/5KoH54xDLnYNnr3jN3uXw/fn3KMWlCtnZz0LBEnSz4ynHDnyrQ9
gHfGGGPcTeFMz7+YzA82dEi7iowT+Ynsosax5M5PzXiBYn7oDcruRCvOlmaJ8/dHxvxRiQtaqWKi
N43el5ry4POYe9r5+6PvBz3IEQYcQJ9lw1ZPjMyZ+rIMzn6XUr/pQi3nTrqvSAuFL98/oEh45rno
Zn3RD87x/PD9keLaSKgbO35/v9N84UwIJ9ugNlNu9GRml9JNmvU/nxMXSXe15qRLi4LurvbTp4Z0
suwjpV5GjaIy8FioIIFVrVpqF2G0RQFnRDIAnoGFQU+lsfcUxY9uGVHKqLXRz7hurn1GYe9C1Sty
Wg3QzUQeSXzpax3q+UF3XYvtSevfuxbfidKHDINymB8ir4QrCrHrUAb2owrGbJWBYv5oE+vLLd3+
S7P/xKHTsJ6LZIsRakH/Sf5LqgEfWxANa79WwdYtfGL1yulf8XuItZtX9jknmkeJLGOl1I6HPXHJ
/hxOrOpAbMO7og13Cf1O/cijV63vLtKwUZ845MWQSalA1oJbnPnJJ0XxMcYwn36yWfYKI8ph0s5I
zuDy5GEu/d507NXtvhuvNPyhBZRh9TJo5jl0OSxXnV/8xmG+8NW9c/KZsB60rxFb5bdKNAfbntxl
ArnpakEc3FoJalyYBDuXqd65HkCzjLEe7Zs5MM5pL1xGcVX8Qh5cc3/L/7ZFzrAp/JCOCl5Md5rx
vnr5MgZFtW1gxi6H+dc8o/FOpFbIOzJFKq2CAbHqxSkgXIYdKxG7MSuLDbOme+g7/r3vqABNpk/P
yb2/eThyMkqCN7+ZtfKC8iTL1G66x8gIXuS6Gv3pwqCJXWAz/I7MYKRxQshLyU1snRRF/iA+BcAL
o8G9cayI7D8QfIbrf81UvvXVVD3DyMfzPMa/UosXKrcY93ujKxfOM3cNte0y55BG6MVl5mMbSaO/
ElcIbCXEOdH+jrJSHfoguNW+kHu63eROy4Njp43TE60DCIMn3BMuSwzAJxL4+qobzfFzVCWifpu+
93Hz5mQEinAHui+G3xZ7Eh63mBnyKi9z9RB69p7HKPASCNFpdPu7VaBkWkpcR0d3dinmy3VqALKU
g+z2GjrVFPyAP0lYT7YkTmL54jn9eRT6UmT68GOqXvIBbaGQSbIvVeo845i98C+mGw7n6co5Zc5G
7wzEJYnUo8d0z/rTbfZ97T0vMy41u/rFaphC61lETGTbsfgsFLbplDdNm5XkRyhGa/p0xfGfTrq8
H3Ee8hlu0LVvCXzfKpZ7nXn7mjqr7jmAm+EKHdwzHt76YWA5tpom3VelSXYuKho4QxTBfn87PpAN
ZgXE/0bG1UQHw60XZR5mvRgvAiWvZco4qzCZEIzYOBd2DC1hlrDXbCu9p5HWfwB9IgWwo9yYvhe8
ZFl+//5hOqdAiyjjW870hlhtq57A5N6tAd9HpMXerm44kIxa8UgU2rbOcXszVL3c9qWF1J3MdWb5
bXA0dOgM26NLP8UCMlRIb7JVnqgBOLP6ZRwvXEq/exwtsF20D5eNPXIRtV99ynI7Nv0p9myABKYX
PnDZb4wE7ZMnhkJgV4wfun8pvL7YVuScsMoyVMhjmtCHpm42IcyaLRPUaSFk4ZzJPJpXs5GvOsWq
Lqfai5fAysCorPaJ5LvTlPfllOX4RAEhmBVrydbOa5wjrla8UWa6Y1vtPmtYC6ZjaZu2NsgSO0n7
tOfQC3b0iVo0Aa7FK7GdmOO28nXt6WeTv8UeMqzd/lHNF5FfDL89iLy3qiXnia172Ic1+mdE53sT
W29u3Znbno/WZvPLNrz0WXbZF9nz7tiP6gwvzH6NdOdK65z2NAWDWkvP3+iZ0zYcjsenovYyH+v+
hXfMTna1dRZ59BiZ9zAabPJt6RSc6HXmXsBJwzPS98+gmYYbxaDlqxGMNxzfcOq4FyWx/PTr8I8e
YdeUJZkZ3ey+xqwbXuxpdmR/tmLIOI9oIB7SanpJ+v6YTtXy+7sOECY4zQisZR3IlIiBfB3In7XL
cMCP4R15kX/xo/rmNmH9JN8UbI0M+aYlgrCA0CY+yDSDYKd97wzL5Fkg4FwDckV0vtzY5n1KvOIL
w2lyzumYtqhGwB7iFc/W0OW6ICa0wV6yKed3j/QzRt+Fd04yKj1A/IqdGOv0pRra98I96pFffZg1
zmGe92qDX6fYCSfs1pOF66vManaCivU0K5N0T/k7+Fb5nEyZnybcRsuUktZnpdHSqsbsXWVJsSb/
4i0xueMubfwHWkpi5cV7rwXu2h2LbEVrz93O0MDyLrEPlqcFvHNGYwbDyqfsAx3jSvxHGoa5LYJS
e5hctAFWsGeqJ/5elVhUpxKkmFvZ9G+wB7IiBT/bcZB+zH6+i+Wghj6iXjtMblfti66e/ZYyfQYx
MWOD71NvdHfHECBjyNgkFI56JwWB8BUfEFV7NrsPFYx/p8HpEGjnd6mH/mtNSb+rZIY4ncZvblff
vdDqX1Cqza3Vs1xA9Tu1vdF9DLrOiJqVdwEVDEJNgcZrhCNhs4bL3nGljwLUov1P6sPyyNZI512b
465tfG4IISxivTrGiUHHOZVfCwA8uBL06EjcI9tUI0kdy5pWIdhdwU71juWtuQ2x9YOaGW/vwOOY
0+bQ933a7Yyyyp61iSpQUF1/YVH0j0KxFbB7VEjZ86y43XQAjxYsVVuLZV+SIXA0J8TilFUHPYjd
rRmzXWJtBKoRBHelwRLEBom+oLefMfSqZ49rbYshNdsMJOAkxRVvulb2JAJ4D0rLbT9EuhwS0z4C
kyOEnWURTX2gJDpuPR8VqxhIMqFvR/8e+HJ8l9yfbcW0Oq5Rd/2cJJzjvwvMzLeBTePRcjyCzfOr
ZUSUZCQABxgVlfGcY80OjAbmLtJoPPUZomI6AsqKc+7LPYCniJtOZbCtdOzcIeHKIgBOtv/gHc/T
ydHD70bAvt+vjWZ+2W6dXNUmS8zqvTHfcqX0j1knNmFM7gHQ5v8sIb6UrAkpuxsAdvWG4SQlZfr4
lpejf3Nwli96erMuBTFor/oYoYvAOjk1VaPDHuFkk0qRLgrMQxc/nXXcAqqZ3lDHnOB4Wvg5npOM
HeQqi32XeuQay2YzTyLZ1CBVJadaQCmQrJjB4H0kNBqx09e/5vJx/GEvFSSmanLVpW3o9JJFcnWq
6pfRockUdtLR9EpLuOAtjmZHrKinzWdtkHredSM4tNh0STOGHdEWEzDh2DBqDWNvFXJjqUwzecjY
OMU0fB4H2/4yKPPYORR6raKpG7aMiuINki4BkLQNjpwFSK58qs6q1zWwS+LCub9OdL6yOVfCKl/l
SGmQXg3nts9WXWX99po2/8iz6gWHtLO0pqhbVln4KZu2IefDRVmWGJ0KBcHd8iprp0/ue1GKca98
8A1NwguN1iU4EK/9wsbkLCAJqOYz0yhpTt3EOualekYTceavEGLN/fsBT/eniwP4lHWhgnLt6Tsg
K9Zat2x7XRqjdgey7p2MyfiJk1y7F5y/tqMd/jKFFm1lAxWhCKkSiCPsJobDdFiLprVOW28aw7IB
ckGQn672Q1yKi97Zf2NNKQBlaNVVwxc15oTncxyhcbAS2gMJveZoyvJU2hZyZkFPDMvXJxXf5ms0
5uaRSobr5OLryJtS/syN4TD4uv1AL063ia5vI8sagDJ01SdUFTanen1JvOTTzLFlAERBfZ2ZgFYL
pawnOYyLdnTwOiV3lajqGsN/08qm2uIFsrdupw0vVlI9MlzFsSoHamAg6NG2qtlhfWTUiB3AJtSS
Q6Uygpx0Ay9BK41T5FMkXbYO9zhZHnMR0cl0nlueSHvYuOPw5Q6Rem2l1iwdbXyNHZ9RkCBBl/Vv
JkcRclY89Bl4TodSoGWExM/sNPavA5COTR/Y1TLVZ9hDrrkAhNPkVQeh8erYTKyh9Q68jGWymjwL
0bE2vFvNez1+8OPSNGGfvNoRLyUdgjlQLXoVyBKziQlEx73cJabR4BxaWlWiXmyvx3hRGcW+GvV2
XVOW5qGxN4N1zCplvtS9zfnIRSrAGUkr3iMPoNa3Qzftnc77GLK2POVESlZMRPpVUTdYMOmewgHr
AXhHSUYQW9dhLvcl4GOlaZeqi4tbGVXvdC76O0Qv3pDz69kVYq2PQr17RMSXZU1zKzBAbVmPaXvX
oEuido6Ltk6CBQRqSLV5r25+X/6Y4cn9ixmRR3C1MNyPSivW+LVbOybnHVk6pJOsJilSacd/P5Q2
QboAFBHy/gSrObjyU9BVyptiZ2qSWS9hy3AiHmKLYXyjy2KGBW0DJp+UluPkAlF2tgb9T1rjYK36
dZdjD1e72gjbV19X3Cph5Uw0ym853xEG7SNZHarOZnAxPzTzQ4LWvDQzTEhj0XR7klGlOAc5RQkl
w4M0qino5rJr3wTH0IOJJ5iwgGYUBwD5JcFtkh4KWHCDSMcodaUC4uCaBtfPnQCGoc9zwExJ+jsK
1ln4XinhgxVUB6+JT3g8umXccwBqoDsCCP5Bbp9pAtlErXxacwhxyoJhHYvSBpsStUzCAm7nPvfM
MY7unt5+Cfis3K4M/WQK+xoB2EY9U1QVJPhwokhLNq0wE1a30qA0p992FHD+meiTXqTWaNzJMuE9
B/GE1kUcoLJWEySdN7YFa+5B+u+scTCONuXwoiChuhAelm6oHlaPfYmylPHVSbsXrE6g8syzzMfm
fcJATqlKYb3RGqqDlhjGQ+lxb0p537RtruOJMz/zNJZvae4eO/r/nr7FOtHFrn9kNx1dwtliFpV5
z/mXQKJgVGwFcBVpjYZS6FRH24s/vBhjCspafU4Doz5NAtdWmJn1E4bsydQVb5EIihQdUz8y1NaH
1vX1ymMcYoOzpL1RAg+zyfCGDj0gvAgQDh6JAaFwlF991Z6Dru5+cz766fuNesME4W1q5jBDUgBO
YEyySiT+vprY6MJIQApNYZ5exna6DPOxwO4glZTplC0bREmAk7oLhQq/G8Ks2FgtLhI8gMPOn51j
emQeSVvgjvPl68DmtSPiThkq3cTsC7bc4XHmGpqxjoPhoyx7fwmv/pT2AHsZ+eivTlVDsQz3ZQe9
1CNXc+g993dr+2CR2BF6U+6BLbIIZ6dGtGJasVGMg+1Z0IHTHewC2sLl1FuwrJp65dQkKCfH/Q0i
x7wVDoY7X0UYsSq8+y1bLUKoX5oF9CtEaHgkxKjS/Igd1sUtCzrGDZriFRgyZ5bKOseFfhxGL6PN
2LDAL47luRkd4tGc+Y18rqpxX1v8P6+lax1Fk/3q4zKFzjOP8hLw7ZJofz+Yf0Ipelio+nsIS3XX
tkLHI0bSzUjROAOtu6ts+BDBviRasuHw3kJy8NBiQ2dn1w5zP6IRCywuUIH8mGO0UyDKYh4Te8BX
N4jV2S0J8IAVzOEw4pCjMxlrcyhzkmq6Dg6rDW6NFaiTzQir7cq29YttKE4bB7RkXrVH6h5dyt1h
QCWRAOqrDc5JWkLB5YMO64hdpI351W+nlWDit7dTd2tEZnbJTeetgN/Cmpr/wOi1kbKsibtpzjLG
ob3Cjb+32ya7tIBKwMIAUC7HgZkpfdtDzb2H5iBcwJDWXDfdT+TF1+SIIDIm2juLqbhE9XA3k+JM
loEZ4kjQLG7Qf432bDbphw34lmtRvgaxCR8nsJ/cvd8La2JOWhOjBds0LMOwe2cNDvZTJA64Fa0b
RsQVO5r82KGUo8kpH95UsrQbVcO39e/ItGfhcTmwYv8WqifzYmPYzoM+OwfUoQvmGHWRGqtKJu1a
z2YwZhX2Wx1UyJTJmWNJKbyJrEM5Dy+XdeNXUNr17JgGt4hYEKkwjY2dBCNX6kD3WtUvUryt4U9V
ecj86FKZTS9RZVb3CGfMwkpYVQ2qK334vr6VxzvHOmns7neUjMLUNF0UQfuzE5A3FcmzLvVsFGqy
CLZXq91oTl8u24xwgGreE360xFcEHm2DmZkwlmOWiJ0x/bgW35Jlc48XXVgujUzZW+UH40VrzIAC
EnoMGky/IpAfvlvcPW8cT/vYICvA9hNOSN6ZL43awzKTmMPgD8UkUm8SXNXgjafS9B46VtN1CgZ/
FaaZfy2tXy240GtDKe+q7sCeYAK5OGUq75VpAVeBk2ipKd90SUsqmDvyNQ304fr9kV2W5kpLEixa
VDnBqxzPvIYZk/gYN27o+weQstgewtRYZC4Zw+pihpW4wmdaFjms/N7LioWhiv5og9/458FzidR5
8K+W/JTNAhZ3sXW66pbYAfyqVVqbvzHpt0ytbe1oNnV4MgcShoIA1gp7W3msCwhOQYVfwhz+6kno
XYn3kbuiC2aDzoLt03HeQ57LbdIV5m4M3/ijx4zLzfCdcI9jzGJZHBzxzlPqrL0J1kvNSMLNU8g8
ff5CZI+COUFmmA7r7hCk0T3LOIxahTnDjQ4GeukuZZy2iA1qw4DxqEOX5OoggVr98xFKwrjNNOcc
+Jp3UX3lX/KC2bZU1en7l9KCbWoLBYpS326D1vYCaIhYJwdw3DF7k7ndpWw7plGVH3ETLSJ4FHzq
STZM04TbMRA2n84P378h4xF5JvUAo2lLL+nKS1kBiEOQdohexLBKJhOIl4TmDqvEO8bjOzpBRShb
Ju+2NpMpCpDV0gf62Bj8NkRTXuWSE/jbhFl0i3cpWmdBlN0MN7/W9tTC4YFD0c1XYRxG75DxsIpp
eOHl/KnpYrFrCTVg0KP2Q2mx+RYUMd210dekse1IEmG+W7w/t4XmVOualezWllgAS3VvJ4cGMPnV
pMFr11m/GmWHH5aZP/NUI1+qhZs2lWqTVr67Io7cHRPlr2PNQPN3Qob97E4roCfXmJxLo707yYAQ
iYENQxjqJWzjW59Dxm8dcBJ1QHs9xbQ+UJx0H9O0fLSMfmX0tnsaoOsKuxTkrLGGx+PfgZ3PEvj+
g+OYy89t/GJ8GO1b6ItewALJ1u0HEB2qxQwJB8wbYZKVzteAL2XR1/lfoyjY5EyttmhA2yxJZHDM
rexsJ6Gg9x1scaq0tt3cp5vLbhV44kdEAFy2qI/SBqGTiOJX827amN1GfUr3RS7RuMvQ2FalDkix
aOWlydyVQ3n9xi4A9QuQPb6OHVCPVbgfIDcsbAg9entVIvldJrTWgsdhZ808q52KqxsHxbUVXnop
wo8QvLyK9YzAs/voYtu6fj8YIuJAWNxYhvdExPHxKsskrAjyruGIsxi2tVPptyjH8qMK1wHUCB/L
B92Y6Xp/TX2rOFV2v21mjmTtEwZvwnG4FEXJ5EXrkfc9ch6q7/ZU8N0tIc0rOpjxz4NEG9+YtQmv
KMUWpDkcAokEmczlwJP7br5xY/NH3ILOcgZSKEw18s0QYMTuKdc45r54xQAlkM4JzkXHoOI+CaOL
GYln7gQGOzswidzr+aqpa7Hg/hA3wrvGZpLfvh8qGQS8ULa+si3DO3LoOekUwG0b1xWL0Kr1a5Em
H2HVadQU89n3Q6lM/TpZGKaRrU8R+ZvRUDpIMf/K7RweJK7BjWomBEn+xTYZ6UEtDXWNh0pdCaK5
OHjFguNfRs8Gp6Og0+ubNz9oeqldhgiF3aaHzClsayNpiFuaM+pXKP3sDBmWYzu/pUpdorAct+hK
zoKiAQgKkCg4OY1Al7Rio2ujc7Mq9iGUJmEyzAPnVqoEr50S5jp3qSEhk6YvDHNdjBjNyl48x8Js
j98W4n8/fP9akkcgayPDPJhtzK5hTF8Sz5CvaRLcAp3deDd4L0x5FaCsmUAVEtdlEuJxIHXzZ1eL
Cu5i3l6UyIYHaZOljeX4mU+rzEqTg/CIV3nCQL73QnupxYADDHaaTw+wQtjF2iPSuwoAQvkr9E0u
Q1fFz9Cy6TDzC0IMxBmeoVAfthvbkNTr+I7yM0/fjkKv3Vd3jGA3CMtY+Z2QT83Lq2XH7eD4/enk
fDrsjg9VSxyv6gx58Tz+DUIw4dNv6myTlFO1RdEPn7Xu/M6k5VwJ3wPzN3r3wJWxjhoJJE2l1qHX
ekK7zFY+Kpxiq6JJxR5q4nAjUnkKnTw5eF1/EH3t4enAcXKm/M086+jQq7BOzSXMPeZxI9kWC4Wj
wBp1oHwsZDA1f5hqwI8DKuEF45V73RvGdsSBtJPNIB406l3LTEs3hunae2tGHeIO6G9UHZjUHIEa
LZXsf9XzQ4VmsMxUtiSYbR25PqtbGXC2Nnhif2WxPGt+2L9HZTFuh9bIdg5MBUB47L6MeOgOOF47
AqMKo2thw5bIa/PiKfNDzfQPpmXtcQLzryL56KFCPgIEhisA+Jfvz/SmB5NQA3v0K3YdJR7vPcw1
Nst9wDTdwbYw2B1OfUQKoM8ae0Gy9yalnmfRG/Uu7gg8tqaYW45Hcx2WlNMxzLRB9WLzPAQskBCm
Obx5qbp+n4Ib0T1FXfCtRQF3ucIlmtwQkBtBGVl0lCxxRq5BpFTvdQFT1it1dWXLUL1YUfZTFvWu
n+zgjdGntgKTeCiTsKe67f9wdSbLbStbFv0iRKBNAFP2PUVRlixPELZ8jb5LNJnA19eCqkY1YUg3
/F5IFJF5mr3XxuFGH+ZzSvs9SkOuRYeNIeHSb0WQ6Evmes9GFu6ur7t/okEkwgWi16YLIr0U4mp4
2NDk+J5P+8qQGc5HWnVkol91VHgXFu3GAjd/SnlilNhweRRvrCXx5s8JI0rrha7U2NYQpUghKP82
2az4A3E0YlTcT4ttxbEzsiBjjGz830MzN4kVQNpEzou0NpEpMIsQa2krWZCu0P/F+Ogw3K6Cc2I7
j6KxbzPUzIsvuZWFF7CZksYRyI91FAKqdqmdGTusuZtY3TiJ+XAx8nAKyieOWBsxZjRtxxGXMKo4
dKSp28JPVQtsmeQPzqMDbTCO6YQ9PwKG+CqWl6kt5dEcFr1yM5yHuv4z92O7Q2tM1+W67yza4Yuw
8TRM648fcJTZC3TZLvqTlRV/2tq2TtI2HCLfK7jlznEWo3vpg5kHFkJ67rvmoTHir5KdE3mj11pA
z4HHnG+sMJ/peVBnAJu69a4BkVoQvpI0OKG/xTpDA5uoLJS+kIuFo4TJgdTLyr/At1iQ8DRGJeIW
DU+qxlyIVxrHNgSGwst+R061qbLGeWK9+oS0Pp/sxn+PP3y8B9gpiOcgsm7Tg2Zjlcp2Yaqag+jj
EzorDvYRKwm3iAPgzB15/2O7/0to7vwy/vRxoylD8T8dv9xJqV3N87lFeYm3FrNg2VUnXzKQK52E
8F0PB6dZqifmt1czzJky0uGvcLBeVOK86dbTGxXR3/VRV25iU/kb9hNczPVAk+1O+Yl+YRumnHfg
Q1eypc638uqA9UkzbJmHbVLmP3sJebI1Zm9bRFMMrDenb2srcxvmALqHEDF1nYwY6ZW4kXbbwZHp
0lfbN7eMLzmj4iDe5Vj7KZHLl5RlCEYT5eCv8m8+to9t2xb/8q3fwRszY34rxuuMh4p0U7rIyJGD
BevaYlfHg5noa1wFGjXNxEewp2HtrOkzmwqHTAf2Cy3lXzEyqPISxCK6/kndFjx1igbZeoCoiF9r
MngQRiesheRXn8btEd0QK6SsNDe4x5m9ivic8rYNVrrLx1fcWEhmi2XwzxWEl+UqKpNB0bxiRJ+s
TWbPlyCxHl3HZjVQYjh2Tf/ijZhkM2KLV4Xuln7Bf/Pz6gdaIftsRoLpXhU9hPM2YZ9cwaRhHYw5
Z9s6LHTY2xm3yCbFAFiYwWjMb3BHoTm+9G1S7TRWizSczHXG+bxu2b+S+RcxC8O1gazpYuRVfxcI
gguuRNTR9sNyZonRqXxlO7ZFFG028UubtMUppcvazCgcVnFVOyenaj8L1vq7oJHeGTWxNjzQtRUc
TnII5lDHP/KpUweiVf41qgJOnEch062gPApSvrbf9Epix/atRHBitDuXrevaktmCwogwtKKh2VlJ
96cxpp9FTfqxjLONneYxG+jBPIYhuZyNEzGLovmeMfRvfAAcG4+/OnPTYjvET6HwopeWjaTRsd1V
09XTu0LzzB6m4JnJoheo1HIRyODTkTRSZUpCszZxBE9gOdDzwhDgQ1uNiG5EApsiS3a+MwKbsxrz
QND51m0rCuIyvTlcEid7Tj/lgPK8UN2eRN7PtAbyXhBZSlzUnfUe+bPZb8t1kwvrf7lOOtSGhCbD
OUwBQ1jiv3TyYKxihSHCzd+3MNBYkqBpAru3XqDHO4tjb+MZIiQkBPQvvMkf8dx1J1l576glaVFo
f0FG7SMMxCFTPTSSBkkNxmcQpGhFx+qr5BlakVf76vXeM+E3Bk7zxvF+LTXsP8zfZDTXr5KTYGpe
oPj465JPwU47+ExdDQCjhqmDe12BMcdOl+aJtavG/DnEH2ljk6yD0qa33H9Na4cn/InICVETWgVa
acTxVMczQxrRlXtULc4K4a3cFM6AvJMd1R5FalvpczCj2etrYG0p7Sw2J2KKuvcuB7gpWj/bJXgK
3Vbt6UUw+1cDJj/fsHZjTBxJZ/fQnb3fBbPyFq/hhFpUmx1JVdzudlRGZ4Jfb17QpGvJXUis7m3g
xGe4JwndWgaAvvdXmuYl6YKPAtc3k588XZE2noqQOXvYc45marpkCaAhluEsRdtfcjQ2+KLhxcTd
o08nIn2DBcYwuZT95EgQS1UeIowkm8qzjlkPhjsqSN0dbbIAqhlQ45Bw8DREgMHVc3hjzTxvt82Q
bLIK/5Jj47SO8eP8EFAaAqUP9eLF4RqIkNWKUN/bPsUax55qn2lvpbr+QPApWr7YcH/VrEBqwyyX
UovcPydHv2dzHzjcsPyMhAb5bCM6/tZtYNBuJGy5KVmBhRdn3yHaDy0jOgYiU8IWfmVdkPAEtWos
/2ahf5EztDlSn3Aw9GC7YIGW3asxj+muFdknDo3XLm9PQrlw9qGNcIJQSpZ8bq5eaH4J5ql5EN4d
gf8+LtjCFPuqVReUtOxya8BlxOpOwbsDT3EtvOy/ebe8xuMwMh+ySPaL/XwHQx/wDo7t2k+TrROe
hqHUW7ckDF3U3p1oxsEwLzGxKEmkjsrnDQ5cGi0PaBVkl2WiJl8x76KOsb2tZ1nVhYEk+W0M+Q0z
35omK+SZ+SbhhshJa5b7ZryLiWklFMaJCJRDZN1k2LBamQIhzxtKLRWtkB8cG7YWXODdcNU4aorO
GclwQA1MJ4iAGOkw45CdVwCBVkBkzn5ZUL1GmJrhTabwzwDSA8FxNXPnKWF6VybvgAPJX4M2bTns
fHWNIG2ya8Gw1LWAFFTGo1te9ACnDzlSegpT61eJ4Aththsk6HfbXclJe4c2OsDrzx0Ci0ZNaBR9
yMWopbFXHebSmMnOKnC0d0ZrPW/4sQgR9WTzJsNAHzHJMHOo3ObNarr5BYLiyoGLCFKc1tO0vJfv
r1wYpbXXTNfv71Q1+ffM4xgPcJ/a8w3BrADEofkkZgs6W2jP2mWqSl9c5fMOc08ly3dl+q5lnZxU
oIksUjLdQfT9r3ASY28lZrzqul5e7KH+zG2gy8WEHLRIoGbN2eAdHF+pfe3a7iN2mGjOo7nvIFst
eQfWKsiihpVgejCWlVpc0cGOKBDemgDz21xOvONWc7IjKQ5eV14EDi4wZ+CxYueHqXT/ZP+2hju/
Ln2mFePC1KuDBG6uztlTA8rY9YkNvF0Du466vDxMBM5t+ozFvD96wTZStEOyAe0SBa7cIoGtT6gN
kRcG9yYvvRdWY2QQtjA83KEstpKWG0UuTn+L49EU6qxpcs5o1zYueUF4OZsKmlxR3KfeeieXney/
QL4GBvTl2X+UAXgb2nTWvlTn96ltmGv3GGWmKCFm1mJ4kNtxuPfkPH3q7JwKuakhMvxUkfUTAtwl
E1JdJGM8fEHIg+u3ymoLYBEpJRDnB2ZRJEWsMPMT497NGKSoZexSXgYNUQ/HXmJpqB/q4kY5vQ6G
LkCZzg6CIk21NKJ7t7yobjLWboo+rTV6du8dx5W/WBzaPqhuON3+I8spPtaOMO5Qix5pQZB3Flrd
IVUmheKYq3exVIdVwuoIbVCl9roZwn2AZuGMnqIDrsELtNcPNeQ5ZISIpYBRP0U2nTLbz2DEyZhs
MutR5CK8pGz/JMv3DZKG+TA0JIV1df1jQgq/Llo+ONlktQcnY6pfkYqH5I2deBedGaJlwQmZqrP3
OjfmrzfO5yxF/xsHfGyrXP1qHQ4UYDH2GY3K7LXDPgrHz6gXH6LswjdjdH8qYuKv6ZS+QuxGVj7E
LMaselhBePhAkxLf82QY3uzS3hVCOutkDpI9rVh8D5YX2rCAFMCS1MMG6VNMjPvRnlz1FkPRE3x4
Xr6/41HOYDwI7pak3nnkD9yc5eX7q+8X1WS3nGiSUyPRnfVmjeLIh11bsftFI2YPF4wLRkayLV7O
fAjvVjcRVFYjSiIztXzrHXwDEXpv/BF0AaEVfdSK7C6Pa0k3Bll80G6vznQIddR+WlN8dHTi/vAX
HbAFANYeew4qgKlZ3j9GZAqO4coPKOk07p2x8UG3PyxG0m+lQmqViKI5Osu3sihe0AFAig3rl77y
1RH+ZHJLDI1azeh+Fp4/nRKmZaeJGdlJQknaklEPjrpRvAlhMdyaEGKojUIMqSNu6jgIfoOlwkmN
03kTFr67j+h7biQePsmgKretpvDohDSvo9tHd7Ov0BHvpnJGhOnFDR2OJqIxyPpLQqAm5BKx9WeT
DPDAaDaIttNr4gOhYHlSwfrFJY9V/8mE+3HsbVv9bnBD9vHQnqshpALpg323iDWEO5svIu7vKIKj
vdkieXYtldzDtkwwrnGYJXTcTxNdRQ2EYVKXuJTmWQq0KMaUE5Y4gJJAhGNmZ1Jxs3NhpP/3lY/C
4KgrzQAi1ufvF/RU+pykXbGpYO6Q+GavWdxHD6ukIFGhu56trHtUXicf+ZD9yiRPSOW78TVcl8wl
zm0qscawPaUhJEOHaz+lHh/m85gY3raObLIUh6F/wbS/Z15qHNuynBlIKLE2WrtYBEAXaXbd1TKm
z54ZGsEivHx/9f1C/zku+yfeQvrqH1yksB1Djh3oQlWskBAwteyoaxvC21bboUTwC1Af0kJjxuoc
pN5FFeqLArgl2jfXT7vPOWbScSNoqXa4lPr3Pu4fcRgX2IsR63SVKx9lNgaQZMIMq+U4Juvv7+OF
KpoD6yJ4ry/wa8nh1nsotJbvhiB5L9qpqdfFR9V1M/agZL65PWNEs+e2INEQ0fTyMobxtKksDJqh
hiRhDGmx6XQ7n+3ceIx9rS7aGm9CWvLhOi6llOXtcw6wR9XWX6ZJaKdpDS9xA1WHQ8g5ESI27GAx
ZMDfpPNqCdBbUFiHNX9qYKWuRa84IgFky+ABys9CZggGR85a2w7ScVUVV0/q4goPAA1pHH8xDMiv
CZ3RyujQsAX+Pk29+B6a93Qc9Vm4qIlRyeLhRvcM3MgJLgSb2XtYKVxUaWvBdVoOe4yoJ28oWDH6
vnpdPnOqQNDpT/fvKwUhunONSpKjLPIy4A+9w7wyDxQ6YHIShPSIYWG3tfWdwPFbVAbi9L/fqS68
kYc69so8+WmooWh1TkieTEExE4XyYWZ+SWFEmqXA6RC6r+xogOKOvEVdMsbXHNDLtZlnuaMm4s5y
w+D+/WLlkmym5WVg+r320NFuKQzDq5J5sxcKb0/VL9WXU/YH3VFbeuYk9wbt3y0H7XDz0Y1lE7Mw
HKwaxTuUA4YM6fH7ZzVLzzwFgZVuvSmzFg/+zJTORRKYqNswtsuypqL/nZaX3k6ItMmeIfG6G5vJ
IpnQFSvIhhuvz+uJ5hrYsZblkVm5dy4HoyMoxN3CcKDW8/s77SZrV+JEwJkR49FVDYqdGkhLrYcn
WXrpZo4X9T53GqPKtmQDrxnNBcz7cPo3fz0F9S6tCxgCgImxUf2IxwmUrjCvpiFcrEMk0vB5DyGw
e5CLMpLeLnjPN5pd9U+vSdKDjymdq66+NmVhn6rl5furZjoYg68foV3p1xbymsnk9iVaPiWjy6LC
mYxwB3YTPwoRqLUxWJs8IqibTy4p6CbuN6sgty0twvjQOX59MryfvhW2bxaWsh9z9KG6bS785FQa
DaJwYmbG0c9/MCKXUMDwmRslBssed8YqSYN5ndG6biY786/81f0rvB4abGP68rsCiTKg7l/EmDS1
R2QYim0wm9mrwEU1te2jRfR1iBqsy4mIpk0/W85h7Fv8CxXSb2A6NTMGNW7LMlevPEU5gu82vsEx
YqvIrvZoxEq9mtAPtgwcbkiEjGtEIEhQsJDHIVf9wEXKhguGLAbx5nfjBhNiLHN+JHTOWWQ6V3PQ
e0DE/auXgG1CiTj6YvokB/lapK2OV2b0GwbaHdeSRaSgb650wiyt8pmK9K16pnNlI0I2oJ7kQbKL
gWN+RBPJh/IFxPn0q2HYtlZDAg9ssm92qtIXPRg3Lz8YRqk+Td+gQ4kr9TnapO/q9r3LpuZpAg25
ZqyAMo03+rt08OmPrKYJ8MAyEdRURpdlcXWIC3kl2/vOIBHnoZbxbYqM+AYjQa2o4OZ9O9FQjJ3d
0LuNPnQ6w1yjbu4PvUF4lEbDdEC7KPZwFxQw878tsu59TSW4S3q6SiRZvy2OiVWqM1aMQQ53PDQp
pCvvSatwIew7SkFvMzEJ0Ym6YPdKVdyDiFrMLpFqdfx1M3Rzyky7XTQFt2wO2AQBgkdSjixqtPZU
Pc0rlSPvxdy/9uZY/kYmE2JI6rdVA6UtYZR/D8wkgiKlqrN8T1xhfcxB/aMfevjZBHizSFD62WaA
ZSK9EKPc2memDl238MOM+JfIX/aEjJyz+RIm0roxELdo+FI0wuTUauH9diQtCiiJ/pyy29naTors
Wsl+E7OZO9ENkxwykl6Oxvn/CnHULlgAbPVaypkJCGrfA80ABUbuPMJ+Mj8lVMMVwGkTtpw5b9hm
EpopZH0d+PnQORXBS6LDO0Lfej/ESHa6EW9m6c+oTWvjPSiBFCEZ3sQ28+R2hulTQDYbAG3TNEYr
LrD//Us4pn/GVfWfChk0Db1dnL5pQ545ysf/+288rurqjsaj9LbKjAIGemZ7xaM3vk5YH1fSzR+m
M2aXNPeKjcr65JQzjWHrz5S7y7zkEPMmEF7x05oScWK6eGSg3lJ2UI4N49DDHtLMieFy7axoxgGW
cIjCFfrQjI/rwVF3wJNrYhQ6JIONj+4rqg5R1AjgJQn8t8b/IEbaOwQezy6K3BQVIkR/Gzfoqgnd
8GZopX/nVXXrVJ691DZ/qzmxRsIbgmvAw36pvF6spB80O2jFDmA9ijh30B8IlPwzUZc0yHEOylKy
3+hTKkZPl8s195n3nXvmo1y+Rob9s590sl82YtyRIyGQBOHt2Xqpc7sgfsoCV5Gf62D/3YVlbVad
TO3/tpRdHYqANA8gYxuWJRAGc36dmUV4SVjHSzpY2cFV2mbrC32FDN2V6yP0CHvi03ogcImF+Dy2
LH0h6wNkYAUFGzGczQprWyTlVocA5ithHmoSkZj98xxLFF5c5J44DenM2njXaH9+uC6w3NhBo0K/
/CeQcXikyM5OZeEIyue/RgPojtUjmRcTdj2gt9xUPTOl9Be0fxLAxca0D2LwD9xnZzCKFfwZ0rkj
pngb/vXWGT142IWE7Z5N+brzYQCFU/qSSSWedtS8Z8QOGYzRUMdcwVyXS5wQgoEVclZr2y2y8piJ
8SBoCEIolrjQrkYSjiuHWSrSSXbMbr94bH3gE+joSGb+q5M4RRSTk1fmg2Sq2oo2hV07wazQuvxt
GvAIYJiGqJQ0R3N0mH0WQbsd/CbbsWwH0RGL//LE1vsp8OQD1TBOwVL0v8K8OY+YE/9xmUGNHPam
Ud1t+crp6dCtNchq0106BWLrsKX/aTnmHvxA8yWjioKkzmBazbbYGYS+xOiX14nxD0t7fzC1Q3hy
DYYukv7VREF8aYMkAh/Gkjh7oZLcQTRXziWIQxdYF49j2g3pb2FCUpoAm9GVhB1SJn4Lk+kGdU9u
EDkObrdpzmnK3m1iBVBVyFYJvvyFqCOi/8EQbfxLgPSBmVZi1dJ6HAvONAxkRbVxlD0/I/STjxaJ
Ch/a+VlYpn8SeQy0GVYVwclhd2xZX5AP2rJhLoTem3w0N8MigULM357wreG79lZF2uysZRcj/TOz
bkTQtjMzwDB+xMTg8PymLjVZCnHZYy5qO8LFWi6ivyORMwfi68MbDTVRecigtlr25sUj946Vb7+p
S93gPW+7l37O4nPt6f9Y8/0M8oRGskvKHwJcqSWmTaohiA2dw+Xolf0qjyEqDN1w8aHxTgwcT8Y0
XvRyN+J0WYJcxSOb69eWYvlMJ5BReSKdMar5v7I069ecyW4TjYtmr90yeP7NtlWuyWfc+lMGEifa
dWUcbnyYJ+u4gPVkpGSBcoBla53Ua3P0/xSxEJu2LC5BgaZhbqd8B5MIKOPE1ZzI4VgI7nxGlmtd
hns1mmi+Z/kjaqNnYkuynQ2iznkTkDwD9m2ksfMiLNaS+Ka2qaGZW+LXMGN1l/ECcJ+E2AnDGBAy
b6I4vAwpDHgVpayXxw6XEmvxyRnJsPRfkAm+VCMLFTnV465yynqTWuzXu5baLVekW1vj/DPL2fEw
uXozYkcfINyorR2qpz8imEuCP02OiQ8Fx8rw41troVrB7HPHYJtuej2M744Hx88alTqP/CuwmAoK
A3+3lWlm4lfej3+l2/LZEkyu0HT/qUBz5igad3ELagYHKmFqBNQZRrTDh9ccKIxwNpKqzISR4V2u
LlaCbLVpk56bV+2KLg0O44gkmrzQrEa1qYbi1EXICc2Bpxg8knyV/4jZeWYdJDq7aLpLr65OY2A1
mywg6wyBfzVzvJ/Nn7It6k81DMamhRF8GvMlfgIyNy7MHYos9Y5q5sW2Xa4GkCo34PTWsRjKaF+k
Q/aIKV3X9vQ62K19Evb3AByRNmJtdh1keKWymFgyQs12hCDfSDoand50DYivyXGDPS2QJ6gMzJcJ
u7vjJvGZSRzJj6nhftC8MgvHCXawJ+1+SD95jiNM4caQPbYLM9j2BEcZqfA+Mp0oTvvAZ+hbiQ+W
2QB+RXObtZJbkZfNncCttYN5YzeN9GepLr4U06vXsie6a0YCaUyO9WqOxmKsn4vr7LJ/l/XfCQbE
HRAAC1vMrWoG2B2FV3QK6T5uFlGgCtnE9LADBqaOcK0YvlEfbBSu6DFN5caNB/eI9PA5pjGmz2R4
xsxItuBKELoWHWqMJfXIn++GdpkKTgrxKOntRRCwrJiDZQxi+1tkhQRumJV31HWdIdjg+EQWSJUl
t8TAMsCaws950m8d18tt7Aznkvpqn+YcWzjLji1SuFOY2O/pAKEPVjzIBj2GpxhkOiLMg/JbXEwI
3dC24G7NSv2hp1+eVf9RtcLAEweroex8fhgfTizbf5Lom7+uj0gmcAuCz1w3e7DB8UAswb4sFUpj
3pSLWDSXDmwzuNvhBZ0/J8KYqJ015e0NEhy9kCTX2HXNe0UwDyfz78znnkvIsZR1mK5KBBPAl4Lm
mszXOHX1xbGS6RKIwdkqlCTEDoDCTOYUPMRsM+CGZIeRNUC/WDMOzmPSF8txS/FTnVwbopM2EnHh
9rLQyhkzdVZ7YJ8z7XuPjpbe5vz9wi3JVy3jCbRX56KH/4g6kT3gX6uowluOeXRrDbj5SrN1LlZB
jzjYZbB1es9AjFoaZ3N4ZKY5nNK6rc7Yz6JTAQPVS7a6mPoTmfMZYTbZF1dxcJ7GKTijKZK2UEfD
2YnY9U59MXonm6iKVTRUDNqXn82JUeWIcmn1mIyT1OXtezxMR2GN7yXl56P0Q/XCSQT3QT5sQsGP
XZD8y4Q93v2Zcztv9W6s8WWX1kaoQl7SCQTk90tFr8HIEk60VF16Hqr+V4IWb5dAsWdY5n8lpsu6
Sw1wv0rZtIz2aJtTNaF7aHLiz4yEpGM+RxuDGThbQEQfTvW3933eqSn+q9vyWCAbZvqYfZDI5SRB
uB8qUjGihkx00wDzMmYoJqjL2ADZ7G8J+og6L141mmErmbwvavSPwGjiVeyCjaxngi7JFQr2jWn9
QD/hgyPvh1NLDb6yP5LGQns+GMShVvMldnzE1XTPaz//D/8IXoVpOrol4SDU5mrdei5QXJxulARE
+jgI4JIGrUJoB+sxgGfQtQ9rHBG25DQ084AgNefkZwHivGU5KDHppcG6NR4zjoG1HmuQ4R4XQTzY
p7DMyu00gVjOC2EjyMxOftUkZ4tW8ZYRhuN6uKmAJ+/TKrWvfpmt5qS9sxTYwQagkXI9JhrLI9O5
WXprv4aBP10XBbe0Hof9pGtrXzcZTKAZZ2I5zogf3rSBOt60yDpWsEfCGokzjwocU3IksMmDzRWu
RqmLV0O4I9RT4UR7xvHdykv76Y5HMdnGCRRI1tV7NpLRjX5hOoLhf5CD881z5gDyOpB08/B7skA3
jXnz1Qtwp/aChbI6md++vzLb7Ne0EAUJUhEFYT61Za8wXEWXKpicXT5j/s5MXFcFZ5rP24q2z0pX
nt91m5wiwmVOdOptvElO4l4E0mC3veezAYcjCz74PbcNmYgnPjTvygRGTKcJNJbe8TTaJkStXUFM
ymJmAJobFce86xCLhBOlCs5sWcXpAdPbJQcuhaCCsXgqUO+X3fTTTo0Pr4B2Gw+whtsRgg4ZSCut
bLIvi/ZfyB4VDG3/JXJprxuakJFOgaAZEjcRxN+reHzGRjCsFZrNfWBVexzWr7nHgnmRwmXBcAQ8
4m01ykGvTQkM5qnH1M4kuOavs+J2fwx2VN2iduO6tbUL2ukC8iwivBXvPCX+Mh3aDsFfowrldiIu
bpcVxr6qsSOnRmcekm2m5BEw1MRnISKfJ5erW4i88tinLBRa+wtEV75mAYck3EXyrtihg3nR5KSg
UPeSbu80yyy76uXKNZl9GNp+AWhOa9M5pFTUwaNI3Q1YCKTuZomvrwjRgaTzm1dZ6dFpus9kiF8d
L/k7ZJ25EZFo8A0Tph5HAkPtukvi+4g8nbEzvbRoHggmqBHI6GCzaFSt8Ufi5S+7+WA10nrElGux
DWS831lANgE91WS0Wfl0iswOiH76GueZ+G0ZjGThSOXsB1ZLq82uVr7UytSrVjPCmJCXr+R5GPR4
n0wad8Pw+q3Bzn42BvueM10nDAVnZYBvaXS4FWx0w6ONCAZR8DR5Aw/SsGQfZR7xDCDb+vSDtEh3
V/mfPdXe3J9slSD5ZFr9Yvpmcc7T4DFVbk8uia02s9FdYGuwocUsjdKPfS2DgSgd5qetPiygj3fl
9FvFJ/cUFOV/iSecUy2XQsR1zqPJUzayht2SGpJsUldQc0/TrkjL7GmkeOrM7DPtq+jImTqSzjxj
EWyZ0zG03bX+hDSazdKlihxcjy5Lc0I7cA0exijPnihM2Ir6xht2BVg4M7zf1m2/upDolpwlDjch
beOg/uZiLvaDHUpYGSbLuiZ5sYzuZZJIBfu0YzQzIptBlky0g4E71rZ85lTfY+QqWwRLU4I6Z7nn
5l7kgEkT/mOjA+QX1R0vENtYUcQbqwE+PjuLuNNloj64/daVnVy7ccu0Nw80YzzXJgvZCW/RcsqO
VQyt3E7+RKPGnlAjDpkoIxDTG8iMCHmHEZERieCPRz+MH5GBNCtzgDMiVMDF33+2Q2mx5uyxQS8v
gcG6O4M0hETTW1cB4hhPgNHRsUQXUlPuBVX1iO3cfu1Kk6mP+ZP1XrHtw/hIbq11qSGPbiq7pWhg
yb8RoWDtBRbvURULKRTu6GbqjGPtJs0bfrIdf+Lgwnu3lopnXC3NzhR84GYsVkMRWi+2b0HekCWD
gAltLKD98WS5XXh2mvCZE+0ruLGOqcHdERnTcMw8YCcMSW49bmWopxCAbLshqQnoqirHR5oXGPlV
MNKjlr8Cyx5wEmKA9pDIIdFlrYbJcd25A/sUy6ScBKC4ZWDxb6hzccbZ3T35IS9Vzp7EIidxI569
43EUAX7LFlwfJFuDuLqTaeifCF33sMkwvIP08DogY5nVkbcW8dxFWW7fcWX9c5iUsAfHIhnhTbR7
ficsmNPKTZ2HdkXPLNXKNxG0X2AX+d0I5biOG1SZdg8kCzo+WsXOWXVmb754zOY3rDrpAIPxhKTZ
rQexdsex3tqzzI8dM/o1ctm+yLIjTJkv3QACQdKGo2Xknk9SY9gMcLG3Xd3preY+XceCY6WxPqro
w4mEv2uiOb52Ii5X8BLdbWGOh54QhH2NtaBuTA/bfTNsRmOQl8QAdtEWXbhxMZifclEfdMPmXJUa
MJ8EcVFV3dE2zbeZfh3UuRpXyA/a9aR6b2/jHOeU5t9D+dW7LGBWHA0WcDDHYrYk7XOkqm0/Dutk
IlEzMdKndsC+UIIQ20TJvS4bGR2oefr1KBx7p1wqOGu5h1NvPS4OBBNl6MklQYR5aYHlSr9EY1He
F9XSjt+bEVbHRo+FbbDREGBP9RyysSqTfkdm609NxuR2mHPc35yDOgg4tUx3h05u3StpbesCQ1UZ
9myUXfsNv9VasoHcRYgwCfiM0WUKVAz09CsHDvN5mM7ROE0H3uTrrJI3ivVXlodvbkFZP+iAAy6E
Am8Y7doPEzDFQWuuTcObNxANAz61ArFDlXfRze2wN/ioSmto57RhkzkQzxw+rTjTzG2RM0SeUS5h
8GLrOYpuvLR/fNfCRcnPHei+XhCdVKdjxLygbdtN20OxWibiqO/yd419r2B6vhbjVmCJPJg1jW8b
IfL2mGMPtVMgLHU+vtAlN7eiTOoTLpDToCS/phKnmg/xPsThuPwc0NT+89sJlOdoXypVw3IrG+ZP
QcJdfOziACQUC0UaJFBhY6Dg987zjzFHeoJ6D6urGMQuLQOslxbg+9gNWDHge/JJrqF5Sl4C1T+T
ivt9as33uoTC3Hq5uDXO2zxRzrotjKc49Qsei/hj4gZZLMHuSbr6iHnNO2BDojnFAuUwxX9CRKcq
H1FjEX1h35iXOCuXt/3NUR6VkQ5OicsxC6WK1Jb+f9g7j+XIkaxLv8pY79Hm0I4x601oTS2CGxiT
yYSWDv308yHqn67qbLOaF5hNWCiSESDg4t5zvgPBhvS3ZI20ZdwDHTy6rkOQR6wp2gfpjsv0DKGg
+qgcMi+otMPUkeMXbE1n0yC3wyjTPEm9DfeNN7pnLD1rlbf1PrU0gi7qwdhGotDXQ+m6C2qxFDM4
IE2QymOYud2uDQgWR4cMG9g69JCNtnrVoh0kwagtr7XWfpeTlTwTYbS1O2NaYD86srkLdwryAeHq
eHOqNMLHQ1n+XlBhHqkUHBsr8hYTnfCQfJMPl2gWVphFHYbIXNE4ZaXckVkK4a9gaG6gV7G4dJ4F
HiHa//IVlamH1BZfoV0eaggFHzl2taiIDpXRF99R2J28qdgCauruGyycdwy2P+zJvMSZbV+0FraU
SgxiDPDJA9CHramqX5NmqQtRcc8QAq3Rth9bitpqcDDKwo5c3XaJPaILbYrk2c6+yX1xX4hFxYeX
D1B6LMaaunWyc1KyBqMc0L7VkBGpOYUHJ4Vm2Iv7YnB1LKN+eQrgP28AXhTsQQrwQS66p3CmCpAk
h5IIABKkggqyCdpqDKT2RpND+mwXAVFLxgvh7KwAjCRgnVdpdzS9jqRGfFFT7B4ayZugVjs+001P
ZhPtj/CbntirizDihcaivrNj+tf5VOD7Jb92V7ZD85hSKk86phTqtu1jilhr09On1Jk/SP0SbEZm
8L3VN2tftOwzKQQcpiwhdTtsRoo0ucSKnmfqcLsJlE3F7Xa3QE92kLVVbrKOIlZDVMcywEiB2jmj
jIkOV1OzBrZyuvJwe0xsfbjDDrMxy8lHWyuCdVewI7/9TeWOcDXmvz76iOBVAR4OTyqiDQTjt3v4
ilCH3h73dpPMmQu89MezdUm4pxUg5Y+NQEPUxo1NouCODCn67IZzCBWlJebevSUb51CHHTbDYAhI
jRUoHgMX9YXqybu+Pb7dK2vD2iqbnnE19AfKXcPhdu92A7QzJmnK0nENucQ6DJDoqIDuq1r4r57W
5AS40g2yRmW/WTjxN1GAFMFMQol7Ehk+1GS1GAvEr1bmZ2/URe1Yd97CvA/OmlvO03bkvhmdhYe5
iVY1Wq2tm9XyzSmAmPiVeaf6JjhVA1SYuPMptlfiLZG0F8Ckf+YhaTNNNulvwjZotVgRVZL5YWXJ
Xy6Vv7sq6rJn10DKlH8OWHbebAqTJwzwDJbzw4zy2qYOfRJHhGu8UdOJF0hX92ros6MZ+uqVYL9b
TTLtLAN4MzabW8WyngIPO9HMTi+H6Y8D4MfmL9lSgQTsG58IciU1tPseAzt6Yz7TL1OODybFN1S3
ZndvxUTikGeDJ7vK4jcb/M26iuxix3LMwW9G6AFtH4rXntnMGzYgNXjtXuP++Xa0owSb+uRijLk9
NDEordEViS2egUiU3Rsl6Z9GWgx3XSqKl3KmZs0FU22AlwSQzFuDPyMI1WGHktBhwz9itqsxz4w9
DoP43aoDYHco1PqqiO5ZOv7w2s4/K429ZD1Cwe0kMlN7NnlaNvwb18miu6Kq5bProdubnzcoAvT2
QFOKSsHKMv3sfTIHTHNhpo63hxGlTDGZr6FqiKLEYbME4ECKdqm57xhyIIQ0sX2gP2m9p/R4eDZS
BiKfLtgqF3dFXxfM0X26pwgVXjAV4h1GmnVl73+YqgiCYhhdG0kkYy+ccRk0oCQGHOfLNmyOeLnE
U2vG46WtoFM5cSPfk4mNq66ZEiCJI9/x/ufKEm9OmPVHYjsM1hiF904sdbIkFMs82aANl8gIDJY+
xS6JSjRuKbGDU2vsQ7e3d0MSNGtKHN6S/TjjTltOGyjn+2qCzRS4TnlvWOmnMZtje0nEt1VHH7Jz
AOd6efAReTmFFyN6zyJjh0nynlXTuEY3w3897KJrREl82WYUw62BEmfQHIHBpUuJTRY6jHOH4hSA
AqlxoTfmOwoNFFcaeAlF9620mBSYYpoOE3wbxFO+c6F4jamtrw5+l5vvVSYpE8V0TGLTNt71Sn41
xYinmc/4GDvqMWh77QUq1qpNY1Z7OqVRw0gRE5iJB7wgEmyoESXTpl5zxjwpGqqX2tNo2PoCJBIa
q2SE9Zysb8c6mCy1mnD/4Brl0GdE2DRl+qj6/I61dH2SjfAo4trWsy+aVU03ETKT5+wrhwvXRWrs
aol3xSahlmM0zNhXjxJsFTzKfKDhac/XU5X2Fywr+SOWoResCOM1nLgcKhSCyNM6xKlao70zmy3V
hLkojUAOMRLQ+p+fryoNLogxqJMoguzVH6w/ng+NUGzrCXynyaCQJKp6nyLin+n1uDA/XpEwZSdb
Kwidmb+ZXrNkj60yPOmW6b5S1kZchJw7G8K3UnuMhPLXGuP4ziRs59qjMXTqyj1IL6PcZnlPDVEF
yOFJUe6JALwaQoESH7k2I1GVj6Rhvd6eJ0zGYlWh54fQrPM3IiKWAVrAqxDTsgtp0QRW2ZKlNHag
wbKafc7Yb7qs3Ud2Gby01K2PBLqSeTH/EM0A2omqdI6dSkif7PJHw/fPLnx9wqhscTQ6tj+9DMgS
YUC8FjjBNZO8R8N/UZlt7TTKofjPwulqFsk910iO0MgGWlKaj9HY/ZzYbRssu0eroKsR+slCSjbs
7fQ4KuBM9AWICRn78h3BcgtgEgUa4w8RJG1FNcKpX9RbDfH/PUXhgdaewnGVM3j6XG42vguozaLd
1mb7VKS0kV1K87SuxuIxhzEqLmE8PekOCn0HIuYqF1VzIH84e9fjS6URa9aYcfuQNAz0MjQekppB
uxvUT4jD9pXM0KWp+N9pior0kOeCmbgdsVGzP4hwSTKCb0SFgkB1/iOFlgZYHsiddv7ndXPbuJ08
dXFI+H7AJXZVoKm2Yp5LzZJz3LRmdQ4kDmY9eY21X0FTpO8ZE/6+FWRy3J4WYXufp1X7BOpEwsbJ
4fkXnxRZo6s/kp9sDvQWg7hzX1I+nlFO4dUL7TU0Fm8dyAFHFOnOH1Ows9IWRjwNHYYNd9rH7aiv
dKhc7yi+cXLMx94wEGcQT38XV0ybg8XGvAgsIDWB9j5Q3dv5zait4acQvyTa9zCm0De1znAfmuHP
KWvuKGTTrEbUAmsNSAQ2P9gtZRIBMmgNcp2gdUERWGL+Ka5VgEV8SmgAZtZQXDVtfMp0u3ps+j4k
KgS2DDuZHUpjFicGZ10IOsqU9U5oen7tbSw3GpleDI1JVVkYj4qnSsGJGwtnF+ohdnPlTdex9e98
M6memrbuzhU9eKLbu+lK+QK6YZcjvsS+8mRCWb29v+ibixb14YrBbEWOLiJLfNKMf+/9glK3DgcB
f1k6JmI9GDn1BynEOzbwaunT1Ooi/Wi4ptwVxFkSNCMJUiEtkBJQZHIlt5UiTnjoIWPa5meOZQwI
8NzG5MohItLqWgK/+9fOBWdQ0B89IJwjsqawm6vXouZkiQWS5rMMbGQDgrx6PADPqsvYH8XOuK7h
G1AiNK5aHrHKhvxxe+fY2U9BWkGhls9ZJ37EOeCWEW06iegdqXTJkd0AYoBo/DnG4WpyneTUdfS6
tYZFdpgeC8NH8N8Xb6adDZswVs06IjKCLJZyxXINYmVnVlc5TpQTYsvdgUj4iiLUCkGqP9FH50pW
TXysbaYGK162tOxXA7RL2rrObhi1bh0wl9mTzjePsWZEXM5p1dQ75GTmuoRyRkWJZbib0iINPbbL
niqwZSH+WUZwUZcspYi7rDFeaFJiFWMab3ATth0HVxaePIJiNZ8dczrcrig3wY9FROuPsvPQ0GbJ
NvPzeK8pa6IGvdbRTuN8uEw2AVV4M2pw2P6zHcHdikK5ZBqJqHqb7jFKqpcyV82jTOd2rc4uXQy6
fvW9knj7nHPMcxeejWp2RmT1bI53unJenRYtIk14ViwpxgOybCxWt+gaAmdHcte6n7sHlhF262h0
H8eRANq6R8dIpYFdX6TWfT0M5AInx8By6QDDgRjI9SyoVctmSE4wf1+51rfo2t6wdb6BrJjQXyHC
8vJJXXwwK4umZeWTESBFRdUHb2HWy6hMKMGPDNF0e4ix1sj+0H6xxINMJCumSUnVvbeBieJ+A11R
qRczJOBbBuKpsQquTUEDgaTBZYo5FbCMWW9HIZJtXAm1RpjDDNxUW3bQPd1BIfbZCLRVsTJmq40V
3+pjQDiJ/8FG7oKVjnwOZxgxZZQXK7GzfaIj3p2PsVSEOdVp9CPELoD3PT0g+jlbDaYOrupDPGFE
dhOUETbhbQ48UGg8jHmBgwZ//nHrVGf4Q/1urt/RM4yMF73RWHpr9iEg93KZyNY69yU0QhzYCahe
NrOEpr+4/M/9uZThqeGt7AnI9s2Y7wG6/C10YWHzr0pY++5Cq04WUd+9gRFH15xDgAvwK3LBzk2W
Qks6dJuAJBSjEQlscTTchROXgUVMBUW3XGNKZVg06ON+WLaOB2c2bY8MnpOjxXSvoCAo/YUGvbkJ
FDRQqkfOVWrgNKT7EHdafI+YLD+HDivyWOTeR6Prr0GS5KRSsHMRDONrYk2yeTDeNWbVMQTIYZU7
5XutC8VMZqZng/+PFiM6DCdqY3bLUgkDMNkgmkWIrVfgaWAwkir7ZTcaGxMjrXdp3NX4hQUGBytJ
CIAtABQK1oVUgS/8r080juCN2hNmqIvH/hDxgyQ9J2zkZtJyHMXAdS/Slr8yYMoHrXGeA/zKDyUH
eeH6+bnSGYvcXplHWRXWEea7go7eHSowxx9eJuN1LcbooEeJ2jNF5asm57wvSbqKsqG6zzpHrkf7
TBGm24Gmqp9mnz9Dt9OH5cXoNK4IAFS72soq1vIGcVFI2TBAqI2In7McoasTHktiWO8c+4MayAiD
g78StBffB0zrUyvf+lNEJtBrQ2gXp2aNSbYojHMxm8xcfuKs98wAfaB9eX64SnODwPlGGxcsxsSy
DONoLfgFaPOfYO3t/DCLTqOJ8Y54FPKRmDxVCI7DL/M1q8B60cq228dW+4uWaw/nw3UAFCi6vsXO
YxW/7ME8LMKW2I/K1xmzxBdTxFKzaaOlCiVxG+4mwdrWo32wKLsspGaefuIYbe7QG8Ix7sTzLEiL
5rVEi1ivmVKMY+wvJ9KxP6ZWLHOX/n/mMCWMHVCvIVSHUngMzgbVJ9hIWkGd06rZiLUdAxRoUYfc
kAPFKY6Dp/2M2apv6NqDs2gRUw65t6wr8kGVJpNPAFU7WtuQsYEAg34jnzkjIGLHLHLQSUQCe+ZD
7NcewWx3l1oqwuzYHYDVRIUwTo9OpfRz1QUGyjLu9ZYPOmvVYUvGUQ3tZtJwYZp5ZNNdZ5qnbU4n
xsl3nT74Kx3JEpU/DTd+6GRXGaKEwVJa7LSoeVOpQbigwQeK6CQXltpbmq6eybVpVpHWPLDoV5ue
ohueGhixLSpcFfWfxtTPsoiDlgQmLLDxu/BXI13lq+4D2KVYE9JlIOKEv8dpiw2CnXGl94xgcbEi
MbNf6fRMzxV+RczEc1owsKtzHhJpZtodWcxsoSqw11eNhssWfyOS4j55vH07D63gPECaedcftWQA
funQozFd0UA3rtCvpPpj6SWwNssAZ/M81FK+AwZM4mUbdkQa5pzUksLC7U/ghHpoCMWVmtbcJ9Po
3I+l+KqduLiaBG9QWCLdz4z3Q9oTQMGytMB/zSZPY1E5b8wNwNmL2777zy1igjrsKOKJ0NnjmFXl
Hm5KtPZiFv9tofqVC4PuOlQJQ44s7Utdz2TgAKXafFoJHYFkn7HCFnqfbgejDK52oB1hfk1PPc1T
nDUk6+URVunbwgri+S7TkJi3to36Q4cOEwKNC+SB69o/2+n9mONlHwZfX8XdSmjZkUqdu/Y658Qq
H3U1yeIY4vSd1eTFtqzdU8PweRwkD/hY+679inK6HIya7SIILc5RU8ONhHAS9nuLQKRwb85SNC2p
4Es1LYlQYEaKluc1N4swUtYtrYpDkI+cEDrlniJE9uqH1aVx419Q+uiHl9QhtEB/nLrewmfx7VN8
2JFLtBnHhjxrA7Z1SyaGndDUCrwayFZHgZh5Kar9Jdb7aNnWKGE9v/iVtGwcKVIsRgRK2zDU8i1N
NVzMQb+soRTKWZaVUxLoGg5V50l0miYPKXHxH0ccDG07W1tDOsEpXE/StDZJnlydJMJ0RFtu0ZA9
xqrNeah6N1gCx7riKNcOPiKeOnuaYsX5R1OLShaHTCvRB9kOY14z8ItiFnVu6KpdraU1yi3KIbmD
0TPR9GYTcZB3gBRifeQiwOUGDKRGOi9ch1YX062DN2oFKJfPkKLwYZYykUFP8lQDZqEZQsip7+Zs
s6ZinzfjlgxnRoFYQlrzH4fSWg0t6Js27b0js8ELvGvsNfrIYjYnKcaO2JKCWloHVKmuJhiyvGKw
NtIRBQeY6SUon5W077Q+GdZxFZSbUhuwqTjvyDgehyJfiQTqhm30ySrcB4mDEIQG+JSEtJSM9jzN
nSCR1fDdZFkiGG6W8YdsfHAouZXPW1mksQaqqHjumCHJC1lnLFNifBYfHfpGHIAG/dawfMHd0psd
pXN56D37swM5x+LV3dH0n3r3yQomFAZzF6wwi9lgai+8Uu2GLL7vkukBN94rC++VABtsN8WHZWFj
Jgj73I3Jvm7PVJbWFcEohJAHCytlbzMkX1ghIXxEAcSMbCvbRttURqxTuMMfn3HlCvCgHnLMhZGm
eESre7/+QVpBvm3FQEnSNg+yaIiETrK1OdjjRoU0Jzz2072PUJNkHGKDj6Fd1Zs+xS7XNV+SNPpF
PpifaMF/Dsy+pRmjU8IOSRflPo+PYPmLfRg3byZS/C3/QniYzNfomUnryqqjFk/EyFOfXSQNhTjl
NMOhYpvNhQEFWM/G8ZTnwz7SOVokl5v7cKBqHWOXg+ApzBUCNXLODJbrfIdhUZLba8v2WMC5nUy9
Psfky0cZcdiRnqYbK+0eM512E/ljhEpHQJ4pYy7K3lt3Zjh/LLFOqw4p4QSxCk6LXXlz/cJ9H6z0
hzU5J4zNlOS0d1aQbVcYcCzGTwZKtWjQOK0gKhAQ77bvFtJGpFPBGuDcxMlcREyX5tLtKRYK7Dj0
ewrCs6atoayt4fYFImhOJlh7LDDVsAr6kdq44+s0z3BJo64l72sq/U1tZOeOLKODCc+T4RIxM+Mr
GnQ+vVOWSETnf3KATrxmM9E6DmpwZ9oP5AESlPYQMM5rQ/wrs4Hlo4Q8IDx+NSOdDGp8fypgVm+v
+AbqZTX+6CMNIHeiOEXJFEhsY62a4Bcxs1S6w9FdAk9iiSfD58wPEHeihtk4BfGlKMNHxFnTQxkl
z32fbzrQ0FtLUT7uTGRhFAa1pWi0isXvFnDsE6Hx5M5TYF0VDVawOWs0PgedToENz+bgpIcuJS6s
l82JvRiYUSko6yE8W0UNlCe/chlDDWTwPq5Fb5SCZrAN671g3rIpF+tad+9SI9iqqvquXa1eJgFI
GuKUmlIgGa3pW8SsYifHQ7TbnAGIkBtd01Bw8kXuWF8EdNWLuP6mpwnOSQeFJIfq1fPtrenMefX1
sxT5p3IJN7HMHyDNWnFyWBBUJnpIa7A3thCsWuEWroQiu6wJ90aNPj4qv8gmJgcNQCSQOCwOvrb3
KvFQeMBDAhrsFitONzNfajAyNMGPpRyfExwCNmcRZzBzSpcBEY5V5tE4EjEcrwx0oTW+AnKTafxe
2qwM9V4H0xYhxJfNZ9argt1qXiJzsL5tLYR8ai9KXWgbgyrCEgz/sTKnfTCFBDKTpufUqLiY2Msl
JEY5/UwD+ykdxp+4J+tFmtOxQmuNzRR+PaX9L5N8qcWudCVLUwgE9CqdSwt4U+ZpyEHEXFJBG1qg
uB+Jp8WYgVkiIDGPwSPE+D7RF5x+jKZ9Tb32MwF5Z/nBt9Zl/CYd/XFk8lW6F3vAK4GOw1yBN8bi
PH2YDsO+NTc34U/Q8ym2Fs32k+e4hAAhlm00VQLYL4K1CH6gFqkADOCobXMOmN2GH0DdmMxinbOb
bm1rtBhbp2xFNURtzF7CF3il/LSMLK9EE4zjVA89TsNKbYXRxtvJyQ6l4UBRc71HkiKWGVGByxb6
kq3X9mqc/LvAnmuu0nsUGeVnSeedWbI3q2WDhCa7NxKs650zk5k2ZBcewk5+0WG6K2WuzpTsxn2a
6UcuOiTzFOHt8ifvgDsHgz40NpPCBlXKGII5K0xGuh9DYQw7Bb6uM5x2EXFVsrHV/FOYrGWA4H2U
AXnhCTgmKSkZFL12ilMMTxkiYrotOXGyK44QHjSNBDmMNJkmx53pkEwQQzEmQ/wrScx09RBKYhdv
Abb/P+f3eSy///WPrwJdeD0+fgdRkRPVmzdohfc///UP3ZF/l/R7LqbP7Ef09V8/8kfYryX+KU2X
lF/DMT02s7rzf8N+TfFPVIOm7llS0p/k1X9n/Wq6+KflCk/3HOEJx5MGEcEK60f4r39ohvNP6UjH
JezGcUwhCQK+RS0H38X9HyG+6rfH/ytvs/uCmGrFt3H/I+sXQRx9W921HNsji9Wz3Pn1v2T9BlYU
KNaHqMA9zGlaB6IIyOOdFZe4rPoQdNGIOb4LwRQXIlx2BTuwxKkfJNIIlpdVufGqGJZ0X6960UcH
VLiXvxzP//nIf/2Ixhw3/Gcc8e0jSstzbQ4I9ULd5hD+9SNSz8OKyw4SLWTbHGplE0U1+T0XQDg9
xfWKtYxF9WupCdCJGjxi5IHFF1IPdRoQeoL8RASVplCP0kaPj3i+1KJySQ7B8Q1wBunPYeqnj//H
pyaP+b8+Ncl2QtieoG38+6cO/RBefM9V7A5hRSps5bHikcWHgnhi0hb6kTlo9YbmoGxBFc9giR0z
YD4IPUNF2rj6A6m73kb21aZKDFo/IiTNwO4v+ghBRB9tbF50Fmx/LfLewlep22zMWcM4wJW6MLR2
lgnI0hnr+o+R4Gv433+eQ3/9h/z+zUxUDrru6ZZlCL7Y799McDiHqERHPSL22bM7ZDkEG55ZrAW2
wxLGbnuE5w0lWLS1f39YdfO3w8ofd6SwOSuQQNicE/95MrCcTOOohobiUg+zLSxIgW28WA6CqFC2
5mY2+UE8NqZ9FqzZ4898C+0xZochKqQEf/9pfkvKljqfBt2bNKXkCjJs6/dPE7jGaHeoOxWWr43q
p88+tOIz44C5SRuATK7dNQSPwpf2gihc4YPqYUghiKAq+kwDQ6Lg8H5E0JAnw/wZ+aP1EBlls8EK
GUMLEtA/NYr/QtFP+vvPrv9nyvfts3PN2yZDj2U5rvztsxsk8Mw8YzaaESGA8PV8J8aN4eCUDXp1
KpLUWIxGO6xCqE2LkE7gjqgXCx8FZ/Dffxb7vz6L5xgOH8OVpi5dz51f/8soNFFCT4BRI5WYGmvR
R5Z16gESrqAnrVpRQpEZreSk0VhYNG6xqi2Dq4V9Y78QkU8uV+kM60lrivPthgtr15upBsVXUv7L
D21HVsPtQQM+7ug6UY4NL2kB/2Plw5z8wu7NeFdSpwNeodqtZH1CWIjbutDrg5am092koPGS+pIe
At3XDnw8dIIaiEpJphjm7/7gNp1/aevYPjUehKsuYClkE13iaWH/IusYmZGHJ9azGpjGck5RjRJ/
WjteHB///ng6EFx+u06oR+jCpjhtCVM6tsMM8tcjmtvs22zbDpZJHn/bYdDugWGAFGHbkTRQfBKb
ii9JlsxvGXDE8EdnDM3RVLlO33++G+g2d6uxaI6G4zTH273fX6FQOdAjxAV1e1lZKfAUd9gx0PYn
FWj/c1PpbTxz93mcgfBdc6TU4vae4vZK++933t5ze8WeiuHUkszIIt08/PkLb8//9rbbw96MglXj
QqJrofFOgvbBzODI5lkDD1SwTSjpHTK7ebLTGMS9bK9e45THwCjHhzLxaFCd9VkyYRsnDdHxooTc
vEIE9Tz047gdXLbLKsj3noMBY8T6e5jQa2B80bXXsszxzPuIvUbw1FihbKqlHQnhXaM/xfMN8JY+
mDYp4Tsws0JDbQMQF4codhEXV9kXAWBLD7GjT8reyQ+HV8WObpMRQPRCx+WtcabkZxyO9xHbviPY
k6sEJnrUY4e1YmHLvalcg4BrCp/A9+Ys1bbdRmMPfX1oiArrRwKYA6vZVkmdPichctMu7HCJdsmO
3f0uBFzzGqw1QxQwAkL1NEnYjV5sHgL6bQGu55PoAQr1vqmgRucb3+6yFwMe5pl27SjQjlAF7Wi2
AtExidF+qZKKX1V5xj1GuDUhXwGuESpaPTEym6mhWQfww9in7pfHFpyGOQLFWHNe/SIaN8Jqa/pc
5LHCjT9VmlXtrV67mH4wnaXLFdp0ISR6aJ0rQ4HiKEqdRNsEA4LVS/UoVfBSWvmw1dOhW+Ip0j4y
pCkIM4qnwBLq2HUdGgonN7Zo8shwF6R68x3UBXFVd+nbsVhG+WR/xg4yt8ppX2zflTsvz6YNYir9
yraMkD7eQOOO+l9jNUfLKeY+1EIK70ceS/vVbWFS160wcEC00G99j9hNmkub28NQkU2a4rzb3x4a
gwA/SzLS5faQGv86oZ/8pMD5LynkUwQiREgvvZFYcFYCTPIMx7DdEY6SiMQeKD0GRPj85VXmPHrw
85tvN2FKhRnMMDt/9+ShtHwcp9TcmXTOlvD9/EfbLPzHSJue3NaOzren2L3LfUzQ9eL28PZTbEB/
MkyY7Ej5Ia1XydHLYMTeHs741I1qtWY1oFICQ5oY61jp2n063/QD0hHd4Jouokq7B+IYPGCCpMYd
+j9v77g9H6kyu4xjBT+ed92ev/0OB3Rn3QTZ3Z/Pd2H+1pv4ndKaLThlh+ghNrL4ITURUHmGaNH8
jfEfzxUlhkhjIB/79hZmtfjBytt+PVnxuAqFOyfw+VgZRY1X9Y/HoD8cXHeU1NCaJxsh+3w1Wlr8
qMnM3eSFTue3q5PH23PYaTw8h7BLbg9vL+DJXPW5UQOpYF1StBwPNRo6tj2qBV5SIJ7sovppol/O
rPh0eyb3gcqanpswX/Bcgj1mb2S4826v3p4bs18FHPXH24PBDb4d09z7qOTPIph5FVSYGJb16ZMi
AbrT1HkMY2jH7LdDBl/TOToNbAoScK+5qeQribvxmjOyIfBh9s0gUdoIL7OfNAw8i9wUyTcZn9IQ
1vcUCuDqfmM/OxVU8UprPz3Vw7ludfehkfheRNS5nyHlXCaPznvAXVoxmZBlPjWB+2lQHfWJDP4A
xcMufmqyfZ3DkETD+vDHT2K6IqTLjO/IiY/OuN1QgAMrekRvSAxFSAHAjCwDrXFGvkKaELOXdnJv
2LV3V5vGnEPFTREAg2/LtFxZqNaXDiEdhyy1jU2Hv2nn1f70bGQUDZiFGqCwaeneh6UpLgFkuYXX
4spmwN07ZeXUiyjmPAoSf26bc0IJabw42Tg8NFXzl0fQ6nedqgjDApaDIXcy9r7TeCtyAKtrPYrv
JmhB0GaTuGiFGLdQTkd3I7PJPDHEMuUYgbGTSlxc1CMnb76BQKvvmjS71vPfDBQlnXSKn1p8fktR
HknIUA/JfIMS1rxzYSN6kVs/eNNb0tvZfT6E+7TOx7OZxfqKi8Em4rYk52kwtVXbJtiDTcRitxsy
x8VlZF7aFgB3Fx++7MOH2w1ScvpdjUafWy8BBPPo9nxj+r8iMV71nqCNjE4CUjA1LMzO5lZhsVjj
JAEOLSUZ5l1+HyZJf3d7NIGyhc/dUdyYXyTLkqAH3TYOpPNyKZn2WjjU/cCkV+c+Fc5zSSDbGLQh
WjKFMLOyEH9RamZJFz3ppiaPtxvz3/cc2yq3uJlfbs+LqGSi/PeLXjgcomGMdv1YpVTDEfvU2KxB
b9eK6T5RChqivqcR5R+EaLoLW6nucrvnB2V8Mhx84gFP/fn87UXc/fHWs8unLG22bFELQlKf+t5V
TxVLHuSy5BUUwWsVyV+mWyckPgoTI21uR8eQ+BLq2uFTPpDlO9lxuiVyNXxqcchSySk/NSRm5Sp0
sMCxnYHXSOLZUdj6icVH+Wl52gaxwJXsEMWWR0uXteWET+QesuvoaJpVlW5A+5VDdIq7IjpNpRud
kp72IVaIVcwaYOE2vXa+3Siwces+yJIXTxupZY0ZBW0jdHexpAnXEfGE4IrmUeWWdJDmeyL3J4SC
7korZxNby8krgzO0Nr7k7a6bJRPL73QJYwhXpZsXh9v307MewfyYbUxyuDdu1ZnXpIVpZIr0leVN
An2ACubteZ2lzMJQxXSfmDVuOxN/ElFD03Eihxz4jh7do3h4VXHXHry0xDToEENIfIt+0oGCicwg
XjArEcuBLnfPVDgBh2GNQVFZsaJHigoxyT6qGktzlOtvbdAQpuy55X2RHHVjTF5wcVa0+I1tAND8
l6z0bY5T6SVzm9c6zyj46lp5uF2oVcfKR+fC8rDUmEHOETbR+7reu5xU8+AVCHDqzAnOfVdZl1bq
yBR0a4tp31jejsstMw+1w84ZvYxoa86MJtF/og3NV3hm5CKpNcrCFcoIspEqE5Vp8Di0BBLebvLs
OfL818Qrp+cq4S9yuq9vjzRaos/pmG9Adm60IpyOteO7984wufeFV/wqM8QgAaWLHaxLbxeU9niM
53sDtIQjzbRuFczrIzcoHwsvc/d1KvBDzA9zp2gvDmDCVB997DBdD4edseOgwj5D2VtB+oxrnw4U
Nx7iibVjpVwSxMAsHdIkt5lZuQ8teJmVCzB/Y0EZvK+9jySYU5b/fUMYebnIRuGvR5+8GtdgU+1M
9agWoWtRJ45HlL/zhRU5Bq2Mwv6l20m20v8PV+e13LiybdkvQgS8eSVBbyRRlH1BSFUleJdAIgF8
fQ/o3Ohzu1+4NylVlUQCmbnWmnNMK5HArFsXakhUM+RK6ofan+CH2+0At8beGgpWWEuG9pmUQHlB
chAgCmFvAHyCmjgI6m06uk/0W0G4czjYqdptw6Dhmvc4lyPK04arTKdg24gO0UoGPbjKq0/DLBdj
ifiXFDKM3cDYEgvhHEwcf+tJZD4plDR9aKF9IfTKP3GNMxOYMWrlLoDSbrDUcdIVOFhZf8qpzTcy
0KJDNVc24XrknSyvW2AsmarG8z4fuuQj0R9Vf4tnpf0j4ekxGzzjM80kosu56e9YVdKNX9raFclH
gXDFk0cUf8W51QtCP03za2g7n+PmTOBxF5GFm+e4Dygy966vhktlDvV2dET7ZDmMQJjVmi96f1at
DaiceKr7aFDkpmo0r51U3b4ex+rYaKU8T3mtg6QuuidqowWwGxRvhR0zforVa2yO0T2101PeSXRP
nAwH8kiWfSINqylz/6nOvOENKr/KQUB6QFP9Wtsu1mzw8q3lvuazQy8IAMmfvjM3zE7op88jYiOv
nv565D2khT6+pQQGrRFySUTfPZ0zcMzorJG/aJO2N7wWOvPy0As0b3lvtjtJQyley0I2C2jH2wxR
gGJL0O0JAOni2gaEQXdBHeZgvvnLs9+X/vtQ+rW1yYEe5i03Am6VkU2UBzDbxQks7mEWfQVuqJdb
0dvDx2gh183b9FtofsvtZnbnRrXNo+4AtA4KjKkoyQ6Y9tX1dxvCuaCulPSvpkGgbOBiCvxdhdJO
zza1mXa7jrMEpweetsvTuGxtir94vKatv4WVSYN37N9NUXs/7pjcXKn0T3CKpIemrCtaNPDj21mY
V9P4bCv5P//3+5rtAQ39/b8R7waFt9btXbJGNkZmlFe/Jpm9NNr82MajONsazuoGxOVjILuKQYaW
vuY1JDB0ISnGVh1LitVBhhtWpjv8fnzyqpXFM4zv/g02yh5HqUCDqz02vcHt6tMGRIrCiXIyj6AA
t7Iss39sIXdijIu3sZWCBHoykQhLV2eXefmmJAPlzba8O32o+tijKt0yl72RgWK9tFAjdxxjUZSx
md+lYX+TPpr8aTznw0ZXBFXAqvZ2WTk7zgvNi23mL7/fABB28SDNDWndHbGfBLrtcOrlp9Yd0xUU
DcLmLKtn03O7lxS0at2a02c86lFY0yH4z+tQI//zet40//v7/+/rCblt/9/fQ6RjvusxOaA1YaFQ
mPlpuQ7RS6vRmU3oyq4pV6OXxuqcPSNNDmnLVzuEhqg8TCukeRm9zAwAdn1mgq5bnqL6UVtkhTSW
l6d9FLmbYEJgguWB4Vih5jsn2WBPjhwsHERLtBMCDe6r+fqfZxMz3yVpYfnS77fX5vAMoUBe0ZDM
9270iVXyFvL58h1QlEgMyoCJIpPZDCJxbnXTO7c0vhSUn0+ckJwbQY3lbkY3vf7vN6Ahusb8ipff
b+9TpzpOjNQwsPGny+WhMW1J3sUcrLFTUfkKq3/2iBQ+ui2x2L9Pfx8swqE1WilXQv3kc1V7w3ag
rxv+frHL8WaXZKviA5rCgWrimtLQfRzJWXkUNQo+/KEQezlP/+c11GXohbnCNyk6RZonuez3v9+o
qiuiIwGauReXiS18CJFgWTtW2a/fL/w+pOTxYaBJz5jyrYuN9c6OKfUMTPk3x0s5zIzK3jgL+9xb
HvKFnWlUpdqbDkugrYw94RPx5xylZJfGiQ65c9Y/aJ1qpa59UClWe9Oy2q2ODOMDvfpWgy/5ErNB
RqqZwt+Lk1D1JWMif2+Fae5H3QMGsFy0eJL/1+tRYZRb+rDz5//7/b3ufIxlTVu8n/sXjC/2dhz8
YdPrJU+bEnsyU85wLGP5MkEK388zCLLfr2b8OsfWpkP5+2fNwURGluAy4gcNJQvjNyQ9lrr2y0H2
SNR6ax0hcUdPFjKn1e83gIT7xDZkPjsEohwcC3WMJiIszmSQncvE+fL7wb4CgeleeyxtjlWktxha
+4Mddccosd/cQGv4w4AxkylyEHhr5Re5hpsksvN1jxJ2D+CwuttYzN2xu0xm55PFniO2Qwa/RbmD
UatX8zOGYsEKzrWGzv13lGOCbK0wUScxRq/aRQ5tZM26YYK7QUn381u+Kcd+doyq4TRRPPmwLP8g
h/2aNPZH+eoSMPqUkCLmW1nyMGpj91RNpbgG2BLVa1IOOUBbgoNxI+N00driA2kKWDKVDQ8ypfVa
1GS+01ZAXxOlHOCRAx0Rd+swfkrzUegePXHhi/cpyt8sm5YqbdDVaNr6jxvrX/CMjoWPOR51XhJS
cLTHAJ3uO8vg1s396l7IPn50uvL792U9KoddUjb6qh9RVWSyBShgJFzHFiThMZDOd9KYz7xh7UsS
sM+iPf2iKVY8+2YD+wTdwh94j0/s9ky47T7eqXQUz1nEp9nKpoMNngvEKkiLKg5o8YhUIMKm+ArU
esbBZ1qbMo82HeXQZ0YDZSBU4dsm0HltZBbd1TqmHpET3CHWVuQ6Ku0BW2cBQIG0wqDJyHAs8RvZ
hAXtHVsj8Lm3ULzkb1EbWG/Z0sOvI+WQIwP0lXI3PQrDfy0TLQij4++naVljF5oYu8PfJuoy6FjL
Ns9PZsD4T2NUdilshL75PMMLbts1R4XuXGjY8J22sa84DtXW4yAbukBnFmn0OYBKSgo2bVjyirzI
uuaJY54SA02VgMmbSP1iZLaz6VL0V1yy0yOyFkm4k7roIj64bc9xeYjD0Q3kce7ASqG8NJNiTVb8
lrdWfiYdIoK6L8ar7oqrVIusePlhekMapGXRtyCyfj8wPvjgfkk2iUofiUrY4EXAplP5JItUrrOd
o5g0rtTDX2V09l73CpIOLWlf04F5SO+eqrJ5BrhkngeBWrSH8X6qJzfaCS3hQEn4CTWcRS7vSNCK
U6OPStLirHrrVaUEpbC2ZHeU5IHnWU9pnJ1GOfDGzHOK7LOXxSa1XJpvFSOrZeojxoy0U4cpcNLU
l9+HyOnOAr9CmKmmuTlB5W6DkVpmYdCJftSPyz+Lwkain05dGfaZq14c2byULYjdsnUuyBW7B1gL
vHk6Ctffp8sX0REOlzk7CICrD2ludQ/SgKrA0RaK5sgq3RCi1mQkJJpUusu2auZbni6n4SF21roK
AEdL9eDUDn+208+dV8lTUxI7rMsu23ZT5jzMNHXWGhnVezViSvXiLl6RQ8eh1XnUi+l18ubuVCak
vdUklmEaB0eCLh0CTyS9bccOxBSNfc/q+gNQzhcHuOdCG+PHT+ZNpdcBCRK6i2Z2foUbHZ0KQYyY
61Ny5uRfrnq/MY/NElNR6O09ycr22tLlcYR0biIf4QOr6FxrnnXXiEKB0KylAFjT/jb9i1g1b7GR
oXNDaXmqFX68eY6G78zvQ1tV3kGf4J4ngjBPxtu/LWxHh20Phghn8lBuVFBkC9fyEk8jNZPT824v
7gKoKQG+xxtLq/fYNvLuxTVQQr2Xm9IJuJnRc2+rqsVNUSYXMzBhVk+3UiL/6pgXicpXl3EKdvBG
ild2Cn5mTUDiN+Krb8bT1R9uSYnCn5+WqDNYe+Nh8txXx0FRDcZ+vGj9zO3JqryZc9rQmu6jOtRS
2OzTU247XKJDM9TXRor7XIOChu3lkb7bgqluEbO2Iv+XKM+7LH0+ukQm8/UGyZ7lpHfSDjx6Cj+u
4Uw7RwvanVaxejBRNneQYshl9kvjTPVArPWsoER3hoesnbbpMtbr53GnMXi+oov/iwFRP4yONl2d
CfqLjO3H1PDWEJnMU4vk/tQZM94r2ZEZXcxYe/g4+1l/62ZOJrBD77BI5N7MgfdkheOehWd8NUkF
Zr+wtEOumR7v00jvZTFZreNcpzK2gA9XnfVOr3066bHjhHZlk2yHyGCTijLlbpWvntXQRvS4+6nh
WBC86rGhC3U0lrieMnOarVdH/k4zjJLxeu7QjqJzUxOjGZplS6NRPNpkRLHwdOotztGS8SY8lPG8
MKxQiaa+N17mGUGQy8GOyIIDsEiP6Gf1LwciuVGDw7xQa8xTPBe8IVP/kio0t+ClxTEhNvRKoiEB
5ha3beQbYuc0QXQaDYsdIIvQ7cliJiPN/gRGx6Ez16nFp/gNnRFumxhZumysR64yJpCaEfpaJ1+K
3ou3UHLWhNCbzzPv9KyGlPkiCdxJeYlzOw0tva12esKIeiow7UEe9DZ+yhHPU4yOaCOrfa0M6E8O
qZPCGMjiBS3DyopWU6F8gBPS7BqnRSiJKMVCUE0x0RFrhb1kVaZkPydssOEQtdgrC4S+lrfX5smG
iJ00RyxLYV8n6uCJ9JFcNjyM4BVs4Thbi0QDfDT0+iJYfaUosCnO1q3oq3+apjf0GsgW9Q0P8BEN
i3SqPjhWGJgr6SuCqljVNSlk4IuiOiGWBYorFD93JgN1njYYCEAUZR5MM4eGEgnmJu8R70ay/BIu
JOyzbJq75tftvp3F5++WK/BibGIrO7J7oGgPDHNnt0nH7jH128ErWqgPY0Wf79P9jvxxfqoYCxex
fwBXqsPt9NrbrJvXJ7xm4j4gFFqppTUcEOK0s60g+dRHIALuyPUHHRE8EnC3s1ZloT/w8QPzy25t
WWH0i90/OMbba6zD5vaMHWLzOKyX2Nw07+1Tbi2QmkLXT5PQX1sJ3TcnkgO1ZWPvICSYuxkyzHOd
ODSFu7lfk2ZFa93QVWhRVO9Kjkw7YlQqXhs5Q0fdZ4mfbAVQi9aNF73odgzGLfK+fK2Vt7zzP7Rl
guF0RUI3glbUhNR6CRXtGRLvzKjoz+ZsdStD97QdRRGhb4LTH6hIsaXAQN/tOehUBv9F6zZIKPDv
MWqegNM7ICe1MX2gscxFzHlkT0ChRpAEGTtLh33ImPH2SxbAAJZ6YjCJk73eGXPyJ4eci0jthw3R
uuudhkgBjQ96AnSbneFe04AfgbEJ2lHMhJYKvJXWlvaGdEsWuBLvT1qIx3QiWNq3MQTLgPP1DBnS
zElBqaGkoGy2MNJx4JP86Q3IYgM4dUzoPUmnlIFO8+S6zguTpZ0X5PuIUwZSntNI6BeK76x5jxMJ
xdQzHxLI9oDhVR3WJoTPTJ5GATicrmlybKUEf9K4LxV4t8aMkW1VkQxd9jMEu7qO2xfa3MZkLH5N
BeCeEgRq6Iu8v89agdCuadhNqualrfE4CTncfq81qalmG5cTxDLD1DbG4Ju3xITX10MDtOcg3bh1
9xIVUfeYEK3Y+S1NmvybKqU7TNxa1yRPVTiJNP3Q8hzqRI4JbkrWSYspLMr77DUlbW8k/BhoWfLI
XpneRrQxW6Yym6r2WR3Z0sOY8JD3cu6grUoiLqY0y9FuB0AnY93YtqVi2WXJSfLuJlsreY66bTt6
yXXqKjBv2mVMAU0lvak9EwMKg2wg/BK/JjYLtDkcL7iuPABhAbNCLgiyzTDQ72PHza/9TNy0XtAD
wO6AqGe6STsenzo9vrkeFkLNasjAbcx6E2dV9EVPomxj51PVV04oQL08p3shKS2+tIKSwhmluHiR
+d2PO3fIjG1S6euhaKrTrJx7hHpw3zn+m1TuRgfQcaRtWm7yzkbekONCa6dCHqIF6OMV2lkHZslY
Uk9u5nCInIDRWkJj2p6Jvclz4wmzNp0226j/4gReZamVs1CC/41ZCB+oIIyTnieHiKznLifIuq37
m6d12x7bYOgolzadNQZvaBC+cFWZl8lHoU2DPNp3NqoAvxgFFwoJaPnIX9x2Z9OOrA3cLqbZmgGF
vSEc3YEIxAbrF/eJqAKd4OuA7YNmnuGvuzS6GZRcB7roDR+4rL8t06h/AyTRvI9nFpcXDBDRmg7P
J+mIAmDSSUk6Z+M4I+5nbEE69ZoY4eboaybZaLAesNr/Y2KMA8nPg83M9g+upTihgQuIpVhifzj2
7QKiwZiMQssqt6MX4da2xhu7a7YZ/IK9q89oiwiCZQgKCgEGRhvlDq+VYoZfDcyzHcJHAZ7SLZRe
99W66q0M2vYPrDAU2+3WTLq70sW/oi2CLbYPKG54r0GggfALYnRufZd9EHRh0tqqN5owrCcUcxlx
YhwXwDcfJYqPNbilp0yY+QlIGFi+JYkNE36G4/ADEF6Ki4+OaxWVzwUEUUxhCwS0NTXO9P/wyIRo
97NHi4M9AV8kE7gV5DbeMU632NIRLYixibGEoU0H/qp3pDflAygxnZ+LcLPiEXbkdOz0bFvRedwm
Q9OutEk/gJm/07HJL4VJ6DvRZ6/uxMDRMgglg7ADJ2GETqpV1F2oMIyD0IJhLbt5eGn6GGJCTQRT
fEs0sI45dTg5WfjFh2zeQXze9d54gwlm74wq0dinaBT0eEHDzqq1TTLxUmG9o8BEfz5WA5EfgbUn
oGsEVFQkV935Y1X/dLNq1oHo58cgLX6cPH7JmoYwADUAGx+hrPk+nTxkye43+1tikU41ll61FRyO
N2RN7IaZeBooTgR92nxgngVIMtbcDgq9UWyzWL0HgbVj5/T2VrVkLmslURFx/VmgFlgPY5tQxVAH
GLCidnIpnqvWu3ZJ5G8xxmNqwQ7jyDpiCB+BWxFk0TeEIdZwuIeYW99yjHdbbmhcDdjwekkY7GtH
iMLDZM7shL528RUYajkWBkRd+6KpzD7jG5TUcXW6h/uZ1LV90KOKe9LGbOyqa42clwKj3TFPildm
rcBbRd06G5lYTQTVhmSE5ViDCVglkAaoCqhmAH4VyUiN2ip8NyetqPih0pvRxW+dYbzVAYA0v4ae
o/pXbWA4lPfG26APeGbp5D2TKM7BG/hix4CShdJWEG7o+lKbu6Hnyr+obDHPkYiB4rHYwV1MD0Q0
1CetjW6wC/2tlvX7hmPiOzluaxyyqXJH2Nl6u05Z0VMUKW8VV+mOGZbAAxZ/9uQR+SQoEckGdGiE
zWjyXs8JJpAhYyw6DG1AJ4eQjDSiv2OQouNjm5rIjPJc7cWqOGd5Qu2nvM0xSxEIGzjRty2IQxwj
sIvV/IqgQ6792b2PqCe3btF9RPSyabY2n4YQLG0UAuMAxc2dYoI+PRFCtkivsP5BKuKbiF0K+GjM
UCUoiriCQx1GtXWZftYYm86NO+Ca69HbMm2mcLELfTORIrUadO0vBAgOX64D9cNkxD2Y8YGsTqLO
UPYciY8mHx72VEF4MZQHOmbziGKOcdRAsxyLiPM8uRrRHFjqDGIM8d42J0rKft3i8sTA1dz6Jrn5
QfuqiIvCh/6D2Ple9GBWUBpvKXafg9kw92evCNjBO3Uv2U5Sf3hIp8Q8cvBdzaVV4p2H79zSyqsl
B/681x66CuQJAMdn1XolnEECdQKFSjZIJoZK8Vl5o7nydOfB8f1+Q0T13dPbfe8u9rZNoXTiuibz
aRBfbWR/QNI1w07JIxUsOQq9uYglK+Dn9YD6kqVpOjV69Bczy592TH/i4Dsy4u5QRP6zCRfyUunm
TXgOSKmitdZCQ/reMZUMRz9+T5gKr8jaYsMFcO+3ehMiaEwgnLkD2d16fICDsk4HoN7KasxDTviY
MCr6/HqZ7QvQ4c+khXRn6zhZpFHNGBbwnul80l793RI+MQdEpUG5yW/KLeJ14AxMv5po50gHk724
01Z8caVAQx+kW2l12DBlP3HO+aCMale6a9DS50wEBgn5veuJTT7lQxiYwfA2ZWen69XruNCpK0Tb
oT2OX5wj5vUMgGktDf2o6YK0h4Ydc/jJ4ygBBm09ZQriLIQQQgG0a1nM5rFjJXnAxIpRVMBqiA5U
YfQ1BnnCA2duKqxEq3ynZXz+5JRBKbE3qtaefHaraymld5wbVGtSZ15WDFWwTZIyI0seSJovaxRi
vTkBHQNti3OiDR13RHBTPhawGtdO5VNuXkX/Q/BSBWF3lrSJdpH86Dpy6PM8SM5chfk6G5I3Sled
BW8MF23DWpvnfdpB4s8D9VLXAt9dO59NOvPkG+LyjOGNBI6I8abDsHFtMi48CHUm1HdqCN4ziZ7V
oFewLjsCC4RqDnUaHT0whZ6rP9PGfJ9siigAqXfIHasAsQFjaXlkuWd8xe3PWXKk1xG08WEoUDMY
sf1aSWmFQmvpKEuC38FyACRyVo6KUGoOD51DZsccg3eEJX4k+auarbcCCCydNJqlctMYC/4MZT9S
upxgLCSf7YxhjGSLhUxSvUXiEkWM1U28ueRAllj3gRscuswtCZ3Vci7o+SKcrCFK170NyoAbr7y1
61AbpkOMj3YTdVNL+g8CCmxJtF7YCH3Od3R2ijPKAE6+0r1WMoXD5T2Vha0eagTu+CLh9dX9vNdz
b5042tcSAlpxb+5xiVDk0RBwCFEKvTl9NGYbNzRhyPg59whOIlIAoWXU1PKHjBWByNzEw4jNCs9y
cM2WWAiztpaYKVq89sM8D8HJHaI7yemHps753YxOZ86Hnl05fF4m7luHnGLag4XtjaeyFATl0oKU
5vQzVzOHB7gCK0N8G77cJB76+CjoK2DYrG/JS9tC+8kMSECUAT86+RxbN03xS+DFrewg7IQ1r9Me
zB7cSYT4O6hvBwel9s4l6Jq+BgPFsX5gdUV4XdACiNLmoa6evVFxhtAN/eAFB0C4EdiHWlvBwHuP
0vk0+YiM/AqoSpJyDQQEC/dtwPKB79xuwb5HxNrQMDFIkhH4BiHEjqt0esQFU69rZv9r1GqhyLWt
3ZbbKE1BEUhr73kx5SosjTfdqTSKP/OYZX1Emd0AxoRLQ/89Jygu6fcomB/JnRi2XTmOoc0j4Lpu
WInBLdZSX6qUIOdcM2M0QK68guric0ZixlqR0JAI/tk0uIhexwQfdXuy0Tb899LDJjja3PEMbnti
bcl6soNHjYbUcdbIs3Hq6MAeCWQg9THtMxzihmbe45cPlPH1a1wk+xIpSBJxoBhhmx8kgr7UNL7T
ipSNNj0QqXIKMAaXRbV2ks6lptX2JcLOMMnpOs7F9KK1Z5Pt5DzuKoZ9yVQsGatIBWysLiH9loc4
VhwXdCRKaVBeaEIkK9UFycomHrOMnR+hnCfYkWYo8y/bnrg/5vEQdwaequ5Z14ebcJD09gmlX2OP
G40jIiEnPwZgu8QyEcw1+o/Iqng3tLCO+JUYpG1iyEhsD3/ruDjT4ryUbXAecijvNDbpnJb30hTf
CbsjJyoAdCpryYXHcu9KNmFRhko5P8nQcpH0AntWfAxqgSB2zkkGwF2mDO9UQh1fjcggwi5K7yip
j63YZJBUEQ3Jb6wlP3y6u1ECqqDbNIWKVbbN7YgjdaqvzOXqK9Fmr2zj7JDfuYo96C3oej8aR2Q7
zS+uO2IijdCOvG9bkicQRUdOen62D/C/QCV75Z5/zwsCOtxIPVT9P6eIDkUf9DuFx2WVyfST4SLT
RzPYBQG+pN/wntSCyTRqE2fWiNPX72u/D9KAoa5h88Nf/mG1Qxixkx0bHxHW/JQhvjo0lgeHRnYO
607pHDUZ2ABflFgRbkvoRIAJeVQJGgwSLKXE3OGPmF80gvsMrpgssbR1VEwDUTS7KbAlLr4hOnKy
juD+Zv4qjRs8hoGZbSXD9RX962UepA6iF0TSNc4/YyxpyYFVathtp4xG4bAWwanv+5yeqWSHseho
0ynvS/46LyCu3QBtfoRVbx0zMpaYwkGFkhlEBIbUtPAbxOyOUhfpWdl+svDbWZpBco6Ok8PGrPBk
Lg/IH3MmrNXio6mD0JScJMa07B8Zlq8R/XxnadGRTUx/xIRqjzuIGjTT+6ehOVls6Tfd0EjQcyZv
Y4JReA5i/ixnvd+B2M4ucTpoUqdnnNlvidCfRe1blBNZcMkpdNyCNkE+yeffh7hFiqjH7ofoGADP
sh2efXSb6PwwqBiTi+cANcbWl6n2UHoJ4XmyYAowCdRZAC+IZKKpqaK32U8hQaeAwTvdTzAsmvea
QT2fpU1KZRMfZEHZYwr94ffBt5etHHRJSL/nLfATdPjuOBwr337Xx6zEG6UesdDloRbZ2XYqIlwG
XnmClu62PnSYJFgB58T4UehUWWX8nKPWPiL7bh59spNFkN+0YWKGCOTzrkyphcStjEw8SyxZdAzp
FOSBSyKxTe/XrulIzpPYA2P4qgy00YN3xaHL/aPP07YN6gcPkRtFZ/4mzHlJOS+IuKRRudJ9sTMU
SYvgc9N17sbE+drduzf7Hbk5fxPmh/vSrp+nNE2JxB7mC/jyQWeCPJiSRHm6tPytaJ+HGG2pPmS7
djjy5qz5veZDQMPqFKDaoNFXjGsR5ddI2AKAKbnkoG5oh9ndOS2r11Ez7f1MDDTUEy/e2TTNHuI/
mOhIyJp82BY5p3ipccdYvr6y/eIlHX+aUdFOb3rIzJq4ksmg1eNhUFVzr3KQyajkLrG5FtjGbjXZ
HlmeZ7vYSffmAPZbWFkJoaHTPnJ3ekOmRZafLexjFaX2kSNjeYimgkM5sQk5Yx0CKUcWbofkwzB+
m4MGrVqu+eGQNj8TKIQVND/zOhG/tPXcan7UPgqQMmFUmPPNobkXdlpOEnEEiXCQdNbIavQfC43p
DnNXND2LqotwKo3ou845KuFoR11jPjHVzONIiJuOZnWoUMoyp7vC1LavyViCywEi7woujzoFi26h
nnuaarr64Ei7P1Erd9HoOe+OxRFaxSbLS87GSh1pbOUECqDpsvorWyaFqfto4DbaWEVZb1Fxu+vK
gNHoFFyphhe7OwLbbE7pnnYqYRbS7QyKp2Ho/sSZ9mculpCDuMkPZT3fEHW/6Xii/vqOt1LfMb3h
T68ZXxTSRSYaYWKk5mcXAMv0J9N79iuYlrQXUzKo4wRmkYkITou3Vm/Pl0g4FlyoBh9TRH4pyyU3
pmxf7H5cabAqznoa/8Om2dzkxBtlldYh83V977k2ft0OUpPVWH+YHIR9NMHDqBuSvrqCtLcRVSkC
9yMbRkITkfzETul/gDyVP7a8AjkM/jZe063YzRGyKoP2W+1omxFuBaSR1j0p3UGCUQ8+I32W1lGm
5V8beaWk1ZCjbemh2TIDe6uy2iWBM0NHNF85LdGFGkl1notA7B3GyvwLPnP7ruwvLs3HTVYO9quX
xJ9a1Tn/+DTXsxU5x7Yz4Y5oLdLoodgJDssnJzXWmcZhPsFOHeoGYbi6Z1XHsR7+5+G/T6mJqo0z
zMi6Uv0bn0+8HSNsEg79FEKAR+MeA9gkgki7GVgt75Esv2uJI+H3mVFmUEbUyDA8i+410qg7/bZ5
a1oKl8/yNJL4DDjTu8y3eFoVZADh5LkkIrqgoYbs12vuzkVhorOvPfz3gWvWoKLlgKoxefp9nZjJ
//mOOu7bq9TufhpsybPHjdZ8B82y7SYZrygu5sqZgC9a3QcJCngS58DaFGZcn83Sqs7ENdXnRmCh
tQB8ko0Dr58AUNIER91icc+s4GSlAEUnh/Dj36e9jCPMbQlfZkAYnJBLse+M1f73q2L5arpYT4YB
x43tZB5ZIxIKSgZQAKqc9TR7y7Q2ln/GXgZHfwo+OUImJ3yAhGWyluWjY++1A8QrCtmtFYhnGwXL
wEhyBYTpBxrSKdDnPwX395K+shlaJc6MypYKkcl+Ec5lAhDXwW9Wj4r6PToaFMdGhwwDEUmzHcbs
IZjUs2YP6WXJ1pnz6dX3BSLnGIh17tdnLZHD2iNIA0tM/m1p2tWuav2IDB2n6hpVRrQZ7enI+q7W
feYlG31pQESJTi9/aXQV6Yuh6UvhwqoNBGKNnOa0+CUMvX33TXpstDLr6gkBQh6q3FoFAaG45ehh
QIlfVAwrqE00AnQvXcZfnFlGxkiXPXXupyO8d+J1Erq/URWcneDE1BTXrdXehQKb7JcM4Yqq/Vub
1EX6BC446znrED9Y59rNGs1DzxbqMOVeN4zxsCOkfyHPjptmMB4WLmZoujrN7pqqtOnPhkc4K0C6
kKar1AMAp4rMHkssxBOrDHWWFfL0gBi1w0cwpBupGOfheJ42XU4IqWXXFxrbOQwS4wFpxtY32sM0
OofBqz9MEu7XVotMhQFVvi5s3Ldk9DJqq9cg/9O1aRL6jGyT9IPKogeKNagxDDRAjbiVeAOUbFDf
8esjFbbIDyrOLvRGrvlXR/VI1xqbFFlrPcMacyPtkhbptG+MmG4XQwCkGMGD2eo3MbLX6pGD5x1B
2QEF0gY9OSFmGGs3GCHYj0kBtse+2kyDfwkUMjafDb03LGNjCxcgGQFtuKtD1USnTKV5KGeKeG5n
srUaoJDQGF6UsGecZ0URCh/xdcLAQOvtP7M5bZGbTSF9Z4deKiJdI+Bm0COg7dLPz0qKfV14HUCl
6HlkrBgZlHoarD1wq8VxKuCWlZUR0NSmGQHL0lwSlsu8eDUjjgouxdcEtBsK6JbApseMWbc16Mfe
ma5VXV+p+k0np5LOingzczZL8wdM1V8T9WpqpH/tNHqwtJreQyZp2YjFH0eOlqHb72Nzpr/tbcBr
Ko7cEVJ7PhPBrbcR6dpjcLvKGwbhae3tiHsnfEvSFE0TU22iFNjWcnTBi8SESeJAZL6s19o3Sb8b
GbWkDk/mATULFTKjE60qNqiQ1Eq2e8PqMf8Le1qPBl0e+zwg6g1TZIjl7EIvnTkCKTPZ0YE/DEZF
Zd39H47Oq7lRJIyiv4gqQtPAq4RQtCRnz7xQ40Rscv71e9iHVY2naj22BM0X7j03anfG+qgAwoDH
YWrPtrRA/slaIeMl9YXLb5cPjPLctVZBiLHHmOfLllRE2WS7nHIyw4VZZxahjfbvotEoFpXxkejW
4xjhYK1wlGymbD4acK3JNstMn/GHOTrg1MtVXAw8sCVosQCSO3XtRSbzsyUYBVmZ9pqO+V92Tsmx
R1b9f+0ssoigzaRguhb/lBWTyykd3rMhoX5bQj7M9DZZ5XgahhiXC0aKDdLyR4U9OMhAtJ3U+tIi
H/GtKinhSIFsJav8lbgB1lFJQ8dhYjAo0qCz+V3TFH52nD2SlYdB0/k2MSROBRuTqhyWPVUD+5sF
OPHIRkTpJoZ0C32IBi9srmsUWYpmwjCaQHpY0oj1oFc1o3En5LBvZvNjdpGDCJ1BK9Vpt5NLxQAk
G796IxlOGGl/SzbjAsD7eU6Wd3KmPlm4+q7lkdoSYjDgNifYpYHxqpmfBGRBtsu5+bJssxTgm6LQ
zZlh59+Fabdnt1suZFsXPk8d9lzNXRtZ2xROx/rESQ+jikGWv9KJ9D5JaAPU9McOw45eMvZhYtjt
WF3opGBesdodIt5xrIjtLtLyH32Yu31aokQYog9mzC+NB26Gt4LIs3GihR5cCMjrGh8vXMyaqjo6
/Eg73fJMHxU8WL9GZwkXC3a+taEf3ImeZ3Shb+rNu9JtQGM9UxKXqVuVHtG8IhHJjV3aOC8o8/0B
h9k2ddnqTQYn+tSIrRMmD8BbVwf1AMIKaQTX0VZZLsVJhNhFR2s85d0u5ur39XhhnYHjDJIu3mBy
6TSdGMaJ98SskRGyJWRKU865frBV6GwI291GmrlbvCHfFZ35ht+S7YP9VSVok3QCY3fD/CQQiAJP
aFbif7mlQ2OZNT2h/SGBBCFe64TB1Dlf3GU8HfWaoW2LMH4EUEY1v3ALcDpzRhim+ZeQkTM7d9J9
G374pmPJGyLDU17L7chnaVUDge6IwwjlcCpIfF1Ofa/6btmNi75tUpNAxaShsu0jBlM89qgD643p
au9hNyLnKCiIs7F4WlBKw9SCDWu0paR3h5NgxtVvwo8MIH1kBKGeySvdCuUcIpbEQWnMJ93rK27e
BadJNiZHJy6OYqDYQlGhb5OkPiQ5YtGQJynuUj+qF5u8wqXd11rx6Lgg8LxpQO9DCojx06zULrPw
QSY22zZuCSD27AtOaPQ1k63OC/AHdhPV0Y0bPIbSYqRwNCQlHI/L5VAA918Wv47jBznxeyZVOnM7
14HmmH9H9HzYRvOW0yzaGxMyQKmeCordA0gEn8OSz1WGBItf0TXD5B/1S6XG8eASoYWob2wDQsWz
/imKMvovdC9+4dBHRd6zRVzntc3Hj8Rt85PTVGuFdOnc8WRJ5ummXbw22fCUzXNOV9a+9kCRU9B2
MB1sHi4Q7FurBzCaNTs1mRedCPiHlhCnsW4fY1VQ4PYFGGwbJ4m2NgEyHv1h1JWvluVvwVtKLc5h
A3kwkG6OKoXYj9oukj0WWshvTvvOrLOlBw8VVJqI2QZNFBVBiVxso/qFsSFdbSueZ4dbqLSNv2HY
BaYUgOeyKwRW4edoOfEC7sOiTfb5zTDqAsU4/bXhDt8RyQdcs+GWdA3Qn80q2LurKh33LjyMHW3X
XQ9RA0ZEnEZWvSeR8zAuE8FtlWD8Z2Lhyi2sDgVj8GfL2c8jVaJAX7XrwKOW2hGYIbtH0ZCHCtOW
EXoTNEmeH3qjeK4S65/V2ZQzwkwPGUwIxsANqrnAbEi8FHjd0FXvli6Ekr9W0o7c222YHqsx4nYd
f2sg10imKnq1Crep9ZYK/FUYQAJ2xOMx68CztjZsvtYamRJ7bYA29mtkGkI95DCfnbM7ejOLm5qZ
d8RbE4QDhq3UrsFvx9ulav8VVv6sy6QP+GW38O0eKcC/zUGrDzysg95zvD29GfOa5J8q24cUv+NG
OEO5qQsbG7tST6DqFdrfkglCNTPZx2W9GwkrmknAaP9Nfe36GDxfqso5dyAPU4vHZL9UAqmzhArb
dHdnlIufZ59stwPNdNHax+KP02KlJJq920fZUGxElD8VGV43VVjGwZUo/eaB286G7yjo2lDePSdJ
SgRnGe5qcCibNCrJQcNitSrtkYYV476plzcFrVOfjpTyH7TYqAB63a/abGEyzEdekQjBoiTzM+kN
2IDIcjTJfkDBuQoTeIzZFGoknaUBbqSjtZBsnEvumtR8ZT8PtdyO/lkTCvB4atnotJTD+JyPZhvY
tIFA3tcuIUJE4/1VRoVwwvNeHMn41/BYmKf1kzGYHwu/GsT7lCqBX19D1i/nuHrGZ0d4H3O0QGJb
1WfBlC5f3L2JvWFXurtq1B/EkL7F0Gu3VQfFOGS2JFbHn0Ez1SWEJxBzWXbdY96o9iBsqjsmoggY
hoVwKqKem+ydpPJpxVfwZEl1zR9qhwtAp3QX+qGfQ3knjVFnRA81gMB4TbsXtZSntgwJ/YY3wec/
S/T7VFVFwhMvXTKq5FySrN3siU0wGIsOOMYq4z7o/NPGqvXF2nfKhUBEWrNn15+Yw1Vnu7I8bmJc
WzPXrCXY9AJ850Tvu5IjoN7E492cVuqlQ+BFg3fQF4t+szXjxyQU1i8t4mRm0gymVEN5E2W3xQPT
bbO2I90DTI4R7rWsn7ZlZTs+azNrC2g3IUl7TWTQvhPLW+VrGeJVBtNbmxOYFMQUjV5rkTj7aOBF
PJSadZ8T7UyeLhGb9jcFLWUx4+edHk/nTstYqlo6608vwgeyGL/abJRBWBaZLy2i4MeRi0iD5blK
pBJD/M216L2ZSrTUUNi51+WhozMNjNH7MvX6unTkjSZ9nQYwgUvWYlEegIy/odUCP6H16sH2JsRE
uVlvLBP1/Qj82AfDsNWb5TdzIzDgwjo68qNqdcZZnssUw1HeljN12GYYuV2zdw/2grqyIm5Sas7Z
GpnAe6HMd3f+kr1dhPMxBfBi6Am0hX6BYrpQMYaW9df2RnHzIA25jOzZn1FUG3r6LKQ1krXnPLFy
PfP8r/akGrH8QKEMLKTJXvK2fSg1k4rK07SDbnNW1GlxXapmA3jjkiKx/Iwqm8BGArX6sY9OE5wR
18nZivVttZc62PIMIoTgHwRsEuGF9zUZ134ova1Dpb81pxyVhi1fUPCo7ZQTFVFU59BqtIMomJHk
uLjsYgS6ULRoJZjzonBRLmhmvkuVyE9WiDd3GGnsUuGgFHMpwmJ3N7aV2MqR5xMQ+gKVzyoqYuOt
cwY5mWu/htoTP0DjL1CzWPlUftf9RAawB632wv1Q1I/DPLzHg/7gRSE80O5sYIQIlCCATpfsegwv
ATDbEydHRMbfRA3dw6h6Am48AOrAHShPQUYf+ZS6qkMOp3kLzNI62TnriMnB9l/EHQ0xUr4oyufn
TPOeCFz7XZDFDxpttMDdt616LVhcb0ZYKV3fcHEfZSVjTqWskwDzs6ktR24rtsIbAQOsrHGeLgc0
xCzec0qjZmA4HdNute+2zaLCcy6g3x5GGzhxpVHgT2NgMOs0LZP8BQ8IVZwsGk0HBrE+eZjnefTX
qUCqgCM4Vf5JCp/aE9vzNv8fT8qlmzROt8uL/Nmk72exXD247sQYFVbhjiF+g/wtixhhDC/g0kmh
Q4VEmAjb9FLzxCaDFaCYuQDvm+9Ch9dbz5QZUutTmLrtyVVg5Y2efqJpTJSDc3QitYDMK+SB29ii
0uX9zWaGdjwq0bizcDIzcUwZSdmrxbMR5ISsps//v1o8bXpQiX1Bxl0+OXPR7CprGf0UjXLNZDzI
7TOayq/Ufe6oAu+918VPbELSI48zGuJ5plMiru8IEy9+NCsdSYEo35qcnb1uTNbT2Gp+5hjqJlok
SHJSxDBoWfhoTJioNYsqqBs/iTCnz2174uHlcrXqbnwkZgtXT1xczbCjg0+8xwZD4XOnULjoMhT7
OVbEW05JCqeE08b1ElY8nXcLTb17SYyuf2HijWsfypGx6GcKsOHqWgmiqZT4VyNqXMAmmPKH2RGY
PZDVZS20bBZrfjsFCwlq4Jgoapqo7a7/v+jQGwJWcAN7HwLgB/euRshFpDuUB1SFIAKiLD/Gyu8i
6yUDhI37UwuY6RorhVi+jl95pNTDUg8tP2Cziz14Wgzc0cWlKBIxU9fgeshVA93UxPqPNxrzvViO
RhFeHEG4b5PUfJqTF70tgn6kAblz+f/LcsDSNSikd7SnMOBlClCxQ5qjg8jY1DiOuMqEvOpeUVyF
99qX2qGwQw8y4eBs2HR6V30UD+A0ZnyuPXK4WX+2uyU+InmmzqVTE94YvWmU+zSknKckiMWbvtVu
eV5qb6OMPpmCqhuxC8xjklwcSx1SXMyMNzXBiyZgFfA1IUCgEzWfQi+sj6QMIdADpjrY8dVkN7/P
FKRNmQ7WdXKvTpm4D/9/0emZBZUtBcwV6QmZ3kI99A3KNXLboMZvxcxWbPYKF6L17NzgND5R+2Xb
Kg1ztLDDKZooBxmuFGuR1j46vbrJcWYIaaTtYwuPPZCU/Oy7uiCVnucvfF4TEK6kfnCxAjH3lGLn
4BZzG8oHe1oeJHXuTeUO4W8JTov//4TsD9+LnReYrfJcnVwLegVGlT1K3vXiauJbsr5UMzNP5AtA
cWzUjYOTpc//vxSMyNVS/xlxY5084MpP/7+MrOS10HtoRt5y0lvdYG7q+Y55N6jKPj2g6efhj9G5
5gk8NU7hswiSy5O1XgBENdpsATjpeMi399yIsW265M3k1PheD3rf6ooXbxIQ8mGtWxMjWoz6Y9s2
d0Mo8bIYBUHdjnbAYM58rvXUczfQ1/DgZx/SHIlj3IWy/TFLBQ3VIc4zWtNoGS1H5JNFmGEfrNqY
L1DnGeYNqDjHhsm0sMxTHyaDP3EzqmLqg9TDSNkDOGC5EDFrDmEZpcbfLJnYtE/2OcJLwO25q3AB
HgrRvWvU2wgzrVuXgdQDOVNrM2yc8tjxX4oWP2wGViLzgKk84Vao888itIbjMOf+GjQCd4YUVxvF
X2yY2/KbHRx6O/tGKPF40BvytabBeCUhwWzBCCov+UO4ibFdevZyjYrguHFuR2v2RaE+uzCrHlS1
vDkTaNMMwxmDOQ9TVBMe1y7RXIU0uRJ3K0a41g/oj9XA5HNOXLKZoyOmh+SskwDDQ/WQFyXaXzmc
ZKhTT6CldZzq0VLlK4owY4N3yPHd2GMoPkz+AD2X71Clpzkhk6KLOnDDavDXJ/8GR6qZ2u8CT+2H
Mz5annbAC3QPaY3uYWL+2NymbEBrUrumNBCV/G4URQMU/E2nOoo2z+hOoT3DimKg6lAYn0yHETO2
+HZXZD9aVWGjKBn99EkMuahnx6u1a7Tz/3/8/4UKtwnCvHhzCt1l3jYpH0/PRszo4P5/Sdf/v2EN
w8h3Pg9ZVWI9A4HQnePW+m4NIk5L7LNV6nroaul61s2iA9Y8JmJ2h+y2ubBINEH4k/DTEkQjXbIL
ZButKepfYwgxngTYGKoV5wGE3BNDMdBzBOxtzJByYByYboGJ6LYDQtbBwgncOK0498v8Uud9GHil
Qg13Bj40Qv2d58eiUj9uOi5BNhkfKWxmDOe9n/Tyu7Smv02J66ArPt0xnLajeUOmSCGM2xJLvM5Q
qSPxPaPpCcOzA37TCcffwo6ZUTV2UM/Hxahm9i3qior8dxoZapBQN+ByNWlbtYXx3MrGLVGr7AcW
nMlsSe5kEh8ylgJk72QTObG1jv8Tdn3oTOg9LPPIZPINA3yK0wWRiaP21Ip+2Q3fLmyMrSZd9nkG
NHlG8qJsNRbLq2Yr+qSj5VLuUX3RlJ/CkfaWHE7VVSSAqWUTetIJujbCcOBY5Ulf6XYlLVK3ytVa
O2dPMGakjRoGvaLSh4eyseedMbYGCZ6N8LOKVBtRAH+I7W2rrGENuXtpcFTwCDa/dBQoF8+ho421
1tuVXfE3qoEkTJ0NRSFpFc0WoVaDgRcVvyyKrzqFYbYu6UW5zacofTak+QUl9wQG6WAUwo9rKN6N
7l1KL+T0xbnk694jMrkneoXGogVFF8nmNOESdbk7GMeQaSOHK2uGe2QS0GHq+YtiBNO3bsKUeta3
MlK/XCn3qirv5sLjQ++RxQqmtJP3ljfjOmog20oF2L/SnWpZSnhjc05n8WNjv1s1HF84E59lRERr
6s7iGOcN7U9tM4Nz4ltoO/EW8ADOwpYg5tqaFgiLCP6Q7XjM4cYnGmQ+lBCBFnfZds0y6ZbmJ+29
fJeuOqn/X8JxFFsYJvlW1h7iw71LKvKJPHsdcWj5jMlJnkjamneh2d4L5fI2AaCVdK77SVkHt2aE
gAb2qoaWq52h+yYdm/aw/HEmr9hnBnkmks20UX1VdjqdMJuwBNDJxBADQiB7DCJ3Cq/46qZNN/dn
yJBOgCcUrV7voKN7FmFHvM1kf6WO/etEdJLbNY2RuW56a6RuBsqcYpZlLR/q9F4Y+aVlRBAUkdU/
MGx4K5FA7UF2x7ulicgQEsLGk87Ik5r3j+7UxiFOWVlz7A42VppwYEOcd6+Di9wxiZyeQqd/GEyB
eiwS7gaZbU3qUbtE4/b/+AN03yljNL6Px0VlykKcLcGqgEk8Gox1oRSVPppccbRTSqTcfJZsvDez
ReI2YvMDcnzyExpE8HOLxbQ8pPEAVbRkh5UB/96t8LdMk8Mltg1kXARbx6THhCEomwkFLxK76HHx
2P7haj45ZftlgfTaFEU/rH04z3mLTJ/V0aUVHZlbVevuehMpvGmwZydgMvI98jE3XTzMR+RNh84S
z0nIoEt3JT2B8+aRRnI2Q6iaaY1QOvGedICUGfGWx7w3hhcoolMA2vUwluZnKY1PB6TYWEHowtTg
9w0dgagZ7DZp+JEqfEczQUZ+3pe7eDJu2iDHTeVEj/CI/1nzgonUrrFCS5plfXpTGMLPkxpODNXR
1rFByN3+IxrIAhgN2X3YTnXwMrc9ZKPjBnlp4cykNmABrg4aka+di5BxoJA/VbXud0P3jpCpeynx
+z8SJOszZNaOGtIwxl88x2WpkgPPv36T6w4uUd04lUVsBy5+aHDvjn527XHeU5Q9J+znEQYj1x+d
XAD7jCnDE+fJI5h82wMpRkGNVsB47fvoX4o4/3GyybirMm0vEyyS4TQ7x3J5R3SZ+HbBrkUPzQRn
Vn4lDFp/Rtrq99Fs+WnSnRy71litoZ9zSvMX2wPJLLPaQLEYfMKEjpNIP8dMEtc2ZW+MBLNjx9Zl
O2j5Ex4MiujYPYwtNAOBY4pWUCMtqaj0bZSrfzEGPihkSE7Ij8I+RMNj1PF3SNA95AHUIMNEwK1o
0AbNMn8FdMjuZSTiMFxzGMsiQoEMtdWT0L6H6s5wxzpE6fStVEzL0uhdoLdgCQj9vToOgaVY6Au6
bZb5kdSemwQPyuJdvUX+yMX7O9ctnX5vbUqL2LvJXMzNiNUqfVvQ+HTzeB9pkhSBiPSyuPVcW383
oZ7s15Q3i70dM1jMw62RUTe0LMHL9ttU6V8chObF5jt2Kf2VcK2nWu9qJsE0kmVrk8fDsBAPJvp9
pdY4daLFKJGM8MaT8Ni22Z9JAyaDRByNhO3+iZs11Lx6sEvjXpl5eFAlJ2y1yB1d+gMhoMYmNrsv
gRp6t9R3ayr7nSUUjWFqh4dimllezBvyo8XOhWjD2j95NnWWU3nmmhtMbJYmoi3bLxWYK4WxLSSB
XOZ6JKUen89Vxoa30xyS1sjy2cwTVwN8s6AdEjT/CRplSLKrWclkomz8IXtwgCbbfooCtzy+qo0e
h8keZC9OmJ54SFfucFKNnIEMyaw63AvXpPC1/MVyY/rbMN0KLnWdeL6NO7g2K88IcxV99Gq1kJGI
glTr4Vm4l1wmXZCHWK642D5zlFpL536FQHT8UituS4n8YkHtiaVqZwpGBZMMW4xiFsBmzkQWcaK+
xbG8mdjadniwX+RkTYx0m8I38h2fJl6j2q52veVk5PY0gTOw3U77NDsrBgvVYtzBwvQHp+KZjo6t
xqZrfuAvNx86VA4ElH4RFv2YpiuJCtcjSZ3PJtrX4XtYqm8bWvKQCWx/lfOvZNIS1nqzIaoD1YP9
nESWddHK5TqLgZ+GxRjAbaCa1975tmpV7MNGftuJeIynx8FeR7JZBbSiN/nM6ieZxP/yTNbI3Z/1
pMCHUgxf4DLmv1nFZlWh/SySiyYzebQXDiF0Bnanecd6MIFfVUgLCCLI8DovZAah7hjqHB6KPVq7
ONG2SUQmSgyXapsRKE7AGLoASyNr7wUmJD1SGhP0h8MCn2ScsHQtY0G3yZjBq9cdZUaVZ8Aa3YT4
x8UctOmU+ci0grDpYM5kS74bOIUxLDJXKAo5UTKSiFZU7RkvDOtG8KjIrvy8Kr9d2DF3M8HRClRw
RczgecZvwEozfsCEmj1FUGzZGCpn6Q5L5/wRkZdfLYTt+IrnW5gN1q4wl3+pFy1bGId/pn8u0bsP
+kr/iYH/uBAp8b5hAc67/ANqeo028dvosoMbrjTt2ZBBlFR7byS2NDGDOO+vJplPHnWYh/YOcw/7
exIzTrabndqQLmKxOTnK9CBl82EshGVTPTxUXYaTH/pE65TPlHUwb6CgSmeV90/OzzADKJpDgu3b
z3pCltCW5n1QQ72bm/FmTYaOvBQTp74w+nYWbVt3U0eApUumcMZGvzBSID3DrA59REc/w6rfWKGL
+7LSeFpFfNURBWeDvnUUxArdzqzdFJESlaxDn9j6gLJ7bGR+hghz6Vv0o3LOEVbWEZm3yz2BIvTH
hXqWOeqVmJ9foCRk01qpgQSL8ryPEQ2XP41IoZYYz1Y6csowrtZwbOf6ooLcK3kwSAGSXzjXFIcl
zBWt3JHBhwUKStkAuEhNhJCx+IvVYJzikPWKjhJkSS1tAw+IoqVX31VvrkeVIIC5xCTQxVPII1d4
qIwxLk5td2ME4RHZXB4Gs60vaVdd2W789kAn0R6ghIDR/cZqOwNA1gdOzwaKQxuo+PonLL/Vnvn0
s66mfjNX488ENcp3R5y4Ws1D3HRhfU5vrdBM3lf3oogDYzgyWn6m4AOFXL9R5MRBWd6JrWfDIc2H
vs9ZOaTFv3Qc/9QNt05lInP2QqoFHPDVjpI7yOv4sVsG+dpw84nJ3Ffwv6Iu+dehl2UtDPSKcR9n
1q5mprhvh6wlJy9ksVixBa7EGWNDxT0zooAGsHqstMLdRcmfRDdSHEEGhhzq32Kc/Rb4/B2ODJL8
jEBQzQKR5b3qFy8PlR+RWuZrSV/e+jUmtzTlCTHQeIhjlr+VypDkINRSaeEXE8Mx22YsXEvvitmn
PPQdiUouLjC8S5jMlToOLLvyduSXsR9RIOf7kAlDCLnLdsKnCjsUd3K51xfzAJ1ebCo+TpZzSPnC
Nf2yFrbc0MA/JglLelUEjkKMgg1O32SmkVDXUW2TJiegGpDJyDz7FzM3b8Cs45Qt6N1GW+eSvWtJ
Rj5p84OHIEgG88uKxtMKlWhbDPPZmD5M3dQCkp3Se9aE9IxVdstm+tiiIxsI4ftLNHsnyADIo88D
0YfWSMI499vGapOgksNCwj2GTxAsLzJrnqAjpqx//BnZMBHDJdo9890hM4lR/ISms9Mo3qyw2iwz
Lg0ZJfWeGNwEDaK8zNCQLA75i3BqwA7Z8jUm8c2VMCti13nRtAr9im6sDp1PHi+f1lBd52bepRXO
0sFlLwU0/iSX9CpLx4KjXO3TvDrD7bX+tOKXET7KoUpaW1tjSkgxYjFFFhiCwuzmVHry7jWk5Wbs
hwacqRsnmotTY0NPrfvmROBXBFoLNj9y5j6oRfI280G5qvvXWWUdzKnmsO3y7viUyY005DkT+BFw
/wz7Qa+eZsX/miL7JpGBPO/IWy5I4y3Odszfv13Bsj+KZncbSxechXUZS8UkOAQUYrOg2oZO9Qxv
2SZurj6ZJiTYhG2kHSPDTyqdyQnjh7yrD15U0BfyaMpDbh6uIJRluUgpTUS2qULoHGoI3+ucD3kC
8prop2RZ8N462cs0G7SJGKy37cybsggeLgXuuVxTpe+Fxl+WuI8Jd+sLoejNtVTavY+bazVqzq1Y
CPwZKg7rRXdxtbaxQ2iudO6hQakS2kG+EB/saARftIX5DSeAy9d2irecFJ6trqyfLitt5jAZtrp1
vhz2lFacB1ZN39UPCnC0XZaXYibLtMdeQDgIF2s+T/tqIvfZZV9H8jdPZ8i0SHTSv/OMPbeeYNXm
TXXt4BD5oL5PRaOLfYJ9Kh+jbgdZYNejGfWN1SmuWc3ZzR9NdPNbY6CCaMVCkEWEm2+KEsXGUDOe
ZQKkEfygkVPP6fgURq19zz1UdEnr6ehZio+RlWZGLCuFOFx1l8hhHZpVNoZ/6pIesFdo9dD27NzC
Kglx1SZEdtxQ0jWqdyTYn0OKZmB0JcaAjhSQMrFedCWRWYTaWbZSPNsMXX0rwmkTrs7q3kLL3PR6
ehwG7JxlW+pHZDg/Vgssjcwc7jO0ZXsI0GLvtsmrTXULgEi0h7B38wu54WtCiVui305/SCWfTrU5
/WQpV2PoqORBxp2OgWbZhT2IF8MMm0A1pQhs8MwsQMCBe6JKn8AyclcZJE8Y4ECFvkUV0h91Bgyw
bgaaHWVg6OqbltoCTapY5uJvbYnfMZTWWUl7ApOVvbLp6A+jVjUHQQPKKmE4TSnaQiSShUfePPOO
ZAMfwM5IEl6cf5n1U4z/8OC8Fkk6/WG0wtSOjxv2N/EyhQ4zPsoxTORnYMacRvCNiZwwrn1abCDa
cpMpFqaKnI99p5nV0ez1124ov1LauOekKd5Vr0kma5x9TRMCFeKIoYa6mLlV3iKH8m1aeu3SsUHj
GUy9JqWbvKb1N8oesniTUt8lE5mSZg60nb8pwVOjz8jSoy4E0QKF8ajXVf5A0rrhN82cPLlouesW
BV2UHD2Pk8qBkUfMDTwa4FvvWrfKNm0OBjROz1FmMAT9zWoGtJNM68MiqvcQlumm61vFdAgOh+7F
9S0soW+4dDS3EHrIbtVPsxtmC9oR7tuayA1yGwEtLNjJr5E8nF13n01cWIUh4yts6f44VgVpnxY4
Eq7igVlUEH6a1vIWJ1DZbYKCd7nnhcwem2ZrJVWyz/o2cKDMdkwDmfBCWzKjZAF+H1Em3DwHkTN9
L0b/DN8n05AIc1nOEFJM+PKybsNTqSJHpZ0e18fj45DOX/FUixOsB+3EHverLNyKNZ+KA89qHiTE
nbMHRwrTgHFFvG09xnH1BG1R84uBDAEGhBrrqKE+9J75t6bGOs8g97h1/o5E9+ytwe0fEfEYp2Up
vnEPHnAVu+wfhifDG3uugk9Lul9OKpYAm3GEyNM6Nk5G7EG4VlWtPGsNa3LLjhkCz5ZxByc1M9C6
ZxHmS90Qut/Dm2ltzJLr1Y3SJ55fmiIzznY++dMkMYM3ToC5ANlpoYeMr898R6Yw0OCZt7HfPxl9
P5/girH4HxJy1st52MGLoQR04z5YnPmPC9z0rNlqV+m4z5m+XZwuja8ZsuyqL+ezLoBpjql5mnsM
ryFK5G03Ti4Taov1aRN9NDpC8QGa79UJnfYAb2hBQVx9pDm7vLab4DqkKIXJNMBDZNr+4l4o2obt
kMjXNEkUThlq/JVp3mmuODXFV5zXiqwMXgwnM0/egpEVuFGa0DYQbjGxR6JVbgVNuGbgcYtLVCTN
4Ny6dqaLVrAtOUnVc9xb/TGStyWlnsrsyrsO5Uz0nGP8USDyA5Cb7h4MRbRz16PZNI86k8M/fNHp
rULxWoqz8we2rTxVHjL5cvGOHrnp/RDexxAuArBsJGQ5+teWRRqUM+RB0uZUiaJXJMhhMOJmcFrT
PSudCHORMkSgHCKCfTllpVgFTnThU/TShjaBakD1L+RIbHuQITcpaRkTcHmVU+ofS8uUcibfPInF
Q9ZgDFZUn9e2Uu9MJgjiyCrUv9Uvveypg/SE8sUyQC3pbEEEkQ9OHZROKC52HNtIKNfNrNOcJ71x
sbK4clNZ1MdpW756KlorTdYcLvHN1nizUyFgnwSxqOu9TuiniBm0OaYBuspyYTAxs80mYlUEjczS
pjuXRBXGT+pF9Bau0iLnI8nT7qjxDtQrnzVaoa+ZSImkmm9khkUB4NId41gQA9B2t8oWR2i4wDtm
3h42Q5ssG9TBA10FfjA8G3mdbhneFQARUmhxmjwS1x0oC1kjY9VPQ1rPiSaafdPj08bfiYeGOcsc
Gkc5OZSAqnrSSjpdTy8IlUjG6GKS4FF3PLtLfI8+86CmZ+Cuxcu+qwRlk8IO1EIaiNHIUyPUu8EK
fzCKHLS+WYIJaVjFj+CPdE+bgUoIzVxZOR9YGi+Iulb5AwPFIioPUejwU+Tj6mMm6uyiVcj8wSBK
hDnFW5LoyX7MynX6Q+/g4trbRqX3pteAjfRVFzAdJzA0RyMKoCsnJyOW27IOnQNBd4ENGRccJI0h
WeAbM4svRa5/zLPdblGe/46Td00J0zjJJHyB98OvFbm3/9g7j+zIkS3bTqUG8JHfDIBBNMu1oNZk
B4tkMKC1RremVgOrDUTmj8hY79Wr36+OL1d0d7qAXbv3nH0ikb9Grj4n+WBRiFG0bwfnJSEUCjHt
Wgbgm/K437cApqMG2aKEforS1d9akYCh4BSQ5zEJghmGmJEbjHMixX9T6TYbWRTBF0HwXBu+zu4/
bg/KGi+nll85yY8QQ9pq7w/JfR2lko2hb28GvEAxfJBb1q15EDTsRiwMOHWsLVLF9mQK77suiTdq
1QUWNm/nR7zdAHN3dhO8+WP4VDBCDNymvI5bdlm5V+lHKQN715u9hTm0JV+VJjb6eYiIoqlChi30
0gJSlBirr7wWhMZY8INWxHX7SCToEZEdR0DeZQUt3gZN5eLdvZ2VghtbO46xE+4tTQhiSXJc/sxL
Vrn9ECMOWWVV8zVkiKAQDG/0iYKz7+P7dIYSx/NJXcKFgBlB9VvIcj9DKIGtlMdaEQ4vS3mBvh8M
bkFNiDTiovJt+0pj28bXCIV7cMJFB9lFXktfj48MGQp8NxbFA43Pa6gCRA0libbWOwYPDe58Gm+1
fRKyLA566DEq4mgTfxaCQyYbjG2c8nm2A+MKTGm3sbwLGZzQuWftH6yxu2g0iuUsbTjC8wZhPUKr
CEMO9VrQd0eRwqSNsxDjbxzix/DC9pRUoj1VVmTvqQWO3MsjoW/oSV2avL1wozM8lnEzUfkysmpw
s3cdCmiaxoFRfGk5YDvo1OMJRD7k8vmE/ny8Rb7OZHsw331NnDzRvzg9b4oaGfb4rGJNVJwIRUfU
HoYPgxpp6nrUxUBycPLMjJzed2huwhlywOM7xZfeQgtkF8HqOuF1yNQgbn1Bs2XU/SenGbZlbcqT
suJ0b+KUYd2Lk90gkBPaKN3IgzaOfqc7B6SCG3YyMyqCdqHwMVm19RxJOk4Zolfs9rIhI84YPBe9
+Nh2px9nW99AvpVFNAf50e0KsCvYEm9Tl05+ZUDjigK0siJ2h1M1tpTCA4wmhnDNCehgtYHkP9FM
9JyTKoXc/h9/xG+PQRtWaB1fOe2koX/v42OnpcMLolT627X1kKPzvWLY06xaBPQvTenRHyZM6rBc
7MqJDVV+pRkN7gUtMw5apl9V3TgdfCexQCiEGjDzv04ipVUgaaxsC+fs1xuWu+h0GDcjZo2pBxvP
hPpsyba7HmewPpw9PnGsbYflRpct/I/w2/8NM3/478PMLUJ+/+9f8eCb9+b9z6Dzq/eUDPR9G2Zf
X+//tv1s35u8Ct+T//yPX3PN57/+eq8bYsTlHwYoHyZglq5Tlitu6b/mW9QfliQe2nWUbpq2EnMw
bYZJkOhy4w+ba5XLBJaCyRUuKb9/pZrLP0wb6RPYPiV4YBAE/1+p5s6cCf4zM9w2eBDhKhJwDd0h
Ql3/Ldy4tH2cBznkOZMuI3OonWs7M0sgu8N9goGQtdw8eU6OE7UDaR7FtDpl8aogs3WiuW9TYR86
n0Q3Eh2Y53IQRdCRbaubGtD0UQjwOeMATqh1Ec8WsYmUry3Dfd1ARZr72oDgL+hbuFsFxayl6D6W
WQIyJjFPsYH5oaI3vqVAOCQCAKZ0InUH79c1XOcGoMYqSXQbbV4vadplDjZxAdmn7M9mIfcqRACV
eIwFOsu+dgzPuBtSr4eIRCMU2gXu8ZRfXkVZCuVEWvkx0LJql2ALyi18tZIBt1Ywjw4BLPtzcEEG
rHc7SrdETxVsZZKrc4Htc6+n7uMEaZQoJegUCk0J6/6U03nTDeg/HNrrJP3SelJn0KvddYN1nYF3
XYXzU2BUfMZ+Kta8rH6Vp0Z+tCsfPyfNxxVUBaTMYzvtE5nfTpP9VJhdsC8K9GFjAvPJkCNQ6DqF
I2HJ7GIwm0fUj/PYmGETf4N2ylsHThQcQEAg9bO1y740d80CqReQPqbpYXk0xDDs4nD3qCldL6Tw
JtSxU6doD4D1xafIGWarh//UQJJ+HqKBz0ZX5yjFDVTcLUD/ChGaYcTfu95Aolk2j1YvaMRZqCyW
90mzvA9GWP1OZ3BgQRo/BBL5YGoCwdeDF7O6nWLXxPSrtVszuYCDZ1wVpXtjDYVxps+OkCCO0nXc
+ZdFOj0QP/AIlYSec3CfEriIvHZbucyOq1a9xY5r4p5KELFHSJXxt5ss+2O/ypTpkPgLScgtenXO
YGJtgLRcOJEUNPFisU3ptO6irO/WROi+RSTTbckG+GpoXtxoY3EoLOyj/IRrbMAUbHaR7lxvyI+u
86RXlX7zy6Hl5sdv8d+yNr3Jw6yp50PG7z9RPjkDITdIFmzTuvgtoXqy+Na1BlqO+eWGdhXsG+E8
hV3k3NY1T6vFzgmMo9iApmoeaeLpa8q68F8Eyiv774nyHCpMW9oEhvNidJCj80Hu16Rsh8y8nA0l
3vHmIlb5hxPbFNpDc8e49SnwMdc3JLGsZGkgkcCGBwgf7m7nZuvARpg+DC8dqfcrLRGf4xR+RLOa
SHmM/0zEIZUdEr3qQdWAR0RyjZWE1zkCPSu9okGWn+hi5id3PmkEYRn9gBobKCl8DPNrBlXurABr
RYpFOs7tJwcVWYE47tQ2g457vkiZL+UIqGRfsb/jJNFq4p69+Cu2AwgVtJtWiTO7Z33pcuvMIF3O
1QDbaeSl5yEf34Xs7gNbWWtfxfnJSJzsFM7nfl7sJzs6DdfLtVljMMVYzi537aaOvmddvBXLDct1
hr52vHFaY42nVAVdB4gj3OUpdCqDCQQlG696Offzom40O8bh7p6955TgyVW3wom5QOcHosfwOZQ6
YDnZgIdKspPb9PSa0M7PRD7STjoR75GMPBkEuu7ICpjQImL28Zxx2yQomeBxPcCt4NP0q+IQF/0B
3nV5Mmf2jbS74vTzIrknZixMEG4ZKkEkGqdxPlnOzU79npnfMfEVje+s5yS3+BY7DmTi0ahPcAPp
M87nfp7ESHH1IhUHEOhfGQSLreO09Wk5yV33NorB2cHlOOs96BSr7QHp59aLp9Jw5xYZpE0sNghF
Avjlfde9ZxogtCRnDz1ZDcpslBKkXwHQ29A2n5H9kzxlFjiTDgU2UrAXkm7MY0qn7ATrklFASLN7
RHNLUBDkAK5WVTydKiR7bErHC1MfiQtBeEX1a4uNm8cj+3OEBTpD2NIj52GVMVg+Kbd+CVMOFlYU
f6+q5GL5j4r5n1cVuRF4bvk3d36mdTwnnawfKZukS4xsSva6b0h2UXBa3BnR4pDiE69Wfdd+TyyF
mXqs9gMUwn1dUdwbHWYzRSOx0V8L3yMbnu+77fh8uZezw/ydcquSSJURqJgFfOXUzJX3ck4qUpDU
rcng5cgAXZxGss6Pmv7GThfuUzR/35eTvm7+PEcoHIgxE6OYOf8kft7gQ2QltQN0ck/+DlZx88lj
3Q+mSZ1M2eNtmuAR+lPLLpi8PIBRw7RvtTI7USvzv/oaH9ly2VQD0UM9eToD65RvqhPVSXLwyMAx
bL0+26jjewiYWxhyj8tfaFCMkfoFcXqoE7pEkifSpfY0Gl+QqE1sgKxgrltcDQCrS3J7puq5Z+xk
IrZ2gqe0v7cS91FnNIe+7i5u9Xcsa28TkCk2YNaDk/OTAVSPQiYLdpLf9kZkNL1QZh/aEifoyL40
CwQHlKHAAT++KwgeGzNkthA1HwHhSiDuY7w+E3pJsq6aA0xDBvNxvUWXlLHXpRqAp9muFdv7vfRT
zMBI+lcMrryNyWpH/kvqwBpGkQgdU7v39JTUBNM5+qLeyNTmC2sWTOPpaOLOqIFTTI8MIfauPX1m
LtCuOkT8HffAp019Y6dInAKSVe0WaGGUzhzx6dh3TM+L+47x78qxkvZujJipGz5Hds0A0a1i7bUd
3HhPCTUZhbNRA5L20UfsXlgt3fipgPwzL5RUOol07Vvr7JDtgl3QUKdAxrC7UGPajdj49lifWpf9
8lKP1G1UQMMBgyg6OHGZlTY7mgE0OqQ0t5D/pyrkdggypVNdGE6EJQmjTyAQf8zRLYRiXlD5jYG8
1KeRGAQM+xsjQL5evem1S+Fj6+Ms+GLOb2vFa19BzYgAuCCOvEWvPcuN0s9eL0GSlbq2ISRwOLsT
+dlJiDhZe9TqrNtNVf5tebn8a/JclzYBg8GrE0Yur8TayEnPj0nAvIQCYTtOLRnDLmZuPG/tqiqz
hkE3cTx+A2YUU0SZTdjMW1yKNkSzbW+C7/NriJ4pW/TOLRQUnITDTZUebDd69dLMhikZv5Ua+88S
k9emy1U2AxstOJUwyA5YgAPiRQuWugADYmyChrASHHtB3g37WjB+SgkGz1IX4rALbABz5oY0qgQ+
nTGzPWkk1DhJc0QGOjjAlUMY5TOexhHxf+XlZxOlJRbtGc2WZZBaiQbbl0hbN1GFbn9+r5argBMM
27prvpvBu2XofI/8xj6E0UVSD9G5iKlfB4cok9w4Rz4tPciL9D6S4FaRFp64fb5XTI2o3aR9cIdZ
88TaL/l+VunwDIF9NRjPylbM1tpnBpE2g1jxCTomip0OupuhziCfMGqdfTc0br0Wx2SGNnaYr3TM
lHCmNth6UzG7KSq+d071sNR9oYb6oxS0tkuNj8yqnGeHl0PP/U36wAYGfAtuQp6sX34q855XFtzQ
WmqnRvK2Vzewlstrxy8fCzWr4SKicFFlAJ637jGMYbsenu2gbzYBvbd9DfdTRR1lKgkAzAdezcAD
pziyBag761KYdC8n81INRXkY2T8y4yWhIM3z5mKCLGPXVYzKUQF81mxtdyj9lMGWK4wHkOg5kVxb
P6FjVuAKcirVbJh8o6eh7dxGwt+1LCrHHgc+vebsJhTpPigH+JkSfUNSWN9zZUJOI/EjUGW8qfkJ
rZ0c2b72zeWwTIukvxKNA++J+b0V21/4TC/qsjmVfrX97wti/e+FqCNs3XVMKYSuOLY7ts32+NdC
NDYGcypKZkZafankdwWzYmeGl0FNPlbX3YTFPB0zw6sQC/02t/PvIi8wrATvvTNs+pJkxkZr9bUK
BYB+AwqnkR/KgBqhrHzSa/Os32hsP5ZX/b+dlH/RSWGX8M8bKf9Ozz55/7V1wt1/dE508w+iJ6V0
KAiFYaPm+KtzQk+F4Y2wXZeOyp+3/Nk50cw/+EpgVhGMiQSNFclm6f+1Tpw/hKn/7e/+6vD8uQ2r
f7v867aMztrf9mWOcEzaFzD2mB3TwMGo//ev4Zjh+Gc53NkKjVI9mvVudME9ojcDEduS2xKZDr6K
AgPl6CZvCcb6bUbgelYY41mlS7QCoOYGF+i5npjWFZj5j0VFfNh81XIyoGo72/XEhNKbxWBagnQ+
g4oOmrmOT7lRB+fUL7+GXqNU1kzACtbkNScfpcrKrl1tU1pISOgm/zxJWx8SGLGK2OeBl5KwRxni
0x4A5b2cx/H119UlE7iVWw1y02QGwGr8XqdejfpWC5PPiHSVk+m0LOSufZmH4kZpkK36gPkOxmKQ
fjpAtgDR5rqz5zZCR76QNbtkZDXtA6eqeLHGtGPgHtYoSS6bjpqsj7E25oPcuSsdNP3axV1DSRvh
q0+vkVxF2N/dm3FAYZ8bHfKfxPzQw/ip8eN8WyGypD093DiBeO8xSaIiIrWwvfSh9FQRy2sdlP0m
NNIjo6MAUWD+FjNNB5VE7Se9DgA20kQMkv066fM3NzL6ndGeYHsn2Yh8WLPnpIOrzix3PgfSOhIv
jOHmdAYwqf5FY9t3dVFmqw90XfqqcIPHKsQEmc4TX4X3RNOzK69QCTQ/lvKxy6Y9a+lH5nQQfEJA
XMLCTaghiPRR1A5NwrEIy++aqQssrTbOcHj7H0g7PWhCiG5iotPwRTWY7rErTx6eIxzHm06Wt55v
5Ygx6uhYAue2EPqhJWu2ZI5dBUH2qFnlKY9hMchxRrfQQZPh986U9sYXyPtzn3cagYKJjyF9Mmvx
HvbBw6Slj6XqXlrfl1sfBrRrDPhWxNEdiawaxhvdguflJ0jVYOBRtNQJiXKE+KTxF3y1d7skyH0Q
F4NlPgmbPLae/9JCnzWSeIP2i15+QWcxwCjl6tWX5mgX9lBreP3zU47UwTGhUeYIhvHIq12c1JdI
wBlGsJdP8ljfVdXGKlBEVGJNwB/pmpgAoXuoOtj4qX2lVy3uV+h/0HDfGq/BloHbao2p7w2yX3aL
A6TIibop+4/SSm5HpFbsHlEJT65trsbEPYveXU89mlUfQ8ik82YBZNlq3T6KcFTEzvQylXy4I3fI
/Jc2n/ii4zje6wAYT3ECcScwj0WIhzi2hsdOOFDz6IUhwdholfBQq0MAqbOarpyOa8QHwz320y2I
EmMDYRGyg3kO+oGDQKrDuk5t4yNqs4tIkJziEAuz8oo2w2jKCTrbaMVO/9bTHXhUgUYon0RNGRLs
4nf+hwXTZIcT0j/6Y3lvuA9tEDWkv2tP+M/rre2n5IrKXWG4yQ6l3LQeqC/02MFpJVqAunMtaQy0
K31xL31GQv7YxtvReUM3i0A9BlQ24lkxB+8gDHBFUUuyQd+JZ8v0P0Yao5tBqxiUh323N+kngmUT
e9UmwdaI+P7EWEL2g4HfJnCLZz3hs+mUnu9S5q/7+bVjOYMbOPYwEHu3JO5Z9GfQbHgEdDKgsN9d
CendqzZKsFlcK9Xdy7nVMjr+yMSnqq5Jf44vUpJqyJ8B7tsnr01pNsSoJuh/o2MkHIN9MrqryWaS
mgHXYzMn9JfMpXcYYgnoWgmoqEO5nkXOa1jiMM76+HFS/XQ2MpNkpwChLxIb9BX8MkPeBL7IMSg7
+rEweB5tZ1IvgclxxKoOnaHFGzVywPXGITh3ufwexgg9pBi+u4EteMcBZ5FaVd5MDj+UErlW094E
1q4NNP0AZlCuHU15VwI9TOJcJWOsUZONxpX2XaNveWVb57DQd7onwdHahX1suiBfY+8W1zVk+5He
244G+bDz7bJ6IGsnAzbrlV+u/qBKV32mo44A2i+0WztDXUUX4E5K0Mp2FbFuFT5hx4QiIZxL87R+
d2uCJBvB110C77+AMw8YVekXU1ZXb7WpYCpoMaJPrIhPYaPtDE1vj1GJv7btLXpuBokduVvUkJ8B
T1Vtab0TBH5JwiVg0gpWoxgIr7PN4XUaYbd3QQGdC4zvlBvZLR6fPWmy+rWt+Wjgcp3IqLaJ7pn7
knBD9Icry2qTSvzYHYsMOaacjC1rogMTaCvbHoJPyd6/R7QT45S/1AkdwTZX7PTQJk8g6AvsrLk8
t3NcOyJa/BvNviiVt55Spe/a2qb3lzTVmsCXEZDMRKe/o+okTBq1GeV37iFwAXjDyimQSDLf3prj
9Kri5KxjkHlnc448qgYVFTb/opdrzqXJz6mPw7CJXA3DQvRGXcXW9LcKWmdNjqzYuCYJ1QImNfhH
QbNIeLw0vY7obXv+NnM+g7q/bnl2s/IMkhMQdyHJw78eiWyniuwJK1t0ZvTLYVyvMOTr0yf7Q5TH
nt6talW9DQaDckBJDGA+3RZvOsfdLxPj5GXvtP6uCLpNTbOA7/BQ8c60GDWwo5aQTkkCjajkp2Hf
GX2wTh1EBx0emFVjT+OdbxBv55kt9A6buIlGlcNehjkfnDSq9S8V6T/ov1votP7+dkHsdHUTJZTk
rcJwKX+r9DSvzTPScD9c32AtYZ+U+u5tDRcR2RglHngMKj7e65WO9pEFTLulr/XALvpGIxF9qglr
GswK5KuRrUskiVDBaVsQKmy2skEuUxPYXgOFkgHcHOItAE+Btt9IW8bX2IJPTp97m7TsxrXDVlez
M2MfqQpbUHOGXgsUBRMTfK8SY1ZYQ1HR77smuhvzvtiU4p2DDZ2usnqMe0oEjFb3BpQD07907Z5k
VgNpn0EvxR7aKwC7N0PMItW0w0eL365A/VnS0VE2iTF9oO0qDha2HjS7XA8w+BtXk1Wiy0OiIyCy
6Q07QlsbvrWpARW4LB/xruIqKrESpiaovLY6aw3zMKgQtwwpnouOGsKL+q8RcqHrEV0NH+OG8d9+
ipNqa0Z9ydtL+nAL2ErWtAPzqHjN2+/CaKsN73S56eIb2KF3zgyKt7R1JIdPGnPfFHiNdVRAP+hd
Aov19C5qQxTdxqeev5A+MKo+2GZufzbmrSJW+2QdtfTAOy/TiQcxovAKJmi682voE2kwYKervYYr
5xMcUv3J1rwjtu7yzxt+3KeYsOB7GVk08yOMOVBe3ky6spUGI7MVeoK1fYhACRMpt7bxI8Cmmh/S
ypP8MNb5x/IEy4v68SLmGxNdzy4j+nI/X8ePs5af3IxwBI7LX/14OtrnGYZL2fFNMFEVLs/RSA5d
ZYUVYrnnz4de7gOpRpxSLT/myxMsL+jHWQCp61JY/o//Z/lbK5H6pnMtB5tBUkA1KZ8aSVwXnsT8
qvOH/Gq5/sfFurlP/LY8LpeW65d7LBdT3byBQiVYaXmc5aqfd2vc9Gok5/v08/qJbDd+Y1JDW0IL
u7f1V12m5AA2c7RrScpMUBL+mrqXHpPYw9ACOIYM+1XLzt3l0iXgRV3CoN9jV1W1wBWU7WCNEc9N
pv04i9BhaNNg1IbDlHRb4SJq6TCeO20VbjrfPIBTaysqZr+QdxrCgL0DoXtVTWRo4IN8IX+7pUDy
xQ6inVbHFDm4Y9IiAL9ihA+dhk69RX0Kj3DtplDyqEAPSrKUtxOI00IOyT7vZju1X73HWnqISrgR
NXZfWEYDPtecB8CZnRcEq8oEVLbXz1QcolJU9YwZ5lGZdO7Itr2d8CTpZfs9rSy5rp4RH2FyNK9j
aumtU/uImsNkwi5mPiWwBfN0uKFpjm9GRPa6Z2afYEqH4Eh+VhK0NzU6YkJn6OVLFKrh0H40TOpX
KJOoD24Y/d0Kw6BYLYkqE53TbyxT+w5Zc3SBeAC1oSo1cgPrLwRQPUzvByst4Jd409bpCfKJgxy/
jdoHASR5I/DSC6eYDwspjDstfbXR7FJeQI0wGg4hthePNxqEr8gE0qeKlzAI5XnKTynWhRXL6IvK
ssumMGimlyC4s/5Rs8PLlln/xhQmYxgKdlvD8Ry79Hy0uttiuvDf8pJ4NaknxZrMz3Kjazl6ts74
kNh9dbKnzN70dtNAcKkyPkQgr7uAHxQAW8e0aXdaxUcZF0jNdPT2RZTdstDfWxVmzbB8BEaQvuJQ
fDVNbVvaZBppNQZhUrIIk6taxv42nf3Kd5wdPVmAfq52Z/lF9oqwa1yXo4/TugXBaflg/2Ma/iuV
Gv6p8NAGpZfNNB8lPRJ2BtIu112FpyIcJeperwXcFfAzMcenmDAnTDHp90lvmIS2JKXJCbUbXOym
IWnM4KhthFilKit/KNiJAv5K/N5+lCaeM81poOHWzeuQ2PvY1x5sY8zAkVnBJm0w1Jly/CrqQfCD
M2bSdJTQngXaq9QlBu9hHY+hurY0QqByMFBHmhSP5Wyuq6G8ZH2zjuWEaLsMX1nqjF09+HejkmpH
oDiQRv3aF/BCphi/TFbG2U6O9bDuWvAO+eyTx2W8Ra7LWiIeQzfYtYLkhRYSszewlIZ5f2PI7K2T
TnbtgAyhUf1GSHFRzhmmerTQh3P6NmeVXxNvFR8NG4U/dfo2xusLUSFTOwIMTT1kalD1DblLJqki
fXY7+I5+ADKSa2wy26T5YJuEEYFQiL3wCJKYqgbwcWC2u4DNiWin+zzJvgUt7fqhEZDcQPRuIh2+
oK8mVs4BkGoPQ4hwYX9tUYWvbOLNR3hT64LRzRoyyHez4r2hKd6Ow2XRawyjNefdG/ULEI3dAX8k
MfcJAtbY7S6sCCinZxKxWtTM1ufpnKoY2y3nlpNaIcDT1EH2dnfClsvQyjFektJ6tQIjJzIXrWHa
16cQxNM8P2QUr89dIy2f5/HTxMA/mKfyP25fzi43Lfdczi13/3HP5fLP+/y4crn9593j5Yl+PsaP
P/f7j2pkoIRsNDstJ60jg2mdLxLB5ewy2v3lpuWsETkIlf9n12Zpz1T19z/7n/3tL8+T+kZyBKm0
kvO81iG55STmoW3b6JQvy+Vimd8ut/fLtcvZn/f/cfvvd/35UP/87ssty9P9/mj/8PIvz748+j/6
85/XMVfZDYVTgi8jLCSYT8IktvEqzf/fL2dlTWgNOfVcSyBwMuFJspxjVW4W6cWgBfUPEUZbqupU
Lyd4Z8R6ObtcudxRJihitr/9DYU49/x5p+VviuXK5exy939+8y+P+ctz/MMnXq60x47izRykktuf
L3c59/uVPx6a0SBhWjsMfsc2g5VNb3stc/sFLmG9URKVgYF1c2D7tBFmolZGDqQa4nProPvNfMe4
TLrEWLuMnYMCEGMOPtgOiQxtom0FC29VfyYFzRhk5cTBpTYeEkFI97DNLbp8cmI7FNljsvPbt3SS
j7ZOadlDiyQQBUrFHIFRpsaerJEarAFzQErofQLVLk9KBm7da+/AR2lAR7J/nh6cyNxbQbC24GHg
XZdMH2s0PLjYvjPRZV6rBVeB1q+HZmRv4MqdsCkukrInNsGBPiS11egq4rtIs1q1PofNbm5ISi9/
8whAMbx0WovSZgsT6gHwXUbFEL23fjVQoWs1TZ252VIHYFV9v9k0DSKGzO/viPLxtpHzaQpGZbFN
WHAHc9cs7e+IoF/yHHsum8Jj2L8bFpiS0bfGfeHZhMhAlKNLrAOmQT5AMixbEZI+6OXic06eQcWd
edgMkqcFVan3b81QfYu7/i1h+d7UPekug/GUaSBCcr8iS73AvZpi+to4TXud6sm4Q9dJsp2rEQbF
KtXY8isX00VcaefAEp957bo7z3W/DLf9JI3vBgMTcWf+hYEJjgGbBRZfuRYyHPa6ZsNVmAr3IQp5
jNMUPXMEWgl9hmWle7NchIZ6a5tIQkS+UqI7ShD9vBah1q2sgQ9BPKdNjlfDJmc5FzcQRSocFki9
Dfh9qyhywpMzAOPOyT6s/AonMxsNxKJI4yYGaiPiDV1YeyrKK+5r7O3EYJ8CRcjsUU6R5uSd4A6R
PTeiyyqTytjS2CXHNe6tdVUQ/I19IdnLDnnIQP6MatNin/A26lWuH3BGM3Hv5EGi7tgUF4BwLtKM
EPiYTOTV6ITlDEfDGzmg3KMFiOYn1SOWzPibGEuYdCHSkYno4pRycjWxlIfxcwuZms64GHexIRiD
JNVDHDaPpBsZzIW9XZHULRLHoaCN48xhG7dxCsZYG0eLaIngLTL7jyloz8Tc3NipPVxk4JmdQtRw
BUlzD4HjMNdnnWfTvir0AmGG4MYJOxKsJizpXpTemm1cw2y7TL5h7QoBpAjysIhtZ8j9Lc/VV1FZ
xiGo/WvfUnfMoQHwsJojYjEJW0npYZtxcJVYntow3j4ohd8dHeVeBMRyRnZFExXice7Wa9e91m2z
2No6HKIxTrf6aOME6liBUviPrUbARGJDCJ72eF+Ae43NdYul7CA16zrBAXBdgjPT0kuoQaCIrFgc
NFGjwMr1104397K1zrk/s2dHEBBDlPFlo+ReiYKIwq41UNi7Po04qj2UKxiuVNOy5w0E2XKxC/SD
Lg0liE6OhfNhJSCT8HfedwTdmL5nIVjDi+ka+QsB9ufQeG3ZnQALJFvGcyRfDbYUk00AC66+3WSG
zVHirywVUgWIxr0iMdiZze6idZp9jdKDN5mjqpuQZQbIv8hHqnh+op0LKsMgcBatPsedyTuOEP46
FAorvajMnSaopGIqX+PDbSHcLI+SehMQnYBvLiqFY8ABlOEeFgaoYPTwEJui8WDWYD4nEOHwjt+m
XuRdqYFGcZy5JRFAaEgp3rqLhA+qKZ0TSuFxm6ly3Fp2ABUvmnNEi+ai731jp8OpTkBArtoyTHdj
7yVbinbmRhMZQ4aJJiM3sVYlSFdZVPeR7YyHcQaUNpiJjnHQ30J2MLESadkuMluw9EwFQQjjyzIn
6PnyRAyoQK6NX7jtYXB40b7Q0AC3WfisGXRAiHyGqnLXhkz+qbHn7Er2dUYjwjWGV5pFY2OfkJ+s
vSCwN6XvqXWqHVjG3obRb2+cJHwFXZRuikYb1sOIaYNm0DrNNND3cxhtbmKbB2jNiAgh2N72Iblk
ue6hnWInZKgC8ngZfTQFsDF/9uSnARGEMY1uFRc3QF34IElruUca8FqLG+Sm9S5WPcG2jXGazJdp
Mu+lsI4hVeSmFyQG6UWZvtj5N4gIWEX75KHRvbvSashZ8UFdZHGorTDdhocOm/Clm26V3xc7/B2X
ncjEFj+8BaIjnyHWfiNYNKbq6KVIoFr1AdCnWlVNo62TFqrCqD9OPqh2b6hx8xegt7uYV1HyHfA0
n0nw4PJ2kYtuQ93c+QxrNr1dR9ixnW9o/kZ0H7UCQulvgHDUx8km02LKk4JgxWxvpsS1mbhvDv4j
3hLzlIz+hafDrAMZP5NZnIesxoCCiBjNEE7/FaDciuhakAos4Ac94oBVaPpTqOhYDrl2wrREM0Vj
qAZf1UT3at5pIUiGKCe6JYuwZ41zQA4SshjnGuWrSVUTGHeTKNQxY74gVTVsWjjP21An3rKS91M9
XEiV+8SSpq/g/6KLyV6lmhxO5Ob4mzTtx5fuWQOJv6rT2runsXLJGLbYowX8mEU2nZn45w7msQai
aVv6aILsmHDQ2uVFKy2+bYPgOlZfwWDDzo2BkpIf9ZxLrJEi86xjUMz0QBr4Wep9otnbGYUCVlMy
1ATISX2l8Q2DUAxW3pL6Kj3ShSuvyTs7QYrChFjNsEfMkjDKk+440FANHXhqaQi5pgxI9lYXBpjK
E4Y1/jGZrcmWlgfecm8X66jQCuWcE9e5Bz5ubzKLzTnHwlVKk6j2mMUG7M1Gt5rOVul+s/jpDyBJ
bypDBttOE6CdoN9bo3KOanQewXUwChE6+//BgUenSH6SPbbbLo/31pxE0Hn9jkFvt2f4Fq4JVCCh
sQqNTWu9Ykr3L/K6fJgQy280FX/SzHztGOaQhYJCrPRuRCEdBtq2sXZmJqqdzbbJmnCBpHJPDIpr
1MOAGtrhdohIwdKdlHAwCljWc2hmmO5j7HF7jbGtGXbUvM1U/hdR57XcOLIt0S9CBDxQr/RWokj5
F4RMC95UwePrzwLPjXseRqHuGfWoKRDYlTtz5apVqARN6e4pA4D6D3pbdK+hiuqVBZ31Fpbm1SMh
CGIZ2+KE86usc1Yi4NXI8GWghUgceH0GxM1LFjppB8CioKqb3t1zNb+0vcnWhdqiVW9kD62poNB1
GfCPsll5VZQvIxv7GYTnZ5GN1cqILbmrbVZOPfOV4f36xsRjpesoYTaG9gjWoF9ZrucsDNN/N3Q+
sch7k7yg1oqpVGAIBjYLqNhGF0IDR76KMGMsEXBpE89RO6LR21ki5/ye2rskym5Kx/Lp6p8+lUqL
YpL1NvY2bZhUhDBrCDLFOs5oDnZdJ4Q5TJ4iobBSxwk2BPGbrj14EXzbyNZ+Ms8H7B1w1plFEk7l
o7/V+yFe9gU/7Mzvq+04PNkuwNC6grqku+Q6LRE2mJrB5jTGTcextvc0ICp4IJbAi2FwbEDD51n3
WVppf9J8uFBjqFbpIcbbvIwQ8OhEJygPOTUlvG+dZUTaDlayzwgfmXgfXJrobCh7JgE8hbS0SIrx
wu1YHtvZR1BYkJY6RXvIEAMVzT+5/HDzGQToRa9oxxsA5U+iZ5qVwy+pa4UyFHK+MIhr1+zeoMsD
jg4/47K7WUTLuQp8sCkZKBJT37htvRaW9eLjNw+wBIccOje0MfHYsMniwcIpytxeJCiJ7P4pYo4N
ms1t4D/RxCBQVIwaHCYWWSWPdi/JK8uO2sHyApd0bjbhBto3FZlt8ynFnHukgOamiRoUintitTxj
WcnyToaD1jktWJwWK7MrZiXUewnD+C/QS1LBUCJSaswYVbWRvoIlijWPTh2epTM4nOTc8ituy6/M
z6Fxkf8CggWoXxj5Vdnx42iqaw1mGutemR1wwNMYFixUPmWbLMRkYtGTwYD4V9X2K5l05pdX1+ns
ddtgSVbKXfaW9xZE+ffoetBXqpsSk7MGP/hFQ+6FcKOF93GBIDmvmT9CUOwr04r/lVP3YNV4/Lx4
TDZd1m7dsIbf0T+Ew/grTdbd+GTfU9d4DSgemIM0JnPj4GU+PiK6E2I2aCu7XyYDeAaqBMG0WuFr
ScERV7l3mwj2dL72pNEvvKmxLCnjjaWEh6DXWSvk+HMMrB3gzAD6p6Etj95dRiCuHWwuw4irUcvO
ZTSB3uwdzKbEfmyvNFdh0JFVFfkBGvpTkbXv7QQVyncA+vnZ7yCsa6sQ8ZQxsg4S4o1Y0rIoqKrD
1QTBLF9aAKIWRWN/Wnb/5rnNWkpmAnVpMsoX7LjIuS1PZ0MDCpd0HQWkJJZ6aVUHH45H6s3VhE8p
BE3mNCjNLbZ0TBfr1PdybAH3r971yocSayb71ibDRKa5A0eBPSXVFEFbrARrAbiIWsO490Zg6Ht8
ImsRiJ7kHa3TfRcvDbvP1m7ZPxWN2Z60b8PU+nOSbu5xBHzr9lrW7Q+HVThOlrY1U9oIglBckiRj
bzCFj1ZCs2GEvymyWWPIbF9m7b96UHIDiEnCtG6HdUEiz4mS6Dh4ycYhSEEtEQQYu3AYJ9z6pWkR
S/PI2w9+sukD/b2OKDKjmRxQJA4Rdly4r4KmPicZ6rvpPI05nUma7YOCww4/9vRLsjElQD2XI4Vo
wgTAHIhxLbbeLjyGQSvXns9TMrHAKpkxa8/CK05sHJxVzjxM8EZtqLhYxBL0CH0tUON5gi161zW3
uH8LnYVIVqf5yomM54Yo5Tbsyo8iqulFc6jQ0M52GP9iD/p2PEEDjlZcq1nDpJR147sbQ0vKjTFU
8OtCpqeWaOaiTgSwYazu0zTuY3f6jSK5rSUMJlri6H5mIQk42sXAXGH8MxpcO/Turt3KY3eal2vp
Q0emC+4N+ZorG/t8eza1WeT2KBBuTYiTbQQ4bWzs9zJBYkY6+Msna1d5mssNtaGPnb4+nCecrJuA
EzRPlnbCqc7q6FBWYHCwybdLvC0nh7qDZGwpE0qaY2oKelM8CHpJQdCenUbfz016ZWYuogD3EMGg
OeztnxK37dbDbIovS50WJ3zC2G/o2vGnj1BPrN3gGEtWMty/ze6FVrpLUU6fpstcI2GYy/APIVjR
jI5WZTvzitoQy6jlijVHqrPris1wzBBa6iRdYI/sHdb5K0fPvS0gHHZ3NKnvrOzZLjOI5SjolqfE
NdTf6fNQFBVvY0Qc5jbr18PBxdEeKRFm5GLKu5845xBDNcsT98x6PWjtA4OAz8lu+FStla3EoL+l
YfU1pOQux4d4LH8ms8XUQV8BQ7T+aoBj32i5d1PSNVl8dZil4q58CPEm+bhHYLPkE1RJYAjD3n4F
UP4OW85fDRDL4qnbpjERINeO69UkWWqrL8foSRqobloanF/mnvGnnD0YEy/XkRV8se8hnVaZN6/e
d4P3lPfVfsiJFE76Q8DREeNneMX1sfEdXBGdA4xR5emjKlwcJYEETD4iSY4y5QniEbvv3ifY3kuL
Ctw5F8KPYx7eE96BhQuPChj8L2rGmhUFp0IT6jI9PEM50fzR/CR6u9M8emcN3Dki9g5RCbg4MLfd
fBd3WhFvqaHZWJBlfWBLqyYzf9jjV8ux/Btdd9p0XXkK5tqonuX9JsnkuR7WRkjDfGVXr6qO8XZ4
54gDr98F77E0qA+OWcw1zcLDibbWfbXhbCST8skLpjcz5JCt5jgQtSQHwiPT0K0neFHKcJ5hUJDf
h9K/9Mxyh2doUSSARXRMSMsYxjEd0Buma2xG0gTQP/yBvYo3GnflfNKo3B7qnzYe3yxl0NfQMNF5
WTItTPJflGRSmwXCPxmJ5fqh8UIoWD/cPww10/H9M+Q7/RC14mb4FgCvUMB69Eej3yUGg8eg+cuq
jnBpNqnaIQLswpTcHGhY2tEg9wSrkjURdz1+k9cGtdXtPXYTuSl2ATw29Mq02JVJv/d5U+CIy/1p
Hd9F9lASZcqmAdeF9G5yLuMeE/HAhjBcCC0yDuTVWcpJd8s/BBMFCxqlU9q9rPqRjZ6Gu5Y2HBY4
93/lspmbvyX/qAIv2paO1k5LNacsMcyzR6XjR6UFX0cNIK1OKTf2KOXnWg47d96yu1FQbep6ZFfi
F7tCsoNOVHiSlEkXwHRLqmVx9Xmskqpoh7/X6TKQpo0NBjqMcdn3JpmioIBxybDLlOAutVjGO3iQ
0NNkgSZUFBzolFvv9XZ8Cd12urgT9sLm1IyVuwriMdqNdnjQCXciwiGKkjvXJPYkcw7QqRGVGM4D
y2YNEHrkEp7tsW4tyz4bCLhnHZUroj3gBHYR1UCzmnp7YrRl6Tc0SIcKBUlLeIIacfURmgNvC8Nv
8Qg4VAuTzKGQq8W2UErAxyl78/9m6LLG5c2rJziVaUeE/zODQJ8zv3uPEx4zYZKQu9Ap/U0A/XWj
PqzQY9eGb7xMkvwV6ZmuNcBxyBUopRVE7GLrDCRh53ze/YN/T3L+79dMFOqg9f027GFCtwYxv/uH
kPo6ZLvqcE/6AR+ZNxg+JMumtH85kT3cf//+n9bzF5kiJqZTsak1veEYceVh3gW1VOzuMbx7nG6Y
A3n3z+6/lxvOXg6mt/VtuNxunBVLBE6+G1mrQ6Dp//fZ/fcc8q50ADjeIraAPOmxzRXe48ulSavE
97sSif1Vx/p14F2xMMRE9t2T5WqKpVjqdl8tm/ZblhFc+tBDbG4MeyEaJ9iS++8XeeA8dGRazoMv
uDVmWIPpubx5AuWXsA9PwpI/1FFHninc9Yc8XZo0KLV9/q0r2kOGKgJuekSjxU5LjBrWixXiu/3k
BXypo/EW0jPK+BKig3j/4JV1a7t0XkMAu8sy0m729JAr69K3ExpL9GpO5aMhuluj3JOlF78zpVcv
YiyZosBny9mjqPUVZAhWhNXOC8sJjW24zX1mkerxu3LViXL4ADAuiOrW1FInxqOULV1aU8oblqWz
VrcLT6hLFcYPXRpxcsV/NrXOFYrdc9Rkq8HTVhPC9LpBTdga7OJZSVC5BhMWEfNa690lcVj31t2x
D4iLN7xs67AH4hg9KCJvxPoqm1JY+We01gMYQ7A3BTTiPDqnM4sxJu5IaUf427cOz5+iWE+Geo9Z
NQ1actArjYyWZNsv8JZMLpO73DCLfQD5wrIS1nBn5g9Rlxh7yzauZLUeo12uZndp4P6UeheeRrP/
l1bEEaPSfI606Ke3nFuB/4Na+cbYRN6F0PXvxHptXUFw13LOqWHxbnTzSYqWr4WBAw1Uu3+OEhnx
OPGXoGvp7yzosZK3BsYPJDxt5WS4tp26QL9u6X12iWhmg7O0/PzRMbub1pvn+Z/JSl+Ubb6O9h9V
WNOuKoAw4LlGaLZAVkmO3Sb1LJZHXx0LdG5Lbf9U09iLcCs0eDXNNvPBQQRNt0oTQJlt6px5sRjC
8BFwE4c3QfGGijidUXO1GYkGUmsmdtUIbbrgTE/vMUhx7VKDhdgyGbN3L8h+59MIJJaUGxbT+LHT
h2HvzvX2KB50RqT2urS5WnLPPM1xZdEV14Yejsycdl2FzpbW0IO6jOfJQIyYtw7TYKb4HyowSWtz
jntbc/DbKsh133/539/DYaev778ZZ+iYhnT/hdKHZF3f9CCDFdQyR3qy+7N1c1rTJnkosBZth9Y6
UeOxlcG0aksviU/6Lh/LcK/hbCDpkSyjJjxMRXUpFb2aTcQwLfPki6wnn/jyNanwoqT15G/8zDjY
Kr4pQ15zrMKOS9MkwQEyJ9FPBMN2aYcK6YgWMQf9JKUyKPaic9XBtB0ZoqKi+63w8eMz1RcsdyaO
9Mk59MSfIxTBUTu+eTxAu0T7xZfPN+fYbz7BWjqNyiW2P2hYrbcSEx6SaQrjnW+kJycbidVa6C+T
bxtHEsaMQSXjP24q79TaEoOr78W8rwkdkIZnCQZuNi89uADdTGzvxg8t87oXLcQviZC+znK2WONM
O/rfY8tv8njbSJO5OZt9uhYvW8sZbFnAA8FHvGqdyHzqAEUsc+G8IBy2rFCabtl3wzf+pWITRIU4
JNEjdk/2JXhFaeECysJ9amul2YObj90eQAZyQhFuOh35jgWswc2Bu6YgTMH06dCSAhaQRELQXACT
a/ve0vYOtuOz6U17ih1poCgSgkYsZE+tx9ps8kEfjfHRQeHXmHX2Rnrg0KPvTRralmhPVNNWoqMa
RrqbwOie0O/FdjKMfySe24OX+KA02dP5IbTdpqBLUBga61jdmHhkcybTdRxLjSAGUzFJNGM5wtn0
/1WVz+azzUBfsSAkQkwBymR9uPDISpdcTtTn/lM02VtlhUCRNUlnb+98N6J6Aai4YzHE1Abdxe/3
zGoUmxCkqUW2ojfwxYiZF+JI/x0cvA48vpobKJML/pvDQKM4iBsS2DrLiHps3zsAAVpPTxUjtv7A
O6NYRG26d70K2zWiAnj+yJv+FU5/Uy43bBnAbDD637z7CPPgn9trr5E1IvZXCQJI/htQuiXA9hFc
zT9z4sX6UxaK11yyChVsRuziy8xJdJY9mo0/x8zjf64Fw4ymoUYoBIIApnOpbX3AXjIqlsGcOard
fNflw0naCCQFG6qFKq1T3FCa7pIWoEy0xBRgsvqgBIgAuZN8FxQlcKcok+mmJd6ZZQmlYPPRx/u2
McDpobZNIvcYiPY4ufYp6XIkHRWiOtQrFw8+uZno1w6t7zLXiTAXVLl2I7XFcb2RrYs9MvYImkab
SjoWp9PxrYbPowX9LREQG5SLytRt0H84wosn9jEAXeL+VjrNY4dTwuK9tfIy8Srs4TJ3N/NEXYsy
eNIpTOIApdBXEJcy1vBeeRg8kwr5QKPvMw+vir2KQqoQ5kn5n4EcnrhxZSbfNrkS4NglyT2TGVY5
9L+ETz1bNND3Tr3qGs61KtSIHdkHeqfXdgt9m5ayaYaCULX+nbjZiysFCImIjh3By3pmPn2cCLF3
PVxGlppNR5uvS6kD6Do6rfLpRi0Z0wwF30sQ4XPlXOxYX3nK7NK2TbPufMEXstTWcA3wDTErS47c
eYULbk5hyYGlZcOumeVGrG/SEiAn1QNpY9Cp2o79EvLQzofqvbDtjg1BM5EbwwGcOolkwTBwwTow
l51bPXWfMuZPK0ua1PKIhViivr0Upnpdhutc1/51FNvTIsgVRdjoUvjpd7kFHTNRKsVJQHgLa7Tw
BxbubOTo2Q2Uj2MGYMdn54bQzVbA4SffNp8x9NTlELZb22zfm9T9KYbCXVty9GFO8l4aFJUiQqFq
ZV50GEdrS4RZbp26YpRKCRX00bUIdZ5rBs6L0f+pKEpG18KObaWfcYXzMgo4S6bIWGPpYlytTiG2
wE1qm2xTeapVqBeEkjDdhN5fOrdI6O1GNN1jjAola4saAZZjY0yiT5QtZcf28Gljoz0Q9NuVg30s
kE3pUJJQXUK8xsEw/BAjeAz6vRl4t9ErflszY5nR5O8N9VBsKPKFMlsSkBG5SfqDeeG7i6BuDGDD
Klb+tDI0D63VmHYGU2w0VXx1wrNc16JVSuyMENSLMBFJqTzYhehti3jAq8nzZOJdB69fvc8/pFL1
xdI3WT8IuptGp1zTWnTCFhQYH5QAAW8i2qMZr55t/PSsaPuYUB8HsgHIArEAn/LPXMPYMPSS5gqC
1fNtRSXs/ps0eEMFbFeaLr/Dwvk3mT+JFv7x7P5yoU8KFGRjTKD4TKco582dpd3Vzy6uibt1TGlG
obWC/1V4cEPzDyKJM+AHUFAcl8FFTN41YceLJ0Z70kuf6wm+cZDKHc3Gl7weH20TPoxF60GPuiPZ
UrHTQPfCxQKfvQt3hmlsoO4/+5W2zWrty6PWa1EJlrOtex0KWPp0MIA159bPtVSlw3s5pZ+jiH7Z
qSMRiFNdkTr6Jp9LJexrNx847GXtPowCIw4HCQb9hOkFhPsSFJZk8mQJq+0CQ4brgUrxuaXmIXG4
WnKbrRaBI9KwaNGbruFOVDRyWSgAYn1jTSc/nKc6fQdN4JWGM/tI9d6WZB8/HsmNxyuDWxrlj02M
l4ztgz6PSiBlDPwkkwEiwO9CthUVmBvTcM5unDuLIdNOqeUgSD42EU9pjjfuQBStetZIxC2nmhmw
h9ULa+DoAmZaaJUfbmIVPSemflCpenAaOqnaaKtawAK9cRh4j4SKrI7wrXDX9fnz1PN49rocdoDx
2lODzMjzDzIUl4k9fI0ahIuc1zBmNHMzqrDMlCXQEFFGNnFnyEe+TeEz0al0OAbj55i4n7Er3/tc
fXZ9PTFV8wKlAXGSyPJ2iQqeJCpflAAfiCA1NmzM0as+LZwli7EpX4aa43snthpbdVp6qWZx+dMx
MVyH/iHy5Junsg30jYqrnvHbb6BR8RWW3jLj/cbdEECZUyDfkmujsoM9hJQzs6KCf8f9t6quElEO
ic/gqECLRN8pWNUFJUbNlhGvXifSvMiW6Ym03XPJeVw6nr2Og/QFRM7OyMZP3qLdjiTVOOpPqoip
RdLEj4hZl3ktSZfpIbP4jquiCXZaSNMrbm4vwuyXbFy7eixoZy81gH12iSHCJkazIai0Myj0wbmP
guIEwY/Bza/W/R81BUTWSOHVyEJmGZLmSIa/uE1espTXC0r545jH3+wdLnnWHsJifCfWuEZlRDry
4peOGx2bbagPCDbzaxVG1glHyL9CuJj76VrhdMXcZoNN2orR7+GRM0oM8sVMSW3Ldty2GAJXzpT9
miyn8QlUO4tYs12LdyuIPv0w/3YM47GvmLsiUs4DotCEL71xo+38UhpqvI0hjDA/EPuhaleNPS8i
xvDFFjw8GUKpR9wqyd8GoftoYeJCcXtl217j4cOOHZYvU5+ys8GNx09uU6N0ljj2JCtcI2RcIX1u
dd4TNRaHxmqQ0PplJc2NjjcgGJpTgv68tH15u78Lu4mr3UxQ/XXzrcFwCZH92FOk1TjGuxSZ9qgw
TUqt507nPkH9oZtMnPWM/Z/qUI6oL4SmArY5KGnxmQjLSeDPa2diyTA64x/hj+OYjB1rWuiAUzNg
yyJoPlCdh4XyU9WOxf6315a68zAN2EzqQftw7QFrlpOchjDVCY15I4K/HA+4osdDnfg1XkjjbypU
teTcZC4nQNbH+4e4aFFFWlQsXEQwyxs6GSOTRUQz+LjwS58ektEkBSqrAtyy+YAFtNg2fR0fXbos
j4BY46OkxmKH848EITAzZi4unvundwWK9NWCQZo0mGtT81YnBwuRMeMxWOwzU+o7wPnhyWkc7Ri6
fNYlTCJGWO0ZIrWtMw57q9C5T4l7EyR3tbn7R6wn7sl7NHSiTh5elrtKdudb3T/cf2nCYV10fRCv
3TbxsS66Hq2F9NKO4JxW4/+TrZIuGHDbTWzd598zVcb2//7p/b+xE4uCX4eBjhlkqQ/FfGG1lFfM
zuf7hyonrrK4k7vuv44p0dKBO2SJNRz92ekSNRyiaipOx06kR4pGeHzcP23y7MrjmTSgg4sf7w/m
/bsKFwa7LsvzSxIQNPJN/8w8qQYb+L0Hdgp41FWY5Vy3pFGwGX7lXh483D9UDdWVne3IbTD2rxWV
kGrQeakwlBGItq+WYp3Rtvuiycojb1KGW+UXx/svmSdPUZ2Z+7rptaPSKH8P/eRBqLno0Blp5UqE
cxoMF/+hVCdv6i9V03yPrOZNvy0PZJeSW1RlG2nCREvrsdzgZqZhNFW/eau/6jamQfGFi7PGqsj6
CDDAVm90caC6XRwyXXseY24SdG1QZvbbFu18lY8AmMziI7HogmWn9AnjHKAe/W2WP0S4Iz1EKTsn
x19uZCdXQUVAC9IPRdORGXIm8V4NY9JxCXKK98IAmTJqnHVc1AnwDO/Blxb9CalPPVZhb9qKny84
XtSQTIdyRw0Lgvr8qev4MzAjW7fA7nf/+0+M+V96+HsWPQM5787pRxdNuPGGzzDIyZHVvoFxpd81
ENDOZY2HIWqVtb7/mKERse8puWlaZQrrh4vfjmW4HwcAdImLOawKcLJYWFYWTnWBpqlQTlCO0cKo
w9LWmuQ18Ij2bPoaMNUQq3l+Sg/KiqObCQ+ClPS707X9rorSnzBEaxtVt3J8vB9EY+ajR8ozts7W
rNb6B2N8tDIoAVRS42bwEnEIGS9j+u+2KomvZDzXUSZG6iLTcemBOs0i8nMDIvHCsThOURf4N/kx
SCpZ7FLPP/Mj13cFb5yogrtkmVmzMQenXwnm3AMpUE/YvChU4i087Ijkn45oZT3WHQ56vR7TBF4F
jI5ucKI7jLe+11KUY+pcU35urzoTTY2COIIzU3ieWIcdvbJZSDnVhzocT4pD814L6YCjIQ4Jx/VI
koZvXloGb/1Yvusmi6ywGRuiTdq0YzVOr3JFfjJMlLvt/W1IfectbbCw5QwAC4yUO49X+wn869nQ
pbxowfBRJW99LstDLx3xRCTtV9RVetCYZEp6CQ4YeqtuKJ9AkAP311W4xbtJEzNqg+4izOZDJdYO
VFpERZoD6UIhuGfVj8jFZx+7AffxYad6A5OzrWMUI5Oxtcz4bYiLp3RwP+eQdjywBLQSak1wjl4Z
ybUlCAVnow9Nt+0rd1gYGMpFuDfyFBRUNxeh6sQWmzl1XznVOdZGboyogLspZEsYKI5ycoo/rXy4
Ujdkn9um9ylR54vGPPeOtmfkq3b89ag8eGtjfdrXUq2zFO8S0bXmhbMKaDAfqwkaXPMieECDa3ge
ffNTzeALzIvNla5ywKD29JzPH/Dl7U23pLdyHEoQLnryit/sVJaELkNLni2/1w6smrVVVqieSJ2I
H5F8LtBbgqtwLzb+8eOgkUrPKDDdOBA8sMRich4bV9uymuFWY43f6YQftcoDd1vbpCv7anj33YCk
OVcNPvyK7q55OQAqi1yoXv3U0wAqZqvyyPiz6/o9jEu+QnP1ZYYIcEJFWA9m3ey0CT+mW2G56blw
n3MLPF0W+nsOrQdfFItKt+yfJrF+RlY95AyGS1JO9Sltx5vMUnFsObHjpnX3WWq+cg4JlxQ79Vtb
JOMT+ZA3mXZARcbS4d5LeYA1humahjscv7qfXAUj0p1QwLPyXeRkU1OXU6JXW8/BpD2Vkk0xZPiG
2yNLn6CxT3qEFUBQsfTMPvHXxOrLdUKWMhabLg77Dz2OTsTj6vMQH/IxtRA+NXWUuL1V7gRPgWZM
x9rlLjF1z40/jNRviHNf5cmROwXkPr9YCxf+wqDL+mK4nBkcZdtrrYjZ3epKfy11cz1VOs2C2cR0
amAl4/yBSjPh9GNsjB8wAyx807JOWTlbiCKYa6q74uL619YJZeo+6TitgM2vHwm3J6vOp7XaL+hy
raDqkQYetVtcTI+Bx3trNKIrZ2sDfo5NylQnec6ztFyA84/39hyT8KXyTnrNW6JMOWTJkuu879wf
h+61c0fC0hrGlLLutr34dcexqSGVroJPrTLTyxRipkxpMOAogUQQCfwgEjFTG+fcfI7NE68B+/Wy
O42J9agG0A+FqcutqMSOLX36arreZ6I4KA+xe+7ZXfI9t6zcOjvdFfFvEsIB6eofThvh2sGOuInC
t6RUkI+amOVNlqfPckqOJMFRKDyvewBib+04H+pbNh0zAJ90R+rsJ78MXgsX6O4YYvy1m8p9K1uW
5NKqyyUeWUIPbTpc7RiqGwfgZKVhBlvYgfY2tihU+JnZjlkeMmwWE1HGph/x11lVLSxmq2pPA2au
IqePHrQToVmOVI+idE95RHxTMz2TjNVgnnxFlr/xia74EXn5xgkp7VM47zWfhQ64ddI9NX91QgZQ
cbLfGFA6sEHb2qi+/QUBFj+oZogfHASRqFfMqOH4gMPR3XgcLTfIIoectzn2cstDDRhYgQCowAve
rJPJ5Zmin9NSm1HeoVhURpnvUkeDeAHootMa/+RiWVx0RT+X/uT0pbJzwrcQ75oqEWtvVu4U/qFl
mjAaWzSnG7HTQj/sjUtfzES9ubqLD2o0H3Woqhsdx3VfgtPh5uv/tFVrvLlhwUHJByvitD91Mh6y
iVVhUzfReizOpCPK/WS07m/nludAJSviEfnp/vM1dVGtCOovmANs9NoencuD2DWimK+4yHkrOa+Y
el5U+OF4frTOyXTANNXe8iLQtkEdb+PSwnUeVrCtA73bYGNLV8wgFkTx4FvW1BRSGYbpmL8UPJ+V
NOw/HR3nYJl0pWHCtcbParA2BP3OdedEJ1NC4c0piljhmNy1E/gyRVdEWs91ZkklVtJh8YoXWMPB
V+zs1ISqVbFAUYgBvWV6N+Ivt6gwoAI5vdjSwJRw4yW70ZodJeql+eIhlpMPsXtoRJTP8Rixhc1z
z9a0Jdo8KePBqq4YoHAXqtQ56C3eTchzYKqlbmycqLK2ZdxEy9hBYdKy3t1M8YgTt+if07keW1m9
8y6S7Cn3EmdD+4K1LmUpd7FiM5oQ+Egc94sdZrtWtHi4kCgqC2yoxeF/JIa78spY7QCht4UobmZG
CKVNXPe55Z2Lho+zNDfGdTyxgxItBrrBmrY0UCpWuMajgJx20NJ+O84/PjOp4RC0I7tATratC2La
8L7YFt0KWF7h9GWzaVlLkTQ7m78QAnp0TYNmhBCP64o0t3WwQbgteQfWh7RoxcXhZtD6bj3TUz/7
NH7qGp8GHqny09QQNdMQZ0m0aPhCaztcOCxZN1bw1iTtQDKNE2Yyios+Bnu213IRYCXY2YHOoo72
652PQZZwOV5WQCfEXggkeQEPYpnOf1SPH3/wvQMbwXpb+yaldX6F3TS/Tv2QkO3B5hH0tFeB6Oag
TJw8aYLwClcWsxpoe/KoCB2oEztBmD/mYYPrQoYfQUA7PZUxphhH+FoI716DpO3VAjARTWcRuhrT
tb4zEFtXJkAPrpoUgxNgKGrHM0XZfDPs2VlrT6kNqWdG+9fGd1np1Z9pVh9pIN8wfGu3XtrPEUax
f1afb3K7gcqLnE9vcPojgsR9TXWC+w4M/4csofbY4UVbkB8H6Yumc438iWGdstRfN3sKZdr+6yaS
+/38TK5rcdVq5pVeKv+oJ5W7UUhUS776jzetOgmLYj3S7MTLB7LiE70s+7RILqTFNlbreRer8T9c
RCbilY4FdyRML/RF0Yk7BivF9HRkhHDOIKX6VY4bgOm4ty+We0l4KH30skjZNKNQMr2ykKDPb0Nw
ZtkZomIji6k2SbNlx4u/6Xp+CkyB9sVh6cseqaYwrDD/uSz/Vk2H8YKTs0WTOy4e05gOpRa9TR3o
sFI1Ylc3+W+OQg5fAvSttPJwGcscnPtUDgxRLVyKPnDedYPnTShsJGWPYjXlV39pWjvr0gOn5rP9
YxdlXiKfBneyXZt6VOb6/tSthnSt+cYfVVbcffwDIsUHTh4qDbQYFwslLQzwEAPM4i0Hx8sdnxhZ
QWXduqDBXUFyPhgWHUgsJw3msOGaEEla3W/Ibqk/+rUTb6YeGgWVds4KGyWTErVd66r8B59dW5XQ
sWJuuF0zdIdJJ5FTSaoBA24+VcjDIpqSVw5E3UkJYlcFoVEoINZqmJpns4L4h1sONSfFpINsgOPV
wfprDhOEhigh0NptkM0IvxZ0PgEuHhf6XJLl6Ba9iY3/GohPupz0A7NttMepj0zGtVLXcId1BBmG
OiC94HWKc3T1e1Z1xHTUvhQvtZMHe1SEfqVPpXENIocKv9nabxhmeW6+8h4ARpDQq+hY9oK4BMCg
/7B3HruRK+m2fpWLHl82GPQc9CS9k0u5kiaESqWiCZogg/7p70d1A9Vn454GzvwMtqBd8plJxm/W
+pY7POnCpfA0qua5Usk5MCsfGSyaYRKIHKZVoryHoI1hFPk8p5IT7j05kF1azXfGxAqtQk2SNV3+
mE59wPYzuabEJd+ALnouxx7YpdVd2V2R/R4hlSGpZ97jAnsNiOy555FZx/6CipzafuX7xDfFFusJ
1gnHTrvedgyOaMArfHoK21eLtCjCnbc8oqRwee6tiEW34dTOLoFgD9V6gLil9pxHb9CLpSvdZwI/
g3LDcd0lkUcKnYygNXgGIaKK32mErzbo+G0yJsK12vE8JfZ4X/IdJKZPhEaJOMaVcZyd6TssXr/V
7jWCRfSQlqw39Nj88ocyPuuS5ozhQFJzLivLQp0QQOMXJdkZOYhru5OfjcyiM5m3THAyCueyQHao
kf2t4b5Br+mKAU+o+bvOTPMqW8DhPV46xyDnZUnxIznzBEOiwPxbXeeu/spaXhF4OIqvUsXMKFWC
qnWyebEzHCmWPHXIWQjX8TrukP+eTNuq9pbZsOqpbpXhTFcHPtPWysZDxnAS8uZjVbFXi/0mvZQS
EYEr1DWwFo15W2D2Z1OPPZmtFkFLpS1+d/XsbSO77zcsPnCYlFxHakTP1SejeXQz8wu7YHczhsPD
gPIs0ira2cV0yPwY5mfIMaz80T+YiIEBNYvmoQ3QI1eiLtdzPKt1bdFADibmelRNDvswYmG7rAD/
Dp+LTvdkZlF6hQD2qEwn2DoSJebcg4ORI5nYbbTXrQN5rKSmjVg7DngkoAIR550heNtMnZev6ewi
voh5feGnpOGCacT7c8eaAc8p4nQ0z+m54kw9eupB1oTUcHmgriAZ/BzM+itnKLdxbNFuI3np49TZ
VSkpvbXl3FTkZazamEx3j51ZjZYQXeo6MQdc6txoCQA72JLHysbngjMLxEpnfYbjqFBKzi+2kSM4
D5kSdgaKAFwNNStQx92wHkTrnViQ/8r3vNJccpFx9Kri3iy0y9yK9DFxbOEu2YOvQPijJazmS1fM
zkOvm90kE3p/f9rA5ksusRs9krhRH8Muvx2/Y91njP9VGyRH5i04HnCYr7qpju5mFbsofVOIXx0y
LwqzdRUkvwn3hMHfsbi59TxHbJTRsQ2T5oXJgbVtA+GtnHQ8qZ7ID7dkAzZ5gbUTth2scyVxoBnM
QRA7Mhcbix2YbrqZehuOh2GYLoPCh1o0jKZqhP00AAVlwmlc+jiO7UFH+QXKmrltUUCKDu555Nvv
9WhU52jkubQB+h4dUX44btXf4M3ubqSqSA8xYLsxie4vKRKcyyjTW5vUrsP3/4XVvkT4do58Gn6Y
cbicGGhpNtYdGuCx1cdhzgKeLTzpoY6mXSvrZvnSaOuTibiKQQduJkWsdBgm8EpBt16KIL23AFDt
HEJmEevV0a2dxoTKxVNzAPt2l1jBaxoG+U1nhbfYldTFA6fGTAl0vuU5dF91fmMBxOZieWgH5xG9
zt04Ts8A17LbCnxZ1GbLxOSFnB35VEojuTdKspMtYPEq0Y9znpMRu5ymMjnL6dtSmIFE8+hvxync
6jJ0rk4/nIMGLfeUzceaNGiu2XY+AMalEUnSra05MiUuLKNt8KUM9XtlhP7Za/wWBq3vcPcj/Fdm
Pn71WhwzqQDuiwS0sJlvZjuQB8jd2PVaYztNdCeW8D4bk9k3Hq5sZ3NAk6nck6xuo/EMvck+e5O4
keYYnO3uUiYCDhhSmiTFcC4SExGaR1OeEy8tek0XKidkZqr5Yv8JMrjS/pZ4SNLAM5utJznbYOkx
jzZg59hUqlYx1aL/72vQFEph+E6HQDyQPrfPeTZvwl5BKV+BBG2uOaEyMtI2hrZtYZdq7000U6WP
WqgVUPy6fLoUBps6NXhqN7rq2tZkXFleGG07bsXoQM1jGjJ6SyF/Tm02b7Igv/rVvE16rH9uFv1M
ZlPf2k0H5SDvb7KefixL45vUrn7ETCv4uWlDDmc2wFy18KWCs0pda9hJEhlWLVYNxNx+em86lXlj
+KxFZhOuLKseFwhfmxDil6PG7KJhOtOl1zQ2hG+FPVvdnHXmNi/9C3tnc29I7NJ+OeKjQqf8kJs4
PsdoYJsEWgxiIstkQGXglT+SWuztoq3PtkcBJl3P2DghhVAV2CCxcMttW3aipGS2BM27wS1cAHMv
DKy4SUQ+WRRguc/TRYRNg3KuJnCsfe2emgHlnjdDB53SDAGSh3O+6Y4NUKxLTZzsZab6Y7e1LOAt
1MtW4a2nhrQxDjfnR3ZNm46ILYdGq2hDBwAqdWU10cwmTIuQS7ExKHnUTwSFriSh44s2nz4aLSm1
FV5ATZ7sg4YwuRYcSxs64mcljXwNQSvcpdnzGLT6TotmpdwYRHDfsTiH3s1wlIFHI5/LGhWh1+I7
Rzu9aUYbCXmZ6+3s+gNO4dLcz1P+0kUOYcncHkMcOoFgvUIO7Go2i+JSttztkkbYxw4BMsqhNH/o
zOZlFu1bbtP0sB0JsuI0ZsSwB0SnhwOJwn7WpLehKsidisWdhRIM0Z3rvHsFPmO/4gPgUwrWQJO9
AKbvEhYRdw6q/iD1mwcriCB6FnW6LZ2p5bAR7Xz2lzcyrbOjawWYvvWb5BA/BLM0b2FYzrc+CyqL
KNR9ikpKrfTMYTDOMzfylNBbryiee/x7IEWr9GKHdn7u3Qe2imB6lzfsQ5x/vsdONEa/sLAqBtPv
Nh4VIyqoCO5B0B0Cwq3Q06APLjy0ykntd4c0rx/I7uUvIwXYjPtkUzFiBWgBCDZxDTyTGhJK5Mrx
BmPzhq1t9WQqVihV/ptcsAmybhPghil4mVE/cgHVALfgsKKHMqpV2lCnjs14DKUW95YPEW/5VhF5
3Rl/Buf+u5fWn82URru6EZSkURRs3bVrGcZN3/kp7FC73tOtb/rI0KdiBs0idRDvXTG/gkiJL8Vc
3haMGw+zxowhljc+0ucNm6dqrQmWOH+/8c3w11DHJruNaDixoJ8PDY9QHPTjiV/jWE7zJnYo6pIC
1YBUrwSAgns0iKfQhrNTY+qDNWEPNji0niTOhHNzldNdMIbseCJmTJEGYRF3+NIQOZ/zFP+Z8PTe
66qfmZm9owph9sEwr0+JoR+raFgFQ7CZPSafKTuspCRyxRtdtuLuJm/tZmfMAF5gR2cp3s16iVdC
U4uNjiLOc5yPBOTmkOcvaiApxQxQazoDxvQapRMBd2ozti7zO24/kPRtDJDtMNQ719kOc/eZ6Qb7
UrWvY/yible8MHxHNVIhAyjgla+aEAWVOSPUMS5R7oPBAB+4VvFejWBS6C0OlvBZOcbeiTypR6kk
j05lfuYR3Vk2rExWQvST3cVPEIEqfDAz609igSJEYP5740Cwcw0Dn+mbIcnc6ExvV9tBwz0EUVtq
hyTNz9atSvsbHdmQgvMXx264rq3hrSYHaFAO/m5kKhSxRPxwR/45BcjcZc4cgZ80xM5bjXac6EVX
reZQPDZoZKC4+qd2Em+8itwtv97elcFXqhsWoF79HvWId7kPwJVWZyQ+ijSNTzdOn/MsGLf+sfIY
mhc9T0jiPTlDuQQNAWeKXI/iIzpUlf8ehQ4uZZU8Gb75xNwJi7SGnhGjROlq/2rA5+QUj/D2jICs
72ZERrQrYE8W/ae7TZhpIFG6LRdzUes3sCbqeDU1AxUmt7g0BxjkdAFNTMlC10hOaYqhDGDUukaY
H0QueiUYGVHA3rGIh3Ob3Evwql34OoUYmGJsxKvOo+ocjSvJsfHVoa8lAxMbSzxLsEH+SzgbgCHS
F+Tq88qZnHtAZvdYSPbAbn6EU3nWEmmsmbfPtfLfQdKv69YISAxkUW0H9GUd+luBFVLj3s1SjM4g
SFjT4ThGWf0hjI7bwDxsBlnPiGDwz6eC4NwGJQ/wqjEwURyGyTazfmEYQw2YQgJiE0G6vLrL84iX
hDmsSyGbtee0e8exnpuCKrM8z+SNYc+zOeEXgHvc7OtJPbguwoqqUEejQ0kFj4BANGRs6dzCDGPy
bGkU9tQ5T6V3gLjxMYoRvw4h10ZQv3WVQFWECN7uhmhbNejVTCt/ao3o1cvVqxWlb02ZXSMTmz62
PLaSMSiAlo1q5uabHBgFfQmgA+PHkFu/FzWKyD/9vDV3w+CvVRbfTAAnDy2SdHt0AM7qeFtp78by
ZHXIKvM0DvFnLu0PTZA4/MvsYrTZbTl4jxhiUaQUwyuiGTKRnJc+nh4lfNoAz38gqad85dNS1XA9
guQ5IM6SsD+MftayO/WgCmVvYxtkG63xJ4+0nU0ZmatxcdbRbL/qlryvrBKnWgbPRQUSysQvIma9
ptrx1wmC9904129sz69NNe6lDDETBojyYt8lLIBC1lnk6SGmCw0QiQU2GtP6d6Oqjykc9l5NRzAJ
89VnwoK2zJzbA1SpiKBztPxLglki4nU7w0YqIPM44W+/zRjgCVD83YgOamRNkGb6YtfJznVB1cRO
cI/NLV6LAiZ2CzclSpoYTYt8lo0O1k3C9mTO9WVy6XJC2zKR+N6VmXWTpCzuZWodggz8WRUjrkOi
4WzDGD9JitEIMaF6b73xUGtr3FR5c1cAhAurlL0LA7JtdI29djoUKn0qYTvR+aMkDOuJJwKEMnY8
l4m6L0E2+M3Q7A0XvUPB3HnbutWHn7hM0takDyjfZ2+RwbmaXZo//yEoEJXmHdbnApDJMDPXF262
LRXKv9jiLmpMX8NITIjX7SDh9Zsi1MU+qItNnyK76wOW1gwJqEvD7Vhl/gOW3O3YWsRA9DK/ONGC
pZurJ51zSozJl56M8eRoDn4zwRuIrxYrPQ9GHBIpLfK7OGqwrfTcm4kh2CGE3aqieLTsoH7QZsos
pGm3QcLS3Cg/WvferIzhVfDiyV3mjdgNvzrYc9nApKIjbMuVX33NlVCDgbXjijswOhaCvzgs1jV3
3L0Wdb0yaw/VpN2dyYJ/IkjtCi2MJ4TRIOg09xKZOtgJNeUbHpgRxrBJMOj3vlII8ZLpBBMdO2wW
BpYAOeq1grSNSHwBdWcLXU3LSnjF6HUOaMfl02CinR6agNiq+0A5b4zrom0x81jG5CBWM0EFYpJ3
o48leTLwx88C5nTGIHGJ4Jt5xcsSIY/JLVY4t0iY624cV5wUn7LmeWJeditLSV5gV2bgjLe9R8HF
POLZDCnwCZ97ISWcrVzcPASRdcU5g7jbg8fiDnesI99kQy4cxeV6ruNffczAMZh4sbZ4Euruaw5X
TQ2RydDmvHXZghIsodZmgsJa9cVPpEhcFKN4yAhxqXp1jGccTozLnJNe3ny/N6P4OeWt8ZY5vrv1
F0djttgtqXmbU1VLhGzf7wIC5N0/H/p+L/h2QX6/oQob1aLryOCARgsM9Pu9chD/eu/73/7yv/+/
T/nzb9+fjMaiPP35sr/8G+k/MHTmUqzdOcLTsIjX/rxJY+vf//f7A9//Jv/rB/58nkybxTG8fJvi
+90/H/rP3/YvP/4vX/Y//Lbfv96/fc2fXzzz3eRfv9+fn/jPf/zLj/zzNX/+2P/2U/75Hb4/8b/9
nL/8/X++6/cHgtQlfzTRv7CnfY3hGG0nN90OSEIPJNexDSzgv5MCss7shmS5ptp109SsW8uzNpO5
/X6Jfb9xG+AE8zLwn4pfzMTGQ1vow2BXw6nNP7i8KuyZoFasJeg+6vAe16Le1qP9ktOhnkqd2Luh
M64QOb5UMCc7XVEkdTNTo5F9+DrVyBDDpuTmF8LxS1V1+vMmzfthPQcJhgPCYxWarYNmPEO1WyG8
hXzShfk+t/NdYEJvAX8YUWL5t40lH43Rnnbu0HDWFKW375rG2ec/Rsd3Dm5ibpLeyvdo92/6tKtP
wyAfQtzoIDhQ2TmLjd0si/KQFoACRvGDI6DYlZmB5FPHACy/73XeMkwFAdIULDQwYp4crEdH5kA0
rrjZv4OD3STqWFJ6BRPaqD1F80NsJDYgN/R55vv3xTO77r8uUDhNzFxMA99SA1yKUgHv47xYIVF2
EJL1/a4toBi4uKCDrv2ZqgiLsG+iGkxCjqHM6skywuY4kVbEOv+FdTDDTonsAhxLqGixAoWmzIRS
PxTAXMa31G6ROMlsR/Brs0qZXimxTWrjZcYYsmZYf991sLdahTuiz/ZwbXj2umKhMlHKAmfhSOwv
hRhOCXdd+gPCV4w5+6hR1ixdyCWll9sKg4jg5mboum7f5y1R2u5RmtEhItpo1aazcxnOniLbNghj
+qPiPABcPcml9PNBrmxQAbM2EfRnnMFlgVQVUBjr02R8aosK7aBhDWsiKW7EW9THHy4+ZOT5wacf
52tSmDX0T17BKnKDDQm5BUrL/o4XY79xwOXKZnAvjuhe4nExeTKnPgb2+HvETcWD8ztApMwaMTtF
bkbzYCQ/8955FmP2zsj3HR8LTTebBjmQJcprmLLKrLnjwp1hwZCu4xbFkBbi3ia7RHjpQZn91RPT
6+yNvxKzes3AemY9h+tSloAIfamhdFtkOxZOgKiz7F9lkV0yWd5Wc/3E3N2+ADG4ibt+g+oq2xQW
230zK1EpoSkGIANkhMFVdtTnvIyTrYdbdV2S0ZO5IQvO0v20BuBcfUBrTAd39ssdqq4JPMDIbsod
gtMgJT1WPFVbOwhvI0CZq7qi9cqsV8+I8o1EErI27BENd/9AY4FVxVJHU1rPgyFQqujy3sUXWSf+
V8TwUap8Win8Udt0GA5zBh0WuSX4lsJ9bMhz2CuLu8pgbHOveGgGate+w+vECv6A2w03Z9Rujcb+
MIDrMXG7ellzJ4Y+ecy+CNJ5tYwMN2CvHwMH1Gkk0dJgWpOUAH3w7E5py5MfflU2lKv6GTHPSZri
tbKof3GdfIBjJQGh7t8yk8vbQ/AJ7gFReogZkBgYxPiQv3wQSUyZbjPKlmU/5G09sBVrM4hfptYy
t9pM9tpFGQuSyKN6THaW1izRcn7hOHJODHIusq1+2VQbCRNe19lY1CJ4Zk6t6TKl7Lg5Y3zdu4pn
HJvqDG1+nRIWV/UpALf43pMtoJnpHKvPghsQ6XOTOrNcOxUjKvc4HW+9lJF8QE21ZY6xcZoxYUhO
mrY12iQvgAmb5ptMUVH7oIrUyG8S29U6xwUCFUW+TTwl6xy5RSDMW6HCi2qKXUXWyRTSoXBRxHvL
0Gg+5Z32Jm9Nj3NL1LYBRKF31hGiOzY0w3qY+59m4ORH0fuvckoeEnJXvfSOAcxKLxYtKMgDCT8i
KYHrjMeqc45Raj1kUWJTOAR3eUnaQNI461GrO6qtU4h/m1a7fK6n8X2Eg4uu2zlJRPiQtYgsFOlr
bERrp2UAbGp92zbZtjLbzyZhc9LyAqHqAyStRQ5tJmgv9jS+6rrwTm0IzoQdbw4wkckr+CIsmwVx
y3NUHgrUgStrcX87ufgyS6jZ1NvzQ1WEb/NS7va08htiiC5hgoIjB8JqBpfG+hU54asCZXdnmepG
Ih5ZmYnYh6TF8ZTna+wnB1io8jhPyUubAswa1Vvg4roayOXi5Ch2syvf0TUagH6mG+7YRUfBiinp
3IX2WzrP8xrUre6J2CaIkGMcCVL82Vkg5uiuXrvUQxCy71tiDRwo2qugnNnq3E4SCTGYPg5F595P
2g+9zNObqfhklfKTRNXfpqew7y7zy0T6JwyQh6T0Xut+egm1e/EWZbXSGAcqS33OMwE4Db4BPAoH
UZXdrp9qSBy5WOXecrusCFwomRxkcUq4hecXpxQ/PgIImry6fBgJVEBnfi5c+9WLEOoJh7hbv34V
VUvGhFmDtImisxu8dJnzZE9OAnSwu7osY4Fne79CZ4EFY+ANyX9d2SL7AC9aHNjosfM3b8gz2ow1
imwxOzb+R4oDFZ+Qg1yk5mLi2HxIm/B80L0qH5KAHqsdmRj3M9ubMifJZM7ucODGmBn8k93Ht0S4
7+Mu3bSKrX4TgkX1prvCTAiDqJ0UGc9vmST4vHjJjWUEQWEJKmJMRuYrACS3zBeZ1TV2Wwt4HG2J
1SSnGp0w1up83+gILGsH1RFzPczIwV85sf9VJQRCWFhVprSZ9rr+1CnNEYflbRX4OR7gZJcU4zMG
fHCrOYiOLPrdjY57YD15qJv07PTBb6iywaET/bGJkt3EPoh90fc02i5W33FV/5sz+zSpr3/87bPq
yraZrl9oqct/D451/mPQ7Pqj+GJN89cv+GfUrPD+LkKiZkOmNXYQeEsc2vCl23/8Lfi7E7IUNYVl
eYG5LJz/9n/+FTUr7L+bfmC6xKd5js9qkdCwfyXNkk/rojYNMd9Q9JE2GP7tL8Gy/ylo1iNk7L/k
j/k2ghpfhKHterDjCW5bkmg/P65pGet//E38XzMBfF5P1q6PgxtD1buidjFlOOzOLXvGXlRixB53
wVx02yHtniI57IABk1yJAAo7OBMg56eIg5+irs6exaS2naN1H3vFxlFFvU5kfqxN0FpWI7f5Asqs
beeLTJynrkKxhjjBWeWhWHutxYHXQEc0Hca7qs8fKz+cT61ucIDC9iH59YfpSH89eeT36PixsAIK
P5sM0cIhKQr/yBrVTr0FXKja+K3mLrdO/egSwjVOFBr2QV2F66LacEgbksZXZ1RPYZ9JgGX+xsQg
gaYcVEIMJBR55jsb/7d4yAoUPsvwXJkkqul2S0O1KkYE0oGTHuRc/Kg5StKsIoNSEcPdo7iO0LDv
ChsZj1GWB+CqBI8OMj+EsOP81jvlBVp358gwZCGNiok1Tru4KOdL6v9gBcsQQzkWoXj+duwRU8y1
uy8JIcqRHvjClWunpm7H9BZZ0wfBVHHNsa57uTYKktQCFVAeYdwTbUyk41BBh+wgwUMzF64NOBJp
MUP9x9kv7h3ds1ytqHkbT559AoQBnt2P2fw1lOjDDYD2zbNdV0/koydVdfKK+WeoMOsS5/iUp/5n
OkxPQzBe46Z9QaaTIitfNiZ+vCedcWWPA1I6Uf1goXOcuswkz6pDup+70DxjZw/pd58k1qufj/QP
DhGlbaJN9kDz3rf6p9wq04tlgpYT/SdyIQSm0gV6gPu6b7jHhwnRPGn6gMlZP8QkzPstckSSan7F
M7WVQdYc+4+PIowF+cDU1DxSG3QovAarteWlby3NH8+I8RMLw2taePGaGhQtumZlWL5P9qRX5aR/
G4o5M+DImWm6jV1pTd9prVPJWUqzNVXIPMbyNSkZUeUDf342sVxP4LENZXsqHEnyYaduBR5mNOnB
WYBQAbY2Iiz0QWWOVYf6w4RnCMQzslAHdQHb2XhsSd0RMWH3T2ORsMTq/Zt5kr+ymijOpBj4nahf
c3NjhMUVXuiuL8oPpQhaj42z5y9x0FtHq6NDax2imEOn5Gw9PIat1/xUbXsuuurY2vkBxtEV4yRI
jRM4BKB+flVR1zIKnhi+yumxlczNXVSG20ib7jZij0BOMVkjxlaldG2yHv2Nj5fQzY5jZNzVab7z
pxE4uE06EHpNZ09dyGOirQPZUe0RVt0D5obFr1nS7SfNLmslFEjQN+BTfNgdNK7QxZ+9KD56gvVL
SPRoXQIwsiPuE5Fzb83xVU/QTHE59yFDwckFyoVESqDNg8TYPo4+6YDakKeWw5IhLXNzni+ed8nu
En76QG8LGXvfSawnMG1PlJfmPtFowBl4gDR/KoP2wQdDd3V9ZqqF7ZFdAh92ZEzZNxImI2oT+moI
j9YCtGuGTSmfqhHzn7d4eurklNjWOSGMcdf29lGyxEx960vZcwj7ZybIo4YPocKQGyh/o7Mkb3hl
fyh4dfaYGRqQ+PTw9s9geAt0dU+O0g26aPOq8Z/tbETAddTfW8otN4VpB6fey52t06YL2hUw0/za
Ce5TqkUpo5qzQcFxk1vwk6r+zrCm7reYSCLhKj6Fio9gfVgXOTEETXETN+mSGIpNUiVwG3qY/Zuh
AA9hCGbdlTnaTCMmTgH0Co8COfCqMYz2o3WGEwF+1cVJkGMzmR3lk6h990eredzsGNS36JJqGwQ+
Ky4CzUCBPZiQam+1NOudHJl+NucYifl5zCI25MJPT1BVrmT8TruqErAF2E7sbFVXR+brh9RgqyZa
cCiQeoyjXzrhYZBOd0NIbLmL86l/KPXjmMBqCyuu4CBMXdSrtOyFP4A5mIHpRd9dICAWvH82Wan5
i+wtwOrR0sPZ5q0xfUbZZ4Ia882mu4RhK4CdkqQcZEBHPM2VvfjWG1X/hOwuHyLZkX2REFgiTTTR
eRa+1HuRuMVOA7LFGMOyx/deTEO902SFW8+EHzerYJP7eQJFsy3uscfy4PVRcsCalwIlssUdlLRf
htG9TBpUphkg/bcnxX52ZtSM2H2cE+InlleOrj18wPUPe0afL2glEMrA39BXEdx5QU5jjtp6pSvu
MeUw3uAqwD1N88X+UDf7JtznXfgUY0c1tHOVQOO4SqFAGQ2NQnJTNM95xx20CzT7ML1pqWL9GWKR
h2AyJ4zEYLYea3oSYznkMo3Bk9Ax3xoOLnDmKHRNXI6YkBwIOOWQ79xM/MK0vnzBb0eJK6kbYCOZ
yZBTf80apM4eFXDZJ8SAp7/bIBhWY4p7tcKyNHDJRay+2qI8wrayCV4BwVek/SPY+SuTchslaHmw
PQvxiGTyZ3xWCbo+Ny+ezSb71YbviZ08p3OYYEwcL0Hi/cZGSBTewWx+yTF4a4z0B/66NmKeV1+1
YTKumLYmlr9VEYTmkc1sWJ2wWe4JvSGSjqvoUnWAdkPfuFoGrA9IaGSu98ZPqWDLGWgbCaoFSNrT
pU9kztQlD0YIsKVtPHQhrOYojrBSptc8zj8BKhPmS0cRgY8Qrn8zFvGt59+j5gKtk8fjKgV0V1+h
0J6iZPjZYufMYzIHjML7ycBwlxvDo1tY3LVBcJgZKLesJ9O0h+BThjdaY77R80k73Y8lEgQx86cX
QINBNbrGH85eiMY0qXnQRc5EIhmYm5T4SzLuzAu+5rfdMtHj4xwWZhet2ayc+oz0E9JEFiLo8JjQ
DrMbctHZQfds7Lt+Ku+kzUvQTtpzHYK+lNWHqCAMTA08pprAewT1UJYj9YnOgl1RNIKkMduTBXFj
1VceSCTqSKvN0JJFFvoDZ7iJiXfC68AiEdAKQ4GM/M2qB13nCvmTyWdRfkp7enTATtgZV16rnoOq
I+oyjilXxRWKzqdZAWypHwZmp+QT4J0MzYJXLfrVQOlTPibPva2zvR3jHQn1S5gKLD0JcJE0OZFl
9xU4g7vNJv0D5AwYaTEdUL7ceAESCTpXpB8+0QQdmPlpdt97N/4MqTPcj4qzDGFuFHPXWOWS3wfv
JhsH9O9Exbj7TLNDb6bpRxvUp0pzV3DBwZTGMN6WnQb1jFosUzYFVvU6m+mPpuZsj0O1cpsuwUNR
PNsI1pGyHkXgfVhTczS9Cs9Uz6vHRO+/6uJXD/08ZmLeCO99KhdgChGkpTPfE8K+mewHF/cpl+bW
KvJ2jcT95GLh2IjW7feUS+gj8CkUYKBkycGVZMH74N2KHjVgdFEhNezAY7lD6fcsjfCnycqsSuFF
jKI6hC5FBRmF3FGRyP9sa+PTkSkrOe7XTeExnVegbHHZrfAflsMHi29E113BQRw8CTd/xfH80SHr
Zx1v/tRJdS+BbzI1yElgvejJq0kxXPQ6hr8hHSRex+V4lV4eYfVSLimgxj1tNUPsvgJB5s1vHRs7
iWwecchEgAaiO6ZojFtRRvboGrQykahiRxVLuKq/sCgL4EUxL2pmoCyOAXk4NVAFOx3OwkaTLAJK
RkepTeNbEGCL4L4HqqmAdtoJyhmwwjM02IymBqcuj9E6HOyvkdTckRzfxTfJTV39VCIr9u1oPwwd
2wrMHTgCUs5wWPYpLDgJccr9kXMEsl6n9m7qg/Clcck1wIueXHNjVMzjWAPA4qOIr0mQCIo9tdtz
15kPVTunpywq3zMgnIwjJoJRBtqGsTjmIhm3gzVBDEBrY4A8BKCwCHahw84VhUaQd5CQbda7zYAk
ozHV3kCIvobrNm7DgesH6e2XzEznbDMFIxHAP6BO4jVEOuuu9c3P3o/aO2O+1IDzd0MePOUkEx9t
du5YAwkS86HENLq+z2P7bipHfPx4YsAGCbZQBTv+AnQLOWv1Kh78u+U/LElEx4AT4TYXyXMex+fJ
T2yw79ybizy+2gDleNSY61Tt3dRTc1oRzoWSiRMFRb3GHgT3sci/Zm2Q7LxoBbsxY/9kauZ5ZKbE
4kdEYbkJnQodYjdZtD58yRRjZQ3T8yzXbTp1B/wOeFgbdTuSYB9jitekb456YYKN3OnmhSyWuuRD
jy5NKdsK8kEYB8uA8bJBKJ1ZvVsGNxAMoZytd207Gq/ATW9U2D14pMFgmmGNwxPkx+Q6GXe5B/e8
c3sc0x3wqMi7QHHa6szyr65ih90otRpl+yPK9TvUK8ge+tK7srvH42TuSqYAG5WYaHzQMsZFvMMV
io2JDsOKRXntLICgLv3NOgnnwyhCAS0CUVsNZmxDiN46qGkMCIso7/kekZe8E7JbHWJPNruybvCM
VXey4ckCVQXMya9+lER24COmQFaHjsNmbcxWuBlJfmEei4+Hh9xiDJmRPRy36lTU6ORyUycvtirD
VekSnuv/P47OY7lxJIuiX4QI2MzEliToSXlT2iBKrRK8BxLm6+dgFtMR0zGjUpFA5jP3nms6T6Yi
pZe/dVjQ9c8rtn+ymFhSP7zkpc9DVoJ1w1JWBRXCLfzf4fASsoI4E5BwdefwWuVj8SYZ+DJXgKmK
d+NtyI+ttmitbSH2ldNl2yxG27u0UL+yxLwitidcfbG3LduQbTrSilmdDfRufO0duOMQZnCplOTN
s8LcVuZ8NDSpuNRgX8Q0NxsBpcnkE8eCwbVVFPEjx3XcA3BdvHbej7iGAuUKnCd9fKoxV436OUma
52aJ+1ubj89zN79b00RTlPLj6pyZqyreGx0LYsAQQqbgeHZGC+O9nPH8JW3+ocnq2HoOCw/o3dtq
QLc7LwiCm3k+Mk0/5VP3MLMDuwAaR7wu8OK3kXfzcVPZNn4ap3mr15zEYl07LIirygyLpl7CPwMD
ckuH75A5DpTAOHpi67HCyHs0SdyCW4sq0cu/ahs1bw9rB5FuWBn3nhHYsWOhOOHyhQ+yuoQnDWNN
lri5mVN73QujlPBYRgjRizoT1Mmo9KgFDgaHnksuL3fcLpR80NhkQDplvNw8N0LwJMjykQoddE7R
4zJxnYeOJIPUnT/tNsfb3N0a5VXENzgXCHNo0Mf+OEHnU7j6IrKAZxc1ShE3SPT5gESeP7LAlViV
cx+9c5OdR6Tv/frSNO1/EyK9e5pFP77zj/3Jbsxh78OzP4ZTwy0W2VgB0di4fPjKYSM3fZLGAFUL
FuGl9zAj1AAAUyxgmmUWvzG3JkbMx6yw2M+mzqY5K1Rsm5G6cLdWr5AQkMw37xXfR522T5FYf1k3
rS6sddq1UO5sfZnn8RprBzyfhDeCJWJnTn9Gt3kAEI8armB75EwP5qgvYvRGROHwJRul91K1FDRY
LubR+2zn7i9BeR73bvWVMyihnfLRM/bjHqnxcAAu2QNPni5WSUROaLrfuh7OHViRrEl/agOomU4h
fsbmOQNA1bWAyioPhy/Mrb8woj0zvnRe9jgQFpmRMbgJaUUslSFpZf29ZYGWHQAsAvX5JyerO3g+
S1me+SEjWsjW7WcbquuSUopixnrrDNQ7NoFoljdRLpBLKWk685XNE+Lp73uIQVKe83EkEcep4D3W
MOF8N9pHDAsRAHMlsisLUkXAnCcGyDnKPttjdGgVDGSboMFj5dfO1sAkNUfHKsrkW76QqGFJwfzF
yK866Ytb5rH10tjPnhb3jRSLDa1xvx2S5it3KW76tg1YjlR3QtX/wf56THJjRVW1XjAM/zmuSAMU
aMk2rDPzghybsMZxB6XCfIqiSaAWchmWQpfaaK+nNmmkfWTPvF0MAx3B4l/CNtFveZIiSi9yDhXC
jfYTWvFgGdv10eL4iazqb004AeuYONxxj1c7BsanHGfY0e3E0dYSRlU9PHF3emccf+FdrI4gq1ke
ctmvMPB4zzl6au3COk1di1rEaojo8KIjMg9uUCCx6IQITCyWQzy6+SMYl8AsvOrO7ZUdGgPyBkUc
5UqEpw2vS7MahuEMntMGTFBeMtssxuRbeMvnJGmio0xf6gG1BaC4X9X6N9iZe7OJPYxXCQiSpVhB
vsTArGQqVxIjDyGaYQyFZJl7PVnm/2rtVoFF+CNXBO/ikJmBDCuinaYmAElERmJS0JUQuIq0tD45
EewGjqDnWOJvbiJiUeHJfBcWO3AWy9JgTFiFoOqjiTST0tpF1OtpMdNRp0QsEclW5KQSIlIMt2aN
EUlAF4IUaxtyH4XdA/kPajv2HUA4Zhqb0JZnnFhYd6MlmIfJRuCG6iLGc0yeYcH5p10KlZlfMfLU
C93hLbJYxWU4tzZGFspNPyZ3EeYPoZUE0cor89Pm1I31gyr3PlvvTemHO8+pf1qICRbTo7Rh4ZjB
CShBUY7VCa00Xf/AV4vkmZ0dTU1g0ESAjgYCGJ7YjJ/6HJ8Z85QhICb1w58Jx2vyn5xalm0a2kkr
4tuHJVuYntykvTyOCUwxM8RARB0FJG3kjW6SsxwKZgeVtQ2hpu6NUCC+y7qneSGgV7qT+9THJfXL
sHWdkhBcg4YwD6nb+dOWK4qCmBGWAQQQsAz8dRLZNnHcPM01szwVVzczKc7AYNfI3XHVsdS8A1X8
1lVh+Ac1zFYNLu1a0exxK8RH32UQsejkK8V2t4fwc3NbgqpIbmAKw/DGVFO9naZrFRcvhLknu85M
31QZGZCy/Qa3W3/hjGMfr/QxiZqHrGB12TT9q1kS1zVG/LdxFu/Ez1MeWGQqyxlJj4xfur779obi
12n67pTirrDA6YS7ocMtEdF2wI+Ax+yMRy28x5z/U9pU4mA4a5M2wFqrKE4oTU8FtOKdn78modHu
O5NiDDUtKL7myYtp16LsGcwJdgUcHhiGMI+yD+ekXRoS5rKMbbdh4GKG7l3mJs9tym6axh89bn3t
PVcfSJPDOIKNrvxhNEWP4EpsmoXLUBGoEpzynpvQeYjRJuxAMoNiwPqZNPzipqTeWINRYn/qA88R
YLQM+UXERogYgBfLIU0Hh4w9BbVj8ZUXcGX9uEBBgc2OT/ZOPma+G2p9I13zzzDj/TD8+rt0Ugrj
Xn7VHiOJNmmGgGiWoIkJN/R5Uaj/w/OYco4NzHhr22j/81lTa6N5ruI0OkCEZvvjs0Mmee/SesYP
vZG3wZ27tzR3qEc9ugeQC5q0Oxg6c15kjMRGCHBZtCZ9Ww2vg9vtkCH9pGOR7vnMmPTZ+gzaJdUU
8p7CVI1xW7yIIn9y+/wm4jw/eYUBCTbMYbia0Gi9xs2204yjVXgFRlSMS7SsH3K0Jgr85gIK8CfS
33z+7WXI64tNJ7frCEbGIFHog+eE7Xuh87tRd+YFlKdJe8jIQDhMRDx8wKUzq23c6SfyXMoT0TJP
kJ4VTSBFhIr6oG4bjOpV98Gjwwy9RZWTJr2zL6q03UROJomj5loNGTEaxxw72Q6meLYlFC6jXKdp
7bPpnw6jGZWz+dZP+24oznOt0jMbIAKWJoI6UKXfLfk2czRmcnxSxFVsnCknSbUhTnjJGOayu88C
d1qnF4u9j0oU3oKlnm9KfW61+TracCGSFitM6Bcv4eBEe6QMAaUChse45G2rannFGU9ALs/4FMX3
fm7vbuImV88L32knCUxuSDb0cCHyd3Mhl5fAEsYnxtM1P2Mm/bNU0wVm5YmvR5/cgQvV523fdPN6
pfXMSlFV02aYP0i2m72uyWaeIEoJ7Hy4a4wrdepP4c7xwbP9f6kKL4Jvk1QpxoFVxbAngjwF7WQO
pqS95X03BHIAlDjPbF613ImUF3f029PgNcPOTnnBe+RJYICsA2BufyMa4BzuAOtIKczN2tphqAZ6
s0xv4czpMBlabhQsl2MzaxQ9vDrb7D0HPI1UxQcDKt0PodiP4CNCBW87+eHXHmFG5EZobAVxPtvh
aGeScbjl7epFPDromhOmRdtWN0xeFvcrwWPMDM8dcSJykC0kfCgJLc5cKaXO0l2EP/+RFRuuzo1B
kYX4sVzzg7Q/loyBYxJZqBmfH1vjP8PT2BvjLD7mQ48fchYE3COkY2AErdQY/L2jmVOVNkhMXIDJ
zvSIIlVLfUtj4xCL4g+yjN2yVCSslFyFChMGUafJjnXvH2fSaN5kAx7SwPVVM6U0+1w/SZtpY0lU
Ni23F0Hzx/ZARNvHFNYVWPsm0JaqThBsCF+yj4JwgVAu9zjBwWplEucv5cgWTyaBmAYNjV2tezmF
t6gROtnF0sBPxIEFAweb2L735PAioUpr8pAdLN+B2/KJeFEZjC4c147iPEd3fVFpf9BVyBQiSW9K
+g3Txb4IpJngWHWZaih7+ihxNZyI14nX2OYn4oBg0WD9xrTKjJdNUhwZG4yi4b7A8hoYyO0wjf9W
if6K04xPA7v9DutnQiZF40ExJfNkRLxV4LA04Ehw+kw/iZk99j3+WqN2GNeF8hJNXJF5Ohwaz3iZ
C4DWet26tzzJR7qhQ+5a+06UJqkzjLoR5rLFHHxzlzthsZlg6GyVUZ2XZVJX786M4imXCxAtbVyF
KIaDFNoKKkjWndmeiiGO1vb7FPn6SqXUHen2JlZixqd23TuBR8UqREVSZ5A4gGIqsF1Jl52NtE7T
kDHNFK+Ib1/ihT4K6WjEZ7wtgewdVVm9McwlpyBkfoS8eaP0KTGdls0eToIlK965ZSR/1hBRH6zK
y6n8qZQ37gmnurBoIDt5UjGSQlGdwuhcZB4mJCieqgWhZTHPWmDCb1ioNcdGoGZjtkA+6oB6SbX6
IPo/KYbrwg71zShOchySQ52IGV8HPUdGuJ7hGJukI8HP72KxCZ0MANsyMgjF9xVa8Qm/9hF8HL1Z
UbSH0JrfUzOZt0sPj7uq+npHkGyyY31+bhwiANXoL7tx0EdhfUKDjY7aXivuAYcrkuG2m7IjotZP
7e9hslUnnUhkStSd8EIBEMb+u27zf4Kk7b3l1hiTZHk2mWaOJqHVNrKPrOWqZnb4mQ4vRbV4x5rY
KwmljDZkYSbXgESqATTUrPvhcXuSeZeTkT2Icrmi6GV8mNdYEl2EMgeTyRzfbBwG2mbRwNrrz1hb
xZFxKVQriFtVPD4a3shXF7e0FV+hK18Qjx1dLzkl+qGyqFLKZF/XAz6S9jx0NgAoYHLqDDgRchA/
ftYjzwSlYlE/ikR+uZiYfH8vijO7NVmN+P4ZEyRY0WpAUTvGPrvYIZ80tNaxwvJpl+q7gjCkRP3M
3hkjXjK+2WSEx4KnJaKSHiJxa2aPO2X4rxiX74p6jUmW+zo0bRQ4UfFLKh/h2/Z1nbJ2g7y7kKlC
ldAbjWffZ+vCqOeD6ea2czT7e1CaoZ3fQ1lD0ZiXC7sX3ncqjVyT/QFaUudP6xeDIxCOUf2XquYJ
3chpICtuXVtiLeW1LubzEPuPDOO3PjTfXZpyaeXy2pJDjDt+2IXpfOaNAF373KJiEO8oMxoW3RXC
whiY3HTzYqTN0K2TXl4hUjw7YCv+H+Zddc8Ue0EcD5hz/PqZa+s3GWE65b39EvbfVURuI5wVYstA
xmGZAaHQJe49ay6e790VhxjZeX18YKsFo5AdKI1A/Mp8ZtjaUUbaU0hEoGY8kYcvKWLgXVPPa7wC
m5XCHL5phPS1z/2ABcFjWUMTntJvr3AyOm4PCF34UpGUZOUMliXpSNsxpALJXuaGc8yABMXUnZon
ZpBgtE0TDJPw1z3kl3IS5tLy3DZsUJyYDlSJk+P3wRJje+xh2pGKuDEk6aiz99zmRoPnTHDc0HLu
2+qIFZkD3wEXJnjMUlE8OqsfNEO6GPX+Z1ws74mHU5xQycS0zpgFK4oYnEUWOkWmL/DCs8zbN4ka
ArttAhiWJ+pZvs0h/+IHf1Wz+4n2gsq6vzuyfzRBEVBd5PeZpAfTTr6t+EIcxoN29LyDPUnDPRyw
y/4yW3vl5WPxBkJR++NpIEbRKIxHgmssM545kZk2hr9dbIDU0VA4Z/UQi+TZdvlYWnAxYcEbQag5
CVcxpZfKfhPXPLX5M5w+esCh+OqRjuQ6xlCcP7SRA35iTUKNEZqb44L7Ouaio572LC6aviKslnO1
ZDbJQoR/i56BuN6NWbfeFiJbfIxq72orj1LMHc1N5raBX1L184m48nOy89XFufHnYglaYWOX1vZt
0EgRyJtGNMM7aRKDbuTFU84Jz1bO5CawfwQ1B/TnTSScAzQQbL9srjdDDvkqoR+jxgoI6uOxbv02
MHwuEksbZGcQINjl8atVMQIvbclyFd+/arlbFxhRPlMPO/UfLQcXXz8P174qPlLRHhaPiQSxkY+U
4zu0gR4njAflv+domsI/cbe8aQZ17F1bjqr6t3X6E2cdAG9YgaPZrrrZx2yNak09qpE84jokybav
jP+aWyXBM/QF8MAaXyg7PkwmTT8i0Cgfqtmygm7orsqtv2yvJ5dhUT9h1B9M09hiC+HEBinNX4zZ
3QLLv6qIMvYfIjc7WWDFBmOqAnOx3qF1kl7ikObtJGzUuIt2vdPUKPPDu18Vr5UouwfQ36cYg9Cf
xaI0Ve0jXwmrj4K8CoaHzO5n5s5C3+IOghHbTpLr26+Un3PsVxJvX/rvXLqCAcpLNIxMDyvsCMO9
FIl9pZdnK+LT+2vW/7BybyG3SBSGn6WsuIhH868/zoj5m2QXZjlFTJWYx3oyjlSD5safMCrmY3Rp
O8x9Mld5AKy7ZXG5LxSIXmYJcHbD8qEe0Ad2N8g9Fms8JBy5Oqp1tj41P0xXSV6F57xBifttTxEr
7TwNihF6NL8vJlmG7oR/f3pO8oH8PwU8H6NGQn0+X/EADdskShSojuwckdAqeu4O4TBVqaZ8O5sU
0P387YcJSRW2+V/kZ8VWQQfdh1K8Fq2Zk4JrIQvzv+bYbrZUzt3mVdup3LflqXGJKGBio7zspcTa
BX+mvqHWIVrUjhn5qoZp4gk+cIUaQQC0K70HWXigwJCNAHPs/zodZU4s+ejWn4V2rW2QaXazulUR
yfPMdNlMMEIcADdQNgtUGUSuWtAGWSbcPAbF26Jf7P+HGTDYCRUnBbiWp2hEE9bFxEiBl/mvjquf
jD1OqvhFTM3rVHmgyO2/Dd5S2pzsNTGrZ52JIMeO/urZ9R6t/FebrGCAxf+reK+teHD2uvN+83zY
GKL5MCvzTUTheSqRUiYIESCuFVRoRvTmp9WLWxqrhIj3n7Ag6PS5800m/SN33JtDK8NlGwM4RXih
Qr71xAGB6PcpBgBjFR1FbCqcy9BTVbTeI7EsvI0clRgndv5MVqxEUp6kqECBsvEQG/EBSil7YZeo
vnW6ZMRjEAMyHmELZ1wt5FK3e3xPnKV8wQNptwMw4wAtHBMUBFdES2yaZSGeOjFPi2l+s0H8xk1F
t2iZ0cVLYqC6uXVqxYz5iIUCOTmNdcNydzSj/tuau+WwqJHcKfBIlgkOUDLjZl2+zdHUTeRbIKAd
3ogGwOUIg8g48WpAQ4g2Ztv8qeeYMelQEQZtcpvTItV5iEDGM5/zEssFCuUfIJH2uehn+wwtwQrM
Mv5JDZiOkCoPaoj+1TD/NmYx/JqJuDtLIveub6MQLFnzrqZQgZAG7VB6KWrQPtaIm95UNzbBxS43
3WpX++ZBABk7YmpkbBvBDUjUY2QrSq31H5UEVzh0M6IY8dozH6qYoOxzd+YGJI3vlA7uY8uCGfBj
C6eqEee4iE6g/D4Wi4TgNLMqCKz5IdW1vYNP8SlUZx1ZCWHrgu6uZudm1Yu599a4Ba+1Hor2WTas
pAyxhdVXwx3YIu6Zd6mv/mOz8mZFFGGq3iWxoW5lUfu3uV2I42iLpy4x6o3lVCy20BLFajLORm+e
hpryPtdEbc04p/qVQcEDbWJM6X4JZHq0w0vEwEq29VvDzHoL5kiU7ZtW2ZPsuvzouvNXZfWgHKRm
hO500X4av+3emXl2jATFrY0PRvZXad+zSH56if8YpiRk2UxHHZiJXX9LSmdXIAtFq0TSREH/mf23
xOKTT+HamOIbMeHZoe+mOfxWXU1dZ/d7sZirudr4nZVodkSzb8YJiWFEgEGAHUdvbSixcR3tbCEZ
5/KP2PB+fdP6MaAjcYGTwj63EE/TjBZCie+arE1/rNmOVOGbGoju9o0T1v/8oiqpeOezIdBmf8rm
+iOi5ilt2iRN6q7RHdSUX2L0DjDvwOhW5KRL4z0chHN7AhHxBETlOxosfgUVA1ZgY4DM+qfJVykE
Qu29Ft0r5P4nKx1Yzo7MU2qDqiTXr02kf0h55hYJo4T0JiZw3v8N9C+DRCoEJtkc0hOJ8Qmxxd5v
4o83T1XkE5XyCSL3OWrk3VIH1wpgvsCwX7n4BsS5FX4QtShfw1ija1B3gsZgXekcKAqemrSmd3dC
+MuEjdmvGeUZdAZi6wf/EzU9EkfSSjLyCuP5AkXV2bw35fIWA1JjW8D6tMbKX8vuOUUcNjjJHaHm
w7CojgckfMLP90nyrLmpF41vMMSLFrKBzcMZP1z7ESkDGmL/FubM1GhIbcZQ4ZMthrdYDeDEwCOI
PjVWfdh5NL5DGJaIJSs8Y3l37Hxx6fP2i1ijvct+dUZBHSUcfqTcnHp/5PWhgTBgT+VT+OKJ7jNM
8qOkgCiq8DMP7aCtDUgLxTXM6MhBweTbGjEFZr1tjtN+DtnbuJLGfkCgFyRev7NnhHUOYmQISv1W
5tZnM100JdbQpp/JKs+GXxYNT5htzJ0w2fE3rAVhlhTp+JCoCqWL/eRFxhtzKXGeiuSejdHWIb0W
dIuyAw+XagZHpOOCMLrkPzWy6JQGD7RLIZ+7Rrk1tU/gZun/uhBQ+tr/Qfif3kyN5ZYQVL3mhNUl
Z7yYf+KcsAMz7o5J254dIraJszM6DpO8Ltic5dhqh/FNZCSQM1z8Mg1W487ZsUk5L/tfAuT2SAYu
lYBiivfv2NUCMK5u4QSp+mjMFWqnyPiTdK/DYD/2vlr16GDIeO6ZHDF3hWPYJ/RvlB2FV3z33FWB
LJ0Tvg0BpQ5NnTLbR1jZFqvd7KLn/OZIPz6gAb73ldMQowJ9kq9noYazQUQFbkxrErXhQbv5xQyx
wWUFDqa4jEnxhQVLDo/jHzxXMB8L0RVWrMQTxPbnUtA6I709DmCHsZucXOV/tFb6m4Vfs4lnFcAp
HgfP/PXiX5vw7LTHjGimaO9C2X2ZMbqZsIa7yHf1AP0fj2vePVY/wFSrq27vTUQ4YujNn5gMQYVN
7rdpMxyvRIV9w332dP3sN/VHWaTuZVxjfti28FKwtdoyQPf3Y9JIJBjg0JiF0Y0XgKAcm6lfGAKO
w+i8cZqkQpbIGIBLZgzm1Ib+De5uo+b+l5IPYVo2LHsYP5obXT4mjnfM80aeuoFByAjkcYp4zCKr
Tw8y/DALJANONwh0I9O+WEIi0kOI9z7OXrGOZcyeX30Iz2Tf0JV2ihCmPIWhUyynoSrlXg2GQeBz
XG37kmAdy6oCIj6JiGnjV6dGoERWoI8NMZoOAyl0TC6hUnohBLyhnne8lV+koB4EgV5bOKybqED4
T7JReYMI9NGm/FE6GX+VtnCJW2JDF15t3J6psMpgqC89OO8G7ePkR+9LYSoMDM3jWOCcXXoUaHFZ
4SqM+o0e8A8XbnIGy84Eu6Ec7nDC9RlWe6Xl84gO0GfH7yoyb0sjNjYob2OyGrcW47E4HaoHMdns
IvNx1xcGyNuxOebkZEZGcVhk/0PSZbPrB+srcsfvMbElM48eCYvN5I+hi2P036jpH/o6uhIR9zcb
vCmYkABtTVR+QN1IlC3UfrbTz0gTJCScTyVhcc6Wi+6xRWzuPRKmBMAYqiLo4Y1tE6nVLR86w+FZ
I70YWvVZJozy05i+eszePRc/plu3byVe9Y2PFaZjwncm1PelaOGneM0SZEP8h8/X25iqMmmS+B+m
AiVplB+A+WETapcK7eBadUastHaMsnCyym6zzHBz1fJMj27rgd0sRdoV/KnaKdO6I0Uu+Nzb09j6
NVHq6kJ6VHGIxPyVZhp5n6mw4XLbNcoNanR4wIrUJbW76eC9IZIekA/9kRkT43pq9uPVNzKclhKU
EQgSMJw2PZwV+2qHiCGIO/c/39cHR5DFHoY8Fo2BY32J/Q+skwHxjevgRNzk2PeHlniaOfPe3KGP
4DZYZKibcoe2NrrawqCONuhxExhT7Dx9ekiUh0kRsuPwjC+r9uqdw2x+OzgNINX0eUV4XAk2+odw
5G9VOZ+DL5jxbXBiRLc+zF+nrOz3jL0Ft3Nznfw1JJkHBLACCMzus40GedAlFL5K7QpDf48QVlGW
zh+40DCAkKQW1CYDAIskVM5t1lYJriwSXoNKoe4ytUdX7XrzDtlkHTS9flzCnKzXhVk94a6bxveN
bTcgaxgbl7yZ0a8DoJNnUS7RtSo1vyzzh5YfmiMi25U9/WDUkCmEZnY0kuUIRCqwIhCwvURuPyI+
QX8F6mow0+ehZoT1R1S6uLoFO/zG4K/uevZf154/rYShtuqtHSQAOk3JWonZH6spf1WCcRAgUWIK
lgLaynvIBgSS0j3J1cnfK7JBOw5KWHBZOl6clVUhhyxAdPcv7SLSy2R2EuWfGPfa3bOqO/Cduw10
4eAX9JsUAdbJ+o0q64ainefXHK2nJsLDz0Sd/0gAUx0XuzNw/eF6RXw+rftPMNSPPbw2ysjAqeon
NQADnar+eamq2yBgDFZmdWDm359Kdvr9zSdup9XGu9M57wQeEPYbqcCIdQCXpAyEGEGSLHBW6Qsa
VOntI660cGdodSkLg5AplID5M6ptsS32qjQK1L5g2YHDE2xanxJUiCJ91eRDufCs8nJ6q1yHxKjC
+5gvnix+ZGcA0vDccuebgmCd0CWCKkp2YihiFHT0laTNIe8hqHX0mpiXw30W4tZW9bUuMT9ydNMf
DDws3kSCJjghbIP8tMJRONvYsyPaItJYE6AiBBaC2GxmBoVkiVUMJWsOR8QRDLh5Y9HiP7ShnE+l
nz+ncgi4TL/MAXiD1uzyElZu7RDelooQxll/O554F+nw5TGlZ2k+PGoVLJBSBpf56iQxXlpT/SAH
K4giuWzqFRJRlPG3dJsj4khJtI1A3KzVp5MRdLSUL5bbTHgu1EtT5rg0R4KqG2BdVhl/1X4V7Yvc
fR7j/Gzo6qcc1UsLaBPJ1tkwEkEQMq/ujAQtjZi5G/1lHMeJiGtGGsS37/yScxqXKl9L+g2kaVUN
mmsHVe+h6eQYLvgaxu40R9wgqSrTsx6HevVqXwwxWSfBVn8Tu+5jiruTi0m+ZhKBUIvejURrDN4r
hs5ni1RCVod+uDI6EwRf5eSiLPsrKEsxBWTFrsFKHmdcNLI1/jWWJw62FDxVBIC7DvLjPDHudh0y
TUTlBDHeV0Fska8SqRedruiTvP8RE4M0LwUsVyC7xuriHWABvHaggKOmeWOtqQPNdLHsrWWHOSnd
NhKDEMddsXdr8ccYl4Qt+K811r/Sdpf9+DIoTx5mkDZwZRU5FGiBtRUL2KrpQ78cuLvZXqUPyTgu
h9CfbiMstqwhCimPxzUFRu6zHqlLLm2i5VHbrIJHkiL+ikL9reMQfXSYvtm8GwXPMvNZCm8yBVEw
ibvpAJ9QtY2qgsMn9LkUaRphv40B6ax5G/5zh+IuQZNyA/INdsbDiOyAvIlD5ofznWkg3k00x0Hp
Z3sE2Sd8jhkbJHb6ZH3KfcXmeClCoq9gFwspq2BdW61Bey9SY5g0Fvfb5U3fz3VxH1o0S+TwfQET
r3Ya4YeHQJK+96tk26/h5W08a20hJ/ecDNZfxSTqBnFxNzrEn3EE7MKYiQ/6F3+ljpazOYGOzm8I
45JND0t5m83milNAuZyqYWvYMCAlOx7YYp9W3b8piwD0iPX3Jlo+MDzda00QaSRi1NkdF8BS9yTW
ZOGydVMF9E77fM9dfQDIU3v/Z/OvLwBpnYfSQa29uAycmKtjCtn0vcLYaOE0I9VQbEcldx6lFxJq
ttce4ngXcD1Uosl+NKLlvzBTzq4rQ1CvyRy43fjtomxj68vIAYj8MQV8QOdezAQGmeNhCp3XxDCp
YsztNDbxnSRwYuoa8hM9iIQgzsCZb5GOf5cAEIZeX2OJuBw1BqKb+KoVXUg5RhTsQ3/YxjHv0LxM
f91KfY4WANrReKLdJQ22GhXbTlA/g+0GXc6aL59xdssovYxsboIULi/2I4bxHYAc5oGf8whqtXH6
W61wcy0UxWSIro7c9jyjiMSIBeYVT+1LllyXULIBsgwicmfJxAFR3DZU0T/wj9dJtSTXUJLsaTZY
zz7VZf7oqg5zh3AmzpZ7h3YXMQB9lkxP8Jf8TTOal8Ubx/1Y2ZBKp3AOHG8Ga89eNkx54fzEz2iU
SFcdmvmh3ooqPYaRNLZkmnvEfS/DHa39zWtMeDppy5I/bh0wLPa/pZnFGTwwNZNpid3SyCPbdLh4
pnloiohFJNZuXCmfTu2pi0LjQwhb6O9SmIRbK5p2IzMvtD8OpQHWzh5PBra98kjdnRz6wUZdnH5o
M+22tpz43JjQhsmnGLNqu3DPMDV77jFZFxPDa/gAGnEQVnyHTR99ugLF7/V/tORaSsPuXPjyb9/J
d3pxn7l0+dtgksBz7W5J1WvRWri3cOh/Rdmkl2FMDqUwTxXmEiavrnuwSMLpJp6SORtvTY1pZc70
ozYWL+gMw4KAiInEAvpMhLvDQJj+mNvE2GGbhVNPoD0BzMg1wJC1fALoZO+pSZrDMvLmkMvibapO
nbTH/LdHwr9jGIjvZ+a7XEwEi/0ITiojXDtHKAAKO90kjcXpIHqmG9EZIus1ZVfXhiPKdYZuhE8C
+P3/P7xxgpXtxSeSmv7pmEiOBXFVbiAJHuMlvtDccp8UcMOtxYE0mLLHXsH1S9TxBi/i2sEZ3GGQ
fwnd8lcwSkZMWbzWzh93pPqaGtPZRy6r/aLp9LmxqAznIt26voQvZuU/0dzAiVw9FX3n74GF8qdJ
WQRu48oDGjP+rguLITPkzc58lWJkI4eFzUu3g6ezN6PxfXBjfjs7z04V1GFMLh1KgN57FFrMe536
/xm4wgPDQhgxx6mHGjb/rlscbcYajQPZcR9DoL7MIzI5FyDToUPFEQrSqSISRXb4zvVLHP+PvTNZ
jpxJs+uryLTHLwDugDvMJC0YIyM4z+QGxiQzMc+DA3h6HbCq1VW1aOteaKcNjWmZZJIRgOMb7j23
Pv0pxpJnOP+KEHH6kcz91ch6p5snVw0BnAcaSHr7j8zMf5C9M4DL8VlZ9Lg3Pth5GqCaCy/Jc1Iy
vfdoyL+XGPN9WTofDWk9OksnBsQ8dZPxIuvR6tQp6ZjGubXlQ4nIc0vWMbzpyt3PUeLtvBMDLufQ
2FRhoYw/tWh+ZZaGRdaiSl/802DE7RThS0Hg5e3QjMNw8VY3l/A/ylwducjP1dSUJ0/OR8dKAIpG
7rjLzOLTgIpuN2gEL733EsDC2PlVY+0MQoh0SbMDooIakTCJdIl1mkh32alleNMpO5jMQsJco/54
7b0JiaFn4dtfuNs6dRX0KKId8FVngtW//ah7YBqMHiXjfTNMPyK7RmJ1BWl2h0LPPddW9oTq9Y0k
RQRkbYSPv2JAWNGtbCxOSRIz621nXacGyzCvNo03BAtfNOOBlDxsikrcTC7/J5D4N3vk0T7l9X59
oXoOG5rvZ4+cnDIC7MEXZRektihYWEDb6hgeMQaCp3YA8Cw7im0c0xu9Bms7XdJuYbZS4GHWhMFC
GgcsNywe/ob7fDhMffBVBc23ctDkkdEUcuiM29ILH8rQD2jxw6dSlcWVWc5LTwCtiIaHxslfUBYw
L3W8y9Kd+lOKokRljnVWbvJYwl2deXINTjHSI+sz3AGI5/RZzZwxWZElrjL/mnRvZ6BpjeZo20XV
udHUi2GJjN7Kyg87Cr67FMVr0Y8DUiC0VGSgPS6TxDYbFhqiwb6to/JEgCvWyewjqhFa5jwFszZ9
JiPurAgzXeNbeM5r1rFoKii8JiJhHBsSB03JdmkLgroVrcJ2cogSLzNUXbFGHh+gbmkLZsa6W6Ow
zcFY9aFK8QwLQGCbqS1uG9V8uyWmhglrEydZdpiVZx8VgRKbhuCCTWpxvSbzUp7yWFCeL/OwYaKV
nxe27z3aRahQyz4y16PODbvP+iidyTvSXpEjNx7DoVxXXkwmTPTH97H0dhALKfr8l9Ie6dunFiVH
aLF3y12CsJYBl3Ls7AeTEmvDFS6t+Q6s1F1mMbKf/BcKV2xl3osKalIb4Yvw3sxMCXnEYJJRG8CS
8mZo8N8TqXGMEgI0h8DdF+UCtG2N3ygxFV4MIXPXAG73xiVHp/ZfCEu7905DyJVDuOVVrk6cIJh7
a7J+OY2ivsVvmWHGGKbmVjkZ51VBlkq+bxtUAnaSMgccd/THiO2tOAaGzLA6msePclyOdihzXiIE
R272LFBJozI7mJFY+SAhG3jJ10zKwr4del+hkg6euXOTR0n6KwqIBf8ZZqRojmsE0c5TwXZuEwbx
r85ByVM8RxlGE1sHW3KGAfbl6noMvF9BzAQk2yo13RUy/4U66iJ3mj9REaPs8KdH4G0n08G/QTNJ
GQ7locIDv5kyDttCYKkOyQlskgR1NGow0wNf0J44FlgYUaqbo5soBp2o0RHXsxcjgCN1XTKg/fml
D5M/Xilf4NBcibTS7L6X+iIJySwUVIYyGs9Wn23nGBvx3H8yzjC3Xb04x5KC3uYXuIspOqEAwLFq
Iw0phpQ2FdhHoe99N2Ualdl/JrKU2sWCMBi2nAupeWu6oD7afUtQQqwRQCbX/mznx0QQ4Kh7ujJ7
vupDQt1CO9oACdWbTi8WPalzwK9IC8Bz48Ip8uCGx2VATjXh6lUhb1XKSVgx8N9M1bm244+IgMPM
n9pLKybYJHYSwiyE2ELSvtUtis6OZCJM2BiDkWI0qFhAZvAgGMDHdeS+otzDyI3JaiOZWh+jhuGk
28XuufJ+lRL9C+SHvUKVcOoauYtDrz0l0Q5cigvdLLtdR6iF13mHbG7lGdmWmQ1pH9PS+WfWMIon
9oU0qBuAhEePWIyRDdlO9h4zJapt5zpIU4aHCCuldBnrmvquDvRL7owU9PHltJhHhngdUeakL1ov
yhLPTU6SuPsngWXYrY1/CSOvWK3blX8bVuo0IYa3OpdUYP1JUC/z+JUpPkKvaYIckX9DPHgsh0MZ
pL/mKOTFR85AzUGvF3QYFB2j91Y9IaNuVHpG98NfDiwhnXj8DNZYKYtbIOEbBAuRlX4XxAjTyVYZ
JgM6ZCp2jWTojqYyvWxcInSJCqOit9CFZnL+9rOPpq8fyeVaHkADwZmlCdOF5XPBMnsOm7mD8y4x
pdr2m9fmd3lLK1hSve9ta+xoU4tkK6ETXlSxS5TPBITRwWyyFIi0WeBvioDRknKnEKUccpR2ekpj
Nu6Ld1hvPoJetyqDp4JFCCHBcQmiw9zLfTbOp4h6n/sY3qDB9sqGygEEZLrlDiRihS6EsQkOaQiD
RcfBbw3nfIiel4KqIrBnnOYxZ16pR1YK9rq2ssnI2T0aMSEb5sboRTwhOu+sjU1y3UbVVJS27D7q
KHkTjFzKzNn3kMI5HcolhmLNO5MX8jUIqAhh1nxj+wQdkeLCST0BK9P2J3ZIODYtBNJRx4CVopt3
6liFGStcZwbFVwx7Aqp3NlUPtX/8UIgZmTyXv2PMI2UsOeIF5shh0zo+oscmJu3KBYwVz19dmByU
VqB83dUWv2RPEeEOKF/bN+0A63eWGxf+zZRnzwm9cDyCH8HluvCyIqYFZILH+tDH8klN/DcjTvpJ
9vshxFBTFwcexBZwYh83ylAeY8P63xOGCzP5VmP1nEr/TztZv9N1Wk6aljpXNszwqUm7q2oBbl+M
PSolMsB2jo2oNpsJQqWP5URD8wO0oSmtW2QC3c54LxgoLtsICdtg8zZo8a2IGGg7H0c+0+pIMURx
BvhVsfcSvZdq3idN/bYE1YFre91xCGurx66+S53eh/EaINAKkn3VOt29qJeDU7vpTnkcu60VXkVW
d7s4MT3kwgZ2iBCPIL9lhAlc3G12iJWYGJuoOtp0fh49+4Xnn8klcVX9TjwpelaL4U02HpogfiVn
Fz+Fne1Yf78QF4OomTpxChB1qzOrlI80cogTEi8p78KUSBo8xpEbWr81Tv0lZXHIEAIHf0F9ZyLa
cjN4eCCc+Anb7s4ZRkkpPTYHJdDKTTOiIxskZQaafrBPpKOF+1EzfxCgEW8DJJ9x6HDiIRsyzAQv
fbI3OgI3ZzCeyDDs+HopsZ+OapCUVTSPTjeQ3CMYLCa+geGag0TPGNT3HK+5KLlzMkIGBiWdDTip
5E63CRIBKpCRacgGAxeBHCibt7rR+q7qxJpLjF9D0bWruqFn9NoKOJW9qaT6FFjbYMuCZqIRQPfK
tT9n06fuBcmDCTQ3QSaOHFOM+OuWQ7H/ORhyZU9uYR4mx8JmVZGHWQ1Ya0OCnvKUYJUFjxAdog/r
KEE/rrDz/3Ln5EHODePpAdRdz2CRg3XfdKwVU3a8QXa71tWIWn9PMQIQn8eok2IxawqLSrQkHzxA
lo9UsX9OIvkB5x+6QX4qTHaM5wRfXK9YtgjMuDxkQdm926zD2c+zrIDROpsQ8YCD6YQwhLVMQMvf
sKhiABw+1i5VeWFFwWXN+9JJYnU5Z/ZzWI6nzEddEUrCTOz1k9wQ78dGAFDB9Dy1mhzMmn4V9++9
vS6EeBOPamEeVZO8daqJC3WDnNehpkzyk6g5dRR9yk8O7Ux5fJPb6qW0EnILUgz7p36goM0yS+4I
j74liWu5YD+Lu1n+apT15YcN36/yXuB6IVNPUZVhloLfqm+cme3UEN128Uwqet08ASLhTPP5NQNd
MniHGH6o5vm+QZhAEoFIuMR7fJFVTCTXcm5dZMktacvERbJzsTz1p5a0f7rGX7+Ur/7oXrZJzIhD
9+MhGdO7KGSlZgrckNITNzSysHjQgiEpRaiM4vyt1jU9ZGAR/FBPJfIWpDc845FDpZfFzJ6srP64
ilJ1FpqXf9TX9pJz9WOTh6/gXrT1dDfILzumsVNGHti4sjsCLZ4TjihGm0EA4dCbiF05Y0xvTG+t
moGgXEibmB6znq3KBE26lzLfVc5dvWAabwJOVduzXyxtJ/uJRLNkMs9BNO4I0r6ZJv9qEV65ZxWE
Fi191HOMwBIPy85fEatJJZm2DzzMmKmTQQbvPEGoZrUM5sosKy+ebQclCd4Se1Nr8RlBMeDlSXGW
BQQUTwYlHPQBHkUFSNbKhqhSg0wo8ZbtwsWxLmZA49GMID9Z6mzLMAZlB0u2JTQH257MhUN+LoO6
GUSzF+IbKiG841Y5LK66GQ1tgaqcBC57aU6tkPfaQvY1kGkUIKF99FqyKBmpTtt6pay6Bl5116+r
fVWzNfZDZrwZO3sSeW57v/PODTLJxEWkI0MocCIvuvtFVMS3RylWqn6m6oSAyYiFGZsqf3XdIuEt
1foq5bi4jysDjmIiQbud3kaNCc+xwLUNnJQoCNxzqAvnal5i5PkhYo14YawN2oWJG8Ru7ZuRac9I
iLWXdOVBzS3SW+S676GqkDW0VYewKfKPsQp8dkwLvoiuuXRAFxVbNcR/TDRmWHsQcRIig2updq5+
8oHnMQeghkGeoZa4JHZkvJrhhG/CBB5IvnQ3opr0fVOLh9jMw4tDnpDrN/JVCP/kR35xbaXBp5Xi
+KCWg03ZavvC8UNEcCbtN2U14u91ij8EBx2tCmPsMA/s/jDVXCxyosHupiQF4w/AjehcoO62C7fb
eTFN7kyb0u+pCoHhPKYQBy4ZMzOp7I+BGCdSQRlt+2EfX6dRS80J7dxTVv0eh7xji4iu2T3IoxzH
u9YMGZ/E7xakEMSxyJytNrwqm6DfZl3X/KoouyluHei4txIqxP3k+9A5TEdQOOU4ywaZjURk0WYh
OOAtcVbEsSJwkJ+GoxlvDq0hIzlCyuLyrjQuB3pRludxEWd3znzCaUO9cTJ5V+tKP9gy7G6SlFjM
0nVYrCbM2EXZneoYqbDBSnMSefXZI7e6L9FC4PBsbhHAfjk5RTL1IX24dpvbhOfPBgnVuAW8hk1K
LDtmqNElRrxg2yMguPRG9WuwVHQXAxTc2k1p7zsUiVfAgHZJFDsMiPiwKnvnNj0rTFAb+vjgJvv5
tfKABX2HB3cHb9C99kehd0EBobggVILl5+Q9Zt24sG9aRcWgxuT86LvmC1E2OtMmeQnbwSIzqgIj
uQCi8UJ9YwKMcL5bVDeuzVN0rh60D8eoHyk1kuSI6QJnEbFKpWzljVjBQDKpX23RF4c8HOSNBYF9
V/f1q9N6j31F2SSs7oEwRWh7LvNNnTikQqB9enU7cT/N/ZXVpO1xyq3ibmkT+CTljRtPggUp71Rt
MByQhKoOvsaS44W/mTz87skyfp4kKT41Stnd5OO5z8NmeUC790C9Nj9LwEngm4hJOgkdeOefZLzG
RibRsyI+ebBxmQoxwJGdJrBILSxwvST5FbXtbVxGW4EG4xXIPgo6YkpfvITbJ4y79DEJgQYxMQlu
y8H29qNsbzQhZWelS6pS1bYfdtAfx2AZfs9ee1Ce4rIs85u+GMcnZLLexrcsc5R0HV00BbehMeo+
YABjzc39zx8GgQ4PHvFtFRRPcZeNjxz442MnMKfB27o0YGN0lZGv+X8/OCl1SUokQzYakF9xdhuh
yDniSpvYJAEqIj3x2uOnvoxt7rufm8+TxEmUUp5RBYsbK4Ad/Ld7pVMNcX8DVAbHh+Mzp0pdG3LH
UNbNd25E+HodLweJkTPa9iwccN3n6KB3NfY6AHerj6AkWtYCUJdPsHx4WBYBDLZ/+ZQZ8jmtOp+f
t2a0oIF8s30JbP2+WPSkqSB4c0qpk5WfDw9DW5Mw9DiOFkxLf7nMSQPa+UN5G2kEtQVCWZ1Id2ul
5i7twPIVq6ddLV8BdamLtNKhobhQHqG/BE4gaUYhby1M/KQmgZiFgSzjJwT0NzmzbriyW1HqewuJ
NcwRHmI2gy+Kj4Jg5oS6jfRHcwHKaB3EkOMyTf1FWhK5VC/rACqDjkpUIgJQ9cughOTKhLoiImxU
PYjA2AYQR/xEz76AszY/LiX8CE+iWkdHQzZBsPYGOHHz1H9iacoBkiWrrusz9h5cOvFzMlrPg8bM
/oKNYz/S5NlW/0qQ8IUBahvUN3YAsUWXoaQ7+mPCJHolqwRVu9hxaRTHsFsTxPp1vtiGybMkbHHn
o9t1ldudeaiCrYuKI/NU7hOwInowbG6H+fDzFTrCzbma7MrTz59zCfK38rIjpLW1gZAtmdaOIf4c
G8oJ5wOqKQXoJmakvmQVIhQQ8omXgV7syA0SuWbAKX2eG54zbf/9L34++9uHH317Hn6QyomOvoCu
JqtquISfaTN/8LqZEjVWzennM2e2ODrqkWsTl+1paBjjWKgk8oufTzmMmB5+YPlPbtoiAjLJhsd4
iSZrtz1QOdeX4zj82WpP0hLGWpQnKony5LI8OaSNeyBRbDguEO9qj91J0jYfk4W9P6Oymum0EJwc
BzE8EpbBBJ4RIS9Gtgmz+lxFJGdGbnNoLWNt8wyTBKvdC8tjBYZtvxmw8MC/JF6R7gX+ewBgPorG
x0wC6Fm/jun0oVihi2m9vDuuAX/Lhmki/yGJbPqnOH+B9MWGAYGzymW5b8YZSNrsjpuiQHMgXLSk
VX1UXcCMtkqZihXfBJE/jo7+LVE2ZCFiqqVigxWlFZGyaUaQMP6ELvU/Wn+4J2eQySAXckmjy/gL
IAs2TmvAt0Wn+lnm0wkvNzb4x5AHInLe/iztEUHt0v8ppuXatJuGTTbsEyfb9ovA01vPF1xraEbC
/i7T7BusfkE0tbwQtwG7YSGTeqBkrbIHd5YUJL5EH/RWIjc2NlmcU+NTfNHeqcL7+PHs+JAey4Rz
WR+yuKaFXOJbh2niwWTkv1fDDUrVYSI4I3N7b28ny751Xxn/mgsg0te6ctDd2S+x6H9jvL81ebfH
HoFAMHY+wMpyNLHd9dR4B2Xz0fFXI2dUndJcfcHIvFQx7gBHbJGN4dpl73qxoLkXQAcr70q8tXAt
xm7eIWcZiPtD9dwu43tjTQ+sN9+8uMXZSzYtA0QYg1YbXZcKALSjk4opI981LmJYzsiPdHrpDnee
Ax1LIyO/KFC+YNSgEzxp8p7Zm9/TPjOtyrwP6ePDifZ2POzVysbxSCo0+fLKq36tCoha8BkTIlof
Kh64KGuGuntTsj7Qi1A3WECnS3C7FqjWhDQnAiT3VZTfremUDsLpYqaFCNP6/LZkDLhNir/PQDHQ
who3GJ2uMMBh/0onQIz+b2QHd9ZIb58Ul6vbfIO6y3PWcqJ6C8iezecDiDZSbmf0LULtOlY7Zc6H
sWcLBtOZA46M78Kg5jWeuSP/7Qm8KvSCsP41+aI/5IRD+yWZtjPgaNJDxNZLrNswvLLzKNxi6iCU
A+gRS1ZkkrbFZm+kk0E0xfPAboI/pq6Z3KTPjWHmnrRAmyv2YbC8vwNOrMpAh+0oHasKGacb2aTr
7ibNNh2Kh9LjIbTx3FhLcOKJzZLE7Vjuf49sb2/p6n/NSzUekP5XoL5w1HPq0GG6jA3q5qb0UOH6
5YjDzjIACfv2AYs6NH2CNWioBL6fdGAWtSa4zY6mWPHEtWcFNwN+AzbFTOubpjqBEjQkzfrDJhoG
ugkUNloPmBMIO5QMY9F0bzzSgi6cNr8M9f2onBdic7jVmAJcaKa/hMVEKLfldGxHMowMWUJ5vNzp
MT8SQYYPmKQKVJvWNkuByrBPuFVV8gy9CnfX97Kg9IprHoCwvl6i6qvJ9as3TtMRrUu3lbmW+259
YFlRfgUV0djBte1nz3W+hjGC1ruIJwiDPkyZXOnfoRPAUej3zWDVZPqhtvE8mPr4dRJQ30EESV0F
CfPmtaAChcXUoFz9rLd8p1+51p+uU9yyzL/3zfDdXoJWoZLObvu5Qa9ojmjvOhZS3idFGsd52Fx6
2fwmOVD1MmyXOeHHAU1nZ/N7P+/jhtjAn+jYquYq94mi5rgCONHY73XLd/QJyj003rkmwooIWe+r
7vT1uGKYPLwwpd9C1o0+5jFjctCb0yRQpLTFR9Po7TyvCIjZP47GeQnH4nY9Aq0FD2nlPkxsJ1Vq
Y+n9ka3Xb4WoT7ioiSdBtNpR+pjF+rSyc+D5T3agX52uRmqnGfpQhTnzR5wTggUK7JFYuashw5HA
RHqBwUxaIMYLfS0SmiC//531/nWP1R5u0YI2oE37O6di+V2W41Xkj9f+gIuh8L56fGxd69yU6FBt
Ar54mgT7OvUPigREwkOjB/wvh2VInte0AnsQIHguCxgzJrniNb/zivrIXXHVdN2bWVkzqX01lRHr
TflFXMq0atJKj20lVai7qclsAwW3tZOKdlVBE5nn7lFo67cwFOyD+xIu73ZUXoZ9CSrf3mW9gQDb
QzTIfQwl7GkuaIrurCfjjQTkVFwxSF/weSAHJ+jx0NXqy/WCpyXhAsw0mLwOf0AX3KZxc2L//u2L
JdosERwAa+zvg9hmc7FyFcvF+U4l+x3NNoTjRDgnaRcZQUbRLonjrZ2ShNemuqUIUrg+tSBXz/KL
my61pkPFXGrnmnwNdHab07RG3f18iNY/xvP4wB7jEQP/Ouwv++1kUTXaA4a+RqP16UvIuD8F0k+k
IDIgzuqfTz08ZxN77X2GMkPF07iN0h7wImwY9kkB8Xly/ZCEmM3HNbEuEkgLm+ZsWBJxX2NLkA4/
VmkPtA8IVk8/H3IXOUrPe8Vaj9IwI32pGToAcrMOTzglUT1JNFOAODd80px+PtguOrGsC0aERt5t
UVs3BkcJt1K6a7Pqre1GcbFaKZpGHEBXnwLX/6qXyT32dgsfsPXkth0ZgcNc3tqVQKvoApbprft+
3XNFYfw0OITqLAWtYNy8aRvNIMUdEGRPfC0YZaky30TRPwaCqoC0CeuBzUx2kawxzeE8xLt4DAQw
uHTVw+EpcnFsvVk5x2kXIe6Fo++qPUyCV6zwzBY5jdSU33aMrphBxqe0X6hlfPNQg+CimAUHW19p
syhE5OwCtXh2h6S6tzXW6JJne4oXP7AWZtzyZVmYDqaTiTdKJZd+HrwjQLfcNL4KSyLeSg6wCJHO
HrUMYlx4G1R3iwzaLU8evgbyue0Wl34grqaFcbWkZ+aoPU9GX3td8BSuLqwO+MVsUqoHPZzT0Prd
RS5hAd8OymLw/JexHLHnb2Ise2UAp7nykkPcy2vfzF+OcF4Y6H57VEdqMEhTGnnAsHywrGObDJiC
2+FxKQWtm0iPkxvPTJiADkPF3UiudXxnwN4YcsZTG+ytqX+baa54qzkJeQjtZI4Zsp2SS6xgwa51
cYXwuwz4coo+ao5xXD4HMfvCoptY/7UHuMrspyYuytBiNMfJSuo9v80s7Ku68m+g+iMSGTDDlm7+
p3NK4pPpuHikwPkmGpILjMOFzJdpohT3B5Ndg2t68ucHT/GO2FQDgwZO7HQNC7oXuTQdBgwJxdAW
fCsKelVaEy2/+fJzxEaTTNFPq+6q1p7ejmN1aaVxcsLisMb0Ugpa49EbiJRHq4sUGYIU9GL22dth
ah9Nf5UGSfHcTtOhccQLxFZs7WwFk2vjkeHq8x/ILPo1zLSDwKwGgIzIUp1kjS9GoVsqBGOm3HnR
8qEYOyFpRzzkoMupas0+ENsac6iNIMKebf54USe5QK0wPla5pMRke7NErX+TjRb4Pqp1D6j/jFsJ
bY9mpMSGFvWZvbNIxd6c8YSvogq0Mw6jr8bCh9EkgKkrO7qqU3njdd9OMjwswkbSnvefQ0v/YDXc
6aMd7BzhPURSPHsp/x1TvEw1eIx7eRV46rHHTXLoS0yDff/NDvrJR0q1dV1+pKi12A+JX7OMGE34
N0SSsVepN5HOWMBIFm4SAnPz2TA6usAV/jEV9GVhfg+09+Av5Tbz+If1AJDFePnLAhoRy77L8pIr
0aNSi2cEvtKJzM04S2jWWHHyqWE6V1WH0qExwnZ/Wiyr3Kq6oFk39qXo5D4Mg/lptnJnr63wuprN
I87wh7QAJdi0373lZLixKQiWkZ95gLkI3gi7xfAGPAMxQ+D+HsaYMaLFHtNxecfYbnUHp8xuShGZ
k2WqpzCJXyej0l3qjXeMDdqjB2at8xrcn5YAZjAR9MJ45kbGt22fUae5DY/LuvxAWf0xE+DOuJ0f
oW7AAA5rsb6Osoj6cbbapQBJl7nDQsJ8s+OFXoaaTIqCwO4i4/URjsA5SZnbssxDEWEdqoKcDteb
DMp46ybR7dZfcLeguJJnOWtrPybEElgkt9qqOYKhYAJb90AkPI+Y+1iXOztjHSwHphrIEOzqExba
27jQqreOwT8r8msOXgIKkoKK1YTiBFS9nGgaYwoQ0WCKSgXdqfTku7a6S1CeyI9Hlt3adkEYgufd
pjY5SQzYbq3ixYxdwLyOVjVDEO710z1oYjIH3AScUMLKzTREuJHDeoFE63ffDmcq9mbz/zPXMC31
XNz/Yeaa8x9mrl1UfWc+y89/DF1bv+JvoWtu8JfwHQk6WikF1Vl5/xa65gR/BQGrEYLYhLJ92+Nv
/h66RnTNX0pp19XKC5Tv+S5/9/fUNcv1/wIxaAvy2FwhRKDlfyV2Taw/Wl3RZFbl5TfRb47nKbQ8
QriSXbnje2S//WPqWmdB/UqHgnlaVzCNtwZDoYsisW7fbTEKEiyKufF9zepWK/IC+lFCcEbyTeIo
tio4mP1gZzdCaMws3uBA74WP4+iz9GODQgC4EQXUUDkZeFIS1VCGhoLhO0NyF4lhXPyZc472V2dy
9UUeKwilXY5kOBWZyxoS/SC70Lobn4J68NR1wXwbVqoj0F2NhKQnxzIsV5GA9gpIiV25eBs3V6rd
Sw1cd486joM1xS4MvKSPQefEHgXMzGtOvzNUqtwtQBCZLyITwGqWBCM5L25WINupsoF9XtSM3yOq
q6+h0dZba0PNZihKAt0mwWmbvglN3AUCJol5dWl7Ge5qZLnOISnb7Nsy3uxfI8anQY4FydewW0Ds
gNkpMaMtJiHIAocJIWpjGlF0A3lJH10oTMlBujh/DywQScEsu5Sim1davzDDmcxrZQfdledm9Pll
r2M4jB07qn1W46qFepKV7wHljYa8aAErN6xEunNq5qT+0Euk8k+g0F1+RQMR1Z9Gd2SlNOGsy99e
U/to7oUemtX+yKNtfsng1xDWEyzpnD+Vms3UJcw6Zn2Cgy28xGcu63kvhiYdkTpFLjsnRxrnvUDd
7b5DDQ0AQZTImfel8Zz4WJA3Ox2p4kp1G1oCHy9e3bLvX3LTVV82MEjeqsFnEZuXXHMbhT3tBRdm
v+LL4RQswHPqC4mLhgZatQZgdrEY3k2kNs511pekxw4ogffe6EePJpDMGDXE5FfCgPxvSy3Fb5of
Jz3yRiTFjl+4glA8Ukdj73KRcFcey1xXZqnamMIwtVCyTKaNdlMeOoQ/gAyvpaqfpBcV3TUmLiaR
jerJ6q6cptc3BJPKYat82eu9nmXwZEfjHLxNjTPKR7ZdJb9fYFXzK/4EOK6biR5qRhHrMGTxqT9R
qaTT3O6VG69DGMILitMgfPJJk5Z9LIqVMi/OKAPjt9LGPf8lOvqVExPZMn3OPVTal0XbDOV5KqL5
92B8lCzIZYHQsP6IADMfS0AoNVJ3FrI3nRQ4y9wAoeSlwDCMaM2bveeF8W8JAEg2n6hxundHICnZ
LcOMZxuCS9/b38CDa2ZozGxT1iNj29JbcIwd53yYujPKv644pPmQs4pvh0qTUFRjd8Zb5YTiMPuj
9HYBUeYjq6e5NI/+khJ00CzST84duqXqqFWqWu62jtCAbRqGtdjFhadxlwdwKj4kBMji0hb1SjTW
+eJtczYw38FYx/lX4fWFfafIbkXdqlpc9fdIrwj1CmcUXydYvIydLeLdMAR4yUyOxohWON0tCDrM
JXl/QtOFg5YhsQ+pHAl7Eju3dV84SF9PaDuSewklk+F54dcfNfO7gilGife+b2rjMkYZOyZj+bqg
YONROhdzH6HHuDBuoYk3gC3fbedqEu5eGWgHJO+RVQt1rDThye4ShiMD+HCYE2ad4mUh2tJHNn64
H2LRjo9IcSrrbsxYt7PgmUbsa1lSdHs/JE5pl/havvqsUrGNx5UbHkznVtYVMTwy4LXiht1NGO3h
+dkVCUZICQqAmnoO2SAq3WK6WCo/Ow5+Ug37ga3T8olQgUSZk6eqsQm/VM59S4yNcMvM1seJWlbP
j56h8nR2TjAvPZrYpIN5gmME++SDk1VyeC4xZbdXLRONHntkGfIbYMB5C7ETM003rih+wE2o16yM
u8ELGqznSR2xd2HiMES7FnITiVeuth5ywzwhtyQooDKefbSEc5LFm3zGYL0hPaguAHq1s79tFjW9
j5Cz2g02sqS/CoHavdqdI59sGdX37OYVDkM3agLmI7pNt65kO0H2jDWS9KCLrELfmXloXXNrzc3J
OFqPvI8gpxV7w9U62HC6H0TkL2o3GAZwhy6cTXkwVYu6zCw5bH+/aUjw+X9Skx1+Vzdkw3b/cw3Y
/arquWXZ3v/vf/4jca1/z9/dfvaf//SH3U+ddD/8bueH3yjj+FK+UfS7Wv/lf/Yv/9vv/0y15frk
vv6Pf/z+f/+69Rf4X//947P4lfxTsfXzBX+rtoT4i9cbPwIYMt+TbkDE7N8ibl2HaisQVFu+oiX1
BGXQv1Vb+i/XlQKyo+MKN3Aogv692nI0+bew1qnTbKBNjhD/lWrLg2H/L+WWG/C9kAAHHtWbFPJf
yi0UocE8O5i9eu7CixajKr7U5lS6eOehTe2jKL4H9D5e2g7PxcFr/w9hZ7bbOLJt2y8iwDZIvoqk
+sZyn/lC2E4n+ybYk19/Br3PRd1b2MB9KKHslDMtiYxYsdacY+L3Xei10rWFMMEdnMof8gNUBHN8
ZGvosRJLZSvSN7cqd10NDlWxQQKaw/hXoT+XWg3yLzPlfpcHxoJC+8sxsmPmmDPPyegZzGA5FnVC
94K4hZEa8y8DB/qiZfF5dOXvTGlMBtr1sMItv50O0pscistrlMeTr1Q9u6HTPCMGIaJHGKdB6h9W
BdjEXHT94Fihwqi9mwJK4HsJ+d+ybuba0dQpUje1NrESqUkINqs7N7OWH8k+KALuSJpDTGbNVUhr
LGgpSZqFDsjq8zRrgMDdOP7ONLjTitl+uw6R6oMw0I+nUAZxKax4gcEnoIWmN9UYkQCjeWXcsxCp
WY9boyo+VdOJT9kYP6i4WPxuzYydBjYRnaCQWOVwTVW8XJtRfSnVqHm0Yd3UqV6A1UuQ/POzBJAl
N4WILEoDy762hoB0lGLarwFHzPHeiexx71CTbVZt+kPSo2rtULZ41YdQC3SEmMxirZmQUgO3XWDQ
ZQgZ48oBbUNL3i5D7Tj2Ys0lir6IlXMuSDTeW8ZOGwh9zUZavGBCQTs83D6w7yvVQPsSF469d3ZY
CMZ9aWE3GEJZeGzvNGroT2gkv5WqimbFmVb4TVIxeDVJ50l7ZUOLDSkQU43ITC0fAnePabRsLoSn
6cHKP92UwiGBPrM4blN798nUn7WQ6HBF2dYJXlq7tvsjAZeR1wxdfCOxRrkULgOcZabhRCaUfhtb
bQdhXb1BfPtCIIW4FY2Lh+KGzdENS/wD4UGS3YcdRnyLKT3ANOk/FmNJ/TyOWb4tbg0qk+YQ94Tp
6LJ+GKQYn2n9JvHwnc80ijgODARu7LQVmtNmon+OXZjWSE/3YdjiVRAr97zQTip1+oHDB2rM8qRE
ynh10+bVwLzw3DI/WIBG3Hr05c/2TTNBAiZ5M+5h4qkbh8kzypsbnT4lsPqwhkfg/MIehRROui8Z
yJLz3FR/dEufA3vqyoM6YdrPyPq6E42K+TnEgoeLWZ6hy2OmlMJ65PiVerWboK3PJlCsr64LJ+nn
IangKUiD9DoGUosl70brriyxOb3P0ahfkVqCM+SrAqAMJLXsSAukeSDG5H+fZcfKvsv65vKfJ7hY
D/VpBb2uz4Dlg2iUJnYwdAK/dAM0GTGgeasZnzL/ieyTpBf5PoQXM4l/69GSHlLG9itLeA3MBYeh
d+ekkoyhF/J0cjN6El09XTPbPdh1/O3qrc1hjXHMbxkVAGVmDco7KV5JgQMth83Pmlju5gxErr5A
m1cpNb0uugIcKLYLALjVlHQzag0swGht414RIMrKr8Ruv1KXXGLFhiZVIBHdtOVMwWg0Pumoz5xs
PkSjguSxXu0BMQxywgAiHfL9ya32yZL+gndu+OHfmmOiZxoa8KBGBQOpVdveMXov44xhaTBt4wQh
yAjnNS31s0NZsy8IVsbQhxNSdEuAlADTTubE2oGJiq9Nqc6csncPs6p+O5AigmYwVL9IiSnEoqIu
Nkxip/Wxig6Y5xnErTJU9z7ExQfmYR2cV4uOgZNTHr9mKiZikLPf6JrAE8YqJQilV5/gRxdNf4Ne
96Bk3B+O7O76VIMAWDqAJTFajsTJtlyu6AL7GjOfNa1IqXc0FEw1EcG2Oax/5B1k2qCmTFvlF5Pw
7yyi7ZmC02NO2T9IyNwbbYI9V2vKvrcrwFMueTS0Zkv88mCA5K/GLMyrTk9zQFLt6WZsboEFk9+A
qMGrLbYKWKritiTjTdVC/BuVAr0fB8dUWq8LWFWI42OQIegnPFe7zym4F7Mz2JS4J1m5gqEUb6MV
t7uF1oGfJC7iNYSaHlFMoOvr+qnBEbjV68brdAhhDVZLlbDVDQ1csRnHmKgPfNXIw1CyIHZF+qWY
hCdhdCe85HlQ0CDFYkCbgKyAbjvclImN0S4GT6QMk4Wj7R1PykXHuwMAayIKKZlOEbg1uDvjawqh
diC63l0AmOZkF8L7IkMIL1xlNkwmIme90jmRO/Tu/cmRX2ncacfeYtUjTJ5uqjlHgWuGb1pknSlV
GHwv2OkXJu/NSOOhm9VdbSnREWpiKODf19xJBAiiqsLL5TcFa/qM/nObxkb84NL8CMYwMImCZn+E
olPpjDUrq9WJhNJfC1uhzUmLWMk0c5uqeICNxDyttMQ81sMDmQTnxpr7XduT1WT3xsHY5OwCaxIC
XXyCMcm/klD+S7DC4myO9nk0kVsSV4K8dzt11aOWasfKVstTR6rlMQ7d38RCn+Z4LuDwwUEZrBnR
EOvVFmLGmZmeg3OfWOvO0EwvzocqGNVfc4VSKkIAHMikg3zZkhao5BRCEhvjEjbBMAC+jmdHA4uN
A8+ydiYJxMd4HferkGyYK+OulCkj6Jgj7qYERL247rWprZRtGK9okWGHyBtbfxFz9QfF+1Pf2NPW
bcS+Z9CIn3DWNnCVdovZI5/GY7wD3f1gK1MYtBYH6wUtnCAxZKpQneSMe4ldtWBFmkQzmE36mtXt
pU+TGMDhlG7zRR5FxSRYSfRvBefQQwuPHjLr3hnvVqf170ZqvaHRZpwOID4dfSvCLSw60UD6nIgy
MV1rHwoYIG0eriNibJoI1jZmUb1Utl3f49rw7VD9dEcxHIuyIpopV/Yt+vDGSk4iOiwJFzNw83kz
DLXYmbHErVeYD8ZSIgdYLTdjExKuhNaxNOUG/7RGSMXy2qP+ulA+IWuOmceweBRRxLscrdFAtoY4
y01+QY1jJd9l06C9sKnsGjGMrL+3qeC0hhyiGwhETqLRl9bMw2hjUM9xMhsDeGdM/jhGN3Qxh63S
DM9ZGFH5VIeW/6akWo798txn7dVmsE3GJl0Ks3vD8ir3th7E0gz9siDWu9FYh9IPi9mFv+hEkw5Q
TLyMU4Jf0q/f4pEh9wPpPCNe49iVjG5BU7S7vklI4Qrnc9VW9WVMIZKTZYeeplx2xWqc6JeDK9pv
1USAKLsDR9d6N7XSj4e6fKI7x+wcuxtpXfU+bhbzuRrWbRg8lI1pqIB4P7XZ+EhRUj7HEhsRkbEb
K8KnbLXpJa3M9qFkn/TQp1m0m4CuqGAcHgvaldjotVAM24rVOmwBQVu0sfint2LUVurs4GyHDsn2
YioXLELIbfTo8eehAiFFPQACe6UMOWP69POgMM7dNM3UMFEhG0iyFN7a9UFzJMv23A471WzvJsXZ
UY1QcaM34LcttCTej5Ts//k/Sd1/g7ayXGwOG6K0D3EXwc9oHPy66gW7aMkwmQoPwhWmmK3VlXKj
4laAFTS0d5E43bnEETXOor3bq9ugapjwN+V0pJRH4xSxR2mt89hHrn0TArBc1KygUpgymXAIoGNe
aSblZWhFsmVMzhA+HYyrXPDFGB26lby8/XzRQlzehI4571LSmpD3IuRiot+nFIFKRcp44Wt2zJGA
K+FRENElGAebkbmn0jQPzdTRK1GikhNM+jl1mvJKafjgxrzlhiiwiaSmDYkC3iD0miBXu9jXehtZ
PLm/T2VG+HGVL0d84pciMhA72Qvadgvwsa5FB4xvYJfK66gl9jUxZetlJauK1nAFZDmmEZ2lC2lg
Ml2ingqYg1L8SpskxVgAZOrnS6PhXFAujdjGinJebNI6o+VBsfRvjsfaXtQzKHLVUGkQZoHNjuES
bHWa9TYoLbt9rnGBXqq/U+W+9Mgq0efVobJNreXOBv2cNzTY2pyBIqN1E5ncngJgwIzAXMB1L5wT
kUU4UcpNq3fXn4d5GscdPUsQIJQCuPJ9taFQ01CBoWu2tsKyiPwzVecc0+/mvmHznFR1uEIwJjyK
z54G2Uau9Tv5VP1z2Si3bKDHatu43EoVIAkuLgBqRWERXaKE0BIq4wkpisuIjMRuu7rGCzlISC3H
e6NpV5fm7DY2zB7o2vKpWi56uLr41pYxvEsmazsgdZ3XjnzIYws8aXaNR8Jd1Y2dNK+hYsVMRa34
PsqqO5g0QIEttCrTd8rhYrHix7oojYeheubs/WdKzmI0lK1SFvs8phIwhq4hFaKtHgtLnIewni+a
GVWPtSuNC+el889XJdNUO+F6SzJcK+vb68WKnLcdV0lC8CWu9jpjkSqT5KgwZbnHwm08gUQnEDQM
qxQJYJqZ0ZHE6T33fUW7OScByqmBdGfnusXEG8XwCKnlUovrbFkgURkqGumM3AnGQNigdByqURO0
a4SgLUFQkqtWe4xsfyFiys4M7h9L6HixDm1oTPVrzlaykVpobV1T4psMgTmIIfdDJCdaVofePCkd
G4jwwsl2zjIeem9lGJccCb1owmmDX10NmEhcRJHmW7o39MSphiqs0EipkDosmrtxut8Iyk9dar5g
eIFgslQIRqWA+0CDg5FUfiILpMSnY+FzHH4XrXZK3CnBFDR8hDPmLRdZ1K7gM8TXG40csT5tCMu+
pvVfNG1O9sT217ORE9KZHhkbAVa3lvcIbdAujRwAWWXQRJ27aRtBejc4hMHCpR0PLwXCX1d33hu6
rEGT/0VaqJ4RDCD+0tEgCgt2mB61r898NgarZPphjr0e4F0dEAAv022FjOLXdOn7OJEBbXzUkB9E
2KLQwrMH27D49eyEKxgsAsbl+WnR0TSwIkc+FdmeFNExQIPH8CwK2dAJGKT/+J7eJhjqRriUH2om
Z9iw1IFaqAb6sGTYHAviFVztkkwrKzAOse1MV1UVvT/R+N1kk6LA2uJE3gnUZgmTNQCtU9fMQDwh
bKpafnMXAQGVZMKBDugKDv9tomVjUA+0qZ6FtW+kAdMIETuu028wfs8G4vgMlykni4VzjFZ/WTEz
oVrDzelEaH3sg7CYPVapjcGXoflp7hpPS+kTybb2GtQyWwe3HTi02SeJHv6E7fIxTFgldOehT/ox
GGs4TBQZZLs6MaU1Z+Jo4GfSJM2C1h6uUzT+GcaWd9Bofw3d8rdwp8f2OJYg0HpT0zzGn4/uaiXo
cVp6dPj3skghZRIJ9bCA/kAG+0Ky5Hu2UipnggCDSBuxLqrNUbedX67Zm4eIrXJHUOYraRwvC5pl
DpiCqCBGSaoxEeSxvLEeoNVUy4ASz6Uk4xRkUis0giGocyamvgZ8r11mhQstkyhKpRk/6F2ECiED
E7HohGCPK2TIhAEVDi9WpGLetsb94Kh/ME1nu9Cwt9NQPRl9DP8q5oF3GCxwtEdcqewX/EmMZaL3
LHIpB2KsqUUFXYLuHDmM8OUj3QrE+CKySD3glXc8duV9QumGonQGScImbqbGlugZuGyaICpe9hfS
iP9kmH5o3w2gw8mqBnD7qyIHCk/Abq5z7Yi28pTm3W/iXDLgMDkCfZjW+qdByahS0JHBqr7T9r9N
KNfYW/q1xpwOE6dLMKmF9hRNpJvEloI28dV0nW5rUVhzt+0V4dCCCnVOrCZd/Z+H3J4Y5zIL64by
QnO28qoKBC8iEdYxhYY/XWUagVSIhxgVaDVn6bXqeQEckwJDTB9z5fCLlwA9RAftsunQfi8kDDfj
G+GDm8aF4B0qYIntdux8xs3DtmDhmkVqeYqb/6qptigmOXJiJP+E9vVBfU7W34Fyp/W6RXx1UxPQ
G2uuupX8aap4K0PiH011eWZ+RpQUUaN7oZ7VUd57yyDVpBQYfxA+RkOxS0Ldr/Vy8LSx+yu7hhs0
Lq5m8cZpfG/C62RygaMuTHPiDgKkpeRmhOKYZ8w0cnNQfR2SNDYu1XiIZPeJ7+Da6/03coSPqUUE
DAYFYBUGdWJu6JcZCSSmMCqIPG6pRzNq/9jMwNr6EzZi3lbljBK32yGOsmiZkGoHBsJWXnTb/RyU
HAWoYePatIq7yPRHMDxkLckKsU1VQJkMDyhYGBkmQrv0mnhse/KgI3Te0KTmly6dnABbzrPm2p8k
dh3iFAnDFI8vkanKXbSg0Zl1GqW0QV9U41eZmn/5sB8xvwVsZArXJECVUmSzbxElFRfl1aAJjaeT
u3BS+UWR2UHCHXfA+6jDFNc3naLw2zqBoah09Dip+XCYM5jtk2Nfdoe8T7itcRoDpIx3WXl2jYm5
5CosDLUWWR8UTa+eUKJFKfHq64gGGSQNgaVrtoJ4Sr+OZqzIsBgcvYyx6Y4rV45hcZtnFwg3yymX
eDeU0Sa8bM6Ijm6CFG4CByWMtOyIBoiMR5FTPSQAvRGuuB9JPb1wvCs9fAUpZDuYIxnAX4ME78XC
GW3DSkemfEXeB+2wVsyNBStCkq5AiLFV+EzqP9tMg7/WoOmK7CDT22bfJoSmzO6r9Qn+pvYbEzJl
1JzTSgIWtejJZI6F08OkH6ziFGrU7k5Myrewtfki/mIEgILAMSBCCRC4VrqvDYBmI6Kpnm67VyhA
rxy4hqEl0JevtQCzBzuvxW1EsqXUrhFY0uTwxkTWw1YG1keKkxoRmVYI5a/RsjuX6D9gO5M32dMX
pPlD1AUsxdB4U3RsCr2kmtZvg2IxSVB8WEq3qYPE5UzxarLBmsFxo/a1hnPwwmbaRTXmdokdo5xG
Df/Sb1FW2ZF2onIU3kzy8knH+77F9Pc3gwzkR2qFdHECblTIF5fGHrJgJdsPrJtsWfeQms6krh+d
5g7M/6MobMwFsR7gbHfWuOfQUp8XW1W3XKeXUHWM/ci9uhlitz8qMNlQEq9uZa7fyTB+twY+q8r4
FU+Y+sc6rXaa6mKWb3NPKgqEusn4k8xI+GqcPBVy6YAMxZ4pyRCLL0gMELHb5pZatNq0pYoPlUw5
AerE+hKek/T5W4bF2Gtq416K5XeqnXTIoZaIv+bM/kjLVr0o0fSLsRwAmlUeXlfjn9bmXkWyp0KT
SmJORNoY76sSo0qVsIRoao9sDVl/rNJbdCgZKR2NlIM2yhUuo9W2WwDdh00C6sH9XffzQ2cT9FEm
tO1y9zW0aHqpy2cXDoExuuIu86NBxjk3gaptmPbZ22UsUy/NiZOtaVRsZro7WmvczS4vgs7J/+De
ds+mOCVdT9bopAUwZB+NhIktmror+dvxjrLxYFcV1rjEYirkvEcNoJwaMvYwgb8ddIuD9Jr9C9Gz
trAkZrV6Z9TM0UhHsB4SpIO+0i+sJ6Hm00M5m7/0FEWUUjovWg+8aQQDsrPhkGQ5vRRkpAyLrJhG
bO0vWmQEDPQQGTPYRtJKA7JvmushQVHjsDyiLJgf9arNjggJ/XSpUDfgNVgy8Zkz56dYIzVegXug
NW9pL8zDTCbJts6S53rJyC9U3N/TIt+GvDKBdk9veB6kR5MKJpnyOoXJ20AE3FntBpDiVMXFuOaj
5ekVoAOroGDYPopu2wwCwzpBXMg8DmpEdqq26E+WY5ySxRzuOmS6JHxWZeHu69UPNpeLsS1135Wh
esIsSslnm/dWT5nui/mpHbX8YUCinZJ/Pg4xWabxCuHRWYS6tOZDhRbfTuKQps3opZb2GWtUEFGp
kyWkH/KWUNxFn6e9ag173SKqinNgvIDkI9Gl8RFOvUx6extqqLM9FzxpVbRQ1Wg1CIDiRoisEuxn
2julF290/p/B2iZXF18JnRca+AvMytkOt7mNNIGur9i2nQmZ2X0pOv0xTMVyq8f+aBkthDTNJpWu
XqxNSZyPr68kNVXqBzcBeST1e90SYixNJBNhD1oPFx5MAdG+N85kXRapHey237aqgyORUgZBWUXY
K53MqX0awuU1j9Y4qrhAImPJ5yiabmwvwFntgbOf8mrHeVCSXLiOFDFtYjegd4iPurXLfdcNuC8G
ZBjZ2I4BERzImsy7yXDD6xtgFEpr7hhD4aZohhJgjeTtT9TfdZxdOViPnst3AkTktPMyBbHf8s7G
4SiZcjTQiztCr18FvCorY402JU7ZGo4tAJu3uFzyYB5s0iELSY9FcaDg2s9OSv6DmrhPk2VuaZEj
U0eiBPCOeS6Gc3+0IdFR4d1YByCSyS3iaoAo3DPJFA8eAqJml8RT6oUdc5OhoPENqovzk/WkOaN4
Hab2NyKvc6GV1VsJYHYef9HKAvfO27qtwwg4p56fJXHlHsGXsivhM/CGc9sprRcFNqZG+rrIsFX8
/xwBkPKZZnUPdcJcE/rdpWSvUBWLbLsyuU9YK4+SDazCjFgZ8VNehK9a34ndCPxaqxHZlTmLvdUr
NxFbJoF1UPpiFvQgYgQzNOCfIBFDpEc77Jrp1o1IW6qm+q/eucgCe/UhpSVLdwgNdCpJBxKVcopq
8Ckc7ndLm/T+UJQ3tQC2twyeUcoIwH68bzKTZHTNEDSrRoAb4o+rZSwTe4tL+SqrGcFONYe+uaQI
NklSUXT5hoEBilCsXFSsI5fI7G5tSrrKMDfPWa01O4H3IeCj1r1WTh6BGJR7qEWDRC5PiPBfloaj
uhITQ0jjygq0LmNY05j3ItzjtXpsuJhoDMq/ufmuQUWlG/+ANfJmFRktE2MOwHhIS1228H0qVZFE
T2RfTaLshl5pfAKrrHD5HiPS5DOn82MbKw+dKaojJ4VeYtVHOLx/k0y/5KqmUhPork9y6T7qK/Eg
W3JGUTx2M76YVv10XCCJ5YDXthi1Lsgr5apavFvwrwDkUteO4H230dzkOzmPqwi0g6X0HFcKMTBL
cTB04tLSuX+I5uJdaePvCq3qrpS+IePqzRKPjO+3MbJbrzPtmWMBpYEmkotM7V/M9WSQpZW7QZfO
hHSS37J3wFannU9gD7UhzYQpUb6nBDDQrDDDLvvO2QxO75AjVY2nqlcGPuadKyZnu0TMLfvXeUHv
gL59V0Xtq1vRIWLWW5zQfW1nu3/PjPE5qUiEGSouvIlE6o3xqeZEorb2uI3WnsQi0mYbOcOj0RNA
vriGQxFzbO0682BKpHuNFqrZCvNBJy8AuKy1C0f4o0IFVmfDYPES+8BoM91Az2TkgX1DzyaoL0p5
tM2PPp73qJ1pC7e8ltSw/sAePBg9fGO7Xk5s+gJXdab5+aBmp3YxXCRlpeYJ1X6YMW0oqrxyemYk
12fpVuP32NR6/WcuVfbL+nfX6OwBJoheR18d5/Sih6HBryoPstWfVa3KIDrN1T4W3DhkAoJ9Eaa4
cR1sASD8je2Klzss0q8bkVPYpf09q18U7tMC2sIg0ClU8weviu9z06F/Lor9sObFG5qyg+LF6qz/
BeXLxN8gyGYhStSmC5+m+YNDmPC+leq0ixzjPiy1S0SVwlJPgt+xnpWTHtKHV1yaERoB3VhG4FOX
7rlpEw0aeO53pKP6o5G2h2iavoqISENDmOmOv2neSz1OfXU8kLf6hv7WDZZcl9sEgW7ULYTQE5XQ
EPncE9lMM4JUlUKlkiFEFZ9rvE+l2EWNfWOUrB/0WbtqGFwA3Fof+G6hGAoyKWaL1MNQf1a09LZM
oE8keao6cbPgwjBUmQcnocUF+q0SyjEMp9Zzc3ezpNEtTuxlN6Mk2rTtzCZEdyDvigsRkc8wDcMj
VXHEPApOdegW/J3yYUAF+jg1NdmHcdF4eSEhcpYT2A830XcgYWKqRjS70PKcgHqs8UxUi63JFq/O
T2kRcZzJsdyspOigR8i8KTKspZED+GJcNQ+NZTC6NYHdZXSVMmVgJou5ryyv0tDPFZ2kTXdC/36F
EBrvF5DOONBjlOOE1la0cTexmz8omD98KwWZ29IEoe0I9N3o1MTr0EgEZhO5AT0BIl5U+FKtVT0u
OlVenzOfZ5Oc5qrZWRZRY2o6ECk+ao8LCaw+vc6g0xs0wZJ4bZXygxj38KhU+pfTl9U2M4CfdOhK
xm0FNAyFCH+huujTvoS/rkxK7qGlLb1Mtn8mI7/TZ8j2+gJs00XITY+WLk3efExM8pBQqdda6t8W
HphGbSUMVIisRdgDGisAACGT3dv09PfGgsUMhTuxQrlGfDHvRTE882xsXGPKXWrSanbsDM+xjT3b
bl8XtXggcinyBXJTt9N2ij40G0DkBG2b5V7Nwe8k881MGI8V+dMM4NK1O7Dr0tk1LQpRsI6SCTQH
DM69PXExcb/AH4FC60XyjqR8tcYmL3pdPpqV0wZNWxbw/cFKJsNriIwGsbU/4kbYOEpB9l2r/x5h
FIG3IHenTJNAT130y+JaZFL6DSQL37QPjUGSgMVcbMMHBnCxm9/ZaTaOJa8hKVJ3ZR7Pekc1uuDD
ClLYTAwYxUmBZO0POraoaZVCO85A6zjOnhCkGMwhccgnxGDHizE9lZynSFanU1klDzO+Kx/1nR/B
l/hqbfgW7P7r3dDrXlwIbcNduxz1EtoMG/bWXI3PDKiKhwrXdEfqYeY2/QNRna8wQzSkKapzUheD
1U8S3UxIGsOwqvOTmiUhhVTLntI0n+OcXUyIQzgF8bDFpSF2YQLFBzbiB617tCbp489DGcVbW9iI
24069Qryv4/jVCMGJnHhHJodKd7r//08RGC1Ajtl1PqvP/jXlz9PNo0vw6H9+c+P//zfv55aF87i
JbxJ/r/+4F9PRhPVHZulDf55WmT9n1/un+/9/NQgOazSVZu3//qDf/2d4ZCR3N31H//tacZo/N8v
nQAofI90hv7bc//5nqKEoa8OHIP++d7Pv/qvf/rny/M0j6yI/+97/K8nVi4HUyQF4f/n/Wk0qDOj
kh3/+fl/3p9/vlfq7d3VkQp0nXUe8cCem2QAOvjz9Rx2xiFs6//8aZYZ1vnn+zr4Cmc75g10QA2z
O4o0EWTmsHg21qGXTsBh7zot2v98OXOS0nEKBUovkcsMlevXTl6QNFUhfDfCv2HyOCOVRTtVvutM
lfek/2TbYXyx2yl/6LWx2MXCtk5GPSzHEUmMuWROILoyflfUZttYS/bZYOsAvWIR/ETQ7rULoRxm
M0KqSCovNu558EyyuJJ+Uz6lIcJPS+cunAp5sOelPdE5cTYhvTVEU+I15gzl1zPt0qwZcYn3KcNT
PDbm9CTcJPoDzsxXywomgZ7dKpNOHp2//TQXh1pvfhPfyovJiPWdsfJqnwpN8ZMNCJLS2wLKDZwV
mlJyWPREvO6tjn4QPaE9RLnZZ1lbOzt5/0rXFn2n3LgpiSOdqGC+JPrjZOMXAiXBWl+uu6LsdmXR
/aH2MQ6ppCZAeuNNNdKLKVbeY1FhK1dxr0+knKN/SgnfnjlykQfAfAYNKpzsoUgUiKIO0LZp2UIt
/FTwUawB06ai7xpCtek1Ip4xiQbEa4PQ16I5BP0V3Wd4ZEwwe02i03HDANvbY0qFcjCN5bsbdDcI
VfUdL1c4cVM3ApaBTsoxpy+vGgGxGl0fb2P1Hi/kDvYpIFVUSuhwnokIUCW+GHWhvUG7FF3eV1px
jaQmbOaGcCh1Yg+2Q6vfSwr1QCIuYE+nKBmwpU0mkJ6U0Q9StGWj41Hz25QWdzu27wYcLj5W5geA
GVS/sSL0vH1OYI90A3d03+uQdZgUDfQSAGjyT3gH6SkSJYer+Ih166Ab9iFhZuCEBUgCuq5HyrIQ
rCUjx5NC52mPJ32v6AQCpuTaOFXv0ztC77QQ69crd5mSeKQJcejYb7fEKbA0ibe56KqLrSCwTCy4
aH1HZpiNEqSfcYFhsJGbWc3wMEWYqwkH2KQutRU7HZuM1+XRuNXC5T0B/z3WXbNTzPx5QBbEQXGP
HjzfIAL6nutVv5Ega4trYqRJ0QP9PDZkSGDaPcFXz1bKlqHpz2XBmXVoO9oTLrblArWQmWLBjcgr
5hNyy6ELpLTBVLVoILPE+mubxLmhUYqgjgKPKCfCz2dF9RiAoLXCKlXW5VdtzhVQt+hxqXk9VQjY
aNHNGxUETpwgJYy9DHlZoaIR0JMUmo9LcocWevb6qaJuZSYbJJoBY3VQtjTNEAwOfztw6bisWxQU
EjOzq9b5UVe4ZXDcT2lueX2ZqNskX/HMyjOuNgBVNbnQicopLSrLZ60G+5ZUGqALg2NEs0hMg7RV
NYU+WJqN7haYagdtgIDMtugeaiiEXNvlNo/hJAAq3dhG9aYSBAiGtL7mFtCPRlD0aFEvyWCTIRdY
f1YLMzCZRdm1FQHHTz87ohgGZWzolk0M2Tm6CtqCMlrelZR2CTglpOWiecRSCe8n5uxoqORFrUgE
TPiUPwOCqs00p59933zZRU6jyODuruY2DboU0i2mxU3lMqaf5649l/a7jSwDxn5oQBgnV6qv0OcP
yfLV9x2k9APxQfalz91ACgS3g2Mn0Oq69hRmj2LK52NPr8an1Se8LHpwmaR6nFiW/WCaf4au+9XR
GHBGSrC0mHRWmsnv3caCw5wccjJXNiKfqsBKLiry6APq01dl6t8ywnIAO5KsrimvozF8cVj8yoGA
o3zKNrkD1VkH8+6MSNAd6BOJEtFILp2tmHonqMSN8psB4VLgx8b7jot+OJhC42CUq35mDMoOrUNF
4Ai1v8ACSqCt93OVVfBHiZNRiA2u2u/1V+lF+WY2y2+tjMpV0EDbVGOsDFqKwIPHBFfosckhifEv
zzTbjS+Z4OV3AByHI52+JibJLk18o36MnaUK8Ig/lcraNK3pd3YY5crQ+t1bn1P+Hanjp6Kiowdd
gmoMnakGvdco6A8T5M0Bmmsez+GE0cwMlBK0fzjAeZCpBF2nvc05bEjmGO2+jJD5DHVDC42UtiXu
aHMLogPd+HEQAvGqZJmsBKICtcWNNb3O5OXuHNVkAptcGL3E75lEcGMYnq0P3cWC9cEUKQhxLntq
PPW7WqxpVEv+ZFREouea/tYCrfUURFb/Q9p57UaurE32iQgwk0l3W97KtkzrhpBp0dukf/pZ1D4H
/WNjBjPAXLRQpZZKUhWL/EzEitb6dIfmTRvQkXKiQJxwDPbsEqCo9eGvqmDbAtUeUWznfbJfY75k
Qw1aZlOJs6vAwy0yh1siCtwz8Do4qFZXbdcEpXsMIMdzk/tEGhTJgknvDk3WbWttgQBm+AXKHWIH
ItKMGT33bEoMU3/LppJbdt/ZRZWncUJ3gQP7HCP6WnHGBk9ai4MYTwyBCfnqBROy3tvXXjWuOkFP
KHkuYbkyoPHLbd3ajx7GCjYuVXpsZjot8BS7KCn/0F3QeTdIxrw+2riRf80iHW1h6dNdgvnVBtHa
7pQkgMmKJzH03gEA1cUv632sB+iyMDU46r6YOiKn9apuNyqX57c7FoquvQKIgPl4WGP/2zYmONF5
avN1WjUvOe/wjWnRh5vzcAgZGLV4/u4Sp9yxcQ/oQsb0MtKZ0astyDZWcngkeH0hZPaOukXeSEuf
BsXZi6MnI35up4B0TRVxXh6aZTRbzBuDxIVVVhEYVLqsQlCJvXnEuuwd32CfBr6A8DB1sTTya524
qGcC46u0zY8a6M6Z8p3ARwljMUIajhVFkXrzVDbxvZXZb8s5fmZ6siNY0DggzYKk2N7kjv3IVgUI
m+UhltRsvOOGCUfAgm1MSUL1NVCowVCnUprWQTXuszGwCKh6OREPIC8wRuS67m5CVPAEsjkE8LGO
hdtILhfXGNKgSGS0QFcQ4OCEJjUHPG04Es9gJ+E4Zvy4s2rybD0FOtyMQDIRVDP/oswmhKBrj3Ux
3KTBEjE+eiMN60tm0eCPcCn6JMdHMHfLqYVfoi+nA36NI9d3jIxZ/Zt4VG9V9/bnbFavXlghyQmn
4+ge85BFSdmQe9F2h9JG1D5E4p1DAjWdey8cPb5QvbD/9VEWZuH0lbChY2znT0RHqE1FAsamqYkK
aiPzSIQ62eERr7s08kcG31sjgVTksu7bNyarSBAtN2Mag9XhAdaMoUd0VzDlGT8ZAWA5xuyMSXg9
yorpbB6+miWhqiRzq1U9MlXI4EbprNm63cg1ClP1Go2Nej5mj5GjOWTmjF0c2XKyV3cIbdz9KLMt
TlYCnoX1u2XEb8yEh5u29pnruuHezeDOp5q0u25v9P4NQkAjzLO7uvTvY6d/LWdLnvqcEstpmT77
WX4aNbbZcNHJTOSurGtf3Z3bOrM2niD9O++gnY93RjO7F9NS5cFt24pNa3c7F3a4l1l/5oUxjp65
n+ywuWPUiARebh03AnrTPCQkImEsJTIkGmMWaplBZhITJLxEasV8vV1HsbliTFOvC0rtddq/V9pK
mNw5zzJ17ixMEEmLrXUmXH5bJOlvlhbjqTeanWarSMbRI6V6f8TjDEATxuhGNTBFU8/HF9ikt9Dl
y1McV2BGl1uyiryjx/J6uWMZzk1IgMDODY06gwKTtMusnWmgjvqTxfLTX/LCMo9eoisj5rVsfLdO
HA8HriTbVpXMJoqYSmWQ7iEqmK8JsF0/H2Rl1OSS2YTryjVlbH4K+pVFil/RdtUOeuWGOJZlbELA
le3aA3VhVp8Utc1JANnbFnL+YxCHsnVm/y3Vg8nwa7pPSFokVI1hsDch8Fm+pUrN6p8PSQbwUDps
q1t0uydhu0/CHKadTTYiQM2FJGPFejPzu1NTu4yg2nkClYbsPAqDW46MdhnT0IcsT44flOMBOsu6
oiGZ1oWOixNzIkTJJSdSO0rMU+WiI489+TmNk9gE0B3ajNHKFJfxsmM8EVHUrLqhiY+tyJnPeuyx
Ww/kYRCYnEpTNJlJCUMmcP0UCRSbmdHnzBj4M2D7wDVQsjEWQqnzMeIyp/IlVV240IaTgX4usl1W
gNJG8xBwHrOpdjbwYVCYaIfhkZ2z/sRhR+7lKnFogTM07FGcfSY5y9pWOJ9Amm+dGDR2Zvnk4vb9
oy8InXEdUmlKxQkWIdVRjiNbCUpvrztgE21ZMh21mC8mF/7c55wYZsklsXR4iMNuB8DzU1rRAxOp
TwSIBoVu80Jmxxq7pkmdOnJi7bPnHF8hLIfX/Nhaxj7uck1FUqgdPtJN5ndfTk1DpIwvrOTxdnDQ
Tca1RWXiuwz1k3KTtFzkOw97k4+XAU8XekZCLlO27ls8gDFGqdnetTl55SXzewiLUx3XZ78gqB4f
E/6qwLoNiMcAiwD7Azy4zZ7YX1nojIeUXN+p0AD7gTApIycojyF6OXHZiVucgB1v6G7On4vB2egZ
XpJXkiWybBnNNkEa1GW/IKR/anmBZUHUFH9n7+KymGGFxyW1s+OQr2122aPhuc+imiktqAcLLZ+R
+BPZaA1QNoEIytY6sAd+DkRvEIoja4Ro8RUtUqhK+HpIDUlLwMYeckrpEWrZJnvymr+uaqxtU6Jm
5GQKLwil4d6MkOcLN9vZbvenQ2C8EUOyTwxdbWe/CrZhHtImAmYzsq5eT+107Q+Y4sl6keZnmAWI
SoMyPc5UeGUmf4XoUH4JBrXVkhZSmlfHdlxO5ew1Cj2ckkkVpEbwZzqe+9oKqLZW9UXfCjSQ3McE
dgmCOwAqZiHijbPy6qXCG7OHduBw7GPFsy+4UHbGCoGLv0wriD0dQmMLZqzZSjlfwxpwG6rulZw8
mL45zk3nYrvtyygHtkxkI1k1+bSiYw7pIwPtl3Wnqsobcm6NlZh8eUJpVAmn3+YNVM2AEVlCo3oM
s7Mg25udi1vuKXlQC1Fz7by05kASjFtmDaijoe1B9AwhrIqee7PJLyVwgXJc0reSC7yZP6iNHkkM
IZx0+mZBphEa0F1W5V0jszd08OyZYvutUsRoh6pmZZ47r2zo8CiabEHaPrc3GhD3enSSW+n3eDO9
ZQDk5UhRmnSjoLHj4PPXiWbGwpOE5QBML3GGJQrf8GAa+HPjLtAUPvLQRUWwr6BUa1HdRj5ep8Rr
yf8qgxt6Le9gMIXb2Pg2Cmmt/ZquJ8lgm1VseznwN1bASUeU5W/M54Rv9K17NMZLXzAnXqSuXD94
TkcilzfJbko7f2vVgg0ohT0n3Hw3Om+uxfo2LNm3K4cm2PKqLw1ia3IoqJzU6nZpieixdGB065Sd
SZbpABshlShJGwj32B7U6PkK9dBJkZ87n1JXCeR482gMkHH0wfaa8S5aaEQhalc2GGcPTd4KLN8p
Mij9yhznFCRezH2lwwiRLuG2cyJ/VzEAOVbIqLrGPxhzdJwtkgqHDr7OlCNEoU+aNuFIit5oU4TK
If4TDkGxV72auKLBoCiH2r3CtCUe0mPh7zSNu/PmNNkbIsMS6CO+cBuoY0QIFVI+wixe+42H7Afc
KTjhr3H0xKnlyRwTxdIEv1eKuJ+aqwR8qKdbgOU+ASZIhZu7bIDQG4nbzuJUQdKNWodcj09Kkv3Q
Cf0RsLrezbX3ZHSleedL4yFqzxU1GgHPDrpXqyk3chSkasvxdXFcxx0hoCMXaSPkefF9UMJNU7za
yiKyokfbHFtHY9BvNdftJ+Y6EYF85nzrDANr2pa4IpVs0CB6R9uonr1ixDxXG6TcznA2TMw4ppFt
TUqoLV6fOw/eZRDMh3J8cRplHl12TpQcNNrUp1xzfBT5KFNMAKVron8DXvkbm8DJhFPlGkglWKK5
/CYuFdhHnz0wuhh4G9H74Qq1N3F7tFTH2b2/A4F1m1bIMowc+jZnP3s7e8ElyxkiYp8qs9g5IMg6
YNDEWpqC/oxQ9uXJoZ9IE8W6j2i1xF8wgGHatwvILkTk7o+cx8tW/LZjQlZKT209HrhltnfUnfuI
tf8Gig1vPg/A/WxOKKtBJ/YQSmkFUAe7bbp24+gih/lxStQeSZQFs+1lQI287qhkCMpstrWdsryu
ZXKBskWpUlVMdUfjI3BQUBoOu3gmNg+MLPmtlmBfnnMQpfVnV9mHrkMFaklxJy08yAExV0izBWfJ
ykj2tmbKTRD4ukvlV1WHb0gTJCZERaUxYV4lZ02PewzLVJIO+WUNdRsqHoCojBku3QjeoBnnL99g
oh35kKcKUFA3Tjlda/kyJSQFOKAMLO8miet0mxYlQcyJ9bW8ZF3sco4FYMMYDpq5aGPQm/ZRSmVs
g4qLe2yhNEoJGV5ktWh7nxs01E0959skJOwzaatrl8tibbuNudlP5PHsQjHJAw1LuAnfnBFVW8Mh
us4Qrk5RE99kHkdSVbQ+9gv1JJRuVqGeBdDh/KUsUsAWTcIkI1UpNqjknII0DUvrC2oXf0c9fWUO
z1vqQTAljoAmUgzvc+vuRTV5uyWAVSGjToGa7TFnvremKvflzJzMJr5rh4iPeFmXUbGuF7VIhAp1
Bj9bulu/p5+LKmfcYSoidarDC+2FfsYsioOOub21k8JO1i3iSlGSpSfBne6TxvwY+sFF0Qm4iKCM
27yux33KM7qWKLxpoDlf9z4Q/yK+nTVMnsH1d56/xMVyFkLQtk+7ei+ykQQvVJa7vMyKzWwhQqv7
ExmQ//kQ2NN/704MMJFcHxl0zCAd5vc5JwI8isQHLzu03FjoPaHgsIiBJ64sie6J+pGOnxFhZlTb
3un+FIK3nxrdd9sIbuwQjFTJ2wq0IjROyUXFo6VAcrOrOCHuwmLxxO3Dvs1ZWRQ5XRkTUqeBbZuF
P5aacgXlkEJukGe/G9ASgLnaQbG4a53hItziixHzrZtayMcH9daYzbVU3rAa8oL80imAS/CuJQM+
M9CExXUda370MF5rbMt+IrdikA91Zbz00vFRQxCdYzrNZQrZYpuEVuzSsTs5SHFmOzG2PRfL9eyF
xxKh0ybDl8SxfdW2gJRJJGdkwxdlF/xnVCxCcXzUy3Dl3ajFHYSRazSqT9FMv4G5PY12GOyIrrsk
Ht6tuCcvtZe863q1XKUC1MQg9w+MvMCtcBGQAbHcdeQ5l7pDp7EE7c3tdCwiULq9jSE8Ri1YmuBT
jCBZc/V5nklmgT93kF56BD8Dqq8j/xmtwb0y7e8WPeUhG+STLjTjaZn+6vz3Is3A5NkIdVKG7mzu
nW1Okwj7qXqOSLdfp609b3hTnVx5IhyYGcUI5AWf7yV39I70GmOnPl2FFLPuDLiv1i8jYNyUewPl
POBStgUbluzsxwgrOpqaSt+JWmOlB2vaNREaa+ZRq8EemVAY1U4W6KOL7ugrOqQcXkhiQFDDEoOC
v/LvR2Tu2zbs2aswXo86lIdebvl7UCf0api55xnz0VA8BBHrZxPQGZThbkTr6erlwznpJ4CyMq8o
4GMHR3acbSLOF2tDVXcRySunEIAvw7LsJtL1wV6krVFDuhQQtFXZdwfpNMbBLcKXtsXB2rEf2zn9
8FKp7isx3wuLMzweM49rLRlb5DDY6X1oLh74jBN6DrBUoltqDOt3nLfmCbiyffDiCdBbVpDkxGDC
SYtr0pNTXDArHqaRS+WPKuwBWn53xHRBHGM4Ua1qNAKqDc9c1MOzYRU5lZ1wV1Ct3NOIMUnopDtV
c3afikLvc9M5A+vuec+ayYpp1UaYuChrKfe1M7FdxFkUk9XMsm3VjHV8isyJpjf4ZSW1vR/6infz
NIX7sMB6kxmuSx7dUO2TEgYx7yCEmEN8TG37wbI11qqKhrxb6H5xPyzt4fjK9fgJ+ON9LhE8zuFp
QJlD/Rvj4rSqC7YQe3sJpfteRsD/1WTcFdabbeTZsXZ9jne6sLoE6Q/A6akpGND4mRdvFMqmNcQZ
TrUUIMs7HGMgDBZPYjYXmDJGLEmbKHPQdC+Ci875SrzsKfVViS4MOr09WPc6JGCMbVYsB7gz4QeZ
gWxUBsxl9fCSj7wvSi/bsgM01tZQwdaphqPVVi9oo77zPiiOTfAogiFYtyM43ECT1FbRQ/sWUQa4
5/xrEK1MV96jVcZWpDD+miNDNbOrLAq1Kd/GW52TOYMVEnEnOUQm9Rc79Hg/SGPl6rra9bFTwQfi
zACE0dhaE1PSCRtlYYkjiVG09aN1sMOWK/c0XLvKuZG8fqwS/RJXNpWQ3aM1K/yaHzuy6bOn+JQW
eJXyMSHNK6QjawnRCBVRWo6NaB7UNztiC4YDQ5iskHjUOcfkCaLBQsm1HSxSLY9y0yyycGePn5Cp
D/UQLDtwdpJxmbIY/Qn3CKMvV0G5wBu1wSfbrNPYqBeOIJEazJUFVKW6CXdB0wA1tusDKYSrwsCr
3aXTUz/J1ymIT7lLmtxQ+a+tVXfwAMgGJzjw2gZjfobpg7cCkaKYWHG22KcIAp9/Y5g7ZGXaHsre
v2JoCUmUUDDyKS5NO0nx8xhbQ1R7SowcL1nuUGriMEgIALC1a69mZ5+wYKTupLbKfNRdI9TJCJ9p
70i2QMNMKozvvzOT5HjH812P3gsCUAcsB6vByLrE1QXwI0u32Nm0MYfQxJXLCHSNzJTRjc2ps5b9
G6Cuh2RB7JfFTSBoE5hD3aTE4gUpYFAw3Cuc0CwtkqtInauWU7HEnx+CgjVEZ+MNamV0BdYkz5ow
F2IH9y4n1YARVo6MlziGMNsou014n1OfGmzQAUuu4jZqtniaQk7HZBv2HItGizZdzSaT4QQtl5xu
6oBF4eg1BLKm2OwHcXFRtG21dD50A9PRIgs9CrpTJx5xyGMsmUmUFnQxaYwiy/Bj4ouzrZ9GgNy9
6Bh33sPUtbx34+huwkTIWRUOXsybgdhEBlQ2F95sxhbGtGPpxbgQBtUznZu19nRSbF2Cs9lbroaQ
/1JwSHeEZHH4gcbKDIuxCOOuQfyBPfvCSW2F/xi6ld3nIL78DdIOHBcJaX1s3hAGdN24IZmmYlnn
TuR3lSjPm4sVAcfxS+/OzOG0aHy6aOtxUQrU3bGI7wut31I/A7zlWHhhgrPpduYOvP4ii65Qvfvk
86Y0hgQgrnvUzAeG5U+VmP0d2J3pOICUyG/9IviyGVUyRkCIn0TFY1sxtOqquV4nxXTrcbBtDTN/
debHYBSapfkfEjLfsuVgDUxRMSFhdpGnbIdDdd94bgnHZsEoqM0gI/c4BdjSHbxKjmZc5EYBvQN6
kMhMcInDUtrUU/RuS6ATjTXD5hb7aIbENXXeBWbQF6EWz62hDllhTseeAq7uwz2SUawCLW7kSGXs
rr3ndGJgEUohkF4sPuk2bTZBKJ5IBD0C4SrOQflrirP6rObiXrcCzwHJv6ugvZUeCtwADdBGTkwu
6/6B7fFz4BJy2CQTHTa4i7RRQHJyC+8HvcPylvqV543AHhe+UEKNV43xc7RhFY3Jp2xG1JPAS4k6
yK1bpYJdsLe4qlAVmv7OFs2zlTpL6lpNUV9NXDKSrv+ghag3UJVIsNwBnBJo0znJ5hab7tRMNOvf
8qDnmGRTV63ztgm2OYDfFeKbPd4Q1jt+xiIMVS78nmnXj1lzMDReLB97koR4e2A4GSNfCO5bwpRn
6dgMPI+iratzECyX3jrZRE774RrefRLEF43i6yBiDeyPVSNjk/PgkAGXqBjI7nQ7iOHBIf1uzgva
mc4ktjA2D3ac3Xhtso5T4gokFSF9npNvHJyJU4PHsG50dgiNalXObX+o29lfpSRqAZ/B380pIEKa
7zdnxKSnhNoYC4m97ykQV/BWTuBRrmHrBkwhrJUEBFYFmtYSdwjBbzVKITYqhW/BNUMI6TSYOmci
qemnjXUxa3tHc7uOallhK/lTwT3aZDrGFqfKb1/GPaIf3mG9DI+RzeQzr7ns2pqFjIfTZC0/2E3+
CkxjsUWwYHSVB5qNX0zOwVHXQcmJO8KwNsUHH9JVufBKydH0OGz/eRQzHaYVNgQmoznVfVjY8zpy
iNNqTJ738LaAKnKk80Ttju0Vuz5PM7Cx3PUZ6CnBm5X1E3Jru85fRUA6M+M7rNexOvb9/BgT2UgL
HXz4Cs9SV3eIy1C06sgMcGvBAlI9K35AxS0IDcKIXWuivWFquTUzagIfpg1mkoCrYYgO3eycM7Cs
RVL7m8WBeXAdrgIuYbNr2jymrOjdzOG28b3bLoHPI6b2dnCH8k5OM0c6cyywZ+SqbZoZlCzBstQt
XKe3FgxHUiSqbUTKV6rXtWYbhfHzxWPjyj14/GaLgt039mNl2xgeoxuGkMy7aqh5VUX9BrqAVR/F
HQBaaA6xOhSlzd7mi78jWUsDQ2EKdnc9vof1dWBMR9GqsnvFLKQgUWc/lAPjdQNHeisqfFQlOnKr
rvA4zQ7NK9uIxoTMM4/jJUn9OwPVSJF2H9MU/E60dhCiGoRdZdN9HoHYYn2Pr1Xz5suC3QBB55TE
7ZOTNb9Y8VUr5ivTjktfsBZx+jKxSKoYqES23jDTF1SxsK9jmX7RQnEM1DEyJpSTqyZESzF6cY0v
lYt8VqAxJwbiIqiEq4G1j3mACJswGAzlYUzZZTdGuW/bCZ+7BQOJpfW+11zUBhOJC/7MeT2FBFHA
qaDDbTMUXtbAiqQGWLY2e3mIvRjHuK5vMFQzH4zpJ5v/pHd6eXZbh425HAvtOc27Q2SmyUmC/eEX
s3OKUdXsZyZ/oEnVsbAo60vQU0KjEGo5s5omZ2Jl4k+cgdWJzlUnm4CRdQIaGbAz6wTmhxxPjE4i
E/0tQOS9VkyvF+s/7OvlD6Agb6yUsYgOzg1HFFGKd9KHhOH7fwpNkFbomJ80bWfSeS7aFX9yRUUZ
NsHJ8x2+LSRAJB31LTmx9SZUJBUPWUZAcT1A86ufzZxRFNC8YUmNfhsa+UUMNCdLRHXdJvU+scOe
ZxyIti6LQ4VAX7rIGMtgrwuJCMIY8Sv7Mt3UakJMAqFznc3oY+rjUNPrd731iuzsWwQFLeLEoJdk
zpWhWXKkwbbxW9xlVYZtTSNNRlwz46ogdkizR65HvAOsRGrkN+sWBNAunS2LOhxNFMLQVdXlb66X
JsfAntEUYm9Yxe5QnUvGoRNHfIQKiKcvHNkxCy4q7APEktKThTeV1WqCIpvvhNdvFTVTtqp1AHq4
IZ7R4XLgD8SgDsjwSBjc1Vn/G90iu09xG48GUYkwkrAX6jVDIJSbkm2CZByU4kzeOZJR2CyejPYt
duEumDPKgcLBTz3O09aQ40efu1unTCF0uyG+9W8jdsmfY17PgmIVlYpxdFSx3THOKXqrdR561lXa
S1dVqIssuXqpjKupXRX4o5sHYTCC7TVPoFmy/GFMuW6L/HGYxLH2d75FO1TbzWkMy4b6kHzKn1t6
ufX37t8v+ft1//qSn//4f/i6f33bz8/4+ZxRBkgY/78f5ucB/nms/+OP+vtH/P1xi2WdFfT//bn4
3/7G//pRfx/GLsiYmzxyMzECrIwluNO3FQvmeAnyDDO2lQipFKh7cEK7efl/Eyb5CXr1MlX/Cfoc
kCudfz7bt8yMVj83mcVPEP2WL/jna//9WSx0aGuXx4pgmudcof57/5+Hsvusef37yQp7MrCY7Piz
Wh9sJAI/t5pwSVf9ufnv+wn8A8IYl1X8j6iUMS/3f24aCJr+810/9ydnWRL8+wF+7lfL9//c+vtI
P7dk4v334f95uJ9H+vmvfx7u7/2/3/n3F//7uZ9b/3yYzW7rhcMHEZbVCThcY7JLdsjLzF27OIQV
N4VTIyr++WwLK/M/9//Hf/18ll0y0WXEHZxG0QR7x2jLM4L538iWX8PYwJg7uP0pYGrUwlyMlnDa
nw+tIrXx55ZveydgImzMvZTewu+xxIPrR2QIXsIZMD5X6mIE3ns5UFel3TReR9rEBhpcUn2jWeIy
yMKAUyxO4algnF4GLKZ7dAWGo7+m2WLCvfCJ67xrly1RsQkxs2+LrPiau/kRdeIZjREQvYZdO6uR
aTUQNw9jCq8pRq4PjE7mqm7XQ+hJ3ELZfQjllR+H5sMitQbl6zEm0IPTLtdsEhu2iugAuBU4/7Lg
BkexQPy/8qKiXdU1CU+OvM0L9w2SwyZrivK2ybI3fuCdP/bTzmitFG0KQq4ogVafm0+MhiD/JLC6
zE23jOXNSVMR1mmxLDUryKiIlKdA3kbouUdb2LtmDB8Qc1ks3OLfiZibTVkMLfZO3W8qcj1nEsVU
6rAaG1CETDE+X41vVtlXc0ZuOM4JCdgBe/BSj+baEtOf3Ca6JE0xHzkWg5AkNH4Nmbvvc93+DryW
SgOSfRoO7lO0lLXFemgohFsrpgQfv3TbhGfkjtGhFvO2JndpwmKEFzj/RmJcrrpuwOBNFRl01TWa
cAAhoiY5IggYewQgRfRMAlB2RUONaYAGi3QC5l82ptdV3SGaryY8vXbJnhmBe/E7940HsxEWcjqB
FtsdMUQ13UBsVipXvmeUOwcBBaoUY8uu5Tc03/x3VD/ZTSAeWVXwL8P0DKe/YuG5YpT1kXYSsbQd
kzQVoTsVt4rsqzEKttawNG6NsY2Ue+P31ocwFhJZIeqNKTNUurVyN0Fehm+B7jm4sYA7hs1FN0cz
a5nqtc2x/QZufGUM/eRB8qr8GRShSq5TLyE06JyL9ImuQZyFXb3Gqllj/V4xbJnuZOsiialmojaa
ggBxI//tozNzK1yGMgrySxhlBWjtfRKxBEahwwBhoLMeHObJUM8eUyHGrW+ViMoK1vWjv6ie8gdb
Gd9z7w0bA9jHmmIigHMp76csuItJA2gQMNB/fRSCITUo6pGwXLxTMO3uzFjxlDLH7E2SHU0cjC3T
eSq/fLxDNADW6dmNM9iKmnIjGbWBkWaBNBJa9oKqCmdo3X2PRXPJjOLet6KMzMP+STUvVko8lE9V
bma63CnSZza5Opol4Vcg0fBrGcGiDFKanWx+SMPmvcAZuy7FmO1b9iLEJlJqU7kdvBwSjlIsblpx
xnNdrFIr/oVegok90eLbQKcflYAvnqPtWsgdaW2/GnLxIcVSMAsoMRyU4oFj2lp3PStA+2C2IMJm
5ZzMpkKkLnmljREjcCE2Y88bTYMRsPlO6JcF5mPUXd5T7JGDbF8L4VPSiR75SR//Gdj9wDenD59z
HzEJrsV6pLVr2XkJkfM7jy4b4j43b2gt5hts6PkZE9lBL3z8MAG1NrrKkRsVgaZNcb3OP3c1L+3N
ZLnzJejmVVvOmIOU46DwW27+fGgYOwNE+B+f/vmmlnNimYr+kpFziBF0eaCfrycD9YAkPzjVeVPO
e6E60Jr1cPz5CodmTlPeXyay4SsJnyEYjVfgPuhfZHfWJiEodQoNVnSXfs7vPcjPBy2ta6jVkYkN
Z8qQyDJ4vHNQ+OjggFVmIxRYjH+QSWJcgQTWeWerwI40l4womRiyYfZTgBdS8tOcY141wwYXzhua
nXvk1/HeWDSSVtRY5ywHwWrViCIEVtvOy/Cp+KeeYfe2itM7OahsXdIMU1RD44l8tF3RYzWZvLDS
ZfzK8bOyqNNRWDoux9VIVHk9hKc0jN/AlgWL3/2zc2Deh2D6aGbRM/EGB+FkobgKEW2JnSlQmkhG
ycT4DOuJ/QLtBf8Blm6VNs6eAQJxikLcEZ8wAjhR9zV63A18B7SP4Jx51xxJs/pjG/PBdEo0J/U8
sNJoXmuZo7tzWoKJ/A4ZnY380KdXecb/LTcEkFx5Dt663v3F77MLLfuPFMmj7xZXu1fDtovBGE3z
az4RYZPwCwrlb/wqu7Vn+d7GNpecqYSHE7nbyZ+vEIOsU9/98moobA5UI2fq0VsN1XYq2ydT5wgg
kB1HA2EqClGvCs5WMxtY4K9+x2zDbiTjAAN6acxQkHq/1Tn+qci/cZn0LytKzEDWw1D3emsq8IJe
x5Ooouw+YOu3huIdbtzOkTjCyVgIpnFftMwAOqsEY+kxIIl7YM1ohOk8fAvUXvrtnGYLAU9pGTXu
KPSdLU1Ka5EWYUTBQx2izxmd/NLbvxrX+/ADytTMjo4u05FJIfg3LX4VoidQC4cX0XVH3jnfQwnd
phvST1OK3QIFbE39Sd5zCDm/e07y5l4V5sXLgnekoXCrKlRyZuBdaIzWtMxIEJMyWOd9wnyv6Y99
WN63Ydpva18+I50qN06Qv5INg5iUUnHbTL9E5mBH1lfY+L9K6oLOuU5B9IaC4dTgAlxFrsLJ0wMj
RYD51ub5eYwJj/UmEZydZrxpW8cnscJ9GeKMrtHWHjXSMpUi2yFu35uheLKm+Oha9jeZQ+8sLa19
1jbnSfPiJsI5Oy7Q1+bVyRjQGybEGIi0+dw9AxvsT/3M1b8w9VdrHDJHUo35lMJDCwm+j1A4xDUM
F0n2Zp/sXSJas957m9LHjEnKyurr41xAaR686ugK0JRMAtW6Ht2rN3JMC8YV25nxyCYgunWtquTP
WIPaEiqExhthSsN2gwYtCTlMaZIBAFF7dcT1kpqzDuoXTlfyGPVev0FBRxyh9zRF3rDrOvVoKHEx
ogf0tOBK4ICwHUO6XiVHViLI5SJvpOVngjUR8taqvF68HTcdRJBd36mryhQmPPsEiBO5vzc1+8Wx
ZSmc24VzTAdj3vghV6+y/MY6v+pg4+6q7t6c0oHED6oKuJy96rDPaxxB9YDu1urjTT64D3QO8OnE
VYdThPW82PJHQkeAxrB2PO+7E1hcAl72Ik7kISrJM4562OU+CazM3UmyY1ads/wZnYDdbRPeGfAH
iwxqrTBCrNXGUiIt0ZSNCdVJ28Npmj/nmcRJ9J9gP8BFdlEZk54HHySKq42uKCqptVk1bhMSIFZG
0T2YkqyOiStLj5/BQ8IYNYJnQxHKKxy1yf0XZQR/7CAIeXdWz4RvsjLuqm8rba75vKCSKT7nChth
PjKT1u4D+Q2sXiyx93ERbB39HUISMtm7sI3o+00yiitCRvghbrWP2P5T3ferzoX51dJHWHF8UW0Z
b8nH+9R9uOUpTwk+nW4mu+q2zbCCVXdKR0I8OdgzAhI0AS0S364d4pbUwqu3SVNefOXvO/9nO3aJ
HMrp8H+xdya7kWNpln6VRq6bAfLyclpkLWyeJTPN2hAuyUXycp6Hp6+PHlHdGZlZAdSygQYSQkbI
XWEyIy//4ZzvSILUdJdTQAbnodaRVTQ/JI97GJJkdvYRtT+gJPCn5aEz2cVCh9xyaAAfrBnQZ2F2
p5nInQufKOc8vfL0LhAPlj9ZwdLbYkfLEHHYlG/U3NGqr8vvrsVp41kzGJSqoAUCRcIui1CSWIxV
jVkeLhmSoHx4nMg/Z/pdvPQTIpmxfa4D+cZx6i27iiMniI8Gcjmmrr7LLZTbqMZM4hGLZ379S6FA
9wxj+OXitpkJOpsMh5w2g9S1XPtuE7e4q8xwl+ryfurEp8OiYjmEn5EQ71OHMol1MgdExSC4Cbx9
lSCfZCd4MMrK2aZWoW0zp77lRKODcGTJOPMKOF55hIPY5p1NI/saFJDOpoAlLmaOddSij4zseEVA
FYEe/s+qH+KNWbJC0hvDYGn4o+jx+2rOwOjOTxn0ZB49UnbiY0g2f5tTmv4IjLr/PVGSBCliof5P
vtQ//eN/POYp//tz6NSf/8Z/nKPPis75u/nLP/X/UJyVYf1lnNUZZig7kT+Fh85/4/c8K2n9Zuq6
5UDYNHQUk0L8V54V39EN15QuEdKunDNC/2+elSF+sw2he9ggHQu6hMPPI3avCf/+N80wf9N1nZgr
zzFMw5SO8z/JszLJIf3H8FCB1d3BnUM6lqdb1F68in8MDzUcLUewMYeD5mJjMcfNaImH0tm7ebxr
OmxJYGhuXZ88K4ma1mc3EJfsgFMuWKIh0yhdLKg8mVEc4Pri2lyYwbjl9tyIbtyCmDiEKaesUYIV
Ij3b4NFsx+n3nFdD6OJJ1uoIgPKaOxiC2s9fVywXKLllf1yw/ytrgWJEWVP//W+m+y+/HIFfvIce
XzzXk/P3P3/cIgyTf/+b8b8bPzFc5XP/4vzbdfq9TrCA1NNTGKkre7JNgHBgWqmE+QW3HC5HTNcP
gLof05iI+Uo9QercsehfpWFC82Sc2Dc2/j1ZQ6RpgcdEVFxZDx7Iac1gZrKJeBqaoVix5iHlpr6v
2/yAk2FV4ktwePIBlPzr3/Cfssj49PgFHYsrBXuJ1C2urn/8BcuK/mfyJndhQJ1VIroPR7DLTnse
Te/AAmjLTOl+mGE/f/3fFfq/eWct08MnTvSsodv/FILmd3QXNVIv3MjPWEYBamTHig1EP8yI9OcJ
mRS+Aei8I9rrehll+lHH1JDCYwxxCAjGyyKBC9heeklSfPnw16/P/revzyVbV5fcfK6Uf35jBs8J
gymemzinXVv18Fpm4zbVD30TnqEZnAbHZF4HJXtI02UUbsjxpTsHWVx9ic7YsjBf50NzUO1rYmKm
GZNtm9v73gS21ZSvVhBd+a0mSHMsZvxdwcNImXtdscNHWkfOzoVNoTcZlGxF8ybaDOdJOxzKUHsx
OnWscY0KBEghbsSKQI9OOOjDkHCDfiO19pIX5s00WKLmcFps3f4hovSlSlP4nu7W8J1Nk2IQm4Ou
7OROj97++s2Tzvzu/H7+/0oU/nVZuYY0OLU4FDgW/vzu6W6qkc6DNNCbAHM1ztVB0kX07kGL27Mw
8mMjP1pdXrUOUI+XfarQf/dG+Rr03Z0B8iEvHlM9fLL0DXBwbCqkd4TGqYnFRxOEO4F9pPKtlW4G
m8qW+MmI2q03biJ3cDPIrSFZQCeKy8U0xMYvsEegHKQENcjz7BDc1yqlrmhrhi9VwEJ0egzt7oeK
w6cOM4LEqTHM0NYeKSGr9UAhb+uT6dGmMcoSji5de3OhrQU5ySopQwjnnIcdYRv5WtesTa0KcriS
Q21HD0BwmXxoW+tEcgbU5oJyKLvqSYix802bh2+1wDJa3Pv8N25Gbn/Rfy4tb1qh7MM3a9FDOqvG
x36BKBA/4J7WD34WgCvrziVOxI3jA7FEe8bjB2UbH02f8M/5MgF+6WQ6OEVtW9Tnvm/votomiyTa
lK9O1aEhQvGuwnOH6rdv6nM9MbFUNmwWREzMfVw/B3c1HuHNbZsAKMGUbzbKg9hoUJSwrApRqwyg
BgYnp/DwdiU8ORSOdwpIJ0GsB4aMS/BO+59TX5xNVRFnobY9oi1WURhugYNrkftDlP4PjFpZdm6c
6KqF4jSI9KU13aMSK72eBbM5Jm0DKzmqJBRux2RAF+ezg836dUqYvY9zAXvJTvPzu6gPnkrcNF5y
Grr2QIoBOVvkSAU4xKW5+Qmx8R4Fy2bC8YJ27FnZwXfWOjs/ucnC2iAYdh9Fl9/7VvWgBrmFtYbp
J16HJjD2DspUZ+lwe+NlzKAaqO6X09n7kPMHx9/aNrzHxpYvlfEUFPKaWvrMoN6CUPmyWwAHI92t
6S4zJz1h6MhIFHYey9K6qAokeTec4LF+aU75OhEnNAn3cZxPXQcDHxEeXf3SSvsi/fZsGdl7LYp7
NBAnbwgugh1fHuzVa7E2DK4Rem2Bxsuzjsrr0bk1aP1a7nin5AM1mNyW+YMNtL0CvZbaF8WITU7p
ydCeCjdEye8+yiqCqJs9lJO7wXkFx3p8TmoB/7YPNrI1d36eromlxS4Hc2rSsYfLXV6mH4SvIa5n
05+UD7GZrIM2/BCyZJuPXCX2H7FDfigfoRURrx5KOl1BmxTkwMT+j8B3H7FmnhHWrq3RuFYlAgLP
qi8BkvDWrnYADsFLzktRcixSN3/AcnPpA/8w2fFT96PHLTMPT5gcO+vBi1dtEjJAKkliJi7a+7bL
8mcqiM/N+ueM0T/aMmTMKc9Vd1Dct4+FFt/6ox1rH+QLASiUV4ZTpzbpz3XoXKyqfKhT+Vz9tG1H
w5LHSLM/Bu5Fes2LG3nXGD5jFLIBhLnQTThsk6x8zaPwC3UwXlE/fiKFs904KVhgpzj2lvvI4OZ7
KM14NQPyA99hG5DfJ5BYK4bWAJDf0dye7Ny6oDyvY2vPzgN6v8JgJnQkWf5j6gE+SYpt7hR7Tbbu
ypGo3ou5lJDUWWpic8wU4xuRRwxvMvvwKyteUbZEU0lymz0ip03cI1o/vCylqzG1A/3qYyZ0cGp1
DvgH1ZYMX1GJhtB03OQBAttOechvaiGvQncupIl9W7q90Qv7cWBi0BTWh1Z3+z4We61xiPFDTqRA
wuqJdhADJ4zrIrqJVsiWn03b2rZuDxIaES5bf828Tej5wAVgm4uXuY98pCoeEvlSO+o0TNV5KLQj
Wd2Mb+yDP+sGo+ZZGima2G4vjOgFh8Vd13pkn6LJjjEehqg1kaR+y6hcNU55rYi5qP1grc6DQehK
QAygXmHC/2FHaN067c4Y80fH9NaajXvS7BRiQ2vVu9EFkQSyc8RnndigLN3BJ+EYG7dRGF11FE5D
8lbU4W7AfVAJ/UBi+tLU1Q1Qz24yS7I/kqvovKOBLK0j1K2sjZOVhucicncd8ZnwCxHbgk9Qe+SB
W80fHkVi3/ttemh4Dvz1E9ogBfdfH9A2Za1NAShN958K2xQroMqSDv0LbHu/fnZ7+llSuE2YJdWE
pYzoYwWqlexUvUOV2az7BnfBR689SjK/ioB+5v/3hlEzPo4FkcWfOfj/arz9DKI8+8dOT/DG//dJ
x4ufWfQvf/yPnOPfXMsg5tj9FVds2YK+7PecY/03x5FzArKLFkl3TCEp6onKmZs/+kI594yeYElh
CSHp1v7oC+3f8JBRsOmWRwCwa9MK/FcC8x+d0u+9/L/vnIRp/bkGdNjxSMvkR+qO51hMjebW4x96
J5X6YZUD2zKJrTuSxeWvh4h8h1/7F+nXb8q0CaND83tRjDkvLee0YiODONvbS0c8ljEha5mRO+ZC
r5JyCTee3eUgn+wyCM7ESbTHCr25o7XpedBreWIeNE0BIvD5S80o27Tt5JT5+MUHeLga/+cwMqK7
pKCC49jLtxOFwMFC8enVk4UrobBObt+9EkVkbH/9069/j7EfgspMDLXaKgY4Y7H6NJD8uIxyJfQ8
LBbOa+/2F0K+GZ5O6gCb1icGxa+ZruOfwTE5PIWEeqxcNZ9JuQHdn/Ub8JHqHFkUoW7HXdeRIXNE
HdpiX3JRj0duftSJ/Tq2jbcnqiogrVRFR9Deb37l1Whm0WyiWmPPScALmQHqDBg9piyz1ZaXLtcW
zkvQLDaJM1Gorchs++X5u04OSbwu+Ip1S3gPeSc/RlaWB5Po36IT46HDBbWJUg8LQ9Qj1uM800Z5
azKMCk3aMkK1ThWT+A1zu3trHFLQpqF30D3nJa/CcB9E2AkdNK6PqBA3hU1s72hVNW+ZCnFuaSx0
EEul/kOeKGaaTXkgSjRKFMR14E4WnK/axWMg+QQpkYHhWIX30Xi4mcm1RvtuhtuoVN/sr3fYNtUm
tUN7NXonlBPxihSoFuoLfHfL6N+mUaH/J4amtIn/6K8jloRFTGSsBfJOlWjMEoTfPKGjbE3mEoPt
gck2nvHZtzqnQUhv71Ev2hPTdBuD2CJGRGcIMyUMN+8Pnc3TOTWphHwylsOxIJwhDN90MT5W1Jvs
WepkH5U4VUv/yy+Se6JdatZCiCcTq8I6G59xekXIJq6RmYljhASyC4wHZ4QjVEX2YQwL9INJeK7t
+mxB509Fsx1Kn6FziC22Q4Te4iKYAgPkatMQDNhgEeiSY4nzYCc6wnj7DonC/EXzvDcxYvInvkqH
Ioy+ojlKhzE3aNy7NmAnQHbSuPe8T0nmx0Y4wasIe8Uujy/5hH8Yc9TGqmCSzPpgfDc1gI2OtRYl
xbMtI6D4RUAXA5KFxQkoYfxJOAh72Bn4tEb7gCgN20QrQ0JYGHY24aGLzW+hJ+4hcsyAtfnO1Nhm
AYgD16LMfokLCwsGjh/oH6spaLGjW0+ZYkeRFXJjZOUThy7ywlIv9yTrjirQj5bOY1ZZYCerASYw
mW1n4uvYZej6IQsCdRLow9lgFwJ+MGFiZsMbS+wlwDu7QsNi2V+Tj0pOt2a6fNADCkY5j0vMEiGC
1EI+YzB95VVj5ApAgFeDfCxG1EBZDOh/5hp3YOdXeiP8k2H4bEfZm+mdB394wtrcxsl1GjJ7XXti
WoRsbhojGlla+woxMYDxnoSJNKVJj2hkFmrMwhOBl6R19JCBziWm2zvZYkJ3tD4m6LpeY3zbNFb2
iGiSOZoQmxJxsrDeyLY+tAF75lYvKC7GnV5XuHmcAIhVR/AA4M5lxwxvNRUTqHmPT1Iv0CtGBZSc
iI0syspk64vsrZcGpi/+EB3fe6OwYM7KQF357lKk7FwqrSk3igye5URgqF4wUa+bNFu6I94kpXCv
Di4rCgMOgx6yqJEprhJfz3aA6vd5XejrkFgqQOpBwRAEqweKWm+ZQQjSk8TfxYb9PcjKW9lkykBQ
cl7LIrO27kiCWCpm+BG/hInzJ29bbYmv2mL5ZGwyi/C6uOb+JP1CX0fUvJJ80BWJRyc+ong3GNA9
pX8N+wwKVkuWuFu8pi7kZ53IUwDw911u9yuAC34c4rqNSzST+IHhMQcflFcsd6SwD6RfoDMdWCVD
4EsfurziG2dcJs7SjboHcut4OfolCWofPT77Qw9ICHuoaJnbFJlx53GThMAYBNVxXLGHTWm0rZZk
MZOchCSHwW5ZGKvT4a6KE7nxgTGtnJEUrMGY/WLk7W4cSrUujt8D5PmQJEGKEIK9xPcD46xJP2II
bK0/x4RlLratioIXQe3e5lRkuxl1bCimIyIYmNa43KJ4mFVfOpcnM5jcNB9cMGCLkKJ+AETFB9Uc
LH84waJ4lhXrehcTC9FqPI78NNvgGDQeasPeOpiCOUZxKwwT4mjea23jth8ua1K05tEtn0Fkth3c
xpgfwhJ2Cd1loevFHdOCBPlGdEsjHlKx0x5jhxVaBVLSDhEOZq6/DpHbKj0HeEc0HZfaHnwCg1Xi
97jgnwBXsK6eJTkjPa8BT7JSCF7MtLJhPQz9IUptjnBNbXoJP9tG6GWbQ76KR9oFZ7wveow6XCHH
djCyudO/mSoY1iQyQDORrX6C90E3KJmh9DThdaptxh7PfxoP6Lni8k455VfuCGOFoxDC0ieqLDgc
Tt3h67ZOWIq4ZiaLTw11njUgCKbmPyszPpVDcUPKVsLVHrJd1uEf6XCzMMDqH6VrdNhxnGZtqzh5
offZJrVibZl+YQpp8TdhEvVU4C0sSYkPasZc21awMsuIq9EN860SdsPQAoK7HDbMrH38hua+0Q0M
8XjZCA9Mnzt0OxuV3hViCEgK0i8BiEl27HhxMczFdyqRsFYm9xp+pnmTbVL26AsncbPt1CNEqGt1
CmZf1FT65AaRbdSR9ZzOgX5dOR6h9kGzBvrquQi8kxoxSTjeWNdSjH2mQ0qTqsvPCNnkPvKLxyrP
T47m/IDaB18fpPLRLi7Ar35YRXBWBaNP35lgQ9kdiwgG7gsdoQOkVrkRDdUbom65JKznqql23NAH
PrVxcx82KSxbfJWbWBdPBVLudRcPL3rNo0FM+Mw4Lwtu0nZOZPiJZvG+SknYMiwMsSnPulUVVz+9
Iog2iMJwc3buhcXWElYmoF5/UmvOOiYixIQvvCT4LAA+zeLqhCzACE1LqCd7cCBUP6wxLP3erD11
nRSUkwkK2mZE6KRgIIM/TPO1NNkTmxFjVDdKX+cgt76tkX36EEstkT025A70jeqB+8G31Jl4GnTQ
mBoRv1fThzdVTwAf8EfE1luYRPFG9thcpJZfgSe5Z0LE8JVY+nOe9g+prwfb1JcfeWoEWwtbGGZW
hsspDLFutBZK5GI/OVCjBzfYyjYmnqyIN2BIzHUUoJaYrB1ZCMGicstrGc7DnOgFbpG+0Pz3oub5
n4c4Wx0CBUsJEjku3mMAMD2yIKgtUNV7rA1pbl4qQT1DWjFCk+hhQPQPtyDYInfEKVz2GslqLHsF
rog868LHkEzY0gWpKnX2qlOhyGieJwtRNZ2EyAbq0CBdauWEbgYyUF21H2g8qY3J+HCsYOFXKrga
Cn5b1DP2cUj8MGjifd3C2l4EoOdJ0eB3O+VTG+3ihKIB/5biRedT4qwdnWePyRx4oG+xg/Ep4vC9
tml072vFPWePuPPb5pIHfbIuZlEbRKOf4Wh5+8KMe3gu8upXbrvsSSsAMkOChWoeS497s+UCWFFF
2Vez7BLYUTxDmjY4zzyqyGXNS3WxsmKXgLzwnELXBeiHSnVTG5q49kF5GFryFQpCqKi7nwknMK56
umoMv0FA5n8hzQJhNlSwjtuP0ERdIcJ9rXLz4LVFfkyDkKCasnxKouwo4vSk0TZB7XOghrjRTcYx
kujOrSDCYPqXgtmibfpwkMHzux3fDF2Nx8EQuRCm00uGi8nXETeiQPmc2t7dm9hSlkSblGxEpAzx
ElFVrrjRf9a9vO+LqqIpQd5XFVgdeTHbRFYfqdYkB42AaYTNBy9k00FrtBTkAQB9w/mjR9O0sskh
G8J0vAisg+t5kBoBvkBCFO9B5XtH4jKITsDKE8FpNNJ2S1XwErnTGS6zs9QqmoNMa15rJ8Khm/ML
68VtyGPU1A6x0dAxnKXvY7BJw33n4BEbavK56poIoWm6HxuimvzsFtU6vPG6t1Ypp2ELhvXBy6an
xtLGr8C+b3nUxkJTn8rzoXbPxUKd6ytPRxAttLJftKNONLPSmAS7CXARtGLofwpwPm31BP8AbZXI
6jn9amkXGSGuId7RTtembUXTilrDb04e1PBgSL6LmvkjJYB9CTuH4e+vL82UI/G1KWvM8a11zeTy
68sYGgOeLwGj1jBGJJOT2Mg0YIC/nHRN7JCOMmdOCnWN02TnduLGBx2tCsPBgB84iCRQjB5GVZ4y
u38J0nBbFM06r3uGkkCt7wbrvcp9taHDnXapZlP1Rf59NTJD9VX8PZBYjbGl/2hzANiBue0q41FF
7gn0xlG2CHMwfS9gOmpwZZpLgHYYSAdaDkcxSXQK5xV+a0ECGA5nKY9JMdlH16+5n9tmE1IjlEkC
QKvDpM5lgIj0lQIDrjHjZsA8jxH0aLaMcE9HaW2FszaYbF4jQRlTMbxHTCL2/P7xrHHjMdcviz5D
NDROYCnygZJ42NixoVZV7uwNCKMGav42G8/DiDvbFugfK4RZtaXynUgQl2WpX+9R4+tu0dGMUdDG
qX0ipXxYccOQ9QxOxzBIDCNCTeSGhUm/xLLaytcyGe8cG+mhJObFEtVTP8PiYZStzFA+M/ERNz1r
UbUk9YFw56UoJUfK2EbrohnAgpfNWuOszji/XjSdp/tmHMt24+KmovHt1gCEP5FqBcdmQgOtgSmy
gjcAxN5RtzIm5Ra4dP8KJ9iui2OZtZsUPGuDw24F9YIR+9hvCugp/K6+CXEaU1hfc4kzXSSONzq2
lsfg3qzfoVvGI0zzNgWAG1Bq1Jok4dfEvDd6w5Fd+ZpgJgbZxoSdcXS3gZd79DWowg1HwlnNNFyF
1MMaSvfV4AUAKwIeGcqstK1u21BYDbJtrNwg4avNiAUrBAlAMMyIvIWD2fZq39k6oUGkIg050vvR
ph8puBMXCVmGhuVcPWQ/mkQHbXcEEJRybwbDpdNrClgNNyCs+GPMBMIrY9aaecidQ6Qqmm0w7p1z
aQ0v3ftQmtZ1YvRrySjKjTNmsCA0K4cZ8dTdOhLBrqwfe7pdei2/tBD0Y1xA2s4Pv7RlfnApQ9Oc
qUQYnlJXPWUlD7k+wK6cYgGzKt6QtonvSFR4Swoiyj0Kj7Ve09qEWb3hFbF09wIqeY8sV5CHR6d2
3ouQYIAop9z1xwfPrOF2/LAi/mhZcOC6BXhwtEGEAqBQTmC2rVyShjWDz9eKSYOE6RTnw8ENicAx
K/GtjPB9cnlm5x81bhZ6EETF6qNQHd8XDkdu4j8Zvn0i6uoxMcY3y/BPgMBvIh0AvPXklRexv1Cu
3E3jJx6YI5q1fRDz41HVwvBoO30xWVHILlDhQA7mYHJEob1f4qOU5S5v+OQDlsZdB1QSvweobCs+
j0lr78lSwniss9nUeGdPqZzesgFak9QDmsZpgn5udc41nqJ7Oz23ppqAs1LYgcPhW3BhKQzBZcyu
59GGR9QO5XNhAjbEU9iu1cT8btbCjmZ7AJfsLJajULe+RjAw+2fw3R9MqhMUpv2+jPUnrhBN/MhH
qaPTbp6ySu+WwjYuHWCLSCaLeFLXbHR1WvEwBwuZPYwk8C4aCF+pfPAkGS0pGag5rEkF86WVpJcZ
JpvnnrHaJE9tpa5DXp7mq5PV3TN3009rmIM/R84BLl0L8bzecueYqjvOL6Hrmk+FOaBwYeNKY9gK
jTBj341wlk/fjizuMJLcR+54G/H/JF3wUlqMY8rWunRZcg7i/FuF0fwOVB9AZh6SOF+3w3jvaTgQ
TRMPpREsAgcDqNajDcVgcYzo40rXuFB+lCuXOZ8A5xCWP80ZvmT6FTzDRv/p9+YyIT9ikWeMULty
IhCtznbmSPI0TQO2fr0+N2V9sENnS7ThTmWfY2U980jYypqo4d6sbv1gP8y4lxds3ZS2VX0XAD4i
tbmsAKXG9iWvrgwV+x3ojIVlBIhMnXuGFGeDGeaSwItyLwcH90Fk3Ad5Dnsr4NPOM5muaLxf/VA2
F2dEFkKWufkEZqWGOgTqKvXyC4FnL1JnB2rr4CSAT4Er6XFU4ydlZJa8TPzQRWB2JjiirDv7yCU6
UE6+XYFB8jVsAPZY7BJmzTpr9F3CU8UL3lpRM44oSUj3vuOQp6LKJdlqn4lemneW1m2Zx/6YMj3a
OZV/A1titAJMfZgQYzWjk2ZDlnGsFEWNV4GH0M3uRjQn9tgq30aiuw2Mc7UYc/Awz4a83gbcpD1W
Sf8d+y17Sw29gvEuCo7VwIsesU/iJq1fOpO4gFmGgufCAF9nHPFQIYgwbkYj3vETsqse4zPSTFrI
4SD0CzLtY5uLaW1mHuRT031oJ0rliuEY6Rgl1ZxPoIoL2bBq3sheKyUA62xqbumMTohHhQ4VshEg
2TWXw44VwwhiIUPOFALcDa5eDdSgTjKKhqo4J2ICE50wFgjbndExeK+T5ubk7MRdbTgKbomSK20x
TvTayrUe2pGdI1rk92m4d/oW2ZTkydMdweswtPuJ7PwAq+1iyLe2jVOWpvy9Jhc34qyZ1qI8bR4C
5lUG2yIAojh3nRSGK+SfxUie35b+/Eu3bkUJrZw77U6rIFXw+5dLOc6gboOsu9GbWazqKYarb7v6
bhqiy9Qb3/jqDmkvHhjIInYgXkEYOiKz8T0rxVOqQzfKcCAgmzt4NRIXZNhQicWZpp3dOu6DJkfX
IPryyzWe6Ispde0fqhq3NQLdyLIfoDNwFAJ5cGAzLmKcPfQAOH1oq4oBXnHQbp0yeNE8+Zol69Il
j0c55oOc+g9IC2jAPyJAEqR+6UfbGs7OQbmvZvwsS7dZVKBxJlwJayvJz6PgbI05IcnDhKqjReOH
TmRHYZfb1voCgn00QK0Q8lIp8BLhqa7Eui6YIelJd3HICw/wSAKXL2+17t9PBQEtnPXYN4ynvhs+
+uqpNfr+6KNIQNydr3uJj8wnC0R6X27kvo4uu13VP/mEIuhhvOtiBdGWJx0pw8dWVcegyXjijA13
pKmRbTm+a2nVclWZ6xCNVjy1NzXirxfMM5cGY1iT2bUBvxCiUAJagSSfIPYglKBwGPG4LJzmNIHZ
rQts/ckoMB/hTkLF84LJhmKi8u+qMtjVjCtQ1nA0jFF86fCqxFP9VenePXT5vTGYL1odAL0FctKi
tUcXyjNCisdE7YKOsUikufnGG4b7KZUkYBAA608ta2tAd67M4XGGJgsX8d6240MHr2bduTlnpcZF
FN+JmKgb8lrgGdnZBzFme9xDFFgTGibGAdC9gubaA0Vj+Q4kiy2Rso+TZNo60XUhTI42mjU8RY1c
6yXgyYjoEQIsGgJS+x55C5GxXbDH/ZgB8CYIMIU6DwG3pu3qtynDoxghPNwWul87vymA07KsDOBZ
YDq1Oe2XcAD8dSssxUAATSjcbRscq0HfKc1cpRZ0cEKFQmyRGCf6KnlgoHVDU7YGpQtOZ376d1G0
6jr9oXSDrxLr8LKox1Uet6+ZRHPKG0bgzwxe9atqJ9vEWFksU/dDCu4eMMPKCFtAHHa9VSp7t3+B
xHKSeIbpDjI4HX8QvgOBD1GnzSpYLyE9ftgZGIMMs9rmGvj60nY/xcRlBWdmz1MEZ9zgLXA4dGv0
P307D9pDm/TaFiZNT3evSLYYyDxuxRJWKXP3goWBBdJzsrOdRypQoa3aVFuBZTXuuk48MYdsejSF
Sreb+8ljd1GP8CMapgMeeCaeIQlYO5tgnXRowYGo9NhHuECxOey9TG+uuj9n7n4CAGj2NuZmdmHc
mkHDXAYAX5cxlXb8o2i542MRfYueUB2jmZbAfI1za2QgNxOx7mg010mr9nLkSShCWd1Cw3/NMgwm
fbim4GbgongBVQCaZerS9yoxZ0hRBkUq0QGYgZPnHk3eEg8+jQUJBPaN1hxhTBYdOP363vAiuerI
BoeDN5oEklQ0MiwG0EblMU6pBhUxiYRcKuxP+lS6CyBmBDVp176F/CLL7CksXHVqg7iFaG5Rq8oa
BYo6wZEGfzjNACKNHZwe+TS1Y+KyX2g2/LgDHzcmvtJTF79Ip3VG9c3A3SQtnBXDDbMCOYvoRR7w
5n2rNrjZIyC7MJb3jcZ8zfGKaoVeq944WV7TqM6gHT/ctLU1fFgRrGGA5azMLdBWsTa/5MbdCloW
hhjBHbtzXohkxpmmYIqVl53LUO3YUxZrq2MqRmzlkcf80UCjBEmqZL7ugmsquqba6XC+SS5xMAG4
7UvvjumhHlh51WH4VOlMONMi8c/UBgEJNuiaMaGp16mOzwiDqAShhl4NjQOxlhKnmyyPxpxvlJDO
SMwPGWKy/zJGv0LZigqw7PnJrSiHY934JP/U+anJmARbgurQ1XiVRvJai1Rtas8ZCZ/qv0LhnbvG
gvEz1Wqbi/J+JCaB/ShfwEHTXiuEwQFBDG3Y4eok5hUah4unKJnV1x5QZ+kWh9DNu1VCQY27bwIu
5ZC+m0cdcFc3p71NuoMLknMVURssa+zOjhPSAJrKIHdYrbui0/jIimxTek27CjUP4l1sPhSFUcI/
mOqNnz6RMYStkOQYi0F/6OIKScfoWPaY2LOBZQxP/He3AAnuGLm31Hy2k76mTWsrG6iGJ2z6OSoi
hvAJswsc/uNwb8sK6rkYp2UTJI+DRmxjPDRnUnDv+FjGC/i3akVHYXFVtPTOY4nMUHc/eot0EC/1
N+RbwJrvI3chyRPBGkgISjfkL21RfowJl+fQBT5ijUYsC7SFm8qqJNvMmEdXb/YIrOBeNVQ8xTTU
p6ICI+KJkZmw3i56xHrPkAnps4r+R0qEfYVGL5lPXqewHOau1jkigykTLfb34WHsNBa11tUY6Lsh
wyRsLwlJUQa7pkRAy2vsj7JkMNv3ZrnOo/wmp5FLJgLySw/CzorJIhRg5LtOvU6RFnA+V3EDQAX1
Q+Y4lNhIhEU+NttGmSfTMPqDV5lMRZDTIfiKj7KeoIqrgqgopBbbPJd3MKvUsbSda2nr/WaawmJj
i+TBQo9BIMWIUEzStVjxWO/KgniQhPVpGBEGZDyNhOYdWgQq+4R04MZnpQR18cCG9sX3cbs7+vhR
TXV1ypPHug0Ax+vDutVcf8GK9Wi05luXJJRORbq1ppIMKxGg00uGNZL3S9gHUAo1EawdGjstj9i/
eCbrSec7qsXcWkMYFzmxPJ49HlRmI2Qh4awhb66Mwv9k7zy2KzeSdf0q5wWgBSSABDDd3nAb2mJx
gkVThPceT3+/pKS+JbWOdHreA5VUKtbeQJrIyIjfxOuBEtDCdEoucEqpguIqFox+gSWCn8aYsiSY
5fTEfSkRCx2M2aBbi4awS2lhhVaDAK6CvgtXwmHNzektUOYjX7/UUSp2hqEva7cAs+3Qo4PpHR4z
KHsY+MA3ikskE/F5XVKdOLdh4x6+fhFtT+MM0sRkNM8lVnAgjum2BHm26Uc9Bqxdx0cnKqkVfP0e
XaRKdPGhzbAjG0fD2rbkI0qeyz4aAyCNuKT/PDgjVox6DkDG5Nio2W5I8Y/kzlHlrkaRbmt/tHdm
pw3IJwdHSdpfYQTVdtoKLAjK+vl4hUP9mNqoqcB7+B75J6Gd0NKPqDdhBjcZCdoVPK/L9kHGPOsr
+4BxMyLIAaqISnT5y2qlEFZ3+PpF6isygH2j9/gUmcZ88PWb8V8aLemXkIs+yWNO+X1L9ZTrraQY
cNDofiDRiD0LBJSOeyLeKuBLtrlNdcnCEVKrjft0wukd4tqB7voK2jIgn3JUkIJ6ZZvURsuxi2+r
0riRnSfXnoGWQR35qzHTryWCEInNJQRAi2KztECspivujZvZJUa1YA7mQLPoD9a3qGQFiyhtHgYL
zMrsyidHAns3wojBrxSaCcdCPPsOAkWxBUhW/M6WhkzugppkXC8d7sYj57xXXTO7fpvbYFwMYryj
G7MztOneMDmFNH86zrDSETeAe4nK011Zu9t5RHmumeSr3nK8cf64JiAp8ykt5GPVahuC6Q9KKiY9
/wDjPusHWubjglZWiTIpSnaG+HAL2jig9696EV8Nmwt0aFI+ouMwZcUFGD3yBUBOg0x7b6Jwnzpt
hcmI9x27GKQfsGXA510/YVH64Wo0lGw9ecRS7ptH39/V3uA8kk159rYq3Jr0kJaHdjC05DU1i30y
Mp5OFH+aZL1Z4t2SNT7qI/53ceC3yu9MlWj8PfDdJz9CpaSlP4XDL0xRb76iWXrJO7I7J+zucD7c
xi59RJvOCSWocR2ItUiLXRdAqW4TMt8UQcFoMC6jNz+T7eqN8z4moGdqmvkKaIAVtklKOM1X00yA
z6SPWbkLs+TWJEtamI180rURAj42mmPObpjj+uAOoI31rD+OeY60+fCMz8zT4On3dhTR+fJWbfhZ
5OWuZudQgtvnHZgazzu1ufcaGPQcbM09VjcgeZ4atzpkRcwbkLKuhcftJXSeM+SS0IrHqcDSkjfM
K8pjkoDVki4NoIJDaSouJiJeTjzZaztAFS7hnfHw6IGSFFmEymGEIA03tNzGUmcysxXmCON6clVK
nALTwso97swnZPq39LHNRdWa9nroJqRETpELB82/13vrMx6D/VSyy1xwG+B4kATFCx7BAmqelIBe
fDcgU0UsY+tPV9lj+GW4wUPcg0usi/DOjjJU1Dzt6Fjm3qTzw7A78aZlcgxp8i4o15H1IT9aUXgp
BgxyShoH/8XQon78jxhaxdr7GwwtApL5R/Qz6Fb9hd9QtPovUCcd4QJXFRZcL3DSv6JohfuLB57Q
8iQgWdMEA/8vEK0mfiFjMGxYYR4AatdR9KbmN3al9YslbUeHDikFXVpPev8JjJayrKJK/USl4vwE
oc2D8FGOA4vsz/xKKbHb68qn3H1FjO5NNyuPdol1suv6tmi8ZBvYwTPXqnsqaf6ut9dO0MD9ov+c
UlbSfXlXNiuTHBNJORPBxqG4QUOcUhSqw6CckEAa4TEVw8qZg9OcFBp1zfqtcLN9RhiperCdNVFi
ysot6E9zYWcIcRXFTE4RYtKj8PrN5DyNZXEJ2hJl63y4zFl9MKYY6VVzpIrX5EfP80F/RvAzPBtD
RjBB+boxkWLw5ovugswzyy45BqDTJIYmfr8tc6oUUYwcM26Ei0rHAzdR7Tp2eVsa6abrUQHRPGzh
TDzG8sh4EqO5SaTzYEMOSkDek95E+Onk8zWXzbDS8QPuXXlsw/m21417fWiO+HXoy3EYqaPiCj9y
vBH+PzjwMU3vdq1N6QsDe4Ij1WcPPW/MTHEFCDkdWxq9KLbC4U9c5CjEcAPrjBJODoqLxNXrGuOb
aVgnp6BQAJWwPDVJb226IbcvvUWvnE6yCUlw0WkIa6a5dycp2CzTQkewRU7mgdvBfjKczzgGt8cS
+V747tGtYWLJNH1EGvdmRrVmkwhkNTwbPGzo4X9lhONH+VGXvo21XrKMpXsX8tK7TgfKm+QVLaAs
cbkx00zumhL0f81VUQ/2eOiW+FKbhzkkZ7E4onUtCg5N1eLaQrKaxuBuJjQwy+ls991IyxB5W5Lx
cPDxr464aGOpgMGWraNlnaNa2Dw4hvNhOOI6NBrkO3P6bCYc3bJ8fAbvw09wyMTeeh78HxJuiLfD
cRsFi7i5iaQS2w3fwiAGUs2a8idz7cvUWSAon6+aLn1hJTWHOSjSczxTcuuooJG5A4/utnhP8vA5
CGiLmlVLC8tHIqrmtIfS6gsK2kwlLJmV/glL9zEKE5wHAfhNqCUAkaAxgZj30u2g6gqgoAOoL0rW
7sGOpudJoO8cUBzvJiVKkWxmJ7oOsTFSxA3uZy8+5pMFDElrT1FkN8hyngctK/eBpOqiIWtt9e53
KFd3IdVUVzjTwkGABVljL8H5w7CGp7FucjCi+docHXqm0qRMN8ZvXkyDIIqvUSLbraaFw6JZF56m
KydRfddk/gmB6dtaGQ4NDbV2t/Te6zAGbsKdk9Jt8+E38ylM9DukbzB79fNP6JC45ZXzA92EalUo
CCcQ7ZcE7zWAWQ0CONx8qGgN4zrLUBjwkTdxsNvde0o/HQByvRS0xVCw0L5RbVCa9i301ZSokoCG
qRAS0WQALMjPvpUOcYDMh8S5PjcdZSrR1y9lrN0mn+6I+lSSdhyQNsy1sFY6byaQ586KtrHdHvXA
/I7geO3a3SNK5scwAl6WFJI9Oe3xZY9OMQqeVqwgA2xPQITFGOA/66FdoSGrXbeASWS+xBtmm8u4
ubT90imRe/diSIGuqI+09pH2H85RhkJO2WFXSO0X94hgWZnPbYPOqA/SCM5FtykjJ1i7ebW2muLo
6g6wKnlC7/5YufpVTsjCxzGlTR+ZcdAzxA9EUpcVlcuDtClrFQ3pXSQKIkBZPvZ+AdsLBcYyphJr
dY6xkFVH7jVz7RowZ10GPV7WIHpsA2Z4V5uHJgWIigxMpdtYzepOtHAC+Kxxr++slP6mCE7AHjp4
o+5nTB3WC/I1QPD8gj7MITKNs4fdOVzk3kOEC71W33vyRu2gmfo1mYOtV6c/qDz/wIoKRWM/hXaY
vERTcyPr5hoaOftRgPKzYm53I9m0SFyMj11SIN72uwVnaGnaNFOC2sEu0wpPyN49N662nzyKAQzB
QtsCubrYxiwfSiwGW736DDOtvDfQlF6YkP07d1tURN4mdm9HHYkzHGi+59ZrnAXAnoDrgTiDCtlS
kDKPqiMqgC5gd5BuaaHf4Jl9EzTFQ9ej4xTih0eR4RO6ZgDwC1xIaYMD5CrBeXhINR3yJQcK5vbP
GQgmuksjjjXmyyiNWyLNvhUIAac4Jg9MaYW827nDJG7ZI9urpfALB8N/pckrK/3Z1OunEOtfAlh9
wP/uNZpA85YloiMGuLllIqmzm9ZN1PcvYxjRDJ/6CasLC52XTuw8gS1xBdpap8YwynKrbM4BWSzi
2bHRMXO3csrunFC7TBWeIVM70Eiun4Tm4KgqIxphnU95I22+oWYAcQzLONv2lqIsD5lS7xvwuo71
Rxx7gHkJicm0le0sdw9Z0HvUvYvhKlVvAG47xKqOQDUpFNs2SE5jo+nsnblY5Y5i4fZUuVOA8MtC
XHI/fgHrjba70BAv6cArIM231ikf3FfY6exo4mIqM6fKOSsZ9wZFI+jMpszTaxb2a2PI5W2A7Tuo
y2BlTE67yo382zyZ7g0yy9oOdHNJl8MCTg2GtGqb/KYo6D6JwAed7aYoKL0OIRYqTiP3dYWNjbCm
s5bNILVAracxuLBh7m4LPZ/IcyYsCsqt4YV40OVMnzH4O73XN/TCptWUBA8eZJ2Vpj+2Iw00oO6X
RE6I2hRLV3cvxdQjqWtFC86zp8F153VBiw+02LNdRc+5HX3YkyIeahOSu0hn5uD4kGrLQuQwkzAC
yRK4O30OP3sQiwtK5N0yYdtvhZuL7Rg8aynCw3byQyfbEETbE4DH54kL0nYaBA6tpBdz4CI0PMot
o4NjkgbbKK104IdgOzxwfTdNpwE1qvxbktaTl5b7At2ixIu+teCX8XQJUAzrHgQVt0lDlSIW+rBK
bX1V2igVJVKiO4zTujAGd+OzzijQIrrR+MXVy1loLZ1EA2G6zK02M8pnI8sUa82bLBqfbAqvV1ze
OyNcjbWb3BsoVyt0BBQF3dlmQE1AyEynLuPQnMMGXC5u0tyLlmOd6sfwDbOucD2T1e47LD0WY52t
/JDGGWZedIJiTGc8QI0JhLJo1B99BSoxowSJ/2I61ty2+xq9bCvJXt2pu8YG+JZ4rFqOb1qWxjxm
8EPgIsyJxczoUMgta0a9OHzpwvoYBQawpFlBxEPvuyIUjEC2vIrphCW6HaDHTkanWtv6ukvcGgF1
xiVS2Phi4GI5AxSk3oUYa3Vsm+g+hZy0HPKRHlFkhqpEtLYtREycPiwXhq3/0BMoDykwAwN98T6G
TMCYrGRgJuSmHLawUbpV7BjtCnFN7SRSQKmuC1SjMG/tuAG7annLoqTNoosWTw7IUSYKpYYA6UQ3
pR2rtVa7R31OOXxKzpGkDegcxCYHE/SK0Sg52Y3mvTfxCg0qSDrikTv3j0DQjDDi7qE06dUn9T0U
pfu4KR4N0zc2vAPAfAf0RIFXjUFeY4xyFZN0r8q4oT5ZRfjrYrDXyWIJ8VQdUD222/7BphhTDul3
YXBA2KVLgwANgsLEjpF4dhNPWOnqIqi2mlR2sbO26av2PeyjI5+CoH0MD9xKoBGkJaLnuapDBelO
dfkDPfjuedA+ZCduhAWWLAyyehd1Jraubn2lj4bea486C+ZiG0wyoK7TYuHW/g3CpoX8WkqlBmWW
0nLvrdg9DfYwrAzuGsABJSDDNl+Xpm4sNXTqk+A8wVSAlqRoMp71nifayhjG5wwx3m3jgBYXNm0A
rd+YFqEP6Z5b2MovFGSxfKGTE0lJmPXDi5++dXa0ETW0D0NMiGIcEOvuPA8+V3Uk0/iu9RX6VlF7
J1z0KwFxKrce3EW5JkWkU6jogE6x+u4SwKZZ0BCYthY6Lm003udu9ep2RrmCVhkW/UNAVQJsEppP
Mr+atYW1SNc4JFjNh9fSKgXnJjej6H908fiqFYN5HHTnWCAIea2pj+l9iC5qizBapqTFmyZb2mlw
FNLHCmSgzaRjAs1B5T4kesc8Sm9YzJ+G2fno47THInOAeTjartAyWFquga9YHuFB2IlNY2Iy1QH7
r9HyM38UGnyxAgwmwqwIgxTsyhy6kB+Hl6RjaqCkr7QJ7CMbphHGOqWtsg5B6uggGDeV3x6gHYEL
Ku4gx9AXtaJ0Ecz5meY4LosCi84GqHeOsFxez+tUzsMCbhlJ2hyf6wI596mkrOtSvhwb3BhnuF9j
n+2nWrsFNKWcsD9FGaHHKu/oaDbrckLCwWaPDTYJQlKxSxE4gZWeg6VARfAH3WiLah6KGFHYQfcw
buL4cVBubbltPWkmonE5lIYFeqnHuayjs0YQw3L4dpjwWx9bcDQwFOm828S9rllmiYWpdVzt8ftC
EwV/iiGG9zJ13cgCNY5p3N/bcfVi9c39OMyX0AxBqRo01SdKqCz1lWErl6re3yMZJ45tXO/RccmW
MkSEEQL9s9sczR4PKGZ3wDbNvQLqzZawEq46UkyWJeFyqHKjNx1QtaB8xsSsawcp3GbyrmEEAoPq
loOUBFaxq2gWlIBluvI8cD1m+xwoLTL0S6rS9RYyAtUkgN3sJn01BMM+TMdrMvRXJ0SD1gW2IupF
HIvPTKynDtkKNnY7ZXtMnLmRIcEBNscAPGLuxyrYuBNLMbfbiy3YhxP1b8l9bnpJkbJU316Sy2Hl
9VjG0YcWoNkXZ0MJCI/WNVhUYTq3QYrhhNbvy6o/aXpJ3zyzd2kPNKDXMZtFEnY9OuI9AVhBontI
yoJMEdPVGa4T6WH24KcJAoBV/wgcEXKOVZ2QMHmN/FBsZPas22G4ih8rejHrPo4uRtptYptyDs0M
tPwqM7hWI+rRVd2DlYozLlL53q3kO3kPfZb8e+E1/aawJ2wMdJd+ZWeAKpo9/TB7tG5mPwJIS2RA
k3shMrk18PVEIHyj03+J5R247BuERKFwwBiVRn1MByCEZh1t68HM17CEuNWVdb4xkuq5deLbOHMo
8mYnc66R6Wj2dJLPcZvcIkuznS2gJ33WASgCi1UYl6aOb604QSAR4YqqrT9s8mz9VepAV8tA3gWz
hPUwPmS5eRNMH2bsfXQZgP4ZA6RmrN58oJoa0Be9nz/TYbrgElote7jPljtcYJcv0XV5yFLjZoB0
4VnNIz5Kz4Osjn2d3Ka1/lm3zUeEfIHj6yh1gTL4+oTwpUnEMxp9n2YkN3UBD1Crm6cYY7BcdflA
BFC4DlZ6FZyjBsv3aH5vMxeRZTs850jFqEfA9wSvp1hhG1+MiXuylVdAkO8bLX4Bu4ZjpUH5YVw2
CaWqEsnERsbXQDF1/YI7jZE924og3IKycrSzo40PkfRIP4V1n/f2bW+n59IOX/pkCkAkgTD3EVJ2
jObRCMojymm3sc2XmjIA0t1J0pFt0vTXbK5gMU4PGsE3rD8tAAcuHIS+RDazp5JS9i82xi+qAbzE
I/pOVP2DegvNpzmtkrumVC7m/QmW5m0WWQu3GQ+5T31Fuk/V/G5x3W7H5tFrQS5lKVvVZCpEklxm
Ueyx2EEExC9eUA5lZ/s76Ya3XYrNsRG8+olc9zPDqjX2nXrfutGQmI3OGeRErsDmgrhA8lR6rymd
BBncBPaIrJAvmCM92dHRRvqGnGIx9TFEY2AECLguQ02/dK32rbKfJmU2JRtV2+E4QwZGbcBXiCRA
OnIYgShqkK4Vl5GdFYbhOQxxa7IsiLqN8RQIZLcmXTT0gCxEiM1byFASXHr5lKZMlAMhv2nkMdGz
NxGGgGGiM4gMYykDBFu94gY6/00z9W/AI8jLBjTX5wmHBUJyl7aAhkAaI9oUrgPtaGXZufLS295r
PjKPBYZXNggu0HzzSHR3wOUJl8w0LNEOLUEtqpaaXiYjoN4KUg87whw/uZ5tkrF/sPIGjGt0mF8n
ycksuvlSRGCcdf1zLPL3pIC8A0VdYg5WgMsZonNuMdCVGd+38XyuAEh4HiPRw9YnxOOqMlDp8ykU
V5wWBVrDy24KD1ZBE95OX1Hi/qGmDzmYt8FktMskOFiet0VenRLPWL201CD9CH62E7RPgONKmnT6
Nwxb5UR1YC7HC0sR+lsv7gbh7+Z+vmnL2djJNHnxIVe1tn3Cd++Z2DSOCT2bEigRwJMJBFzVuc6L
h9FYAjLcEBe2WkwphefsOqTYADGIjC+szO6cZhKd6+GzTEcSs1Hntp/fu1iGVVZ8BwdULuyqKLei
GbAn0mAuU4JZVkCnqQyRAJWlfKp6EwyTHL9Ndlyu/9uZ+b90ZjyaGf97Z2Zb/8hfP15/7syov/Br
Z0aTxi+mg/KeREOO7Jlmy++tGfVHLh7jhofaJChWT/Vz8n8JnNim0jAha7Fs1AWRRfmtNWMYv3j0
T0yaMqrN4pryP+rM/LEvQ/FESLpDti1QhrR5mj/1ZRDMSdLcqDE7j6HT1PVqRumRbiZclx0n787n
pkNeC1XggXLZ6qeB+k1u5X/y/y9MaaDf+VNX6Ndvt3UbKRcLFJXpKvnCn8RVDCoaPWzqGDY8zo18
7VCi4wMYyQCKGCT1xrKxOEjHLcIi6xTCz4BOWGS8/f1jMM7/9hSUixloYaKua/3pKabcsLO5HxH3
wD8yqvFZJbCa6bAt7fiQ8/IkaP8gWGkiXvNv3+kYsNwsx+PlPaVs9NObg7OSaCJAh0YUf9fgTx+5
OtSPZi1RqEb4FByrxgEKZS549wd9WVU3KDCjZl6vRdetaotpySOECA8C+Y1eu5r9qw1EcYxx6mCg
cC9ZgU3ZJPemDHc5aWoGa0YNIWywXzu2/6u+KLpZf/E2HrOoZFg9F72cP74NlkttMaKFtvLN+axG
DF6RYYSHpn2XjbVTsxvQRBbGtOUqvk4Muv0tp16F5YN8q7mX1hMTLbCk8ng5oIYo3GyBuq7os1Ff
Qs4EgnDDSxtFTh0BGgTR1ak4XgAVCZjqUsfjFBtaXlT9A2Z6oT4S2X1QqjoXAzjDotlUsNrleG24
9QBYhTXxNiTecqJKrH4aNg9XnF0+D3dpaaDd0YGpnp7c9D3oKsBmLI9AazdZjEQ/z6RG00kAgk9w
ECm3m/a4xQh6o6ZQ/bl6IHqsCzV/rXm1C35rY0bHRDS8YqJMCbOYijpccAdQKc/KKbOteUatvzY1
S72nD5X+ui0icLgpPrYm8zdObAVmuo67u54twTLIO+QEmm5ltG86sMsZoJRaB/S0SJvig94B6WMv
q59W46wGImap0+1Y2XJByZ9V3q2gSiBHyBfj+udxk6y4CRstuhyM3+hgNsdHSzypEYRWP5pa0xGB
hd0EewFoWc4s6AE/PdUgN9Va5sP5b88EYuhdTdS5cCDwqZdw2V/VLE/R2udGG7dq3w8VPiB9clKP
qFaGevzOF7vAHbbYcvGAYf+1LtS46wCWO/oPKjbVbbtqy2E7Mn31+KYGbYytXVxaOxHOV/hhq87G
rp330BGTVO/5NWgwlebybNjFP+wH8UfV1V/Dmufppi4dQb9TqoDz0+ZGoUOC7SnZDiw9PTRQmqi/
NnMjvUUwtZuaYdUwnoaiCH/t2rAXQIut1cQIGI8QgrijvqlgB8VuGfJCfx/xjL8KP55nOpag7W9K
DpE/POGUuH7uaYQf3cMMkAaGesqJCTA4BibjOg3MD97OX0uFeSqpbP39IyiJsD9HQItABgybo0c3
nT/FjHLKsW80GST1CCpCqNjWzO4qu6v9N7tpNp15VdM7RW9qN/5+LBTzteR+hFeNmkSX/WUDNEWl
xkue1DJyIg6tapkjZEhIrZt28/cPbnH2/tuDS0eXAocyNC/+bexK2daaU/DgU3qSwa3kUSpn2qqw
JFDJCikoVVyBAFLTbsJRhhElchisRKpqKtip4GCzV2e2MdCr1dfC7fqVGgGEYU1t2DqauVN7duYo
EIW9U/uYrg+kKrlU+9gYoqVpfg+y8ZgY9nkszV2dNGsVOuGW4BC+GevkFAzXnCD29wNg/NXM/TwA
fzq7QmdGksrj1K4cdA2IWmp514QDdbSomUxEt1JBMA3YlAT0MMF5S60oOp5q4ojALiLZSZ6d/uHR
/mJdW6xoFg7YFseylJrbTztvFp4p3SD59ShX4RwquTKzWpZsLTVREdE01isQvyQYymvLsXZ//wx/
cRbyCEpnW7i27X5tvZ8eIQgHS+tG/IrUWlBfqza7ivmdhzM4WEgIwTvLnI9//7W2/IuoozI4z9Fd
AdxHV+v2py+OfIyrqEdFK5p6B7ivcBwMWt1XRjtGM2EyJ4ii6YHu4DZ19GNVdBuV7BQEban8vViU
KvjYHEdYzWDKER9Ys2aZHobMuGbTGij5Vk21SlmmCjMxKMQOtSXOtmx+g1y5LT0WsUpaOIK9ZNp6
nHxqGOqaU4hF4dMPUEeKWpQokmE83FCOfwtwUs08JBkRTk8G4NcMkEhO6oRTwVwI+LvMYaOjpWol
hyRq1w0VHU2h1itSNVrZprPOBaGMZVUl4mr1w9EgfdDt+ajGG6OGg3o4148P6hVUaHW8YUt2VfKu
UTxtDU4UtWcnYUJksHddTFkf+hxCvwcuZNuY47omfvc9HRAoQvxV0MiQDO9rtq4zoUQzDFuNg0vt
epW3CC09pTmGNASxUrvrqnTTN/YOz7JVqSjWglyAgVCvrSJ+Bl3dUiappDoQStd4W2w7i4qg9T2o
aNPp0D5Yrd0ESx9fhDeVF1Ok3oaaDe5QX2LQpQwaFgVwZYWdn9EXJXp8ZVeM/9dJSTTMhbEE2bHK
SgfpGXun0hC1U1IObPWONr02lVmpp8b2ynZQHI3H7dfRhaFXisysf8wDf+Ohj6LyqkYjXSPAMSC/
z5ZKc1RmZDmo4rKuSo71tGWdsbaw7Vt6FzUBamWoh41IB9UHqSdRiVHqtiuV60k+pRgRhsDbtgDB
GAT36gsa4pw1EV20fqUWlppPOrzLhENCL/DgZtGVPnWW4Wy9VLGxVrOm0s54quFzekuLz/xKT3ga
dfZJPkxFaTVaozlQ1iJssTq7MaFXSTrDiKjnU8kJjPq1P7abmHwvKpFxZjGg09OTX6gloLZFVDRr
9e9UV5TzdoUh+dacrbPH2lTNNgucJ5fCJaQ5ZAOmbQE8J0QPLiBNU/lfMTfrPuJrMyZjQgLmfa4o
4OpkjQJhHFTQULE7qG+xUuhWCuKiZzAT0tMc2Wezm1XqeIN40tLsjGUVI4blsOr4t3pJrew36uXU
sleHrMo81U5Qc1yI6a7ladUCVomA6JNNLzDSYGFa/dY2eLk4PoQl5xJRROW76sUnQyzz8E29D5tZ
ZcBqCathUTtWVZxYGmoT2/I2SzHdRUlTiS3nAORU2lNiUqKySZW0RU63nXJ3WTyrZFZdc1peWkXs
ZPQWoymf+6HHr81YlmjuyWxC2OddYF0EFGSREQFUNtnxDoZeb9SHOogJTWN8UjdJ9d+9GR9qfc/g
7kas4NB3W+F1clKvm0kHGOLacaajR5zAaHtb2KipOPHB8onb/psVvKk7ofrcqSY09PFptrp1O6Id
wJDxlegJ7CIuGrVVb7CVWrtOtqIRx5+kERlJ3NKR7pQmBGA9JpE0GwlBDzCvi/SMykxVHq2eXyU3
Vduu3Sr6+jEvkc8timKhXwLhCQ7qZ9QQqcS3QkCmdZcSZ+CEBWf67mIgsoJTX0vyI/WO6j6gIoC6
C6ivwi5hoZ6RNJP+8kblDeqP1SZV36yOR5Vmq8uHytWTUm0VG8nA8xRDBEN3S10JUBFEhYzhQWRp
RuGZL1SfosZH3SJIxjmrdpXr3kgkUflcdSCoda0uo1+55TAfQwjRsspOakBmcsF+cs6VEZ9iz6DK
/VhwyqhQPrHiDBszmFA/DuTNfKcKUYmRvJIvhpKlnfQrlU6pywOHHnUCH74/F7oBI2r+hxpetSo5
r1QMUfcCi62t7jndfNTNcNW141HNjwrLPqOkBrcX9SYALo3v/V1S7zOZIrCGSpXHOqvNnVqWOkAA
deNUA6tNFzFzV6XHLIobt0MhzdmpYoKJoKpK11r0/evkHmA+SXd0aImeatF83YCYNDX/avLobP5+
dqQJlyICgpqckTRK5YTqutqhmj/66FcR39RQqJ9Rg6weJZ377fKkM+vqFq3OeozKIIZyBQLiz/+q
PW5zLEsHEM++s8ydCiDqFqAinfoGdV0CjwXpMTmo8c/b92oCyNAOuIANHJm/Jdb/Ndb5B/Fk62/L
i8vo9ePn2qL66V9ri8LCAUdI23UtE2wAPhW/lxYN8xfLoRbjcbsjdlBH/FdlUfBHtk4S7JKZCvJT
bn6/VRadXyhE0daWOiBtaer80X8gnUz97I/3BEddf8mEbcmnqpqQq2qPPyWkxSw7qzLkwTDaIxr/
cAlj3AwE5rGD+9Rb07Vw7R86JQS/L9Z1U518mrPbsF6JtqvPqC9svTgRl0mDaezjh/Cc+IjJhVmB
dkHq31TFN9np3SEeDp2DktyIjCkOgvnJ0VD0h9CxJyModmadEv4kILTaB8iMjmYeRtUyEhCDfL9/
1nJvXUoHgY3pgnSYvYIbBFBRFSfqjCY/vsTYDWJMlhQ3UdNK4pV/tdo+QtaENk02WAerHHYNjBEo
uHTkSn+H61y2Rpy2W1OcR5xmidbzvJEdSBxJmxGpJRAI0UxjKOqQt8udu6YZuh2s2oOeGdu2N50t
D496XjgfjCo+AxjV19w6n7NwgjWYgbGLlZhJZ434s9GvS4waShT9MmRWaLYgyrqPtPQz3w85J8OA
+GJrhx8OStZL0ygx3BiOQzl/jLJTHf8SSd+33qLLBEh+WNmF/ZRN81vaA4dOb900foemDf7LZJhn
zbyIgrxnmpO71J/Ws4HG16g6X2A+/dRHgg5MjWunL3TH7sMiwZU0F9d8xjrYin6EwtlzS0EE0z3S
OSf22oAsAzt5iOmTh9D0FyPgQ7CzKB6oMXJi+I+JXJUFNKJA017zGCM5Rxw7r6yOrkS03q1DBMrS
z2Dsd96k4b8YfeIxF3EMtFCvKuO2nuZqUbg9DhIjug4y2QROe8mtDskoLX2DqBqvLQFfMKd93Epo
ziihkpmC2uomxdZUCgIyOwBDOGZT1SybacLqrQNspaQKwZY+j8b41A7T0zwEiC+C8InH7ps5kGw2
Wf4DMtijrZyPgnY4htiX4eUEQEQH0z/E9hndTqCdaIkONMvWaWPuEb6kNca2O6N4johE8hhJn7oB
ckvwJLYY1cIrTMe9Y2X2ZnAdkGmjW+9k31/oAz65MH/2veYBWQ2rDbXjvYEsagsQeuk0DHQRbZqQ
zNmV5VOLqlFS0B4OGqA5tYdtcDG8FN4XtRD2eBhICLM8rSkfazP+hF8PpEzpSvdR9cI0vKUWGlMi
dp6nMdh1yfhc9RoWM5H21NjYy7UxWLgm1JjIZvBW1ig/xnI+l5VEyWm27wzhXrDboMcuxA0qcHY3
o1jZOT/CcqYD7KH+WpJS2jnORblpLnE3fgwlwrUjhq963C2n4uzU3mNnZZcgGANcRhEkduRbGhqn
vHTus6Qt2HH1xYJUFzfZjyC1h2UI/CeML/HUXWHc3QcDtQwXrcAgoPmdR+fIFKuQXDUA34iu3ktp
WeOibbMrSuavidsf67m41H2AXiY2oqaTP9ooVo2TRz+O/Qi7AkDRGN7Ugj6dnTSXror33gh4P+3l
98HZVOOAdG+WAThMwIMisBWHgPo8k8sQcLG1x6wO1D4PEq7NckZ/ySnBighBrq9+k7snMxB0RCK5
Vl/dIkC8iIfaXsCqfJ9aRTPxgC6ovnuRYe/UVc+Uri7Mf+AJ/H7C/QQefkSpodHaW+n4QLft8q2F
7oxAlTgpobgsAXphx+B78GyHxA/EbvJ34InBvKy0Tqxhg/34fyyd13KkyBZFv4gIvHlVeSuppJJ7
IbpbEp6EBDKBr7+Lifsy0bpmWlJB5jF7rx2aPPT4aRBLpvvAztmcZ9XedPgOUq3aXdotf7F5FL33
oy3zKScMjrW4eqnM9hGe1h34j/8A+Yb9fMp5lrvD1Uza4xQbu8K26HEi7PuSdqiMxesUBpBlunFt
tR1WXvNc5rhmSQBb9yr9wbn7WtlYyz0Xnzm+a+VAvY3NU/J3dvyZXy1BpU7CewQc4EFa/8TkEDE/
AA7pQvC7RfmLqQdRlahxH7HZLm30u27widg+taASkBR3iPv2JkznOsCBgECB5X2nA7kAxINpHcjH
fk7+RRb5xCKcz22NjYVB8VPQmCXot0oy2CCNxbv40akdEWk1YJuD7CsXw1db43JB+zNk4dbSh6GA
AT5Ebrsa0urWmvNHmzXH3ANZ3Ge/UCYO5PvQvDT6hGCrW2HI3FkEsnXFI99bzL8Wj4bvnMccFrw2
IHZ5Y4+HtsjueiLlPJ9x3JTGtrK7Z3Zx9xwZ0GrsnBcdwGUAQD6dvRQHZkN8q5k0hzoTNsCl5EhE
7dEMhreIt8XLQ+JBiHNEhuSq/lznsl6Prc9Exks/VBTpVWwTZDs5T7PWd2HijI3JdQHvf87jaTV5
GvKV/VYrgyTL7JTFLzlXws4VjbsDiYVWP9zL8MdK8Uj6QCMwQC4iZeQUojwGweg/VFEIgwaPZjIy
nZlJIIfAcu80C44ygYhepzA9zaG5gxhDYZx/Iv7ZxriKpA4eUUuiIlDOffQCQANDDfArI0UBqoot
/ItnZ+9pmlzBpq4bE/lbHDmbPvypdaiQcWPQSljhTXbTHowZWj2hEJQlbFEiskjd0v6qhG9sA9ho
HLgDhbWqjOEhGe6DDuKt0iD3Ld1EZ1Gjfeyysv1g+JPwYea2sh6dxNyn2Q3Rp/1QDSYRp2pEOgrx
6YFAP3o8I7WOM0lNxzHJbdxZ/S0YlogHs/wLgHlp+rCDxm7kHufGYxhNg4sGGwV0lbrwRGHrh7P7
bpFNxREf/XNq/AO+nBa6ULVCUMjwHRz+KgbD4xk0+6rpX6q6VhJCX6RWedCEq2FlILtlowFquQWl
MjCigYjsnoaEYQR0hSCmlBHtNmsHBLoembHGF1MYqAkGQIB+LNTJa+pXDuIMVEi8wSlg7jHHtmtl
TE9aVot9W29V5P8D9gARX4BguNseSakN4l8oWx1NoZUcTQBhbBo/faDW+96oFi8uFhTqCdCgDfpt
YkOnWf86ovvpIphzywaVnxIAXZncabJuYccLX7aoODu4ELHIup2TjN0aI/HRrdKb3+BSiImyeJhV
K9YNA4xtmlkxEAN0VLKZCKxK12y815ZTvsT6lsKjYJx/V83M/ikUiITw+hOy8eHlrCKpFNkPMd8z
Zv6vpnbYZ1beziq4P0TNOxoETMmoIjWSS7vHrzcM6W0A6s8LhyrFvMmCxzZ3I7igGWjbEN/FjDaq
lBkTA67k3sd2MTNsQB3c9FdbEouaiOZfE+LxrYqzwICCpvKwfHJi/IMv4F3yW+dDRlZit4eshWxR
RnKfBFh9zPrZnebXmEsvw1rnVs61xR9vxxaYbcAlNsTCJXLipdMEgJTZV5M4Pya4emt8ch3NsIJj
vqloJgdz4lONty5q5WGxWlnOyc7Ld1XagDHrv9PsnXRqPcV8r6bo9yJKnrK2fPanGf84uWqZ8m94
6L8G+HjnPrtNdv8dVQS0yFTfpUA12QJIntWD7oPXuMiXIhAYcGQ+9yV863nGlCMRqeZxcIYeu8FJ
fywm/FNGE+7/+wB6EDB9MxEtQloH2JbCLH6MqDceKpSGdcRrVBpeA3MMjgZ69jWESw5KWpkHOS+t
imfGOK2MuydRvluscfi5CFggU7jq9K/RpdY+aRhCRRguNKzmoHqPYitYGwEqrcCqb5b1lHvJ9xgd
lF//Ar6vt1Lnl6hNvlWKInQY0WBykaVqy0wMhboLijd3iWUJ8idAGx/khhDcN1+pput9mkCAcvO/
jpuIjSA8ZZMRX1WR6bAysEFs436K15QdhZcG58YRNg/l/MrC52mykWo3njq6gdTgEn/UXOcHp/fk
OrTTfVigh/N5XiKC//Y+0Z9ZX1w8mZ2m2N8Wfb5p3eLgj511VGb0Xo+Iy6BCUMt1Ly2pcIaPS8Oo
uAxSPYCljNQrAV+EN1ngxOsQLrP33s60XLzbOZSE9FhIcxv27XWBWYESK2B+JHjpVepvslzsnDI7
ONJOsJOSxGl3r06kv3ViHxFlPI017j9uHb6p5U1besBF4FXM9zFBYBpPpK71B6mTHyt885WBuLmV
i4wfZ97c7vl857XEoksEapzn34mVCF4kvI51UR77Jrop6Xy3XfU6JuUxbWETj9ukKd5iNf+dMsKr
Y5oZWtC/Kmv4GeMZFGmSn6DRPxgKIFPdU6hEuf0HjdeKh+yDiMG1W4Rw2bjBqw6gZqumzzrliEhM
67cFdbYLTUpf4h3HAPiT0dDCWtI8To0P86O5utX82hT1jwMhaG9F0dYkMEYyUNpgzjogy7Mrka3b
IrtFkXoSsYWEWiUrT8nzNFQQo3AE991x8A3CBJRzTJgvrFRXpGs77F/zCE6sG3ElRVQ2yZJp0OMh
dcmqj1NYQYb/ievlYIwcFTUMoNZcbuvhF9LJFU9TsPa1fPR7Cxped+oy810LBGyZkW05iCl55/kY
+OlPYYpLgpW10kXwkLb+gH5Zb4fKcw9uoF+++xRoSxHIZheVt4LBxEPmcwNi24DuYT8qSdZjxEX/
MKfTMSPS1+kxngpMy0Z4N4fr7Jp7FDtfZZ395CPi0Knz1ZKMs0Rz9B8FUh0sYs7JmwKSLIx0izl5
5XbTXkbRW8N2cZVYGBOCDu2L8+6BD+ODYHv1bObsQWazuDmD8wcLacoXKQQXJm54+9iZ6uU0g5c+
FiEhLxJ7YiW/0Uy/PmvL+mFWTdwQ0OJcixMVzKmbWXu1CSsN2sJxVS3OSgjWVz8l/YbJIRZUGHIy
16+KSmtf59lZ2NLZcO/gXizNm5ZBuWub/CUd2aPh76IJmVpgNh7yq9L7bMg8Lebg1RIkDKay3dZ+
8RKK3HoYBx6L0H92Q9DnXcVKjFKEmLvxsU6rapuG3gWjVMe2yjwbsv1EBEl/PW4KlKJNyNTVRmJN
sAdLekVXF5muZmQ83kZ7OI2ehS1fW1xddrNVjr0N62G8zsr5mKb43KHNRpRQv3j+Qgca9d/SYXZq
Dx5HbvzVt3m2o2SiCJ3HYcXIAgrOdIzDtnqwLO2j5hqPjaOXEI2pZiC0jez6yZ3p5GD7T9BQ4HyF
vG8RyczJt1FaOdf5qzGX3yKd3zSJeyJqtu0wW1tTh82qA+oNT9AiLDHfxHU7YYgEk8e5eki2mjR3
G1cnkA26YwrDHDH//OTPiwjUwSgc4EgBmm3DnMUyPHDG4nbAGOvYNuA5YMVaE3Tanyvq5XMNbIAt
R/9t2sA6B8thGTqDCuri4cEjJWXNsk1t7dx6mUU1rofA/3X8QyLH6pjCsafO2HoKAYLPrh7KKy6Y
8tXq2CLV/FCe+JG2FWH5NE0WWNzOLdeJHGjYSDVOSlSBUhLU0hvwTzxSUXSxyX316drhexkwMhLs
Oswa23yoGexhLI93fl7TmkoAqNJI6V46HIEtkOpXKKh5Fn/ajTPuVd2uSW1ABmeJtVkDyzXJrZly
gyBhZyk50j94pNa9LYel2NwZJH3AO2UdunBkbK/7FCnj7iowtxpH+GQUv1OQqL2JmdWt3+h5aCiT
IGP2SL8nh2PJ9mGyynvKEg+OEFcyA5GknR6wxTSb0jbhMM3Bh8rd+NjN4h5V/TLmsMGB4io3oivk
0ntlwJRs53dBDkFRv2ccH5AlfRpzTHak8v54mHaw8WGxMMFHPbjgmjgqrXIH0ewXt66HDT6LN06O
S3100xN5OGer5vGaR5wWhfXgJiggO2+85WmEtE3ibclQM9fWSw7WPTJwghqO+OreGowg8AtHxv/C
Bt1rBRTiE2OLnATqrud+nYF3u7X7t0jqj6m3+gfPw1QcA7VZ9QFQKC5YYHlo3yO7snnk2Fzkpb6F
aiaFSyvvgY3eu+7iw+KmIHZPgVtqf91uvJv4lheSlVgnDcWwaYLVq8724vlxi+/IvAXMSxqgpLGO
Htuc9bjP0e2X+mr3kgjxyp8xQdXXSYXsUxiOUmsdQch+6sm40jHN69aez6XjvUduxbbJJzTIiX6Y
T30C46EYKWFwzvZcrUAfX4yCtyw3jWaHyZQOMW6OeIZuU5P/hPlHkM3DTgsuT6fVtDHFozBwFfdg
EMn4OxRosNdpan/YSQPGMbp3g1xxnr5WEzaCNgA6MCNZb18aOwQJvicH94sG4jdyZLpqCQ6uTf9R
DukjsTCP5i+YxfKY2QmpYkU40Tf/RmlGpJbfLXNPNrN28ZcguK+OfKqCZ9fX0AN8vwQJZky7fJw+
XE7rB6+bnlk0JvvWY9gWZ7/CwrBLuowDbgkybCn3UZSF62yM/9nI7o0Ynnjiig2ko2ccpIdsiNKz
QQhzmlrXKphBH4fmG5ErV0FVnUR4dMaoIm1svmWGCNd9N3zQ6iwYMHkcJTSEqQIcrQ52ZFwzksEf
MlkS2vM5EW5wiP06WhskQGHJbKm9+pXEj7XqQrhIrh+eerLo8ULLdu+19relxES2RFeTucMPjpp4
Llo+nyXXxQiZelnXLgZzC+ibn44bgjklUoSs2xt6hgb7BUlw30klt8zJv6rF/jF9Dbjx6DXjP93s
46l1g7dKqhH4iLo1Hs1MMGbv2HONh7RT54CYW6YCPjyGszuO2VrH4i+PL2ZM8MYoK/Gk2D0AQGKq
niL3aYiJDVF3sP5/Ryd7xmT4mykLE0087hI7+YM5+lWT07ZKZmKEA2vTtM1jkCT/3KBslhXdylfl
vTR4ZRIorRha0h/Tr85k4uD6csR3DRVqpZv60eL77Vt55HiA+KdkhyCh+ZlVaK8t2fQPPMRMbIKT
ic7CdCgFSvxljk0am89L5y2jQuIM3CY+YIviYhioXUX4R+UAB50+PRFl5gcNXrW86lcdVJ0Y4tiA
zSFzd6PixoOtu+kJzuLtvPpldgrLiECiTjF9Df6ZDcZ4NNzE7LHtVFXHaHcImbTHyUoN6tZl4tlu
B6oNqz6HSY9no40vZaOeVJhvy1FGm4lWkihfWvSQEG/l/wzmFw+E+SLYx4/ga5FMWF9JGIiHULFO
V2BiXR1eocisBHhGtg0WUlDlrtPYe1M2n36MBA4vN/coyPLIZ+CURjOiBAffRTpuQhG+TQaZBpUb
X0JLXAvfhGTCJAqOHFMSEmqX35mTVN8RsHZfdMcixAqG5OYiYD6Wc/q+/JdDxdSviQhZCOY/fv7u
ZM6T0fYWxub5JOvphdL7zzJF9xJodaaVwnELmtfW/zCT+J9TWGpvz9avjQeIUWrGLK46m7SOTmV/
Txp8Ue7CsMyCEK3ntLXwGuJwd65+x/SvHRUgFL0vZ9qisaxwquYe0TxBvBq0T/CZER2tZnaO9giC
AfLjoSMjO0zqAo8oLG+CxqZ1PMfrxPOeFbXFKikRKmL5nfiY2+AT/Em+Dqq+2jcieYQg6prRSxgg
XrPzP43AsV/l2VVgKt85+fgXCjrBfsaCie8TrFyWw7iYzTzkWjX6xCaJ/rudCRoyQsqzxv3bzCEe
fC95ZzZh7OcxZ7Mfo5lA0ltG4Xd8Wz4ljxQPyseYcDQz+md6AIjJ20TiG/9r/I7UTMfjEmp/PVh3
K6edfiFnBKSrpJeZJXQexS+l48OdLHN+vAPu4BhHVMltLMQ910imC5/EcogLT9ny+5Apm3DT/jJ9
57OBdJ+WtIJFPRcPdjZHa2nMN24UE2nPNsdYRUOnNgynF3RETlsVvA0ht/ng0p70ZQXL0i230ZBF
a1LOKEb2tpNeifNBbcNWU5fVPtbN62jyIbFun3zyrBzBWN0JQaX3VYtRVneUZMlaeeLXQCGQzc06
jIjrKklkY9TIms8kFS9xDmCSlhZcUhWgkbHjblz5vY8gHVSE3XZX2v5xC5b4Ftsut2kW/PPA9e9R
CtXpzXAw9s6QmBho6y195cEOUEqIInEJRroEWmYHKckxF4z6k2ZkGQg9YTcvX2pB2IP4HUYTYsCE
Mbk2/iTS8fe91d26MATQTJSc/6FLcOZhluCjtcKnit3psXLtdei14cZvomezrGBpg3FinMxQxkck
tpuZpyfviothZYjyX0qr/qAGeoLBKtyD1dhAAGgTyJzN185sftoGA8kxk0+yj3HwmRcxJ8e26alp
Yo44q4ME0VMKFR2lZ0igDQN/rFRpVzy50ClYMnyFFH47mEU5KWd03wZ16+B4NFjd0pUTNmsKGNei
KZ8cMA1rNGJ21YgHr0mHzZRYbMOiX626eOdotivFTDCKQx4Y1Ahn5ULwn2QV4VxOQe9KWBxkBV77
KFrrCTuYIS9Jbp7zcAbaE5EjN8Y3iOTJMaGLTlvMd2abXsFVF3ZXQtobPRjrBlqvKT1kDVNv3aEL
dlp341jbDjolVQW0x7xH9cO3nW+9mO6fA/jAQ7tIOLybE5vhNnGSsz9BTIgptRm888Ax2cNUUefX
uWzDFXByguz6CAJNGX2QaLe2KxaODoGkD0UjaaKzBlmxm/xLJbxIn+yKtUO9gom5qg+mnVPKpjms
SDO/surZZK6wrnP3bA86em4rkmFTABY7JyYwSDZ825X4lV0030ymjEcNyEyL8TlqvJ0iXujSNH1y
wa5/qYXxzozyI081SQVF8EemI2Sx5R91NLgLAACekPczWHO1nQq5nqTF+VmGT0XabuIEsdvcGRez
FbR3tYUJVtj4+Ucx8BfyJ10G4bor+j8UD0k12EchR5Lv0oG+aWLa5VGIwyU45kMGsKp062RrOfrJ
aA4y7oKjSrl5wnJ8NIuJahT0/FSI9GnQAwiFYgE8iqrdmoy4c1HcCTZ+CgrjjLnhzY89e1NEsKuU
7UA/Gu132Uu1DUvZHx2IRFSKHKwxm9ShmvOLUfrOnne33tTaepnybINJLN0ofJ1ZmL9XiSHZdU/V
hyo+xwndWeKyuiiy4EI/JU9pAiGlN56MQO5Dkmx2da7qg0qCF+1rrjcark1ABM6jG3OCCk6uTRtV
3hV8p7WJK9VjNeTLMPebTTgBEIL/j02dTeMhNREMLF8FztA//vcnMOfTwWqrT4b22DU9pWg/aaUE
ZQHvfXeLcsh1OD0fh5woAd+erypDz2ugjh2dBrZvGK2Kml9iNaBRCPHGrtqQ9h5f+ECzHx0TJM5w
hl7Ybxu8LOWw9wuGihWX3tp2CKcd/7W+rQ5uGQRbx240XuqA36dG6JrVzaUvl/Q60wMLl4S3pmM9
5sQMeWez/hPO2t3WWZwdLD/eRGkImWxyQYXZCLsHe4LVxU7cgVErY5rRvnW3bGbcnWAmzVRGqAUM
wcnflPzYQwgQ1tV/6jKvjmOIU1PqdJWbgbGDcnZ1FuPp2JNI6CnkX2NDl0xgCKkJ6yJiSxBb9ChW
N+DRXR4n2+6+VaPbUyOJsKekfQlZT7uZA6afX6ukp4ciAmjVcZ5N2QSPteeI3RCjM+spXepKy0Mx
UE/2Wf1QKkbXho88PEx7faAKDp47LpRxTq4Ii1CZxtlzw/f96INkh3MPjX1Wjzj6WA0H3IaDbHdk
+VJ69eowKPvdCf2ab2IT2NK6emZ7jn0aQDrGHg/DkL6S81Koubu33iBYa4+PLcSqrIg+um66hGwv
Xgmf/FO5nP9eKg2Wf0HxDhcXEIIFuMxucNzG+XCq0hYQSl+/G2n5bixxr5wF6IzCxmBVwh2LmhOY
EjCwxBQGW0KZPFnecDC6vAFgzVdGboMqsAHxZ5bRbofUc4///aMMO0IEFGrKVBMaWJJWuJrhR1AS
usWWVW++GdzCBOZgIsrDKbxz6yDapHT7FftuJyTKkZGxc+YkPHVivvZNNq/5GcheIop1RTQYEEfF
1itkIHOOdMnUPfrT9N0vusdu1VN1xBJtfROqC0Chtw6Qy8Zs9dEq43w3Ne0r+cy/Omudje2Lb6XD
i2SW8YbM7y/LauOYCzaGSkZEhOFHSbruRBLQ37ghDiOabRdleqq3MBRPmRBIXQrvzpBfr7aFBabQ
tDCqudrZx5P3lS1BSNq+yy7cBy68mOa/trKrzgUmpx2i8dU49cQZY00nTNIBGmnQgxI+ggiF49Aj
rFdJ6qY5MxMgewy7yyEFcdPfwiyzd1EWLNMd916H/l83Np/LnBF/XE4IAsjscxL5r30zGvMz6YMv
dL7IvLz2iV8e4wXfpspwH5RNByqmgN8+gOBtjeIIPY63ofxmWQDefm8glgYKUV/LuL3aRe1s7bjV
Zwba3co0/wuMAFOdyo/IycgunI7ImpBQkJf4WFxbH3KIFlzgwIcB8G1MQib2Ax0GITyE4fSg8LoS
NWgX+QxdC4QcvMQMbHswxI2RnPKR2i1+n2p73RThmRyCFsTBq/YXGIrFDVyOQBc4bre847yWLaNh
o5jxd46Pbtrfknx8HD3M39aJc5q4gT5jae3es27BjYTjcZLlyQiIcXPZKJO6EV+SuTog4+lWHpp1
mGDintpiT5InqOQ6f2RW/TJXzm2siWSwZ+elBxGPRHjTpeNdoLQDsrFKfGUfUg9Qhte9Z6n9mRT2
hVn8ymzZlPhVVh2QsEFfLQe5Lbz8nYDi55Gfvu8c6+DK8dnqu9c5Dg3ceMZnJQlakTr8GHvrTw0G
Rff6g6XvPUkOzBKMXdiLmzOG2CWJv37IrfbI6ow0HrDQgNc/TLODCFV174PMABnH7K0c5501iM6I
LtVOE69TFunHjoRJ03XGrSu94Myqgc3UmKvzMI9yD/4n30xjTFdlmeMa7cz4NJjR3yLmUjJMT54T
hTZkbFD9VBBQNqF3mqo2OEQOcVk4MIFIKvo4xPM/ZFcER98qftFr/BMBhSE5lysFFbXz4vZVTQLl
2Zje+Itq1IGFt6478bHssutBjSdl8zL5hmC4ZKUfhpw+AhtNykPwbxDzX6lKeRLQ0HfmxMDZqvMV
/v/wozOddpcLO9wZgffZgm5f1ZYI9jD2XsxJDmfpL6QStrDbRNnRDgdmthnKBRdVF9/eXKBMtkya
BQtSrAvjRyykp3ohdQwZhaouoM24owvblONpirv+xt9PPQ4/QnK/2X6q8J1pEm1K4iw6VNcOBZvv
iXanhxDYmZlehhbJvepOsx6npaYDD9tOO5WylB6Fh1TAL54GWmvB5Fu+ANwHGyMk6Qjz+5h43UXl
HMfEYaBbss2tWxvOyUcDC7OLQXFL3sxoDW+sJbaa2EFisyhSw4Ds0ni4OcYssSu151mmyTltc6g3
3vJgm8Oh5B7K87IjEB5otXL/KRdk/UhnTUwPr5UnLhzwFFchfL6qrbFhkj0F/N2C14t+gLFSFij4
YZn3BjxvmaMU3sqP57MPf2SvLBxXrDBl4cMBDnOGrunoXf77h0HhdKHmovjm4NlP8VNa6Oy5MnR2
S9EZnEhm+Cg8p7uSPfZu0/8FMn2LnIjFia6vRYszol5QjS40vEvbJ6+ZiVzKUgQqkalpPKHt+AmI
bDkJ0HyIdrwaAbnx5VFid4u5gEfjFDJC1eTLHxANaxLYOvcAL9lG1zQnc7jNTayWGgpo9WnUBH1J
egs4pwVdRUPmRJ+kW+Un3bGG/18uQQgepCO/+0DjFG8MfhPDAGIQ1U5NUETH4Ltg9FQ37GGrJTCV
2TJAfGqbwWmf84hNU9euCp71qyYumOF1faog8m16SShg2LyFY/C7SI12deQfiWHqt7AwL0S3lyvy
PjpcT8M2qbL91M/0PmBdZPjWUM2h7qOKDAWMewBg5JY+dsW7AdgJTBZHnPEZxhw4anrUGQPEaBbb
roS9p83uZBn5bUhmJANV+FkDJVtXQ/BWeKrZek3zEpXGo+0P1ar16JuCyEfewPgmmwIXOGaFIIC1
orFYX2yguezyRLbTM5UeoO3vvnWOg4pp+y1Z7BwY7KtuGF6rkYY9zOnqUa9w5QCSWHNvkgSV5pcC
HQqpnuzzSBvm9wX9HuaYgP3Tee9lArfQobl1PFJ7lOv9yzV9qRnvB7sOz0XsHWzHjHc5XB/Ny+Fj
kjbT8UB8yVOYdB7pJiE6Rafa1BZja16QFZuOGKW0aFY6tL4ij4TPOWA0k0tO9TiFPT9malyjdxYW
ny0xxJx8ZQMXTVPks52sP9ksUKbXTO4jIuZQhrv7sSdPu/aXomM6kVWIRQOCvBkoJDZ+VbMgqeB/
LXwy/JhrZQff9C5ATOF3PYRL6nldI92VnJtpb7FvbRR59y764UrD3uPsgiwqPOaGQYMFfh5dZLn2
/MqKcz00EG6rFGnt1AFzCY3yI+sIZBwD715YLSK8caRBBhulOk3edBa0j5l27m6bEPiObvGcV380
eQKHAgVT2UpSu42C/Ackx6kR4AG0eCXB7p0KEcmtTC24fTjWngwqjwihxYGnIQEj5sdvOInPDtHm
m1KjAUrM8KXOa+8YC896nObcegwAx3iKOBETHeWDo6zs1OkuO2HrDPb1pLZd4QT7MnKeE9ENl8ye
HvvSENsx9187YWGPDIjV0bYXHgOunjR2m23fqzfk43x6Iuo3mOSsK1fJABHN5aQgYLm3xuTZxAZ6
VizNSgYFFwsO3jqhUTctwIIt2Sn4fBuQsUwAJtOwSOBu7/8NorKierXGnsOBun04Aohrd4rnnFpy
UcYTrHUkpzQ/yAwZzBxMR6KO5+N/f/Jk8f8/pfwfQu2FZY0ax2Nc65lyZ+rcfSqlp15lbHLwN9IA
hUNqWd4bw1vRMuJmr5pdGBqot6aP6TuD6SkwxvyNvmFmxxUnhn4N4lA9orA5Mi1fdzlLpS5bjsfO
8i/M///Vc6Xvka5uRVe6mFXnkxvJT1Gm4k1Qcu/JhugxL5v1G8YDH+oVMltCa5I9lFLiTvtRAdaa
KM0dQtP7Ma2OiHGK7eDa89YJZv2GXj4nfE2bu3HkkFj+o44gMcbwm6EaKb+nmDzOKHoPXGtjps5f
2UF+LZRq34oSfUKbnZsqzC+dtJq36DoSHDdy4ayymuAq+ExknMdsb4j0kPjhOKOT6i2r2pDWnsw6
S/KyYvl9QzfrP7lSXiTW4DdDkpec2ID4M5OxaH6awvG7m1ELsL/Vu3moxKUd6oYv+33YGwCxpAIx
y4/nyPfJwmSQpX31BtekOrjjlKxtkn5gU4jwooQP3n7SiOmXv3gGLrNF88q7sfzNpdMba7abp8hv
WZfHbvHmBw7Jgo7HeY2I5y2LPE59b41NpV8xg5zWdjRlT5HW+8onRbzKZHZJJl+9tHVA/ka2C7oy
fMZObd5JmAN04qidGIjuKhaks8k3yrWC5DfjtgmnpDqAIKxvHk9IP0KN4CVq0Wtf8Us09zY5zsLN
n1vkMLM5v/YO70UkEbQLT3/Mfkh3bh/ZdQ1bJBMMIRT7yxgP8zpT+S8xaiF9DXEbJZPWt9ogyBSd
JpdRXzrHqB6cVTvlv3Ah0D7AQ10LiyFfz1l0sBjxJxXHKN32tnMClhdOpd/gMCcEzI3BdoYO1s42
63RBnHVJ17YmOoelSMDshFnwhnQ40qyH6eKjKZ5JBM99Ye6GtonvMe/Raq6j/jA0LmRpG8ldThFI
lcDDN/GYzShmH6JwZNY7e/94oLwrH6j7plpOuHCIHmEGIu/qSc/rsIRYAU5dAHulcs2t8Bx3EzXh
q4JCz/47J0Y0V1N8VTGu3Vwzu2pDdzzI3n7glvbuQeyKbU5eBFxLXlUDiDo2/ugUBnNOwpdsTrr9
GtvJ4twHeBPS5aBnGh6iqOiQBC4Qcaf8E0MIfDMXaR6uwZQ+nf+9aGryJq1qqX+xjcAWwiBR6B9r
gYOapS6v1VTi+HfNlvgc075bikc6N+0GBQ6q6ED9NK4TnDw5RkeCJYngRE6MCXb6kdboknRlNZvB
LIkNw2iXLUMMu5+MnaFT7BPLl/Gsq4MOkYkXJHwLKabHgp15H03zIU0jd+UvL0WaMNbwifZd//el
FSp+NTPwMiLveW/CeXiVdvRuJinWTTulfhoYM7S+dV9cKrsoVM1mRKhwtCQpsFnVid3YB+WGZqw/
ZJkPuVg4MSYqecLDmG6m0t97qP2ea4Gb3HR6uTWHkjzv2rjh2oz4l+XDFh6HezeYYm+YUJN13kAH
l416FXk3w3l8HQY0eNNUV/cxEMR4Wjz2bTmUtKFYgodg5G43CEZEUsUb9T+izmO5cSXIol9UEQVT
MFt6T0qi7AbRkrrhvcfXzwHfxMyGIUqUI4mqrMx7z11rKsoOJg3DpSbq7rUrveSoK57Ox9229lGp
8pQtiBAjV5gp1KGpSueI1VsDQGz4RN2g+ILTQ8bHfDcwbJ1Idgdsv6CtUE/tq4hn0wXMyGUTiOoQ
MY1GWzuqPeWDWo7z1qAYS2ydoNDW1nxB1WVKLNC8gGMgaa6yqN8Uc/al0RT5nrllAxc6xBrpTeFO
ZH7zKtp5lh7ZYuPOd+28SjcguUnxmF/uzLDSLaUPw9f5q3kiip2AJ/zfm6Essp50SYCKj5+MTVYd
VCXdxeMn+12TnBgf1YvHjxJtIM9mafw+7qnBTmYs+cvjXhhk1i308sN/f5IkpbAlKflxz0yL+l5H
Fz+N5IDN6yBdr78/voTvB+CG1J8f91KPMM6i9W6PH2lr5XOi2cX1cc9x9J8K/uj5cc+3kXnCLMtP
j29shjkUUmuc/359lhT9EgPUREnEUzBRoJHIYddsiTwFXZkG6x6VxfbxVeJ+3XXdjjkjSZ5cYtzd
TeV6UJ0fT66jxBZUfY/yka9WSZ7sE8Uw6vG9+C2aAwQtsKfzg/tyMI9d6jAWmX9v6M6Wd+SuNIb5
3jSm4+913uvjB5tiqG4NpNrHQ0GHhc+RZ6AYQgFSkV6/IgaheyGRGzqIP7xOLfhJY5hdOlfRGdYV
Ba1+slnLFjGyhj7M3aeWPCamgQ3n0mB8mmRxLjh7HyVq2l09DnA2Sp+Gpc2anweOvPPaH7XWQUBO
YbnDpmi+DvN/ilgjhYzleyuNgwarkg9YdxoGmnqjtvJQ6r4mE2irumG4XbdaiPmlI/YeDw7CeXLb
U7JHlJU8xboj7gnRaJiASL8rC//VnW+U82nUvnwJw2EfldAkssyBI9mG29Ih1AIjnkunM+hQDQYv
Yx7+Tdjlz3K+rmlsQtDuG8JxOOWvHp9Tc0IMo4B9Y80WI33e4prpwx4IfZdGjVk8babXqZi2npU3
W8P06v8+RRnMYAxW6CptCgcsLH9bFFIhOKb4jDXX2gYKFzUadO3JxS3UBJh2HjehefGDWLw8/kPH
J67RRy4/1NbVqiNxt+eVsqCGwa+efQuf8ZEa1d01MauEDMxPZRZ2W1sGwJ0Cx6ZB7ow7N03V3UA3
usFL16zH+TsaXEz7rlGoO2vq3Hkpoz1nnqDuEZlmW8mrrYYWrUp6e3zRsOt0xyWOjGGMV6oNklfU
/oemTHGVWUxtM/KDw7z4p4PrZeswhvsUai9Zn9cXkaGI9vzuZo051ObcACPNJWxH2kTLAkq/bqpt
W7vaykoY2dV+d5fYr5gCd09YLRnHz7uCkwt/n5Rz2nGTtXciuv1rWZm8Wa52P42vpmG4N97aB/r5
9rlW/ae0+vaiJxNh41ghki69c769EF6J2l5jAEim+I6VEU2iDDnMl+HTlHS/rZvpM7bf2NH+JmRB
TkBFvIADZUsrKPIt/0wiI4y+ZqOXs+YhJhHB9RlQVJ6W3P2oczcRHYGVWdLOD4fxzxBx5TCyJDct
uEaCcHuHlPRBFfWTA32AYyypBDL88SjKXgYZJisnK5LtAFV6WQ9bKc1DoPv6RnRvho1EaLJBIjVx
DneE4MYoNq1dOM/RFF6qjeFa/rqp3fGuZ3/S3OH0N7X/hEGL0xuK5E5GoHvx3Te8GziHjGiv5xwv
gjKvn1vxizTHhuhiITNUwYiMIqae4sSe9foxd8f+bCj3JcnrCbo6evakxTGpzX+TIRQpnh1Hbqtw
/NX8ar4guLC9uL/IsnzBjirvjxuxHol2BtMQRsDf+bMlQehTG9Home/5iifDmZ9EURkbt4yslSzu
TCbupEs1hDIZJ4t5fWJPBr4MlpM21eet9pWOs4V9A9yASyPR9/1mj9Vt78jOAaJaU6wLKNBj5ua0
vdzy7mEiZ3frXbb8orpnfupzAMIlRZbvuxZq+dkpbXeXxMjVDdozynwtnc64BK3D4Fercbcw6Pfr
j64QcqUcrEzBmNiHtKV9ZOdpcTSDtMTzUIqXBvLaLsZouiQqPixQINFrB+uD2WXljN2nU2CBSY0w
PT4errJZRCTlW02aQlsRM577/csg0o2ggN76oqXyHtGGCG0YN5ERs0EX7lVTAk/xZN4nV5j3uWxC
C3vnMpZXBsMHOUYfrWatBxIFEft41l0nkwqYXR9v0ZXZdy7KbO366klLos9cxafamvIbx/oLbRuE
6Co6DQktYWS/C0YYXy75yCCD7fYFbD9NiPpOmR8/A7VcWLOMALADegQMPJWjX1yput1kS351KW61
fM8ZaM3EWfqu1thdOuJsLo+PsgwNvZNX7wVw34DGDcppVo2WKVSMVw5PFLFlRR1eHjcRl9F67Npb
WlTvkW2nl3gc0kvwfx/lnHkLjqf7ekjPZt4isHk8Ip0f1nbYq8nWeIa+s64ooamS+XRmKJNZKeml
i0iX5M6b6ENVac6cweOIoWxJfqS7GugIXsokoImUu8cY3RWRoz7VOhzm3mF+H2KVjuCcARI2WDiJ
tTHCg4NO7EybiqEqrZZtEIblIkx7iBYmJOLHF1z0oP89pJ8fJ2j7ecMUMyybgxkbdu2sRb9adR+J
iDmUJY52YM35348en0NqnG710T8HU94fHjck9CRkGnhfAWlzgUFAquNqDYaWmCaG/ri1J/j7j8+6
3YTy5XG/QwpmxX+o9/yNaKharDHZ21711LTaq1W26VdX5OBdpB/SV8ny1y6QBDF2xFLmWCe7dNwI
V4eHpRA+NTRPVsMIw79tevKkKrddoXD01mpI4ANgyfkm2v1vWzfTzmtd4qpMT9t3JT1dAovyT16s
lZOnzTeFoUKZj003pz7bNDQaUBVSn+kcjLA8VPVT4BQ7gNuI9kLnSGpURdIUatEk2ageN9dIO6+0
Ru2lcOwjjRJsrpXmPtUDDHqrnwJmpIl/iprCoGHn9N/xVYgu/Crp9mWJhUAkEtqREUN3Gyb5byTv
i0HVTkuaG2lX1hsA2WSRTfnw7NJcb23fWaGx57w4GCRdjAR6VBfsaMa+6BFvciBBB1UH8T71/W+d
OPnGYW7DmPZedoyxGqeKSNZrB8hTJv25Qm10tss/ZfoRpmIe3Nnmm1ZZdF0+pqZsfwBMNsskdvIr
xM4IEpCJZaAq4l08FuYp0mlxMAIkA1MSo2T3/nOA3n4flGa4MtNO/za8N8Lt9HcntFdlpTNxSuh/
YzopNqIcPmUxv3oQs1mhrTvyqD8arTvOwIO4OYZhnayGgUPXevhESv1qDP529HnmjSChtcSzctWx
P9UMWjBTaO0n0/F3uq/eX4FIZ1QdaziT63Wvm90Hb0/RexE9H5f4H1F2Hy1vBbQhnXWJsUndFbEc
4/zIxOoRIhXpDC9AT15mkzoaAt+gEZV4i5wwPw+lbr5Z4s+YqOKjioknqZjZLZ2AuNwMv2Sb0QJO
4srlzd8MCGdM8WKzmiOmzD99J1Kbmo77FixAcgwApUPqlVsnBtLu8FqamUL+rLPJkZWKbPw9cLNu
G5Vje5q8CJkTmeAJ+RZnK64S+g/D9+ShrWJ0TMZCiianH0EZ4SrDqWc+15VPsRpXBjG6GRkXHjO6
MCECy24AXPlIUZI2j4DVTRey3L5Z3RP8mDoofN05R4k97mqEZQ3tZFrlE2dEer7VkwFri+wfoq2q
BvUMRXHAAjVn15jZMgkK/QA9G2Wp7jKAsAYHNRQTuEofbISa/8LYUCfOQNbp8dEQ+P/6qvW3mO+R
8wcERUPFmiVa1hzn3GNV1VS+nKfOZjCd4lauI0dh4Es1Y1Nr9PTQFUVn+m8AVbIj5zbAiXZxDLoh
A4Ra28jnqRftMTo9bizOJ+vKHIlJcMJirXqhWGxLYmZ9R74qo0SwIrWjplmvTj62W2KmrFOGROHU
0qxCd4LarS69EvXz99g4mOYqdIE80Sfh3x30ahCgMJv2ZhQckT4Hx8dHskiIk3a8XxSk5tay208y
kxiyFwY+4jmu+hGaHWhecFQ9yRtdiAtbZ75wlPMNI7v0OGqpexCc6Aw/++8z//+1Mhz/yAH52Gjw
IAO5yWGS3f9+pObUDBczyiB6/PLcjBoCvmisdxivDfh+IXVgl2j1fz8b9Zu9syNnbc+/yXOBv0bg
B81W/0l7LT0U9HxK23D3dt3ngIHRY9jhuQrpbmcZBwkOcqyFwo0JxxNNfiwb/Kl1xOA0KRjQWEO1
t30QKu58Q5RQd5QeKVpRnRAxM4c5EfRXQL21l3qfnVVRcj4agoQmF/vPmBl/Hve6sUyOj4/+/+bx
ucRKLuQTB1upLwF7zKzGThyVYjUdodsvggqE3NgYoN6DEa+QpdI7JvBmSQaJi8T1+LjRkL6uCxMq
iplPh0kIOn0U+xg2SP+uap24Pb3fq75e11hZAbYYK3dqqlWqasykEdnl85P3eIWi0G8OMY0AsxD9
rROBv/bprz6LqECk1A/UvLmHaFVhZE/GvHg3tYYJYivtz852f5xEjN+8bFfaa9oNzS1GAWPcuMBI
gAKVb5kLV4bgk5e2zo3j2LQHW5/U3yyDB+dY9T9DonrBWnIIM+PGqJsGOCJbWuGa+JjayVgQlRdt
SizrmzbMu2Up2uweFdEpsGetmJGXz70RRms6e+0t6kCfdBWeZQuXytYw+vBcGGBieJt/6VnVH1N6
bftS2T5elCY+Mh/SdoVW6qfJQDYqGfQeZJGfQLuTMmJO2Y0pZrLWPA88w6RnK4iZRRDBa6FOZCiY
ND9Jb6ydBFnPEDjma7Fw8pjxOq24pR+ZrPNBOB06A8dZWT0Jds8e29zThDlBN8lgU5y/+giuRjJB
Ns1o8MNnqMSLX5DKikeJ50TiRgT3wdkhV+dIpvkOVEbMElIMAMIFjkCNIr6dpeJloyMa77xmV0nD
2eDXwlpQJQzbxECRpTGiLIjrnHjOQ3BoRVV1+870wLAzICYI1txnpJuTTI4AoNP57+kvqnVmYsca
ZRLvNNv99iZwS4Hlek9EueKtZvqXptrZHPVxn1vGNS6caoXWwHmG11H/91E9dWTwFt6xaEiET3CP
Yw5sVpoc5SXXh7OycVCQHg/bw7ty9q0ZojFBDhz3fW6WEN0eUbYj8DNUn2H/juVNL/DvDdB/QjWc
dTDEy7S4gtUvN6R35MTUqmNDtoi1i2wcY1ZE0iGVxV2ZzHeJPv9N9Ggb586eq7/gaBO7yJ1LQfe6
Ny/d5H10fvIUpl+NUapN0JrttqaUZXnQF2EUBnM5XN5iJ5BgBPp4WdJ+vYIUvg9NLp8TZ84vBZTk
5mGysWMr+uOOi6ztvyzifTkvi8UwUyL1oXgpRlCXDlu08sGQQ2PNGT59+BHmrVE03bZh4MC7ybX/
UG2wRsiop1kybKe+WPV1sWOcaaxNI/2b6NpXpe2jTMq1p3f2oaDsG30daKvN7L6sgB2if3E9MJTR
YLLOB5N8p1m7aYIa+Y7uaHfNuPdpcExpJ+yYXNfbkLexxG2Pxja1zeA2pxhlUSTWVPyxAY+rsNxh
T1Cz2MWdaa+7yrLh8YovdidkFc/CtINn9B2rGjAX2xnHJcMz9pJ82TTUf3CR60d9jrYjyICXYWo+
vVrj7RAmV7vU8nuAH4rZtf1TROqn7+utNj95eW+jI5Mpa5Z2wTsXLXxbFsQv+0uDdNuFn5YEO+s4
mlQz/iJVEktzdq6h2wFZGhqIkJPpXLBMdjYBfHWe/1NMkBu1Hd1u3SUJtRoHnbIEgNXRlKsy77dv
l16KTlXzy+cJneuW6c6O7iWe+EEXzNnsYpeRMXuwRk6741gky0rMFvQRkYlbGYC9tOQgvHFjT+Eq
mKUcpPyOO7pcf2vn14rcZ6c3zE1TA9kqKg9+vKP8XZ9lBniVUzfl7RkAV7XMMKLP38jlCeCFq1mS
IsMmmX6nBVbMPoF1qJlVe52TJUGHgYnHtaz5Q7YIiQOCbYEEBZ5stCjHyt14aRCuxtCDqDbmchGW
HOMxkaMesvCrm814GqdGO1ly2LSZjwPSJEEJXzuQKBxMaNPCb/TDXDjkCEkf50Ldpe95YX/0HWBP
4EkmTd5myy4Rbhp8EQg4y9e8SFvE1fvE9Cv8JBTlhV06nG1Lh/jFe1j6zsVOLi66nQsmMfsM82sM
x3jnhOiFZUNTz6QCsWrevE3rkVbTZoTtOioDgwiR4KW0SVFsGisCsK4xsagcIrYtJImGsYuwAF4e
N3LRdMY2GCfzWPm9ufS9sFvDhcEmUcTJVgoImZ4d69vOst1lbUbHFPcYEz7NvjxuYkoRgtgaYKVP
bsk5B8Mky+5363wlvPXYs+N8CQHmSTadOvokE+Ojcy0gDmn1XPhOtqbb861T+b8VRCeVhByTu4ia
4jikipegd6o9vsLvCLvhuq9ilMXh+C5bZay1kLoTENdNhfYyKMZ3/m7WZskfAqYJSFVln8CyMfuw
CBJTg7MoauvNrkO63+5HkQv7PHFJ9m5xGeb0ojrGVkH/NULPC33MlYMLXAHXUA8MPAiRutuS6D00
t8SuFO9INoeNDsAlSULSpB2wOZUJDz11EE7o72Mw0uoXy1BwZHWyMDxbbnTln/YiqCWzl4xdL0fB
jz+J/GP5o0Kt+c4Fv3D0SFv1nGQRlCEKKOn00Ihqc13Y5tUQcbYSxPvQEoKUKnbwXitoTgyTq2tP
BBGwI8ZAk4+cGxrTxE5n/hWBB2MsIFV7CDz017yevVl8WkkCy92S35oQL64IfmUTGCx4uO5J7Xy3
23yvp+kZH6s4tbCzbbTMehIdCYKRm9jXUThnDtwJ5Hg66pLNFFqXKW3/0VqAq5pGf/1CuVsWJw43
wS//GmGADTPmlMYnLFT9FzA9+iEln/PEo1HFy7vAr4MfDfNDI6GbSKv+HMBU8EZeyS4U+1DmXNRj
2r72judCpPGvWYwemYdIOUVvJl2F0elZssd62k5+841ifFe7JduzK2C3WkBAgJwi4QyDt0GT/jGY
zHHR1eH3KOW3oLMB74ZKwQBYQ4Shy2gGCm0arRsiP900xjtFlBQDcoyaRnjqcnvpK+8pIgS6Z7mo
TIw2FbQAUL2o1EnCpdgsnUVgO5ANRzEPDLGTEwQJSwGWtnGDI4DiTD+yhKyET0iqwro5Rlq7sb1O
Q6/I5pgHnNZCmiVFY772wr/ZifFtmNG40IvOpn0pYnRW+Usr/Nd4Iq1uTCcGcApkETmdDBr1V88q
3wMC96pR/xcUHNcw6S8JpvtjMHlBtRx/mSAJ4M1W9xZGXyDzZwg8d4BsGsHE5h+8mSRJO7SmCsEe
QkvcKH8DwWyNdHmoHtmw4pDw1LrgS8Z049kVkbOVvscfy589ErJHx7APQ2ftRTk5XsJENwyaq+fI
4SfwxRwAlgYpfEsrpa6f9oyniaSs4XIZVvNH6GwXYIMmtiJ1TXw4tbbLCFxme82Zw425bmI06ACI
izNTlGAfe+kLOYf49KZ9me1bPbI3LzF4KspUnXrS/fJbDH/E0iVL17butjXS/nJ4gene/6D5wbHQ
jLShqqNJQDSgjRBONqcLEXsry4gPgR/So0vtdpm5/alWf2IdZnOrIhQP/nuSVx+DRVmq3AqVfV/f
uHTWCJJM9rbwm2TMnLeIhCivfmsfFz3RjLsiyOnD8qpX57yNaOV42XUKDGjgtHO3PkxdDS0M5h8g
jzXO67j3j87QwgCzKQ2T2NtFqDZ2aUjuNm1Hdlm9x3Y8/GHNMTfk2mMAh0JeTxScSectIwMfVE6j
KFbaSYfEYAysh2hss+wF0ZUFJ9B9YwKYL0LKwF1p5V+ahvN5totZQXsmH5s/PLJYyzhlsZZQdJDn
Omq8uWur+YypiDMrq6909O5u7F1qg/kWGoKVHtY+rrQRV1XWmcR4am9ANGZrd381E4Qshbg6JOZR
FyoGlQceaSyiEk46I8eV6zdbNTm/mmr4483iq2rrUzZqGr3+7NraBR0UQY8d8SmCvSYtd0SUbopz
nYsfEdrZKdDPWUuPoVacD/CW3QZZLaOAcRmNzKPIa4gxxT8f/H5L1isnsOm19z4bBNYIUtiXlCMV
swEw0pO4jSrEOW5VlFHpO4h3YmpFy9vcpm+IfJMXFCxaTqTmtMSBgriuRposhffiJP2r7KBN4oKs
l1PlVrxB7HrpKHNteeW+ldaADFZDCOUOQMZ6fYvJmBKFQFVr+kVp+BrP17+XpE+F1NKlHVhnUXNh
N6CQRaufeUVslp10WpNOQS5A8gfUwIfh7AMclJKRTl1LzhSOosHos11GXkDrEYFBTePDTMgJD4nO
NGpMwjR+6jxZm4hBQULDS5sCcxnKftpIEZDj21qb0ida2Emuyhcfg4sI042+OLMEmACew2Lac274
x9XDk1ziRM5YKRyLbbLNzC/fgpk3OvAmq2NFhiCc2X+WVT5LyVKJMy7KXOLInY/e7fdTi2Y0aY0V
QtS7nzX/hmzbuqTRV/jD4AzUnEMOkx5+D9SHtYcBEO8wDfDm5jcXsnLo2o4mTVTty2iTrx7Y0mIC
ms5KtS5CHE40nc1NyUlBGhmWkLxSq6pGghlIDSzQQHtdIGia3nimP8aY36uPJKla6U13U+RiAE4Q
eaj3EmtqiayqBmi+LhNRrrtRPSPo/HH/KkG67hggko/wvPe1wtAQb1CW6vvCtQ+AK06+Y3xhfXW3
kLLKtZvaMA71ltxDq10OpYuuwHzu3fZJAK5YDjE4KJPjije8eJYERfvIs/f87whfuINiIGDl7auG
lrNff7tBzNCkoG4I/a4mENF7QfsEAg6HMOapZV3HvEAemMKM1ZvJDxm71oZ3io2DoWGGHXP+ywAl
YnPCho0aTwx3X/4lpnOZij8BzndGS5AxiuZfbGfPfkAubpyS0pzSrGgEcBq5r0TzHOrqpPz81Qy6
ZxYlghw3Bj4bKrUYWM+dwhjDznPRDm9uNB70tIH2XY43VtlT1thYVllAewJj9MC+Gel4CFK2Cb0q
0YXVXPPGfqrUk19lABSClW9njFKeWikw/yawkQH9+5w15DjRU2KO7znRJTB1vorHqRhSmIfZu+Oy
ANRae2AxoVq0fhDhXORUXxt0FD3zPt1P/zWoZ9fwje6mi/AfIce32VY/Vm88NT6XZFSsfItwX23i
fWc1MEZhEOJNfc7Y73E+fCtr+pAeF4RvCKyg1SrvSWwL9GLRjNOJPiUbOXwZD7bwxkB0Ow7mF40C
ANKscQ3+2IyVKUar7DmHwpvTWeRBBSUiqmYOct5kWrcNuquhwj1Alp1r2i/JVxHQGvVUr62zoL81
kcBI5oKDKbR0N2nZZ6t7+QIumreeDH68oVsO3GaqVz0lFVcJyu+qxZnPuTuhAL8lxEAjYsZc42R7
Wk0lEBdYGS6IqAQp1i5sX0Iv+4gqAsm0Mj92EuT7VPDc8MJIs4DplmZi0zIeKgP3zW8rtaV04WKC
MlQXVr5v3Q2JOx9lPcQ7NtoEvf2xRXi1qGwwIkr76NpuZ/eQUgsMz+tYzw4W2s9Vljec+BpzWrHC
DUu96t/GUJT/9QPCWO58r2GAGCPDr6eexIL4NhOGwWrgDIkE5sMwbo52oNZ5aOEM6VGceOk+0b3u
HPaYJppPu+q2KR6RXdynDcjtiShTWy93Y+YjRrTlj101wZqlbpPEMKggjOZsp/txIIXZAzK08L3i
mDmQQqch+3XCudBAD7hsWOCXY5y+9Tqak0Aa8O27fTG7lGoPJkftghJhJpcOQcw0gJNyj6yyAgVI
L5gmk3XvhxYqeNxjHofcgVxgWg+C48xI0b4WYZSiVTQvpSc+PCceKFDROwlmU9QhCAACf6fVkkNY
sLMs8CCKmdIWH9EpthG4ITB5Mi8jXJ+TLfJD7yYxXREPEX/jYhHpK1SPotE2lZVJEtu0TTOW27I2
UZ0aibEcUtaxQiGHiVqUhi1Zfp599AoD9lTDPhPI+Gag361yQEcIuZn0z9hWopqFVaoVTsPwLHub
dxAeqwXSmC99qIAIUhChZlqHrvAYSPmC2QhD/jz/8GgkQ+EmHSI3n2QP9CltUOfa+vBumLAbUYoI
QDlNurZtl4lNGJ3bHEv3TOlWk0unXzQNrZRmrQnqVL92V3YC5bNyxJtBHT3Irn1Bi16Yxcpkd4Fo
4Z2AqYWruiPx2ZMEnkUZxBrgNiBklc6IU5fpJjFgnnr+eAl9cCYxMJB0vEVAqPc+ekjeHkCI4vw9
RVmOFFmRGFNUFmBC9LgaraqnkjlcJTpFHgI5PObQYZdVweekKLVcYBZtRhMRbxdXAbZ79qpPtBNb
dyrOmgqNlWLWssp1w575Fz21CReaExGPojSLQOZRwwOdEVA+OP4O5xx1k/jpPavembJB9EgIDbPk
MTflu+t6q6IGX+igd2Oc9+lMJcS72XgpQY6LAfJACK81GkHYhikCCnoPXzXz33l0Q5eqAig2mbd0
0tTKiO0vrmc3jthV8DcZvSQyeuHoRrKN8H2wHXkQ6GzzXfb4qVKdV9nhPQ92vXQyzn01oukkJiY+
DWi/Om3/6vnUpsCjYkfzl/6YeYR++xmjQA5NVmPLbcd2iqOrW7YDYRvwjvZjwBBL4pPjuVsLZxxB
5KUY4sLq3Jj+uFb+BK4wR3BUeZhgbVAbqC+OJKz9zcwx2GZF/DtF4mSHVcuuIokvoXkGLqvcTLn8
7Uv+49zBKgK7ld4UMjjVQmSEGNLtjQRzS+YMrD1ABKE0gWfrn5Iw09dFVJkLi2fRLJFmQS+FB6+8
N4V75NSO1UUnk+CiCXXkALGq6Eed7CDrOdPqxiaMbcpDw9/oKn4Je99e9JAclyCM7g8qwNgUZEGG
49aa9I0aQLU3DIPWEsH7Ms2DbBXxPC6hFaK1sNoni2dQta/QZy7V0BggkjSQZIVDGIsbH1RJFjjn
xobEbkrfv5qP5dQoNcKfGXwvUY36KyZI7Vy04Kc1aV+tUyGISilSg0YIvrIxZ5BXucU7vmWoE4K0
owJzoEMDiSTh6cljOrGHK/BUueQB0GOoEcJSdxKJA4PWgzUQRvKYatEFS0j15g2i3ZJhz3XB8HiV
jtmxEBSeuf8tQu8HptnRqPPhLR7fiWeMMTIyp3BH6vAkBXDixwTAKzdgkokukHmME+99PTqPafTE
sFi9NC0jBGNy7Y3pbaVqukM4TpuwT6ON5Se/DTSsusrbu+1CL7YsMhLmerqLjZdQl+jAu5s5oWRE
2cQ5ZgKZUOCeKpX4pSg4Ti5mwYzqB+Zz5G9bUT47OsQ48rJ/GiTfXUS8/JR53sExbdJx9HFpTOO6
DMt2nas5vwCvcWpEcEVB2zdjSA/ZLz/ZZ84G0NhV3TcX0aYbJ0gF0E/26hzQ2Npq9AFLwkDCTcBM
h1Oit2qF/WUalrny3aFZZw2LwGRDOC2Nfke19+W6LWwozLLwh9QV+VezynM3pFpNzWVl2kie0ZCp
Kvs1jxPtvCXHsW6LCPckExBFEWqONJHTMXTBkFGe7EMa3Cs5lURfVluwgDSIwGrioJz0Ll0OXvCc
JOmqa4Pyqa1XECu4MGtFblFyT3IC0iJP1vsyj/FE9rR48moblrm1jbmmW0uha+h3WejvUSBYW1qs
3tLhqK9lH6F/0sum3ptt+g81wTfTmheLb3I1iOBAHZnOjtZbx7x01hiMy6Js7hFZE4vAL6+ekt0u
neckPXYNwy2f7MwX60pGrx1XOy9j+tIPp8kZivkAt8uGWT5XIUwPjf4cCpoaI7IUx7RMZirskXT4
yo3dmh9sB0t6Td5nnwevsH2NjYqh7egjdL0pJEI2QA5RCLn1eUIgduK7AxPtgDxPxLbuRQAsFPkk
/mDMeQLnCxTp9lqROFDjurBwyj4NU63TWKi5xGBV4Q0ntcvLIWm36Ypoy/CgcYWQc8VRLmKmFXoo
eRuMXFLZnB/jpZA+opEuQOSA4r0N8t9CVutSM95tN2xZxDr64dTpeYc9JRbrqUJ8M7c6124JBcuk
Zx4aBXaJnq0wGz6SGPwSBT8xA6tO5DvTKIhs99gKqVztmR1cXAeIV/s8Sfa6FqyVl1zrnmx4OtWL
KKX9LiR7YZ5o536yXiKEiYthgvyQ5rBs/JrmZ9Ey47LYhDnqyDXm4LkrYHP6AFncNWj2s8l1aAHW
11AXZL4TGIaGfSrKL92saWxjQl9k5dGI4n4dsrgsRIRUItPQQRm7HLne7JSAVk/3S6uz2+Do34UP
TUfTmNFNMD9sL0M+ZRT7KOWSAs6TwbWE/NCBQxc6rX+7BdAgMySAUvG/dOj4Xe9vSscdSYWFk8Gl
I5GYtr3VUu/iCqT7Tjql67gMP+iN0ciLpo1doTUL/X95C/pWRN2xt1W6UWr6SPrwO85KEO8lAS8y
kkx8R/bMlFWo9DNyBzkWI7ZhEXTiLWz2/DKkVEO9mdxw5zA0JgdOh5kUFPQ/PY0pTjGzAEiq+lPq
KU6brt0j2g02sU1jt5yuKi69i6VLbgJDHcKifdI61jGjtnZxHsY7Xfsf9s5sx3Vr686vYvj6p8PF
nkAcIBLVSyVV39wQ1W32PRe72zxIXiZ5r3ysbdg++5zY/0FuAwOFXa5GLIrkmmvOMb4hdgB1wdyq
tLCLrKA8VovXPhZMCfua3w3Zir9bp7GZpaj2oxi1QB119+PkHkaFBZV4G4KmbY2dQ5septGy6UMY
YMkBU+99luJrs0QYHgQo6IGfFRMDSIYkmNmUt6apzVUICntZVNolVfLPFO7IVVMT92zM7cyoelG1
oqW6pn9v3MtcF9exGWnXMmqzE4TlI0KKfJdMirXIg8S+D8Zg65Md55Y6KdE06itnGHaih+jhIHi1
ZLuImFmzmA3Mn+PhXnFocjt4XLRSJ19SL6xVgqLrrBa2vZdtSyiml8iQmTm3/Wrq1UuZd6+0MZeJ
y7LKJvgeqE6+zGepTFQ+tUnSwupibTfcF2tAccIf/Km661Adk02nQv00E1+stQRPvjbamLm6bW0m
l8GqwwPOeC15NQYCINWypI3RJmuecXvM5PAJXUaeU/DRyGpdG80ecfOb2UUIBLrugPCGCRBujU2f
w/QOTeYYBTKr3E9fFMmwMw+q1zHSnxwNxysEqHDh2mF3K0z7Ih3sgXCWyMnQi33UAOKYxQGHsG5p
mkzXcY1foUMKxZ6a3zrciYopcJUZXhpqr0yUVOYKxKxo1hRv2J2ca/zQXSgGBD02GGcaa1OqwtUy
a3OXhtOtKzH1+OorT5SX6N21E6gGBsu3bxB/O6ewhKq2Rm1kLIQkmrdhqTNncp/lAlT5+af/8t/+
6/8PEPubADFCcDlN3+Pavdf29adPxmvtePWaff7683/n34F8/el//8/op8Vr/SY/Xv8cJ8bPfk8T
Uyzxi2VaNi0KRDgmHXwCmfvPpv31Z8jrv+hsxXXL0nVdRelJkldesBv/9Wdh/2IbKpoO1SLNnrEk
IWC/5YkJ6xdXJ2bMdRx2aTrf8e/kiblzdC8akqDIdx+//myajjVniVmmyZGphtB/yIuWcehktHxH
b9zQ79zHRzAtx/xon8uje1YAtYQXtMtXBf9VV/5+OgaHYRcd7G22LfbF3jzIU7WkeDul5+pUnSC1
npSr7JSc2gPSrwMzjF259df8tw12wz7aZcdpXxzDq+rYHOMreZTH/Ko/MmlfjEdl3+/6XbodNgzz
tzjdDlDfT9ohOeMMOkXn/BSc/St5iE/hydyx0u2Kw7j50/t4+f6n/5TL7FIQBdX8+vO/OCGgOgxh
arqL+835IYY5pUQPA5Qx3tRPHqjhdY8T6P/tJeaEt/dX6H4BxyP+Q+jDGOsjL0EcNUkGzjIEXPrX
LyF+jNPmfRVff4RtWrg1vnLC//Qa9ILzCN0/j4WoOav5R9Jme00YbPtZQ63+VJnRK0NF4PzVutPo
wiGXboHPmO07ylIu9t/vjf/MOXWEgWbCNjVuAa7oOWP5TwdTjD4OACchYqW3AIQlO3My/y6o+cfr
mJewhGubJk4i7os5wvpPL6FI3+prXxs90lcIWczXCjWNoTl/E1MutB+DqOdbj7mEYarOnEb9Fc/3
pxfyK8fS04QbBvvuBwqBW6etbk09Z+tkw2C8ClAOAO2lVZ2YH/itEbbgpyvASWM3vrToDSAg3fsj
oV25vjd9fZ+wXRsI41GCmsSMkQ9I9AAuBW9V35BrZGUHgJhrfWbwMPgeVq4b0mgkISBROyoqzYMo
Q4Me8401WvS7Y4dsE0wQ7DlfOBw8u9MTZEdaNlVzO1r9jsv/qjJ8sF7XNUspaVrFydLA8tc+SRMI
ONZqajMzIhgVs8w336HBWynTiwzHt9YanYUdcrxQMbepoDRT+12C3N8KnpW0uQ3t+jbKuw48f3IO
4pzhN8M2t7uVUvsIEAGRAKXtq/AQZHMO0Gz5HtozXtPnqWAGFYwk2+WkWE3wwcxJ/9B4cMIbhGBr
zOVWwkDK7NAsN7a8EiMEiYoEkFyiSgHusCYPgIEVWgd4+lCdoMneQLgkuLOHyGbzs8qgEwoBT6vR
mBm1YMoLic0oR2OedOp7S0ZpkcpyibruGgGrCixjmVS0VjuubTi+podsvlzqdc5OxrjNQ3lLmXNf
dAW/qjYORuZckRioLzV8kX99G/3TPe1QbXL7GK6u6Tywf3huaEMIgiIpBm9QqmdzTNbMcahky+e/
fhltvlf+YU344XXmW+BPl3gdJHng0IfwhjzauVn8mrVIHgzrUkgQXYhaG6c+MEsE1zUdGxofhIR4
blqQZzv3Fp/NYiO68qbwzcuIYt4ek1fXSvfzEOCvj5RUzX8+UBAfpq1xP5Kt+Y8HWmC9y1o1GbxY
Jd2ITGlUOPcDaRmI0o5//VLin9YFTgo9BVtjxVbZ8v6QA6+1YSQzV4fJH+drR6nOeds9hm3ALZB8
1qOxVIgt77ALd9mX7eHKiv3bulHv0er9zRv0rw4F35eL8YEwUkefT8uf3p9BxX+STwaUoRptVItb
v9f+5s81xL86tybzGEoWzXJN+4fCAPprjGjNJLaSBUR3iF5z65vIZC4mgbCq7aET7SlgnDeUQ7mY
T37fx7uor1Z2Ut0ENTqJIP+ceP95ot4Pfq0sStu8NN2Lact1y+RvPnq/IrJzQG8eKuCBXyw/fTUH
ceTNTrDajOy1DeyaCC6lORVLQ2Kab0H1RICjLSPFilidMxJk1Gk6ZqI82EVztojXbmsy9TAR0VLN
tf5xMDgiIprJM4Dgkn6WZoXPjaY/jGkyuPZ0fRDr1itzhHJQ42TOmkPBA2Nogp2KSkCR6RpwAJ7N
gpml5tUDfY5cwqe5dRj0a3nGaeB79Sx5LXU6ryOTCPtxGnnwC2czJAVtrnARjIo32Pgx4RZqdobd
HeZDS2PaUkua0+ENWNZ0jHaRFW/mMw6VjH6joIMZ7dSgL9FlBVs8IBj1mI/LG2Kf7zvaeLj/4UDU
BhDm0bhAymKrRE/FFdvJbQ+BGW5byz1lYD1Mv8SRhuIb0ZYvQp6bmbvR2uZMkuq6yiKPDtlTVJzt
aF1iYuqc6nlSZLwwUJjJCvh0h5YzHyVSXDN7GRk2ZPN4WZkvQ/UYjdp95lYv6XhVKvm+V00yUZz8
eRqDHSNGd+LMNNV5oKCyRLTlcf0+X70N8uEpsZZKf7R03svEXfL0uxRFuY6r/hEAD+0R7Z5m7z7X
xDtwz1MEx5wQS5K/H/Agr8tBudWKjEaFKR/9oTqQtLUMUDQOsjmkQ3mTkg8IJOlGH9m9q0eCo06u
CHYJUsUw5X3HPyDn9No6uON2fZ2fr6p0Ln0VnpprYthccB2NbA9K2RzyNn526llawvmgHezdC/xN
+VQfOJFrFz44gc7HzlSPoYloS28PZhZuM0FskihvUDBvujhdx2Fx15LwQYuXSyy4A5GMCC1P93kZ
XCU6bxWS8U7T91ZHVoSP9nHOi6jqcte/tjCLNZaXhaiRlmF6ofMYzIaxTeDbF6vQ71OD4S3vpFK+
QPI6sqLfxwEDzdj+SJLc9Br6qbRE2WGieyoF7byJY8Cmj2OcLIkRjl2REsw7JnsjVExOjon/zCJc
B5D+WFPx93hZFbxSE/kSKYCxbtwaXXA7P+/Vxn7RnO4TRABjy/ZrpUioPuqsuEWEca2WzFYzOBqW
E+1KB2hiD8cu6dfzu48lkVzwdJ+JBKe7nXxCRybcUz3KTr2PRbfvq13Vd5epO4bojVUuxoUl072R
1asQ2HEtYF442XswFB9282QY6WvitzdKh7dyvpfGir01iKrW91EA4Vk1L1bDSsZ1WHKsgVo/1q18
LAiGaDt2ItzV5kirDk/Frg+LZ93N946+bTHdlRPsqdC4TENzKGV/jG9Smidkqj0XRqPQhWwYUY3l
TdDkG8d/rYz7tgTPaZzyUB+XdjrM4KVs70bto0XhSq8GllmHxTAl0CHsI9oZ2TOa3/X8HXatHn04
KxRonq3Ji9/Gm/knrH48hsK6KEG2r4sCb0VzcKPpGPHIwip2MDmnCAUWk5VvkXBubN16EySZxikr
k1KfCdd8d7sWpttbWWRbzTS/VvmBLq7zFezqn7q8fVQCm95CCS2tX9CjRi6HbAptso8RQabuZT5E
ww7uAiqSyg03NFuAaVZnW4s/u4J4joTkWcFd1uA5of9h+P6p5+QuJI91gEDL+Q5tKSdM7odyrM4u
Fw8Bk99Xzn+rl3GK3hnbFt/arxbIe1GOoC3D9mur/8dndwjDiuwvv+X/+ovmw/n9NzW/t1rmJsI/
fMJkgobCtaQ8uPlsZPr9GILPYv7O/+wXf2tL/E0zw6CG+H3H9k/djGWRB8V//HTzWcq3NHp//cn7
zIr3+rX9X//jz12N+Zd8b2vo4hegfxQgEIUMLpm5bfC9qyG0XzQVPTc7MV0IDTHn700N8xcoxarr
OsIkKd1ig/17U4MAwl8MAnJsdlT4DXS++O90NTgK+x+LWGLYqQmFodEjITBNt9Uf9px4/4Y21Jxw
ftJQzZcG+kvbj7w6Y9kr60pbaMMU7ZQWzbACLW2ImGbO0EJuN4ROA+CQEIKLq0z5Qli1uo9tcjww
FTCEVKp8L8aCgYvTGEvfL4atJQO6IS2A21yht+y6yjlt5EZO5HWOhs2mW01q9L4umamBwUzTQrOx
0NQeCXfk30MbNPfA4Gg5pNgeqkQt918fGJtXe3cMzuUc3wdwCz2BOl4nsa6uqzR4DbLaYgY3fWoj
TXozkLM7lB+xbJP4LxBj3kiq+7aoSq9oZbkG8fBNTgu2dvmefnw6mcFeL+f8KaH99iEiSE6X6Os7
6iOsuDJfYZpe2VHUb00cjSuZUPYJBq7M3vsp31OQGU3YMQGMCXkJ8YWiPa/poWYx4k/FuiIPvNi7
iqeXocMsi0/iqCz2X//CdXdupkSsC0UU+ypT8Yyy48OJKrqdgqgB1c4WBtPaztVhbw/ZMz4sf5W0
uAYMS1/qlDtagCu6mOKlGrzGsLeWEinWckbC2S5byjCmBawnaAEQ5/jsVIJHHLTTpqOMx+lNuqWt
r6ZMrBCo7yL86xe13VRDruz8gTq3HIONYsqz0yL6FLpRbJFl2iT3DTBnv7kiRLBrK5q3sVztAk0G
yrsiEHGrlg6cyyWxqAX5iHdnUZhw8EdMRmNmX0+BnVxidMWqfYWlntQn6kcidepeDTZqnbqbONUQ
bQIOrjLxbCs5kQUiWWV9xXilMy6R1D79aY7nQGvkJbfb2u6Mh9IiMtOS8M5ttB5ow8tVOTQfeqKh
di16YgCy4AlpwKVDXY7ECUGYr1DV+ZXfMpDNhyVLkWWMuGVNpEdKAaTBjRadCMNNjY6EPPVgJe3k
1grBltDc0FYS8XpToXupDD3yktDw2pkTwpqvQ7MfP0o3gXfQT9Ad8E89pjYhSsiMhlC8lmY5Szi3
AXsrxCKNvk6nHeOocecG5UpVy6e6M9/zTDhY49n0Nv7IXoMuYTFugVoSmjtJRARxxqySYCCSaIHI
VI9WYAzLxqJcHxt5pSj1rrZMiS8CShzeaObUPjBys4ZyFdcHlGUklhLuplQP3AUuc0drQn4Qb6re
RFWgj6DBlu2UjAAXqfcN2CGhTbxMLa/i+SCCWjuC6BoXdo2eIggh2VqNvu1bfe83DOXGxC9Wik2j
pXbHrQVydNFQ4DOs67plbpm3DNCuRt4OpwiUrdrl1TpB+2yk5guabTT+90JNDS/CdtmgnIDHhwSq
RgV2KE31LfSVj5ZGx5MBBRHXjXGEuxzs7dl34KY4KwjWfSntSC6yMlHIeXTR0cQU4VFf0+kxQvRt
EGBXQfzgRuG9hvj7QFmlL3vLODuSoV2EQ6gR4wkCB40Zg/cdrl1yrFLhbxKrAH1kuBfahugM+y1G
QKxSQh+9FHKGOrbZslEde5MWXIk42lBq8yCtJ5KICrnj2XirOaVc6yl/XWW+s4WrvSgEQuJDP05j
46j1nbOVdn7vjHG8aZUuXZFf7kmdHAoe5uHKCd1T43SYr2pjxwAkZl9A8l5QrZtpJPegLJMdD2TU
eq15a7rMLBVc+LAxUXIRS1U7JSbLztm0nehRBqsk4A1YIyqxjZX2GAsbDRhK/QPWsoVZ7HGRpEe9
JkFFV5tv6gD4A64BqiFhLNWhDDwhZtxZo983KVnhpdtue5Obuyda0jcHaiHhLNflpJZYiUgtaxgl
HdJGPbsTLi8SLa31nFibm9ZMWDoh7nt32LR5zKXJAaVOn3Sz5IDRePhkcakhCpwulC9Jq78H06aN
NEIkcAIZhAx6o57f0k5yqZRxUiq2xdvJ4lNg63G0rj05Om4M3t6i7MInYUUnciM3U5LZm14MD5ba
XPIuane9j5k9SEi4VuKbLMju8nQSK6YM66nqU5K9GuiSTttsyVJBuBEbj6wp1daHURlDGltV4JIV
PcWrIbpxqUqexVHH9EqLOBc5niksDTZkhWUApjsVn7J4nzrnRQ8QKTlgZBdTC2kx7W8jZypWRnmj
xmgVEnflo0JaugSbYzNHH17q7zT5RoaE6si22oj2ad7cKBrDYEJcxwKgMqpEFD+geP20QgzQ87Do
Pn2f+X7vIvkpfLdj44XRxDeY1BYjBoZ5BSR/EKALCdm9qTGsJZchdgqPcJRyabSgXEoL1qx0Vkac
Q31W2E47QIrdngh4QpOGPoIcCiA7LKJxa/b2+6B3771QHjQga+tG1t58KP2QPDi5UeHkOFl4clZh
VuroFOId+xdztuZ7TJw0YpR0WglI6Sene7Y7+6MjL21bNqgAkvqCYNFaStPJPauUqJf7m7HS2Bop
QAJGGvGezwKqpalz8vc0u9RNbIj3rNLHFXUUsggrM7Z6iEAiLp9hMTRH3n3eY1ddoNCdMNU08UrT
R8SdIKMXWizf3TR7i1vCqokSbleHLgCqSYVSAQurViKAW6u6bMKKiQZ3mqPEk0hm/VmBCw4n5pEf
D3o9b+PxwWVvnTIngvY1/GfieKQ8drLylxq1zaqxMMxlJlpBF/ucmEqkMnrxKHscp2RXbO00mZ0s
4RmuOLJ73wHBwMg+QYW61hQE96qhxJ5bTyCxY+79uBBXWoknLszzu7FNaBvoDkLGHuNartyBKYOf
5BfqWlglLG4rDz0deTnYhv2sJEPS2bBu4FRZMlT+FpMEAflDWY+aeT0SCLfywTQi5uGar8iEU7ta
cK07xurrKpuf8YLTsfKxc2jGufRrmFQF1B41uKHSLHbAN9+7GgqNn0y3/og9oRjI8SpYhqMYeWXX
lMh7HPtbhjJvYTXYlMtMIBJF0UdeitgWqhMvudkcHio2Shu8XUjbwYveJXBl9gBUqkzrZzhngWrV
gcVOKJ0XEcPn0XjIlnXkfqZ2C6gcCEKfFyS05Hdc7/VcnGw0f3qSadDD8BuXbYGXmAxYS52gKBCA
QSyvsmgkf083ojOGLmZ7WdNerEgQomkOJgxtvTglrvOY9GQ8DF2wLitnNzaiXJbpjUtopCe6lqdq
htq+KgQRvcaLMOFOBEm2zVxInKy3k+bFcQv/yCV+hZt5pQPRnvsqIIpD3rFtrGvxwUrfat5m7AYM
JqQ2h2c+9ZXL9ZVOZAsE5XIaiX5IayegrkQU2PbNUxuTJevbqAQ6gaWmixsVkbbtMYayDgkKvbof
La+uxn7l+KbEkcpNovTaSultfZ0UgCvCdz1HOSImOpmiQicHALF0AGnTfcldDeMNIl2hINpQQ667
MVjWbb7U6ZE2VtQspKIjKqWOysenIQMqVig9+8ldhx4ZsRaixEgj69Ucyai3pL+3LDVZMfKlZ8RY
I6tngy/pjBNu5NxQtA2GwqCuD3rfvU3DtJ4mdkg9ZSdW0RhTGtWgHueE+3B3o9MCODJkwZLYbAjb
XY07DVx/Cb8MSaiUq3i4qN1En3QY5FrQFRw66xUD6SrQw3bdgh2Ad7gekeq2spNPOBGowUzjVBmZ
PI64RsKZDKNWuUqRWd6FGt2PKGH4Uwf4f+1kiNdOC7zXNl+Qvh9a5Tqp6LZpcl9MCsRATa5hJ153
LdGufWem696vkW0l6iGKhyP6WnNbV/gInakWRKI2N82ULSxweKdB7d8ncMBnklreZKvhJoPucg+o
u2uVwhu6xLpyRYsSfMKdCLIkwTBb65vS98W2smmY2bUS7Zuk3DlajMPXpqFBU6xaW1U3cVG1u8EK
Cu4OcBlW5iEmB+zehk9m3wmCGlOxIBlIY4gIQC5i+0ARDSyiyoj7Mjo92xAtgLHVatZ+lCfvHY1s
Py7vFREPb60bP0G7rdedi0qpKLE65LHyGIoOy0lLRImDwEcX2zZ32TEgTlwOpR/dBFnbbrjH2YE5
s5FHvTLA8XrsMZobNwmfMwIHYllT1XTGqsqyA7kQRDzgngUFGGVnZFPhgVbvHT0grCa1/Ag0OkSy
S0+55XwqOFavdHfjT9Z0LqLuM1TEuwvuCNazbUIVIU4JsEC74VPq0oC9VNfx1MnVT8MoNa/CvLUQ
pH5h0M63hkHhlsluvCZSsc/M+LbP3+TU8RaRbcAzvdsbZYpgZogL1u2MQLzos7KLCZWpa9PQtayj
0Ky+8pisJmw8SSP9+p9fH/T5y2PvdhV67Mg4qps/vvb9pxoyG45FmNjY/yEajH2fe67eMcn8+p9f
X/7jZ1oRuAdLvdMgYv32HSXUFiRNlUF5kFagIP744e8vXNMCR9WPR/XrO79+2SA0fj6y8WlUEUT9
P17h64i/Pv3+iypBg8AnHunr/+F55ue+/vnb4Ts5Ofe21Fd/HOkfB/79MLWxHnZDPO2+H8/Xl7//
tBXjrlR6MQc0cKL+OBdfn1pKDLirMXUk3Wl42yrPcYBVBzj0o17ZT77sxyuDr+MZZvkWmhPtYYme
QtFvB4EQnJAG58pN9HgVq2G0KWK6sWWq3iGfQ/xtdCMWOCveRkFOdoIbMi6wriXenFe78BDl3k+D
rp1D0oqvWnZBRZOW14SEvTRhC1o6CNm2qJV7/fXBNwKiMwb3bBeae63jbT8hmth9fU3Bs7ygkEBF
0jNgTlyjXdlWm93GVh/f9OWNaUwI/+tX19XgxJmFexs06kuXpG897OOt3sXmvZ+H1DhO0H//dMxz
jLCserWqtJsyUOq7DocJkU/7jJ3jsom77IE8BkSwaP49xReZJ302UYESi0Neo2adKn266dOrkqfT
tezJKHOriezScNCvYygGjV6gqcY7uEwi9tOuW5wpIw5G2zikKlo1AzPD3UZJoz6YFU7dtsBRo7eQ
BHwLm5RRGK8ozqtF20hlXchMPCQYapbJ5GR71Vqq6LcfLXUWQ1t7rbTds6MQx0VTDw5soW/GYSKp
xuCMAM7C7aL1cmE4VnEZNDmdcBJIui3+pQKj+CDhKUg1nL71uXrd5HP0rGEoJ1tJr+Oh1765KkVB
iGuo04WymyzriY0VJvxCvEaDCABo58peAjvf0xD6prpYUBp7qN7buj67Jepvt4NLyqkGl1BiBaQA
CT1TyoQhPjWSGz1n5LD3BiGMOGG0M5zKepf5sbKZBiEwD7C8WaXR73Lbxl/kq0Tlxd0nYL+NTpCp
w84OQJGgq1QSZG74VILV6FznjVFuAZsgvjRwXFaT0T1yVrzRUrQX4i/UVeHyS9Mo7B6GKtmEyJWv
/SB6LycmcFFIvyXOye4Y8mOCTf+cKWG201oEoaLUiltsiD5duhk5akRvfabclS06VMhR7BYl1SrZ
S9fYT3YF2jJccnO4iK3rB7QMnptJEzVFNWjHRDGeEqeW61yLjD3K449kUuUqa0IfhS6FBGaRuQJU
gLl5varTKpOV5ZWKBm0lJiLYmT9gJQAMx3tRt+nkmdjul23qFkfRWAR1iYGiwizzA06HGZ5U0m4Z
06eY226Towk4gNcYD1//cmObVkKW4HDhWY90tTiHufaZmXQzVFvHMAID4kqV3V5QLwqsaEfVvK0M
NT6JOecuJMDKRA+t+pq6VDo2dAwcG8/kuVG14XDduqK/HiwVr3A7PAwTV1WoYLccJZU6Wtr62Orh
Y0ISEZjRrsZMLa4A59ss90iXp5HZ/dQ06yYh9Tsbi1NfmsGtsJp6B9/YIiBhfMfIXx4Gq2KKWBuk
DtjJjDHK+iOGw0s9NDTzsJUslKl5SuhXrZohpjNlxMUWKYt+0eh6e+lItU9ob4RMvnNWXPP6pTcg
nDgOCYh6EdKkJZloMskEXMRYGQAikeGd0aSVeaytasvB2N/65ZFtr7JWNJNYIwNZXTlDC7JAbAom
cPtBER0pxuIRjzcq8LENMWcytiewg/RHDLKUBbl/y1Z0h8TVXCVqrXnKwN6OXBJg4hqhgUX4KElq
PChhHh/qarBWdsDmMA3iFxlU0Vqpxmo/jcptHyfBBgwDsuAZoAbzs/Qg/BH7SgP2kNtOthm06QbP
l0KGCR++/hX2sF4EeL1VW9rKPlc/OgPChpo6xaaiwQaMhhglFocSQQWZNVGoWBswlEuVPijXX8I2
VBcXOSFq12nEu6Or7Qf/2e57oGGhG5/8RH83CdKAYZCOF7tcxT5tSKa31U0y+0CEajWzBtsEtcYg
kcfBtmlJh4/zYbhCikycQZzdp834zSne3KoRp7QpPHOYwhV4ZtgJY3/V+3BvfGCvXkx2xVEagg8k
Sm2Jc7oOMWPu4/lDhgaUphPgn45OrlZb4JSjLj3I2AD76vbBnvcPwMSkHUipijZ52D1nVjkwKeye
1VoYc6G8AYrcHHX9bTRFf+JqhLkIldamsMIUiCe+nEwoZU+yIaumdBuo3LOXtsm38HHekTHtlCAG
YERKVRTpA8E+UXjxVQBjnSZd6Hfduo+jc61zqpJ7YYahZ2fczJgeYQbwSG5Ohd21q7bq7pUU4FNt
Zncq2cyL1qZxo5rVy4RiH7oXARra+2RyYfUdouaSziP9KXMbE09VVd2pVLpdmJZkg7nXEYr9AuIe
oFp60AHAnCqOPjInuc8KOua+Kw8lW7BOvKQ+TSAAwGNJMFF7dunas63At12apEMYYqFNHSIxBiTN
mO3srN5O5OFhWMtd4xtWcuJhHpywq+kCDxfoy5eBPvKkenrH1haPHFlXDKMXsYun2EqAivTwKdF4
+AkuIlBScZN5CtyYPKnZIUdX7ehecOfrnpLQ9rER96MpYUdgcJEYACmE7eyxMDAapd80FizPlt+v
6smIl25z0EX0ZOl4XKpOJYyBlUltLe0AQW6nmT7jFeRU6agySplNUKIMdu00nM2uubWQhLNNuA06
cZikHGj/k8isDIDEtd72AJLuNGdsva7hPEGdqueakg058+6RPn/a5dc4AlYqneUr35aHYl51A6Oi
12UaD/QWYWhUd5YUR7rB8ui7GH4j3aAsNT773MaGhjmXfg7blYCBxaIaKrqVpntH861ZFdlt5hNK
hovlW9T0+6FWeDjnO8xTsExIEiIzI1veWcJyzx0ZfytRAbkfxpvRzE96XLOPlhlJY3SfMJQcp9je
KqN+StNrVwGrnfSYtTRks3YGJrYfikf4C9bK8FFD2EF2nYRFv+2dmIZdqfJU7knYmg6U1f2yhhDp
cb/BuhnA51TjUVaORuX0YmX2spd9QLduqG9AtG4DJ2TgQPziRrHyc2u2u4lfVWsBfPYI+z41G9xa
x4BcyThP52nUVFy/uk4Fh24hBKtUsURrPH6ORYcAI+sXUgKdalATLyQxLwwk6TAVJsmbSrJRWJRN
fRruYLriirH3VTCsAM48xNNsjwzpNKSudk32jjIMj0aMoETQXadRY7xVrXE7spFTwlWQWdaO5Eau
QOgdy2RO6S5smprcV7iUYhvVpPTf51nUKrsp9T7bEO59LK2Ebo3TkQLB0HfBHn3KyyMBiKmntT5N
sk59nozgVnVkuIJxwj7VTnPyJe1omeBl9SJqBxpn+zoGGxibWEGGea+pRAYO/ix/RAgDck+g3iBr
hBYgcP7dVIaoK0gLSgbCatIhE15loLHigRTsRFK9K0kkkSXn2q7xjU/GepjXcyXdarS0biZV/4ZP
9FQAZlpFSrf2u1I7lEQXMTCLaDtQUx5aHRu4xvRpa5EgITDML/1EC9ad3fWnoGLTn8YTLGNIT1c8
d6eTbRmQbIvQX5fJhASnr8BE1uTnQmb2QcryLjus6WXWrqkWBjZpRBmyZDj96C5IFbYXrJbomcRN
MaYv5A8n03Pq9x9GhPAap8e+Dupnq6ejWksSvjMDSkI7hcc2IPZaMyUyN94T7CACuFOqIextKuTZ
Aqc9FKCtTLv2EWGtENUO7KJ/LTP9wcig/+ZWtQMfSDSQO63dYDI910fwEmCr42nI8NRBnehpY0Uv
xE67PQgJHHzS4QpCJrZEmhCdA0zzCK8yklXsMNpirtnrPLUZRSLwsWsPTgMoveoi2IYvSlVoG2fS
sbPGdrzGNmuuKF+I30tR2CGttSpuqphFbFHTeff8Kf5ow+ImVRztjHragDpjfgMO+dpaxJIWjdha
HWeyKss7oiVOIsxeG9N90pTsWMUOLcAipgnmJ/B/5QkreLyu0/zGrmS8NBKYBEUU3XJRMDQzk/Kk
xdF7EWoPSnqe6gpqCIUJwypnReAYCfTT4C4iHSw4oVjEWQ3uyRf5hz/pzy5NCFgHTzS0NexYjHZr
uy/WbUWotcFkat9SlcQw3SCU9elx5IJf/h+izqO5bWXdor8IVQiNNCUJZkqUKNG0JihZATk30AB+
/V04b/Amvqd8XbYY0GF/e6/d6MPig4sB1/SaD7pAcqPNq6WaQTZHnXYJZdv9Li/rWzXI1xRtEW5B
eSxk/lm0Fq3AUxTo5nAa9f6qsI9vex9ABcRzK/DzPMhtM14XtKvt43luVs4Q++u87sgLJhy0af14
qTLilYNZbmUomamI8nuumLFJjAgthYwbx6uLzdhp10bPIF+gNvqtuGuy+adc8NSOwWjS6LRD7DkB
Yycc2sSyN54UX7E9US7RNSu9yo6pNvDDcLAGwNpVlDSO4IpG1mwzwZXUpzCd2qK/WVDrF/Jccbbm
RCMDu6kndo2C4uFiYrTgWhn3gMnecqmkpsBPPiNL32X9RIFjfIBnrrHi4PcWXvXXAM5GumyegKVA
kFMTVW0VZniURM5S8S/N1u0a7JODhMpQLPH8EoufaN9RF8d90YBM9qtiChjeZlRiOulTu/wXq5q2
EZ1NZSBeBpOHkN/0fJNve05S+b8/+N8v//0fZg7fwpXkQYp8Dk9qWtDQA6SLMfU5Oab+DStMvy9L
SOt6zsyG4bvuT592lmaBiTYM5jPbjiHecW0a/llEKTloGxAduyufqID7tCqht29ki+JrWOEffzoN
2eiy6Ku9U4bUQCQYGgr1zyxsWs3pElv5cLwBaNjVRs9BOGhk2524zwFswtR2YgfVtmCHDcNAlFAF
KcHlH1XNFzeQmU0s5myVRDl7PqG6Urfv5Bar57SMInCruFcB0ehdQTAOE1uCXXQtsyILaN4DUFO1
0xNy5XDsHetM97T+5ME4LY3kPY01a5+3XB+0SXu2klHs0qQX+54c42tt6AMHOrbJmhNRJyxKS5Cl
i2LyflRbPIpWza/SE5d6TvyN3ll/VcSJXdWECLvZOIrQuomCR9dPASZ201tZReAiluaEDmdOj/eX
tWnLEDw8TaF/Buz5j6gBCZ5asMS11dVwvrNmGe/UzKqZWZ/s0K4C3Ewc6CxYSmUfn9K6+CoYhXE9
vXZmd1etB5MhLElI1ck3E5bNkJTv+FYfo86hvWnz+CgtH6wOSY6Gm1w6eleKHj9E1wW1YxDFl2jj
WCk6RH7DWXntGaPeg6L1Z4CDu7D2oWZr3l8zfbih9Uye47ewUFhD4Fkkt+BAZuKm3ZLOgZsWUwFr
DSYh3qq7qYRBCfHFrQTZlKVFsWa75LhFF8/cTB+MIFBk7B+tKl87wz3XtfVdMHFhMjA6pBjSgxLx
U0HZ8tbDiyi8hkbiJnmPK5wgzpBg5Kte8BfeJ2HtEwUstSd2IVyAHOl3TF2fSPWzG4II0Npk51LK
wQqArOBzLEA/kYZ+d9y6Cmo4VKsuJpqvheTkrZ+UZw5Dt/hyjAjEFUXUE43HngM6Mm7Na9E559Tm
4loLSjdS/5MK43+dZJGl/GuxG6ptVUmIgvkIGsI1q22J0VQ69PHsxnz6aT1o0QRLqX4A4BFNeY7v
55ub4rghYdMdyIIcgNUccjWa23r5K/n4nhF6HskAg8k0mRPZuMt3OfertWE1dCT8NtwWmLCgBzi8
mom+DmSSCCOzyfFK7y2evi7z99mEH9YsxDkJ2+KV+PyqtikY5vzX77piJr+5wNRD5w/FVNoqqhEM
tdo1GDMbz/kCuVWp++7QNbktWK7MYwJlBmhArd2TKf1LU477M3UVXfcYheIim56TLhlxHTS0tCjd
OyRWiSrR0ztkpPihccBpKzuKzbNOqcGS07hqVTV/19J9CYcZyJTmzoHJpgh8DIxsQ+L+7MOOQTd2
+zfh4prrZkZhhnybRBRuJxISB4NA9NWIZ6jknV5/Dxt3EsW3a+XAnwvMEBErTGmkVgB0WzsNovSY
89ufRe1B1BDdeGGWeiItFn53Y0t+SlZ/UoOGJp5eecbcbJ99XDatEjhsRkq9nZBDaMSEF2ib9e0q
Tqu6nae3KD+mXrYoLVhwpPBePJcRtVKHAS/cdzeE32J27Le405BK2sg5WMLrr43iw7Jqo/7m1in0
8Q8DiZcOJB4PWmfcp3BGDtUL7jGGiALL7qJrNcViawtKewGBG+turIZtjPOfBpmd1Rf/8kpnrsQK
+jTCGNu3E1MUeyjmh2Zw5+/jvn9m+kJDjkftQN6M6kjHV8H9rdHa+omW9X4/zHG31ZDxP7we2lCf
pY+iowattJA3gVCeetBKUJPwwqVRsY9cZn3tmI/rMeYWApiUlqy6P0ZN2h3bJtkbevaiwSqm0n3B
ttEh2JHOmGkZsk/St9OjCdKsElLt8ARpgRjaS9kgASAHEahqu/3YFk8tvkgVAurgdgmor+euX0bs
YXa0lUa4kkPPyTRvriZ620W4c3GO3FYFZpbwfU3MN7zmfyfpJiej9qD6d+KoUTsfDsLYeUX3Jo10
lxaiO+dFElSTsnAk0rrowK1MmnqvW9YxdyLMYuHbOMHoGd3Bv3gdoUXdN78qA7gyY++3fu4TDpiK
eaQVaecx7ZbzKYAP9ODi7M+hCDqi5lXb5YszaldihXtuoBmUnXsgb34FXQkcBjTsWH/O82Ewmo9+
EMdixE7QY5rJO2M1ITetigmlxx/irW3EvGof8ISFA8JG1w+6RcvpUVIDdsulUhV3pOF2VIKP1gMR
lVKjlVRuesKJCoqSRkYa/jiAaLP7EsvSo4eZXzxZONuuYXreVxQ9taJ5mQ1GDCIPvGRQeEqZpc2C
AusEsSFUM/3JBTpo5Ad5MjZPDhjxXOjk5dOnamCYDFGFbagkwzDNnwDT4lM7jWHgwqLFvmFDIXfM
sy/w8fjJhQY/bIMpQL7IbI0XI6z/pqjYik9+QyyDvbgjWDD1m7ClrUUwhNyIusmx2Mbfk/xLB2Eb
GIwn16+O7BvO5Nq9BzF+qfKrNebawclo8C4p8zBt7TAk6l2fcw45WWnwVCR20Cbu9Bx7CgqpQ5Aq
7VxSRti6uHJuPIr0gqy0qOEw22mtFF6NipTUFu9Au7HMTVJhWohLQIIz2WEDuwZ5W22/jF16AF45
B9JdDG7g6O1qvciv6OyEBOmWpgbCXYvamDdKe6Ly+HsKm4mcJEMwnSnvBqh/kDRNvMZH6L/5cDY5
TzOSN+wZYcfqFHY0TOsxBAaMNTar5RjYSt0KMoGBx66faf20MUKrPZCO3XtG8Y4F7I9rVOA00xaz
HEO0/h4pMpeR42ASdsFTSdGse9FM+xRiK2kjjaUNj0rFNaCfGH6PM0utwUr3nIxlBxRAgR2nnUsV
26HDvNdGOqO9aF0Lq6f4o3s2QaYfi3rXQDheJ/658cZh9wbHul+3nc07gOUj697C0nqkNJKce3pQ
N1Qw+PRng8BWJHiWWQEVSWIR37ln4JZjeix3Zs8xLpQqyIyRhlTHmvmvjQ9zRWtD+wz8/lRMPW90
NtiHohz3iePhzoL6w42OyFWMcnQUJgYNYo8bI7fyNWyXiEVllfc6wFTnqjJr27ftSH84DlC007UR
KvPYyewnjjB1lmOtAsVhroSLi33QKTc2w73L//9ijl24LQQSCsCOcD3a4byNZBg9OwZ0rKJ0KLmd
v1IJ/6klLBqIzFoNs7rJIi7X2Vi7G4ZJY+H+VosNMC+Xfrca8lq79IpXYKrXqnOPU0h1sFlD/AAf
PwOi+xuiCa2Vz5GNNgJW/SI84VmsAzOyDxGzLq6vvPcAm1ko+GfLrvL2Lvky/MwM5ytKNpPsW/OM
NhgovMK9kL7oacHIUHdhtEYkOGwoN2HKV6xPnL2Z/nOM/FB3JYVp9DQDZqSwFECI8I1LwYbOjJ3n
IMSs2jZDvGtqpUEobMzASSiCGpoOiwLKaitP4QRocUxSewWN95YiyW0Lf4K9R/0GIBmu5NKioeWu
PN24AOziIx047DWvixjQIdxPs25vbQpIQTdVj4bTznrU8ZvMOHljp/8rwsiBBEQcF3ZGgFUzwiad
U0BR9khJj5Te5GPBnM31+Y52DPkvowoPhJKo2+MgsuklIFECxaixTra3BQYrBe0lmqGoeSG2Ko1S
3mRWOdBt1ztrbvYP19i3TmnwKkIMxZgPn3QumsDuXW3Ve3ezw1NQ4HpPYtxzWlleOLnTWtG/pIN3
iWnF3QE7vpN6oJpgau4udLrnJP7JGHXGOhwfeoV8mhmyfzV4u1sB813UUIM46LqrMdLPfoRQbcUa
jQvyh1rXaT2odsCTTLP7aFU40/DNtuB8Cx8ASO3/tWlLwxRWViwy2atdwzPl3krDb2bQ0somRCtr
MJscNO2Sa27BhTSKE5/rS7EWdhMSR0gWHao4NKn17sTqkdmIJ9RDSo0yqHa0tWOdoNIQ8ArtW+HK
d0ZJ33kskr2F9INppA6Q3xE+FwqvQRxuyA4cDkCheMY1j+QpjuHQKR9e+Jx4x6gie5iSNgNIx4Al
Gxsst/RVW6PxSDKwdhoiH08PJ2OTcvA2xO0DBnFdWzQ5F8X4PNJ+END7CrXF96zlzLcfB264hqjW
7CrpSkslJySs4WOeZHhBRwOfgLfX0nTrpvBT/IxGzIF3RDSSiQts7036H6tTwO5KMa5H2MHH+JVd
waJVxvjwcQNSgnC3y0TfDKn5ovx4KW8QVDFnr1kz0pRg1ofaaubVVz3Vp44WjT3koQl7+24I6fCI
bOfJbtkPMHoy9HJ8HCUJEf8q/GSnwsnoNL+jSd6pHaHmZgVf2ih55Ti3w9h145p7dxMrIEhX0+HT
MikvL2PkICNYab8yYyLWXlHsOtAEq3eBRRKHxA8H4WC2X8gi4H5C6V8zaHG4hnKMyudjollcfooO
KDemJ8HUGKdmHW5ND1MVw+x72Np3VyXDqzXA3F00qPGX76m+TU1mohhxBBNom5tVRWOhI+/ebI8B
jB4WgAjIZ6u6p8go/hnA7DHZsFoWVnOqSuytBR0+K9NKXqhR/TUYwK9rlFUM/GwKtAFXivNUEjeY
6pvyIZTHqiEq2mhJcGBSM42VvTCS8sFWa06q1ap1tkU9cIubAdfLaB0ntbedwxnS12RdNfpLcNIL
zvnD98CSsiJmJDfTTPpAaeUThGdI1Z57s8sF/R1pFnOtedsmxJZ16iBX4OY1EF7AjSZM+16trppT
s7Ul5T0VAGJJ2hPDnSNKykBJG2Q1utSnKJRaG73EsRK9aiHFI6MqO44DkHrkUkA9d96fThBjzc0S
tinYu5Y0sxcyqqmKK9pVGoTLUMZMg9ZMjXWD222d8wlBVfUhwE7Y4NkC1i4nvRXGbJhk+KmzRXpL
+Buj2LlPTSsDMsHOOlzSo4mNA3qyMBi4krrl0XzSUwyOnjOEALNc9hdXUFu2TxVFyV7dUhVXHYtI
ctHumGCU6MYry4s+wlDhyaYFvKXe2Rl8Y2VQSklvHN2xWf7UNayxpcn9nBvhwdb0v1Xmf+XscxvN
hbjatftheTBDX0fqb4o/Lh1Mm8TWg7I3N6TmH43hDlsaUvf9mxmimaVmeiQz+/jv1RExp2oqyXDQ
u/mjLrvLzD5LThqJShobD02znHmNli63ZEqcrYb6FwyVtTW06at0dAyo7bFCe6LV8iD8XandCBjy
0mhnW5FTPLp2T0LAo7qF+l9QwmlyaTirXaQaTBBrl1ZpmJQs+OylYhwsMCWiOBFpz15ZLfmgZYsU
Le39kjvQGjxnZsEYoSOXtG7oj11pxfwVCrqjGAx/cMGQHJzGl7qjT7UJDX91jYwcnUorz3Ku7qPV
H5KBJwaj/J7bENgp3Y7WeWu+YgD4pKxsmpnydZO4KEjC69oeTn5+LU1ow1VIji11Ei48NJdUw7gb
EQRWOomNZ7Gc+c15gzTALL3eFkg7Zp5u5nl4jP6ClOWforDsGTczGQDNANiuzP2oiZNvoCY2Yr5O
jNICQTq9rMvA8o4JrjJA7lhurQe/DRVkpvMlAdPLFfMr3pQo+1sPiyfccAY9HS6UteVQPMzIJEgc
nGBach+s1N9G0VL2SkxoVRsvxOWLlbK+EgIEGHThzCl1zh3roIZsAsKD4zu6aS51rXkSNnw4TBxm
HQhx0d4m7WBNvaDCYrwJs1PbaGQ15qxAq+cNiAUnfxRwAIQLO936FmJuCfpgIC/jc1qhh5opX6au
FOB3xXPhyzvZv6tscYcZFTDHQWuYtMfjafn8PdeGeY5dTJT1szn2T6qfHk05PaVN12/zsD72CYRj
ndZGMoVvOdcS7GdvtDj+2HUd4Mg0t+1Q72arGWn4wfhBXFb47sXw+Y2mN8iKIxeNDCbXvt5iYKcr
r+VSvadK7FlNxh7BgJCF731xFV2r2Xwaay/gjHaf0+k+GCyjk4/NHSaycOKTqEsWh8q0Fhw9SAPb
2PbopCvSNGiOrPJQTlZIJ+Y51YdDZ7NSxLr2g2sdDqWzYl37imNI8hTOaK1cG1Knjo/T05JPegIa
1Ei5xwOGyciwA8Gk2FDePcTV3INp2Ew8UAdRzE9Zlb3qPg0rg8FooCBGtqVA1Y+/I77oXG/odvL1
myUmB/ssUmLUqY0owx94PujhusUz7fiHiKcVP7GXr6VkLFK7eM/g0j0SZ9glttVwT8FU6Pn6vkNk
YwbecT3BZEfafCodtZri+jIk5pNPI9Le+8l7k/qe5Q2wC+s5htLYccehpwhrQzSMVBHy/MSptTdK
cDCsXaulm9Xx0isGfqKYfkypKZV9TcWfz9gjbEMUqzYxr2ogqOP1IUPLjrRoW53dRxEND71RYClk
zVvb1GcMJ08+Q6yVP5BuYxvcWaIW+6GgQAaTfxfztsw+GRDA2Qyci/LocjzY1XVxnorxaJQcSZg6
U4fc+7jcHFYGiohYmQuDdxHmEAXiL12djoGRZ7ci1TEXmmJHiVW7d4Hf9YNSGAswrE+y/MrC/tE5
rKuZJDmk4HX3auHiyOIJ90O3Ho3sLxn9TyUq/1Cjreq5/1nl6oXN1l3LRTaC+c791fyTeQjAiWP9
1S1xS0XbrxKU+9B4KOmyJrTjs69r83p2AYPahX8UZDUIn3GjMCWu/Qk0Ahik1ODb0oarbO5eEWtC
cJfzo+incp8lbJse+yyTTyiKUv8CpMidtOt/OZB8calDBxuPaaWK52jcoVoHmZuypRLgDSQlxvs+
jQiOyknuZ2UwaqhHi0XFi54FTqMmxUjZcOfjxniOtN8SKDVeTtyWmluIU2pydKsXwj+4TYDbXkb+
Z2Te4fUn1Zs7g3r6c9x4R8Fjgl6xrmRlX5xWB+PBlHige4Ul2N836Qij3cYF6/pftl+3K8eafqfU
/fLL9iNPFFFlc7hUesoKj/K21pKRDvtVZvqEXxBvV41Rhodh/JS+SAnma/VqtElK2R2OaWu8wWPm
T/d8h0PKs9jl5YxUA5n4RjsIqxgc/Az4t1Onr24dvdtTfZwoZVjB5K0M1ke7IVnpjeVhKvSrohFu
7MUu4pTDgLG/gWNYmzQnbjqjf7Dzcvl2gEEXz6HvvToiglxZapsEU4LQ9o2RnDGJfrps/l3BiwCL
+Z6600M2GUXW4xddNuYE1FDxqJP1+Sk4E6IQPnvcy2nkaHd13J9GuzkyNnzBmbgfKoicIe+E1/Hm
ItsKMTC8vdAGHdl8mv5QcnTaZUWO0alP/9at/ocw56vkCs2teCv86LvnSxgly+6MOANKvOb1ijp8
c202zzi0t07Ls+d8ZW7/ABN60cxq7/CMrhDITp0NbzLRtZd4pIkThz9mZowyTkQwc06+03S6zhrb
VcTkUh9vhmnVXMwY6cmMHmIqmsPqLvr8Z3b1oM2BwzftfHVTBlVuTjMcCVG7HM+T3uw40b26ulob
OTFZpBLQlE61SQ1SBpI0Mwx8c8WFsiHCtIkqMl32cE25r4kw1Vf4nbYhPlfPKvZkqwNT65AWVXmY
XQfjlu8c+kG7hOCSMFLsPbfgI0NhXBZhL/vX1bC+SveZWeMG1ZRxI3H6mK8VeXYocnALgfR4Py5U
mak2sFOX89rDWEPH+2vpyw+mNGch8zVjsBv1x/QioDKnWbcSQj7aUHFUnt0nLbajYNK9T4+KsdZg
VWeQGW9Cm/y243dfNcVBEXSgk+PqlII5azvfI1Q++hCsMfBVo+dplZyJSRdHzFS6oyV5PBCkNpWl
weB3egYGkR7YnmD0GcXvI40gVotZM7Tro/iYPP1D3UMyeCwOYsN37Wjb0XcE+nepZnMi72L3Poyb
iuCM6D6wyxBu4chnuHrIzblmoW4xEtVwlEP93ECjTRktNZF9x4F7gxSwp0nCXUUmHQSlvy0t5x0Y
3HPeuFwziJDYgr/HmtJnd8ZtZEZIJNJ8TJJDf6zPQdF+FBOPx4DWTgmD/Jbjcx25PwM4gK0ecojn
krxu8/nPxBK9Xg54rZm9j444ZVr5iG2+73EW1LQzrBzW8tJns1O0rEVJdczz8MttUUU18Db2YyQr
Le3i0BESCWE2JzhI8mJxymhfesGEsAP95OYRFRhO/SxjNvWJQtkhzAkO+5d50HaT1P0j3y4jlicv
Gijfmwlth4RpRnOjyvRu6MUb6Zn1si24Q/o857R9FpRIO8h/Ye59sR/SQMdjwj7DovVT5t6jIiGI
4GHtxgHnNcqqQi2LB3U2Uu3T9O0yCJvkn2+jzHj2wNm/OQrUbGq8/xRz2q46GlLWLOn7MfPpMi93
jWkFdR+SdAj9l0Im7xGlK03iOBjdY9Sx8je2wUBVM25TZvPEtXHKsCDtu7r7axctBzhOQ00Nb3Cs
sSr6quOizMj21OjTVcPeSs7i3pgsumrZ9It5uscsC8aUoHqFZ9V3QH36/oZx4RhnIwZQPb/I7g57
5eB5UCqaEQynqC4Ur5TryqdhpzfuGIRDkHvlvam2hOvxLU/Vjkpckk7+JRpCsMU0e6RJs88d+k2R
vdnT5z9ySgLi748GnHNC6whKnLp2WfWsJKGs/Km0QHu5UfilG8O1KcOPli7dtcMnpDX+3bMhXvfy
QU/ODSQpPVTsFm36piacF2Iq3kvT+UnVt2dGTyNdgJadfYs8pJQn5yvja4TLR8CE+Au5ebOfTOz+
OTJKttY5BWa+/tsLPYMdATzBj8kdeta9V4RjRsMhLivDi8sXSZMkarVsvE6h+1KrysKwsp1bjz17
LN49R9EX6+nrtrENkgIsdI7WbzXLf8Fe92p3iLKRVCfMBVhjKus+kzIjuUzbhDr/9zFpdcl9XOcD
q2IM+ixrq2R07oSmf2ydzUHjHN37w0tZVVsl8yczzX/jFhXtrfPm3yyn/KJR403+4qIzjnGsblb3
XmbTm5FLttKkvYb+pzOxoetFgtjtkVqv967OwKSHGocPF7saAjKlE3PgrIYEHWB5iEQZP02jK/kK
BXnMOmyuk4xRPEQEUHw5i/pOLmqILLL8UCGy6OJa6wQIy37btjVqv+X9MS3tWCXjxjP48IeZSGdq
sdQCBbml9MAS+Sv/ZHFH8U2/xc+/BhXGz0kBqMBQKn3G2rznpUDB7pOdkfbfgtgPntquD/gWBAma
m4lQLSoS31vmcAV6tXbRxHgdU6xRZsLnn48oOFb2CuX9mDeENBR4567A3+L71rsm863VR6uM+r+S
5CtlDGw1fAvjOfxXGCPWPJN312feObs3vl67TKeykLD5UyWsWx7x1M01mtiUvzkyxvZhSRzC5ymh
2sCjm9EYio+6SP8pJ3zzXe/eAEBYi3fqheG05eNxLmW4xcvI3I2cdxFz1DFmP8RCqb1F2I/iEUBS
z+PXN8WWhxWSP0BJGg8Za7usnozuoCr1HK92rZu8tlyDFfaexbbIDB0voFnrW9fkR0zT5KOAzKnS
XAFjd19tc77lhfue+O9lhR9SdOajh7CxSwfjmECzNd3qQ3p6tTWS+RKaDmMRZxlHd2yDcxhg4n1C
2H9pkuSfFOGTxs8O2p4tngNQyaltHdOQi3TPttDC+JTcGmGQnswhWk6qIyegW8kI/ZLafNLaUDxP
aAEh2q8c7a9ad9V6TPG6otZapLNXnkUOENeS2a/qDIKXw8RycrDHOrJ6JnfH/ELim9Yw3pvWoWMh
iyIuGMQOVnkIsaobf2yNds9S+6qb9DnrrJ+O2LvTZCfMwED9XQ6wDSlyDVtHBBMmTrtkJ0z/nZlM
tSmt5YoRdvLCi7ykPfTwsI4u67SSL5ZiMdbTAVNyy/5a0I+nEwCwJNPrlBw8+iYfYaHLJ+Fprz6n
JSt1K0wE/VbXiUKbdGi09H/TgBT3G+6G79VsiFWmDHdbwlHEtWUfBCTOTZ6gRhcxPg5/Kk4pDXu8
FsaNU59sdSP+7JyOJlMnu4Wl+J1MZW4HIPIrK1mK3lE+VJVpZ1Xn3078gdKyiCLjD74GoFGPCPyb
LfUb0/CbwkM91UDJu6a9mMMbsw/m7l6WbdJCp/oiwgeX4n4Jc3Tj8UJ7HOFTPsZZ6HgHGmOHn1Tn
YkK1dp6ro42AY8wEpwt5cOEGbHqo8bQzWD/OjCTsOPIw0cU287nmiX62uGOvUEezzci0SlcZ/cBV
SKatc3cELvdUD1CL0LW/IqFMyq0/ci36RStchpkK1ZOWAiEplc0N5zHDRsetsxWZcJ6U8YvXg27k
xR8EIIxvvW4tvZnULgyevW4kgQ4f92mevbsOHg9dGRsEmmRtkOrZRDjUjcS6165bYyGXa44q4Sps
q4/5tcTrjLmLZ2/KoRCEef+wKo3XB3EvUhzMQygH/NPofnRyQMvDt4p1KVHLyP2HnMXRamEVkCY8
iwQ3U1zuSda+k+9d4YL1tg7QqNGt35qMDx313lplpB1X2bJg6YvuOWI7XckOoU68KVqSRekwoR7h
Eezi2n9OHL/fGcviwZANG7v5Zcjyw8mZpU70ZHrunaqAeleWlccrkGoFEgd+LZO3qFr2Ie/JzDn5
9N4GGagMmAYYNDXYa71BKkr75jo16tqjEhUxjcu5sF5FY6KXDQnuASprrOwlsv/pnvRJB/m88Ui6
KQ5P+jTEJTy7raO9KKj8dlkHjcctO1mSPVlNR5UkrMCQzGhczp6FaV4zekmSjFjWhPuQeBC+VNdj
0GIxtypBoqDDr3hVtD9jbVZdKlf04YQnYCaEBAhDOKYVEytCZBydD9Qm9M+4KXcJOcl3t4/fa1f3
NjYkQI/CYmyTDkrhGq8/l0LuH3HNmuovholoTjE3pf+8yAZoQVVMxanRzp1HFXEJKzv/U5/hVoHc
2VBWf600yIz1tJW6jfKWmiyVPVGzLG3YFGGBDnWxA80DFQHvGxF60+gol+MyE4e4ozNR7zAxXKSx
UBSlfxcG41iE4ywv7sxk0BKkSS1I3/bI56kTNJoL7A7PJu2A1UnxLbqaQ7izKv8lIu8EgEifKaHC
21UlxYsWe9dG0D4XeZQF5RZdXv24jXv3rnK72cvxtZYzAw/eLAhFZ9yc3EMIINIb7YW8o2e0MeNv
R4AxQe1/H2g0AXpAkB6k63ONphSBcZA1BBed4vI61Zi5tM2ryiY6jUMAB3MX8zlP8AES60y/Vb7i
5yBloBgICAPrQ8aM3kS0FrZ/R67mATDc6JhGSbuJEH2T+m0OPYNFRNTBlPnvZiO8p9QlQcoeTRN9
OGxiS90qZBwSvBlTJrShTOdNcm0MWDqRYNwN6U3MySc45hM8h0vfc6oIQ3m0hxGtecRCI9mA9CEN
km5fq5R726tCO3Qsa7lEj/lBc/FVIh551iIv5MRRQgkMDQnU9DDIK7c/a0I71TOHSn9a8+1KUSvM
c2L3t8EBb4BUfLJy+5hp3RhQ+LKCZpwR7tSjA3HGeCPIDrIjpK9qIDSUT4qLQIt/1mPv2aX4XFXT
31o7pqtveG/IeFwzQ/2hgpRObBI6ZonvbUZtjTgyvcK7RBGuOrlzu1cj9MtgYrdez9yrV/AeMFGT
iKePTqyUw/5Bwy1Z1qijf6NNfvs43sfONAZWEwJcGDuCUC30K4doggNdxWiL5w4620rF9NraMwEA
f1As0tIOBopbyBsS4A4nMuFYuwndsAE1zdn1Rm8PFg8co8aUCDi3mIe/huYHekz4KZP00Sf6sgP1
zjqiK2Ok9qtjhkM6RgIaKkG6lC4N8ekhpSt83dUQ54khv1IVXiAr0z9DGxuGmUpHz3aqHXelS8Gp
toLnArKzC1Eykp/E6cTWCLO/WTFckHdViQztZgieJgbK1ZgZa4s4HQ5GuzkRKdlaFOL447dBF/h+
6MdHqeF85anZ4P7wTqmNHpOkjh/UXr1tG5kFY+3g8YgDLXP537rMNpiv+sHHaFoW5t6d6wkjqIXz
imNOjEEqaP/MXm3vVEEntxMBzkm+B21QB7tPfLxJFg45k/hw46Z/hjL6xZXyZo8i407KjEJWY0Oy
h4Qodqq+AoVcGF3QM4UUre2/Sl1aQVbT4ZdU+7I6FIvoSUn5d+fvlhyCbVTtuoCccZk4GFvm/FR1
vGrN0W+9tD6nUj7KeRRrW0Y2Kdjd/53gnUoPyN5yVzF4vnW73XTWZ9fi98gmxAGZqJuBoZ/jV/g/
os6juW1l3aK/CFUNNOKUBJhJiUqWNUEpWI2c869/C+cO3uCyLN86tkUR3V/Ye22M3J84w8cjij7C
hPX5p+swtjP6ICoOgBJHO9lKXuLXLCnx6r+TDvWOamQ2Qv3Yjhylw+oks6DBjDCc41X8Sg+QT3ye
m/R1YFdxmEahb8vZfEoMqmtTR0la0uoCmT0tVTccpE0dTnDAq5bLa++QWpvyjR1sjsgdZrOb1UaZ
n8ywkGCFUY6He9txTJhXLP9TXaPKMvtoy9hlF+PYV1BofPLPLkyeaYy04dqYWNemXqFDUlbvjzoP
9MQKLoBs6UeZ6ik51hq6N2n+x+m36bO3eRUMN3no+FVl4gPQ87/Ocq8qJA5jstC1VS2knu7cz86n
nc3vLnfLRv/1FFUpeIKveebdG1oi7taAU1KNEO/YyvFBGv9TU/ISoUQkOnEkB41pfDQyCcTzWwrn
n2qWcl/SS3Ab82TpCHOR+oHRSM8OWYH4DlpY/8z+ACCaWDa0YRh3uosYx3X7i+GSYd1hTuUfU05U
PFEego+I6tMU3YVDTVjlaNyWwemCBpn7dnCc39pS37bTvNk5+qV4XU1p413DTba13ezQjA2by4GM
81QyARKhn4YT04ai6gJv4Ym5V8tM9i74buinzpWSdZfU82uy4EnVcCiPZRMUc8P7fXIHRpwp7gDM
ky7TxoU0Q2/4dKl9qmrNCzRg7jKD65sQdq43v03DmO0ygOD1wmrZY7LMghNCoX6OYoadqY0KtG1g
6rBCicAa8Z9hK74ZbYO3qXZhpvfLWVQfqasB7aqJN81zV7tkqccedcQIMhC3FsqaGhH/+2DlDnS/
admouYbnpqF48pq/DgpSzUOQjoJ92RJZzWKn9U27zF8JWotRtChM6Ok8wRjHnhq0PY+BkWD1bzoJ
iLJC4eD+nUY4NnZPa8V+bDsgStvM8VCeUs7FAUHYVk/a90IaHBSMmCKSIYKkkfyrR4sxHGfCOrNJ
7fEVCE1zGt32X+XGBJCO9nsVtto16hx0gLG3MZr3qFVBKiGkGYNxqFgzVshTqKoX6Q8M6ggbbWZQ
ERoyPHj+fVvuCQxhKWDR9LfFcphFvzcEaERB7Bgip1soTYgBHRv+zuTcFKshdhRsz9C7jj1UX1t3
P1hRSz8pCqKta+81tqd3iYhjb84kGasDaeNf0cgAwy6KP8mYfDUoUoRYxksHow3w12diT7BAvfaU
dPyx4Wju1GgkhyW0/oW03sQF+n2kmXvPFGwtscHrBHhssT6C2XG66YbFOD3MukC4oPRu48gHSvnu
oDDNZx0YijbLMp+MP8KpremBadeIwCj7EiLDovLqtTedLCaNx/eCyw9+t0uKjeOusheCnVrxBROT
VUSSLuA/YporJIMQEpJ9YTImT6lsmBoLW1PMtZKafT4ITVgNj0mjPwMzW/eNxXFoAWfSzUkyV5Ml
NzYqe1UDIC9YrPoOlvyHaMEw9crVfMPl8Vp3RvRFzWZJcSyks/2GVPjEysnbm+wvtpIOodB+sOJ/
t+afPmnxbqfLU1W2eFnMcg2WXbaFXgNKMvtzLAza+gxsDjwaQCoDqpXS7feWsB/wKK9AmBLIV26+
pQ1b9nUWDq17qZ8k27m9sO49RbXNx0TYDI4wglRbNyuP0VREpzJUV0FdAyeMn1Sryfs8RD9NgcW8
7tctVVzo5FwSoJUWdIqVEX4BwUuC1utpqtDrsRrng98bb2y8mf7Fj0jQ8fwDm+4gEm1dxR1I4DtS
KTmXcGnMw+xQlwwYadDvqC/p8H6aWqYHI0pDx3IRJ6P0pf3i31qLat9SXwCiiP6BllB+qYXnrNYY
RXb0Jy6bjSleF27DYkEd33SnsO/yC5mE75AEYHka0S8DkZMHJTIYBEWVTU+Vm5jFm15IimHotWmI
+ycuL4miH8VdwTJlRtuOoekwOeLTSOrnOk5eCW5cgCUxreLeM33a61LcJ8ctHkQ8edvibMYCYYlL
kHTGMCa2HoXUE1wTHE0Mf/zBQ0sHS/ZQGmXvVwrVsOeYR2vA1MwnECHzmtySNjfdw6RQEO+6MSbU
MRQxEXMtfEA2g1MpXMb5kL26lLBrh4/ARGzezvOYUDbeOBzGjLw9F51b0Nv9b1Rioc+4drem4w6I
x0kFlmiECQSB5rHI4sNRmULBHos9SaN7zEU02QmG+dQcDnGtyATVd/pQs6NJ4qehrqZzTiNUsi+g
izuFTCfllzvW5q2tmqOpPHvH8E7hXUCZ76ZJEOk8coQ6fpva9EV1rn9opb2tJ/1kJ7PFTTOPMDHL
Jy6yeCNtvIZJVdSBnLX3LKkfahp6PxvipziB2Yvc0tfXn5dAnBWyBen1qTwM7fAyyBbaqRyLvap1
khWK+eQoG+NAER2ZTzt0I02PzAfwMUGjzBQ2C24T+mR6ykL9xKO2HKyy8euZ9YBauJPysg+i0PP2
BEQbQWQ9dAn51IU0k30+KOQYoOlYDKRV4BAvvUVCOHFNJr+y8rtibk9WNJP4PBYT1HwWyrwnRdS8
TGaePg0LAxnEi7cRZCqGHPj9pps9956c9ha8myE9OCxPUDmn0X4a9YWFj0mj60X+oEsXnn9fH5om
XjZWGr8z6I32mCx6SLeQ/ozenPyKB29TLpHjZ4SRM1NyMWRgKTFxy+YtWIHannDtFDO4lPi2kgxI
1KWPsuzRb1d8HrJpK8jGeoHOtnzVCtClvqfbjgNpwj5w2+inNHA7iOwzM/V7mwj4naKJwUD8xD2S
xUq69na1pevd08Icd5c3cXHRLKRDJaC/fsqvIX5wIFvDM6rsDcKO+oWTLBClg4klNk4N5Ee/iYjn
aETBZ8ulyhX1lXrYQTnjREfzgdxBsUrzsPKsqHoPJ1jM3bzxqlKwEcZFPZsXpd+yZD0CE+MmYVfs
Uysd/KEjn7zbDYhf9q1KXgvcThtj5Bvkd/ERO2CcQN22aeJnXdvdelRec9YWdIFaEoDqREv8Gnni
aBoFb0NFOat3EyLuVM8YxiLOHz4R7nUHrN0xQtoEwoQzNTuRzs89wmzWH+TzRJ1FkpFpDVsiXnH6
kWEKxO3NGzLyb+2d4eTdvlhWdWrevCN0wWnZoKUVI7qpVZsTr0nzMe4mtr27hK3x1tFS/VSR7+4y
weK4oDJjjM258J701ScdtNwkVub4KmLAlpTLFh/pG3ls57AgfhTjkhFUt44BxhG5WlM06VV31X2t
O/kxCPfB0K5Ju9QHiaKAfOWOTQRpxrDa3x1MRcwSkV8qJLaYhCmni9TMt4NSh4hMzCseUEw/Pwid
5CXRP3o3GY6DzYgjqv6NM5L9VrTFg5kaP9PCNKlg+E3gAO4uBWazRici55ehGm/V4ESM+eNxj5nn
buIg2/cRQoZWTOC8TmYH7bzpzZ+wrY9VPwGRdrUWQyBGjAVxdijYB5UUkA6JvNtoXihbq0cIWWz9
UEZtG7cn+WO2g74PzaPwimoLKFa1fH7LGCywZFScze3dcJyJCZf32a34O3YbeteTu9FojR+tvC1m
XxdSag0++gk76nHZG71T71dvDF1y3WI47x4qsKvERt2HHq98DUKRddSUgcRRHc6rfwo3V9K47Gpe
XcOEJzBOb5plJH5fEpDOVIC7dNHnwLVeo7TjpMPHj8ReY38Xz+5xid7buugPepm6zNinO/R3bx+T
HiPq5i2OCncfZx2unJEI8EQcch2X3EKlxx4xubTA0zc1uSvbzJjqIOsd4Mx99NCEWn1QcWXzfy7A
Vx2IFg2q4zI35jPBGrspbX6dgau2ahzY0dCJ2OwEZgNmAdoGNHzRAilgq4b/YiV0Lj9MK8Jj08fF
xp1rwlp1E2NRnJs7tAA9ERTUU8twsfIl3c26xyin6rlxB4N1WpL6nZe+zEX6IB1RH4EJrTocbtq8
6sShB7VEEDwtf3aGvWNdgYtvhiIxj6xowxYiAjY2tS1zdZtTDUioXvlonEDcdc/Q9ZHRiPFFLsMN
tR5HYFmfXQfiBVo50+/zV0jGIqg0hD5ML4jUynW07FFE4pXruRvHCI3rHN4J3i1wfFHBTN33METa
Memz3//+B1br5LDqR9rcX1MT+9FY8uC4JJ1zNaMftUOYMLVXbMOs+IxGpgIwb2wdW4mr7PrVWsdz
a4pd7XRwcNqIxrkWeCZzauxWZkCC2msOZZz5HVhmfFrvVBjQvyjn88j5dhLjbErm90hYH1E5M7fJ
mrvXWvSG1aztUBMEdbQ81hXsfxuPGNUKYlPRfMCi745lbP3yvDlb0SXjth5Igiymr1orsKEZT0ua
w3yIubUjZAs4uaVvzxapD9PsBpQKLvNHymJMH2iwXUTIVTpcNBtXGI5r6gE9vxiSIw/1DuGzRdBp
4l85GQqxRfkdrvPp0rFjRgCWdzOAblKqMEgpUattbTtjL5mDtJR0t31hojVdEBqntZyZQEt3zyoS
qTgQBaZ0NBglWs2UIz5IsunRyKOJIozAlDafra2XpVgaR7ChVVoGmPFf0xaWx7oMV074gbllp0pc
WRM6otoBYSCmHDvJ5OIUD0HhsfBadR2N7y6kKEzmcI/z6CGlpGFVfEid+E+M2B3BA/Jez0vnXX4c
OorHvLoZEaPfcOR7RpgN5jzEpuDZTLqDzmZmYIzAwZKMTYvet9dE9746JmQ8vtiNKxsNXJ8Mj97A
FVIM/OEi6stD67C+7vW94UJ6ZWwCcB/1tTewnkq9kvzeIbmPLvRwe+GBGC0rP/33kpvq7LBI38um
xjAz9LtI2buefCd/6dnAIFMkuIDj0rK877bLBioh1kSGFj4ksyj2HkBGZvIsZkfxAv1hEzf0wJym
bmQPO57RApkXQOlxan/JY/3VZXZFqBWeKlfejFTsMYC3vrDKapvoOOwB2+V0sTOuDMYYPl4dvG+a
3fmy0fdtkR27pOvPea+hKeoYUtb4dBvglYRauKC2inPb6iWyNPFd4Ao/5Fw/a5+CbsYSN2rfnMyP
1WroJP4cqXyHy46skj67OzmMiT4rmclX00/d4tsUBbsMm7poa6kx2g169pizuMHzCJSlpEHLZcYA
EtC6Y6OwcCekINCQOH61v+hdfdvRYh8t6EMpnXQXQ3h6dPJoP1L0rVoHFtgVbkrwcxcUzXKTjdbd
oq6nbSg3ZH+wyWHqtVN/u2mhj2rUn0aWrHisbp+61kgWmxaUtYJ9tjKrbbcMJsdGS6NedFcyLCsJ
2nLbUTyGTN22pTbVrFRBMeQwl8I1Ij2Ef9sYNX6MlDvHMeqD55R8Qpk+IQre14P2RztlfIZeLEM7
wbfZyqm7EDNPaG0NBsttVUy4uz0D70mGC1uDewRbCBcQiR6G4/3tzPkw01sLDmNDE5XfaOGuRBDp
G+FsYk+YtlnEcnxw2pkYT12gNuvdbWIYJZvrIUSuja9+sEFY9/iIONhXRBapVhhm4623OH9YvaHQ
kJBO0xU+zSHY0ueAGYW1xoG2fu4wcWlwqjA3st4j2SnIdSIKQjZeGzRWBZ6R/LtjMqdlwzNY1Bxq
O9FOS20fjb4S24StAPYYdOvGktxqw7dsVFpMiPEui0BVEOeE3YhTa9c7T0uq40h7HSWG82jNA31n
CRiosu6Rg1ASeZNKzDc9rrUv0ZoXB0Alf8RKMOmwxVTtrANUdY69mf82oYvPM33AxBAfOpsIkRUQ
KNnMn+US6rDVazqUuj87ZfUDpkbDaIsDNVXGN9Mvy48bR/dZ/eTnTtgonaoKadBalwmwzfx1ON+g
rl0Xvfq0Kpv1hTdpn02vfVQjkIXZYcFUu+JNLVmANG7L/mz8FhY+Am0abzFVFFr0PCBedXhS7ndc
2Jmfh010UEaHNxwxELSIsrwvnwhrAp4rHCLr4mwUpoGazEB9gtuYfpnZr73YFw/6qUaY6rPdL/WL
24mRZT16t6i2LB44z2J7xz2iL1TMwkVpqzzKGuIaysvUQv4buvnsLePOMMP2mOp6dNHrp2oSNS6P
8iBzxG6VCXWMqX57ZZzVM/YVml96VnZ0dAejkL0lL4j0u1Jx5ruQlK3e2at4BTK6EMNMrTKZ4C4c
9yK65gOFmAbeyLDthXFYe3CTpj/lQq+uIjG9Uz4bgUr77AFbVxHErD0TK1/1POy7wjJ+KxzZ35ap
ZqrE00LP4+E6AMbDHPreMybbl1wZ+1LSdDDlhOudD5jWu+plSvuftorTUzGM7R4QPnVRW/xCAWDz
xWIpVKN+dZjzwpJgk9p4VNGt1JEGQN9nZ0LTwdyu/zXDByX05B92QujwdxPHeCKrp8wunQcxIIhb
OFUqdM6qmnkkWu8gF+yu61LfSGd4EHCxCBodN3FmOS/oSXJGLxMEomhYEGuIW5Vhw2ksm+TCaDW1
FcPrOpKgylnX9gXtUWHD+NY8PMdgP+Kc+SoF5sNYqfQDbe8z0hR1TDqoGK6rrzgG22Sk17PEaBj9
mygSkiyrzmAOGVqDrZ0e6sb4bCKeCZiZ41ZYq7wS5/cmHMTbBBLy2Ld5jP9YJEduX+KWPCaeAA1G
mmRmVmmBQwmDw2vZ28U+1BGB5KUtTrqxpDD1WCMxK6JaVqUfSmg8Tmg+4tTI9iZzzlURme+b8p8b
2yApx4XcqAVXYCaOWTb1z3khNm7YRX5VVt1Lak/2JjSt2YewzOdYEuqaACq/egbi4ooZ804rHTCT
layOoDA9vxDNhGY/dqA5hu6rMmOIIG6/yuzYpbqyU+9QjXZ1o18jE7eTrQEsqaPsqEcxk8cRoUk3
xu1rl3UsouCPMqfhS6mPecBilDjDamhfiZDAVI5JdgCFvksAmr9it5qC0uVH+9+XglgpOtXM3v/3
Jc45vCfha7SkZC6GwoLHujMW/jV9iDpLQ7lYFc52Mii2bIau91hPbu1C013bXXpelsbYKceYj4tO
s5y5VY/8XMGmEWP+iY1/vzR9+ovADuOaFXj4yj+iCZOeU3fLzh3Xyo2qw5ezrJ951DLIfDlK4glD
GLFTqEUTp/0UrXuIDXmyQO+8ubPOwGzCHuDypvgayv0nAMa3/BhB9Xke+xDxi8bmVxXxn6Sbq1tP
bUB3IuI/st0NeTpARAZEsRKdwrFtdmtrfepGOikrR8WETDO6aHVLdGmGOLLI5HCq1hdsWu4mXJBK
zwueK00Q9glheNi7fVMyP83ZCGT2cvvvpUxqBCe5AffEYyuBBv9fyqCQiIDntjX7x/9eepUMPuAr
MuFJQOSO97TtXKnqiPYnQFwVEmRpRNRT8NG8pbsvXv1bhQbJEiQ3GJmwzoy5hAvxRKkOHVUFqcqC
rwEBzz46ebGLmO+TPBMfEwiIzPhlehGluuV9bp4auz7UMptP/70wsXoOR74ZA2cRivkyw/YXzwGn
IWTDkkoK8cu1l3iSMs1+40hl55RlGooeTsnOy9XBKyhD9KE1QDhWVwU4bl/gVt+DtXwpKn16wNhK
7WNh40GNz+KOthrrnlnv+0atgoayOyUJ71W1yIMsLWineXocXHVjrzPeMbK+tjobiSll5d/HD0wT
H2qO2dNAaxF36rpYzfMCU/2hmrJrkifjzvGY73Se5p0m22BJrdonQ0TzK7BOzKTUNuDSyhueEORN
obkcvYWqkRKxJJ8oECnFl0SNQNG+MawRk75syEgd4uqhlfazrg0nmyQLRSI2MmOFVmOcxHLJ+DxR
gnnqiG/lT0wbvk1Gqwq4kdynpYEt235j4LZRB68v9bjPZnSKvW3fWBAmL2Y7Heh9U/aLyPxMM4xO
k8PVzxEMvc6Mz12s3tDhjc88ZCRxp09ar1cHzIb6g5d5z1iGey7TlQxKAQv7taCOKV6EDXNIi7Lf
LsOGqTCmbLjmha913hcfA0ZdRUk6SQcgqh6fTUGaR2JkxkkyGbOk6m+tovCVo2HtNM/IL2lbo+uw
erY7y7CPmsrETBybW+IONVB63gHHxQepceFhMrqnfmitgyH0S5mn41Ma1vKqovmmyM7b6mhzfDMf
x02DRIQsiYT5nw0+g8hZr9Hmo1lY+rMsm70Nnq6AGXzKi/BFFJ04g2o41jNOkh5x+R46ykXAYvMh
VvxonvcwG/wgZws2VVGHqK1mGYCKys/aALiyxiGyRyKQC0B/puquTqFzb+Dh1vQZgrIm7obOlnVq
iZLjL/lKsjA761ETcWSGQ+DBPQtULcE3a411nTJ0FV0l+ObBoSR6dHNZ91uoT85xxyKKKdM/6dIr
Ylavt+XYvfeF8TkYs3YwwI4xYIGgmeI3JkgrquTLAq746ETVOldPx4MOCnjThriQoLvvmT7gEcCQ
Ztejg4IG6eq4xKzUM77NsrL/mDN21x6Ub8tteKps47VDs834h3mAXbD9KCta8jKxQUuXgAbJAqNn
m7JzVEzNdsIR+QSS6jA3uVzNichfNY05YjIJqF9swN0OUUOzPHQhvTGGBT3wSDwBCEGpwZQq3NaG
9MOI89XLoxcMJDmliKb+jv5IrNDWk/LYYDTdO3bKYW1mHTEp2m1QQu5G5X0UkPOCBmhZghPuhVik
q5OdylFp19ge4dpMTXbwerp1+Fvs7bsDu+5z2DE8zwnKkJwoftkZR+e/nzpRIKtQDsf8AFqrbV+s
uG5OaYndrl2F6lEMqzkuGYq5XbHq1nMJlY0pRkjZiIsMp1uxGp4j/S/a7edUi5xj47kMIaeRlWJJ
/V1ETPV5WtJaaY+2e8wNV9v2BoJaeo8siCNrIiqQmWdcPGhyYms9ZxcFtjOAy9FoRcomPbU3YNb9
2FxMgtiMdH2Trg1JwDxNOStZd8FvY59iBzlG1tDGm4PmYP2mM+r7pTr3QGpkqO8nLXNJI8JK7Kn+
oamQC1KSfIhwwKFUKjsAxfluWJ67S3OEyWR2eaK+tBGQLqtWQI/04xzDGi6QjzXDNBzqsbrPpmGf
JHx8s44dVobeeyd0ODKSlONqnfgURfYs4+JpcJbTMmADnXs8Bq3ug2tsjpB5onN+wEHTBhKQKoJe
73FFGj22huuwCXKAosoQS6kk8CiM+JjM/Tu0D6U5OBTtb0xLuLPmLzGkxsEcu80wSo+IAoA2okJ9
aagBDTbXFtbyN3IY4DiUipwnq6aPAmpWKRasdqMdmskgnTG39rO+oPCpJG5m1/1MZ3h2ro5IKrxL
Gl3UjXpADtx5wQ2VDBgdVpPjPhq8j//5VGbvoJluQLDH6Ncxa1ytfizKaDmIuD3qpKxvkhwktumB
SNM1imbxNzffB/cfyzEKDx0feU63ixm40An71vTxafiawy67cm6jxW7Ve9tm081R3m9ioYqn1kCo
qQGflu1cfhl1CK+B7T/ir5tVsJysF/dPqLxH7m2255q2+LLn8W6E80XIFb6xdArGqjqxNueIsEgp
ZX/qlkiF1AjpHLfMBsWA5OK89rU40VthOqPj9bs0PGArXx1RoDULZQ201AOB6yBOpNTFTmEKB6AX
PTJ83jmdy7S3J9S0MZvntRYLJw7gdKQKNoz4NFZUvFPYnkh0wN6YivDRzY1nuLmUxFp6L3Poem7R
mxcWgholUPOTxIMW2I38CC3jriVE1XDEItNIX7053C36afQ6zqumnE4aufJTw/rKiMx/NQlV/jid
0lU/bJCVtnch5ewacNCij19tqC8cacWnBQZmWyECC6jEt+jF/sp0xo2WhO5+0TBRRG3+TlWj//bp
JaYm+p9w3bTaX8OCOpJwWu0rVp+ByqAbAWrS/QUr0laxgs08/ZFpTuvnpUmomBl/2A6JPZVbPyVR
shrriKaqYENvRGNN+w4t1tjH1TmpAVyYCB2ipIQQ49XsC5oBtDFEfqRTVblL22NZ0+tFen3oFkxg
2sQjtIzpa1qvhvjug2p33y4Fiv4Gqi59H/4+ayfN+tkyygGBqsIPofpDYjGu6I36q5tR5bNj8pNe
4JUEEQ5CZLxmQp9eTQ/PWPWncROCehDqnOQJcuQnpytF3rz81FkBCoZ+nlH88BhKPs4o+IaFT5Kb
bDtiweArNqfYnrk5uvSl1mH2ZUQ1RCScDM1vldWMGxUmMVvLoNFY4zvqInn1EMFr9TeI6YKDAhVs
zARoxLd4IUzrvlTDkUktjJ2OYWyja/+MKGjFb24uh5qCeMJtujWl+7nGekLaYlURNTU7J23iaVmx
Tfr0aAtWbVgnI4yD1R+eqLV4Z2YFpDg/hp0FOd5qncAr9ksZZ4StmjSMesNIuyu3Ydy8WrFBarfC
r8uY+og5gdGjQ6Zq1hk4MwdKokSLl6BagzKrmMhe+jvmOLxXlmawUvDsm8pR9E7NSOs4v7X44pjO
THuoEzTLi33MIcGMJVHm6DB4pHQe2oQUsdF+aywtSNuJB4qvNtAE/skuxn8yzBdvqE55iEoht26w
A7onz8ZSkEogBkXX7722fdbjv04NkKTp7HtuFz96bb0qK32Ly9vQOUzE8weRdZVfOM0+Xsqj4yBg
Zp42hAR7AdE5TprJzB4ciAXB1tMvTFv/YkuDnAQC987Mkt02wjLfTNBAi8x+I5m9hIdBcXB3m+Rz
scNvtlmPem9fJybGPKjcdIucHtso+hIhnlPsMa39phLssk3yqlnxE/y2t7jNIHH/XYb8V6Tduyra
Ozk4iFNBykQMmwlVTu/w6QCPWeNz1UVHDLcnA6GSi42DSap+aXTsI5p4NKTNKMXz87EENypp7tnE
kzBwozygSCBKh4ChQ6Ow4Izf5hI9Wy0iEo24962UGHXM+GdKQebogmM4G4mD0OEj4cplPEN28Ual
Z9GhSYl1nHW2RqyjzhLUIBBw45SifVQjqiEVs6x0ZXYxEgSscaOrLXPkE2tDJBFOelzlrdx+1aY2
+CvLjgniSBvNtuBjluVH1Uk7CIs7sMBnV2U/GsjdxF3eUZ6wWC332kwcaIav2gemJ7uw3Oujt+W7
PuPkNZmVEOO9FItHckp2j2T3paMBshWwwJEYhNj+KPUcg5laQVkq/hAchgAVEW1bN29UKPnmTYs3
woNfbzYCQQlXRe5XJIXuyKjgMmA/7rb11V4labDdKGZlEVCnbhs9Z36baOclCy9WSB5tPXvBUp6a
HukxVim0TwU/e7o2d1VNtpl4a535Mkz2tdA472X4MyL7Ic37YZJYwpBgY2p2uLHYazyShftoj8uR
Ahq8Yo7WGRUkdKR3iW2irrVnCIqf2py+EX8JYDfi0FhcPMgjRgU8gPHvMIudWE2EKSyE0K5PmZW+
ulK/kWnXBXM0A7Zg5o+45ph7PPQ8+Pcid3O/sNNd6NFQ0Czxc28omVFYcpPjvsna8LMrkPCGjQQr
aC/MT1IFzINzvBEIK3LCA6SgLCeWamAHJb/igszadGCwpVUWH29Z3CwLYQHyfRfUkXrKe++Fu9bY
vEYRq39HovFXF81pfWNgq9sk4p3PLFu3CgkMfO/BdkCyxxiiKVZOFZSLnaVlxEZighuI47NqRJRl
zLnE1URaEuZjVSMxSyS2W8kscRjReo2xeEt7WEC25ZczEeWAFpj2PhYytnwrY1maW9HbOOlffbqw
fG7afIvV9NHW13caqb2DGINd4kzRAyh3DQ6eYEGrkj8pQUB89bBibKPAWiQcQrdp+NcwaxFkslO4
U6+TqcI1jhSPzZpvI0uAdD+QpmpqeEkBlT0qsDFzCrkQkHcGDbU1AlKtOYOmkJRRRLdU8W5MjDyS
c2SF6y//e2nHBkzN+vL/v/e/X4WW3BS9ilgrrtnuNj3Aye5eNInAWouAxFm4uE92BZ7PXV/GURuD
vCz+kXIUnd0wSdcyDEfyAkmKNCkWE3oSJ7tpMmkxDUG/koFnq1FpbDoXQYSdt/O2rOR8LtnFWuNs
BSDbPuqW1FyZ4jWNe3IwonEd6do0/4RNtLtcCiPIqPm3s+nIK8c3435Nvg6oev/CmrL9wYyLfdEP
t8KFSzu6DtST9VfoUs39rJKgxDdw61LAtoTg5d9Txbrfzl5dkrH/yo7KCI/4A84xMNJFeoxk6X2w
h7XODcaDKlk+9Waib4jyeBdKl7c9LYpHrFBEztud2P33Zeqan91cNrDrYIihtXip2/BSL2p6R2jT
4OoydWPDok4jrM098QlmvMNkgf6nEAcwKgzBJGYOioT3wdDDP8sQ/wllxqAzZ+Ph8B/LyOUTayzM
VZ32pDlkxRSqP2ewLa4T8k0gDXoQNq255nuhssmt5rbSyDaZloDJVbw1smsfddJ0dpFEfl3E03mw
UjTmXIWFSoxrqRHsJpeTgfjMx8kHyXzu+VUMUWI2xCFxXPbudXGY3fhArMivueKK8bNhKIhIWkXQ
u7XwKpNm4c175IUB6T5PsuisvdZNu9BsWUskC3EuVhK+ENSXwvElmGvOgrXWjhfXRkpKPanmZvDZ
FW2JKfxGmDYepPGH0d5yr7FTPtdNehq5XMCr1M7O7hq1UyD+4MbvbDd1NoIi3c91p0Gj+ehQBjMa
4x3qMfNsYsa2J65hdbQTG2+CIguppGgipgrn/pqRpvoGO3iLNq6C3nK19OmgNa7ujwsgsEJ9VouN
lmwxvgfIl34RURJYllsBGuOFkSYvBdyAsWY5lSpak/9+z8kMVPgkpzH9SHtzV5e1G7SZ+X9cnddu
5MqWbb8oALogGa9pmFbell6IklSi9y7Ir+9Bbdxu4D6chKRTpa1KkYxl5hyTuaq6bYox3TTlQmq2
xfxJRcD+NQy1HQja1ym2okM1xCZxIQhfmHfvmq4OZoKGUN6EkDVwd9CxfPlxbWFE8b0PJPGHubXK
PyOPG8t25G1Skb4WFregBDbSi1fbcXj2G6XOlWJiivyFcU4ILOIrY4W0Q4X3Wnj9tz3TFqf0akFt
4SWKWOga1C9Ppj9UZ004SR5Pn2Ke762ov/ZjVO5jWMPXUjugmdoJBEPks7MUEbXZJGBD5NYJ0seV
MAxIV61PmNw4VJffT/vhhKmNYr9yH2dbrjozrnhzxQLO0+tAo3Ooeh3e5rgX/ntx++gvGhixxxa4
SWavfnQhWcIOtpydZCQCsA2OSdAWuriPmCBTQi/7yq7HoCvyxzIluWJD/8Ki1lDzPuq53w2SQDZs
c2b4sE1xGUg18e2Sam8sz2bXiYx6hM9/X3JtFPts5eib3CGJZBpvp7jp8GJV53F9+f3o/15+vwZW
EDPzGCLsNCoy0PSUQo0SKDsaOIhnaHX+GS85iOyUDPvCjuFNdrHXnGMrRevkrXpSB92qQOV8Sgl8
mJWNt7Vef6G/L24+hmd47afZdcQhxRJ1GrjUo44R30axNLhmVmMgf2ZLQfnD7HloWExkZ9ClEpcY
to9Uax4biC3wIMv23JsTRoOoas84CjHdoC5WBNRdFnjGZFqPskS8Yd1C8YajNFvjtsD5uI0xBaAo
Zs/W9aUBJ1mgTmhQqs+slC7QGZv/XmBTW6jX6YbH2PnBnt/vM+mtUtuFwbjOlrMJz+dAFPhVOjpD
Tij+zBrf3yKR50xi25BOiu3sY+IQYEiK6pQ1GfsERPqu0fOltrzMi/mTK+JZUablYN7JokypbOwV
SJzP/CToeOE5MzBBVnczxzHQZvfBaMQUNP1PDUTsrpPm+4h+V6QDQKA4WKw3M/VAXC28ry1Coa3t
N0/JUqCsIUcxs/tTnpmBjYKJUcG2r6xzOiCctykQpH3uGgRopcbM0AYERzLjV//miZJniaqXyYZc
0TIHZSkJdjaE3V5emoZfTVEpRgDHaRwQTbUhe0+qe0WyUMZCOEnBf1ODP+nauUc4c5hRfXm6ZHxu
kQPu6JMxyTsVFZ9WGH/YHYk7c4g6ojp6Ke9br8hiE64NCFUfLJvZIhXwCwgd9HMMRHK2FiG+lWiO
GQVfCgWxtI7Cf0RsXX2/P2eYmwdvgI63oheX6IUtHGbjadk7hoHQdDxLe77XvzCM+i4jTnYTD+lL
kuofswK/1uI7dWsp8JiFx9bwv4xMIk4Nv0oTu43RTbBpInWMRuSpzj0q6EOELMhzsRM69R0ZhUub
B9qqfzyvDeAQh8e45y1M61sbgUM8UggOtcfigggOPRsPTRhMbjwe4QV8TAbEJCt54TohhJ4MksyT
z3BWOJUa6770SEXlHDuosPzE0cp+AYa6tM2XGoUp6IAaURoVHEyFaOOg1Iq99JzX8aNftDzhdBgY
347BWyfXt3l9r5K0J+CafYvLzxx5zds03QolHxU96YbD/9gWSQ674ECyEBe0ya8BsCFtg/XRAXtL
3D4NhKf+1Tp7TNrwIbK9Iw8DzrGGS3Ka6Mojq/oASfDezPaHlX1Q515Q+jBal9jCU0xiuymukRYD
X5W5zZAkN+4xoOC+IBcoLsa/ZsLF0Yw2Lon0h/3Fq0ubOk9c7WDHn2UnIqyK9AJ2gr4ZcEUzuCxy
I1ry/oG65hbt/7nJxVMqzChwU8HEtG4u6CQOdmlytUl+q/yCcEnCy+M+wh9S93cpyqEpF1fJpb8x
TXmT1anJXp4iczadhbYU3zWTJzoI8vboGaqeoJTizq3CJ6EMjjBjYHAZGofQrhE8F4TQUbt4ETON
JDYACPEGFaQHDz0XoLQBFoRYOpln8tvACLxOn8LbyQBtqUycOybzVjtGmtwQH41lDqBZuBED/312
FyutFsutAcjraX7OyqTfvqBzgMmqrqOA1qcB3vCA/7Ct4V10zYF8boY3vdqY4G7G2X9ENbCrXImh
W8SfXi0OnSBn0TIDUBfHucMW01iVhXmVH5bA0cBq671tYUosyAfwnPheZc3RxxCAfwQmsE/GIr5i
MtC9R3XfAJPckrHDsGZ5cIvlJ2rECbIcqkPkddLywaWBxs/Gx951YhJgjKsBl8ruLIKbw2u7+H8T
8A6z9SUKvFdG88lTbUDMH741KdomPeHEr9dOH53GWVYsoEMWd4QOboREekzmLg+AkRV0unx5FSAm
++Sjf91EofmHFCzfupZgxznCQIiupL2MtXzh+f/con4fw/c54s+yLo93RJyumRukSnYm/1brBUge
UEGB/jLlAFY2CnGjtUi/mY/LiGsibpnAiHTnD1ifo/G+ozCnhuYmFQ4jYrdeVYU63tuomUeLv609
Bkeh9wRGlnbojhTjLytCPKjtJj0Wmcs/QjuXChqZPRnTOXT0h19xtWiqfQLt/MCdBzBADrLpfrwr
ViAPDyzUnj8L83MUFDFpkJyADk9i5o19IIv6qiv3p8CgxxsiNrNkfO2U5YeP1+hQ8fBTs/+VtaYC
I8PasX/0CcnDXAZSLsMax8QSf7IX8x8loWRiXYLjOSy2S9IRNtvE7r7L3K/1yiPS4RAzawM1NH4M
2JjRdZkcPTyw3cy8n7LmLvHZmJYIqq0ZUzL7jN5ZoyuxUG/KA8OPTzFE92W+yiD8Ge0zv6SuEogi
SVMA0vnpFryhDtrZWUIhbpfxY5RPAC/fhU3JmfLg28LQo+Jev6PtjPdor5nGt9HRH3DrpL3Zb33T
pcUK6XJ0kB5t4cMEW+XFtAR3OfAG1Uwr/8TdhYL4TVsDyh58deiHvqfU5vEYS/tvAdmFA9rw82z1
2zdsA5Ynga0VoGfJUwaemA3zJXUygA8uiuX8rryRWrFjsRiKNeqa0BymBNDPNhWdtTRne2gOXVgR
cOOcWY7thh4HnltIvJ+Am/edeV+zrtm2i4UN2qwuTDRWtNPU7Zi11OND438ILvWmR4vvP894jYSE
GUvk4gqVq84h++DNOOONcEfcYNmj10SPNqaJJB2gdzPbzdWrtzTovHyUNLK/s1TPGQ8YkErpYQQi
UqoR0or7mihyTMPpqXWNfR/Nbwj67X0Y431BnlsPBPQ1UOSYq5ImVjH6KwsiUSP7M/Xjb2k6zMVI
vk9BbItVc0cFeVWkouJlZ4kkDlHmPAHRdUOecMoDv5J6EP6Wp4ERrcBkkcefdQo2wM7Y7Enr0LC5
KtwKR0p1KoVzbcsCiBTg4s1Q6GvrFkcVcUXNZL6uLIgZ9shhMG5/HysLZF1pe+c0+ad8BjblZL62
8UhupPXXz7sgb+D6ZJF61YvxABUrzT6QtzNzE+qY6vQ7RQ+Qa6RGchIkA4b/csJ1p+86pNBrXLdj
ooP9fbH+RTP0pxI7fEsog5efIMaUEMZpygCTiemMwKBlkactTKMzt44ygQRkVXluMuu+e5qRS02S
pr/R34D7KW+b8mXpFMgaCcDLUtA5Tms9XEfscPvJPnaqfkkm+WmJpjk1doQNZIG1ORX+Q+kyBpPw
sq3U/FO24AQmZ8QZNa4wfume6sj9F8f5jPkcpbPnSINBm6HZiTeHycDT5Zscz5DAUpgpzHcQXO7c
1Ie9TtDqeTbNf4tjqoMyxwdXazeonZitmRWSdTfze3Jt0GB1f14G6CcoBT5Fll2I3/DOReITwQh8
hHxoxOY27HGnQ9agfPNmtMUpclJxIvvsPgnpolwjqvf8/Y21GnjVXS6hiHRx1zEEpRRQJtziwR1P
Hh1pNqaHvtTJofaXNKDAX5GddwgT1HmKwzIYR/2J6RdKuGxA1yn5MnhtvO1lbEHjnHYmhXAvmD+m
Hkt50K/xvqYjgYpeICnTcY2PBARdYEW62EdxuGNJMb4sofGnhX61G1q89EUqtsnMOhpNJH4l+hoE
o2AkZTJ51z4vmRFIg3FDllgXhM/ljmI+2XZtcSVsLyHYlH69Ac8jauwroztWWwrGnS+dt8YIa2Z6
AoEsx5WfPREQmoEeiKgT4/zGqwEm6Ig6pgIAFJXj9zSiijBdML0pqCtKMrY2I/BozW3KQRb7iE3y
GCEsXE1z6bcFSmUQ7Y/OmD0VBjrUbvGDpAZ82hT9q13/Ov3Tv7z5SF9rRAJl0d7niojwBaoUya/b
cq6IYD0mvpklV9dn6KDLQ5/Laxq33qFeEC2sfbPfjD/4cjOaM3Lv7O4J6u1qH1D/GPPFO6ssGXyM
Tn02PTY2vy/L/370++n/90eaPIIR2nIsJ5WPP4N/cXUa2PunHSf6ULOQzqwFgCMauj5/bAWQcI+C
AVk+qF1nP8a8idJi/zAYWp9i9FSpT7PZQvzKDknZUpgyfekzyzxgmRb3wLTT04qBmr0/rM4UI6z+
IjMn6GKG4kld3YfC2McsG4ly4kFlKffGz3XJMr8fd3ogGcQbDpMdE3+dlIgOh+mh8m0LG6wDBJFE
QY9znUsFKwu5IWCchgR3Vo2NvqLsSOQrZomXSFs3aePcONb4RF0Pg9wkuwiVXVma1AwRxIweAIVA
eL6TRnU3iOap44pqoZM7raKjxhXoduGNxWh0GwqUw5j7jW1csj7CHdXY9tHAh4y7NPtOvPuBozWo
eg+osy2fQPR+YbR9zmtgAIs1/auNMQK5pr7CCnRMf7ISC/K4fozG1DypqGOJvr60Q8gMqAr/LDrA
/kdjCoxri7T9zreiE9bCM6TkW5EABql7YhIQgjQVD+ERowL2vRTeSXxjmiWITpWe0VTfjnH/k0+T
cxDrClvdRTPyS82DbF8tCFWUmC6RP58HWD0IlB4RULFa9Hse9MCq8ftgj7SADbGWTHpSGqPk2Rjk
I3UGYhSdvueEf8L8uZ9XBG7HTolgjIxk++GKKuJuMrrhPlwwNIeV/qMyNgNq0Qc06pcwM9g9VYAb
7OZo+dap6mCmLQzVW9mczDU0ZMX+Okb5PbTuVSczm7TuLuvTVz0sR6uR91V46+PcA0ZQPQE6eHUj
c+T++cmGlBWZjYC8KwzW1y07jg9oGmgilrHeRSklzLju7ODhmhSzYVp/AqcOsDQw9iigNVuyhSZV
NZtYJTtfsXErtfXE/h4nWsSAjgje8saSHko33FpyPU8nHr4bI0zFmeF3tavVpx9jcynVAIQmHPlK
D4YtrLDatInxGKbO33oOSwJetX0CdgEiM8HWFqYHN1MrMhmFUmio9iykyVjn90OZ5MBj2wEqWKi8
Q27K07COUnvRlOffoervR79fU8cp8hWsFnwaleXpi6zljeXXycEFH8v9ug6bYkffSuF+TyxKiWFm
BjX87yBKiwa05dwyYP5/X49IKzmE03QglTCfLrKbm7OZOuehzcqDZ8ItgvbbNe47bi54M9bO8s0X
Cmuku4iakGqDEGwlcBuwLbs0LR9lPb/buflsERzB85aVHDGrGSaIze/3tjJB/1cS3wLRjhMzidu9
lkC3q6qQpBcn9R+fsHUSEWrJb6gnnC7yUYE3oEdpKoFuTy5ZNIrNyprPTA2qgyrWGPBxM60Z5h20
j0HvEdhzhjqksC4tE+KS77c1eTh2yOnnSpyIeI6POs7cHTulKzlIk5Eu97bqX8zW7U5rFv3GnVIy
lUQDrJ477KhB7enMWWHVuDfxhtJ9ReTGo/pbJW0Y82lNvFAc4sRj8zTSqKeoF5iLAGKLo+uCtC4R
PlxcEKCNtutANpqnk670kbnJTRhGPkt+UsFXHDoSFnNPTHd9Lvu+JxNEJcmh99nXUryef1/4hvV/
Hznrn1MY3bbQ7oHorZ/+vvzfn/v91Oi0yy+/OtQoo85U9tGmESEG3oUgk8Z7igsHt/X/jmkb0oXP
3fry+7XfT38/Qv0JKnTWp9/PbA6A//6Y/TvnHcBqJYWFRCpdvTnrS4OR7FytL7+flpi2ifYDZlS5
kwfPTQMb6/E2VV2MH6yF7jUuDCxmc/rvmzjr8ajW72T4dhVEg3qaoppN19QV5pm9tfHfixeZLwk8
6HVMsdYJG7N0IVMQXw6/BJ895iMDetP8JqbuK19EFYQ+ze0yJ8Gs6fEtMrZamIVLRPDUtDwtJnwm
Fi/MeLC7u4DNHagzBCYCMWTw+Rxr+0AsEJrDXeJaw7mhZjJ56BI/trzVafWAf9mwmyDWvrePl4LV
0w8wa74Y+++KoL7I9W6aLrnnvXk1IlrlVu+TvLlZMuKHxMxf8GRxTTJjCVznnzPjtZPj8pVVpr8z
l+g+ZwbqDCo5DJqMSb+2Dv2Ur2i68++/w+vr01j1R/bWX32t7+0QSp9jyXMazoEQmCsj+Z3aXOK2
vZAWhvN6Z+OmZ/44c3ib47aP33VPjANTjr8IHpnqeZRZDZ4hyiTWvTmiME9yaZP9GdQEojyEPvdb
c6tmocAdkL0w2A82KDhOB7vvwRxk/t+26DiLAG9MVfswW8xJMS4sXL0tQRTN37LtHhjkd7uUX+Ym
XsYDVIFz2CKrN/343X7F7XhieDBlYJKNxGv3kfczgAK6BS7s78ViWZsllk8ajmvAbvmV/JTsLFqc
NYnKvzi90X0/gIr862vjrRlAMA6W/qjiwsceNty2uu6we1vxQ1ykB/w7X7D1Abi2Dbb1lhg83/6O
XQgZRBQNh8Z/EMu75bXQyJZl3NpVfmnlEyUdkGlJw+sYhXdwfI+hb2afSoNenGDp+IgULSjgiR2A
y+R7Em+27CNINckcGsglaa919IOBaGe6FheGPX2Uaxxj0b5UClcD5ltCMVP7WPjLn7QVlz7CF19W
FJpTh9ApcQeMAhSIv4vsKITcGLPWRDu5ZrNkpGUmK97eQVlmqXV93l8QmxD3vcQnNS9XttMDK0qg
nCq1sEeRqKyQ0Xa4pmDcUCY5yUivVBN/5VGD5gj3R0UMBJtson+c9z5m3tRb6JNaD6+cKUI76G/q
3sdlqCFMzN1bIwRNW4HfoWa0OJNZiSpqrbbhCk1YETewBhj0msjvs8opdsqpDmU3fNtNO584nNk4
QDNTkh2vDY1Njykqq0mVQQY/uJ4CfHGsnVT+6HiKOkVYnz3DcbOOb115XNYw9ioq/sSjYRyUOz/r
RuSEyhFinhfHkbjrAzB1e1ODR6Emm+e9YmAXGU3Azp6bDGLervBK4KpVSC42rHiMnLib4rrZTxFw
vd478jxmFJOkydEeuZkx8NbHJvXZ/ZeEbTk+Y2I/o0ORD8LhBrTM5qYcU7kbY3wHPs3ZBkVpAriE
DAgnCSwtsbpEfCO3e7GZZ7B5YFZqUsYGvZ0EeepGlyUlrnWoOASBKOGFyTGP5sO/Rh3zbN3g8e/F
AGGcjWqJ7uwig+Ds3dcNXZtOEGVHvfWV2O3XSAYfkAC2SEkWGBYhkdCle2ycUJ8eDGfiioWQvEW6
fPJJmIDCFe+N+uRaC4NEAuWIqG1yRdfTM3OIRUx26RQOxzCpbI7g5FStoGCiRSy8O+wKiVRgRVTY
JqopuT6UXYsZ2x18d/yw8meiHTgvEUgTSGp3sUOE0+zrG8fHS6V9rfbjLRl5TGFkt/e64S31zQ+r
7rgoZoYRLVPfcpI/PkqcRKm3kYXwdsqYQ03KfvTyb18TSkVHNNLI4rLT7YNMFMIkhkO2B15nKFeu
6ES/ES/RQ5jfoMFoN4ysyOgL8V3Fl74D5KwH1N08hQkh6wwY0YYNlm/y4GW+deg/SPxxA2rnB8a2
wWRaT6Uq8Wnb0WtlRiy0zTljJ7eNHRPjJKlaG9OueSJZct5rZLWye0tdIjw88Z4oke/FNH/LnOjv
eVm77oObzGlgreVFCSDBhEsrJhXhAtF/TDTRKBoAnNlb4Xn3YZ3/tVOwrSRAP8EdPQxm9Tna3lvT
usQGVUy7DEyTw7PjeEiqOudVFfXPZMMR0qrbaacDKseUd0OcKJyb/IwMn1rLah9HI7sD9vco0T0g
r1QGi97CY19V/S2JNnG0ZDoLzoYNhSDXZtrKgkQbwGeIJjsvDdKx2RUy+4ln+WKOJR6XEX2JqBcy
MEwJmmA6tChqUVn4hDENV9vwngBx5hcntR7Gvr5zO8c9TmZf7T2rui+b8R2ZCzlEbFDwg7MYrs0d
C1IOcPA7Byr6O1WaIih93PntBDO0IEXbR8QgLdb0mGaygFr34LFx9G37RQ7Em3K7zSJmhxJ7Z2OA
e9WlPb3PBwkNZ8bn4V6aLIfQSqA+lcQa1gsPrbrnvtN69b7BkBxNEvukMPtd/jEls4GeEsplOk31
Zli5jIsFoFOU0308rxjhYTwD5iTGR7KZqbTHRXLmgqtjGtdO2TdzxCN/cU12m1HDCr9AX5SeNcnD
IUNhvLPeeM3z8aO0gyIo6rLf15L22YWS2DnLcCp6k6FzubOA5Kzfh7z5ugdwBUNyi9A286f6AB43
2S4T7KuCteYhqZiv0N0azI5AL0aO+OIuF8fMvB2q8NUyzGRn48/gpkYXaZAAlesRxdze6UkRK3JV
7RtUQADXDpkL2ncuPsqZU134ydNkW8eWtFeOCe84FRrmqcYeFnnAHB0PrTVhT7B2a+NeJOHR7zAV
9Fmu99YwzHSPbMJYELynMeRJJ0sR1iECv1TEWSBtY1pZd98jpfylJdHLSGhX/Rw8VFgaz5Ez0U+x
42DfUPW7ZcwvvbXiIrz0ViddtCtqtl1SVC+KBM9TOXUQXCv5unA0MlcXhN7AH4S7fRd2UHCZ66Ms
WSqcyE6BU9kqd05mPAKL1U9OBhEpXvrXEjVQIFlm93zHUFAGp3Wzs9G9Q5oilBOr3SFMm+/W7gNf
mvPG9OHZwLllC6gfmgpjfEe6NbMadbY79hh2lqWsfamKvdmy2RwAWMAyQF4FMJchbP61U/knlNnX
nI0RY73qeQxVdJ3yP4YP9qNCecXATMVbeorxMISrMhAq41BlB4NlX8BAEf+39vNdbxBnKxhobZzZ
JxtJ+qfaLLaDYLGHLSbGItFW9zJm3tSob63aBQEAhySxPjtStqnK4T4vLCcBY3m7uYqfFyNRl6zr
rxM8vwDMqXUs0Fkvk8MNFSGdC3Pv6jH1LCb57iLKCpCgb+lexxOA8QKFHPwubDQsaRp9Hry4vSOx
fKJGaGZtX2EkMRT0LHZYPhxbz49oyPAdYRb4xry67Ns1m7sMmRibDNh6UyIUNwjHS5GF+9UPtfZd
HpUP/sSBVqIjwAzLu7tw3+xb2wLFMHACWxatkffpdVV98IYWI08XPoW8boa3vOAwRysckaJj6jOE
u4jAmatWxR9YGtFh7vSVCcKT78x3fUFMPPhZze3i385GLRkuG49976igoy46M/XhOZYDTGgB7fsV
U/vUKi+T4z6GTiQJISA3u5pt3mkvuswdP7SqJQ5CYBlA6iARQaZdSNLCiyF45DkuuPv1AVqwb5kM
kJfKQviezfSvUUUu/TPcjOhok2TOnqtEJpHXPDrBAjW6xKacRLylnNigsOZj7vrf8CHSi7CZc7oW
Wo0c9QkrI7m1kA0iuTLWEpLqu3Nh048LVDbZ2UHtOS81oy+7nsXW8tiJWIP8VIQfkoXdnkRnbEud
s3Fj8LeZttwXUGaUdZOjYQgoANpqSG/qtk7w48DIcFjeBq7UbL/xpqdEBj8TarYtnW9L2cW7UxFY
42b8GHXmnwS+zLH44woHOARqsMFoAbiL+67w/6RFr54s08JOnrb3o9eO58Jvq7vJZ63DwJwIrvzT
I7pzs6wxUAX7AUZekE2FyopDMvOMqNKiOQ4IEInGFvmTK/R2msFrAsnhoxLso5cnf6Y5Gu7BaZMR
cEQoAvEmxhwWY5IpRss793odEPQGIA0BPdmYO9guyQobffQxXK3owZx3OHvLBaeCIgv7YMmLh7AZ
BpxtHOvrlClsDd3EBgBx6iZxSIYk8rUM5tF1kHZNDzA0DeIRYuysnj8fKziGTW5BOdJ43yK5bmkg
BOxWu5JbZxjRnaqANDWQD42GkAxrqn0BNVylrKccjKWeO830I5To0ldoskhXccR47Qa6TKODh05K
dbYpMHEjOX3kz1AVOO4beTtEM+L0q1rNKijk6Fwb7BAM1abOVxaBA6cZLuW2wsi66/p/tPE1KOt0
WyydJNe6wFgNNF5ymRzyAiOjB+q6j5UAr440oZ/6oAo70hKqYat4YyEaEUsZxje1m56Jz8XsnDhk
Q0x4Ksfs3DYKoCeMU348hBZdTuKAO46Kp0o+Htkxo4XI8qNuWWVKeuByJvXMxAGwiTMhjh6oTOUX
t9FoHim4jIMoQA01RnEecYH5Czn1TrKl+1hO0o4vQkBRoweAwxyGRxCEV1KxH+Aef9Zuk5KPBO2u
b+oLm6TZcuWpYzVZ1OEDKvUkMA2UJoPitxZ2CKN13h5LRsNBmAgehyp/6Tpj2JqJy+Axmzgyq5Wc
Y+Nwwg6I0/NojD7TQgk/zozIBABFSP3XogJWDxojzS4Zxk9TldBxXcfGoJMt2UG19WvV9CpovVFu
LBZTCiWlZ90VTsK4NGkVfPjoS7XTe8cad4Q7S/USvg4z5oHINZ5HA7TDoPUKwtTzwYTZIVKGeNb6
6Cab83VOHwmHYpHK8IGBANo71d8x08dn0Jto1JbyQTNEuQzmc7TEFYkjEwN58wV0SrtLVpq3ME1G
mASpw4HzXyMHP2m/6DsK92xbj/DrJmjEpTGfOuEck7p5jUP97WJQyGMB8Btz++ww3pw04KIs+ztO
JplyBtnFttGQyhZCW86xVSToGAgkw8yeNt7J6yTS3JzlikD7FzkPS8Euu2IvpWCPsNDhMQCo40Pb
/0IfdEYSPadJ/a563okyM+6sZc3u5LdIDVM/Sb9gs4mSf6NF9I+gr7tpb87WfCIASAVolV/a0syO
jIdjqBt+UCF82EP+2IcFqjgDyG9QwezHTHCC6bAEWGM/GjN7YIW88xJPbn3NHWYWEjNF5d+3I/FX
RGxc65mdqPZmGJk8CPi/9a5OBD5B1Fp7kl5QrtIPQQzkkeCtSB40RZbNPj3/mVsSHG1v7dtHBI1j
FFQFYv9JEYLWlFTe/CM4Lso9Mwx7S+TYq5iY4Ym0AInFAkmP7nB2WG2ROwUlXK4nU1IkONXSe0yr
pA7q8LFo0pNuCupeZMQt90vWTyD8zUKtqOQQQapzoNatY9a6S7SDLNgekPN+luAP95W4epWDnSya
TQI9EFQW6tZOydJ2ZpnsWtYdPBFsIlKl2MRWEe1R+RPqFPGQmLMpmBmQTdJIcYqx8y7adjouMTUf
/ccycKO6EMqRF19Q790MMs52qmQHbSOUbi0SOwlXvdHVTZOIYReVnBuuCwqg69Zl/3w7iPwbRh2g
AOTqjniorfGDJHQRjJynxCU1v0qcLiETYCQ6rYuKZhfX11VkGPEMnXwIbG7mvmVu9Kl6hFNh4/1F
lwgn3GEFl8Wm2nT0r3TtbPfox5JsIVSZh8NCPS2m/opWbVVbYzVP14vVo3+qFQEHJvvjESBKte5V
Z9lFQTmqG9Js+6PQGY7d5Q/aO+g/IP2YC0QYIIco6EJdXKI4u0EWSciZ3Qz7sVbvFCruUYcJGZbW
e8jGOaUkDBqHMCatOTsJeJpRLmsDCvQguQLnkhg3wWguodbRJUeuQweE+/sLGze2VoFgTPEAolcN
UYdz/jn6aynzKMBcBvoghB9IRwJ5sIAttE7zs9K6d1SL1oVx+gGEzA57C4soVi+bbuqjTZtHj7LQ
6V1KVxjLGQ6/Xt6LdT7mjOQnlGjUV7oL9zlJ8Me+dm+bebqBM2BuBUKGxPfYndsrviBEZw7HjP23
2GNqpQWULJlsfJbEHMH3yiEbGMSmt7jd8Vhl2ByL+RBjVp2L/TIQGtOtQU6VNceEldeExTDaBHrk
Q2q70SjuN8UwQKkCcL7roMzW7spQaZ6LBdiK1ec/rWzfcLafUpdpSZvGYgtbep9rbSCEnN8mm+eX
79gnyEGfMdBOlSB+w96aywnaJ4GMKWO5W666l2FwvzusUTsGkftJAkjPzYKxjm+Z23ri5KPRjwy0
2amEH2hHmo469xOkDXCe6Hdf0P/Br5TrisdTO0cU+amwP4AP31cUO0FUh3/flSuByZRxc9U40qoV
AF6nyTlHgoSC4sFq/Jck0+/xiNgR153ctPWEhkEyV0ylfDTtidGTWFfnzAKairY2YyCyFYWH4GmS
0WGSSByttJEHMmKeufEobQlaqEMEJmlS3Nn2xV3jEqQYrIOOFh6h2c7OiQ3WrOFg4fooHYbuUC35
A0NT7D9IG34V6uj5KD4kiIrcFFTjlhVd9KzlNpqIIrC66WoUcjgxkQp1MwZzTKHpWdsRwvWe0eJN
nNFuTCwMvYRBUcsg9xgXPVJRYf+h8l0uef3R5Wu5uZTj3skeoopJVKofSGjzudwkWg3jL0bkb0zI
b0XCtIV+HcXSnLwNwAWPkTceiVuItqG/uGcGjpvebo+GNvNbct0C09e0X059H0W04RNm2B00WHdf
WEW9S8bZ25nSu/C/7hhagz4uDU5LFZORNZaP8wrMd2IhQHGiMUFwdIgwumxim0d8F42feUl92BPh
VUTYHG3Hlatq4Ow7KPfgt7JANnZJK+pglPrbgr7VxIzgSMWbgXlQ2y8daloi5NLTSCwQjotd6+AA
z/1Jcb8yBVQopm3syyM7o+30Uwi67gG8sM39Qceldt1UcFkKVmfduYMiwnVMIIBv1K85W0sOpNHd
rwwMHjmrsDFPYBR+SsTXz34GwkI6L13ZFUfbkD+ZgTte4vHXJkZEcvBOxJHb0f8wdyZLjmNpdn6V
tFgL2bi4wAXQ1lkLznTSSZ/DwzcwnwLzPGOrB5GZXkXSe+kDI6s7M7sqS2XatFllVHjQSYIgcIf/
P+c7PiWfwHsidZQeEo5zNGb7qK2MZaSBlxKOGPfUH8lSGvbKZJ/rQS5Z2yOE9xrwsua4apfoLs1q
CpWRjp5I1WjftASNXk6fCNOSt8EU8BjY+jc3td8H3bmuSnkjpv5VJTFIfWxxbArFpzBY1MEwoMNr
YvkpT4MNtLRoIKhpBY6Pgju0i8AUlvgCgSBf1UxVGwVmYqEzE2RxQn0tDr0tkKLnQDfv/BomnD74
m47WkNWC5xAe8CMKxs5a1FgsvTNxsrRATATxtV5d+6H9IkF0w2CxzmRAfeBrOxJqfavTC94UI909
pzcOLVcJ7ZQpX4wJNdKRvalZYvE3K7pWWK1JFN5DhgsXucsqB7GVbdIEzg1WcFndUz9iMelqlbcj
dwmYsfdaOSQR2ePwiYyoXKNZW+pdvTeMOCeNrC0WwWBxgJh1t61fRGc/EG9jyk1q5dNrIOhWekmz
FyPtXUEpHX/72GFw4W+XP1LWNVdIgVDRZ4xiaNT1ZIAIgxDSHraanmCcphm16mx3M1KruU7DMzUF
Z+sUlMlEQXec2LBxmZTlsPW08dwVjJoklNi7sNLfBNPSVs8hQtR1dUbkHZGqbciN3Ve0Cn2KgapN
nTkwzNz5hULw2zGCBDm8feYCfFljcEYbfWMRp4z2ATZe6TibbMLfZQ1DvkWV+horXW5zFK4Gnsmg
5ayOjb2l4f0qXGRCkdOTRKCAMVnl+CHaFGhNJj+iITmzBT1o6EMXdhUNB2Isyn0v069aNYkr3WR6
QX30iHjSXVITht0ZVOEpxvpSNiBDrGEc77RvuSn9laaPxm4IOXsHE+7jqkmJLQ6b4jrk+9qU5ZSu
SzeFmIPZKkizU5RsAwnk0i3YGgrD1NaWa+31JrxztZbYjdkUBQKC3caUfw8ijjbLh2WmunhdZWe8
5HdD5Hirwvhq5SOEQL84+S4yC0vCMO1y4yNNKrEMHBLLJXed1rrWqmwYOyojEYtYjFvCDR2JORXA
Db4WKrZl6b8YtvlBBxG2TspSutCibRlw3tyZECAkyjvDEDeGRQZnaihSNpp3aL3TesQ/1feICAy9
vCNjZGALj2RzHLQ3EB4hzZ0IVmhpRMfCQi4Ez2ZNo5MQtETXlpxvFh+E6NG+ErSwVRgcwbUh6wb0
PkWYsbsW4EenqEPjkwRZoPu7uAlPVWvf14U3Y4fAkjj0fsIq32SN+OYMJfRcgFaYVpwFTbZ06+YB
gQU+F107lpQI02hXl4FxxgEcdpY6z0EHkOnUTkpWQnG6Hx3vqGeZxVXH7afrEfgTxzxbyJlZ5yGn
2FN/An1pT3DqEZgu0dLd1S39u/krg8U/kbjNVgmpAPjHaDhhppxyitMsImtKYKZLNBxtxSZaYcWg
TX3JavW+ppXYxWP5HNH0mBDNoHJN1lYFF6Q36e8jf1hQ2aeorLHbGDJnb8OOVjnCKKvv112jT2fK
9bO/oi0eESa/VKHch+Dx70xTXpdV9oxWKlh6FIMRzxLEWbInXlsI3YzhuZ0aZ4fXDehghEA5H1hu
+oQ9G9odUVb6zchixbWsYoOB7k0aMeRAgBtXEBbNJdoifA6BOMNO+d6ddFmHazqX3DrYF8BQ6ije
ALwAO4KjxknDqoGYnxuttAigrtTWSg2kbHTmmbLuHWniehcr5WI59USCYHOKo61VVfYGQCAKpiyn
bd+X9rUx6/5lZ0J967yMayj87EERsAEwCYvLwpHoJ9JBcaKjX5cadTsaxk3l7nKCGdi5aftGBWR0
ntWsQue0GM1wkUuDyXFBe1hZclX7JhNYOhyqXMyqvXgpApgPet3s4O0OKzh0pGxEIHYNCQbVKdVd
B0CtRp68I+gNbRERKJjo2ZGRrEC+GyNsHlYMCLLdDEoGbPjkEm3Uh1RYGWijVFslCS/r1YsR1ulm
AkayMkpxomLlrsNN32B0IsAcnJcqgCijIIZcc2wbWqk+kX4rzAzfEKbzZmNLlO7MzmS8dsqU+JZh
kBSPtmDxwGUxv+20zGNB3Iw7n293W9Fiyodp2wSZtyWwdhe0HkokNZUrpA87bBz31FNHNmAgynEg
4ATo2T3Q3Fj0De1Z7tlbUjdTAgYoWPQqOldObCxropApOlAPIwfV2vimxDFQMg+aFOdxKr1gQ4VJ
n+YvAQJNVk6bnu469YjvSoWQ/Hp1r+vt52CxRc4H1FbaHbVO2G5F8ASHhTVrZj+P8ApX09zmtOOS
pTJrkY0scORPtEW3OkkUBE0f2H1le7dXxzmCgJWNgo/mrPXRNa48zNoLWeQn1kAEquAAW+pt+mqU
eNsrmyjO3uivRNZ/Na7BY3Rb8NE0+WKk26YNPN4drhPcaWsgExpuBjJNi4RAO8Q4EhTwckKdyfIf
3tI0ZXe6ZXrbcamnKly1A4tnMCf2VT/hViNZehNZHwP4DeAa+GN0D4ELfeZlWvdXdk3Z27KUTX1S
R1qM2wJXgib96CFLjIcROzzx8fFeiz1uIUN/j0eJ0Hk3NON1RFTCMotmeaFLoSoFUCYVNZICm0Rb
wEFL9OGTtBbSTWgd+CxdKDdMPSwIvV8nLbelL4xFwo5Vy9ilTyLRVrbWIyZgMBExHlS56czoekq4
25GfM9EU05MgJzTrY+Ddsr+qYoYK2zCfGN/8ZVDrazvzgGVm9yW9VVjWFaLoygSGyTg+uslzD/9y
FfvXrlDvrg4e0MzHlWV1Zzb8Jak4XJ5TZ69SN38yLPLzHE2nI2BQbA8aGHoVsYKmUa98F0UdA99d
VbmI5eHC5RQK4pBIKewWbM4c69x2fLqioWhVNhUd2OzUe/hv2NIA5wEY1UakLKt8rVPYQcGnE1ix
Bu9BFC0UmgbVRuVHCIYdBJRVyOTezVpbxUpfah9WqYUg0tsPFoyrscEbPlKsX8H73xlX8+dMEgMS
TvIkYYYu3Bn/ngbolePqK0pK9tZ5+G6gWBJ1/o6vYQNbwCfNJTi2tWetJtAslZiOdVdZexrOU0+e
GYHCxkjwOw6FfY55VqIW2QQlZ4SS5z3wSrEOe/gjjl+fB02+S5DEsF2Sd5EAXAhV9jxLVV3T5G6s
Lcr+yCoNs0cvULUEnXm4KVxwkxvfokAQknUM75xBJ4h1tWo6VD+aSN6yiO5L79kaAyptud5lhwR/
ir2W7eLTz9G/ffnpX/7yb//yPvyr/5mDyR79PKv/8m/8/J4XYxX6QfOHH/9yHb4jfcm/N5en/fuv
/f5Jf3nIU/73p7/yd19oPpx/f13e/tfDW702r7/7YZ01jGi37Wc13n1Ckm8ux8AHmX/z//XBnz4v
r/IwFp+/fHnP26yZX80P8+zLrw/tP375YumXE/XjPM0v/+tjp9eUpy2hkVWff/z9z9e6+eWLaf5s
mbpl2NKUtvXlp/7z8q/yZ4PAVOVatiROSunul59A5zfBL18oOf8slSUM1wTaZ1jC5Vl13v54zPjZ
NHSldF04rqGTVfHlrx/6d9/ef3ybP2WEneekCNW/fDFM+8tPxY9vef5UjpCk7VgmJhfHcqQrlcnj
7693MGT4dfHfOvwOucKvPO9GaTZU0CDT6GuTVFc1stZick+CIAiAWwhoY2ohCzwPB6F739yguxl7
itND4zBIqPiNu21DIgiChsR9mBwqYMytlGpgnonxvaVxBbDGDQmnZ75M4hh0dbwLpv7Q2ejyvVoy
hAT8kYxPIaUA0sqR0EHzvi0n82DqzhvKQ7JBW4tVHvUJ5qG595XHb7FOg4VGL2niiPgggRyDmPfR
WmbEvJnu0YVds7JYBaNi8TL/K7iN/fzMLtzELosVehbAouaHG+2QuzAKM9j6ecpLDkaNYYCgMNR4
A54idM6I3Jj28PehO18bRYoelcmHZuC8JUrfYKeears841jnsMpsMwzjyaCPrBL7NP/ClGBjC/hH
R+C6u3yWQdUOerv4uh5oml8+EMwJmhLjt8nhdZEcd+ARSItAP/oxv8jl1dOk+zTYtWf0w9F6inKp
deg145EDj8ziOk/rm8HHWQjbCykm+/EY2auXag8gJpZN2OqcbSdcUkB4g97x4arovgzCt1qRbVHX
jbMarLZZtyJ4izpt3IjY3tdOf7agSZuD/6YUJxMhpLOqSlBJUUjEpcHAm2nFHcTYcQVwmYizVOfg
yMHu50/ZWu4yas1qac0HlffDc9ET3V5X7gPgnm4ZFDbM2zZHdcqXosE4HrD64dacrAPev5EWEM8j
CBLhCqFCNjSTJes0Vskbs8Z4I9Ejztcy2MS3y1uUvX/uK/0BjRBF2aY9OnrAooIYFd5SI+PZEGrd
zX0W4ER8j7H6ZJLZpordaZBEb1Qi3koUqMRb5668SuGu0PSbNjbZEwvBEiubr5OaHMf5yjiVhfU1
pY5LPOksj7FOgRa+efNVNz+KnnwB6APckM+TfjyTJbUPg2GsCxqM8wlrXcjJPt8WNxnJnhXIsK6O
HzqTPTI4gIZ26VprwVcD9ntTjaeBCqSm7DhXZlBxK9NqX1xERVGDiWPiGnPLVTGMWBZ00Llts7m8
8OV0m5XEQ3IdlNPxsmeOU+6Cy3Fhv0HkOZKjZ54vR6vl3MqTStmFis3lVzyM42YV1uvGA6c6izl/
M4r+Ol79dnxS/2l0skwLN69u2LimbNv4/ehkg8j1plnF1FkMMl6q9gYRRaSGOw+X9//zd2PI/cNY
yLspyciqhNBd5w9jIbwlxiCRIEgbuXN77hv/kMQG9m8UpHruXGsdkHwumj9/W0bzP33b+fHfDMG4
9eoa6yUf0rFB2kdv4Tz5N9zt/+BsCvm33smWkvYv/+l//IB9Sh0mbDLqOZKRqPMeYivkxvYextxG
vxmAMUsm7n6X26A3zRPFxaU044fMd/d//pmF8zcORQkTAafB6Ub++PsP3Rd15QsTa0fouWSNNXsa
oyTdMGzPx0Moe72A83AUwv+egP+GcRn55tf56FIPsgM784KL3K2Hp1RH+fIPjo7J/T99Jb89uj9c
CUMcaT6xExY3WGmyHzrHxMKy3Ob6LyMLh51LP5lZLCrGrWkM+T96f/m3DgDBtcWF6DqGY/3h9JCK
UkgQ5Qhea7Wvq5rlLu6oxVCPzJRzaQsmaUiFofkIZ8Zd5x5r1/moUXkuAcqgoHMofE+Z/I6G/2HO
NWsK91vEXoFstXtLGQ+icR5Cj56RNsIXnRvWCXUdpgcmEuAw9RSWazhtR702D4R2vGXzNDHP8ugz
l31bnPtgOlGMlws/Y5imFxYt0pJSj8oPcahOmZ1I9CIGxFvkYoHgi/b7m8uUItzcoe3MLTZPNQLb
NE//lhf87ogkmMMmN7D2UUO15tnMatzUrrecR1G2OZAf+EsbvzZm9RLOHxXNK8sES51EMG6cRLwW
5ukydVTFZyLUXYoetqMFRlIZvx0P3cNkJefEVA/l8GkAuFhgU6Uy73rrMYWm2jd73aS8n2qniNsD
1TRcBfGEypeTNU89kx1PmHn4Mb6cMuvg6uodLdvJM7kmLm8zX8SXFZUGv2Hp5yUyWs8HoR+/2fOF
G8ynvrecBzr0rck0TALajtLJw4/ljdUxhxrguogeCPm8l7nkMraHc2cxq+dn44dk6bj88SzmEAU5
Z74q/vxeMMQ8yP5+iTjfpAyNju26Sqg/jE+OV1JPs/C+X1aCbZcicpX+7eSw/CIWjDsWNQJ5Bfyk
O3vlRG92b98GHtiUeeaaT0U4TZ+0Hbf2yAUznwS0+zdmFt6PUk07etSE+ym++su9f/Zr/ZmuC1Eu
lGk8vMkeXPK1sjU0yuFbo81jQ8OZbvT0NBu78Hn+eOq88OzT8aBrxS4Pw40VipMfM6FShOSsmTuV
RnDW+Fa7NHlrJgLojDQ8eB3fagNHj53/8OLqaEpLn+Jh8pbMZ3s+qNamqY6i50ZnBTQw/VxWjFXJ
XBl686VfcxH6nXObZskzyqx6UfWsg/JEvyPF98AQGC4vF/c4qHURBM/9sJEBeqf5anbmYU/zyxcN
DWOF97usqofLtW6Rv2jisrDIG+115+6yJhlc8smogyUG98kYslLLXZfShPWgz1/JvMqoJFdnAgC/
2uQGzNf57V0mL9uK+KT4JEu7PZKDwCwn22x7uRkNSeovo0VPBcBVzW3PkQB+YM0BbIqa33shZ/LH
fMujNeSG6Z2XuhyXlx+KiKEl7YaHrMIWPT/sjFz4zayoEAc6F9Uito23edQRMSuteUUZu/7HkMFl
0bVXOT1TyrvPMm44fkcbIRNZVOnVWO/xutCfoneHsI8lk5ovfBZjyLd5zwp04XJygzNo9gX5N9OP
yj+KRps+wnNjMSJebtPcoH9rs/oqhHbjNzSQvDJ6I7eTFsY8tsUYCLAnBujOKmAs8400hJ1JnePc
VNTktJYYgsseZd4mwAglRLnq1r4uPpXU+GaYrotaPVzu7FCCZsinzybojynhaNSfuHBbvirqnk9V
Je9xwrwliBOpeFw5ZY7IeB6E0v7JLvPXnngd0qQ4D4R/ZGN8fVnQduTcLiBVLjUVEeCNZwLhboCP
ibN9uef/qV3+/8/+/bfb979sP/N5k1z/sRTwX3CTL3TGPsohf2eXv/lf//P//I/w9aft6/T6273+
5Wk/NvuSzb6yDRtmA/8PypJ1z48NP4+w0rHRoAnbsh1hMIz+uuGX4mcLwBybCsewhemYLDd+3e/z
EJ0fw3SUoSgGzGvSvx7ezW+LNX97uy/E77f7tgEXgpU0WcSs/+Z6xB8WNk0glV9U2LmAzRUYUIJ4
46QK4SjT6bXCQbQmxrffxY5H2yMtgm3SSHFv2AXeJ2Ndt2iswLXi1G3d4esQpd6NNmn7Ycq+UuJY
Mo2gP8+XFhwbna592Ud7OQw7bGWQY+ShzGtJ+4nY0uQxFZHCJRNu7Tw+GBnN697CKY3n6aYbB5ba
6O+K7IZSIYK08SnWmD7R6h6pjQAFRU9omXK2DkzLLg0fM0PdZB65wGZJ9l2JlLscQHJGtIbXduOe
nKL51s5ZkV0zbM1CgiosQgiDY/7c650Lf4ZBqXBrdxXndJNLaVXXhY2p3nPZLNG9j8fxsdMmQk92
tqv320CnmwoozELwoUhOncxhdpIDEL2ui4KyZ42UgAzKTZfDbiNrlmTcbNinoFTrrXRZZKF9Ijth
k0X1VWko+FvUflOW3O41jB+sQ843DnM7El8hLO8R7xQZCqNC4yBTR+LEsoNvZYJ6TGUkUy3qpjdW
Iz2XI5k54B45FXFTPcZ5FRBhbtop6RwNvd1BTbeF54sFFfs83Pzz48bfLer9blD426PLf8EhweI2
/fsjwt1n0RKO/v7605IqYvX6veLv2f/+778dHeZX+DE4GPbPJncdhTulU7Wl/PfXwUGYc1UP6INh
OSZ1QYtx6NfBgWKgrtvkw0ghdZM/2SP/OjgYjA0MJ7qu08PW6dfZ/8zgwHAy7yr+Y6VnSyEMg0PQ
GbuELpScR4/f7ET7QXVKlglQJ2MXEVfZ5F14E5M5BUXE7tdGjJU+Vhs7DfunKvWn2zZID2kkuidD
xM61PUdseWE3wyLkBIXNeLKp4/Vx7+3DnoZA4w9fk8H/qGLk9Qi2KBCOz2rU+pVrdZT2ZOI/aX4j
92juKRn101vulsMpHRBL5ZNYm3L6qDteyKGP9BS0ZBe2hjtsLz/SfSG9QYQtTGoepcZjU2XscTyp
uFiJ1sYfk0znaawejepp6Hvr5JNO+PVlILAakl58Zj057ruR3NZSjz74fKDYbLUfQFfexCGHVlXj
snaxRzY0O50YCCniee+xUciIpprskqToonXBUmKRUl/y4+hK2hSIaNAFOBuQ5WuYXXD3Do1uA1Wg
VCe8zZwUdiVRlR4uf2hqqje1UwgW1wT0DEV/TvFnXhU6EnEXGNA6pDuLa8zL916Snpk+oOeq9C6N
hukps6/I/wIwM8V3stpCzag2jgiglYkJMkaAA2oyzTtPn0aMupFzrCKJC6pCX6W8mN2PAyDVyFEV
GCP6ek/fj2HXr4OIdb7lgDyw6XeZGDgoDERqCQhPrqNZoZ8Mgox0H3hj7kNFAJpjLJuk71bTiH7d
tWnrFwQ8OyPezsYhLQX9rwXenGiJhEiMVY/AgpU4YkigNljVzReiInDuQ+NCvtF8I+761WIb5XWh
+ZbbNrklSXXS4xjeatsNyxb5ol2tOiO+r6qixJiAu2+0CXubJB13fWjuUgLEoc+BH81dkooR6LDV
RYkdoCeLHQVBWdOxEki4/GkGLoTU7D1C+P5aGkhHCg1UykgkTYzkd0X4BF/rDHGxdeAC85fRakyk
AWO3rAK5Lmr/5IFAW+goMXGAna/B1vvRtBxdXsMW98xfKbW4CGuOcskFgxNBBhb0t4wXgz8Pg96+
rerqEHMLsOUobxrD/YRrx34cGpZnPGU+ZCIAk+9OVz975cCtREpEYSIEGfzwLupTri1URC5C+TK4
mygGoss5dmOzHwmdWkSxra/cbkq2qg/B+Lqmti+MpwAMVdTVOQTOdDeptyi0EEBFGtwL9Isq68NV
gn2Gskh3npL4Jh/7qzx11LrS0VXlSFBts6ParbQnlbrjPh7cfY5heu2gFSHaUj5UQOG80rohYh1A
QmR+uMSNmFxhYYbgr4pJtDCn0sCpU9VXWJZydromQWXSey+pTCAXAhvSdD1zb6VuW3ium1pLX4zO
OqdG8VDn6Qv47YIYYWgdddrSHSeniWisEqNhLgSwCXHmRcvWPiKMC65M0duouZLvU0rtP2Wuji0H
Qgw8SBIuxmGDGpONg/COjh08tOneFnF76JwnM8NTUriYBUhiIg41yLeJj98tIj95i5IoWjc9vq5i
LBFRFOqRmOktOhiGUVLYN7EWRoe+CyyCeFDPO4rs9MJcqSAagOtxeZLefqy1sFyQBptt1eS+xdyz
QBzJ47X6Z+k4HzP+J5P5XhNFh3LUfkFom+zqcMpWwFHu8e+jvegxe3Xo2yqBGalvKzaT/bTICsRg
ZXwTMd4fQ45bM/0MyijpaXlzGPkvA7S7savwG4PjIFDMAIRsSClHVt49G7596nLM0B7KUY45P8g5
jxMSQkmJG0dQBCUNN+kiSHLyM1VWrWyvQIBcb5oGoQQgY7pHGcEomvGdMQMPPb5TEP6Q6Kppk41E
BSHgxldrAgsH/DmVQ8w/s68VN/UUP4IueIJIZu9M/BzAWMKvul/t+hxoMRWIEel5u5IBRAMtznw8
0kAO2CEvPcDjJF8YR9AZxbbMSWoDdoiP9YEwgHYhjOpkCJuD0Dru5cJ76cjEWCLiSDaNDt4Poydi
Msve2G51mtrm62DOENOI1Jc4BZ/sK5ouSGyObXzVSODvcC4ypGD2U9CZdznacCKq+/vGdD4TgJIk
hVcwF5LwRsezsiqFDYEuQPvU+49+OAmgbuH3RuUvU97Sn0rgQmD6e8maoiVVQm2zZHp2p+QDt5i3
BVGkZx5Wo31ncscELSkRo90ylGWozaKAZkyoxmXpFjeweJPr4BoDF/t0Z/hKjNjAXRmcQi89g1Z/
wPNHrSR6KloGUtA7WRwAgGzXwosydqVBtmAloy9Ko30i+WpXaXiV7ZolQGLKQx+QlNHRNd8MNnr5
Se3jKlwxLall0pX6VYCfeyzGp8Bs7uPBvNFMovx0lJejaOplyPzCtFufezIUogFuZIBUYu+isGVp
Cy7Mn7RjOIdSegnakBw8mdNNj5BCSXPu/XLjAIjyB8iKHsYauza7vQRtfXBFSHYMc3CbQq/uzWBN
hg03Y6Buo8JjLz1JY5VYECWR1XbJuGqTA3CaRddRKsqwbe88AME7DeUVqhS93OPuQ7QZPzQ6eZFW
Z2Cn5x6eBGY7WLFsrtTUHTu6ohBKMI+l5iYRJoMugMMV6ZUkCzS6R+AkhliSOdzOoI2n18a2Y0th
0drXrwZ4ohWZdCVTNBBDdJ2J13xHhES3SxsPtaFqLldjqVrEFkROKBZfGjbmMjoHNbxgAKfluvSA
WDc2Xi/UqEciiFin5Vm+K7GeTQYk/VCo3di2zlbXm6ewar71Vo23qZpurTh3cLd3lHa7Z3DGzt71
tHjpp9rseGq6AzTBfhLjmqETeIuGEYMObLSisffkGqZ/NUKJcoabQIAIGD9BPDdrF97ruhLY6PoW
xK073ZZMBRCmmvOQlfVdMVesJSKVbdNPHEU0k/XZQ+HmPIZUoJZ6pSHaagjKmZKHdurEo1e6r9K2
GanH+pZyCcV6QlVyu8qO/KCndbE0wI3udVBQa63s97h26ZEOSHaYfW/8OVsjYs7PJNoafdbWTKiY
LVwOMiKVsKn5ClK72gPJ/fDNfMCmjFgIR15DNLPpjv7WiKzbDNYIAJEg3FTxeHJd/SHVGoUiO/c3
RVefJ66u1gJW6ZgfDguNsz/BwRHmJ21lAxRo3e276LVFVHQcquAzJV3eGdU1a8idXTpEM0ZoZBHc
oM/uC5uhFiy55bfPdQQZPJB9s4hUfiZPodx5M7Jbc84aa/SF5YS3MhS0l5NF0VGlTW466GjrtsLj
YhOBkUr7CYwBzskZPcq1hp5c0TL261f/NWgiPBtEly9jsrNZ/MZsdBtxJZPQXiaqdzbCqtsTAAWB
QAmYNVW3Vd8TUZ4ygLLsYIHmM/G3zbYLthYO04POlt6cWJazeV8yYlEY6zWxtocRf3oWiY1e6Pda
bVabjlO6VjkOhGmCXxR9EC1OkwPi/YroJnMRVziW/KAD810b+yTMHu1gHfgJRom6z5ZGpa7pMDYn
3Y9XFwNYaA3M9eRy9E24Tp2mmYVFjyjQsBwn3SaSRycouxWsuGgbavJUlL5502unMrwOvaAmoLLX
d2FNPbhQPSFvvbcsQiqpo4ePGcMNHhTGOtYTun49Jy4Daui4btCGUrakmVHo8kqf0EpEaMN81y0f
kA8TAjGSLp3N6FM7vfadblHhx2sV16+Ee7wZrDtK7YwQAVrLyAShkH42Y0tIyZw4EJvidkpeM7QA
W7sOPuioEo1Y8AGDfRlGJLJY4q0IASsZioSMOJmtrOaARpHAFNvB3l6EpAeOEvsmziDOJDkMTb4I
sqbf6pPjLGKCLbMJ63FTx6BnLRcJ8EgWmYZh+ChLsgvNOKTgH0Im7lrMWdSgdsIN8LUB0Oh7uKoA
AAOSwyNs2F4X7+ZIXjlspZPcpwKnfqd1XJxDdWonqrQ9qb93aVA9DL2/1VzAaD2AbljBtO2zsb4y
ilXkRd8FsEe0BQQgl3rM6awhHCbE2aGGM8mPpWLKRuBsaWg8fM91QcGz+h89ZkAFAZDoxRUCDX2H
cOpjSrFoIlLflHUyu/xNE62JJLkJI/+iPYxDFuyVr640MxuBrYkDioNs2/LtwEruHhox5DtkWxhr
jIjUYO+21ouM1D7aRF14V6gJjK4GgmCE2VJk5dpQ7ThLc8NFIvK7uofgbEWjtSsGgTVRLeNQFy9S
G97yqHv3RZAhAonnJB42hiEnRfqu2gCO2tt9SccrkW80UvPEucqAU64wqZTFAAolvNOZb9d07IPS
pwsQmzSaSgrIVhd+Boa+tcM50N1PSIaU2QsZhqze6gaEqWixh9kO2dSjZFUzC7kbMudtksTWXTK7
wN2+26FSoovQ2/jqdXWu4yhZiXhitCXnmlGBvsqArihtUfF6dDKi0hsWgwWYWRbFSaVtikcJw5vZ
VbscodQ+94lZNQCCTUy0OJYH7i7M3CNBa2jqomNg3WD4NxfESz7JUC+X6WEKaTP1NtFfSClvRzBY
MftJxUUBAWXibEWPIirve1t/tc102DXm6N+6Nevy0Me5DLXpqPi+aH9vstjCb2oVwbIElh7FZPxY
TkTKTMnCqou/xxE9F7/vngH4pMeA/vSiJEjs2IiRLo3DhtVhtFzGJd45zTu0muGvJjv4rEJV70an
3KZ6w8qEmWohQ7/ixOWElNQsrYfSoNlL7wxq51UoAVoOA1nJLpufAaMWlo5BofQlLMjJk81Y4hMj
qOcG7PENFg8WaTo+IGbgyuWUppRBcb54bxEOPoyOpEpGYcaF04Y1al5SAoYu+Kg0eRumgAYmelQb
cruvIacGV3aS70HgEGTYc6yWBW1QyBt7wlFXm2i8yztsODmhDFWNISg1nzxaRpilqX+aXAIIJdqt
prXZEs0ZSLhEHQPd4Lb0iVFNRXk0p2m26oNnz0Ga1fF010R1s67Mr06uveuZ9mH04FRTbxlleMNG
UV5Fo3oaAdBigx0q+Nq4IL1cMMgE/rqO/Zgw2fhlShMDZXNBlu3wqOWcT00VOSk21KVMdoD5PrE0
fxlW4h5qys0wkUxANaOkrc0/y/rFiqlzpyaUUjUTFCZuuXBe04JX2XkluwpM8m/9EOugOtAxocI6
Rm699SAAHHVPf3XqUygeJz0591n+FheYjsh9PMck1+FOKxHaNjjTtbkK3ZfNTslz6mMCGYReIgKW
Ma67ZqBzzkWFgJm6RomtcGI7nzYE1XbVKvWp3HfS+YTqHO1aaW26ssXuEKfNlZZPewInuH3LpZO5
/bED7NFF6Vs5FV9FJW00esMbgQhyNI4GC8WtyvRnZ9IeuwzsQKhCMksy7aWnEMK1QLxC5Bsg6nK5
ChrTXrkUq1xpEjRrhaepKF+EzkkqST4q0m7aaSakaCuhM9vWyMGTnB7iTJDD6tfiEdxSqJesCbHd
YwJFFiV3Dhw1Zppg3VrPeegufJBUS/AL2rXRq+fcCb1N59SfyvOqq0j1j5NAcKjCj5yJdtVNyMoT
B9u1SyRJSoFmhZGEKG2MZnA11rTu8qsWQiNmH0FdhdUx9xokeOebg3SMBWQjV/NUVLUpKZMG4tlo
HIorjdGpDF2ag2i38/SRihMzvk/MBEEbHijXDWgqylnVt04T19owf40VQ1NrQbYqUuGv6Sjih+nq
twxX5jaO3UOSOlTlS4n/wtFIFSheAhiLB4gcB1FX8OAidQoK5qRCZ43gGCrY1Hk/M389LISjPBic
6MEenkcDtjJZ9eu+65MNieJPDXnXy8EmEChNzV2CfUgPGF6910hnJy6q0P2/HJ3HcvNGGkWfCFXI
YcucRZEKlDaoXwmpERup8fQ+8Mbj8YxtiQS6v3DvuSs/SeuVzv50WZ28fpRr/Cv0Fs24K8KSf7z+
WsT5xle9d25bIAqwXODMPDveTgpQ177LeGti77AKB/bnXBF7OXDn+GIXxd2wjMbnNAe9747sP13R
vbFp//aM8K9Q8NiKLqZf5I9LjgICbeSzoZqD6LNwbaesbki/jAc8Ojm+1EU2DacK+i7pcOYAkgCe
Tc5+uby1yJ+5EwpjPWTH3Oac8Qxsp2mGArAAWxU3E/Zz3fsFKp8MCbtnOl0sfOOGjgsCiSVewNn9
djIHLORjn/TMOFwPku2KQ19UTukXeYeoaxIYeczF1ETUjgj/mXl/RGV3x+dEDV/xb+KD8YwcrQo0
qToPyamqiBGpO/HmD+OfRNW4wOhLg66ybjnq1pyZjAVxqkBTR04H7jpiXzX0DE4tdlwdCRcZ/mXu
Ixp/WXMANJvBoaAlmyVeK9gWHF4eQJZ8h3db4E0ONL6inEzvsbskFvZIvezbHYMT5nyRc06zAtrD
oJOpZnA3gy2x+ox9W+wRBmfwQhruzcgcxtVpQIzolL/mjCdNyNZewovQ2ysm7/PjDChhgHgKAAVr
envMtPxB40WBh628STJwiY69CCc+PguSYIcNA+/bjxViwJD4AvfGd1an/ZK5NLjMQt2FQnzTNniO
WutfP5M3hCBzDavOnxV0Ogwy0J+usTVyhHBeZdrLxOgfLf/n0NXvhRyZQ43GRUlq92bUz0bUgjMK
5MHP0OInPwL0Ipid/TjHo6bVSeqttbYaBxInSFbSSOU66Ep0lLhYqEVkSS5pmmAZsgl7XMWx+9IV
MDa99F2aRAYUDjQdLM0BAKt+2MfJj4N8nzIGjK9fOdv6PYrMBg4A086Yw1kDnrAiBczckTdKTqv5
jMINw44V+fAb1oZHRHtdYzsqfXiyKRVU4qA8CqfQPyJRXmFBLhf0wg+o/85OBPiauf74pSvh1Eez
Szm+Ms4xja7PJYtxAYENR4DksOvPeph9xMDuiOJKfpMKfzs28nopMO+rtjr3k1tu7QE6m+BkNDR8
/Sqy8w2Og5vups0GtgqLUz/dM5XwVrwSK8+25wsZGHJs8UR4VzBvLr6N7I/7IIKoyq1QpdqaEEBA
YasxJVOM5Fg+EKBAOyOSJy/1Rpi7ZbZM9Xza9+N7CqOf3YDurKE2DUuuBkxtmXVoSiZJcVk++YR1
bdwY5IzZXaoA48+Ekgzrtz0CmGSQm4k/kgwseHS9hn2KVhQz28ImO48co4LeXaKFc4lNWlZOWq4t
+za2U7sFqRLMTbN2g5i0xb8p10kw8cQT3JjF0zsCK/1q+K/Y7Ohf6+4O8nnpNd6w5SciQlMhgy0H
LVvxBt4ij+CFHGfUakz8aE9mSbY3J57+CBO3Z7kH3y2jU+cy8HC6e2WYp8Zw0x3jnaWn1DXt4pM9
IgopE7m08aig88y7ndEiAjEnRLt2SMOBY3sUQH8ssenBZDE0HKAHoJQCu7N2KnrDkG2w248YUMkX
7TuNLbeWnLHRHgch/jmTuMt5WUcEI+fknAtSlNQ2jagyADJzZuxwT0uSW8c5P8vKHOJpkuDitlQD
UVjRIgGrU8YL+k2AagxuM5HFOAIQHtlZ9A7cmZVTWAomQDMxy2uHdUeFB1eewzOxTm2q8DRDRgjJ
8uszdC+YtG+BzdzaDng0Y6JXS0Hna1frIra0p7o2ko3H8iPBqf+ahe6OYCfjQ0Vn+MiQ1RSK+yRl
nMU/4kQMX7zgrXmReC9dRr6BHbzV5FOMXXQuLaJ1GoZzyyjxr1WSP7NEKJeacLB28n4vcHo+hw4P
UF3b1wlLOW49ui6ND0lP3XXbdPxuHCcbaSdPwZ2UxjfGQZbB8wxr5S32yOvrphg8fLM1OshiHoa8
ztGLvevhRk/EvgnYhRAAUTXNWqQ13WPHUUqmApdSihnNaIgr69pjSFnd9D34ZmQ8pQz+VVGEO2ny
HzjVHhbpFWzpXSCX4qscxdWxmhld2+sbA/mDxnp/W8KbK5gn6U1/t73st2Tpu3K7+JU0BrKJ45p8
t5gPC7PjWJHc56L4AOHh48iKy2VBsv2RkwAOAK8gP6S1QzjJ/BD+OvGIMP1EuK0qTvCxw1adgfFM
W/kFaMO86rXHGB+DOnUbN3FFXluWLio/orsvqnUPctRtXPhUJ2tM7XNSZgcLavtkRLxR7ki5V36b
2bMK8z1LZnZgNdqRzLZuIjaCSxv432M9XIlVvE611+wc/IEhm4kFZN9iXXXByhDDKTT9iwY+1/MY
VfCHZW1WA6IP9o8BI8+tPjpvBsk+juAUaIvPfjS/TQua7Jy0WkeiZz+hPR0TznmObM2kXrUXvrBf
pDwOE7JicOLMnzWaJgkSYlF6CvEbAE0obPJF5dgT3NDfRBCHI6N8pWHYEeSGlM86TdlQ0fvKg9XY
v7Vz1HOmZiYhIAx4GLHN+PeFuRwkFHmG8SwE4+QvEETkCL1e2SGq45wj9KhunV9/KkGKXDgB6AqT
elu1zpudWScH4+3K1GivZW+u6Iyw97f5KxZNRInmobEYtbesX4bMG/itOA5wIYFgy/lXD0R+DEbi
XZiYWqxPN5nhPiz2sgsK3o3mDMnSq7D1ZkSX0UV90l+x9+CuliGL+XLaBdzEW1eU4W4asgsn5zK3
uoxQABbAjm2cCgK1Z2SRFacdyQfem964hDGg/4HUTxiEAbUZB6aAjDn57XAgafRDhYmxbXSm3xMe
kXaGgeui2g/RdC7NmdoxneCo/iU543R6XyC7Fi48o3+B1HhWzciQvY1vQmvZepn3qIIj6+qPqr9j
8P4dsdBtkuET8saPHXfaCSMuiF86iEmJEFiCZW4AofyFYX6nmSvhp2X/+G1hpwE1AGyKVjNQ+dG0
gAfS48MS7OoVvoW9p3gDZeN7G7uhKOLlfK3GnNWTzmadKqdfGPpwbMnUmkqjXIc43dmk3wq9vVDo
EsBUY6KGQMsaWahr4TYU+yHf2GyAJ9Uep1/ZP2+6ODn3NawIO2cQGZjtOXUxa6VsR1fkdL6JZKID
Yzc7jbAJaiyjfqTfAVaziQgEz5/c+zhbqB2f+kL7bsvwZEzdL9CUUxuMPBHt8GAp+VQwJE80/cpK
Ddw4+/u6rp9qhzqnR7SLP0W7T9xAOsAVTXsxkWUxSVwMqUDtqnvDUo7Od97XXLHWjoP3SdP5GhuV
BGeGeSDnVozi/cNcWvOfWEgxffJpvbatQ1kP+I67e1yQj0uVzk66YqXM/OdLj3OG6+alpWJCTiUf
OYrW0M6M8+jp50p6JSqx5jPFCpcRo9i7cbUFLfTwqv/jJ9+qPnhFg3DPDO+GjhLNAS0FMO5PDZAf
bno89Nn04dNNMEjKIT3gmK+95NaOE1nr+ivWk03d90cxiW6RC4P4HF1gC8s3RsdXKFi5lgpQ0RS8
ODpALdOXJFlomc4SnUVxpocb21SHhsd8Yb0yv8NK6/lvvYvXwRFfcURT6DOwInduG9snyvSWlirZ
WHbxwlYAdnbEo2Fbd0A+F2kAAscxtNWKl5g3Dg3CdBfQ3liLhV8AX8V8YuVlVazTOnuBQ7oIW7Hx
A+u1yUN6g3kl7RiUT4M4OFZ2SwXcg44mwICfzC03XrueNjyirCCw2y4bjF8/iVQgz+UaPnO3tjV+
kdEdfiiWtwbenaV2/7+EJzxmb0jvHJTgmIr/ubTdRsRAkMbqHZqGsceKfU8seHgwEQSdXIhPnEok
F+FB1e47al/B7BMSI83RqLtX24VdJsU+Rq+0MLT5OlznbP2SnNlMCIQwgq/ZrhMqfkIx4wvCn2MT
YB8ApERyBttKZqHMKFtc8vMJSDiVX+003z1PefJFuisbWMkD1l7jGKFRmakXW74GQt0lN90BOE5t
TPdUUAQAdP67A7skvbNO/oYpvUxpwRi7fw5NKiO9g6jgkS42uiQ/h8gB0YEw3OG3bPBEVyZ/1g2n
Isoo66DCxZPzBuOWBrYdji7eiGWkEVznaM81g4YGeDnsEBwA4HFhDzHtqZ3yVTXsXCMofkNp7cfQ
e2Y6dY26gZ4x6o9tEV2CLpl2uQPfKBPvFTIrgG8M01pbpyEJdLIU4x+/gT7IpjKxbbUMnY2fsv8Z
JP7ubC1ETTZPzRFsEn9EGDyO8uiSDD+gSX5tt3ztVeOu6vTFIEx5cinaTJHeS79/ZIK9Ux28Ufbd
6wxsa1WEn/PchjHoj9dzTsTX0hs7ftT6yZjUNY749qtqZiVXD1hKaz165MX8aPGOrrKk3onSj5dx
HwIVCc6I03YWfFjg8/xthCnpxRsbCgYLnfEGCOMOvYY951CfE04y2iTKa7b+VAG4SM7AwPgm6oYs
wu7edxKEYnmGJU3yS6qupPe8DUNebf//mgwiT1ktz6OAq8hO08Zh67NoS05jVZNgOhBpZecN+LNK
fnhElfvGEhEAgyE47+V0ihyJeOKvduYoNlwViyGu30M9ew3D4JnISzIOECF4Tb6Fv/pmjHLX2AFM
15qZMJfCO0kqK3+oCUTvT7iDOHdrnE/cmGs91f61QtFFMOUaKmZBRNPU1pawTXJ6LefBaPhXGSEI
ORpRnUpI+N8JlnOcBiAaDAJte1bD8zfE9aHr+UtfpG9ihEOE8LV0e1TyPEjzW0RUjzvHm2tOtDOy
4NyF4hVLz87JMT5WbkVkAE9xVvYkxPLIYJr6znJO8aTg5y2Wje0vcbbvg7bde8WHPvVHv5GHyot+
bFXRtZT7PCArwVF45gEfU4VmGAk5LrTiQWzisQhzhlPqMfYZmJrRAOGSq+UUMtnL4KCWkfdb+fwQ
w08DJGnJ+Jdwl+Yz0qf1SPQiGdbmAwRmtHCngr1L+mTPkDq0OJwlXLAayWBk17/W0KU1o96iQyQA
VRHk3HBCNbwQtbFJ3PTqhvrJaqtqqZqj5bYxQYv8c0atA3GoyY1pw4JhHh5UbEhrNzjDW1hpfbmn
vP4u4+6QaewjzLFelS+qUZ/lg5nLwWxAJePI45GPX9GET3x+BgHJisBTS8PQ36LUixinaKU8mFrF
PgCet97V7DTnuD3VH+u+YUICoNlDNGCerf7YyOhWbpxAfgcOGaEufRyCEs5avNIrlE7/Jjwc67gP
LjIke6TMh8fUFgxtzebcFqwiXONezkgyqzlN3KeFk93kHPjLajgRlHZ9LG8wY3+9ADhw7zG66xre
Mig0MPVMNhUBQRhPTaUQKRF4SiJVrM0yP5t8diKyNU8/9VwtcevvLTuYd0J8THO8mFsaQF7L+dxa
ChRCVpjqBKQBQaBcYtx9pr4QRQtTlZ56NhojwTOmdUn+/EqLqNJ10e1c5goKjAPWva1djKcgZxgY
avmmD+GF1cYVJh41JcQrpxO/CHDfevYPaH4GzKdorJjI6M50R+upFvCmE44FqxI/iAyxxAKVX+gW
qqoi+gF1dmvJYmWJ0x1rjdY6JBFIH/xz6nUPVQXfLok+1FsbrEAgX6LXuuJy0EN6HPSGpHXQMEJA
TH/qfMbUKPb5zg18+zsCjw9plhBL9rGFUl6zRws/6tapz1GpPhxpvHnSOYMdZAtbEl5qd7twsJ4H
h7iuVh7LsNlyHoEtSbunPCSToQ5/A28itztUi75eJuO3rDO57Kn3Qk1QEaBb6pkue2QyIJ89WdqO
jI51Iws+YhZSZqzdRgeorE7UQKKj2+geBgtkKBT6ElnefZCkdg2dvSUE42XM9auvlXsbbR1KRpjQ
kf1RN2o2JDeHfkxeZ8bWkI38hfEoSGshJUfdWeqTycTCfsGQ+6grQg0oYQZ/ugdAvYJyYJWSIDMD
Mkq6WPSVzJpih+IMyRWfRA9DSChm4+BpopobXevGcxwTOzDa7ady5u+D8Pp5b1SgP4b1RCZ0r+Dw
abvJyVDWN1gUlG4SLaicM7pD9IgEZIKndkppnCLb2pKL1h+HfDr3XcQkNpDoYPXU3ieELofUjEcA
HyA2IYIxDfyjz5cnk+XyskqvFjkrhuZHT1PFt6kGI0C8QuBJmxLCwTM5b37EtE69FB5+p5CqbZNy
yJ/YBGoSOq2m59+N7P7CgbcubPVvkdJnewxy0nnsKTqIsWk1PSrJ+Cid5K0zZg+TmvvlNAY92oJH
0RLwcZYFm9fOAzZYmKd8nXq3acanvuURDozHfC0UqGywfZt3XpgP6Vj0s475zsJkKeGBUQwlxEtS
sDCC91ainp6iQX/W08Hf0vnMKc3RjFLIvmMYZIthNN8RQUSEeTQEzqTjR9oZ4ZvnndESWme2PYvK
c5+KDFdZWgb9k9vJneGV8S0qho5eUdtE+kPkHp9j0IRrbuFtVdL6sdWitqsOxOwZhOmMwXnwaP1R
kK+7eSoI2R0jX7dxqEWHzIWI6nb3VDJp0F0xHlw2goybgm3dTuU66Wx7HSmGGMAY/ulpw5x8y1oR
+qHjn59KttqHyom3tSdsdMP2Opuc8qKjcMpi09mocmsoqPzy0hiAEYb5ASw5+3NLH+eS2t+kMXBJ
hjOrKHRjcvvgGbRAMjGjEs5K577QtKfY6uG+dBGZkuHoLCYYLMhspmr71MThB9EyQKiyLxjjENGs
4SpYJq2z4DU1OLoQjD5kBHKGLQG6D+wkrA3A8kgWCFWjoTUIMu5+2r4o/2eYuFaC3P2ZTAQK9YDu
wUNvpyMtQf8tPtlE3oYSqFNDebY0zIjPlQtSpqfMN0gr9IMM0HJ3qlyr31LmLZTbM+rDOEN+LLSA
SD9NSRcwLoZxHN6ZNvmo12g3usLdGSluaWx4UALLLTFbpJwzX3JDNMsyL5YZ25MV0cjnwb1oFlVJ
ZCK8ssIR4q3vF+uYHZ6H2IfcoGc9HzTGHtpMZPfmxLFuHSXV0yjYNCEXvKG42Qdl9pk1bORYQh5S
8rfXnZwegpDJsso4U0jG9kAv4Q2V1AvKH1aN53ybUhAmnDjrHJ3OQgsNYOFgzGu/Vtey99DwwW4U
DoP6Eq0H6tGfJJOHmhItMktokH7zWpS2WMakaxs1qGCEbWqOMExGA57bpO/LDtjQ2G5jPLW7pr14
nK7EhvOS3czug7BuImptv1z1bLWgEn/FFT5Bp4v/Ee0FDZIYkUVJQjx6VoejVn7g9hrWYwMtEGF5
zjEqUPehF+XxUgMxIH6ylgxUV0H5jjFboHGkS5/QRgqdd1qhhyPC+QO/mE1hpzmQu6JlVuXOSSt8
zgnUc7Gj2J44JmJOG0Ec/rZfBjnFwieXOsjZ6zQEF2xap4Xc2bHqlN7vNFH31LaBmVte3dhlOca2
a2kVfDIhiYMQn75akXQrOqh/DqZG4p4xUKZWAKYfLZJi5WLV/Q8CANLfSE1PPf4imCpwvoTlwZ7F
1jEg9e+DM23jl3KIVJGH2ZTqZnFxYku3DIcjv7CPBZ2mLxFs3mokiPQIPbb5enpkzjwwRIkIZpr0
yWFTWDFlcKNQhQ6khZMmMhDMe1SKrrcMmHzYeszZIbQQEviTFyP5aMJJXwZT52wtRf8cFTZq8PqS
s099qkhx8jvEFBh8bJBb9pM5G5MZCACrM/8GaP195sHFteeNTWY8r4lQv1gxA/ZIwmmEOoZGQw3o
MJCFxECr2gI2GsdSlE3Nrsc5B7O1OrRKwdO9TkGIcihl4qDN7R/7LWY5JF0lKEVs5zV3tZIkurHc
1NY9QB4PksX/maZKvw4T6iDNHfUlitRu7xqVT3NDqJ7zjHJRX015Uc8OgAsLWz7fxEKqmCcvo8+V
lMoPFxUS8wRIL02YPLvN5DM0liVj1ewVXEe3sPshPmjjKQReJnsFpatE4ks9YTcV1Q5UvpyNVu5m
+H0jZ9FV/q0kM3rjQO3C1Qjulkoq9+NbrfiXKH5HYVjygCzZnuGkYfMqUVE0DG3d1PyAEEs+tYb0
faKBJ9IAdnOsu6TdJX9qDKhW0d4WouKuMU6q6h+e4SP1MvyPQFDnTSVbhiz4KBvvs0mrJ1Vqv0Iw
JmT88tTXyb4j+HZpR2RRRJ17rO2W0RsOqVQPt2U6pzEZMUdX+Au85KcpGBgkBbpts3WZ0VjdMSIq
q40oG5BrabRNCcZv0ZvBZpgcGiJU/1Zd0EG14hVjgLuycTM3PYWqyoyjA5x/ZXY9iRaxde8ThneV
DVJhyl2az7DjFtLegcB/dhqraW+aO65XNCja0m1ZkNWdeyHo5KEH47FXEeFyE2B+y0D9nTEUg+NY
cq6V8qQr+9HQo3lcUkpRWakZ4xBjC4JEsOl7oP9hVsxMP/LPNd3bt/aAsI7kQ4R3/MwD+v2JF3QR
oJU4klG5ADQulqLQQapBld1IE1Q23/jVbKn+et/5LRUNdiRZFFKHX4l4GjZTHyEmTiFpGuM+gZYW
1vwSGBGQaE3txvYwtkTEl5lNBb8afUUn4wpID8FlLGzH8WiNiXPyXJRIVfHrtFQ8vQratVM3iEcz
SH+Fh6ao91JzrQ/RHd/Ijhnxc9/1L1w5zMtjA6NJk+4U3gXCTOZIc/0LdxiIx7xAOASP7+BIfx3z
lS4o0X6H8h7o8pHKKNvpQv7ERjnncCM8ILOE3TPB90uNYKVQoV4i6bMoUqQFfjPj8bhEibS/pfx9
i5iIhhJFO6u7z3B4uLPcuGePFnnFq+/jXLLKd1tjXe8LdASuOrqh82tHJdjEJiJhJXiQ+km5RB5o
rC+sgGklUznA93lEIwsbsDcxJ5SdvYRRx6rgaPtHbCQohQSBnQqUdy9onFlpMJn+9XVQSfAu2YuP
qt+41cl0EC73PH52jWulSv0PotOuttGz5Le5VkB6LmWZ+qs6LtAtZcwhJ0lwa2tvIqSXyw6va5cP
OaiL4Zy50lnTx4+L6DdKkp/MbD4rd9/38Z+c6zdLE59+ijBZ675qTmBlDojZe4awhbraQnepXSqc
HsgjJzosqPfNmyCG3A05FzpQrkGCxMMU+rT1tfjHMRAxQwbxsCPjzNF+bXCT68SsV7WJA44deljk
X13JGDezeSK64Zk+GFH0W9gj9mVyaZIRjFZoQnSUPUNQLhe5UbyOsJMXOkd8WdPZBvQZTiW+/Jxt
UNdYIz8Wg4mknB5Oau9UgFwfEvVvzbBzkU+awgs2bCfbfIoz376NuLacg9Yz9Rht8RkgnIMKhL9A
8sBS2jVQxegiK8Z1GtEy1JusJq16y3T9UbLIWWth8en6D+LIBPNmC1FWgu4BRAEnieBDyjEORaHc
2gbTAgRL2BW1RR+dE07oBXH3t6QRa88oIFOUK99Pf0JSTDe+h7ivdh2GvO9Q4rBx2t1Gday15h4/
r1yMJ0pjOMsZ1OKqWgAovtmBt0qi4ocA5xU4YIyUBJ+heuXTL+UnL1K29RNzVSv7aZTRHyEHX82k
n8o8ekxK7d1yfPMS7wFtyl7ZKpQIchjxOnpyiOpTm1nN3fK83aRRSSKVX89kYIwo3hlDNYPYurug
ml/nmXnrk4HEotFEPybJx+jQCeoGryVv1cqwnTc/nd/RsECOTUBBpeJxbQnmHy5LQp+jDOwuGDbZ
tgLxU7odrMKjf5HvBV723sFEWGMYlNNuqHFdZgVrtxHfRSN1sK3zA5nTIKZGeGyxqWKbIh0wqFks
uHIfxoxVx/lJcDkcxkmurGh6pDEaJklJVeV5sWlUj30ktM9+THhAMzzhbUK55CbwS5NDb3L/cWl9
2Fbj40HX955N5kVOCBhj2C83gIfJ9xH//yrY4UfVsBBrxA9CmFuXmat4vIhaJwx1fs07ophYfoaC
tFBOqZmyGmXFd0mpeqJC5huwPRLF8BUxqKwScbFUw4RZb7stj/rdkMydQt8gQ5ntKMNtP1DW2q9e
k7gsNglhT2wpHUZ/ioihRrGQh6W8LCvma9KutnaX9wvqSnI9CsZMTfpElOjInAg1KdcJmnnFTAYK
/CSWuVe5R6uWAfk5/b6u0upZFMY/q7R7JttENlr21sxovUvsc5cc8VbgR8nWMblfchns0EWAZC7F
SpsndagUX9Le0Q5W5Z0l7UI85MO2jdWzp/kHgnldpGrkGYgmwU7Iw5IRvXUSeYc7sFdfOj6ZHCMS
GRysuQE/aMSetO/o2KkYsbNuapDQZRUstLYmrAJDR5FWRxwOHspcaT8VCPxGqxwOdsVWJdNPiD34
3wWnThXMjoN8JtdaA7+1Oyc2QNIfvIgpgE1brIUQHMyWbpm1/0qPGJ7WhM3Hg/E7uiVgPeYnDK/l
rpchTwoZ7SSSATzNYvu3SCptoyWEX9rEpeAJMu+k4Lbwhpl/xNmFw50oi/w5yDjyFZD6tZeylMxs
h2aEmwYvE21AWdRsS0XyRXbpUYTWdzzGh77nDRBj9gz4OF6zyV4NmraP9Tbd2Fr86+aIbSKPq8nS
wjMetB+zQocd6809iaKL0QTpXffVn5VY+bJBn7xKeyzTRMPwIQbDWnGGLWqN/kK3WWJKcyErMpEa
7GqT7VwU6qSxdoaLkzLbpM3XduyyjxJbAByM0lyKkBesHPeFw0XNxPe5yMJ87ZIJn9eJz5h0stbl
4I8rl+99Se+WbNqS7MJgutX9YG2CrAuRAbPKLhprk7SYWCvjQuYfWPOI0CkQ3Qhl3tOpIQjVdpHT
VGpXmVNzaCfWr/uhCrofTrO2uFsSVdEQZK8dM88oqw/Mj6uSetkggYYlTGSsHTE9F9QZewbt/pYd
1YYM025jqWHfO2pvIgklkoKOJgJ25Ip5M8SFs8Q8+WLnPtoFaEM2EKZ1YU77DmZfwVx9WUv1KuTM
dTTb6AkjTrf4LBL/XzWojmgH7m/D/IwcxrOWwYnqOBZdQMzra8lxnbouI0m88a6xktW0LwJoHT0Z
4gsxf6R8mWfNL5NVnqC5loF+C7rgXZDntxvCmMWT6c+jRSjOevNXZqN2ESC2ysRKN5On30mVZb+n
eWTCZV916dXXICdMPHa2IvS3CvLPUlQ6qRnVurXq8XmU01tkzV69BCcFH4lOABndpJGvNfjDcA4T
tp3us1L4qhFFNqn2CQ6YU8gjw8SOky/PahFQJzhKTL1oV3W76kyclB6aqi2xkmvLD899iFNCZspB
UZ6YOJqGL2+YdFLKmPprWBBZXx2SPDg1+r+wUO0RZXu0NBot3MAf54iJXebIPeZCEw9s4JPvOXKs
LgsinpCk0PEZOZ8YWpCtZqOyyghZ5PdoYZ0Rn1jUyDfr1lxVFvkUKtUNjLmduaGxsTd6bxxTK5m2
ih1Dork3q6G4C9HvhH313A3moRXmFyvNAL1VZmK+sFfjkAcAtM07H3bGCsRC4V4Zz0Fehkfluecu
MTZN1J/iob+aUZluu8764O1800Go7TvyMhm+UKu69Jxy4n0EYk6G9ujva7/Sd7D9r7WdE23cAUKP
rX0hiYkLrNx8Qzh48YmB2BgxdGvjD73euqrJyOjI5AvGvgbxJveDmb5XY8uMIMKDO3riNRiMFuAs
MkGzeBrJUcbIRxE0LzbYXpWYvD2mNSx9h57Qv8SfEPB3ZrkRJfPq3GM1oONnI+mLeZHtjGhy9H3N
QOVYZWo1CP+tYZK37WEzMcMLzi26hMZmy+ADAzDKQa2wZWLR9nRzNfSU9DYqrqAINlM+uLtyaIHU
o512jBJnhhnrhGNtSyNH4VTybqFuQnYFgPwpJujN69GJEsd0Y7iOW1Hn0JFkGCJHhtSvebtWV85R
y/W3KPU3sufDHVloTNqjMvWP1kKi0zSb//82x4Ucmo03C8ZXK9eqL5kYZ+gxWrO+2kyed03z0fWm
diAR6GK39c50vGzpmF21z6Q8CxzesoPHmHfqVWbQd/yMVFPfpJjpi/yPiSUPB5PzAMM6CiiKLKHf
OWT2fX0geDe8WtOvXiZHr2m1A2l4BDVker6q+DmanMZZh/bRZCMoXfMQTcWXQOaxrDp+VkOOOpKR
ld744QZ5Q7dqDEY1CBW4bgpCbaJ8Z+o5sg2VsC7t/UUbKvcWNeq1eqEbdV5ZnvI22GSak3qWE/cD
tj8LT///WdKPNKhC3///33Q/t/qFpbvByZn/wA3PDU6dRgIZ2kNUNR84hNs2sd+ogmANOAJmwtBh
nRPmB5fxM3756gazMqv74pIgeJw72e45jZt3XvYO6W+SH0ysc48enR6c/oc2etlRtSGaPa+2ieZV
Pl4Y54b8aJP1093ESblrAt+7mcXw3NGYfXguisTCCccdYjBz15keh6nQzijkr6kh65c4KI0Duv8Q
5RX74zjqRtzj8quu1E/f2y/VaBrPCeKmK6l4/xqXVj1J1Lj0fNbqQastvZiJuVON2U6mIWUxYgmJ
wJp4Q6ykmbqksQMX0S+2FlvfpzRveF9S4shDBp9dTKfdmhkgXZmuvMBYt9TMB8JkjoaJ4a+02UMR
C7sC65BSpCjjVCt5wjL0wEMaLNhq6k9kJIK0LG8Ey1anPhpQW6qfCo04fjNe2sw/kHbnnHysulzN
NdmURetvxmxiQhoPDHpxZDDPBDNFO0LFGbV9tE/NVNKQTtqtha3iO+wIEPmd/HwyVnZQN4SVlhtm
DdHR6OpXM6jpX1r70WkjFy3dJaw+EP2FZoSHStkJKZdNd+oprGhsWG8QPv8VzLpKz0IbTJQAz11C
fuboBXeW/GDsJYnILlM1JcV0Zuh5aD3ucIEilGYZu08X2AjyA3/li+BBDSO2Tca6nLxLH6FGkV5q
E/aULJkR1YqBuaJji63oZIe6z8Pi3CzpynVch3tG5/9xdB7LjSNbEP0iRAAFU8CW3pOivDYIUS3B
exTc18/BLGYx8V5PSyRQdU3mSWhRcoo3ObM8FvjsSNuANsAyNjI310OjGn45PSBcuAr3vk4KdzVw
dXLXrJgrdjqWf6NyVr1Rw+Ybg0PfuneUsDSEYtzgkjhFeXUmXumoPG9l+9qlrTOHP8pAaaozD5AJ
nOPAI/rT73C9wketA0Z6AyXmtvKQ64FESWtJgmKYodNUGysa2ITU8c3NBKgVUr8SE/uzYAa16DQW
ozEDqRz9Ky2DaLZu/FUg1WJBkNxoxIBipxzgQIxmcxqYMm3SVyLk9nJIpSQxW9sH1VkrBHPpuLyx
ZzeWdTJ+JtT+5Fmi1QxxkojSNfcsLYnvmKA1xjrQ+5RDHL3DW7d2Rm/aeg0mHJA8BCIOyKGjQj4R
e8aAyTZWhKQlB91wbo3uEJMd5THsjY8OA3nrcnEazR0QMzkwufZdjMVd6ANgf+JrhuKgF5hrqb7F
NiyHAVUQ/1bnzC47jMN1cC6TmU2YgxRia7sHwbvRY3bhgRWRHppqTzNNnYTLobF+NPz18wd1dwlE
3GR9dWGSZC1k67A/b7jRwpwFhCjvqs1q6DPmvtPzTQLTjLqi2UpPodMTVNNIM3q7+JufN0f14Bkx
CsBDzLdW0TJCFj1hB121MZCViip/afo02/l1vk6c/uh72jlX9rT7Dl1+90lPNkM2ywUxq68zApeX
gftWzKtNLHskiiYaFtweV6xCXgHzJXfpPbvWWzUZjAQwZ0xXPP0jqdk+Fl8VCIsVUcQkxhXmDZU9
1IGemEajKF6HLEV4Sez7MvB2mLPipV1Z753pPnc4CfAAnU1Fey2q8Q/5zJwZ/2uZNhiqjiQLvZc/
RYesIiHcFMH5DzReup2+wiNbuG8QHT33n265/ZZb6Gya4SW3DG3nK/+t4FTfFNYjdrFRO0ovV2HR
/lODw9sWJjpP5Uo4Bt1mU/HWhXi5ObhXslMPkJvOVpXBJW0LsTNE/C1lvMot3XtGAV6QlIPVbzdH
G6/sSn4O6cXPxY+WjFuFJHzZm+ZTpnsrff48YtzNePdzgqt8uRmieK9kTC4yMNMD+oqD743pzjLw
kQyVeeYbwz84zXaxpt+BVwYnn8mNlpkXnTdgSy7eJpR8uBZd9MjkEunp9M+1IwqRlHY/OKuJDlTY
41/ctt0O/ffP2HwEBk/D/O6j9WUQ4JRv4xR+M2J5RpN49CtA53Vs3EbxxpHw7THZWqqROqqK/yVT
+J5rWKSs4IyVUqHGws2DWW3+HweSWTqPAD/PERsthmiX1NNelxnfgs/uuIH9zLc0avj28g4C/zRu
SxYBROQQ3u0zlPB5b3vB0D3y7begx9xIPNqulORvZUyf7N69JB13sdcNX5ZBBs1oj3gaZbYO8ugQ
lkgPMjBC1W+iN1etwu7PSAsPdpF6OGOiTVm1tx7BRxPgniSYBlY1Sn9GAk9KdfdwZIRThnInpwIH
sgTGzEvLay+RpNnWT1Q2HYme3hmnwdFOL1wmjHGDrltDBiMHRGAsrxGJ/XPN7rUyYefbkpFB4h1i
qR3qVolFZ9jfQ0BhnMhqYZf+fv7MEux3a6c6T3NBSrl8m8wec4qs12ZnHx0oCmGA3h9hInkoeoYi
O4dt2ANhGOwSLWh7x9F2LRhtst3I/lWEvvCCpCd8Kf96zaV97ambZEdgNKotW6Yg5RvvUVXltSWn
JKQoHOKAEzy3kKYG35YrBnLs8Xfp2m8LNZh28ZEH3WvnH33rVgbVzWxNYp76nq0WLwU1XQxBpM4e
ATGOq66bkzC3XYMe1jPak0h8Hyht8O41brMs+XkF/stF1dpv9eQApU3d76yPqHKSLx/TsdllX3UN
Ay2ieBwUhfbw1KEizBWK+sIkrdb3yKzyK3apkX4hXAEXfP9AdZHd9ZILQxOfKe6Ia+mj5DOm6V9N
Uz4fvjiKM3nULQda5NRS55TkmJHktKgRiPt55GE1lPE+KD7HiaGDAy/M9LSLMXb7eEyeWj5YvtID
kVDWVjXqI9bmFc50H71MX/WKOHPgPzc1xpd0HN9SOTGhDI2LXzrLkCyNEyjlfZqnT4GJypfpImsY
+vDB//HJEMS5UfOsV/dBWubeGsUEc+WvxNqFXnYIdlYzPpmFYIoc9x+hssZtRF637AlQSED2NFV3
azzxRRTiI5ZwR8gEOLoh4okp+LMSl2UapFJ4/El6cH+ssbh2o3bJMH+Xkbdz4Z8tRdH8jeH0RRvu
Jc6XE1XYqiZefJg8o/uGJ/rFJa7Cq+WrQSEdhOKD4pJSMfP3HI4A0FRxMGJydRP10peshdyI4GQv
/nCG4Lee0jsLxEOlemsFP7jcgu8BFqdVZ6YBNGxDiFkuZe/mp/lnY3q/Am2J7USo7U37ndHLib3d
tLKEdxmG6LOxKqITcABFPQa4Kr2obPb7UoMuolpdqtku4hb9Npvk1Yg0xnJM8vV7byX/VMOUN0pP
enXmv4Z9pyU2G3ZBsWAw8lo5+V/a8cpwNjOX8PeBWb/zD+FIXgNuIFL3Aj3uIixDsVKmv2sNhja2
BVpQaI67dGyn3U2tASAkyLEFGY82q/QVD8vcg/odBQ0aCbaKqhAZFmhVL7yatXnyMuXZ16B4aFFK
vdS58SwjbVMw6DERAi8b0d3twOxWMfsSfXC/wxGmCDlsp9EKoUbMm2dbeut81HDEWPnfVGMB6mXJ
+Bux+gKSItI8c2Sk7ru/qmixK7Ncn0WAZEgn74X/2vv9e6oV98HLX3FuXbK0+VIRikxEUVQ82atM
O/+gJfZHxpCF5Yko8VPCSROYCCIGCNHQbgjBes2ydtM5DcwN/8z0H01AzCrNAqbmDh8TYtVdlUV/
wXyw8+yWIat1UVWfQcMil4jwiezvnnQpdzuwCmNmjG+k1r60CgtgPmIBj/Tyg0+LSplvLkL1pnJ8
0KU57KLI/wzH5dhP7ovwMkKeGH2hTaDyrLqIgjeo/S3KqJEyUAf+4mKsHrRuVaBj16r2U4OutlaA
yGxRMQMNVkVey13AdNt0x4MhHLVxsFOOCTP9HODSAUHM7+SsRFM0lE7xi2bNm64CNQftQD5UzSby
d2E9ZId63GehhR0zG1ZmjOhDkhPshPQ3hOExd59MBnboXmALk1ltsYU2ySll+R6dnPjUNxDujISB
tynwO1NbsLowbjUqdn6e8k8aHgsjzyRJdBLXykFhrmvc/i5yGPYdXANG9RtuSjyjnR2mBPkyMomn
aI31l+cpRZmUYzer1WQgzCk3A6rTMpzeJjgrmvtc2yreEFH1M2C4yRQ13Qj5K9e0NwAHR1Zdt8rf
6AW7IQ9590L63UEYvXPw7TxDetSOB4jz3GPEZpZ8OkPtEo3dul/QQuECVwbx6e3DA4FJO58+N1qQ
LyrpngCuf3i5Gi49Xh/b6cpNMYGwGZHYjwIdp97BxaQjiDOaBMOZGSZcEClW45U7O9Yae1jr3MBe
jlJGP+Vpy0Pq2me+NTarYX+dKlx1XceiyMrTH48JI+Ajykl0eLGIntMM72+ATc2t7Zc5KjsUzBJ4
phBaYL3Pw2kXDXgc8X4/9/hLQLOMdwgJMMtFzQQ6jk6xEmJnuu1LFMFbz1lpcEZbs2yKIwvIb+z4
w5LlL9W+NwTrpCiOTtwXR4/pMmI6WBPG753Z+EveF//GvJ47M+fsBBY7SxCH9mQ268bnnjchZAYR
M1FLmd+6ntw5i4Ei+U8BAosEaA0h8e+s4g99nC0MM8DMO8o3Kxh2yXxsaSETcr4kz2YJ0OC0skne
dM2J4NHGAa3WCiAleUTQjvWlW/rOUJe4f20mXZBiq+9ib7wTf3Gw55SFvsYSZ4uryiC3OT2dTGqg
a/fTe2Il5VbNKLlfW/bPzPqsvR53G2Ma1AEYg8T71i0YLZ5dJ/w1p+mQVYwCMPRthoLupI3096k5
Sg7dJbm512lAlGfk0YWF+h/fAAVYH9dYLC8pYdKO5nxqjMF4edbMG8ZNaiKzF5G6IGWmTPLCNaz3
F6m0YNUj4VsaHiQfZPVwfQ6xgYMtImHRs8uTxVmATlWnd+pudRLdyWaM6HJedGnvm4ExE3CuhfCY
JSJS34Fc+g2C4WUySsgbziZ0xgMFGVZ0Se9fyB3Wl2BZY9HdBs74JxFdzGkbn35poGLSuTv7kZen
8la8px9BzME1TN+xg1w+DlBNat3cjYVH5apsJRX9kKrFg1kJr0VHJS37R6+Fb4TDEC+4gFnIfjx7
6Wvznyq9O6OHg6nx2xUtcEWWB/+Q7ZkCgMrYTSuIWRUrYTIcqvooOzaqwn3j8/o3EekycNqz0TiB
0n0tFL0w3fXYIOgDOAQQlU6wkeJGPMZBZuof1NsXPeze4nrkt7WCPchJvn1wbmG3I6vE4OpLLmwh
iuYS1/omt0Iegtn/prPz1HP3fST8nO/6KZwqchC97sULa8zUho0HhrRzZDTOhVXSc2O4IBMHHN+6
94500WCOn0GhTdZVCuzMj49hm5xtQC+u7U270cHEJhOiFwT71Ra2gZryeJ90v6as+41RDYdBhJiG
OGIBJLwUlF7clKEkjpd6YYStMYw5AqB5gufY29yN1ZrWHgt7/AjYiwFnmAi5DaaLbwQnxPYfkLVu
ccz+1Sstn08e2TNzAjQbi1YNV4kQ3Na9H1LUSJWej4Uw/UsNJMD+z1DdIL7ecReh4mwpd8o+eY8F
T2vc/xU13CWW6js1tn+TkZ0Kh8E1eddLA0cL+bj4w23dZ40S88DH2KVSi/+OYY4omq2cWa1RQjlB
3qroHCcfZ0+qJ79j32yrKKDzHb9DlpnsLFDzEWHuunxrblEcQuDJkS9PWf2/NWb6DKc6haUwPgVl
foR6QcmR2S9YFUazZgeUolWzWox0LI0crfpniyeBOvnkSPeLgMv7mHCawfnCLsA2zwugWNc7rSh/
CopqqG5H/LcPldJmWdH7FIojj+jS7PtVyDA2UvrIXzdLFPAumigr9QEbssXRoP+G+qeeA4aH0vhs
UJHTsITWQoVMMnPGRfTTo89fVVcHe8ShrudPgY14aah2IcPPZVqU+5yYC9B6wy3onXcr+h7pwTAN
7nNujypLThUr2JCf1WTzu7HL9tJzto0VWqHsHlC9A+CIeDVx6rmITWCcnDj50HYXs/e2Ge+O4OcB
gKcanO6t0Diw/Xo5ssJDwdYn6Bv//wKU4k1zW7Ge9I7OicZKEyWHawYgofPfxxR4Q2+wGq+Fgu0f
vnpeKnZZehdmyrDaXjFc0gBe0/Yjgm7JO13iCgbc2rCgRXFMl0AKEPoW7UkPIhg+zPYVrSjQBYXp
NTcpFKAP8LHcle+9cKA524GrC81Utpz68tex2z//f8kYSglNkOodMwBagvpFAxdqO7RDnwloRKZi
+7SjQ0cyOzsxkKxTeRfDM8cdwsXc+hk1po49fvqaT70PPRJ+LR9oERwOGVXR1ojTl6HBqenNQA+m
Zaz4+i9Lm8I1wClCW0uGlmI6UBf45XgSoKqZ8UFV8zBNViK5xh0QCnDgskR24QPOUKNOLS6T+tnR
oHP6g/6C8gLAkamwSmuEoGZlD0ILFokTyh+hzYjeyXrXbKSAfiDNdacRnx6JcTzmOr2Wp1vQZIsC
8RA3oBbED1NFJCe09d0oXCZpLbDQMbP1g7Kaek3gCOLLBGJsBvZvBQWI1lo8Tfq462RClnTAT85n
2Zrlh1WxSyktDRh4lcEymHCrFuGrtCQ+rnkz446gKkBIOBpWevEVS8/nWu2XZgzwgsoQhmiJqQoT
qRmATGFVTsPjwvr08D9606nVrVWb+2ejDt5VZ529HglwM0QnX+Wodum76s58bXvkI8xbr1lvg6aB
W64Fn92YMQHIX7MQvZdtw19Eltyu2DC96jrj/8GGtCYFAHr8w12o0FO5ewZS0RIpKyxyR8N6FXKR
uL8uecyCC4h0XmsLWC/ZOsMzyYfHumN9wnJtIm41YULmN9Op8qlxSh16Xt+/Ika+IaZ5mwBbEqug
vXshpTVVIiZAuz6NfCs5+m1PODs/IJxbqjfJUKpptX09ecZFH/N9ypjICZFtGPADT4NkcTA25nMS
I6zU7fxVGdVTCcKlq0mJ73hHTVd7cQaM5n2AwoeHl61fQrRlRBekn9UKDveVWzYD2trnfJk5z5Mw
eMNL7h5v0n4jeziVUQk4fvrItPiO/7JChQfsUfR7jOubCn5HaYWrzqy/dBl9mUN6pqRYSO/o1LCE
OnBmWb3UJObh1LRudY58wsJ7WBpQS23fe7j1lUEgs1l7DlqPq2Yb1yBz0HEbF+Qtd9gu+8igA2Lj
2RT2Jx4kpANYASCAv9YoFvCRR38F8y7ulrnUQ41bGT+jy0UW88C489K/S0wsso/I149Tme0ZYN0t
sCapCL112msvoHr+5aQbDy10gb7m9ayaRzk1w2pyuVH84qWpRxQghvbizqvXCpGuCx6s85rLpGOY
SATHfCsaaqm4exVmcXWI8MUzZiFfHm+9Ln5jhlqH1n9vm6LawjjgkIiyHZxbZz044S4JQmSFpf+G
l/+3BucnppDFxHoEQ7HThPaSFgdkyQBZEn3mow4LYXnirGaItF0+qkxyj2jt06iJ/TSyDw3DfZAY
5xlwq2VXqaoPUWQhVFnubHYrDjx2YBsmGwDS/IYQ6asxRNfYmPULOEg65Zw7Pbz7fnzGhGKw5Qnv
tJojHBaNm6lowdK3GJg8MEed562zyN7D5iD6EE1GPfTJbpCbrHM+y64jz9wN92lRXdFcQVKR2hGc
KKBsbBCQjN3V/FdbaFLLhluv6YIL1eCVDItj23rfTUs6rWWRXIygM3QymBsFgmljRc160TCaybI4
ap2G4DIcnvGW30QaXlPzUBi4+XI9/u357WRUI7JrcSiW8hlP81mrH1Y9uyO1PgAnl1zNSL5W/pmN
CyzQacLg4n+niM+H3DR5VsaDpyFnqzomm1EJaUfJX0dN5RLxIbCEkzcrT4Vwr4KNrOEG7WYsp4s9
OAx40DG3odZuFYM7preFs8ki7a0mDoZnkxEEV7IZyw8WWSQseOWjj6qvUWfWlqdgoxsz/gM/99q6
YOTCAIeXiEGPYy4OIgyW6NApkUO0rLoHj5coDIbobcjoqow2bsOMjgoPCqWtH6uh3DMsqjb81Xvd
Rh1r9xUnTXcNRrfeMbxsmdVk9qZPh72GzJhYn5ntH1yc3u5WmRe+miYdvqPDC81p5LLGxBydQFzr
2LHbibkcYvsidZhDcU5NGcFb/9+bHsEjJfH6tfHL3xjPMPrr/p0qFTqQjN5tR38bjeENmcZHEuQr
sgnAV5g1qawZMl8R68emSg/54K9aorYW0cz6QktCe9WiFU1Msn9ShVjAjrFEx4+YERbOofoaCbaa
A9CssGRVUfbVIimnJ4d3cOVJABCTq/26I6I1OKTOGP25JaUG44+lcILqyLVwLGIL47P2nbJvI67X
WZEcv/WiCWuVif7EwIfsOZSrHTd7BMvpBY/7urJdaj+mu0kdHgOigoHZZNOYL/tc3IIiMVcCOoBe
xl++le+zivsL23NvD/xC5LSvh0BfD+RvCAZ3izwSV9dXuDJyTbFJDH5ApD8BxkSo8khJcdBcxnh1
EQ1kuT3SqvyHfYgPZOz/eUl/nNpiq80GEWWH//os2wEKcZcS0Hv65yaavXcz196SWaLoiom/wNu+
8HleTCQ/3JIERPjwcJkd2R8l4+m13QN474dDYqhuA4dCbhtWnYTLH9qmVzuZyzvmrWTuOFAVD846
KlOW5xN5D7AIRsDqy5JVXoeie+2GTbbmgOsjxiRNaXlLu+x3XdZbhywCMuXl0S613FsVJcgzFd1E
Q8hp/X93gN7Fi7WaBZSDiLq0QeP11zaxf6Z5wzq0HxUwWIivzNvMgglIrrODg5zJQQyQlk3BrrCB
3LtQeWApnFuIflzI2HsSuNxw9cCKvaN2806zR6npDXd7Esyr8XER61DaxlUiHfOjpL6gUspy3d2C
ujxTj4DuHY59bP7Wdn8DGvMmlPfSQRwOBU7yMGJc4GnZCgN5RLzdgBFDokaZgT2AfzcYX6aFIMAF
JxWyhv8tmj9+TLQfIjBFtGwWYmmFZrTXU10Q5BCt+wjvJeDfYdlVbDAZQ/hOMwMf/enQzkXdoKZv
jxHNSlTygA76RZNYMN0WaXoX7/DneFTVBxeU+XF09HiHqPsQTWgeO9cH+GzLm49l7jmsOWXMpPyt
hdFtJgWOuMf85LrtUTgYLw02kPMHGLgFg5BPlRAZrLC4e/1sInfVSZ+9zq7LvEBbK+HkRKk4MGKi
8inwk4Xlvcoaf3FjYO9PZMLIjLecx0pBQEZ4cfOS8jbzixaxW3k09g5TNWX9gY06WUVfYp91wGW9
6YWRb6TDHEpCYXLp/f15LMCqo9yhtd4nyDDL4hfNxE9qRWC53QeyWLkiP5S6OQIzZbruvkxHNjl5
fEN9sBMmfBEHVhCq03RDDA+UATiLSbOjD9KPXSqOFLj0LFN19qf43FX9Rz1Op1oaV2MowYE1JUkV
Mr/ZDhOOYo44LxOkJemVXhyTi8vCKsL5BAulMrJ0O7CXVpZPoAWBL7M2xd/RPiMoX5iScBllJeMV
tKG2bceJqX0v1ohlnV1GUFks3G3AOsmzs6vghClcbmh9QHWKyHc30r1mTZGuBzve2on75rNbIhHk
U3Lcs4lD6+TDBG9rVOeuWb0aoriVPcFJkMHPqdGHp4KkDP5wcBz06mpO8b7iA4paDWhuRPCSAW/Z
s/nwawcMC4Ch9zhDYcfzU83D8mol5yQIp6Bd98bkzUvSp9il6WKhbC4rYqFgIN5H3WzOo5bfrfhO
3bgynDTkviKFxcaoo+HU3rTYm1aga7NCu9YC4ZyRd9B4Dcp2i4tpbOKvqe3w9xfDrijsFENiyPjK
CJ75rSeW3Opl8PS9SVnG+pxdZwbTMhFujXpsPCHNJMrIIQoqmGhiB0hKG1Pr0U6TSGKK9BVs0cw8
C557FWevPbNhCu2TP6beAVmWeg50oa27EtwGVxWBnSayQS2Ln6FKKHCJXKJZwFqM7RkYo+nYTeDX
WetvWJHjWTO04E3ls3G6AXMRhYzZSYNCahDPGJgeoac/CWqKNiF8wIaKwPaXP7qxVfaBwA29SQLG
hCn/darLm1X41aaqtXw32k34RacGF+PGawK/gcFBhXx01Xn0kZ7UjQNvK/PCFtW8KJOtDwPo7thD
dscgty8ibT37C3ZtDhVwfmkar9U30rDbWxSfaGrAf7KlSc3qg0gZZEQVc+SkkpSO9drJ7dNolu0y
LPmty97Zxij+ZbrRDJxvVdi/VZbz3LrNU2uGYJli7T2+xAoempgbmDDJvvyEl74HW46dAUNqTBMT
CJRCLiwl11WbbCAEw2gcfOOEWKAYt9W2vcNauWQl7U9DdbibK/nci45DsHRLxh/oFAUVeQEb387V
StM/jAENAN1Cs+3VgJ1s9h0xVTxZGWAUZP5URdy+mm6BUwOENDChRU6CQ9eNVqLAikWffjci9KGQ
dZmMBsERx1Z6RMWGTNlmHGS13nX+pyvY99J2wIm2GqooqIZlQ7M+5AP0msC8wnS9RRiMDznzp8W8
70EUGxHeZL8wwxo2/nRS0m+vjdR/kI9iy2SCcTCoZZkjYqeOdYsZMZiTpI/h0kdseF2OZOQm5Tav
avS1FfW3TrVqSnZbrdttrQnDijRAg0aQsAk3xH8Cl4vtQbrXp+Ya5bMP2eAMI2acFJkp4ojWn+Jq
eM0mN6OLAXuXP0KRxFsfMcA26TI+hAaMTiT9U8XuPJhlrbMPR5Xmh6bH2/wvdDkuLVb8JfJfC9cK
joOnVHfTbWZnD84MUuCwuno5bkRL/x10DZYJnd5QR3ykeHFrDKczomnPUGdRZu6NBh1mEVB/dHyU
v8qrqIls4kbMPFnUNo24m0YQqRDFV8w2fL+4VgZzIt5hmB7jMxKjiIc3OQYpSU8jx2PpEkAdQRgT
OZtjhxljx565ihk7UiLeMkkaeeyAPNSy4V5lGPQmqK0aUWlckn61FGd4Wfkm1pnN12FxQ9/3QBJK
vRU737qdvvfuy6gym9kVBgwr7781XvpxMZUS9X3muMilMA2YScSCHdB5YDw0CyaTazc6ImU0XXkk
x8OkQ16v5IPW9zXoVLZhYo2aj+lMGH10DKhj9yvOmRqkQXYdjXAzBmj49dbmu0ewvFLsxTEQIeDw
5uTJ4SNqngyHqtxCThBUWxoi/JqJ9dUrQGf2AEo/eJ9sSB0UilhfHXaPUJr3uut8A64QeyClKoTQ
VsE9EhZjFkC2x1GPPgZVvAdxae5rREwZMsNM64eLxYvFTRTuGrfiNO0/tJr6LXTNbV/58TIkXoFB
BmYYTn0THM0VG0LABOF7qC4y8R/DZH+1qlkPLD0XRsD/y/HmFUaszlE57LLQ90BbNB/S6u11PPm/
YXjAF83zEAEUll7zJsgwVyY1FLq9V1k2h5QgUuIP0t0YOBRNua5tyyfdDrVtljg/yrjrAT8PbxD7
pRSA8pR9mbDBYnOc8SM/0cYyEnjeeCcaYhE3hUd4VtLwk2lDPNug+nODHhbMBv/GrCGDzOIsDTT2
SLnBs2LlWjGEwQPtlz84olBDc84NqHEXemGbqxjwioehSIQtsn0oWWrMr1VpX4Vghxra16BSrMW9
/pmlKsSdGP4vvL0DRznZI24P5LxFmqTc4C9ykEEw8lgEfctjlOJWDSpKtiapFtWMinLDgn2U292G
pPnpfEwylvqwHBqCPmZU6p2x+85+8eHm8uuKQv+wMkFiiNY/O6G3gYP3QJ/YHcIAuYsxPmI6B844
fdrHs9vccdlPUXF6jX/WbXk2fVLRcl9s+DOciOkPzR4CeChFZjiwqpUrFzZTmUeQIvlLFw69Sor7
1s/QMcZla2z8TnsUkZgBKjmbUwk4UXE0JzZvrVqBdZ5sPK5ecSgBHlMSAM8YGRSO61pjjZEU91Ds
fYyaWvTRhM5n4/5As4ppP2To/PXOcKIbxqtthq+N9/V/8ZrO1CkUqPqg/XDYbIQjrnWb7xoDDqQe
J/c06p6rCa1n3Av4LVm+59dddvTuBCadvIC86mauk21b+826cG9nw2s+aSBnmMLlrfPHmxluzdK4
S+0PCzIM49j4l8F0R9l01zDr49GxUXsKZ+OInnkM+C4srJTEmrfRahSepNXKHNWWk0LdibJVg7YR
xAVureaNoW/GWveVEKFJM9+DAsYOAmF8saW4FwxyYdW/aMbW1NN6LiJxYIZZdZjM7kxmAWNJi0cw
miA12MNVBXcqdWtNbzWhGg+WY15QpKRY6SMkle0UkC7L3oE2RDAxAeaZt9uhcdwV7vu3ycj/Sbgk
18ydolXZzZEeqkBmYzEVSmQabsRUuitbr4/2yDB+0sqvVDpvkJRe6x4lPnQKGNjbJPbeYhJ8bohP
sgV2K+dqpmnyVJXVQ58w4+JhKy+SfWDXc6JaYWyssEK+BkmRfHrxjz/+WJapX+i3T3EnDAx8dBpj
a36FZc3h6eftMp/Sayrhy3AmQz/1mIixmZrJbR42nOYZFWb3lGczUiOxFLG7lrfrdYNJTIuFONRS
MOvE2jAJL/ZoqbHoFNjlJzMcZyDX3TJkxLIcIpM2us6R2/sYD4c60avNlGj1JS6tpzpB4yddZGUq
LNYCwsMS7qw9Xwe07/i3/swQV29CWX9qrP5QaVr7rZuKTPugFrygo7XO9YGUcEMG6y4j8kiR+Lgq
QptdIhuJrYarb53U2TklS5x3CEooJkdEiKTsjd3KF6P6K4rumggPvGYgz7KsAZSDLzVwvo3vntso
koGi/qCc1FqnuukejNIm1cjHFtQnP7XQYGnGSmdwzp9uipvsP6kgHhWizJ3RzfcWAdF5BykXpROa
G1agDEW6aug52aZmkfL8ASq2f3U2m7Zv0ZMgbg9MgZw0PGABQBs+BJzcJNXzys3kRSNJ2IVnAhtS
0qx6NmON4GOLMtMBEJDuHLZ9d6KenqKi40/Bxem9rdlq5KmGGa4VTJltx78pjlInhi/Ys1JbEVPR
e4gMM7DLLuP8XuI3dESHzuBao2RaDLaOq9vD6VBa5pp52x7IAZTrm/AFcZE5cCfbCK4R9+ViHLRd
bsWvVaY9UvwfrO3xrkctUPcaD/oG1tducIDp5Br76dFo90Uj8OooSM+1YW1tM8d+OPJlRn68MQL/
io+KdO01GVmEc3glCS+EGow+bFyVbgShl2vccXSWDaQKspWeBxPXPSswJfFyh7NsIwdODA+tMM17
Y+LyBchXQAEg9/sRTciegsmi/ylfe5JELJ9JV+2ubSIjA+1IX7FH6f2dZFBHvOzOni3peYlkmPWr
qDKW45j8Gzt5Rs4qV6b/rGArrAJZnzLAWQuhRnedldFekp1AqgNQVSnTfV5BNOdeFhs1AMbXIxQV
en4RvibR8uKWDF0ogSgPy5hLCvgw+eRZ+p7YGmFkyzAp6a6IN1mKAZ/LCL0FvQKy83JFKNyfM/um
DPtzHEawnROVXyoAwVjyHez5o4kyF81P9EkcQlL8R9157EqOpFn6VRq1Z4JGozACU71wLa+WsSGu
iKBWRs2n749RNdOZNWigezGLAQqJioybHh7uJO0X53yHByjRQRvSX+Ql80NB+WV8BIT4GhOkpMHu
v92W8ZShkk1mW809TJd7RexuB3j0jicBpLgUPAPt0oYYgy9hmrvUKpBeWf1TOcLHiBpzh+4F7nA2
kv1qzq8ewKVSspAWswPdqpPwUxJzNQw2BjrBM3cczr+jqpcQ7f+Mg29+x8V/ldWk4zBq/+WX//5U
5vzvfy3/zf/5mb/+F//+3wv03v8sbz7yn82/vtRfXpk//Z/vbvPRfvzlF8tCsp3uu596evjZdFn7
v2Pul5/87/7mv/38/SpPU/Xz73/7Kjt4brxaGJfFnwO5hUPu9n+d6X390OXX//Xz/0jwNsw/fF8R
w83w0bZxmChJUvfws2n//jfa3D8Ev+X4tsLr5JiSP+afId7S+cO3LGkr07Js1/Sl+s8Qb/MPzxO8
oiulR4Hiyv9JiLfl8kp/yvB2XGXxHngVk+qAo0LxJv6c4c2bq1Mnbr/qULYWFKswyyYmuBpiX+bc
BjgRZh+uh2eYmrFx6fSQxtGda3sjm65OiSkQqhE3c11JH+FX68FemPzAwobVG+2JZnpsnrtQhuNL
NnTecMinqkHNlVi9qO8HmWTld0ZHau0AlFnwhaMF/hE7XgGuFxZpV96kZjek+8lPOsb2dpLhiCeP
Y9foiki6MRvacadMH2SVn7jxEkkZB6itrVJBJsfPnOYwtAdE52VbmgcGPBNilDbNGSmCIhhlordg
v7DDIa+1YmqTjGAe8zYDvE7Punx0ENSIKSZw3G/kS2XIfCCoM+2Ko/IRSA0jc6pDbtDKb0cb0fpq
tObykSG8QwxjaAFbrGYJghxVdL9qC4LUcGboYd4i9jLuEsY4bMfTor30s1M8WQRNf6QDFJAFg0IW
I5okvaRFag361lygQl0VXKLKKJ+VoNnjD02aa0wGL2g1RonoZrwp5heU5tboP1YVcvWDHEWR3ZSO
noFDT1kcHtSQ0CWi+Bw5ISALkn1c1oSLQ/LqHUs8glWlJdnKICVpkajReOTdO42Yb4pZjM4GmSyz
CS4QW268sWHYbAckNp9bNY097Cvm9d8Ed9fqK2lbt3Y2seuPWIhViFVoLUxMl4hHxqbaIoFnCIEl
JXBvvMoLxK0zlPgW2obD542VfjxvWFB09aV2O0KzffbctKKR1UbbsWb7s8bc3WlUQZpcRIzsBZIe
SrNeb2cddwYLRRl6T5rwRm9bk/QXX2dcKEvquoMKdWXaQFUeUIIn6HDTAXLzkpgUsGOgrL7zimQ3
WKyoetziycnuW1gwStFuHvyW8d+d0eKIOdTsG62dlFlqX7gmJ4WA3zFN9xoMoXuZvACRkCGG+dWB
/NCflFkwWtKEz74aSUQr5EQxYrZ0m3Bt+K+zL5HPx1ETkntWWaHNUndGEjBrTQPtTBW3kFNos1jc
q6E7vspMAniDcQYGBC55zy0cGuGMAKWGr8+rD8b8RXqtixTKdXPpPJGt0ln0dKkQ9/WcgQNCrOqg
ocIsMzXtTDyiYJfKHjApER6nCYFCPvqe9GzjkCa+pmBcchgKLeodo0+Ddfs0saCwBIF7O6uy/BSZ
nIZE0lP9kATpxzUnvjFTWa1UYWmTUV5QsmGlvFYaR2wFmBGwLU+XgV06E1MCzJDHJHlExQ7jwt1k
PdUzTtHZhqaLVhEVcwMEIgvKc6LGUe9bK0+fHWPsXw0rTqMKgs8MPMUNfa/7aIRjKLVV5jgPt4XD
6nNLJAQQfbeyBEKWAZsBw7i8gcPU9HXE6r0pPZT9dEGa4PnCm1LiWceqq9Jjmk4o65sxquXOWZqP
fWSQan3Q8OfnWy91zXJPmAHpdZRgQhnfYVHUbLP9KPP0OsTUog7GZDuIggletX911dB2W38x7zxJ
W+NE6mULKGYlbaYQZ6UYodwWyGuTB5jWKNrjutJYWIqCl7zOZVnPTADDcO6QExSFTbFi91ikrxGO
TdZrAvRHitjCKUZyk1SXNONTVlXK3TG58cptEkVQLdNSx9NTCKpMkh1Cbjtbq3AoINjErmzbcc3u
NGJChha4EjjAK4WG3jE71tcbQUJvf1NW2Rwd2k6wgSrHSCb39STwvipL0oiFqz+dtXdlNoVl8W88
5u7wRLbN3/8mTPnXA8yzgETYUlmedHmf0hF/PcAY8tlDg3UoMajj7VxP4pzrbAgv8BCm7gM/VVMT
CrUsmnNuY5tRvxOF/lzeBS4ZAOo4soT1PjsVYBjlGkiq9FAW5Hp9N7AKYU12s8VEk7fH/RoyiOrc
Iykaws4ZlI6KT7YmMnnZSQdGYiNz05WJW/8cE/jjtejPe1wW47sp8z4096i4cr9/Aeg3l5GCmlX0
LX56rZxu2HmNa1sn20rBOm8cP+jyH4oFzIdm1PuZJWZNINdogQogKgB898XAAQvjBqnPCAiCPO0l
GilB0kJ/7Y5GeIzrso9OkxnaXJeA38l8C7vZPRScfTVZ0HHVYbMPfUFXkc+Z/rRiJC/8KzLOkOKh
tE+7b8E7x6PsuZET4kqQU//gDv30DjcTQqwxkDj1k4273z+wWy6K+9joDJZKzsgVwtSOwVKJtKtq
jF81Yrg8J+x9gMQZy6m9MWd/0K+NLgMGzKlFw9O4pkOHNiyDURUZznKdg4hZNT7Dl2rd23FqPQ5T
kKIljYy0Oqoi8Mxr07tm+IQ2RFQfWYoPfh2bHg6RuQgqHwFZK3Cb+85A/0S+lGU+DQz7x2NSkhBy
N1udLC9VlPD4rWpGLy+Yz5dostQlJKMvSAJjolqTpe5vYsRtMHyGNtEhg2oLw77f+uW3MRh2t/1/
UnH/f1RLL+Xlf11K76OP4uPPpfTy4/+opMUflqlsh0IayYljuS63+T/raPmH5XCEURH7jqPYPlHi
/rOOFuIP4UmE79S1tsXv8V8hJGqjv//N/sOzXcFvKeSmNqxu+39URyvX/ZfnEHWg5SjeisAjQ2lu
/vU5xMOit3vjA9eNfjJFeKoDX116FRb7qBbOucina9Kp+Bi63bgn1wC88nEMiXwR1oTxndYvm2u8
4Gm+jDAKlAiq2hs6Z2MEOXyH+RP2sTTTS6na26FR5Y2PPMLOt4MVTguuoWJYGzeXnnYYnBSdoSIB
oQJak7CCXhMRU21YciDPbVq16QOz2ouUNM4OumJaFHeeT8WYqvrSJbAzEWkbPWbwiEyPzBYNPm4E
q83X73dGORLeD/ayUrPwobpVH59RvNcMlw9eOTabwiuK0zDX1q5nMbLONQRefwzcjQb0dp3i7Cqn
MD2x1G2O0nA/S7crGFTiCguo2r/LUY67RPDwFHVMUoo/x7vZwkMHzT7dectfZ/KqnqSfhV2IlHOf
Wo2z6ZYhbMxPxG7z3vDgr4C0cUIijzDOnuoMfmzaNzohqy7pnfuBETs7ICiDidk/4j9pT9Lv25VO
y1OaBPlNpDfVmOjHxZUOmcgYWGDKdNwh7RWncMizM/Vsek7a7F26nrEenOAGpqJzDpPoIfUn7Cvm
5LbbmY/qwkiYNUNSkVddpG8c//cQyMDFRHC7WVSD58KhangN5XsyQDws2cohDE/65h48pk+VY/s7
aZn+0QFVaCwWx7EugpOtfe+WT+w9ivVNm6qFLiPnQ4ScyyIP9wZhNQM+XL9I+Fg+8cHHt+SxLZq5
HGp56hRroMnzZsDZf4WsdM7pAXZS4PFeLhRGJ9WLbnqYGcQv8H35CJb8cL4oVIbriBUbCtdhfmKq
zBQuwIpSFs6GXODxWlUImDHzYjTzYgHMNX82ZALu3CcSrZkG9/L7HzAaUAUl0SmI0XoHWYy2vOgf
zVaQr9oAL4tY+ptiJlEZiDLknhCselEfw4E9EYCtJ94DYDmnhutX+zdzCjlDlV20tTDVbzrdeTuM
eeRkCPVqkuODvc1ovtmsK8KWcZlZ9w4DtrU2jGtqps+5kM2b61XrkBCCwhq7K5P26jimxGSl4dBf
JZb9aBo/bBj9V5eVL4AJ0z74t/nIMYAZY//71odhEsG8R8ZkoLwmy3RplWvnLm3a6RgM1O8UV8WV
7Z01LVwzyJj/+FBk5bqXDnCW19uyW585xxARSTwalBRyM9NsAD9Np3NQ5dExUiO5t/xqSBd9ITMF
9BP5oUPjecxgoMNim/WlxJY5cR8TfTPH/ToPxxnD6QgTtjHLZ7ojtri2eeplMWxdhUWjDFp9hu/2
+4vMjME5V3yiNnrheyfXL4Ti0rzEU/2E2epIfncOxF6pw4gaZ81NMbHhZgMrWgIQwrmPyUCcEJiF
erRuu2x4U8JqNo3HulUyrUUV2iVXwN5f3gC7AFw5PaoKQtiZHLUkMIp1Tx7amWYRFRLSp43red6K
WHvr+RxW0ZvDdvzq2+lFEYxxaxYxIzFvWTSjBTrbmKnR0kiQ1fV94PXTtnT8n7pclMIBxTn5DEkz
HT3Dmw5ekF59Q/mbwmevPDRmzeA1H/l/tJpcn/GqbgSQ6hpzAf1evW8EEZ+N2bxkdfzEPB8XHxnw
tcu3Pdmbvu2f5Mxrg+fdNqPNJ0jbgei4nbctug7Yae593YBixc2NZXkhtsYOxOOgJmisJkrxnIFs
OmTN8NOHYT0lefFJXc43Xbddgd3bO8H3A9LgIuJC/qA3E7HNBI/kawdzHTp+e9zXafvTrB02Fqwa
0WhU264jAX30SEpUVJIwDZbojRS9qZF9RAa6ryTq8j3kwhNtvX2Xj92xnpHdZulRJRgfQfYxrocj
PAF6pJY1tg4aLXb5ObF/OQlEi6ytyWnV05zRdmSyIeq7rWMD/BvcNt03FeBUHHfraRgUYpCOtJG2
XQtvhNz2zORHAS3b4q0Fg/zLszO0QAn31Yxz2Qq6csfluRoReqzqMrxPnIPyKm5DCYXyN4pSFS5S
EThaOniMCmIxIm8Ylkt/TY6TxF1RPlsxRLksB3sbQqaT2IJgx2ycuUu3Dakz+JedQyPDOwRTaJwT
zPcQ/hBMMI8hqDIeu7PW05NR4dXOc+LQbY3nMWreUCENm4owIxawBiP1fM8wtvBBwLTdgwFKD8sL
zs75gXncgz+Oe7PMwKoTXVO7NStvr4NroK4O8x9CloNDzqFqXqa48M8TMZgrC2gFuxFWqNUP/Den
bB7ebKr6VV6H5dqMZLmza9SFTj4jbLbw7EH5+NFl7k9gRRduOeOQxD0rCw/i2URhXYpmjce7BTgS
HgrBdrF1fcTLAYB7j35ilsm8LjLf3GufJifRP+wlGxB/+QczGZ9milygOUXj1EYE8zZuGoNIJu0i
skdkh7nazQi0+QI+MeI1G2sYH5qFsjXG7SP5LwTgOVYEMRDdXGYzBjJsrtIlt66E/k0jgpXeCE54
V/luW4BtlqgByyf2fCRVFRrlCLZWuf6u03V7FISwofZQrCZ9vSvTyDlpo3JOwGW23RKP3KnROams
xn7MKH3FtodxXcrqhBndR+G25a4Lhl9qNJO1CUZyW5QOn6A5tOugbi4IjlAh6gp38tkjbeTa9dmX
zKBXzzERID2ww0kHG6frxbbpSQ72WLxVFk9+XC+8LxIgB4S+NdkNqziuPvBWvvAUQUetw3MYlfeG
l7XEmOytn6bZAQoI8WXHQfrDG9BRpL06xXbNZcjJq11uMTPgnAJwqG5qjE6uob7YZDwT1DUS1umq
G0e5K2F2ADURZa4603E3mFU0IhvM3QX6yTGLPk0Q+yFo6dD1/Y2qhbtCZngHEWwvg65a1104sYkB
aoXW+ZRMlQk+qnD2cD6J02DPlQWoptB3grw1YqrBFnUN63zb6wFsFvMHy6knRq7PnmJHn08pq/SG
rx3d9ZYqhmOoQM/qGYjEMxJeYsLrlJRffoBeoor7p5CtKBh1Hmiy/nStEnGBh/4jxCxcj/jzBxcV
OI6/A13nW8ZNr1inXftBf9QssguMUtshwEkHZBlVmUwxNePXvEkb3ycE8q5VQXblyUCwRQP7Z2JV
mIKrGoVlXpwyOHll8+D4tX0sNYmdbv9di8ZZ7KSHXjBHySuPvLMQLiqn8T4b5l9OYfYHxywAtmp5
17lMs30QXUx49zZcKHQkbJGM/nUsUMa6A/tFlEAiZ2OFcJ/NNaVGgNctaBLwrAXqvh6RugxZtYW8
EpQaQypnnSXjGVkX1bBmR2fMc75SY3z2+WQ3ukCoIxIXLkgLDbHH9xRAjFq7Oou3jNdX3iMZAvhL
Uyff0+Ei3yAfb7LteybRfGeoAfuBS9WcbRyK7Xw3uPpU4VwAhI2qiu8AAzq3cl0jh5ud+EmK6Gg5
wUtkjOuxIt4L2selwSk22QvC0uGhXtsTwzJWB2R91X5UXbqmv7q4lPYgS14MgnZyL2y3IM4Uu3Hu
IaZ2x7Bi3dgX2At6nBTLCO82DpOPiUeTY5Bb2BI3mdlAe72owUmSlTfoVrKt/yAVihs8No/x4MDu
rEfKpOrdI0stuIU3Cmp8kBdQ/OC+0xc4SiFjDPd2QB7jzem3X7Y+eR3Rx1gxRW9brHpehx6vwIUF
kDP+MdCu8HWxWG5n8aJsQ180E8Gp9N7nPP9oOUTWmg9k6xntISlLRNGjtg4xmwhZFNYxzfwZibTC
XdORbF0D/3UUYUBpXr8Bf0fLnnz2JHesN0teVADnKEg2/NQt/G4OQG9omAPzBcalfAqTYAvoGaZQ
uGG665N0Qi1XD94lo50yZ5BhomYJWTTIx0xq2I5EVj0TnkF7cnYndecTgNU7XKAY8muZviKeucCi
qXjSDh0vS6lPzt2Z24PIIQkWwU+hyDXxvuynB8+uwRtXxaM32lsaY7Gfo2E7TxGcJQ3AHmkU3vRH
YaWP3ckR8XNIBzr72Qul7JoQp2SXmgriEc5BoVGkOfNV5FdmdpfUbdrtMMlvYJGnyq3eO39iWVro
jygw1EbjFsBbzrlVsoZaG1M8XpLBXc0ElgPH8HE5T3IvS7Jq9Rx/9JDXyf+9AjSd9wkHRczxmDG7
bOWLOboPRTTQAi2eUSOL7RtKyHU2ELeI5nY7wI92MxQ18WPiNkgO5akvoIkHtXHTkWi1j0PkzsQF
6ouDrKuxTXSZoXdQmM03swF4zw0XayTyXjRzp3rkzi7rG/ZgaCra7A710PCIjf7DAeE0Ri6eHvKB
DiD0Ssz0Jl9U9YtVL229oo/nM+woYjBwgT/TMY96j4AE00RK1PbDbUVM+a5exJhRJfdUbuTCs1/n
EHmrzHaD/9Xcu1l18b1xWrf4uFb0nAdrzAwYzd438AP04Aa2Nwv/junab31HxptOrwzs+ZFJAeuG
mMpfH5XdOZQGYsvSGjda3paMgzdghku+GV9p+CpoJ2QSXNyAwSq4rk3jOq82IY2xBgaFis8yedoP
SBjwBRWIdygph5aaO+ihn1cG925BtLfJHHFnsUzssUwQNtCeorrY5XUe4THN8H3O/jM6zSecF9Ri
QMlSz0fHGyyngy6T54IaxHOp3Sc9fPftjPPDV1do/nddKT8TAZrcacpD3ZiPkXIe+VxPCNwBY3cL
fbiezZ3Lzakt7wumyxv8z8/JMmhJ2vCOkB4ye0nJW+WgX22yh0B3IlMZ3EcRuFxhcXInbW7E3rGf
p/456c2TtGjdG7HIm/sfDDuhWskBq0H3I4pLmL7izgy0c2DfKDtKgTzo76Mg+GSX55B/jLjIrjm9
USPdhfhj6cEOphk+9ybudUe1PyaS161uPmUqMPftYD9r2FBshaI78Es7UafhrlzCqSFUwe8M9HbI
zU8/872rbRBiAp2lZ0K1EU59NrgeY8P/goV6J2LOsMhyHou4/grznHrKCp5B4747ubyd03ePHPJQ
MHruwv5n0pJzw8OIvc6tV3IEVxEyLjs3f9jxdxXIXammx6gz2i389hcRkdZHtSUI1XoKkbfjBJcH
KWpCbXqI9lb0GuNfA0cRnhY31zEzskM3TN+icu+S1npEUfZkmOMOltMRisTFdIeV1rgDhKImi8xk
C3qDW8Z/liJv+FPIwvIwia0M8hP4k50bUdxjmLgr28k9DOVcHJHnk7waJhdz+BxBgRAZQ4a6A84n
mT9rvZRKANoCdPLsAilg3GSX1cUV0kDPpcdYrorqjesid6xYLu7Mutk6DsWHK0SwYQWTkdpdQv5i
ByUOrkCEuMQZpm762rnmoxhz2nr2dnSDsGcQRrNl4JqO6k/LsM9TCuhliS8q9b6IioeBtn9nLdqY
OEbZv5zXttl8g70rd+Hs7UiWlhuXhcSmm8J8S+xdzxLVuk05UFEfRjN01M4GolHcocpzj6XRvWbc
Wrh3IZyFZnwxljmMYAOiEhZhnQtkEenzmplCjoyN3ShRDGm/wUKzfEwAM5kLedkEszfW02bOivuK
KWckR2x1fvwV1sQ9IObZzF71XJD255aLL7OxHnDobkYf4j/OEHlojH4HcQ3NIE04NfatHKhoTClJ
A0nLcd2OFouEhDz4++KVyJpLyIQGZSu7i1GwDdNbph/3Zm7fLbeGTcTCNuBpgA7ujQoS1JixSfHD
WYPRrmySXGwx/TDn6qCXNPemoqOK/OhVIUJmVT3f2lxkkBiIuOUquHhe9NrKHu0XzCShkeAkvX1h
SRiDaSWsffBgJeFZqOuODqs+8Nodow3mZRPWQPO50+RTNZH8NnLjw2gztRryiHvVIFQ82jZGs896
cYvjGhA9TGAoJCuQksDhkuy2CNT7EhJiCPU4J/VnSSzoQYiWmwwhL/CXqiNSSGG1I1SXNECQ2tim
30y89gfyHo8wKbalvOIx5laPUEsW3ts8OJiD9TwCl+XODLp03Lpkn61SUGV9DLqp+iRL+znmybIb
x0unBpcnC8/rmUUxu6xWIcitbpuClF5/TOqHhGLJDnAq9oBy1Zw42wj5HT0q1e7yVC5AgxmI0VYW
TPV9Ho3H2gmeYh9LT5hTyYGIwbMmuw0Lt08SO+NNkVg/jYlnyUzoq0gQ3EsaVPhi7rFIPftYjRrS
GRygdd2Wzz4Hpk1U0lA99i6xjbjANn6Bi79zaEAIvqegHiy++XjkhMRvLYNhzWV+ykfxBtHueTJp
NoGAvjE5fkUq+bPEvT6z+EYzysR65jpNxpy02+cZSTcWg9CCIcjHmIfVQ5kZEltRTVQfxFAf6ExU
P8BEKW4q9eXBNymgGmZBUW0LSmI2ZXCrGeetWS4O9FI9EdwVFkaTPFiOZJos8LYveEMx/3jBI04B
yy3vWgC00hRYz0FnuzEY+oKgSqqdtRq0fQqWf2jspgIZwyYssQz6EAXoCsGOmRPGF5dNsxkoBw0y
1g7qIkaV47btBo8sLWPvTSV0cwitjFeiF0B6wylrY1hPPFhtr0ZGXyUP8cDJR6acDe+hhZ7b/CpM
AeUruffyToLXq85I6bGKGe5bLNXITlt/xxVZ2ImTn4RuHpWEQuL3NWaxjohSwxQMu6eEnMD4SRSQ
iiTtH+lucUZFxXM3xTHj1zn92/TADD9i/gsNGBMa4axY3lcVzIa0Gs/TsGc0dnEgYpal+mBW/mja
lC8O7ZNuvp22ZYYQ8ld0BA18GOm7wu1PHYKtg04FypQZmTCzznSSLonBJcFPZLHnWr5JpR8HopBS
q91OAw9nkuV3djaQR1Y922TnGY1zh+0YHEW7x3vx0ZSzsQ8B3hT0ySvDtikeB4oSzKOcI0vDUoqX
SHfvOFmARGoLtSk6H+iCosm8Sw3Y69oGzFM7oCETo7qt6MR9ygfVZ8RJJTX05QCjgFW+uegNoE6f
2lDsbM61XZTgm4376MsjDWvf+h5cJhY6QH+nbZ+W+S5jTDfbfr5BeMXup8a6F3FhMC1572q8HihX
PS/Gd+yXa5ToP0TEw8N2mJim412btRKWleKq1cW+1jWjsq50mNKWP6JyEvsoDl9q75edZdGGDQqC
XuD/K6eNhrPRqcdgrr9kBzHaomFceRXmitxw9mEw3XSGgtdiFWtTbUGDn8xxEWjZ8xntHEzFhkQK
wXg7ifj8m9LbzlFLwiqL/DJihiaZ4TK6pYfbWp3+kWbqqSa/oM4mnjvN+ANw+hEsSLrOMrEtB4hW
8m6WDiei1d8qzKlG9er6CNlJXkWaQTJKMUZLZxBi7Y1ImcBmthuzuV31EOFWotK3fQG7S48ktRxs
w8EG7ziv4cAYp2zkXkSuvS8IylnZHX48PaaA0rvqhA/wZKXDA4WZdTJNeV/qiHwVwIc80GcV+FCv
fQT5M+AxV2a3eEHMA9K1L4HKfSWtdhOkw7itE1dgfcrVoegJ4yoZ5WRDArNZ1c6Kbo5Ybvdd+rjk
RvJQPJYc564pfnYDU/+J5oEjudSbuRmmY6Epvsy2/MWu76Rc0ztiagRjGDnxNvOeJhk6R9j8R6hK
5Hrl/Tb2qJXyIniu7KLFKZ50p4729lT6i9e9Sn75vGeSI/UFl/m0hw7FPj2iQMPu6M73MQp619jG
ffjTMge9KdLCx1HZ1xfDhYfEsPtHI5m3TCnxY96y31dEH/CI8b7AbuMuDbGJI3t/FVx0ZIw7V21X
NdXiVJ9Kr7ktpullCqcPMa6lSTZkKJfQ4KT7bEpJCnfmW5u8h03cNt+TtVALm9LE8QAlhMS4Te8M
xUZP+B4T2yaxDFJc10fpLksiKKhTcoRS9ZpzlaxqmDMoowibC6sWuT5jlyhgBEQu1LDtNK/sGPlb
1hRE3HZZfVIOBr44ZNVpOkJtDI0fXYIJZItFnvk043riScfywm5nEkn9Qp0sZyBWqB4urRved1HC
n5C51zRph1ODeR8bSI6vEf3jKbz8/rdjJW96OTWHvq2TS1vcOYgZwXGQhMPGgaSjiBrPx25KyApW
2I5tnP4APbGL2dtuZJo9xdFIVRxZa43Mg8YHl7k9BHc20fUQaEKqLc9frLTsYJFSIbBi2ljbCatU
trAbQfw5pGvvpavqd9iVxpb1tTj9/oeT7Rt4jdtMIzyOIX0ExmvLkn0XVuEebRSE8ojY0wCIiXBN
/IwOpUMU6l2VWc9J0Eh2xCE4x9rRd2GQyz39023pF+u2xEjENnVTzAvFuEj1wScEni0ve3LFmHAw
+JZmu36NSRDdYymKQBOdp7nj8Z/vZFR/5DU8onCKfkaleWkC87X1SN6O2uSxcxrUgdhsVtRiNHNF
9NznGXSfpH7Pdf5u2zTQlYjMk9Vb24X27pesv6RI9R4154Ym4In1IaNekTz4jDMnRgjrOZQJqWnl
uuxcdnRo5nelJcmXmkfippJ4lwwPWZe221IzO+pYzew7kkfBKlm/REKizyirW0871dbMM/hZaX70
Rfphy5ZOkj6lEuCOoN9eaEFeW7J3V2M4PhMrxiArUl/AHwowZtl7MgDMI17hTaW2SUVn0+vjFRjM
8Rp7SXRfju4S4wG0DBOASl/mcCTrRjMWdajN7S5903ZK/54GggdGg0R/oRCOFg1aGDyxPmlOk8Yl
ra33HAU8TUNlscHKZxK1W8GKpiK7XUlYdRT3g/+roKTdRcGiPNaAoAzSdtcJCO1NZeBLS0q0RH3O
FzMAq7Jl9dmilNsjFXuiya42vpVfXG19B7nvHOyEzUjHBLac6AfJMMR3bxwDV1wB+n1a7oSzVA3b
KGBSLhE3SlhY3GKvsT1FNwPRKyu0UNMpKx6DznhEu3WA/WHuejDHaOUOc9DioVVSHWB3CgK6i59h
F1N+dOCq46rZmW7hLVEIPJeRTpM6nK3m8dqYC4IMPMbG8tRDz1U1G8436Mnr1C9N5BLblNJtpq4H
IHokD66adoSkpnst6n3eDO+x1zKzLd1rw5CgHdD+t5m8aQbGWE6AYwktLhjbCiMGy00EDsESLkct
2EWg4cw+Fs8lScNO+gLzJDuycKeJnLVzE+OyFkXw4OIyvYY9utVsnq8tNa0d82EIt7+JXAlrKXtx
VIn/07O2nRm94kut5sEHzeapXUThNzrjHl5BAnWEEYHuPlPHBijGMn8ldJUf4p4R8CAFsAGMftlD
ZprTTV+dY488odRw9Qrn8a5QMQ72uGNInUXQgxHYAvGNnxAZp0uoOqxRjyuotOZzx6hCh8Uh06Tl
odc5jIlw1p4svmvTDvdW0fqofKNnjG7BXd5TKZQ+LrUQmRd8xOYVKIrYVM1CK/Rzsko1k6JOnFzN
oe+P6VkRaLo2gtCn7qM8iRVtri2BCuPX/RR2843weFz1gqZiHu2zgiV9BFFwrUz34HWYtcsB/h9R
qmvY0+FJdulPw6vpmyEF5U5wb/KchDw/n5MBhUFSt3uvTrmHcQFxqWKZFSV/CbVQ7ZxhT3g44cxq
1IwXWw5cm1sOx1/NgRTXPLY98Sz8fpckS85c3xE4yx5q0zVkiLCEh2trvHlAbCyvOaYFATZY6e11
LGpGM9XO5ym+bth7L2URX85LbfjsLhJz2DS1GPcQbNf2DJM4pEtfa589ihvAuZhkR3ge14xd0+do
S7J8YCI44crlAZpcVU360inHBrZF4+5t3dq6W6bmuIkVG1G/Z6rC6w0NE5CY2USLogA2Z3/wI+Nb
A76wPZx0TpFIFgBMWgPE0AxtH2wooOuhBd3GD3GdI4EE90dXy+PC82s43ea36ap2S3YOIgT6ZeDL
HFh1ByDOQJcjdk5t/hgxClOGvveW/ZUsY5I6sYddCc98Z4rmDbLMzCFSQUPx4MS3Cf4jYJR+x2hD
mlhxMNPCGnaTo1EG8jQmHkPCseNQi3xojMHhP7g7k924lW1Nv0oNq4DiBfsgp8pMJZWSLMmyJdsT
wva22ffB9unvR5+DWzKvyEQlUJOabJytjcNIMmJFs+Jf3w9vGNwIcGQSZh+dnrjM0+Gzyo5ol+W9
wwEWcFKh3Puiz1ifyl8KFQBjgAjcmTmFY0fSW33uDSLeJoN8ZefFzyigRhM5+U8AXg9ywOisIslk
5rB4FSToKEy0vLwGKWHT2G0UzlyLIHP3yNmO0HZCfmt2GKMSVqxNssfokE9Jsw4O+ZwMSiKShPM/
8rIR90UTvuQcaAN2Nmmt3GKRnJEG7py9XcGZqYS8r6eTxgH1fsSNby7IxQOrHW4mNmz3wzAF17Iv
tCvs8XaKitepFEpywM32MBUYhzUpEEa4ZXvUzr/DCrpN4FMBFyNSZ/0WO0vh2gZjxSdbnQlLsfMx
lUFxG03to+LqlCqAg6HuQ2FPhVxMy0GYtmCaUqHvaysvXpLiobiz8YqjGo8ra8WSD2YJ3dJoNCpY
Oi567CtVl9B8IXuWrUxPQdn/VGOHanLnl22iwqUszd7H8T8k4UG82FxP5BKfR+asx4QaPD1Dnzew
wDkJCeKmeqAiLDrIBGJeW5KYS74NyvBZl5R0sKon+FYovyxfxo+URl/HU1ldI05S9tPvEVAETuX9
B5TYtyAyiNz5PjhSIUBbZtV+HOcUc+OCiVcmv8INTqUKuO0OYwqeCqH9N25wcortdM4jGvI8u6mu
+wg5ckhlhdKoLvMXQJQmdQugS0NxyAls8LiQ0bGu8zp0Kfu4Ln9ZUfgpj5jAXZ8bAZhPJ47lJWor
bt0z847YSK7Ggr15IENqoMn/lrOIMWLgdWP76jaJ9VRRqMH7Z9f0HZeZ5fA0+oKVD+EjuTiBBLCP
DM4OU8qnwpzOcjvj05D4rWdU0hMU/ndOqtw2Rafc/vlfltlxOaea2Q9HmD4lgvQW+zR9fE7M1D2K
+neH1uKkK9wXDAIvEqvl+l9VOUDrauLcOFH5xWq6GTEmo2OQxdXdBB3yLhnc0ov76YPaCq5uJeeU
pOA2KKRLuCn6UNi9gNgpoMY03NQE5vBr8PXku1KwvLuG9pHMAMXTPZS8aLLNZ7hTj0wx0WlKBnli
rweNgI8WJhW36mzIB5m416reDA+uvSdDORxTKbhPkCi4JYoqAxveV6tT64NSaAFCyyT0oBRnkIlI
1RS/fVX8nIq4AMdvPCLYCG9HxUaHXUbGFzad44HlqfWCQdW/hGI8woLtPllJY6EQEz/TkMvXMktu
OPiUN/7IdUhlI50qnqkMVZ+T+XbMnH/XY6h27S6OihdlIINQmbO1kHgRRcAiOGl3ukGKSrl2bds4
Jm3XXeupL26d58EkcSuGCFBgGV8JWSnXpjrqTHAZzgno1Kok/KHAH+rV7L4p7CeXW6ND4Og0HDsP
HKWD21YM2GNmHe7YCHAP2pQBV6xhHZSRnz2EZpE9RHIChOSQykLs9JzM//bnT5jC+Uhw8NLMBwox
O3x+FMusd01pnHJOgE1HyfPY4c8wxmTbxlmcpbbsUKrRPoUq+yHDUWfzeajFHOpO6IlQiMBRYNNi
jxyfUDYZuU5uV3/qR639HEuOcV1PqbAfYY7GRtx+6XHsSWfEJseDlsQ90tOe3MC9zTUyBS5tdrBE
txsQ9HIwQ5JkFZF2DyxLepWEDGg3DUcAJhdfZTnUAJ/vAHVfN1Y7QuSjHtTy9Q+C2XI0B0AqrP73
sSO/50lXfDKYBCIJFi9RqvwUNr+zWq9uw/i+L0g9orumVlUvhlsdylWuRXjqTqjtAzWuT5mlfoSm
S0rFMV7wQvFb5tHK1KudtKJjjQfDjL2sDzF36FdWpwU3ZlKn90Ogpfc4fILuQhvENdp+ULA6EaLv
rpHxPsvk1pJkdI2QqckouMSIYUIJpjqMfLDUSoyvKegFRQ9v0FSDj0X+kHAddMrLe8pOXjUX2FTM
EbZgPA15AX4uNtW9v5vEYUiS4SQMjMZQsBjXZQfDple5jRu+kgvelZXJC2JRfxWyFJCLcfZFyulb
SxS2Ln11yrFYvqocKqBS5Tt12u7AcUSp6uJA0VKDD/fwPe/bHygeS44H4V2tB19Ut8pvkKn3JyWd
z+ZWex+Irr1XBody7QxkESvSIWgQDQbhgDZLUHMfBaZ1ILFJucmXwQiTIxYZuGgEzu8agcuIDvZK
deDnyd74kIse5czMj+mSe52kDWddFZHoN8UHJlRVCHFFyXviYs1lFWV+tuBwTD0cXTLdwNQHqwUt
JWOwj9FnVwXvz7Xnra8le4Bh7Oxb+gs36qvCMqERQHWOZIZsWeztzu/3ZmJgGE/6rx/0Rz9gPIjG
xBEm6p+DkMm53dtIDoESAnUN/HslKoa9P+qPhZI8BIELUI2Td2JhNpE5477txIts05u6k5g/1AcK
17iWvjfD9sktk1cHvea+ZnC5H6E/QmNXqLMJ2/o2qGFJmfrdn3MlyrnngSs/A1opZXP3Zt6C5jBJ
nxkIVuzcc8b8HnkldXH9eEfZvIsereZaE5upCpdsTMH0nYZpelVwsayi8yXpuY8K577Qne8Qsyn8
xBrsKm9fhiD+At6iEZ/dzKZ8CzX3qbHTH6KLDmztd0XFZo0yZeUqj8lcKeA6LYq3uJolI13oJKDL
X9L1SVaRGYCwBb8kTV+4lAiOFcoJSlsVklzQQNzqOY0567W+vBWVXx0cEcONYbrsdJS61nwxXrwW
AbfpMWxRZG+KcUgQfhy42q+uFPL9bFBsytgVDLjhU8OB7790Vddew0WbbVoowIlN0NW9An1GQzA9
yWPVHvvEch9QqjIpVRpreBxOZL8sQId+fxfnAwt2NsgPf/4hLD+8gQPwYrGg/utPWYs1yiQnSv7N
QtzjyDBAx9b3f/6tcUeoEfPfw8j99/+iKjneIUYmpzOSsLfKQh6tWDHFPoNm1uqweBPhGx9S/L7K
smN82vr0IQvt4RoHcK7C53/9P/+gtvADzO3g5CaViu8QEOFwDIsPptNwV1iW+aFvLeP+zz861O8i
JaUtbVJf0BXFk69N8aPFnG5H00eFSfGJ1U33JlgCO6gyIUsPU1JsIOkl4ZbFltxzLjTvY9mRAYxf
8Xetn5qRqjPYR3Am1erkhj/9KcwfkQ0fKEU8WFHg3E/uUH4N2+RTNVH+VP6pEVFs46YTuILqffNg
66b3/6SK6P+7un1dbNUaXbV19v1//M/78Xuefa//19uqo/n/+O+qI1WjgMimMlHVqODQHEqL/lV1
5Or8B90xDdcwNNUybSqV/l10pDv/YZnCsR3+u20IqpL+q+jI/Q9btTUbsp5q62QxHfv/pujIpKLo
XxWRN//AD9A1U5gABay5IvLn948I1ecCyf89TflQG1XLLbWdFncUtGdfSiNnsXvzPd4preRnvvt4
iAVvH4+7PGdMQGoe2OryTuldQIgwAdyCvDaeamcKOPm277ayKNsMdYAmnCJLD68jbhG5wZJf8Pu0
4K41ut56bWVN1qOMFKwFt99r7bMtCrR0WMUFNJjCCxXXR4Sva+VtmLb5tN9+/lxU9t4rmQyJtx+u
oiQwNFO2zkNSc9tLCazdcD6bSoydFOmf4GX3vyisQauS9vKLMSE3vnIoOyxvoDPUL9s/Y+U1zRn4
8GZ0KKnJ1aLZVl5Xct+Al0zBRbqIx6w903Mr48Oce/RNA2EnrZqTSeEZgdE9k6nQfsf40Jp4OirF
cGEjc7Xdm0aGMs7t0A5LbrKpmOA6N3UeEoRnQHYgJ1xf9qnmN3zTiJSzGhzAmedLbb7vK/tHa8r1
f3FT/sKmvC1RXvtOcwe9eXoRlZKkplJ48JnNzwnM5ewY55xR0dVPlFdd9g6LyUANXE71jl94qSLB
9FYWgNg0jz5e9nT973eIY4XDABfgHuZM7VOllRWWJ6JGOb79fG3tIy2mAbJRgzlitOJhHj30D0Fk
jepNrVB+fpBUFIY3Yw/vva5Rk6JZsCLkr0oY2ifTFZEKeqgxo4Ofqr55lU8Zl0RQ8R0NxVdiB2d+
4hy978y25mLaGKOiLxzBROWDD5cY56n4OSUmuU4yOIpbfBtDM+gOCToOAz8ZiWimZCMyPW1/ob/L
S/9rsp8hMW9HkWWGPeVdaJVsbn1OFD6bTxMarLn0prxV8tb9sd3OyrQxE2fettNirZLEXBZ7ASf5
j5niZJwiKCp1Lpt9jcWswX3/fIVBRiW1UqCEvpbj6JeFzplZb2UcGYv5QiLJhuQSVl5ft3gOdlb8
rIR1/LMfq+zMbLHWxPz3N/EM0KBOVYGbp4JtDZlmhSejuu2hgIZCXBbOVCX/1UiKrtvlMo7EEywa
gfzPAL2QgD1Oz/TD2lss5gsWW8wmfZYH6mtmGmKfVZxhASFA2YzU+HV7NK21spg3dFU1x1RYpRdW
VoOuTWk157ZhKKcfhqaFi7bdzDw434lNYzF7oAiX4HDV3DNFPwzQ08xEPgttGEhRjy51cb4+5EDj
C6o5nrp0nIoLx8JiUuhCYLRG6TNtdVH+iepWk9SFhEWDtDhAi7L9evPgfef19EXsG/XQy8HoCy9A
YQ8iZsRrhMtzRXCtmaUa0l9u4OT4bbu1lRlAX8wAnaOUuj8A7G1Jr+QHiA2mfyBHm3++7PmLGWAo
hWqYhc62NWFjvY/LpvjHBP3knPlaa79/MQVAwoBCgzeAFyGSRoBuV/seQdhh+9evLAP6PNLfRD9V
7XpWq3Hh9RqfhMxRoIFX1sFXis/pZALVSKLGapCQxaVzm1Slg2OwD/n1zDqwElH6YmLI9QA5sEbv
YKHlfkHpoP/Tq1iJ7DLpKGfaWPuCi7nBVhSwIPXInhzaTbCLJ5wZel+I35d9wsWkkFMeqwojqzwn
GpNmZ3L96M4ZtgakVTEnSY0Gpg1oZgfxeJuMaMp92/i53fhaLC2minCI4PWYbDRUH2vFvWk3YejF
iTYOT1EJvONZhNgIf9xubO1DLqaHUtEDX8wOBOiWpx8xJ6rPaj3gyL79+Dli3pkXtMW8wD2pElUD
imKZjsq+G9TXbOTWOmwKxMbF59SOzqxGK4NOW0wJmVuG7Tgv2o7VoTsxhq5FZFpU+BFGmjrJ/fb7
rDWzmBlGK6tss+74XCrSuFZUn6Xj4Excphc2sJgajNSPm6qi86UrNcTmqkY1KayHLDxOvUx+bL/G
Wrcspgi9mkjYF5zLeyvFggyJZBcegiIjdyyVzBfXU++TAx1yU1XOvNjKQNPmv7+ZlTIHaIOhsT9X
Y244gelp7V7tDJgb26+01jOLGcEtkQk1KmeYcgzquWB+Zvc7lKRDXqCe3XrcbmbtNRYzQ5AapS59
rfSMDrcal4wtiqWqvPAlFqGP/11WunM05hRWYvODLWw55fJTMYbRZWc9bRHwlPpE1LFxXLWpGUEa
oVQHS/bPShPJ64s+kbqI+VAD1KjosvTKAa1xLSgyqyvkvdtPX+lndRHo6K518FQ1HdAYBjJcKpeg
eHEtk57bPa90sbqI8VDRKxdXOWI8maV1qtLhxaBE+cv2C6w9fhHhTlU0nHoH9s0Z9vKFpYyHyp2N
/LYfvxLa6iK07UnRMIHP+PVj/3vyY2iwOSK1aMBBU/r3uRI+bDf0Z8S8M7eri4gec4pDqaCjn3Gj
mfToi+OP1xiVPDZJf1dSbo3z+28WUa5fNNSk262ufb1FmMcqCMgcLQQiqeiEVuzH5Ccftx+9NrIW
oS3NRvoUF5J1E/CxAnf2hi0V6IQKpSnbTcx9/N4nW8R3O+BTqmtt4TVtf4RlOu25ewXSprv70jar
r9utrH2jRYjLgoKMSOUbOaEq0XRZFGcVWbXffvr77wDM6u+JXLgdAIGSrX5RRbexYsf7Uerxns7O
riJ38m+2m3m/NzR3Eee5Dbp1IN/iBeOEPUNGzdNDxQkDfzM4AclFw0lzF7GudFbaaCNONViTHfSe
YmnQbeKi3tbcRaRXRulQ7q3TD8FDqU23OXgjbIQByjZn+uL9ntbm/P3bRTXMJYoSuy+9zKk1rHuw
CECMzbVf7233wkqmWHPnlt8s28BNYtzpaqx8sknZ1ZHenqjQAs5T4U0+pHr60dBF+OCgdD1o5WQ/
1waVS1bbDK/bv2DtFRcBbw2jpdV5QcjIcmTSB3KAA214t/3092dLzV3EPBSXtitSBrNuZMpDELcS
RTtacaRu8LJKMOaF+bWcuLq9cMAtZoAxbF3A+Vif64lWjchKmxiVtyRar7ffaC1uFsFv1SKYtHmK
cYF/X8U+YpEiktqdFTv9cbuJlS6Z0Xdvx0SYNzg/+VxPGI5t7iH4YHom8+BM4K90yXyR9fbp0iqT
OoZKwQtM8XM2imtfhvtU4+I3H/MfyYwT2H6PlZnMmX/Bm7FdltRBcbVMX4QUX1n91O8iYaCIABr3
eWBDcdhuZ/7l/33W17hK+6udwlTxRuoHvhe8D0/WNUCLEdQOLu6WdJ8Q7kgvqaT1ut3cyghwFpNC
1nRG2Pkl61hUxtR/DhrA2nxw+s+IR/3mwkGwmBgmpUs6cJ4sxMhGdmoZmDcOl41n5p21IbaIetmY
oZolDDFiX1yXZdHeuNJPLosRZxH1au13hpszMQctht5tTjUIJ6LQEw7agcs6YRHnulJYraExsYxm
pN3Z3A88FiU6gqsU84z9dhtrH2kR6jpVPLM/feo1DZrUgGPuASu/5swbaOr8nHfGrVjEeenoNtqu
Jvf01M2fOtQtHv4XiZfBwbjTk7Y5olOYMPee2Tt5KkAlN+1OHUT0fVBCiVDMyanEq0QdhVdJTVEU
domG+bEJoT6Av0Ivsucw1X/CEls7xdRwHBUrTk5iKtvPKUrEK1/thtsoNXuwPo3+s+2b+jPIZXSK
o2noIDQk+/IdKixc3GMfdkOZKt19pIeo7dNyErNPYUeJiMOG6JS3poo/Crddp9ZIp5Pu4weJ/j3d
ZWPUfpmwdA92qiazLzgHGg9hD3KtSW3lN2RwTLKcMrOfwClYuKRBzTqlgZheuqGSL+00FDp+Err9
gPow/RyM1rc6HtQfRRKNJ9qOv2WUy77qMlN2aoNULETOg+oG3RovyCYQCMjR6XoVFmItj1wwqbcF
YuEbx04h6AC5yK8p7Nc/itB0/qk1u/yM5zIa80gZenJUbtsitecq92rKgMTDihLiU2RTbG7byYSv
ie/IoNwhILd/+2UtTnAdWv2QKg6Qc7AX9mNvFs51ahUhjpdhi00hta8vmW1U440SurArMTDzfxW4
BJ7LB6zMUmIxfwyNaUJZop5Ccu8MPkjMpmsQGw2lkWf2X2ubF7GYRXKK5ifIeKkXRIZinYR08L+B
IJBWRzUYNC7HJLKFG53yP/8YO34d7Kkv6AcvxE2PMWv4DuWQ28E6B817wbRY1spmMBId/I1XBpP8
JHM9+kAC8ztVz9NVHKlJcAVvOaPCu4QM6delnZ5Z5dY+9GKVG0kd5FEUFJ6N4eVRcEF3XUSUFGYY
bZ2ZrdeaWCxwVt73VAlFhTehGZwhU/q4N7jp/Oo0IWVM2x9wrZH5729W66YG/o2WL/ciR0sOemrI
fwI8zEA4KTgvb7exMqOKxcKQahiudLqZepPdqvpOGhju7kTrlF8ve/5iVZAFKjIzgJhjqk5yVE1H
7mRIQcf209eG2GI9GP0OkANaQM/1rVdfDzGx6t0K56wg2+lpQR47VdvrZv7XNM7MMwN75ZvN8qK3
/eKbSiT7Jkm9Uu0oBuhGrLdynDC332kepe+EzR9TkDe93vZQiSqtRZ2SiWnYAT2X/0R9pT2FlWEe
a7s3cVluM7s/8w1XRpm9iBbFr4YU0GfjmUOC6i8tq87BQBbTDe7Ts/Rl+63WvtkiYDQr6hOTLLhH
Qbt166cifeQEXP7Yfvr8lPe+2SJSwtREDOmG0iutAPxSp9WAhNLEQIzeUui3Q4YMemK7rZUsENDF
v7s/t5APt3GqHFXgzVeuAbYEO27YR0DJUqznsDwZIoT6LbtdGFhP282ufcDFzD5pmAKExeBzJEiH
YxEoyrGisO3MS60NgsU0kFiNi4WoXqOJHTBMcjMnsA4OZZnmLsvw4zzTzOq3W04HZQkrmxImj3qF
9hYkUFV9x000LG8dVQj/1M8ZYIAHbpKTwQtNPO2rKYwf2xD2yZkfsXI4WWqk0B5nLRdzWHTWSvMt
mqZUvRJVCNN1IsudQYPB3NOW1zF53eFMUK/13mKiUti3qpCvQy+A//lJq4p9nAJa2x4aK6N/tkT6
az4qIozp+ir0qsEWOF758OMcIzpQuPQMIup1u5WVITKT3N+2YjVRa4naCLxkIt6A5oQSmwEM4veF
n5mnyxpZTEaObC2dLIF7NKOCNqrU2KUJRSEiM4v9dhMrXWHNX/HN/Kr12ZhV0nSPoBy7F5TvVPEN
rjiz3q31xWImGjJfF6aS+EdfaNaXrkB0xL5fl/iV4wLSXRskWMszb7LWI/MbvnkTt7K7xFGwu6/y
yN7js02JmTIZwBiN7nr7Y60sRks5K/YSqSZL4BSD6lvRL9FxeX5CeZT3R0XNS9iRZPLbm6Fnb3JZ
i4uZqMHoMK7czj9GCmi8vLFM66psOlQDnaGzJqlpMrv3uLiLHrZbXBsQizmpo7g7DVG3H5sEQc8O
jjBVp5mhNtqZFXatgUXwh/Xgq0PChF3nqmNwVpFJss+GiqL67TdYGQhLcWusT3pdxop/RDsrrxM3
cT3KPoZbJ4awuN3EyjsslauVpRcx0EM+UoVDe9ON2j529HMCjrWnL2LSMiOBwRG26M6QvnZdzAJn
9/mZjOfawxchOXVD1OvmmAMuGtsHa+zd6yZzxZlvv/b0+e9vghAsKFw4n5SBIuL6tnNV15MSQ5Pt
z76iwUSq9Pfj3SClxMvPcIwI7OwLVbjmTi9R8roJauwQl3YEqwPaRgMzFrvU9NtiwvhexF3sSSeq
vWigJNp0u9c6GM8MhblT3tlsmYsINSrs8gJqGz3Shy7BiXvFD6lHAbijxP7VBVFin1mp18b1IjJx
f+opnCUJU5oUyoeB79wLcFo3qh/5F10Oa0sFaR4oroKMhhQPgCVK8xWJQZiqf8Krqfm93Ycrb7FU
iZKUQWzAzOmBMitPcEpypMCp6uFg1p7pkpVBuBSI+nqv4nZjx16fIwO5plYdB6RA5BDPtt9hpc+X
ClFsU62qpF7eUxvRvlidbXgK26VdWSfWQ1oU50Qtay8yt/8mmmL8E5hk/OEokzpUr6CX9kA21BZO
4vaLrHXG/Pc3DRS6P7Z22MReB6/+nyRUzbs2FRqZ3Cy3z3ystTYWUwL5LVwiUj/y/DHOr1vVVFPc
XUZrBHNm298ve5HFxCDqQJDS8+kRrQjRZdh5HIEoGbH6MALHEPvtZtY6ZBHsZoXERFeHmBrC0jyY
fRtTrAk3ZPvpa19qEeDYZWMQPtQxpJbYAZE7FQ+cE7WnNK7sL9tNrL3AYvHVO4Ag+ODFHpTn71VI
4iSozPuLnr3UgKZBL20dS0g8u5ry0RlwIFCBMF42NS01n/2AcrGp7Yi1vBLTLizMGl+NUfFjkDEa
dJrLXmKx5Y7xIKnKUok8Ww1BaicAHALQ7IZz7sp2Ze7QFzFNwlaEseWEnh+Y311otzBu4jtzGD70
3aCfWSpWMkFLCWgpQkz4KErhLYwPIC9/9bkpdprfwvLWXhuFEvAgfjaV6dP2V1sZuUvJZ5l0HF5D
I/LazkYyH7aacQu7Rn7DevsyWb6mL0NctXTYHdzSDBPQrMmfxFGrnelm+w1WAkNfRPagxzosyyDy
9EJTPC3nZMfFs3Hm+6z1xyKyA0VogZ3CPRVT5QILHWxpnqKwNX9IDYkx7JkwesIi2v02YugKC2d0
SNZflp3VFzEvE6UvO5tTC4if4UavofRLQDi3eRCLz9tfbyWJsJR5akbdWQnSIqQzOFY54hfwwfQq
GOV314TBMeJgcWWOmKBsN7fSWUuxJ5gpRC0kZTxuQnCdB/7+6o7JWa3+2uMXc8AMQ8W/iRGgmLF7
awUGNzTQ5s7oplYOkdpiAhhwOQ2qsgi8LNEe6yF7tJoRELNqfAkn8Zo35pl2VmLyzx76zdpezs6z
MiQPUih2sW8kbC3VJw8y9BRfb/fDWhPzB3zTRNaOMoI1wfE+R6FxZbuZ/yGsFKilsPlAxl/WyiLw
axOkb1k3pFpUtfKgvM7Ws242F0uPaXNmA7HW54v47ydZduAxlKNlyBHFaHVn9DioXPYGi/AXXGdH
Im+VI7dQGTD+6CHNzHgfj/6Z+Fv79YsQp2Qe/JFDA3pTgAPR1PqmGYbquP3zV56+FHTWadl3AIxd
GDxVdGcMk3pTKfk54e7a0xeZtGwI0oniLffYysy+FhacEBy9sjOffu3pi1iOMtvipigPPANCqFOk
xc6xtXO507WHL0JZjzsKrDB+O+YAK46lH2FYAqLuzEl9JbqWSk6jqrW89ScXdztDQXEl2qHagwbi
bCtDgSPeZb07v9ybIOZycOqpoiGXYRu613V9cADu2l62Kfzjifvm6S01vQauzMCNIHkefOkGxz7T
88sSpOoiajVnkJP0fSagumJTYHUxvr/CqeDuhDnLwplPtNYTi/gNJl3vQsk8Z4/id9BlyRUeUPcl
/h1npri1gbSIX3q24V4Wp3Osb8H4yZ46aB8i+HYPv//z1aViE6hnVykllyW1rfVfErOND7UFynwK
Dfm43cT7L4CF/d+DSEzSwUDC8I992ZOf7srXZgRvuP3wtd+/iOECBHZe41xxrLTgs+aUt2bmv5ho
fy97/CKKMWlDyOSmgVeiJb5p0DTesgebvKEbz2ml195g/vubKHDHQk4i130QytNTOOYndcQaoizO
ib7XPv8ihqVTJ7YRRe7R7WNsV8tsBBCPndilzzf+/v2VEXSUpbA6VslgvTQysj7KqukP2x2w9usX
UZybZu8OcGGOYT0FdyLDJyRskRRvP33uxv+eoFPdRfCC8OnHYWBtVHJsaBAIcSlUimEXl6c80Ioz
M9HaOywiWM91s9eikjEKxgDlexmDSorGQb1ohlCXmkvIxznqkZoVPk+iGz9K7vspiq4v+kRLySUW
gRx/fJYALYIumve49Y6+/YQTEc7s4IS2W1kJgqXcUi+dWImpT2AQqfJrUeJmc99koe7cWRx9zlWc
rXTEUmwZp/gc9m3kH1NmC5jmrUWqVAxnuvn9zbu61Fbabjea1PzwpSxp3lh5bTxVEb6UlYMBX+Yk
nyvN8c9s4N8/VOEp/XfQWZmpAyNCmRTGUQRBOKlPLjqmG0EW/GBrAOEhvoyHOM2NM4G4EirOIszH
nKnQlJl/NC37o2Vw1yThO6qyeoxcAFrbw2CtgxbRDoVGTVwYsEfdiQC+t1q0xw70XDp+7emLaDci
tmKxGSrHTo7GPm5cbDdg/p/Zkq09fRHlRe9XcJYlT69LcfRtCr+61Eg/XPRllnpLBC516VRcvRl5
AISYjHLe7ygbF/GZJMeK4IDM5N9DKgBCEQqfIWX43de2cF+lO1UHV5lu0x4iNSA+cLv6p3GMT6o/
/N5+rZWYEYvlu+orbLFxQjtSt1Vg5IjllYLfQxLABctCE/NOSxjqLsItVz/zoitTjZgH+Jv1Vrow
UvOoV45ggOWj63a9p5pK9VHL6nP1KSuxIuam3zRhyMiYSEG6x2jEvJjaKj3rdxl8u686r/Ohz6f6
zPdbufVSl1LJCiMVPYbvdSzUygYBN+p1ckDjn42PpVplj75iltpNkeTlBARJlNlVo9sVnhMRhf9g
QrkDO4wJZo8fQXxjQ5faYaTu0ZmcVU2txIW9mDh8OcLHFZZ7zAOJP6I21PAKp3MFhSu9aS9mDJxM
a4tLRQ5CRnunyBB8cYufZ3DREYW67r97sm5GkqWByfhE+P+txkcv2alCFi/bw//93B8W2H8/3tWK
QNNmFLoMoHJO5o8a/3XXjj/BVPWvLM1/kvlYflCi7qJMuSoWU6CJ30AXArI+Nkb+PIUDvurVh75K
yssmcLGYBA3u0bMSQvoxcKkz0q0pPSqK25x5+lpnz5/xTVxViMubAFX7cZhwKuycJztVnjhZn0vw
rz1/MQVC7LL6UXTu0a/Sj62W3Shdfm351ZlgXXv8YrLrI4nE3UnYp/lYGDhdEQM5ggI/VFjxbg+o
tWCbZ6Q3X8juu2iQBW/gaM3PSGcgYaK2/ei1Xz///c2jZQemvsUtb7ZINw6iKiAqm3l+iEas7Leb
mH/lO9vxpV6w6ODR+WrOYbQPxScLOybPEIr7KOrhByTVc5flK4uOvQgCo/BxLilRAwVqoB2GCngj
Uk4cgfQIh52Yik49aM+tq2s9sogIJwz9yqxLkodlqH3VDZH9qCJfnNl0rHTKUtCGdQj3dDoVAhal
1Hu1GDC5bpXiONnpuY3fygss1Wz4euRouH3nWJp2+cn0MdxTyQodt7t8pS+sRUzotpnjnMmoqqcK
WEfZ5q43BFBbYzfo9omlJ7NnoFDOzCBrL7OIj0yZAd0dIRjY9nish5IZMDWLM9H355LhnQFsLWIk
6rgE7gNw3VItml9WP6TWDXaaw68p4c7gOg7GR10tD/aoRY+uUYngRg/9UdkN7oh7OEVtP7HoTeo7
vLqsO1fRbAfzBLOV+wkbi09R0zjmmZ+6NnDmD/QmmuN0sNpyyJwj16TRa1/F7jNS1oZEfTPk3nbf
rrWxWDyHQWkzOPv+MYvM9to1W3z5zLw7YLxwTlO01sRiAU2NKoBt3hHKfYSdmxt8qHuB21N8Ztu9
MiNZi6kicUx8lkeNUw/uAV0aghUuEaMlXYfL9IWJaNVazBFJp024zJHkEBro5sQCXa9GVrXb7oaV
Mb/UvHVSxJqGGceRVAd7iSxQn4GsVx+3n74SwEu5G/fruQDp7h4TM8bNAMPJKABLPohpvIo4CDVa
8LLd0tp7LKYK4QRGlA1M2wLE6XcVu6lrvQz958uevpgZWrPoFWCovEfgvFhWOTy0vhN+2n74yjAy
5+H7JtpKrDXVTGNZtkP9dsz7O8PQb1vqznrfPCdtXPs889/ftNHYCq44IPaPCnUe1wL81f0wtdbn
7TdYe/oilmHA6Loas/VyDTM5ZnGIOSHc38P201fCeCmUG6YOjH3ZImX1O/lqwJv8rk+tclvVSnUu
j77WxiKUIXlPdtO7znFI6/SmyPLparCwCSvo7DORttbEMo4zf8yLHNi0FqUny8wPppZ+FVl15iut
9MFSHtebmlX2snSP6WSL2yCV6Y1fJuqZc/HKGF0q4xxKQSo7YfMl4sQ8DRBR73sITTeZNiJ2IZHk
Hi/q7KVCro+5RhVKRko3aL5nffZFUdU7il3OiYhXDlVLiCIW5Dr44oTZFF52sZss5OtXUYUl5DEv
E9fdUW4XWTf0j1pf+1QZYOKX40972RZjeYdv+5NpaUMojoXO7tLNRuUuK/36cfvjrYyB5c195btG
EoemOM4qzH0VKAZOov/J2Zk1x6ksW/gXEQE1MLwC3UgtS7ZkW7b3C+FpQ0Ex1QAUv/6u3k8+XLc6
op9OhM+ORlBTVubK9bXBlRP70hw4T+w/9hDAKpBOUAuOU68CC0VHuKasgMHwcP20Ir140zvs3SE9
G6qg9DbgwNSovi/GbXf+Nrsr95RL77DbqcC8XUUUYxEyT95XzVpnYeTdJRIdSBWrb5N5+nQXeABc
SjoAd5KCVP17tSQw1J9ghE4+WQnh323fab9j1eGcEIV0NeuS6TBMZVioRKkroc2FmUR3m9U2hFug
So3NaqpWlMA7cqhD8XrTn77X+6GBZwk7YqJiXjpgTF0nABgsBxh03rbK9pI/8LFdNwN5UdTzWh5q
oaei7lrz6bY/fxdqjJ5U80amuLCAFr3j7dYfwjm4zR3V38v8kN1cqzaCqmGpB+AQxSwPi16722bN
Xt+3lUrbJMS4cqXaItQjKc7+rlcKDxdW117Np3u4jwOWEhdDFH+gMgCwSSWPLGpt5sLk222ff7+E
mUa0IQGGnErdfAnGmj4vgB9c2eQunNJ7OZ+iyF2MTRiil95bnyNSq9yDDvIB1lHqyhF3YW2R3col
PtBVo19jh9Mx1Wk3rPVr2AnIH2/7QLu162vcHTWjYREvq60Oq1ICKDteqyvz/8In2mv2aFkHEcjy
aKGMLf+2sYHduTau7kfgzp7ffoVLj9jl2kxlJoZeCBw1OHs/WibKA9q+mryex2vK0wujEOxW8RCx
RMQUF4aSDFPaLFqn1Txeyzxf+vXzv/9xVs49djZ9PgFoFQFvkvxDuO+ujO+FVRbsFgCjbpXNipvz
0hkL0GQCfJAIZlsMQO4EayL5lc3i0ijsjrG5si2YmHgJJLnv3BodHOC2SUd/vD3Il77Rbh205dpJ
0264esI49LXr46Y5mpgoeeWsP0+Wv+Rb/qtl/TEGeuvl4jXITYXg4Xkee7fE689pk99QswbU1RVT
EtwWeO2FbkFTKchKwwhJQwqcPQWPT6aur33/tqHYmxdGXomOhAH3k2kNpnSuu8IF8WEtw9s21b11
IVspYE8uwmpYkY/J68RAFQWDX3YbmQJskP9dELZVsTQqRuAVzX06jX6U1Ym9Zo51YabuFW8thUoG
wGOkIb22zmzcfnU+/xKhdfzK97+w5vaWhZraZpxWxL40Yi9rr+cj+JKnwQBrA0LllbPnwoLYS96m
1sBHwiBfZTYPTVQKTWp+CejE28vtvzvGX9bDXvNWAqQmu3JB4bFN6gr2eByeTmsVARQfBnDseYgD
sFYgWga+QfYx3CX6SYav45h46l+0N5Cv1TLC+rVk8XjfQAnzkzGVBIc4Wbqb+mQI4KT/O03Q97uY
GISHIvaW7QT6ULymQP0u1/ob/vqJ8fu7aehaFm6KNhxpohbJFVC8+Tcrg84/vP2RL03E3Z42dZbO
3baCKDWgLzUHFTy2qeF9aEFuP7MO337MX1+D+v8ZL/2xtXGYAq5o6UK6op/155KS+Vu3LeHr27/+
15cgyV72FyvkfqvqDJ+d6idMGSTsqHiohXl5+/f/+tfj93enu3aANo4axGdfuhCeH2H3qmGsdWXb
v/TruykUAz4T+NALFTWdWJIlSVMt2bhEW3JlIV16wG4OCRsSOcJsp0D6KfmNwNB9ins6f37741z6
+Od//2NoZRMtG3wlk2J08Xiiy+Qf5gbQSl3G4S1XbHz/84v98YgSNjvoT6iRrivbyqChB8LsdGoF
j2+ZnngA/d8HOIKaXIKe/WKAI0oRrSA79J245n5x6QuR//31aooSoFIhqh1aA1wiwIsKKNz6mvnm
eZ78v20Sf/xuCSe+JDbye14Ew3YPGuCY1ZIAsTqd6k5XeT0utwS5eNAuTqd1vwI37vECbfNL0Xko
frSM+e8136bbJtNe/NctYMgLqXCsL3L+zGcvaMHuncCSxQbifX17xiZ//2B7EaDUW0RBvY4KMvb8
fnGU/QYVVvvZOEcHLzHopV4+orOrTJeha45vP/TCItzr6cBwgBYlxkP9aEVxFtzcjHrjtXL2pVfa
rZCJTWwlZ6mZCV5LucEqyoDIjdT2zA6wNs8jXG1VcFWjeWFG7+Vz0pHG6QGPYwyEh3Q2CyxFPQW2
ZTdF7MqufumL7ZbNZhUYOyuaMdgg56OItbrjI1n+eXs8gvPP/GXZxLtlE6MMzOY4DosB9EfwdI9u
6UBb/u6kSedSp7FlD4aM95vS6VCpdyhr3SRTx6G+W0jdhmvc0kTnR7sAVQIK7D2MTAEjVeVt022v
sAudkKOKWVjAUH9EqpD+KtvkJtcgkuzFdcLQaaAGNG3byekAV0ydqbmUKQ6VK/eTC/N5r6Qb14E5
A8elgvIynSp5LCnQkANv7hrig72zPiVbnAt6LQVxaTbsdXQIHI2qFXKSyF+1YSFbvx9AABXjmNLN
W5tMkBZg9nZskg1m+2pYQYLd0C8X+t3weWlJg6azxS/dLVItfOL9qYrLfodOe6QcQ4j7mgbG0Lh6
XvPsvLC09jo7jpYLqOTqsJgWdcRB99oyfSWldumnd0cp2oqTeePIlcpwdQeYHc2Z1ss1/fZ/Oae/
rNq9xiz0+8mxDaEYethie4hd21Xf4PkHA5cY7r9TaoUXfAgroby0BHq8vAcMKFpSv1Y+8NKh53sZ
WF0Bz8WmSXBUdQJ/ulYQbk5qc+sPn8YRsMvhB1DftyrdEKUCrwuLyfDw9sZzYe/ci9aUgKDMEzEv
BjXdBaV8FetaA0fLr83lSyOw213EEPlh0rDzA+zPAMOcIidyU4MQSfYeeO05VVdtIYfPkYY/Yfyz
26qPSRD/fPvjXPjb9yZ4MjLUTxSu9XPMNfp21ZJ70r/WWH0OeP8yefaWd8gCkiBSKiyAhTDvkRxq
QZ+HpWw+wGLt4LoquW33Dc9/wB8BKxe6iTYeIVIC5v7HhOqjn7W0wpx8+zP9l7r825vstgf0iUIT
CyuLoiJAXB483luZBVB0fgrglvLUrdKxB9mZ3nzxlGiqg9xI/9SE2LlyUENgrcIh0nEgJrkYMN3K
qj4FL3JuMFfqLoZVKkLiHGwlHQIw4pZrDU6XRuA87n98GK8mlWAl54Ux4vU8+c/TJ6qAoa+b+bb7
1F6iu1bltomeREWLxqANvKeQ2IwRz1xjG1yapLvAZKBzAuEm8tXaMBj5IuK5lzWhV46+S7++i0uS
dq4AcfF5sSG1CFu6pD/Bb7e5qaCLBbzbHRy8/XDUnW+bflP9XEaFnBZyyf4114cL29tewxdhKpl5
WTnOLDDPl+msH5BRkgYlKNlvz/4LX2iv4YO5NPqNQhMWZY04JF3gSvStHsv2llIiSfYiPheBvNdq
gwHoqukeWGuTRaHpr6hCL/3xu61hBFPJX43maGCj5rStRt5hwG9qAsbfvtsXQJ6TPXTFrBgDVuel
l/A83vwbL7L8/E5/rN5Yg0ljeswdCrs+UN2jpqtSMvSiOrXchv++PbyXZtAugoAIfkPHHepllkzz
R1ZF/ktEnPgJo7uqP7z9jL+m2vGddksYTpAQc7fYoJWKviOYk3AM9Qd4BW9dyxDZ1fy3TSrx1UZL
MF955qWR3y1siOFQZsfZXCxJXYNXHsABHCGzYr/ffqcLe+ted+fNU4+7PiqBYB5Ocaqs5jRj25b8
CqOBfXIQKby+/aQLI7TX4KGtFnelWiEp2QrzJBDR/BNCSftStmF/2yLcC/FaHkblNBLUBL3Q3nPk
9FBaC9rithfYpdz6eNSu8wleYOm5yup5KZ9gbhb/EyPWv3JGX5hibLfQ0X4iQlBDOYa7idDIHlbb
v/VAGEv5NrrovtoqWT4uCn9IukGadA0FfWEa7NV5Mm4oJpbD9lWx9+E4PBkZ5RsORcTDTXXbFsx2
OwHwgHEi+gU5pzBI3tPOsuMo+TU574WV8v/M7xjrMJMRwW42qN/FrArubM3bK+vwQr5sL8+rdbfO
fR/QwvWRzSx8Rk8hS4Ij8Nn2oExSHpO4bG5cKrtFT1nYuB6m7JCOjNJldS2GNYcPqYDBLmQZ11BF
l1bk7lSHy5iFeX1FixiL8ey78ZG2UmZijW9bj3u1nmQV35pqpoXiwt2PjRgBwWHX3NkuDPherVfK
cg1s0LPCH9rx2M4QkUeLPx3fXu2Xfn232kf47oPVK1lxbpmcUiLm4NMK2PG1Rp5Lv79b6e0Is1ev
wu/X9IVtUffEtni4LQ9AzwP+x5ELFYQO6qpBmKnmEMoj9lufQce3fZjzC/3x40h4wwFIIdJZxNY8
BK0Q6KUfwit/+oV1Rnfn+Dysa9DPyEv7eui2rCnbLYZ6bdiwGBhz/Bj5JvlSz8T8ePt1/t6wQJK9
jK0sQ2G3IKZFa8UQQ9du4cyAJKs3p+d81aMd4g74AQJEo85HaoHAgCsrcEH5ICybUwYagT6QGnel
NFlI6LImhGE5AgMFlGzZ+HB6QtcoPcWdqX+//UdfmDx7zypPqB6pDKDn0SRkDq70eS676SbLE3yR
3fZTN3BaAq+VFkuEQl+6jn1r0nBo3I3Xib3uTkuUqTp/wcZjGpVPgWaZ1/drftvHOacH/5igpGHe
sHFMmG0h8x2aIrtn3rU3wXFIslfdySWO4BvlkwLeNlMOOIc59RvKJ61srpmtXQgCyG7rWUZc+qeB
EaTx2vfOMojMiHgMlf5U9tAQdmwmx/FqPf7CKbCX4lELGVIY9bSAoQ69X6xHsrVk3V2MtyreHpEL
0cVejzc3qJwoOMZDfJx0Ucb6dvyS+OUwZbRvYCDI/FBfO9QuPWu3PWlY6Gjb0aDoubR57Hc88zvi
HikwCD/imbors+zSZ9ttVGFlymYtI1LobTMoYcBZxKRxomuajUbq+bbddq/UAzDezPo83RaUeO/A
3ijzGtqSKy9x/ih/yQjtRXqd9dGApalfeF0cZzULoxxjc028e2Eo9hI6qddKhyjhF8Bf9TAUcc/a
n5cctAgUSq+ZwF94hb3ZnfRkpIH1Ibh4r+wzuveHLCrp8PntmXvp13dL0cV1y7rBD4pQNfPnkcnm
sV27a6S4C4fdXic/93G7boMOijhRIt1Ggyyj0V5pU09X/ie/nuYZDepeeaVV8tLbnOfyHzujoIS7
Zl7wvGWBJIHZLkOZ2dy//a0uDff5qX/8+sIZKJSNCYrWCHlgIXuYJD8uvHZpFEEC+vZTLr3Dbt05
U8WxXMegmLxq+ujANX7P9XItR3phVf9X6fnjHdQQoazS4R2cdOJxFV784A+B61J0Fd2o/vkPx/TH
MzZ0Xayg2hCE3RV7qZSRj2NIyPfbvs8uqK9tPI+IW/wCiHZ57JDryoO6vcZDuPB99hJAikM7iMLY
L1bdb0eZJFKns3LlCbARNEnc9Ap7GaB0MbzJAusXiwzKPAQ/7WFj803sPJLsRYARV5WGOiBApyEb
v1Te1n9Gu97VVOmlL3ReHX+MbrwMfJiHEmuMLwpsMq7zBTA4NAE2/pVr1YU6514HGPEGF9t+wRB7
Y/R5QEyarfNUpaG3zA+eoD2Qa3570uPcfrbUXVOaXnqz3fqOPFmNosNeKMDxIKmaJv4jcYGpsxXw
uvXw9uBf2EX28sCaaa+C/ReOJEfdfRAs4uChe+W4bJU69LOxVxL+F/bevU5wE02A64TnF0ELROPd
1gF0i8bx3raH0kb9dIAvQUNgCHwOUd9+tQtbl7+Lq1s4481j3/uFAFETqSO4eRlbq+Ntv75b+FsU
zbFfnc3/V129H7QXvErnlitz7u9/e7xXy1nRVfCBE6QIIqsOE69/AMu5Xfkwfx/zeC+V49NENPp/
sWaGaCxW30vuur7d0JcYxU8wkbrJMB78j91pPvXoRCBdRQrVMeTPJjecrdCvJbop/0/K8v/jqXiP
NPbi3u/g40uKlVbVvz5bOHKqsXGNtDC7kLp9LyakE+752s5ruirncMWdPLF9LHst59zVpfLf8yVK
SOZU380HeLiukPfhRlxmcEQBNaLRfNJfEvRt+mnoGjbnvmebdIW1gqlrP2MxegmW5ptW7qGMyu5h
SWj5HFPrnsFS0lmvojkb5npNVTy1ONjGIPXicUnRknNahf4WTP6a9knVZm09T1nI3c+x9YBQVGw5
hVsyQJI/PCKvs+YJylh52ZZ3C7N16rXelIbdUAKnFpFDn4DiODiZDVDjzrr/MnDfO7bt+Gumywqr
+xY9iV71LJbtdz+VZzBe8Mqd+g3K5Rdu/M+GLGHWEruls2+WLPBZmA1meddrAhu2gHVHDw3QnIB/
C5lvn1UNP82D9yGsqcr7OfwA4qpJVaOe7BS8tAH/LEd4jXCCIFSOIc9UNAHGHPpLVg3ux1at08nz
168xWiQPUQJYpwn6z7FsX+ukfT/j/z8At6rylaxzMZo+ySbpaJ+2zgJU57VDSsXiXiujSVExnChN
ZR/Xkn8sxerd1/AyRg6fpiT0n5vEyhQm3Z97oFCzYYsrVFWnKY8j7qV6Vt5xqNzPwcIdWjB/SK0f
GihYqpNNVpGKCAZxmv5oeLnA3p38Hkr27LOOP3mDPSFCEnAmoxB/CPrbJ94EjxUpCzMnD+W4nqRN
TiB7/+Ry++Vpdq/ajhYrM3EqQgnCd7mRfEVgmqK3acArDnOm6va7auIgtzNz6VTCpQ7coua+i+Cb
jsQ+vwOQpTvVq67zQIj1QGn7LRL1O93rOA1NwFPOgeFgpP53qVmbNkRWz7YaX2AO1UCDyLu0NdGU
DihCp1Ez/YJDk8vNKOdDJP3PYzSvGYZtBWiztalLhvVu1bZEgVDHObVS5gGudqlpzCvh9uNUqvfc
CyDpNcjRYh3FqOVCMGHj+mMFxiPK07rN+QZPbB/mwEW1mY8BbMXSQcGtbqi3KR2jwLxjTj1iUf2O
Rv8uqqI4U+cW/xnYptSnCTl4up9T0ptPknW4PwXjT8v5d/RuIS1k+ZDBDBV+wwSjaKv429x3+tD7
bXAYkaLIBKuHlC3tPxNJwIv1LDIt05bqoDNYdP1vNuCeBxXxk2LB8yxjADfn7d5Vc58lUfuOs+QI
s5j2YVOkyjhFZrKcvQdXy+1Obfp9q+uXzWMvW4hlg8J/XwweNjx/6n8FlaWQDPfqOOgYse3AMx6Z
5OiFtc0Dr9myRUK9NI6Vl4Vy+2nI3Kbe2TAf8JMPZvI/iyh5Hokzhw7cybTG9pRZH6KRRUP9rSvD
jmE5/NJqaaBZVdDGjIKDm8bmTMLlJN1sX2XEoXM3Jo7c0VHU+eBYfTTOuiwAYuB+CkIF8qfzM69j
T11Y16kMo5+DC1/NVKL7BEbdmCnWpjPMZYqAwRQ2iVfxEekkfhqtp0WqfLSOjDTxvwRQz35RZQNq
aVAG8B9RkxLPCaiPLOOjJl8Fl42GWsqEj07H6iQsbY4aUpIXNWG3sb7p5ixiyGFnERyf63T2wuqI
5V+5jPqz99rMwHFHFVUVhoGoQgYruxvhLHvyp8G/00CVHGfaMJw4If6KcrPbqV3PrPgywAa6QkJx
HzJmPnLXKpUlJXrNCCSSyLyNbnjnjwq5RlFxwVK6QKOUwp02efJt3/671TV/MCM0G6keoqEYAJjM
GR4rUhvS+oFbIu5mQyKbBriSf/AoC7519awfoNvv/k3qqXpW8cg/BlXcbGBhB8FzlWj31FNEs1nM
x+6ZxZX3i7ll/lT1S4TRjb33fBNtsQDDUuGM482DdpBwp/3Yu8dItXp4HAHkAoqHh52XGkLpuyQy
y52mYpXHytP0LtmMuyNWb5/mOLGfDfDH7zyHpvgU0McmTLtqLXNFziyL0fGtOygST78jOJ3btBbr
CO98B5PB1ZYfvXP/K3aIp3rhPycDCUo36S4LZNKkoxl/unJaXtpxRUsI1TYlvq8+jGC5neAT9IhO
S5dSshZxSL6Ukn6MMYFSmP8pHF54J5DS+ny006tHBMlhcYOct8b843H/dau9nxsm0gOr9LNteiin
YOr8qfVLTJIwEicwOMoUKBxyGP3ATzuHZgls4y+8jU4lJ6/ovLTHuINbsnC9Owkdjem08CbTE/C6
ckJNHs3cK7ZdoT5AP81yDo1rhiPvu27E+9ZD1jpU0ZhBKBw8OKaA/IzDLaN8eG4GAC27YYIIvkex
qpr8Jx6SAWc5FusEzuX9EMknAywpejnKT6vhHYDV5MCQ4s+NHTkO8FllZBMuJbr/qasE7a4ubDLr
5hmbemdw/uMSIj1ddHQQ2RBOXgqQ6pPcTJWVrfQylMy9dEvQn9YN9LOQTmebj/BisGt3P9TTd1SG
AaSqUPDsEJ2kjppiCRH4T7HeMsF5nC0AoOXQK38aHXrLG7nBN8yX32MxAxk9mOowNsErTGDbtA4C
CW1xz/KFLz2SpcmcdZ76x5TBL1gHVKluncsT5d2FfIxBmm+b3DRQAsKX8LWDN1I6SPLiB3Q4obEC
8lHD3WPYyRgnLW0czIL6L1VkOryaio71SpfjOIztRwZ9a7qZteiq3j/OON+gMSkfZ6hSf6/LplIc
8v4dhAn10SNjeJyU5HdlTTzk8NHTkoRxJ7NYj9Gx8g2YjCDpVDkY26LBLu+a8XloPayLSSwo0XVg
CbSPfKC9uovRt34U23m54F54Jp27in+gqz+N6BmAm2TGWx29YJLNOSE6vqdJcL66i/7XvE3NfVj3
2x2UqO7glkp998N6zKIhth/imdETKUV858Q23E8J3z7CBYC912QdXkpwepuUGO79KIUeXtaAlU/w
5QyPXjLVX3v0yt6Bllm+gLprcoN8x/syqfvf8DqoD109bY9xQs0DLBcrOApNKDf3ZTdmpd8kMlVk
wQ4xxtvHgTI4ucV99zC7edE4loERXzY/efCr0i9g7LMcFpgvPzsnltwmcmPYGSf7iLlOvuqq1Z+q
EfHNKBtE4g1d0JrnRizhsH5tAtV8NJskh252MbpjqcwwKoj7mh5ZMaUH+hB7Gz+algeYsm59rPRY
5paG/ec5EPFJDrwWacxr9LDgJH83VGIUx40ObV41VZzRqCQZGjSbHB5i1RFmUBwlb2IPZGvpfZeQ
8SBq830svfJnb9f1p1wqfKeKkkMIOO2PJFyS9wkygpgZtv1swKt5UV2rjnFSDoc26etCmHbMz+P8
2APhhcgi6iEQLb07vdbTnZwsutiYgs0ODZcTOpglgp0NElYUyQ818KYZQp41V2PHXqm/hQ8z1m4e
azo8jbOZcuGZBXWILvhgoNTP9NmQzrZLBJ1gSHIbhd4zdMjhnTSoQqVbn2DLrMqSvGphkukOhjyg
vpvQLAdAfaUAyTQa2zSptf8lNHAzSjc0kD42TeSdOr+R6Doc/SUl5Vx9aLaFP6OCbH+x1fivS8Dp
g1yD8vtKyuALEfCyfhW8GpDwdZKAAKCd8P6JWnzM4xS4ss88TxvyT5ME0uViTeofdTDM46MIxnE8
DA5dgnAmhqtfJmrufQXmtZS4n1TtF0FbD30QFZI2p2DmnjyIyvZlimCdspy2lV1PmOZyOtEY8NGM
qL7mfjrSsvmXQZyDrdxr0XEo60i4O+AnfZbqhKs61w4d94hTyTgdliBBB0Q71FVmmZ3IHegF8Omw
YDr3v0kL9vmDnl1T3slyDrxUzGL+JwLv9H0bGY5e8WluwoeKuXA7qtULmlQg7qtT5dg4P88bI/ab
QW58zaAoQZw09No093E/JEG6eFGnIdUkOLN6QNQAmhTnxr0pjlr0IlYVrkjgzY9+7tZyxfRrMQQv
Ho4hONTWCnQFtMUnfRHoOvolYai+ZGimDIZ3Dp0LZV6yOulOzLZxfxo8E49p33mByZJxm7YnVga0
RfvnkLwbggmBoViVZc9MUnSygvKDK8OWcINTMzLC7w6e0g2KsdLbPiZT34GTwCnq2jFlmz0Kjwbs
OIfr+oKWfY/+gCoVJWnCJ/CwgedlzaFD+D4cR7Z67XPjTaij9GtTlvmgglAAdT81UzaTOVTFEIx0
+OE31viIMCkNcPXYhG9fYJpHm1OrRoHyzgSHmFNsgwBh3AJj24+ulWt8Ul4VdMXk9IRBaDrRrPd9
IllwX8rRxE9IA0QiSKVeSJItyeLp1FIMWwodUQhQo2uGGtfPTv2qx8j1j45zsz2RsAdCPN38unY/
aE+bOiu9GBuC16sgPrVVb+M04RbYW1T9mwl+ONjeD2Q1uBn4sMFo09ar5d1EygrCdIQJwDwuncXe
Befh8iCJB9UoTkKsykrMOIfnBZW/j1tFfe/rGZNNj5YECKb9tqG49rqRfbClpfBHRvki5YsXl4/U
MSLzuse+cTfobZlTFMW7FrO9WTCpRJWEB6ca7SHbwfvhPoYU2f9RAvPyyNvO1ykFFRiBU8xNjXca
4Ue0ySBxRx9UKIJLf9ALTO8tmeY0nGyyYPWO8NrAzj+PRx0Y868WfP5hFJyU8wWWteVd00MW/hQO
HolPhMDdL4Oaf51ThHF0fQf+1xbknh7r/lHMHTdwkIhld9+bsgsOdp1pD4iaGu1r1LiAfiaaYg/D
ab64bNZV7AOlKaPqFHIKe2Pm4X8OJczPybuq9odn3Saoa+K6WeojTmXc+yi1bfPYeM6LThYBVwNL
gxYkcCzBaL5Hl5z9VGoZfvFENdfI1BDNs9kvUYzIwPCo9BE36dH93OaasicUT+vxN0Ahgf0N03X8
eQO4aQcSe4n4STbZfw847oc5GqEMTfnqtvlp8tE/9r5bofbLdBjH3gfgf5XO41JYgZDK71EsR2ey
w2FAGM4FqL+RYVqHBj1Gi+6r3CGWwVZgRS0+wB+jVV8rHyYuJ9FX44+1SYR4Zj2ZQDHkynSHoe+l
yWJXDu60xaYNMFCqlWj0FI6mjix0e9rKcXHF3PXOO8nQtV+mSpjqeV7UTFNrl2W8x9yhY+o2kdQ5
eCZ8PQTbMiwFmdrgXzrW/m89x/jvugBBYoG7nY7eqUgHErfvBXvR1lnLH6cZfRr3lpvBP410W7d7
plo1H31Wev0jZkzAX1BysMhdoVecZZaHCzuEZBI2bxcfd3mKpf4PSLPa/fZ9yH0/1RA1bSnSxy0r
Yhom8ESMLJzaZylDH0InX8O/uK079cBMH295EJhIHMJlHfU7HtpNZDRkXnwvSRf6sMUbYlKMwYzL
QILkDW4enl62Yw2s369Qy2XI2TgohjPI1vIdatyGnvQ6GqzhDedVbj3Z8kMZbXVyMGYYbIHEnMVW
X/IWsx52r3Vaj3plh7hRyXpAy8eESwJMHbwUFQVfpVYiDfuAyIDV76oWV4qsUcu85b71GDtAhOg9
zZMUokgqtKOkg9hqVCohQ9Sp7v2weUDUPJo7XAuZLmY61C6X2PFxE4vWSjyInm1t7omVbMiW9eW/
PvW85RA2E+lzMbTym+RN9Ypm3SHIajeQf6MaCrW0m21j8qmO6JTXdqHP6GGYfp//EXEv+JLVgde1
1+YhG6qvEZxlg3QLQ/7NML9V9yupwzFXbpqx99bSC8aMS03/RVf/wg8zanAK1/gSWTVCa0RHyAtW
/cMKm4LuGBnbNIXWfBQneCyFGBTgRi3JbDkYcRyipA63tMEyqg+zhlHPy5nTUd+rCu5J2HLDSj3b
ZASIGkWhIHzc1gFdRZXTqwfRw+pTNFCYTs7khIswj3IV4X2PGna2CMHjTuH+JOC8hAkIPAqspP+P
o/NabhXZwvATUUUOtwQFS3K2t7dvqJ0GaKDJTcPTn0/nZmqqpjyWJdG91h+H/bNXoqSsnY3fj43K
1d73WON0fHaIItQHl5ia+g2NqhUUQGVkHyRjNS+vgeiQIXke2UXvjfDEeGoKrFCZippGnMeBBMu/
lleE1kNEyDDGJ6utxRdV10174Hz2gRxHaRNFzwPZZUYhTDcV69IVT1xg1EYLwwg7GROnSq48AwiE
/zVHtromG7UWPBiRiIY/snP87rTroNIYW7q9uxCiqJ37SbiVbeJzfY0xl3pfxRHTJhe36MT6wrpp
8x9yATlzaAETn5jouuIwAjHN8TLrbksHH338uWRatB5cQwbDQwey6j60dmWd6J+erg1RtPLcNZKz
Z7GdnfVzwMmZOdKiWGjoPQfSofNyeZrHqQ7QQ3fe27rtPXN609U+AIs3A3fUKs9jIex6Tn3L9YBa
12Yc/87eYhop72aVv9BcB1QoO9d767Dkd1whoJwZOovCOkCczpyKeMdESv5YNT2sYZ9/VVyn5a2m
0dZlOa2GICYheY8evagaEH9vVr/EfRSq1Cns9UKfxtrGc7d2p2GKrL8g4uYz4HbwZbdb53N5rkOm
60GRZt8M+8t9yO3irZQIlSofVDqQc/RSDtvaxXkfAB5Xbk0xqVe+Rp7vEPBibn8CGRZfXCvqIujE
e88Ny2TEreRw7Pd9YJ4U056zQBNjKFqrONhGGWQ+OVg3c+3yOeZU4ul1OfNpLJuNy2itwrzjj3WZ
jU0ufothBSOptzm4lh2JL0m1GB7wYa7NrM3NZeKOjcwMA/Ty2Vq2XFiKRu+zmcAucoXoMxOjMLJg
nsaHms8V8iEcTb48eQRjPwk6aAmSDQ6Dp1d2a0p68DxNy9Pm2MNHXrf7wQOjkA91XhDUbi0LyJJr
2F9RsezyMA1tA/NQTqHNUqDBhe3QXjYmnnA7+Tur2EvvtsODZ+XsxZ0p3o0up3nEqMRzLmfjrA2b
r2EUyltRrx5lIX6IpXFaA8WZJ+1Ht4JBKJRl/qIVajmuCsv1/cj+EEJ76Q75ffH2Tlxtfi9nTV++
BYN2Xugayb/NsftP9mGZqNXVSxyRC38aNmU6MRfgCv67RhwSRkCCssMlBYf2Ue8uHHFp+gsxX4O6
7sIOfo/+yIFT994hKtzpdzPL6XsZZPEwu+X8twlCkHgd2jNOVjagWIdS3wKWlF8E6dqcmXodm8M2
tfiQiRQtnMQO5n5Lix2bFkPrsLjxpjx7j4fNKsvzUoVNmMkx1+u5o+d+PbDO/xF79SEqd8zw2TmP
lr83YWLhxcp6hPVMguxrh6DvZjPbsUAGMc+bDT68rW/hXtRf2nGaNJqJoCpCVb6RGS3/6+Fg/oT7
bP+Vzc7wqhuz5kryxtQcpoYdqVHjuVzN1zk0IHkr54/NRX1DPAbnXLnbD6euxsQco4lcBHdJG8fp
aV1qo8RajfzDCap7+2297dm4LaQGlsRRwRqpeDdAloLG709N40QAC1Tv8nLdg2ZRyyKZf/fmlkMG
ruFBm3sFeFQ1B+7f+QszEvMLmv7HYs9PgfbMzNTUEnjGXseqXTDnN4H6NuvCuCretno210tjbutp
WeS4ZDgGDJgi2vD+3SWCv21CxbMJS2E2TXSazWHnHXzDMIfYk2Hwp3ExatI9OnYHzhg3Gw13uS6U
55yHoIsOczWgHJGBm8BD8tN5Uz/UlW88+Es4nWHfrNPWEsWlmbRI2dF+ajdh/uH30XKOTMvnsfRY
yn0v+kOHtgxi7t79qzacnWY4qjn44f2vIzmsLMnyEkBwxBER1jEU5M7EMBvpzjRxNEuW09npp2ff
dMV5WvaJAhjN02jU7pOkWKqBZwv7IwViOm5J1mwRQnT7KyO8l0pecbasqizZ2g3jWQ6DuoRR4Xwt
5bJcSpasRLeGiNd6ZoG2hdR/9nBfT5LemqthG79bSwSfSuX6XU7FS+iaC6Z+qK+u0hU7EF1QFa/p
zWy84rx5/ZCEYzsc+mHov0D3w+fNK7svSJ/JTUPlca9QoJn64+y32eCpyXzvRMt3yVRjcwwDJ8yI
3yhTJNyS1E4vHDOGKTdTxuC8zo0XpVg35UMplp2ZM6piIQOLhJk7npFPA1SOq9N+t53HuS+WtG3W
+hFQUh5LS1qpFelfBVPBjeb68nmvlZPiM1hO5WjrrJWsNtIyoiQYyt/55jyW08AOY9VOUne6ThqK
o+6h3MXRtfM2HWdRL7SWByDFMgdYBFPfYDZMNDdTbKx8jKnrlt6fdTDKW9TU9sOc+6sN7HwH/Vc7
P9hIi9MKQo6XVuV+opZR/B39co99Z64/19HmXIJhOjvBnP8rhTVdCHPoH4byzsBFrut+Bpt24IkU
q3wS9AWZzPlq7Td9b/D1dINuhLXz1ZSO++V5Qb+wS2LZTwKH5gld2e+W6N5aj6E5CUGLALmrQVEc
JeBdAs3xEveSuNm4cAjziq1+WIjEaIh/3pZi/EtVw36xlajTQXf+AtM3UUMP8HIeQyenuXq3D6Vq
zqG5zG+Gb0af1lZMvysB1zYwnqYhkUnHdW8NjH3VeOsWHkZcivLSukZwbhdR8iWZIThqIJk3N3Ia
XqFBz2XD/xqNxzhkeeND74XdlBV28UYuU3RYDe1uEIFh8CDLKAKMMISThcS/fneuRe4Z5VyJB1JJ
REVgPPKgj3EAlP9ndw3zbZCOf3INDsJxXaMHRQ/EYWaRv+yOEdyA/aZbt02QTHZ9orC1SIht23+B
zpWZuSjxbDrNR9tazYMWQw1XPq3f49C84JOH5epHyrLQ2hw7aagzE9km4sLa/YPY3Y+OcyEWzpCf
xoUDa4mU/bNsWutjq1eDwPa+/vJd0RxlY1lMxrAaCNC2X7lpOv+ZfvhvJroZ5mIYgvSerQCrE8Gt
R6I9LNKcbo3lrQePjqok8lrnceGE53bqCvMkxNSkCGawOzWR3x/De5OONEV32clzOyMRKb4jQK4X
VfnkNA9L/a2dWR2l8ra3cPX7h92ajUzIqn+K+slIt87EqFxHaT1VexZ0FTKjSHzRNZTHCD2qNDR4
WO1KAwyXzNW2I4InJIb6kJdrcWvy6HfgO/Il6O4gU2QP68UoAv9SLzXEH7jNi1v160EJBcZfmU6b
dIzcWVn0fLJ+45HV6nIOgtGBqGG6mjKiDaa/eKLsRyOKjMPiV00qIo1kmYn4IfIsn2KCYP+0YOfY
5kR4LYls/+zLsKON18gc2s/S1o7aq22RdsAvcYo/Mgx3rOLOLyV6+ditzUtrbu6TsOmmGcGartAF
Xja2a3lyvdz7pGMp+vb2KX/casjJthq6My7K/UZldfmA8tLKTFNmSEyCZ8EsmBlGp46W5HaM7REr
sCmhVbol/9kGEeCh0t3fbgRo0a4Ac5H1CJSoymx3pZWtI/SfLOflwF6cX9k4g9MEwnjgueDuB4g6
D+W6/dPDQnjiuHuXtYXGFpL73CxcRAHD4p+9ZpMwJtVBDVtzGNvRObiItr6qaQZ4EuGn69fRCduR
fkRJH6V7PYp4WNDdoFKAtSEVMzwoFIfMjZu6AUR2j7UjppMRFvUFnKKMp6XpWaP7hueBNLUONXMy
RQrGwd+LtKXy7OcwQo2MVdekds4ARCCBlawbmELJ7XL1reijIdsbAc40Xg2IhLdCUdoZAwUuV7uM
xFX3+69gLA0CXfL/gs3KutFpXi3H2oncguswbNOL291qD6g/QOl35rCynA66yvVp9NWvoY8G4LzJ
TuCs1uO+9/4jLgsDHKxWzWnvXCMbd/8PD40gi1j312gylxP718ooUTdH0GX3zYCOOuOEhz5ogq/a
o+Yzx7vO6kCVorLxHG/mNp6t5k5sbNAmWq8STMNb4pxV/71t7Sn2GU3PEWtssoAd/AY7gi6mC+Er
qMP6c7t700uTOJa8nowLK0d49piJX1ZVWOeRg+lANydqGoNF86bmSLw02F2/Ar1Uz01FB+Z4V1zl
xSDP0OHNrRqHJytS+J2G/cfAIJCBcBZJO3rGac6jx8nfogNSmT9LFaypWTTlp8HU8VQTb3aoR7hM
HTTqQUMRnKrS/SosHv18WpRNDEzdppDefRqGDvdQOTf/EF6Nx9KDozLCeT5txso1gaGxyBlwEQzs
f5eu8R2iD0TwUIWRjNddiH97DwdmdaXMVpcgMt+em4MFnckkIgSnO5sBfr/ibDoooBqAGMESW8qn
1XeApgtfJai3JnA6J0gqS/ZXmXvjdRRNft600kdThWTHyxKPHQ7hK0a7Pg5dWuwt39aJKgzryCZi
Pu8hBUKr5/t9HAAifK0COjpopJHqUv7YN7v+E5iaUJxIucXFHNYQbGR6QdUSxH6TV2mQe/8cTZSS
bwf7cSoqnYqZY64JG4ZSOU+H3dTjwc2jn32IImkU0ZoY7FpAWf3ytNz/Ul3JH2HVmYeQAKjXsM2j
27T7Y+LPM4RbtXsP0Wb+9FiVwEYnAIa8PZv4n5PJqB7Jj2TCtPo5ddoVYJQEV6Yz+dWGjLPLPr6P
YI6pXkGxEO/vaS6r9hcZgt1T2Bd5vIdKf4qa8HvLcaqHejO6cxPW/2xfFQze/ofAWJ4FjnbQoIRD
6vQgOZPdmZndo8STxN5cdb6cDNK3XyQtdCmZzIIri0dtNYsNCQeHiVIEzPhl5PDnsGbArtaJ36vy
FNW2xe1i11fH0MAsFve4aVrElnni32QZKvFEWLxa1CBfCaxCW5frYDns+MjSqRvhSKl5S3ekSecW
HUMC1OrHsmm7h+meODX1Gj0fnEsM0izPcm2WoxS0R0xjj9FGku9SmuUreWwGuhE5XrTnmtdZq+Lb
tiN+VA3AbSNh4tIt8sNa+/nn0uKWyfOSJExvnl8WrvGHwmi/hwhud553fBdVw5O1m03aD54PARM2
l8awf/va++H4sD268KzYslGmIjjIoihHsob8mbvC6MllkpZ6MF3Hf8I9H9yUV9s3CuHLpJrNl0n4
6uyiMkyrKOrSbXTlZTYBKtxFixhT6ULdvQLnKNCiu3Vrc082fhxBoyGQMOUZbBelkEXEoGOxohbB
pDLTRVUgaQr1V/mdC3QIaN3MuEB6EhcoJGKFPSIx8L8zSLbFbaqW6Cq4BJ+EX3unUufrl9kRUwTb
YXVP9xbYeBlb5XM4tQCZvbfsH4FZsaEVys5AQczxivAuekY8hgjDskcCA/P1tPN4P0Dgbc8kaZQo
J80DWobxJov8PyWs4h0pjpcGC5ehsi1xKaldgmgkZ66Y9fhaEfuYTD3J2nNp6APYZn6FtLRi14NX
qyzjdzEB+Km1Y6vXheyIJJK6RS5FuipCjN8Lf+wrNNpwLpeiSrxyfqlGPjBhth/1OrtHUaGS5yho
7rl6v+AvROL7xiVs2aag/7Hau7iq9Hd1l24svpqP5VA2Ce9aA+3ruYg+xe8745pQNe9w1fvf4Tr8
duFaH0NftAyg/cUPrMdlJJ3J63Xc1P3H5uwvO1lkqb0icXHC8RAY848pMD8GU5HJpRkztt147rcd
41IjIbIjuTzylXJgBhwn8Tr/nxyH6jiGhpW4DkA4vYhzLJFFHsVU3lpd/QhWVqNd9UMcuH73z6TI
8MrsSw8mOoxHJxxall9EvV8hJtd3qZvZROkasZ7VGPsVd9oPa5qnYzio4eQ1VZTBqHgnPUZhUhuI
MBBsIilP9nqv/nZVT2byXq5G4sI3Ho0ZiHQfi8V6NGfY0pGN5z9o9f42tEwF0nT8Os6NtU+j/8vF
HNRV5axGigXrEcrJ9VNkYzb4h1eAqfbB/B2ZIXzwvLAebFK9mqgIf5Fv1/wai/F+1Sv/MhagbggA
c+Nh61qH4WZDm6msyf0X0TzyX1d0dH91qIK5wHz1abUYMDhkDMrojWmxzZSzvjvkUe5C6ytiFhxD
6l+KSqtTSGcYuXHBdnZLhU7H3yf9Mvf+AFG/DofVretjvhdmwlzZXIE67ZvQa3Xa1rFlxK4nVM1U
kciD5eT+fygcqvNcQ3QJvx8/VFQtJ2EEyFAkR+tYR85Lxyj/oCccnuvUram7t+rdX80NiJLflYYe
j6qBqv9z9LbyL+wiUSCijUyATELif0DZyA9KJvtPs/SizFlckS6dsV5Iuu3nuFvrPe6Lfvqror0f
Y382N+vgbBWSMQph9z2bUKkSPFZXQxsXMg9OeDumP7RugNrycdYs0SxjTBLljdXMuBj0QF7BJBsE
a2K2kXXvkf1ri4gaRq4qVkKc6uop96EUuXV6ZBYMnI9lONvHlhzf12KYzCD1iEYGURLgHGy7dhyW
svlEjTRIuPlgZhnfiLu7bntnRgkQTxch16jleoJI637pwmw+u8hcbhVKA5a7HWksqZKgqQk0JHps
f2iDNWu9LYIK8YLh4rYzWwvknVXE5jCXsDqlGTVZKZpiToZ2cLdPc2XmjSNtFUGyAdpk9dYyFJY8
anPi9rUDqOsJ92DZq1pYTuruD8rWYLjHNtusAX2wlIm5rguFRMXsd2kt5yrbmQOBfpqZTYGheDkN
7tI955MXZDCNzmPXwmGd8z2IgqRHmODfFhNgmtGUkL9D50sziscpqh8iWfAF1g6sQOZLBRjmUEko
GJhXeGseWOOnAABsX+u8BDUdJR9KMoH7qHRoeq9LsS2q8LBSHroc7pPe82R1bpQNozM+I3SPzvNU
BF0q9bi3CcoXI0qFZUAR26pqHMbJufrlUozixT0DuMy2JtQr4pZ9w0Ig/Ck6B1XlB2RBY1zlDWn6
fMg53sbI+YO0dK5fKuCxLUbGY7uXLex8O0Fi5qqMVra8TVQgwLfmbhYLLN/YIn8D+t0fq6XuxhMS
+0bHAGq8TznnuE59v3Pyj7mzp/xNy3DrfpaiVU6LSGFtxMGXsIZfcKx6OQYVw9BM8/w2iKPcaztM
cyWrT1E0w3NHrM97JcugiQ1Q+8fRqHiVnKuMSl5YBm3aWh2wtjPo8ROeyKlSUM9xPyvaRPqk3eby
axKWnScDHS/qYVjLcUvNVgdQ29E6iT/QvK77EliB2T85uZk3xxUdGBH0k9HAH/g+kk1KJe9EyWqH
XKa5vsu5N6Z22jL7/cPVm/l77erqWBqDm1r2YJM+O7/WbclfUpjilEeyTYnZmd8D5KHpbA0vLNz6
4hPxko2unhg4phdRdznC9LDQGAM8edCLMGOJ1jWl3RgUlheagB93j7u2GCjqdqPtj+LRJ+311hYz
sYE5wxtnMNr6p7epFy7E+lTZynmfXE8/uKoInybKFDDvDSia9nw4Fr3Hkbs488cOxAYhrb8XEwFY
USNMluVapiH0K7JMbcRlaItjTXDTfUYk863uujd4KMZNV9Uv2jL6FD2COoRBuae66Yzb6vYoNTzM
2KvCTmloZCdME93BFCKn9DVwmV2D0d4eZ/aLpyKa1zWLhsD6CVVpcsJ20Fh23g9fs9jUuUcNQjCk
MQxXdJLGmEiU1XbCgN6lYpnCzAjZCHDCcNjFzZAX30g8x2tVs/WhKLLWx8jdBoT3ehn/VSaQuYWy
0kqWKKwszC4NhoKmGjUiHktzTUTTenAmz36KYDPAKflCwc+qt8Kb5kx1dNbgm3HR/jfi3V6G4jz6
W3set977W3c2Q6Et+ye5lf01R4v15numf7FLxa2x2s3EpcbCElvK7ctDV7k9iXq2OtD2zcKGjI6y
akLcGf/h4b51YNesVWG3X0at9m93BNKKvW2LdEwwZ54KaLwzl+GUsat8erafD+noL1TU0bn3e6yR
5PT9bL25TJ7sR0uQWtojrzZASe0VZvgZgMof7YoCum2uXvPI+Cb+pIaSq8sDWbqPbcf8sW97cHYJ
tT1wMp4DZG8pcY55ZoJcsuV1fHjdUzCKq6OkmQkTAaGQKwI2s5ovbBLYIqzAY2N1fnVVhay/s5tj
p6Y+Fu70HLndku69EKmvFgJvlvC2SybmISqaBxEGfjLM/pYa8xRg4ukfw8W+IRzK+saRp32uT2O5
piJA+NeNk/NITsmzlIipKfL6bMrWJai3s35Qt/Zrg+uPXdWHiaFKFFKB9w7PuWYGgZoZ3eu/EBbd
/Gk/eosMzp7RX2fP/wgRtpK6pEeonvLG930Dg5Z4icbCjrfcGk8OGFO+LEUaOiLz1uZ9MerfY2ky
nUGI0FYGXlqeba+85hOCK7xoN/jnIC4GyzyH/UbXGEfdHMMRBim5JC7ElZvlTjUz6hnPdx0qunce
MXzJzjCcl74s3yu/e3T2eUkowq0TyykE80n3kmvMXl1RwofyyccarBV6ZCrbWAxulbkDsr6BGw5a
q3AO03Q/fbzarG5MOL9atwI341bJYO8UKrQpAIlmT3Pq3uC2An53c/UgR/fWd+uv0Kr6tIi2nxEq
wRLiFG66cM5VtIPyrYF3kOWIgWPowS3cakg2WOEzJLyT7WHZZsuMGctZ++BvJCG2Ao33h9he50La
Vf9C0cD87hcCtEvpKiX/ZUnL1d1QqUY30W07D7tbRJ9L5H32TkOpBEvTckA9c1Wm1X8YQXMLt7ZI
0FhFdDX75s/NX/vfZVisTGXSukFfN+KKd4KzEEr6GnQeyLDBqLjlmzjYOeL+GRvANjU/pmjQz/h+
II/RLiTaL7wH7Sjr5ETO9r1y+r9DohWpGMDto8p+WnBVQYOtZjy7wQAtXdkILHscREP5iwEbI1gx
ldXraJgWjjQk/5MMSp2sElnzBUgBtnBcfs9oFh9c7HyzcsNDLmwEVuPyIpBecM2FH8yuyEUMhOhN
xbMewPQX/rac3HWY/srR3k+9XZzxud1c9paTZZfNo0BQgh7sp+jqDzPvf9ZdcZFIhI4RquIb6cxL
Ch6t0nDptp+8edZxZ6BOjXa++3X62XgY6qVbYnPz7FtHWEpS1jylQbsh4EPzUF7xi/NIzgPWxtlF
lB04dro1kXeqjdW7DmHQXWG2mfLLZf4T9GZxNia/+2/3+H74dug/BpxICZYp64D0ukxqZbjgkUt/
bdZl/1cFkxiJwQbOg6T0kThEefkQuqL6VpLMCblQ29RKp/tqBQeiH9SwZt5/eBeKyxZo+z+of/3Q
lXlzkmyLyCbJ7HYIQzzNuqwTj5qYxwl6kl8ZeufKwLaIMaNo4omyzmugcpYds2rdb2XvzBwlta/H
fJ5CcWtxsTQJXeTmf+0egLa57Tosr7oeLYQjIoo+dTt5HwHlvVU8dP1264xWnSKYxupYD+BB0Odm
9Wy7kfzNF6doLkHnBK9FUGgfpaGHkS4np23xVywb9/yUS64H/0oImfViotzvEtlqTTBRZa6pF8kB
A4Fv/O586nU1BoqNfavwarKbnPa5atrye2anPiml9n/Tvg7XOqrFkrKxhz9UtffmUZTbBsgg0MQq
M3i2+dJO8SoW8DGFNYF52HLfUYBFXtLJ3UKWBv3HrFYOHnjBODzaqOzeawPgxZn65opPYTqD1aAe
wzt1G3LbuO017TNjWQ05ZrdR6oOVl37am8Y08p4H9itDp69pNImqnx7K6UvjmtO5kt52tEm6Rpkz
h84NEW/74iyhTMNhxdwwd87NGAPryoiKLqEiJAH1CuKYFa8k9vxoepcMuGlp3VE90wz75x69Yp2s
vfLTaZmbZLdtyIW5grD3tp+uzf436WH+rMrQOHibuPum1vBFsPmy4jiQJSt2+YNs9H/CH6qXJsK8
C6WY9/+E1TNNTKjpmebJxijM4WbZbvXglY1+8IbRI1bIxVWXd/rm2Ltx4DtSZ54fIlPedyedCZz5
FM1GmyP3/xNE9JtnTdUJJe+OLKearFNtugr3KjA8quw/pisBWUrWsd1r1iRUYHoDRozYavw3E/N+
3KsBv98K+jI4dvGOsMc718VuvxHYorJpQAFvrWpOVGNBHpUu/gTGIdzJ/ZahlXNY1ngfRuCFu1IB
OG/gL2MrZ3/guH5XjtmmZUcJ6VygZGc27xh5/OJsQbFyaACoOrZtn6kCBkjwtznJEas+j5antxih
ifWXa0gfpob2CG8ZATENlnTatTV7RfMM5hseWMzI3IcDQju4IrqI/Gs1AboNZRn9oXfujorl+hqN
pYoDO4eZpUn5QM4KU7oP9V3uy2O7bxViXp/hgWiflMYfwV4eQbBWVv6EXmNN+OTL41Ka10KMTxDO
AjgUBZaYJkZ+P3Te3Duh17TVf4r1Jpa6JtBclRaP41QdN9U6sYlpJZlNpE0opa2swIDIP3L/se/s
FslkFDyutfURRSpIOlRWzytv3zfaj/+cu0VFFqx2VmU+K0+WhyBA6gcuBPTJxhJbA6nRk1JFJhBt
sjCEBkhJsD35JGJ2YkdDizFzuJs1JmvdY5qSvXg0+dq7DdhcI9SNeaKNx2Ilgnc9+RopWuEhz7OG
6DTqmh9zWERd715Sr90bbU5V0iuMnu5AdGju9lwfffAfBwHFTq1u/7VeqI7u7v9lHh6fBqfi7dwB
WnBbzBdV4G4ea/OZqpbwNHfhcK6qvI7DvhtYd+2Jqx65V+ggvcHuxEAEiyONJufr5U3WY4MG8CjQ
8ya13mDw7v3k1UqOkd77r3pp7x1LjJCtdN9nVkC+IL44rlEVQeCgw91ZkR9ok/sioTBKuNwuQNAL
f3khU8QJbRZYNMhg/2sZ+B1IfNqjHgWix1/lYgQVU8rsXZxgHV6JaDSeuJq3UzUuIxvuMKNiLDwO
gxX5lkQYPLOrH/HuvYTohS6GFzYg9Y3L8Fux/oG8nttVyVeNvGopTI8tiTMimkFkl911Eh8vRMx8
VJHP5SFPwEd3DMLS4OmNTOeHb25tAtfBky47DVuPbaDvTQkEtwffKtrq00oT0eOOYPlVN2pJDSqh
Hn0dyAMJs3STsqgBJTQT/6p9hdeqRdudl1tCYUf9qE1dMLgJmdqh3slMmZ0TCUZvyz5Zqamjez5B
591cDHMJimZwYxsfG2t9+TBU7Q3t1JNX982hmori2OTWU90ONwM1W+JYOONC3XExAs6cJxN511aF
8w8baxxEQzshB2vFSbtVEKsg355E3glcn5KxcF3iCgUnJ5upMk7t2yrv4D/K2mlEOCPbOrjMe2C/
zyVrQ6Mo9Z2rHmpouxum6w5oe5QAysJYjqBU83FElfUsfRJOhDurWFjLE+riH8ZqmNnU5EaMFG26
ObzvaeC2D51T/kD1PiWmRn3de4wj4zY/Arrtb1MY9NeJjMfenr61Hw2HGnMvsBsVLnoC/SxcuuJz
m+kj59DwdnRi+EJeNUdoYgr9QbXlb6/iFvdL3R+QvahM1q06Ok15y13XyZbQe/OKRbF5RCe/dpts
ryPzYBZdwccxfLgB/72nwzhq5Y+xRpW5/o+682qOG8uy9V/pqHfUwB2YG9P9AKQlk0lPiXpBkJQI
7z1+/f0O1D0tqrtKM/M2ERWKostEAsfss/da3xb6vG3IFQgbw1xNW4GtgSrlYM9pjMY2zY9BG7WP
9mB8XpolRc9A7aEwO8SXg/tVoz8yoZxW+KbNwJuXFH87/l7c4RlLhBtWh8p0yYfF8b0xTc1LYhYX
lh7PLxi10ssg1cMLTU+cDW5COLZl81Jpqc7BTTRUW2fjmr4Sw2szlelu4Yj5nGTGcFngediVGBPv
swbHnGgQZYeKikrGEDpuDPMaTgAlbpfKH0V4z+Ccxk6FW9DsNV+3jGvOFjncBbKEAw2v8SYdrMC8
AXtKvDPtK1W/DZVux8p4gSz8qWmjk5awx6Gdi/22QnZsc9eR1nVb/O1v4VSkbKK53KkGz9HSdsO+
esaai+pUTc46sAsOciysVaBikp2Uq2AZNlXYbd1owGnSK2c6l4ttP7QkZTsd82S4t5YEJV7Wv1vs
wIA47Gk7E2tuJua9R3t4feM6yVecUxzsM3C02A7hg2SpVm61bk5v4rg7ZbnDCDAZVaHCjcCr+qVe
9EfWwi+CSuou6F08fJFiblqrR4nF8RbJaR7v2McX6p1puA1D10vayji7RkQhUAsfMVswSbJ+uXRS
696o5nEfzvOthtIOoEOJqmeh5rikacaRHft5VWvFJbFbLe01WUnKMRie4p7GAa2OiEDTF1TbU/3s
xO07OBF8skgwHaVH4ZAF4WkJMICiTlp8zI94f2q63tr0wj2YhTX5fZirlAIJYPIMY4q2lMibEAp5
RqnG1LbaxyhcEjJ5y5ljmAydhsQP0KJvBc5pT22NU9aFjRel1DCtWan8AiOER9b6oSwNzesC/YZG
7EhPMnKOqTBx4ZCi88M8eg6pvsdktNMJrXqt+DHnrq2TOs4OgXrhizz/FpTL0+Ja2Y5mIrLgk12b
sV4jCK2Q2qXoWGOBidQNasq4+rLTzGW6dtPZ8iPCpqfGWHq/UoaA2TWHG6Om3Gs3qbODgVJdUlnT
PXz41q5qMNBT5MVC6OqXc9jYlygLRgplUbxT0QWyKo2v9TgGGM2mbG+Y3dOQZjc16URvICkm3fjx
Qdfrl9JRH6Oox5I4RosPlDNjVFPKnlXJzWgfnc5utrY5YPWRQv1K51yd5wRJ+fLkjAAgOOHRBSJQ
qNALtdkvKK1oqZmQYjaHnBitqRZzn+UtGmD8ga6xUWaiBW9KFyaJomXxdWSrPMTIsLI3XJftFzJZ
RUPJXYSAU2f7Es8QKyD+SO0tZk0fNo1hNvle6WtF28zkp8q9XqvIfsJBgTjjNG5H7UoUSXAcw6gH
JZvGdoRGZ6p5jorRuHsh+tI9m2MopktNa4anMWD4PqTWgNxEz4LO8krLCPoddfK4peLgLkw18ucW
+WYV0Rfqj/hXzO8/QitJ3tYPxLCgF5qh2xyuLaVGJk4LtfnVwUf1/udcqH+P7XJ+7oM3K8s0TarA
K60tOfqoaTiRt6MrUVTOvwB7azqX+u+4Rz9B+cJMH/DtonKLVVPVDgTVicaoI8nlzwj4wPaUcUMP
vsKKXwj2q7emq2eLnF6g51eL1ufVHlzLdPvnn/iPcFLyKn+4obR2YEqTe9oHZUn85dZsbGJ8y63h
eTHmX3D2/j0/zPm5gZ5CSJE6lOH3dWHmhI9B8KSTrIm9LDTx5lZJyhzXarTnf/6h/miU/IT3CqPa
TpGiLntsbiQvlGzZ9Gaj3/+vXv3nFnqaaoyUZ5tlX/S1teHIYx5UtYx/wff6gyH4c+88ogE11BOL
ezVQIENzquInItlp28Gv+Ox/cHucn9BeWeOWqoOwZF9qbk7vMnwoOjFhEv2CS/0HY+rnlqpKoRUY
4vAqRvVtpPeH1Kw2M+HYqPyqo+cfDKife/1RRMngc+UL/DbjrQ6oCWpn5cnQd3XclP+7QeTIu/fD
zEC+3KODoCl0k1rkIGahbHWqAoc/H0R/9Al+WgUm2ByiUpOF4EyWukVb7mdAFXsUE/NGNFoAWqSu
fsEJ/KM3+2mSp+glY9HxQNpB0MFQxevSQ0a4mMMw3jlVXpC6GsLv9Lv/eJv+X/itvPm+lLV/+0++
fiPn1sRh1P305d+u4rembMv37j/ln/3Xr338o789lDn//fwrH/6CF/77G29eupcPX2ypPnfzbf+t
me++kQHu1lfnEuVv/nd/+Jdv66s8zNW3v/4GK6zo5Kux9hW//f1Hx69//U1wQ//jx5f/+8/OLzl/
5r9UffaXp2/N128//9G3l7b762+Krv9uWZYtXNNVXf5HQvXGb99/JH43hOvwI8sSQrcNhltRNl30
1980+3ddtTRXZQPVBYzx3/7Slv36E/N3snemw7dVqOvspr/94+o+PJ9/Pq+/FH1+U8ZI//76G+Lj
D1uSsFWBa0JVTVNF2m5xkvw45BHkdLBhWhBFLjXMjNQ4S+dupFzot/h2qkNv6bkHk+OzI8L3Kktx
U/X1sZhKwJ0aZkFFudWDxiXgVwe/YGn055pSW0cwhuPeHxzji21QeNe7CQwqcs8xrW77KX2CPAP9
SqXZ0ELnXI+eJGe1jf3Z5jhrF0cnJ3NuxPDLKGej1oLS4nUnpOIvNaK3nQJriUpA8nUsL0cd4gfl
e3IwYvADCyc/kqbLrnEfRECiT1+Kg1ktI/FZGe2c8iZW7Oc4KC9dQ+22We3OW0edDxrNcKQU6WI0
i2GXDMHDXAdfscShGS8h3EOOJbo1m2MDU2/rqiiZQdwnlJp7F1K382AQx3kyE9SSjCni13JsH0tn
IeaaybGkW4ov00HBxOEBFjlS97rOTesBFwxeOOchmq0WIFt1pTvursypBYHIMLyK1FGivagVwv4K
t7rWOQ+JqrwMM7/pDiSGagpaOhVnRJuhD/sFT0r0yvHzbETa4E86xQYGE7no5jAsqU37vb7bmmJ4
zHpj21n2Vm/54FgPQAgEITGQPXuBye3tHfs4NlrraSZPIHdxg3a6j1nji3yH9Y3lr3DNiRcNj26m
oXKTV8ONX99WS+0j2pKnqQm3KJ1e5yR6NWSGpqzEcX3Xnk5r368OXOp5fdcz+bfQoAIjMzlE3bu4
41rCmZvcD+UGTNdMRYUrNqfw1W6to7wY+epaxHXY8lYPgv8LaueqEMoj2oUHEaevVdVeNm0AZCvN
vF491UhuEhG/InCguUTiFXR585ZJMjbSJ0znfo7TmN7r4WPUIi3r4tdsQvm8lCknicjdRCrPvlwG
UnBK/NoR44FJLHzSNoKWluZT7rp7eScMxz26HSJsxCo7woiYRusu2gSTx91oHBhsCEIG7WWb4nlG
6DZq/a/6hmniX6a5g5LedDShabRH0Zyf2Koim8Khj433sHqzanBTKIiRKOgxtD6eoHijYaPXOgwO
U44ZME+vU86mZKCSMGtmupyCheEvPaKsqXMgUuS8gBTgp0l36Lj7TmaTLGuWndrxCjMRpi+nUI7G
EEDaMwGBgQ+Jb5TcNi2Lnl0ySnLSr5cSB/xYziEtdm8za7xdh6N00wBwdB5L6IugaNBLRTxe/DU+
JMSjYpItTnmE6yqCphSLFVXuidG3fjwSxVHFbAsn+1OJoOL7VGk7ByAQzyVL6XOm20dKLDcZuV5V
YZLUUfy6TMF2sdLXNKi+DK95uBuEODgLNUwusBzF2YEGUDUCmBg3QbHGbivH4TrJ5CtX8kqT0EJp
ZxxUN3xdvyFn5PoHS8HonOOZ5VLOlvVzDYF5DiPlwbyGqf59auAmPBtZsC0shAhynqUaloxZnLom
3XQKryGnjLykdbjXA1Zf3qJr0DXaxjHwhmQ+ipFZJF8FCMKrfBGlrLGjdKwT4puSckq2zj0KHh2G
RCEXM6BcJHVrpru8NmfU7mMRXCvJFxMkFCk/HpMcpDFDfv19AA7f12634o8QG+3N2DxFdsD2H9/Y
SrHFMQ13s/rVmBYfQ012LtQqNqRdGaqaFky+jztXSCUmj+fqXc90mRxLD+Fo214zcu/l1S1v1lSR
5UNoQh/vF8tgt5FL7SKvvmBF0Wp0WCiUeRTsQaCiHyw7ei1YXhc2sHXJVhlBg8Q4rg/qGFkKcCW6
TKWhpDH5KTJAShmM0czgZpmNCeOvvAt76xzLcVob7kM+iCNagsG3DPua+YEobwxOkIwS3wj4nSq/
I5d7zoHH+PTkvrRdC2URggb0N3wnYAla73Mgtw05uH4IV/4eEPwYAGgfzxzrXXQ127Rdg/XBwOP3
8S6iQ1DLygyRvvL4ErQOPHiclvKr2NbZcnEfe7Fe7nQjfFUSvr3+Q4bhhgaZEXkR7vc8suP94sI+
Bq7ywly8EZqu2hoiMvFzU1r6xI6t1tvfaB51LnRxXuRcyxIgfIOzjvpQal8W5KD+XECqGic2qvXa
5DBHCoJtI/1qF8ahYkr/4uLcf71t9H3hEh0DxweNrOTg/OGkoITCGPOq+gaz7Rwm4wVMpHaj1my1
lpO8dgorpI7PMo6sHW6U0Qt0ghm5ZNZTS4ULbp/NzrKukOvIDOrkVZdbfR8z27UqOth1c8uKQBLe
NI6FYERkjjj3sDmwSUhrYezZFmOii53jGrkUdf7KxCUfN5/6Nrpxq1Fc5jJkUOnKstF65V1r6j1n
nJc6zs5ZrO8EwxGYErOGTC0yc/6xg7uO+j81DWK6IKM3dCN2DUYXEu7OOVCUFzm5UKl9MSKQxJVN
Ftm0jrElp4JSXqgG7uc1CoRh5uHWuJSTrlF5SWu2jutIyZVTk8W4NLDh++vWgnTuNY1mBxAqW2NE
YcirB0xRcm61zEq5KsOLpz6aCs9h3V7v8JiYsY/8zfAye443HmCwjQwGoCs4G7kwinnqtsZkY0Jq
PyEeZY0LecXEQB2f6iAHMtLN8hfph/e1c7KrYma+rWFXpIi3POjv19dqFbQPaUFdUD1oDUlt+TeV
hrK0qD7R2eQBeRrYDN46HAPWUGKIVilaCnQsC9n4lsmmuGvg447Ja8zimDkAo7v0nMogQn46udon
crZ3anwHE5AakfK0frY1totAOaxvsMaAcl2qMPVsSZBDJoC/VYkLJ2BRG5rK9eFP+F1lX61vr9GG
2utwt0MQVi+rpCY2lcElcmT4fNVLhQwgajRU6KBKeFfjEvv3CYUchY+x2wWONDAoeDXnYjpX4ULU
3VO9IrkIm2LQjorW0zScMTEk5SdjQWwa4A70U2vptlVOSQA92tYlKl2jnll7DYfyfowNsZ0j/SaT
0YCMn9hSEwR7dNxAVQsIjcPEL+bs2nzhn9k3VhRXFS4KGst1HN3ky49zVgvsOYqW9s1xqgeMP5so
K85Kx+TErMopozQf3LB4690AgKThCoAB2da29C8jeolLx1Qec3lEwgYDuzsWvmvigxe2vS91m2o9
n6ORoYXdFopfzgg32bnI447oVTSMOq7RbBNWDU8V+ikA0xsX7UVuzqEf2+GmTwdoCCJ7F2r8TtM8
Z1OqQDQV16aHJip3peqJOvMUdbNSEp2K55lloUQyuTfU8qSoxmMQjNdugLkNO5w46GLY4ZH36nw6
9LlJM/my4UpQi0CKcpBBx81BreL3uVE2JAaGTWL023KqZGtieN9h2mFCVXdTZnETnHn0DNjgB3Cx
FNj1BPQQJNuihfRQxXujLN/yrCAqiVL41QXeHv0SxsBJL8XBrZI3BBmsVvJV5jZ9t9JAQJO8H+1n
JwDIKUjmDEWDdc7o8AG4JdbwRH+a+NXCJW9t1FApp+EOiEqOvqDad20dw2pSb5AcAywWmXrIhsIr
5m64svp294uBI8/hP6Rt5cDRZCMMFQWqQ7L55xZoThZV5aD2r7G1nOy4cDxTfmrw8LgP3KlCaVO7
J0QuVzhRZggu0d3kcIhGvUjHNI3NajA8OtQ+K7F+H2aTzZIEameenE3BBnM0tX3evAU2izRiKnfL
att5qJYqwWE7NMvFa2KqbXUgHZ2Ds8l0bfTaGrV2UX6zc/0mNzUEZCBLTGurDriiCEzc7TS6cJqi
x9bSP4WCScpTprAYF89Le1mlVGSqlKJImTpgPZPkdkCluFnyiqmALgwDGWa4Ug3PFe6lDX5FBX+L
p9PLJNKA1rYRSjyb/clflEg7LtsRxON2endzXD9EBnwWCn8oYG5QfjibJZmg2RvhlWj7eN+mwHFt
/GPoOLPtDB4RMYwmmb35owL0yis4iazjZR0XER9lK2YKzSrbfHYf9dm7HB0djHdVvWsbJ/AUOjqA
quCVMgSoIayZ3TqAssOcWNNGzOo3tVzejRS6SFA2TxCHFN9FmGrQPIBTXu1yQnWu2JUzj8rqu2NV
io+IGaU2oEX6xCBUwLY9Nkg98Nada4y0vqsyw0zXhdbBbYvS+NkATAFOhgOjqU53WsxtD+cASbEe
Xk3fQBPafiYfQ2dP4y+Slv8ayrka/HshM0ZCGNbPfd6HKUXUnS9vUMFcv3BeK2Mg/yIIRWTMu24G
61FdR/Lsc0q7qqvBUxf4Nrk/2r2XCOXmV1PnX2cOumOq3iYaI2obPyVU8TEU9Dya3jSZYXAmQnCN
xz8bM/2Z9X3cVO8ypBWETLpODkgG4fI8GpPf+PMrWZunflz8NZdjsa67wrTIuv20+HO76cVSd29r
LMQZfLHUBzCcaECAohMUdc/YXj7j6XwuZ7XZzqi7fbZF1G748lDssjHl01NrT29pRn64twzK+dgr
WLIVt/ftOL9Vw+5uinN3O+vFp86AZbSO/BHUXqDE75kZNQfIU0zESVZHdVJbi3z1LNN9msgTsjBk
Cq2xNrPOFiRXu0SOFdFgxA2z5bH9RRi75sw/3hRsQaxqqrBg6WFp+7gjNpY1JebkQig2/WFAQpJF
lIPTJgq3QzHH0HbQ0XimBnXNyZiD9HnYx0pvgs3J0FIB3Dga1YCVlj4E6x1rrNa5nCmYKwa7oG2i
mzKCie4GS9KDDKNuWWGPl+kvVXLebqC7sn10ERbfpX12huEcLGZPQG/DH+usd3nf5pCGCKmpn2nx
Vh8A2lD8dDQN2LtMy8Q56xUVzL0R6Rc0nUOIV57XBcyuaVMRV9V9ozSp31cNt5vEC86HJ+gtgFgU
/qoumfilG3h0ZsjSmv6ZSUXuT0FSAspvj4sXhQMSsaBqPwWTyeLgdOrVlOJczKtZ2Y41zmIyo/E+
h+JObRQtZzI84PW+Wac4SpV4vz5TsrQ+CCEHz34tNpS4KYiH5nGSC8ooR82fD3jN/tj+SO5ahu7w
YHWWBY0k80+Z3RjCpV3Nzku+kPl05ObbICZkngb+Gm10Ie8sw42eUJNCNF/VyUNWDR0EAJVbE/B3
o8QNA+fRyA9XtCXXbkt9vssdBgOEwdw3BpZJTf6zvgALJtlcJd4Yk9xHZOCkKsmntIqsfbJBmFcd
8G3dpcs0YM3tT+nA88d/dz9bsc3wAmQBjZ+oBaWFOUfpMVCNt64T2LA7O/M1LbnWacDgxZXZH2b8
oA5sJ7/KEEujO8dFbDrHyCx2TdTXu07D4Kvn1a4JEBSkcipNUKfIuqTsYUZB9YWtT9TA0ECFlpy6
HxxI5BtgD8zhNkbll9lXScb2F7unLs/pfpqxbMPzhV7Yui+RteqaZpQwtqTzcD+mwfq65C6phhlc
gvxFN6m1c5WOLzpNX4DU1+yMM0pcUYe9X8dWQVIl/z6Oo5AovRwvR+MF2wimncjQ/VodsfApjN66
DWuf48ceLJ3LeQQfTDUY14pJB5NQB2C3/tYg41ctLe7pnnNIDBMv9Vxedj3xHjp1h0DkVKmtPJHy
Kdc9tlfk5wmnT5pYiAxn/n4wYf2kJhbCdcOrAFaHzZVKd6n1LyZ54zJsH9Ryn6cMM7tm4jQv5v2i
DCdsxQ6sdSXcxRivZMSX1qCdlVi9VZL5K554BZkAq9v6WnIzh3uBXRmHKLwtlrqan7l6We3bqL8B
u9TTdRHctoxekrLcRMkbIldQJLVOGCgYF0XVXJGPt7w4Ybo1HBhHwyRWFCbi8SV6l5lxoo/2dp0G
NEUR3jBpz5bC4E6SUvGLkefqZGa5TfSu+sXGvCZXPy6zhlAF+w9UGcNgXn5cZrHWuAM+uZfpc459
F6sVFofMjPFdKripWxM0apSa9jZX4ns9UG8ioDyb1iU+ZAS9SuH2Jldj8ApTD1M+Jmfjr0cNRuUC
rfJY67mKAsf8tE7pGiqlX9HHkHQXD7bU9RPa3efRqZ9DExiEWNjagqnyohaVdp5NfiaCt6WGlY82
7bpQymbdr+YgMo8UR3Igf5ntBXJFlwH9usWtj27dwhozuSj78W1ZUn7ejMZGrvJyEMXrnXVdSh+C
Q2SKmHSzvsqwVSKpfza0t24990REiMg1DV9VOKloBDKX0YUdGW94q5fvQ9AMrdeeUq9fN6xWBUFx
0VoRfQA4T8DRIzKudgA/P7NEX6X0hPx+evwfVTb/fc3yQ5Hzv1f83H8rZfmw/T9Q/rT0H7YdWV39
UP7cJBSx+i7+sfYp/+J77dM0fjcpKFLzNMjjOa5KePG99Glqv9uUOw2btNo/Kp767xyw0F4JbBCW
bsqGc/8oeaq/Uzt1Nc7uBJMuMtv/ScnTNT/m7uT7krozBC+mMycJUj5OR9jTcaST8fJSmAwUy2Ig
u/s+UB47k/4zVAFGD8c8wjad1hflKW/takt8rPpuUl70Sr1Hq5f4nZF9VSyxwWoSXLjuIjgITfjf
wqLDAO2mHA7Ka2UGL1ZGZX4I8j0ug3bbjc0pF3XrA7NS8hz2QS3Lqf2taDCGoH+nlYvR72tTcXx6
j0Lg1zkqKeh5e4W1b06e9ahL/MJYdnppdXu9YJeOsS5gDesuzBH86FIsEzh4cNphTegSscWidaOL
Q5S2fhskb+PcaHRH0C4x3bLQWPUXNiR4qVicPTMFa5QEquLTtfxTvJoflnI3Uj84WOiHpc2Voot6
TJbZuVBV67g0IPQbuPbbBFCD5xRa8KZY+aYO0lsgzP3eHeYvFtq2a1GG+XWjn9ySvi1RMN70YMEo
6uGsS1zVhP8BvxzEOxUbZykvdIUzGWJUNsgYqy/8jQ3kWo6+S3CrD9lT3xVfZO846iA6xSwHsSjQ
hGgf5a9uEt4UbRMeTUdcxjompzHAc5ZzgHTqt1yP8FjHkp+kKJsyb0sfOgUNR3GvX1EaaDwlqzaT
bElTOl1LvnVZMDvQIj4QFXj+alPi+PB6hBtXtP66ifVA4fRoPIWBeKGbwlcVHLtv5jedUhcXbqqI
Q29iO4ACdQViujgS7FwpkbiTjmElV5XnqFYOCd42TETgpVSQ6vuUvgAMxuIQUHvGYqkA8FLs6xCD
oAf9L3zOlJGScuDmx3bGLR5qMDE0J3jKRGZdgiJZfCF/TShm6udpK05FNiBmpL0I0o7wOc5DCnek
t7ly/jzJ3C+AjMNbVRjiJi16Sqp8O+t7CLNtMx3W97RCemGoS3/VmLDooDygfFWnrUWdFhVgiaQr
TbZNXX+lpjGR9ZsJzrryoFsCWABJR9epa3bk6aET9ScjCLcGPbc2CbAOCm7XYsjNrSkhCLUoH5Dc
PiGZzZUQOU4DDs7oAcMo6Mby2Lls+zAFLTniqeP2AhN4D0kLl2V+3yScJK22x2JY6DgGE3KdmBM8
gAxP4Bj4AzPeNUV4yg2mnzxhOJM44wVCax7xew6OTJYGCkR4Z6VMza1J1hKsv4uOwGRI6cpFfEUN
kWJ4EwEfVWha4MlsQ5gXMCYdPiiJ6CayifQ04yJFAE5at9NR4gMI0xuVA45l+XEziMNssSuqEx1q
aCyRIqxhQamR9cq71VXmPS4u7H/yskkOv5RFtyO05WYU8NUE3VQ3mOoPvWxQBldGXiTeTN3Tcvtp
vdcyrdynBmBigMg4odYTlasdRcSUoSpueGEXndLEvjVKiut0Dfj+oEbUvkS7Y7sBg7PXnAjpb+Ne
r4HajJojbsnfGwb3rBfZ97vY5DJs67ik9ftJ94oD8tt6td+/UUEGL1oFZx3FduyG4PfekdyelZHU
N50lKKDxmCd1fjLT4IlT57mWzx2M2lnGHbCV9APjGm0c962ZTtz2YQOnhAuN1KfM1q5Na3isJqzC
kWNu1odR1o9hFXzh07yuOTBjKXAOu0W2oQ/KcZmU9MDS9zZNpSOn8kk3EBaHNYO3ElRYLBWT6kjs
XRFES6+/7puQHfgSD0rHw64tqg+FfFgYVaqdC1fE1yyuuo66S2fWiq0jh7xhVawX0Y7j+JeULkKy
KdUGA63FkdDwO4uzVyw1FuYYl6z2+Y2aUVbFW4LeobevophyYRSWt6NK+oAOZqOlX6YJDYsCiD8p
Ynlq4nhVC+uBpJqsDmTcEeFMn6xUvx2LdpdXvDoQxygxD1ZNcGZbd30eWRiltNEf8ubWnpRTWMXX
S9tsyY6eBtgXWGDwn2rYUdsRRzwtZr0gN57H3BkwhM4kMSx6aylg0UH3DGHm7qNYtKzoENY0ClXm
lL1X+GrxWakSPHqgm9C8jcEUbHCF3acVB+6Q0gWLQLVbD5DrLY4q/Ws2jkcQ9Lt2wM8ROjLt3AzP
1PxOuIFq5M8M3aiB3IKxe8lHfYM9Z9hP075XGGbhKGPcRzMo4WC0zms0u7WflfEppLbl2RGxd20o
NO+sq92SKcd1IZH0VSDWw+cSij1WhLv1Vda3ixL1Lra6O1OuALK2SMaVFqTtKY7pVoZs17zAQ8GM
TLvaU4T6BBUIEYhFtt0kvdSn/WuRPlbIitYq1zKlLqkHLGQVMN+lQIVBHuKkmPVRa6JvSVXJ/E9+
veaIQxDcZtq/kZ5ll+miu/W7fR9vzFJVt7iXEs/InHCn2p8zGWPrs19Otb4h38T0rqhyJ0CY5DJJ
sRcLt5hvx6Z2965gHo3ZuMPGeTlNWrmZ1BFBRzd+SRr1eWhdun7JhL+SDIc8pCdirfbVLi9UcTCT
2fSrED8jRktcRG5204b9W4qgfGfTMnSrql+sVAnvlXE5TnZLYTCRvcMKzQD1fFM3ZxwQOxqX1HtV
15rNep4hGpm34TgCXuXQAu6BraHAXkP1aWcx+/0E35dHX4zIK2RehYLOkz5BkO5ZCTd6aS++YznX
VZu5p/7LGJSfVFX112QGKIHtaPALmgqumnWCxVJ2Ue5tMuAtjgiNCtfgRCDxo2/QqBgV9bAnwELv
ZAMaUQigqBPVF5oj94B2uAPB25xGfCaJjQ8wD+gAB6GaRyHv+rpw2XKelVr2NrnmjVyI9YQdMpXL
4FJpiR8/knV+CUCjc/wTxnHOGnIt8nd0TeMsJZd4TUOXM4zuoY+7fdlYAAcm8hVYW+K9jl4EApHG
rqrEW+RNOuRfKBugoSYwK1e52mLS6jvJOWZgy5dL1OKztpjpzu51d1NPz6bBPsm109yMy1I4ryt6
KHbrtjyT3ajp4oTgT9+keZxBc9LvwpjuOnYW02G+b8d7JzCnE4DAF3sxx3uzjZ2doQUgzglGTdgh
UUO5YRASJKH5c5zFxJQDIB1jwn9qdOYJZOUnFvFTN9QCjM9wLPBKd4Vo8JDppUcrCCgCTXlFC4hn
rS/3VniH05ZaQRO9T0GdbZppeqT7hdhbHdT0jH7FIyXvWTzQNkTD1TQ8hhIXWY+WL6rgaw9zx59q
yr16eplF8zUnFSoBiK+D1r5ocoM9f06JKcODpbJKG73FP1pz2bfi3qgLTtodJ1xyog80bZnZCohh
cc0mu55WS9DZeokV3LgpnewSegWogVac6gdB8Luzh3Bj03JnB7K89VTVwb0RX3XOmINUDc5RUz3D
PTX2us3OIJscDwFtOyMdC0ncM5rBadAjEBGawcJ1TDl82N1C0DPPdwHKp6jGkp0nSAbCeEtj2uzC
wK65KXGLuVM0PHS6SnX72yLG/DIfGLpRDKNFpzKDEJLjkB1eqbSG3cCEz+7dPv7MJx02oUpGpGMZ
oeEWvwOfi768MB/6LX3OBrD9VX7AuTqeA7aSrVNazp0mAbhQD4t4iHaqHgHjTsAB02XAAubUFk15
YUFw2tD2BKaDakfnkW5BV8ui0g0JT7JjOjVed2tnTe6XnjzeEVUMklA47h60bT1M9n1DRcEaMu6T
vnA6oEZ0N84sq0sT00VFr8B7GVmBgZ7AZ7Cn4kJDfcgnRvUzRCxKWWeKHQ2uYj9njLaqET+7sfnJ
6eP3ySjta3M5c2rSgC0h9goxInl2n1O6Kyd0pkaseGHfvQ9xdFdY6cFCIOu3rfFtDIv+RovGeyWx
EZ7Miqc1orucFyvc1K2BrArZANnx1D7QKJR+yvZnV4b1qGuAwTmac8+Cd5naJlV6dTEu6OR4XNJZ
P7M87+OlPxOkWJvBCjTMavvJCehZXA8TrjHQnXXNCcIVQBcKbT6YeT6dSJJbu9mkTamSZ1dJaswP
Sf1Gdy/ED6Z7O5S9e+XugwZMWERpzSPg2rl2UN6YYUz+Dlcfi2OwYRzt6UrWHWwtfQqXUdlTEtlA
1yNuQPRCO4pSQABylYMgC+rVcXdUwZpf5G3wRNsi56jmdXGD+JE2aGCPdezJgwMDctCSZyVQ8kst
cCffCZxyq4/jNVykdpd103HCdno9yH+M0nEv6GKG9XsuODTTQzqJAusyK61NsLT2iaYqw4XpdoRV
Q39R62Z/4Yxq408KudmyT31seOmxBRF+oVWE4jjrLixnwuAEEgVDoD2Uh2IaLuAQl5fD5NIBuO+Q
6KmVdum2qnpBkt6bMOZy9haf8zq8aoSG1oMmmVAwz+OYsVqOT0bIJKROB6knrQ+lNuEFH05RFOyY
5c4hCcO7yi3n42Iv2jUk3fhctxTBWshP7bsCRk9L62BXZhNI1trC2TzlnBawbnYD+45bPP6Qr/k3
+q+PKiubTIjlUtFGEyroxmKYzsdciJY3AWg8A4kyQkCxqCVJev4HdxdR0rjG3X/+hrqU5f0zGfr3
d7RNYTs6dSeqTx/f0aBwmVC20Flz2O3XwGvNnCMgei8M2N+KO3oa9y9tdGo0kBCXnAh6YPx6Yxne
rWcheU5pl8ny8Obul3Deze4MB0UL31cF2J9f8s/5IgO4GVkidB20UEQH8P/JO7PmNpLlCv+inuiu
3l+xkwAXgJvElw6Sknrf9/71/ooaxxVAXjDG9ovte0cKEQBRXVtWVubJc06yZI4KoxaF0DwNjrWO
2rLvGtcgJf4LxRP/H0OMBOH+mI8PMca79sfLUUXG++d/Rxh15y/HkEFDokM20AyJEf0dYRTaX44Q
YJ4pDBSgfize+TvSSEUGbp9KcQWhQIf8GGv+70ij8xc/IkXmwi8HRzjZ9H8SaTyGjQA00m2NCmsV
dKrmGmgaHa90IyW0Az+uO7PKbhNRpgr7wP6Pofhk+8ql9+dmkk2AL7Dl35RwqCdNmI7L3q1Sd+bk
aZ8tNDTRlBlVqNYezkZNzHsjcpsvgFSnJoM2BQ2SY3U0qhVlvPdP6GObBC4F1g4pHpi2Qm7bmkOl
ah4CkjWXoFH+cQ+F7WiA5G3QqULO45+tQUJO9kQilqAYhG2pmk3FE9wwV/DTf9GvT8aSlgxHvKdO
ARQft1T24TS6AG5nE75Hs63DeOU31YyD5IuGPhlAHQvnGBKKYICMOG5oQsAjLwLWhVFmd5luvyYG
7rkbX8SVusnK7ouSPLkGjtYIXCMGC9BWJQRDPy3Ng+PWKFtV2GDd95oxrOwENTaklVSSRmVuoG6z
PT9lp/aS9a7qYD7YRFz1HPVkgeDkT00WZRxehbHx7Cd8cRKoXy3Dj92y3vMFqkOuQHe0k1EscmL8
MAXBemo/tMQ+rTQnIGhVO7drbpPmwfV/nu/Wh2njjHQwHFgNTkqAf8fTplKH5oVpDScxMmOOvq9K
fws98xzB3oWmWF8skg/Gg6Iw+qeCylZZJafrHtBnXfYjZICDGs8h7Jo3yCWe75C0sycrgzYI33Cs
yYV/uuId7ldhbLrUAHPtD+J8VwJpmXWh8pRMxSHtUcLKAf13hkpOgaKWCKZ37T6A0CqbyhuypXui
KQu7ckjyosKXfDv/fB82pBwCx2EdgdakdO5kQ4JvTerAZwh8AnBaa4JlbJdYtY3QteX5pj6ZWxKw
JgZf06Aq007saBNXLjXROMVBpywKytawFPjC+QE2FmByyvp8c59NLpV9usZfTLJzspT0oO7Yrg49
M2CDTjDcFA+db+Lj4LH3LA1uGN3kQBMnTRRKGwsF2nry/NqNbwvCZu19lowX+LJf9OZ9qx1bGNkW
XClk1lQHHrvjnVEmlTdOTYjwhjKOK8VMfqY28kzQMSO/Evf5EhaRB6jeoJUQ2U8rM9XV+c5qp04l
C8SU/xc4jobB/B8/Adx6YcKVD38wqB4ntM2Qp+gudCRQL8w0+qnBGELw8o5D8bkAnL7Mojw5nH+G
j/aIIk+Lw96B5puU58kSkspBcQ0DNGiZDrBgKWAidSgdU69jaGdnyeQtLNE+nm/0o6m1bapDDYDN
Agt/OstVaIoerTEojkL1wfZB+DseIqT9VxCGj/sDnixgsOwQ6lQoZDoeX+SqTa9t2IpG/oO00AxU
8Mwbv6VE6HoYy8936rPZxG0jz2truN26frKetKCNkwKJEiKj+TizTON10rp+bnSkObsanQYPJVg1
+tZpBrdn/QpW2835R/isv4woJbjUeIgPR5ilxO1QDSlgaJiAzaAEngiFvdOqpDoM6wml8HxxvsVP
9qvMkxsuWXDsgn0ywpRcCcWiiH7maT0CBm52A+PsiwqwIiq8ena+sc9G2NFlxQ9JdVNWIB/PZzZF
vpE05LnseDXqW8NBhZZcL+gTqh+hczG0YdlEBrB05yEJxP355j9ZtQ6s0dwBQcRwpJ7MbwZmbsT8
sWqD18IivZXdYVW+MICfNiKpQVwNdkCgA8dd1H2V2CnH+KxGx6AsX3y8kAz8yD/vCpueY8O1AInr
J9OmwBHX9CoAXw8QsLM1058Aj8838Yl5BUTBZcZiwOT9+WSyIo3KUFXBgSP4shMwWqIEE6w760Ux
r2pUCsiUkZWluNS1qy8WykejRtMGIQJLZ60A4TgexDzAT0Wy1pnBe76uoBaX+jpoGwfljwIunnb4
db6vHz0S2qNaHjZDzIzqnkyaMwI8ayILI4pj1SvjotO9dae9Uk1z6RClLi1tVdrl4Xyrn2wHTDYX
QcrMuNFwJp90U9P7mDCaPRvVcqlF/aMY4bL3LSAdzgq61lnl5a9UG156Uwzp7lekHB+XKs1jVwG/
SF/vdD94beKPUCtL4lEwKPm89l8DePHPd/KzocWGWxpxHg7I0/1gFZlvZgWryKwuewEFMySQY4R8
aUR6IJLJMerkv9qEn6wf2pOXHUZWp+74eGCTtrf7wYFAqsicK11v5tZ0aUObXUUyXEzqK7S/2JCf
7BZoFjBtXHR01cIfOG6yTtB0rKVTC3fprKwle3XzUFELEYMNBsR8Y2BqUCS5HPFdzw+x3IjHfpBr
E3PAsNJfIMgnG7VsUB+D8BdTmpq3qGxQvJ/CZvBfaMQ12BwWYTvn9CiGV1SWgnJQhCkssOGUvgDr
+R2KAqr2OS3ExwXJbVsQGgShLSFcJ/sh9d2Bw5kDODRC63IoIh0u1B42FK/Vw3/swsi2WCJUoGoO
dQvH80XEQktLOWhdDw030rv1Xmntcu83YeR/MXYfj3V6xMVUF7J0k3v+cVuggjJd88GJmma4NycD
jRbI1CQVUuZBLEew9YtN977AT5fEny2eOKZwXhRjl1NVNSC6sYyxe1BcF7Z34aMRP0eLqMFfnpJl
1npwWlh2+AJtekOdFXnJQHTx3DYHyj9HrbmaSg/oROjo952ihPd92Wlv55fWZ3uHgKwma0iImmmn
7mTu+yZVTYSd3dD/4TT+apBkraUkiHXDSy2GWy9O02Bm+cWtZydP55sXhtybf46WDJkZOAUuoR6L
A+d0tGD01LNRvR+7DhVIyk9tJ+sAZ5tqe5HGoeL/GnPgdlRFwdXYfldxt911N/amsbVyJ9VuNM3P
HWeOi64Zt5yNGQemowftr4lq8dCFsl01TcLLra24D2Bz2qpYBBC6UnBlB63hQozA/0B/MKeyct5E
VknEd5FZS85CNB47YFVw5lHh+g49G2EOycZU/W4nrZEMCzsp9fxR06phuu560iNA+7LYTMtvAvJM
hRzSNJCNQe2vqpA5z+EQdBDsqlCenUjVJ5NGEUyGBFO25GqY5voK4fHI/FnazajO9AFwWQm4vRh1
Cr6UojRg1RbhBOFJh0L42K20wo8BvHfU8I6bpA+0kFhFii4lAraNlkDxHJa9jiwciR+qRMnW8cMQ
50X7nbLPwnhrgMXZe0MNYpgH3YiUHgugEuN0A931pL82IkuyldLlOUVoI0xG/W0RDZ1LTjJILRIi
JKgM7bXr1Y5qAwCSAnhQU9Z1+KMj4jRcN3obiK2t+iVvlMgqjUi1GDG+hTdMpbhoO9JIBB06GzaN
GTIpQ3tnoyZpwqqYjF4xD1IAE6Rw9VoIJHwUo9Ega7Gt6cbLCU1aoMGhpaf20HO0C91SwuSx100N
ekdbDxEihN8fUuoWVEFRm08iIZLUQmpSTsVd2baxO10D9wvIu9uFYdvP6EC5aG1MLTIj8LMAHqcg
3uTCWwroO8xmeFVTfUhXBhWz1sJpzILscZF7dvtmoURakaKvCorDm4ZMZDyjTAQuTBjsrcQAggBU
mRSwXevbPEnNnFxwaI6rDmZe/9rCZ6iv2owxvsh7NUUBftKcOMwYqTx3H8ui8qZbp2tJfaDHqIgb
0mkq0ixGBCFgU0dNujYjT0938KlE6VZVy1i59X0PvdkLyp4QJqDQJkDJYfI7P5+ZRIMQrZ6mWaLq
NsA3VSGt9xNhLJdsdWdWzfQrIZWeQbPrt+4KCIG+gKTYpQrRtUPvWyfaOnlVsynlI/ANFRZKMIlt
DT+VNpXUylWoOlSkGV60RCdrLLaS351CU2jo9UNrIHeu51mwdXLN0sKZAokQwCpHG3M0sALfMEGW
UcW6oLZqItlJBBCQLYrgqHhAox6Fs0I1q/Q7FBdm0I5I3VqotoPOaoh9UDGeUhOn1EaGEkmfmY4e
OiT0iDx11PW5pVvX452FvhK3pS08mD0E111a+HClphxKHeQCdZ9jDlME+YonUkJhuIcvtHKek66G
hXKOIKVlX0zmWFk7z2o1d6Eb+ahtEV5NwflXEQzll1ht392Mdo9CkhX0pr8qKPI1HylPGu680Anq
ixYUUXiLTI0YUe3r6l4150EQV5QOoJweoIeopaO8hQdhpk1PFeSFzi982xFxl8oRdgWrBOl17ZfS
iXLAJhLEM+e2MkBqhvc3hMYqy3Ob2LaZ6mpwLyisAuMTif4QtHWTkLOmEED/IWBogWIbFk+z38O+
JvInAoV5NwHusNzwXkso0cqvci+yhLfB03PSn1YUNyJYgiIO0S92DK8/dL5uVtcRUMhwHzgUiVzS
7SQHpTBA8ICsn6roa7af0t2kiZ16l3VV9ly0A8AWxPsjxUVK+P2k+Z9G8/8vwunLmNu/pylbw5SW
1T/HP3H68jf+k6PsLwI7RFogszDAkBBN/880mgJ7mW2gcqMiWE845P0a/XcezXD/wtUl58ndxdDA
0uC5/Z1H4y1ycu95KY0sEW//kzyaOHZHKVPDzuIMCFUT+NbUsh27bV1l527qgo8NJG2zRdmweEPz
kqTCLawggB1KSL8e437X6rdo0s5c71aYrx0IvdIFMBLuJXmCMd5CA1ZloEagaKjUx3B8a/7hhfnD
o1onHqZfK9TAF6h9Wd0zYsP19NzBRS7LsJR2pyHq/Mc03v52jf6kbxHm8Q3r7wahg8OrJc8joIM7
yo9xIlKHmATA0BgXigs2EE+//ztB0WUSu2ynwuJcwbpOoCB7q4r90GgQN+xQH0Gupcn3I4B4xHYI
38JUDsXMLo3AziDSTdHcYx8+9b2CxPbOC2tCRFT9i0fRVHPGXimD5TA8juAox+DJDndp/xbzCQ1N
++rN8velEi245S1IrM9orudMnTrU//hMWzyKAODmrkyeQhDODuBAHjQZ3oZ0HynbMeSzKNrclc0K
i49ycjeUc+adECrllktLvGXWbT88YmDld0/wEZRZDK8Vesoe7uptPLz53i0PUsGPHoCRDHOI6q8Y
g0R/TNudHu8mqFZ0AvxdECyL7k2T2Fm+ByQvGr/4Ccq2mIh15o+W8yjCvZMoy5Trchy+Kf6u5TWQ
x/3OVq+9X2bzmFu3yrTjzQTSD6dHl7d4hDl40Vhbb4R0JHyTtFG8aFsK0Oulmu5QzpyzLg0A0WP/
6A+on/o7iEZnug0IymJZ+7um3FVOBZkTA6s8KvWqTVclIUIzgdHNedWaaC0/mcIGQt5tlm0TbxuN
b30BHUANtxGMxubWDza0aKuwaVWPVfIkf8PwHr1go0j0qIpWBoKIOyNe2tq4HYzQnbGjRu3WUxYd
YjLxIrch76aUnN5I+iot3dBfOWI6z1EQmO17ihO9aK1XYj6kVNzjM9j8KdVHR9ZDOtuqeTODvdyB
8vlV6zVztyE7WnFvVR6TBkvtsYFiYzTB10V7mgdJyhczXPpbZVAXRzKGj+R75r5q32TTgVXMY+Mx
ZPXL5+JTPYLnSsmceTMr3PH09IGVycJpip1qvWEkQrxAKnX7Tsx4Ofa2Wb8vwchjLfjyqL6nSIBx
YS8wa7wien7YZiGIZkt8cScVx1GD3zuYBDfUjJotJOPR8Q6GyAfqtLoZkIpOF2EKrPhBuDtPPCt4
LUbDI2TsL6xdtGuaEOq0DAUD6hpRAGb9isrbSPUQZiLSWRXZznOe4+TZ6L6yNccBpN/PSYDKgu1I
WLK4+Pg5A5EiCdNh2joLgG79zH9Dc5CmrbHnmDsjML+wbtA88Z3/uhD+3aYjg8WcTZQQnZjTpinD
HhFOyNxVkLfkHIh7SB2Hpl97RAvMCO1MikC1BnX2IuMUoKIZyVLFOTTmQbNR1xrfR6ImteeBKx5b
imdwLaEwtOt1RYQ7BzrJb/FTWG8TeP5hXXn/dAjVNBJJbndQ+gTvPVn0TbqYAnSMR3SF+e6yblDB
MsEFmlTtwhdI0AlYAoWJzyBbiWdkKKrdTYgvJWLHfYlMMaBkvn56HhaoWCDEQkgavqXmWaspBq2f
+UDiPQs7kY9FIdS8Qa3EceggVDKmh3SrSGFHQnzLhwYJnzJ2KDn2X2SX5Hj4+qHxeUCStX50Rzu2
dqiSF0ke1TnKRj60ae5MlgYlVTOtBK7KW6P63BWo9DY72OIvEBSaaSpn1nBghuXoVlx4+CdDGdEt
hwFSW+on+l3foOXTyTcCZC9UINe8IB+L8ZeaU2m5M+0Db1cKHRcLDRB99czcMTlywJziOS/R1+N5
1EZdycfGFVl51G11FTMZ/HC0ZUs52CilrUc6xnNJTsmJaQylKOZ44Nu66X2qM+PALFr1Wo6GBQuS
v5CbIIYxSg4Kj8eglvSFT7kWymjUrgCu+73jcpKxJgs4QSgGchc0ntM5HDizCEbHANZq2SvcVirM
U+QFXkyOAgXtY/omx52gPYVG40ysUVmdyWfnYd4XqMpXolsWw+4tf07Bk9cKO4YHkq/LnyGDWCIf
sM7G52KABlSq97y4OVn56c0rLqtgnf3AH14yz3LWKo2v63dlgLIjHo+iruT4yZ4w37IduQR7NZxR
/4R0DZ+eWCxcjJdyncolgLAqyrAoMvc7prXCEPIvBpFZCwGw5wy0kyEdEM/kG1q1FvmzHBvpvkgy
KZXdFmUaXCgQVAwHJmGwnrnOckof2FhyccD6OG94pFjjhjjywOgG6fIw31TXXvTM0deV66KAOYgx
6fiM4c4gSGGNyC9+N3FM6pNRP8sH7mo5OTDnqagI2AcbYRgs3ESFN+WdhAgASbA1MUbyCXnYhhHu
Yqg4k2fBs/KKfGzfPWRCIJIn665/7xduoyrdtJHroH9ypaG99t7PoS1R5uQO6ntLLaAgUT9kcJWz
uswuWUjDK9sqoDWSa7ENmVZG1UG5Su4ouXKqGuJL+5BUujRHlc6uSXdKzy8wHbC+s6/xPkp/1afq
im2hOM8+lGQUQsxkr7IqXeSOvmCvq1gK5kUxkN9EBVRHJXecQbSgtwf5API7kf7cyO8zwmdP4Kcx
8yYZBIhxqA1jtiuGP9ZILCSLgWHL2Hxcw+XHGRx2huxEIjdKj+I4A6dBAskukH1pWary7RTdRTmV
/I5WzYl1zHqo1OQ3SaMkF7WiYQfHQ0793pBhnLFXnv+aNKvY0uZyMOXT8vjyjUq9csQvlSod+YY8
11hGwJek2ZnSO54KmcRFC0lRVe3kcSctFIurVg5EjKkP5PoYPcuhVMQzxLNzzqCWj5iKvpB7p50O
A0bD6aqlfEx5SmW2Oo/Zc3J0PbdYOqjjyrGXU4MlEphgv7iTXZXzxa5wORdkC/KkTd+XkJzzysUy
MS48lyTOsVGZQDQ+RgqQgY93PRISch7Bns81zhCzXLMK6FxhGDNHoFbuvkTKbQgbmO/FFLQySPxi
268T9ohsPQr1BfchlCDvibj3AsAxdpiOyLGWBxil8FC3m9D66VTsJIuJAxESiwVDmzhUajDa8ryQ
a0yeHwLPkLekVZwswgooALNK7WlFKmGuTFd+/U1S4Tq5upLrWK5dOURMgXwaxKTfjSCoqpkc+ZBk
dFUf5OpwGOecU1dCwd/3D5WRjMxaHp80+D4dDJQ0nZwSlfHbDsuj6/eh0eKuykPZHJgUSeXQy3mj
GY7KYeCMZe/K0yiontl38rzGmPGrCtUsPRgSS5NHp1cgncaeYCtj/CjJkjZQZfTlV/OGPzzzN+vS
ZkPITSFfL0zeq55Hdrmv84i+vuhhfFfxTac+nj+yfEwayilVZksqz7Jl6SYQcKFIBpPCES07Iu1a
3BpUYnEwyQU0PMvZYcIEwy0Nx/n73mfXPcfCTwSTQK5Qf78q/8E7OfjQWLsGGsiZ16AaiAHmSJCO
CH1UOR1rkjbsZzmc0k2Ta4rDVv6T8aPHKTfh0b+bDNRzGSL28/veHhN5OLO/fh+nriZpKTi6pNlG
TlduXGk7Sv/FhVNSiRdsU6dHa4jOYtbkKpTmvkyrpTxvTYtdw0mbYDMq7GKfPZs4ssNBjop8sWR7
sYr8hqXKIFVT8kUq7h3xc+I5OuCfHBeQAUDAU2SsAGlkqD5ZlDSAv5f+c8CxduShSzhw3VXf24Kk
zLM57TC+nIPyFJV2yOLIlutf/lvF23u3TQww1lbydqSRA0iMk4cNKY2edDEYV3sSCxbN+dkGevbR
/6UXgG5Iy9iu805l8Md0i27Q286CpU0uLGabRw2175mztu13v41ZD9q1HFEcDtlLRZoc+3nE/kq3
BddOnvp8DE+l+KHYh9bHQeGDeIbyvLMrnBDst3RouDvQjBhbMGPPcoeYtf5uXCb/LquDld7Va3wM
+fHeepbz3KfMM2Mj/0iLKf0/GhKDsbAp/ZYnEx6EdHzkO/KEZH1Jk9rzFNLPwDSCunw/EuU5826D
MZ5JfG9ry0F9ld+QcQrmtrKUnoF0AttaXWUe9s06SF/0vdd8TDqTeDOsOv6Fe8MFoVrKRSiPG3k2
yjP0faR+b07ppgjYSxUFE/nbwdEp0XOwEb8PTLlw5SHZpCl0y8b7cScPAHluEJKCLuFHBQdmaUJu
cJDXBg6JkDGX/npD/+QeVEgsyT+uvYxQDSTRNIOfZ8mlQn4z9kU6Jp66kxYeSyPNNggF+TyavASQ
LrBv5T7RD/IMlPa34PjhbZydPDJmqb6TVpxfryOFmssDp5Lso8no8yJ8MvIklnPZQ5As3QB5ctI8
hlNOv7SV/Mr5ZfvZolWFK9esABHonmR04x5RMq8lJIXJwRbxnzzh5IlBq9LzPd/cZxdoB+4y03BA
wKncpI8vpgZFjw6FWO/tyXXmE39hxbPU5BRwrZE+ZJO5nMkBRViXsM/llLDLoXfyGxwpXBp51WOU
mcmR4/8XY3f+IT8bE8AX0HERusEqnTwjOUudonYdZkPjIP10cqvS+ZEeBNPPuLw39z8d4P6/R1dD
xv/fh8GXflg0f8bALT7+dyWJ9ZcE+gG4Js5NPFJq8PxdSWL8BQKZ8hJDQhEBCROj+DsCrmtEx7V3
+QyoBSkN+lcEnPoTlyw2PINAUQD4wgn1D2Q6jkMvRIWoHgGNCJATZAnh+JMdZSZeoVZowc/LZXLb
bKcZefj5+NT8Tov8W9jH8SKlGYAYgM7Zu+TrbMIuxxsp7EyHMm8I7epifDUjXd9pcfAQqsO+8JOH
ComTQ50Sh/xjDj6JYX/V6kkEW7VSZCypzZv3vuvswqKUl5t2D6F+AzsyyCHjh5JCMXa+1ePI0se+
ngwpHAhW7/S0WpWSrQxdgaWn1OOiFdS5n2/qOMD3d1PUsDiYQ9DYLovuzxKWIaTIX+Ze5zHkEz7n
CTHqNHe8w/lmPuuRTI4gD4OPAljwuBngLBShG3ivpp/arxQNd+tiyNLNlML4fb6pz6ZM+qAmixK6
H/ckLEc+UDfVDHQKdHmDvIl5NTojWfCUtW2/LLxh2CGKk1xRzz9+YUg/G0yOQBXJNy5BQpxARKYw
brjjVfFcwCcxGwLHvsyr0b0830E5Jf/yHt+njPVva4LEGJVVtn48lpYNPJaXo/k03ikx9ODfkrnY
j/rD+WY+mTIUDDAp0LaiZUCa7Ghl+E1f6wAdUGAMrgxtO5WPorz77zVxcvCkiqb7NUmxOVqd+OXp
TMeFMaqvgKJf9eRkwApKfcLWpSdjdT0SRk9xgqBG/sJUnE4++UaJXEQuCZwk4fKTdReNVSqsWI8R
YRHfrNFdlWP9xXjJff/nzMsm2KYWdW2U3yPNdDwlQwJnS+2M8dyvg7XW+spKS6iLdrIUHio3/2Kd
nRr299bIvYKy06nOer/u/enfx3EbRxkVPqbp97sgy/olkAPvF0gRbSdpTZZRlxgX3aRH+QxxhnB/
fnV81j7gTOAUNiUcHwY0hTNCHds6BqiTLkY1f8F1aS7SfnwhWJTvUz+pN5YdfaXdcWo/ZLe5l2EK
geMZ5um6b9RCa+qwiUE+JS5FG02rVdQUKMaL5gJCg0J1QOqENBw8Pv9QZY/aRRrHQHIx5CR1OOqP
Z9hO1NqD1CieJ12yLDX4mkOIQITjfeEGf7aSXCwkJpJ6MfDTx+1oaGKSs2axCpD8sOpGepFfQlPd
vdW2Vgki9IAkVufn85OBBUGJngfgdgfEkZzvP9YTDG5WHJWKjOaIyl74kBypwG6CJltXhsLdFzhL
6c4GiDGL+RSjjLw8/wCnhpPBBbqH4gNwZQMv4mRwTVtPbfKn5E2yBArROgjQnkZRFoq4ounyQ92m
wH5ztSQ5cr7lT2wDgjB0HkwC0NvTrkeaIjQIGiLuiL5yA89PvnRFUV/881bASVBnZEpo7AcUdRRA
qgvd3Fy07UwNX4Lg1/kGTg0pAwg01bIg8cYEAcQ8nsFWdcJEbXXsNeillRYSWEqsgfu6gHDnfFOf
LFBZza5Sy8aGUO0Tv0TptbZQBwUhGr9XrhpdqZFABwH0MukhArpRLuovXJTPW8So6jgpZPVk5/9Y
nlOcg0bLAjyhHH6iQPdhQ88nays6Hc82rdovtsMna4Ldx53rvTgMJMpxezFYKB3JkggVoGKdJdAO
pqAB/vGSB7GvWZREU4RN9fDJoaR5sWNMLYyQKGzNq2w1Ke1MuAePoi9obL5o7GOPDJVUqIWAhWbg
gJ0sD/SUNM0k3Y6zbN7B6nDwOuuLQfs4STRhmNBDs5ncD7VBU9XXZD/gpGrIoKciXg4C4ibkxCvg
i+dX4MfecASQ8+bkey8WPlmBpeYoZTz60Vw1JhJtItLyN/gvfOOLLn0wi7IiGSA7Dji4fPbX8TpQ
h6608zAK5vnkA27pNYG2V1svvSG+6ON+gSK00dvK2/nencKphU3sirIHoeJSgNY/PQHimAN9VDzg
CNlN1+yDTL/Mtfha64zN0Hk7kZhAN54TMX1xqp/Ws/xu2GRLoypp4zGdLMnAL9pxyGjYLr4H9U3i
wZVmFVuk7Er/2jeqeVzvE2A7LmRoX/RZLsAj/0lWSVNzpXKbZA2d9tkSU9N5rgNQYwFzTTtPxAIa
98twE85uhtlPciCz1nqrZpcQ631hmz+cPbJpTDPbQ9J12Ce7vfNU0+fo9+eD1cydQd+kMCAVZYC+
II259fp8Vz8s3pPmxPGiKtLAgYDOhkG2EFvoFNdcv76w0BTrnnQKRDw0uZxrDt6KPBROlm6fBMZg
FugUDBqk4ZSVThoaHiqQ38hQO/tmUBlxSFMj1V01AwxKy6QA8zzTRA9Do6NqHLTkFHXCfpNWupCc
+RZ8q4NlxeQ4SgVSZeOyTEiECLvxf+S6rPrw7XZTpZp9ZXm6vehYZwsji0pQ8b0Fb5AVb3VqIUHh
6z9SBaHi3BpfMqN4aIfhLs7VBc1+tzpnXRg/vOk+NcVyHPvlaGRXiSQNhPIwLUI0bcSe8LCirCv3
1aplhhuRrNrfwsq4NARBuygGlFOtTRP6LhNJpLxd2siTT9HG1x9KeO7MNF53ZrkM7HwLRHeDisxD
atxpXbbpverSILdgamjUonGZXJgRKTk1u6QGZB9U1aI1lJWDsCBV6FexAlmnSBeWFSzbMF/lg27A
GtTkIG/7rVFCi+kEkBk8ttm0G81816NBWPThtTXakNmaqQoMBCIt0/QWeaejTxhG914Dog3uLrPA
V4hIoSBRilex9qeKRFV3ndUbCpcvTe++sd5CJUAdMkL/xLYu8np4cwfzzeTkh0BwnzoDoioF9Thi
Y05+wtBXOzR41npor0H+3cVh86RZiGoCkEdYci667zoMn1kI6quBGd6lNqEvV8pAAWuvry21gygq
XNhRPLdU79KjjHAw+p1e/IoUZRm6BQ5xlqwMN933erMcLYiRSYYYSHCV04MXNJcljFelA8BPG6+0
tplTsDcksGpBVwfYCzbhcGmQOXYfyKxP4aFHGRXu8fLKtS5bfaPTh2gER5bNBJ6oR3olXo/RderN
RfkSRCBB+mUw7gLIjcd17s5qRPZAsEiWNeQnjHIB3eisytdempHPMJeN/5SFP4bkVonWE09gANHp
UcyK7inPuDTSYq7CQenY8Tow0SgIn5S4e7JTUgplNWtz6uHSYO64uwoaISCA0RpNCCi5bBQaqB2v
76sKqkPLm6mk3jKgdfe+kmwLyY5Qf8vV/WBqC8ZVM371XifTy3OlviTXCoFcou6S1rvQo+Ahbahb
MK8m5dZwN01x8IJgIay9ScG4Wd3a7SGZblpy99BerZLQhfIzGBdhV8z74YoA+CUlBhe6eIiGX5OF
XgsFFJr2OhUXiTctoAwWQbMop3ye9o+FeRd337pxZVpL282WQ/gQdfbKiK8M8TAZD3l/UQ/DvRnc
DNOFBxTdXuj2chrvK9CHAfUOlrhKwclz63Wrp7rN4dBF/cdrLzW/uyE5wQRb9YVDniOKsosuXfXI
EaTjRRJ+96grVqcLCvDV6NJpbsM2oYDyYVC3gfNqizvkDRRtlvN5ByVWJzO22Grun7X7lLcr2hfO
fHButAhJtWpntd0i4Jwy+UndBYW5apkZB+k8qkRNyvtX5HrSaBUZ91o5M+9JDifBS2cuTPcqba4H
cUlwCiaAWTnglwETMXcGtTxK91PtWypQqGNCycV709z2pjTHn1kBpZzqPEbkQNEVRb/P6KdV0nZz
QjVL1HS625EQ1LKqi2ztqcM4a/RmhMtlQkmu3qDweD1GJMF1a1aKepFM8Y9OykzY7Fxk4mZDNw6w
p1nr3g42bWySazbmhu9dmoEjNXK8vavkIOHLG5Gw43LV2k/oG1OEdd15SjcTITWN8oEtNDXKxr7s
QdTrJHTR9nqwWijuVG8Dd7NG4h9o7OCv1YYVCelg1VUvRjF4mKtLDMpFqJQoCz+3wlxyP7uoM3cT
1de5p94k7UXiTJd6tBLMfD5dhu2NQYHDQNHMPQECH3Y0hT1B3gtWo3bXI1cIOxp1HbCGL9VulbgP
KGSp/dYLVmmyMl9iRAT3wxAuh3yZBZsMBu8UMw1WonkjcU4ybVtkV1kMD+UyNPcOKNV2rjSb+CWP
VqhCIe6kETslUjFaFMWJy0mAB+KsAuQQDRtK1qFUz/zrqd+y1Jx8o9QLBXbFfNUGVHnACF1DswmV
dJSOa1L+K8f5boXJq+83d2bfXfvdT8ghZoUmZp0PkKsu99rYXwlo2xEOutGbvJgjnzIze3gz68Fc
Kbk9Ep4Iv6Fxt+oS9a4xxgUqJgQTCkAfrE2VPPFDSwFaQykKDKpOWszU8irvv+nxYxx/97R9bVxZ
w48iX8cWLOmbhry0NHa33bQMMY5URHT9w4CKa1qCKIuXHmdi7zzVkCFTnJX8SAkXuRBtxD9ad290
bx5JMDW6r4JLZMRCfxuHpIu3STZSKtKTG/7uO9+QFJnErI18UrMVy/MXFW2jgyjbejKWnGgILzYr
Kksz/4lbANTKBySiDP1aqe8KgWyJN4cfNC9mnjNP+l94Wp6VL/KqvHX9p2JQVwFsjPX02GvXhluh
S+Jvid6jEuzsslxbugaHpFJ391k2NPMC5adZZ8evidauagisILSYiUgnCCYKKUs3K0v9qo/CpdY9
+mG4aMP6OwSgJk/vw4sMEgzp7HCNtIWBWJ/We4sm3oto3NhArVm3eV+ukxzywIs4uvRdSQc6zmsA
8E1+Z5L/hF8BwTm08wrlUZj+NSKi5AC3qvuiaje6cTU2NsAGc6NJGv/ioYT1qs2KhWKNN24fXNZl
9IAw9G0k3G3kphfjuG8a7PidFlKqGT+4dnNd5fa6GLU7Q7UBHGrPyIYuwmZaoh+GabUuhsnG0lrw
0r+kYgPRERj262y8G6CAtPWbUquBXKXLLr90bQ4Crn6Jz/yhlZkmPzpzWKC/xrqC8jS7qmGFVzcU
AJjJqvBWJcIwaYtXlN4ZCvR1fbj6D+rOZLlxJOvST4QywAHHsCUJzqQoUQopYgNTDIV5csx4+v7A
rO7Miir709qsN72hCSA1kYD7veeewam/NfPVqN4G82IXn0FOxqw9b2JhbyuspcnfwAy8vCoDt//e
gP3z3dHJdtM8PvjYpxRq84+g+65kf6b63WX1eXa3iXYfgq8eg5sJb0acM7AcneEfLcRN6ymfBVGf
Y7if0eNNaflsT9MxMYg/cKiu8mFTNixCOFcO0YXE5Y3e49lgNk94IO5BqHBrrPZJNLCeEy2fEkC1
pLS48t41AT6q+CzTE2/0lnyjUAXfFKK7DYaOGxdbpiE3Dp1ub4alVuEdI5T9Z2MdW3GYjKPV6pBY
P80BdnEcn6ZA7uCcrdHvoTQ0fMOqj9GU3k0k/5AwfJVnh3wsvtqzgw4r789CypfI+uLWd21Gp9Wl
W4NEAb2LzwQ6vih32A229auLMGU+ltVpzrBr1ZYcIWs7xeKiBcOui/QDrsllbB9kcNEwFm9LZHJN
8y0pn8PBec+iUzfX94zuu5uWTaD1sefuamNNObEa5IcZEVOGuaWJSx70LtQdjesz72ZdeYv6eQtl
4G0KzS1ejJ/F8GvO0HzCmm87XxefwtxGmClEbogPY39FdnYCiDlm+tWqXjMHg/cuOqQjRvu6N3er
nFVU1MUm8CC5Wln/zXVxnw17ZubDZ6+6Q2ed9cA32e20yTI2hNYqiql5pKahocBLwTdE5W2rPpj8
ltCv125gV5f2HGxVMxfb1Co9PmbczMNRuXdQqZ5gTVVcZBrqEHOSejUEmffUO3mJGjmYdnnrnIrE
POllLPwZr1d/Rm27ciTcy5oYG5uywlPirs/wDZPWhqcWb+LJ8mM7z3d0DVuhwi8IaNaJm/kiL76k
vBlOpD+VDk7EqiE0UbuhibuaOKwSFIYSxI29YZ8CJqB2XOnlQB7meTS4QBzticuQG7EVR2d0L32F
R+kYEm863mqLzB43QcrRrMPiNex+epUFJmytsJlr4y9DcyzGS4LHNVHLsV5t2vmQsz1W1sUT9EgG
MEzBDCopT9aINVVlvQcGDsQINxgf4P5xG7vgNAt73UZv82L3SmoSbLXVXDn0c+ULnNq7aj6l/FVW
+yDrofqEvl7smwasdnI2kZFDvuvWvfNGytCmSqt1gHDGboeN3rB3uDdXI76Hq6xKdBDDat1OtB/e
BDEUmYm3N+2eLYdusRIfYZnsxnCEHi1euWXf80xtsVDHwNPznj28bTLdonbpYdiX31XU+zZSX70g
RiTYdQR6IN3lXQt9BT+j08noY+fV7G+FxA8+uUzk1PZpsJ4Ae7XU3aju7A7fcuDmcqRa0W6mozaO
V10S+SVhFe17CxGP3NgBGzCdSUB/gPt8qR9hJp1z295XOh7ZtX3EqXlK2faeRoQro7qZOYEoSfpE
A77SIrXWUBMNCjvY7hDHTD/b0I9IK0XFfbAskrPjdJeEAe0MAx3bvms9XFoSd/F9zo5dnKrPcda+
k0mDdAopJp33OrfqHWaAIPLFlsXcz1OugKDcZuN8C2w+EzufX1Ux/TMkb9x6I4OtTE/CvXkw83T2
SOj8BTYJdfOzoo4VlGJcEa4dPRmwrJzIO0J0LVkq0lRtK+cyhfQQ8W7Z5mEBFhlkXX3P5zDgpp90
CoVYRH7FZqB/xZ0ne7LDD0t8kHNrh7c+fBZAm7g+7uYu/BFkRGpR/uVh5GchqWk1eYmXUVIr0wzX
2Q7Cz6YoDuG8S0xya7I9o+SLRYtSuPV67MAXtaWeuow4j6B2TtVhtLd6/UwvZuX7GK+QvFw1C5Lz
nmE/XEdn14NIv24W1QIUy7M0DiJ7HZx17x0MClQTHRpFnuwOfdD7rbFPgnmXOSMJeJHhz7lW0S02
fqoJQlc+6BpKbSPbY2/tGjcnVLDCwLe4TM7PkStr5aWbQD33UeALl7fpn5XCPB4KOFEOvN2WT27B
WoUTOT79xo6OJJXBwEq0Q2/TldG24iVM62dvPbXunFPAGIS1Dpt6VPHB9DYHhh9FP2N3XWPP1l2D
4GPWfhr9k5hWbrRzJhJ3rgpjz7z8dFiAm3GdxD+1kqDJq0lrqqH7hT5E/+lQ2o6ntIgPXnR01U0P
rm3SrciYW1nwvLp3jSKYYfyJSIkTk8AXAg4R8a0LOtYChKfFprv+Mtj6URvJpLZIFIl/afl9AIzJ
vOmYwtnvPnEfqBZiILFA4lURCYPeKoCG3gTfJlvb1woQFX4K859V1Cz7owQHSOGhbQmNDbNoTYIu
HeO8juc3gJQZpxky8VYxaSCMKC4kJB5b7RjPuP3Wr03IurWEEK+s6N65DKo+5RIYmUPkxs8lIAco
aLaaRe9Jh+TRmROhO9ibMNyiVE6m28B9MrinEW+pEiOrjnqI6mczRdTu8jjmAoCeej6BHZqbV6g1
p6KnGi1fSjfRSXLRKQpBBfD1zt8GT+e3qtdZr8mYmHxJ9DORe1gXvFb6UZbk+kyQBovWd6x2Y4bF
JnaJY6mtbTbUqyw+jyEm1MYuJOMm4apOOnbjhkYHE0OAQ6t8Ut4R64WLMH6kwcWsiZ6sKIxQe/dp
htdG3x2q0fLTIvhRae0/8YA4lHN+0PSCJQQeWzV/HXErVGl8srrCZ6rEym0TIhRfNRB8Xe/W6Yi8
Dm//xF481Wj1PSzf3UOvfxJPvQ6aa6fyY1+/t+LZw+qlDsNDVtbbJP5lhZdGNTfKNf7FyR9nNPhp
eFdlQmBPfcqzEHgrq7bmcrfIdYOUzR+TdFxLpdHJBSTndAb1v+epeBtHdr3tXBshG/lc/NPI+PO4
6ZxVrpPpYOUt2NgQMJEdzUB+7zxqL19MNurJhkbtObMn86usmIusmzie3VVp9MErdpwOvtqCcN7A
rb8NAiBN4+R26D8HERnfW5XP8ZpQLIsFog71l6rQMAGZp5LokKavMxbsGY530eZqPaTLvsT/XNym
MB7YvUdiNya+Yo5p9joO4lF6it1kttnItZouqLbUluwA5KWyhbo/lsAdxFXgUk6serlvYgESaavk
m/SS+eSmjnOCZza2qxgTjL1p2NmbFo92cWgiq7rno13eQGfLEtp0rJ4arAT2PYNmzGqm6tgNxEih
5pKmX9bNsNNCVfs1iWRfLJFOoFnCfGvyTrwOrtH9yDFi/EWiudHdY+Q6HoIMY3J3cL/T7y5sOdRF
VfTCtC8INqGGsMkoOnIe5qijrqkl+St6B+nUKHNjhx8PEuwpp1rdkDVskMvNp4hUwWWinHmq/op9
TbPDfREx6MQMuinb4sPue/3aSP6nsCj7fWC67l31aCFiCdSqSJ8GA1DSAN6TwbjGW719RhIiVoWm
kfOCZYf9NQFEPRO2CfjYxnlxlV6jPBA/suZ1QkJJWyKHbFj1RYJZCeNp+jqSFXFfsIYfhZpoiofO
DCDTtuTUr/psKL/EvdWbvj4NdUmsm+qOuhvEVGyZ+ZxNdU28cz7echOmrRuIsdm4MdFkbeaZv3I8
wgFR28HrLn0zy2RbzUPCpV+kTbMZBdsodJ4Rp1KtpDISoQExvkuK/jqVLgub07bGC8aU5qUzHIzo
NcutNmKk5a/UlD7b1E7HziaJzSAl4ImQWodbf5rhS5OQDdo4mGvbYRedNdF8g0Cv33Ux1J9uE0Tn
SCUOOD/mIOAFmT58aepZLZk8CGf70cXGFQwLmNViac4HvXsNnDHzB11BYB/gVCVDxooxpC6qrqZ4
bIKRumrkhP8cZVyvvLIeLmZRkG6n2eh81lVHxCjKVVmuZnLHE6fIcmBbSLrkX9U0EkRwkQee1MTZ
MbaAU7azRESj37WG1W71tpqLQ5tlRoRQPOkwn5VhH/hEZKMH70nQqg61I4zNlDsK55BZLb/TSbzk
SDGXV19zoy+bu8QcvjimOSZu14KCXdxVGtWoymQunG0JC6O6NGDS5MnXSV+/lggvk/MgVdNcxmh2
xw/4CB6pLV3XBb7NTNI92QP+tq9Ick1FDkha0FWUU5La53FoZ2fbZVMyfo1N0QyHFHZk5TtlRKve
Qikad5FlOS91Xojp7HQBlUQ9F+xCeqyT0RemVO/nNCxme2tVmdvuE6Ch7Gokc1Rvw5FYLCRBbBEb
+g673JkqssFU9BHl1mmeVOw+eX0WDT5UVgEiN6S6xy7dqgTps2ZYOLx1lkNSBj5pEXZTMo3LfSoj
3Tt5mfWSDEt1Y4XwQwhzKpFt+y51ijjVmjWqfV+HXr9KAD0+QhlnKVZQsUPY8qJK2XTdaML2h1Og
2Oki2sC4tHNY85Lo8ZOJWSDzPdUjyW9kJ+tjHJHziS2BMuNrA320vOWTE0DPTnsrqD+TqnAKv+2h
pALp9YhQEpIV5ZU0lUA/kEko1ZNhNVVwkKFul2vup4x0z8QewbzGPm8/chKLGK4ImaXoZvlmdAEs
SjP14xh34JBaW7HvTyNtMm1Aicpa0GsAZJqGVmCTWhZ203+J2tKrKoAt0xGg77KrGBwZqhpLBlJQ
0tofduGO9sEog8rUGKQVYfJjSGP2tFKkw0AKnq1i5eMbNLxlZPpeZjsYCfRxMZgAR3HbtdE5E7mC
zTROJ6UVdWSsil72Dt645rSk2Yl7UkzVxHgnbUxfLovHPbGLrnwzAtIGQ7BiRztbmjd/WHGU0x+G
kGDUcyj0LjyUoorHH0NX29XFScoq2MjBc5bULczSP7tqmCk+hTky//PcBsIZyYSinUkF4c2E/2o2
dv9rSHHo2Zd5TqNtpKN0nudyzIqdkL0pi5U5z45zrma3k5/ZOHnNt0qMeXrrav7OdQZAoZ/CMu+8
Q1DIzjuNdMT5B6HOhv3FbueedEzNyWgLzbgZy2NbR01/EfVUece69rr4hzONTbzJPacXi015MNVv
JZlmahdgvaDnW72oXIKbYq57EnEjmySVmZ04OieeC5rWB4HSe1SCeSt/BI+w2DkgeuurMXVcdYjH
pYcxURlZCTAli7n2XkDuo5kKlS6vU9CTKzNkdmscTb2w8l2m9eRzQIm2ul3b2lqAfUOo9e8lJBJM
tnIZFicc4ye6RMa4UUXrWJRDJ1w/nEeBxULJaFhvv7plF8r8R8ukPyJvUjBlqzVXzfR7dpwyrkXU
n2q5dNaJEYoEOxxB/WCiTTQcJf+gHP6/lgb8f+R9A+3mL5P7/wiQuHz+/Aw/mx+f6q/U/8c3/cH9
l/o/FgMVT3/M2uEk/Suk1vwHDnWYDmB3IITu6Ob/If5rBvR+qCuYvpJjAlt++Qv+5X2jCfkPCf8B
Cz1oygZ+nu7/DfX/N5N27klzsd4R/HESTp1r/8blGHrDU5Q62TqcaXVxK0nSswI3yoT7CzcCAmK7
guTzwCPXKV4fgCkQMs9USo0HKXusP6yxvqkllUeo9Ls9fv/Le/lf2PvGv9OFlr+PeAs4pJgsC7J5
7d84XWaQkJ+WQqccMArCbKuHe+A1W1GZxNBN5k87bsoV+uSrbYmfc0vVHk/vTjd9KccOOkwLUItI
K05c/W+oKA8u1J9UlD/+MrilKDQWSQfEn38naMja1UM5OlB5E3PeQRLX0dcyhISCthpjfe+OdcsA
BPev3uhfZRiNW1G36cat0VS2SRPtsYdEr+jNm6YbipWlZw5exforIM2XODOpwutfdWG8ZRQOTGIt
PCvFswa/bTNjTbq2ZIHxCjBWMAxAqFb2ozAu0uuqjSvxPW0rAAszgT2hU5WOtRMDxX/HwRBrutpJ
NuZAY1sGzPBcXfg4Hb8FBqmhxOZ4e7eCOmePacSAj2JkIOVL1xwUlgxUo6ZE+KyZlyIo2s0wzl9w
OrtRlk9/w07xuAH+wvVZ3uCFh+2xoT7Mx3/3HvI0uiIn4dKsImluZ1MDS/LmPdQGbL34UNt60p6m
Ts2ISV0/Fe53o4r7VzXMG9FN9t5o7Pg0TsZXL2AkY3bAsNYQYiXG4M3r7mbl6Huzd/l3ZbHx8lBc
quKZLDixhgIEd3fU9J2pA4p4szUfDW8QmK93xtatpefDIUccHmpMBjM2L1dqGNZZ6tpRcXp0Jlsz
C/1Qd9OTcqdLZ/YJ6CNkGYNm8OAWxSmde2zqnJBU8kymewJv3yNr2Zic+eyauQLNl9O1sLrT0Pev
cV/UcE7ccluX03XqD73ZhrBwoH8Q90Fi3kR3M5vZVTaTflZpZeySggtR6DWJubZOImdMTedOtrnJ
Z4tBaqN1JztszmNuvIRJhOmNsG94kVjM5GomWFP2vRhCVIShm+5IcV1jia7tXMv+KCK32cQOY2HR
txus08OzZRVPxZyNt//57hf/7RJAAGVg2bn4lv8ulMg8BtWuO2brlPhPX+JktK5s42rWgJYZNpOa
0/iET5boEA5YNb2FqYaBco2XUlOBzC89h8r90dNoaEpJAmFtNpQuEhMUYV2zrjw0bg/Kqv0dXXhJ
+fn94oVuZUspWLmIl1iIbH/homLh7mo45hBTb7TnMBT2ofBKe6cJ7C0l7ZeezeY6KZ3yYOgWg/Je
Y8Cceqc5YV8nuM4nQM/AlqnbxstTsedFfiJY5vqiwW98sDYps5xUzq+MhIBKLSYBrTOQq5V6lzSb
1RrEptz/z5/Hb4Y5yy25KM5w7DV1gWzsdzddSzPGQoC0r63yatL3Ia1O+82QlHged8MmtPtzrNdf
i5Jy52hrnbkyZggwtrfENRLbagrxNxvEg2z478swu6HpsHeRerOEBv37G80fTD53VeVrexoUyZLW
uBnmGdgerw7Pnc99kGxZJn9qrW77o8tYq0uGjaJHGiONCrUqJLStLlrryXCkkZqxfCjbbZgs8w6L
/JXEcrcB7VuTy4JQuIa5VQ1Tx+U+bKPqlfeDlIKwJ9jEa/7u/f6Pqwgems72ZyPG13FH+u0qsmG8
qTkgIzU0yHsEJXgllbHJ+mifxAkZO+bgrWwEwPgirvDf9vDpahmiq+nH0iOuUxZzkizvoRbbvmUq
fkw1/g1lWBB89du17qLuYCfEPMcgkeo/9IOhPnjQUCO2DOWsNa0Ns0tJgwaKEXQbygLn6BQwSWII
00c3qz61Xtf8x/ksjLuC8IoI1y0WtVkrhIfAWt2bxmE26ZTtWaTVzSVs5DQopMsNsu6vOSX6qmqc
6hoSvv7SVN7z43wQhraPrzpp4jiIfnWLXy1Q0DvKbNaqZGA3NhprPUyDdggBYHw5CmMb12Hz5urN
zJysmn1Qn+aNzEm5s0bSbMdxVm/J5MQYbzL2ejyrV3p/xDkiYlZQVs+qxPrAqOXNXrzFIs9+ybPM
fqkQhfu1ggHwOKeS0X7BnRKySBM+P14B4WPezbo0gYp58vHgxcUt9/r+Epgpn7oapy2RUskVpWR6
LSGYkACZnebl6HHq8eTjMBs73ENCHf6FjjNTBgvD4q/3y2ywgq3ER/VcBzh/4bCZ+V6+sNaHwLyU
3Yw37uNL3W5uKjCgC8kmRK6vm29G7/S7rJ9CGBK2+MvhPAYGMmed2qVt5SbDRvcgq2r6SL1hk7t5
/6YSncYTTHBg9A1lY3a+stdSX2YmkH3gzRcnYJ6V6sNHOgUbp8ZTyMZW9NzFsXF25yncdaZi6DY3
9m2u8/0SaroNMw8eY8LKja+HSk7t6CUnTagftPQwvGcbo5ooGy5Z0WJujPf1EwUTYFmrJb5rDpHP
sIY7uK/I08WUFnDkZwDK9SVgUvbcV+HFcDT9Sz9m2jkPYL6ay2FcFNUhCZx0kyXR3enj+lzMVfJs
W7DKK6VBAmHVC3GHKawNQTSVnzBAA0+OnYPeLqVdBy2q1WpjF1jxcB9LIc9Z65KVK/o7LiH9PU2M
D9vNyZlcjtzY0MHVQsYhyyv0nAzMjNrdn1tfS3RJ/CcPxH+6Kygl5uFxiHRA2+P7VTLyKOQdmLy8
8/oR8DAdLOOFSka9GWwqjpmqe2QZ6o2Wcw84UT4/nnOs5CVIrQpUkFeOrflLc4r+8jjSJ0ADpScL
40atnTTSLo+HUBPBxa0VAg/FRtdBVUum2JlXiNJ4fLxGenCkCrr+3ePVf36zt/wY02PsMjSfduQZ
16bk7Ymb5NwjrPowjKrZBUWIdXkM7rzA7IkzU/BWEVwNR0ZM99vCug7eaF1b/T1Smbg8zqgSV5GS
vNApcpxrr6p64xgZhAyFUn5lgJxci7h8GdNZbNUM9a2QfeQLtukj2+1Vj2T3l0MEC83T40EDXemt
9JzOORjb8tBXXOIRyNh6rAbrXE2SIebjGawprWpjSRYn26j2rQqjHpdeaAqNkSRrF0XRs6PSEHQk
Go92EmMIrgZx0BsT8szjUIoVd1bz/Hht6E3V1RmKnf34zkQXz6EjwxP5dSfAQFwbKxNCmCOvRtm8
982C1C9HJkeP56Se2Y/nmuWVj+c6vfvjuf/yfctzwVxaaxFFjDSNanqOMPvZxJiEU3Rx+HioUz6M
VhXzNjHD+Y9zoo9h6OcwEP8853g0al6l3eELJluPW/WlSqfoGszB+XH0eBBJE24K2sldPXrDweoZ
uyuots9gS9dMj+bz46hdTmFQvZN6n1xdbJ4Z8hZiVbujeEpURezufPaWt44A8uG5KmPtqaZWfhzZ
mggvxVCew94en4RG/LBRDagZQjN9Hvrv1JwQ3wGew3UZeIeu07NLbqj0GUxrpaQ+XxCOk0MOpXo9
t0n+lOEwbmH/oBWHqLa+TXGXw+4yxLlLtXVONNNpAmGC5iOhrU5c0oRyb/EfxqF9hsBq9mN7y5ev
QgaFTXX78+xMz7AuFEmIjxc9ntAKRpll5t0f3/LneWnqbzmDh+Pj/OOl0uhxXaqJAphjxu8KEPHo
RrV7L+OYwTh49uNoIud3U6fztAXWcO5Z7pYwbep/loMcsGKdTUDrQtwqJdx7k43xJlqQdtqEzyCS
7oVhjLltonT258Sd3oyST89z6twPyn56I/lM7PJSys3jMG1Yyusp7LCU5MWWnJhgxfCOc4YwcdzC
dmf0hlVWj4WUqJ1zhlP9UdFuPHWue7LMoDuJcpieRlGSJCAp4yrXIkmWUzquRr4JErjxsFpi8DLI
g8lvfW31otu2KSowx4uGV2sI6lM3Yvn2eLYMXfkcRDmkDp7MO7p1AaNK1rN8epx6/LSxnG95rrz1
rOBkAt/a0Rn/abxhl686ozmxuMyXrIwgF0C0Zhym7iIT4IogeX5dV829VdJ6nmYSjJejxytckWPR
RXu47/kZd7lsDYZW4pnFKx6nxmj8acs4Pj9OhZMp9jYY//rxZNU2v4DZqxOk0We7m8xzXobFSx8P
zjXtoE8sR4+HdKigK6iEilZT/zqHbzqXfZT3kPr+9zlTFOtEZsmtxjLeH2v8ZGJFCQxg4W7CqKhf
O3vZp/rk5+PIg0H2KnHWi9mSHmfGCI5NFmY7vXNpewlet57TvoWj2JT4MqWGe2CYod+raoboAvAJ
fSYy7snyUCSfOk2M6Q3DMbbVcM7diM9J7zA1kH1bwNgY46uYFDh0eM3yAuR/OeOWdniqzPYga+E8
q1Ed+0SyGSxHsp3FLW6+PA66QNtVkaFd3CCoLp2lHWWdEQaR5xl0FxvydOhFeL5KOZ2i+mihZf2a
MduOazUeZ2OIj2kYrHpdyovWZPJiNEhwa4ovXx96eRHLw+Mr5SQ4r/CdQbm4w83ccRAPjHdmZa5d
xx+OV//qk8kY10YRhed0zBtyERgDZmEbHmz+92j957FkOLoXhC+s3bhw4DeSqN3pafiuscptQy/s
tglk7HeGCj06g0IcW+6ZwyQUcfEVZkACD/ljPjTaHSJLsIuXigSXtuCuy2i6VRj/1oYVPXl2yNzG
GvpVWJbtKyKs6CUzWuYnOkdGC+s80FxubxwYx3k0/KHSxouqq+lC8sSbZw3mJq2hOTetNr60y6wd
zm3nmDg9GpOzVp3rfAsL4yU3q+lQEBzgt25ar0QOs4K/4jog7/dzPRZi1XrdWfVeeQLrtt41Q/ki
PWYZSd9THk+3Nm2jA4ncW6OJkCXx528fRSo+b5uyTp4If2eyzxQe6zYZ2evcg4dF+T3MMNIUzAes
3yldqk8lYBkQrRMfmMvbhJLBVgiZw7JbJcnFIrFgG41obUrb017/+MiadujOZR1AOWvj6MnJracg
Wn4dKCWDe8uLNm5TPSPbdqEJNe0lGODa05VARTL7d1vHuroIXPvgQF6Bd5kBYwy2+SSHn1nv4aW1
LDGkYMQ3luXhqM8wy+eKiSYuRQcVVPJZy7Ie1Z3ChKjl7TYN0H4ICI9tX+VV9caBnUPj6mdsBR5v
GODIfAUe4hIyEDJ4InuxapQpy9HQmsaruSdOadM1rf0cLMdBY2Hc7eGzGptNsW07cBR0F9qaRjV5
6vL+UngVbEMT7E95MWVwF1o3b0xN39IKMDUq9kuTh+9zXGm+XXgDbJ4PmNXR97nIzU1sBeJkdA1c
nyJKJmolri+snbD6dObhYONKKlVqHkNrVmfNqtlMvfjiGCGcpsF+ruLEfIum17EEygomyrIi0aLd
mLH1rkQvqmsuCuwTY0c71UGZXKHV7tO2MeydDGq4sMm0gkiZv0Yh0cJdi7egnvcvjx9LBUHSexje
k2OS8BGvJuVegw6phq2Z8YvQByRJxNhciSh4T7Q4unqIevJhdtaOMZj7x5/slXnpqwzvLrefIamn
Kj621WTtWZmT1Tjzz1RBFV9oc8Rmarpt3yCbqUryExLULYGWvOpN+C7JQvE9r5V7Rp/IFbIg2jVd
Vb2HZQMsgTTkHE3sd2PO/+clCYtqCcQsbcO6uGzej6Jn0thB7HZ6sR/FUoqU71gk40+P9/9sV+2z
HkbGi1HEha9aMfuPwyCNum3Y1JiNg1JP+FTfHlVaPrGJpz38J0XftBhGyzfYhMWO+NN3hVr1SUjl
PWkp4oU4btCLLYePJ4LRSBB4ND+qooJ2p5UuG1JKLGrUhPkuzwy5zrRO48oyu81glMbXQcGgLE37
Z543X4vAG6HjIsWxaSvObNEu5G8jeadSwRy8nPFQd+L03WiYPjpNN1IplW+iljNr/aj7qR4O/igF
i5wsmidHb696E1X3QS+hEkbVEbYWmGfcJa9GnzkvXvOud3byKuEO32uGip52UmYIIahODjW8Hq4s
HkormhdiAmpNLaNQ7Pkhlt6TPWiZBDsy+36G1iGfjUqvtkkNi+txroKicRTMo7tDKNHosD9GT9JJ
4ieogMSxCDZfUyO6GWjohxsVzmEQp75g7moTXfsrYwzT2817lHV7jGD1c6XUewlsfhoc2d6Nlr1g
0ByWFhFt2iAHWcEJUS9xqhvglxq1q87ok5rz46uUjRZSXCm2Ydp8LUurvzkWmHddBbrv2YCQdR++
2pVZ7rlFBmw7R9Nv4346D9AVztyRv8IJ4HvIUjQqZmF4vphNKqUOzZWuoxxg0GQlfmHY23Ga97E5
hbfKIKNDsxsP31QSf5BZ14cscaQfKI+laXnj8MZulisMGinYyTbt5+BYOQ2sm9HAabTFOrDNCQsi
hmST50P9JZn073HLLl1ZMMEj/BZOOeVGGbCQtRruhWLKDxD6cW5Dt/dHnZaK9pLN8txUROVSJa25
LJNMasdEsZ2kuOwykRuAVhpr42VtszGXjNJGn5OnNqySpzQPi61S3a0G919Zg5EBtqXljhTSQ5FQ
CTSDl7+6KqAUTxow9jbFxaYQ4V6p6J4X03iWtjPS/vNW/nnozSU6bsw0YHVouznWLkgfhp9wxv74
Iqy8P75YnoJQwWaYGbEf6+54azpkILneY53dhq9KWOZt0huDMirH3hxQfUPmrr3Wq4ytzuEzgO5Y
DjsTmbHyZPnaR4bjB7LVj3lgFRt4nva+R7WmgZu8umH3zzBMX+ik9bPZingLNUztitqDtNHhQ+gJ
I7s3ZDg8W3RNRV1Z21RVzcZBukKV0yAqgRU9pNl4dAOkIFXThicZWga6McE9rKxt/b+4O5PluJFs
2/7Lm6MMvcMHb8Loe/aNJrAkJcHR9+3Xv4VQvkqJlZayMrujOwkLBiUyiADgx8/Ze+34o66ScBnQ
asX/MhS0yc3y2S0VcQOO1p+uDzmz7JMmU28R6jqGOC3dNNiojj4hMLeD6PPbpkj/sEy17z00i7Ts
CPdxrGlhizK5RFmQXCSbDTRSAe35HHsqe5fmoJTrn5g9tMtGJ6FxVr7AXs7w7HijhcXSQ2BF/nBO
A4HsmnY92tHaCQQGTFx9exr4pxy8zT6GArQYG6SbATF0ezPqJOdt9UQoFFOjQrTdN2B9xdHo9Xob
cTIvbHLFNlVVe3vwDNoyc2nhtYZ3AIQYrjNLBquotb9XVVTDfKTt65U3NneBYyGs7+ymxhtZ0mB0
HOMJ2UK4VQgMd2OfCy4wSM+kExk3flxOXKDyVRXJm+fn5SExh7PsfeOYt/23kh7jKyOVU+Ill6Iz
0WxIFhqrwohaxzI+h/lwP4pq7dT1Cz6rbj/YdnlLh3pR20DclD6sihjBnl20Bn6zul8Tnmac0mQW
tSt/qZJSvo46P0GbhmEXN2N7JhlpaY9sAXDdZvE6ZbtfpjaeBWM6Gb1X36dfp7ZK7vUhvVV+Fp+M
Rr9LFRta1GFfESQNG2GZwSZvh3wnTEIgExsTBReIthmAIN0obu+7sSrJwxC4B9NL21vgeNlJHZzR
DfY+lcHt9aGry1MQS/HFV+YrDZd3v3SrQxv3GPeYKG+0Ht1O1fvjoQ2zdF/P8eYcQOsFIEO9HAds
qhTzuyCqwT+MTviYZ8O2GcXwqvUocDqtbVZBxSiv6OxpKxgN8bFlL2iJ0o0p1bgdPZu2bzbvonBE
nO25x4XSbj84b6P0012EnoPSxR99gjLqCZ52qE7Q7eA3D8GtNVTBoSyygc1fmz+6GOhuMidOcXS4
fDBAk9DMrp3M8+7MqffmLqZ7QDy/Q7Oy6EJim6om/V7l1iMQFVQkzoHpWNiG42vjAWFVAKxOxFx1
eBlS9lZw8NO+o0jjPb1icrXDytk4SYfkHepTCQLaCk5VqrEUta1c9rImbT1PnIUVlzlCyPyIKKo9
5ASoURUTFzU/1KZ6ATNA8zFACSpF3K6aWETb3qrzhec30zYNU0rK3kahVrb1Rx8pVKMQUkJNM7am
QfIB6VyPxfzAEf4yDJ12DLs+2/4oD6Vd1Wub4Kqj0bXeRo9LMjGKdiZmWO6htp/LJFAnMELRvPVJ
3wZPi3GCSRJfZITYmu6XWfXlbnTEe5sTNXZ9KAmY3fpSbH17Ci/XhzKJL7VNYZbnXU5vIyUlEAbh
Uk+qfhMIcbGHVG7MWuqs/p2zEq2NcWbyUeS5VvCNnj7NuvDQWypbmoYhTwTS3bOXY33RHf82NXA/
m7Tplsofu32eld3e00WHy2r2vrOBXGSR4dHH1quHqASJn2jxAjNLTmpP7646iUuk0JsWPYB6i2sz
XidVUm/sEY0nXfASJwQeaHqpbAidcF81+sVGVbvPPeSUSCO6dVmba4XO/6ywUJ11DLXKJmLXnMPK
M1l3i6iELob4jLuhm60TPHpnS2ARiZ3aPel1ilpsavLjpFvJ65zJh6+/oF4DthICMokKMv+Y1DtE
vGRFFR9HOORUDWc0GdYmcgSoXDIwN4VmIWpQiERYibJtFkbhDtgA86+A4ELbbqIVIU8PKXa1vZ26
9dKe3G7f4yRIjEnssUnP2i2EBqMf4DJIBbr8AdlyPJV/kL3gtu1eBSl7xJGrCGAsKkM0h4eqD4xF
6Mca6UXRwvXLk9Ub2rayWu9Y60m+cgmK3fsds1q9klunZi6ZO6WxJ4XQ2HfVuJ0GtoBsxSENhgxC
SKe7FxRK+7HqLcYHw8Itwuoksb117HT2HRzoKAvvRGIEx64bvaMO4jgNVXKSTvGggszF610bGy0D
XtE7fNADjnZDceIlebwzHCNbWcW0LIXKn4VD1VVg5EpcfGwGhC/miAwUY7eu1lEwaPd1lPd3qY8t
JQyyt6y09GUWyJceESQGpPg+IIXPlJE8lWUbXRBKg1BOLwHdVtq9qGjRgnoobGs/OfqlA6m3n59C
LdTWXY/hJQ/Ffgps7RA1jXYZ+mrOCYk2RmzYrEaVfZQW7gBL4PA0AipRr0FYYU91cd/aVCNeVXc4
usJiFUg4D8moU7/qKrsNx4RjoKGDz/TpdbSxAc9P+hJfgxXBc89y2iJTUOj3nrSfpWofhRcDIMnc
/jbVraeqVeWKSdDG9Lv20BE2vDBNgoRMvy7XQ0lGalXb40EEzUvWDPit3Rx9CudaifrnJpim5JAU
ymRQFdAxGb38NfEBhaAWetSb3jlrnoeb1RjUWQctc9DGumRIYFQ4ROCxuGNH/mA3TPZDX0bGNmgM
Y6VxfuNW9JDwiLog1dWFiFiybypdYS5SxLNDPgPFU6iZWTjS+hkbiQw6rw42d9yo0/nhQ17tkKeb
T4aBcytIE3MNv2rYatHIRZ5O7brNMnvt+xNZB/4ijGvto7ahz9OW1G/tGk1I3vrRHU3jYBEgkL/4
gmgCBRBu8KzxtjPdcz1Zw1L3VHzSh0M/js2zFfkfKGVYlqsk3qFdMB5Q5Cf7MdR0THViU9uk7RgB
KVycjie4Td9MbJkLy2+yRcMA7qYzkyUcLGNJYF+xLJKeSX2tuefRgV1dd3Cq3Rk/j8GgmDXq5bpo
onI5NeCqY6wyURnnW7PY2RWC+LTyAbHE5UE0RnqkP+dUg3Hb4lsc9TB7lnE1nHWvf5fqhESje+c8
fh/K3H6sOL6buPCCHUidbpf0YbBE0frRI8PexW5UX64PDcmTGMjcU5iuUy0Vb0E22BtSEecCpRi/
TPVaBESdVdDBNRbso20wI+tIRn50QgYBbR1SV9TyMZU5cYoIAhdtK+7MVkv/qAY5LHo7qk/ZJJgZ
dFxxCQLmxyCOyLsY8/6CvxViRTX1FxViaE+cu0xzs33RINv+sc8Hp7rOZsQ+AjKgOr680cd5FfYx
vyTRdJujaf0jrGhwsV3UXkI9TRdVXlWPsYbi2RGuumtxToL7bQ7XLWSV01cbnTxGpRJnt43JbT3r
bKqABjT1WmnOR9WU4jY1p+hUt+MiUoZ6HcJ0Y/h2+87SXWJ1YcxfED5PLGa1Z5UJtlypBK+qblwm
XRw8N/P15GIr+IiNYsU3ydlmY/CmvMFYOvrAUZv8+35qtKMeNW+Kyo3mGXPCZJ7CXB+szDKXA23E
BYUYOPPKDY51u6mN/qulBfJBJbLdcgXrG2donpICoW5HaPxz63zjb7JeArJyjy73Ewpif8KAofmn
3rYN3n2ZngHu1Cd7wgbcRoP9bjT3yOTrP7oeNwqLzpoEUvvRlpuM9/radU565PNG1NQlKIUCb9q0
QVUctQT7veWP2yoPP/qiy89ui1M26ax+69dqUQ4TZo1aMzYkdfJBhgatiQqTfotG+aS/eL7e36Gt
hgPkpNXb3MbTG9kx0u6+GqHmLQSwn1ik7nEcIlYC/MlLkZjVcdAGTD5dZb/5CSx82FHVWrbDuGul
WEaxsZyGJ6A3znM5gQ+MXdp6KovaM7aR+AaDAbvVkZA23cv1rXT64uAi7kMaVC0Ksw3uJr8o72t3
zaVT31qRuUXfMi0aV01vodQvWhDrO1LO7ZUrYnyXjgwOvTeMr7q34i/CV26NkGqYAJ7yis6CTfUK
sNXf5GNvHOM6FBSDfHCYpThvw9J9AwHC6LmpzDc1sgdA4H/KtcR5hWoxWJP2McwBTLKT3S1Neszy
HeejX2X5Y+0iR8DTb9+4ZqTuOt884bDHna24HrvabbGVRDXZXmNxg9um3jd4AFZup6gaDI8JYVyU
zw1N3MEuild05+5ewekFDmEVr343qzTi6b3wK2vDtEgdcwRu69jqjEcQEjkZgY58MGKzwAF58aoS
bbs9mRuJSfLD0ygKJ6Msj0rp+O2r8HvVe80333Hh6TXueyrseKG0gowXhacV7V69j1SxnjIFcc+Q
4i7Up4a6A3tAY/fgQbRhuBv6+Kmswk3aRtVz6bIDSeZ/KuJhXJLBSglRxZJBfGyfyTeudxkRtcvJ
qHCczJV/En3VNWEfUoe4yCWu/q+21z0FaZW+ZvFEIW4u9amSx6I2snNYI00r2lg9x0AhtYi7f5sg
CGH1u3M7nZmeFp4oLOq7FgoCH3MRr7z8Hun7dGea9jdTgl5jI8LkbBjxm8IxapZ2bPYLX86qykxg
761eGdw299FYy30iCf/qOu1L2+fOk5flR9/HGRaWVvrIliI6Gh7pfqUaXsbevFhZOpxoM1RQHdiW
Q3UHEGVP3n6ahRW1n92HnnFqJsOlVznKVSSthL64Pd3YTmTfGlP7xOBa2znmHFkzdyoiHXxV7oEP
aOUlzCJ5cTQYDz8OVmpW1SVpEuehrHbsz7yDmhveBm040H5Ws9TYPh9HYfZYNxsgWHGP/k59U06a
3ousNlZlVott3gXGGwVVpA0XJ0TY61BZMpAOHh23ye9yVb2kZC0vxowUH701TkNnG0dHxuGtVK9c
cT7iADFuCggbNwLM3rm023QZdZF357OTe8up0vCHZ/klUCkMs1FjuCxxgLeNrR8RQ0/LVs+1Bf8h
RbFD/sFou7hkA3s5Zmo4CYI4Kw8O501hMcSsc3FrN1NwGQefRmY+gSQe3WId+zb2C1CUZ9U2W3Rl
KADmYdLYDOYdBh0UAt1jBCLkcZTjA/Rz3HasQgktKRgX6MObjsgzmm/4l8Usz+2PlA8sONxIFTsw
LGnpmJNiOv9hHUbKfWQrOup5bh2KzlMHN7GQX6pkyx6weUnbcomABNRao0fYM9NnSpLpfX6SR9p4
feLMr1hN/Hx9Mn/Lk651EBKJpjsgX8W/q25bKwYO4uL3ZIxjv4jRO0RTYnz4dUxImDGuhZTaCvvM
sHeA1YHuqQdF/7Rv+kc67nLlRazfKq98wPl9etA087uXDMOyYBO1GcPEeDC5HeHebZ+sNMuf5Flh
SloZLIAY7umrbGPPyvYOcnFlMnNXcZcerg9QMukS6JF7lmWvAxEbWRnNoTpU5XczZeLmozrYd3B7
ChtAxlw9crzxaKLHX6pSxkc2MPExt+2jKWoFAUaVyywuLLbKonvsUwI1ayW3tR5sYx0t500cNNYZ
g89Cqiz8pgAB6I3x0iXy1swl7CPE617g41xPQvscoYBahE0UIIEU1R0Tln7ddhq301jK7VQAwlKF
EEudX3RHb67PF1obWzs3Fgmtfe3Sss15Q6PtrgwPeWDhZP2bZj3Oij/kbYm5apGyHScL+8CYp94L
dfewCm0KEBMy1ktrNa+x1Te3cReGjwa28yQ2xLZssQjFg0uPMNKzc9YNzl4yeFgb0qoeXaVT0oWA
TFxBvFMV2zQCkwEUxty9acboGJUeIz/dPbmM3D4Krf2WakHxaJuZufFEA0w9HFvW6ql5gzhS+5b/
RrEfbwcsSFiTUu1Nm8I1e0WUc0HYnRG5lVu3bIJNzFD7zcO+VzJLCpI1WPsv+Ji1va5ZXGzu/BSu
C8vrAGKJ9L1w6fVecEK1oU4RjfnT9UtduQLoYXgZw/LUd9LGmBVsghSthB25ExqdyqGMVwe7Eff2
tecDHNTYNoFqtn2r3lXPNhiR6pgmNy4y/vXUDwrtenxLEducdCwEPx6SKObdXl8s4OE5yUYTuORo
V7QOc/Oq2GmeQcfGCKc3n+7CZI3h+zjGyFkUy1Y8PvYsT8ci0DboKweMg5W1da3GvSdAo7wUDOf0
zmOx9wtbx2iYV+vepj6CwdIeE1SXtH4za2XkpfPslwm8iT4blq7j39nz/fv60JhRQgtwDNWycKuT
kuzdTfP+rx7dPLdoyItitpF4xU4XysRfLe6tIh3216+uD56giaUNHh2xes4sLnv1KHQreByH76R9
9fdJr/l7gxOPEbh5jkNLPFQBCVd1a9K2jhvtzR8wKztjEN9KuNs4xeMABoYAeqRp9jlr9T+f9fNr
NCaaJSIINEfM+I7U584mF97T9asETyKADdwhZafdFYU1fcVIvAsK2/1el8w52jqBBaLfBqVr7Axa
aIy3cddD6MRiP9YZxr3r0/lF+J3HAJH21po70m09ljMRBS/E/GXSm28jEvZ7wzWeLYb7L1lKnJ5h
efHZtWzB5gy8k24EhyhPSOcLR6s6hmimboY2rTZjWwRn8i8311uAP98HUADEELmmDxQ247qd0gQf
SqUtS/aAD5qOXNhlBPjsMZ9GKJhob73bfJFYYnTg1I+Fmbhbp4H1qJV1/VwWaKViYah1m2vw4crO
XSYjLVYza/ArztPRrs2sS2Gmqzo29PvMCuCEhKLZpJZn7UCRK2B+ZreKy5pNt+JeHYRCvX16Frtm
+OM1vC9EQamiW2etZ1yuD6XbuXDfcp3NPa9NRZusooEbVOlJxJejn+1a0xyeM3SBODyt7li2Xv/s
VcYpnne0ZvFeufbXzDXiB5i8YjcwbV8bDurb3napDbLsqQb0B6KjvRmRst72KFzuIsMVs+99df2q
iNkxCqB3VtqUiI3LescQcO9r1G9OUyEnBmiC9jYcgONw5qgcuhxu5P5eE8q7K4kUnb/oRdrfV1qA
VKx0ALTPrxUMJg+TRZR2y0CwXg9T4nOigCu+PmTCivbkSPX5lkjy7WR55G3XmMzZzDivVeeejLzR
7mVe15dRvPMHkFadmLMkwUAmSgHtLnBYoOYX1B8rm1br4nqzc4ZR21+fXW+D12fXh7EBoB/5qwq3
zbYv9PK1wCp23aRz08OG+e/XbcauyrbGL/38us3El+LEwCzEorXyYh1XmqbTbeBuVzP5lAVj/i5A
AttGL0z+v/t23XzT7W9RW4DXA4JxTkimQRGhv8FCD5bOiDa3qQZx6uaH6zPwo38+o8+45nRymL3G
Yl/iu90PrvHns79eKy0t2mchcKsxPlns3U/XZ13lxbQHQxuRtrv765vX1//6Z+H8v1Q2VisQrICH
/v3/Mz2NVvA/IYjV9XCULbgDLlftMVB2cmva0yGdquAp6ET+OLMnffCUNT2EdaZSEh2jaOb0ud6i
sOJ6Z+Ck3gBSTh8oRfEuVLbz1e+/0bb2390shhuC9InPVEK5HNOLrNryRmWMyGkzvjObbcgkLquz
ZxjfZAbpCT0EFo5GGe+VIHzAj5IvFtvJVZMBmWRsMKPpQKgV6LqO14dB6n8+Kxt22z++wV+3yqqA
ppLnntnuFnsrKepLKKf6Ip02gF9GTuv8VZN37IqL3jlMTVJuxrhYTW0CPhIY95K9tvriyWnPlH7n
N7b1EsH92I/M8hdBy5fAUbqlSTE+SOAQYmjfYw4UExMMXGnXd0uvUazBeHlASVjpRrRDcDb7/FVH
i/c4+GV13/v2Alyd95j0zPR92JEt7dGDdNDAXR+CCEsO/93D1NCNL4My06Pea+kRdKi20ZgPXl+6
PmAFz7DC8C8CpPKrwgC40LeGtW///SCjWoO+gDB5L/rCtICIsbeERbajCS0BiVRWBoKI/JIfT2XR
Zoc+T7Avz88oz4FbZghIWlrS1+liVzlfNLeobwtSKx5st9+nyZAdC90IN2OJOo1pExN1be/bCWCG
pB9fiewEnyIAN2h5ILd9SZ8oRDpxJvNivuGo///MTi5J3mW3uOi/WLmfnap59J7nlQQT47B7N5Lx
oYh38EeqF1uJQw2frCrzbjnyk5Yiw6zLbvtrlimuazNhgK93/m1WEpALCSL6OpVPOM+nd00fXAaq
kXFwAJY6c5f+r4chHz9c/Kib60sh0u8Mbc2TVkKi8Wpai/D3eGeB850z9AZLKFKtSn91Kk5cq3Qw
h1Zju7J0YS0LWWrQbLzvyH1wLwautpgkhGqN2+Y2kUCTWiGtDaIhhzazeQiMKvkGDfOgRV781xMt
H/fuIbIdZqzt3FOSGpMYxfw4i/Sl6XXekS27x94i/fMZTXoP7mtu7ywNYjcC2n3Z2mRvSP3oWDbM
vuvT64OYX7w+07Fe7Gv+3fUlcf13jE2xLE7VOe0BGgr/fhB193h9mBz10KayPjM37B65W5DO2sNX
HvvUIjqvi/fhmAW3TQ0/KxSd/tF4sOps+wPMsy/KP0I39p57zSn2hTZ3zNXoPdfKbNaJYvA8zF+m
UzRhh3OA4BUQHOAoOhvZc9bQ26Vri87h9M8+OTm7pn8xpeGRg9xg49GWDt7gT67qGFFV2otuwBsc
XSqGq0+xxySM4cyd7kxQGhuzX0OI6G9sYwRipdfjXlMD+KIaGSKGSMVs07mj+1ifGOUGD3y21W5s
W/dGsxLjTqRfrp4Aw4FY1mPXWIWa3NJU1x8w1IhToMr7yZMjq5/RvlRuiLLFMNLnNKjChY7GZ89d
K12DE4/WoXDfh1aCwLHnHkgJr3Nqe4qcYcQ0llX7QJdv3Wjvs46PwB5RcgQtjDWiCBHuQfDFhpag
8wpaHYmgnu6ktff1wr1ULEWTQyPcoJLOcv2cKesxL23AlG54F9VhhCREM1Zp6Ww0D9DK/jorroV2
h3f1MEHD8vrRXTrgHrdaP8z3nOzBTml9VtBnbiOXFoPrtmezMSm9vAQnwIi+GRBCtCkzmzDkWB0a
i9arZyGHciqxcyd4E3qeLSNR/kiB+J8mH/yvC0UUOC7/IRSxCpvq27c/foYjzP/jBxvBtv5lWKT5
EOlATBUZiBggf+ARLPdffCWEjvebSA0ijv6NRzC8f+lAE1zPJYoOnOGc71TnbaP+7/8xzH+RgOe4
kBHIRBTU3f8NHOEad/zXZYxeRLo2la9p2OTBodX9ZL+MVIv/W3W0DlWUrRhAmMD5qQLZUm5KYYm7
mNTclTPGSyPrviYZHt0R9yMQ6bBc9163hLnKaNWT3WKE5rJ3Ji6gSXL+uz1jXUkXdayfEqhuKzMd
iqWV5rfIEn/n0PzVRX39M8gtmnNxMJFizfh0N6r0AFmcW+CW8OPxEoLZKt21OZn5zq79dFUWiB9V
nfUHLGSbuM6N86wUYE4HklBWxOOGTktZi1mjz3dtGXiMWYXYyfJrD2doZbsC1GYeWQgW8/A3MRjG
3715DiXOYDy+xG/M5tOfjNSy8QYJmB5uDtynsyhMG6V7BHi6ZrAQs57FxU1mQREbITWs7dlJ5vaQ
rlN3S2hFdvjp5P0bHsU17fXTKUEhqtse1CBOs88OaGVp7qSUwu6D7XgxZMW2hze7zzTjQ0TNzjPK
YWcN7aaspxu3FOIuiZytkbo8lLV202hI+UT9MI6Q/h2hnXunm/N/W6h6RAVuObomjkmAwF3IH1gM
YbAd9KxfakGqw8eDjZmfwzlzIDCzY+do8tAQT/DPf+Qn6Mb1hMHMS74X7BGa/DN+5Odj3mRBHVkz
PVakU3kgcuALjju0NUL7PunoIdukZWckp0OocjgVorl3hgkdwdCBkRvVsgLAs9P6oJ55d78xfBu/
rq0/3pwkHZHQJaLl9Kvz/qcTQlRVFnQDMQbQrQAiaw6iJQ7V9YSgV4J2wSs26GN3bBcubYeq+zdH
51e78/UNSB0j1IxOAc1izJkqP72BMteVb9q9c6M77lHhHlpaBVsb9Ln050Hs5iWwaMRf1OZdR3L5
/OF2oPJWVpssfvNePqXEzHeoOdpIhwYtAaS48/d/ei85Sv+mR7Yyt9qdAwPKbJURBdoWbnZE+uF6
Tb6DSS8WpYRo4Rfwr6MIiMR8yTOt99f9qH53fP7zihXc1D2LHTq3HOOzaR1DbGtaZUi0tZiSTSc8
kPwG6iDtj1SvCaYrLOfghT6KOhCbvQZcZGioisMJMWxmOL8JZ/rx+369ZAVpdaS1O55j8pZmk/1P
x8jLiwB7GEIfRrf9Csn3qrLL9gY9eH+uLnXdrJFvG+cCMeGi8atgwVEvDklpFWsuZ/9mmG9ylZVy
U/E40bQO7RLoMogBZr8JfV+sxzKBum1kX8rgRKehWag4x9JG+dVbTLLriWCBOJ7yXYrtcGdCTbvi
Q+gKXocQw1ihWZxyxrB4qTUfVacBQ+4wCOw2NqUYLZdiiSNc2zSj/qITVyHgnc4hMgcDHGpeMqm+
nnrlhFSkTuJwOTHgz8n8OfhGTWs2/4PQtVXTh1uMuPqhmD//XidjvbEHgIJ5LwgR1xocdxo0TVrV
15voCJ5Pd75PdEUPRejKjeOdhTUCmqmcQ4u3Iq6LYiOYgxAmTqBugjQH4c5Mqg9fLAi9m3IuTVWS
3VdDSu3qMOUPBlxBAPs/XJ9Der1s2SP4285buBKPmYMbYDFanrmoGmAqqii8O6v3TRq2a1o2rFdN
yTJUm1xkmX2IVVpuieL7InJprRuH7VCC9yRL3effXGt/d14jKnMpBhwdDsanlSic6hyzHoPE60rU
V/VR881u6c8UvRYHjzI86IS92Dujvgn8tLqtKbLRZLp3nVVcfvNufgUjzXchYUhim6QumAsxO/71
rBal17VOB4bZHXp/YfVQhGP3e5Q6Fc6SGO2V5WgbwfWW1xzmUeGeqTN/0T62Nza+9V2BPBw/rOv9
9nrjF3+63EwC17jQ5uA10/tEbJL43WDtjXj+Y+Fhm5eL3OpN9PN6j3RDfjH88T6Tbooxp1mTJJ/v
/vnIzIvT59/P/dmTDuAsAg3mj/Gny73R9O5HwRDNdZUfmAfU3vQGg+jBKAh0cozIwJBT0bmbz9B/
/uV/U66wLrAymbZp6EBSPi2dKg3CkaQnThJDD27whs5GHP87ekriSDPEdlrgY0XxiNgWqUA1L57J
2tGj7j2PzOg31Yoh/nN9oG41PM5XOMcmvfxfDwaN0kEbcVH8KFdCCzp3XhEEglf1vVEJSCoFirhH
eAAUPwsvefo+keJ7vSo7G3gz6uE9Lb98pyfxGfyLhnieReZaEAd9fcxNmS4ggjbnOnB2uBSmbTH/
AmvQLXD6mr29/qy2y/yDYVkht91CHklqdA6J8Omu5yyKOKnlCgHnuJwyma7aUY0QjUDgUiEVb8jI
wo3o4+eQm14W+emtbPR0T9NgZPZI/hhl74q4CJ0yXXlrlVnEXRgC8AbV1DF0ECh7I0oqVCAdDSih
67Qr5xux20bfaZ8gmoq8ZGm7ITz02puzP2iVtOQDdbkV7PHQb5oOQX8dSDo2eciMJ3QXkXbw0kLd
Xd9xXDsURGWw1ehF0oIsi7dAgYPP9BeTUurO72pGrtJdd6W1GdqhXeJoAmQxryyTD9K7hLqCNGt6
HmrJ8oHwyWS5wB3RY3/X9WNIsMh1MdfMfSUZ8wUIy6rOOCM1FEPEvNQloQb5CLWnWqE8xkKNXHfE
67F0BcE3nm8lm+ttP6TFdP6hgmbu3TwNYU73vOFHgCi4uf5Qz6OC8eYOZ+NrD4ae5YuQlI0I8dtT
zq/JU7Dl1qBor5AZUiJiiXYmFKk6pEMXIdusjbPfJM+IugsG4PZ5srhbx+l0ym1X0fiQyExZdJak
IqFvnTok6QmoI23I2mXERGNZmNEXsqIOpk5Eh8PyfaMKaS7qNqtWNvYFFuqgXGGCeJrQH51yxFtz
PZ67pA1N2rfCzEa60Em2Ssjt28dEIxShIfdFq6HbKqjUzKZ91kWVn9uMsqM0jfNvbgT/WSXOMbk2
McR4vFxXzPfvn25DyeD3zJVMmhbxpC+cNkWhqnEdOanL54QbFAf5MnIVJhgUOmwMqBLjiJ5X5jvG
7+7J7Ig/3xOZv3mWYQo2svbnLFbZmq2vJoW41Z7oxagMM/2oIyptQsT4KWqk63U3r6l54WKGIdO9
Mk3nd/ejvzsoAA0huLJxR9f/6XZEHo7XRg0b6uunVZkN67ucKLOiZQQClzmpu5yKYJy3b3fXQ0IU
98LVGuu/3+LMSyf1KQv6vLX/VBSWUzMgq5rwJs8HvgDZhjx8GhbXzThNgZ1Vz75UTJrU7t60DXxn
12tq3E9VAtjIYf4g2OVlI8lT2fK/Pnc8mh4Oh0jqLKXOp3PHBhjQI0jnTjLfILJkCjfXDyiIVcR0
EC5frxVUUhVXoAm0e/7cdBXvxpyD+c/vZS4jfl1N6cqgR3Fc2jPejwDJn05jS0WNP2a8lXwcvOUg
QwlDPZebiuHEDWN0c3H9mP75lxr/uWzRDZpplK5jz32cT2u4aKzGkqqxbmD8IRCTTnKixC/eIhvU
hO1492hIvkZpHW7gB36Ys84qcxtW9NI/R2AU+7y3b3/znuaD/uuRkBwIOks6Oxso3J8+FEaYEaB8
QGBm/2WwUmcf2u1qTFil4qgDNyatHTEx4SZAGbGo64AYjK8+OdFr25+KZVAi0+0t8ibm2+o/v7W/
aUpIm1retMXc4/mPBs9Q6rLqUxuP1lDXYBqz+1rfGTR8aQ4QrtnjdCPxqzVX+iBPNKHAdc+nzOzM
a/SpXFphR25MGr0LHE2r3CfcxRj+H2Fnttw2sm3bL0JEogdeCfakJKqX/IKwLBf6HkgA+fVnAN4R
5+66FadeHJZMUxQJZK5ca84xrWuOA4X9GiWkW3IOUsm4mFcNJBb5s9f7MAxQWvyxR9Ow3ZRZXhyZ
gRGQk9vYdFBb/N+/5z8UV/yeoFT9BTMGU+9vl0XMpcZxkZCYqq7f9dz9dgtSSGlS2BeB4WlTh9G4
6QZiFzsbkHmR2cscH21XOAn8YO6/3Bv/+L5TVdGJXNqENCr/e41nvjvAeV94FcxNmDzkx3U1qaTE
WZZAmmgL/U1xCFPQrHeqVifGBQPhnRjU9VgtUYKMWTMPb8dSS0WTKo+tHh9GVZnb3K5PJNWIC97U
y9y6D8BKaIBhy3EBPVVR9pHnw1evMQNc74QhxCLr22X1L0vl/19P0zkk8ha0Hs0W8+8HDUfvu8LX
XJzmCi+Y47ovDAUOblLVO6yL+/UsyIRFnmZhv/zfH/h/4++WMw7NDY/Tu0O/l07w3z5vhGBtmKI4
3bhLSw+Gc7lbjxHrz3SzxNoKJyEylsr13+r4v/9ok4YpFxi0w2WUQyvsvz/acCg5dcUOXgejp3MA
LWMMC6Jni+R3GLKNr8dtkXGwcZejRFrk1QkGxWOd2sA2llpkjpf8QVf5u04A0Jcu6Ptauf/yQv8G
31ubUMSDWxZvj8Oi6fztGtTrkqQysghYKgXHadPtDu3CAh+RchwUyOs7iAcC/xUl2/qyZqZOXUL0
V9ghZmkO3Yjcrs2nh5Duw0NrZ8+1OxOI4wlUkDpasi2NsH8rjwxkT39bT0FS+JzihcM6z1b39zZR
N2tYENsMr5WBpAZTYYbs/dKGJd4VS2p7wPSIe5BFz2/ZoJVXk6ndNMbJnsS1pmWrNkh8C2p8kntd
kPvL/jBvJ/IJKwPkpPJbhoGd/WzpmF8Gx9u6grTUpUbPspnEm8LctYuKghAfaXlaUIfqwcblxwT9
O5wWXlsc/24AGoLuxzCSzq+DBDvo2e6LpEjLqYlnUi7xptmHbppedY1eX9zGf0Uj4Ki5e7KN+hCn
4yfNHRBJcF4RD2MGQjZOIF+37zp56mRjn1qzQmvZvc8YJa7IdZyr42HjdVp6KCplLZs7aQfD2H9G
rBiWTqhGpojAq729tLPpeR7rn2JOMCUoa3yWEvRrFKYadg3rqaNHisbJ3EZt/+ClGI1RZ0NYbKmM
K6dj1k6Cb8OSkUV19IAOdvpVl+a25d4KDMe1bgPlMZYd9ylycRyu/cXMWZBQ1b1O4lw0glOYY2fb
NX57STPtV4UENagitOHu0qups7IldaPxT4IJKLb3eiHYDSbj9Ffp10golsKzsiuexo2e/3SDMkRE
6PEGLEf9AIRuflvveiMty51GZzeIk+lu/Y+u4U+0v8QrxlzElssYvFrG4MpwHmJXfFeN6RFG2mJO
aIu/+lS+Jg45guMyzqF/kB37Jrxathw3kyBIIo8TCV6Tk06hXbVZy46ELmCsykZSnUFIYctkBRws
Qt5i5EuGd7Ux0e1ss84/lpc5ulW5g7aEYG6JSl2/xA/LYTEb/5RxXbcQAApbHnqmsIHPKPocjZJR
gfls+U3/GtmttQN5bWwju+5YePBre4kczv3Y33Efd7kl3/PaJ52mzvYSOiiJ68Z0lupXHcbtdQls
we1XbziJimfO/5i9fKwFy0lyymsD4QgxkN1UPq4r2PqGOwbZaZYeOrs5JbhZK6fL2hqpkejas/R3
Zcqem01tD2SNc3MmmFE5JafO2vW6E+jhi7FwU+OeADpFni4waeU+skqL40Q/doe8iTTPIdoAs0ew
Zego5UN9uuiT2jcgVa9kiHXXRh+WzF6hHfKlREGZ6e0hfaACiPuY+TLaRSRZUCHqItp3IynehWbc
pyzTu56ePElI9AyJ4g0o1Eg1wQ64a3RUnF2JP5pEbHM4TcaX8Jtko/m6/RYxqYtqsMnjgAJZ+hec
ojAzze7RK5PimsMfsIr+waJ3c1+0RDMuppR8DomYo8GRiNtkRuZ2ci56YurHJJXJgTgYJMbKfFir
0WRuWhLqPQ4ZfUka1fKI1PQ+gXvDKlr6YbPgKlq0HIagG8cYAysjBhBoINIBw6G191XD9U0TvzOa
ORjs/DtSS60WUXlVTkX/zCgvyi8OZJjXy7HbZEofdBoJYrUPVynxrAc/64p9HrbpNUmrXbGYKXnL
LDX6e9MpP8gUSA49Ltc8LIsgs+BMLWME5c4nWrnRnqf5hcKhxyIrNybx4VvXioaryEvSb8J+BxOj
+vPbOFqMdwEL5Eb1JnJypJkHQSv4sF41w6wHbTmSI13C29a1rDsCO7urImi23dQFuXCtA9vPZxGa
PUIWQZe49v29M+RgM51b6MXE4on0CU37Gy5EFpcKdXqMeH5dCyaLpCW7ckmBbK6wl8uDR1G6/pMf
MdhMfREHiJijbSbTNzdsm5PZJmLraiNacx2Te6dVMSAwle0rN6/2dFEMKo/zCEoLZcEhmsgQjhBn
jVDUd0ZokLvE64ZQEJ4mMleP8YMDt+IBAguk40rtW+aE925OhI87FxdnOnFY0IKsi92rN1sXvGLy
ptkPQ+4hnRc4oSowtLtqzov7KaSZsXyVlqK7xVYCL8+sghGv43NaH0U2TxiYh/EwEZprhY53cOqW
64k5LyOB59GIksCSxcAhJB/3kYNlpLQVpDXIKzs9AuYSTWQBOr+TRbzfEq+E7zepTh6x2VDqir2R
NGofjq06WY2VH0jkypFlVSSsDZwOmiyrbhbzVi0xo4OsbASUKQ7MQkwdKqLhB32boCrr5HlMfNaW
FP1+a4Q7D/QHLkHc3rivcgIcc5+wq7clWiADOncmchlPborxpU6d6pRE536YdgZ8iT1NL/1eNfEZ
Zpp3q3OQgsS7AgGIYlL5IPHNRAd9oDFKDtrM0hqNjGlUU9wqDDuXdZ1bJg8ngHjcOhB3sJLa20mh
sup6qJamJPy51gnLMIHd1dimm8o+rofbRs+ukGtIetGUxyRoLMi/rNXVDMVN17mpcbLeLB+dtIQ7
vtzncqPXoAlyiwV3LVabpLoTUPnOKGfpAaN9b1vZbcsqxzBZqkehkmxrGSbtuD57xvigI3cMR8zS
FWiRuHs2tRGyCqcM9AFfynyVGBTMtB5elG8ZwRD5CIPdJWSGULNtEiGgctrFsjtzPsL8sJn6WieV
RDP2g2v/Xtd+tEBAgFqlP+PQprH6yYSu7gfrrJZ9okoINZd69td6BxH/tA1numR8Cryq9LI+g8U2
NAr1lcN72OF98Z45zJNfKX6JTqtftJTs0li3i9sw7tdyoG10nRtOxGdNk2x/mn1BgsRr9QjrWsY6
CZVrpqLuQWcDnjQAhEsHZB24rK9jdDlMTQVNUCwKFUTRxoGyUQn9HcoaQ6ql9Syld7ZzCyNSXmnc
tYVH7BHbpb3jtGDTrEZnKyOC6KwubTgulvY+FrwEVlldanzKDYkrtYMfBwHKEXQZTK+lIZpDGNrR
mQlU9e20wn1E01KTSdx+Kd3IdnHoD2i1aacXDrS0UCVXRorZUU+Bjq8XAYTuivGnTqje2oPnPTra
dR8e2nS49QUqfR2cFknys3ZvmO29rZBPI9BY32vDotsB9H7eDN2U7hpX+tt+HI9rJ34tJuZs8oO8
M2Ww1CLsFQz2PHVaH6BS4+SE1GLEL+NYJEfzz7PCLnqbBsv983nGg1wEU9Y9oalAtDn+LyXqgRb/
BEeu1+/XOoyWDOMjSxFxAM+61ra1g0dtefvXPY04LwKLpDqpSu4LGC57Ph5iuBSGO2yFlxaN99Gj
G7J+tF3anYSTEp3Lhb9VHmxTu5u2jafnu87pxwM6V4c0HuvnlA/4WubuHs/gi192DWjgJGLQYJoB
B4DiDO3hHpnQvsIDfWIvV9vYJitKWf/poy9vZZhNp9Ri0AKaYNshLwos3Ixvbjtt3ar5zm2Chftp
ynY17H7EFuoNJk1ziWZ2Y7QtccKmvXbtAS9MgVbbH5Y+tRhHS7lpfE59Q2tRIHnWj7RznzqFpyBx
pp/rf8kM+zhnCnDcOoz2WaJxmiEuAtdwNDVZnNeqixOj2vTYmfZUwF+eETKVriP9kCy+apkpjpIc
ONdnJPmpuJRudOL1wxicoTeIuMoOmGI5GcVptwRQtgdEAoSyLh+LB7v/lJ7USNkjgE6d9Jgxxxx1
5WOfhttJe/MNWHZWbF7GWA53iZkuTh0uCB3KbZfdpXXHQQa5vrc0XdZ5woSRZuPTjcF+FefBeik2
Ko8CQ5soslOcNh6kXA9mTzdiXvIznH2m2zNqaA6yNsAbIlamYgi3hJ3/sCa/OLuEznqSwVg6QZR2
G6yPaqokZaaPbcFu/MCbo3fACM+0X+yTlUzuf8o8bYiITwYypDz3ugpw4kEPaDJ3D+I15AAXVnm7
yBLlgepmQJ6fUypiRW5CpKFZ3S57XYOds5NPclHJSqv7cBrAExyRngqcuM99nYIW9O1DCMGqZEu4
X4/eKpxA2SWMsVtdc3Dog0wopXuKvGk822F4XfcgDhUANPLiMKK03NQ6I1ItTiBWLlPaWlfthYid
41zKj7r3CB5oDMyYoegOyUj+olPVS34nIhMJ9fRghX1DAWowmQmbfTcvc2/p2NtmgjfiZ/2eAUm/
L4yXaqJLVKVNvgUcAdetp9i1p18rGmV98dpoxyfmUOulkk3WmTM0GBZmisf1xzFCpbM5tx3liz0G
8AbxSupVkHbGTfaMNpfas4YeBVLXqvaTQ7cD2cPXZCPqXShl0eTv4jwtbyq2s+3y1dRFLtCQjP0d
4pfukRG/1om6Z9bBNCXOxXayM8gQ/UK0wh5VDTj+HpbNxGIchFTtu/Wle/GAlXHsudj7MsSKh1bd
NkftrRj5FYy03UJAzvbZIG6U5/l5dDX7PM/+Xbjon7PMvJeL2p8aQOoNkZWkwuE/4nFJdIJxCQx4
LEAcil+z+OF3aHTXBXXd2mtq0qBXuLwXbZonydxUPq297nEdsspqeMRLs4tmzz2sC0NkYzy1DRA8
61m7o1d8l+T+aT2Qp073MeLyqTLivteHr3tS1FJ/FWPe7giZJLRa49JlIvu0tj3prPxnQepU8TBq
8y8OVyDCl0sExqTHrXOoOTE7eMcCLSfKvTHy6/q+UbYe5KDZ+/VHcXcBZ5MdMfMy1faVl+A9t9Iz
JilQCo6Pnj+Mj9B4f2WsfEQ4xx6z4Zokps50dutJt5K80NgcPjthP9Gc0+/Xd8FMjN8DfuOTx5Bs
k4kQnUfB4UJwJzDGND6rvvmgtZicNAB4Rd25dwn29o3nM4VxVUmQSwGWvcLEOsyRd1filjfKCPCM
IQLfAPwWUWcqxzFvLUQPytjiRD/MDBKLI+KyHt51DZkJkzqSxmcjfLAgfi/NsnmRKyYGzcPsFR7U
6+yiTLKrWAOpVEQ/bK/yjyEFcWuQjc5hIzpwRKfrWemwa7II/15jdBfolfYu1Qn9g2F6S2lqbBKy
GI51hk9ft8b5kvToAQCVMxkd7QC9SPqSzu2DIi0e4Lf+U5HMiQFckKbrzT9NUMmcoiLnvmyboE8x
wBUaa9Mok5QY8bZ7CeufuUOHxkcDe0WWwlBBL8yzWigBiWtcMOU3+9xunip3aAhzymHSjN2ImFs7
OCGHCo4T7mc2C4jgZrsj6Ek7NEZcH8m7BE4s0nMfopEgXObDSDg1e2QAHQkERjxmUtqCsBnPnN8+
G/h1j9GUHyzbeE8WO3Ws3ITFlRRtjpvHpJgS8hEoySgl+8Lac3Rt/tQQlWaO1xQfxAYeQEVBvJR6
zsTIvLF+UoBVJz4MdR7G4V6bYI/QROxeKMmE3xfbCFbgY+K7BUgD0p1Rz9dH3yqii0uf4ix8+vCt
ea6Lwd72s34AW3nHNZ7dI7XU70iRfcdVWr8UFuktKfR3M2+mJ3Tt5k3ozbaKovRqbImTuFTYDeiA
JfNrhlSjJYyi7bL4iWySL+kyEInrhO598xJnXX8/Vh6mzim/dtzFdWruqPQNQrjD09h6yV0e5xzD
0hcHTxXsk0QPIsNA1eAygPWSLhD6/FeqJw8afvUNoQ+YOoz3zL0qdAt3lWmeC4cwZjwxpFX2iOIx
BdC1XSKhdTkf/Gghjxa/uK+qjYuwi+n/jlSWmPsmofWZ+A6z88zbWW26IIEpx2cjgTr45Zi8Sq2f
Ks5uc34Y5vG3zW/Jx+LfC1X8MpJyARqbE6lEFtt0CesnLKsYFpeGU7Pp7EMt1JtK5HI7hK+EX8Mz
iE95DmWPQ+SmSiTnfj8m35jbfpO3LKRWfRzwVqeK6C5bt27KaT3KAVO89GX86OjAPYdTTO3PSs3G
tMH/vQMxOAcAlaw9lrJhZxjhLW2ZJNucdWAW5KgmHH/JwD4ZLdm7adouXHGSI9PeZGYYS2zPFr1P
GiEDyA97kXm0p6Yz44s4ed3S3WyEy0y1AH6f9B8Vnxhk2sbbexqnzLRqPrywEUuCx4ufYvI2JliO
ysihvwSNFbUnNy4Dj6EG45vwudUI4bbgRkSeuZtq6zsV2sscabC7/dI7x8sf65ejAWoUABIBEjPX
o2qNi6kK8YQuZic8aT6sX6UDzUqy0qHphnetKUkUuLM93lTRSgMYqY03KZIfYzxwsnfLausUHa4r
rWbRhIWhWjrPvUOeSVEVoGl6axMurtg0Yb8bQ7LIu5ciDUPe4ItnjqB7JrbcvuG/29mXEX2abffY
sktGy1Ex7isSK3OGwJYzBOPox2RXmxhf4cjR6lTnoumKBZpw0h2i7Cb3WxM/piJv91ZPz8BeKE2t
xvrVU0wmzggiX6V7C/gcpU72OibDEHh5DvSlny6eTeJHSZMp0DM65nb6RJYwWBabcefgi+U0+CRF
RPHkWuAyrfoe19y8ycqSeOMxEElYHqwhgs1WyGAKe+NJ15MKdGtnHVPShPaMigUxyRMQf67CzCbT
TETmDSN/vSsytCVzD5PWYQg3TPdmlmgX0ZYviQtZLHXyfJ/O36NMk525ZNdmIYb8VnzLNHqvF7cf
Cw1pXBobJoE7pqoCUs5YpocpDbLxVJpzGQi89JxjZ5pvUpxzw9g22Nz2qIjbk1UQEKJNwrsoL331
RVHfJdR9k08SeMOQgvoO1JiAmGPSzSR44gt6LsXyz1E3UdxYyKTdmoXexcqFVTCeiGpL7jwsmgLU
mY/mK3BJGOfM/TyF0U1BF9rTCzwUzXkAbnOH/vsNM3+Ivt9ztzZLIPBifddZjGw07yPhdwz6yqP0
qF0GYxn+y2R+6RtNR+5jPI++/st3c2c/mjnP4VW/Da2pIHh5+wSr2qkwfRAT6VuKu2ubd9WbYUXf
YYrdINIZcqAznB+Q/2uHuNRIePG8Q6u4kfWGtj+v6DJNPZH3VsVDbfNhdDzGpiCQNmV8jBaKNI6o
X178haQ0u87q4sRZfGOc6h5rnVSB0KdHEInhfHbmtL04asSarNoHL2o+CWV1T3ZlcSWBz6tHD+wh
XTNl1/JoQ1H2dLlEsGlffjgAim3lu/YCWiwKxkwfAx/iPXNdkr0LQr0B7VrVgy+6u0h14uDNzd5w
S8ZI/s9pRhZeVb9te9SOQ0LHW9AII5v6Hi9rvB2H3kRuZQeC/W0jyc0gIR0qjCL81+5/AI7DCxU3
L3nBEbJJRbvBs0ufruZaqEt1gl9ZwVKdA1iaO+nE2mn27Xvye90L9X0D+xMsWRuTnqL8cthJX5u3
aambtyGxgYL2AMSWrxJwfjeLCuXS25SEnHXH9nM0hrNL3RtYZdhxVmd7N2x3yz5FAE7qhltRNIQl
+geCfepXKbRoO8IX3Jup7APQAPo+HJqRPVcy0mvCvzqNDa51AM7Hwyst6lOvoSTGtVcCvjKst1Zk
/i4kZAsCegOqoGkP3Nbmmc320R27/DgWsYkwu4lfZEdWOjqku8H5XcPm2tSpdODy5O7NM8b2boy8
w/qtTCDydg1A5hbAFoCX8ZJtSdAA2NYLrmb0+zeNIL7bxBtJ2F1t7PUCMny8BIU7aJvNgTXYhDh/
9evIea6jPWB+7QjiGQo0KsUN9I2OVbMYngvp5AAiPf+YjW211RAY7TBSkMbNXw9uFKOx22qcGO+A
+4ilC/QjnfPsUIfvXag3O2cI0cNomDhn8eYo46eJUOwuBXuBbznpLnlB0hQSkepk1l1yP4heHKva
emWflmdXBx/WOzBOhm6EXqv4uOh9fkWNk7JXh5CzO+M4VUBsPUNdmr1n9cZ5/SPXQHagOdwi71uY
vy5hpEnT3bnu6Bz8Sn7AfGRSlRVt1TH3Wv6eIv8FskPAaIy0E7t4A6xLEUblUCZfnKYC2DcDN+5r
OgdwZi4j4s0oH33qRkgWfcN1BIqRy8Q5Yf9m/XdSF/RQ1N2Zy4+WQK2TjuZTFPYOXdvmZESFdrKu
FuifwGMex5grd3CcJldfet5z8ZAoKszEFNhXrewOJGKzM6fEgNTxVGoEQynngDELf+8rEdiXMk0e
zWIwtr7TnPqxfdIfYsO5xElJt4DJOGe48pFIgHfZTtkWRtFHQ4TrtkkLAl0zJ99m/MIDTW2fOrOS
CrR29uL65D7K8Acx4hGtKS8wRiPdDZfMjwRM5AqqyZA9eJmNdiCi828QumkVEBAkDWXoWSZAJtQj
lgPtfFTZeOmLUoMmzWo0FzFZRIWd7Gpq6NJZqvTCeHLIsPdpt9ODYnTjd+luMswHgi8Stv/mClLC
hauBKjAzEAgJUk5yuodObH1aca7ve6zVQal5yEp6Xp0dQhhePFEbf5zQ4Ezad9ioTx/xnoOCCGLF
IiJFqFp28bz3vZoNWsYwMgo6f9IyfwxmHIG7T559IW+paQ5H0riublGEG/xr4UHI4WeKYxdyFfvY
AlPk/Erz13B3kYNGsrG9Lxptr5ao6RxlFQUSoiuGk/CsFjKXmPJbvHArmm4/2qn7ljRcB/KJZmSI
dCB8GQGn72TVcKyy+h8uB46NMPtvkCpXUhR/kY8lNgNjQxcyYMDk933y/B+iD5+wlckggnfVgpFF
lL91B4g8bIfsPjASvYxk1yqvUbXqGXNCcHcd24QGtZLBGbP8PoMOng74xXr8gvzFT6gNPUGhS0V/
80biJDSDkEFcFJYGSKzVvXY3cCreNKY89Q4hmzT9uu7dasefHY2UoPLnpyptOeMRYpj70D1dzm0x
jMso+uxxiG29zHsl6OkFCd8TCTuPcLU/itrutxxzf2dm/u1SFzvOo6mVKenrvvZaufWFkHnGa65D
OwVQzmRskswnOhhX96bwQBUO6dnk5cQRHQjlf1hl/gmxnB6LlT0kaJ7V2KcX3a8zLspq2/exXOJZ
v4SeGtvEca/pmP0ggyRHtMIYhvfNL5NPrcjeYzt/8iniEHLMw8ZJ/BFyK6jErqzAvPoN8e6Ge9ZC
uoIdY/dN60GcJE7j25u3iQJplWc38rqeC1d+Exn/3ZDjFVg96zjAov1EDMtmRuRIScPyR1JZs/BI
kAdbR2EvLh9SFGnYuSYy8nHuTwgZxifOPfotrsUmwd5VcA4S0WHqKRumhW2yPiROjV9oOSVuHb4V
VkN23yyJbMt/X7+FaF7u9Mmrdmr9EYkIrwU5pXfrv/pVwUar6z/+/ATAVPm2Gnxr/+frgZwflzh4
SPbLs/tArRq8z5v/ffoSVh6DlGw8rt/TOWk9gdhOk9g5TfOEBMnkxiYVIAV7dDNoI01T992Ae6ZL
Nh09yUI0UbCzEP8CofNVhNBWvPo72vplS28FhICvagA4mAC9XB2F7l+ssjzNKFf68YP80i9EkIcm
RXSDyOBTJdFjORIXAgGRETWfehjSW8MM/t6A5WxMOri5DgeYfMNdu4SOMRSGYlj9lWnNexHb2lbr
syKQKn9wyRQdDdM7kvcAqjaafni2o+1YIN3Rz7aG62QXDxDIIsVRyb3ruzd3sqf70vC7TUPVqhv6
nT6Blo/6pzCFMDXLeY8XD1Ld8NbdN4Lde1Lut1XcHI0QWwD+UyDN8C2FqrFPrfCCrkZ36FWQ/kgl
JtEO2DFXEv0EZsPmEo2u03W3ZEUvKjo62vRDpe1wSJ7NGUWKhjGwzysUJ62r7VFgN9tCZ5jcXRoP
yt5QnxMl3xs3g5HTOTebQe52Bh3IlV8Twe7u4wrVphOTNeGl4KpqJf7KnSgI0xblJfxb1BFx3GDe
qsx80XJe86R3t33+VcEx3UQZJ6U+9hnIhxYe+5Rbx5MnRh7FgfyBaGMvQkSB8tqkSIR0ZPwWBWoA
UhKxVQzFc5PlMfNYEM8KexXyjYjoEZFtLDO5o8Y/jpZ/G5OKbKQWjCQfBAOH/jOGj8kAbbhTVXTr
rNHatAWqG083zqVRbMvSCyCBsh13NWut2dMSLWabLkUOVsqfH20zI8eLUWxEWZP1w8+QA0HdoWCh
L8iEQR9uNnlamzytqOpHY5dZCR4woXCNaHgsqiJftjWOWbL6QgyXbslpT3e1i9Bq9sj/aiL2WrPn
fYy0H1JGX6kGMjDu08UTxHFcTGQzVH27sXxOPFlUPLEJ7TRt8NARJf2mNe3wHGU0f1L/UWCUZhHj
00Zxfo4qgmXHtsl2fvnAxu49570ZI02i+MMdEzAzk9TwxpMmM3ZhyMubicGePQiYsAotYz69OI5S
QROaZAo3ccagBo7x2LUBpD9D2o+TVn2ENT6L/krZC6wod4j69fpX4ftiSwtPNsUvoUnCbBP90BJz
U/dkl+Satu1au9qS3hLIkIYDNkhoXqH3OALS3dNgJd+tRq2oXjRahmntUKYMMKqARlFO0NGPhxnq
tB5HpPoYaHhyBII2+LBEO/jlfDaFWvjS/afiTW4ydpVsiBk6LSBa9gx822Smp5MhKFpoeeWTBVNo
cpfsNe6oNHqADtc8yhiYtoRvNjT9HegWfc8cEN3KqFyqdCJNkh5wYsP4Ti3qjRh+WWzO1glrzqUW
GitHndlwWdz+qx7cTfahAOftosH/y/evXQOTrDR4uKXxj60Wk5/u09hbgKVgYGr7RJca8Z/tdhxg
lul5Er5pWPv5LLSTH7v91mjH+1SDu6/DmCK9HU1EjuBXmDZbpBA9mFoUoLSfOrjTQZpmC4v8p0dQ
W4C7yNiEXC+zqy3knk1qBSl1/dEyzXZbiAJfSJJ/NA0zYsyDyAjKR/TeHJ0L9lzDnl5lOxyx1fxl
mNDOAUbHQTvSnUBWocMMbovPrEnedFP7jVPLsKOYV9T87hERZI8WmdZPAi4z16h4BE/wU4eCgUS1
Hbeh21P6jHYYSKM91vjxOXu6gafl3BKiL64lkEESh0kla12b2AlFuzvSvqbuMtuMau2iHz8dXAgA
DhVVqKdpZ+a8uzFTKWHE3W+sadihU58lMW8vkUWKux3595OwSvK9+EryM08YdKljqRnDxOiCQRnp
hmAPllgEnfRMoJxk8LPkvTf0/WkcEPSEypl3hbUAfipnE4H2OIyUirNdnIxq9E9G7iVQygQlGzB+
t2USQ7czOg7L+pgnxiVNkufYM+77XJwqZeubJjFMhlv2k2PKnzhSLTbb6bFXw7brkpsbIV4zAN3s
2+ytQHrLkUzXsXzRjurw03LQYjfSw/yYcnDccIfRRYIYWEXFeIGz55BvgqB4MrqnMsfqlbINzHn/
mpho7YtwvOEXU7s2OpQFR0MaGtHGz3hem7P+pgCUHHooZUmtGylUyqlmSKfr3NNa+Kkh+9GX4bM2
E/3xV8rkcGSVC4QTvZuxRhuvoX84PreMEKbUpyGA+Q1m2vxCkbwbEoG1qm67rSMN/Ujc3rRo2Osd
wDVG1vCZLhZ+7g2xXF4Xh89e5ITPvblsG2qa8Wj14XM0u+qwGJm37vIlsrvslgrvIOhebjrC1Yli
4RIqRS4v5uDljBsNGNS6/66bUfe8/gHU45uMwehqqCWyYpjMYwwPLlj/Ebho99zmwNIa37mtj4g7
Te5IOWKEuDxHpLXyZnnhdv1KLd9yQgaUeMG04/q9POlMQrQMYguWZ1u/19sjpwqZ3f35X5PvHBwb
1e365fqHob9GhFg9/ecBeLfiwVsGrA5kTqusLhDYf/Y0Sl585BGoMloPkrRyX7So+SCvsvi1PKAa
u+ZF7/TiGCEg+PcH6Fbx/zyDX/g/5fIjDIjA//gjUPBYQtX/9IBeOX9ew/oi/+EZ/vsB//sih3Ie
d/2UNgHLS/0QO9N7NXkNh6sYdCa6JKSjRvsG38g74XXQGRTwr3w2SBYcK9tJVbdvsl5krV4a7td/
9fwIsjCnw1M52hSr3pgz6oNWbLVlvBmGe0smALEcj+6IM3d/VXq5Nzg9a25v/K5inkqhBIfyeXJa
hwkdrSbw4xlNF5qiR8Ldh28oT6926jQ/M9Nmnlc5/QcJhN4mwuv/Oti2zXzUi59r5DnbwtLEDb5X
ukc61t9PNpemIzGdmcIFrpZL+drHgCnlQBsi11z5qqM6vZYY0+AY8q8+iuk7tkTsrcuXdGXr+8a0
Pn2ie1/BxMsHuxWP61fCTc3blCSXquiZH7SiP+WVNd0DJ5juM5fBD9oJnIGWk8NKWL65/lHjmi2K
4VPncPDGkhqX8aft1v6pcNBhN1nbfDrTMtQYq/ZGj9m6EXvyvX6fX1bb4rtTp2p5mPEuUEJ+CurC
U9+0AAdyv/7zn/VZtbepoggdCjfdTvEWCaX/xG897gahj/d1PxVHklNpL/iLcK4EbCXni4HSpKun
LTkuCI87AHfekHyQfJw/qyZsgS2h1lqOIaFBZRUl+Q5WLMW4DcU4/d0ZIgm86X/YO28l15F1S7/K
xPg4kUhoYxxQkyVYgqUcRMmEBhIaePr7sc8YZ653/TF6R0f33lW1SSLzF2t9Kx6eyyrbSgcgRJ0D
+EYgsxkKvrRC0xuIbF9W80xPhVI2ddbS1TWvHJInFHAlT2P1qiQRzyTFAmLHK2p6bK4iX8Egbur3
RUX/dnj+f97T81z//p///V31gPHnx1+VVOV/0psQcf2Hi2f92X3+r1+EOd1891nw53a4cP4b7+mf
P/Fv4JPh/QuvlKDP9gNxJThZ4AH+TXwyTOdfkHX4Hzayfde0JQ67EonAv7lOlF2SpwpPre84NjbF
/4t88v4FTdm5jmctiDWm/B8Rn0Cs/r/WwytUhm8CTsGzhY/z8R8P2n8YHvsRKzaF+CYVVrxOZPCN
bgr7fFsjnRB4HpdkcdBW+lWYGcRkZPV+KJlXtFErwnywHoxarcouzW6WzOQCjvBFFz7E1FF/Bq7D
PO2adGayLPbzP3bneYhU48mMqzfCsiPUSSDdCwJJ/GZcaWpCf8qYSDYXCqrnavisfYtREEDWqUSc
bDYMuwzubctFi1yjgQdVi0r3b5DoI0jmM3MIIXMvqJdLYz1HzbDqUdiHRDRXW2lH1c6bJzQIbDZk
EqHwrC8FwWxh59A0jIwSTRJmW8jNoV+Qf+ME0xSC4X5yfX2fN7VxGJ3uJU+bBys3rPPcJSgrE6V2
0B+sBTvHHNwvwJnXhhO9IKI4s6ownOpPWfVRJ3iLCNRg77PEeRhb8imHQgBU9+DV7KU9lP5pPhW3
MUC6tk5Cn2z0D7sxP5zuaCv+0pjqQO+Uir+yxZJ2jA/gWKtrBsa2npg9GwGmhDztTohMXmad1ngV
o/xMgUbFGWT7CCORPfjZEX3xp+2szayuOKqaS9FGw6pxfjj/AAC5h8bEJLTExrn098oqGhaw063l
ZffGNS150uA3+hTNaQflINSz6x1nq2XdNnQbrfKffK4DhqATE7U4HfbFP6OfzHmIHYE+gPBFklDn
U52pZ1PGPwjbebuipH4z6dS1n96OaCJWY54zf0hxSGQ+Wi6ZFmpHYwX214tNPLj+xyJc+w5xy7Ja
ruSxjkS0fMryddrtIiBmZJ5UL8PofBD6SMzZzNRX9OW6Et7eqzxjnTpmFBrCvBkTcL+BL5/QdlPT
5t3Ehj/bmSiE6ATNtyBJYM/ExA+3VYWlQzFJmpTozmysLxmWuYOY6z6c7P7PClLM0m0f38YTu3T1
3FhIJFNByI/hZfT//nGSoz7WU1Svy8oXu468+0wszFFncYBnqnbt9Vb3Yxk/d9g5r8WxNTh3YqTP
1R07ySgQ+Y3fxTvEMOWh9aJ8bdY0rSQO4AeIrymLjCLWrWcOaEy13pXZ9KNFxxN+VqCBtqhOFjDv
7MD4cAR9DTEF38GxSEb6tl3ECvtbt9eiPv1GuFnw+4H8Gj3MQkTRxygSbNijH7vkq0ypme0BWoaB
UDz7jZBAqEhrYg/rH0dRvcemlxPG5zYbiLTj2RRoeM1lOUwuP6LZZyem/M7WqdmET/TbS1qxXuvw
JIkeqeIAhNae6lXeGxUA9uJgZs6WpJEIJZB+iotAbyqbxAkei8SYXuIFqXnGIg4JB76GzHrGALaw
Z++BNhgnKeUzoCPNBKs5Ncl86wX10zDHpHXS2a3SwdjQA1fEnoTEFXOfknuAXlTuesKA1soe47Xn
a03LBxJPYoRIvAKIvWtsE6YCqyqGl1tUQjC54ufox/zNraYBk4v/3sme7KAYYkWqxLvXzjGfM5Ec
iDGUPApJfn164MuGeNCexto8ef1dXVuXAvdHkx/Zt+BEKhgKZV6wrqiMvN4CTRwgISUn5uIZErE9
kcIL/XQgoukwIqug1VIuHeA36iEEC4Q7HA3XIT5SEkpFqUCmecw6eGGM6dU/rhrPBeGRB9V8ZOa0
r+1aE/1OoLN7LV1UTMyrUaDO7z1/WVut91tg49g1ymA+iTQnyeRn4hdqbXIzMGmZaOzykfFSdkQX
BpGyhLNLm78JYtTmTsP7T9QnnbWnj9XIBKQitzwph7+5nxBmFVMeZqernvluqs3nbmh/ZVe9XLEq
a35K9QDOh7WwgnGrp58ZqCsCnGHzJQlsWzHrV0hbSTkxsOvY15Q1vFiqag8uAi2TeN2J2KFwthZk
CPYzEqttD6HCRlqGDijaBvkKYfrAIIA4dHfBchUfFuLWS5mkGyvfInmOjmImZQhJzLroqMJ7Xst+
TO60oz4alysGlRiSBBkO19IsEvO9kdfHwLJuUBici1RfhPDuenQBvUjuU79noSiDc94jbhuJZAEU
r5OCM844x1ZCilX0oCnN+XSWu2wOmGTGdb4V+jxDjCZr7IO4NIZO/Av8gvdAe8XKky+tLIhNclEd
KX1RKMm8vr0YDDo2kawPjUwfaleOoUM7wMA7PxkthIU+rRbOyuWMw8qa4Jhb04+sGbDUsXU9+PZJ
vDAkdLO93TEOQAD0CyPiMHb17Vh2atPb7bmXI4KuKHjNKurRViSPkVfvRqwxWY4MR5E/GZKl3u38
rHuaeNa7hOkdBOnKrD4n0g2tgXcvFekqMpcXBJ0gK+Z0hX/IjMtyVeYVezo73TNbe7Yt94bBxNVw
EW/GWT74XpluMCiXK9TnyQbN2Wci5MW2CCN1M+csSL0A5tXdGT2T9L7jGNGavn3hQ2STpGQhN1kF
0Z5I+NBgTFTY8z0ZN+gRgi4NZdYyJ63cjRHxGFdJ5FHgDy9VPLdHM9NvqT9sF13LS2WVH2Ml+xvJ
CDpqiAVoJTpplV/HC07fcvaLx9rM1Lao7etBvsrK6CYNPo3F+auWsg+pQWdWCvkbuYq8AF7+Zdru
dz731irvvN/Wb79zVezL0lCkTg94IwLUsS2SLUKt51yqzWj799OMh0KSPcdA2uzDZR1U6P0rE3UU
c/GXpOlutOb/Nk75SpaTs0Zbv9FiouDw5H0ylWINCewpMmZrz7DiJbPxTGY5Egoyfbdm1pvrsW4O
1eRxvHX6oXPzi8vShgG1f2mX4NNDrDTgHUFMMtYPEDZ3toEcqFSesfP7e9ucb9sMEDkarHa7mFl0
nIIuR652FTEzR4e4206MF+r4ximHl6788a+jRID6fwKHInxPjtQBXVDPJmhESeCWd9yw7KRzgjF8
91tHH6ADDPZRhFH67My33thzXDb2TfelDbajOOikx9I0Iu7DTr2V6ZZvBKYbDEz9KzsXCBv+sbW/
MGknuGc1oqFl4uqhowrOds36xveID8xaNNvZAjqYzdKmnbpk7/nHlKSaFcJvvf4nsyebbb3tSrGL
s/qji/30XHrpdunShLdq5iFM+g/bvA3QMrz4yt4BXyxPanFQjkGz8pjKI7tqr2N6Rml03+YeQaUE
i8Z/t0T02KMCD1Jz2Ke4LVYe+eW7ua3eLY1rpVUyW2dOUa5VZZjUwMYtIhYAac1f7Qa/5Jbw83dn
FAXDdmpgBxETiNfZs/ADuwg87P2IjX3lBdgD8VtsOnm1BzHR8P3215BwF+XwMDRZs+6waB3tQN01
ibf2wX2HlYfDcTJ55xCYPKjfjKuXjDi8yu7COjfifHRJa0aCwP4osMbfPmtylqPGTWMjlxDeMh6W
fPyIe3J7u9rClGajv2L3vus727uPyoW6iKKtt7NHgdbRTtIj6515SwLN75ARtmE7+R2CTnfbeGO9
KqXXwDPMyDaAtVwFkbVync5HWKr/siz9YQXQ41gBSJM6UEQI8o4bM0CJR75pVzp7u7RxkCgs5i8D
G6M09ndtSkQetma26cuET1ANV6k8VwH2H9epf7Omhc7VXg0kaYVZ0614N7qL3SJUCcavyXQfvNZ4
UgU4g2/DaO97+72eFojshY/Wng7NJ/yF2+AX7QODxQbSLtSfJ677P4+BeBM5WysCTdrLliV5x0sz
ZR9ILKYbCxvaBiHrm1Mh+2ubrkIy1lKfOHw3ObY/aH7xKhJI6xVa0GywPdSAr46dOT7MRs/LMIBI
ma4Gxsg5VgbEc6wFG9/x79OiP1uDsdxTa4UBpjNWQ4yye2VcHGSZrQal1rOhRoSCjYHDavDUhpb4
k30TBVL73QTjLtZTsUq6bj+htFnxUI9uXbExIjBgAF5Q8LFi95feXaXm14gSPaZq51aryV5hHF1p
gyhf4Dg9btOFUPnZid4qXxNaTwytbPko1WS5ZM18j7+V6MZM5eGMQz7kzt3WnaE3yrmbhjeK8JC8
e38xnlufVyolJ2WdjxbbQOc9WYgQRXj02JDq1nmoTZCf2gg/jBgfXXRXyfHMjm1VO39SF6FOl5qF
ifqkw/tMo2czAO8A+3M1UgxHpTzx8TyaZDY6Dfk5itzmLirwaDrdSsMcXTlR+Uzy5WtvVY9g889B
PZJRKvShChpepyZbAYx3VkUk283k2NgSxP3EBgA2cH5IioFtyLzAX1m6ddAvf2aFxkAkewoeNJdT
9LwQjIJd/wWZxmmKFe5CcmVsAsSKevidHLxgX9PMA5tN7p2JQ9uJl8ucipcR52ZokSTMreEatIDZ
21T0gKIHdW+2loYKrffllKLDJELFo8RcsLiCj/ui5YUvkC8kb6Kbiqi8MB1m4byZtPXbZfbtSCRN
SMJoHDLpvFrE98r99lRxqK4ne2y8IHaO92PV/0TmMwNAbt+0vsjMXwc4sXcli4jaoZ0WQCDMvj85
HQQN8upgqlzJGx0KGIMpqu3wRucL3kxds3B4Tkr5apRwjEg/iwXbzHJQnyCIplUcPTRm9VSiDZza
5gK/D+muXbz1DJ5Xnj28iEHejlIdSFUk56bIvyl1PjVBVQvn/rriI74tWebw/T2LF6Z7MSS5YxP0
h7Hsk1M8FSnOEzRT0eT9SdCEG5kdokV1ezeaqxX/EC3gYJqZ4+jb0kOCrpaTB9c3nmYUW4FxP7LX
4akhOyl3iHxq8eQQIMP3AG2oJjiieEB50Mi7qW2FmAC24bpEehI2s8kVleotAw5MSHJUm1mxAvPo
eTfRzFJeD/nOr5vpxo+aYxIhWQM3T2SDr5ZTwwvo5KjAsd6inUHovYu9iO7VYSxa1oSkMzo2Nwnv
aGsl7paEblETzIg8FTck0oHEq/euR868QMkuvapeDxTR64EOoky6BxYQ88lkPkowz97MMbTKekQC
bix/I4CmQ2lnKR1GG4SaDzR0UDpYyAeu0DubSv9g57BdqcKQDKHKzK55NoDn2h7eQfeoRUM8Vxcf
6shik4w3WuRRsZIiuB20/nYDotJcjAgb28FN685cQQZGbtRMw2vplmFg17fNAJOaTfch9vstG5ps
xTos2LFLWJGO6tCm8oBV0i73buI9Jux9mXGhyEDQRQ9SH6yMSztyg3uiSPa9WZQPxLNqoEbZT9aQ
G5iTHhFmY01RPfgPqph3bWveN9K4YTT8xH2wdeM521kmCi/s5uzCrASSohNQblAkodysGj1vXPEe
THSSxKOQ6oyYzyNf1sMQnBc92XqOS2hssqygtOQbaWvW8OxVITuRBFI+CGF6d03qMAgbs4h2K7sP
ZuR1S0Xu/VT6m/ndV5W+HyRgdG74vo4+PJsSVSArXpcOa4tF8naXZv+WuWBAKxXfYauS/SHHubGa
Oc4KbuAVs9LnqV+wsPXsmn0vKshd4LLE320TCbWebBKQF9T1EJ8NZxOn5F0tGG081GHrqkw+xyap
3iZynsQasWx1LjxB908YKhjW6yisp1nWWNxiAw24m/JVcYdXUWJstSYiMNHj19VCYxvjvFEtDDM/
+uuLFgAVz/uqEcajLoc9NMslrImGlUa04yZHdZGjf+bOLYEGXIDHPSd8bqD1VOghW/Ghg3ifdtVa
JUhvc/m9xPNv0VeccjmxQ4Q0G1b5aja3LaqnebUsumEuxng0my8sE/70lNqbbohfyrWlxmidM57d
LXRTeWymW4+/74re4SazrH25GCkQZPvBG6y3gtbHmAcfSJj3BkZ+sww5KFxfTWuz4eWHvTK4Bp/j
CuOB9teGNO67Zsi2JYVEWKQ+cNB4eGoy5qQmllKXsSe6EoEbYNSho8sdnH/kmBIhjtlVz3PbBzu7
CArAys6wJhfuKdGSKmsufyPZfREEn6yaOn6n4yGlQyCJbuMNQldOFMHTz5xx1Shatam1QkCT66nG
YFCNGGDsYryzdbJHdRZhfSb21Jt5Xj3cvds0i1hzd9NzbFZ/xVCwcZ3hGJbpr7ToCxQe256JkEk1
4xo1NtmSeVJq3xdYCu4j0nXI/r5V1/B2PGXraFDBSbiAP4CLiZ1VLHtaiy+cnec0K7bkaExssfax
/eLNEVwecongs+9ytz+6ZCOE0+gwO4igV+BW8La9jVtoaNF32mcG0nVoy/LREf0hK9oyTK1Ihri5
KVhVHTZcOeQkTunIPg7FWySfYiPZ2/MgTnmTvRsSabzT2mJrl+rBdp6Ctvb3WFD0BgNobPKBvjKk
l3568/P+cURp0QyCszlOvhfgJ1s2bSSnKKKPEUKPKI8LUk4qsKoIdGxSynTQ8aDbjIKX0jw3oM5k
1vzgQH4ccGAh/WE/V+Qpollq/aZJ/dDJ6lMBjqThGVoHQzVvU7Nd1kl2xmSAjMuyE5BUDLSidp1G
eJQb8NHa81e2lTmbKFH5ZqorTAgd52XV2gyN0WrPOXXDYuuJSWp7xPM3w7nt1U4nQu8zN/3Juh9s
5CzFCGCi9BuQJEyPadTFBFoWh8UdGLey+lyDpv7LVavPo2/wtDN4WMWMz6l4UIEUTnZS3bzJezMN
zch5c2Gx8zKiYDFrY4tqHJDrwOmdpdiQY+UdrQI/jl9XAbRWeEoU7q219tPRv+NgmrfAbOTVV2TT
zPILXLluHTlYVqTO3HnNdSK3na9hUDfi3BUYkuWEyCYje1EppAu4+ZmO4FJajdR2CpfQhulPv6Ku
xuHVIUfOuLWtlECnHDksNr3oRqeMKJbuPJFvoRNMEH6R3UZZT6DycHbm4By4z87orSrb5Rso2sdm
6S75kNyq3iQSh8VnNEUCfJS16wwidM0Mc+MmDqx3wzeWTdZfVSy5hfXKf5Sx4e8m3IKrwW2fe3M+
VSXzTYwabLBNtHFGbuym5Avk6oL+iwm3kP6DsfxwJx5nw8tXk1Mem14avMwUDUZyP+ROsrUChVsS
8VTj60dpAZBQ9UfBw8Is7H7U3UB1gCS7bcvXSl3skXalAauw0Po0pQUdDQrIwJMdVMtXgfgRqupa
kv8OrCuRaCdZ+I7yoKYax0WUr3CqJGubs6gKVMADaSUsfLxiTXdAsSf7+SYttlMtNvY4Nash6+2b
sZvfo+jJkcTGq2pAWBqJvyyoPoOSWbW2jHk1mdwBqfdKZN+2T7pXrRIG56PaOUjowXqFmsEkhKDg
Noi4SKaq3mlyjUOT2Mswg+6wzWYNLxyJ1b2PGMrmXFtZKXiu0S2JXoYPgMmdI1krvGD5oy2aBzd5
wWnFa913xjZHFx+qDuyaoxf2URMTvTq6x49wEzgPQyfrfe6LVcN43Brq20Ak7prQtE/P0s9RD9rH
b+TOTVUa1raI10su2XJQmQ1gepzutx9PTeYvN3qATpIj1zX97DWS8x1inGtC2ToTiXfBZkpNNBzi
ibTGCvnQJsvKWyvvzkTccop6r1bLaf+4gLlbu1gKpkEwQ8PAt+mVh7Pc5LbsIa9g2pmM7LXQ6cyl
DXkjC3hTtbF2CiR3PfKpxdwBdtnLKX8KLCYes23v2rq7s5IEKMAUnWO/fcwaogUGt/stvPqaWoGF
vi2WbdVRV/feMxOvndd19yZaZSvr2CoxGVQCr0uVjA5Fdwcfxt3nKCXxizp9lXJcL8TdtN6hVwzK
hp79X02dZzf7LhnrfdcHb9LB0TKnd5qtnjlbN46EnCrYOHB5TTWPgmJJlFfdg1FSaqXN8hKkK47d
e992n7AJ/+VRy7IaxWlnOh+Vpu2byGqEfdCGlTHuWbxugMnknObNdTGV3XVsZLdEqr0QNFp23XeS
6uVAoMv75HGmtDQfm2HK9xGHQEtHvFGLdzJQsqwsB5a576pjkfm/Avv7ZkZ6uHJUfz9z7gd56q/a
oHkU9ku5gLxu7OWAhImpCB5Y3qWkODESA+sz58+NV91OwfLKhpRdxxQ/4f5lUTNq8s2II0NFfBNp
AjDY49Ba5h/SYD9VYrrt5j/4WtWKgNxHH97vVa0/rWxv1jymjFj7AJ60LFmB1H5fHH0hwMfVGZ8S
KdifJiR84Vy3QyeBtk5b5aydEs2+5YM9a6XacjtVoR2iTPtZ0HXgX8Nga/LSywrFtMdWweKxXw9g
AddW53VMwdH7ZdFt7pfzCtPLzZCQ2xyjJ9o58XsEtx26eAxgy85+HTB54eDjx/fH+TA0ZXYqrraT
XkuMVcZTVU9bbdpXFG661vPVXlJQqZbDLUGXsp6/koIRgSvzjOdF8rxM1kcxVM9GlvR7qzhRqjyV
YHX2XEpu2MfBD+ypo5m432CjRzhISNbNCMftID9KI213OlZnk1FyDOsDzYy1YwOzMfVymiyXYcZA
5gfsWsLnxCnuIKFbd2WZnoY6wJfN3qHt2nMu2KAxVxUiOfrMZPA0XAaOMPJPa7pt9MB1iQ+23nTO
9NJ4DJnGJl+PxUgbicdzrIM1Wxq7yfYuztM7ssu+6rFCzJqo584oeZOc/CVS3at8NixTbKJh2M7G
fOM4BTKkcul2Ax/1JfNuHVc/tnV1GQv2bg7kFC/1HpmB26tJA9KM7BF1f2R9cazrcfrFXPaVC8ld
fxr08kXg+BmLeQaFUawNYatjXb6pCBkybrydH+GGYPkc9t7MGUoCZ+HoTdsMu6npf5aquoXRF+L+
6g9DCgPbFWs9sLrC4EEzGXs42K6K68g9l+2cbhzHuWdjT1HHSMqbWH2fJ8OFeFsOTJ6y4cvlHE97
5l3OSC1aB3dKOJIJ0cAMfVQfWMKfrlN4EEdIqYb0rpz8k4FDufJSiEK2XTMKjbeAT2hnci6HDsKK
bmrS6OEjh/FfMkq+sckb40CGC90AVGfjhfRLzjZ3WYhF6Ltzo35M2xjpbWw8NS5i6tljnd3HbIFc
rF95MZ98UQ0r+mm/j7i9cCwPo94rmUzbtkG1nqQSDwtUOcsn7b0VYOcGvlbh95vMD86kKOlwNCtI
kz89Kl00osSO52eKHXLWM/fDdCeCgpqGqEs/2swOn+pBvZNydxRV9QpWLafFQtBcO2a2NbBHW0vf
b3vFdKph1+36wwvZorTOzZ8olViVfv1oBsQfmo5BcnLwRUOw98b0vQjcMFoEPYZXfsPLtFf2hKaf
KuWb+Am9bzSx3ghTXoKAReAixU/pZ96WTfuRldvdUlKwit7AJVmqdF37CY005dvcuPIGt/U7tr4T
9LCJM1VEu/TaPqQ+VIxJJHe163w1uZUxnYhvGEkJ3hOeUyToarKgNJr7yptbPAMlVlfwO8fFuqZG
h2owj9q1DISikNccbu55rrI9R8plGGM6ty77galrbKO8aU6en38yCEcAwLjT9gngarpHwxDfIMZi
UKR8LpIYMc9Q90giyozg4l+kpk8TCS7bsQ9uppoGiDjhw8w+xuFFW5MH/cAjjt1wBAyFFm1x+4b7
1KJR79Jtz2oplO28cpqa4Qk6n4n6IjZ+U+x3m6R8r9Ca02hRfRjLcowGnI+13W09RZyWq8s1hCIm
GgHkjlyQGsTYZBD9q53kN86Y37JA/srcifY7MNdDzfEbX4k/wnPu2iFZ9guyjlbSmet5a0i73nj2
coc06cTRxZeVzReja2xPaXFxRfMT2cPFv2KgUjKot60z/9UQaYfYuu0mRae+/BHx2m2XCluKNm6B
8b9qQYRxRiA4GMFq04hbH7rHRibEV2oTfV4ALGTMq5vyxUzBdCCa4oKRES6ZoRTbBTMR5ji73QfI
/FuJkXlqTTJHrtYHPDrrqaLB8dyxfUm6ll27m30Y6fSmbGP5dtxjOorgwetTtOYgJVii7wpvMrce
Hj+eqSk+2glkFbvnPinSExYJ/MkWxrMUBXhAVDyTzHbZFywWd1HWOKtOMYpXNfTGuKepx2NCtl2L
zLeudwsK5i1TxvaQqmkbqPwruJpsuLXRiRPu6zS621oSU2cycGdMCB96u76ZtLRXMfLmpSh+Owqp
cLBg9rLHwQBe2kx6vfSZ8TGSdB/GrVW92A4lG9XyT5mNF18z8mlc+k/uOs+7gwBKa1lRXs0d/UcO
9n3ftN0mKaIr++SSlddNhw6bgK5eVx7OknMwsoutE+diZtMnuA/m05ClcmZavj88mU68Ycm8U4iQ
RpvElbHWP5NQ1yRt8qY5weIuuPEtJmuiJ5aw4bBOXYDIg52eVFls/ARVZaISML0z8VGOgiMD4DL3
DQbennPkEn7rosC7M7p+oGYNaqJoyWg2AsYxMcxJvxXT8Z9fYFgVOyYJ5Jq76Rb1BAQao9NEz8Oe
DeIrATEyTln04WR/JCO6p8ySQCNsCkQiQ3eDmNUu8vuHeaw+xhxdWRTjUXF6a9POY3E7ewHvzFKG
BA23oVczvqurCijtePV4puWev8kDYQ4PsSs4z4Gp4JxumtCcO4mEpP7pmQZusriHD6Ts5CAIe1mN
Fka/W0c4rDNnhKZZm74hnDrYTY+ybDkrx33yOuyeRY/gyC1ieGX5rI5lxH0fOelJxC3Hg2p3kglI
zcGGlYnJvCeb+2iAUVldjDxdtuS22Js0Rsy1RCaxhhhEJsUskw92tVTQY+PC3EgV722p3x1hNc9I
2FGXxG8VDpKwjpEYkZvgXM+ls6X9v2ahWmXnXRhYpVhEp/gaswtGuUudCrU1ZfIzTam7LxzxHCP+
2kQGGSUiFcNTDaGF086DtUUzWyv2ToWlvgboVbfCU+9TjStZW/rcWcFtjrBpNcuRYbdK71r6KI2+
xs8W1oeNezMxZ9t7DKXRkOhzpfyI1Gj3oVloeRnrNLJx7ueo3Zl9A0Il6m6cgXwLdc2zHZX1s+QD
19YMTs5ugxejTY8elzItWA7Ie+naC0fqPuei8xfQI/xe8hmPrVJHlfSA8EyDqalob5oBdvIw3Si3
NQ9ywIVbRnjK6krhuWWGxHC6qfNu0yX4XGPera0j1bOtbARCpqg2RCo/S951jI3xtm2xF3aFSZfm
Mdh0Yh3Kpp3Y2FH2MBpqq/InYsxU+zXyaADOtZG+jGjSUGglCHA092y/Tb3Fx+U+ia1gmkMdNvBE
DG9glXm1RxzcZXnFBxdWvZ9hmIgluohcYAQFrdt6GBDAs3xWhf3m5oyAp+ohx8lH0JcDLANQNj00
YtV+fkncCe3BEI3buu1uAHfgG/TFW2X1yz3umadlrjZ6uO4RbO7YxCQvx++iq+7+bjKBtHq0PfhL
rvzimEmBsMBZ52+TbQLhS+RzDQwU3BzKqwCLKT+xWMj75YR4H53sWXj+dyyaiyEq/lvfbHKZwNky
h11eAGgvJUOa1lDHKk9uU5iM4awfIw0sYPROIx6vvG7i0NIIu4KmTjYOsv8Qe2Ql43vfWrZU+Fyv
NY98wLu3mohxWpKClWi5tzxwCgE+PyZ36Fm5ZoQ9HGsYO73zA7hxXA0drL65wOIc97Lgx7BdFHfe
Hq4o32SM0T1ZGAKY0auofZwRoJHXoM9l6b2pdMKbjp3SI+CZhoDiOw6imzxgyByLGIehB2i15hSa
y37vlEQlcYvttXIuva6Obk0vNwzsShNoHiDvJyZG7I+bEWyuJ6INU9S1O+s7eb2gGUIxhYjJ1CJg
1LRqXEV13cDpoZ9cuO0xRHb9KXFlf6JqfrNbQegQhQtr8Q7SEYupf34pW7vVIUSL6uTjydZFe5wI
l4c4ff3Xf36BaebutT3Et8K9t7IiPTqm8WIsU7MTitWil5kUszDwVtjVbkdj+Glg0iHg7VjppfVh
suu/uFPj9upB57ZPwjkBJTvZ8XcQYACJWv01FqbxGE8Ht3PtfVFxshGp6jHqVJBwbQATI3VqkRfy
fuQi3RSt9EMhqZ/jhnm7CfrUMd8SVzA1W+Joa1EFShSJGzjQrzECF5EClkhF9Lb4T3iP5uMQqYcl
WzYSKpZRDX1oZBD+exAvM7gi4behNNEoId56nZz+NXLIR5gKLJWyyb8bYeXAfrE+Ei29h6LzREDX
vFdIwnryEkLdoJIq0QKtZyQ14BqSC6u2dSIccx0tAYq42H5XrfiDLaix+PscNYiOYL3iKxkf0S++
uV2/UXb3GY0WpDieByaqWej3mHktYjXgvjF4gqcDxLpBbfvK2oteexRfA5y+RPa3qSdtNOHxD68l
SKkUztWMM4JoBIzBTvtf7J3JctxKtmV/5VnOcQsOR1tWrwbRNwxGsKc0gYkihR6Ovvv6WlA2T5d2
Kb5Kq2ENUpa8EhkMBODu55y91ybUq6mGx24YzkWMynWe0TAiCd762tt008waBH62ypksQGmIHaz9
ghQu5Vw1hS+odtDSTr3aCtxn9IDUsYVSoaFYX3Zc5ZY592oYgucW8wsbGeh4j+EBH4TbOsC3sM2v
cw1YQuGxk/BCxzBOrtPCJgWrLpA1BPaiB+CsF4Z+xQ/We563WGl0/jvZXE2NPAw+/Fyy86ghXWep
h/JHjiTJmOq7rJqP0WQvLh01BZvQ7BGCp3JFhDHSPqEt1WxKqq2vnWZ116p7jco2u54cD1+3dK7w
0iCb8KBhlBvpZtb1qLs71wbQRm9PgXqP4Bx3zMt06kHQGf1EWBuCFn+qn2SVTVuKjvykBcUmhdm6
Dxy3WfhAfFAoY2jlY0E2YRd3suFMOkhghKnm43DGwUmOpXZwUfCXsUONXEPbGynkqsL0rlMmg4vA
cL8qjG7LNCjBxDbqJTPMw1hPdyaiHYQ38BnUqOF8jA5RbF85ffYk++yFA8eTRo/Rt0K0Xn27b/vg
msEYHn+Ao4sKHWSVW4chdb8YmthYvnMVkEIFFrQ9syLvwsq/h4Am+cUQMKvpu8wwWyE7W5Q15JK0
+1q37aEe7PVEL6IC6LEcQ89CntMeTOI6AVfwsNCzODPGfs2lcxeUryVL2soX27zg/BM/GFP2FA4u
ynmruM2q6kZEHIJDLTt3Nt8cDO0P4m6RJrbVOVXih6A8W8JjosthGefKKdTeJ/uDxF/6xfX0ih4+
2QHSustJnsW2aq6ZtlS3k57vwnQCo4EFsxr1ixVHu5GpiqXp/sHvHXzFYFL1CLRJntTHYRLjpcTl
6EU3aQsEnHdorBI/eKvC4SskA2utM+K0hkxsZU7jsZeAsoywAlDZTge9csMDx4PbqcrHq9YEzuxw
iqiAgaTYCsArATALzRV1a7Bk4rRtPAaJMGghe9i70BVvWpHdIt7LtqZy5vQob6C/5qYbE6jILsSD
kfqleK7M8AS49t4BX/iY6yo8TbWLLgHw02M72fpBFHRzeU7j2wykI5mC/Y4xSM+QRvcvqW2fyF3Z
lNO1URrRUm+snd5DUqynlpCLGgd/05X4bFlCpMi0Yzc1O2+MrvF7Zfg4eXKM5sSoxjlkzI8mM2B+
ZAt7VU3upgioPfwmGA7R3J6E05qvk8glwSVocsg39cGi0f/iIshJutYiz0TFG55sa09CsbprKpCB
2jWW2/6eAaRxk6l2lTjQ6IKYIeNQK3lrxKpaCRI8Nz+/jKKVPqba1YDOZNGh8nmMjKg9hj13V6wC
62Cadc7+mNq7SO+4BgXqHrKq4Qc2xrDtI996pIsVLtHB++swc64kTRCSU7vV5POxlXkmUAgh2Qzc
R2lFwclLE5RnHZuDN661CVlPGhebDh87M5viYqDe3OvFmBwQiNNrDh2K0Kg9U/Aba6dkiCViFEKQ
wJsbBsDpOnO1/G7MWTkKrwzYk2L6raP8VrC+ooP8kSeafWmm4JLlWBZRwKrbftlPqX/VtkXIOVgY
hP4USLJS486KingVxJZ1T7oi+7+ZPFSA1+4HOi1kYFXLgDPaZhq8eBvoUYiYr7cwgjfojr3msZrM
LRyHowRqdHS6IthWKbGgWqu/lcGo7n5mWw0+DX+lYPg6qr4QXQVFQ4OZEarwvhcYAxVIUepChcpS
b8ONbNEtFAONGHCFq05aGJvxRHaczSvdO3qkoeJg7E5B3pBInWNH0Ifuoudljpp7eBUJzHJ+OT7d
zrD3TC9vvLYfUVGmwHZ7DSxnB9BUgnRYx3X/GjLvPQZpsCmM0zTzvsg/YCocm9mKHtW1wzOwa4cW
z25L7lkQSRDVRWTvNL6HaUask7RDJh9twtzcC9Le9npTc/Cxpo2gIF9nk+esIouE1DF98FRUrHvf
ZpA7WsGxNY3XvDACvALmW25l/taY6H+VKHuWU2IAUGye6UHZh86eceg14K2A3nJuZowvHU6gsGeQ
5Zeo3ZyWt0Amp7EjAKtbhk3fHRXGJuTiTbPBROKtYjusTnp58PxK3dHldEqZn/XGjfatZEZICk25
EP089AkdncmCjo4oJWiz4Wbbx9FrDMTQQVyfMCeOw+Iumudkuo3zIu7UQnY6jRP0yc9BayySEDdV
4M/7cGaCyqF9fSp9QMJGxBkPJiLVvpM/FAoHRKqVK+a61QqLO/3zMqSwBP21/IkR7+vAAf7M/hIM
9Tc2OX0TlICHB0Rvq0hqry4/CHmanLvy3bSEucPhUCwqwj93FnTsRd5aYt8M5P3ND06vsBv5HrN+
WDXaJW50NExRbS8kx5mVHvbjneGGNw3Gja8lVuN57L4pdNLrjfnggY4gW4aQBunx5RhzyprIUjWc
M44TZ5l7zyN9GwIxhye9Kp0DTVNuI8Oo1kEvNTqjE8KvhGYl2zYKI6O9jh1xnyhzDnawPIaZtXkt
omFYa21yalXg46LN7kdGV9sgYOvl9fP1yL2+ROykHYJKymWJ2oclOaIjAK50I4SbLno7Tu5oG027
iJ7JMvbdV8twGpCd2neGlub3no0RhZj32GZ05xgyIR/u/acsNmD36d6rfkSnB3Kr92+1QDF0nQkz
0uF41ow3gRVuqSrNtUhdsQWl8ghTg+Nlr91EASA9MZeM+GijQ+MmHTsRR14UprdhwbCFciTZx2LW
EjD1g6bvHNJuKElD4ASdhWI6aVZ5tsszNA97G0SUp0Nd3pcImhH4yeicGM5r2Xbl3nEHkxozrS91
jU5Yahh3R7M5TM5QYe/jlGwUPJjkCJdh7YIld0cSHjr6zb0DGdcu+kVGejk+8FmbBSKMojdAVZLX
Eyuhk3MWU9OOIo/yCw1AFYlhX46gRDI2rGqag5prOlqWPlwaW5yaqARUrTnFKhzhWjcAN9ArDONz
q2nPo80EjIo0vmTRJqqS8DEMw+vSJeUHuop8SHq8mHRp88nyZhRtuuljI73vvcuEd+PIEoMu2Gt9
xjQNCBx8Spui7Z2T0/c3Q5AjOMViuB6ngDecWvZVkpRfSBspV3XkmldyoAPUts0l6BNv045AjFQd
yKORVRQG4UagRb5yTFWfbHwZk6AbOmhWumlN6R9yLzEOaMg0K6hZ+6sY6F3ZroxCUunlWy3Xr4DE
PgRFx0iihW0UDVa0avQYx7rcSz+tz7VFg5f5FoE1dhOAIPwhyflt/Sl5o9V3sgKOKUYl6OcXNlV/
lqKKQcKmq+Cp89lSZnbojCutevZ2WjA5KJHoEe69OrXiS4yz0PJGmJWdca3Vzh3OS4L+gLMtOs1c
1hiSsDJaD1EQf1eC4aVnIi/zaO/aPY+mjtXiQLqYPynzYcwT5Kya+dVUAzdFqEiPagKsTSMq1Clw
YKIAEp3gBeOgE+BIxVcoAAe9UIivpg7CxmR+RbU0LvUK7TO4wRe3gTVmkDroCtM9xSMgFBrcjJMS
01wpsNfMoVmtp8nd+zJau8oC3U1Q6rIx02aVDf2mtfxvWqX6LWVFduXTP0LAUWvwuxD7KF3dGGZ3
ZJZ3FbbpSF07tShIaWZ3Y3XtYL4/TvCTc3dgkkvIlh3c+TJxVoXw4n0Ipgi2E5aUk+nR8aO2HJcq
gT7fcmoYySI0GrLc+thepeqL7ldfHeykK2jkjJrlSYwMpP3B25stsyzLJxasCY2raUJtbzOPyE3Y
fqR+0TjuLA5WZkq6O8bWG0jguBYwczVmCauUXFEnk89pH/3Q9PIljsVrl0Fxs2Z1W+7F915bfdEg
/67C2SRNPjUSMF1w4mY4UXv6XTARBmJgr5A+xjQ6Le5CwC8YQEB3hTvwxHQb2+E8mZTbpJWPQzc+
kxz6HJfDXWvzr4ei3E8ICTEkcTIMtWqX+36AN8A9Yb1uZ1mlWxTUEc/taD+MWtScw5pDQhxa3spI
7OdkKjamai3StV1kSVNz7Zb6MvINtNXllY0QBTkekEttfGmKEFUhxoOmvoedcM4l87miuMot9xT5
4YkUxGQhDcpKJMHOhqSPeOl2zCWJkwOO5OzQFhnI4t1rQHlUl/APkrYBVux+96JRrpoo+Yos5YUm
MrYP1z2PQ3aXlsalGuRN1xobxtqXKPavjNylEazqs6wRs7b8HFOimncL8ykISvjYzr7JMPvo3bov
M858bO1DQjnp66CcDMdaUtfsPKsaN83YbRSxVbRogyPpXF8NJL5QdMktryn+1RUO+c6gixXQG4rH
RCxMIXeC4e6ixVpgeOnKsmIPhZs61zFLI2Ztgv/kMhj3ULFYLUaK4k7E146p4XIandVoZAibUxwT
k8hvpSFeUTHArrankxmjFyySW6aPlx4qshdoX1KBNRwZ1FQFt161o4ofsGYQluc0r3nrD5ukRVeT
GiAbwcoiJl2gO8boq3XyWAVrn5nJyLDkxEysNqHsxAiMV9JO7ho1Zdc//5iEPuBKw30DYae3tPui
ku71zz/qEEFdjCGXugtTUduvQRm+Qk+GlyiyezMPp1Ul2v7YxzX6LOJR1kauFAkL4AchVjK60Pp+
nVLCI+hD3VxPG8tDFoltett59qV3umjFOOpHpKjm2nDcuUGDKNcOQV8IJtZo4cSltoezipV1xJAi
Lmxdw87nKANPzfhWMd9gMyzWgxOZSz8RW2/0y63SmHL7WjmdAqY2PMJ5tOqN7qiVJcEwaA7YHhkZ
iYrG688vkS3lhxIPBpG1MW0EZvDcr+VhQJblzoC5EX/gSpJ3TnnHH14luTQ190thCHkwR5BXmmjZ
YmylbbI+uHHt5t5RI1P1Wj7VTa8f2vmPsAfso+XDhif4O7lc3aEuZHcw6zeLg+i+NHHgyoI2PbMQ
G1+iAz5pKkpvx8QY+FjkYRmZJ7RaWB9svawPRLbl4g4xY7SO/Nqkhc7lFsSzanwSQFHUGgdrwh0G
T99BF7q343YXMBdbSiOhOa20I3MT+K610PZJTRhJnnxnolWe7Mkxb0c33ZG+2Vxjly7ubaS5tBbg
XpYjIQi8bZMOD6YAL0LY7mTAnJ2uo4gqXvOyxVLNoAFpb3HbVgQ/8ODf52PlbAjZ2Sg9rZGtEznl
Bm25hbvfIWWrmKQnpwQH3gq0pbuMC6hQEDIXlg5NsXHmbhJhhFiFT+b0PfSBAPSl53E/luJqOBUg
YteNVj0SbLspm3Y66UEyLQ30xLlpGHfoyUT5yIEg3EP84SNDrCfZyq81hcQ2LLNTzZjJasxnfvUz
XrnaImjQSUFNYQV2rZI1Pwp2kY+90O0PxjjeKdb20JTu2nPj19rD/WsKuG44pDj46NMhrOIfLkOl
nQzerJ4hrhv038qCRczE2Y7/kZwtJwEMRBptxWahBckPSNH5omkRh83nB3iPEA4IrcEllKJOrTmC
Zjrq26gJfhDreMJbjtpEbWwtFGxhegajZjw1cGgp1AEwDs2h6mmOtBVWDz8znofBEct5C9m6MiuW
TE38wT01+PMXbOUd7gOQRi5y+G2J9tydyg1MB3cV1t2PaDJuyqGt2dJRfBbkWuwErewByJ6lB+7O
yG3KBX/c2EV9j8r4RuSmWGOMbB3k0gh2GJfGX/wJ7UkBknRZNToMncpbdwndVAbOWpysNaJ8rvP6
4uSZzUm6+QJYkhqmgAzumjitBnr7aPpSkMrJc0kFvtQ8nEVpxh/WGJMEUlKkl7ZrnorAP4LjKtY4
qW+Mkuj4ZvRB6IPsdHXHwU7urSKQBkvmW5bdi1uZdweMq9sYJcJqiIBdSMP/JoKz0+otaO74FqPt
XVqMiwaOLPGajPZ9Y9v0pKKaSIYXOhsYMYG3bgRZoWjUQ66cYqEadg2Rjfd1F3DS9IMW43uTQyzw
YKc1SJpgrK6tkdTerIBOKZR4FhV80sBq1mmt0/ZA1NSJmrP/OD3brtprGs4WKrVpQZ+WueDAFqdN
S/hVlNo5kYVOaQw7e0TApQ/lsE4KsLgTPWKfu8t0y6uq8UEsGM6pb1L0JB1RM0H9pDWmv+Sv2TYL
D6kg4rVVlpcLCWxqHwZusZwQW7t2/aUqIDPolAN6JpOrBqX21DOIJspgjoM1/BI5fvZiIbuJI9RP
PkwWWVaY2cYRVIPzUo2Vty0yjOX4kh6cPkDCC7/E5kRjtBng1GhglspUy4ow/o8VilMtc9chmhIk
KgiqhfaWryGUy01kEpnQkcuBiyH9St1dAL7v+kMVFFCt0t3oGc9RVL1YdfPYxey42owmGMY+3DL7
shfK+mYGEy61aroAW3lgLHfW8fmrpn8w+vbKE83WqEG75fFLQUREl9mCMASTeismLpCLghMSpzyi
FjwXKOzCHyaJrEsrOlhy5mmU1g+f3Lm4nWgSdKSa01/TMDKVaK2qAls2LvRFqcHQCm251SzY2n3U
MImvtLVET12NBBgMEe+cNs+Vg6uPgCtEuPBTr+KJjqTicSSkjIdIZbfcQT531HXPWWyh25W3MPzc
X2atede34a3tYyXpWopJn8J5mSeqIBwbDnYwjU/tMikZVycCzSt4IILLNHr/keXidzQR5kanJLD0
raGG54hYoKXbkAQ8Ji8WJrMRO3iLaQKeMrzb1hfR1y7DaZCEX+tm7gsTrbIJZr2aQ14UhXTebW2r
u6PNe6xiAYvRzzqEdjVK4hR4DJK4UOBg04tM3w5a/0T55dGV70nDS/1jTmDFwqvdUx8JfdUN4CM7
jb4Qki6k1q1YV4F1SjKLa6lDKDE9hzSojNA2A6OLNuTWSvrjjwLhbOpxwQC04uT3H1FDYPknJ/kU
a/05dWyHA1L1NLY07mxjchZjwsqlo8zWkEmuZG9/7zu6d6rur2UTYeoQxU6G9glaBJlIVn7mNjoZ
ZNMgo7rg6r4wGlk4fVXuhGiOdoYudejzY9jKeBmU/rhHbrevW25nJ2Pg5jX9fqDpGY8jOdZjtvB5
chapm76OZXQtU2asljGd2wZZOd0wTtYaE3hyBQlodZl3tcOrgv0BUjmgwyg5G1gwWcre2fvYMHWA
aGvNTM8+yVTmRJsB8xsdzJb2su+pr6qKb2JpurR1+Dv4LF8DN72xgIrSTIsXU59Ne8NRj2oo/AVz
aCbvxvBW2LfC7l8d5ATM/zgK2GQL9EBUGAYc+i4pVgoJxMEN0ydHxKeQQTcSayTPDge2hV/WJx9f
rmHwD4XtHTqeis1AebZMbJmuxzkPMYufySaZM5oRuUnMlqPXrwOKUDpVP0ypZSfIlSvFz7SlxxQO
dW+IpqZLfAJcRs4cmM+WtTJuO7K1FlYhL/RMLj1+rjcrEt/jrt5PCNtw5ouUHvxs18jVYZqmZyID
NrIOIBmM/qub3WU4gnGgICsl35eUdzg1bzptppLz1tE1Y9TVhciYYxcHlRg5E6noaDaBtTRHGxan
TvGVGYLca8nksXGtW6KbqbNhKgRme45HEHql8xLaIp9taQZKY84uLhBB0cppX9fIzshd3FtOC7UJ
Z4SjG5Bja/2k0cRcgsSH1AAIidkMug8qreWAdHOVtYyygjE+jcZAZplbXvsO1WiaJW95HDxODmri
oKzOYV/TnEwI+3Tp8zgFES7qe9SNJKvb6hEF/JOfSlhYUj3TKs8RxM1yuuaqGYeXJkuYo+cTU2lM
8DZtxk3laRfD64otupJiF1XV2ZyU3MWhnh5l2d6hdmN7IdCB53WnObhNdEEfrVNzr822ucOxY2P/
u/I7DXiFHqwcTd0g16XpjpFmCA4GDOJ9ValHDKPQA5KG/nX0VU7dNpi8L2IG/mcNjZbZ+tkM1BVh
d+NjpLZ08V1E+lWFlK5ipF+rmyIb9vEAAVFzxLRiNEfX2NadxboIEoyfir5WQNdClUa81LEuYXk8
dwViRdR7R0lGETQpnRmPojQfNllCm51DOxgc80Lz2WDubcu19ZZHWBvscbrtpm1OP5GL2bA1Omod
M9FYG7FP6UhTJbF2lt9twiF+sCP/S90kWGqw42s8dX6kF1sn5EAyFMcmdACehq+Cj96fOwuaICeI
keaqxW1LsBThWHJ6iiyfm1RDc2VOj7Vyr7vmPDGiofPfXsacyaFVSs4Rqt/pGpPILi5O8//qDj8i
IDUwMuUcyBFDienShMXcDJtFV6OgEHX9JXeqOxugTdiD5NHmY0VAt0Wx9ZKxLl6oOI9AfnLagmQu
c123k4+XpbGNaw/i4sYzwH+JVmPczV5jiEtrnaYkfhxj3lATFEiKB1CLJp9lkBU+zMZkq21Nk3O7
LXB+TFcCFS/Cl/5S6ATN0Jw9kuexq/qRj4FDz76Qp7FIS8TYVQ3fQ74NYXpDhdoC0CoPedTxCcGp
XgdS7eB4+IequojMJtYIctaqVd7RjrILAIurOkOe4+jAgCN2Y8KU0fbL0nuYQ9A0gF8bcNvEMykc
p614ahpuZqsA2aol6ROct5dBhduYUnI/qrK/pChJdVFBvPbES2mDO/MyP1+jFeCQMltvxkeDhsWq
ZbOAptROFxWN8SFtSKMC5dGF6Y/cz85V7URrXQ0cI/RxN5pEY7YGSTGVw1bbu9wIQcXZ3yWqY9JE
vFNem2+YarFA0BqxzfQBNu6pboBSl15zsK0222Gy3SY+x+KZ4icdlzaVWLWpCHba+GQ3uBfD0DxA
cHiMLTpZQ1zfY4i5TK7xvZb9NiD9Pet5UNLKfatidKHt+JyX1mmcEPM0rXVr0dRd1rV/i7QPHtI0
dyWQsVG5kxHCyS2OjUf2CIIWNJqcTgz4PI6eBGRBJlikjJVIwjMn104R8A+LYJAdY99HF/gQMAAv
ib8ZKJT26oszpx5qPiljeJRW2VhvAHzUTKzbZ/oz7UGJiCODMSGyG8BaWAaNrwk8ljszqbUGq2DS
fE9S21yPabG13OFYuJd+6sftMDejYfKdyyHfjD7nbxrTTJoQxzAAvGRWdZVEzl0zLXWz7LdmQ96A
8Soh5Sx+Qin/P73z/vf0TilsIX7H79zndZu+pW//cVdU35p0/BX9+Y9v/jvKUwj7DxPAka7blicc
z/b+SfIUQvzhCekA5fRM16B78F8gT/GHaRs636ST44ogEfznP0Ce9h/S4LwIyNMkzYpUh/8rkuf8
pgqFsFbl+9f//JtmCNOBZGh6wEqLX/idCR14Vyay3HvgepS8R6a5kKO34uRDP81bsYqWWrsRTGl0
vvzlUl3+/uP/I28JjacCrf/zb7zlv3pRd/7vv7xorLdgFCyEKb3tEoEqVploLu0oHkpeVUyYt+Pk
BT/+5fcvJ+Y38xdv0nX//Ho8cSmzQ3NWzI/Hnk6AQnY7THIb8jWDdaxAcmHWgi6Xv/39a370FiGw
/voWs7C1kKEBxMvGbsYvHWP2uZawYRRRWzd3jrrXb5kgfvJyH32OLjDYX1+vtoLA0tzK21uJv8Uw
uDKsgnri2Q/otlAr9CjX3eK5dLa6Fjz+/j1+eF25O3990VJmDGYwf+1JZnpxE4LHAauWoAx4z64M
MT6Q1KyeIhT4v3/Fj67qTKP95cZJSxm1jPK8fZEa33Dbr2vTOqIeZB+BEAUJtNJAfvjWZ1d1vkH+
6saRf349LxLox3j+9kDmYKlEuzp/dEePzolOy89iiiN2qE2x/a/iFhG7azKPfO795isF2CVg05eV
iR7W/OTB+fBjZqn40wUAgFP15ohKzyvAOT67jAxL/7Ges0/yCSOLu7JB1w5FcimV+dll+DPs91+L
hDsvHr9cdqObxnBquLnK8SxgCEF3eNBD7whkdUVu4Lb6UTP9HQTboImrPefpsk2X3VR+8rl/+L7f
LVM57OVGSoaESSy2aPuoYCnciey2iekoyT9rGrEFXbTs/XyT8Gv9/n4T8+PzFzeA826lUkCVHE/G
BMOWNhF5AOCK+qbFT+7O231zxqS3QqC1LfCNlrX3kBHThNxrkbKglSNOP6qy3/8qH9yKzrs1DH8p
YOeU2szmM57XsKm9HllPYqAeNc+8UX76cX+wXDrv1i4UlbZmANPYx5lzrgqfYop1q00ufqwuSoXr
eQ2DjXtBkPbZUjI/UX91od+tX8lUisitOmcve0LWBICp3D3CKv2WmQjUSiirrClyDNbzlYWTe6y4
0pppfXJ1xUev/24p0yO0QPacjxbb5YPdm4xz001hvRrc5pZ7n0W0GbjNzLC6aNZ4xKlztLj1fv/Z
frCsOfNz98vzVSWap4uBiCiacSuUJjiRLvOz5RQGEB9/1YfAsq2/A9m/D/8zeONj+Lm3/7r5fvhW
3y1qTmECl+jJ+yt98wiF8pkG77yOgNFgJt/F9hEO56Ohy6MifVBqq6lB0Pr7d/rRg+wYf36rNhKv
EJZvA11J4FC6IPvcMqlFqQNYKDF4vC4EFpD3RGLEp8/OR9f33frlemQAAQBs9rOnsegZvzGp1Dpz
61kwrQfAjRTQERv0J2/yo5vp3WqlB6IPU53ZLUPVnuOMmTeUHiAlggAr/Yvv4kOLjGM1G0dxVDfI
PXECf3IzfbBkzefMX2+mTDFVRks27CdupBK3MXp/4uGn6DEai5d/7x3a71ajaOx1jxEMqGBOcBNt
pYg1cQbSWEF0SYF0uywRV1l3bPN7C2h5htDq9y/9wTpov1uc4EdCScEPd+hc71iaZBlG3bHGxDCf
5Qq+ppb+5Ep+9KTY7xYlU2YdjbQqPuT7wvMOKQA3rQl3Q4Q4TAXrRDt1VXqxBPesbTDCOXj737/J
j05W9rvlaJKDkQ2B5oOaUxf0Hsw1XHh5chVCovDi4mfaqnWTq9tPXvCDW9Z+twSRxTvgEsn8PWQm
Vh2i1RYFBvP5I10odRtSE9fRbQhPFZgIBjXn373G71aj2JReapaFv+d0FZfPWMNfXA2PBNd4Xv7C
ad3YBcNjrLTkTvkWLQv9k9f+YFmw361FZNHqnQU1dy/88mUuQ3ICkSPZXXqaZFHgHBWnvKaSnywL
H92571YhPCBGU08K8Fwnf9ZXghJgrM6BN/y8acPk02PiBzu4/W4BqkI4gOMcySyrQ23l332Ds7nh
P+RCbDmyL81CHbz+DGT1k0sp5mv2F/u39W7VIaxejJFJt1SP+63KcDkholbVRPcObnRxQTKzZA1a
NAkj1oGArGz3yZ37QQVrvVuKOkuH39247r54Rpb7RrcXEg/qN/+pOvlAUuPFv/lC71YeiWbGgx1X
7zXX3Lpq21TR3uqQfAfjsdW5a0rn6FAEVSCBfRo9n7zsR1f23SIk0N4xJ25bDt/7qR52btmtUkKX
I7j11rz6/iCKHp6DRnlJiyn8d1/33RI0TDV8JOmJfecDNaE1DfGCuEHYD8ka5RAOOoHTFHAuV4Pk
oEUyOuNnr/3B/Wu9W42Ujgy9IW5srzCihLPF0ro3eY02qB9c5OA98tOCYBsjTD/ZVj5aca136xCZ
A0jJ3VIBM1h75/Y6PTdPpATnj5y1PrumczTLXz4l82f8y0EPAAHsoi5I9jKk150f/ZQA+/tc/8JF
BfOGbnhoQeKSexwMdE4vNWRj/BArHROEPt60wx4k28BMMbcLLgB8SkNesTBeZ6W9vgkJg/7kpps/
5L96nN+vVRL7UzIQyNDOZzKWQUegTmND8I2vIXJWBY2orr5GKMh+FgNNgbTX2I6sz6iBP7sNPnq0
3y1jos8AC2ijsadvtXAab9Wb0TzWY3jaxRdHuSvgNauMMtvl/0ckJv18+/+vu55PURIVb6/Rt/81
/+TvqhiriEyF//3nL+u/f83hfA4B+tMX65+BQDft2xwgRD+Rb/37MX7+l//dv/xHrNAnDU3hcGP/
j19//p/iiK4j/Fm/9jB//vt/dDCtPzwOxNJzdSiJFo/+PzuY+h/Ctg3TIzDTtAGEIof5VwvTkH8A
SdPnaCCwjC7f/a8WJn1Pm56n41mGgRcUc/Pf/vmL/aN+4Zp9WM9YUvz5bnUM1zR14bi2i+XB9qT5
bhOaLCWCtlD4sfAuzZGTKmjHvau7T+YUMpmosvRiG1/mnGR8DE5x3eRGuCyG7M3K1K1yc2vDYE7D
aKKds52HaB/EcbE0J7+6BhFnxMM+T1CrhT0pio2Kbkjr9kB9hRGuTj2K9xrhZfDU50h4iVRHo0EG
+WeMls2V0UfrtiU3hXV01YQIW6T33XbrdQOxvi5gAE0q/AHENrjp50By6UVEeFWWfp3UoCqWRIOU
W0Kf46UYtOoS42JbwRHqZkOMBohGJytUUxAJFMZF4ryrHWb5c8VouySld89Rxj/hvAVxIB8QF+VH
y+G925HVY6p6QqElDgTwiUPSp8cyihkPEh+CvE+7nik4uzLsNyIcy2OtNRMIGpxLLZN6NeAHTsIe
Sm9mLQwdUEQU5CjtQAatLdwGzZi4G1zpGFQVDkZNezNnZKKuiJ9usuoCT5XD7eR/UcLb+6WKD4Su
4GCr8NmSWCFFmMB4se8Kon22oWejKWjaeJU6IxNqf4CZmIb3nZcwcEs1Bq8hmIipJvHZJFg2Kl6T
wWr2GrFoF2TA8JlgJCUGatgeGFyFR7SEhqH3mfvsdAQGxEHkLD1LVGDwSJp1sxb2TLANO7O69Qx8
dk4OOBsj9DoyrXXhIijhszI3fdCGX6Y0PIcEvk05SFS9yUkLYldZtXn7YuoZqIXaeHV9/KlF7JjX
qngjvWZc8+1rJ009hraqgmgxg4rivl3Jqmvv0T7fk2xnb9ysD9eqAB6Y0ZJcqXKoEAsRJBOOzhZ+
1tPI7IAs5KYihxpxBy0csquqwTmF2UNiMlSPNZrCcax7B0c5K4Ji7V1r1SdvLPxNCqvs4ENK2Oiu
cdtDtkXM4ULl4rHGzgT7pS6qhhoIiH2UVkDJJ3OY6czD4f8wdR7LketQtv0iRtCbaXqvTJlSlSYM
qW4J9AQtCH79W1S86O5Jhq5KV4ZJAgfn7L22HCexrTyIW+jEDm6uwADmCKZd6zAGJDbm6qRA9R81
IQZ0Jslkzip3p6tbU3yapgJkRpjuxsixLopw/M9k3tiMxr+u9AJGt1AgB4YqT0kdwj1CwY5Lqjhm
4Vdj9faVqy8CfeqzmnhsNdu/KlsKMgcIIhtS98vx0Pd5cfKNqOBV+NECArDGXe/hYHViSAI1IMlT
NU//IEWLgy2j4QB0e+PR6qRvm9Vbcyxu0gu3XVSaaEYEpOmuzW95Gf/WZQEBH32+WYp0JUBgbAqc
yjkgwx0ifAwAbYpAcWwwpWavgVpI/S0AzniYkKJG/bWrk2pHnCluG53Jk4n7ciJl5+b48yFHHxJk
ezB4y8b+PKJOOtoYVm1siDsZ8YPTIrlF9Zjc5mhggp01aKWtfM98MtlbOkCSsBiA2vkQOkH/Nx5w
89qA7YZ06wRCbiYVtGdcGE1UknjWwiH0gmAgFfDazoWzHZIM7zz1lRcZDQcIJHBm0Jztj1oF86XN
SOJyBfG1dsIT7mQV/PWqwnxt0NgQCV5rv0F/KT3h71L1F7scuY/CBcdui1+F89cv+phBeXwPUImd
2sC9GLQmyBrQRPc0zh+SzZGZBROno7LmR0GZLnEABTKtn0OFAAdRyy0i/+lPYCJmwr6ly6C/S1mc
8LzXRAjYMe4TiTFPI9DaOQ4EkQm/caz5lL03+4gJcv+YQLJu+yRTh3acSwAiYl0P5GM3JlZR17eM
TRC50OhJ0kXtp+4hwLCXCFNz66WEvk1NdjCy6JoVgOfn1txVIemUkMaIOkr88AU3VviSRMtz20X3
KpqDe0hgdM+juvZ0TvZQ3N7nZsqfo7iP7y0NmvxhGRz4gZ/Ix0P2VflY0tfY7Y4qKa9NW5GGNOQP
EPMKUZ9j7kPhAbtt+8fPSxUKMui0A38h4R4InadS9TCMnRHJk4nGMxMYzvxhJ/LGOypngdxg3nsK
QfuIaG7eqsFcBwhFLnUQiLXoExIjkDhjFQo+hhlTcea9VqyuSkvnRHOWxau9CW+XmMO0CZRtQ4gf
1RKk/mLkC8gROxbqUn/d2sOHRKnq+T1CqmBYYT1xDn6Vcq0WRYo7v1pz8tLy7B/kDA4VvRgrsVNi
y/fz8Bc6EPDHcpquLW/1q8O8fgqSPwDhhk5Wx0AhrElQoRPNkqEMWwhBeu6aPd6u6FLA0zn4TU8W
CeMYFIU4s8bBxXGky+5su3l3GMuhuPbKwnwQQ3lLGc9PeVajM4LKAJpBbOtozB+d9rttxBkQFYLy
thVohjyx7wZ8SZwv3nOjSRetwb7vGFQBZS7SF8DG4ZYb/gM5dfsw2+n3KI4+M9Vjm0VE9eXRd22O
6V41GLlqw/gPdqu9T9KJEDwLzzs41xzB7XAvoPW+9jYYOaN5JhrCfaSp79wb67m326tj0zRtnA6t
TvauFL+1xsG5b+3dNHrZa++zWXhgnr/sYVy0GtE3G9upbhEpFTG/feRi8h9JzsjyEC6TwbXrm/Ew
1hCBYp0CiEiIACYMCKRw1i75xT4qEz6acYBtFEw4vIY3p2PICrXiNPsughfXrzZ2GO61RtbKmhCw
ToDKmqxknRMbvRFdefHCoLi2Es9kuoA5sH78h31z43rQrA0v+51HY0tBYtfbmNz1fde2/cZKzCcv
TZ6KGfB629EeC4AM8d7jafGiU0aWheOubQtnfzKbf/DDNAje/8BGhFfl+f9MjF7neXhA9BUXW4Mv
mhTZTODbmx1PFPEqadceCtfG8TRwNWqkYSWBAHVpHZwofxmnPLzL/lR7dnXAFAmMDGVzAlIhav+p
2JKnPLB/CWe88uYjkpyIS/SjW0rGG8s0+fazw/Oix2A9TPabMuV043q1TxVBeKsGwJATe9HDJSqd
XeLZSgDqFSWeCqjgOPfQQFML9RGK1UGSTjFPpwhLH+aWeKW/Y4DR24ie2krP10JOJ0s0+0FAGbNE
uBGN/0FayROuMeM38jd3Z1MZb2uP+MCu8NdI3hmz5AYPREIACXkzqyKvNqiATxgt75EXvUq8QBfD
2rg6duCsco9Qejzj+Xhzom5AotRcVQGXFwDKTrjaJZT94rTLedVz7mPVvREXrfZYnvQqxCwJPsr6
Inqcy20i987knw44fVD+15stFrcctjFEU6w8dTdc897y13WWc39ImIRzxLnURJwruwNV9k02/Jgq
VhS4zkvFuN8cr5NXqsPIdKG1i5MzZZRuJV5mcM+L1svAzgFEKGSDfkri8d5lZX0a0NGTSbCOBaC6
fnbPysrJBSphCuUIX0NijyaXqLMfJ/WseXrikCRLP9kbENdEkIZ7XCRAiGSkn6bMCA+L3IcVvFxl
iuSpAcNHxwa68gVoUYSRSOIhlK1Faba7KL0nfgTgpSMYlYJpM3KoXssZ9yvu1WRIs7dsKPbYd3Z2
nOPYQ/J2m+LqKjufDj8OehzuPgV2D3gh+JxCpA1m2p8zgl/Yl/vy2fhjVAyoXbM6Ttb4qy9N6irg
HYTGYFELbP3I3IjiJ/EfDMTEDgZnuxkmemmpiZ2fY96fyioukUukp8iwEBd11G/qMCHpy9SLfh11
e9nDPe/n82zmz70FkCvRLYA7rXi4IssiFIksPeEt7z95inOZLIsuWmaboTbEwXtuEkRP5u1v1jRr
0xjEO0pi3OJRUtfoZyG4aHqWDyTlaOp4e/xg+uU0lUtKvbcL4Tyg97YGTKV0KxiNtq3+lBneUN9p
iZwxkM9Nyw0FWDPxbYUmb/pdGtZhHnPQ22UH4BvJVbPgqRGWxoup0oAWbCNBH/30FAw9HotBtpAu
+Q6EUmyjMoFERtRJoFKE1QL/To+9eKMbZO1ub/8ygRvhgakPCmQoUTGUpxWkEE++hWnXYPUqjFOS
kYGRG7LfJMv7Z+TYmHSmNvbsHnQREOMz47WEbJlK1zmQWbX36SYBun10ZlBv7ETusf48dURy+PLY
1URqFe34RszocAqVxbg+qL9dX57NRcZtlB6gIVSGqXyXFQLfNMNIL3vbXQn04muU63jmnK3RewmS
VZw5IJ01TGfDW4uBo58SKFidsvpWPxITclbaEAEbHIKedXI7NLDA4+XyCd0fCJ3k4NeCjZs7v7vm
qcc+sWAzRvkxmWgnoX43WF53Teg9at6rddDjFmmFvhQ4DYFQIvnU5RkT9ZLZBHxxjJoeqirEsg7n
11m38soz22OX7tz1XHtHEvCmV9XG/1kDRhirYt3wYQ9ifOB9BBXLWsZ8yiJ30md9eRmcrmXKj1fR
p5MAl8G6+Jnfrg0E1kXtdFfTmJ6rYtckTsgeCda3EXHCagWgQlHkuiYklAapPq4qu951WNUOkJif
C+n8M9y0fimc/iXgwCEjd98obd4a5KqG7J4S4TIHHYN0V2byzXTke9Z61q+myNC/4nQmuqGg0srs
s6FaqNaboIu/3ZIr5obgMmKLIqcXWI2hcdkBCmv08WPNPp3YEWTSEp7ALI6Ekag+8sn6HsjgwwQj
BxeEQTAQdqb2bCTj3fV9Ygo6Whad1+GaCzImLvH8JETyalTAo5H5AF9xdLGNCBWeHLJwexcNoj+Q
e2eiMmJrgac8IkwHzIItUC3hRUV9tAgQ4lTkiC3nKGtuHjICZaHMmXAO0z36AwRHLyN+RXXeptdJ
eU4st936EL/Joeog6+XVuB6pfOeO0S2i+meOHpj7/GDTRLjCbcGxleXYPKpU3vNipCGhEFWOZtE/
CwdiLCTncQci07Ktr+znT8gUCfXsWNTY84FMq2doR0ByRujm4Jfv5hi+d9oyzhH5EzcQPhtiscot
ozLKbmTgq0jl9mZqQB/7cXlI7JajXkESrddRX2EVHqICrXnmTOdF7Tr0WGoBUuEOiuMG2+9s7tqw
fCfS+bOtG1CJZnw1WjPcZ968r/FOUqy6LgcaRm6j0AdyDutzWs8Tdylm696+mY3oT1Yz9LvOINbD
fxtN+16WIsG+OX7DPcOP4Bl3x2xffw7jPy/5jJp3UBbnulle5tTw9p5f3auet6pUYbZCB7uXBUOi
zNrotPnme5d4A6EF8NN+XpLlmXAyRyyM3XW9/E+457xNaYoaKEdlwrjJnZOjMQ7j6YDuLJgbNA6R
4DrpkQKbmAvTdIbi50wHsHL0DEqQb35CBNm75gi3NobsN2ii/5Iosy/FGJ+ErR5J+2xy+tiB7Hyi
RAyvicOen4ADO3cWlom8cMddttbQ3lbBEL+V87It5TSRhsncDV1J6GLDGlvGlsVCxq+d1gbTE+dh
hdWtMDWYsoSFHKYrg1789EdCq947aXxqSGpO71K8Wca95enHj1tAks1+JTmw+MkCCy+Q7Zc63ja6
IQ2mKFkmq35tSTXcfl442IbrstlHUwfOuvuMAuOII3t+a9iHGKkHG9O2p83sBmd+wLeXKfrq9UDu
Rj3+bdOMLpqTm1tIu8S+6OYUkGV7zAKio0c2UME9SFKEKraEjexKwcyIxyk2X9Kcs7aK24vPcQun
8g4YMNmFRu1esIz8GrV5KIlex9QdvQW28RKl8+9qeEWn8Eza4Hsmoo8BWCrkAe7XJegkRewd6m3J
oS4pwOPr5om1EbBGVvM79qm3tX2Jm3USz7ZxVqb4DDsF9lOiFNAJivBJDAc6c6exmD+qgb/GNYtH
txzeh3XlGkSpNuGXazhXv51uVZh+tmG+LkeCtWM1n6YQrrCnb31m4I5Kgq0dOxh19T/40nrtqgKb
S86YXHwPwidkLjYY0usXOtE3HCXbDg534o+fnt6I0r8QJHnGu1+viAUs10SGrNxJ0M1hHJNaZFgO
RFJab3UMYhaPHX8tkCqO3Oi3rYOswq9RtMR5pLek/GpwMPuldzZpUjnehEJNPaUuVy6p0j957J0n
i6o9oVMI8o/4yg76VT2/jSnRbkHKd2GXxDLRR0t50vpbEacXokHffdU9kRa21I/DIU4I4vIhQnDD
5qZnkUQMfs+zcIv75gf7NhNWlOkUOc1BFkTleE3yF9bv+5X4Gi4wXU+SoG458rUwHegnffnmdAxI
GuGQQnu5bI6h671ZcJ3pOWMoyruTErQmTHXuQo4wUzM+lbNNGCqY5bb4FCBf1k6qaNFJ7zSOEKAF
5mdnqqgbi7JbmVW/hdj0WVvNq56BWuILGHmWOQl1c7N1PGlg49iaM0j8MPPOeBFwS40BdXHIIZpD
kYVjADsrfKGsxPuIPm3XLNDXgn1Le3BOKCqf7Zg7v29OAE6+xhGXEpkqtBV9PDrup06ri7uQlklb
v2PDWpti2ANee9UTF08h0QSvv7SvQiZJ6Rpy9Sbt5q9MYnHNxujcljjt8+muCpnQKDvVAT7AjNTt
zUgbVDs4xjri2kS3mEv8V92+ceB9rgTQcofsXwebb05LZM2KeyXWYVp5DqvFDLVvG9CrmWU143cy
n/zB/7BH5yik8yE4nM+YU2AoEVc0kdScXz28r6QnP+h9P/WMRwHQQaKhNK6z6Cy1c46jjnOO5V3U
1F0bBbeMBXNaN2r+cvT0nnSEwDflhTB68jLxEf+gQvJ6eK+Lfp+UBO3q8YvmynoqyWqozR777mTR
GtO8O3aS3sYwwC1cIbR1m2Oq44uwEX7KukGB2dB38SZ+25y4v5r9WLYmVTs+FwZHeyYj9xpEqyxg
hwBoOneNf0G7SoQSp83YxzkfvcQt84G5Y5DdxaTPBa16apL8HQ7gJTLyYxjW5L+1z94v03DOlZnf
kIKiSoWE0sk3RfCP8mb8v4yBSNC4J30cbjAN7xIOzjXoM1i5PJbuR0WVQU8B3Y5o9cFKukNnpM5K
2fN/yskfcmFdhVH214FPCVhjRZgOmbX2tks88IrRhV7Rbgz675yGyXqi8ZdJqCmLM1NLjoi0Okg2
izO50ZP/MbNoS4NuqLY+IDxDZ/YKtXWyJUE838LkuyUDNpNGfrtJ/RCte8+S+tiL6JIUBhXD0uLt
1R7SwLpQ9h9M/688C4fQ5O1zY4hZlPPXom4hJzYG/GNBbyWznwc9fFLhYFDHW7CStGroKUHgsYqA
EOo5+2P17SmgPIiL17TRdwH0YJ1FK0cYnAV8uc5K70/Eez+O+RUR5n7Y0vt6iCEgDdJyXmoa1LZL
a5E8orQe3/NCPudAO/HIniQAOagI7tZTASfq9sl2pqNeBHdFT45oLFPmE/6THzE+KGL0vA1zO5YR
A2hAE6/liPfXLOxLZ3rjyjIBR+c0C9VUvkKshTsYeRigiB806o9g9Ntt0yVAZktWfbbP1D4NiGJX
riUfwmVyl/TPQz4eA3/YsxqS5UCVYsC7A/77jgyP83r6N0FUYDBUXKPNw2wTENwEFD6N2Pdc8bsO
OWn23K8yZVzYOP8pzvxIRncIphY8DRyzO8zlb0FoGY9obEVX16hvhjkvUe7xlazJJc5k6CWI+lnQ
Sagudo6GeoS/i4vdJdNuWZL7KqC6KOCvEJHVuHpppv/zu2g8LFtXE+T1KqHbUwm2p9GEOhI2wasX
+HSnMf7VE7SCClYra3UA6TFPozeCdKhoi28j876l477VMicREgeV1ZmnMVdEemCtDUcbLyvFfOFg
dDNZgAuzvHLnv0qqB+rfh+JmHmd3mzqPorJpvWiidDzr7ikSP8ggprLjwXPs6NWCp5P05t9QHOb8
YlqYD0VxIQAGap2c8n357pn+H2cua+r1+TDN5pUCbgcja29DNiaTcQDzWoq/uh3/BcCvp5dpwqKS
e+YGp9ez1XbE5VIsaCJb2PLfgqKDpeqSjFtQhBRhQKsyq890dunTa/sylN0uClsupX6dnOehI/10
zhPItVRwYde8R2ndImqAetFyXJbkuxPELS+Bnb8AZrhVyDNI7VKUKf4lk/XHkDSQzLy8PqXCrk/G
DGaFmFm8bEX0REDtJrqA13rq5JzveyrQmmij1mg/58G3V9poP7Iu+VvMFdM9Dzb/zFCoXyddfrT6
kSqhKR/ZkNfr0qONMoYf0ZeerHAXczzGyP2wIVmcijg4pB7pmj8vFQDDdU8GgUKwvjYCesjQyBm3
STLZpqpoVsg2xm0naFekmp7WMLIegyq0otvPS0wCZM2UH9BkeE9HS2+HnmW7DXJ39apIHCDk1as2
81Dh/OwH1NeO35U7mhhWDyUWlQpJnanOD3b6TT8juMaDx0pdMKYUuEHL10I34bUJmvAmIjfdlK5o
ETYfgZEMp4zZAwzZFLCLZn5W9XvZtQBsR7PZShn87sfy3RJVyFOG6rscjZ0I0y/iKe1zJikPSqMG
gGGBf9Y+wJDasS51bl5qLV1E4jwk2iO9OYR+AWGc+oaqJN3oQUfk3C9v7QTAP+lgQZsCGyhOS3bs
BbVFbespm5B5wMwbsPrNOrfrr9DMIYql8mDbOLUTBnakKNDKTQEra+bStuA82RKlFnoCl2MMra5m
+NKht2byaTyH7T+RzP+yqNeH1JyTFWPeTcDwIvei4uRx+gQE7jScoGj2O8SVN6FqV60fyxNxns0h
iQ3jXAraSh04LDyD7ExZ9xzX1C2CfgIM3jEEmoMdcVst4tFAVe/aUNuwtbx9cWT7/FZBAyams5fW
PX3iLHX2ihKYkDpWnr4zaN7BWbI7QrNLWoOZoCdUEL2ZMHLb+QtBpBZPhgnpjD4wyLCe4zuAkX3h
BX/Ro/2NSs6HFTSG1x577BMj2Cu1GqCPnD6PhXM0ZYJ7jh33b540z9mA9n2mvg2jEggcNAzs/umz
ET5HFPQR6axBbsB0sONgG2XA34qspHTmZrzaNCl6aWx76KmgAdK7KW95o9+gOZONo8iRyPvxAFz9
LPM3A+Doq8wAqIQ5hkolrHcnNFzaleBtpzBdqLjdftJsfzzN9sbKLyWHMQB5PuxKbEcVbLxR/ktx
Im1dpzlQbm58S+8hBKmnDK4uq0kXfnqkmK/S0hr3bhGQ4xr8rhvC2qO6b1YdWDgrAKJT2u0LNFUb
sjcXTxPYlBn6A0nDONf552TXxW7MRnn0FMmK0jTJm4pfm4C5R+gCZ2dJx+dvds3dT9rkrLhrQtLB
NgWoqz0FprdrOA2I6hEkyR8jR3Lg6clg7tpFB084codW5+hF+d7r2/96UCirHgvxa0c3jEdsOgSH
wY65h31ksA2DlCrmnZufbCuK1v40X7nDHwO1266q0PFnCUiBxAfRJuI5eywWZXrB8TspMwsFBJ+8
vDOZNF55lK21GOdrQkf6hhGhB33qv1h5SCm4xJkUs16prIye6cvRH1o+6sakA87mPRGHoY+lYV8N
k5p/sqARDtJ4MPPgIK7E36bs88NcA/1IO+FvAyeu7lq2ejtP7FWO2btHMTqkzBjGLtLzeEzxcZDb
tG+juDrE1OhdQTSeERO1Yirq0krF4W4qy+GgGyPCjBwy90yIWrIVXT6q5+k06j4/o0qvD26oF/cx
19BAAtpB+LvXNqE5iPSMl6zDtMuEG+KwSSBb3wAP0ahCwFh91b3TPCCgIE6ioZ1gtp/NE6Ay9jJz
uY0TC5MZp6oYjmMYsaYlbMM2Reff1BtJX3HG/A1XdWOD7ZR2Uz3TiSF20Oevj6Fs0hqSl5xcwJMT
UuNHjWlfMj1aB3+y8zOkOCbjJmLLsqdqYMj10Yek57XaT6+NNvJ94CvnZvhDurPGcLi7JBluO2U2
z0Wtia+L80vTBdVrrLpxnSqtd7T8sh0RgbikrUwQe7+c62B8MKf3SLIV5HhyzUlE6b+D2TtUfeb/
8+OR32JyzjS8XmZS2taO8yuxmgmK7sJacqHv1iCn7s1IUzoZ5q95Ev85Uxr+ETlVzxRZ8p1EhnJJ
dGk2YezGMAxIg2Qgbz7PhH1t1dBM95yYFgAT/Sl0RHWuPFmdIyvnA8Bznqfp/6KvgfuXYbTqtkMb
q2PrEZRusY5WsQ+pxannkyIv82RN9bf0IE5NqSQhb3nBD9h0gPkCr3ztMQWsmlGC44kkAaXou9RS
m9A1Nl1u9MwxzxaYiWhJwDCrWwaB+UxX5/++/O/nGt/7NMEzAzDlKyBizIBzSOJE08CgvAhB5TM5
oCO17gTNp1Dk6izLXp2r5aUWfnssF5NPZjIBh8C0gWBZnwOjJ/4K3YYkkYmKsvJBANLoTrlvt45m
NODDvToOKffuArvjrv9rtEhF7CY4/Fy8qopApZThQS6Xcp68bs3I2lwr2D7uwfC8DshZv08dzETA
D6ZzKghrA1pJ2m7EQdWNSC/jI4rJ6ISrkemLaX5a8J6wkPIO/Xz0870zZtqaL/rff4uXL8hw2ZIK
6mZgaar0TCJLciZPOz2bnK1ono8eB+yB4a+H32dO/nV+2+xo5tNGgAwIpZWP2rqa12EGa6rtXxFK
iYsyYMmy661U/zcECbIZq9ikHgNyhOwpuJQuVXaIGXVvW/5bbFrngtjSrZvjk8YxOPCD0SvPDoo8
CGHdqoGEthUyzC4/L+XSWMxgM/Q266aX5kwvICPSXqnPkEnS0MuupkMQn2cEzq5aDv6mskgEaedL
7ew6i0NoXdvmJmhJzQha0VPfUv5C8yICgwHa3vLT7zQQ/mWQ1Kw/H6VkW4yjvYCGu2ydCuN3XKHX
sqpwaUqRBX7ymQExMSTA1YRT45hBeqt4IwkJzvKdP/UPWnFMlEJwL/QyQPLR5keupGIY+4Rlx7ZR
oE0Xf8N8vnn9mO3rgHxpdJdk4BC3EY/9xSksGkduHIJdRQ+9cg3/OejJ6lANQ5XOH89J0oI3yHvK
e2/+0sIqaHq0xdVVYlcNncD5EwyXnkk1RLf4fQ6bU8mZcCvS8FvUtnOEp7MmrWvfz8RdxYksmHaZ
7d61Gm8XsA//qfzmnBMk/jqaznSdiGRcDYp4DUCHFf9A5kk6OXS33fSsYSr91sNXpDLvV+B19TUA
bcMpoQLUo0Lv7Dd5si2VZL49w8JgwKp+92LkfGc0r9no+7dBwnqZoNT+rqOMTIyU/IWghuPGV8Ju
3gFSEwvInF6tX8f/siF5j3xr+ANKDaxXOKBhALLtEs5wmEVBwMEk9mhA7CdSAWJmZAY6Gce/OPYE
Dsc0aVDO9Web+TShdHum72yjT5v+4GCVu4xE61OLGmcbpbgZ9Wi/u/EvDwn1V0oELNNMlR5DRdvW
jL1T6JccbBeUWkElfYmp3g4huaUgOdtsS+ortNKi69dm3wx/3fm33fq/CB1xf2WkaK3a8rfjFx2r
lkfh4JLM3A300GAoo7eCjQq1jGKsD0fkAftKiK+uS3KaHsQANSC8V7UFxKS6p4UJ2dxg+U/DgW2v
BziEEPXaDub0nOQspyai3F8T26dFXa6Jn9Kz+S2GdLw7mWGd64Kg6rZAlkSk80fxZAWh+sp7SY8k
LwTj2jm595PNIKi1ogeiJ+IhwuDc+tp6mcdp46tFczFx5ecZlBIcHJWG50D0jKxDeTBk2z0YDCB4
cySosjoHSGj1IaDryCYFlIzGqC77L8BgOKLn+o9qvGrHE2AdEScRCwMV5TC1xT8C6YcvfyJrU0wz
2ZaktWzGnndPayLtyOmUJIKHgE8ITt6rUu/ocyqQnuiSMIge2ULqt8wU6VnJut8EZLd8DIP1Fsbt
I/V1cRQ4tV2/5Ibrqk+VvIMf6dH8zHBU6J6yIS7/Td4rfSvv5/Xns+wVDSdd8dt144+4YwMqmkmd
fl7KJr0WIir3pQEle4SHfsr/56Ofzw3t+HtMSB8Z+umNSUp0NSZaAtzG68mu4uu4vPx8/uejEfA+
B3/V7dIFGoAxTOx//iHKrOpKeEuunezC4XOdzzresC11ZASH4hq7q4amM/dpQtwpNtpzWyRb7Yvu
pocQlAXtP8R9xTn2GveUuMxlbdPYMChEdOVg8acOm8obWrLyVsAY4s16Hses3/98ulj+zQNvTLd1
QofXT5xbObf9fD4NAv6f5StIJCxvlWzf53G4557stq7s0tvPy1ymKLDMMAcwXVPSZZyb4Yg3Nn9A
3b7XVTTePF+PN+DX//8jCLb+Bk71sA6T33mTPKCMKWokbzx0oX0bzY42DiXzLkl4JHrb2OeSTL2W
rLf9TCLlS2V7VArMK+fepj3yzfjEPTYWPCY33yOaIM6x9G40Q/VaQSa1HHt8UGvF997U+6GMacs6
ipQlFzFRP9qoHjwz23uWHDcT8RIvWZ5lt3KZiMXuvacp6I5ttMsiJtK2dtVrD0qvDx3zYdbR9CKN
u6ytj5ipdCSFdRyYJaMqfkF3G24XLP/WL4BMqnm6Afs90838EIASt/XIsYy6wHotVOs+PG1vHANA
nJFk4lgDbn2q7IajbXY3Wv+59Dt5qpRByISJiHVqmTiRZ5Jsi9wBAa6K7NXzo/IMCo75FN3efWCo
aiPCKXuFqz5CwEMwRXCCLOVZZPE3x4X2KGYeHyBYvpLuiWjPlGyitUmMSBBqwiPiIaAZzixxGMq1
MCZOTob7LtHLb/wum29pbPpHtzVdzunZjq4yOtsGBnxS5fqWOmiKclt/eriqHmbSOKvSgiLu8fz2
lvEZVdON7z08BtOhL1IS9OJW4TZHR4aukCa+xbhr7OHchm3T/hpSHw2YaDZEWeU7Z8S/QMqXl8nv
htjpFcrS8A04b7VVQTBdq8obGWUwDXTVozDy5iXr04/UILEyWni3VMU4BkEYt3r8NzY0lHJvIqR6
dDXU5BQnGDopZuvOaeya6jHKBV5IXX9qu4xgKVo+a5849lOtPbydqFNz8lx/wWWDVISvIZ/NveXJ
s0zQgSCcaLe1AZPcc45ymNQ2ggm9ZXpuP4q2H46pQyFlMQVauI7fYPj/aBK/eXKdeiuKfOeOjCad
ojb3dUfzvpvkxcaKeLMcZpg6Go6qD7qnwu+7bcl8cV2Wio3f8KetMIJH5yl58lTbrhoig9eVl71M
oZPty4EwP7KIFA2jutuEjXSZusfuotR2b4zB9K14N/NgGyo7OaN4kAXQxNaUHPPlS6cGfQW0b96U
NfoHWLcfP/+V5dJBfmJ+lnAgb8PyBTgZQ/RsZcscj8+hnrAvSwMrk1N/ULpCJbfuB3IE+wltjEZw
PA7EoyKy1jlrOEOxiBFuKJ1b5sCjpRz444GrXgVhO4JvgJAVloC0G34hN3X+c5KaGbSGI2KUh9rK
XJZyEkmTlFQA8ADojqv2WpRTD2ai7G/+FPQ8mJzdfe/YxRh2U7vST2lMmcvhiSBgpy1X5IpZ3NGD
OE6Tv2BnkYkquEYreaY2pO5OzeYWOLK5lWFp7/wkestbtfVjRgGi9l+7boQXiTRgYnhZW111r8mI
Xoojf286NUT/WfacCeiFYjs5O6U6243kdB4Zf9Jx+hdCsb8Ouf8egXAwMnrSieUB+PNKmnlEtlHY
Ntuh9rASFjM5jcjNeGy6bPX/mDuT3biZLk3fSqH2/MF5WNQmk8w5JaUmS94QtixxCAZnMkheTt9K
31g/1Neofyg0Gg30ojaCbMvKTJIRcc573qHL8zgih6zeT/A3N7ZsizsnXo9CRxp3sHn0jU3u7GXu
yGcZmx/v7eSmd8VAcHCelMFD3KtnPQMsMKemJXGBDdfVSNbQB3LNp16BD+oiQGmsKACF/sOvV0+J
5hWhh9uK+7zUP5VWTD8mvykO2LQacBK1Hb544w/XhwgKFdg+0VzjIU+q47GO59NcesujhlXhIw8N
shlnugw62oZUDZKscga1Xcawp+7Y/ZYep1T2WKbjMQIfS1uN1AbvFTMdjIvLEntIe77vh+oPWq7p
lTXIL9f37th6qJaE/6P2fTw4Oj+9AjZVnBedfbbSbd/0/Y8AROSqT3CqgkFPn/G522H3KncLBJ+9
lrT5m5aDePuQb4xpwjwSpuqT3mT7Ac0JWbS+A+gMuNlnkK5ylRsnQ5fYymVZvB1IuD+1Q1q8Ab1v
tRyIt1A21iAMDu5GBZ/fIfLlTSh0Qv7CrCBI6f45hH3Yn/o78vL2oUQ2/qQmE97+HDZu0rykDefd
kKZYapp+iBqItj7r5NlK6nOXkdfQ2nl+9TBSnXX7tTX23/dmtX8NRl5cYl5BtYeRfOLCScIGVIUU
e3JjA4UhXWeYKqf2khMFuc7ljX03teOtaeqnmXSQ59kBcPL94eCVphZqHbcmbuVwgS3w5cfIY8r1
buEju9riuSTOkb2dcRxcurFzCZQRr9LUYDK6i3hLyCfCzBlMe/ZhPjdZ8WM0n8mkHt9SUzkQFfFg
aLqKFiCwfrgeRzmX/0jFAP2dGOA3uTRbW/Pjly4pzb2V5n/Q+q29b5m+MVYxItqdeL8snnWyiRzb
5pn+5MwVkVDT7Ea+4Za0RZvYsV8Wn5QfsBwfjjIWg0ElXt2mwIzI0FNyWon6GNGqXb5/c2qeTOnD
XGxh3KH5L9Z7CXfXc/vIHMDiPM+vd+QSt3vfZLklEKhk+6rJpLhZne7iLQrzMBjcKw55dmgw5Tia
bCho4cxdrQ1plI9D9TaIxdlUoiNwCX6BsVgZWH/8LupKPZjOR2JMzn1j528G0+WrzkgE/6La+5Ea
/GCtsQ9oqo73szU3b7VAxN7YPlzbnhxIJtlWp/1UtWW84dKpSEFzdoiTiCrKxuLNYXjaef0ZQtd8
oyMaNp2n5EF6/s+kO5QoMm6LOXwWVYLISiBkcozgQyCDywqf8DWRfeFR/OAxaHgcCP18MEfzl922
yRVcJMB7MMN1cyjK/Vr0vtE7vRQta7CHjY2rPFbpAILt7E1vgcM9WYbiOZYtjCrpoFwyLTImGvvR
c8ZrW9r9uTfzz+933Y6/Bs7taE55FMilf04WfbhV83QVHpsOwT4ERlRN/TAt/Ydb1/MbbORRz1Tk
2BhwZ1mpvWX9tLdROeMao497aQczJx9JqnVudW9pPS7IDZUGOhhvvGZxuHhM37FFeK4CGj8bD4G9
wfnL2I63nzvOpy8IVQZYRvvssYtnQ6PusAvamo12G72RJKc4sK/4zGOeqrMBKFd0u5ZGOLSpYY+c
osbOdghYA5MAaZ9/ZD6ePoBfw7ZbbHYBlbxYs15vyWMeLxBX5D6INZ1qFDqvq7QfLQlDW5VCwlx0
nnuNqTNTmfrSeXmCgTPvDsmPdl+lpn9h0vaA2PExn2rjLYG9v6dCgY9se/rbbMkXNnuYLfTIhyWf
q1Xp+aoRoP7WViQo5m36AKCeQlKdzbc4LZ7iaopv30eIjDkE0rH6Y0jEiozi0EXBpNpyOHBajfCZ
wbOZ/ZQWz1KbEYkF259CIdnPfQ9LjkOUtqhAQ8NdcxbG8LqvtcdZRwiZN6yeaSI1qMH8yOmle01W
y6ESaPvNZ3VGCEo40c0lOxYm2SciLUIvy+ZXI0ny89jiBlr21s4FW3mayk+7pQ0x0vRn53hQOtYP
s8EKnfSRwdfv6D7bo1PRIKGB+H47Qsc1eJh3epk6lyYD5La63+xiwBr2W6V5+RHy9RKW0Bgp2d7n
FLNlpGq5sJObzNsHRwTNecr99yXATh+9p5PRENWAFxECW+eQ6869V5bywTX6p942O3JSbWgHrXgF
oFEv2ghunoza/eTAU+WOuji3jssmD+pnLUuKVzCF0Kyq+aeVNiubsIwveMqKGTKAg3rCLIvlLV+Y
30x5ehj9JT0usf8wD8l00mX7kQ1EixTIWqdO+yT8eI4cwUk3wVKoXIPMlFefYh4AVp/gPXjjERvV
lfwmw9YomrdYi5/AxNoviImMkmB0+rmMnxbUNxsxefKlCLgns6vSO7cz52NrsTiXug4bsVBGqhRm
VaYjzGi1hwKBx3Yq0n2f2cFz641Pvmt5X7742XrY/1dLHzwNRfGUWVm1EzZ7kSnB+HHHhlNg4DXv
F4x3GVwzqct8SESkzolR1dvMS5t9MdT1jf512fZoJG++H7ymTfEw6L78chZwmcYrf3uak2z1wIBN
l3XZ0aoZ1LiMSq9V6gcHjzYSWYq9F3jF3isSlrdNg6mgN+fPptc+mrYFDcQpnqiBIcoN1UfFAiJe
y7j6jCZvWV0MYWXm8/0AsYL5z4gQzEtOIPviqhxaza7Hsw2HsXo35aRRl8kofqJcfEBrQa4No0FC
I2HPtUZHcX9jB5jeDSzAwVan5MluNTeCIjZca/JJjgN2rFswdJd9ILGvRAd5qBH68TGzbe5lwOFB
vAciQ4XDfm13JUMLSHx00Rqx2eCq9R+Q9vHTafVP02/kj8bvZYh44WVppDrNfYaZo7LkqbelvMpV
BUs0SvDE7MCCOtelpyIodaZbKAd6kzk3/3tJuvVzDM19MWnpr4aEcthaouU8svWjThZYqLSOAKfE
C4hnNYxT41BWpjNlXSMre9fOxcTplEG5IZn3zVvEL8vBw1+ZU3GQbEv6xgBUiloTVddffy4bJfbj
RByqoFC96tWQnMGB92z3/Gn23IVsTzibViLMSFh5dieM+IHk4lG22OEsyYG8gz+s8uD6/YXnKL4S
P5JEPgp32tWFiXgfQJdKZ+1arp6805it4avZEhkZagmv966FrdCszmbuUbrlRzXl9qljE+bHWup6
rZJ3tmHrF+RvmABjv8ueiW63N/pVVs37/usvc0IJwW0vhmnnKA98hq+Fe00DjquQ2KKSBo+dJdVS
EgoWWf/1eZjyZ3eDJJd9HF4wUEAZqKValJsgFaMOymR0wkUhmkLEgkdQ3Bkyp6VxYYKObYtpoODU
giMJQ4jAx7vv7wrFhRkINbIZ2kYSvj3kLE3c/fXr1+/iDpVTHOhXWCjGbq4CFMopAMqIVfNfX8qM
Ky5bDuBeN9+hniXRsiDebmr50nHXdkOWNqcFJhk5EhjcaUvBCGtwoVp0JQSq2qGExwErr3ooJ71x
Xy3GslN0RcTfknT0/QXNJ5bJ1IPbZSL+ukZmh2EsUZdDQhuZwSMHxrKYDWqQlIFlTt9fDGW9kg6i
Rdn6VzZRHngKJOht/R4RqBVvK6zbzziWE6zTxnt78JsDsTVRXliNHvmj9pAUFZPB1FUYSpfbpvbk
cbqzmgSxCpYCG4ccHaKlcnQoByKAylOmNejcY4hg32R539+1KHAmuyeImpDgsGhcRkZgdgworSKg
hG1+MCqeT87odjvIsc+d2+xKBuoMmZG/dD7mzZTNFlk5zovspz+OPxNrnqGSzCVtAgEus2q07cy9
O011/adwARdhoxPI6uyhG0VmjcIa6Zt5yAGP2ZqIKO2S1zhJE+qBhoSnRrdwqhdQddLmaJQ5Wu1a
E6FcVHviShFlx10xyYFKtKbfYSJ1lFyM2IxR65ikapSJxPiggyWjG7I8fX9Xzahz4D2ud54hs52K
gBSfaUfW8bIj7+4G87I5+RWygtH3b50ib0CH8Y6W3T2wfjds8vIIs71frR9sA85VkCXbxTB8fMhZ
IgyAEYqut7/LtHqDSQABXzZ0qTID0dIYLrKjz6cpzYiUaSexBXE4F02S70xvefm+T6rzdt0Yx/ve
Ew8l7j87n6nw3qP4tywi0IWZ/ZoqhMDjbfa0/NRPUe0NdNy2ASnSSs4EdqkTtgca5CTExCTpxAc2
j1Wo6MHBwKcG+MrpsucpIfbN81R7IFpk3jqaYWKyr9uHpGMX5/nNUUE7Lt3wYl8DOG6Lnp+UaU+R
CshQ8AoGmlj3zNyQGTUDC6nwH2dQjEj4AW4PxG1hs0LjRqi3W5fDiSg7PNDX7xpSxYd5jPe51xMu
0CefoPRlaDczPZW/aRKPzoLfjISv0DZOBQ/y+/9h0NEQPSgNsmBZG0VKlW+MA6LoGjAwi4/tGndg
1Sgy4N+OiYlUnICHEoP37/s7kZO+y7P+pTDIJjOd6a2yzWLXin5by0BGvT88q7h+EoLBtV0rPXSS
HvxaTiLyyqgM+hdNujRlevvqTh2sfFXteEpQg1kM2E3Cb7dshvqGvrHfYmVR7AdLuwHOVsTWW/Dz
TSZmzAPbrZe19Q1y2llMlY4qDPeKoiDlRyQVLUogw8KFC8Xipnih5WuwoML7n7zDrsOkoHQx8mi0
Zysfn1Bz65EurHuSyylikOjMlFkFRy/PCaHrsfCuiZbcmwM+on5KwKHVYt7gmJ6MCkRFW5oIQTa7
1R9IRKq2OiUrWx5ezXqBTcuQ3DtFfS3RcJx4vKM8YLFWROnCz4oLEsOA74wEoSJazhOxcjhZD901
sSsISeQTEq5SHFaGBPbsyN/tER6nM53blubMItC++GmraW8lSLZ9aT9yeBmbFPsC4hcxfdLilOiy
CpGyks5pdo1go3R7Yiyd2edJnofR6A+uYb9AB74bMkX0lZsigXHxk5odsuO8Qj1qKUzhRVpgw7p3
sLzgw8CVRoix+cRu/nkOxiH07EacRAFxossgRTXYZWycFlaWsuA0xbrZH9aXcOjzkau7ydGx62Tb
5HBNuE/vrfo1wTjguIMD4CXFo4AAhYbhatLU7TvnpV3aMCaHMra8jzzBvcTtKxgZg5nvwe5aiDXc
xH55J98o3w8kWzCVHcvT378sPscU+bNMNFKkMZlV3orO3muTow7EBAHTtb/MRFYRrAak3BWeMoQj
EezZj2xHiOJEqFz8pDiFCW705BPkItaXc2PIPIfOaNfQfDgT+yIgWsdiR8sd4j1oT8nttioFMYdc
N0s7URSnh54tte74U7l+aQzCopO22fvtfeB6yCx9PpyXW33o5/XIgzRQhHb5vu2CoxwybR9nkps3
o2UXdgnPGj7qDF8Onba3Z5aVAGqbH6RLqahPCOWBtK0zLCHkuBo8HIjrjevM9ZkS3CVIy2zxqOb3
wQ0mBVnh5EFsEwTiEi8Tep/+XCwFUbSdR6TT+tzIoIWd1bP5Z3NmQrq3/wQVEbFpYb4Y8/xB7N0E
9D++L5S9O2aXt6GxjL2fw9PyJrY1iRrv+zeZkBlhIzYZqcje85ynCAzTrLsUgYQQH/TJTgmg3SZw
b7ELfdPL+5cgn5A4I8egVZvcHTnMv7oODCB3ehXl9eIeOqHWnGO0PkSFhMtMHbCh4Y3PLiIplZsZ
AhkineMKzKCdn/sSphz+avqmCtIXYC6mMuuXpNTjXS68Z93q8ih2lpaS7NmXWXdKq48YXu8OYg+K
y1WJnRHFd/7+0jBJ4GZQhPYF3k9utkNU/VPJ2Nx1pfNODtsLA69yj59byMaqH8scnZ8M+uls6G1w
UvBZMh96DbT4s4dfaJNjBuDpKextAITjrEFas8R0LusJUufcncw17dgmiC1CtZZulKVduhK9aewl
hw5S6FggJ06Th0KcNG169fHkcfXGP2g67iyFX5s7NWkYyzWU2q3hOZACg5Cj191T86jTRN+Rribd
fPIfsJLhBjEv3SpodDyc+j0OFA2OexnsrpRZTqlkxJMLjXOgP5YV4HbgoiLVq3tTyYl7S2kJPvYl
TQE405EtolU0t7XR+RcTDOC8eHMauoFGtrwqngPzWXjQuUTuO/BBrPa+Lvd5nNzyvDHelpF+KK/t
9NVPfEHJyjY16qSDBHDwkMY7UDlwvQhhN62myJe6W4z9At8qdaXaDAIhp9v7P92hFWeDjCc6MsSo
DHm3RYkuOWvQC9TFh84F3c3T9IRDA75DsX9zC/XH1DhGWo1cbC8Vl7Kqf83KDE7JNL5/4PtBCl5S
L1hBmQbiAGLq4BbIjRecl8LR9oYUf2hNOXYNIE6RoC/RjQcwmXdpdu0hST7xp2RYrOXpvpVi67Dh
8cjzGOQGqaXKJw9Xc1vQc2Nq7kXqlJvJfbddLGmWTHcOytPLXTICNBex+TxILztm/ZrikzT3S/Fl
4R5ygB/6Z0G2fpkNSvEa3m40B1+aPVd7jEDbjaERysw2wDYOXy2Ieioo7Dk9DoaaSYUoGKgI/x4K
QHUCzNJgTQPx1NmVAxi8AQpLJLR8PIua7NOU4+zcjj/LpGBXnUeIxW4F418fPIhViKkJWwgOBKuo
Xd08KPt1qbTlri5hjE2uvZPceeV4eWiPzMxbwt7yAqlDPv9iKPbbztB8d1XhH4sUEqX0/8Q9EZyo
PyDIuEWjorFERMruhrIAgZFEUBAltKsgOKu6zRXk1+rIJrQayw0rxkhsqmnVxuxUZCit5xlTB3eU
10QOqBVSAiCH2XmyLKehdefeEnuNIMwK4jsIKPhuY9DoemP/rCTchFoATRlpv4e0A/+ia4994UKA
a+WDGPWPoq+GQ7lu20nGbj30nwFASsgcvj04eYi3wNYhxAy5mORYia0/ZRoMzJKNVxqE65Avggz0
eKv7KM+TALfhuu9WPX61KbrYfPJUFmrt6IYOypFo1qdTPFFMICpMdp3T/mkcu9qDdoTalFubauot
SKD6Pmn6gmrYdLejLD+SzNQ3LiLM7ZKPTih8Pd0uZXVFSiCumHgB1/Dm0n6xIr+EpuMsAWYfqT/j
zVB8ZnZcnLXE+rDjpcStpbsg3QWDsYKo05bzcHA6+xNInti7AVyeEVG1ANCLBLF4l3G0r6Hv2LiB
qMoi2DqrikPvnidVm0Bs5ByO87jvGngxODQ5SELwsrAXVLuZfT8mn9M01fdcW14aJUBPKNW+Z0Mj
zveRxQRoZMsdotqWA60PZ2mmGxyirHCq/ZvKtI9irljBOWJxOw7ibZp3d1qbOdu+M17mvhu5U24N
50KH1k/xmmrVUz+OX/Y4nKA4bZo4LbfuiEMFQU3hSKHbpgS2BbPV3DQZX83UsKnPcQXDN2MLLBfv
lsL6Ped+QwFjb0Tm2vSx814QB0o0nW2FS4E/R4odVJisapKemdlOV+nN0pAG2+VdafbnkenoZrQG
L3KC9jb7kqcyR7bgJynz8CQpt0Fckfrcw9JmsW+9WMeSDcsGJCTOrUODfuhd54vo6LCTGRxHFaTb
LkYrOb7XpeWFUGz2CKX9/cDQBfuhkPeJMUeJ+MRnOLafpfoM/DG+WoHzkjSWdkjK8q2vxF0995g2
WMiqRsSCOY9lOHgxGD8JSQzKidYzKib99hLSGkJgaYmV8tDLtQZhblVZIYFVyy6jbWt790s49iUf
M1jf7teIqPA+M/DVSC1xGJb6TvWufvA7asVlfqcowSqvvcE3QsxtQRYoNQvfNEaLIfsSGdCUfZ2t
YH7RW0up9ewlMCzntEONw2gt8muAxAmMdLNMhHwhi6jMmjMSCabAkmpwiP3rSVhlDy62iTfpzC2X
jjWMJEIgbkY6/CPLul913Ts8fJRN5I8WUVvKZ5w6cFZMILYqdZR6ucCFg1SWYvSMhxg1ClFTPG1v
c44jYJA/MkZukZ54eB5KJGeTN5FhRvp35eNJWONV45+JvH5dffIl4FMYr/probdNyAzt3qdt8D11
HIFqyfJj8jQqbZ1W32Tg/xTp8tMzSWf0lsqEqpKz/BZyBNNQJTVtuD1gPNO4GM80TxpODDsgYqJO
5iFUDRFuzVShiYAS0LB68dYbNfivlFlaQByZidfDiRn8uiElcPFRLFU4hx9KzahOreYxQkA5FRZm
NUPhcYq97FNn/3fwCFHXW4pDC4oPymTMhDVkBko/taXzmYLAoM1HjmHrA0iBudyQ42mhnib35YIb
eou0DgQGmxMvDaC/LtpIFdg8yWoJ3SUgua71cdokmPLdMwfOlyH79AYfChzaXxuj+LKYjJMvi0+D
9ECrQixToIwKPcTbYh66yGo7mJ2+/wWrKb6DRcEGno3Zz9oiJ889ddg3vAZF8jY4xS+3945qdOZb
LG5spiy03/rUGNfc3lSydg7QXtDCrRvCnBbYJqXY/oM1UQwFTf2Y7HoM5VQdvAdwnl9rthk0v/3G
GZT9iO7hg+Yt3vBv6bnudAN0k/N/QJR0L/3il+FWz1bX4IMzjiShqjYNq2XY6WODDCLQjPu5sp8Z
Of6u2+CN9Ddti16Rri5Og+I89XG+F4P2uKge5U1Kszw7STSjbCZAeeqgXNdH8a1xC5jz6sC/oZsn
4sDlhJDj1tTTmNR4tro3Fhi5iLWvXt0m+xwZRY/WuDbkuyHyh0mWACj6EUCgu5KNChmrsNJ9Yzry
zU8gs1LmCwsVTaa76MKCh7TSvph1HwJhB5vaZTmPQ/4QDGv33Nvepqz4wcRA0pWZAdF4/nHxF+xv
UB87igtNRDn8r5Xig6JqbYICpA/tcEZx0+/xeeBgavdzvWDoxCPVTyQUJ8p66akR+jwmTFzHBMXI
xA9IGNMjbohALQqfhySND0XQYU2fteAbndaE+rT67KD5qDwiaCC+Q7pROGd3AfZXjLskXVzRhLRU
UVdYnDJ6XBzKEQHJSO2t03ZsnSo5ZpXVHoJ62A0D5c+CsLoR8gQpvVvi+95UNdMRfdrVYjTQ8cIr
s4rpnTrZ3ki4aFsIG6QPMbtPZb7vhIHXo0KktD7JokPpk5G3jCLfg99OI4slCqAW75P9sxCBHYH2
HUbLgELULDy850Z7lIUSx8QYbgkl+WbI/cMMORxpnPfTJLjcpQEbPUy4LET8ae8xW183RwNx0sR8
KcLy8d4Qy59Jr6ewQSKX6gvLXFZfHV5yRrGaZcBpT2YIe04GLsTIKkYpU9Lf4UhYWcvOTL0Ho62n
zeKPJwtyeNUHX5bLINe5ZbP96IB/hP6IvdtS/tZ7lPHepU0/+wzKr4TCsm+HJD32fvU4JGS0Yj/m
wkcQ5eHbVyLA3MDQIVZp9RGrhXBIx3Hr5l59hAvwp06QwXEv7+DcOTD9kvzZL1p4yaNGAmTVpXcW
/OouCcwfOlzt3ZzBrR5E4DxU2HeiSWR5a6rD5XtAD7BUj9bs2L8X3Ydajvr+nuRvcYazFmAXourI
tAyKxAKRTqviQ5xRvC0FXLCSlwyssrkvmT0ag64fKmz7Ie7ZO4bKuNxYjzoeRVVfPUEbZxrZFjek
3pcJXM/iDo824qEqBzGFqEyGq0Ru4O9xZHtykAjG1BF60D6ZMYCXnH3ot6t8a6VV5x14CmQy115B
ZPWCTBU+p2b+0qOsN1/sYGKfHNFMjuhhGJtHSQod3i4ed1VJ4q8LVJLY8HXEMlAgY2zeoNoGCm5e
F9cHcekclgVyBdo2sOlYEA6wvsERWfzOk9diyR5yZ/T4MOQGEAnv7KqpZbxgL+8JRviXQNcCyNAG
OF8xuEffEVfBUHZbu9lMwZkal7pvtoW0m0Myd2fdiC9eTU/huTi+jCM5Rlm24IpYp2SH1Tkw1wzc
gDMgyEfm2wcf4fMm0RQ0ABuoI8HHqU+ukzDeu7rBNYrxp++9wJelt6vRTma/E6NFV0NI6rbI2t+z
/6QM+dMrnC9QVMpcZz5lBuVO4YifsYHE0DZ3wjQ4z0ksxVyNZlfFSxHyvO/tTA82Vfc7rYeT1J4a
SkwQ64kE4s77CTf/nARFz51LWHAzexyseXjdGLmmtT1EqF37Y2ab72Yt7+0WBT2qugigQm1kQxtT
+PmLn6YXnNuOvjc9SoLIfw6aoUN5VROPLhtqZ8BhC5pOrVCCgmrxaCUBc8Kl2Qmo7ZvEiq8t1WEU
C8RmsV2Ux7QN7rrecdELQf0F8UsjZyYqzOPMSEyyhNjLgrrGMjrB8bCxj6zo+hDbau/j0oA41bsJ
9acKqFZg1wGAVG1ynsip3g2u/ofTMAddC9oIE6h2rxe1uV0NvEKJ7/dlMPTfi+t24KuttgfvxesK
XhHbjZWEmUCPoErtonu2CPWBC8IANtjXs79PDDouL4A/qoscb6pgOntWDhpgl7s0iUXYDzj25LNi
nn4vre4nFpM4n1EaIhvCbLRT3VPHVKaFLhhVqSMpi8ZdOyKl6ZCU4vgGaSXr8cUoz5lzMeNb7HRv
i0Oir1fK4Gwn72ChTHMpmysM789e3334/RjBLa6P09wMu22sc5ZLT+9/EHqHkLiPqn5ae28MfY0G
WwdPQKtj71hKbEf1QDcfzdR+VXpPkw0IapvtS6E6dSxVdmgqdd8O9psvm+pgVIazbZb4kBsERZeB
JF8ATrQ9T2GON06R4HgnWnihIIFSxt0REgDSDievDk472sSFa0c1MzXry/ma9tOJCdimqbyjLtz1
Iu5UBoRtBfYc9lYLjq33eIzGiJbwVWDJmkcEiuDctBF6Xzs3A+MM29njDozhmxiZeaj42UQavMu9
4Ur59aamj3bk0K2LYtknSuHy0u90rFC2UDBceNj2eYFhAI2xPrhox4kLR/rhmKjisxIrwaa/m9JA
o34gw9pabRURX2WQGRaxPNvjPmaStYOO95vny9wEufhqQGSxso0fCs1FJ4dClWsY50xBfw69rO9x
xM02Rtn9FUXx/zt94Jp9tFVXffX/HDfw7Zz/8Z9ZBPvP6u6X/Oz+9Yf+KbHgv0dEgWkQEfB/jih4
+vqf/6Psf/3bZfjIfv1jVMH3//srqkBz9b/5nhmYPoMQC3aVSwKH+ux6ok5d42+6F7AG6Dht/Mx1
AhHKqu3T//h3w/4bkI7tB77N0AfnWQIEOoac6z9Zf/PIYTUCEIDv/Fbv/yWrwPjnRAvHCTh6fdPk
Pdg2hpnre/jHIBBl9i5OxV0RLooJnXBpCd+q8VF7C3BcKDe947DrAjxzPv3DtfrfqQn/mPr2z8kj
//WF/yVZJSbfoEz79YUDXA1+5L2LYOHFpXH4v7zOmlpb/z065PuVCITw1k8YOGQ8/EtcTg7T1XDX
jwi8ts7iHzWzPWEY91r75qlHeKFZ2cqIeqprRkdD+ui7A4akMxQc4rac8oKICu9opscKOYqYii9A
eq6KEfJr0REAiXjBc1YHj828p167CzrMZmKo0oW+J3B7B9UulGK4d/pkX2rFxZzyU0dASdIuIR3y
K0Lit5LUAjTEdCY/wcJkkG1LJEe+meCHueyJNX1vyXtw63nvjMQqDBA1uhG6Pg64uXlVvbyMq+eM
IvEg7s6Vp72KYDhPJs4rpnUyK8hngQ0AIi8qnsNWphFc5qhUwSPq4sssWnyJ8Ga17NNQwWx1vMuM
k3KZDVt8T/G1aIY7p1vAhuJL7i1h30CxUMlTByePwzZskX8UxC1QoDLsFL8/IyzV0WYh8/cPOVhJ
4uY3HZdlnvlHAftZU0WI/QLl7xjVlXd7SzBjciMBKDIIcVCgwimnV+7izzRh2iSSA1NEO4+0AiBS
m7BLx+m2xjbf95+HZKVEQrV1R9AUuLcyGl26CWlsmumWpNfeoEZdAN9dLapc8yrLAt1V8q50cdjb
YoggjmC9LLax94TaHIJ6GjWyuQ8QMI9VdSESPbRV8KwW/zL6CXcXMfr8BJwZaph+lgFOi7F7zhuX
XKlfnSm+hIXXQXnuBeanNnNAgskrbj1GvrcmIxc91S5lYJ1KR7tkOO4Lrh2QHEMvLhx4kZbf7DWT
nSu1csCqwT4peHso1y04jhlzi0qnPtSLUHrOdjCHo9Crh9gOLqY/hSmkQkwuUDOMO8fujnvYEjdV
T1GbqEhhyRiY5wnsmlglRvKHiqcNOjwpqri1jkx35XSnV2pn594B8lS0EBXRx9VGMRMcU6zgQX5G
nxiGbr4b4a/ry1GrZ/w2xSFh8E5yQZVDkZfz3fo/bVyD1+d2bmiarCKc5BI6lXWSkBcXj5U1j2Rp
Eig3Adnp4mIBnqesDNxc7tdHLm/aXypgBidlKMQUmUl3bHqbkALtwPhkiNPIMMbIctObg485utzI
YRBTw3IegeBT5t9KjTtkCwe/f+6X6c3D18uds/fRwhBab+8lAqf1R7EOiQZu6YxSEmOtatG3cUeo
x7jgZcHiY0yWdMne8UDKDUxBBkYiwjkx2onGzDnIxXtqbe3idZSiZKYvCPOEvHNr40GPOnwh15WH
6VOEHyfCwyoK/Nv6UmXOOjKCi0hAiyvilpjIu5Sz1lIcKt6HlwKbrh/erPdWva2SOWQ8sDNzsYUA
FOVZcm066+P73vpBxHh02JlU7i12P3qR7AYIxvWUkBpoHxpEo1Uibv+LufPqjR7ZsuwvYoM+yNf0
TmlkP+mFkKX3ZATJX9+LqsatqYvpmem3AQpCpZTSJ2WSESfO2XvtRst2mkF+F+ZTGapzCS96cJ3d
/DeBVt9jQrh0sMQsl2lhn+2AvW0TinbYDXtLtfsUqaNIipNqhm3RxECXn5QZb7z6ykTY7RhnyEtn
jSt0UVutDE4Br1uZJoc4VK9Muqsw3NQ2IzgD2M88hYvVTSN4cggSZlXc2U0gntpWe+lKB6isRJeZ
MK5Cx9eV7yAeLrEp7orGurN98SX0EBVZeF/l4inNu72dl9dQC17YWBcFE4sopqetvLMXIvc8hpIl
sk5OFkqQmtYWvVzI169OwtKB5QryyDHNueV6g9n0LL8MH9HF3zss+dZM2srxDBI1Ff2gp76FZvQT
6SeNxNKpkR8NptmZzbDnrHeY7dgtq7peVK92e45YQuKsILxQcU9y+c8x7kF9ifETZ3RxnbBae6G7
qwP/pAftpQoBkcoOzqx5KLhVcIMfo472ZZv4jwwtN6nxZZfai9sP5zzUThErM8eOU9Pz6ngZQjf+
Gln7D11CrZzkpyzjCoz6oxFPZz1mZpWqD2xoTFTkpq7tDS/GwyTSnaP0ExDogd46x7kqBzndIJgJ
7YNRFrx0AYU+y4sw7/zOxh6RXatYnbVi3M5XZQwjL76FHn+UBoIp6M+9Kq6i+BaWv7MBwBQl249Q
TNCgGJjVg/SzFW2bC+Km22hqN833HlonOk1edm82yS1hXesT5w4A1YeHNLnZyqr9QAt3TpX3VDaM
p5tvvKkPbsGly3vSZ291Y9/V4dmzze0UtXsUkyTzVBcDKgot9iUvEZIl3M3+VmbV3pPZQ2UQ4eV0
H6GfvOmp5vGuIc2sBnYzbLppO5wzslHZxI8D4hmGXduRKAaPZSpWwdq/+m35Hmf2nYjT6zC0p5QZ
dcM7PeoBvlHvyRFzCHm09iCRN8G3O7lfVABfvhPvo4F0iILYAc7zhbMq+gYSK6xjYmn6dCXKkYDY
bl9bziFprd1cm+D5IzBB3DNpzoOYUUsOeeURxT9pbc2q8wiiRnPUkxdka/auL6NDT5XjZ/EhYZg6
phPWMuiyE6AzpKtahKJ2it8iomGQZ+4Dhs594rZgzq12kXrVKyUNIb8bG8g6p1oKKJlLWhbtKv2c
3wcIvBfSIJR8D/CrysinWKaq/h8dP/67U8M/Ys4ey5z//v1g8Y+n/LdnlP8Pjx/i/xiQtu7isvrn
uWP+hr+OHbb4D58TB3wPuj+669r/SkizTLLTfA4bQvfRbDkGdfnfhw7PN3TXtw2THp9tk2r2X4cO
6z8QftoGgWuOY7oCu8P/5NDhmPo/q39h2cIXLsucj4XLxXb0b4F6A50gZYdsABH2x43lPdVYTpwY
MhEGFIXGGvxKRl4ElitcFG6C8bgZIO40f9IeMVziqhkt1f0pycI+5wpLV1yET44Dh8dMP4Ee7Ny5
bV8TNZUiwuDfsX96l1Hewj74AfQTMD1POmVzjKMnQCqaRrcws9CfmHNekZF3m3kq8ziR6LU3KjKs
vCk1HuOh1u5MvwJZwKOusij2kxigQbXx+8L/6EG30OihX5MrZy+CJ+nQD8klSLCpwydINMtrl7Ae
ZBORLo1jHAvlfbtZ7D3RpsnuNFI+Fvb8kJmPnBEl7WL+nt9v9rGTHnVsqH89o0lpF9q2IMGoLo71
T6iw8RclTqPczARzKmJvVBRTAitsoVEsb3oG29nru61JNaEsbbjTM9rehtldStmLWWJxF2emcT+A
UL2Hw/uCgPOnqNm7vTJUDzq5NxutLdtlRyRXLJmY+32eI2Xrfkx+Lqln5ILkbfOQYRyslnSmfuBv
aMeOkunBrftu5tPJJUP64VLG3a6ZP58X3zVAmPu/nsRpeWUWsbGBL3kQQaUI3zI3jrTUFi7PhQE0
e5IprXXqT9/WRIDLBMVvZ9J7WVcwAJNssrYZwrQzy/FJNsEbmDaiE9QQXzIP8UhnjJvcjV2KRjB7
YOXhqXmARSy1E5E1sC+H8VZaEVuCc6ckM6xW0PYVLTiuVGIK1HIC+rJ4Z+p09rxK+8xpEUIaHfeJ
2hVTSY0cn/NsREfqqD/NNLXrBFctJmC2HieZe1t+h8yYUOykkBCQ9U8R0gFyjOghqFuon8nRGKb4
4E/eBUIIhn9CvBwFdtgO3/oSe0FKc6z49kJhL6zk2RZtdmx82ngatTE4Cw4BUVQDCbEveVBrW+xS
d0VHFyqV5o08Y4V1Or53LGwaqEIWeaYheDEmYCHFV0hEGuJvQqgG3Nzj1UZZuZAFE5zFkOY0tiNm
SkF3TeNuWDYhaInerw0OZtFLbss/3OngmvqRkX6yjmcfuAuRb4MmBCFDycvs4RVdKJehn6DLbGaE
cdnurFfFKE+c5boTPbWUorzUlPYDT8GtPWJNJvOSzGD4iTlv2f64djx7gdrH0s2e8Ms/DCgqbcZs
Qq/rdZ7r7Mt5/0U+485IxNWU8qGeOB57dPeyUlu06HaXo3hIfE4AbvEzUZ1tDJe2QEIZk2szHbk7
hDnvvrC0h6a9+AW6eQ8Dvl3VB3oAsLMoD5DNeZi80sfSc7pF4zv8NQERVzD1x6p9S/PytUGBT+q5
6T3O31nAGnY5fAZGsaOiTd1HTJX+2jHN75DotBT9AeJChhviOa04yn/SHNoZzmfVIVbQA2Vs6kbj
IsjzZc06s/akDySdRgTzlRRbSKtZmFe9DG9IUZPkmutPrV7/6TSwoF2mP7thw1l+ngt4KDOnHPdu
bxJR1hpvoaROLpvikjdOtywwNAvEXBfanlcKqH2ekSNX4EEnhsykNySZE+knw8cD12govbCtY8VT
FjhA319TLlbMekjAYAwr6xEbZSz/KBEwbptSEOLhfa+mhfLVFY3CXTckX8hjNmQyqVHKXR+n26rx
vuvJfjARLY4pXvsCNevof4T6ndv121BDaJUhCjcYjS4T5X0CgbnHRvHUcTI3NTSpQ/ApcZNI8olz
xnLztbcm5+O+73zY5s5wVeAmMnA/w/Thhv5VurVgfuF/xJolF13wRJ9hVVbZD3qGZ4XnGa0wxzoX
h7eGmb5ww6PWpneViI5pxKjOU+vRloemFC4YIVSIue6+RbBuJ+cxsb0e07V6i419mdez/NKmG9Ti
UCB4cuk23bRpCfG4UBLztAcutbWh6+T/lSDPQkeNDJaR1WJ5mwlb41vV04DXOOd9e+ppwDyJo1r+
8YdsjdjxDf4z3ngcaesk8OyVdLp1BOQ26nxFj4MJdyZmKzdrbBIAvrVxysHDQOiAsd9g+BN0q861
imNmY7io6j8Tam1gZjUsNCrVKeqLXVFx9gwsQj4h+FULjiSCQ3g6nMQcqxWYAjoSJoFad7aAf7HX
Nu2pVPXa6ZAHqSkJuIGTNWDJaTeWtI3Qq2D8TLxDi0t3xRgHL4xb/0k8NEIxe9RSj/sXK+IVk138
ElZVsrBgRNx3qjbXCARI2aw/Oyyt91V0r7V8Ug+wrTR6t4Tdx15oQ0NO9fhhcBGml5+1V2obSWEP
KGFVi7FbcK9VBzPTq4OW02nqUgSeVPdBQBhdUnDqBS+355zmYMFzOKvHegu3F+Rn3/XdMmlVuFIG
E+YgKwsmffBSRZUE56IsCG1t4rWZECzhV4hK6dM3/GYSFHM/EWDSUHSEpKLtbSoJEedfPnl5xyrI
V5UXj7s6xqzXmf6TShVJXBnmBg0K4IyYWdb3Lnq3c9G7DXrIbJsGSNK8Zu1M1p/UA0Xtzs8PsBPK
1pz4pxKCNKGss/Y2W3OEJlxOPwAO1kk+WQcvgCVD0MacuuQkB63DeOkEolm5PSHfs3l4sNt8r2Pg
S1uaO6ZlNS9VZcSrIY0EgEKvPRaTRgernL4wI0Cm0Er/KSj6FzOKtXNlte2pmMsaU4pHGubu2ban
6qms2Ra8cXBPvw+9QN3ySpx9t8rXZGx/Gk6NQHZMGe23U7WzZ5CZJa1LpU/Vbeq9fO9HLG3jWK/j
tsrP3DR4TMkCu0ZO+O06HIhZU9Ir/3of+uIC3jfcYvXRUGhbnKN+P+nOsOkB4f128AvvUs3hbWYA
WLyhdzsap7GX3BFYeGa1gtlflOlsnExrIXfxyIZecxzS8eQP9bmqSnddd8YGPiwBR14mwiPW1fD4
+3+/H6piZKZI4XlkK0xWfq4FLJKQW3ocfcc+6aLj70On9bhzR9u4NfmkIdCZnzJ/9fd5fz8saKS5
y3//vt+vN/P3/P3Mv37i349//8/oBHKgrqv+lx/x9z/Tz0pvPEmLEA/thcETDVgvSG5xQEbRFBbd
fVeSkdoahvXQNaa9RKqQPFGHlnhuhHom1Qr5ZO+Gf4iY6CgKkuFV+jiIZxzDe1lGbxVq849Cku+S
hd0XbINjqfrkB53lJovRnS9ckndQt2OsqNKTFI1PDY92zJq9KAPH1d62kb6BnVujwzd+QtfawxYO
vgDE0y7Sik8k8i94bPV3nK4/ceBTTKVszfGUqT9Ky82Fbibhy3yZIDqNxieq2Wmp06h+rIaBrVHl
7n01ArHPHXypHmTjdRlo5XWoZEhaUpxcCrIFoFOHBBwPtdraPmblWhtrutyVc4RJlO+z1HUOjEKZ
ADTMp7PRio91mgY7WxUJTn7GomkxZXctf8Q2j/3yzNWhNokR9xdvRsnmqatfA1rMSKOkzwiXBUc3
g/xB9SmqNWYNjz0yyCXVqfakQvLa8Y31L2gm8Pt3gQ8pgRgILZzkG1ylT4Lv4g927MfMHyyqDVoY
XO7fulMgALJBwE0GJ5WqwJ5kdh9JkTPyQDvx+/K72ksN2yleSBdxO+FsNKoHd+u19vhNWN8dJ03v
swRDSzxx8dEFxkeBB/iNoi9b9FoZvyYVgNy2lOMLwrwA1U6bPDdpjfWrjK1HfLH+MtSt+iFSEnCQ
nkT3aejHa9hD9hUEjLUOgUBdRp0Kc6xTJLS2yrfYMcq70cnCnQQ5dsrMVuzEiAkApIdN41LmBz9R
5mGSQblPfINWeE+YchIL68TGOg9YqEhMjtYboTrtbLjwZiHHZddpgI+B8ba7aeVor6xcmPelGxDU
q5XRI7e/sfTrqH+qB5Z+fBHiOWKNWhha3/xxbU6GlgISi0uN3ilep3dPRWzYrG5JQf6qGzpfLW5W
gynGT4sx0QlJ+Fj040RqVYS2OHMQOc2XfZzupWYKwM4If2NTIVAQAW34nuGsDxxYt5zhq48qav3K
+0i07JWhWPHuIIImF04ar9xF7YJouQzBW0mLq3CM50iys2qFUTxZfcFKgK38wdGoSW1I+ffgXASa
n6K82aRJrmnQhVejMkggqyVLeJ/5NDUZRHHFwG6xpumUdwIbVIKxbMqjbh9lxngwCkVUUFPqe2rM
6ujEgbVjRFqflEIPOcDWukuGHv8V3LWzHzbNxuqEeVFtaLCsB/41JtpnLfMpx9cedqvQp/THq0Xg
lxy9R6iQDWeSun5GCURSReXYL3pIN50WZPVKn41UrqkQb6h73mkk06/NIVtkffKVN92Jysr9JoFg
O4C/m/mk+BS8FLZ5F9+nvkvLoHzHMTciKCdSkcUXTffEIS5Cif4zdxzEMObfZqSfnTBQn6nQnkLV
i/fBEF8JjsQ3LmqSo3JK54fIgWKvhnyjVJzcF1KYm0mr0UmX0t8pPC2LTJK/WNqruPfdbV9PzOJq
Gqx4YM1JeTc2OYolmjXr34dSp0vsNe0HgWQWPbt225gBpm+kuQmlWAuPkCHcPhlM9yaCtIOZzRuR
2q8dR4yhK3Bmj6Pi0jOIVCOtAa3KdPK0vSN180J88ZwsUZTLju7vjSDarREQy5Klwx/H7lLk+7hf
tJoTqgPaoDGdS5t+6BgFb53W40MTBjyAuo5v0egvwSWJrZ0olCsBmcYC0PralKG8psHsUViWg16f
5awXjxipQ3CW+NY5abFIdidRJsewKrutioLvwCGJ1NOLWzxhZszz+KKVYXkbI5BwPq2TTUvxNUe5
xPzqns+GrA1ELqoij2YL8LfjY+OOm+DUk2EeuFlxartUu/5+EA2y01iZaocBdTyyXz3XBnlaeoGc
n7RXLoAQrpeRxruYtKZ71zCqewMtJlE07zHy7L3Q+knDUj+cAASgnHbtIx4sg9Y4HzxQY7mtW+ex
Stx9GjSfWl6izc39u2RSLD4uNFjpXkTd1yfHF9nNmXWilRecQQXqZ73FiSTRXlcdTCGPw/YChXrB
e6eSFc2DZWj77hlyQ33D6dSv3L3kXVjH3HU3w07rmxOglcalUa9/H5bYHi415aiYZIZXb9JWv8+N
SptOwNirHXXWzvabduv1UAJLobe32pP4200y0AZZxQdgFXObpGpvGuTBpVl3aotr0V1SK996D1+g
//uSNNSiB90evuj2m2dbAPhWaQN9ar4JOl1t68pNMV1U6VIl9QDLo09vuhU3+6iyStSaWXbTOGjT
Y/TuMJykO9LXUBdiydejW5FqmzmgYDnNEnLbfJii0t90HfluOkDh2+8Ht+VdTIBnbppqbcjIunay
Km4zdxIkBR2M34eZZbVHMVhPwk+q9TS/Yk7vXtDd6gCXbXuDVJCiQWWnQokR5z2aHNMoyCsKGUNE
lpXciob48a4a3mpq17Xzr9vXdNEdketHPlYqtqFtyquPJvtOQQjFBD5uink1MLSUCaEwHgMStg6g
X7022JbW8NKXDbHtMOtQozLG9fCJbfOQbhZZgzcOAfJmhNLbm0LdlxnjrZ4jKoIFiXo9oKi27xpE
f13cl9ekxh1UO5V7Lgu5y6T77sRl82d2w5cExsYwq85lRLTnIryVGYT2BRPkOI8TVHcdqixWpoVw
1Z0D4G/jsmPt24FelqSs+dPSQVt0UPifo4oYaFqFNDOtKTppHvS+TInosU8JayR0p4uGP0QGVOeu
R+rYFnH5jJqtXhop/skZyq1sQeprLbwHXhh0ik4xXQe8VVKGRydpN9QrtEtSJsVmLLddzvsxd2cP
XdgEKzIg2UdpMLlXtMXWQ5Ai9oxEZe4iyWI0mvIUeNoDW2qDDVSqPdqU8BD19ivsr6+kqaYLlhX8
3/4mNm3txQD+bjLhRFwccEaS1xq98QNcKwKALdtYcUKgljSTw5TWbAYdrLesYCrfBwixdQK3aJud
o0BtB17j+fLgMAOlaJUMhViZqWFu/CRbu3HyDj+UpNFe+0kREm0tNK5VhrcvTkd9HU06RMQWu1Ln
45MaM+rjahKwXuPCvsOWbENX5EOhx5zmUk7YfRiTeuehWywdxHZcqu9VDhS+Yr26i4x8q5tOssv7
1HjuBPZxL8tHUEJlcgcDN1tYjgQBrGzk8ZUP6aSmLYrv6gZz/autEcKr0SZd0XjK83ZndwO9MlV8
pwMFIi5TjuPRILemUliN0gdL/0Sy49ynQeXcx2H6M2TGqTb6eqEP/G6/n47GiWD7ScMzFwb2vTY/
v7KiF3v+Xf2c185XuLK0SBQs0zemU91yQNOTJFN+GCg4PfuUJ73aukUXnsNDLwYCSfGP3Idxpy+B
+mov8LU5bMQZ0Jii3jVD8ZZO1ldqiGaDe7Va5Hz62HeoeSdpVWcWKSgVsR/sU8V0zA/d7v73Q+eO
+wbcD9q+RK50a2ouGs1NvC12v8mDUltJWDI7LTbNezpyW9Jm5LKxGbt1I0ikpuouZC3RMupn4vJk
niIZYL4GjNUW1hZL6s61rWxbwsRZje7ZDNCP1yPj5TKyzhYX4q0vqpU+aSatE8ZwgLwJnBt38Dhj
Rq3bZrb8cBnuAX4QpRlEKNlTkVwTOngLw8nzV02P/VUYZM4uIzmlAUquAPsuVBNky7Gv6ctwaLEE
3vsx0cNtoyZyyyqZ7LgGIS4FA4Oahj4SeCqcDAEmBHewRvQoywy98IIsur2EQbSmO6YWKnY6RvGe
tjY6u7/gJ/7oM5MUtbh4TRPSZEm7+7Gwdx9QYHR3HD07+BcOQwmahZwtePkD665HZBWkmrPrZ55K
GV31lHnooMVfUeC8E4n3nMxlEDTvq+wd666quZ0czqmaU50HEiUxY4DSrryuJaNGmOswrzjnyWbh
67josjo1t1WOFHzU6K/F7K1BRTKuJz6oLyfYwniBE9PeAY06Ji0U4CAJr3H+ESdEcBteC4yxZuTU
j/RaZVe8QTF67qa5hMKuXpoGoYDIq5HJOiTLesCHCU47JHOIXTgCscSSbbPC0TNFWExaPfiN60Dz
1WpP/mRkAAN97xJp8i0vGIfFQXzjvSJwIQ8+AW5MC62zPI4M0bBMMwdXVuVRI+4xQsyWOIrhAWX7
rp5K+C4Wp/OmfEkDbMpOGrUkDOK9nXJyPD1SpjAjgx4pZ/UEEyNWvU/sVMyC5y6bgZ7ILrFlqJqc
Ds2Uw6IEEUDONqCeep4vIK5a5MnUbZth3FhRl1AxvkoY9ytPw03jYkEskgrvf+B6NMTwtEp8li7t
9GXZ36wMpiRbEeS+ZoPMlQmHW53KOgOAiqq3D/OdMJjwDXZ+ARJBoKPQQAXFkrGBPyEfcSISW4Wz
iqLkCztZssytaluxRKiyJha4FRUg1hMSO/x6imVRI16rogWMZdB/Gje9ATdLzwk1Vn7x1JPrMaHc
IhtnyOHN9y5L8nBnEhW3CaEvdu0PxwsP7PBPPpDFqYvJuOAiHfEuhfe+Ip8ijoJNaUtkhZzc03pn
kiKwsrHY4Id8HlRGU7GPLgoRgmbP9tUoRt7uQVAkoSecDaEAmA5CjMZx8AdYIQNEI5fMpCOZa4cQ
MsTOGVi1EAoLQi6SPGLXNxetxLzmG0G6r3pmH5qgHlOAnGjW9IeQk8rBYVGf9EoetKkVJ/yuqzRC
1ObVrbmlr1UwiRzOvNPsxonWX8b5A6ihvVOBSTe78ZK6cbWm2h3nwRB5GGn+KuiAcuHEDJcC72TD
gCYdrriOYeft0cO/pKKID00MPqBP2ODDLNz3fe+srDJo164um9ssvStjW9tKLX82W42pITt8WlTB
CpzIgjsm3Dho+a+pajYZijgaQRkdBAwUtn9XuShKrHgmA3/iNJ8eRZDfuRKWAPlc7qZ05YBNRwd6
QJZCbRANWRHmvkbDP6yYqAXHHFjrSBQJeAh35XbqbPiosKBusrFntGuJ4UlN318mTUBvL/YfzCmZ
uRWkAovqVQExOUwGHYjcQiiHo8ciT1ULV5GK+6MfmoBRlLcb8vGhxOp3TTN31oYwMspyEuuSe7tQ
P46Z87TIFMuCXsYa2P6wMJneLVwfDWoZnDsdQl1aZj+VdF+oR9FQqe7VgSvBFEhzuL3taY/Nc6B+
BRI59S6okIgrCfldseeoA6y6IZJcha2/TTwPPkttYc0mbIoyfjbWQHvaTixWbCxOEBR7spfUvk7C
96IRG48zLb2eGdNIEcClJO5QBcZkGOfQZJj1rRi8lAeX2AB8Bku9VVsiv6ft1BnRpkaYgxscE/5Y
YpUyx6m5MvFGnIPQ6rWvGwchYOTvDcJpXq0XTvj1K2mq0146DqSE+SEO8i/bEPYVBct/ffPv54mQ
cVawT3CWREX0mr6ZqOmei7x/rSvyLEU3nH8/gJqD9N4liB6zkFRIgbX07y/oDBD25NdQOcXx0RCJ
daWXL5/cRr+1EJgZSfOIuu81bbvqLDMpnxImrouAxLq734elq5HT5PvRKdeEfKKtScM5MsLj71dt
XVRYWXFZjbSpFwRrd+fGRtVP/LB+rY3EI0rSix74g51lRO3zJAofUE3pdn8yC0+Fm7j1u6mSJ4RA
/VczECkwQaRcGHm9EI3LbpKUpASgBUDSgxnO68xvi9Wdce9Gc0cCwon2cLhtaeT159huCkKS4Myn
8+y5VI7HWFJGe/CbjCPAQqObToKNqhp7raaqecaXlSJW1A0UGXxVR5iy9FvOH45hNs+5xdA0oS12
+v1q7A4v+BCrSz8kBMsVo1pH9G62JnFfjP3C+jHS3fcehMRnGNV/tGYSj4zp8Ilp3v/DExzOqY+R
q73jiPvf/gQ1/xNB7v/9BNPOxePfvwOL2V+/wz9/wv/1Cb+/ZDDi6PvXX9ER83tsZwlz3HtYQ4bG
XZmE7T5Eup7dW8bT74PfD8LBhKkP9Hp+H2IUTe96R/31DEu07YMqqDzhpVjH32doWaHtRED3RZ9/
4l/f5QWrCCwDhxM+ZUjaOnGrIY2d9Ab5he9e2wzSxPzTfp8Rx1iDGDlbu99nkE4dnjzL+/r94u+H
yfBfSKpjKtNzaTaEbh27Oa8ADQhNoB6ARarz3sUUWET3BA/eVGaraMTu6M4PrWkYD7010I8hEvzB
b6Pgwe5XjpgYn4eeOoYh6kcrtzleZyUmYaM3dmVC2lqfEUfsI7RtlXoUGuxgOH5yTS7AY+13DyQj
7MxI+9Bl8KzyCZUk3dXe/k5zZ9yUY1fuBSZt79UYELVNGRioEINUaufvmtfeFdH02uHCXERt6OCG
hxo32VW/lICToXqtmYpfR1Sli9qvn2RQL8oMxcZotvdt2aFxDwWbfgjxvYgjBL1YJlNy6uiUY6b1
DF7TDjHxGNCJw8mGQ5ZsjEWbPlt+4W+8EKFF18bXfupXjTnc4pwES2HJ91o69wxqrCPjYgMqvL6P
2WXSmIEln5QR4QphP4Q7r/HE1kM+3PY6TegMZxcwKH8/OUAHwbtEOu26quRgBOT6UZvccT30oDVQ
yHR77uRzoqXfut0Pa2lgmC6HrYTgCnacBBAC4RagBKOlaCZrX1bKOHc0vA9ZJs6/j0Tu1UdvpDYR
DEyAD3+HWpq8SYsgCkKXDoQ/oJxcOZz9SPt6HcB1rlXL+6x9RHNl2KBuYFrDJTTNgQAoWU5tQ2a0
mtxlRmTSCvYRyhodSZYA8xYJfIxgNOvF4Mn3qMz1G5CbpUMexv2U3vpyU+j1N4U0SpZs46j4R5/S
58ApX6t4nbu1XGI1U3kYLelJB1R1ww/F4S4f5JPj63KVkBmJ1PPWpIAxq5p+RUFT3ES4QPQ6EWzF
aFo7zjRgLdgsgdEgG8EkihvLDwZSarN3UpevXaqASCDMWGDLKHTcv22DspjIIWB8zbhEbdkuC7/B
A6j6cwUAC2yYv6eZ6RPiJp71lOnswPW1ikOSDjWHlx4qAFQ0bhuSALWI9C1wtCVhJvsOICKF7Snq
/R8KlGDdvGYpEIK07j+meTadocvmzy6PscXTvYhjTQc6YpXW1aqIO++ISh7jx0TkF8SzNXZzY4PK
7k5jPrZQ0fCqq6G+ySS80ORlTlu2Yln1zFryoFlGls595JOjYLto6mnZLyC0IZVN6IlrebQzZoF3
SfUQFFhV4YopgyY1sM9YzoOMWhCQyYFxzfAETyuCYtR5uN/wGDFG7DeUMo9RVK3Rnq6GJI02pecy
bckVUneLIVMDMqEAgoxEh7aHrXjZ6wsj4y2BbYg7jOSzapaT7+srb2qekLUItBMQpJ1DTrDKqRvz
PySI4e6jkka9FXMWVIR6w1LRiWydgcF9NjyWBMAv3F7fZgCKTdyPdL3oYtSJfo8jUy70EqOmgSCs
UsiPB9ryD5V/VlOarssi5MbKvUNQkN1qNFwwbSRuNvWDhZTmYGkBYetJ4wHwN9YzcwNLHetjgATc
w2AgGv6ouEvMZapBJG08/70nd7eATgw3znMXmJm0bS3wpAwiWVsCZCxyNGJ5Ge6IgpBEgCsAhZle
tPjHdzX68fWAPagzuYwGs73qRk2Qa0t7RnN6NDH0zHqgXc2gLTLCBpN2HG9yBGNpts5K2pXGQYJI
ioJ7dZ1wLUxOBm7HPLR5TZJ8SN2sl+G1djFFti6iBNh7hMgQK5YUW1tyOiNZ79poxs6x4jtA8gtG
75x5RcnFD+WHKxf0bNvnDy0WWpIsVcycw/y2c7aNaCDLwOd+k04BbDny8m3nyX2jSFjSdGvbRz6d
vLSxqWxYH/vsg6h4iBT6dArwmgA4nxU9HUk2YJiSBuuqCyKQUC4abIjFIncme/RMP0yAUTqWStny
53IMXWWte6WAM7fJJF9kdWi8ga4A4gYjPsdThM+/IRYj0tNxASl6aY+828mDrMZ+K7ThLQh3jiTW
hCVWW3hWMTAJsGcxHO++kjTKCUYGa+xaigDMU2oHR62Lq42ygudIsLTUkBCWNDQyz/5yneBHx97F
Tod1xkWDCd+FQ3Z0D8o6Wpmmcdd0AasDbmBvcIaz54sr/Yn47NPmBT0l3PToKR/+yYg6C7dKFNKR
Fu18PVjejiWC9RfUX0/SPORzjeS8+qXNmh8rHCDEsaXGcbjODUJvGsvvIeSAg9OSFy3oNPhhiYmN
hE1S4b7R4/CWD+o1diHkT/hiLaF/UGRiM947RbE3DP9YM2nbmaF8C6ZqEXnpd1A0cJ5ow1RfRdBs
g7z6CLLPMa/nlAuH4B5r2DWWIjx5aL+sDNt1f82NOEFfpI9oPoZ0IQ3b2XvmaiixEIwiV/e0/eWu
6Qm9LTCf0Ps1lFqYo2fuffg29zARqitr23IkfjtfzvLnDYk3NNd+H+vp9FZptHV+n2xOBh1Vzzv9
9aMG0yyBTuNc+/3qfzJ3HsuNM1kWfpV5gEEHgITLLUFvRIny2iCqZOBdwuPp50P9MdHd4yImZjMb
haqKJYokkHnz3nO+8+fpphodB+xkxpb89FEM/Ymhw+ew/Cp//koOFhAHBw/LX89gAI1hAmjc/3mI
W6FzRiWKI/7Pb9u4+C5ImLL2f366iI3pAQM024Z3mRIuIjvMo22IoGTyyNtWifNVuJAiAvkYZ+k9
/C6Q0uuumr4ab4CCjv8AggC3Zyjco2RKjU26bFelbsmdG8sBo5LJ+C4MQVC5xS0s0tegiN8J6yz8
UQdihxcqHdKPBKyFYfCJV7n2G78qduwcrJisMLMPbXJKImCqtFOvrQOwq8jemeG/xeF444yxxhjD
BCTxE53AxiTFddaPZLnAcnDRb5A/Xb5UoCqtWWrPloa0z3acB08snuovvDffRWW361LP36oS5UnS
3qo4fpKp99xNub4WYfg+NtW+Vxm5arhJwYVtq0TdKjnd2ogIQxsmaNu8lqNBL43qS/SHfrbtVWMs
eikNKSoG2EMo4oMcBlLQi4CCGQpBAKKeUxZRR0Wbb5Zv3DZNtlJnRuiQ5LyqG+IuGB5ERvoeIqel
o8f7JhpYQ0Hb+l5noz11mRc2gCLtmfAhguq9CjavJz/Mxnz1kAj4IMo3zQgTjW7rp9WpsxeqLwhn
DAwK9TEHhH6Tt0V3GCN6x4N3kuazg3ljMp0XJ9u2tT5CaEnum9m1Hl0mEOumMznfx9mmHON61xX9
c2V7vzWbMpH/5W50sDnEQqhrG6Z4aiRqDKl+xYAOd+gOA1p3xjkVotsHOqcKO3wMMCweVGF8JLAj
6E1SLwZeBeKtiYgBdMiU62B1uYKE94D2plbP79WofQXDSJGrA5B2Ag/uxyLkKjWPybzGLWhHDGvd
yHpHQ9hzdUDBIEdqQ5+COitx8efWZ2jsMQoI46ryItks3dEoRAnp5jQJ2JZp5PR4PUEO5Ha8mTIZ
+siHsPzmhbYi6G84YeBaYOsAsRvLuJsdsuNCGIVboVcRWtoRKa0OoHiKr1zMRDDKUF/3J0FbcIPl
hfny0usdPjzJyTmN0qfOUDOy3uLJAi2HEp59GbgE+eWrSSlQEHoAx7NJ17FmvzomaNgapEnLNoVz
1T4tfqbqZjcVYTEdiqIkfqBZeZpF+rwknlRoJqscDJGR7eYxu+iNzM6d2fzCnlDfa8Ow7YRdXIJw
BsaQNvdBP1U3KpjEduJ7j7/VnETd93FYnql7z7R2tz0gt6trF/kjIg/QHqLdZSAm/M6yfhLOUw8u
DSE9za4EtXMv8iyR2+2Bjnx7jgXCbpghCHV5+uSxyjeOrytFRV0/mkUyw3nF0sBBQzoxWK4QdaFI
uPxAEWBJqlJw83gTJBySPoK9g/Q5TLHpxnmzyTiaHCzwaS2R4CN2SBqf8mWoYPJWyWdSmuXJ9rB+
NINBviZj00OIb+TeMnrYdk7Zb/skkj7BHd42J7jgwo56KJv0rZwLDAGhts1tWpHx1D9o44he2c5g
fybpne2RispAmk3EceVuhOGD1a4m7qG5wEl9TtSk9vEM2Ky5BLEnH1pRBA+JNxYnJYJfEKXiHWZX
Y62ZDDFYCdmrUDnizkPSlDmG2JcB5lRiarctBljWILH0rOHBpAZhij3xvcxTUeWGNYOY0LuWGAKw
SNYtR4KgvMvTX6qD1VIPIiHRODDvca+RzJfFjD6Kbo+99SOlJ91IRDhtlow045N46yrb4pSRK5Jp
mBX3rDPK0rX9UGTN02I/DGL2HWcqMj+g8PQRnc18EJWzr1Jos41uIVyKrfVgvzA/pTGQpO9VB4n4
ry94jbZG1zy4tI18lY3l2lZKX5Mxlfs81zpBPHYYJCfatjbCfT71se9ITqJETPtcIJxC7WLyUzrT
6JHBWtUhdmNVEj49aqlfxinHMLtmYytvMmaghUB7pGmJYTE7meDrkCCs4p6hgTeydQinfJ4zGpQ9
e8bKdDuOs47H5UTE3FikGROa9NC24NVr2SG6ingoWqcfymBOIDY6uqGn9xvJhxkUEUZcxicogalL
k/Tk1OMlN1V+cFR5RW5c3GoDibMZcrgZYLJ2qi4vGMI5bPVFsp2cPmR25DSodaaK28MCohTIyxzj
062FhD3SzydzFA6OaDJHUrK3OhPoH53HiN0hutMxtJDyce6Ueo2xdW/wfLy2sbjMITGn5JSs+ww8
T94wB7GD8Sob97lmBVoXuSbfRuxKZBoQ8FI1fbXOe6RBgP5e9VE/DbWu+10QmPvRRh825pRzHNi4
buPS3KXkd2GHopMd6q9QwpkOBVZ0LmX5sQwuHkaKlmvWYrsy0urOC1BfOfbogT8VqJ+y6dr0snmq
HXEKqvce7cprCb+OSSZqLE0NLgikZEC66VFgKE0B7rEQygchuFUpezb/8isAfU27wr6mM8Eo1pPQ
FERGK2ecqsKNVTjtFsLT+BYMNT0wNb9wmHXO84ZTPSGVjcAsnBbZDjewto2H+B4WtwZ/p2PtLzmO
cxZsTgbikXJ8nLQROr2Zgs5Lp0uQsazMNm4zpUgGcFISm1E7chInIGHNOOkljTySnRJyYinxX4yh
RVPkOr9Dxp3tkHBirug49PHi8ZjLt9iQtPzGmixnbt7R08lGJFy7S3qEP2gLCTjzNjINt4YkDjWs
XZ3zpZtuJI6d3dAMn7Qo7oPUGG9Uygaq8yDZ123znSdo/+26DnZwfa6w6oj0TsPgSGRU0mfjphEB
rypcLuLCmDisudEuF8G1F/pPA/F67Yi52Tle+uVE3ehH1fTahNxBR0KtUk6ZdekbbvfqEmu7bXLX
OZqjB2+pYESVFpp2LOfkySjGmLrMOOt5QhOIMDYv7rSjSBUQz8Rqdq2RMeEeWPgDtE++PkX12Srm
BwBk+kuR2kwVG3B/Tc4Jpm1/BrjHhJUZm2LEm9PRPic9Vz5bW4uW4+tMYXloOvBfbZ5czbraK21g
QA1hbBT0xCEORC/IEGlBBvZvHkjdj1wrH3VtFQWWtdGgtqYuk+cG3Z0iGZzmGv0YodU7rcNHbXPY
urKOBVdJ/Xd0c9gNbn6FVkicxMimhW8MY0AQAG8e9PymM3aKxlk/Dll2oMp4jvoFu1dE/Qqcjx9I
RWby/CBb2kX23VTUD4BM54OX6kuqnrrV3uJu1LRTrs3VpbUZUrnx9Gx3GNLNqAyoVbkto9xykcqT
MBV0363JR1wWaL0imjd1lyBiQn8Jfn+ALqD1a9drPArJ8jzXrgtQ7zXS7PAhKONdySkkpSQjdm3j
5W3PxKjr10Lrq+20RI3PJE3YLkFMRsftnM0IBLPlhQAXiejhylCW5yR4aMcu3xt5QOhVQ+LYOP7k
kHs75apnZY0/wKmdi9BFANjqJILEepMlsxstK9ctUKZ78PXP01Te5tFzfWDIKzlW1j61InPjzUnr
Q/Z8qoEmrghed576wnj08vGv00puzxW52FOzdbIweY2IwfScJkLOek9yM7SrcYou6Wjw8rIy46KN
j6Iu3xGf2/eZEd0pM+WNmuf2nSLWT/Me/qw932eCdhMDJmcTGhpgrC4yzwFF/CoZhjtIrC/Q5MRV
wBB/MXNv1ehRjq5Imo96Ff9knWd/lF7xg3ojBmDB/IpmwUmF+l2oS+fNd6bpHDvtwVOy34lJ2ifO
dWsMQ/mDTsIixvMQLKHHFHypSzvR3hP0+GM51UXl02I49+pDz5hJWghhKqugII3IZjfqSzkjgW4D
xq2GZ5s+e3e1SUoGOFVSIbLC9+DVhZ/ZzJJsd7J3hVOEt2ym84mXLt5iFrqOyBIQDI433coYIMVm
Wty3rU4PqFWwccsW6YTjRVSKI8r2gWAHuwqPItYIllTaXqiapKxIJjvksRwTzeQrJgN1kxBZJZfD
Sa+T7wmhQ0DEz/sTGDliw3UcmOGoH6UZ3IxeTadWb9kKjQu4GoLcbPeYeVlClqELKLRGkZGr2Vg1
NVAQ0WjdKTHpHi+hJeV7x9u346Pl3NwA0W6G4tVyB3TXwlv3c1evhZy2qM/6uzgfoKHXRuX/KYxn
Lw93uc4eOIVIaiERxBuWD49ocp41D9WdFRrtOQzY2dM20na4dx9nW/RnQHzmLa/Q0NqOT6BvfqFD
1GziaJjXFq4XWOpOvGtvjcizs9UG1RlTQ3V2l2yWVqNGKgovP/31JRw5JWhQ82Bo0y7d1GD9aTlm
xV//jgQTcN6UvQYVUkm4oYlveuZ8cg2QASLBggSq2fUjigH0da5FRGjoggtytWNf0xe0kJqvdc8L
fbOwvDX0fLhzRFDAVM7Dc9/MqZ9DyvPDsVcGyVGI40DmS4LUoCH69ECpohFWnywtqzaEnFWrsYdG
oxb6LTcBUR+JYwJrQnQ3dF1/RGHbH//8GJG2zXpSIzSCGZZBqrm7ecI+GHKPEDcKG3WZNee2Jbmz
k+bWkgqIPv+9FeRSFfOExreBcFNf7LEv3qcZR1t9oaDOT3UUvSeFeGKjlVQoBmIHtIp+w47mV2kO
WefTi8mgn6riKcmNDzyXuyYme8qI9U8B1tovEz4IdTIjtmWjjD/GQLsrpvQhB0bnW6KGWqT4hPXR
2YzkUoadtenE9MPV2lJ1E18UkmaRv3B82Xc1v6FbfoYOL8Ro5S+AeFCfFz2UGEDNaSQ6lYCASuwu
FmnEOKvS8yCsn6kktzqOzLsEeua+xBgBtvChsKGsGBgRqch98ro+ExeasYiCDbqkhqZchNkGsX9b
ArFGxsjHAZlK65ztIEvaV/mDyS9tqxvCgKdKPFWxh7s2avFkx/bDkHi/MRQ/FKVJ/yKn/ygL2HFD
XbNnIDufesDx1ae0JPI/yShmdjK1hunMHjjToK6NR7JkyeoIjNWk6VdrKn5XdoxXOqdtZA7M06CH
NrgASqXuRhG3u0QB9YcMGCK+vjYlyt0euR0Eo1WsMCM6OhKhniyZvTCbh6wPj1hmXc4/HmBPoB1w
hVMwtVQEzFDIV1gNnoELpv3Aa8FKZJbfCsrvahXixufzXaZH5qL/6MDfheO+wka5IQlta6HhWtE9
KddCvRCVWfZuuh3QbYMRdW6LsshH8Z/ukNqeyLilg2CA2tfhjtXW8ILgdAd67WWi2NtY8toT8LlP
u/iZIF8fddo1SuOnpu7iNWX9RU3Vg94x0CsFIkbBL1a4MJJopT2GlsHp2JqBVufWWc94K4osEhsE
0W8atbGHoCKxkKFYxqc3m7s61B7wTW9dtznAUXwGCWdvgAaRRBo498iW4mNUww7XyPjIwYT0Vfmc
WtO5SbT2Ql/c2I3Gr2SenzS935el+xkSNbpKu3Rn27W1dnL3s9RBbjtWdBCBCSo4p86hPNyn2fAr
Syj0WIcpwLy7MCXYJO9W1A7o2blGVwms3dqyWJy1+DGzKTd6IKqmdbDCmP48HwZF/czEi2lVWQyH
uOGjYDUqYbziEz+RK7vCUEIwEiUQFQYLYVCI0odW/BLglks1YfkTSjgF0IxyfLxBxXl0MEJ7Zvas
tOKSDfbNs2dn2eUgpTQk6WRkKSib6mtUFghbbgzTQq3e9Ysi1HzRMnkAXbptWTa2ZeO9DTCM1hYI
F1+YerdG7POIRPvoGc5rPVio7CP8B92p09kHZRNso1Z70SDG2E6GkbrWDw7hN/DT7wlgeQddTEyq
2zwztPTR2b9kBUT+pIW0S6IZYViKmAurUr8N+nnaiIBdcjhlmoI+UnxqSQdoue4JzUmGF1ARKdNZ
gDRNpFIg+85dBeQswDCsgc9JAZpz7i5XSnNzRsbzY9JXBl6uahMPzIM0TpuagZ6z6wZEOy22FNUU
ZEkXxWKCp5yqdIxNDTM/7dtExt+MwXF5jym5gN8WCOoGDajP4nsr3YS0vnhDZIblk+pV4KHYkiLx
PM9dfEKy7acOZ1d35KBMs7z0K+M9T3Ai2Si8cRe3T7Z37sRwUrqDbUO763uq6xjGVZow5NacO1Un
j83EfNsjqASp+73jIT8Cd7gOS5ixy8g2qqff9ECGKxwmsWUqQDidle1jYmouWSOAl7mv7PeHgdas
ZMoMt5pP2HjG1PoO2+ogAGr6QVXuk8xlSQyafQk2rUfnalmoCDXN/Wy9iQ9gfChjZk9VWOy9pP6R
QfRl6sXODrTcl6TWZmGwrmb5VOvGVSobDkjzZNv9/aBpL51CsY5CYw2Me36bFCQ2RV3PrZJ9scOj
kKeRZZ5NpMmiaA9wHOy9rjT8duguXY80LpIYMknuMYoslOwdfVRxCWR16GLtkpXJcxhlvwOrOaEg
fulI+irTC5eM47czpn3JJMBn4kzoYExcSJ5gF8u6oxGPh641V6aFXckx8PGHuPbiEruEN2LS1/Dy
D3hYUYYYJtd6XPCpOelNpJtu5l1GVBZr1GWqwWEEghop7kNb09KIgwtHpQ8JUH3Tz+0VJPktnpBs
kMp3mc3Jj8z0A1jG71xTby3EhsoRb+AocFaJs+rVBf8iPdIuu+oa8je7Mq2V8uhYIhFajbioZKs/
92iYikpesK7dLZmPBvEJYZLsA9Wf1VgerGWoEvX7gtwHJzXupdl85O0HLrd9G6lnuw5vsel897X9
Mskl66NkaWaxv7kuAtxB0NMPvOnVZtKFRG2EVptZ/B6jEX5pU/GTGtqLXbsIGMxnY9KSXR9Uwg82
Q4Hxu3ysbc7annVB+/7hZe2JaDJoruRxQBSgY381uvcAAc4c8YGGEVFDhDeaFjA8pjgcL7oUSnd2
QKtO75QgI3zZ9bV2xvt8/ixDkjr62nipzanwYcsw1NPPbcFDlw5ar+InclsJdkHNIix+qSk1862g
Ek/IJ+mt/DmkAe9PKpBr+Ij+OCwySK7QiSheyVWctfKy3MZhYpzdYDiRc7MNM3bxPPkCAX6YukW1
W3MzhIm9psW9tqnS9ch6DVHZQ4rZtg1NIvaVi4gMmh4mXg49mF9bkCD41eBEccJaVeTc980pMZCv
Q08pShKEYj2+OTpBachAgpLrdE7CG8kwFU0UkuF+0xdPNlicfvr4kmuMh1VqLgWR9q4r010pbE4r
c+4PljT2HTsw5BS8CBXArfVQ3keTYETX3qbZfkEE/NVH3ZHMEN5EbXwYueRGiFatCUgoLG6sZ8Pa
tSMEcaH7TqLhDkcO4UeuVZDDC+MsGh+z1lpoYh/FUKAhATGPq4BWQdpdaiXWlj7fGDbrIOhoG+KC
MdvoruvyH9njxAe4NlCy+cgyzxpRefEYWyi5zY/MFb8aXhoN22qHQHLVQCK9Zzvxtarfe0G3mxGL
M1YAcTxx8zS902Oop/ZKQSiwyWFImH3PrUlIKvH4T8GD7MsDUhjiojV0MjMsmx3xDjBFCX5BaEO/
Bx8LcR7WKlucP3LvDi0aqgkFY2jspg7yaN9kWzkXaP0RvLrfMJB9w0ydYwWoj4gdYW2fcVQXF20p
R2X6Vaaw/VGSw/O4n2jBJhCmsULclUswM5LDeEvLcK2BuZcsFyYyLcWWu3ViJvMeOptmQBNIw43Q
6/5DADJYaiWjIcxuInxAqa5ZLfdDZ3s/gp+26BeXmEXG8kmJUAR90cYWwXgm+ET3KyfcOXMCdHyU
b0SPkHewwp761WrVR4mYmIt2n0UZAAdLe5tmhC7OyP1vG69jnN6h3fgKpZFsTBMXacGNQsIxUSIs
4BSsdCzFrzxwB3z7+n5WwAYss0YpxnyKmCqig0ZPrMOvobVoUNrlgahNtoF7L21+Zg00jMtKZDdy
PeD9GGCPrmyBaR4kT50QtxHn2N10zF/5BKwFXnSwHrXyaeyZtpseFcSQTFR8XGdel5x60/toswoY
hlwHkfsdRMajKcMfuolMSmH9yfynVNGzCsI7THZYC2mk14jSdpM1h35YzVypyWrIdfuo4/zWG8Cs
JcuJ3zUY4OypGB4s0yRuxCqNDaOTdK1NGuFpQcYoDIWJNeibKq7WXi+dQ1kPGbDUnAN7HZ9IKce1
Xatr3/MGdFx99EVWZYwbremvGsyuVS/ntxbpKKehjOYhlL1ieguAi2LfuSa6fOuM9Dg3+owQP7Hh
W/4kgU0kdKoOAYcQGmPbIdKfs26J8n7xTPcW0QVlJ5vvu3E6DaQ7tIX8tSS6kld8CmMq7s5yr3aN
GciM0T6V4fOkzGVEds6j86TRDKV3dJ5YGLJmvI/m6lqRnotR7rUL+3VVoi0eTKbiP8pIXrpU2Jss
pXdqLZYZ+cM2vRUxK0MtqnmVJIYGPSz5xUz9N9ARLkxNP+UM2qt+gqXOfs7U+tJJjfEFMsO0JVGB
Qb6yvI3eKuOUVawiAfT4Fco6Wv7kr23LAPt+4U1ACsEauKQljS5uyNLM5Ubh1SIJy/TNNKCxHY/e
ISwCnNp0l0ScnDvH+Y4suoaesenLG527+qe08TzP06UfDA3zis5rJ/bKy90LpSoKLFeuWgumRV58
GboJOwP/CG2vqdfZpSL6LaH5pCWEFAZTmG0qs4C34zH3CKOOGKIIoE7ePA79wNTPBtRgdcajIYu1
axxmkmoR8XVvRUIRmAzAJWYoiOZMXim99aw+90a+JfgRlpTORBJtZ0q2Des71JBVaS3HRifYRBKL
u0p6giL0D8EA0KcHQrAOLMlinaK1Bg5JBPEvJ+N0V8rxHvVitctoANJAzLYDT8exsOUcDcfIQ3jG
EZoIoiJ60fE9+3M2otkySd22n4ViVfY4IfmJmft5Wr6FDrMJArBhS6T2uTWcAycZWNC1dRuGZua5
qTKzLPiUJkgRmZIT4fPGeIdyaUnH6jzM886w6NZiwPklOvPJIRnWiEW6uIke3JHOrgP6JsxLuppB
tzWrelv20GuRnRzCpmh3tlX8FjHu9cr7NNDzCYnxq9M7jVsVzWKDsX9fFDHENU08Ehyg+wvTRIff
6QNp0nHYOMNucAUUJma7ilUuInJtF6KvMxIL4oGSF6rUJU7hQ2Apcer5RJzcmeTGZZmneBr19ntE
ojy7xZdqq4NjROs2L6O7viJlpPEuGnFhVdfKTRfWa4LUyTaHjz2whjF4P5iDtifi0IXY4SINfSOq
5xpZlI/ipYidtzk25h2J4M2u9jjCWb+JU2RriBIUtBUn7fZRhuK5oL/rB/mSIpUdTN0A0hnEzXtq
U+YKmbVIpJx44zVFuuMNRYalq/dQEySKkaOFWZfHumF4mMbEfPIIQT8jK16Gd8J5qyuw+Rr7t87M
O5g1CNxh/Q4wMx7AfPIyiDeprbsqKu+aqes+zJHYpnzoxNER/F9Ah9HJDvWPBGk8yCv44sNYK18v
LUnkrKsOXKS3qCEVW/HC2s6MH7zS+ZIerKUC9Gr+XBTaLSL2j7Kt9eOM3C/G5SsQJMdRtK+zV4E6
qfW9FVrQ9MinMTQZ7WAGsG6OgHfdStmn2o1hYlmLUKLPH1szltuoqQjZVeleJfeFZzrrSEMyGnjO
WkeOOpnlnUOE1wIYYsFCKmuPw06bAmOT5aGvzejSIH7jFA3LNbkqZqOmXaA4DleleJx1By1v4ZKJ
3HruttOdmyOzm0qi05C1e3QVxdZKrN/In5p1lGi0QgaWcWRm9EE190E0NMut5RIqr14VNFj/8QeR
GAgSyyg2OIduvWMyI0ZFAAmKkB4zhkoq0w+MpDn74RK4Yz2ZDQuPGZL147X9WzrfikghWLP1dWE/
Akp50GMewNQy8AONhMSyucSV7uwHAFVOMFJSjb9plucAqElcCy95Q3uipzTIKNJdnbRVQbvRaIiu
lR2BRzA9yOxWJGuR26yy+VE5JTCRhMKQxS832NN79zC3BfK85Lk1ik+7dg4y4SyS63LYpPNaZhzN
0+Ja59HNpZI7RcEt6N18b1bh3szVVWTOy9ijtIhHw8WBx5LUlHut5WcwqO7XdUhrUR+ONkFXoRqs
Nfh6FvC5AVpPPsZQQGVrPdWscVA+x6FhkiOJ1MExTES378FYBVtVZB8yGxxQCqHvVhzBdL0+xjpk
Q7oxnb/PQ46tOUN9bJq5PyKvbVp6NrNJKHeRikOTdsgPmNJslCUOnk4vNc/FQ4JZFkM8/pOoHrg+
UvHcgmBcpQbhuFaS3KFqM49Grr8hQXfAyBpy8rsWB6SKyRMsnPyN2HhJKkZL57ioCW1jfRUiAB3B
ynjsNacm7hftENqFYc0SJY5TS1R5EFWMNxJpAn+Z5o3eJeJxkA2+HcStmvmRjOoCWoeYrbZ+7gYR
/Thu+ItTUfrGANvyYfrgqT8Rufw5VdUHOJMCQQouwiVTae8YdCAKZGoj8YJajz7bgS6EVVb7tiOc
1zhQb0jxM5ZLe4XUkJsL7cpbEpWhH8GJeNahuWJB/NapAx5omUOXiKENZNO9yuXbrLofGq4YUjW3
OSKg4QDHpIqsElRMzJGlnxFNcvzzxeEYR2BaNr5BG6tPJeuHlaN+XMQVDAPTaoPVyKVLqEZCass1
yC9qQEM0x0nr+FKH7fHPH//+BWDsl8Kysfn7X+nLw/48liHwvmlMIg9VYSOAHezTn+9QxKb7yOTQ
khcpOBDA8hvmh5+0fedjrrdNTjHtTsewbucjBKX5WAzqlc8m2f75UzwDsgGaQqk5AilIzAc54ZAR
zJgAiVMjg30OLl0/HQh8DYC5w1PnRHUfBxmDgDhh5hr3XwQVD+3Ive7Io8gAQbjdQ2Y3t7GFbE8o
BDdjOu17q3tDlwsJ5psKMdi3ZpBuY8vhDQejV2WKI07p/NLKZ9ymgoMshS3+u+CVMQyCt5qInoje
8VolCOM4kdiuLQ8jdRELSH/UZcR5LVbJNhQJi0IoLJSrFz3v3Wdgp5sE7cNHrFl8h8P8UHRe96rj
HWGvQXCAaIBU1sIynE2TwxRVfUETza3utERqjw0NmzNRsXQi8jT6SNiS6TIP071XmM6WiETanTYW
K6mm6IMIQ6DwyPAcgsuOWLs3FT/sYNGUpWnqHqQ7ktGMRLgOs2+YftAf0/rFdDVASw3d9drCwJUG
dPhKQ7xZdTQdzKL/IkuR2zNkmJjVKtt05rhxO71cFSkg2SDUnbvBou1K2rv5EWSo8MIk7O5t7gIg
3Q2SfQ2sB3yMejcuh+aU6OwHupH9JZ/YJf/8N01EX24hkFhNRCrazkRs+kBG6p9/bJ3qrY9K/DHS
gf0Vw+d0KrO6y+YObsAv+kcIMTPQqUChdi7Y+7SZIypkNJ99munbKFqGEhAkWB7arRV19dY0m8es
OqeSsQGOeAtcbH9NzDF6dQaiW9M0tRaSO97EIMGX7QZXO/dIeuiGdbLgNWMFK64FzgF6m35byBYz
jvFAE8D+dhtx7bglkJvQe3FJjEBb5cRwZKyBM6fedr+IJN9ETRkBS9Q3GVUD0qmljYq5MGDq6SZV
f/rz3d+/mGX3jN+j2tqV7RKO1p912z5GxNkmgzjVHv3jivf0LJR2VUnWrnX0GBgGXcHEM1KbgkzQ
1vK+82CBhM8O6wtjmdlahjlmEKOcZJWIXVCvHDbWnGMxBA8kLCUCxwa+C6VvuGXGcU3PbAensboO
Sfk4Rf1XarLQGx3t4JmUbTFa6CG9dRAwkwg5wbA4U1q3KFYG40yYdH9kjg+8qugRlevGnuWVhWpB
FdZ998TGCRMVbEochgFy1vromf3Ep+rorzZM+m0dIWPzEHIeKcUUqVaNZFBSDUchQ3gNMBUKP/eC
S5kzyOry+EYCD3gcEknj8otdap3GY7cXtTQeh2a0jpPtkuUWqq2O+o28vaw+hNorg42dLc37KHUU
pSvgvpADOWLrDQZP8kI6+VnndHZmRiNcUOAydXAv82LlwLu2KjlJ2qDkhfzSqtnbdsXR66KLp5nu
0ZgwPOmT/a0CdW3ibueE+OF6KmSvM1Ykg+TbeYztA4ZM1GEFMQAyekoKd7w4wzw9zyXdFqKETWd4
DOMx26mOhnBGO40Q9WKP+kvf5fH4EQdzcKLdUhNciSRrGuxjHoXdul0kHv3ESt4wuzSd6mTEsT/Y
MK7zbpPW04bwhW0cESwf6e9DhnAuQeNXNkGwDYpEx9nCF4g3FpSOzvMbg01nVv4UJERLMG+1GHMc
BayDla7N6bZ36/u5ZmHWOnxcqG4KH5B1vyrmlGFojm1LxNM2skt+ibn6dCsuOlpzwCMu/3uO/P8F
Ef9PIPn/Dkj//5Ajb9rQ1f/7GKsDLNjsO/v+lxco23Hx/S8UWu2vIv78/qdMq+WH/AWX1xzrb6ar
49ywPIFw0RLEZP17ppX1N88GE+N6LoNaKDL/gJf3/uZaZGDphmFA/hOCf2qQgy+ZVt7fBA0v03Pw
okhbGOJ/g5f/T5lWnu053p8fJBxmFuZ/iJbCmdZqJdGp5G4bH01Wfo+De0gd65jEYqmoP0VpXsai
2KOGeoFhcfuHt++/SLZa8qT+MW/qz9N7uvAkrxGS05JH9fnrBoC+4aX+qwxsIHxwjNaEFj0HuXNo
SGAqSGYJlHcYyuD6Pz+d9x8jvJbnk4KptMe76pm8ef/0fBE2PrQDjlzbmXVrjGNH4i2cwGPRqJup
5+vCgrCuDFLiEF7nxrkpmp07BXtvJg6jF+RR0q7P5F1lBk+x194yhCTk2P8be+e23DaSdelX6Zh7
OIBE4hQx81+QBEFSFHWw5NMNQrItnM9nvMm80TzWfKmqnrblGlf0fzExETMd0a6yS5ZIEMjcufda
37pi2ONPtsEwCiT4xwVrhNtbl7bFsSn9hKS9mcGykztHtyh3a4iogx7JWHqnyGjPkXsA2+lPQjuo
SJ0kOXnZzeysX0PsEZDlRnRq3dliAIvC/pDCjlVfLjIJ2ULf47cPPFjBjH9PVnnqoMxA+jqyqwWD
3tw7xpnYw2Nl5HdMw26stDg0dXgQVeuHFGkZ0S0CjEjjEN0Rf+oIDfLoyqlvCuSFrqm86Iv7srAp
/v6j+KtP3qNZatqubZmm8SZpDGXW0JWx9HYC4q+ciejG0NqdQw3fA6Kb/8wPs2xHuKYH4PvNXa6N
ZYbrwfJ2GeIvz2uDamWW0V4lqBZDEHe//2niL+8yykaXZ0sY7tu72qGBR+4lc9pUR9+DCY/3Dwe5
eqzDk2biIFqKcI/oeI2u89A+FI4OcZaQIYZEEaQ1WvsGM/bl67Sa14tELu55L4P+dw/Dz7kSlvX6
LDgE49m2btqep/77D89eTHgsh8fFgyaBIYDbJW+dh9KKL9ZafP6bK2KxzP3yoBOJoZusdxwzbfIy
fvxh0uxl6GCi2OV2cUskalB31sGjFirWgeoT7Bce2YgjP93PUxZNlwGGV9bdmDyU4BaD1B3xNpF0
VVa3Zsxfr1HcTJBhu3PTueCWieum9AnHEe7OeDVyRpfV96yJ9urkhdJSjXjpmsxbj26Nyw8aVr6s
A4bXUpy7ycnFv+qgOFeZWiszH8wm28gYsSrEgTsQT0NPGt4ReWbsxxERnt1CG4Tssz7ytZbTZEoi
uGjofH4axIKt2zyZy7xvGxS1xMfp81MjP4cd/gYbZpc2B7RG/UxFAa10edE7l4Z1GDk6L+RcdSLf
5VPs2/V05dJYnEVxaLlCADf2PKrwToqdWeNR9xhK6xY+ksh/jclLPnra3cyRnFCstMdbGfuIMDcO
uRSIsWv6ZcxhVLBWukZo6gd/7GZS6TFkovOD7+RyhK4SAAFmeC/KOAgJpLKd4ZgKi4yjdKveTgSf
uy+W3VTb29L0/MWM9lOT7CiKhXE1iPjQ9dEneqv3Nt+VbtaecyyTtpi3XBxQAhwoffbpDNCKQ6WZ
jf4q+6vEwfAxPQl4MpuFw/vFQNh5SFIxXTqU/qFICYglG7jBrq01dKdnB8wsQDpGuHj0jEWvthat
EaMACU1MHtrnohgDDROd9PSHHNpV3XRXogAeEaMrHPg910OjspZzesD3u4Pxvy9ovqtPIOXPVUqf
GxHLlgzHpExpxw1XRBCfcKydDbCrUD3RwfJJpXhH3W7nVd3GYDAYnYiRuenz8Nx3kjM9Nw2hbq3H
hFP2iA7wWlXcgHZyykvIqiE352BvQRgcUi43nF5/QOKMxl7FIdWgCGqw9yP5e0tkHoaV6+e+EJN7
ULlXcZ1vXTz1Hjl2Qz0BriNEcVCn1qsQbg6BYiqbddt46QEI+Slb7fdrOV2KpLx12xthIA6tnfcT
MKeFD6HroTGAGCoHEpt4Zwz1dh1k/wg1PYEEVL3bJV4uzoIxVsfBntxWRC6qVD5BXnBKsl3E30po
9raJPBghJ8jXiLoo+P2C8svuQbFiS8tw+B/bh/smE4c2l+10GhA2GExoistdI8iJyyz0SiMd1+Xv
ftwva6X6eZbA4ukIKYy3u9XKzDQWOiO52tK/pp346rXt0zDld0tEjlds00khK0uE/qo3dOsjJqie
IrDC5tT8meA7PBalKYG0N0+VQWusbBSghgfbIPgZdoeWMGVexAmP72fJuodgFnHDCsn5BQ/HziVP
bkoeETheayRBtnp3xHG77XW5mchOKxuUWl1BVIYkNiYKRsc8VcWV+jxG7gmIgIeZ/v086vSnvyjw
VxrPV7P2EkPkd+b8bGICresoANqB5I91BaNf1t+6eJwA2G2W2DpgHd/A4YNnsMUK9Dyv8hS6xlfd
zSHDEoDBXLfiZRiNd/79Z/1LKKn7evHZRg3bMci3f1u0dUtMfjEXX13oOuWmJlOsiJj99Y8eOq91
xRVQz0Gv5bfYjh5MN7+OGEoWO5Xtxbq/a6FLJAA5M1TLbSvxCJLrZUZ/U8xCY3i7y9nCdAT3pHBs
7hLxZpebYi0trK4gnLEdrxyYBM067fU6PZUhuJQFIL28XlaPnu8a8MCcY5ZnvBknUfQ36UySEf3S
tLjrIBx6oAdnbEAtRZqQiLtJV1DrkhVbm3wuiHpkeXCc99yVzOOWnRstgfqzuYZ90hAJRJSDeiZY
+OGoM8DODq5IlMrm1GD2bIfQl9ZzLnVllbkRdIYZnIOGVDSKOdDI3MQjyKdNc7aVJzxAm1UcaIru
4X8cfQ3RulrDGHiExHrM/RqAW7qzGYgxsT/mYuKonR/UMuLl8gBrN2As4y8kZw4IEsGn7SWoOGXx
Nts1GIgudGNwODZ7KsxS2tygJBCrEeuJnA1nFMkS4lSFka9b3XF287ODVDEyW0CfvjeReDnHJ3iT
gEklmiis4CW/55ZU9QNwKNqKcrt6ayDDKFCJpVMX+upbK6iSqg44f+zX0iTDE/kNeLshR8CMc5rr
gMzglGTxvVfN+8iaeKMbY7YOKqYuX9ACVNkhLfk/3xXf4TUurEDG6V6iLava+TKnNi3U9I6Ar49V
1D7FWXVrIc/WjuZI92r8XBFwrdDiUBwuqT7ui0o7p+14iXL7b8pgdfv9dNpSD5KOxl/oEDBN881p
q9Jm2RRrjjhCfCF9ZU+Irqo0Dr9/Xi0Cl3/9MYSimcQlG8DG1H//obBEEpROaL29ncoa1bjwk0W0
XkzMKZmzMfFVFmr3np+rskdJAtmrdcMhBnHVwN3NxHWyl6iMpjrVd9Mgt2C4tm5EFiXCQC2ip49+
tF5enAFaVlwccAqf0B8FkpG9E3+WKBFk+GFJ5n1Vamzu2VmliKIR8uNpCaKJPpaenxejvUl5MQMB
fV0y4unKWd3DfcHyV5HlOxNHqL6WJIqgwcOgCgO1pc9VdWu0CKgzsdMgd/7+4qnguF8unjA9x3w9
4QOb//nijXKxVyPqvV3dVGeVw+suBbnE6WlG0aw76XYqGNxmWLOhMHXzsNUAOjmBKk8k5CVhjqQT
g+/knXQpwY+MAMO4IBg19gdMr+sI6noA+Ddd0A1vHZaEySM7ldaulTBYzk1f1MdqpPQkW3cm4qkz
lsAuIkbkMyPx9QKAwxc6H+REPaLnB7UB/P4a2L8cFrhP6cSQjOKw2uv22929n/SpRN2IYCI5Wib9
dnrSTPiqdNqjmt8qzmHDtCHBLjbCj8qZ76qFLjNJQuZMoeq20bEO7bhs+/6TWogz9JNWZF3Pi3VY
HWpWTdIvT08ZhAIVWlst/BMbYp+zSuUkC5ffE4iBYTbuxUB97TJyNVms54lee76bRm1fS6odkNrq
0qsarivJen5EfsvEls0I47hOEk8pBz9hC9XzddcweIxbWusm6aI4w3EgJsMefilN+AkrMh8uGbEi
JpeVgSLkJT/nCfj9xRV/VTqxnEvHdshEl+LN05k7YarDxEH9mJa3NYDR15RVFmLkGmTf7Dx34CIz
eG2KAybIO2dZg3QuzrgH2A7Ede6+n8CsWgLFyEC+a8S9qC4+qjwEDeT9UAzY5Re1+Kr3/ftX/1dP
h8mKYliOIWxDqjvnh6WlBuKSWG5K10BRVprJF0Q4z733Nzu56ge8XSh5BunMcTbmGP+mX9A20Tp3
BgulMbMvgvkNyTr9/Tsx/qqkRPkOsNZykQ15qonww1vRvKbNMF57iMPj+5TbUNdYaBaTlgBn2Sw5
VZSILoV2y7OpgzxRi5nLk6AR+IbB4LpH4vj71/RXt8aPL+nN/lDWvFicOJQv4XBsdeswRRVhG/ZZ
rNDa1tH//Y977ba9vcz0HA3mKkRwWvaby2zZhHj1eoT4D0CPJLoli0DS9qxUWeSryrghZd6kVtDH
cU9qEw0DiLQ00/9Tr4O4RI8610Tl8/NHQcvIGIsxBB7JeR52KhKBGGhNSEoWdSQMOobaKmm6JJI7
I+Tbm9AiasffvwqhfsovV4OBkIVXRKfUfXP1K2iEcTR6Llzc/jgWxSEO50tFp8HzCJ3mZlhKdZPw
T3YgabAbpMNRPZWq+teqgeb1F4Tovqr21eIt2+xvLtRfbezyh1do/nyd2q6uXSPhFaJvSWV2s4wk
VXefkABsqoFWDsMmddj9/XUx1Pt+e13o37Bk0SWnmf5mwYqXBgAvZe0uNDEJ4lhSjRMJaVydWZ3s
rD6RkFUfwydtVhoB1h/DEGYU0ffq9o8f9Y9yKG6rpOzpO//V23bwTVIwCabg+ptFp4JGPC8pb3si
Ismgd0A4GfW2fVAXvmY8k9PSw8zwdyu1qa7n23fuED9LX1zXPem8qQUmSwBraPjBr00ai2aNEfud
np5U/bEgPInRh6tlY6gnWtZEoZuwssG5RKY/xJjhCe/gHOevlbhVB1UPdLmKlbcH7hCnOLceNxq3
+2Ain0JyEfXx/WtJ67K7TVc9qcjkI342tPikjda1uxzloh9zll23V4v+AEhjIPmFsGRWeo2zZJ/1
R6Jq/YyTpwqrV1UfUu1jU++pvmHXaT60hu2qx756xlL6ZjApXw+p83jwBHxt1JUIKX11glL9M1wB
h56NWR3lCqM7qlLI5Oavh/K4tGeTU0RI/d/26O5rah82NVBbj7OVfWlwYr72D/HTqlpblZ2gErcy
tTeqxOSEMWX2JiUyukqijWp/Urhvw2gMLm0stwUxCFNyCYcvav2pQPQk4OAjDlH8fFwIJADsLc04
jUl3jOx511AcqD6ZxjdEmTahhVS1w2osO9VbyRYe2cHZTYyzOflnnAH1NCfEGo3pERmZWFBi1/Kk
jv/2Q6w8YnV2sCf37LLsCZu+vmYeyFzwrYECDy8nljSgidiRaFP1DzX7xBDPdIFotLU2cG7APxan
xmYOAG35qhIBJHUSNC7t7Fs+a6TLhoTfQQQk1zzl/urRKAx09ijG982o0dl70W1tp/6WzfK/Vu2x
kJij0Q0zNzBLeVDdB5AV/hiSyieV/4RMkTLxM+XUXzTGSpMPLYKz6HbpR59idme6y07tZUC49hhx
9pruPKDEvsOQe8gMkKQA85OJIBvc7+m4b1FBqjNkyGBDfUwRDYimhzEv8VvntMO8h2GoP0ft+9Ee
rlRweN7R7qjM67Sf9mSTbkvjc1Nw1ytyAt0QSD5wV5ddcpuTBq7qFIutJ8Y8ol5drl/D2WbiCpyr
6Pa/X8teGwC/PNEsZIaJx11gGf15BTVCMyKiAzUdcVuH0pWHMSFDgOCXaCZVMCl30LhwXASZbh76
KTo1HbLJiTFSN58IjCS0vftO0Rs+JcaIKCUm2YJKjYgBteCrVpw6Qv3+Nf9VMe6YDq+VHGwDz+XP
L7lzsVJ66iUn4stKLO9kPeA4BymVH1RnsI+Gv9llCMj+ddnDpWcTxCqZDr1d9jqjakgoZNlrAQeV
pDLNMaaTOP8i6al3VKw59i91lwN1PemkLnbsz6oXm6XaBwKKNxkt/9xkZM5TUMBS1yhf1UknqriF
wNjp/a51his7m3xTbzjd3OXO/RQWEDJzwAHxfta+R7gXXy+kmmL/ax/p/uO//jj7fvPb//h/cabu
csf870fqwRMZD08/js/V1/85PTfMd4SfOy7HYNNWg3BulT+n54b9zjVMqaucdcHtp3px/wxnN98h
z0XEZnFKcAkDorT+5/TcfIfS1uPJM4QrKbudf2d67r09rfOq1CzLNg1BbSAp5H9+OGKXW7Edcwh7
cJNhZX0CC8BBDi9W2OP776+8AcpA38gPYZzR3CWZgoVxxZSz6vnXucb1mDbA1dgbwdhjsyRsrirq
R21BH5VrzIwWwsVCdztqbO9GXH8pYmDMlWT0Yrk5wrv20wxWo588+smNd5+KsgpyeIdlRe+AAJf2
xDy3PSmF9+lfv43Had5ZYK0wQXl/fskfX5cTEVI3ZA/A5g/MpXpAEHWDXR375N7IAHyQj+BNHqLN
simQX6q//vqLzYBn42V17jfsVweBi/sPYeNQrWhPW1SoUidX4fUXrzOXUzy3n5vZe06BZtYfwziv
abo4t4wgyaqIqvY0EGi2bQj9wz+NY8n1de1TSRbr1iWKiYYMtD6wJWHFwFBUpx6UBRkukG8BQoAT
bGwcdTLxS21gj151fT68/uvrL1mOfqlMAYt4y3rV2Yi2HIBQvjt486Wvr60q/zZObnWwMa3fYQOL
0x5xXGa+p3CvTrDWP6XR6lw0PJau3llXcFqJT0QmriMIBB+z1JGNW4I9XTPSi4275Xqs2g/mQBJo
brUH3arWQwfkwAmpoWgMBrZ6EeZaQfTutKfY7IzjONxZJLIx00qqg8QMusZ6GHR6hV6uY0d1SLTq
ZQzIGBWnyzQLbrYJ8LAIVmi6mx7X196180+NadRH115Ap+m6Fcydc2N6zV1CsynIRsh2JjgK/HtQ
fMcJ2wMRSO+Bon0icKA9xKtnHRKdRILB/kimuQzc1DgmIQt/it8cZNVUEGUwquYT4kEU049ePouT
sxRyk6RIbaV0fHJdXrqhwRMqdmzUVE9V8aWpcZAsERxYbzhbeTF+0HgdodOh+p3sa9jnxsaTytbZ
4/yqG1SyVSOPzdyFOwNMK90Uy7fj9sEz9PpqxM8ewKV7ANHU4VjABx4JL302RfyVlK4OzIhG5BML
ysnxSJAdBOOD+Xky5ujGBFw8dVQoXaw/L+Fwgzmz8L34K924bhuPVJ9IJwsg8Za2RdZT7O7SeY4/
YN65ro1om3gmAt1whAleak+9nRb7oSH6brW5zPRJkQzGj2WBQbMlmclOde1Mc7zDoUnXO7I9evh8
su2ItK10ysdCNCqi3nEeEyw+gS4hrQ11j+4kKvzWYJKImLXeErQx7LMVeGVbJBjpBeNWjgbrQvCU
IO1j42HZOhp8z7TKcFd0K0mEPDNFPRyKie8Jvg+Bfirwa8OBSxs3gOSpHTIbhEPhiZfWE/tqgMnu
ukKgBBmox5OFJOqO3Re5514r+5uyH0q+51RduwxzN9y482ENv0UOxS5ZgR/TjnTgWZTXxQx6M9Po
kMHbvnejlLvPcPwRN8He1V0TgyLzgEL2Z2KYnhv97lU7nchCPxQxikuRstZ0lynFLYFQ/2p1I4zr
g7cxXLhw3LqblJ2CrmiIojJJ92Zp9Oe1co/4NZnMoqjCWyw4TmFwwYNXJ+cqvtE0jpRdwdTZi1lP
IpF/WfSy3MaVRjx851n7DsgImFIU57XhfbD0odjrJS3HkmYinUB6o0mFrMeB7gF3odqSewZELHUu
KPq8W1pAl3ZkaWEdycZHPV7y68FYHjjJNh/sEZ67Hu00WYZXiwbNGwLKZYZJodupdoIAioF4jDU8
EhqZdkBFDBOcFKk07ty4OInNfZhYq2/MfERFwwh4FjVtEwd75OjOvp61Ia467WzHznxrNwBHKeJ9
xKPmLdrKhdnIcW4wp5q9XV17vdT3axEf0wQeTJm19r0wrWDpxlMd0v+IcZOrJCeI4S7ZRklNmihY
SHcD1KTZNEPUMgYmhK5LSVYckBWvhhGdWmzphXsm30XHalhDGpu1296O7uKJodQq8Nt2WKqlbdeX
dZkAZmj1Hb5UBuY1R9pWkwrw+X2ar+yKHFs75PrX5AVBStQ5ZQ6iYXITmTsboeYuTOL4NnP5fI1S
oLOYxHe2uTEw71dMMLcQOoJqGRkbIXBA69vCFTNwAEp7hnNbugdhEgKBxBc7S4EHbCJ/4Yisk7xJ
F4t/xJ08YH9mRhMaGBLWaC/arr3KV3dCAm3Sqo7SUzWaERPV9QR6KNvZS2H6ehLZgdlY0B3WJQ4Y
qxHGFUZ7myu+QRfWbjvtrtJnjsOpdhNRDh2FuaS7PBsevNWKyIjWjI1lhB5bT6+8Ah5J8ETsipAU
zNbcYqYbt3hGD7M6MIawHGr9ZWrakdOMcDaaK2a6emUwmU1ywRi9T1z3GYciKab1VZq694Ow3OMo
rWw3G2MSILpGmiGPpoXTEqIeDEiBlSAru943jKY51lCBNnBdPzcNGpaoy+S1Y8OrWHOX9I6K85vs
91qVQURRGMtonR7HeV12uiM/OJNoFJseiasWPRroRobIsK9dxXlOpu7eIFbYT6p0ve609pQj7Eij
PDkToLPtSufJYEXArvBg8eS1jhw+REmk3eSx/r6e3Y9m2Mq7uJixKzjLCz1Gga0azgDgzuosw04e
I+KFumJ6yEcLBFHK/tomJfUMbm230B/RvcHGwxe0FQUxpjyTxQj7IZdQzWnqQ0f2fL3u6pOWLh+y
hSloSukAN8Uf9J7mPragO0FjP8hdVkR8YEFEj+ZaQGhETV0dB+oBrQKu3plThJ0ZECCikvI0eGy9
84w3rSKvKkHU4ksDMpVXhmB6QUptetEWB0ksVg0QaUA9HvTNs2XH9d70AJ5alXMSZniFiLwIwOFY
gbsOgWw1jHGqnBrVL5ikYC1DjIv3TqU9egzR4R8YU4uX3YO0nNb1FjYODCsAbqdaA/MdtaW5AQRW
I2XBv5X2LjFB6KuoSoKlnL+P5F3NOVrwsXfRuRllQu/BI/1Bu5OtuZLxyc+1lxFpkVvO15E5PWou
c/uaXAMQ99VYnl5/SYC/n6akI7HcDveZ+l0Osm3XlsxzZAWnWMjuvsjID2F2pRBJHdwI6LIlOnEQ
VTW5K0MmqOToj7QGrMiN3Q2EiOFskTmxoG7m3vRM6Dcox66csrrEQ39TGBDPX3/JLO9zNDTPkVgr
ooqLB9BcMHgUlFepvxHsEvNBP6FuV/DVAv/h0JyaUdCB6eE6t2t7SSZGk7aYP0CLWPdlkzxr8I6u
5lwysMdhn6/me68fMbZnVb0n/FFsOQFvitT9FkfY9dlECdoIza0hy8Pr7wwwOMM09ahH05eJuwV3
k/6hSfF+ailw/Kz+CMyWiYBBuAlkuE0YL9UOhAgBUdYXAx4fa2Lz7Ah81mEFyz4s4Hvok7uTcQsQ
dBorTvZtssErDHYG9v8C470Z2Ji6hWQNL7R3Aw88QlSb0SHXajB5EfNM1jkVDpbAvO+BQqXXOo4T
vh9rP1UVLfyCraXCDET2cGCB80WPth7XGWrUgEKqK6P0ivTWbnagR1Ws5A2ivWO03jRDSEeG+Vw2
UKQbpvaS92V3A7v2USeNDNIwJD3q6WDySKsU861II8hDYvQXhTPrmvnWeenLXu7ESq+irjBKWhVv
wFBdyIoXn6zRpTQkjvuiAMOt1z7Sy27rZCf0oWLrjuDNljrLNnUp7t1hhOzf9TwzIfZOPUh7D68I
aaPbtDb90l6eX/9CphMALuR8rQu0vT4GDtZ4LXkZK+2L8IonWnv5FonqoS2MDxi+xNYA1LKrdXja
icGN4GfsD+jyxvdkY76kPYuv4fVIx1DjGZW5I1tasH14QeEOtOccGFBJgjdlbrFqpskAol66R4I+
yOUicRnCUkFFVdPLzU7OVHH4AZgiyh6atJ0/tAzwfdiULM3EDwDoJQu7HghM7EEdR4UWhEZH+CPB
X01CnvJqGixcyB7SbHA3UnSExfcNzi0ulSUowaIczF26+ABZLCzNS5ex9kLGJQce1GMvtms7z4EV
k37HsxLq1bEQ2YXqttrN01d1oUjqBdbIW6duPCxr4mLzJpqvb4lZLDAdomxzd50Jc3cuiBJh5Qly
dfdOtpx91fTpnir69JvVVH9YvX6dODVyeu5NOzBWaHz1QkDnmnUdCojmegXh4duZs18bbfZtN+gH
7sV+qgC/uu2usZCoZnGJAMaivT8RlpLz2MCMeKJxnuGzJMmhLTQE4/oH2bBG1gXF9dQCmZb2BW5I
tXOgxDVGYWEMnTpcae5TT8GCxhSUpFzJ0yvTl5K3/PrF4WrfLfZNwx9sNXTqO1j0dMsPIS6viP7X
lXGd6il6coSamwKQD4CnpSPZKeeDTtWHx7J4hKSJoBW21dYauI1G3KVR/9Cs8QsHggVN40eRp9jb
UkwkJRLEbvwgkZMVMC3+mNz8/4bXw1J//2//5Ws1lH273H+Pkqr8sYGF+Ot3Ha/3w7encsj/8e37
P/jXX/7iH60v03qnBj6G6nwRd2CrqdcfnS8h3zH9xh5iOMymLYaT/2p8iXcI6i3XI7XEoPll0xP7
s/FlvpOutGwdgwLTZhRA7r/T+KLN9lOPllkYI3jpYQR0TQtV5OvQ7ofpdRSXiSmW4cPMsRV7u7nm
4U1NfHG7yWanN9PNEnkeCdci1W0gv/Owmh/XpMtZs/Dy5h+SvnUBIMUc64u4WeyvHV0+yhy3HbtD
zQmi2hsoDuNrmuIZSopwlkCb6jwqx+3o5hbHd9ICmv6ly9Ne+1xiZYuajdPmA0NCTyMkscbBV8LK
/bJqYMH8KbKqGVhUvFZNdy1Cp8Q9mo0jVkAvlTavm+wixRc1p2YfkpoImCVr5TnxaCc+AFpym8+E
Cnk0bIYGpu7Ux5PYDnCgTAizUp84srQpwMdm0WpSwRqMfnqgCZIQN1rUh/gI9dixA6sSifZsurK0
gn5mVQUr6dK+5wh5lEJD6EtCpxY/zSPIos1YIaW7ZETQ42/La6fSCZHQYO/ey9aye6JhFkvu6tSo
ha9Xetn5iHwHa68vrRdd8k5QOLRsnyC3aZFYBQTZeiyaDc1M7Vs7RBXsV1s1gETahwoE6OrDucKa
sZ6Hyh2ik7Ba3DjuUJvN/UCvk4MNiHKYZeOU2zcJDJQcsrD0nucylKo8x9l8b9j1onDQhaU/Yy9d
PJ9IMhuLsQPp6FAChI5vPFHm1XWc2B4vjdxD3KOL85DZfQI2vsimHS295XFha4HDs44OUp0xZu4K
aAyZUxbm2WPljq+RUS1DuzgVePXMjKkoskG76n0SuQi9yImwLnYwWh10uqJ0Vg4+vfl+pKqj5epq
criWzeTVtyCTivmmZ/5cn4Wh0BvE9kBW78sJlm81FaSkRYllP3B2SQCzuyFSadgCSgowOjmEOa/o
vCvbrUZ5iYBekRmmJewcZccY4nqIXMnGnhh1R4tI0t6899LSwJocpov5rGVagkI8HIlr1pty1BFn
21Z+l4W2xIvL2ZXqVw5TWG4tQkQmQSZNP2E+CivXUcy1OLM4r8RdaZy9gnJj9ospNnDNj0brJHdG
SAh2jmeodNI9gdUeIaVmlBb3EZ948Uz0Kf7hpIIl3CPypEWTUPJmgOtXRkMmYSq9AZegiAahvbTF
nIh1g4a16fMtkLkQPIarpQZZrAa5BbDShgm0OXbuvm7DoIlNJliRROxJkMPIu95nHhD3cxfFIul3
WkuHr74QLcR7NJJey8KgFK8ZnLbR6AkBfsTUzjutqo3LVPTgSUs3RrVHz8SajrW1Enq4iaiMtHM/
2LVD0VPlqC4XUx9qv5vrhVFnzFfJ5NyHeSGuYJNDStmltlZn3zST1aWkdU0bDh+E7cC+bcWUFHeG
aTrjV1Klm+pO78u4euLAEsujVtAg4zgNG52uUiP7QIf7Fm3RlkzjRltpgW77lka5VhMTk6N0O1nk
S+RUL9OEPTTrEybGPa1gkocgV9PJMPp7rxs4kFtVrFU7PC0oGgZO+Mul9DJksYSquTXz9mV+GsYM
c0Kca8VXo7DNe2uQFvocGY+ssXmWik/CwH50Q7uG+JTBnanm+kp0/efObkLBIXMhqizoJ6TkrEqd
ax4iTeT1lWuPnU54+jjbH8pubnkJDvJWnigLVFhoz2n/RPpcY/suOCoaOTWuif1gto5xqw+zNC/C
sm0HIkjTsgaF+rRp68ny9nhk4uXk5a373TVczUCpV4XrYxTxMTH9aKnOB1BPBVAPwdlh7qbCCpwI
6NO3hSgX75KNCWIYmErdl7DS7fJIC3pxDmnXlMYxHssZqZ5WOQVWopJmYhEuXuXroVO7x7WUdorC
s3HFl2iZgf7WJW9xv8gIBPIcdliaK511Yq/H3OQIBueJLu2KWnLXrRiktkykIUBTSALRjIDeIapv
1UgeyBwT7rbx1ulcZxE1aWHXHtz8MGm7myb1xoETVSvS/Wj3tn2jRXWoXc2rXda+4c3LtB20xay3
JgFvI+6alm53OA7EgiCOlc3R6/pCnqAH0Gqbk7ihS7nSQJZO+8kBIvCpDk3GRYmYVIpS2UMuS6a8
KXzaUmG1h+TDazSzsmloCrE3IwxKK21j0WmGmApl9xtKs964qZ2GBy+lY9Jz0oMpw6RAG0Dnuqtu
KXiBGJ9tm3vB0Jrnnjp2+OawAsgdgCMCl7ylDrPrLMzS5CHj3WZBqulL6lfEoHRBuwDDhSmcGvde
QmbJtbDi4mM2W+2gMEK1cVyoVpydyXwMtGhSxc02x3hUcudExnLUEWV2F7vIzHqPlDgmOh1fbB9U
Ke1Ov4TtWAWLmxLZReo58clcJi0JRmBX/XWr2Yu40uWahV+I7HP0J0DDToRxqAJsP1oMzuhbNG2z
Q/vQi/0yQSX17RZwwY3VdmHjt920Eka4OiSHEEQPO9/O8sK6MDQq1pskl/hh6jWO22ObF2tLh3Zk
jQPh0MAQiDVA5CVA9Zn0dE6HQU9Uy8TJht0FHpiBOkd3nb5Hi951IHJItCXCHn8WlOyyMsPvUEU8
Z0fDUF9p66+eeWU7PJbkRsrmG001h/PUOpZAJuYsdvZ0rTsZLDE7zB5AVGn9e0IsB9mCpMvvoMOQ
Euexqi5/Uiz25FK6pfNMeM9s1B9TaPQ0IOyF1ecuIUg0B63mWEq7Foa8ExA7FFfma6WlNWINw4C4
O80NwfBA6Tr9n52u/19oRkc7/7tzxLZ66vondYzYJ/m37//jv/94lHj9u39O0cU76Unm4B5yfEfi
e7b+eZbQ3HcWWy0jclN3pYMz9l9nCf2dmrmbSDtsSzdwP/2vs4R8B5tOR7IKQtByLGWnfVU9vFVB
/Ov3P6rrUPKpKfkPqhjOMY5nU0h4kLq5rew3U3QHYnVv0IlBDqZjEJ37c+uyX0yj3HXxkt41pfZl
0GcwP2nT+E6ceHcpk4g5KnvE3C6psQiy8rBinmLqR8vR6N6bdhmMCCmhOvf3ACBZg+kY0udHT+nA
pwpFOd9HovPDoV9uCPveJEWSUDyNt6WNGoux47DTI8qlVJ8+2pJsCq/TlyuQrNcGkunjEk6btbDG
a1mMI03NcMBMHdGqntPkKomckL9YMYb+n0yd13KkSrRtv4gIEkjMK+WtvH0hJLWEd4lJ4OvPqH1u
3Dgvit0dvbulqiJzmTnnYFV2jI1FrDq8i3DYPiJGqTdhWPbl5m9WWxArFnffVctZ3gp5N5JWfZyK
TL225mUwifyfMIIuMTpUIuR14bhcDw4uH51RcEWzTNdjzCqoUfkZlM3/+1KTt3n+7/c6qrPYTPMd
Uc3QdXDEOvnobM2xlBtRiwl3fzJdPPSmhtvsgmoun8yl45X3x0tqE71ceKV5tnpB2Jsg83OW7gVM
VkvqfFKKU493WyWsZGhRGFtEprWLCbEndC05zE7rb1yiOpA6SYXriUkTsbDFAfrOSxIM7RV+sn8u
2Pl2cZreJ+1oX50i/t9f2SAA7/O0hmQVYZvMZH/qsyA9Z96wm9PcfCMiYVfzMT2BTPsROm5BywNr
lKyBgNGam4GF9oNFLjaTZN56paxzOiTGzXFaXvr40bDn+2xyjT3xemy3S9JbltvfsozJmj9yJmDU
O7M0GZ9Iz7LWc1q+WyNs2YYoz/v/viSycDfvOk5tiud2vLKdHq+BipydalwUkapkJynuaASMcyvQ
URPmcWhlUMJLqrzhgnfi3dfWqzeM/boUmbqowQS9OpY+aLQ48f4KexDs2NSj8n2drtt6jIC8ETo/
Q4cGg+ssZ4O0pX2Eb+yMG6E8RwUhZY0q7PVQLBYdL0oLRf2/AygQEWuSGCSXeWgj/s+vqwWjbJld
SUAkfPP2RZKGdqpL+xyJWLEV47eGolQHM/G3nSHGjM+HkZz7kTre9tsASlH2O/xvsoHzQ0HeYmoi
MfxKaZNc49fFc8ed1Mtn0eNyTBdFnlfbgPbqupsfnk3fBha5FfpUUKeAW/T/fBlYfu2GiYjV///7
cWH7J4Znn8pW5s6cbHX574sxJjT3OeTkKKdJBx9DjkFQ/eQOmY23SSnNXcG6rGvYdQz4TI5co9hz
UXVu+uaDmNvLMjjiUCYdFXZLfDQk4pde22ywaa9JnvFK0Mz4vS9F1m18QdYUNoRhOxcIUFUrmVCO
OrhEgAxUzuLPqOt4nTY2DRP/UHAxb0HpxRLNq9HRj6NNr+P00jgZMo2hovBffufKtVtDyI7mhTT6
KiDeuiTe04w7rMa36OGh5YdxiewzHDe//velToriarlxt40b2EHU0cVFZ/iia7vJdp7VROnOyghc
Lgmv2swDEYKoPJxNVbUYOWZAQFIl8mDXnnWxjZ3LbPOKUJG5bpSeZunv8oTlXSOwtI4LH20ixmRw
NwsEwsOOhe618Ql7IyFzOJWYsBsJIWlgzYxsf35n078PaLVWyeziMdGkA/GttZi3ED4w37U3aS/h
k5M3uK7rNyZO5WqJeJzHiRDWjjVOSzEGIe9EeDs8hKB9GoblTAwYDktqVOXgubOK4lXKKV/hHoEt
GBAyKtVvHF9QWjFsrfJuD3mHVUtFugjfcej0RPzCrFpVOkPQXH/jKq+OjIhZxtavwr/TcfZeDq/Z
LdQUChpcNsv/mpOIZP21fwNDNrVphbLLHs2a0XxTAvNSveAkUaeRCGCkzea56XjUvLm6EEwMbKI/
aikfnIL0p1TbF8/KHvugOjRF9KSSLlm3jnWubdzwgzrRERdsT+Mi7PzgsduZoqPhb/I3mQwPXnFJ
CAGF8NsR4bIZBnI+c/kaIW4tZHRrPGyiS2/eCkBdw+zcx1k9rW15C1sn00QyFnYGzJbDXlXzk9ux
DYGfmiNEde69iKh0mVNvFqT2G4QLznZ+rlW3aaSTbxV7nzApq4u4BboR2Ld2u/pEt8fj7OYvwaBg
uMjsG3GSFxERbCWAn5likLIE9Dsh2hTYQLSaId15BZyKKvoUGt/8oKtdMOYXQ4KdUxKBmpLXxWfx
OXEIs41uV4sb/TlzGqBMTnK0KhbBa+hlHT4DHumjSTLBou16+K2gh9CNEIrPSHGbeONwGVw5XOJS
n6UI9FEEbcV4MiYsLTlDmmvWWT59p9r8IhO/23sAGzcR2dWroj7Qan/NAe2AGsbQ0y3dvOeRhCdg
B42M6Ut2gVBYCe5omVKWzLIIlfqYzFU79jDqh+Z2BSHJmSE+HU1vw0Ijc6h0AlQpflMSUpeMm2mO
3zA/vynjDGhiOfoMqlYem/yliUn1i/etIDI+Cgbc3mITDxVp52Xx6PBGrNweysqQcyLmT76naW7J
ayW7EeM47RWB417Y+xEnQiwK+CBBfCBV0Q1r2fHxAYocDjLdEbrWrsATU4eB0fTtVwV9eTX41qNT
IyM0fRhRyipvP2C/94BKnghxREdTB0i8uktJrOOJbPp8XqpjWmtv6yjzs87H+jknb5iDhrPVIYOL
I/7PjVATjV696+Uw86PfgCS9uTIAx21y7dX3XtdtVW+QjBnl/d5lcHZBM5ivZm1hrvdGiBtDufH6
RUDG0MulTsCjS/JmdwzqqJ/q+C4Suftq3KgVWhPvmvcsN6dZDC9Fbz3ceGEJdAykK7BYhUWkua/p
l4uKuOWcQHrPcE2Me4DgTcbTR2kO3WrAVYxLnyT1Zcz/9aOsN/RpQEPsY+w6ahVrhh81yoOxByZl
LVW0ZudZAoTki0lhhRAMr8TtV6lTwyZMoxJaBlMkaynbXcG0fUOWtRVG0o1Pi0M6bJ1Ed1AVCQJw
o5yAbvdhMkuqzfp+trNv1O1s2FhHx8piikSTuyVcAManz4EbL22YQ0yp/FOeWlgjyhRka0mmR/7m
NvbZZti46u3gVTn1HioahPq0fk3NEWvHAyNd1ojYXqtBmk9yrp9U656Mud6rSTeHrBvyg0zR/A/R
j2AZce4SMT4XublzmpQ4xGEYGOMTWCk45t5TtDfACsr0VGfyfmxvx0XL/+gQx049YaXA2RyV7D0H
RVeAGnODpmV4ayltVtoTyTFBZLQQrklKHvBhe7oTjQq2hubZCRC2jg1UGg2ZY3RlfyQ9Mj0CALhv
vVI+iQaHqGkw05Eysx4hBIQ9hq4vJnFoihp2ZV0GMkEQ4G1qy75OCd4CCrmNnAjqEIO3w6lx9dE3
7I0ia8/a6ojiNhZYZlj3w1yr9yHt0Zj1BYJBOc5c74KCzGvI4TYN92jzTJQ9e/DoqY8jhpeoLFok
XXnXfAudRgyb6tE4kahnnP77L1v5X8oa9oFX4IkZfft5CkguHSZZbEogY0ck+dyuuiEap0gYY6rl
wTQBxlbBWG5boztK7DoPKtJvGXKz0OiylijOCPQvWl7XwGbKdYhQ4AI5JA0daTdI4sxj44r8suAm
CLnmn6us+81sTuHSzo19kxpc14OAWWTXm06UzbnVkVh5lQRVBv9Zq4osPbdrt6NA/ZZY7srTHE2C
Q2AqLHeDpGDTlr7eZ3alTgyVkGFgcWV+ZA2Pc0/2fmSD5apIg8To25z0xOaDhmCDpjKofPK7MzYz
Rk0Od+Rk91mQ/FnQqreRaoCT1OZLPX+O0VhvE2oMtgZ4UMSdmZFgLicVrG1kH2RXEvfH6VL3yOpA
891nFcyOHLDHMLuYYkyiZpXxa0r8UNH80yMGPHLtzKvbQ2EqCELzuLIQ5tpNb208C2LP0KYbZslc
NFd/vrNds371F9RoNnsPwnaaxyVjKsncHJnncIpvgfbZMtyDKatB1fmPnknwVbEMD64Rx6TIxB7H
rxkcEzbVaRstR4fjcoyzdV8QvmASlkhceLuB4ZlvEI7RKxgpAhGAQPOEHM3UGLW6YTpYRjWvFxOP
k4V949ItR9F6/cVryYGxWaTnaVViPaXejBO9qdvHpkte66bzLhLk8P9+qZFaM44kIGd0b1LWiWQk
RH+UmOWm6WRy8H2e95i8izRGSl0XJ3pJZEqiaraIo6MbjT0b12XL2HEgGkKbyd3YBd8wonFdzMWP
l2Dhn+zptl+3noC7dU1rMsNju86WngWK+h0Cu9zp5upqqrWq0v5KCOJ762J6CeCSIVoeHzMStFbu
kt8vVrR3+yQIq2nY9SlLwiWrsPDXUEhtCCeOmZFvwVsGFe2mkRv77GS73idh2qccPXcoRPfuLJxJ
qRPBO89Y36vO+yG78UNMmKBa89MRWzCPD6rlW48VdPje64EnMsNkvNJvjNH8x4+36ozxvhxJJUE2
lxw7sjQm8kmoFj1gFlo+mlFF4HvCpw7g81Z6qgr5Q7tJJr8tOuR9ZsXIzXCojPVibW0+TGUUgCad
FUhIXF1ea91XBNVQ+aFiKKsTKzNGtdllFvNekCC9bjRqSecGUR0rfWxnfeUN5EFwsCfUJFOsqAbM
9YIsDZDKtGNVSleKFjec3pHkAdLKJYpXkxxrC4VZJtrXrpBkP1dwOWzQaz6Dl2Yx3v2c4MrOAQqn
EX8w9M7XeRaYa4uY+84TLypFU2PQH4axbzUhSnLQ87U5Hi1Yf9af1ce8SFUeH9B77qyJvAh8igSq
V+xk257Tlw1r5S4nMYKr7VDh8Ki8xj5F0FJWv/0UxMexNld1BHUZZUy78mC0r+GP3Cz5DGlyEu5D
c675TqqNBmdRzC347U5k6HlJEXFLQnxNwne2vclEZci8n6Bv30TJ7GJOfqRXzdyq7dtMjNymEAM5
daVNtG2+IgOnfiDtQtA7gnyPJdIPY+K4QrWxDaKoOEH9O049gBHR5+ahi8oWewMSrihvQz1U7baf
RL6zPaNlfSt1SCK1haZRtC+Wzwy1UY9pmm4ycwFRTMkURCUFa/Uezbt07vRjr5eXtmwspO/yTS8k
VNR1hwHCG6Bq1xq2WOA/t333My8o32y6tGTAxOmOL8D7/J2NLJRCPv+wtXh3GiAcZV3JrdvcYEAx
3wkbqXxHgbpfdP7Ps4qc/sT+qW5h4mNARHQNK2mColPxydskhmRpQxw5m0d/38P0m2oeMoimJN/f
vH/u8jiI4FinbISsaHmE3BXyWCJ/TGZari8m3WHnBmLtFP1jxXw+rD3mUDKZdo2HYYCaM+wAneGU
bF6UynnZx/p1SbKn2tWnWdHcKR4a1x+4GNXHFJnjjlX9c20mX0klPksP0HUPabuX8p3CBepajGVi
MiJGeza+0KW+c3q2410NFQ1Dw6ECoUqKCau96MnNpLXR9i+YhPssl2/G+Cfb23K/2zuFvHcDrydz
qEaWF5/GEo9+26LzYyO47dpy27tOduRqy9kRRfedr36I+8VkbnImTO6QE/GLYzetx2vJgbPjLyZ4
h/D/hEsf7GCtwsV3f6tb7pkUCoGc33WrsfNIlUIflgqWUhXdzpi6cIcSMjNqZI34gVmT1q28Va0E
r2eaCYuUiJiIzlpNAKbZY9s/TDk5C6FsQO91XkdWjDtRehVoAR+TLLEOmj3bisXp7wwyfTBiEJfe
nTNwtMwq/reUDRop13ZWSNW1RNLvPjXkCpk1qsk85rAtPFaXFbNkgoOaJgtNbrlD1BDbNOpyM8HY
3ZRGfrbdNjklBmbMTmB8QVS5yifsDBELoVUzTUjlF1BWjrH8sbUrCKwiNxqdPB28BNEMeZjkZYMZ
iUOnmmWegaOD8ie2YipiZm6hJWLaNtK54t7bTnykgWxtLNkRoDy6R5LCz8vw2S34cmLJqytJ0ayT
C1H/htYd1ONNlo+HevL3BmfsLJgnV0Cd6Ajr13khazzjrWBdpdcm+R34WrAdOb2HN8bvwrExBrpW
qqK6OXDNBdugPbdrJ6NZnrLkvjD6Zx/7trK/eGHR0MkZQWAFhtFD75rbYEbMjJEmJyMkyRNpwb8i
ezMM5wsxGZg0ErG9BKdxzKZvHZSDtwU88TGWVnloRL+z+/qDIxjau4RTYSwFndcSQByBw8X1iJ2o
/7Nk/+RrPLtF+gYjhPu1+daor2Fx3fnilTBslmk/Mna2Ui7PKuv3YmTmowDKNNa4UyXCPoP8mTaO
1y1966C5E53sK1qS30W3sJX0e9suKrQm/ZYOOSMQGJc4dZ0QCca8kpzvMZJ5nG0iVNX4V5u2HaLb
+0gC92IgnAvNJhqP/hxsO2c0YUMk5lGNxOy5xiMRKskaQYH7Yca/FZQa1uhFUyLCzOSrrqyD06Z/
raO+l3RCp5kf4a7HYV5+gvDEd+Z+ZtVtu2gybrBzwNwcW1VK7BWiOU1+YoBIXcb3jA6sc4DpmbNE
3I5Av2IlO9jWG2/yQOPXnsvgKxDNtC1uAS+6QAyatFDW4lZ8J2OPfPj2mWkcfb8k3ckfG4pUnty6
AtVGJIiJeoGZcSL+DSVbzczKieWnw85ynW8HZ2GxOktOkST6cRthgojbVo79Rwr2IzhCfGdl9Weo
XB91Yp6A1YvVWDenSMqn1IoqEnV4PxtbhJYa79wkBsABF8W3zxUUkz1ipXan+TiJov+Ymtd4cHzC
7POnzviFX88YJzDcMEcs7wH9ddFKEIXZnli9P3tl+2sX0Iy68oJ7kUss3Y9VdNEDZ2Q2pVs2oSex
QD0lvv7q6GQ/TtMU8vBiN2DEn4x/kNwOjBTOptk/lXiiAb1tyjy+9lMFT4/N81pYE8b/ee/Z8Ws+
Des5eskSOl/+2lPi6LOwxF2Nn4Y7oMJTxveqRv/PgOioqlfD17uAnH5iPFSJJzh9lmlH/8G4FG8D
vn8i+hkexpcsT77cBIaQlYyf5WJ/xWI8z5KLKirtfVmIj2AM9Lqs5YcxGl9QGgpeE6ZrkprcnvQe
cxqZ7zxYw1E3jx2rkmHqyLWd+jeAcUetTObrYq+S271E/KjfOga+MCBbVfuEU2vvdmrZK++20CeW
U/gbo1K4MKYPS94oYu5blZGBk6XcMr0IrmicGDHyQXPa5dvP4ofaouWFhyxwoAVNhFwaDE4UAKEd
5d5ldVam5aqKgzj0SLkC/iQpP8CcVa0+CVzkbZ1fvQWFnBXFv7OryQJ0LqWV8k/7qOtrNLueXRDn
pjYx9/NtUv0OqroNIxVHaO3hiTnFdzvZIKaIFcT8Vhw9OXxNpJ1nRfOydCLhwe5fZtwToEWuThk/
VEZ2YGVfbJIb2bEJmn9eXB2YtVv7WuRE4FwHTUxSClNH9RLcgU33COFlWymoeUaOY78yxsdiovKo
iasOuTrJWAQJPQPzyREVhGZq34Tu05OrMduWy6tjZOa25UYNk/USN8zycsjEiOpQ850MMh3on/Ud
5dqqaqxrV3THNJteUJk9FYlBG9ls87bcFYGVhUygfuy4/XC9/oP3kZA+Ep4Na1gXWBFCozEvMzoL
sjGdnqHWmleVA7n4qRXKD7ADF3UKpvyb5oaOKCqJJo6+WW4QBS9RgkSTvS5HTgk7z9YqR+/fVWez
7ios68OXF7Tv0rC472kOTBnfkcFK0bUsl74xvzI2ayQI3yvIFzltw8oIjK9uWkeF88aAstiVRQ3B
lsBYxlZ3dO8bZy7+iRj7k9v7YTPVROEV75b92FOnGfN8IGCRoUWLopl16lVU3oZQhhjJo3W0VUqd
H7unOjbPMjkhT32FZAz3pJxNOt9b+dI8pCXotkhXjMjz6l+CEDHsGGV1UNNLb74UxQ2eM7qMdod6
a9lZECL0WfvteyRKgLzLLU2Re2IcgzfbGl5c8slntXwzH/c2mRRr34ClxhoBMZbjy1VZDDcGXbYa
6ITWpazf64KuuTJYlBn+fHTjKt5A1L4sOd4VK4ncVeR50b4bjbWVW8StobCZBXmNFhUHzCryweAg
JGxOFJRL+9aqpMm7KqubsLxGlRU4d7gXCIxl+hpEdPgQRGn80znbIlj9SjvrujBg9keu28zF98B2
flc5wT5BfRcyi/ps0x/tAyXTY76fxLeN0sYdPJArdUou3rG95R6iFbnUjqEZslQsKjNSDwi5zEoU
eNJJklXnY/qgvNo3yfjcFA2pJO1zYE0PbN7MHay6IH21erBtUfDq1bEI6WTPddw92oj5XZbFZN/C
HT5PmXkNWv/D1GrPj4YyCyaqT5AzcjhOGQ8VZmRO9Ow4Eel2kftA3WXcHBfyhlDd+Ld7Ro0iWjNi
fax7+8uELLPt8Q1FyGHpbFFl1RyXYUtVGwU9ayWP3w7432ojNuBZ8roL7jLPre9HFhGhLBYsYJBE
Wj7QyxA9ZTHHfqnJ1lxA9nTc+6VHJkagBOQHzEFuQshdv8YM93X7qCdO9dh2xDfW6PqxPGCjXK6t
Lrcozz6CLANFgajecW70tOUfQxX8nXH8FOtU7Zi1HgOr59MPKy2eUbm1TfyvirhYZUwkpvfPYcFB
Zdq+TnLkDlrWsxcx7ZFvjVbJGpJyuZ0F+nu7fIcufdPmsuTJOwwk2WBvclZqZp5QKXj/jSTGL4GY
mOrSFGuXu9+ey2Q/4cWhXucIR5ZDLQysPVS+cWWKdCIv9x6H5F02Uwi3gvBRZ4Q4kqrqMeoW3hOW
r953Ybr6lpVCCZY8m9opNzUjTzZnGWFBJkZhRFJFi8cBoeC8NTIbEhyVNMTEa5o5HnuJ5BnKbGi4
JY+kha079t96x89XminvNnbbj6plEmbo5UunFuereMordF+9JbkXVH0MfOPFYVAu4KyL7qNcntIm
oH21CBstkEQpj5XS5N+76Ly2tBRiZRXzr2vdmy4xyinUNXex9kTJ32hlzx5ho3Nb7RBTWmtWZOxu
YblQWCHz4FUqKypTf9mDhmPmObPC6lz3Bzu55OeuNuaY2OFo7fy69/Yk4aH7pl6HXEAuJ4YKU80c
Gpl1mgw7W0tnOijLwZ2EgK20sdoTm2CzKZBXSDrD3vKrr9jhAZ8QpoeJqeot3lpgmpQlzVLmu8Vz
bjOv5hAZgud5ru1NTJ5kO7FAZjeLVU0cCmYK63ZJD+w7mRhPr+kw7gZBYk5mIYVZ4q9l9jc54RCN
RgNM0brGWGVzpJFDhBB2WJf5vl2IqGT+mqxG/bTE6jVPUZnFJhhiuxovmoGZlPG+RN0b08CmRQtI
169poEXGDILnMkAZaWv/RS3RfvbnC3/8Xzx3lyrigsMMuaZ/OkCJ607MSXOfsiOm34gs9pc2TzRh
50vUcJ/bGsf4ErNyTF6bMb23breCosTN56nbD1EyrZbOfZ2L5bEXPZdv9YekH1ORcTd4vIFTxmfN
illTAKDrN9ZtREZllUmgQT0R6tXCQsulhPda4a3agvRG1aNd7frHBP9+OCR1DZsSOuTSPpIV9pxX
QbqdGXCjjtp5vv8xiWwKPUuFdsHcb0ncH1DlKwefI7ZCd994xnsCzFoGxaeZG1DE/erDQWbUQtUJ
UsQ6uLjCcU4OrGU4TwRrOz1cfVgNyrXvUj5FCwGeO7ya/TZGt40CgyUZ0v8w1rdw+c77GsTyVjT6
brzN7bNCnQswjYNENzMx6gLtnKHTX8OJvFSCIQqFB36jrTcoIvoiwouG+nNwYmhEklj0Xr5W1szg
oDwFiTgnc3qHtOkKsJMWPAb0buY3NutQnBpibRccE35gHBIGDeRQARQaE/GqXVOv+wxRNTqS/OTP
t4sQUXNcMmBHNnOyG+5qe3rta/mWjgc09vPdzK4s0vVzXw/nPOEOKkBes4UD31jNBjPH/muR3keb
33xOTMhE1n9IvEsUIMFP0iT3XWakOON8f2c4nF0zkRQRrGlmx6GQBflPyXh18C+G3sgYTnXQ3nJy
pyLLf8iH3USoLS8fHkmmZiye+hrjIRKY5egOjoXYpLhKiXktt12CfheWgIN/6ZryRfROu5Zi4RoO
IqZofsggTz/7zIpC68fwmJaxNEi36LVWEySx1USw8ZalHznDaQMd3TbXSbsg60FcX+MqRZW3DWSa
7dPbDScDNK/KvOiZl4c49zWFTx9i4+ghHIbWiPPNXp4p2aqjW88XPHIAvCKfT33aAo8dudvJHTgs
t2GbMYzNpsZtGvYz0TPBgt5mRkiwMJphpJFtE8hVVc54mYllOBnTt9LiM2A67xrqubKaM8hTtCuA
TpCwZx86GRClBXynY+KvS1cfyqg5eIH6ya3uM21vXsN0OpY1BME6I3Nt6N4ygeqmKYpNlepjPBE/
Qg/D5spbFTfXGbK4B7ei+8txG4fM0r9r7zGtA+jbGYxhy9mrQh2WVjH9rpAQeJKbkgVdVZxKg4kS
RkjJ7c+Wz98VscfTzYevLsTnwN9TKfNvqcojEv4u7ER7ZAdHExQkh9rmlUY3HaT63LFCV6YXreyK
fe80R+cgBnuJc7Cl+wDDJD/IWDvk7mPreV+sVKCDIEvYxPImrK44NRsHXMCII5U8H0QPjr8FjuMD
t2rLI83yp8d2SiymehqIjr8kBvdmZW+hevwFXoNUFwVLqOuq2DKJGy9WHP+kxmSF1BLWLnJfx8rj
Iu1vdnd/yq52uy2YEyA06bO1zadjYxJtwC6B2IFEPKJ3qEKIQO0DG8xVjdSiHZeD3ff9bun8D3rK
/BDE+bflVJsUe9IWvM0YRtZCIkSfruT8jHLL3Y3ttPIFvse5ItyNYvVQ+5CDMccwZIm+bFsM68ZB
NigsA9fNCp2dtzMLN/jg9yAwkjtC14lmhbAX4HgrG7EAgUclwSj9xHOXxvm6wGy6RXvwL0nsCfc/
UHLnRlrxzMc4VnLtdEy11OKrC02/CzDriE74JXbLaxNF/VpPrBq9OWeAVsg1iWD2um/FH6IuiO6L
/qCP451NOoYEZbNbgo8sqKmbdZKTpx59ezZS/ShBlWgIUjBtYbwTjAO+p8LIkaEOZVlPon98zC3n
hXuaa7YbrsiRvqrW/De3cCBa0zggnX8bfUY2AykQ8Sgky8r8aMYPOGDIxq27JzMmRC9f2guLxH7d
S99aOTOxJ0z78TG1mbliSxMgLkRtSZlJGiO0oHOwpNEJcUqOOsvb5kW1tw0GZhLD99aK5W/R+8Al
bl+8YaCghXKv6jcx041VcFGhs+XPrtPT/PWkQklL/usypbfTjEs5C+SydUdWK90S//ML440QoP66
MCkMu632jO82spczhr0XYcwfNL32xvLU8+TXnNOakfMc9z9lkHmbqOnf9Nw+EfS9GlXylrBRI3Vp
fp/XQ89SnRSoVTXqZRO3k8H2lKmd4RCVkpTYaVXNQ90ySpqVd4cww7kmmtWIjesL44B/cur4knjL
taTUbGzj2JG4e1BedE5s62zay69pmRygX6Qf/Bpu/I6q5M1xqPOd5YtAogvLiB1Ohk2OAgpo7zVt
uRinIniqmK+yPDwsSb+XQX0KrCgijQVVvRI7sN6fsrbaNa0Hipj3IIPPPPNKTtp5Yn/1V/YTEKQI
/eCE4ibSuwKdXWgmCH/Q4NCNJxKgIbNeXHR3Bi3WjJ+mKoxfYVNwLABzY0C2LZZ4j1Sss8/M0Q3U
43SDsBjKe24qtqSM2COavANm50vHKGZvqgS7bj4qBtBfciopIzDNJwx47iorXmPN0Lt8qd+ThUYW
7+CXmRCDrUYkXnPGxAWeJaaBrueaIoWe+Ih1E+ErqVJnrWqF8Eh5Pza7oIPlZ86KhTs7vcDpqFP3
kSZm2rKdP7MA0E1eFZOMukhPAgAM8mZ5nVEi27Ow2TZzk+jSVmz4ucRZFW4p7L66xM5/OKo+6sbY
LyPywaF/LUu9rAigfS/9Ktv2OfsaPdy1on6KowfbJ22lHOOvotPMdZRaezB4OdzefD7XtyehGIGf
uK39boIATS2CXTlhkjh1wiL1sJAPBOebPWdCMXyXEd6nJJh3Iscx7nGLRxQwQ/NMXsc/9AMJ3a/x
WmkztIkMrZt/7rJPDQLXdIpCI0brzVLJuQST+UsupmvmYYCpqYoa/G5onBoXm2e3lN+GUitwyYwS
AzQ37JHbtNk3sKs38Rjf6XIwqePz99Y1QkQlC8pJ7dphOlivTrKQXOBCvAH+OdMmTvV3371GumNi
qs/zQnQpjHggvf0pUZTA7CObKXqGDkHXlO7NGolsIvQf4RPral4GjLBdEsK/OWir8HFamHcE1JG+
PXUbjQiVGHEGVoHiASibQ+K1cK1zeQ+S+HF0sjfhFM9zMdmsU2S/wo+zdnLn01F+g/fQPbJ8OVqL
edLWcD+RXkeEVLxNo2e30V+5GXw2eGNXgiyuvvkbmJ3X9nCfmld2I2uDajAkKr3zmo/KK67AOh5T
m8FkxDpu5jUZiaUhMKz2Q3S/PAxr0d5Cqt4N51r3LEHzodu6TPop3gKG8YhtSYHQd/XIjAMh+0qp
AC35f5Ny/52z5zy0EjCp+ZMi1EflvwqWlaxpiMjQLIxb75ru4yS7FiNTw2xEkFtq9R2LsmYm/aE9
j/ixpNtzgJF5EcB26LofO+BNdsUX+jQaSs1sqkENFA3uP9XmV4c7p4+NF9ehivZdoldt5v4WgqC7
tBzuPenfjciPCZlzVphE5TGfAjbwznkyhmozWfODW4zRcZxYb7pla24mrkYEDAAIdPfP9bKSUTez
os4w631RjH6Yiew9M8hbMp10PvdT/vk/7J1Jc9zIlqX/SlvtkeZwx2jW1YuYJzKCU4jkBkaRFOZ5
xq/vD6myqpSUpezX1ste1KuXTymCgQDcr997znditxm30m5QYjIx0tjJO8LGVGJ+KyyLjO0AdiC9
7cXkfdqMFBbl4IDLE6nD7Rj3bfni+80Z6gKn+SxzH3rdulNF+xXJCqjZ6gmIHKe0BJBhodOWaDMf
PU/2SUD0QkcTtbWZsC7MkrvlgwkD1IYZFMIC1HTsVNdewyOcGat20OYYDpu4KN1duPj3llE5c2vJ
RjdkS63gf3hJziGvcDikWzyOjBs4L0Ybgl6rbTbWBblWqbWhSXvbxqzYqBc/p7QfNwpy/9RW+8aI
7+0mp4mfTaemMexzRTaYZ0AdCnh4ls00MBOV46sTOT187E6QNxHcMAMmNEn1n9TvpOG61jxKKg4M
xCDpWfOTQuzoWvvwuumu13lhMxvtt83t56XHq4a1msm4e2grkpf17s6To720nfoTofQKTWm/zINo
bbkOiN6R3B1awzuOk+hNxjkUTPB3KPuwWBHo1Vy8MWU1tdxP06i+CTr3KtRuoI/pSyEBnzpaH68i
DKIry01eUMDkWwYmhFfNKhEsdgx5c+9+9OgqZzCiBpHpOyEb5uAjCavZyHdlWajVtNFcIj/KjrWS
W5LR1dXAbjBWry534YglMjhHKtwMwRBd9Cl9LRAZxMC3iZOQzc3I20QyYaLDqzlUA69V2k5QwEkB
imo+kW1PaJ4KJiie4V6iFAuO30VbBs7ozHlmLB8rQgheo9ScbOWaGZILK3tWkQ0cwN/q9gTXUJan
gnZF/dXHeG/1rbZyCuhe3cDZpED9sbbqt3B030mdx1ZLzVFY2W3Fyq7h5rDQQS+CeHiZYqzXifgG
FoeaSn4YWXclPbgaKggf+HNaWghaE296F/LRqMeYIoYQtWlMs03p443dnlPf1lBHDBHzoGo7mn1x
17qms+SsvsWI9+YI58ksE7HDVP0UNuVdNtgMjAv8EXHLQUzHgk/TOFxGRoeW3rm6GD13Y50/BAMj
3dGW50IwPCmHBvaLY6KxTr5YrJhM8qtTM8ZXyjKOhqzja8UgfWwRSvCnPeIewFrOmY4OGHojl5tq
27p6vxBtB7SKjjYTd6LinPo9buzPeKQLZobGO37vr3qCSJ2sz+fSRnHap/RGaNt/69o3p4MxTa51
VsBW1EnCaT1xX2In3BrKapaN1Mhuobu9UWQZDrlsT4XKXkVZyKeY+YuMy+ciGOtDEHbXIvT46oEI
LczcWhPhx4DZRfsjpxb9ljGefTbKlgGk5+0MY0CGgHB/oaoegJx29no1L7V6vmzQOtxOkwP4W10M
oEY7MCtPmmu8TfGEtg/Y/Ny/iBAPy7ssDeB8sncYvnnSu/Ex12BR5/Q8eYMystwu5UgvWIGn0vTp
WmTwt6MkOemqIHYvf9NSbGOxwBdB4zpuHnK3aLaBQKTDaAwFQZcugEFsGxEiWvHVtvPcL53sgeGZ
5QWvKWkFMENFlewzbfo0G4CJcw5n2XUEX4txR8qiXMje+SzV8MH/DUsaoGK6eH1MF76pKGn85GgZ
GpYVIqNQgkV3mixAqbc28IX6KSCdrvHLJ4ieC3pI2CqLaxErhniuTeCN99rqzLDm/1LK+CygoYkQ
yBmGkEXPNGkbRmzZHiRKAB1CaBcGEa++sRp6eU5bpnWJdC/dQF+d7tFZphxKqPygRjxlU3kxW/Pk
p/DOxHiuEpODtE6Od46Uu7aGI2miL10f3lYtqM+sYTtHXQiBErKXpbkHiO+R5vDtdGqjOn9vaMMt
2k0C342O2mNZt+6G5BkEEnoDwj/dVJbxCE8E1BpkiKCplpYVLA2GYP28FRNkeQ48nDdTcIoUJ1A9
K9XyKSYYEcgEf0G0H96E7SFvm2Xuav5dwxR6pTf5tVDFpx7SYClz/RasXIqhcGiHYhcgNUCqRxpL
P7wIuzzYPu32JuIYbIboXsvRWMcKRVzUQheXYKL0OiG+3BguosZIE5oVO6Q03gx/xOKnaeskceKt
rO3Pxia2Bo54vtF8fllOePwUP0U3bhTlIQKUqZWvCU3vven3l9guPlofgYRjcy/jDFmHKZmtWFQR
ZQIzq4C8oVnvSqXWOs8pTLGSjXudgxoCNmIoDepY0T/VLnBDi9pgRYgOfjniUia2AYIHyTtsDq1M
7vNCPVntbVfoR92yH+xmZD6dU5fJhK9UneK4DvcZ6MlF6IsXMyiBoCpAGKVjvoxW0zEUSJ5tTp2L
VLAA9yHu84ATMkh5S8NvAZpgqAEmmYJZPPQwTaHOaAR8eRHIrVBes2+caOZZQVZV6BIquqRk06Cx
D+bTT/agiv6m0auj1GdeSSceB1xpNcK2GHTHJiXSEaBaQJfOW2En6xeW6K5wm1bIScCfRcTbyvKB
cS4aw5hphIz3xWwQBxYF3LhjB59HEWbTrUQE+yKBpezmEx02szdpSIXHhFWczsM07QN8Hn5X9pfI
IUFeH+GXGknKkxI4BxpoHIr8Wu6Dmuc140hBjQR6vAVY6un2hzeznh0k7FVibMO0ZI/q03QzRO9F
3RMbqVvynZolCftLFhcu0efo7tzkInNOl9hJGFi4ob/JbjmlWuuqaT/yFjl3PfZE9fj8iixq1CY2
8q6CxjKKHjNZ4ZeEI5L6dNyr5FTa0l45AQLcSig4G+PaNOUVLWbw6CATWySuqW38qhR7B4kH/A5s
J0Js9dosVgm+xoNlWocuQ2aqbE6VIegyJ/Yfw2Gp1QS1Gy60Zbgr3/SxoIUQWMa+aJMnZkjNRfN7
BLJ44BZFMLeiwhADja6e5UDRptfR1gEVvJ2qiadP7+VDLsp95U2nzgJoimmWLV7Yu1y01Awj8mu8
ytu+N1/HJL9qsJdXWrItei1eVWQSARFoV649TVAPevoNrfVKv1TwbdvihixlvGTI+1A2Nt2N0yyK
puSO2O0zI/cI221+aSjsWs/RnsveYvF81wwXtF9309akGARl96a6nBSWusNMgpVMxdbWBlZ/iInA
ip0sO2fl8IQolHg5FdF1JdrMNVoTJVlQruRgXAUb2taoy37pWhHiu3QikzX1bkaLJbqg0OwUvFbG
3wgzPGYWc+Ir3kdVU5qQR/sqWshfffPYG94WCC4viuZR1bnMV1D4XEL9a2dAigbgYy/GFucLwQ5M
ZdsHx5cXB5UkTTH9oZETWaVDwy9BKB4cCiZRpHSGsUEIxPA4r0y1ix3uHR0aOLh7efRc+5XWSUL6
RVYvOGAUCzrvH1oQRehxWP0Y1B3yJHuympJw5UJHtzSTSfU4ZvrTv0505rDuiBvJGk2cKjfAj7gV
WpMXtFQQZdTR8GD78Ahj92VSyXkQBO7J9rkf6Psm84rBKbLuqx6OXIBgBpWWb3yjUbfmWywWqfTF
boqmXeaLG6YfnxRT+qJw3Pcm+zpaLbq6STxYSYjmDM1frwNqMg3G1eHwja9wXNt+9QBI8skP7Xct
vegGbQHsCIfS45m2HK4J4GXPoveNscQKqevWITqMHaE1byLasdAdeNFdyf4s3enkZ+zRWswOk4+g
MvuMaAdpyR1knmhRFwTWObA6M7FOPfWM96BfORK7tqKbS/OnTOJnM0nv03xq1m7pQR+W43Oaujcc
hi9iJPlQZ5d/sUcb9+9wYfB6dcmLpdZo0YtUzsJWQ7aQgnYwcA2W6IhWjXiqzP7iz2rI2ou/+mbx
ZEDOHpBk8a0+1Ub7nBEx4fnZUzwhR1cO+IaIABUYjeYVdfhiyhXncDv6mk1+gOO5uuTAYdv8ueBs
CWRph5p3q/dcetLTs10V6SYkk9U2i0MzVFvZVzfJ9O5a9X6+kOYqNIPTFz3Xn22brqw1mlc92iNE
+4LqCnx5RJoPEbJD4CJTAwm0jPUaftOsejGtpzJ4Cqbgvubo27XUNcEsLkc9tRSNvRKAVvs2uAtJ
xpTtMfCmz2rK13at78aGA0z0Qe2SMsABhlqlVK5Y3LXgTBjKMZ+HZlX8MGK5VTZaAn8uTVH0DJ37
IiXCXKXKnZU10IwgGUKRXeOlmBsu7E0yh5wKChxXLcP85hIQBr6M2bNtC4UxDZyNNyd4arTZ6ohi
wvTMDXyoiCAPSkSHl39WenQ6DM+I3cjHFGfBJpi06UQySd1G7o0BP8co/XRpYFeZEpvN1XNuqDXt
VSrzZVDZX2x00LQPj37DsLfvwnZXjvVrW5RfZWci8WILjGupTjUTKceu0eq38YCCnt+MALxjp05U
wCCZBb9mkNgHQLXaUouDBzW50cpJ6SGy6QxtPyzDKJmtCbjpY5plIjykVZXt6ipd1WPMth6Z2yxM
gIIwNnfylZJ+9WTuJzi1C0/PthiYXkxNbX1Cb8Ay+JvSEy+WCJ4AaM0TAFw7rUEWDx6JKrPoF8lj
NFnpUfHc4ySWn73H0FQd85ETnsGXHIVs5KDObu3OYc7PyghsagvY56NPki9YS4Ah2yytzPDqRVOh
Jh4PnZM94U1FNuaUO13xDjdFusOHuAtRRHmGKpdtlT3Qu130BqhFEECLomeuSV/7mVqRc2qV3hNs
yjTVYYaMkZ+GOZPwoHBvIpnts1E9e8Zgr7RW7Ao28UVnJecmFNcRMVpLm1Ev62PUOl9yROE4uDL0
Utr7IPiDyWMHw1PhWT3PQUcjokjE1WPSoAW9cV+649kqOQ4LdTHL7EtIAADF3tFnP50zJXY6bdTZ
Qz1IphGuxQymQ09B37zEv/y10GsCZ/L4vrFavHYp5hwOr/h2yJ8QiXtUrBds7uWzFfA22h1NFW4P
VS1vJHbjtAGz7lrDR878j35pGWGhQcbSSfTSOQKBumEvczLMdU2ao8+01p1Q9bLy4bsmdRFv+wCP
QNlX56xz7tiidFx4oKfnr0QwLge7nD1NLdLDVKNatJEqm/SEOaRyks+tPeM/7NGGvLZ2DcuTYKeh
9BaB5X+ldEebRAEE0ouOAL+U14qPxi60pRjGK97eK2Ry/N6CkyojAtUXOyavWV2JpV02pAkl5xGJ
4U6OV3sYu5Uk31FjjsIcl5uIeK7JBdcMp3tWB7GMQ0PbVf63Aj0Dknd/hJnf7Jx8vAxGeIaxvuqK
lLwmBcN+XoPBZvccXhEZ5cgkRuTQs7rlIbNMDdkn28QEMYQHlYSfzzofP8NJlscSAPca/cO50zjo
auYqs7plJgQ/hCOtv+y2VV48DgixVjrYMU70/u3gDQ8SeoKOnbGvzAeX6nc5WlW3yGVyM9T9teuM
G4cYXiXHt7DDJW74zo4l5jYoE8aTvvug9RxGbaSJJcwPpAKrcV4ou/BVdQrs6DBlaCu1fFmG2W2c
bpQkp9ATNHCUV8ZrquJXAHMXyzM5saoJO37vPOKr1bHkZZ+eyF4tacpVNGQfEeADM2sBTNvBg7C7
t8r0O7DqjGwK3tAeyNmMOV72yne3Gb77VV3b+0ArEDrUBgNM3ieTlS3P79CWSQr//rVqKPUBNV6o
lYks4PAaaSaiDvYkX5tF0ZhaVHooUwtsXmbcTLq6AL0k7xrGWACtKc8EJ/pxOIWG/9qDgSEveFau
J3MUcE4Pgy15fuZov9oc8s4eOtoyuTPko16iuTf8dlnSP2AKzWKddbd+zrC6GfJ609ZK0Vynf9i6
OaAQ8SaKitur8aBb2KIH097kLSbGklay6X1LPNpGqJcGJCnR7s8bmlBCVLm6UIy/ej0NFnS4tTm9
14lOlMswvnkeiyd46EUs5AMJbTuFw8FkjZkHDj4UZRp4DQPc8QECwHBgILwDYvhIWY37PZ2oRzQL
CPRtPRmIg9LkTpnui5M0LOw9/fTmlBhwgRv5qXt4j6XbX3IL+H/KNjpU8pTWDPXi5KHUaDEpDm9E
E9QPpbRPcTtuKoUpMbeeW6YMi8Zt7vN2QBkTxC+VTNMTE23N644sEPOSaIrN2DHeBFgzlmzLRWEY
W22yaNHZZ3/keSMxgdFu373CR6nWQ+R8QaYq1maiHZv4ChQBu7aB4mcm99PbR+s0rTmkd8uCs8G6
pm3qUmg6Bif20SteejEgPggq+rTlFld1Do4rMlclMnkekvc2Az/G6on8wz7hXKJm0RVdLoPN2YoJ
xqDEqjtnbabdg6yp8qwwb5YeMdZZhBIVbv3Zx3E4Jt4Vj/yROSaWlZTDRBk+6ZN/31kuGzKiAlt3
3jH1XTorfZj/0FRUC64WP837RruRtQMFtGO55Gr6wp+O9IhapNKSkUPSPRhhxBNYeBHBa8XOqfOD
o1WA94N9MfY0cM2HpFFiXdjyiuwNeUJyKfWE+QauuUOqtdfKL+tFUpMXPUn0mA19elofq9LOYoRw
NaQG4OboYHY85sw/miMQ8ZXDvHjRRvWAkyj6ED721R6MBz3NUa4Lg4y7qkMApYInhIfrCfkwXQWG
eCHCw05DrUyjne8Y/k5b0GZMgWFXJfKWub5CMNOXDgyLKXqldeMuQ7wLnEyQ3YcG6TJGq33BZvrU
1/mpCOW3BB05Iq34w82yvYt6hAMIcZocVD/1yrzmfXj2Uu+N3r1geqYfEUeviJy/aW1kHwyY28cC
BulGuYO7gPLyOnRPU9gVBMlF5Gukt/iMk405RQjRc/fCxnCeXxan58VOJKfmhDx2oAGfBFXEa03F
iDXtY8nPbkvGrvnEWYJ+xVw6+HfdpHZ6wCDAnSER82RQutXO0I19A1w7yz8Tn9hgRg166I8rb+gX
SUocLlLLgXHDfkwINLGqO9ceqg0BDK/kGvmruRI0jBGAExMC6mTidOKpmy3/QDvFqW/Y8AMFFzzt
t6ly+2WB0Fjz4oQRf46Nm7J/adrQacJDlunPKLXe0rgOlvN+g/Gt0lGcDoLTmKpWKpbHwqVqQvqJ
zgjpdlnhzouIXGEzxqhua91DnQ9H2xfebv5RWk8MHxiNjV61cp2ztKHDOxY693AWcQsiRl41FI1l
Suxz7CI4bvLpQTXhmZciG0va6e1IQVxgY2X84jugG9pXLU33eDJ2NFaOYmDKqjC84lHHApKPPYEf
yTay8mNfkrROlhTjrTb6aEjcog1hrlGGw1Xor3ku+HxYUJqAGNgEt1LNwxUAEMFQRr2i1ZA9EVKu
5dSt5j6MCgWY77nF7eSvsUY/K8M03fXiwZgKE9kyWaUcnrZ6pj/1KnnqPQaw5TzQ20fpyARJf3fz
ot9LK8BVRESkLUtG0/wqWTrSSNIIxQ7sACm+dcq87raTFJ7NhEwksG5xrDF6Jh0GwV5+zkxv6VLm
5brzyWZ2R+25k01AHznAgKEbr8SCcodtoDCjix5qo3cFsqHCgL/YVFR+8VAekBMvq6g4IqRYA434
MlYjB1zviiwNeaVC9Mb4FhXyqzNhJxN4bpeOCC+VT7OH/XVObzrhwX8dJTXiyr6QW7DOI3vrFaXY
5lVPe7FLtq43MVMfh0NkGw/YZDDau/ob7vPPJC9OWoQuk/yfbtMwHeRMU0ULz4ruQ5po66yyxm2m
eLCaEGVk99oyq16i6aGBKokRBiyDKde03GUnnPeoyrzvkYX/n3T++HvSuT6nh//32X7Hz2x8+4FK
OP/736mEhv6Hg4fAJtTFshwXyMS//QfgXKk/XF0XrnBM4RDGbP8XlND8QyhlSMEfuYL5qSQPEAdJ
E/z7v2nGH7Y0bFvwv+tSKp2svn+BSgjX8gcooQ3t0nQdy3YllhvFfjqH8/6VcD6kg0wxFyOPlKQq
062OASqgN322G6/XV4EinBRdm/GmFV41LtK2BMIzmAJkVECaZr3IGnt6qhhykS8VtoUHZqfwYcqx
9AOVQC4el75IFh1xfZJZXDaOdLI0sN/hxrCN0aSMo8DBnOiWBhP0Gp/uqhhUMp67nmPfHqZ0zIAn
xtvefRvNrFYnYs0iDUJ6Wzvs3nSBQBFReVPvj7llPRNoM+o3huGMCmGQG36hOTWT7WqEd4ccnb6T
axsDzE26DFJ7NoEzZMeS3oK87Vw7ZaJVNHwwN0HrPTg6hCE2BZ9qDF8BLgPV1d3Ri+OixNjDSkxz
2UE/4/ergDdWu3Sp4U1opyJ/tF6xMHfdc8d0vy0xhGhkbb3XnWWV8TKil45DLWyQqpCTEWL0+CpM
hRVsFVtRwVEH6jviaeJhRvvS++BtVy0SHHMZuUaGfrNgmLVUqCrMYxCYpbsmrg4bOxMGAE1DSuv3
ohfZ1Nek8UK3X5cdlsJDmava/JKy81FWKjeFetQqegLYgfxyanTc9WY1UirD1G72IhzRX3VuboDt
Grg7B2btEKTLJPIpZfNJAPKJpGVvOaXY/kcy5uFdCZS5OGdYPWhwDRlr9LpNjezDwOGygqgi5K5N
EIyuahiLZ90d6bnE1pCtK6/S56QzE1VKSOulrbPbtnOzvN2kTRCUEvZNNYCllm5Agi6nESu6G3Sc
yh7BSb05PjM/6PzZ0zi+uq6JxsZAbtzfdX8i7I0o6+Sy83SOw0FDFBbBav8y3lX5qI37Hcq/LnKP
grS9+Mw5A6Bh2LvEqvZkdGCFGvu0B2uCVPmmNAtl38jGgbiU8bC7G8vM8MIMY0RaELxZ4axhDaGI
R+xWMorG7q3TEcKve86loAlidUXebUSnOrSAVdbLdTOUDJxCp2wR7vsYCjNU5DVNwwSmp31nKBN9
DmpjVe8sI2s7ouc8nKbVqFCSVVEX+5c2Men0F43NOyiJOahQ/abxyL/D+7UTZm2FH0wiEdirEDLc
apS6ae2SduTn5K7u5NTHYMDLe3dQhrOdFPv1mjgDs3hHCMFqwkJWTDedl8feKZRhrC9C0DJMf8M8
D29kpTf946jG3tlbBAGE5CLTHFrqExO8hR+64zcLhlJ5K6VgcaG5LqE6tBYuNZrMFEJhaCEcan0t
qCj4Wkr6O5V0ln3kuFOn713T8BvhWcmV/+a742go9n5HvuCt7extmpmE7pocAFBk5zo0pSs2B8k8
FAdbOrVoC1K0eISzASiqHSwvBWf5Re36YbMxqGCRQlWxXq1Q3+DZqFwwoigzaF0dJrBj3j0h9/gQ
4cIIc9I+I4LaMHRMHqvDy1+2m8uvye1zNvF/gWUdilLLkrbUCZBVQtclDNu/ruGuAAae2XjUzNLG
HtYaJDKRNoDZNw3d7maAsfbw+yv+uGt8vyIKbENiNbaIyPgJZTuaQQRqIKP159q1vxJa/yo5NhFX
M07qlgCElvEC7J/vBcgP0cI/QHT/5oOyM9KPFibBIAbb7F8/aJd3pV4C21mUE3gDfbTIM8aneP/7
D/d3t1ORyUwUB3UT0SQ/XoWQNw18L5WXU3IoiTwk9L0YP8fcsxGpZPbi95ebv50fvj1Hn8+xDgWx
0AXr+4+X0xOQWtPoUaji69zOOQnMmW1715OKsv79pX6MnOZr41IGIGMyuSVf2s/3rxJ63bQ8v4um
LAgND+QHoCT3Hz7Pj0na3y9iGsKinrCpLeyfbh9iC1NHHhpwbOhRHOe5Rcy4/8UcJqKouzu91a9I
DU6//2S/PJCOzkfSDZvn37WV/tNFMyMmz6DgJnrVcE4LRs6CrO9FNRT3sd8h0vC8YP/7S/7N98Yl
IRpKYdnGL9+bb/cMjRM+p4EL75pOEeuIpzRr7QLZ+aeb+rcXs3QKSWHoCAd/euHchAMrGuiZMdD4
W3Mo9EfNCgU5oSLe/v5z/c1D4iphGYY530wp5l/lLxUhiPs0UT1tBuIt6h2NfqQpaGv+1YtIYiWU
ZQuJkUT9vGSVTissgBngCMNAoVlhaNrbTKp+f5VfnwrJcjG/WC52Dp6LHz+KpzXSB+/CUwFFUdlk
e2UAqiXsBSRjOJu1x99f79dvCQk5NbYh2V0tSvQfr6carcEu6nLwLjjuqfZFmtU1q7N/WO/1+ff+
ccngOoobN/eLXV7pH6/TFOy9IphfMZAKmy5I6LzmhkkmHRY3MK6tN3kmwdeAuNFz9rQIKvAnuzjx
HffRLQcqS2AdI6nTrd7d/P4e/PL4EJmksyXxnDIH/mWNER6pH8Kjq6aViF1B0N1Xcfz199fQ/+Yi
lmGS8KSgvbvWzzfaFwIu2cAS3fbRV1A0tz32Gy9BwIJSu2KQ5ntUqHiX4c5hWxZXi+Rlar+DCML/
i+/ctBTvpnSooa2fnrFcx+ApA54xNQIyOJkRhcRSVZHLzB7lf7j6/Uf/u0fMouLjWobBEvbT2wmQ
Mmosk4UgpnKNYL7pTgcTj1CnVUqlo//DIvfLjXakshym53xCV7Lx/vik+RF4M9PhPSUXeD0yX4CL
+A9LgRQ/P83cNcPmiXYdXtJfNgyTW9UUNj11UROGzRB/qqAKK3QWIcR3it0lELAFgZtA589TdSmd
bwyiV0B3af5Ui6ajG9+mWOmyaE3yDFKh6O7Pm/7/uvGx/cxv39LP+n/OP/g9L8Yq9IPmf/34j/X3
f/Y/89Vb8/bDP6yzJmzGu/azGu8/6zbhr34vjeZ/8//0D//H558/5Z9aGnyR/31HY/EWVJ/hD2lv
8476vaVhij8cqge2Wv4f5ZFiL/qe2cafKHYog5IJhC+roPzPnAVp/cEKrNuOZZlUjKz9/9nSkOYf
aFB4h02T/6RwUP9KR8PkGn9ZG21ymrAqG8ohCI5Dp/hz7fzL9iVQv6u4dcqV3qPfM9Pskrhvo5Xf
+l6F9d20lpZHTR8zK0SC3m2GZ7I86ZaZ29LPviTZ0QkIqE1Ftmes/CYEmaFGR9efhbLunYM9Pgxd
uZfQ4ReMum/JBd4lfvrKsXdLE2SV9uHeoMEbJxeMVHdZVm+aFFi79C5p3S81RAAtHQYwMevM6J6V
UTAC1cZjBqszsaNvBgmisT+7ydN1W9dfLBikC5M0+798n5dfjww/LiP/cZdMYc+vtEGdNr+Tf7lL
bpj0npdakLnqGFl3hlOO4bmHe+7311E/vtzfL8SGaFB4KkmUHo/RXy+EASRxvJEoMS16qXzQcskF
Ocu6BDjVL6UO698aNnb1jQMT1i4SY8v+Nq/m/sLYbCyVvPjeVyane8Ig116Hko2eNM1nhiMnw/hK
ctSGELQcXVcMD8fWuzuaS7//CPpcW/3Xbvv9IxiG5MmmkDDF3Nz760eoyi5E2qrKVS7zm9hBFOLe
t2SrYif6TJGBwhiE/czo0IpOZR4df3/5P89Sv1zeRi7IS+VwSvjpq+ojjCjAGUmaQzfiGdinUS+A
X7HGFhl7gFAit4FkVwZbEMLdgnPZgr/CCXrSj3XsO3S15WGhk2pHUnn0UltYqhmT1ggfkTF49x65
9kYdAm269aUxLRMFgbPaFjlRmxn4rOrG8SrSI6LVEOBR18sRhFePV6uNBHL19qw0Yz8GWKUqvU7X
v//4NEl/vf00aux52TCx/Ns/ff62ydsyysJylU58y0rVi5gkrHXUAiDHnXfvRAhfLAtqRrqPNAo8
tzBRrpJTBQhvlZnq7BteR+RQ/ZaY5U0p4us06g+Vn22xmuzTvLhxo7M3YpbxRHRXkaCCkx+M8KA/
TbgiYXZuk6I422a6Q8xAkxOtMtiRRjpXEBU7Wbgbhy4b41QgxzoaINGdMTTDnLRSwB5QfJHMn1o3
mFA6Mkwb9T2K36vpmzfE9OIFQcHQEgjFYZ1c1tC4MTr3Lrx3abNgBJTBmrPNVmiMp/o+JwAKWY2L
j1nTv2jufV94u0BrnuEGnomuRw88GXeUjPcCXq45PbQ9gRDZeOkRpWuhXNOZQw7snuWYQ/Rj0611
8m+zYGdaCCAxGxINv05BP8d3kTtLNvNNPbX7hqtWKfgJs/sY1RbSFaQD3T23HjfHBsDuLJ1HA5n/
ZFTnhjRt28huOWSAk+lB0qUHQ4f9VWkvgdmcRr98AFG2YQe5I/DjNmzzWyNoD2PWveiDwWcNbsKx
3Nl69khq5mrshm9dzZfqWS/SKR7hrWwZwPGElpuoxcTqFrQ2ocXPbHysWEONNltzvwB7uzV7IF1d
cgwycWS/2FSChBtm43ZXbOsYiENYx7RZk1fDxCxp+PJQxfZzNZ3oKRvwiXUbEkGydmbR9AQChF7K
beSruzGIXtxaHY0oJXWtg8FXbGmY08C8cOZYDEN6SkPzNPgkORvdzeTh9QfkClABtWQ69l/iHugz
PsyzgT4XvBtmcsUfxV4Bld+7THlwdBP0l5CFqxm4FpToSHmmMasTNrclCI0RcLkF/d1lgLUaa9Nr
94P8Wlb31CWI28S1VObeY5yY1IB0ISDwsw8VQmCPF9pfhFq8lMpdt2VWrpDAm2slD/RY/UXmuZc5
KY7G2rHr5V1bJa+D/YkQ/AxH9xtJggQ29C6j3Pwr0M4HTZZ7VpZVH4psG3vuwuTLNQ1E8t2hLa92
Td2o88sv0yLFNEZKg6rILaytjVu6l2GmZSm1VczQGQFvpObizGKhqbL6IBNgz75zKoz6RlU1OJXx
rpb9PonrJ3t2lViM08Jiui0mdV/nYYb7jHm5KatdGUUnwgNfktF+7Ico2Wo2v4LnQpUh3/s1EiGw
a7dCCCmeG5dBuAlhElcsDFat5FeZd2GNHmqZ93tXc9C49nTUVIbgzeipOysth+fK1HjBL7aBJJrD
OYUYRuOyW+W2dxCxXECyQ6jgmDfO2N7odruKMr6/mdAUFduE7c/TREVkIGmLSB0KNDtFgQqXwmTZ
OYBjkeHuyY3axbW1F+RhE3GCRiybiaCxvQ/ByAGXxeidm+YpgHSBwe1en0Im/eqpJtylHPqTJxxw
rWH6Yvsm0OImOXUmtN3COpvrvjHvYndc06nfJgbDiBmSTIxI/d4YaHxsdRVutA5zNt4iuY3C5jBG
gNr08RjppBOY1ilmxIyQiyezykHcGn+WN06Fa3HIt5lr7VO3vfFsHLPoSfegbHcqpqRpPeYaKVZt
+9mPWDYHl4Rc8DD4+tda0x7c/83cmS23kWRb9ouiLObhFRGYARIkSJDiSxgpSjHPHuPX3+XK210l
VZZkZf3SZplpKSmTIGNwP37O3mvHypox1JMt001H/J/RWo3SA0nRJe5E8yEul6OCJaM0r7RGV9rs
HsakP6etuRUzKRde/67kydPgWgeiAxG6YvaJ4weHOq+u+5eyMXelStRAoeHTfHTMTdGpZIMYBGeV
Tt1v8qr76ixVDeLE3IL7CQzHJoC05LbYONp5SSzyARTeFrsegi79cFJsftYd8RtB6nasd/p2sBW8
Vgo1z+ArpBKoI0190rY93knbncja6RI/qmcWpPFUmMrFS/CR2a1zKohdt2YisOLqWr+YUXqrSm5S
3OwdqyIZb0+w8Mo2mJTz9r9oaon7O1xjw/MLg5gvgiAVj8x6ZFp65WTIH8znxSleIczi9q92Hs5/
d1q+zOYeVszWxaC1ssnFUYCK2VL6KsQmG0gvaInxtMS6tl8990pgy7qz4HSqH6SErjCf+QbN8rwR
ZAqSI1yGB2aECPGh56oWqSMv5Mljff4gqvuLYbh3bVhfmdV9QUK3U0cFvU653Rq87lDga18njXRl
0aaA985snkwdrjBIAvw01XbU7A11xwm8+S5tMFuN4boanmInfyEiEK4wlaJNjkrWp09RnQZ0Dnju
76C5ME4gFcsBHA+PQ4GLKe9QZBRf5K+tpTzJWA5YUCpYqeQbWcIPcPIuuuWtmPPd656zISrxi1nR
1OENRXRm9QCxjAlRs81myctqLecU5NVq6HN7lefYUQVzq5UI48/YroDrGs94uo5yGdOj4bAY7kVJ
7EcjtJAmWicRZ0Gkxe+jonxUzPaoMyTXKQni3Ny5+rSOucheDKZHTcdHBUZ2+ULFDUaqvGLSWefT
HlzMZz5JiTUYOOQZrjvdp5F4NFJ7U0+8gk1+qpwz9+Hd5R1vSvMZvGoA5QE2rbLWxYgIsz2U4mu7
aDs2B5b+Hqw/JvPvWaLeI0Pddym32cUM03RrdTdFJEt1061Ky33B3GUmbNPqml1uI7UzUZgVL0r8
qIf9nqTXjQ6nNqndnbUkH7NHMBGJFOR+KVzMKtx0mHqB6PJM+82YU7wCmyO2qAi0DG1GQ4N/XdcO
sg/sYhsXWejK8NQd+H2W16x979zke2Z/qqqWbwC23SiUwEWh+9XduVgxTIdI+NhX7HR2755DhokM
jtENYqrI5oKVsYTjFYVkIZgJHOIBbCigBAQm67jG46eJwncxO63r1nyNZgV2ivEhCpT4M3PHvWMU
DxNyZ5IZyC/xKzD7icO/pCKyyBPygBZG8UGvsw47RYuwdCmpTdhjIpNHKM06Mi9ZcZlIfUaetkGw
ts36RexG7Ip/qKR/raPpGDnoCVzL0B0SGn7pHHl5khpR27VBn2TfilJIBgupXNHRnOzN7z9KHup+
OrLwUS7DBhrxmqta1i/dagJsKVnCsg269oMtwHdjO0Drs08AjUVx9YcDmvHzwIYDGoMT06bTS29B
nvrlROJfDrNd4RgxOUdNoAqQdmVvbtzikxPBhlckKIGFaYl1m7vkPFoF+U7VvkXY6E3mpsLMwblb
YdoSo1BX9QKnVbHBRLaLBw/shL4Zo3ln5yokzPFqDfCwW+051/SbBddwUOLMT1C3hUn5UOThizNX
+7zK1trU/OG8/rc/omt4Nu04jd7LLzevTlok3RoPtczdYQGrur0xY8Ip//SU/Nzw+99r+S8f9Etr
2TUiKOA2H0Q3Phht+FC8iL9/Ov7tQMftwnpn84SgREb78vPtCoe5yhIS2oOY8gWh7x2huOB4ogNn
BpTSy2thPM959Idz9M9jqR8/mKrLqbfl0mJiXvrzp8bOhJpfDA2WMJ6PLgtMBlNCVYOuxCWtb80o
/O/v2U+f+MtjaZNGqifR2AR5A19m0lGgFqc5Uzc69IvfX9If85+f3jhk7ixlDGyYENFE/aVHEVdx
5U4Tn1Vp2v3sLFPgEuyktxcZiEOO961SCSmqjA3aBJ+spHOfID9utpo7PQ/PdWRvlQRjOF4WDHjb
SE/X7Wj8YVX4m0cLrgNrgsf36aie/PN/eU0dryMliaDmwOtfFBMbtK3/4TL827ojr4KtOjQS+Zsx
58+f0APZyeq44oony0WH7Au9/hGi57h8Ta6/v+J/+1H0tWRrQnU945cLrkRa2etN3wBj2lTldsSg
mGm3HNUvRoTd7z/r35p18sf652eZv7ww9FkRSoyiCdwUvxO+3AWz/ZAaf7h6f/cxzFM0T86HVZbv
n6/ebIZOK1K1IeYGDxcp0B3mcivL//Axf/MY0J/1IC/xGFhsRz9/TKYCXXEt+jkDPLiq4WhIXt7v
L9gvA7L/XcUQQxAC7CGUs3559bRhhiHX8yBYpvPehsOa4ElmY2fwDytFQXkeJ8iAs41e5+vWwfIc
1m/xqP0V1vwf5Qr/4dtguCFnqY7165RT9foKSDTfxqzF56bIN8tioz56ULz5QTXEe8Fe1M8qsPDP
ShdHb0blPv3ppfibhe+n3fGXhQ+qhSN08j4C6JhPy2zcjcq0y0p35X3vybcM735/7f/u9tqqfCbl
BNn49dJXDKeGaiJtXBef5vSiEe74//YBv7x5FmxJY7L++oC6O/Xgp37/AVJe+XP5wgb1Lz+C/cv7
hk7SpXfKJ2imehyQPQ+ldEsoNeFqenWyo+UpMuC6ZXBIwklb284JdAeGNqBz1p0JdgNg9vzUzfPr
tPhtFnRT9yos9Z68g13mAN+dH37/LWuu/jffMxIglYtuIb2wf3l59Rq1lmJiwNYIB9ZaJOtVvZzG
DBNexUoxA6tflwsOlkTjmKYaz0S2EtEoJcNkVipavhtMe4MB42RjfkOrdBfW0InAVhjxo8iGxxaL
AQaLrwsphSt7TI5FDM1dV2FuTdeZIyfptltZNdU4YzRLv0cyfRdhmyKCNGkghytSix3jV9XnHd6+
R9Hy35vlHkcQrY3ybTKtO69TTgvJuaKlUdj4OQV7aZApN1b7MlzWnP7w0uJAAHhpox6UXw5dyVqP
HBzB0w0SwZ2leNvZUy+WUZ0g5z3Jd23hWwPldxeX3rkwnTNxHee2sW6WYt4K6jVRcX+bbN4B2jCx
uEzqfZfFZ0PBgpfX28ZLN+jHHnpT3zRascGaeo/b/2RjKW0cGKPG9BjG5h0kVj+RVGaHk0zVvuWF
+uSW3tad3a1mpWch0rXKn7fqp2HMOKiybSXPuuJBGuR6osCg6QWk5a4bp33HNLxG7Lbx+OEX09ub
2bQTxXwRSgFt9YjX+m3Ip4c0NO6UMXydzeQljKrv3hS+YjEH5TLQP+7tpYCYNL67BalbAFuKCFdr
TbSFsR6RqurkSK6szgOnjGYMmCBRlCl6pxxoW8sYq2H551UgyrOr7rLUPdEk+1zc+kWIEsNBdcaT
EehKeN+byfNoize1k414vqio+N7gztTFsaPtJJiXlQkHu0xBtihInPL6aNvBOBjhYPZ24Kjg8qIa
+KPdZYe4rwbYSxEhviNx5803N5sfqtxV/nrX/6vJ7jn52lZd9V38PKj9MXz95xT3qSr467f/yX/8
Qj/Ng/8/GQCbrCD/eQJ8Sj6+tcn7T6p2+X/8NQJWnH8YnLVUD0kAayW13P8ZASua9g/mvxa/yzrE
ecVkOyqrVmrX3X9wEuQEqjNypNXOkPj/zoDNf2BlN01U7Q52B5or7n8zA0YPJTeBf9bDUnzjeOjq
sUBDbVUt+5ciIy8LTU+Gxe/rTn/sHPrC0ViApJwq7MLgSAP0HHD6MO35I2YJGpm4JuRiiOCxX7fS
UzFId0WFywKzBT9Q7GM9WbZJqVfrwssfJ+nN6KVLw0jxa8A1x0iJhcPCymFg6dB0mqZD5JCotRzi
xZCqVz3fjvb8BWKfuq2xhkSQeN3LapGOESYsb6lxihJgE8TEy8SW5KIivAX2h9+kx3gSWXdC+lAM
6UiJ5uglwc+fOsULkHjMqM2RDQJMjwXYQrpaBulv0aXTBdE6Mm56EQMWGGmFwRLTS2+MgUkG/gSZ
995D1Svf0OB/OCodELUhjxV3TSZ9Nol9B5FDRpnQ5oWdcZc27kmj+QmyN9lX0q2TYB/GqD2TtIWT
x8DSE0pvj9C+ImSCtNwMewBQ2wl4KVYgHUuQIr1BTFxpn+EWWjSoKNiH0NPpEHzaN2bXpCNp+vsA
bM2gpzVhPYoEm7Eh3UieRwRa5sSYClHd1l2xI/sGaMikbSttvrFa+7V0N/XYnGD8fRpd1SGrROM+
iAaPZLktpDcqly6pOnM4BRrzZjEaHOoM55k3x9JY5aztHz4rj4MSGk3f6bv7LnowMWT1GLNy6dBq
pVeL/SeY3yISUJhJaA3mRFcauzB46dLpRTG6iSa8XyMmsDJyydxw56ORzVfD4cEi44fgCOkd06SL
LJqWkwb+0U8t4ziNbovuHs9Z2RqXftthRCPkO/bll0phzGQeKqD8NFkEnuJRRCST1bnvmXJMwMNT
DhPBLeWT6TJ6UbHApVjhYPkyK8Qcl0qXHJBmSeWF/+rBOGFQ9zYJs900xkODM4OIC1vZE6ZWOwDA
4CatgCPOgUjW9YIq38aoh20faeYevwFtaEbxk6EFeoyzb8Tip2P1Y0A0rWrp/iu8YcGWN0GVOaVL
he2aJIX1UJbfYk/gpcVD6Ek3IeoyIvX6e6eiK06CyiqRzkPmR3eagle2UOtAuM92o7y1DtzF3I2z
jZjHp3MowWIxlkY50RmwOOoCF2S4OO+VGt2Dab5VmCEVcuj8WCtgDmCUBDT8ORHng/uFqN6EwLI8
uo08XDYwT/gD2DNT6bscpQMzIktrkJ5MmhZNXuyVyYQhHPZrHRT3psHGaUo/J91cVhosnr30eioR
Z90a+6eFDZQgbWfTYAxd9DXw5HUH47xzoBaP0WexlFCrZWhfkjNELbtji9XUwXJqS+9phwm1lW5U
R/pS4Uiq0qdaSMcq/A4sK5hYPelmbZG1r1y0FuMsOUvWLZPO1wQLLI/9QcUSi1P0WfXqA+jjXVOn
3MIE9+yMjTaVflrylagc3SMIJL5AwzBId2kX61tylo5WWT6LPgaCOmXP6LCucWZcaPV87aWLd8TO
q2PrlX84SJ+v52aM5YbjPEYYCrvXGEMwjWMy17EIEyYofKaauIaxD1vSR4zx5JkK5r6QDuNOA5oE
63JFY4eptCzGcSOj+/k6A+HBsGcFo3QsF1iXCyzM0CSwImBqhvxL3gmFnWBW0kjfcy8d0DlWaCwH
GFGlO7o3A1e6pfvsZmOebqWLesZOzTmpXbsYrB3ptI6Z4gSN4d07nrP1VMXcAtqDE4FBe8GoXUrH
djvi3XbmCXoXgYpjcUrH4otZa0TxReMjAwFIObr7qoTtGU/oBn480dTd1ZRO8VZ6xj0luTKqO82Y
ySWbpZbucjrol0lBI5RgPJ9ac0ek0KmNBjDFYss+ikE9fchCVVvpp6TX7KCQTvZJetprzO06Jvco
xu3eYXsX0v8eY4Qnp/LoegMDafqeY7/rLPPaaUhCFCz0DVZ6tRLWTmCuj5l3hAu2FLf9gTaQHB9H
4g0GljZL+vML6dQnrr7FuF9LB/+Mld9hpNIg0yE8BZc/jNf30GruUdI7/sCxgIxnmABxBR0gqog4
kLyAxK23dkNdT17kpWqe2vxBAS9gD/eNHGN5uJYxjjFJgEOAE8QkFAY0gWQUJFX4RQAtqCW9IAFj
UIIzUHsbj6ZmXEpAB5ALMbUMhxEAQvyDhAASYXBIkkpTIAnjkG6sGNd5BBscSsWbJ4kKLWgFPdHZ
X4frsOjnRLIXBBCGStIYJsllUJyeUBlIDYtkNrBMkOIJxUED5+BJroNd9vsM0EMG8MGR5AcFBEQB
CgIJjbaygENUkhLx44JKtEFrpW+ODixakUwJZ8LHxFhldqu7jufctzUdoc7AkYpgkbcFNAVjyVaS
KhgOsdgozb4slGue185qzBKiI+BbpIAuTIAXHuCLVtfPlBm3MSSj3oaMEbowMqbWuupAM1DL3OO7
ui5DeJ4KDOKiVJdA7jfj1vRHrHbAHFXCR7CsguQYQXNUIDrsWHTrRFcaIpY18B1gPDoEQkOAb5ys
SNvDrdOo10WSPwBS0e4hEbiVVJAf3B0HUEgviSFEagQacgivmi8eSJECtAhHMlR6XfQ9/0EdkfwR
BxBJL4kkhfliS0JJhAELtB4SFEkvMebbYkAzoYV9XxbttbVY47XyYII9sSX/pOEI0gFEUQCjdOV4
q5UM5k+vfrYVprsMQEUPS8WWVBX5zEF/BUrB3hharAdCvTmSxJKBZNElm8VLi/1iQfYswbaoP/gt
gFwyc+QOgHaBdWzC26NeqcC+sELcT5IDEyMh2g41WLK2WsjYWKy1xYLRdfxv7oSDZ2gBoC9oEGoI
cEEpeTO1JM+EIGjCyE029JpuLv3slQOUuAaQmdgKfJm2ekXBwiEWpA3K7MG3ncaiUrQ/kMrAlQKA
02iQcJrqg6B32vsQckLJypklNQcc44rm+Q88Viy5OiqAnSTSnoSSvRSAdxze9xYQT5RA5CFU1weJ
c1Mlq0dPYCV41AHks6j+DNCHJ/GrnY7QN7pkbdjhi9w3+nw5LgxaYnMiciW/byQjKBrUnSKpQZip
XsuqIGXHOxMeiKoXwFArSUP9yDLuAR+KJYUI4ZtE10G1EBCKJlBFzAKpdvKr3i9UTcCMcqBGU0ik
GEDLVe02O4JEoapwS+BuoL+gIUc9GLkSPidfFzJcX3TgSTkQJQuYEiKSBHATfKUh5gFQJIGpTE9h
bR0r8UGz5RtwJfJKJaNJ14+dZDZlxmaQDCemjiS+zhjjHQBPtjC+DH0fwWzt70VtbRM1/RJ67GCS
DWXvTUmK8qoAlJ5MzBL7UbKkYOMGArhUKSlTDbipdBqOOfipWHKockwuvp0Spd0ZvrMgzEtj5ZEO
JC742fqLu0OwICk/ONJn9CaSeGVI9hVuLTUQ4LCYcxsnjh2+IUlZA8isFnTWJBlasWQoJOnRlXSt
pHVeOPH4NHecIKKsUiWJy2IjsSSbywLSpS7EI9fhudS1k7TAKZ3qJ8zce0n3Qq/HZUoPWk21EKUR
z9uS2xsBFCzCsKZISliDxEMpWfozzfsaSZJYIi61JIvJ+qqbJuuwaNxXSR8rOs1C57VyJJcsTbtd
YfL2jSDLaskuE5lHIis4s6niOHdFFQPDhoVSA3oGZeGk9LSWuOlCUtGMsvhs9ENp6btBrdfYrb9h
XDvauGV75bKAVsuEGzQlArGECnmU9DVUpkGuYcjvn53Ee25g+fidLTa95LblNYUfDsBNR3GQS7Zb
PSUvVrufPefG2+WsJt14HWbtBV3hVlKrXCBx2fJVAxnXsScZDOGB3aDiGcj0mKp7VVLmQmXYGvZO
KzpSs5zmdYQQXYhLJel08VB8qJJX1wOuy1znZuROwRicRSSXdDtOYc/yg1qwd0oBYTcL51VlPsVW
/SzA4/1Ygwdzvuiz/tybGXAPNPd9UuxtydZrdQyWVslOIbl7bRve0ni52AD5li/VVNwvbMkIMS85
0L6O1zeUFL9S8vzyqnpsZoLfEOcQp7Ts1ejcA/kOJMenINXccw5CEgIR9CFhKs0dR58yGGPCHKIc
IVws2YJFOeOo4B2eWL56KryM5CNYhJ6kEibgCb3FC0gA/t4q8b6xWDXRmPSrRbQUIwl7+3yJTPzW
Tf3sRu3V1WAgptN3vCXLepJ0xBRMoiN5iYOpXxe7h1RSfog5+mw80IiaDk8iItIS5GIxVsgeMFqg
AUEfAevTBV3L7Fh2hgH3qwt4ihqG4wTLMdSR2enpowrjscyo0mA+CtiPEWjiVdRX7AESDMkUZPQL
vjN/GdWzSl3jD8PyVlrg/RQnUs41jElHSNgkjJ0hjY+iHWXoOyPLsig+O4moXCSs0pnsPFDgV6JI
hGWZe0H77tbFhwXlMoN2mUK9zCT+UpUgzJomYGx1fq+DyFRgZWYW2hsPeqYKRVNImqbEatYSsIkq
AsmN9qFA3oRQiAhVwjg50en0daNdZD+pMTcIDO+bKQGeEN22Dm5jCfbESBat0MqF+1RiP1ktt04N
CBR77R1YiypAMgJqceFSGHBDRwkQrceFDBk13kwSLjpLzGgFbzSX4FG82jvgo83BhEmaSzjpIjGl
Tln7wp3eOWyMiFmGc2R5a6F/beGbkiylvOJ5vMOtd9ElArVz2D4EoktPyBAY0uHSPgXpnxvkIzdo
XoDbnfVhn4VJ/RqbBbpRPf5sQMFWtTUfk5gIvMSCAdOPFi1hSBxxOuyqYiJJY649goTzT2/A6Wt0
uFfwqB5s+GxUbn3qHuYm9NPIs9H8J/dGKL9Vtzm36g4Fw4XaeNmajN/3musr9Wch882UuX5Wsxqm
oBUgjn2PQPgdMGIHUaFnyBbKA5z8/JLAC14puX7DH3RcxhbazoQruje8TTQgnHaUMd7HxoYPx83f
Ow6Z3H0LwhmL+vzmKlH35qIg15w5QEBTnO0wjwJFEx/tEu0nW12RHHLNlpiEOW/qgiaje1sV1YHx
1nfNu/Z1eiFk5IZ8YCIPx7l3hvCRusfJgO4mVqiS0rAYlympH8ahvcVupOybqL7v0ojz8sRWVfTk
75KdtFJtHncpEOLK3Os6NVHYUEolIdGwSudLTlao4ULKZ7fchFVM6TiWg0+KODGmc8/tys1j7AL7
0aPHuWy/92xYtRqfTLslwbFZk8czwbflnAT0gFAoYwjM6L0zyVbU6mfJnWqNNvCAsLqF3M+q4hEP
XUg8TvWad+oV0iQlIMcx4fhMRWKYhbxL3ti8R7UWbqZQf1QzTQpErfTULoDehPYARh6PuA15HalR
tXOXy5wTlVfOwmIekMPHAxPouwoFYxIBZ9XmODAXFnW3sz5Hsg6IO2Rc4oP6vRaQZipRXQhu8mER
LLsl5HK1U7kpUnE/a0iDp2Wctw2Zku50XBhhdMqCf2tovoKBZQ12l5B+THMYLL17ipOJwk9fDrWG
yrvo+v7Qe2wXAjI+8RSoaBYH7Ol0hBWB9vUd2S+64ix9d0l9BR4vlv5mz5bYYaBZFRqq8bFB7T1g
8IgNkCGaqdwI6QlSJaIdggA3yFL9tozs+G2Twn4L0ZaTlBqoqRuolfuI3baiDrcel4UA5aqxzkY0
vg4clOvZ+laOHeFLqHgFWYt4lL7qs4HHp35S4AYhSW1v+aAfMLUluyV/YXQe7UqASC1tGnkrVYmE
w1CwxYLDvuiJgxCL4zMBpssLz5kdzcgA+lZ9VW7Kvk93vWJFARrOTeWS40xTzfGLWENQaNCiyapp
5+bojDq6zGuGY/cOkY4TLP7aafbjYsNejG3UCC7y/36R/ZtFvUUqAaetcZrirCLugTiXbjI/VFRw
BF64kggyXow4NPbekGyhNxBrhzepnwiNJ3OCHq+jvZB8Aqg75USUk8IO87/SDO8ZYinMMJwqPALw
VjNawC3Ztk5SXIbKOzKuGZF42Kk/6JfJqsNDbFS7ycZd05q0ilKtPcS20m+9uHyoIvvb5A6d39ht
sxExaDwt33f050B+2btW2EeNvliQUAHAAMUoxcix55xL+pffQuYutnGBP8ES6Konyok+qgtseqRm
qFl6G2AK69oFNParp/XKJtSjbZgN86a39Ts1jAzocuq2odPq90PHu65VR6BcH3WJ2ZM5VL6iExNi
qdJkvMSbowjoc92XsdNozZixQASYESVqZ+y9A+jGIhG8TrZhkkvanOXfcEP4HQTeO7sxgLSqcZDO
/UX1yHgZBTM+984wl1sT5hgn0minpPqLoY+bYuBByFBQ4soeSWXlB+Kssre9+LOPnSfU0SSXs/0V
Tr1VQ+iyLXRh0AHcq/ALb9uzHQ4bwKK7ZdwYaegEmeyiCLeW6VPetoo1WtnL1pmXx7SztS23YbAZ
2KlyzTIvWtP1Qcj8dlWF0wY65C6q1AcTBToelOmY5n0deO4dnEJOkI1OrbDky2rocKRyBPSZ2tLO
A6tJOlCFdyObFLFqimmf9g9dTQxUyHTC0k4VWJevqCTnZHqAk3Mc85DJMPdSVyo4+Yv3xVwGWvrg
MdNGEALb7Lu2uvH2QGeLkGrTqXDabjtE7YMyyGWyq16EnZ2sjmU+HKjiUUL6Xe6gz260AdPO3quZ
qacFs1+z6a9ZrOZHCx7zLm0lcM+od3iTWM085eJUtb2JBA3rcsn8vqAd1M/Th5qehpZem9vRc1+a
4rUnChjAV/lij8UtHeZum1kfipoT4dLo3lrx1rmDRj9u2nuVTQiTR3KLw+JbgcuQhJnuLpkQFZp1
fg5n+i+e14LuE3iA9Ay4eqn2PjjIdh81MAdEp55dVa+ZJtT0a5z+7BoCJfRk+3DhqYEph4QJeTBX
YQNqM4eHUjc/iNwkc7G/r4lZiUKNUCHXehSGxePOxB8tgYulYmY3NTNSQbUpO44Le5/a1ge71gqa
/WnlgytPjoh6tsm3qmuuQ64yvehKGerakW3IEMz5xE8ccl7rNhDaXwe9OPSEOZdeHMQ92DJaaUO3
NxPt6+dQpc9WPV5Eo11YOnAbM7AnjQ3lbNnQR7J6X1PIh23cc9NbNTbvaad3lOKGUpw9z/4+Do0/
E1ah1Rpg8ZTZRIbYr0xfl4mYPeD86JaJl/CXajE2deUedFigQZ+JV31uzspAC7mB2b7Tajj3ZUiQ
hp68VNTEhxHfRaBm+SHK1dVAEYltkgOtEgHBS/tP0T8uYf/N6FmOooW4g3AqbmUZznu7gckkuRSx
mz/Q+HorWNghMIYuk/D8oe/bt7Th8INTHvq+4M8UZzpFVn6vaTOmBJzkLSpl8tY97DIUBoU6Avwn
vmLsp890NOnG2yipyVxf62xuAZMmCiprwjlGrsTSJHdWDk2+nSkNSqTJ2TyvhUCXpPT7wcLCT/IV
ED06IDRx5j3UqdTHmEJgSsG0JumOipM2u8S2geVaF6Pjr54jphjPmlXez1OFQyq2z5VW71IA9Otx
6u+mgfQfzN1f05FCJQtpyWa8XI3D24f4mcporl9o2e5hQYFTSqLvGXsPHWZlJGkKQFYS9sM6FaO+
zzXxxU1pOS4Ywo92Md4LILecDq+hWxPFDIRuWlBFt622Z2JDbY+b1KUNtZvnz0ZL3mIrL9FUOzvb
rvStBlBVo6vJLHWi7V996ev5ymVjxUdAtLFIGtIwcXiFVa+9lGZHr6cvhFuXWP5BYrOJV6M1Yroc
bgXIvu1Q6KQLhN29Gu1MNVTpRVTfY1Jqq9g9AW5XeMTqdU6XcBOmNH+KkIfSZTfsnBi7W9raN3ck
o1xY5mthZySPtQY9eX1YN51yr9YdO2q8fJZTCLzJyLYeVNQA/Yqzt+3Gr8G5UxRySjngTGlgKiuE
r9XmTLA2E4mtWcNCFi3lHwDaxZ978YrvjwYaUbrFcmBiTlw1oUl7aOe0MyuSE3sGwKsxzfWNUIE9
1+KjgBp1cCd6A10FzpkxjhZjIesTwFB6uGKe9mXorEMOo+15bsAkl/WGB2Abo/i606TTWIj5prbE
czvKvF0ENKN+vhLn9Q3jSbQdm11kUugyp0CIC+YtITNilRRDQhY3r3xb+4z94ShTYZQz77XimhB/
NCfQardahdH7LFqbECwH2FpFQEcqqVENwimuhLofyv5pgn6mtEq6rueERLaV7bhITTF1dGl1KGTf
tNJBKRaRwdkpyb9jISzXtTO8timz27rJ39IyfipMTi41TdiUdtSJ6tQa5D4czXesGWSvCJYlg3eJ
l/t1sCM6NmqAdPYjR4K/idBAro1aw++kMEdyDFLRjA64wb4kd2CtzGA/K4cc2ZiVrD7MS6TuQiVS
N5SNnbtnec/9RhnpBrbKTsn7R6NI8zXKgnVl4wZJ4eN7jhdviaYljagVz4UhXul879qRL1pQWnqc
sOgkJSGZN2ec7Lz5db2LovlKFOd7VvDcdXW/FciF6bvQRM+sI6EnmW9KLL+eOp9t4vnELn/jDVlg
FROXURQaSEjzOhV4w+yOWMcsSp6RbtC8jKxV/FgiteREgCghcvVt1nKfU9aUCJTEMI27xcnuxUgB
PxtPPYm/g/FW2upVqZSvhow5oQ7yM5MlrFYAnS8arjO+wuR1X7uM13zCVsI9tv0O+dlAp2G9jnP7
m1GyLbey06dF3RGtFCm1SMqn+L41bEqvbrorSq+XMo1XTSmJdLHmE4X3es7b7o7nbHbEa+ZkEDl7
F1suXkWGleptUcugolRbKcQZDeP3pRqu3tKNGwK3D0p2xBGNklzb9YMlDsYU2OWA9Ikrvu0rVg6O
e2aDYzUPj6pLoZVM0ae9tAyUoowh4nxWDFa1ujCpUtxqk7TDI0/NsbSINwtjfjvqmO7G5WfMfI5v
BNKsZxL8XrSXobVA8oUFArUxg0+vlEePaE9ijgg9NoaT4S79E7HRZeMx0p/d5dBG9qkYHOqtheBv
YCIhgcdo2xw63KpRAGq4hp6Sr5Rs6A+K3mLHUe0HUxshS+tKvY5m+LnziFG3z0bXb/Sk3noEKKi1
OnHAINSrr9XiuVsm5t92jPE5Lp9BmtGFVbniMVutZo3ZE4fN7GkOh/eFN/akiyx7SquwWjeeUm/0
3MueErt5nz0S2aNs+HSGqr3++AdCwy+dK5bTj18JpWt3wmMOViKXa+EZPbPADr5J6u5ZM1r7Qcu4
cD2fX1cWkQ1NS5vAMobLaDTuMc8XPdChtB0qyNV+JxaTNnta0hBu4lMIuSjw0JSthKWQaBc32qkv
h1NB2vkpncUX0tfFwQyR76SMq3eg5gma1IWz52JoPgqB5hqBYYjUuLy0SrmOvHzctp7VrFOoVUHk
Wcxy4nLe9gKQOma96Jy04a5VO34lf0vIf9Nsa19Fun3q8Zn99ft1LQhTRj63ODGknR73k5pUMS4v
d7e0WXH341fUPDOgRyY7ACL7jWmpnwyotLM6WtcEFhmzDbZ/FwPuNipkupU9djcWIHedk6y46UpC
vHPtJW1GxhOWN933WvSOgIZQwkbtb4Otn+BbIjBlRqc1R1XEh0F3iqfcUZm428ubFtUdnaOiO+qL
EQWNGWG8deOrJ7LwDUCt6Ys+TDaG0GffdSl7aJJXG2dpQuaDd/nMNSVj1N731f+wdx7LkSNpnn+V
fQG0QYtraM2gFhcYJTQcGg48/f6QNduVRUuS1jOnMdtLV1d2JxkB4f75X0bVPg05OaXA/9BXKumf
mVuh+AnSrRFE6tryjecsUKCpB7fgQaTFTzNDNn913DeQ6RRYqtWqbppu6Wr1VpQwqp1nYZvsdZp1
ik7fFlGP5TWIliFepY8hs/d1jWtjAqgumKUcmif8HoC1OOStKxcKzXIXg11ssxjtf1BMFuiR66mn
WrZwbEntFdPbtZtS0GNVTzjADp4v36QXm+eh9qqz4/o3GRViMi6M+9DtbweVYS2t02hVqHa5rC+6
avCBrKnms4z7WHeVm9TvLlulzy5oCvORMs0yIvWPuITjHaqqOUouhwMAlW7VdCz1B4W70r1qEtVn
q+zdlC4s12NQTJGhehG4fTO6FyAlzlq38RbUBoxNUDjDwXbrkXI/A/RBixsSROjzEm2CJmekRNPv
QrmwbMXZcN2xJEy90a5CvDvVzXOQcs56TkLPs1/jg0vg1MqJ92V5N68h9/lgdMxg+jMxr0b6RvPw
whIl+sbRrEEIxowdFNcByzdFFd4acJh6DTj8oVShx4JC4sRWkd/0Fk2hdrhHTaAd8oaiCjzXcCEK
cK6u6FMGi3eujSxb0rxnLjw18PBClj5NKSFCJJngT3bohO6curvpOAtuTFIl9M5eW3o3FzJq6DgR
qGv0RiFXHg1WRlOpbTxLzOMfbURRdI6rsJ5MgkjgwlPbpu48prV91bo6ihk1GolKRUxrPFM5bXNa
G8NLu2V5jSy0yFgfb+VQ+Ts0d/JstVq7zSpTwg/219wkIs8DOzgi2aAKrDmRNqvdeEqsXNv2jjgu
FjQneKbAmX5VmK6gCPSL3M81Hkzs497QJOuEfpBd14hqZrBNdSHvjulGxqIGf75oRRKuY1Xh0GI3
ly5+7ENXjg/IFqhnaVUCr51AX5l6xb6UDuaOzlaATK28/+uDmCBrYYdlGeocH3egHgBfArRytreQ
rpGv2jB6qmrIw5m0aR9I4yRZtcAnp6YtQVyGF3gMZc+rhjYmgYWfrgFBrv2SHDwk39C7KBqKyxgQ
K0LmeSEddxsgD5v5tVNtO12wtDheujE1TsYWxVRdrlwVpuBg3E51oMm48gm3aWHgGfvIkX2kZkC5
sXEoWagRTIIsAW91gJSseylof54Z48S5JY9JzDk9IdVs747lDWO1PCd1TL3X9BEbjeLNX2LX/0gW
/D8R/P4j/+l/UyzUFCX3jSqYChYs5/9UBfM3/lIF696/cGCS+UhUDqrOyaP4Vy6U7vxL1S3VUDXD
1lTMhX9rgjlK/MuyidbxVMdBwcV/+bcomByJf9k2oaaujZLYVM3/KBgKJ9zk2/hbFIz+zMTWMbUi
WSq+LcNAz/y7AQ0P5RBYIxolmjjjWZAV6HjgYWa2TZs5We7IxGhZXmQ+jYB2I8+BFT/i47W3BQ2e
oHR6qKlgSs7zqDGHU2utrNIwvIYKo8vdFFPCQLCpopZerFo9jR5pITpq4dz3NTgsMo3k1O2pNOah
VrpoC3hxUQvPXhnYO+ejiYgL/CVE0EN7UH+vJq67oKZDYsuzjzoBREwOkcs06qAmJWlhMajppOUN
qG1s6zMajmomPJ3CqMaTtHKn5k5Puq3T5Zxl2YHcxx7AhkYIwCsj93aAW9OUDO8VGd6Vl2vXTU42
cJQzmkUtlcZJeavB1HC4BZwDA/CX6tzMEdT4da+teluXWBk3/dBcldC24CpbI5moOMERNtGNeqEW
EaFSFIXgkEVkNWQdAjX1aSga+xy5xHExGKFhMRR9pejgda6S7TI36Q4RxlqPCOhdojQvI3DjetAu
09rtli1KRfD0K3SnxP3E0GVtclnpyiMlwtYC/dzZLfRbq2mzQyWUSx2kMXLthVIh1NbH8OSV2r3D
fcs4xXU5Dom01trNMBb3PbHjKde+5FPOSqeXsyAJC1bsmSC311L7bFupAMOW1/Gbo+pWaYN0Tigx
OkbAXrMqiLag5JaaCi+Yp12bYS97LerOX4Lg5Auard1rN45JDehUfyFobOiF3c7rXp/OozNNjdVV
HRZgjJ29hP23F2WjkBShBgt9qkT1Lb9fO7lR7TPLmvsiUnZ9l54kCtMZCUId/98qBK0ffPNZD3Rl
IROOmGUXv3gYmKVF3zLLuCbCI/YMRTHpQjQK5aY2pLornGoTZ2DHg0sJ7tifi9g6WKogK6SC9BFB
R1Gb3xDSmVAl3oJM0eJqQgivGXBgjww2OKQY7rzAx2Yb7VKtIf7MkkQPbdBGUrvr97AZaty2Lmgt
MdJCogQG1bo3xlPgIQHxUg8wGHuzmSj5ruzsjyT1/C1mqZVaqx8D/a7UpybzZEp3zVN76aBaQyIO
YJymAQ8CjduWFrzSwQpN4pCGnuSKt4jpf6XSt13bysBb3gU6vOU5amsqyklrMcOAnrlhEonBR2nM
5hyobI7QrbKDq/JQLxokQDewoUViPTq2dQNTieghC+cDmjWGn2JVKBLH5DCgsgmxLNVQrAAl44rd
fus7CfUk8WMdlcM+yaLNlM+7GKPmQtTd1uiLpaz6N0s3QWnH4paw/ng56r01b80ehmOCYkxXPlb8
HGrwBmDrZKQuOguf8n68Gn8VtY13cSqyeet21GXoDin9NYooa3S3sTSfct0Pd8rQ7qx2Vwb3cDjB
sopQV+hGD1pjmCR7DKRm1PtKeCc7trpZTxXYyrUessjUNqmSzERIN5I7TGdb07xtyrTbj10TzBun
eyXUQgDgb6WZ8R0cqwAgtuk2IrSFLhG5KEY6zHkD5LI2i3tNzEKjcTZVRWuyyeGIvzGLBvGI7Iij
WKlf2yrWuuxuQJaITgZBLzYF31jLbGQggNscXOIErAQaOxccfyWrbxNEh4bePb1q7lO3P2L2BjWk
sXhWuX26xl57CKqu3MTUROpmEG4rHTliFcYPWp+pO8uOnkwxFltFdG84Q1aqqJcKRHoTKK+AFgeb
MBR1NPfEsO2cCQlm23pHP692G68yT8Vg0nwlKZPF5cZttFiJCj1DExI80TLSrAdCZ2eF4xxUniMp
I33BNwpW0pWXpALe942ZL2yRbQTuk3lcJslWUkDtBu6LZzKbGkKTBw96Ro0QH/hmrqPTAdbomnER
Cj+HFHdXg268mYYRLTjDUhxjeOcmNfuzX/ULcG1/QXoMZT/EGVQBNipUN9W013DGTfp5HtKrHLNb
zUoO7ZoVNaxpzpoMAGxqTXuH0qWgKpYonijCgiCjBdUy73rrXg51c+Hn7qXRxdmDWeJ3rKUXbgIQ
4dZJSJkK2mLLIWAm6+gkTLvGuCeCuVMqxIxx7jXeKq+PFwi06pWhG8gKMxRENWhGPyTHamzaNdEH
2ToV24B+hiKpykd1QAVeoiDt20VnEFHXWMmLz0OROHn2MhUyTzRIlb8oPRm3cegR0pM1/S5IXpGh
Vct6iIrpBj2mhcfoXWbJDPLiWfEscJkQZVjj7wuRextE2tRbKA/ZfMzC4pQ5vENWUc1NV8kXUbwW
nTAIMKy1lZcpx/bWIDqc3Fv0OoWdBKcIBTemgbBYRekr3VHJQststBuc76SC8yeC3h9H2W5EmC1d
xeDWj2UJTiWvm5iaxhiqcVSgva3amYcNQHgtr81BPDh0NiwQLPjXvIlzEznqsm3bB0ND8sbutPGi
G7UwzKUb5Gc3hf8yyIKCFUaH32g7Gh4CM77XbDq1lSAhAQ6otDfMfpW+UL/AeOQ75VLt9XXgYm+g
stUirdLJUMGS2MDxc1DvIOauwhGTRpZIuukwsGwb14J5gs9O4oxWgZEN1CRIH5EF4iez2jrSAU7A
LLXoC4g+M4M8Samqzh2GBIi8tRYQNwEOvKcd8gDFuXGpS5qbfusvQOHeAYclrYhJvtJH8CSyCOdd
1Ow1dWm7lCbjD6HoVNyBBOxNrvxMWAlNSmX8BOh9M71KjejfGcPehBcjZ1GwjvZk0qUWtCw/f2Y6
bUwgcv1cJKWxbHXnOVQfC8ypHrAIloH40ZECfY6RLSyADsO3FyS9LPsxn8uJ1xntaC3yGKm0Pa7K
AJl07M2dhmq3gq5pFT8KhFJf7SkYXhq1geWDDRI33DJXtQ/X0hasiuTeVNqbNq6zFhWU4jDM0cqL
BzdvDuaYosNEKLGofFYTrBFuZF5YelhzHYxu3ozps6oWG4Uyy5lTOafKba78hoi/KiYJGVIAmsV7
tOLysqYCC74OHn/s2ass1z9YZpVctNar3nZIChKCBkMnO3gSNMR0cbo5PtE/aV/O7cx7Cjq337k2
91YF/XaoZYfuVLP8FNLaRPPs8CFGxFm0SyAJ7bVbOCQcD+i9EnIUhd+Ye6dt7moNm2xmbNLYZ93p
6UnrOwpn4+e4s4ala9ms8C5Md6GqZ7Mxr4DqjoaZ5sgCBg79lXkXRO48RI/axebWW5dlhOwtw3GR
Vh+IwPdo/T0KK7tTWia3Q1z0kyuHgnhFuHM/o3GQBnd0vqRw4VQ10e03vAxqYUO9JFu1qnYRmmNG
MmukuFLZUvBwU5T+IfAye+5BzUEBBM1NgbkfQWmx62pwUgUzm8plyTsLxLm4TNvwIXKRo4ByirQ8
ysg7s9s9+BXPgxMxwYhQn5t91yBU1Z/LIXk1y+YIVcT5eZgiN9G6E/gxQbzqsSEdsFGjVaue4r6G
nwjMFcki79iy5sD0LuW2+WGkiTA2zT35Rw0ZmOW9kotLROJPluXrayVzveVQVOc2BCOrxIct7yvf
l4vRS4AwhYQbiLkOVbVMkpawEJV/I4kxYRdiZZ5lBryZFYWUyefunZrIVwJJarCI5KNrUFrAFp2E
SnwVx0GenbJ684LM3feevc9cCYkGsjcLVr2bPqM09uY6bSFjN7yl4gVUU8eBZCQnO1DXkQvJhaNE
BcVvnhwHdejYuXujM0twrzpZm2X27te7FprZb5yXpht2US+fhroCwEzqR+nuqYPGM2096zVKOjT9
vNctTkzbjk+qRnpcZkbWMsziAPc68JcZESrmVwtBGGKq9JeiJmOnE8PblLxfx7QJ6TgYqUF2ubXK
YxWrJ6c4uyo1QRyqFgTMmevQLbU59arzWkWl6euxu5qONIscUw451TCMcIGckYzHQCU5rcTZxOQ6
Ze3lOAzU9qir47kqDaZzePwZTYbXVpM5sOneTVdCLpk6fJzZDOdOptZS6Pke/cLGrnf4jGiJRPOR
ItJd2KQQhAGD8RCHdGOP1wCJ10FLIine6gogUcNPEDNggIaS577ESXZByd5NpPuPveXtGrfRZ6DX
94MekriFdJZ7q774Y8XGFi9TMuan7kum04HAWSAtilXZfObpHRFdr75oGYRc9uou9bbCwdgCnzYa
3YdKYUHlU1P4SC3zzpKxzZOrHnmdBZp2CwFEPRu6gG3Q62i8yfVT6xVsFaJ59bLoKQZBXwCV6RL3
GWML3inS30VxbfrQjDHVfeqV1gUP2SCCrYV8a6XbyP050lE4NMOA84IyxzwrpBOtrdRfof3idiVg
kUGAR5G0F9BK7z2fKItGc/KlGT5qoMjLLMO0lqHUR8C2a0yBI8idjQyfywgdLLLvdDy6+GZwzqms
A61CPICjrAcH3VMVOWKW2ZRFhj17QTkoyU3eQphU+UQRlZSHli+D74ijqWXDjcCwVkOJLFXUmgtH
qNsx6/JzNEKZ9PXe7nmNeqMb1m4DKoHZ+I4qA/p+u/eCh44HdjwwqjSHKJdyO5jhsO38kEzEISzg
5waO7AI5c0ReZe1HF6Toqm13tiq/pMIbvVl3tJT0ogiGvQLBu7Ubslo8L6RAuYqX9Cs7x4ElpMma
Z2ICMrgbd462+RYjzW5E8rjDuzwMCCvL/KaW+qZWghclhgfMK28bMJ3kcY38KIA4FfFb743Duu/y
E22nwBI6lqrcTNcJn3/hWIGcJ01yUE3ELyl75axkOieq0Hnw3nUnPueGHXFzrXVWVsvYcO6D1FVn
i9A7MO89R0bwFkqGFEulUMjITbr4bLqp9HZp2xHlmdA1hlbnyy60Sf7u8cyBXa06LY2O0syVZdCO
1GDQuzUborQCByE2xmi1K9fYjGr9Bi1vrHu1cVexU50IyaBV3t43IVwINOw4o+xql4bldavC3dY+
I53eEskQpe9J4qYUfDqT4/CIrM1FbQflfZvr3amNS3OfBd2sAWxFJGK9NnD3PJrKa0kfACLfjDMq
oobMIiwhjLytHJvJ3cAx3HeWnYDDiYsbCMF5b+jqzkGMMQ+japX7dcuLbHr7uKj8a2bmvIULquND
rEC6pWK4l0HwxIT12ridvePESmeaKOe0DOO65PHoNUXO9UZcV3YQkuKHcL+Sci31fpg5Kq6AfhBi
awA8Za5NKbE3vlb6yM8f+lvEjRoO8nyJeMtfHNWABdMIrKsKUSz4grKI0IjCSvR7GPb6kAlvB6y1
Rl+zHRsILmmcYAW0NegM42LMC53iE18RPLhtjJaTAkozo8dTowVTtGErFkoNp+8Xa18FGeqMGBoY
nHsREGxCb1H2XNB+3msYpUujeNOzAE8k9E0XIsASBgr5/w8p51NfwQ9NAw6A7teI8jan5+A9ff8/
q+c0SZ/zt9+x5emv/lfghOX8y+ERNlRQUJv6AB0I+S9wWbFJnABCnpLRcVUCOv9X3IRCHQFSM5Ok
CU8F7FWnooJawNJSo2jptC9S04Jhl6gIE2r1PwqcmJDjv5FlRdeIeKKTY/rAvyPKtiXctm+CbDPE
6Q2JMR3GHxtBm86MYRBg6uLWRvxgllQDpq+qe9Si+rK0Lx1jBSzL+xnDpESML3uXqGpjFWZXv13N
818f4ffGLGPK6/vTJ+N6/f7JRNUGgeE36aaQZGDT75ZyFpcrPJqgXah/+aD862Dn66FEWQulVq6I
RQaGxtOf6AuRhqtYrmyfwUdDscc0UdL+IU+6vDP4w2I4Og2OUBsnmPdewcj77U5qb7JcGbQVjMCE
P36ZKXDkj1/mU4QVAnNLKlGSbjTfvLU0feXqw94ItZMSqqtWx+8CQqBj8ZQR4rbWI4AU/UE4SZZq
l+COfmDpHM84vjf01hAAzADloyD/VZrGIk+WrK5Qt5oKMnwKa+kn7TytcUdlCF3oPj4Ug8R23OQ6
sAFbkR+OgAAs3e3ILNdKdokwa5+NgZmwjl6yeJIVywTQLRDb72/o9ET96X5O9/m38Dw/tTW2syjd
xEl+bmgQHBLjWjW4A45uUH7XH3NOhpPu4/vf99Xz8ylAxXetPvUGLdlEcb+2bNrMubyATkteptX3
v8L5Z97W32/P9Oe/faeKmrrO6XCxBK754gcE8KvkTiQWxN/YC2pfDOVRi4ps3lsRvtFqqYrgySoR
DBTSPHYQopmevrhF9NJk+tkvMSPz5ILwUyM/cH7wngi6WhB+VmKody6U1nusrOAWBd4aV8BzhCdq
+qk6HrIAphef3TMuz3OqditgweugrIwLtb0nwxshXldthOduEBujmisqwuTbiDkn2gVhfOvWxSvC
yc2QOkePKJQwqLdaIbekKKyielyOUqwScPS6cG7MERxozFx0hfZF6PX1jMt7jkzLXGZdeG/p+alD
5quXxEYIc4VwivBocSKm9kkrzXMpCxbRf6+4f1gj/hll+Pflp5LlH5e/tqI+y8tk4ybMwqa+Rxdy
kY9YGcr8Mm3i2+9/zfTE/OnJ/cS61VkuaoDfZNNaJTt0tXI9nTCJ7IcX41fi4p9+/qfks9BV2rb0
42SjBB4TbbkteuWljeILy3EKpr7h0oP/R7hNCFffSIB+Zx+O/RF34iYegztM39MVxpc9tMF2HJNH
srrnBBiugD/LZWpXJ3qaj3iNES2QBzz0eCAGBVgSziPVyk3oYq/H54Exag42vxTYblMdkC+J5+hz
7pSkuCkttZ99fz2/Wgk+pdMx3/leCuK5Ia3hiiVaJVmLfxApPc9EfArrKxb273+V9sUq8LlnCzg5
HslySzZkRtoPhCmK1RQolkvGz5Roh3Iok2UcA8yHXkIYuxjKq6JPqrUkXQiEhAT7RLNot4drxPD7
/4aqLxMWf1G2f7jpnyN/6bZubTPg2S2Qhca1RvBaYgHNtwdZj4uYaO9Q9tucxJ+VjI3LJhyOjV3v
RRhsBZo51G9zQzoHlm4YqZqQm9q7D9UOM2S/H6W7QoW+b7LxZqzSUyFdIlXtnbCClTuEm0hSPdqF
/tyCAv3v3VT70w7n1lVWqMGYbHwcLQGMBo8ZoJtXwy6X14z8F3oOOlrK+OL7W/vVnZ3+/Le1N01i
4FTM1puhbd2F1FCSp1SegoaeskKLf8ie/tW/+Kf79GkbcaNUoGmFJU6nxEmlJXepTK9KAzozzAwk
Qg1u1uhpehdtgpoJG77NO+WBbRyCvpeLAQisISQAcvfq+y8+DUB/+kSfNh0TkZEPvIKty3GBvTux
jbAQho6/KLJ0TvXtWkc9+P3v+mKF/dwNRy6pICar56464o54llvPQcAvaC+piFcPyh9e06/u5acV
FoIV2WbFV5qWAquszjITkPSWt7IG0NHvv8uvPtI/XbhP66yS654s7D7emEh5nTK57gblnkQ/EvWL
5AXZX3Zfh0p6bTh00TX9GMzLyuWk3ZExoulICS0HZCCqaMhxvX6Dj25L1StEmHLfiGyJ0Qxw0JQX
hu0AC1FN4XI8181b3s9NLZO3bLB3gM2zqG33fdn467rw6m1s65dDXl4SRbEOHIivBIPjHMRm243Z
Kfaye9vPrwfsxStTMhwWdbUSSr0yMdPBp77hW6Z4LqzX8ITPdtyt6Qr/4bb8ipb+0xX7tFJTLNwP
mk3JtAqAhcdkmrhJFeVkYHlXln/ngCDZfbWQFan5oboswnsnO5VEU8kYDUi5YtwuxZH/5C/2Du5V
W8XQbK07RNTEFfaDe/P9zZ2ORH96K6xps/ltOXCIhIk1YeebkYxKy5bHAjftYDqc4Ulo68N7NA0z
DxOd4dpscuehI6Hnui4PdWHBfNNyHNnXKZRe/pwk1abQ3y1do46dDDcFi3Fxaf2FIs8i+ndGnA+0
KrEKOz9c6i9mjM+hs74l4ZTHDKO6leNVCC/R5i9HK3z8/vJ89eM/rc6y8kRDi7XY2AXUeetc+tBK
tftTKar2q73xD0+KNb3Zv13+1AEGtRW6USIDt2CQ6k+62gMChveV5C0oKv3cdtkBQyKOaQJolJYH
PcZ2mNMpTh8KNq++A0eJjIrxp7sLqiGAStJvyIzY5aA2M1MhOCNWmqWXjg+OinLHoOMqjBE3Yq59
6ZQUEiE9ljSDI1Oyd6MVbwrfOea2BynHPErVBoHwoVHgd1SNGZn7NwVlm75X7TSoviYO9lVqnwlb
fralS0wfgal9blFmbsOrjSWfjoobkmIRdkokiCzz92UxUJSCJsBK78yBadw0eMIS7SOsavrLKoRI
0rWeiThZICBDCRqjlnWSo+VQp8EcTk/51inpbilh9BxCtzAGEY+StkuSWeZK0y/1PLzNLWsVI5FN
0Y4navbhJOlKNSanSYM4isaSSPU33QCBhLK0jnQblFYuENmuyNquZzRuSDwMnKETt32K/Hhdxvqj
moqLWMJcKl27jDzl0Cn1RZKkZ58jKWkpWy8O7oBvt0OubUg+X2aVt0crQNxYijJjysLlMBMl+alQ
lGvV9m4tL9skqDjimixdp6HgI5FXltUcOic9ZHynxg2ObY5vXh/OkRXemyAIRZKc+7x/b/mtZhgu
nN6BFxlxWXjLkgfV5rvmSrtH2LY0wm4f8G58/058MYaan96JSvYFvdaj2LRCIZxFb+HxsqcilSfs
PC+jmSwUGR8aVq3vf99Xc7756R1pK0MATphiEzJ/lUWwQW27LmrtjmPMAl8EaqIOhkrVk4+8cYqT
FNGu6xHAn43EObeOeA976MoK67tudYfaICEsKwy0CJXXsQ476zgfd2YYbyTRoRAOyruNG4U8+QV9
OR9uot512LkCbo+vDdui6zcq37IIVWJpqujS03uIU3X7/df9YnSwPg1Ogxwcw0tYcnwSNXnwSeyV
dXuTecAXpDYVrWIuvv9NX81o1qeJSEUmZgSlLTajHiCJCOGTxEa3xVLPoveQaKC20I5mNoUqtE+u
K09B0lKXINdWr8FBs4c15g1a7833n2e6n39aCz8dSwMTxgSemG8+Nfdk7bCrSsYFFjKqsX46RH11
eT+NTBwW4oGEH7EpG3eNVOcdc+Lc0whX6lsNz5T502P71dbxaWrSzRRwHIv5RtFHToLa3HHMfWMq
/83H5NOIQVYzBvyWjQMrwr5MQyjzutm5pGAYZnvt+8Pt9zdFs7+4LZ+741vM8aaS8PrppvBpl1DO
BlpBgxabTu/wLujy4PvqpdFTPFgWBIb0eXZOW/OIEJd4Fa3AB66udPyUXtSuStd9w8VKX2rK/1rn
FlRpEx9RhSwLBT1ORp9j1pMLErPetp57zDSy2aJO8kAqt54R0VUodXYU+7X1+4PbSFRSNk5VVu66
cPckx60SY9hMVyDQ9CNR7TAndcV6bXao1CGeh0C5BGu+CCqNSGzpfBDkdjdW+NdEUKyCaLIg9+rB
acON27oGm7C6ywJ7Dmb62JhdO6fxlB8n4wfR4pBOESDN8lK/VIYK+VUy4jomM5T+xr1LVpWRiGuD
TjyywY+hDOeB4aDIVetjqjQ7qfpH00RbWpApAT/bHcPIeATLphFM2/cSt0WSL4bC2LUKF8hM1vaA
E1RYJOiK6EI4/FVCJAiAmWQEVTZnM71xwuAhjeRUjhrMklo5+i2kEnGr9dLFz4Rt1dlpwty2bC+F
217kYXZbphPOyXZOvPK09Z4oOd5BOu3HdhXWmCL7MbJuG1Fc9R1ekCR4T4dmQRANYhQ7ffGactlF
TBstDW6lgg9ZRCe/cTdh5WxLOr6C0tg7kb1FI31V0Q+E6HhVtN71tHWxfdyEPY26TBGNLxJg2nop
JuiGpBo8lcXYAKK7l0pA0hbbYaC+xoW7cDVYMOwyM1Tf5dxLq52u6nvVT3Jy9vQFFOnSn9JiFfsS
FAqBSJK3P5yhv3i3f6Emv01tXqOVvlfWpLlQ4ZUK5ZohBxNc88NCqP1Tt/5vgE77tAf4nJWA8HUW
ZmAkZFfZtqunPnNMLQiUEWLhK7Q7SvEwU9EVv/z+Vf9yo/1EHcRQ1mGTSrEx4wKPoDdrLSyIsvog
Z5RYChnMjdJZJ1GyRTHyULjVe1yOK/Tm606vliL0V3QWrx29fBjb+6ZC2ubxImittbbj+M3Qsquh
Ek9pIm4NphsC8u8ajeSuobYO5IJC9hIjyDCIC3FjIJ1J+a1i0GFKX8wheKlV4+77L/qp7+Hf1/fX
NP7b/etLwyYTVWXq1o114IfohCvypWDfPRIHeZm6W76RPjcEvlgTIQq5y7CheXpIJTbYaVibpgPy
sjitIoqGgQ/ksoglRGfmnFLLvTdD5IxhCriAAPr7j/0VG2J+2q+NoYF1oSFwE0jSVDDZmw6pBmDH
hNHqa7W+s4g7HUMNXzMiQoGLlJyJ3ji10tlVivvhcadsYuAsFKLZuBriJ6sdl5lMrgaygYyMQ7JY
O81tjJbLC29aMq+Sc6jqcy2DafCJfkB1UKQeRX3tNlC8S9ogjrJ8aAO5D30Peb7yw2jy5Vf9NAuk
JJAUgTalfiGfknU/Q+vT6+GxSeq17t3I8IzO/iQoKVAz+ugcUiWg02qM14q/dgYEDQOZbebSjj7o
hJiLcOcmySZFTkk11byYVBlgiKNVXI1xv+NdYiVh9XLZA1pCSVxrVg/3eX4VW2+JdjXU51isFRAP
Drxe+ENB1S8w9Q8Dz68v/9tjaFVh4CmI+DcoEC5a3OJzyzXefYCzxah2LLn+wkHCM1LIRU/HCmhl
mxD4XgsDDgHMKowUQsfJMNI4M85DsC0izYejLPJ1G1vRnAhaWHEcFUNpIbExDuOErIg6gzxqug26
j42s7XVF40ItqSkfurlb+IQuVDcxQY8C/9msVdlsO0SvGtlF2aIwLTz65pHzJhmb5ZNm98DtJMhE
Kho0rXthhlvWecGsWm/crD1mufNgVWCbCOhXTuFfdR3JC0q376LuOiNuqyz8vZGHq6rqV7/+kpfO
cfAtJ0irxjv9/bujTfPdH661/mleigV5KZRt5BvLbE94o+/QA99ZmrbA4TePyo5oN45kE+XnslFH
RPlpWfvx/S//aruYTlK/3WevZOCslCwniNa+KlWx1UfzSN7vTy/Ln7+a9mnZDvKKjmhjyCFJQ47M
7lkjjv/7T/7F7Pfr5PDbJ09p2+xGp2KhJME5jBp0gJk8TFJepILZD2DpV3CZ+WlUbjM60DWklxuC
HLeldJZWhGSzJjpvaIdgYfh9uBxy/aawiluySW908J2ELINqyMgYNZyHNFEv/WiyW2rzSSwrCgIU
Oo8FOr7NHAX/qHVdxC55lO2qIwTCgY36YdP84t6an56rDl0uexaf3QpvS/UChHmLWOeHy/8VDfNr
p/7t+udm49alVceboH8yakGjLCXuxPUnKHCxxaT1uE3D9C6ysVeO6PebeE1j/SHJuzdPaJM+cO0z
R33/MHzxVY1Pz5mQRgR2WiWbZEynSuOr2NQuUjyZP/x87Qss0viELOj2wFEggzDEkCDWfqOtLNIw
6kGs7VH5iGFqnMYhyyTxL9IheOqC4e37b6aZX7xC/5ez8+ptHtmi7C8iwBxeFSnJkuUcXgjbn82c
WUy/fhaNwcBXY1lAP96+3ZLFUHXqnL3XPtludHozZP7ynGt9SpUr2TNCFgl/n3ACSoCdh+BgYS+V
CHOGpccPZtfem1G4Ufrgjh5kceEKnHvdpsXrx+0WclrJuU6oL2TNZp4bBFZqAhW5RppQcqF2PXMA
/taN/PiOuA17yIJshoKwN8MMHkYf15mMQXpWytJb6enthV9zbnCgTQ/Sj6+CDChqgZTfZa60svXh
NqWiS6aTgCQtWstGSIawse63QpdIbLPFezqA8G99+A7+pu1bYyFjy+yb+AvtM6gTrCZYWhjl4rJH
BcpQdyZVajmXWiIQZDVNZr6RL8w43Uy7XunTRceHgM2clSCbTwNMs2wOYY0DwYFMSy0H2qXjQJV0
lLFPNv+CE8bhTPWTZaoU25hpYUkTUQupG6TmqebTEtpASqrTYEs3CcaUv5/A74b1L/uTNj2ZP65V
M8pGGqRy4kodUD+BhcjqrkQYFMvUlhO4Ys07fsWjo5o3MIsfbU9wAkLw0BrWjZbbD70lqQTTIioQ
WT0AnPTNmaYXK6engYT7dVXosAbitL7KRmYvoJX9APVK1jVrneGHVUJYD4rbcCCWN0ffmtQPPBxH
CF1IMn1X071HNQnfYI+6VW89Tv8+uYFfsR3dtUZHP9LpXRH1664KsACmCFIyYM/5bgzVbWlw/x1f
uQ1K5Mzs61DYDo7V7cIsuNAOUac39bfrd/oGe22NcqSJ0UNXc4GcF3py/JQoaDWMvL5viZH2rH4Z
O1jVB7ETDgIfLLCwk1VrEdrtdZX795HTHpHubIh8OUZTSLhZ3di9s2sHc+4N7X/bMr6Xvx+3Wq5K
kWVTOaBxQOZktDYyfI2ecUHAc2YtOzU7D4FoSgUEg9sUz4WxL3AO/v2Mnls5TrZpiLy95Ot8cF0+
WoRj1IAtcYb6peuoT//tK052U0+vHCZ4An57dOslN23wCjw9B7HRXcqiPXN1vvOjflx89Le6IkPP
cHtDxyiTYpusLgQhnlm9J6Xiz1dYHVVL8zyuj457CVvczHY2Rf9si+rCgopG8deH/LuA+vHHg6Uw
ZTP0czcnNw2e/1K2S4u5SfNV5h5gksRNaIwYUbiXCvXVImA9s5LXhnOENIxvsZUac5tZKLlOOI0G
jfgnHyDI37fuXNNCnS7Ljz+uqEs1qUsqbK/lUK8J/RY/MjFG3Y4x4c5MWnhEUvlgJw1ekg6h3IXv
PfNYnmZtQoS2jIbEvmlqtTbq5F+WRzeZlj7IYXK06Su2DoEfWlhdq/1wHfrSbpqfSI38GkrxXVIM
q3bEfDyBaS78RWfaN99thx9XwnOyrmJinmHvc46KVR5rpd0BooKIIxKGzzGQFTWrrke7fofOd2FO
cu46nKyAsD9T3SdUx1WqABC9ufb97GMEyGW2/XoMLeXCMnASPfz/uieq+r832jRMNaLhAJCLC48t
aHDh8uzGIniRM07qEvp5vUvFkliIeSopG4NnIimVTRthXoTKeKOn8TGEUhQwk3Jqcz9ijsekOACJ
A5D+900496qcLFa+lFvoho3MdTSYtow9ha0fR6kiFwF/bpyEW3OQViLRvv7+Pt0+s7J815Y/7rrW
YIVR0LwhcPDAFTXbYiQ7KJQI6yrTean01za9zThIUJEVLJ1TS1kakxsvktYRMqu1lACcyw3Y8uy6
0pxYszsSZgEKVP5xql2gf7XAwAKGpLnu4jp8cNJ22ZeTPydHyZLicETzOBde+xUDN5wlxsSrnuDy
TYyvZgBXSiQDwBVSc/Z2JKnLxmvMBZT1YVmEo9vb+otaJeuwaV9YJ+4BIcJ0ixR2ysEeyPpQHkLD
pz8WVysMKBvF1JdFiQOwTOAUNnnw0XgOO3xXbcIWvuVQFVcBbTSh+0gtyJGIdW8bUj9NtbRttK5e
yJtKUV4CDTZbzRWCzqTgHJZ2plXtpWhYqD6vZgW6ADdJQ5MnF1tF6bfTMhdbQKtaEudnklH+6+Ac
S7G8FHBrVgSXLXozvWVMib45iR8Bw+41c1wWzKfj0qDpU+59LdygB7LX2Ej2Q2B9ZLmJz3qECFAQ
1wH7eS3ldN+D1N946XClO/aV7VEs1ni5ugEKcyhUMR8Nkc2d3Lu1zeAmGIeFgxUGxkiwhdjldkRn
GcVwbWUdRALGkLrdPk9q2h4lB85gGu5DvRmL+qVoikdH1Z5g5wA+DMJw8uoedK+6FkH9ZFRSO9PK
xMHpWl/Bl3oVVb/Ko+6x4E1v/Xgl1fljVeoTbqi6L6MB256vf8gGdHrizqBXtAGsK/UQmxjPiNI6
xqm6hIoF8SCh8cm2CFbaSJF2oCkYMLci9qNbZAKKmtUMoMfeuzXs0VkpTJjrFniIb45rT2lSaMzB
Vk+d48hQAUnSW2x661Kly5T0pVhYVXQ9hMiRMgsmR4nrJvfk+z7VPjIfnJYW6yNJo9YBku/aTsSB
0QQDf8h/QUwMEUxQBHvtc6s5HwQiLMkf3vgx3ENgJXMgBOV6UpfmIEpKud1npIJNc3S3SK3bYYw+
bfJVCy0HvBt3y2gEXMCVRP4gmCGZsgMfxScUj+Wn9hO3Vus9SlEJKsH4ji17nuXt0clxuflKQdaT
IRap4d8kk68Z0QEXzYLBQt8fDzG2L0DRZIANeIDGGpsVrWHUTVNtZ5f+om51l8CRTYMMSbQtZCkh
MsAK9i6z5achJBtJY0oz/b0xfTiRNCuDcLcmg73k+TL4Lf8tUhXSSZ60yrrXnEaaT+9W7idfXi0h
BG3Shd45bx1O6ZmdhnejJrqF1QA5TOhpi6azV47KzRy14SEDFcYhKn4vdCuYwhiUBbPKp3gAvYbr
md0JokNC8FNc9Ysg1vZtCkdGMUeGeDlKZxZtLRX1ggMHQTRy9IhRZyYQpyuckoSj4oQFsdFkxX2s
ijekpP90L3lJ5ObWVrKrXNe1pW3a60Ah6i5Kvzh0veUZoW5xKOZaWK8KSNp4NTedF7wwPFs3Png+
ZGevdtascD7eYa4v0W97R1Qgc7zdy1IpVei7DvLC3vgs2qH/lgk4kwgV+LHbWtA1m8L5kof+PnOi
DagAOpupubbS5GnapjhrbWEf7CVGU8yy3ko+ta+JKxNJCUgNSFADM2yGyozQFdaF6Zv9sbyBA3MV
lmKpVLDhOvnYCm2Dm+7YV9oDean3wdSkr+Igok2LGV81yk8odC9hax9qtCca6pppnm7UzR1DrBuE
Hftpa4CDy+uPA1l48bWiFiRVcn3zwg9dcHucUUsapWoRPvdRCgvDn5BDW11KP+GLQv5tLRZLlnqz
kW/YB989GSlZj4xuTswQiUhyfGXn/EkpM8YU7QY5UbDFdEAbSc4jqKe3JNdNilT7tQ4VnTyvks3H
i2+mmZCWxntQjfmcyesMY+2mCGDLdIVzxRGQ3GgwEbFFDBsVatOmS5oqYl6O9mept9cZ99nUwz24
vetG7hB5WjsafJuQ4QQiEiI6SUiePjPsAbHo5qFMo91AJPL0L/gEB85k29xpI5PX6flv9fBFTE9H
EVrUlUxlpteoFKO/NjP9IBRWZGL9ylJ+LJTJddN6GtAH2DxxX9yVzJQc6LHkgrLOk/wltG3e9q8o
V+9QcR8Kp57jBXmkRT5Xao1gN/3QDYZbDE465+Ow6qMNmvkS5E2fHvIwrYDiSfcY+Ab68DaNjAq/
WWeJdsd4+6mpnVvLMMmb0N68TtonTX1JSHzm9PFdlv8oPzqfNgfpBjS4AS6FbGux0b0MQb91GNb8
XeOc+Yop/PdnhY8eSufytZnLMQ14wIBBD1CWVYoNuobF399xrgkon5yiQo/qOBKUsWOTXxdD9Y8M
v2stMW9SuSR8At5zl+Currc4aq8cX1r9/b1nqjd5qqp/XD7SFEUOEiF3u4QI7UnRZMYXf9O5Czf9
8x8fHhGGkDGNRwvSJMUM9Tob3Ai/UdGfhAUKe6qJdBSuJRWjIdiScd8tIWQpDBbVVUruOxwrwKiF
faEFMUHWfmuXyCetuWk30BkaZK5Ip3wx3N9kXLCmeIeujp6bNn5Ip8hc1IE8/86NFnSPU6HJLvBi
JeoDSJyPMtW346RlsJODPNp3OPJetaK7h5+wIZrinqTEKw/9m1R3/4YkxetrA0nNRocW/aQnZccM
9XpCHl2ParYJHZiGOhsqprnWbQ0ALjBLN3KLDagVnJjGXLp3gK3qWXtMISU4mb2LPOOQxUE46434
xjcw21bah5957OcKC5Cip5t+qnoVmtQJCw6onR2wZoMRrlBmcZD2xKjRDaxkYx6bLIGqXa1jvTkq
LaXvtBn3I7UTvcEeXUTaS1expb6AgrzSMp9dIthiNixg6ih3lkZwkl9ixeqzm1oUnwqW3u//N6ba
LSGAAH9v7roShGSk6q9/P7bKdLr7pe8lT8/zj0erbMLElBoVehuLYVH17tBi9AcP3jjXUz8zrkAW
CAG8Fc+Kf2fQ6RyIPrnw7WdOuvLJmZNtp67tnG9PdRzmyPU16inb9ua6ttK4e5L1lPaHqe339xee
OePKJ0dPUraI7Erokvbyp4qu1TGV1bQLWDJ5slZ9aQ06976eHB77NoV6TCiMO3Teikn+gmgmdA0R
BCrWn2RNtVr6cI6YjX4XkP2BRd9yUENqOzAqF46wZ5fC025YLpdKYXJ1AcvuApmw8nDt1+Yq7w8s
9Su1NMC9PFjSl4kF6O8L/N2b//+fJ8s5WeMb28uVsBoTaLLlI9EuT8TKQhrP1GI+jOrEqtddU64P
CSEZhiVv7a6D6kH2I9HAM0OFhS1xHYpOPGQkxHLEQUPbgY6Y1X2DTKmK7kXd7jFZpfyTmrDYUZrT
/d8TGjvFLBRUJeLBD8BLFEm88k0HUIP3nI/5nY5z7u8feWbcY01Yyp8vDXUJCDOVFKBM/orAiqI5
i3mAkURHVkBO3MoZ8D6Oxornd+CgViOqVi9J7s9++8lWk2qOlWYw3t3CT7Y8zTy5t6n8Vfo3pech
cl0ZVH0jrzG+YEleeJw/wjq5sM+daZRbzulepMd9bRtlSHAZtiiDsLs267WFFEbvHEXfm9IhiNz0
X3JHe7bzZBsNCuAsBl0QE+J3GCUrPEuPGWaelgjvmRZZuNAY2xgBYekj57GuFp+jpIQX3oLvCf1v
T+TJVuUFQd4yjfNdtYQMobSb1Cu2CtPeKo8fYzB1Y4rbIIeFCChZkMA3zhph31VGs87zRke4VHNU
t9Rd4Qwc/hOU8Jgt/EG61Jb9vXQgSuV/n6a0ZmeP+9jnijp7AidcSUk//n5Sf1/vLOdkfe2Mtu9T
ei5uQkBuBxgJvXU07+zQrex4JfeXjAjf4+rfLvLJwuoHbVCgpPZhOIlrWhAkbbT1ofZjtAqwczo0
RU4OlV8DjQ1uUc60COOh/pjQa4w9ej0++UFt5rxjHy9It63vEstYxWMO6ExS7ulXLwuMGrMu7NeR
Xa9NAJNpEN6bk1/HSA8WJLNEq/DjSRrBUOlzVCNmtIqt0WSPrZc9JE6wbSCaz+h7XFgGvmdrv/3o
k2Xe8vQgHwME5bm292vMtw+6CltFLe5llK6xtepg0BAD4HgGh45+AX5llZi3/FNJ0nbVAHXzYI4b
acxBIjnrglmtYh75v0uyzBM0STZmlKoC5zJZmdVDLa8Msn+t+FG2igt71bRk/fYbTvYI/AMebyoP
H39uqx5G64PT7iEdJ3L3Cl7KhaHSmb3om9b7c8nUx0xROofwb3w/n2WEqtMw9r4J/yMjz3sGY7Mn
sAmZfEtGV9eD5g90Tbrw7ao9vey//Ez7ZMXOQsbiTqnDGAviAgYgvKioTB/UUqJr1ZIeq9AaYfTo
U2qkebvLO4FwKqIJq5EcSre1VPuH2LdIh9WqmcqIOVKim4EE5NxTn2EVybADG7cjfCLGFRhSsoke
n0DWJEwS1YZpfOcX6zEhTkYY8jxtYLL7Tf2IR/Srcq2WUBEg136x9a/q0SSZFjF5Fk0gQ26FE4Pi
6zrDh76U3PGfLiydE5Rv2etce26a5CFp5XKhxPmq1ZSjlPa00UPaCClpgnpekmXb1O+x0bz3EqaA
YQrqbXvvfhDKkj4nFrHWhaZ+yImJ1mSx1SSEbMD9GtdpnR3j120SW6Ab1OgVAdl2jP29pemP7DPX
ikzUmIrd2Z7ANYg86Rt6HLLJcKLHO4Ws2S9pjThAG6WVXzePo9NsCE0jwVAdvjTGAAutr24tvd+m
A9kYjhcZfCtSYMUIwkXdoLz2MuRU/jA0a9bHaBS7lmeokGDqGAUIHdt5MzPFvxsVmk1FIe+jHnRG
OUyje71WlyHZi4cIgCVGVbg7bdeIRe2k28Gx4RiO61wxs6XWNofEUddqWn901GVxmGww5r9Lg/XY
aDkU/Cn4OlaDD9I5Vmh2Mjjx+mfVIgUkR2VlKK2rsLIFxH12Sbgp9I6sGru/x3mb3ekKw3Ovs4I5
omlBNnQMta90Npnaf5BrjT6PXIR534jnWlMWoknvycp8JITb9XLIOZ05xUyW0joxw7dBj6SZ3od3
UajutaD+COK3CTBhl+xTis8mqirvNi2eVWhK8zACrh62KZQ2EpiIVr9VSmlTxf5Hw92fEUB/Q0v1
PvLsctZbEVRhm8c2yUIaLRwkHVEldIesdWWXV/YUzlH4wZMtgnzJDNDtZM5zGTV7QAXX2MptVzzr
w6Rur6t9D3GYO0AIcCL5n2Y5xSiCxO2JVaZ9tE4ijdfA34igeVBMB4lmTSN06oK0UNyZPRDxRIuz
rcp92Tm3PFRH3IZUzH199MiuCqLuzVDluVZkGxy4q9QLum1ANgOyC1Iu2GGuUpI5KEe3AZEpdQmS
twJXxX/idfh0EIMsrWGoYftZxjxvK2BMNRmfSbmB9gftmvwBANqctnRatXA84WPHysFGJxX2TTif
BIZxgVqRqa1bIrghis3ZJ1mJIWu4xelTgHm0jpqubOBhXGcEE+JzN7pVXSmfgncYdP/OtoESOXb8
TAzc5+BQKTFbdZlgz2qpXGMHW/kYFPyW/TCRNkabXHM8XJoj/1XoiE2ndu7flcLvB3qgOP9bhNgj
f1nXjhQGqXTDrOR2aJUrKF/bOAuWgnugwTkBfnXh687UPPZJFemltUXeURa6Hct9WBovyhDd/P1L
zn30ab1n6WPfS5ia41S5kdHy8vhpFz7794Od9T27+3FaJo6+89Vp+p9WgKsy7yZMEAyXxK03l+rr
c19xUrLh5kA+3qOSG1HB0EdfxKY/DxX1qjMtyHJg1OjuWMDgtVtgw8VcZPLrGIVHzxRHSTP3vJLv
VhiNM1nJU4aE3taL8XFEqrqQlTJaY3Omh6uMvNphzs7yoQald+HynHuITqpABRf30NCAdrOmIPpQ
G9/lafMBSn9ntGM9r3W8/JAijRlQ0+ZCgX/ugp1UYX4ZBJWsSpErye1jSXSv3AvSmThwhIp4/G/P
1GmVJOuCPRLoQZ/V1z6wjFT+v5ivs0SKM5XJKQnKM/3UZ8QaujX3BD8Ea3jW3HtZfKHHcubyWCeV
j6PXg64DpnOD0j74hfJgJK07bQgIEy9IAs/9hJO1A1pdqA+oRlyzLbY6wE9mfvdVbi3/vvjfRdov
xZs1/bSfb12As0IHkE/b3Ih27My01Wp1XfvRdZzTtVdDwDBynyfzMPCB5QbhjVJEO11HeedQecX4
Kowh4Exias1SI6orCJWbIfKPUZHttdZ5HJrX1sEsXBQRsg+bXBLftft6Y4veDS1x1YqKqrHOSWqZ
thKGEtiax2s9bzbGKG1NlWnI6N11ghMWVqhbhZhdHZJLb/Qb9tKjZxhPJsaHQgzTbkgUEW3/jZFb
923i3Qy6Sf4108s4odaEQGxk1aufWAsSESHlDc4jPMcjO+KrKfkFU1FnT74nqI8Uv1IKF0DX9kZa
MPoYCQfFyUzEQu5gQDVe8WdhTbaTFMdbvpT7OtnpEc7eGogVQSi7vlZ2zmjl11LjQIcu+zvH8R6Z
9d5Jag7MSGyc7r957a2JuPbzNkomjUwbH7E7tgEhi8mG3Fmw/9Xm78fk3FN4coxmZNloZSUHqMCL
bTOSSB0m0lNdgkH/+wvOvUknKzPR7VHrRGPgOrK4GQDrZoF+XzfSQkqb9d9fce6YZJ2soJhyfLWJ
O66Rrr4lZPt6JRjYTI3RYYz7aNQeZFlwcs9LV6lRijnBhUbwuat3sop6alZGUkFbR7HVG5V3OKvM
Z3CQF1ahM9Iz6zti5ec7TLwPAOEidJuehnhv5R6jZyyD1vBlCbYHr88XQRl8agrQUkH9niEqAK5E
INZ4qAqiBSAJtzNSSrJ65tviIWkapsXdhYfnTKPklFckOYU3RCVLDLnzj9+xhn68EGmwNNpymTfK
f/yak8VYIHRRRIUaZeiIkpLADdCSzWg9DbR9Oi++sGKe2YdPoUBOoAnUrFngNnHwGeviffoqa1A2
RWYQaaKlW4x6QNrTC9/3PST8ZYX+9v7+uLtDpROUWDi+2ypA5fRSnxnYO9AWLyLHWiuadG9H7VYq
NH3ha9zcv9+WM5WeOT3LP75V9DUNz8APXLUawnlQF7eGZB//22efrCawCbwOrzerSa1/GIJwFSRx
ly7XtGL8drlOVhK/bSxAYtyfGuNHJ9WHTmfGr4/Gc0+SuIiBtpneB5GE93kOcCDPb+mvcfzowksj
xemB++0vOFlnnDFxCC/iQeT0uYvj4trL1XlSlvQaCEwfw4F8oIikjL8v5rm362RxEVCEncpKAlzV
GXz9Nn1FRUEcuDP55aSIDnL9384V5kmhFik8c3VbBC6pBy3MxZRMbGStf/+Mc63kU9hN1glbGtjD
GJJ52nzEPhB71g1o4iXL27xosUjiP5nqc9MtavXWItFi7sfIlggdwJrerWR7/AxoKQzFuCAs9jqm
/6lZ3oXt48wLcUqz0ayhdpRI991UktcURNdoTy6sXOc6vMZ0b3+8bITjEB6YEawX1rrHucHhvJtZ
6zSo1m0rvqZUUsfTn2JTuY89wj5IKb7Oiv7VtJP3EEmGr9sbQdRHRneA5eIKUsLMK2qdGNZ8Rw7z
ksxt1xDNmzGEG9HUB3VUHsoIGVdF3IAl1W+2lSyKfLytM+vg4IzPqnyTmP7Wge/k0LWvZHNZ9pQ6
f9/taRX55RU5Revk/aAKzWZ1yUkMXpZG/qgMWrQ15eJCV/LMW2GcLF9DrZigJnmaVPMoV8G/SjPx
ac2GIDwmhXX39684M+C1TiEdKTM1G4GL7/qpufdUAsU9Mmo0P9t/F8DEeUPIn097QtyoT2PVqnOp
spa8/P/tdPDt7vnx4HhVZOmBauIBceJtF6nkc1HAJ9AQ/uONOlnLmlYjFt4xYlfOmJ3i5b3LOfX2
OGD/voRn6j7jZPXqPMerHVMwze3rbd+MD2lYvRto8tASXiiPzn3FybKl+UM9amMWu60gqyXqrtKS
pgK+2qIPL206ZxaHUw4HtHWyhifjVquKQ5Lp48ITqQGgXHvHGb20YvPVKyf3U71gxLgOs/o2s8WX
KNFt9H2UXLiaZ556/aQEwgauGEKvImT+dOl6RN6oQqRVgO5Ty28btLR/37VzpfQpZ2jyneoVYjY3
MusVCbzr3oZ7BUFqQBkKziFvrjzGMIMp35sxOg4ziFZ/f/WZzfUUOKSmBMOKyYcoCJoudDJgrMNU
zkbek6dtcqFe2I/OmJKt/49D0A4O/a0+cplvL2UGbX6zkKuDVC9YUnp9ZJlMN35wbWsPFXHp/+3X
nVRGtabqraFyA6H6LZvg4JObFOAkK+DjhUQgpcMFf/u5y3hSJWnCHzKqfXhNRXCdJxk290MxCuCW
/nYaYWqINv7+SedejZMVpLMUZayF6rtCE29qld1LwyVz9bma4dScrPiAoSJF8d0xbvzXAs7s0s6q
O9KG1W0RBism6IuqCD6RJxLzYev7Qk+gvzQjeL9A/jQCMm8T2whIQDI+K4tkFlmJscrr6iQ2uLBG
n9MUnNqQyVV0zFLlr4yCGnyoZC8bv/2QU+eqldE3le3OiwrgyvYn4o51VAHtCsJll3gv0877911Q
zjV6Tu3KgQcXvXCYImPIvs3HdjWVVUafg44rFTcT5qryeI9IfSY0UIsXlp0tFc2cy3H80PnEOreW
pEHNaJ70EBzxOCTlMW3gAdjqhrRcOkUMQQhE0Y/8zEURFv0yy5B/S1IZLJwpJjmyp2A7eyRXjDZp
ahOtJdFfJFsZqJdldQvP1gCb1+amHJthntvqHvHUlRLm935T7gysGoiC4TSSvF3HxJOZ5Ftacn5v
dSZ9Gv3eS41wKbX9NouUWUZ2mAk+zu425ZA9SBo8hqEsdwReuHqafoWqM+uC4MEOh+dizJ98+oMo
Oyg1uSE8PKQ89C2zqkKsbJLxgsK+sYvhOFBTAxgpV51MLPXQr8Dl4V71yVvQaShIi4LoKjvr8KgS
RQWYHNgQYvuCO5mI8R3egOtB9dL9dNXS0Zp1vrzoVIl5IlI4S7bRN5bTcASRYRsNt51g0jYU2e3o
F4+h3+zS0FnL3BbLtN28IoXPkne+aS3DXFmwsbGdpJSQRquvTDlYKr41lxTzqhZAC8t+P/XJ5JhP
qNLdBD7KJOkAVfy6CNIv3wwe5UYsu9boZ6MJhlVBkT5VuR5YSM0uVzkijalvgnlhBYF8JwjYLlT7
3/SYOpn3MnKJmyh7nvQeo02ScqR+n4ESlM1t1G0qz/gqCSG323Epxc22M4adENK/CBUsmULdqtTq
jVwKZxbDwQX/qu5Go4NrYS2D7EGgY5Jva6/fTr/fg/XiJR1OZIstQN5NV1lv4xfT2uUxzmDYb3Zs
bIyH0A5XsYMMmpS8ZcYkPorqF7PUX6XChIzXvP39gp1pC2gnVYZXxR3KKJ/WJtIkJ2pWdtZyiZOZ
J2vHOpMPtTfcVHIYXHihv433v5TQp2bJUOTEPGUlFW7WkWhg5HNdHzdRO6GWJOEamrzMu+oLlvmc
+TUH0Laqryzbh8qSSG4gYUJJ/UpCJm4sFDQQlp0TL6SGi9b355XFKuAVzcf0P7wUOU6c6CvNyzTk
26XxbCDPfFJ1GFI5XScB20SNn500K1y1Mf9ZXrsTPX6CXlywb54rOE75Bt7QhLbccvqyw+6ASt6a
RTihqDjEY13Wy6nNY6S8QW2UHwvMfJ6EU+bvO3tmAzslH7SYsyPfaDmc8ZplnEO7Trrw0Jz76Klk
/VG+c/+6vowEAhFDP3ZIbSAXXSgFz330yQHIE5IcEVXmu4R6w5WZupzYry7s6dOH/PLsnRrix1GG
x4DZ1SWafU0S6TrVyo///vEnxUlpmmUYewnFCeYQXdLXE2AgN70L1euZ2ufUhB1hOzCTlI8fmAQR
Fesfc2OExRTeQAzZ54a5zNFI/f3wmNNB5rdLdXLA0Zqul50ODZCVVw80tZ9lGI7s7/d15j+MwrrL
Odynib1VmvE+RqkUCW2haOIlsNo7qcrXpW98wvo96rDMlpbcLs3av3U01VvgO3wY+E9mtmS84zu5
Qp8F+rJJVlqdvjTQ+4YIqV+pi9dYeEDhIqgg9f3odB8Mm8NZ5BjbUWX/bYv9oCLo9/IHvBj5ulXg
LIwah0gh6/2TxrrSODhhajsEYK1fT43VhvSkzuvx5yfOk681R5kNasiQe7fdeAiUEnkC6bRS6y1A
4v63xuH36vDjfem0PLPYEUI3Gxh2EsnKxDUNL7wx56rJU4+4LIexk/i8jULIFtm5cLEbfaHL1paw
5I+yRyIkt4GEO1LeoE97ihStXgmSWjQ25ZlI7XI+XfQg9lbkqW3rKFt4ChbDrL1wkj3zTp9azNO6
raqw5cHty+rRFt2/fMguHKvOvNGnBnESflRTsoBJiBiTehZsKy9ZZF7w/vdrYEzb4C+vwakRPAqj
gcKMU0DstS478L+ss5p52Km7VkWkOnjJMxmAm3iI3cEcHnI6X8SHQIAo02UQmR1JW8Mir8ZZb4dX
oaH/m8rS6XUpIvGS2ekbm+Ac66o6hd5NAxYqEse7ImZom+t0yQEjk4M7R5JnQe+QH6aN32zjq5FR
RFFZe/iM68xpulnuMCWGZPivBlcyU5DgBlK2jj1SYcFUUbVCDc+AndN+JJvWu//7+pw5uJ+60uue
IJFWpo+DlCqYZRnbca88Q+3bpo7x2BnkYf39ReemCd/S4x+vkG0NMdG0GseAqlwhGn+Zfrke9Ed7
QCZU+bLAlhCsdGps+aIQ8huO+NvtV/93o+s1O2VC1ftuVgBNRHJzo9V4W4b8zhJiLhfSVxZiX5RV
VxfEtKO9DnXAkoRqGsn4j+TjC2exc4/5yWocyGNmAzfxXTkNl21hrmE4fZePF67uuft4UgW2Ui7l
Hfp1t+wQkwLZv4Kyc01exYOvCTyX5p3CMa+ClloncscpZmA0UU7cpFbf9ZydBupdusHLrtbXf/9N
36/wL9f+e2r4445zagq8zM/YrNPijYS8axQwpJnn+Zbe3iocvXtHTR7F0L2YvrLvmnzrUJ97RrUq
wuilZHOwunwdyQQFDm27GAkDJgu6dGsYjbo0EAfqNBGKXKzCPtmFa0PpPy786eeWjVN8mk5mQi8P
lbQmpQCHdL3RBv9Lc+R/Xl32V/Bjt3GgvdRaubA7e5aXPC+W3S5tDixhYLoJgYX0Tiwyn4ix0zWM
mJm/SNLSbZzmVYzllZ+2zCJVtq1stHtCP8u3wDFuFecrb+h2l2l605T5WxtVG4Ur1pgeUYJkUsoZ
Uyvy6vdh5H0K8jk6rwb5NTnQa3e6djplNZCDd6GHsOCd/M2qnYOBGsjx838RyBQly67DQj4qI9bQ
xryPNZVg2an14jcb3+uvVbBueOuAG9nHPE/hsOuHlCPGouIwl8c24glaN0hHRzJUsojsMGnQK5y+
zTDrTOMlU/NDItfjQ904j2XDVjG2JgD3KU+nB1Lfp1dT3e83oCb9IZ3Z+N+QdXcHYdoH7/9wdl7L
bSvbun4iVCGHW4JBTCJFBcq6QUmyhEbO8en3116n6sylPWVV7QvbZZFCaDRGjx7jDzDRfc/SsTtI
o+YwK0O1MPVgIgDmH3ISqV2Pv2qS/kqs8STYn8Pj0u+LQDvCbHpDvRsOST9eCzfaVnn9mcpsPWyd
Q27qJBFk6vMcvmZpytse6R8yCvQ8Djr0a10me9wvqJS3pHLGJRLy3PNwLNroahDEkeuji2bDZtCK
5xrZAd8wTSjaJFC9Lk3Um8fUzNT1yHa0y/KNLbeXw3MVimOViwM9LDbw421jdIjYAPirhq3clsuS
VxAV1yZFpVg17/sofqGK8SF0z6argnKRg1yyM1/zILqt6ooFqjsO7DcmhMYXPVBfN9DXrZIAQUUl
wK1eEFLW/fklKcUhjctHc8SHyFH4MtLK1UKeL0EzbVXJhksYGae8gJvbqqfUjN4FyBYxlGubjo1X
uW+2AqrI0leFNxwlh0EG6FIJq4VjwiCPbb16xRh9TRZyjUXLuOMd30KzoB7sLlpv+NVGvbEKSitC
ow3/0Bj+ol5eW1gEQqQzPsLaSXcH/EMSpHm1VczaGsU4wlSDvoU1FsKzIsupYFZzr3mCG8awDQ3F
81WDKhouA+DwYfaiiMldhhF2kqNRTlsM4piJ3aHBSFcy+dBKhzif7mWMSXXnarsjSkUlf5Vl/isz
hnuX7rBAwjk5aB2CD3qW71DYulNd9VYjyfSj2ds6KOtDPmx2EocUWXq4pXQw/5AIfpNmaV92ZbFH
Xz0DaL2hI5kgGeGu+ibRf9g6fVcN/KofLJrOU7yUOJnXGfYHVPusHoK+cIN93fd+YYDVd50Ik/Tg
s7eKR5MpGcT5FSMNBa2Qn+QLv7tJ+fN/rAq152E3XUKZy+LyyWI2OCL/IU39rnT+p132z2PHSk5W
lykb/Ek3U2hvYwXrBmO88nptyAJPWOPcWXV7g3raY6KNZF6h+8PD+3Z8v6QaTVV0WYa66iZMYLnX
5haj1mOleFsrGxzg5DVO9ThdRKn5HJfOo9pA1kO2uZztTab2P3R0v6tXaDJB+McQ5Cau2SCz6con
+kWG2aRNi2VqQXB3FbNbCN09J6nB//Li5PTuuk6Un1K8b5KQP6nfP84dRITWvFUklqqtV0w14Xs6
fuZKK+rdVIa1PxXdTTaa6rbBmmXhDLHrR7WoNhj27vpwOKRi8EejhkhIYZVg8Pfl/E9b9F8yEVXW
zv5xYW1WNWqtOuJmdFDhMmOnWinleOOlySVV1IdiQnlAsomzOF7T8D/Wvfs66NlDoCJ24mrTA1yn
zdBxA8TkX2FKm7DqrHLZKeOjLHwpY7nzihJnduw1Ydu3mdgPloN5NCrWBm4jmz7TrJtEg+idOf0v
YE5PigjeSTH2cZvcDsg7yBpn2CEgE0TxnsYknih1lS51D4UKc1q2w/OYNC+Z2W88l0utyr5Y9ap3
l9k5tU3xVNEb87EKdH96mgaD82+DJqsY/xi0CD3ezGVHdtMrg2+PluNjNW6xFjA+7fC7DKy3tFKe
y155YXf6izcP5ETd4afRZ9cfHtw3l/BlMrMQYrYILwFdI+eka/kxTNKNrjU/vCzfhCL1S7xFn0cb
mxFcSV/nZ6Cf96Pp/NDmkof4t8GT+4B/DF6eZVEX10DPCgV2RGOap65UzkPqHh2crv4+Ot9FnK80
b4iNjT6rHdofMdogQycuta7coVnqd/W0EYirWG571Uim/ASFloXiTFebJCRLG8hZ8/hDx/K7e5UT
6B/3OgmlnltZj61j86KjZFwm1clCMIWuyk/B9Ztt/FeON5sYpFEGSS3QlY1LFlA2AHDcydrlBuSn
QWr2VQAF+lnHnXO2Dn8f4m9E4R31y74tKtJCoNsSYa+odf6QK/QO2vfJzDC6bVGEbUOjWje2vY6z
AW2mnA0/baaJd9bTzmnqbK3RW0fa9DKFROBOnTdWmz640rMbY4ilHlVbO4AdUxfT698v+Zudpvpl
J4h6qZsFeR8hvNkiqjNAzgZDnTYgsv5+gn9/3PZXMvgYxFXfay1c4cgbAf63BxxgQNKx5Nqj+vj3
k3xTE7O/srETuxxczeQsWRZTbs+GVdsGCTo13U1RwPhsSOmquF2GaLCT4j8GdrY0cvdNDrFdO6eh
zm/hLj1YU3No1P61oWwYD8Xl75f3zYpC8ea/5zzd6iqNUZdHHg3zKRWtKH2khRZ5mrIEPRX5bNFA
Z1u3iqHtlcb7DBN9G0OZcGB/9kM40M4Y35xEeZly++CGzcnulP1UGA/4y2e3aY86laVoqxyf0mgw
X0VoLBMlO1tCRxiHB0qxCotSA2WMovksq+xlyMtn150e0cBZFVEdL+wg1dAJqk+yReOVyi5l7RgL
WOuisp1FGKZHJM8/mtC8FygqSeJZUQ6naGju27Lfulp0lw7FD5H8m9SMxvN/D1ikN1qJHGx0Qz9O
X5JfcjuOtUAJ2PPtCOHYeE6eYmEWPlsfOMb1KhvEPsRb7O9P7BvIlO19icjpZFI1QwD/ZhY93g1j
A/o6UPe2oT54OUQ+27XXSmtR9+reQ5APkXDeBimlz8v8f7yEL6mvoaVpMksfBZhtWOGJIUYAKT0U
nfrUK+FVYXvnomWDSHm8LJXoKVKjXak0n8P0E7v534OD/ZU6bvWGOhUx09aqrAeZHabqPLAU/NT8
+e74+n8/5bFTwLZ6BJ8mSZ4kfiSEzJTX09MPIyiP87+XVdv7Eo6dgqKhW1LNVdrnCD46VnFs7pcs
21TL10WLYsRtY3/KGrKw05+2Ff+eJ9jel5BaTYM+d7xqbJgGmU/7QxrSvnlzxC8hTnR2UdnaZlmA
evIJOnfCnnVKf9Ig+m7i/lHr+cfymsB+0OPMUpBsiyB7OCi9G/6o4aguTnTxFpw0xsO6iRXo+Ehq
qOviJwHqP+WufxnvrwzrciodD61uZQM30ed8TqZv5CAwzGaS+sUEb0aVjPiZNUy3nxq6tnlQQeGF
Mo/Gd+astfLHq/n3jNT+SmfEdR5v3wnEcalds+ZzJq9p0exU0rs4c9dciIkksywxcaWVdm3dj79P
u2/kMYgE/z2tXVM0E8x1qqvhc6Qw5A62AUPBGg6tx3jjCYiB0uSniDaFVBhiJbDyZWkc68jbW/12
rjUEhEy/hq5Ul7h7nobkJ6nbb0TCbfdLYBPsYkK71TAvm44Gbk+IAUbjib+L5FOKcrTpNsxhJtfm
Ch1vuzBgE63t+D4EsxIhbxYMwUOlrfmFZppPufKATOVisJpl7aLviI10/LuBjpTscsSfagKoxXak
7sylVAVH1sA9DkYDvfcWaV0I6LDWlY2hHzvrTcrggD7faOadp3xOpfBLSApRt9NNVeqYcJlJczW8
C+Iq5nhBxu6HjPSbZoPtfom0c2vC6/HwWu286L7T6m3bUSU2PG2b0OwOWmqM6hw9CKN4YAh+qt98
e9ovmXBEWSM2VWTKysy7dR11AyNAwVSmoSQ1PpWyCoUmJfs3gCaj8/L32fnNlt92vwRdNUvn3lEF
PgVZ+1wlw85wYWNksX1bQLVG3/jGmvudEVCwcm2Y0WQhP5z5m3DsfgnHJfzyOnJMNryC5cTEag6Z
KxfpWos2vW/M7Y6U6ziU0R3uSFKMFvnr2ql/WE9lrvVvwelLWB5ifE3b3s2o5hRotFY3fe58lLZ3
7F3qcw6Ww3+/zW/O85XMGSK8oJlCy2+mujqlah0spaiY0Va3WYYurPKTbJfpfpf1fuV1itEIknZi
QHWjuRtzFY3LFGTV7ACeAnMVROMl1BGOBUGHG805tg0ES9W115p79CxWWNCds778ZSPLQdMnWUYN
C0QyQzrsymMdBmtlMG+cwHpSq+yo5c6+lZr9QgQb18BwORys04T+nKFZv5CqnnlflQ1w0zdN0Wm3
qDavck6qPSwrFEsVpTaRcaLPjvDiIs6dM2zmXy0SI+NQf6CD66L5YR9GTW8XQ6m8Bmq2qsJiVU/i
rcbjDg0hexFLibkWwdCZdGiJL98OQflTh2aI4EbJdG8HCiolOS+9WvWI+YEPHNAvgubWmbFxj9jv
6Q2iCyCfmrhHV4KdN0yG+MGcACDF6tIepalrPiBLO98HmrEu62RTuBnor+yuG+z+4Jli64XG3mvU
J1Gqm8Eun3E4vhunAgKv5/oaSnapO60bFCEVxyRmOsVD5vaYeQXGU6YgzSS04ADgclt707saxB8I
7sKXKocIKQOvWma1STOfqOfYn0U2PJtUCJZFUR3HZHjsrfgUqeUmKvXbFt78GkMV3zFG/LoUE+eR
bIUozbaQNvWa4lAyy3B0sPL2Ncf301cm7HJjwCNpZx0wZYQ169Rne2K0Q71G8NnTVo1n/pZ6YU6Z
xCsxOOqaEkCxCABe4LPzgnDx3nHcUz5VIS0KPHYUDxI8Es2rNHfQCzWQP+mQPe3R8PO7SqVNSFvR
tNGTxvB0G8XGLjPzFhijiJdgDq/4AjxYLCxtqwdwZDLKsLWUedDdxldy1HwqdR0lWbssQxLxOkaG
uBh+mXr60VKUU2164VjnXpkuv0XvrdBXRSswt85aWj22otvYdN6h3Xyq/+G8RqeuUT7MPsYI2Yo/
YmUCHN0O72OnHcqi26qqs7RshsayVZwcKu+V9v22hKuoJvMNSrfxwvSM99TJj1oaXg09AgQdHsEI
vnoKm3v5qD3VWOYhFNtOfxmsYeVZQejP00C2k1Uf02Q+Q/rqF3GTn8vJ3GLM8REF9TlSqwJxJgeE
YlHejLxdtVLVuItqzyKIX7TCalYZF6Q02qeTJe8W1p3q0K/MdLwZ0WE1BbBUN5zW86RuozBaiRAX
j7EIL0WNUpga3duuxxDqRIsqDdbu4LA7tMqN1ioXPW7GrXyZDAVQiM4KCxIhnBfu7F6dWa3WtIDZ
RrIlQkqDQQjqbFpEwXjhrMjbTrmfmdo+Tetz1Yx7z4qRbJmr80gtAzNHkLDkG7J7FzjtYQBs79de
BwbFw58JxkHTD2vXMnehHt81wAB9UfJS5Fl4b1ZZ7afostagTBUnrX1bH3lDPDybsq5fJUpy11Cp
7rzuInTyjDG9M8sRiIu5VwY0abqGrNvsDnHsrvKqGYAUUtOOGu1JoOhieupe3nWsKYsJloyUHOnM
+A6syblsa9zXUbSJex0/rzw6GGxWSOeQcWHLBzNaLKQiuCewRKlcaVsdUrVtrXDBJu1UV80ZjjX2
9erGwi+0M0uUs039HVfGQ5d5Kzxe79IeLWorja5ijO9nN38KpJ6kMvZ+HE7LacIKIXSvuhPdmFjS
xBazpE+e5JCpVfmg0fPR7Qq9W3OJFt+6VMr7gi7rjF3fgtCw03LU0vXg3IeIQYiAwsJgPaWltTB7
damJjIBaghYBZJwuW6KwI9L3WB9vjBIeW+dm90kQHKH2B/gYFTV6zfRMkTpN72i3uZus1v8kjWMB
TjmLt50FihZloptGuG+BMO40C/nINGXTWF7oxl5a9ghrjGTSvWaH3XIshpe4JaBA0afb0a36nK+6
cBIXagQBMsV7tDLW6GGjuFmmG7NNQR944SHukIlPcgSApDy2hsbElBoukGKGZaKJERfGGfNvzOvi
2zoLHtBNxQwsL7OFo4m7VKue3LRGgac42O3go1n4u2rNLXri40I3NCSj05U1oUGk5FPi9xodaPxV
ZCGdd71+b+d07ab9yW3spTmy4w5na8fquLR7b8Oz3DaoHTZi1Fdx9Cl1wKVIk0O9xEteM2xh8edB
/tlDWqYKXwYXjqCY3b05k/MgKKiL8gX8s7JoEbHORn1dGkoHV2fYB4pAKw9w8wA6pKrmXWHHGKMb
sFrMHntUg1r/qJdrEuzYhHU3DtuEeivSCC353EypqKW/zpGFru7z0HkfRXlnJg6q5BqC2tZgLoKu
xqPNbTdDNT0nLDSmQscZT9tFA6hiYTIwuHxCwyhQXxfFEQXzaSuXHMWO8UKyokuVlOOyBso5qO46
SR0/QUfoUU5mVN0OOpM4sdRXa/aWCQ01U1U2ahruK6C4Suitkj5GLt4uH4KwPzVFj8iBqd+mTYE4
Vh/QkPZs32C1tnhtqzLZJsj2qM3vyHXblZ23S0w418h536i6s9Ia1nk3OwVi+pVmxnNkoy1u1rdt
MNDJbXM/xom71poCC1z7USTjZiJUGiXrF41pJ++euwCRrV6ZfIz+VpGu+2OnIgeee7eDk1xay10P
eYoLZHtozJQdTce8QO2WFITFLpg/41x5c/tsqyfsllT9Pirwuq/FHWSgYTFGEZkXAtGjoX56qEeM
zJw+Y5TzHGRiXyJ3NXv3dMl2lacsNXN8dBV7JdhLlXHyFoX1SaV3gE+R4Zv4nCIfVaAbxkGSsjpH
5rBNG7l5ivRXLU+3njxy45EgAXteoN1d+rbjridrPOLzdGNYGHuqk4s7Y7OWWj96r1NzY5OOhnbm
d22h+ZU2AT8xoGpSxJBzOCoxPg7SA3J2Pt9aeEPxMAkpbCpe9ZRFHCIJZroI+tHN8CLzCipgSVMP
JL0DeMIpWWXd8dEekr0XhHtQ/vuuiFdqYh8LpfydACdBxEXDo3RsylVtx6jeiwWY8voFi+fJRAw9
RVQ83JcusSCyEAgw1GqTZ9NT5GQbG/XhmjExB2PrmaPEhZ47DMECJ1qheucXan/DONxhd8fKhnhX
iX2mprsXSZYKG3FxUDeXDmGrJM12gGPWeaGeit7ufKCCCNxnrEZJWHtU/sa9G5hn4ebYLZjpyRCR
/WzgKIafqneAt60uSw8uSZU1yzlX6fo6yodsv6AgqP+ei/DUVGW1YdWMIf+EUbq2q99W7xXURcp+
WXTTpcF3aKGK4U0hqq2jqP4d5jauGkcUVpVlPM/nntJ3Y7Y3BXCIrg6xCUHovJpsjAuc/Rj2sZ87
HbUG/MBw0tzIwpMi+k1fWzckTNrRoMeNcBqd1b2slpWjAWbH8OnQrllR0cknMzbRAwvEp9q3mxRn
QJ1tgEj6GwGv4dyY4oLdd+PnSA8twSk9KrZ+0k3zrsUZzuqn96QYqnVYYapVzN57QazSkwk1+W56
GBr7hJO1vrTL1pcU6aI0zgrizk47YonobsLODdZexnNswIykZnfMy+mRyk1UYjlXZpUt2Rinesgx
h0leDYYzs60by8KkrYRGj63QjauhiWChPuL0z+CWDhUZm4YlrKMTsLLqgmvygzKamxzvDGwXYlTb
x+LidfhIUV4OgFkeUCzeVEW6Mez6kIXq64ziqweYSqTx2azmaydq8snEhwrA+xbQ2a3G7pRouFIW
/a1uYWNUuXWDbJiF2OfwFmSFibFCNe0HxyxYNbWUvAfjNQgrs1ntsFt7sjL3Oep7GvUEWeK9r7se
fGf71VKCj6A0noqMdVa2Jns3nxYu8d5UmmMcp/dijvdCadZFb/4ekn6bZn2xNhGO6bzmV+dqnxHo
1S7XL/i6pKi1zTs7aX+BlLuzDPOo48Agm+tQFU594warXHWPZWuoi9lTsL0DFQg+7BJH4pyUbObi
eYunb/rnUy1njsU4D2zLqsSjRGjoP7U3ApDte2L0FVuFcvZtER4mVygLNdAQ9U6cd20e7/mkhBri
qAuvVpJ9a8+XfnB+V9xE6hq0JabUn2v2BY19FVKRsHF5Cl73UUDnXGF4fXRq8QAKXTmPKbWkwDij
IFTsEDqWbm2GuYlzaESdbiho4djtEkDPBzSqa1eVV6eGyg41TAdYKwuHvVlfQ7Z0cV5UfgD8dzOb
rVgqxDdQGmgGmby8bXPUzU4cjCoA1qH1KtE19x2t2QDf3aAlcUlo+016CZzTREtobu1FJdegWD2A
qVlFIYLuMcgPuqFbNQyP5iCc7RSMxJrMVhGFsJXF3HYYKwdPagFfiMU59PRViTGWj9jyxiqtbqEp
+S9z6EAe/QmbwbCXzBcditVE2RUO2FLJ2dt4VYD/GrB0pwg3+GFuXKt8myex03OeFM7syJbvJv6v
grmXkwLLs4dARLjBqau48VDRq+7saQYThKHqwqZSibHEdu7ncwF/cUFPDkNFZ/wt1XTVefqgjXUQ
FeGesiuqMisJcAuU6VGt3G0yBttoKh7zriEJKd/0xiHg97uE8qmD2h4T6teIP+2iirxzRffDMUPh
w/wK/Bwfw1WXAPdXqksVC3Bl0SrLwf5n6cCK6AEpyaKJRYybXda287unASuc8H7IhhEGG7+O2dYj
2gP7vh2WgxRcmnhgNIcXujqtvdk+S5BjzXZADMUOJq3TeqyUlI7Tydo0yAKMfZHvSH/8up234WjV
1EHLp8zjebPm7mbqTYuJorjllA+mVmjbVLfQlIGM7DIKUQGdzaxXislQpDXS/nqPhQzOH/Qxxa3R
JTTimxszAiCQl7ugdG6Nolqn6KqEimItDKGc9Hjw5TSTV10E88FCImGlmfazHG41Fssoal5Up7xq
JmDe1Jalb2JwBx50AtcsIpXtaVFvCrt6syQFVWUpC94bMKMtXDgMB2H+pEtruIxpz0rfvQ86M5D7
asPxYR7KmzovznXjvLpT+VmXxbMSB/Wya3AdQd9sKb9RBcVTl/Z7F1JcD2aN3dDZy4oDu6hNySOw
Sh2JDKyiF7ZQSz/RNZ5A4/5OVbinikLlzjgXdX5tAv2+tS0f7Bblc5apwuo2qUfW6tgffYOwKAo7
ECMz52SMn51e3wS5d4mq0l3YY3LSvYzkL2OY5ZTsOoyjRO7tmtpburONUbtpLDIV/l9tfqL092zT
u2A410aRHe06fjLnjpZG8jh1zr1ReKcqT1blyPPU6Udq4XxUq+Sszgg3Ge6rGutHVZ9uxTguPQia
iJ03WBjkJwXRc8nD0Fvq3cycxPRWwShuLFVZSnzpmFlYZKs3oWEv8P64aJl2X3XpqrfdvUPhS37W
N+8dUN9aC7e5pn8OkbGaR7S3Y+C2uZx3iraELHIO++A0RjawS9bj4s3KlecY0KaSTUdHGNssjEKc
obytALkph8HMYFVMylvrDqpfYm+nF8EjaLVhLUe7nR0SdudlmvSDJx+BPJbE5nWgIRdmM/ZLGZzx
Ebuk3BTQn8++dBJyL+clR+oXfmtDqV/X6f7k8a/GZq70lA6NtlvDzUyXVZZfPTNiCKZdMaKYqkx2
jzA4yb1VGvbFfNEr9n2h/sDMklJQvWC5cclVQbLLYFfQ8tZKa5W28aPpkGObHTbPWdGeMFbeaLO1
csB1yt4PFK4rG5ClRDAPJf5VU7GSjQduCBh2XkwephFVvHJx/3KwhAa/Dd503Oetx6yJk9ekqJ8U
GIj23N5P8tpxOZX4r0mUhwn1nliyNWaURMnCDaKuaG+UfLhRPPyvMTr19SL/Tcw/jRKpnVvIkCtV
4jGk2aeqhexDTErWnd282G2srcjiX+Rv/DkWWN69Ube8OpRhLNfyc9Jqhzkmia1EpUfL8K5jNWhE
TeTQugrRVrdfmCalYLjP+GNhrjGesNgFL90OAQLVzeRX+fCs2KB/ZYaTlGwoPazfJdejRFo+D1LK
rKjuYdtUIlc0DBt9Lm9zhhaFlz1klPepEbdk7MV6qFTKF5WbIeDq3NWA8DeIeCuLaqreJaw7Vw2A
CfqC12QrIus2Q/xhHuO7sbOv0ZSekUm/CUTQr9VY7Rd5NBNINIyN0l1h1Oe4LR9yyKKrXGjbVjFU
XyEHWdcNtoGZ580bTVEy8AlVi7oJkkp511Ic1Gl36E8ULe/RQtyp7H7ouRB9Gw9BwT79tObm0Lnj
PhibCMBQoSyalkK2Dq04TNsdNIRrlyg7id9B5nxl0iZrPfdcstSeqilYTS2XoHS/J7DnUYOoueFa
gGRZV9lu6vkiHcd80Yck7U7WIQOUg7FkY2DlwbYZ84NKrzJPZLFUlWYCSny2rOnQ1R5lUTeDNdRl
Z/mCtgp7epF1Dw3bA1qZIqj3ehIdWivyXaM4e4bl9+1LLE55Z/zKotiX/c6Omh9KpVA7KvtVaZ86
2GmO2m1NgNXIH5am8uSM7wSVyrgq1AQifq8eninrfP7RuBObP+T/YCnThlZhCw7gMW5hPgX7KZ03
Mq6nEskiNrVx5YgM1UIFt2ANyBVI7itveM9JTXHrOJQ9PsJyYyDftZBi45NDMDs41uegUuhHApHD
WBY+m7rSo3Fq4/lZGFQIp3RRyyprAQE7jOejxW3RSmUntOElvLBgTrRLe/eDH1KXxlDlnZvvFAgP
xqNMKOSOttKtNe1ZvsVZ7OaDdHjJaOHI7CfcNV16ec2s+A5xLaZ6qMFEzObEl9pFwo4P9C26iMKl
pdxKvldOzi2vmWwNcaLsELl0PQQNdiioi7h+zOySncAD7sxINqxT1TmTRujys9Y9pFa7klfKpQDI
PXFdGiufh2pyrmMNw30wnHJQ6V7woeS2yz1tj5Z8FkxbE9IJT4yb1GZjY09Xp/nIp8fQPPGbkmCt
eBqlMupGbQuJ/1ZMQI8IAGq1Q+69RZ2ef9yiepBgBXYU8hHWrvC1BAy9flvIDWOkv/EJ/6tYd4VD
95DSYLPqu/A2G+JtU0itxSw6Ra3KflQdEXaMn+Sj7g2QKcxwHQQ8Ej07r6ou5fRhOYQnIPNiUKgm
0sVaYAP4gojPDtGFO4m6l8IE9AW3id7fy415bzC7xDCdXMf0ja65pU0OLBnVfXuh8lAKD7Ieyw8s
0EK7Kgx91TwAZPMVNi88rQo2XNXDsREbFUEiiXxoiHD8QdqmvgFD7HM9habBz3mNm1u+JydihLRJ
El7ozgfeRb4okmpuIM8B+cFq1zF7wglyKkOOAwDWwNTs9T0K/43XSKyHMRe3gHHr4YpZ3Y08WUwK
zKsR4rUdYA/lFNQBC2/ZpY+urj5UPGJ5ZoYdsq9UEIiry4j+oV7sOYcVPXfjXZhQuFWmJRqdC42c
j9SpZeVtVSieCjl1u8QroctOuXEcUyifdJLkcZP60WVDQnh25vieF1uPR/YvrIIaFLqhp0FoL3l9
eDvptxRCX+Z9fxz47V77RFOGp88dBTlx39mXaIoHqFzk1rxseRHUIduZ0bMUNOP6e9E8DWhmeN6F
ce619G3CbUMCIeq4vG/GsFvUnrsaUYxgjrrlVb5W8uI4gRyZPw9cv+WA8k3Qqp18Pco+OeWOS1Y0
bmMVriGHlvc1jyTjSN5omHU7ayV5boZnxkpqpAiRPPGtAJGQKuhZ7jVeKgspXGpz9Z5PEiM8hdmd
UXcfxJ+qMXYs6kvDPstHaWrCW1JOl5oXCYQQGS95MpLjwj8lyvkuAugmQfD/zbikLpYmRihCTquN
1H6Q0BfgRkl/lLmepDEzik5nbfmHecHfrmYfTTZlvR3SkcAU6LnNQ6DZj1Iri+GQwCV+GNXls7Rl
5NhSXKTz3oCtcAO4Jq5LE+OM9Eo85R64Mql+WpDC/P/fJsINsobJpTLeMqbxmZzeGe0dGcf6rF3x
o/88Yvk8Qf6tpn5G4XqEdV0DALQWyFEvcgIZ0aiyP4P4wWYeJQyr2VkshYPPdjwleurOs8sCJMOq
pR9pE77b6pGrkw85iZUb3iSn+t15SJLM86dDczcQJS3paClnIFUvOfcCLV3L7T2zQdc3cYj0uYZV
BO5NePw8I8gFUHONGA5xSNUxR5xQ/v2DrkqeAS7LXQ+lGjkEpUV3hCPpgbemmS1HMAjfVVQIraD3
Qy9fxemh5z2xeHmEFT7NENXkKDUfckFjPKfo8ufpqM8pdz/Ud2V7jALN/1Ns/ePJIRc6JkpCswTT
EXBMDCTxgDDCgeRi3DbvctRx+3BFeOES5KCHzluK6bbM/mPk8RL70iq/OG01DjiQ3vKiyjdDrhys
8OKked3CUulftPmaU8hfY9rz/VC/rduCqvw7QEXo7ncy+hnRH/CRfHZyLkj/EKYXR5Jab3IicoaK
dbwDncb1RIQlfcZjl/qvVCPkyGAvFm4Q+VV3gd66KEkduC0GY9QqEmXnnVNzX/J9HWCO6vWKFaWh
OlArv0pQbcQbqaVDsNPmehNGG51tTQkwoSytezn/RCFhWFT9/swqQU5FnOSIrMo9q9LcYPhqHJHG
X8pAGLRPhrO3Wm2Nux9VgbcRUjT/uGyJEUbaNYJiC9u0oRhXXKRFRk+X6SRFGdhIY3+BR1sVsl1N
tk3+EsXdUm4VXLNayosgXSidPYEupPPIM+dnMShax4l9GVdrVy6XcuXkM4daH5NNpRKXQSWTIqpS
wpLu2IKr5wvc3MTNcfF/fHY6kPa8jUYADNDapP17CQSgDulglvUBTvXC1J4YHpl4cNqA+/3PFVWM
Iy7FMu3gBzICMSU4PLOCkZjTT37KE+GHMjOIsiPerBvsY5rhanX9BjelRQeNsQuw5hsXsB+XMggV
uktTajjIyxU6UnYcPtbbs11YF5kNas5ZjLjNquu8ciAjDJc5WFcJfWfHW1a4DowBlc4PgF7YijAy
z3WoLIX7MdORioG6uOCqTed2ADkVJGc32rnZ7Tj9TpQSPMedMtUbz2mXSWTedIW5weWtV1v8A6WY
lf3RJJ9azL2OsFP0WxlBE0o3A7trJqQYe5aN5lRSkOgxanYneKlFtIl4ZIKHwISTNyUHT79FXmY5
k4hgHb6Wtyhf0ay8lQuJXIaDwDz8D2fnsRw5snTpd5n1wAxaLGaTWjCZzGRSbmAkiwxorQJPP1/0
6p+yri6zWdxbzRJkAghEuB8/ghunVgl7rRe+u65cWZGMVhlRLwbBDgKHAfrtMduW+rXSf9oIMZB3
z9UbIUEoSfxsUzekADMBfhVIL9+09Nux9dWEazj/yqvxpcm2mTKbSOvojhn+sSFKxhHtkfGcT2Wb
JTQKVCg2stIcYDghsXnaFEoWFC8D19l0sr1miEyj+YNB66JkGp3M1Z1hIAe3GJ1/8/8TnpGFTe5g
B4eJrz2+MZlzFe2AHgIgQ7fjd/nkff7OJ+yxb0le+IZYKCxMrsROn3icQv9S0RIGkUROZ72MsMlL
I9sxn9jIibLTJW54urflcarQKhPry6KYKouZ772Kj+GudIQ48pXLS65HxWdORCwPV+vGE3/okWPC
Vyltksy26h/yVTYlZ36BTHThr9Qxa6gofo3dD+7PG9/76L1DVP6g0du2cbWdHFqvHxWdp397fvQI
R2A7pcGlM6dLBJ7qY4JX2W+yzG9RSmOdRmsvmdYpEUIOUSkVA3ouEj7bg8TrEL4MbQef0SXVXg9N
+jP+wlQgsSv8cxfMe24aV9yL+ijmFLFPuTXwfNogjlP3c+6ASJjsd2BSfPgWeTQdkav+qMrsw1jg
3aY72zDNATcj4ks6WLH+7p8n0Z15PuagLSZ3Oia8F1xao2PXp2kPSRZuO2lh+mJSdcdnF5No756B
nyR9MWavCAYGVW21rdjLbOzI1HLPFeJPzdywRUMXpQWoZnH1I3vhBy+scnUSSnmn3MjCCN7HhEVV
v2fLsXhdEqr+MGnvavJ8+V42bKymSj8n35I7w3GCBcv8WpYYFWXyRFWpJpCNiRlG+pGRm6juH/dJ
lMF6lmdWRe/HH21LgkrRHsgU2QQVctGu2jfiYlUvU/WaZMhyQ3VzOyMn9sk91gSORI4PCzvEtSs4
NOmP5Kln0Us93fNmqDQed7z3FGu0uFTcyzr0//kGzrDUx5dZ/5YCe3Azv+O7qvwcfuFWm870KLQG
i91ArVD1cRv+hXr1+LKDJcFfiuE8wO1qhLsmKezQtT1gpXUoRqIRGWjSap+i/phAFONSAEiizn/I
NJtJD2c+WZhmZF9C8M7K6K8a+jOAE73b53ryM+ITzIiDYQW0KIvGUhwcvf7QmRbEUQkLlhfHCcFn
oqr3VGJzsFT7bMNMwAh02rJU/yK8R6zcSEWFp5iNXpyyYfjTNcWBKcEu8nu6q1ycB2P6GaxyB+Po
UMAzdEiXWjg2u7VfzfdQH96dcbg1qX4KdO1oi2IkDQiNdKMbyKFIDmdcd8uIrNJlRFMxDR8BajFA
wXmvuxWAKumnzBhh+mRyZ9vNmxkUe7+19n0BU7lGNtOgKoOBhi470QmmykN9YfvzMpd+C3mGkGfs
sPKlxMauhb+nPkVQtsXSzesQq7yqgRAeOP9QkQL2Ci8LeOnVXKFtkmWYTSuP8+keA/NgFZp6fsqh
3x2wAtonU3FuTeOX6XThsjXr+zk3vsMQyQrm4NhK9wx6XRe5lTVQ2wsP09H0KzNMAv1Edra74YlB
aLvsRvA3rRs+QeUAlWnhK0//JWaYjMWMtbhTV4dCmltUWv8wTrzOxHUudQ74bsG9yT5qW+67MF95
o7HkBp1HHm6mRa8mbYls0+dGlB/AmDcwWXrH/r1AQaN2zpJApQKrVxQDqyjS133MXjQmoCaxHx18
I3+jbL7kA3AMk6aBrBzNxv2PzaoaKmORN8k7U4h8JSbJTmOiVi9vbhdSSuZXc57w2jUoSUszuk+s
glF2TUlETBluv8twqECaCMlcyrYBKnfWISZLODu0x07MSzPWzozzX+zR//EDNgm7ulS8sZqRHRmi
LRoDtzuGEPTP8h0SGmwvd3qbmuSlx6bRTNM308teFI23rnRs/4DG2kasg8KBV24wmmfDhgdV4JzQ
uwxqNBIyXfMUJL5B3lcoV5Fj3MdWbrI/4vViCMb2o7uJhxZqhbQeOt054QeSLISOs4fhjtdGuj94
+ONsKIbnwEqKdTzln37Urj0v3ntGYx3H1CKyysSTNXwae+feoDngFWR5pDV7KJV4LwmUp2A260OM
VSeQTnkYbcqTBv7atfdmghkY0jUKDfdwsshqsA9thN3CHaw3cRMcS6atxajv+9m/dnpiLTTh5WtN
llQWfv1oqfypXP+qo4ZsVHdZBMT9So4jloEI2naRWjSevcSPvRR+s3Tmfp10Sbd0VK7WJIF7O5G/
uZI5vx18+7i+1g2MaWI/9lBUVlPmruoEZLy0EwG2SYfuhWJPLbkkXypfiHK+4TUMaN670Hg5+ft0
NcUMsN35MrpxeAwD/+i4WCHSqTpadHA1jYLQzEmEMwYoHfPeDIc3y64vhv4edgyCjcbdOZN37/u+
Glc2B7+fV6LWf+GZsbZ5/Z16YlSoieGxqvthNeLruuhZzQJ+DgYU413ICG0e/G2Qdx+dNWHAarwn
KUdOoz2647wefe2UduPVo3OzbCz+2qL+HD0cUwzHnU6IteJnw9F2GpD7wi0p1TMIfX5mTsveqslX
sC2cJL1u69vGr6mxrpqedkut8V9crwfMIyEpteYZ0CM7tqbzkDeusYbvdTO7/CULBrGtBQZOBEmV
qQQx9xx2QKrZDEbPaHabRiargn5g5QbaczojPzSscq+wHW8YJBiLe59hpupo3sS0NF43qikZxkPf
5T+aBuvTc6FfgL1FXnTE+GDVR6/dXB4qr3+N6xq7oTUj802bj7hcuydfJKc6v3HuwYp9y5pqnXjj
yUPiB0ds5xHsVmkuixeec7fGLoUqgloLWBmEZLyopGFD8Ub/KdTzCizGeckBUjht+b2Me5Dx4pnM
pviOJIiuqMyLJqFnHQ5UeU1+lphEZqhpMyeF/eDu1ZELaUhaTFqm+7F6haG4UGdxQQ+T0J769L+z
Cz+U/04gUY0eQd55mz9Mnr+2+uZiwSMSjb8Pk3mriRBjs7TYlr44Gc50N/bdPiQqUzE1JSQdVRyl
Ij0RjfDVOP17m0WvFkZ5U0BTYvWfNNEvdmMy2+/fRpyel1MZ3TW5+WanBRDS4C0DKtZFlht7dfmK
NKW1WAuXkXgkqQBnMR/+u37oRhGsbTHe5xTfA+gi8SB3Zgw3NiuSjza0rw0WNlCMK23bY4uyaq2u
wrG2umElFeBiGT/GevJSZ3N6SuzyElgDcMAchYsulKiPhbXHOBU2d3eekvJXlw63hHN4DpxpE4fe
IQiyD2xp2TmCsQO31eFpc/M8owoh0lYDYUiSkb7ak+n3xsRbu7Z7lH0b7zIokvFM+mTd+PQEiT2f
MgcS0GIqnBLJpgHwBOV7TqGL54NDqirTpEJYp8zNU34eTPi+9u/oI60V2XvF1s+snQce2CTG1iPD
D5cxdprZqN/qCq47nyGIJjhgsX8ggO3dilK0ytOsHF9XIadWaqTnLnI3ssRmB1vjVVRQInRRwlAi
beKV5rnIczFdqPLke4Ztcp0l36XvF/TiJ701jjE+M+kE9SIZ6zsjmZMlBaVos7dB5j+jPZyttL8l
TvKTc1Y3jTjHUt+W4N5uy7Tb68VPafQY3bbFuAgnZkMiCA9srWtXiznIGLE5xLerFdvFjOH9JMN3
wt0g37gjBrRd9k77olK8Hd/9rmM7AhwJDzMaVb0w7mJeHoLINq4I36pA29t6fRJlu3fZA/xA97ms
6KkZ2W6hR8L6S8fpZpGXZcTJqavaV232HwjDuzX0KKbiBw35U4qqU4v1e+gy13SInye6n6nHowM2
yhzr72p/sZ3gaGbQi5CTn1R90Xr9MvOzrV7HBytv9h4ePgOLzDMNnFQpNMyWdLgig7fJBqZKNTNu
N+qkNklcl7K+U/9iLqAocgDdR1UxYbsc7gLAk1WVSUZTvgu4qx8jjhtSOWkHJw+jc7Ce1NMfsVpH
1Bmm4CPsS2ZEOKbhCfZZ57OQbrNkrKErQh/Ex2bcMx2oTWRVbqiIJ/NZOulLUjont5VvSDw4gWOq
jpmbVOXezertdKGL2GOGMz7lofFYFGGxCGsb4YVOSn3n780pvMbO+BaO2gPT1hUhwteIxLx2/CRL
6MHmj+dYDSLzwziP7+kwvaMUtYGHQQp57hBjlzC1OZSDLXK5q/p6aNvDqE7PdvD58IZ2MzHpM6qi
Wo6A2hs9bs7N5FyDvKrw3cLyiDkmsz5QYqDMoyIZT61zyzuyHW2GSUGsP6i7nFW+vRvKLOCJOeGq
rEdE7OO9yZma1P43hln1Uil4oOs8Y9H5FPbWyXJ+Qn98FZ2bbKyemzOgsODTR87KzH1mi45IaW/m
SyL7O1qm3ci+5efTsQ3LRxVxqtf1ti6SQ18Yhza1maWUw3Ks+x9UZ4+Zbn92LEEF05hV+ZYH0LJ4
9KfacTYlsaBe0jzWtNZYaT9EeUGvbTCFJhHBMPQ1Ccx7I5LArmm+rVN3k83TcSisi9vBVMfvqV33
nUsMkXkeU/rW3jGSJRXRtBCmdRgsoDERxGRbkoEReD53bcIqzbRMa63BJdznDkT8fCr9Vdu02qap
AS3BokYDKkpkW+MeKdcEHtzdNfD/FsEsiew2bFyo021H1khCExhmcs1er+J1G45PzOVXulb/6tpW
gp8B+00csI4INuEERubW1rIu/a3RzHLfxPVn4FZPnlXsZmjXZGbdBRWytaJ7FInFrmo/iaH9QJF9
p/ixeoEAyJTM/OLxGg/BRzP2L+psCdL+jcRQuJgZ5Wlgb8K5vSCvvzdGsyd9FaPHyfkeypjX2RIn
v/KeKDtuDvx2VY3FPbh8ZN0Jt/0pQ0g2MULUhTb4VLY+LvL8RKjh8yuMI0px+yfsIXD3KcqQGqA6
MTz0S/ImfF9b+q79VoTtCzvHuhfybFT++6QSazwx7MaBdoT0yKMhI7FU1TIz5kvfW8VilC6X3Zxb
WezYB5ZlUCAcMFdaibeLXkYdXHHmnf+Q2hWJndMMMUU+50v8m/F3Bm9ApASmnersZ9yraaDLVR2O
Qxwvk+SZRqzNt+E0vA4NlGOpLDtseLG6+2FR1HPFR6rFaxR6e9NOXrURcljlYlkSNO8qxELHcUv9
KoyZINPyceidi+qeLA8XBbL+lKBAY2FXMX5jWeYQhTHLx3QWXxMjwpUn7c08Vd86RNrCqHdVGVwC
HeP0SA/OndNefLNn1wRkE7Z47yCj2Q6A2lCySQoHsijY5Uox78mZvqt43Ugu48X3sr2mMbrjnF77
1nw0UR9SzOa7TNQHe8b1BwNrApiTGTIOxykztU+fem1AL9LXeOP5eNlWU4ElUp9fzDh/1DQT0Uhz
dCGaG83wy6Rwwi/fXtqxcVRyOSeel2WSs2oyctOpSAtInqG8U0z3Zio/y2g4Olxt2Q4fRct7GjEb
WXhNRY+UbepmvNVecwDp30VN9VKa482Z8oOZixcbD0MvH9ZCRzOGDMjqWOqyA9dBaSg4rX32OMPL
H6y+65cNBdTC6Wl7daHBJswZHTjdmxt3d9Ps3KAFryGPb9Vq8nnBhAU/A0wId/xnybMcwA0rt3kO
3QkWlzHCMwIJ6Pxtgp2d2ZffQ5w/kPi7y2OKUzskfLpyxKXGnKnDJ0knC5o05BZNIohHNcuda/bo
nGmX0BNuuc19CxdkRG/bGN26pCysB/HLwxtj2YTa0UffQTbCjaH7Lg2mHj8K/BbRkS0huh+StMX3
dTCfcfNiPBIYGRYv6KUmegOINW9CDz7SLj/ZxMmp0F5VlxeuTfDR0G7VretyGPIGnYp6v/PKYfre
2qRxqRUnAihN0Zw9lw14eNXxinOQvnr6/NSPNB4zIUiq3FN1GDrlrVd60M7EXrKtZRw50quOY4z5
ZCH7DzeXKyJgH7Rq3uT6rDP/aSny+ZweeFbOHMRuyvfCCfalnKE5ddMpJ+U4V1IWu90GrfHRzh4I
OVGZLL96WczRXmDkT2coPOSO3PxILzjzvI0+k0GQe95jXtRM2qmUbNdqd5SGywAl8jIJ55cJskTV
ZCcSoHeCYzp2wZWV5wcGt7hcRas5g/0qzbMexKe51u7tSkN6Pp+GxLngd8lMKn3NY/MhG4enJMHO
ucofvaLbZKkEMuEWJCL9jk39XvcBGvgaeeFB9Teu2/2ozUCCf1p5mRwmoz1wVJsrCu3FVDunouiZ
vZtPSrfmp/lDPRGZCx/vUd1tCMR7H05x7GCvpRv2HQbCAx/d3A1007Ccz47sELdTl6rJSJfYj+HY
HMI5vugFfBYH30apI26o/PIIt+FqtOoVB/rJvEte4THr2j1dBRMrkCVnFhcGN48kP0JnCQ+F4yMX
SxB1gZImzXhHdOSzJ4j64w0vJuPRyr17zWPTBDjcozdZ6kP5EIa0MzyYws6gOGNCLOm57Zo5HzcI
98xietMyiFcjEhEQv6cmnHtyiMTRBYVoUDcsRt24oh+cIRU4V5Q2ayasT0web0aMEMrP5jfIlRxh
+XTrYCc3fG8wZHY+l8wBHZvJRQNZmQI7BErTDKACo/vsxvQEEe3dMbQH8MjntHM+sdak0IJqm0wZ
vAUF+c5w41pEoLsw6R5k2J/rqd2w0+3dPsi443gp5NN0URepXusedZM6xbp4/DLNq607EE2S9sOy
LQXcwGDxCNVepSUmfGKGQxba5b0TYkXv2TY7NGIuxF2nPpRvBbJGN5vRmYxQClTS+7yBrBitTIHD
pJ0RlN6Fr12VUNK0BWPnYVSdwfxLvfN17TxFU3MTmXEohmheEk2F6Cw17u1BqMxawJuk2EYsEnfg
UfhSaQ+gVqQ9UZlVPK17ZoRj3zZLLbafVfNQod4EMn0GNlvLcvqw5ITmcCq3faRtW5k4TBeqB7Wh
JYFxqKbu0PGpAd3we5DLlnIlTvRbWFo84fhM4CiUjHSG9g5nsplbRoFi7cyTDrEGpp+Q4RcdzMLo
pnHB5Hnj1+A3IUqHZYx6L6WmHFim6KoxcjFvWlJ2K803X1JeuqgW7bLsk2us5H2i/emEec3pyWLe
QD1UuGp0CCUCQuJxCFX3UNyYbVouiBtYmhXbccnOiL3bea7ky0h+w4Ic0C+jH3gd5l0g2SVs4GEQ
X69bJJh/LZXUXWmy6pzC2YzgjUNC8LXkUlBeD50qH+bnMJ0pfOMNRLJVP87PEp1qYHVvuEbtk8R5
hHbIuFeWO6V+CdSRoRHks8gjdINtY124BNzp2+FxpA8r8LFwZHhESsJETazbzFq2RJjATt9UVf1Q
peEvfU7umo77JthRrShnEmnLH5vaT0lkrbH60QvrUSJJLAUjjkoHHudMmbVkX08NRBc7RMLc30xM
oGZ0KGY5fxaeI5cTM/8x1V9su682QwD3v4/Tl4prTbLCQgFefiQlYmmGUvHcH0RbuGjySKrHngDq
MraEbGYGgGeD3jByQCBlI5eZEwEPj/ZdHpIJBsksyu195NFuAP2g9kTLX6TTt+kxaQtG8Q3R/zV3
GR03eU+xHMPkqbZmHd7nfXu0YckbfvzP6jQ1hh99K++qFm1MM44YC7HpFZSAUelQ0sXwxlrnOjRN
uqZe/mE/v1O9rV6RWzw6bEMFZIZsM9U2IZU1vFoVQaB8FuaihegxaUu6y21MoAmxquDbkejRskaT
i6Tbe04r9EUFSoI2ZfyduJ86eoO9YUGKMDEhES3KhTq0tH0x5r2S665jJn2WmxLMFmYntLNipe5W
O5n3Y+A9uth2Wmb6hjnlKXX7Cyq0JUePuRzLkLFkdjPLZBu404uDxC/zunUrtZsrjTdq0ntsvnY4
az3bjrPOmRD1uAawYGDKmA59udS/2ZIDNLoWvH7nZLuxhLU8Q+Cx0BNY9mNhwcjKdawUhwCSSIkm
1BxPbq6dQxOkvK3qb33u31zMDwCCWAJh3tkL9WMBDC9JmXMGRzloWPJA88nbqM/BMZ5mYucT96SN
8WvdC1ykE2NvevaAPng8axk0WdEwsciTjbpCippXD5XxwlC3W6M5VQdSxQbue71Pzwy9RCOZkXG+
uTWc5C2RFWQTMXzgto89Dt+i0SaK1oh2iZKqglHZ4gjB9lU7I3IKkS6Fr8H2hbC+rOnRM8s8xrZ1
jujnAhAZ0ejToXL1x8lHlyHqH9KS8drn4CpzyZNOHlCA7QwJiG2Z1RXw4MRBhhuNuBtxLtCjdjvp
DAmQlNJ/WB+zaG/BNL7jsHtLazjt5C5cBRT7VU+RqXfyIaQOwuvp3E0N0ovxvnSbbTrF91CcsOUn
KxCMGqWS+g6PrWveRkimS0aeNf2PBvMIV4KF6ZkHo6pZprgHIMIy1tOgo16cnpm0HSY3+cRw+zi7
kLciA6AknIqLusBmRuiYgqZCD7rlFKXotpzdHLcxJgP6QxvxiNPOuIOhtXH8kvnHdI4sfwvetgjQ
LGhVi/NUfMtN0LCBmejUEMoU4YYwl352aIb6YAby0BKjkesQ+UD115nRPxd5Gi4I1Aa9TCgcm6p6
ygEn6F/BEeP+0Fvi0MnqPON9qCxFdG0GYBC7sceJA1EFNM/6iUjWw5hGuwSvBvoYkPwsfh4r6ydr
0BMa6IH9NEBOMZ6CuThNPkdOONbJgqCshmMRIp7TYqs1Zss8n5+sommw+0TQK2eYCnPP4hFVcZv4
846aweiq1RwzeqmZtFVdpy1dq4GVhPjGxJwhtpJ1M3QmNEkNcpfvPA9xDRk8AhLnRMvMbqnLYUPj
cowKnTk9ybwaBVkECqYsPPDGJgwFPV4iOLPt5GFkZ65SuXYFdFTej0XM3dl2QyPv8Pbept60K6nt
k97Vt1biTZtEYldi6NUtmRsQh+Awchq4TgXTtWWCP+BnbZZsA5IG37fzdTv5R2MwznnLwkMtDMjc
UJQy8b2wJ8OOTrQvp0yO1Icvbp3tu7jHl5bgq6Gz91nYQSKc000M8ClVJdmg06f28Hu2SYVq9REt
o3cQCkKK7H2cya+imHdw4S/2mDOZrV/LwkFNS1YreBnRF4+6PV+Eka1iMM7aqr31NObIxSHMSIZH
SAsU3RZCYO7u2lx8FY13Dbz5vhi1K8YnR9MTD05bPILJQcpG2OmO40KDgHMeA6BW8ixcS7KZ4lXS
YxWuxw+OG765brI3tIk5xwQvsRI6nHQvOemEfoqaosrSwK9RfzHbrdCjlxYO95rn7Car3eeuCzow
mJ/MpO8nRQmw2weWIlheae9LByAt8pKLUZnZXooJWV6rTeso6p9dHLEICidYhg15SLWrx+gmwoBn
HU0ZzjGx/h3q1SXqEHkqkwWLa+tTnEMYoGuieJiSFs1a4FQUKsEbe+gh06d39SCSEY9/A2o5p97W
zWmDBpi6oXZqqdwzJIU265CZerO1reFDOsiwBts90CrsLR9F02w65lLHqGrRMHdcezoAwTh9tEl+
ErkOPRKdnyfEAAUPwCYN62pR9dj4mKMRLGJEvDYELtscH2oWLyqKrUeufeV6zCXH+ZxJ76Gd0CUW
/UtRJdNKx0ZHGgBYke8A9+jmUY8QRLu52GVB+aLPIyrXwvgp6cssQmboL8nvm90Kqwso2AOHdmdY
L/g4P8ae0y/7XjkINMgkYFP70aea2Go1QEIVREe/y9d6gfYIvS+OMMFdN3bVptKyYzT5PGBxDob3
1rJ/UC39RLX9mgs+VJlTJ1SQmBfOqJ/xFot2fea/VSYsRj3zV57v7LUIUURaP7hNde26zlv6fr5J
BgZdwvoatBnsAgKu1luP9dhw+E3Ghy2HZz1z71NUKYOFqRvBbmjwE/iYZao9KsMhx45Pog7vEKgw
guzT5zzrtmbrWDhJBI9x32GzSYSCBWZZesF7FFZsKs3nOM5kEkryUB2oS1hwD9ESk/V9hsJoFdCV
Bcy16SBfWh+NVQcRiYa4dEiPY2tP8jQCOTH8RRgQSw2P8T3N/Z9UOShUo/9pJfZ1ZKlnnnN0Yzxl
imIrHfNoeeM+RPOZhsQpBRMVVekHvxhwfPL4iOUj7BBF68kpR7Y066yZ7luKt5AXOHcu5pALkRc6
g8IIPmVnfAGAYBrGbp+1DQ9Wvx+m6ZmAy1vtE0UQEH3pMGtaWMJ9Uw5LeJJQJs3ZvUOdSZbFPgjM
xYRD/xJA78Uyi4ta8KaRNIAp9ouhM8Vp4TczqsWcrJVWjLOC9tHrLCdnhvU3s1M0Ev4rccD0avIC
/49Nx1lJBMWLrikvkfSfpIbECHmDpntXqT5xk9FqxO1Bhz2ygjy8N4QG5hpcFT3DxLwrBTEbKOcs
9mlFw7PK9LPrnVdROMvUp/7A5Xev+rgUXA26XP+gWfExahAzlljUNO54rLP+pPw3osF/Txv5ULTG
p9WYL9NIWdN7t6gy4WOb20i6b+phEcVHBiFzoJnxq1F558w0HrVU3tedcSs9ay3daRWxlqxJOyKC
e6NV5lzOcTmO5M1TiyC2e4dZVf5h+AZprZyqzPhKDK+iszbQJxmh466ybiDNPP+qlUlsBZSxQKuj
RgQ4aU8amUY9gs666FdmhtrGSk9p5DN7Sk5NiSeFxCcFvMpt7V9I6Xe+zI5dMJ1q7MuX0nDOemuj
pZidhTEiFa8YH8yGBYfcqO7m2ELVK24Dnl3q5uQAimgg5V2KTqjMcEX3mp8RGw8VVikQENRRt59B
J2UerZpo6Jdtz0Fhj+ee5tEZzG/N5Ii3NGbXyFDUPMnucFyS+FXoY0hIRBYuU5oZ5QtWdvK78yAr
xKV730n3ww9o7lo3uLem4CKAqlNfO5hYFik4ys/ybzruU4kHfz4yKjXDClIN3kKkT/0yQn3pzdWO
qM9NnJUQmGE3x/hV2AbcEAx0EWGMaC3iwDpqg7jGHHwIDKApjP7Nghyh+9UzLefZNihzYn3eR3bj
qgH+TmvxxpnlCaeUGEsm+8sz3M3IgeKy5poWtXkJhw+zn27x3/51fzBl9X7zKnYQ45oZ1OZdp8W3
QPr7qHe+867/i0f2H9xRvd/MMUUQpfhvkOQbZtmOc/DQevbf0hf/3fabaeL/a7wZdoVdCC3MWUwr
pt2EfBjjKTLB5xrAO7d4SbGycFOEqiDp/323TGVe+C+2gt5v3pE60HadjFxPECcPzKEw/bh1zPmI
SISJnL+rMcPkNQ+TLG40IBfqFb+FiZxp5yazbtjYHXsnWacFDHPlgUdg0Naw5vQvT9P60z35zWSy
g8pNuE6Q79QQvJvqN7cRG4ew6xDSwsDLgfT5ZOfeT0qTHlrdRvmthTOKZ8AMZqmwDslIUa9Bldhg
AshollEwPTdTxbLNfsV2+jgLE+CfinTAc22s6ycxYSSIDdmnQcjpX67k3+MQXU+5Sn59XONCtP/n
fxn/2426NJ1o9HaB0Tz4ocVApW0gQ7Vr2qABjk1K9iDThf9+rsaf7ttvZpXwInyQtTzdeVr/bA3d
o4r30ZroCsMC2mjP7oszR1v4T/kQ/M32+k8/VP3+/7jGKqtxrJLks2uW+KzM+GA7dMljEH3pHXRh
4UTgJqMNOaY6tUn6l1fyD2+8+1veRetqupsTRrKzINC3tecv4ga112x1f7HE/NMP+C0bAkzHk8Xs
JTtjsHB0nZBrVt89E4n/flbqc/7LK+j+tmM1bYdqWKXa6352JZd3o9TNqpLqO/4Xp6d/jH/G6S8O
qn+6mt92sA7Zig6mmOwAjF9QS1MJAaA5xeq/r+affM9/uxz1c//HImhmXBetfEh2KGcPkYcszJRM
h9rSfU90MAktX5OvwWHm2HRlgRoMxtNnJZhANfKcePoD5keEuUUQqEV81JEeGIF1n8Yw3jBR0Ef9
Wak/u9pAY4pzXjA2p6JHzaHrX/Bd4dqQJe2l/UF6zV+u6U+37LdNsurTHgqnZAEU4ivFIBox5Fqb
nL8sAOMPm7D72ybHOH1yQ8YMOwuqgBsnuAZwcSSCfXe5EvAodN/VnwmVoZT3zXVAvuh/Py310P/t
Yf22KzHuoqENrWTnZuNWT8JVJKqHAR8GMLb/z7fnt52oEbiItJaeYLChnb1g+NAJjWiKdPPfV/DH
m/fbpmMhfighySW71C2fBZPXyrXWyjVcTYkgsnwpmdTYjocUBNxswr+4Lv/BJ9f5bdfJk5x43jlM
dlJq71UXEd8NsB8azSXzo2gJqGb87Qq9P6yPf8yw/8crZQPe55FoUpg3zErhy3M6uSUWKMJ9UUrn
UtjfyuoHFyIsYS1mXNYgKtrX+rPXzUM25fQjbY3iz1J8+Yz2QrlmuUN5igLU316NgLgGiBk6eSck
gmUTHVcJUi7A7NxEe++bnEl4QUmipgxmKiEj6fIE9e4aRdXJ7vvVAAtC69D4jeGIxVS1xL+gWOj5
jDLDh8JCr6ul0EchaRTek631j2biv7mWiX6gSOFn+MshtHGwbJ+KcnipE28fzNnHFCAHDrxVYOF7
5M+w1kdG8nh6pvvRi7fKAqV1zH2pma8MsXZ+BAM1S71jUhWHxrRXGsZOktQg3rAvYePL9H85O4/l
xpGt6z4RIuASSEzpSdGJkiiVJghJJcF7j6f/VtY/q/j7dkRPrumqlkAw7Tl7ry3QQFWe+zOI/FtL
SO6drO6hyyAGU5OAzBbDKqhpudXhyKdtoADO9Qu5a+gWhPHVmvMnJNutFg5/ROVWEh+TJHjqtO7Z
daefsHA/SK29cq3nRpdlW1eMD9nQniwMTQA+OBlRvR/hW1Dc6qW6MXHjrRv3pe70d6HUB70404U4
BkZ9mSl4LNAKXW1y6Ayb7Eg4c1Ez7bKexrBDZK5on3yUW/04rAQldXCRBXc5ka9dZXCqbLpXCdaj
8VsFIAN03PeRe6kdKIoZsZyJBOSHIDaEjpmG7NXl4LxYojgYsngWsOe6DnIwmjZvTPdmXJ0KP3jC
5gWSv+d6iuXEseuW3+dQTfZ+xnAaFmZmfY8jYlIiOvCALeDovPRRfgkDTyhF7EkSCBsXBYaagOwe
vvL/vRD8wyIt/tpGHZnivMNjvXOt8EOhZHDjM9ymf5nv/xDw6Yi/9k2TLdPyOva1ykYW6hAdCZL3
2MgqX8STu7J8iBuDkb1ZLDFU7a4qHSDIuVGHerjFXXqmG7lDIQSXx9iNeQI6CC6LTaRjX9Cxmo2O
6Ub8HA3LuFxgCt72afnfjkjirz15jOIwmcOaPV8Ez3bZXoM5/Cjq8F82sH969X/tj/QRgW21BVs+
t+ectdDIXBq7xX98+r+2Ryso59judXIwAK76DaJHWIyBG/3bveuflte/NkHdy/2R6gw/P05wiUP4
ifT8ZMfprQ6tZ60z74E2vXtAYSGwv/pZ8uu/jdi/dsYimFihY4TONvoqgQ/NMfynoSz+5dTyTzvU
XxvjZLZ6U4X8+LHKyClr+vOMfMTryfacDWZtYbfX//RB7L/2Qmtq2l7IKqI8GV5DT7sNuvecBNXj
//7x/3B1sv86f6NenbUGez0OzLhcWZZ8QV0/rBwgd2odqaxuZ5T/lrvxT7/sr2WkaTAMcJwg+AG9
JHtDZLE9irfcdzemOa8w7220qfyXReUfJo7915qi+9Vcd2MS76hKPqk5aTMKMKr8S5aL+jH/n9Od
/de0b+EgdnMbx7tmSG/SHdfKvZ77UOq1cP2/vxvXdP7pjf01+9OyC9Ng5EKhN5oBJJvqYmKUnwKr
Y0M53k79tbDCHxFUgAsA03vUh00AKvR0SK8KEZwo0Aoq+ufBFbcqnC7Ehm+cjO69xzNbXoiusbIf
LawE8By8X1YyPdQwnKoIqqBXRl89bcyFndkPjaTx6dj7RBt/RUF76AYugnV6s6x5OXOzCqpxZ7LH
WkbeLoNUJWuhDV8UqrnkaSOmVDpWNShaRGAuMFIvOnrduEt94xHaReX6jTIGHvF48tBNdEz66cFJ
XXc1xjG4uQDroSxeAkpp7eAdnM7/kHYxL6dufHXZMOYO/c4YUA3UCv5O1xuvVuK/+TqgYi84zXZ/
sMOB6zl0VKeKQQCGVPqsBt4ERpW4zRVntCzIA3Ag9HQnr6rPg4M/U1l1nVRxrNCwuHgI9fwx1SCL
R/O9bTiGtTmpNdgpN9Tlae5HFT7K7JmU2LU3ltqicCSNMmdbCOxslGWxPUQtfc263muZ9la7zmVw
xr3J8yz0gnPCVKqWNbfGZdYln7L0P5xwKg7kgdxLOtKioxubuAYJT90h0sRPgKPMCEBrE2T3oLiA
lV6zU9hLH5iY7wY7YsuHBSDGtdMA855GCNOFcQgjd9doMIQGEZ+CMf3t+bBpEoENI6p/Jn1+RbnT
bLNCrNX5MRHRg7q4wMtao8O9cMhUEBCC6u3hReGAqmC8BNqMipJDoDVDILXs7nOM04M1BGcTQiwn
+OJsRvBxix4DrquvbdlfJbarUfPpkbX4AOcjIRMZXCcaZp3pXhWNwi/Tr9zUDpHj/dam+fesXpCj
y/fAh0zSes861T1M7ejkW8N58Gk+Iwe4IomekNJnv4RBD0aJggOBJMKjNQjwwnGM514mlxrPJ/3k
BulPjzQEkph6dZoMsCx0CYTRQuNYKapf+twcZjaQpolDysbyyRwtPJaxe0yE/mi6UK2m7lZ5iJqs
TVBKb1HZ4HYQkF+qsOjgeNUNMRrV1jayJ1JEK4VCf5sahGZGmnwpEJI262dFFKwcpKAU5Gfpnwyu
AURAp+sgBGbemZiu9SG5IyQAYiXOJRF2S4sfFOjCXrWN+1sn8pdmJv26qjyPJpnCmY7vo5vCS1Rp
j3IoQa+QeygLWmVRcEYZhVQ9LneZic2llnTPneKYlu3JLOOj8KH7SryLnMHwdJn+mbSCkCARc1ij
Yz0jwN94bu4z66BuCgyLTvpUB/ljPtkv6i3ZNEOaMLhU7Igah3icD+gKg/Tdy8wXpAAnfYKAHsaH
3KzilRoEsC9p3XEzyeZvD6py0iAyG934Ke7nTd1rGu6c4NJZhJsDET5Eln8KI7pyugb3p0do4Oa8
F7c6OkUEXzk8GGzPNVYdfBJYU2Fyv3mh94JoaBV53QOHdSxTyLCmydtVXmAsHM9Ep5KO7spvgx8V
pD2O/aaBHJwl6Wc3VmefhcudqoQs8fqome5DZeLFzCaU1IiUHN3WsbP5T3qun+aJqAMslt2DIgt3
lJ5i19ggRPjVoFZbxaZG2piNv5gWy5bG6xZe3ioSHVJBVu4afUTLCEHvfy3ZbXBkZt/4qBBfhfNj
Ri9XYJtY1lXzmUfkxjp2SFmZdBYvRSpgP1KufwuVDUIfg2rjpeLZNAekNFpD+oRASCY89MBxwQh3
7jSoT+aMcZjFMmIt1ffEkx9N21DtzE8b1TVTOliN9MNVOoOKLdcRXa4cq193wvk90yApdZwRguyV
pqOT55bvmo4Q2NaP6Sge+xnGYAkOxW0EECvE2kZ99mwrXUxhfONSUyz6kIV+dr8UnHuWzcbmtuZN
3asIEbm1PS5lp/BxeFN3wB7/WgoLlRZ3bhcLE6STnyyzr56XPTa2rzT6B4vMV7UgdFn8qXO4gNk/
UxAO1hJnfCLdcBWU7s3HzlKl2EKDAZ6TN5i7qklPLbQCoUWPQW3QDqw7on7zn6YMiejoccX5B69J
gI5CdG1T1K6ueTem8o3M+IdZN8+wN4q10TRr4h3vmu+uLdY01CaYcYsmODoGAvdM6vBbevLA3Ma6
xA03mm70tvMotz2ZII27bbTht+F0+zwtlpoI15FloWgfMFmXmzpG/l7nYOx6omFNDauvZ/2yJ+8X
iHfCfiZU1W3U77ra3NNtPk1WvFVw8Kptj0YTYkkw7YtZWhD67XfNIRKeTG8RZNkCwiGgO4OiTgGv
puoL0DAzQucQbXk0dBvNECt+fEEN0kDpOlytwbn5TCrLiZkUJEQo0brLXjSQ4TRr8FJCJm+bxQ8l
I27wJPSrcFqgJ8PDkKClHAG54glxINzl77XtP2n6iISQWdlOuNGDeFs61UMUR5t2QsWhR2IfVuU1
B++OQhqZbE33N5XFFUwF6n8A4BBxEqKhSe3gP6Q8mxl9u2nAACwAqxMiciCM5pIRxrbgxa4K31vM
MiuXAeKmhU3SFnjElwBNbD/I4+jzo1rZPvh2/z64Xbs0Le1O3AfVgZKeLjra5ehOR6OE7W8Z1our
he+QOC+iwlOmdvU6SWiQThhm4A5Adcg1KqzZys/d174e3/rGfEJ2zcUU4VmTDHuPNTfX0i8fdmFn
TOu5bX9rA0TVEINDkzrN0kucQ2zSwdfLdkZJ1ONYHOzHgRWwGDTEetTqYGUu1VSa5jJdqu1FYaaz
KHkYtDRQVTwADLm3tQb/lvAG9gm7vWcU70Uz7tUPKg33XeXzyQ7yMR7cD5CjSGyDPt/4TfpkRMXv
BHesWp6MAI9pZuZnp3OvY9HfelQP0HICpj2e+t7IN72lI+gZQe5aKGD4q60mDgb1DHVkgKH80ls1
5JfoyQW4U2MrIC/GWrq43TnC2grAWS8REW5RmC/7qi0gKY9YKdv4qSttA9QvT0pjFFINKQG69UjE
xa5Kgk/6CUAlxavW6C8iZCY5TsJhEfwL0kBsJHp+wGW9nc1w3+FM6zr0KWhgt22KJjPWXURR+tmX
5ps7mxfQKR9DEL8UDqUyT/dXSeh+tll1zEbtZIzuUU/tdolm5ILA7or38lWrmjdnCL/czt0iPtmP
GcUkYfiA+5ldeuvR/ChW6qsKKcS7VfOj0dFa2JrcV9TxAwcEghqv6oQ/JtVqNGgyp2JPb+sxKsti
nZs47ydhbRu0jKjCgD7V4VcGsndZB9FnSYmu19TNLsT9QkLVGB0F961G09YTaFCwWORpMfdlCSg3
tqtbnDmfE+t/bgORGVrtHI3y05mNsynxU/75DHzB5DfuHKKKFUCSHNR0E9Yh6iAApjkjjHUkXQj2
VTcd3zMoeFIbn4Yh4UQdAjRqxC/pEK6BiO4zmN0TIjp8xUF/oNi1kVq9DgpvA9GZpZ1Oo+5ErFLI
G7yINAtRLLjKvLmh+YD+lOMFlqZ4yJEvha21ydIIdA9iODWAfZ8p57GDoOHTd1ULLXUGtt0XuF5p
0mwsvjCnlU9INPKVIaej+lNyRpdlpEralg1o3k9vwmuP6oafEH+hTve2ryOXw72cQPmQtGZtIgpS
i7kPUkwy4SrrRMAiisUBxpGdP7huulHvW1ThuCy76qWUvN4SK/8MgNalcYNTYzehbi7ncQ0B4q4+
sin6+yDqq4mWxuYbmx1jX+jDSwTVigDfXYtYo2Md9YnY7ZsvAnyHzNyrZ5jF9GqkDYb+9CTm6aze
hScorg1BdHDSGsJ4+Bn6+maGf2KM02PLSaNI7bXZxyeRzYfKYLl1q41O4bYGGqjNmNb86X0O9FWc
zBt1/vf5ZxybgRNGZkLMTfKGVwDcONFWvT/3K/ghvy0P3UUVsq1Oaf4G63mvcW/JKnnPZoP8Fp3C
a524u1z3qSvbmxwWW9WnHyJB6CfT8cfq9KfZzB4JC1n3WKEX86CkGihAk1khvMROaHwss131vKk+
qdZ+mj2zfe4oZJyrMrrmTExqypc281oc5YQZ+jfPwb4dkAa2ShVqxjC9c2ITVsEIDiUsabYItQCx
wp8gUr+oCg8FZNhIGiEy8q7WxEgLHtTwUQdJxyk2musdyPra2WzEBXc923NfMC1wBSLnj0eJohHK
dneKy+YeDvIdcEULlyjc44HS0QNAFnTwMymM2uxAdDIz8+ol0wHf1rrz+m+nD8PNqNCBdnhikd2G
4KHMbtr1AX4hKdDH5OyMqFCoGDSMvHY3YtLpO/DZPYoDAnAepEFoqKm/ogrcpWn25IwRx1VceNR4
Os5U6sgM2WQTFRMXnvEzZGb6evUmKqrYOcXqTIvGRashRHcZJOoXNrjcR1zooQx2s4cLLt+mUY0e
x3p2pX+vHetqpeC4MceheCE/3t0KF8GLZhKPQoDau2Frp7KqHiQjShPtg2fl2xnwL/Eot6YN1m3k
rUDlboeOExOOml1mK0Mpq7hln9RTdEjtZ/Mxt32xNHSURIadHl3fWlnlWK+YzG8I1Q5JHHLSRibZ
JO5dd4OWRcAAd+Ax74c6BQpWH82ye1KqrXCAvpR6Z78aORfGMDKsvW16D+rgp/j4fYbkeeT8b9ns
cTLUMQUU9UW4+D0zbh5aFj7PJtD2wFjJOrlXFeFJA50BYUzf5kiOm1+2B0uvT40KJZfJ8ESi9DsM
9uOfuO85P9iT/bsuog9Pumj8ikPv9gAO3WUn3ZPDVqGOYLpZPtatCQaY551suZh7sk58+kLIuPSO
eoqznvCOcHCOX0jvQ1Mugo/cK7bEnqxyo7zko/4Y99bZEmwNs7pk9l9tIDYZd9hRM695WRP2VZTL
CiqJnU+bLA7aVVo7qvzB6wpvnlEClC/jtYEYnpAoIEPjhxsmGzvQzmkBiij1/LU994cowgjFOeAX
bsDvWcQTZ/CEIAzYcmRKme8eNccwE89CwhMrKEMiIZ9/1UVyCaCSRA3GkAEXWpnjAh4NSBRjtLYy
5zCMBeSk6DQPxUflcok3HZ90tfxuqrGgCX+LEa06TH4PULq/a7EhFhDhs4UfpIj1iGHEyVPdwlQu
HMvYZnnyZ/DMvr0xGpsrMeNPDfKmN09u7G4L1nzNt05q066HYkN8Rrrm+PwYOSRg8HupYux0tTDU
5q9gjG6509+4fp2qgHu4n8PrmHtuSCQxo+AsD2bsvKfKrDLqy0DvOMJM3bRJywAATh9fXSVap+N5
jZhgWqI/WUHx7dagBi1zk4LXN4EYF+rYLVPAC413Hnt7X5vjRgLkQVmfrtIpvCPT+ZmLfpu10dUl
+WQlWxsLXZ0hCeD05ZT5Jem6V0PWXzNuGxLvhjUIowNC2KUbFVxQg3E1RMWDUQYpXcXwuSAGKQMQ
J9T+zLNH2fxWtuUxNeVe/Tct9d/FOCMNHjeNZa4Nhk/tZJemJKAS6OVoyfdoEocpi3aRTKG1oCzs
qw/DTJ6d2vydp/Lax5Czsu5n9MJN2ZoPOb8zNto3aUsI0ArdyNYUWJgkdKHsdBX46mImIzKevyeJ
2LxFyoxmalkP8qkmXDLlvp2yfljZfHERtKmR8IWrCWN13/2Q8/McJOQ5Tt5LkPVPhDVzHTQqbvE9
8mZ1oOn7p67BLghE1vEy+ClW+5VKTIlR9ZJkAv4Ejkr0gXJvtM5X2rF9egLhNTj9Lw6BEN6IwvCx
IXPxyapdpEy9uGgxjl4Le90DMbCnkwjzd0uHgJBVHyWl6wCVgm3h95a6/ttSV+Suyxn42sEyh0uW
dsr+umnAIbHTzCdieJA/BdZTPSLyboyfkWhkzeK8CjKEaAd5wWV/MWdF/5B3IyfdiOQ1FInhvRwQ
muFC3GU1JbGxf05QUS/MUl7DoFgNNdeg0EW8aMavuGwu9P13uhXcSb56sWOV+JS1CFd54a6oPUCQ
/VYUzo7kF+wO8lVw8DDrSTk9qSVo7hY7J50T6oWiO8LFuNJH2xj1CJ2yWmfgYi0PQp3bPehkL+al
sTXL9CUMVYJcc1BrlMnBgKst4zB8y7lGz9p0T7XmPWYfn9u7dOXB6MCWjcy1JG+eI836jlPXg9wS
H9piVKHV4VU9lssK5alsagZI4hmLqBUEeykNFztNFUR73ZVvDZF4SNwIspycO2eFM26deEG25Cat
ChY5ysdFIRkY0F05ztl4fhcEi2fLoXPumhu9Mh8UeAmlc4iWtnHNT7/AsNQShI3o4Iz/f2WORDCm
IOiaATo7Amcse5qLWx3bhMG3nBHn2XrxEbL+oivlrq5/zMG/sBnupiAg1Mp7n7J+k8fRO9k254oT
TJ41j1h0cdTGz51Wr0JHbNmTceWkJ/X2BQHr6p+DeFulWU5T68dM8iP+06cQDf5gnmNXrDv5PTvw
tyNn5XEW62Jwy+qcpLZR9d9+/krT/RkawofBIToIL1OTf3IQzhqVPgfnhQUzZ5Np2g/1qrwSyy+O
rQmQmsmIGTgqhyxFicXqV5tI4JWyqSHNwXpVHxzW7lhC/4hNQiPx44CRWHtcrQb2q7IazjHdBlwm
ED3Lsx63n2YoNnXn1aAxVW5IRB4tWIQSjpMj+2/bhMYVyVXFiqKLblWNEPPd/EWdc0OOANJnFivi
eLnW5bhKHe8UUQEVkbOUqX4llWSrHtCEEaw+ra6Yefmr0UQnnjPE0hWlkuxJMjBIrypG/3mkCMAf
+Zxu+EZt/ONTot8HSYNqTFdzH18CS2f2Q47kESi/iim5wKkDYv0t7eeO82E11T9Ve9IssCFk+gim
KnwPOE7FvstgM3PwVD9Xeb/gz6s9i0+A8OOBIjmUOBwVItzOhsbyYZc7LSx/eWBKQpcyxCwPoVmv
qLy5GJsnrdxE7r0EbKouM0PYn7ATLIw+XIXpfFP/e4b9FVD9Uf+2nmpHqBZ7YbwlxbhSQ0qd0Vr6
CtJbO+TpSYrnPLmP7XXhUiuBWbhIwJhiUds5U77icXOHZMEyeqOavJEO4RpM8dC2luoBOoZYW476
oiV0DgDZsSYlpgBgV2MfxtO5jAzqLlDcb5FWHtUrVo/ICBypoarDyFD7e0Z1I9yV+lmxp10Daj2S
R4mrW2l63zkRvh6/KjGqVelrO8P33gO8c5ITsfpXOEKDorOfDaen9uxz82vvwk73yUzHyZwOVsUR
0vpMTR0+l+UtnDZcBsrniFPbSd4kNUi4XHwvPZlcpK527bvXd5T5uo1Cz2ilvDA6+JsKaGn3zt5v
hUHksvbVDR8NGzLoJXvtzHhVQdt3HgVEejeU2SjQahtd1wW3wPQS2BgJ6FShqlyp4SxEfFQLJUF4
qkxWJQSHstjojjjy6xLbfFPT1/Hs/dhmNyZrMji/PLhIrXnOOJRYub/T3S+8/U/8fTWkuLZxl2gb
HbdIdWTF2pizdwOY9pRU6b3i3IEenfu5haHQ3s381NmZv1TnSr3OLieHCIzJbINInCqaenF0U6cX
S7SPKrXKYFY3xruwPlV5YTSjmz0C4Wd9UI/CM/z5RLDvfe1zJKIwmautEYs3Ile4GEBVcN/7BC4V
Q9OQ4z0Lw/NIECPfH6EEuN3VxInMbMVPitS7YiGpfHBq5PalQXqKImrrODKP+kTjA4oiLb+jVgVr
vhmrj3Z6NVECdTgdM7K8Wn0iYLtSm54silIE7l1dyiQ6lVYFT1dPkbQ9Bc9PNalzGtyWK69zFa3Z
Hx70KQM6DOII2vFR8o3x1aJmWXnI0XmWsMk2rfOjXhUgJnBB8pP/2w3+h1ptnEks6VRTCLt4dr6t
iLoh4OIchxnJETUvFKY8xdA5Dw8jbSuXNd4jUIxJoaptjAfewCw4VgUQqOJuoewe5TTvWwpBZWI/
qES4kr0vmvxDbTkHtcrVlF9MaV15DOJ/jlypXgvM7b0WIlA/Vy6CKX7KMD1MAaUPgOtuPl3IRFir
UyQYtD3zfGrrozruxhpALeNVfTqSMlgu8/2MiX6h5r7dcWuHPRXz5QYYX/WsIgSGQ0TW4CTUzglb
gJaKjap05OyHAoFJZHu7OIgayv7tjhsVHG+pYq2CJzutlo1TfeeDtVVXqNHWdjwrVGwKePazWvdc
gMTlnO9s69OnwcCZdpNV1pn3VzI4ek4gdU0P6M9SEhsPZdWu1VcBddUGJVC0/qUyKLZwRO6N4qZ7
8ZeaLXX2zA8CorPxvOQtl/k174AaTSEklpJ/mljuMSiw1js8UHebeBWlO32H6fildlip2/VKrykc
Nc+zL3fm+KNGh1orLfuOinkxivyUxd3VtvC7RBSJWXmRsUFUyBdJ6L0RBWDVyWfPLdp23/0e8zGz
3ePwzOOpUa13JKLRy4tJ1KZqM43WCdnUQXBYgJW1msIMFaP1qK5A059wsXhLD3Rf+zQEeDETvw92
I2o3brjKMksELmn0IcLnNqH+2S2lEDeT0VpKc4eX9d4V7XkKDHI/MOGoQrthfuHtorF5VquOGhxq
YFe1IqiwX2dduw5SrmbsHlMqzuo3qgfHhMOFIppP2GQNGGccoroCAhzLvmX7D3rnFauxQRbYa5TB
8cNvS6M71KNLSGWp3wAhQICxiL1td7XRHx3nO6YYRiV+pZE9plNFw7J5blzxu8LI25C7ieJQGOrk
eijShFKGEy5aIlz4hM05netvIqIRRY4bAy9lrQEujooIJxE7SmEL/Ib1FrE7UIl0Y9NAa8oE05/K
RtKOM7XtNOh2sedhKIpOXjJ+JbnxqDODhQfWNXeojfaTf+dwd4L/DkUMNqNFtyRrpkURIUr1kvlm
99jBOVD1dqZR6M2qQxHg+5swXi/MkfKEL5ql+kshL0+jrpBx0sroaCgQ/NpmgagFGBDKLurao042
XugiZgymBw8yV8yhZnKNRyuDfs9HKKP2IRnqo4e7tgBv+dRZ8LYa9h4xIOxx2J5KXm3QawcMCckv
kLbc2Yd40+mOuWp7AkGM9DPWWT+JRlZ4AHOf0PGpJvN3ZyHxTQL6YZNyVZnuqqES7nNNC0LxwHKq
sxmgOPkoo/7ZA0RBS9l66tu6ZiEMuNArkk2C69er3wrQB1oHJKdL42ZvqoKmFVZ8QJ91sJPORziB
+/KoNBcWV7chht2qrG9lfjPaeVrmTdavMj0WSxTOaF2IhcAPiMWUo6wXASvCxrhJHRgas6h3rIXU
xoI6vdQzli/ZAEHOqLB0jbNpueFqsjoL5HshvgqoDP6VUMeb6NqVr81fjdkfUkBzUY+YhUP/p+lj
/HJafWGk4wN1AXbeqHx2/eiqIbDQxECkNPWZ1TTIXU9LZDFWw8EJ0mOnp9R/Ag+FKUqukS7CHOxp
gh/mqdtBA/zVxdE6p4JpNPSSGROGgySXFVuN2GbWbg6Mc9TOayxZ01MOLJAU8WFTKIOm66FlB2RW
qCwYXdyiWCI44pW5XbIjBfU0Nl+ZU8Dyib2No25IaWty1vANIkSi94Td12aD0rEp9hRGF7VjrGbD
VT4/AsMc657m5mtASWtg3YpGnBoYjl51O1y1jM9AD8AvMW2CTLWGqd5V/Q9dUBraFOvH0j1kXYqT
Svfwxs8ZuknrXbfmdVBqLw2dGTP2Htoaf6wqm+TOIc0SZpjAllimt5k0+FqAQa01bU/oH1b4EuYj
fxrGxQeWns9O9meZkTXtWnQvJkQTCHamjyQm/gAl/nLubAdts/VOwG1Nug/XDqvJVg4hg7KokW+x
UUN4ztY0PHZO2H0GLRgBQ3ImFxpmf2mOr03kbcOOpoRDAgQw87cs7Vfa6L2SIrBVb73MvJXF5c2j
jtqh0V8VMXGgs3Fv9OxxbGCWE9kYblpzOJLew4/2qhfR2U90078Bjryp9xglgn6Ifc5z88Uu8CLP
lrn8E+TY+um7rLrHUWu4hJToQnugBowJl/NFYg1gydCDVCHpD9NKLROCe6ZsazJjwC9yIFiMeLz6
fBwZQeOq09puAZK4WmqjxSoyf7hxv2NL2XbC+t3FxmtJ4mnP/FBjr8pAGusjXS5OjpFlgrDSYHCH
o7oiWy+Cxq+elZytgY+Xyk9u0ClTM11+JzB3qpQOgTmqFGiQRFUOoM4oaLZRa24pX1sxRUCO4Kbq
WDXpg19Xl5nsBfVvWPYHxNWFlhlE1DQkZ7KhV+AJLOc+kOIcUxBEqGK/VGYOcSPQt6NrblHlv/p2
uwW/uVBls9lmcPs5eRyqSI8N27TilTNnx0poZxTfK4CkKyr7+6yHYi5h7QLVuOd5f6mDsl5NsqJe
Fp0HjshqwA6dttTHBKbHdO2AnBIfQSQwMcNRsA/hcmo0kAJl/6RrU1ZltYylfnOYnw7GDUJUu32b
w48f8Ru6UEjacuvJvt/S+Tr3WrmXgbPrcyg+Zg+JoFqrW4Npf3C32xhjT/u1O9hJw1bW1Utbsx8j
39lRnjklEj9jcE2N+TmYhl9+QWiwHSmeBfGrRlujDzdXKTdIQoLBw2igBF2oU3k7EsnJxE4l7eVC
xRjyzUUgntXKjrGNmj7LDozIJ9vgJqQ5+Rr39tLHxgWNlRp8TOp9ILBV07cnAChHxU+IBvinjiOo
YxAGKH33y6rxBM/9Bk1LGYrndhhxwDcXy/iKJ4uGGlEcUH6EBwzUxE2x6CmY2kPL4EEwwuiIiAxx
uRkbWv9O0V6PbmEZ3WrlDWCxVoesiOAVNdxqJlDFJUqj8Kj+3BuszUACoU2QkhWJu6gQ/3WSqglQ
k4U0bimFKUYlsIOHimNSF/jHCSmDbpxbQlnUp6c484JysgF/weJeEGDIP1DjQLiVyfQQb9VoA9ku
QaiD2CBaCYLrjjbCRVDS8anA8zlVqUNzSISNT3MQstu7zqJXSW4p3V6uMYJ2sFo88j6gr0m5nRk4
8OfC/nC5qi1jIAD2kP8E8kBCZLDikfWsfirScZ2yp7gcrmpnJTyl2ST1eoBQr9k2O2QqH/UmPUZs
qS3B2Wn1QQ3krdBtCgm2qn8omkZEOYIa6KOO7d5S2STtCbwuvjMqZY1rq9822d1aHRHU0A1s5pFa
I4w2OTVsFpov3rW2/cVPL73s90jwvIWfqxiJWyHELRLFzpbeCSTYyp5GBUQeLmyKkm3bf3N8clZd
vlWcb8sqbaqN+nVqjYJ4eU9QInGC/Ph/M6P4CRIIvKN9s4idW2aOuzbVNxvLrTTyXaRTorCalVf/
nqrhOa+/LTH+Nj3f+7Ogu3a0BbKybFjanKn/LonetSkL1JjByK014cTRm7Z87N0DyUD6EhtB8Njl
n06HJFXTyke2hKdsilYCi9JGd52X0KQcxTRv/eQY8hZZopdlSUox4//sB9PjzAJiwUrw0RqBOufl
DcY6S3o4PEE2rMDywakq8cg4Ojm4rA2TQE5DNfuND+2ZjqIwla9uO5BAbJikO44IISGAnKbADB8o
6JERM3nJxoopm8lsWlOdndehj9TJaA9yQAarC62l7QSXiuoKUPFrbSAqGfOdWxGM+Ue/RJCUtPfD
6DZvcSfusXS4lMKUY++j0uevBrusPivQDy3TdwAvUDMq/Ni5ysD2T7E0PzKkU5TV4M7GM1QKeEQV
/X0p4gML/rCAYAMiwMoftRqkOfeoNXZZQPtmuJn7lhpj1BHGwvm6qOOXnpdZZoOkMDMQjqbLY+TM
32kePXP28dXhRbI5N3uDJC9Wq/aKTbFdziLddHYAgjHbj5xeZISpSYKaky65255pnepcv5vtfU6K
dYJbaXCC/pdIUROyZpm2f5XNgFd/1refvTeUq3psMHkNp8jj2trkp9QwroYd76MKn6elZ//H0lkt
R64kYfiJFCGGWzeD222250ZhFFOJ9fT7pc9enPDuzLhBKlVl/vnDbipW0UxT/67Ipu1969B2WAlR
OhLY8AOSCjwWLXtwM3wl2n432wThFRHccbPBk2HA7cElJK1cJoQKw/xlGVJa+zANgzHHCbVp+5Wt
9Oave9TQf791/fiZFsa8K5wk+ihSlrKvuxs4kuQ+Dsk9E/KHwSY6MjPubUJiKmadK9RjTI7MbjMW
ZCkr8xHfEAi5PGE3rrFc2WvPXlNezZHComIUZLbe1ugwL0cNgLp1WNP2vmrYM7fGcLsoADpyNzNV
knFCn77odwMTlHCGhYA/bqmP333S/fjddD83LrkyQ7L2ffMBUc5d38OGsXEZ7Jfp7KfIPo2B/MSo
HQ7OsKx5FC+0AMz5W7AJPBUwY9mXrbbcjIS6VGN1a4Q8hzCLTpgpYK+U7AIL8pHtYwo1Mn6IziFJ
T7VX/TQ0/UMUZDcNZWPbVQ+j0Z1JcjmWiQZpJMsR8kfA5UMKYosNxsqrkKP75fTVtcGX5hD2PDT1
l2V5G9eglY0YWW26BgfONOn2dQtYYegD4jfikhzvarIAbwCxwESCAenZZByNFIdRzOJXWmTeh3p/
ViRj+hjEcHPh9Bj1IbYGYBHcVxxoGeukxKeHyQ+gm5vgOkgisGbWpAfPGGC1rX015+LfGLFAOOXk
2WQuQI57HNBAmBwV8cbndV3cStug3NlJ9lRGNU6j0abBtkwt9cnU7FUcE3HKo2v0n9qc30103YIV
Kd3/CMRyC1YqzN4Y2/7gamHBgz30mtuu7gaiZEtc8CafhMM0OaMcAVpwdyyUmY2SM0j2zhZenNty
TsOwtMP4Kn9mwudY11azkYrbZSd0Y+poZDk1E8rZvMhZ08NnzIZiM/szE1MH15OGvIU9kQVbRs67
lsAuTZO4h+6spxUHb/Q8xNqnWdsno+pf2tkCpO+NN2x3FqhJDsAwfKUlXHVyu82wJH09bG6wxIHJ
U27BRH5yQ1lbhSE6CXMw4fvRmKAjEwNTdbe43373fGH5ZsRWHEBtGm04sSFPMYYkpvcyVmgqJkBE
bGDEHA9i9Ufgdkw02jsZEcY4TgbfcpBjNHoz4N3rck1Ay+Jr4WuvvYsuPDR3BNaeHayIFBNSx0zv
C2MhidS9NamXWnC8jFQTP6vfqRpyfi0ecdwsrT13D3SVOzfcRC14kWaWtxSlRNNXx5q7H7bmy8Re
WyI89tno4U5p1dYyAMfDtNqNzr3yok1lta/SdPYLnOtGA9N+6HXnt8azwPG8B6VPt/asvVuF+eZw
6MvaM9i3/ar7ws74pJrmh3ouaguaemLZ/OooZV4OiijXLSYHV1nh4e+WQM1+kt9t4AutKN/hMh0r
cvH6cWRy0pDeHWu3Pd4Mfa5/zS2UJb9+lpa0MvSj8i1sksGivyf4NvoYHUcz+wxiaB/GZFxyHLFU
zWgQoqDmaZ91qRjjdw78tKzeO2aorXK7fyMqqtrBBnqSletMGmVTqTA1hBjDrc058DEjJlyR/XxB
nRBMSEeMFO8aP/bVq9nW76XbXDOdnARfT4FpQPjJ2/UQM4jezH9qXHY6aF8239UxiW1rGKmECrut
rNszWfiXUZw07FutQYY7yrerzvMT9fp9rSBcAFVUDGgYXo1p9rSk8fMMSyqIo2dz6IDyWuvUWPmX
GWn3ltF692nMRY7cJd42KfZlhYVZIHoh8lwoT4a5/yIBHkdwJzoy4P7OjeqxSjEpr+bxvuThwGbh
0auyCxQia7Wk0xV2fbPpIvImJlOd9IhyFGUyNq15vbWijMc+V8tmAIPF6xRTxIppaaedq4XI9Lou
cHqaiaoHRi704a3t9XkNZ7TYGXRbIUUucV3W3veH32k2/xm56G0cNCey7ftZdgX13LgV9GjowIdh
1j7GYMDoabEPoSrJ7OKv46W2MRTsL7izQk/24Rlrfv9cLPVa1l4Z51fT4jSxsehD11js43C6MLL+
0UfQl8pbEcO9miZ/UxHVzvtET/kU3hV19+7HOC738CgHs/qZNP2KXc/9SCtN+3xxy2HfDBYzpbR6
SNmVle4COwNDKQubZN+YVw3Nk+1gxWy1d2kXjBuM7NiG2KjypTnj0HZbmtDac585VbWxzOmKxJPJ
0YJ71qD2adpuoYduIY1uLAeHJit8pGNIzHHbJZ9Nb99CVj/3AeEdVHwQeh/GoqUDrt6DUYsfshIO
PMddl/u4Bk+3eRecep3TniqtbcwzC2XVzvM2dIftouevkdZf5Mlou3GtW856MeeHztae5cXlge1p
9jRVHutheFsieOyWNihGQyaKakOR7Brvnbq9eKW/RYHGW3QfDbwPn0dKtn8V5t9uY3xV6PRhXaBb
sDv9Jc1YFCAzTpY8ZZAiJnZE+teVtH143jOBHteyCTYVY9Ksvh0DsqVoh1oz7G6KElsIUml1soUp
f++1/H4p7VXeRwfZYdXi/Kg+v5jsjCj51tqA+1d626XOuh9fE/iIBQULSSCrtIaoNGc/8k7ygkby
MC7ebubF5I2LpDqjBPvb9uV/C5rC0ofl5GRnmb11pK4FEI0iAKI4gyVs4Y3FqrJomrOqwqZLqGHN
zQLawv6xtnhqmta+m3ubApj/z7dt8AHDA2Xdcos4QGqXmaH9oePOBRh1IKnGgF9C7nwN77iPAfNF
tpdyCDNMwBM68KKjKz6ULSz0cPqcfaQqHKHy5fnSpW8wuwdkmzPvu+futyUipckjrXnGrQqMJrHK
W8FB49y9peHaydWiyaTrW/EyiUMwVK2j9DbvE0gXbgj/OezBRJja1845SIL3/39quSAhjkLwDTXY
f+3tX2tMCLxbOjd2m9oQyfSHDhO5kHsY5FCc8/pzVNNuwvZW9eK97L5Mmv9RBQt4Wb0JSUiw2v7D
dOd/hYk2pxSsyqd/j9etQBBOs4FLAgpeZ+tMUz+jR8ukp0fKaPzZC2s3dNp3hXmaMjF1DuEwxyRw
L8Ub7Ji3nH1RDnMfLp+VTAel4baqZ+zC0+cAUGmyieD0LfDLtkKZUBHhm9BXJ63zHhagon48/ThN
kK9yKjDYCLuRnEjfXThF+uZrWDiHB8k3ARvHiPEZyvgqB1kd2Xqgq98xNoOPHa7IVkDikuHLMHRr
24YMxoWcwnbbVMtpqopdS0725Ko3TW9+CzaQjmIhKXj0sKP4mvT8qetKrIUyMBwtL9+7mnldObwO
bojQJyDfoIl2doA6ByfQt7iccLw0bv/WDdbYiHCBfnL/oXe1Y2kE10oSY+2ox9vLPMrKQdtAq8uF
Zf8KgZ+Sbrn1Iv9WjcG6bqcYUGba6J7zHCUdbnrTu7C5ovZiB9pm5DNMTr7miHcrdZ6MnpsHKajp
mCBhNHFjN8UBz41jNoY4/sybxgBylhkPb+hRv9oMeYeW/Vkc7TjWJ9DGZf5o2uJraIsz2DX24Hn8
yTwMKQWOh4m/KYPkTvaCtDcehlE/l950MlnOBZNkm5xuv4y22ArTdgafyWQdiMi6UJylbENhksO3
dgDrmrVb07sODN7oK250Q+Y5VfZSLfam7r1NrMZ/TU9WKTIGpqQiq8Oo1SnUKQjL2yEynhuMMDg/
n6XTasVRlcgWgIzWIH5LKsM20P6e5qwhlFaq0L8/SYGpgxCLjSg8pJq1lztQGNO+TYptOLdbvS5+
/KF9RA67WXrrwOmDRK3fWBRNnelswyi7Kj6XF02/nT899ADqyWB88mgNKv0daJyiIL2GBuxaAjrC
xORxK+6XBnJFaD9BzzqH7Gi5y4jOGp56jEME5WncjHxJKEHGg5S4Ns+W5qdXHUKMz7ZsjAUorYN5
OLhcHT5XhCX84UBxyDU1P4ALNqE5eNgpsjuRTF0sCtUNs6+eJaGPQSUkTjJnTIY8jsEekte7zLSc
HaXtaPRQvFlofcVYytK6b3Oa1YrRNy2d89Av+bZqPO3GSY27ns4gDZJjWrXfzqLeG+raAok5C5UW
N2nfghR6gHwFZY2MdTNs8tnD4/Q27cdbP5n2MY9lAbjGCoaOvsF17ajq9ERY3qHwq7fQafRDQnU4
luEhkZNL2YfBwVCg8LeFlcw3Un8uvfZR9qxvpyRNbW5Bv6bfkP4Uf+H7zNQYLLHIJ5pNUPF6bNZ9
UiNTwV0mgaqaFMOxSdWh7Kp9ruInu8YjGURLpyhHV3fHvg7lqErcFz16sfA7DswQour8D5u4lan1
dySlAs6l+Ez1zLoqEyAAgpChz8fMCa4e3zLrtTtp2/shPMQ0XaU2vfFAQurJCH9ngJ3KqhxJ8+Ys
kMZaaS2UK+OBUcrBGn18eDLsZuCF98a7PFiIjFdGm8NTXGDwROZjFiDDY9ap2+XB8623oQ4vabSc
GnLDkUUS8yGOpSw5q3Z2VR7eTZhlpoSbZKkCSPGZdGAvVMEO5aEZmS2EMdQ7D0kRj/PM/ydD72Hy
TYlHJWeaxPcOmWLMwJ7QoB04ZjRMr1FdXTw//xX5MaX6oW67NQA8qd2s5TGn5gAgxSgCpuf0pAqP
i5ZspFd0i/bBgwrFKsiZp6gFs9esht4SDxsogjvp4uwa13HgvaYx1rWf7KWK0EGj6WcDO/up2CUC
UZzQ/xVOeRH4PjOjexlClImzkvtHyBU1YfRCQMlO7vhQouewUj43qQFshYwqrygVkGFmb3L8xql2
L4wwQYsznnoeR3bAFZOcdTGoA753W1lUWUNzMBcv7ZQdXb+75VtUgqGk+VbmFhPEF3lqB51BJkzx
uF4kYV0cVkN8yTFPUuxXEOdX0hvB/QApX16dITwaxZeidAzIMPBL8yOZtL1doy1NYIsmVv4K3jtl
uHeCtONngGwG5XLCGcefx371YrnSoUp0glvtQ9PdONOXb0MOBFXD33DZSgOvK/8REeVZ8IDasrdt
qI6Yi4Lhjl/SsJukFE8mfFttMT5DNltBA6SeL6FfS8cpLwx17dHw8k+E3TuZE6E4xnqo2rPly+vq
0Xhb5jRHwgynzOmC+bM2gl1pILoMGZf7ADmqtT4Q5G7lXOt4Dbk5xgINskCjJON8301wBC03PjzJ
2jBPMjdtuYTCVkUIu9fs9FHoBNYM4ZJrj/P2zqclV6reyrxeSmTYEeRiYcfKZUVlvpHS1FD6D3rF
G9y791FJTiysL2G+tVH/0EXzxbWAzgsi7NsfPrvcp8FTe1pcFL+osSWSjncCFN308/QLY+MXMHnl
1tODwC2pZQOvQvuTvUAV2rWekh5SNNDMOCyMIzHxR8MAIavMjzkFUs6D06Pe+W/BCRmWg1ouikDv
evHlTMSRVtH7BAIzsSu2oXYOwQ5Nxgy+pN9OPDfRtK8dhsfTdNKS4pKUEGllp5woB4I4P8R29ekv
8Yuirp2LaptjiuxOC6ZQMVIMk6gOChmujVl8lV56bpNwa5vJRicGu05jKCPhHt9wMIPxKIetUfnP
VkVkQdjZP3nk7GWrNzpyqdHw3hgsgSpvvq0Mrco4vLgZylzT/cqqnhCn6TnQ7wRs6IwYd1bGW7Iz
yA0zlgj/XmaJVDhSobQcECo1b1yO/SqdTuVif2h9cQsL4exOECbKYV3qOD8zdCpzuGmZe4eU6g9t
UQDAhbj0d1wJ8pNfHJ6LoOIBLNxHvwFKkAifdzayuraeYy73HKGIxYGYSn8B7Vnimtmlt2GzlgsD
re7vhzwAfb+KiZYTY/OxyQAyBqwP7JuJl4QkDY7K7iWDVsesHjvNXpuyK4TdtJMa1Vf5RjICmsFZ
B1l3cfTiQVY1Y3MshRtqmmnPgmRPmbxgpbRlt3gDvNTx1ZzH39hdLtDXPlHsPHZwhGzLP3CENANO
h2zCIVdCerTBBrh1eC44Fs4zB6QJoUzGYxbZA6390yBSAnfc6EN3itPxwhPiss6l+ylZmhk1tTMv
H5YtXD0C0EH0fDs+yt/BQ5IfCRxLNQwnuVQRgL0MFSsjOaLxXi1ehpds4xzDsf0rC6Wb8pr8gWNk
xGJ46gAJkUL9IQQZAkt2Fznr+RQmeB6EWhPzEC9wMWxmY6F4g1VWHvSWhZeJGQDJXzMCRsbhgswC
oMcElts7i9EUT6zsQH+83goXeCrNAQDWqjhE3OY+mzFNoL8x8ClvVfMoJ4TWigsJ+RQUyWbwmxqA
5TC3bIDVCFRtghIhKwmX1ePfEogR5nEyhGSfpD6BMWiK8WiGh1xbr/IaY8MInOscj95Btl99sPZy
h/Gu3EeRdx7z4WNUgF4cn3Lt7iOMb81hXCE3eNS9kfgS5ifBdJGdEhqq/OBdkpInh+0t5ElZ8uwo
Nc1IFySfzffbtWxtrF8/0vbSHEFA5j/njPRBflsWKj9kkfBDp0N28u5vLzbgtGeGfrBCAgXk8wOl
I4Ew6IzomeNgnm9QEphssJDELK+9t/1sx/TyX6h7dzEvSXGHcUbGOcTUhoSa+J8c+077I2tC5dVe
Z+/jH2rlq6M3bN02TjEIuiCg9qTQp8ZTvBQPrlF/SOE+WObRJfOlSbOtM6VkvXDLpLGTW2lSP+dB
9wpC3EnWddARpyYdELMb4ucuOH0f+GFQrec8lZNZ3WJbsZPdpg3Uk1wie9SYSAN2ZSVzfe1D1QHK
zIjMHRtGjr4hpeoU0YdKmSJkQQ33cbd+Na2OtANvVQ0IHBnZQnO5CWgY+Bb0hy9aZ1+1ZoQxjU0/
yBo4sDqPjDkDxv5SAfHQktcFLgJzMGADkbvIvRV+0xRMm0F6CiQ1cgXaGt8618BEZSxWMkj3qnpr
V7BquOtUOwH1oszeWzdfO6H3WdJgVNHfXVZM8siDoFfsX1XgPaSWdastEN1455jxEW788Bh5Wida
A8bTvmXBwBt4+kL+A/rAJKQepo0nU1pbdMjOnmL3LGVzYx7saLjkY8ztY/emJCSbzi/5ciw7TL+v
bFsN8MxfswmgZDHcqJnhzRKkIMuHmfOITyF/laXpVnok+Ry8UKn6vQIep4fB+/reNMon5U87nWcc
TUEJyK9QdFTo9Swoq9Ak7tIF6aPsbwxPvAS3EZs+sVQh5Fht63TPvj3tZTLS5cQzj/EtQ6ur7ORh
f8SQHlq8vGkN9oeJMmpPJ9zDor8usMhi2YhUtW2sV6vDMoQigtUmH1pm+lMZr6deZ9z9Kw2t8HzK
Mr6WzFuMMt8aVOR11V/kzwHQPeu5AE+06Btcihldr4/SjWBMu59aRfdQHXt6AN3rTnOV3gpblUYa
vA3zqSMpDUhu0RcAzbFgGN/dtlwU2d6xLMNgItsIg6KcwqseZK8mnBX++RQ2LwPPXcsEShYTn8Kd
CMIGJivYpuSt5844CgDG44ySK7up+EjKsa81RykCyu/YMA4aZAVzBEdKU5ijSXx1sxea+L4acYGs
DySWyeMW6h26zOkiyrauRZzfqEd54KE1KzzsW24pTlYfKSTkG0QBu5l3XeDZ8as9u2oPzicHUoFw
ic9ZNh8peRJNrO9Hjr6RbyIHkV/qa2EYNhohS0O6gaJssudRZr+WJudT95ImzZ1JNSW/HVjPrmM8
FX52NcG9oQBineha9ZnSNHOat6rxj6YgfdqgyVfwre4OBuE5o8mSo9fp1LdeaNBnMPfnnBsBgNol
FlELYA8p8+QghGAA3a1cUqGNyOdrTcpMWS4VgzzeyU7MB3lEU2BNnXKzoXNoOWKAFk/SzrEFi8ZK
Vq/sOxT6D7JKy7m81CBzPfdZzl5hltao4Nyo+ijH4C4Ph0tKmMbaZVYITzJZlaAg5gh4AsVjLU8v
i4dVQPr3txZYXwKbqQKutg1s1hPcyz6J89n8mpbsUwaT/hytAlswrOflcWy/tAlj43YqIOVQNrGK
27H/0GMxtkho5ZiVTySfwAI7t9xgeXQZFckJYvrls8IbRJcehnecUe8XSflZkbCsbIRunKiqpg5K
kbSUC7aHqMHlOI04JW1SXBKTAQDEIAcwhpdmLyGrhzli968lzNRgl2E6RHZSuMvZmTt2dS7i7AwT
HqrwENnBVTkDTn33i7uTbej//yToGNDR1ct7cGVaiibPq35HA/4mq7jTwzeMb0VYkWCN37dPqL0E
FmRtlET8jJG6Sn3JcQZWQksgTXpKvoGOU5GfHi03uYu1+Y/cW1rjM5T2/UQxuEzdlztOFz3G9oX2
K6dnlBUwUP8wdn1qEIhmMcFMGn13TgSN7Dt6Gkmjpl7dPv8AMb84cfD9twjiARxPg6Ebd8uqVoRF
pWOzNyP3MTGBtiwsqfBkx1OQkZ0R/MoTtSjEd7LQjOAk4KuXlh+zS+aGAqlljYbYDW3MDoMRWfcp
JwCXX7BLWaBy7ZWp7uEJedZy71I6oibeyhKPfSwsGgxI5YSUilGauTD2L/LrYF/ZUty5QJ9YIz1T
Q21tUPsSFF7wGdm8SpooObIE7yLFaddTngkcLSiLtMwCJoscGzrJKqCAzDV4nnJiclYxLkQ6S66L
wruPeYYH2S0Rx97eu5LXCYECNCHK9dtaI7N2ql8HLX9sMoUFYGJ8OrP7mXm4g3Wu/i3XXDbL0klP
7VDjIdUVa9rEk1MkVxpYYm+XrU+flcTGLVLaL9wuwb7Mh8Ltnst62Y92ejRs7xE78EuQh8U26vBD
G/D9Wg9lTWYUs8jKBP7VxvjYNeXPMkA+QAHWCVXsPDW6udGSJBHBPAiVCoC+URWoADcNsF+TSwDH
hZVvf2ErvGnAO7iFK+rvCY8uIQxK/cyilPpnFoGNw3l9qRAYCXKfqDmg4TFO4MV4bGzxrcFcst2O
DaGnte5/FX2IQ4hPk6dyrM7y3ZIu98mYzasoNG5t2AMaj42cISpH+Z9V2B/B59LmjWn463oYnyMD
bjAlx2YqnZPg2FLcQ8m+IPe76omPdNit1yKhr7lf8gWapcAiItlJRcQTh7vJ3h+722CYYeX5mCsw
9mQTrxxzi8nLiopBvlW92CCN0h80a9L1+C9cycRKGjFGLLLGKUAFz3aNl7Awjz7JZx3Qj8xgzMbc
evWrMAtl+EQfJ5MGPJnXRu7+6VyC79rNX/wPFHC/jW9e5cWEyWu37V76Avm68LYPf6r/dIaszBGG
rcqdLH7H4qYnHBYTpUzWDGhIg/WwjH9LXYZQNZ5GnDdUwNRX8tYt30TOBrl7YRCv9HFYld73XIU7
pPFbubmcLvrkXlHi+yjiux+5w3QxEPTIZkT157rEV6NCGBiqVV6+l1FQM/McyK6WdzaVfnKMBjsB
ucClWhvvawYbUh5xWgYJg0umruxoCZ83wUctgvhix9Ndivo4r2cGKCKA4+YM7oKwG8+4jJF4XG1L
AoZ11Z+m1u3+Liev17O3yPex2+5RvmNXOz+hVRFvSshW1CTnCPe0G38sn/GmvtZx+DP5XC9CYuCA
q6Hdg1jFiAyyhjQe6xT79VeUm3Q+aXGcfE0ni7aC4mM/SIfqNdG5TkxyGpN5HZWImfv5VAPlufbw
UYQA3RVuIdmCSYhKH3A2/8ljjVCfAeekNiD2pC308capstMMQY6c6ttkAev0oMrgThj48Qah+f3o
Lo9W8p1EODQOJ9N9cThvRQSJzylcLZiFSHTYZm2krX647FXT3cul1/R2DeWBBGUuev/PH4uTg0mD
jLkE0+BIicISg6fxb0ZXOMOTg2+K3zigsdqTLHVZd5RCtRowKaV+VpN/7WgZCp8kHFFip3X0LBdE
3jYEpgw4Y3hde0Qj59SMi5kiLTY+8dzAvLvXnOlhapZbOcL+Zp/eP8o49pAiKM9yvncg+HLXZP9h
AHAYiKIaTKwFwQuZfNAjseZkTYIyKCiTnMuyC01m8oBj2QFsCZplINpWg2w/hUxvHqODRTdrGOqY
wFYJG1zDZaBZztPZsibSzng5NpzHJteInEeNy2+bgBwV1TlFIAuzM7B4x9x0cFJ5RNMkxCsVSRbk
I0UDVsXLgcClGz4M3GRZvZHp47SDFKEgB3I4D1EEKQFrK2aGdxbMcyP5sLz8VlXuR6fbV2K/Kby8
9yzlbnElOHy3rU6fT0VgdO0lnRlHlMPR4AyQaUQ1KUjR4FyZzMa7+dSnWromxbjY9FOHFmJAjYIL
5T0Khl019v9mP78bHZowauo46b8bypogTK21y/hT7KaWPqbJH/NnqYflDoWhBwMyexWlJ3NQwHvM
Txvsqwg8HjGYyMd7YPI7zCqpnzL7OW4AxrT0nfCpX3sQsH9edoSz3U3kGNPxk32RFPm/vi5pr5en
BPoyi8d5HAb/4o7hqwupZmJYZofT/aDY9bkzbCAR5PKWmQGI4Jxwl4wWyHp8MfrkDTJGt0QNF8f6
cPr23ZMilB17qSm+ZlDieMKVzYsQefqRMa6aFJON2Xq2VPyv6D2IpB6qXrt+7nMWpy9Up/rqatHV
t1iIusivWOkTZ0jkad8apJAgMdDxafkFf7UT9krsB1Fwkyq21UyLthaiir1chyCDXl2lJqFmI6c6
RlAhrqctBx1259s4A5jD9CSAGJagtQIJCQRFR9L0lmb1JwUXWExY72GIHGfMiiyGMF4wr4gcJbuK
DRKIL0w39VJ/lEaKFNqtdlNZnFvaRLvVElieyWMVDg9My6nZmz2WVb/i+Z0W5rITvRXUyOlGfGd0
vXpWDitmoZQu8vBeleRG6r5BykBcZFTB8etUYvseF2I5MpRf0WB+JSmPkJMpi8e1u7r1DOkWydGQ
ggBgI8eTjQQcX8lvF3IvBq1Y/zCZKzfKp6mFQTHdEJ+zyzjWxd60TNN3b/YhHP7qAxO1QGGf5Opl
wh0r1vJwklF7TEb8kROteIUIimZ13uR40/I91gtXqGW3EAHvPKl9ywPZRtkbnubbdlF3hmdfdbDF
yPLPDkcooiEWl999FrOzk4MksJyfui+wJlM9BwROSMhGq9TdjG1+TLjLTBpXM+SwmgFr4wLuaUbP
iZ90z71wuwDZ+8CAmlKciQB/nRYEN6FCnm4JSKKnUMfw/QlDWMjuHJzMxYd0kDz07fBYZOR7L2XD
tS/017Fbnoasp4VnRx5bjAaZ6uQr5dLq+NQYEEyfAC4USdNziEcuBZ0ttpTg1JFAUmcmCscghXyf
WeijiqOTZ8k6qsYHuU5+1JysdniH6v2YqeZerzNMjUDDeognbY59FZ4SwzL/hLn3xtDwgKfM1YFq
Z6vqre/JUOR6BXV7xeLydRqJdraqeGfpqHMJfl+rji3VqJnbQibczzrPl0fhhsMJmcIBRvZaMt/Z
QwleBgm2BeVyvWbfGK92CY+Ku3sIm+Dd56APhyje5EBw+N+c8hEkEHOvDjI05IXDzJ0UG4TISbaT
qd8q3bn6eE7lyJV7Pzv5CEjjhqwsh4AxotD7Sxsyz8lwM/dbbKHR8DtgoFPTPHmIRcUC0MD6km5l
XnVlB09fe1AlSrKpGzXMnWaOh7a44MoPWa08017uC7hjehfsFySARHy/uQ796By1QOXar51Ul7r0
gfEUwre4ureRDMD7ys5m3bxnjo8UiPesYvO+oqp2c6JcQ6w161T/1ygmxXIfOdor5B7FT9SXzlr+
usLh8CZskuy/VaocLEjFHS4J0hiKCTV6xhPKTHz4cJLsNfBszJMwKc6dDv61V0Aj7d6jjNJCWY8j
rOGM3lgFY8BFrXdA7k94S39qNmw3ozYwUi2OPYKI2J9PWjQfp77doYL+qMlBqUFhB3PSmGp6GAXh
xhgwNvQxi5osZAd64x/83r5TpblyBiMBZEHsbHTYMpX/jCB8nEK0RpaDWw7EvqynAtbOsm3PzJKy
hYO18K9tT1p6le98KgrCv99UoKMA8U5xDVdwaIKHqY9+XFoBzEThYsAAiCumWkjqMN4pPCY0EU9e
hhdNKUPbGB7//OMoLD1yxPQqQ2LEIYzTC71XMfY3GkmQD4TpcbgYGQ98VX3YfnTGZ+9fSnvIkkWh
wQyVymN+rfDXGYLkkLbgoXSzR138RpwaSjdS9BIssmeApGa1Nqrp2WTzkFKtQjUkh2aCDkrOVEb6
2ug8phSlhXrohvirHKCHLZg5hGn3NqOjiZr8WNvdPrHmw6SVpylQxzhPNgMjUrw8fE4oojwZaTXo
iAaoyv1hBJ5AyC5eGk4Oy51Rf/MRYp0Sm87J06zXYUrvyP7ezHn491FjDQIC0Ie4rBUKRn31Kc++
HkefIvynogn4bfEh8PNor4UQDYkgEFcBB+uLbtbWqk+3yUxKCLKmIXO5CFieLcVGPHxVMz4ZenX1
c39nzsu+R0DqUEIYHTEh4OJIQCr0sJmNMio37mS/99VDFtSHhX8xjVA5WyxCEhRQDiWugM8Nx7mq
xjNgdWAY1Fz8jkxLUV5f3aBDUdieC5kji57ftsVfwQHrieM7q+pxr81OZZK8+V1PNsmDYeSbolEr
LtLgxkeZPEbj8MVHk8gNfljixsufUhHGzEVnRimoMcW4YiXLyge085blgtXgo+aD0nUtXaj+RyAz
Kf8KBT6BxVM3ONsA94PY1iEhy77yUzl4wXXpjxE4aEd+8rFf9+6vAAwu+9Kf7T++aPWo/1YjDVDe
PGKhBpcZPchceA+yzJjvUJvWXAB+zER5+HZxSrG3iLleYhVheyexHxRHEazO3jCfcdkKkP1/jyUU
et5Vd55sG+taZjo3XoJN5FRjUuFuSsZHcAf/jci+Gjq8BKUVrLk9Z+XKjcTsJPoRDwxGXQcTAo8s
sQXdbtfhWcNBAJKxGYCX/y49zAV6lhibJmiK9xp95qyFJMtDiMcTQdP1rVgOcYnlVWQxTh4RoUwf
cA6D5rVwrMyMk2gIzIsBCLws3XNKm8Rls1qGhXSj0E7X3ETN9a/VqJ4Dj6FptmwCbCSqYXxaDOPk
4bGOqcMQuD8I+c/cnq0MTSI+XZtCYmms8UYynvGR0Dt9NRXGj+M2t+K3LzZL8hiIWW/CfjA584nT
91Nep2CHMZjTyDfFyue0UEgtk/PbBmhxw/RgM+mUjTdN4idP9YAWF1QvlLI95gOVfjtBUcvq6Unc
9oxivjeRI8t7WYzEZfB58YL3ErgWeAJVEJw4/03vh0NljHtxv4jyh7Is1/KsdsZ0FBegFL9IFz9J
brc4v9TQikJb3bdxt+ECgmC2lH7BNcVhpcGBw8vmx7ZFxCxPYzYl9w5hqKWdbsXf4+9h5dvhw34P
GnxPgtou8eYDj8YcUwmNcQsPYiQUK/lKmWLJMdxUbFcYG0FghHhX7jEwWJtwrEVZYdf3TZy9gmL+
LY0R7Y5vmgeJpQJAxM/G2IycFzhraJgqpfl8EbeO2rp1kL4jneYNiMOkMegpb8CErg0YM07AG7lE
NgeCuKzI9tpMxie1FPgQUegdfC3kFPI7OtIpqDzuLRrGfwkWamLlZtTNzh3HE9xpQdSBLGLaLWyY
2bKcKH5BRbRpEVN4fbSS1Z1yXP2Ps/NablzJ0vWrdOzrQQ9cwpyY7gtSEo1EeX+DkFQSvPd4+vOl
ds+c2hiRPNERHbG7SioCTLNy5Vq/kRhRKUUplVXkMGeZdfo9d6grITaIjXWwmwgXcthj2PpSPlZu
cmVoL0uKvlKrJG7wbbTUNz1+NWG/B1l6KbXRZWIi9YmkJrCKamXJUmr1+DJla6Opf0YgW9gO8Vrz
d2FpU7WRWHiF22l9R7U4UoYTy/MudeZNnkTybeX4c3GVo1XR6QnRoJzy+rRUHxNp79fBZHOhTcQt
bSNAPJaqPxWU5w2YcVJa1YSSnWBxnI02smnWioZKSgk1My2ueB6UP+9CwWDZYpJkXNNw+jRd6Fch
hbciTR4n39zJBQ4/axPyeklfneV+vVZxYFUcZsX3d3Zs7XxRn2Bw99Q7OA100OJ07K+frbq/r2Nl
0er1GzUGIuhlkFayIxZycDgg4mXFQC6/Po3vbMtZVbjLczdBGc1jEQoTO8YweuC1LlzP/kri4ExO
J0LVGyk9ZOvtQ9CnFGh7aTx25pELyh0TmfgYm8i3lDEcaal7hWgLJq03FN2o64FpNZ6GVmE0BAaG
+pVL50WPC4m66mimsbQ59gI7vQBG/1DUX6AS3ypPj9ZpHW3lkDQai0hUzmMLiqDqgT17HbgZyrIB
N84+qOjVNj11oBCF0tb10QbTirO4a/i2dbIeoR26OuZASka0brsrXau/k+UwKj1qe8NN1hebzuVq
3IRXMkOLOkyPQ/zHPTPBYyXY4n582tKApSsPcg2dZpOq+oCUEqZdQOmkvwF4Vy5pEWtzMuLPBgs+
eltILhgry/JvHDTPDNv91Q/qWmnsG+ZmiAAEG/Gp4ek7owdV29CA4ZyOLzRdee1zjJhNDZ15fNbA
rOMnU4m10Zm3aMtdta2PglIWvusZFmGDa16ojFNfKNei0zOCJpR/Y9fp8WZwxtcs1rYYbp9ZiGxG
iEfJ3zWcdltKarqsTeIeog/5VZ7rAV3waNOPqPO3IVu44QJSZvXasLu1QOpKHlatiXeUGekBR7AC
zB7iVJMBIuhraZW9xECASGRf0BEGbIVm2tBGp3kY1AsiGwH3espDlIAcZFbqL3m6GUotNf43OZTs
yOdkLRX1tIpROCA+VFFyrUTA2pA4FVmwmbQ+P53aFlZmCZCfQ53q6oPUvbe68iGtmmcdcaURWDWI
hnti9TuOWlurgsUU+mApTLwHwhg9A/KpHO1mu8aCBfar1KaV/1I2DyuEMtEHp1uP6403WetyMmFD
1eBZsF9YeISCIvYv9KC8ycjyVfT0hsZG58SBc6xiNJN1yUVQBq9DH69lFuojzdwgtmQotKOjfp0Q
hVVGgRbMLvRlJanCjlEZgExETfMY+O7LVGWXUxdcCKtf90Z8Jr0cJwemaGrwSEmB9W1n4fvGCbxV
CvbynoEnxgT/MjaRFRgesP2Dvq/Ad+ZJNXKBmSXWYcqlDins2gfhzV6ma7KTwmoRUavB5HMptehL
SL56712C6Tildncd1hhbBDHXK6Pyd7mYaizH/RNTJas19JIq6Ag0EPQUd/oTdaJvWkCkIfdrC+1U
cLh7EH1K3FwDY/BWTaEV16HthydI/0LCD7UzB1lfLkK3Ttjfl04Pv804wQEP0DPaykmSPwXMzkhy
wmmDVAoGHhGSG8bk7zzkhKHzIqqEQPO9k0RrgR8KRRdgaODAMyTkU9T+ab2TSeHtMKoJ7+rmp9IB
lKrUjfwvdxf3z8lXm5sJfaqCRRfrHpo8oX8GkGWXx/Ai0yqBsJdAa4fatlZK5yyx/HOz7N6lorVP
noDKPQegtwJ2gLRkcGPhAm/zkAyTbkyEkIvyXBVDleQkwPyoJqBI4x5ROLR+cBZT+uGLTuFzLZqV
0PybikvN5Ev94AQM9ICOe25En7rrvMcTNghMCVQhZ8JCBgbzQg0n4ms7PmjC5qrG66lm/0wpIYN/
0D2OVgBvTENyoqA4H1vRq2Xm12pQLKC0nhbgGEakUtzY+LDq5A65bPZDpAaUTsjCNBCEeA4UKxU9
maVay8qTUsZnWvk5AKl3dYl14oiQXmVuSmnGIor6otpC094Jt0VGtZtedFe7U7UIRVzlPC+mR50D
BguQnZu5GD+BE/aQYSiwINSt7sawUUqPWcM0xANuVtGngwQCfRVhL4pMrGXSoDlCXeqqtkVa6w2k
NC0Co6X01q0pqG2Rellb1XAhsE2pWP9DrdxECSerF7z0eISyKylIUG+hy4i2Tqxsbc4uJX9HAo/i
dm8RWWmv+65+6vfwWCqgWW44YGUxiltLrd9GBMJcxpnu7EVRYG5kpiXxYrwaYmycYl6nK7o1Y4Om
AKDNKNR3ydhc9CVXaWh9r2FR6agd5tfwZC/M2kDAsbtOrHxYuIUByaVfNqnWUsYaYH8HxlazaeG2
2I0uNIf+r2M1sKN9LtsMkIcZdBD45xmXwlEqjJIYjVy9wMmsNNWGjCWFpPyNUmsQE7TKP1F8/9zw
m02Gh5INT+jUMEwwhKJu6XzoXyYa66tUzXZ5HaFdZpNMmm68aSTOQapUKTbQiAyIkIGU0dQ99/34
qegtclik3ykLvvdofSl2eQfkGYfZFDpiM0Fus8YAA1kru+D2+1kVI+Ja2Vcyts8DjfCYyNh5GE7p
arOwSa981o0h/Q04CyzkzGWw1TVQ+LJGqLba8+A/ybHPHPVVqQDzYYBT50jC9eRwct9pBeI40sa4
NLzzCc17A3uBAi38LED9QxoDW6X75sBDWTq9fy0XGponI4EYnGw1sgMyp+QqwEfVYOxLzGtYt7e6
in5jFWwduKwq0HrDVZ/NSn3MTRpiiYaaoJ9ki8QqV65JkYnv9OX0ngeq90vmrYAYr6sEnGrlmpTG
jf7W082lALi/QBJzVcbRttacpdQtHEsqMKjtMzoZHBHNqp7h42KK1J7Y1BLQNl6kdGXCNNhipbRG
uvROrrIOnSVTeg/E8U1cqf5Jpbjv2kj8dJ1dTuYuV690Ret1904ExnMVYaSbt/qDtJPu1GZlceCx
j1Z1h52w2XyHynYwLjHf3LaDcsNxcVor/pX8L5IY0JI8/V7L0UNIdPPJC50dggkxsn1olNASOEvs
5ip1lLvOVla1qZxEmXZlOTBqrHalVPF5YrRneUehjFLTV45iqt1xn1P0F2tQH/zBvh5KZ6KcT4eP
ei63zOrM7slCkrK7DTv/A1gOF3hchmvWp46OlI2rbF4nK3Xsi2Ulle+KJvyMUEoWfAXUxcCedSXo
36E900X9hrJez0XaURZVpY6UWmixYP0jDa1c2z1N4TiTG/gXCfgtXSsJ2PD3yGK8N+x+6avV90hl
0YwJikf5TkUXssHGZOFUFjXWnGppWuCqZbG5s8a78Sw0BzvqM5i+wjX8BYKe1tk0jGtf7S6QGvaX
eo4GizE4AHoy/X4S/Z3wWWPAbM3wuS7VBw83tHYorkraZJvU9yGTUvJSkWKCZIcbGnCwFBUNI6V8
hdCJkYA86QHqcmUa+Wj26gcO4rgXcR1vKVRYFb2TTrMe6wYqUqf5wPGhr4zS2arEqAS3qfM27lZg
4JBAMLhUSUG30cjPS4G4FsM6+gGgk7B7CvxmO3bWnfykSJoRo+h7H3K+wVUr1qA+rn2XhiWUuzW8
+0c8dfyFNlovUNdb2KrulVZwNezSjxiPF+oKnro0INmVsbzAaNFtnpmfXdwjEg40qHOpMQ7Fryqg
8+UWA3IjLjG4Z+JVvboHseAvXN8HjYa8n8HCJmRtXdu+C8bxC3Wkj2RArcROqk1B7tJ3xQvOW+dh
hWhBHk4QpdrtiGsx9VCftK00UXIc+63vp6/hlJ03PMtonGWgwGo1PeAdHOEbuQsL8iyc1ABZC5Ru
DWwrIsN6NYXz6tnGtvbiGkRmmaKF/D0u5O4jDWkvNqF9OiBVJtW/9ULu51Fw4ZrVi1dANQYmBiGZ
zoldKadA+F2uwRSi+gHyo1Q610wD2xK3vR0anQ45GWRkgQYw8/ZhzEGfidR4GR0Kd/hhywSqUWAm
y1VeVI2Eg2cXbl6/e13zS+2oEsNeVRdVZ991MZ1jv19VBnHI0INnb8g2lWv1XBHabStsZxlCHVkI
V//QFSrxuhXUp1PqbACzPksfdmzgtlUY3+MSeV96+nkygFiV5Sujsc8Cejl0YwMuasWqQzE1sCL9
LMWgJ+IGgZBhCJ0MMzdPIvLgxfrkUFPvvyDiyDbH9Kmrdnon7mO92GidAczPK99B98fSQxk8DyKI
fkWliWHI4/QtTMNbs8i9U1dgJwXOfYOVD/gFbIOMiqghq6l2GcB3YzB7+AG+Xj/nBL6FMgSPud89
qOl0U6nKqZ561/8Rq0VTjb3lrcwOLpMIqMnqiHYjq4TF0vQcTvVtiHXnmGaIOvRrAwJkx23QNywu
fcWp7BeUxnhB7ENN5piPsSr9dn/ye50ZJesti0UTZrxW7HSXGqO10k0DMqNz6RXgYskQ7GLYZmSf
iY63hGL0sFqQ5aUkgcJ5cSKDE7e5FyXUomXVgjjD1HERAhpD5C8+6WBiLnq7Q6TE8V+5gCasvmHr
ZplBQ+5NJOJZuo1Dc2JZlD2xKgyxi8IZShvgdDu5BRhSdO5SEUCqpoHARjkmwvUAPllEe3F6zjSY
+Ia3nUrsxaMIEfXAeUE6OTkvMx1RiyxmAqLbAKE4w8FGMwrXfd7RSU3Xllc8qaP4Sgp52wR9RjTL
Nholpix2KQ41/rPbFE9llt10XU25fW2J6a3KoaBKu3RDR02YrJk/ODQm8hPsS3dhh3N95XyYAX8p
N43nh5dmVV8kOUVIa1w7JZX3SW1POiGejR4RX1NvXm2hvHJ5Rt94pB+ZhdFdJforbk+skMR/kE6i
aUKDWVTtvasi5yuKc/BYwEpC91ecd6f0Ks588r9Re1OU7IhV7x6zYX22OuLCHkyaaMpKUH6FsTye
BOggIXNpPPzxt//85399DP/H/8yv/1xof6PWcA0wtKn/8ce+B8x8tH2dHrhT8AAr77jAegoEsil8
z63EOmZpLT2Ff1rhs0dwZwgnVRnitRY2sq7WvNi4dEyVtTQl5dlI3tUKAIMdF8vWDO8ArV00wsk3
LOh3NeYupWS7oFNjRLCUL2FOYBpCBR8Dtr8rso8JXBUipO9t7nJjcivEVhySq3qbieop0PKrQCRU
5bXyUW05QuKkucpUKo1cs4pF2oiHMB0xV544LdOl0lJGaWznJErKk6bvHia/fvJFcG2ktD8y4YIO
FPmNXRuQMpGANx28hDF5sFFRaCgfQ3Iae/FqDs6bk9D1qorHgIqtHffbTvfv8xyLX/vOm6KrCreN
pWMZ90FqbYoEbIcCWVOuOW4RdKqCEfY4Pp+Hp/nbnfqnSZj5lvcQlwQepuGazol6mnrGk2f0r5PZ
7CJ2gppQbk7SHIsyG7ZKRI90EZW54OxzQC9QkmkwgC6NgdJ7GV4quQFZE0lZp7mokv7TaC14sDDH
SrtnctH18+vWBzOfo3cCPnVh282jWbkPdijuWju9Udr2Q8fXZ0I/TuthYVqW+wVP5lFPjYbEsb6I
KSig0vlJQwd3nfo205xfFXdLPETY/YcHZY8Jtj4bE26FuC/0qUILL1pkahqBvSi5RiOujsbyZYap
7tLp3NXhp+0x9tZn1u5VKqoqB6m/suwEB43qpBeUsoKxPXeb8ki42PMMbW7qPliZW9l8I+nq0IEc
lV0e9IKhGvhHtrO2J2KYs+9hWnAuI0pW60brHkLLuasRWrbdJ1kEHMdnkBB6dYVpXJwFlGbQmaI/
rlVXSJ4fHsfvAfthKRuzL5kZntoLVY3XXlHvaKstHWP8NbhAu1RPR4eZnZ83y8ho0enNE8TmPZkw
sLks7tB5x9WxxxXWHNL7OJmAuXsAqQF1nwyOfcTDXduzsgz59x9vcF58Qq/2H4KGbToCbl4VdHAl
dyERxSoK4WtJxhAtsByhAig4IAy9pt1OcbG1K1SQgbE21FclZh/9lIUUmD88aJo8MH4aNPuvbxSn
3mBq6F+sRr+/NKUrF6BAmdqMWrtzDPo8IBsgAQHDpyfGHyRR6PCz9T0rxpCr9bfRmLqh7WOlt1ch
onMuoh3qN40NFLLtm/cS4IsVE9UEwO2SGcag4FcghwYsdg7nQdIZ5EBWUM15M9u9rQV1X6g0kgGH
9+fh99w7a/L9f3tPbO0RL3cbe+VVtzrUG7N70eE8DuO5Bu6S3jRJFYXrb1hybpCVUAnJJbnCg6Js
ENySI4Fp72zJo/S3NynrxscGFYtbA134hWyAhVkMZz2hxINmDwUc2W0uMv+6o0GRmsUmdLe50lwc
Hok9OakxyzpyrexzQwuVFWC7k95VECCiwYxzNrPD8RmieMq1+PCz9n7XWXoQFS7+MqCJVypQCf60
FR35aH1ZW19R6p1VnXXBiuTWSEswsc8kSfbwk/cES2MW/osYmI8VxvgIYw4gsaMBJE0VJ7IKm47D
j5C766ddN4uVCoa0dRoSjysVT08MYtW0uepQH5EOemzII6f7ng2mzyKihjmLVpWFghdBfQbVvK/F
bR+bRz59z5fQZ8GsGCa1t8qGccLzgI4G98Zi4i6qUjSpRuvSEd6Rs2XPutNnQSrMClGBF1foz0Y7
G++Yvom3vt59pcG4NmsPEKDlbnt68oenZ9/zZoEJ9GuG1pE8koEKhc54FiMNGlH5GXVak9JBZuyD
p5bmz7+35L4j5G/7OsClJ/AdHliyxFofhSzZ2xm478RQdI48ZN9qmAUPQ1ew8JpYDTRiuB4O0VmK
WkYqJXoPD9uejfMdP3/7FpnlVZYvwwOqrUDdylWLql8hxlWuJW+HHyHf9YeNo81Wgq1g3DBZBIWG
WgJ9TUkadMWRw3Dfh8+mPU76COkAz1tJ0w2L3naTElH/vRefnSFtMGllXdpwTir13Knw0m1ToRxZ
r3tmVpvNLE02RbfwWFw5Pvgt3IiQ1lnrGMUcfvd98zoL+0phtHE1Mi4ZEhT4vliy6TZeionWgqbA
Gz/8GDmHP82t/tfDza57h9Nl8lZjhW5HYz17eb+hsr4b6LdBbjmW83wHqJ8eNAvwXjbiHBLSJuzT
fqv14LmxwTB9uwT00j3rfvKoasnKjrTXPFRvpLeaRKsMlud808pDaRMyTWj9ash5aXjNJoN/loU5
esjQnOgh9steNBCvkSbN3fIe5ZGPonEvuro7spr2Tfjs/AAmHuh+pHmr2oILGKvI1QTjjSXaq8NT
8X3V+WGIvqtSv2/lAZxwa47MhQJKNdUeJG2278vgJJkMD4sE41OaJzgYi/QBwPU8h2YHJPQLYa/l
UNhbFYXqSKvAWrj2IprgY0k/QWPgUmVQHDn8mntWjDo7gZIiUcZSoTUtUkhHIHWo8PTFWZOVn72D
fkDq2ieHn7QnNKizuFOqhmMGSeetQo2moBFE711o/nu7V52FHRA81WQg0AmRJbroCutWDxTAzdGR
9HXPnUOdRR4HADD0bUy2UC5D6UElWyuSUw9rDA6ch5gjYFSNx8PDtGddqrNA5FmJUOuWCSlz1Ier
eln34U0q+iMZx3fi8tOynEWiUAtoavSWu0IeCpq2DgO1HW3oylO/lC5TLYxFO0wpMWO/wD3+0UmG
20pKDhS6smsQ+04lR7CuUrTMkqZeZql4llTpHN13R7d3huKmZwLc/yBxcH1soC8g2W7SxavvLhWn
PrLD9i2oWbALVLXLkTRzV5Prn3lYuOUYC/17kzALb1mL8aoYFXdlIVru5+3GlsXXGAunI+fkvm03
iz5Wa1W013ziJ41TUDUjgBCatphyhMuEWj46ol+Hv8qeq5dwZxnsGI1hUAxMuOlkL2Y8XmVxDdss
uEBysl/aWvIUhrVxZn974EJcQCk8pDNfX0snrQhYThrZiN8FwanAKaBpjLvDL/bzEAh3FnkaH/mg
oGSMx4HWMGhxqeZq4V8qeYfSZPbwY35eJcKdhR3fboRIUttdERJeNUO7djHkOfzRMrr8760k3FnU
GUpTyTHuItmZ6hs7jC5L1X6OuuAXBNsjs/dzNBDuLPLEipr2KEvgLeSkj32s0Z5FmKgegN0d/g7m
z4m6cGfxRgu1vAgHdpEeIPho2Jsezz9Tk/pbaLFKETV6xg6ApmlwTqMKMr5Tqk+TUl7ZKv3wsVmr
lfKVoUwSFXGOZ8xYLWzqsUpl3RR+e4XgNCRiMjbUqbjdQC2mnITrHUxRmLhhDy0gyaB/TPq5qOmI
WXGKe0v8lkNyT2NsgTGSi0P9dKr9VZdEIQFKSH6rQraAH0BB1kB/H29UqQYo3a8Oj8u+YZmFyX40
K68NDSIAccsoh7sM8jySR8WVnto3I0ez0mlg3b3Xw8/bN9GzYOYNkd+S87sraaii6uYVkPWnxlb8
IwFn31qdRTSYeIWGDidy/OCqCzijpXA/C6158MvmyE7bU24Q7iyo2Yg86L4e2LjsNpsis68ktVeH
T5djCyJp3ZJ9Tg+Cmk9yL9O7Ea6qYtZHcuw9Q+jMAp3q1wOUEM2GaQhLBo3EKDc2U6IdqTzu+/hZ
vGoHv8IrZbRXkZN8NGiMSB04KbJ/eAHsGz1nFqga10V2ttDh+wf6JZpxLuaw7BhJaJEmXAMIEnil
UryHLRdpSMMVybkb4BBB2/vIO8jV9kNEc2YRLawcu0BDB8JbhMpORhUfhLn6InX06gHlgh53mjoo
kIPoNJjwzpXepRIkpG8Ov8DPiZZw5Nj/ljMnoMIGpaRRK62sagsSsW666wwsoKWLgQPYxMfJHo6l
pHs2uTOLfeCVqqqJBmtVc+mQErCUj6X3hT1tAjhW1e2gFc+Hv9meY8iZxZO41QOzxYkFWNkzwiq0
xs2Tw5+8p2jPbe6vg6YXGQjcglMtiOI1MLOt1DjFxCiDrQjAVyOmxEl2NYB+SOj4hiOeVFVhP0kB
0JShTdDH1+3a3nDB1hZZ2zLpGMAjuqUfWdv7ts4s+LR2oJu1GYoVhvQwIdSvCHsV352O5LT7xnYW
d3BerxMl1wTqiUxbOXh3igs3//Dw7tuX9iysgDXjOIdatqoQeh4DbSu/BNjONWg0ZFCxFQrAZkaD
sXHBVo89rgP0kE9MZBuObMs9mZI9izxToOcq0jFiZbVVAmfBPCmYugKvtgkCeWQMR645e6bJnkWg
LBZK2hS6WIUdZrd51rIYILPXdnPki+yZKHsWXnRwVBF1W8TUUJJySRKkgebhadr37rPIkVW62Wio
Q61QY9pJKzsjwhEuitPhyDrYNwnyO/0WmsI8Ai1bK/Zqav13aG/oRmCngbuiz+wHg3J9+Htocix+
CMH2LFAUkzJFMVz5lalZ8VpUwCboIV2aKULIgE7psAGANLBK8zyccAKB7IM61K+d36M7SJVdahBp
5bhzJ4TKD7/TvmmbBRinLyLHFw2vpMZPbkG7Ou2mI2tu32fPQgNie52HubizUvF5Q4j5rYBpffi1
943kLCy4DSjeMPdwbyBjLJsKlIOe33eGexu4yd3hZ+xZdtYsOCRK6rduRjcyg5qWJog4yvuzkVtH
cqo9w2PNtn5qx/aoWuQ0DvUS3cEFBtzUkWnV5fz9sNSs2X4vMFD30VCG1g+YC2yhtC1EQGWEyIz6
UmxZiPeKjlU1fmEKNIDIhpZQoEAwchVIHPEU2+WmT+BD2up5MLiX7qTddpa1daSvoILX/JGZ3DcK
s7ghoLr2TcLmbrhgdQiUq271dHgC9ywSaxY3qsx2pjTio7mPP0itr1GOATxUE0LL4UfsaesLS36t
30JH4McZyvY8Y4pV6Pb5OqWOfRpE4ddUlcOyz5qXQau6JfRXJFHwAEVg0QDiqKPci3pHdwIgpDw5
/DL7FuwsvHgdLAy6I+xlrsPEipMksC8FcouHP16Tm+unNSXX2m/fdXCKBon2gc/PwEbK+xkm5ByV
w0IrUWa3hXo92diKql28jM3xSOq/bxZnUaQEht1PXe2s/NI49R0DLjeAud5cZUn26/A3M/ctwlk4
CVVFz0t9dFcC+QI6dyto+sCMooZ2HULNQnpR4XthhnAfijo7zaZqaygwWKSDluEm156LrH1bPWMt
+4bWM1ApBY+y+KOULogKjAs0vcA9jQ4GwVmwjVrcKuPyOjX0r6DWbjkXehTDnJchQQIfBQygRsOZ
3urP0Okvsw5GCrdfWOufdqGW0ACxvNaKmz5C2bVLV4dHYU+CLmbxzk6MAsoF8inRQK8SAQTIhNmF
UwLgLmO8irIXA+ji4WftOwrFLPhZbevgo4EoDQMMHU9U121bX+qwn9upPqE7duWqiNRMQ00jn34T
UhjdEj+FJ8oDmaQ4Z1mytsL8WPqyZ5WJWbw0IitINdv119Ddz6w+fNEYbDcZThAeejv8nfc9Qv79
b9snbxW39bUA8o7r4vilhDu8Ic78XCpPRaeHn7FnIYtZyBvTVBQgY/01vsY1/j3ldVE068OfvW99
yGf+9v4l8sUcWJg8Y4NQLXTwgxqlEi3Cgi6GJW8ZHQwaPT5ygu0brVkwG8Q0gl+P/LVXaaelpzAx
CMgB0zwPDXy9D3+lfQ+ZRTTXdfgwu0bCS8PAMu0eE1fqZSDjFOfmkSNCrqAfoqaYxa8MbGLTJzHD
poGQdQ00FD3bX6pINy9GDxoXFNrD3+Ybr/bTo2ZhDPfNAew7TSTd9u+LLjjz0dTxQ2QHlV5fe2jL
dij70xe6hQNySY8MS6IIVSpFG0+6sIBFhqUyPI0gR4aESwk6lZrYHHk5S37hH97uu0r52/qpUXbO
yzQO1p43XBVj/6gWBNwccndqnI529ChtB3D/zuCVskFol91I4ZkoL1dF6X/odrsUhr8Z9XGbo12O
Kd/JOPSXCRQ0JUX9xlSoRpaT/uAV3maw7WdVYGlaSj8q+ROdbFof/Ive4m8wuX6qCDognh8Qq3hX
x/ZTS9p1PIjrQo1ReVfS58FER7DXuSp3pb/zBz2B7Qmx1wN8TuTP2xOEdFGVpDa1EH14P7rOk2ZA
eRsRrZIE9mhUrmu6/Atd7e4CxNxrJUfSatRvUKfAdRJ+V53jAqOEj6UtPk19BPaKh5KjfWmBQP1W
u3L09rINxYUfJVe+Uezy0dj2iPPix8WRgTpCidBv+yl0c6t00S+R5WspPBck9ia3zZfKiZ81UIWt
Il6SKEf61NeuR3W4c3GxcPpp6+TeE+fTuiDQLkXenVtCOcW2zwS8DzUe+2qJuTGT4MMdi7UMWAa+
Ffg5NItOy88zGOs1EnuoPg3Qcsv0bIBJFYXTYzeiXMaUtbKrBEWNRN2Avdlt1N5DvAtdK298iVQo
nZIvBJPgtcO2CX6Bjy9rHq8iHx+P1t36IKcKGOiiIPdOYFlXyW3reDsz9FY0Ts1TIcq1ooEqRp6S
hm+98rxuB8G2WTjQxCxbf5d6/6AvUPlL4CppmYMHm6KcS88AF65U6+IWqps5bglqslAEXVlPXJiI
fxxe+RAO9qz8WQiIwk7VPQcCLXy1K92vbwIBb0Au4Bw3i6kPPvSwOCsC7YHLpyvKp7TD47goMSXA
/8aAEYLiSWfuHBsenTY2uEIH05PeGgC+xk2aK2vDFOepb75pw3iRy5RFWqMgHAefvVnlFT6n9pg9
D9BZ8tpDCYHUJQkneIlIbsZQxhvUGAaWWVt6eGKI5LtbMHXa1WTaUJYd5DPtEw2kd574V35dPQYh
Lh1Wi+xLGq692AkXWFBeRHxcXVKokZZE6PBdGeRTtYbIUW5C7O1QypqSNt/aKlhtfIFWDbeOHJHx
UvakaUjAuz5FQ9Uz2l2OCQgrp6Jy18J0pwspG0dWj/sWcp+f0Fh3Nq47SNya6HmJyyCcLnLhYYGO
rNpSqRSxMuOCi3Pj3La+urH1hlFAWgW5TxBRDcqIVEBCAv7k+WvMxl4hJJ1ZU3FRYUdhoE6QJfpF
jtZDZKc9pRJjo0k2Q1af6pl3Fff+W4sRS4QiSRaE3lKrtCX2Gm+xgYy6rl6p6LTGE77y46ifgEF5
lHPTyH6/CK2vuhrvesZVYxKrKr6UbVQhZYUQazbB1qDK9uBo7Sqq8JWytebSQ5d3qU/6WY7+CTpA
CAvypeUaSMP6I0rc6MyAb1yDWh4qIz3TuWTwm+ukiU/9ZLypXfIsMVn3WL6x++9ChXprYsNsbWna
n6CYcddU7acs4+uOczn54jpkNlu8mUqp1pYpNy36VoF0ZoEBUKLL1I/dJgqMM9XWfkl7WQv2Xdxm
FzCy4dNyuNgIoKatT4FDvRU4CMD9W0J9QZUgKND8S7HfiPEcACcj+vqh7XSBDC2key+wt4GmjIvS
EvfoNT7rLXQc00P5dYLQAMsJsw/nvZHmoAD2EIYomwcrRUDYHR710twFYIkWtYIeMEw0QKnelYoB
SqVAimQf3LVZeJuZzmcq8vO+ad6DPlm5ZQhHVcGKuCqd86LVPtMeRnJdNy/g99FWS8enjJMzITG3
3Ih7dBZdSsnuuIV2X4lurYnySkQmRjCd8mL2Cr2yQb+mgLmy6+Gj84ZTxfGPxJQ9uZg5S59To29g
GYJwGSODy4UTrGzN2MTBYC16d3oqPYwSUvPI0b3vYbPcuEyEn2KnCqzWF6thsCkdNDtlsMZFcI78
j3ckd92TjH1zMH7LD5ox7VoRjIDXwvDRt+1tB9Q58dsPbzqGXPyG4v6Ug8zyY7+pXC3zE6BgSFAu
wyK4DCPr1kNLg8Or3PVjemfFPhYcvdUumqiiJFbBZIKkPSTpTo+MHV4N721p3tjgKQC9bDPXWhsW
Y2FG1A8FTnmBv7ZdJAyARV9Oar0OK/FpieayhrsPy2UTqepzbBR3tQ1G6vARI1//p681S82dIeg0
TQOT68fRXWv2L5rmnPuDcuTmsu/jZ7l4kzkZneQehFurPOmm9l6hgW+y7A+//Z5LiznLwp22rumK
BvTac3sdulmHKLvZHkuK9738LCnGE2HARd2VDgXR5aQj94S/HvfMoC92dSBT4+akD7xz7paecVUh
Cz7Z4dYwbsHMH/5+8gL9w+zMmRftMGq5SO0AYex4Mak4DoHCQE7tayDhccgTwy7cIUy1Pvy4PTAg
MadRJE1mWPizButA6ZBDfvf8K6XHJU+/RBHOSoIF0mD8IVHiVZ5fy7GQZGfPh8EcriJyIIgqi5aU
t7eCtygxLgKPnr8U3qjgq1LuyWG5g9x3QxLsuq/+rD/8519IdfU3ye4jL8YKQGAz++M/d+FHBXH8
q/kv+c/+59f++o/+eZ+n/G/+K3/5F3zwvx588ta8/eUPp1kTNuNN+1mNt591mzT/zfuTv/n/+8O/
fX5/yv1YfP7jjw8yBsiwt59+mGd//OtHm19wVwRB7n94hfLz//XDy7eUf7d7S9768H/9g8+3uvnH
H4b4u6tZjq4K3dJ0QzUJv/3n90/0v1u24QoVkUBDk6joLK+a4B9/KO7fDcsWhmuqtAx1+f/++Fud
t98/0+y/y9/97y97/ecK/XMCfiY9fi/Y/7eQHc0w8PuxHE1Dk0Wz1Hnl2h//L2HnsRy3sjbIJ6oI
eLNtoH03vRM3CFGUYKrgfT39ZPPOP3diNrM4DNEcSmwChc9mwk1N2S9kDavMIjus6xcRqOlgVzSz
2SlmCXp0p/t6ds8/n8yBrNlLB8XPycX1v2+qpBdIhz0Q6a7oaFj+z2fl7U9ZoLyTDY/g4PfG3Vqk
Nvve0ExAx9yNrd4PtTt/GB2isr6FfP3zrmrFQCJgtkiXeu+F3ZTdKMrlI5OzPPqjhsfTy/9P/d4K
br/N/+vO5gUJDNczXEB/toNk4f8dT6iF1dq2YCtKtuI1WwrW4SeF5bRXSayIVk/F7Y3qCZbyVT62
t8GwccrGeLbr+TQPxb2WrAPA5zrOiKJquwFR7xd/W1HFaaJKhO1OS5SDFHcAPSpn9elI8cr6uyIy
M57Xob/UUBODrvrX9lTvVEdlbFzDx9HbTEpasdWQfg1aH8NCjTfk+Qh4yH3EyPQhhlZd5ga4oARx
pSQ8nxI/Avd6jhSA3FVD2DT31JYHqoALILYm3CYr9PoxhRzneTbKRwWFX2gFTKuvorApsXs64Ajy
YTwuVrbXOgDxJBNMae340qWzjvv8GqLs0CE8ZlfZ8tJgXZpZL5fOwABmcGMmBvRGEK4m/OADhCs2
er/8gTUofzx3plVfArUGGwHeac0CMtXREZvcnKBN1f5eNVURV8lMhlBGvQsyPRsCGZsi/R47h6+u
c3+7NhfLcD6ciiCqu1kQCoARjH4RKufJvZeIP3mJPE7XvwtJDFmeikLdfCBSR4sCLMaV6K5IcNYT
4OxtYfUgRqtll5NTxTjeRlvsKqluKkxol8mYHcjXK8TLsYfhhIVcah0u0CFhAiNaR2YRy+S5Uezt
LyOOR4jGF4rpTFYlFcEK6YEpgSEtXqFBdmkcKv4fE3yA0F6xhROmuFgCTN6m+zo3EtZPV+vNpN1k
W82VjOdEnElE0zgAqqAS8KJkHFsQbqyJwRbMmwTPn64gBrK4fgOIina5IYYyEDWkJ2Jm3cNM+Psq
R+IdHKwnfxX3rgFVyMzVGOVJsx5WJ7uzy3WbN2gtBu+JfmUQ6cJ888ssHhN1KWamRtFb8SM2/qGy
ZZw13VOYJjTZSY82+BvB7xvAC5Nw2TtMsEWr5dZ4rNOQA4TQPMMWraiejZPJ2nXb/coz/wiX6OjY
iJ9c+14Ehnz05xZijmziRoTrFhfDGDXzjRbGflq7hBEFWITTQUkjebwWM3vDo0Qan4KjMdEsu6YZ
dZUeLrm+T7TrR0FzUzP09r2jTQxptfpWbCnFDnzFqK+TB52b6HnCJ8cG+IHAUa9Bd6hYgt/Iqv32
MRbBXsoB6drty7SyTumEZwhRF7PpW/jTLevEA5eR5ka3LebRAp6sIPCubZY9zlJWG+3mr2rxz5h1
aBUy26tchnWNunn0mOrugxhtJOTuMTIzdV4N8uRlcg8LJ3EkB/lKDJ9FJKagkPjGLsCPbT3g8VWt
caqbJoHVpfvI2jvpYpwsIe5GW34JvxakYyO1rKC+gAMAkebr4CBG483M8Arxj7piBHgeAQtDbmt2
rjfcXNsWOAtxSp31RQqri4UD9m9uwLTKAW4R1HPf7cA1wGSSBjyq1kIA05ytxPg342nauCNs73x8
RsMC43CTntTioh8FYrOZlzrKTXQZvUx/my22h86a/0xNGYK2cGEeMsLRzeDj68D0GXtvbGw1JcGN
7TbJmQVryDyhUx3AsF5VYYfgCAy4Iu7/+axX2VashQg2P18M8wF+1JIbmopFTdyroDRx+eG+xnxx
Ka20xm3PnzyncICD9XJj2P2v2l2BiMwSxFVehLukodLlO180BfUuzMPdJF6adOA5leJ7Xu0bqf72
p7RYNz3nHIxEy9z+fOi/b3wHjvsgPEbhYTyZMr0L2A296mSOUs+yXhgu9zZj2S6nn3et1YIpmGTY
kW+fxd7wymIvnrEAikVDw+ul7svuirnx6+e9rvDFE1LujQXR7GWYehzBSwLUssjS3ZQbX96kA1qa
YbVd66mC22VXp58//fdd04QDkveWE0tBvYX4IbKF150ZDlX7WoAx7rkEDTtxT7qu8OX07t8gSz9l
OTlvPjI8cGblAHk08GJPjhTlVNgd1NKyWZ87PDAzDXoWek1Re1HpBc07hpuPwJP1P5yLrnpcx7z8
trBTbrJ6Cp4Xw613Vt565xVo3sWoKW9mswkknzsFmEYDkGaU4beLJW8wy3/DbPzps3p+K2umouvk
B6iUHFWvxlPCbbIfk1U+VRmGmsb+o/vOvwSeAzk3MIyDU9rHCfIa5JC0eTLz9G8q0eO6w7JpRiiO
62S9ZOzrR0nR1M+ic3Ej4UK7phX6COlbd+SeGaRtkd+FVYvwebX8ZyA8IU+13IKDFsaLtW6CZnnl
NGw/ly8YLxvKcuM39fP3qtZPNADk0YAdcbNH/5kp/XZLqB6rfCXmn30B5HZ1TvQHvD2ZQAgVxxhx
r/ZQJQAZgGNM9bbKvQc5QH7ui/r3xDZQxFaZuVugQQFls5KTZ3vIohbf/RDtuPfztP/DL9O4XbP9
Y5OPLLZ3o4jDIUBmuLDxMqTOXeDc1S5eJ7s6Fv688uvnhTLFkN4IoOLk2L17UhrqflPDYBoX46b+
cllXKdPgYR4xyBRJKfeDkF3soROPhbL0U2kWQZx+Bl6lH3S5ZjsX1i1pN7HKnDf/MimwJYXUjrN3
lTYzPFBGZwCCUEjVfQlhD2DCqIBM6cKzT2WSOydVw1uT4/xe9uJXbxe3aurkNKeMDE1KWewbZV56
AsKnzIra1vbAKNav81w1L2mzHFcO8kp0dzTe7tplTjbF8s8N1KsgiIRDJsB/M0wWlRxlvuXN5wze
+CDu2alFpzA38PT9xDl4U/PW4Ji41F3EIZKeROd0GgSYvMsqSo4ZVT8OpUaDha/1ESNMxD/dMqxi
73UyQIncanTADrosPd/PBiUPWlwY+/RVY/m6Y2rhOXddeRjVd6CDfj85/Qfcx4CgYoDORu3rGRrf
floAxYyuMnY36s/dWsr3YLpRSSl2Va0HD9PyCq73O820932ngt9D43VgsASJQCq3KvRMmHMIt6qU
krFYBKfx42JxeZhOM76kTGMf+lA+IUPGDYKCRZWKs6FMn01FtbxcwnXX21ypq9cGd/M1AIRx1ip5
TgWQatdzb0fi/GAuBGd14HxI/JKnJMjyx6FK3i0gjfFP8JzanUEHhTeTutGIm/SonK/G1HRwnNV6
AdmRbdKC9SUjyJsTv7j3pqwZSU1sl/mGoLuM2kL1wRKShKVETyKY2LYXTJB7tMf7rB/PtramZ4a7
TbLi4Fe6gu3VTTI+/7zJfWcTBPl5nobwKuzSwV1qPduT9w65DWiYi0Fr0eWwd3QOh3UZHkrfaZ9V
5vpbbDTttnPK+UljhFvF8JitJpNadXFJS8Q4FYf1nVc0X0x+RHSth4cE3N42K8cwlsVM2CqY+S3t
1n+sb2/sttK7IvTS2Ft5kpCGFQcu6PkKyAZtSkDhtGfYicLxdCZ9v1OOj8TUJtqCY/6R8gqdUUUZ
EaFC+pGZUxc7ueEefz4rRn3IrXB9Dha1PNDz/Pj5Kq8pnf0oiLlTwzLQW9fuDoxkfZcIWd/lLbDy
yuHv5x0nMbZ+xeU8Ja5CqTSrKw0+dcVuVGdImW8f+Plol0CcgkHIV7WO6d6GJBRB9f98vWcGfPrn
/f98Dc0zJEemtf352H8+/fOd//v/5LSJUIoa558P+clqnQMwdWlB4AVFDBru7c3Pu47NNg/BHSLb
oIc09vOZn6/JCs0w9f/+ooJK3M//PXLbUoEGB3r7IQ12wdcuXS+hVPD9fj5Ware+Cyr/P58Ynl0z
SdHYTtWDmmRyzqzqwux29fDzRgw0NxYkLGx1rLTLguEVPXXxzFwcuGHem6RlvwQrS9ODjbuwvNqa
JarWhRPmmw4TSYgYMt+H3gWNJDXSaHUD5/HnPbOs10hMyXz4edfh/D56FUTH9Pa10zStzxXAmZz0
aeGvIhJVw5U7JY+rIAm+rPQUtHp68rXB9Gx1TE2GVhYffwZXQ91AoJAhTCgzLD+7tY5apCT16Dxm
GSdPkcKIsy2tNo053pi+X5NV0LQGY+Uad77ZfxpueiXhPzSZ9bFoD78h1Oli7mARbvppxOXk/WXj
Sm2yFhqR36NNGJPkNACirGsqW24X9seAHjy0a0SVnsMlRNBwGgG1MYFr4V2WCfNcxXGqwymqRyU2
/doeMb7iRRcrgPOhPA6LZW8HM2wiiqJAs03H3WQVRC+x7mEl31f5y1Sn9rZIekjhDYKFQhsfYdH/
GxX6pHlMTv7YXqQ7geYoUIgzhnD2iRlQaUK6DGpm70uOhHSYj8ncBgfO6LmzNDLkwdt2tHHdfHI3
02w8D9XJGPonnjrH0Z3fIRV9U5HA+tpuizEPSZ/YLRqW9LjUEJ7HcbfaRnIxWrUXA64p6el1m60S
jLFZkrHnl5UMcJcm47l1yzrufBj7NCljgVX53NkD0PwAM4NR/P4JfUztAgU3+lep1GfQsuk60ZoG
3zDyrcW0VdDpUGNjS2/cd10TRAgC3XG8tdMbkPOJ1Hf+8q0W8cEE27VdKREl+jNZjK3hwvG0YYKH
5i+7Mr71BJvnYTXZUiiC5sRI+Kfp45PvShv0uv5rFfVfkU/fXtO9mj2g07y+d83xr+WL3dARtw9h
/Zrk3a+0yc66tpfdao3sOsLcnbzxyU0ndQgJv7Ej2nde5iNnCbhhnVUeywBeT1JhjG6W9naqbuee
q9oe6RvK/BvDm+CyZavXcPZyNE9myx0ygKPaTV37l4gfv61/4b8nnVJZcd3wOBrjB1jmD5mZ5zY1
sE9lK7zeAd2UC5ITVoB7dInoIUc+tJXzEIp82E8o5kDaDRHUnptfvrrXBbwCuhK0ND/hbZp7o6VI
YCbeDH4zfS/CBrGkb/NijNOufJkcUs3mVs519a2gP51n0przSLVhB0+GJe48gXZXDy447uxfKUK6
t8gz8pHbsMHmVC7tX6pdOF8BTJPpVu22KfxfGA6ujMEhd3L8NYJ4yZNRjjtwjb7Q1XvZxpVp59Dy
k+9UyY98HR+6vl1iTvYjS3wZMp+XjKoVkyEjWzGd4kdtkx0AaSI0gWdiBRSdyezeGv1h6xu08gMs
a5uyN76sgfC2QTrWrycx1N6DgbqhdSx+T4ZpbDJpXblK/5ltdxIN/QXLqzumNeG95z1VuNrBfg41
y8C7NQqMw0Aa0AT9aQwBSbkFhOzrnYQaSzCyVQX2S23cK/lgGBZG7PIXce6/lr597NYhDcJDFljO
YzOq7VAU7jbJCI3XDrN0myhEefrZCfxgm4+EubcZUUemLBsJTDwIGLr9uHYvXeGos2BeR1eNRQVA
XNWAN0ckVvvu83oziPdq10xYNDWeFKYzvDvnEJj0vWflfa/cfh6nIOICZ0DUkx2sqk3PSk+RLm3I
CtX92pP9rH6T7kXtXdyaaYi2pP/ZDWacAxOkwmY8mEPI8PPS/AvYX+N5QbyleovAnW6Zn9pvMz+X
ibAPwp+FK6gxcdCjheaMZkrShUroIElo8hKOlu+/ybrLnmfs0rXDjINlnuYqyB5l7tz7A9MbZR5Q
OLT6yHCc+rErSf3wij/JSlcEKcCwROyUgk93bCIC5teRmk8wqrqIuZwLiZq1c6pO7hgOzHbL/Kt0
yydlVvU7sk3wjDw22PB6M5T7PIVUH+lrb0MWajYZ5dpoqehiZHTRiOdllDo2upI0bXdW+OBSyIbA
e5t+qBShJNRY1TX/2oKdapb9gYRYCNUGmLam++I2ggS5qAGgWHmsRgqZ5Vy9s4e0sVvJbVr74Cf1
ePI9q3mj880zNEhOjbG1Pf0hCnGuyoRZdrddtthAAWVX+R2lh8+ej9ymZ1C93By9geidPe36rY3J
58aG5uHpU1nrueUnDEn9MNH/RuXXaBkewtrmpe05RkvGr+Crq+0imGqY0hPTFEWMkfXecNsXHGIY
sFLpUXrTb3P/LBfL3/h+WO1MFqg6I9Abr+fx0ZrHKg3cq+ORM6wy245pPcGgX00o/YQfHhE+ozms
XeXWEeBsjNzFis2J55VhUtoi8qdELXqMSxPVtcZ4AiX7Ctge2E+GjaJS3DAGNRIn9DaW02jI3d51
cf3szmj6F50771Rw/X03ktN0fUF8dhNYUCXk6T4O9kabA6kxpoWwf61DhYorqB1OzGGTZGXEHO1B
hO1yyGhsgvI2EDsVjJnI7lNI/WVrPD9B5h7FaJd7hrrqnZkvnMLU7NIgANcrIRDM82aYTfXQe+vz
ALtvKz3rsWhyLqbCNM5s3Xsjq9dtUTmkD2V4EJ7/Upa7FUPT41Bb52U0no05YEKjuK2gT5FAMbWr
QRFlHr+l0XEon3TZXQlJauNgsDDshmGhYKkveC/fw1K8DQXo2MJr4Q0u775/Y1Do9r0S4SdFNsHG
ef6yqL7awSV1jkb37ojJifG2LYxnExZI74uK6009354djxffLhDMTfOTv2DzzkJ3c3CZQ7lTt29M
9RCZLZfBahLViILyl+lmKLgdPD3cNB6Z0NTmxt5gMg5HT/BqFjNW7tX55RokAtx4CXupcTEm0OVD
a6fa6VA0xqNKRntb2v66WYPma7RAHS4WOfo0bNjh42uV9+G11vfEKAc+kuFolE62925Zft1m17Hr
n9rJ2FIDFaCCzxPe5EtWFt+zwYnadOYje/6voQWxG/UUlhzO5MhNRn9nihm3sUf3wAvA/S7e4xKM
CH1uVZWUQafwrcxJ9Jkb2tXj+pCHn0LxUEvsJZ4nh7k1UORRIZkFLPWu9RXVd2N8YFgqNgxqJrBQ
sYsDFgQ6Ri/Ws0PkTxjWqw0lKVa9luE7DEAkJThcWMFffsmqN65a+r89L/tjr5DAzXPtMdxYmY/9
2lmRlxfv/kRS2WiT4aXs3tBE/7nLBb/23X012AykZ94fMoM88s515uRbEQpE9lB+mSP7bgSa2Ax0
OFpTyK9c/RwiTb1JHONXP4eUWszPbkLQY9fGEnXSPxadMZ4cFDGA+KVzqKbiaq++sUtS+4WSNnVo
jnqVWdsyCP9Ir/k9Bd2jTQMqBJosG7qveXlw6DQfgobQQLWv1UJUJTTVu6Kmttgv4T9qx+UuNy2C
H2bEKBszxYickj2skJmqpPUEXo+muF9hKjRsAmwMMtTY0SQeSF/rzTzcRoCkvA9ArjG/x4i9cb+W
FH1wL9jtgifNq+gmYeCcgHDHNSjJDRNS/UC3ATiqTr2AsTXvLKkBxTrgjDYtnPY+fAv8FxN5auLy
WMOCAh5jZ/EA6zEic4AN3KadETmiuJrmUp1Box8cYrJtZfnjrq3rTf7ted16bacM5ko9PBrpbXch
2PY9Sto0v/2G8OKSF16wk2TbNr/9ZF9L+Nblt9KR1XccHNsFWMi+k+ay6azxK2PCL25sN48cUoHh
lk9ltwZBXVl3qB7abVCjMrTakyHbOVokKwpJV8Tj1FQRuIjXagh/U65wYXxQwneMJ3DvXK8KDUFO
JXJjEBxJ8gF6Z2haWxyYeh30uVPyWkw3LH+rGavLx2xXiuRSp2sVeU0mYxufe2ZkdP2sOt3Ncs2i
sHM9DJo2fzJ7KwKlSmPDxnpaVJc1KTIsAkVLsS3/TMyRSUY7P9XqNlSDZfWGeOyaHFRhUJb4Vzg8
/AYbsRi5+Gs6Z/U0xVmF0q6rwBt06k4F0/Xn+vUt/AY0hIlKspUqBg+YxvxnNL+C3IUVTgQoVhYq
hI3tAEfm60DJZxMa6dEK/S8UMS+N3wbbtJhfa829GlRlH0OCfMrT2byaZYnQxzrasLK3naYR0yhD
0oI0nrQrH5Wjk0PnwP0rK/8rXcNXiISUpl3G3OTeye1hX0lxWQ3i2lXGUMhfVolfpE96PwZx+wEl
Wke8RjmabexieZMP2CdCBV/aRSre/S1z9040w1fv1vaDVXsskHetES9wlSNFFXWaRg86GprC/CUP
5mBLTxnxlxceZvfNNmx1l+OMzOz2X1jx3CkS5hPZIkmNnEczR4WVp/pozu2jb1zaVoGJD9p85xr6
pW0H7gaZ7sYi/Rb48e6yucW8YP9pOnAxZHIgyr/movjNKtmXnhDDh7rNo24qfpFUOpE1tazCeONu
Uh0vEDs0PE2JsCpqGVoM7+TYX3Zrbmlsr7HH6E60Qo3ed/X0m2EBCpqs0jitl99RtsbkatjoB2/T
iw6/v8RdYVLnFHQ7Mhp8TeqKASrZuAbGYaTn4ennzcQzDNUR3twUOp5uT3YYDDtdvPHIF7GYSQeL
0nyeK8rTFR1PPxi9/VwbI5dpet9kxodGXbuxOrlnRfRrBN/rIZlJDXnK1fAZ2Om5nQPjVM57h1Ld
rm/SXwUbPL5oMBXL2y6QG/6p1v5alKs4dtoiiyzsnRj7x7Ra1S5z8V4iJz2EC+z93Lf1Mad9x4Yy
arfkUJtLPHYrt0XCJVKkTHsXYfqxZou9N/pGHBAPIEFlvjZjnMcaeTNP9XNo+3iZTLlnU/2bMsHB
oeSzqSwoEebC0xiTBjp5NzKYYY2sQcQcu/cB2R1PdsoHrqmvhonSXQjvEvQdAG9n73smyWMQHEKE
n0Si7dEQ87ukHRU6/Axz6XzaJtqAoKhe2e9/c+g77LOBwURQeL/suu9O84Ra3u7zbdDcSt9O9tEt
r4Kyzj3zldlDflvIDpU6jKR/ZIhAsmZ7fpocurNLBfkeJqQ3PWk9/6touo3k5FscON+dP93lecHo
a8O4aUh6UtW0z6XvzIxDk/eVeT1vR8t7qDxiDSjm/Gs9FRl4yOOADKMnf99hg8C8Uof0G7mykqQ+
p1AoN0zF48go/WNgJdR2AciH5sR6R/MHzLpxkFOYRdqe4zQTZAbW3w4TUUyjICZZcw+laaDzcG/k
3L79HG1UtUyooenlZ9amum9DJbYzY0Zx6NOK8Tu8Qggomcw+Fovg3zmCeJchRwokO8ZxlzhbnCpm
sPGqi5LEf9IM6JvUUD0GZjXn98ZKdPV7Zko/v5/nuvuwb3MoPEw9CgoEssG0NcR4wJWUxrau2GNs
52fzBm+Rx9ZAmdqx78nisb8hveHVnDozTiiUxXTkqWRVTFJOwb2cWF1rInsera1bFb9zyUPl2Uz7
t5zM9EifFI2hQTGBpWrjUpn/Jp4VW2gEH6r04jWbXrOJSFey+dF5mLZTns6trLZ5GlAwYhGkc/UH
wwGwfjOzOA00F7yFsYnAtc6GOf7xZreLU+trdtL5oFoXqXPupPty1DwZ5/43e5k5M4DmmcPk003c
V90YVcSUyDlZSN1Vy8Qn5wZPtpJUnUfiaxCUZ3/4nLVJ4XMmyfDKJaI8FTNzu0atG4BMcpKLzFKD
4Qhm20u2DaKQRL3JpjEKFz+4lBRfloWhJKCJKLzDaV/7hopzaRLmTypeJ+XtGtZPGG+270L0Lkft
trBqa8aWU3Xp6+FXuGRtZJehhyiRMBZLznaxLCTZJcrVHG0YBrXDZPb1WUhw/9S4SmQsafZR95yH
8uIEDUMDihlht6g37dSwe+ikp+pH4y4WRl1odfbEG5HPggCZbRFRhAlABFfNrcj7oLo5v832H0gt
HFRw83iwJTF/seIosZzphVHWNNZKdLjlBCXKgJy6naurlYqZRmTxvPbmsA2D25ZYUR6YCXyTfVHu
vUZ95eVQRBMzIcu60l0f8yu58GOaa7HloUfqadMuMMaWDtuuBg2Lf8AU9FXkFTXaxWEyA/Hle0sq
0hDJ1z5lGssrkTzog1e3r3a4rUtG35E9eJFNI45xoNI+sfP8agQLP/xE8Lfi/yaoYLllCiaqTYSq
a5gxMF78K0T4JASSVLuRuzIbUGb7rLR4tPFvO+HbmyiGM36ot72MGDWzb/NOxKRU/KKpRBmWldNw
ZS3rsyQL2xgh+bH24KUrZ2ILLEwyANLnIE3WQzoZ13Gd3seqfUzaMEGhiqSzH7ADm+w6TSz0LTQ/
Q/HkyYDrl8bkQhK3SZS5CaRVnd3ZHKLakg7BhLcNhY0HvXBuGhkq28oM7uvc+5pURqGqKIPdSKeR
2Ka3HhV5I/2KtN86gThbthaHzm/PqhFbjMNoXFzvhY0IZxcsjOcLCJepz3eZw04Q2BS72SMJ1Ors
FebRXXSzJxWg2GpmETAdmgGa4EDQ8MmFyr76dLysDbAZcuM7JmvOWSjEIS18UmdGcVZJRFQvDjMi
NOpja/ZousvizHz1k+1hMjKM4rloOBL7tMXs7PY70/Wde+60Tz9v5k1iM+TbpFWPdIgqn8FgXQMD
ev8WAODbgsChVUO2euaD+nwDPVhjgC0XRXVDud/1S35x2Jr3YeWgg6l/NbV77IuKLpyy/s3CiGrC
0JjyiUQc4mLF8pxwJwOnvFJisQ9yNlFHVWq3sgmyyca22KHTZbqRFp1bpt+L9qedlsGBDYF0w9pU
zqhEinLB+ZQkGtuCcDXGksqiGxa1ppcg+yhBiMH5h4J33unVgQ3BFRcZ5sr4/VTe5NlcG7b7XSq1
W3KqSDQUDUvnh1I+dkFvs5JRbB0vGfZ2aTINpyW8cDuUd9xl36OtTwWKmI3J+m8ETJgwVI7kfz77
BQlHCL1ewjBPnpNU3s8FNdEF3WJlu+HWnAV1OWH+tamIUkEsmG0OsBYurEGkdGU9FjTGod4F+Q3I
7UAcWJCBGqDnb/MTN8HP0JxH44nxJ+b+2Ejxux7hDU8ZFnK628zVw4JiY2dmqcmt1qAsZsHcS0lC
8o4nAdNemyylBsq8Dvy0mtpC2UIpcIV4UPZuHYdIZWh+hjXxHibHOPiLIeOxpa5ZoHkk3G9iPONL
ZHfyvW7j1pmoHhn81bbLMCH1h/4w993jPAF2ZX1TVuQOjDEwWcg5viHTUwWla3sq3urZuFbB1hR6
2uaK3SZ+UfmjK5qDKSZ62AmicXfNmudEzDv6ZXud0Ixak3XaGJP1kaT108LskJ0gW1SW/zJqkDNJ
+Nnj0uCIvsHwR32iglQ77XGQ07JXTsW97flYzt30d7EYnM3Wq/SAePiGl1Dv6I9iyXchDa0TK/Ss
jTkJKZFF9O+M4lp44RSvepJxjRyyXuBO1b3Uu2E0bpuNKalR+KGXo1qKf22r37ywmvcDkwRNKSTP
ZTIjOJzsQ8pwmyFEISMqnrOkrbfVuIhjKYbzDZQz9tDUdDURsabqSRRg5qox6ff24OVxljm/Ujsg
+LRwIskvW5o6JjB8sG3i4tFXDo+hkHR3riPTcM+ia1/msQ3iqv/trtYvZ/zA7MrFPTAQaN8AHTpg
I4Yc7aldDcxMFn0CURA3JlMLOOWzJ7yKy8kI9xg0dia1r0Oy+N+NtYCvDiIkOtjabPU82c3viok5
0TZHjh+wWIbZ7jp/JAc3DTseVvkwZvB66PfTrp4qyh9hv+uI+yTbtXEx+MwYTjB6MQnubL9hukCZ
b7a4+E0+73OPAkngDv9MQs+wtYpjv4AhYihkHRK2jRoqD53J6osxHXJyglsTOuhRsFKCOfgkcZE5
Gb+RSAGvC+XBWihWG9TiylkFWyIbltKc8Hhb0mpNsfUyLuDO2Bdh2T8DZmQSZLFbElR+5alVJ6fS
GA/EgS0PwVNAHZ3rY6KJwgzJmAcTDc2HXpWMNSQUVAIviQSVRyOYvjuHURZeGCa475Na5XukV3tZ
t9E8UGrMkFZbNwIVZ3Rd68+FRbaoc54BR28U4xRx5RJmsAhGb7Gypk2Il/G2d4xHcZv5/TuTLMRS
bpXve/DGPLvlbqQprAh8NmXa4nbS+nOcqYZgAWW2h3lVpEY60viLdmkJUIdRlcduciOtGDdWC/Rw
2W07mxXEtWBWIKhalzvYxNgiN/yNr3IGw9LK6cl0q1cLFe+mD+aTP1zsiYmWvJXqFNjDR9fn6q71
vefC6naZSUCXzmG9czIaFn96PbO6ShKPhWGeD6SlF1MV9P+uwk3YcKYzHhU9Z7vh2weWX5+MhcVE
I92vruo3U8jccOJbn6xE7sAqrjt3KQYiygyRaQzYeGu1hDbN/6LuTHbjZro0fUUskMExtpnMOVNK
DSnJ2hCWZXEeglOQvPp+0gUUuhvdQNeyF7/gH59tWRIZcc47cv2suqNBfsqKukQBTk1BpiSgSk5u
eZIu9yMI7rkzTOMoG6sFNKxDo5fhXFl/qyEMJoaYwB92jVE9pUg/d0azuAeBXqqMELgmRfOcpIpt
BoDLHlEvekl1oJEHiXq/0GklB9zEFl5sUqARGLr7XoCbWeVLFjDzIXY4oqP4sTMSO+DqvK2PTIc8
UOZNmn2rZwyF52EEYLcC410FEDwJPP96GthBUtJrjVxTJLaYa1iUZdMVSMm8RlAkxXXZGe6mRyMP
AcP/JOKlqI2OqufybOP6IA0GsKqtETuLzzlHBj47BpEkE+IyLfVL0nRXY1EvwoohsGznTwfXIMou
DWVDgGE9PZcuHUd2CrcfDFwFcvgcZpbMyKbwuUQc1rt/2qh79W3nbZZjsYGY27hihPBi5WKHRwrY
hAurNyMgRcIWVINhqkPdcgsG1IXUHoW8yXKOceIiSSv6TWniW4BGORR28EXkwdq7b4lz44I7AT14
UXpxJm68hOI3OskIjY4Tfz1z2oyzfM0tQhJyQ+16Oz/MReCvYTWZfFAaAqo4leLeQzZlNMSR6ASr
s9Wa2WqS+CEXW4rQq0i59+zm4GElRGhJzxh9YBK4dKLYx8anpmTWwv7q12z4sGsRr3PL7Qmrrv9O
Nu3lxpAe4kDtl7zFZXTv62v7DbRyGXbJvMZ+6pv8qMoABad9IyzPRYOX7jNHlas2Y58d4itkxshR
woDv9wuyWrc7lVnxbUjM33Z83y2thMZG6LGYlCxUxV/deIh7HBAU2HAh51pMu3Jyw1m1X7PQ7wg4
h9Md702hsaPIHY792P+hKZlBIRr6jZNhZZr7lJq/WXzY3rgrRKw3OXUy0KeAGCZ9stv7WTP9YwUN
Sg1lYufHwhTnMfLZ2HUWitJu1pZRLcyLUAGinXAAut+tK5/ARJ+KLIOJc62dqrJtIAaoJLwf6JON
8J9j6L/lmvo/+6H+FwPV/5uxave3vjuTuv8frFU+vqf/u7XqAZFtm+Jz/E+f1j8z1v1P/Ke3ynL+
wwtMk8AVYTumGdwDAP/TW4W1ygsQCASuhbdKQtj/l7vKsv8jkOD/0rdd9BpkJ/+Xucr5D+HhAaJg
E6lUYAeB/9/xWbn2/2Ys4h4XXiC9IMDgFaBv+hdY9D95YmnoYzDFKYKy+NwylZ/H2vdPvqLwnKZk
OI9qR54QPoPa6a4ndxj665yW5TW48Zy3AVImpCvDlGQTJd6RuVJdY3L0J21I/m700Do19G/txsDr
TUR1t7QhFEYH6DOrq3fgbgULotIvKxJXtxjZo221MF7xaqOv7ZPzvw/9KBJUkXO077PlMKTQZjRq
ScB5KYnwEXqXlbQUgYDEFqJVx9i44z0LZZrV6d8HSE3GI1Tbr/PymedcxLZypmscL99TlUyXBXCM
k85rnZPIveRsIvK4MLsVx34w9NpGDYZTwXqalTSfmmC8xuBqp5E149Gm0v2CnDVMIwOKuHWLPYUp
MWaoSUQH6MuMt3HaAmvarxPRTm2fM8bVLf6oMU+pUcFzx2DipduoTibU9cZ0Zbtozl5Xnk13Vct2
uTYF6tV/H1w7fUI6iEZ6evTADi5NZMpLj7/i8u//5i2809JfLFEsB9+fHore6i7Vf32QtpNe8NtH
rdFdat+72eii8wtuso/UzQwSuwmSwrd0Vysbmf7G9ZeC1LhUZZtFjSrdiNrflm+szaS29rFAMS1m
46+XO/o4kAW+SpH8HBSMwNVo0yQcpe1uYmXsygUBq/RAq/xh3Nlp8csVrcIs4vf7gEr6a9z7OYtx
WbHZJX59qWoz2OKXrx/+/Wqe+/rByJJsXc0OA4YcIS8BwXr4JS8paQhXw7lPHe6UPNiwOIO5+zS5
xEKTmNVNu8q3X3qDGlZD6JuBEWvD/HmOlzlhK3N4LKfMfHPFQHgHr0sYJap9GSP7Ig1VHjrbeRpb
rY+Vwh+3oATgGpYP1tBXOFppVV9SGmAnDuipIFKXDU9zlbDNmAhblMXwAaAU6pp8Lo/UW7EwlS9o
FDc1uu610xbrajLlKWtx9c0aXk9K5tvYhbxCtditVGD/Bm42GYCYKb7amsgLRjpelx6tWrqsXVMT
9khwIzpm6J20sTGbdfgqcgmt7TLHjyTDmbZLV9bk0eSYPbip3iSTvmkyMrLGT7d5br/BU1er/p7M
q+OniR6KjfTzM51MqJgz88UerHPr1Z/OmD1G5iet0YdKMY47o8lmXC/nPuqPRjwkISy6s+ts/G/V
91gv15F3hPSVhpW8uRc0R5fFDiJIFQUN6fxEhNatvOWOCBd56IGRtJ0gSZQTaG1Jsr2TePgo8Vi1
bflk9y1qyjVgqvMQe+PK0UEQqh6xRGbxbAUFiLoB2Wg070E3P/NvcjetGf30QWmtRz1ACun775F4
2LGOkswMPxD48Eh50YXNTJdHVuR320Ia0nTerHEhjXs23FczkflVNm78OBk3URbyYdDwQXUnDrMx
fgyL/+ZHiGta3/hTxX/mGSqPDPmF1iIbRZfhbACOlvUj5a7VOkuAVBNDvn1WLjFklZ9kO7N8T+1a
Hds7rCws5bE5zJveb4YjHUV8qbbAp8RWIIvlybR5A1hM77PndBv92Cc5UTshASusOUsMdMSvlqga
j8rEn+FQZqSGYgcJKw9KxHzn0+ilFVWxbph3Qdk9fHdWDdaqI4YmpzjUEYIZRrFwrv1foJPmPpL2
2smiP/GMFazQ+Z4iTyqh80c1eZ/SSgYQgvafio/vbKOMVeLN57s8cE7gWvEF/rWclIbCEhvdLY1G
P2Tw304mI7EZz84Klu1mz4gQv7qIJF4HuNvTEwgMWQe7EqBrKM2z7oIEChK5poxyNrNmfq6L3jlS
MezshLinvhCzsTVIKNuJeAoJBaqxby2/SxuBkUtadji4cGaeSP7WbfRbIbtpRlE/VvZohb1LQe7M
O+5oKTbBUsmrsPGWme4iwbB508xMo+Nd8pvR59lVjHA/HSTxZNsJYSOWfQKc8Fa56I6qdbNjAx7K
k2QFO4piYn7wlrOpigZyIY+SCyVyVNZ3lN6k8TaO++mwIGxa9779CFX31dpd/9jqkeg6pAPo2AX1
Lk/3SIaw9pn+x85ipRRql9TC2fJz3CQqTV/jyDuQkxysoFDVuo6RoFY2nsusaN+Mbp/Rac6Q7ENV
d+XNb923/A6BxeqzLc7WIleJ6XOESNTVg//WWiCbdoqeRSbvNYsWR/ZlbghzAXn45Tp0wFPki2YJ
pmSd5nW9lx7cT+G0GzXel3x/18dBzMEXwWRbkOZG1D0q6H3PrUAa2bw2okEv2lrdUy5Ten1kh3Rq
8TbBZDfXMaXuDuMPVplC7ZTdfmTYzvRv3flvVWliqxT+WkYm3Hch/waRXA2B/d3HLOuAps+t0x+c
8t1gqdqoIrkW/L0zjcLrYLAACbt8vmAI5XhONmKc4rUOwI+l33Vnx3fQto2Bf7It1mgUSD+54/0E
Y33DA/Lt1D5SZB1cBYmL3mwsoYnEepNN1Q431knKYbu4VKVMnKpd4rzG+cCO2iyruzCinZdNP2AM
nRf00315K91ovWjroSPaZ5I9zumkwVQNgS/sZsU2rUm1Snfx/IfzyAyxLVdr1rOEzNV1U/bbAcIK
HRnkmsYzW9gzVt3s2aSjAd0OsatITaYkiE5x0HBA06k7570T1oBJxNIgGIovQYQ6BxMFry43L+ns
SCBiWX27k6aCafbeB8icf3+raOuvJti3SmyzvLvHAH1YDlnCWDmIkELtH3WdAYdKZS28N3Zmezq/
Xioy/reBo7kiU24MO8A+3UhRE3FER7NrpbfOwOdSdskaxTKPUweu1WEXCJ3WAqq1j7zJyIvY9RF5
JV9GfMjG+Yg5ZGvk6Y7eif1QWchjpuPUZ6HnT9eZTOrENPBfT6+0eK48MeG3k9SIF7yb9IobuPZg
eyc33eg2MKhChvJGV5WGZsv1vZCss6UtuIbCq65WauM3IdmilE63tTXyk87J/dCxEafmvo0/OFie
val9SZfPXlfLt+HwIlQx4h4gWECmLjsoiS5wmqtN5ATiZfE6c5cqcsncGoURrc845nLxAgbPSzj9
ZvdzV73wUNKrHLI0RQdrshUD8vMYj0sFGcx/vB+vPD3ll1HxFywuPav4yr+b0UBA5lkLutD2WFnu
76gTV+xXG8SiR7P2Hvmy0EWqQxcofDO0Z0V/PGzoK8+wb5nxVujuGJgoN/WiX+zkQBnfvKll8Kan
6upIXW9KFwF+lGW33l8u0q83MND5LwWxBkQcxy+2hh7yJL0jAxFWhFGctAM5Ey7WKvdN51SCJOyW
uHr3+hIKqRdYBzfFQld0x8U9Enl0nJHdbZep+qnrP8JU4uR0ugptYc37zkEPmGqL2JF2uQhK9dac
sfgu4G4hHj8TmbmrIEHmnsUeldSwJ1Zgh1XPxEN1cRig6DqAQ2z7PP+0plM9ugKxEt8AFvhH305n
5PJMvo0zyge3ReOpEpMCZV/syCpGBdmmwZopHO9ipw6OMs9tQIKaJ6JQFUGxz+L80pg12XFD/5Qm
BWlyev6IQJQIE+TF0JO/93PzxxU4DUXw1PlcsnltU5OEWy7DTrOSTCxd5XnkucJeo87bN1LqR1RT
v1m1DlGfh7ETjycDbBvqbovAETaEBvFLny9np3LeyEr70Vq/pUJ462GqgE04dlWucdbfXQg2lDYy
uQ3ZFPZ+7AE0/Rlne5p+yTQIC5skM50rqJG+ZB5rBpy1eXJDK4ekgW7QzkB0jnXxro79cWE376fD
/eVDtYW9n1I29wsX5EUvRF4tgcTqMQGM3lqrCRh1k6+il4oX2nrlAm/CnG//yuiXl3hAWeG2Y/rS
aP8mLO2fk2Z+nAuacZsIoD9GDEcex45NFX/RkN50b2JJdootMeN7Yxo/TQdWtDFQlyYjohVnHDdB
XjwrhfRY58VWlucKl/BqoBD5kQ6lJ8JHNQLCYHwxm6PL1kF9/bEU5lkEjKr9eUyqJ7/x3ix9YKVG
Gxt5yCACZI7xgBakqJYMUQACVCO5EzL2vleColxLOQ/YbPx1n07+atBgxwbpHZ4kxwCt8RuT4p46
ibfM6IHVq2tsmFe5DB+iV8bWrcTWT6xi29LHjrYvG1eqZALxHcRzxeC9McNhaofuZmSJf8o2S1YR
Xe0WoSlzXb9wd7n7IuBwDAq9NUaS7WxY5UJtZ71sY57K01wMA5kTc8TorKpj1ZEdkVouHV121q2R
uZn7kgZYvmX3iMPIDtMZgWlVP3Iw8RAv9bQC198ZM/iUmsa1GDpyVek8gCt5LPM2CbXVNidS5pfi
bkArL/zsl5AA45IbqA+hbJCuB5Bd0+CxCqgFyYpTshJlt6zjKNRlj1Hmcw6Uw72EPg/jJgWoEBoT
tvUpXl78gcbuoh9ZErKURziW31FO4GGFjrIJYmrcY+bteI4BGiUK/eNoBpdkQNyJQ4zkjqo9kpGx
bovohFV7DCeQ6Yz1zPDyF+MebpH2zroUU3/siS0texgF5iKKFBAM1Ym/onU+U1N5VgtG+MiTB3RT
L0usw9niyfEs7jP0xd8W2rbW0wMW8coDAUaee8/9YfrmGL2LO2b4EX/iB5rCzqLBrDcGmPuqjpfX
Irov4i5yITTX/hr/bb7KFPOdVUyn+1wdGIXJuvLVKxyPAyJfZ2w/cCO7jAPugyWAI3xbjRy3zQeI
DCGOLUY1syH/z23CtrPXsY3dSlK1gHG9qEOk49TFJPWHMvJXbjpxKvAXBfU5Qe7IhvSZZ9E9UdOm
kicbnrH/wUB72Snq+ZxuJs86iw6xR1RmEzndTr47WTNvZG5cJM49yt8+euzemyg1cFtEj8a4sAkt
Kt/FRbvyZg2Wg6Zo49j+28AX24CebLrE9UIaW0f019DwMjcxBC/VMSfiIZuJDK/lp2gyXMyCqWIq
BncjExZG9sBHkP4jUi2utDTZSFt9CZX/nmOPLbqOxa4/zyVhw/Vgb2P3TsNj/gvN/CUZ2N8CE58M
r1WbjlhEmARHZqc5z+mQsj+hXimezOtvGLJfDVF+aw4FwhhnnIiR108PQwFfX41mtc2V9aOa9rOz
sYyV7ixXnf06u4qYIudrrIgfGOf7YTtWH2iqkuZYtxxHicrQD3pi2PTQqQCE5m7R/La0r9Wpjawt
FbbzSbVJtEI5/rUk3HsxeAbnkl2g0ZR/cORjy+39a99aA4IHfnAuT9BhuL+SgZrfALS2VRJ0vNzJ
XQSW5ehzIdQTuGT0FAaaM4cai9FKqg2eFvzmzSK3VTPUe6zPW079b8zkSPrIIFCNaI4AciPNwAV6
9IzhyInuC2vxCXNNhlPjnoZZIXlIXzrw8JCNjdN1KXZLQEiY7hErmIv9hlPXB0JfTCCJIGGzQjFq
+h1RDY3YBpn718AocGBHPKSFKk//PtR+22y6CFI3b+PQnZ0zBN3RT/XN670ak0BJn5iRA9Ip6A5h
jXdNPSbFCemKA/vQYFYO29a+OzLkwRzxaNsLuhPSCiL+GY+jzCN4PoRSTA0rYB3k3xRzakMYYR3Z
GK905iCb1Y8UJDbExlZi77ONA6xNV49Cm3CZB30xy4wLrQtby3B29eRzwDfiENnZbuYaOYla/6DG
uESN0W6XxKXgjO2xM9WPum+ijY2FQEe/q3E4ZhbJ+IQd/+Kr4uC5xxItBJSsPIIpV0SwTevJxKyK
aWkU5d7nOV1XUfphAoX4xAtnXIFrMszep9r9MdH37+Ku2g8G5Nrgz/eEXXtfu35xcmFoSZfhQK1z
arlVyWljAqQ0za9OxICaRZEho/bNnUJmO9rBvix9XtYxYZinnYn+MPEXX6W9tTjZL54ym0Nvmhd1
d/+3KQJRIwZd9Otsr9beoObHqSStCV38zshAhn0rOQBWwf4z/dL8Ro8OjYsaMYw4WR5ru9EenI6t
18wgoFX3oDzUuaQAyNAqqiuX4lNLWNowRNtiAD6YvXtCU/Y3iL10TYjFjKrI6Bg6cTOZ7dmvxUvq
DOhTfCDC1OrwDpAGBbaLgWTGrjSOCIp4NAml/TCj+oF4CLhFG2Qu5gyl9rDhKFSiWOd2tRpcWLCB
loaARgf+pYhs6/Y5vusbqGX9SEvztyW0vd7agmTWhpjo7B6SYiXnNPdRryb9faybzhk0kuXor0rC
X7ovRe48D4pFFvM8ehhqYh96ri4oQa5bmwgEE9BzpAMmJapoHXf1HtkJkEBHyLITL19oMjZdW7T0
S2GqWgSyAAiLq1N2zbrvxKbVQvH5GN7Zg0Mxk/zDPVJCaGPBrWS+sqL6kxO+W7cCeqwHYXLYIFZ9
5y2ru7FL8+ZESCLW5CA+GiJFb9f0/RpDEUK2suxBcUW0alX1oOMPlF93P/TAwDaPt6AjBKRNNq1h
4frJAorEctTxM0T+ZDRouFyczzKpLn7gTqFblrihkDmBOm4kHNhkx9O+yVUoyRe6ZIP1W0/O0SMl
f6PpmgB5VNuiaj5bHyhu4adTsWqKxfwc2zhC51A+6MKOt23tf1U9cQZW7700PbtgaicNZqn2eaTk
ae+A/jZDFiAmxCnsNOhR20EclqTc+hCgG1NzkQeqWR7uqyNa7/dOXRs2EKIQGendoXwo2+gvBZ4m
gvoNdhgh8PZ1DASB7/shnW13ndTDUBYlMnHWZ9Fxt9uNBTeZ3RSimLXnRr8n1f4GlDwQJ4KCyRfn
TljNWuG8bWwLQSeSlbXmFBJiuXiOTcZdWTxqK6IUYWfkxWPblwD0wdwTfSPx5qN0EU0S7KYXCKxl
K3Tzk+Y/8bSkW+0Gv9BIlEhW8JkWmOjXeDGWUPuwrHUzAkKpW28nu2omZHFM3J0sGS69TDDboEkK
iv6bJBC1NuPghSLJg44yuSl9fAh8StQSpEo6E4oZL031dvCDa0oMF//K9Ic8QAVoiGejbTCU84Jv
h+5riQgdyFJeT0TYQJR274YBfWRyAFmMCx7DnlvFjOTGMOWrXeDlI4TwChoOh1R41kGRXgON3LAa
6uyoamx/ne4OEadEEmNFaoy62Upc40NMdbhtFF85NsM7ustx1TYskiPkg2YiWMYTXgfIWjX8HRb3
w9e1B3h4VISQ0JqKqLtsv+O5PGKueCaPNN66dvZJGo4L+J+HTVU4HO7RC8E+E49U87Lg30d88bFo
I1rXbIxrilj3g5d9yRgVV71E5LBNSDem5nGm92ctTHATvj1H3BlWNRBfUuI0NvWn43pv1Tx+mbW+
GlX84HVzd8dizHWHRdGsrE+DsWoxqmfQ1/lQoBe/C9Aa2WWrzM7JOPMQHCkiexCdYcQh3aPgaVvh
JyO1iiuKchEuIqsOE38u9n17v5Y6J0ELxPezL0ve7bo5+x6xUP4zwmgwtQGfapx42IgEjquhTNB+
peEc0cfQlPbIsYn+POjIa/b88ptEmtJ9b/j5bstqurkIRnXaXf3sFWYSDk8diEPl8OHd4ATAIret
YWjXzWvfxJelKuYN8QsnRRpdmMfQmXODxNJpul3qWLzgwq02fqY3LYeyR8o7keHuWzcab1GcEQnZ
X+pboWV/kLVZ70ZPA6HUl7nun+VAwWLbtE9AK5NlDOsOV8q1mglGqTFNgdz1GCcqRkKLvXrbQ30q
Ba0ii8B6knJmf0yI/8VxmU/WISgTBJOtdnfE0ZHkQpAX5vAHz/pVDllxwNoMHxD8HRGHtCZCuVZ1
+jRRGeCUw3NPNtx6TmOwcpH7CKSDe5AHsVgD41etUxLvSGdfwxSdiGBk/RBzT4ICYth09JlhrQ/d
ub9hte9JU3wfPdspz9j4REBWsSiel87it3V5vp5kmUJwzPPeUAbhZIRpdiaehliB+fPHcd6ZIbE7
FkPWgF5puioziM9O3xx7LZsNPbg1+evYyFKPLtZOuyiUFh4XA7mi6qbrROzRRuWYDHM7aO4Z3cvG
9lWygc/G7mVVobASIsQB6gY3ApbRZEwGzfyuzZHLyRi/SgyTusIaA469s73uw8+2sA4aM0gXob1p
z7U1YDex+54IqvpVgp1ePAx8MrjWwv1APPgVO9nfbjTTc2kWz5HqTq3krG6GqAkL1AHKSfBd+j0J
3I1xVXcTA2AJFjkbWRaTQcyfC0IWonytAYr2c+/fKki+CkndDmb+klQJYemtgbDReE8Vr+QwEa3o
N41eueW0k4n/x8PzNjFqhTXgM0ET8AHwCzFxEQPhnPBgttqOQUbe6S/rnsEZvfGfJ5RtwUkpXKKJ
Tt3NVGJWIBLzCE90FwB+RkFR7XxDnhye0aPd9ge/6UvELvZDOcKqBWNmnUXPYzlX18Cwnud5OQ6x
QUYm4fRDGfZRQVx8yg4voC6xPgMDlDsw+b1/B8w5QTG0+AvO7CD7VYDOiLtSM9PNi4l++5jkDjMd
vzGe+5t0A2xaXvk2jvEvnKqEg7rRR6GmEzNouQ3ij2HkWswqYtsSHmU1RpAa/lX07aGeLQfAoAlL
HB9OQWJZVn4YHabTKPCO95sUhB02APvpZnbc31OUnJsYEG3RX02vHyeJPcedxquD4pUhafmaDPuz
JeeKeVd/o8uqCL6H/G/3rDPjBlJXU5jnHEh/qh+bIQYI4niUzqaNUABp445PSkCH0fgDmOQ/k4By
SIMYKN5CVl5SsVk46XEYWvgMSXxgXNXMTk21G0tkummrrvP9qdEyfssUOGe2kBLvE3No94rEF9ox
VmXr806zQ7bB/FN1FUQlKCpMeXVxFApPEz7eszLIeuXtEMp9Tu4wh02ChLNE0DWYnATNVE07Hx8x
RwiLzzJlr47IvLDQALmTHM5yLtiiuOTPQ4ar2bHMA3Ag0rWJETliLz8O1amLcKZiOoHiJZLHwM8X
lppMEmeZt75cPDC0pdmP3YeDun5HglSxjlmQcpPrHl+Gf/Ayfy9yeLaZUoCKa3jrEvkJ/q9/OjKI
V3OJ8aIyFg7mAggk08BQvlf3qxJV8uJyDgQuihAg2HJtZfl0qE2YRQq85dbqI6JCMtQpwPvVfaR2
TpNo3/u5fc7zl7jV5K4pIgGa0v9yAy5KUVkfbTwoQu8fMKLU55g1vNTddXTvvdH9IwEzwKCJS2YC
CIiVYUQgd9JZ24WLjPEndc2f2nMwYphiDtk3Oisjo02+G9VhLKdsZVOysa89fcta2hwavKBtNHpE
BeERinBy71KzjujNYQPgF/fAbApNlrY61RYZ7MT1bMqsTJmWrIbW7PpMiYU7099Qx+nD4kGEMEtT
cFGe3FyQ17L016Vws9VSxf6GcEYEx3W9EV3zVQNBTm5w7lz8EKQuP6VBslUJtSool7iZxXV2XrGX
fyJwpc1DZKiZ4/7YOdGI6tDeO4JVa7BTtBj51ov1T1Ykv6z41AVVqJvxk+dVs/rMNwUKC9YQ732J
YA8OmRX5nAbdkbAzBMg4Kvz5W1WofbVBmwjN3QiQ2zuuml3IA/52M2ChSv5Yo4wIcjYqFA/3nAqw
16AGEUSo9wdjEqrksQLKXlcyJRtp4TnjJl1j5nqwetc7evE9P1k8zY56LOP5EUq9OahnehKJHVbC
DLX71CtzQ1TAO9NM9uGrp9kjeM3+CKyoB4yrGHUWMgmgxMfWSFH5KUpHoqEjpQSYYiSapuz3o29h
uoaV51kqztguEL2KTeT6HzYXXulk+3u2xdQGL9gdcNeo+jZI/ZxLfUhSvlWLgU1bNKFnzttE9J+4
E08EeXV712ZlR9yy08MfVLdIhzNjBUm/SoOBuA5vuPGkPxUGEaNGUXHJFfrmWMmDaIb3ZjZPKo44
3SFhez7vmq4C0mt68dHa0ZOIONUnUz+OdvqQE0yp/O6ZtfI57aqE+5kRmMDaGwIw1E0DUULjVNsr
jp1DlwOYyQ+kwCArY8Stf+sW4kjJAs0bnlUnpeSlYlTpxpGHMHgwkvExwW++htGFFDbEhrt4WnVy
OrnWprH46gArVXCsSvfJC1BIZVJfcsP9iS0LHixJD3NaXcop2hFfSySeWEeiPcUG8CkdG4g+4/G7
HF/7gDV1LlAniwyrVBctT9rrXomBrrZKMq/Fs/U935GV+3OfDJZPnQsGYzt7ejYGz754Wr7FDixt
ALOeVpwyUXbyi50uxmMt2CIRP6zMsnrPyu5QLKRN0eMC5e71xcmRxkEO0X6oo5srCo+0DejrysGg
xG2/tCAmYKdhS3D5ypXzN/kBP4HDA032OtAvOmVkLz0QPlUCi9xMk5DrvMA+EngqjLTxc48/C0vi
I/JmMBAR/XHclC6oUh+9Wn6Bz6AqDz7MNP/Tj5CEZbyu+v6UVZBfXX9xbK6sqj6KZAytFDtL7H8E
4iFDjB61U0CuIyo9YXggIsZdgxBvbTzyK+1oLNKN9clhXOz9oHxKdX+rqIWuBkxYS3tLDPVMIVMX
LEj6uh9GSTwaaYFHA9ChHBGBjA3neDyY3IeTcUwNcy/sGtkRgh1m3vJpaRd5qctGXrLECC4ShX88
4md11C2XwZ+i6cmc0AU/9AmjGIs1tmVVPHut9ej5CHhREqB1Cmb7QiR3fPHskx901t4YxQfYgAg7
u9jlOReoaQXtNjCy97SMD4htjplq23Xn86bng3NdKJw6lM5cPDSeW26HZrwEgfc6dvO18eFdE0FE
xL8PcYYEwI3bkD7tDc99sUcpCJ7iUJLTTiypAVRDSatF1dCzSCTkaEJ5eItxtsuSzMn6gJHyPUOS
sLL6xN6hJfwWhvHSeuYXyR8tX3vzq81zscum5F7UW+/ilH+laTp/lXkHRGNU0aVRcpxbkExqmtvH
rsUknR89z9iT7x1zP27RqVehws2m487Bu4b5IFVpvNfMgZxi4AQGe4eXkm9jTOYfwy/7lymr1QZl
FdaJLCVkunj2ZfYoqzS9ZAaYdzFil+RQry3xjpaEXI6odTZecC6LdN7aKVEAvT9t6z5t3mNsCICD
0+80RXOkkc4LPl9kkpftL9iiTdWgRMgFjouIC2uSzYOZpBtVG/4lEATxdumZ4P03b4I39AZ87MuM
L6ggJjfCoxEai1k+ITr4SlkBvJQtxViuIiXe2xpIw8Vs+j61pN/kqYg3tdd9NTpoD3OJm9c2TjSz
pQhxQrzBRJT48o0srC8Vk+TAFx15TrSOLYxrurE/k/9B1HksR45ESfCLYJbQwLW0VtS8wJrsJrRK
6Pz6dXDHdi9lZHOGogqFfCLCo82e0yb6Vpr8pK0y2IxWfypfvXWRWLVgkbbuYFyDU5Fhqijdq+nF
NLmCBV2CIeaQ2GlJAwf2wLRg7fsWgm/WQyWDjzBPLuifnhq/ODGIrZFjtC+W44tFEM9S0aZ+wyuD
3zdKlzmB7ARDPeJ0eA7mqypvNt1kQNsv2bEl5TH32O6EMsAMHS37qKL6D5mBO/KrttA3VR1XbDg9
IkvxWyfVPsqezHJbq+ZfP/pfpqp74J0JJEMfTQJA0kGJMx3ATgLhYbbsfLC0L1nWRDE+QrNOTkIA
J0FBHO7CVnwLBuiyd58dE2eEjvWtjVMKh/rWpyNWvYrNxyTvajAZuDJACaI7d61bYbXPULvPfgaM
uMnMBK0l/Rs53UuOIqZq3YPhwqE3h21VpSF3Z+PFrYyfxoh/bO6ojdRenAxZhxiO+PlO04wMF4Ha
Zp51E4n9nFjIgd1wAEfRcuNyufDyHn2Rjs2+dv9O0E6ZmY8c+2Af7MK+JVN7NXXBgJhRCE2HmfrH
bChOjQq3fYsMxojLS4a/VA/OiWjm86G4+Dr3L5z8yOyKQfuXlNbNM1i6h1uP8nakFHVqNEp18q+r
nVNpzWAVK3xPfDZvKPVWKnCREgg4qsz6uRIIBwwR/jC0E/Cpcvtmoiex6shCEdtuA73d61H7KC0f
tnx175s0WAgrNg4BaJaIMZk/UboIua76/NOZvJM1E5jMLDiNY/5sppAhDWxfrcBE2XjmKZuKHJYK
pnLmWg4e+YY13Fwvun647qVzDeYnw7exNzTw7AOcaH0lr87gHhKISxnJxVAm+EQLDglmn6Ts3yYm
g1vkNIOpnWu9AsuJ13QK6nu30kNO/T49B3q47A3jw0EqmlgOFR1brMxHNFdPNy179mztZsNmBOPy
AXWQEjEdRpQUGEJ9XqKFGc221rD5Y2nqEQ9QBDTP39kpc92ms86WDyrYFzlCyD4ilc17Zo/+0RfT
EvwgRA1GJb7p74BFnAqV77XauplReY/q6ifE0iis5CKdlKqPKEGbHppZX7iMI/WpW1hWY7WuQ/Bz
XMwDc10XGi2Ko7zBMRlXYMYpEkQFyApH1U+v55vWJwyOm1OJ7aqnqLNKi5E8YG4/+a4lxTDAmjut
5F8qTTAwRr0L8fqwAzxaGACt1aj0z6TqmeC0a31EtR+Pm5CGd+XiT9Wrkm+qwlXJ2qBJi5fI7xem
0K+lSC8pXsfsg0XMg5CIS0V25dAERwavb1rXXT0P0alJ67noGvRpw/gUcMlWA7XOvEGWXK+6Nh0z
NjKrkm688sWNAcDWgH3FWhyUVE4nX6jqoOzxV9O/0QPIkeWMbsIYcRpxPSbFBBXSRanAHLLU6ep8
8kWXZcDKIHMJ2tNnmBzDl9z2EOS028aTb7YY94nOy1ehaFx2enrSGwddwIjHa/gCEg1BoQ/4LnZ9
dh1pnwIgIAhLjlWC2hdVZccorysnASrauHo2GGfeolaC2z8Zrx249pypP7or9nLmZxcamN7Mzx7R
Sa9CtSkwepoo9tewCzGBVxT4mqrOXkGMwWCSh+gyMgeTsbLr8THKF3qOZ9ZRtxZfLIuAAVxrf4A0
w5KgtUkAy8BQpdGqy/pbnZPr0ftHBpNs/tnuGCjT42BRdoa30ohKWvjAKVZYNlBjaIAvuq2RxYAK
uhs8K/Ig4uKEBPZPk9nITmJwTPi6zNL8QkFygJKyriILbmBqLyM8RNVAKW5GNtmjSjsYTROx0WZE
Rx/MfYAKtncZGDfMvpvexOjGq9NBh2Nvv0ynaq3PAvHhPpYputz6C3XLs5amf/QCTx1X+SLBzbyy
I2QPkpRXwmsOrs9AYqhRUKTBJzEkm0yRWDHU/RXWCFI77tUIme9ZiuoLFgVa4HHjWvaLyBno5smS
8xOsRT7s2+5L4KCYb8kQhC+tYR0UoV6LdTFVb04dfddZitwb321oglQ1M06+vJo+dVZ+SM5Lsg1t
rG9+cckd+aGxEe9TGrYmpVNou6vvqjeOhxlM5KwTWsoFxt/Mb3eOyH4Gmkq9VC8FsZhjp69DRdoV
pz1K18A+xkX8kVjQ0uyiu/Y5O1fh7+rJPEqljnH+lfnxJXHan7rwvhj67mzZHmxXodNHGFCRZ8GA
QgdTeGeZy2xHoQYx5suKpxNUL60Ac7+6FUcwcWTArkKn/yMxqc5HV+D6zIanpybQbn3I9BL68g9O
dBudO1JwaMulO/0zA/PViiJ3XRn+DjtF5sBO0khpRZWQ8vYihdyL/7hyvNiaec5r70v2+IJjxj90
rWD27mVHXKhijzDY7QHv225kSbfhBscLlrYY90X4h0IqHsNHN+LmIVoWw1syLXRi6xbrEoV1CXsE
zdInrj4SezeNLOh/C7HpXZ45s3M+A01/CxyNn/UcxIqeRHvSIgamQ2AsBmRIUniopErrZCB+Y08N
j5MixxsCeUqoHiDTPJHwFpJ2Y+XpRhZDto6cgKalh/Keut0PASchOQr1IZX8NZOZinUT8zs2quy/
i7LbOownb64mf4TlHnXDGFeYM1w6NRiPMlQvvFT7qfkTjI1YFvU2lL7H0mro6LJ5mJV1WgaaVNI+
rCa2XmttHsD64yKeg0zr5LWYK7jGAS4qdO1mtaAYVWT+gFr7ow3+22QG4T51vGgHY4naBNrs1vCK
SxeY94Q7TTtrKYtA15ehZBHaNzlatm6k50kBlCoqUK8LXlTPaCAlOsnqNy1GszXpJuDWTQcNLPME
RoTeVR+mahOzg9a7e94Hh9hPjBN65r8zh135DuBY442NLFt4Ck2y5NaNOe7I34WNIFBuKVbSZ2nS
lWZhlDKZL7u1NXX5YohSExNDIZYdsyDQmDjZqbUTVLBMURJ6z1gLbUpBpkm/D4Xb4HPQ7nFV/MA/
8cewPNC8bYv5f3I1cFyOU9wETfI2Dwq4NxPsGE8HkCJcgPzzg+yqZ4fyQBsZV3t28xMUdrhNdHGz
BuuF780+rt38/rTOuIgU1Nzkg19Ogwq0jWGNOxy820kyUawipQGunLYoxkmRFQFRPyBgxkj71Ib0
zchbsTHArIBxJKQhUNq0gzaCKLgdcZBF7Oeg8MCywqA8ocfR++o5Ksx8N6uHCM7Q6QMH/OjsF7jJ
Vvl6hj5GrelfGkIhZk7gm3LFLVUTuP2QONmJkNmSYnIX6eV5LBtcwEEDZjVWX3m2SW2waWUaCWgN
dsOCQlhrT/LnUYPdzFLDM6e5KfUjd/FaCNTKSQFFoCFnpISyhY6tZ/ODYptoLhqjnBJoQtoyWtmx
CQt7BduVk4EKy6Kz2w/2iJCMjIZIlfeBLxikOBkxen0vK/duDMeQfY1YOr0eHz2cNssKQ/PKUXNg
kOE8ETXCYl7V63b+E4TF0k/WONpKJ3hyowmyORtEoRXesqm7GMUuMbB2n2O6cyDztS1wilHfRhE6
nkjhEdYtZ0mplJM/sw9Eem096WMuqg4dM93OTDa+DzDYhli01Apxsj3AwTrW3H5yf6geQTxScolj
Frv1hS+iYfGZQ5ignIAIAZZ2c1CjOpiLaUbCtvV16qYlFHxx0ZW5xbn+j2YbF41RPKGS/9dojJWb
hrlPOpTMUrnKB+n0K0pQ4NOQ3aeIrXgMzWBRF+zpXFROXv8Yq7Y5y9xaThbjKpgPp0kOYCtqNj7G
iCIQ2pZ8AmAWrtjGFM94w3ZFjbinTBB5jno8740jIHuwJuJ8fC5sk04JKi3xu1ilZXVumWhj7cQe
PmDMXlM3DUu3DfmJ/oGqGBkCzx4brOHkwdxeVIQMLKVn3+vAQ1LcsT5GL9r01aeoQHfEdnUQjdOc
dYm9nF4sQa/R7jSJrrmvGUx18F/WAKd4G4jtgP5kZ5n1DfvjT8hugV+7a7AUujbKe4wKKLfgVXZ2
tEIOyI5Iu0Yu3Mqa4x0OeAwAtUDMlVRvtY/IFjmRjV4T7rhT4WYofzz2fiuAsN3BpltuywmemIOy
iM2PM1zRavAedlHwO+WdZMH9bKdOWCHvMjVX/ql6RwH3MJW1y5AVrxIyYJDVebQ/abuKE+6xnCJw
DuKm3hDz9FLGl7azOZt5lrHMF7smRlIO/P9V1aS8dclMsw/Rv3sDqb+FHE9Bzo0chWG0TgYLYVNF
qEPXGhhVnfhAl8bNwOV2TRwzJZMOJYy9zMaFGbAU2EQ3haaTtNW/M4VFqc05lIxNd5YaSxBTglzh
tVow7vkjra1mIuujle2IO9ONCzDHjQXdHZls/4q7vOfNiXJFVfcoxH9pTg+tr8ji4TYmNXhNTPr0
lW1ATSOFA3lueDNT9z1RPaumnAM01uWRxQfG1GSMGeTrJLxNNAbxJMlCxF4PzCN9YLE/TnnLal6b
/2FiJexxLOWl3664/zHysXCMlXpGDrr+kcynaz9yRrcpkDWd7cBGj5w7FOFyberDPYY/svKz3ODJ
ls2hle2rIRgFSLP+DD+5pnNG59Dy9bg9Tp5lLhL3D4T5WWNVgo6agELMU6MpKM4VYsULEBwWQX6F
RBbTVRcnL5m/qVUXLAfmTsuSfJ2VXjUcUohDgvgW5UJuoEHKJa5QLMthy7jECsk+7Jig8T5fjFEO
eBHa45Ro3q6u/Oma6OA9IuBK25AxgXSirUbPLybWG5oPFnuyqFx8giizIWRyA0dxRLq06JR1RANH
+xRirOyrdZvk5QGj3M1HR0LzFhLOo1nYhRV/Ws4vYY2YWRsjO8y71snOh93golPQ9gzqn8pgeKlr
znx9ii9N1YBxF/pa03B42dW2SlCvYhGeablcUEXPlScABW86IfUNt76/bbVNkuojtwQDswQUozHh
CeD1N/0M+ZzvDNuhaF5q27xZkh9jFKfImm18eNmsknury4mVDDg308Z/UUZrP0L4bpbHO0cNq5Z2
4TRO7nMWZ4ygo0M+DygH0iLdhMUXPdNuCkiJAZ7qLMkc2hsUX0BnHHOTxoX23vb+1UJ9CwaBSyis
tqNVslLvD1N1JsPIWgRBCsjv23Nb9hIdESExRuUsguZP1V7EOnFLwINpvpYUxXsAhCAlcu0eNpin
6s6/1yN6EAwl7PVgIMNVGC5GKbC/I91uq3GlWaBgnYgWplaXPFL2yu0tazEE7VkM4pWOp5rHH/8C
L32i06tdg51RxpJKTw8uksob3tKnsguQ1zuA6/pwpRkdJHULHWgMnZemL4PcYc9SfZTE5hQ2m1YL
wpPo7rrTdsfMdv6NA4h3FbwPJE1zG5w+uhbLSEJ1SogIFPJDr/WH2fO6MTHnYj1CSe3n2gXa2jXl
XGKd4CUgJJjweHYuj0kbvQ8lSsaJCe2oxX9rat9VX6Np8sMpOw8GnmDGdisCZJZ+zXSvTiQFJsiz
pTG520FnIUtMKsl6cXmQfq/tHe88mBEuHIt5FItEeXCM1tliMzmQK9AtvcgIoebGOi5pjVk7NEBX
a+ADp3hMNPQa7JrhCAW8eyoZi5NHZlUkB//H7Hr4Q7rz1SEmXUy9nTw3xkbxx2zHwf3VIr/J2mxY
a1vHzpBnqT8SRGM3mShitllWdMbEPtXUnzN6aV+32WbpPkP2eOQ9kjBzh2v9d6wzRN+ij7cY+H8a
hnIrt9a6/cDigNQZdxDynrfBZwCgG5xM/GTFHUyR0jQ3csqQoo1c+Ca/PYh841amF2bvZDfUWnNr
J6dZw4ZL7z65t2sXxiDkXlI3Eu4nTVBiZhx0Suq8y86mhfBLm/LmOHSWt08wCu1bUyKiqNHv5K7b
7Ayt80/kfoAeZkCz8YZELGIjFXwEJ7JvqmKfOZ+TG30AEV7QO7TkCozjudWBoJCA670GZs5cA3/Y
slYjzta613aGipChqedQY61OiYbChf1v5eJOykusTmh/G6P7DNnHwLmy9gq4HyoIwLAl1VffDMZa
Z14CoxTfWiexzv8prdA8KKtftJ7xTGACsmT3E2Y5Zu82ilaV64agXYPxVHaoWQH9vvhhsR5yt7yO
zJqBUtf2Hg42oXbuYRIRalqzNzfFQOabb16RC6KjpJdCnx1iLrYkeOz5gbcUlAgT052YOYldB8RO
Fgdu4efINwEsloe6LfL7Aw9mdTdon29Jem/i1yBog5uox/SBfevmTCkukknYUFsqHHHKvVVV4wNy
Z1Bitd7Tb5gRgFnMyJ6AKy/FJkWrew5T/4zbKNk1duySzBRsffawT07TDjfVjWvPt4jGygcm0swX
liFepTXKPw4zVm9j5fa7rCDZsjX5e0znu9vkLRAyyMHRIXGzleMQalkm8z9Z5LUiKKB5h4N9iJOh
vZX5stfTZIWHPf1wY3Fpipm6OxrFI+DWMJjeyUliZDo8N6TjogsxHPEReHXF+7FGAZ+aJwzq0wG0
1i2uGORE5XdihK99COuw19EUJ8N3bYcQmeqZuhQ5DbnfjK+mgiwJOg/ebCN0jnA0Bs44JdYWCvRT
/h7MuI4UJGhWmfXBwDZL3i5LW5WZhJmcHdftVobsZg8yMa2UsdTj8mgRhQhfqIvXs7RU4w1suu23
KdVuIGKQm5Gz8ASFcdEl2yjE0ALOhPFWnEUX8BfhhTH3DhkW+I06f5XeaOyN3HrAEDkXBVKVb9VN
uwwlxkV05gHCI2uboFB4cJx8A9GqPcuOjBWcSinLpwKmbvhcBAwFnALwZlp4MPH45iOOa8wzRL9U
2HUtehtn8gvAF+77vMi5tBXTAZGHYuPrgCD15JKMxGDi4pHENEEUnPQOj8usn3C6f+HY8FJjkMR3
iL7P0gneCStamiAQzxnF8U+CmaoelfnVo2mUbh4u2jo3XiMbGMRQjQf8G86UGIBBvnyVZnt+DtUt
h0XgDea1wvqyavTOvdSG968pGSWJpv8rC+himUZTIvL+7Kg/tX/OmHdvXOolNLQ6r24d0YPRiydi
WzZiF1OZDE5pbHMz3OU2JIuyp1vE2D8eFKrWQ0TYCSJzFrlenLSMdj3OfIESleqfe8WMY2J//Mib
sdxEEx6fyogDOKnyPISavXNKd67PfZbIllix48Epaz8HkNHppQBmVTlTBacqJURcXOJlmLxxYaMD
1BU3p1xiylEWgm3cqB66edjOmr3hj3hWXtw9Fy5RRppL1RYbsVxrkLy3qjHXcF2ntWX/bdVgcR9H
Aunq6q/loAI3lPwKNU7hVMYIwLTABaOb7cxKu5DDE31M0P2RpJkNZgJrrauiQ9AUtjsGR88g7OUD
S9AGpSogp3nk1kGK7AsfsmxcppvGsNx3khrWPpEEhzGU6CvKD69EKOcw5UpSS96aemz3jv09oXxf
GykCQis266sfBWu30I1/hhY8MeNCMMSs5lx2kK3aBHtLW1MKJb31xPGTbPKECGcay3WJoCWwtfiA
q2kvE+8jsP2WAWd1E6WT3PgyS7SI9RaW18zhIgb7iUisxw3okGQdMT5Y6EJAgHfxgzHRH9ZFOTZU
NOVrpWOgw+a5FhHv/CoaNgaFBz4T/2LlItkRdmLvUHodQeCQpDk/ZN6bHdvDOnNYPrXBCFzZFC8q
phXrmoDVpDHu63xm3I+YOb2avTitrEkFy9prsCkqI3JDTfw+cUMSghg1STIim7tCiHoLZT9pXnJp
i4vhx+mudxiSO2UV3qcy+pFsSbAIeehioBqA8foGf0j28BxKRc83AJs+1HhQ0Z/H2M1NlzPHM9QR
p6/aqTjZhzHgy9wfmMAjgo7vIeCRdZ668UFPEKyxVlSBvExgSEESqAegw1C7DrahIfctbPzJ+aO1
k392xt/u12N1gVjtgyT+KFhh3kLT0wiKdt6gS0571hP0ZEALoxzOcNfhrS7h4bF9kK2pFrXu6ivP
B20vGvFoXJiPjh/fTSA5C3paY8cGZcQ+5HfUUnkpp4uRjuU6HgfeqASFs4wu8BqVBkBXqsZFMHWd
t/JFQGVvzltYVPCFjlnWH62Lkpba1iTj4Mn22R9zBHHcNJ8cm8QPhJ188YwKA4czkpSC8CtPyGFq
J9EAO+WA9gQ7XlkK3olx/xT7jIETQ0u+W4DSmn1rbG366yFMalk/PsEh2IXIiFdRI/SzXzwwaJWb
SqkbZ9kJmYOF7BIsUBbt80RUUPVgnFJ7ohQoUyAj1UMn+JOxUZAs3VG+uyGUCNcfKIWS6cye/E3k
3baPofm4kLFYjX2jK/WPBrG4TKTU0lEuIeZYqYcon/CLsw6KlULLg1NV7/xpVfYacAOb+1qTTQfk
zHmbZYcxrb4m22YDmca4iXoMDCKWBzlYNz3r/sGda1amFVGCEqKdpwSc2y2G58Hbkx/9Te+bAZzg
WR7zSzzGZEt4GvODHkESyyIkAI4Z7EwO3MSN47WL1XRtpnwx9OKHIUkODZRiJJTmJ7qqYzvxLhgg
AXgdk1GZlCasxX1oIqJ1AvkVqBZooeGgo3H/jrmiDIkIq3bE3Qte2tD1qTayiZtACeZcGHfaTTY5
gPR/ZBedrZRRZsz0EBnTmj6XoIjgxKQKZwSOpEXqF84d/gO5gD7hCnXSPkNLsxYjXb0mf/0/FkPw
cFjqKGDw2yOACVpqnZA7IHp9urPauDJ5vfV5fKutvL0D3X0Jy1ztLZoyBJuoe8k84YzT1kbLJik7
FqqLd1ABTigFNlS49bIbRMVvNqJlRRyGqeVcDZgsgsjSbibdKS6B0EiNB4AW48Fg4EtZ2K3DxtiW
DotJ3SiARkh1wqhMU8IsbW8KBzC0h6olbL0LnNXoOTeIPO0R4SKAZ9Ab4Eq2y5DMEszwjCufplQc
zKRoN1lpXnoKza4PPcgcSO09BVJe5J/xMOg7kyheg3EauEqXpvqTtlugfddetWC41159d2fGE1XT
Loa23w6c8w16o40FXr9QOmRQl3AJozRwLFsLHMRgglvu1Bab9bLswi0r2a885IMh6p70bnqFresu
Lbv1GDPkd04KfQX4I9mEqf0x5DqhGLJ6gR755RB5CBgLZE7R0MUjC7VygK82Pac+ZM+aSABL6Vj8
wLIuPR3Bpc3+MrexRsV9Xq7TCmESAuFtD/d4U+hMzSWhh8j4JmgIoX0SxTXVZLYHXgYwhsHONnMq
7B7IV7oM+MggeC5sck8YvMlsV8Lk543nXSoGnl4Vxps6lf9AbHMntAf4zzmpAoYR35Lkn4q7eo0y
r1rmDW8ROioerO5Nd4g+bKR46UrdJT5emzZGJm8AUF/gu0xkPiZ30wCT1FXI7ceaUUXopWtG3vAD
gpmNxGRsY4LLWcO0OzFJ/DNpZzfjNNM6eJIa5gtzyk+OiUmW8KB9HejfhqUZm+pPZxMzCqV1fES8
CQMgomuyoKiJfsIKSWaAgTGWFR6m5rvXkUUiAk53qRmdzCAi9QUV1xbkFnaHsi024XcmlXePM2sd
pyq9Tpwq5OIE4CTUdPEJoGFtee3c2CDOIX8VLasBbqsushvoWjFKz7DBoaTNSmEdPayliq1Vo7qC
hceaOCXA1JWQhAoPA0pfsC5qx45ZdPIXMwIXTLt1bCN9G0wm1GEHNMBW3TOE7oY7FDZSc6yYrNoM
452ueJhRchom1z63pU7SQH/WSW5ZmnMKp5TmyRdZvyWyEplE9Q0XeW21I1mDbv0XYhhJVmSk45aW
6zbXNuNQhvsaN7ol/QBHJcN2jzEr5Ss1U6a3D6NtaZLj6pjlPdEIxa1pESG65ogfvoGIEwbGZtCS
TZJjALK6kQe4I7NzxVoJbIWjQ2vTEykuIQGxASte4M6uJyb6Sxe9mmYgGEPivWslGDRfD9Y2L05N
GZe4HA6J2x1trc74gemjj9DdKlFd5xaKgmjpaDAfbCd8FJiW4KfFj6ZAlTyOfxCoaXhfAId1McIE
x6MhE9LeFpEungjK2vRWfjj5jnqCQQY3wnNfSVec46ap/VvJNcE2Yq64CxNUnjOo/WDj8WbpPjNP
ge/CkBrh7hne+PNkl8O9S6xpD7R9VxQeVXzA1BtZ+pLIk6+2xa2jHFyevkWOc4ClUIros9fRcME8
3FDIMDabmAQzTGQslgL/j/LxagFcT8uQzCaLhEM/it8JDWMswZC7M9B3A0GjqrIUuk8caSLk6ULT
zQ5c+Gs7LXDHddPFxPA41wpGVMHbOHelLDGv5U9Dje4URE62WKLcRA1OwNkizcOvrOOaT1JsbQaC
JjZiwNPFwFSM0HcLexjWvrXuVe+hneuLeCgwTwbkf1cE6wXJbmzFqSRWYJVMBjxvSFKCBC0k4qj5
2AmwnbbtTTiRH8dEaz4CsJhCEPAGP5p3TcRWl+67bQVEO3JBrhLd+RG57++UDgXdguOtuQzI7Bwt
QiYhMA9VItYw3PZQZ4qdmXPPjzrOS90tt+7IuKxIEn/DhbbAz4nwl7QQDF/0SAls4Vpr640+W0xU
wk8M6AQIH5h9TPlnouMsJfvmQZzdBwZMnPgzHDSu+5tAvr1okaLO4GSUawqHH7vROa8nXxqo0VZN
XUBqG1miSmbGnUn5OmUHQ35UIljCQDE2EodRpbJnHXxdAxmsd3HFUibpK4T/3TV0bW1WPC77R58x
4ASXgIOL+NZFWZPTV1rgIWubeWRKt0gHtGhqRU5OHTkU0ck9IQt1VclZkYRKkMU6/l1sxadOZ/pG
pay2us3WgvXuuh6tZ5sp9BKydsAqJXuvqzk9KMJdrMAGZUwKhtlWQgbJFFQuvZ7zF3U3WHW4UNy4
sNtWBektiYma2PAwHbuTgTJ1lILYUZt7qB2d6xHJJcfEyhIgRsYkFEcMBrIG1ByVxbASRf2SVxa9
FgJLNzJfQKJxdZLLo01LB1nmMktMpF1uZPMmQRcLS6Z21FyZd96hS80fAKngsSvgGBNKdIckDjVb
7Pt0ILXUkYDKcahr4ZclwR1Eyv+mMwk2oi5eM85GVgUNLZlWzPlWyFERRHeoB8aHiobkSFPHgxu+
D9xnN3b3nRkebQUh6ssszK8mJsplcxwLgSZlXofoGGlZB/kfaujt8++D3tubyh7J+uizY6lw6GcB
lLJpcBgvNThB+DK7rOt8ni6oxLazHTiN5XnMojMcIHNbx7xJJ4JSu1B/ioiCiMwC7Zt357CLt8WY
nu223tka6goRgG40JC2pcv/WXrr3M+YaBav9pdcPz8C135nNdAcfwTWzBt6fcPJRJjEYH/UuPzZZ
trUViDp7jqrwWnfvjhDuFbp0UZOQ4I74zgPFDEqmfr5mPQfdKqA9J1mI2qL4HgsmVgV3xaR2fnDU
fRdQJaVNm6RPJIWmiKu0SINU458yJ3JIMifvtpzCXVQnPx0rYV4prmmflgq12JdvCopsE2Cq9AJg
cUWESKD/rrGnbYn0oJStD2CS/tmu7T812aYDpjkGQUjflZFY4nQsmEoNoeYUPPMfz1vIiOwf330D
qeYfUMyBX+vTW21W7abtT1VTgisoJnRqvfHoU3VIsSrB2cWMaeWbZIdBcjooXMwEmseHyPjM1ZAx
5iizde+jUyuG8W5EAQbzzg0YqZCRY8FuJ1WAZLEwnnIU3hUYiziwjr8PFHP2sdYmKkATu/rQw1v6
/UI13ZwmHI5u9Fl4qgzWJrPGA+aOytz9fmg4vdyFygZ2bfB72uKzs50GdUakH38fCND67yP8J/99
JBMG3IvQLcRWePMiEGcEixq9dZujmh+samqOv5+KrJn85e/nv18JEltbIIyLVxCv9ENJHvGhHZmS
42jlw99/5D5lHAzTnHa+ZEht2N7h9wGUCetjJ8kNVrVsk2dJN4kZxveUY9PHeoUabDj/PowjsktE
AXxudvs6HLyTWeQjysSJvZcuTp1MOc1+HyqLjyZ/S5KlPLToWs5sq+husNquyH6kmvi/bytz9Q6m
Od/Z8zf7/383utdSZtmdjYE02we3AKJ3+hDYrUGLbWlTdLLNfHilQ3itKnhjKYYZcnftaz+mKj/Y
aRqdDYKfXfJ18Bna3qcYx1PrhjQbBqoOMBjhP2wamDv7iPurljQrcJnulV8t3DHSBDOV1dGp764Y
11KQlHG1zyyhrkaBywvgsv3RgtmH52r+c1JWTk0+fSCPiHBuq+6a6sj1QyCwGBOs6Fh4otnHSRQf
Q6P576Pffwvnf/v9CEHWrSltbMIoO1/hnWxKm7/EakgPh+ClHXoHtTZzJ/Pl91MTTi0bEsN4sQuc
Kr9f/f20a1tnP2R35ZrRurR66zYmlrW2A5R/aHjHTdXb0yHUIVQYjcWzmRNioPPE3hJu8t0Y4vUy
i/fOnNKrPhP5ybjHC+uOy8AT/pv0u5+kyNK/rS3WR0YQPOdgTu7cjSDKaAhYyjn6WtflnvzF8Nx2
2nMZ283WzhiNh75nHuk9lr5IIZLUTk2Dqz+g/+g3TTb67X8/AnUonVqupBE0Kz+erEcQj9NxbKe/
v58phaOWssXBNeK96rZVXmQQaM96XfK2SSzv4EW12No1kWkjjqOz5OwKA9nefh9MjN6AvJ3moMi0
BluS47vy8+fMa/+QpRfzn/MZhUG4tnpbbECubQNfVc/+NAJHMzV5qdO8flK2fZapkX5onk4N4euv
Q1qQlYG14aOduUXUp282XfSByYG3miBtf/hJ+ZKirnnErTLO0KEytLCDq4LPoQ93FOwGnZL2P+yd
yW7kSpZt/+XNmWBnJG3wJt7Qe5dLcrUTQiGF2PedkV9fi7eARFUNCnjzNxGQcTMiFC532rF99l47
8L05hdYQDn/Yk0D/tZTHVXnUd9Zkunw6QbaBLeg2LQnxd7qlHucOR3c5wdOdZnYbnmhC39QofIrZ
XLLC4t6ZTbtQIUXkuVPvWnN2LxE5T68Skm5xMssx53oKytkfy0JeLRjWWC5Se8fpO8f82U/8ewgf
TJvWduv9/2f4F13cTfep+vt//8/3gklrpqe/LJWL/0bkt/X/jeF//tuVxf9g+C+/4z8Z/qb3L9M2
XaEbjkv8zvH+jfDX/yWh8XMjcA1hWYQj/o3wF96/kHYtbCumKXXdksa/Ef5CLOR/j2PZtW3HRGP9
f0H4W9byjVVlNoVlsZQNwMe0TSFdAe9AUsHlGg7//b8g/HW6gyDySGe5fu+ioq9O1ClC6zIzcARW
F550kYYnDZfClHPAysfJyhDf6Lf3dkaDut8dmv4QTBWcbHjcjWAKSGu/aJGTF/3bK1sEVzACq5bR
OJWk93n4Oluj13DTZ2TZDalRHYicVeW3LKOEKHfMB5v3OReY97ktzA2tV5DIezxiMd1s2pKaZFjs
9fY09dYbLApqWMJo31YEr2AK1ZOQu6woblEE3o/B41Qn1sVNcb0r5y0zZ1L1RN7pZBbGBarJecCo
t7FlcHI0wM56BGe2XC0xSUOxbpGN9e46WutT6IT3CtBXR3VBa4E9JSdZxOXXnH/NifUT2p1vtyCx
GkgTFowObXhxmupgjzShmpGFk09LfT3MHmPbuuJH3VRB9jc3PhQhJbIw8/APAmUqB17/LPgKo+rk
VH8iOr16LbiOJgZqjkormg9dm7ELpFSdLaGOcBWaROQ9v7atHXaxjWdMO5hxa2vWLqVdMj+xhBop
aWghuZBuFWxRKEYrw72Rsz52XrTaVeAWPWfVsNzNW/L+aASUUpE29TPskaPT+HpcM60P3U7q+Wtd
dK/J2Uv0v7FbUmbWnRroT6SE/nTg77toOoK3QHFbKs/NbQrsyiCroVk0/OnRHrGC1cwJr8uFbQfU
H2bXSLlvmUYrFKt1KJf7gdLFDh9L41qPAzUleO0tEA3c0XNAPrzruGIF3j5AWyLzOptHus5WuOJS
MurdYnc/c5vhajWLp/RNFi+1kVJ6w9+T3DKsASEXsDAWm8HkD6Jnmxbb4iCxYUUQDUr7HcCAWhnj
PG0HCtwSHFVaXHxl7gxKE1ZUQq+NkzXmqbI0PzddbxOzQQDIZZww8LwMQ3xEf06ra57Sjtp237ok
V4O+NjVfqa4fSLD9NOjK4alr1b3Sk01Ze8lxQrnWqkLjBNOpFJqTB6H3v4GGIJUCtiop3zKdUm0B
a+F7pdHKirxHwISQOylIBnPPkVREkl45PX2PlKIEkOY+Gl7EVoM6x2dPPw+qjna2LQikCUqEOAkr
n0fcqSU5g+1l6eEGH7kp86Pes8drBkrEQIoMX5b4hIQyBH/ilp7aPEsOAwa1qy5yCCWGdaBkaljl
cNEe6TloDjoOp23bo0QFWSAPRpH7uuI8bWm84w4jlx1xc3Wz+EW3c/ueh539jLuuc/vuJKPhEZ8S
AhQbTEp0RgDrCAvbTKH4Y9TJ0s/ZOLfOQsBPTwpMIXLJve/p2xui76F8ivRLR/0B+Ki1kOkJ6vae
Cy6j+3pm/54a6iVs2USisUyIxROxChfCDYgnJ2EL2bP2HV4EuRBBVGvEaNiyVoNkdu342TsGKQYi
seZyu91O5pGlexdOu9wlOzCoTRbUxLu+Alx/PTFjM/0uivLgEbYAX0cGqoTcHGzob6W1jYcjEsXs
BLehvTgVgIoy3nk1JmiHiGOjrfv82ajnnSpazMKoB26CWY+Q6rszVrwDPq1yb3ZAUlD0g+GOcbLi
ap3xhkn0axDqt7l4bB+p99vpNJcjuaOXv2hi2JgOyc4rHTL+EOdg+7WdG5E5NohfcP8vrQdJLbpG
Qs5qPyJl8FmbHvkxrdkBbGq+P9yB4NItZCacqdhBdXg3OqKdQRF4zjWYkFUUUkzeRcVbUat76QCb
I8irCBmwRMTgSnUwVamCHI/FNW7TSft1SjJfx3CmoIbiHYuzAKb89Job+6FWm9n5be3hqBFFnFuo
siROVYclFrWyLd6pr9pOzVvsXGA2rFgFbxXG18RvWBNOcXb1vHirvHg3TuErpvhbquQhY5q2jkTc
YWhw89jOCfkAwQaBiyxD7yobI5oV5XpooNNp2NvJs7hEn2OFN43eg45GrO4IEGFLoGxd52+jFz93
LLXBHYDCC8EtfeU1eZrcPDgOPgoP54A+VCzjzqF8r0MgUDEJmHxxbXyG0W+N9XieftuOBB9AZFSR
3Rg/xoZ7b0CTdRgiB2nSGUdRTU62yDS4FvNmI4LK86TF4EPWZtXzNLHz39lCsp/FTiv+ifmSL2nb
S5RQrqYDEW/LxwSPEOopBZW8rXaiQ/KbTfmbiOzjn1+TFFjXweTTW3jDju/b12ZmV001JSWZKFvr
OoDak9tesq4tSO4pAQCTFW+jRa/DbOHca/AkZjyDUm/foeHqYfosMppj8/Q64vql8iEwPgKDfAgS
ToHsW2/gB2/muVl1tA14/R98UwU94zMmV2HyJCUwyrNjZfaEkTPNJNFER7TLouKZK85GpgKayRO6
OkzyVyeBkUG9YNuu0o6CcLIqiu0qu8gRd5BR/kmjakeBgJ/LfsP4Bvj0Fa3jXMZqO8bmCnrUbvKC
8yA+3FytyeMjjaMV9cPG2xYDtctN8RDjiZnBhwekRrQcZKGRpfvJzY+kg7CbsDwNOUjT/Wy1u76r
/NzpHvTJ3rgTVi3n1Go/kqdrBEi0E38LHnncxHxKUX2EUEaJ6T1Hnm9M9lxFyZXsGhgjKj1rwFxt
bZABpU5w06NoKSmXboB91jq0GaaMbGzEyuqAj+VCepJCxCb9E5A4qIcPQdFeMS/EF9Xuw0E+0T1z
pieeZz4H4zysa07PhSfHbvo3tKd9EDwnRbQpl+7D3Hy6aCNCfWU7JMbkVzSNd5o2/4w9b/CIGkoI
feuIFdYlT+VuxPe1tovnjJ3jKi8hGM1YktZ5rn8yxzBIBnTFAT/H+G4NPXHZGNsI9Kp0tHsUb4F0
i1fTrSkULH7mRP1k0oZ4N4gXvEO3QNYbxTvA06d9PpNyRTs9ZoM696wRVoUxPFHVvDbaXURY3A6R
hd0m3maV965VlETCY9g3cKRDFW5iPHK9ET/3Hp6PMJp+sgELt+yXac5DQ5Uv8GsemB73IVdDV4/O
diafFTGqQdGsIEcsxcmp5+k4D9daP3WW+Yur4qcrhq3bjuu+mVjIaz8NbsK5YplbY1Ng2wNp7FRW
yoPB8m6PIyMOjI5jN19F5WBNRUEcaB9pk2+RWBtJcy9i8crw6jcn/ekHNK2l5QVN22w1CFqCaZk/
AB9gL9B64YhMpP1hawwkCHqD7sP8QU1/NKLpU/SYTQSqCzpu7excDYAQtepB2gxqbc5RHljwNFYD
BpyNl4uPQP6WsjxXWbMf03jb6VeBLzGf2k2C37J0iUUWzUmbX+PIPI380uzwyKoqNhwM/YigOUsd
CYLKpRdpRJvO+QeQGgQ3v6uh19flM2vPfampV5f5MKCtBBPUBOsULWetxuQSWeDnXyl/XQ/yJ87K
XUJnSDuN+7nWj6H+WSfO1pYVb5u76aV7TLeHwJhgR2DC48eYexRvDwMncXZnt8Spz5pYfJWF/RyV
B/xkESxSfAkZcmSGODmrU+4+Z+Xe9e4zlv8JRgK7jXUEqwko8HZg7d7E5T3GHclvZM/uPDp8/Ikn
NP7oTiDeIDGC6qjt6n0U5CzDbz6mRyoWKDlOFpfAXmOMj7Biyp75IbAPhVEJPEjVg6n3yTox078p
RunEU085Nisaz/Dl5GzudKYYMdF3mmgEkzTwTz015499TKAydtCgy5nHZSJseKWZ9j5U9gdh6XzL
AX8jVPqcONVmaR1caQRNqzoDlQpoGgfF/N3Z4Ovmh5Cu+4q1zeiYPiZE+PqU8XQY5oJXq2cUZbYu
ox+axlmw9MuQI1XNExvXOK8dj04WDo+oPusQ0nyk/RQpBQ/dyqiomaB0ek6jg+5hwCB9xellCkKM
pD+7DvJwsAhHuIfyvVk/pYpiRGBkWG+WXUpqTxdhn2GxcmCcZOldnRoqIKGcCQ4OXtR4Lp8o+QCt
FUDVYnRJD2okuan3lHxhtC34pBAbap0lg2JuiGWhy5/MbuLONqCtBS+1ogFbUpSb4O3hiksR5zqa
iwe3RX8ZdDTo7gJ1pXvgsORg4RwK4r3uhCelv3XOMvzux7n7Yn8FMqg/xJN6CoVxFjAAwFAFwXFg
2iBesu54WAzFb/aFf4VPv72ek7sKwj0I9V0Eeqgq800D76ilni2Um1Tjymli3zU63CZ8nBJBwA42
iaOtC4aUfD66o3XKzFdoiFSGvxlclrLgT44a2qUDXHPy0Dpv1XHemCWsrdSPy4zAKabx4snwvsjC
Liwp4KHfTeGuTPlVGKcp8Hb4rDLmfn/2U+vu6RAtWGT2yQE4EPfNWz+84gDn1T9TMYKBoANV9T4Q
VppZVPcJu8KOV5XyazznqyV8itLlEapR3X1gbNaTdnEYrVvtWUzZesSkkcHmNiY2dhqvbks6OHsD
6s6h7G0MkE+h+tA0mp2Hh4mfT+JS7qG7OzsA14d5A8c4tyWwu9Gwq/R818DO0eWfgVrYJHPZcMzb
tNgnjFfmdIEAsnaMu5gg5FqXvvjjpJhRjR9LOL5WpDgE9vHc7PA9Hf6pN3czPB3hpQG773XLsvkp
HklROFtBN/Es5ApIB6Ig3gS1uLm+XEZ4E29rq/Kdw4DlFvk+ihWTJCvvjlsPLUEOpASPx8509oon
EWs4LtD8sQnZ8tY07qY2rashGKq17Coj+dGzflJBypHsrSgqXU2Lx0GZV3OixZCfYV/2h7nvfSt7
Ne3fJpsvEztGK212VUTzgk07IuvGoccBR5tZt+3K5GDK5iEpAVs1NU7CQfsjkvgxo9JcBTwlR41K
O2F3CBFasEU8fcalAnxH26l6eHMFzwKwk+sMDwJmJfqVq/GRZoBxYyb0t46dRupx8DFJfufuS1y4
GlFWuS2N/DENg5On1cyH+kuQTRtHiJ3B7UVRsBBYvw3uQAZTv3XJtcvu1jBwSkjJM2x5CNj7UcHP
bXH0U0pXOBycnV/x8LO9FsIR97tRcrRoLD4hl+buI7BteNL2rkuZv6fiEb1sNX233WGmysfidtV2
mxw2jWbzdC6Nb0/AWqRV2aL5emBhH/IKkcT+GHm2mqEHOpfHlDgZhO3n+dtayq0FCwGiaIH1pXhv
4BoOKixxXOtD2OdVQT+3ZV11LX/jmbBqpoMJh7Us291oA4+na5ZQpm8AJp4HaLltTuNEwwelX2tV
uu3gkOERPk7Yz4Pp3Rkg1Q5khoriXcdBm0DqqJa4BKtB1uFQwaf7nHuHCNK8TQGZJ5DP+50rScKP
H9L+O2U/Ey71YEoxyojHFtCI0hPWte0GJNcQ0gRNuZI71je87pzutFyU3iXW+i9XOlsTkYsYbLcd
nzLdfQCWbI4EGTwMb18jt9fGePIMtz5qndjDOgahqef+OBLprMoBCwYFRtr4S1N9SIasZqWpO3h4
jP5IhlU/XWIecL8D1h5NP9yd+iVxf6hc3JYjY2dj8qpQz7bNSi6ukQlrJZLGHi/HRIojPUde/dey
/2JYWhF5OcMZ4zUEImVNwIHx7PTc+x3W23QuEcRooOqE/G3jZ1xqryLxOBlIqPDxVpwODXXqjrHr
x0OZtUdFmiKtK98ZD9VwZcLY6ooEQT7ttF4/zrQlxc7wS1SAeds+9CblC/omZNenI4aO+S2u7efa
Snnxnuei3BvOT5LSrC72Qjok/Fh92mLrDR8OxhEtTTh1H+keeHKWkKDNIU8GJgwJvUxOee2Lgu+D
5K2j3wOz8qnWwH0gvc+pJsISHHVQKrZLED6Zf7ius30rNvoo75hxgO6sgds4/Vmr3yqO/UD7dYr2
nAfvphb5XLH/OSn1OgHKlSxwY94ZGTtAKFh4GGvxx4z7ZIVP0x3/xgo3TusyJUIXjNvZ7+1fhcVf
w8NsjNioLGPHbH9VzSLIckVz5/eA2zPFjisDWFfREvyeMAu2T2ZG+A+aDX8Q74ZbV1FJTbHpl0zr
l1DDF26yogPc6L40afNKt8xXk45/66ZbWQ03sznDNXeyCEiI/BOSMoF85MGNSc4stytfN+hOjvd0
PTLqIGVo+XZZRY5iOhX9sDIZPJBhqW9o3opKXuypOvHbT3qSvo5cGXVzbyq5d+R5SrqzOyFRdxeV
i91kmAy0ZPiacg3d/NEOnnMRnwQzcNS9kWNms0/njitWQZ6xuXq1x7XdEotrr0Nzz2EXCu60i3eQ
Dqx1quznfLyYXLasKDiZGGhWaVFXa4dIAgHTZi2raG+yFd17RvrSAjcI4TlFTQ48gJ94llNAJv7I
ScL6kBtZl/dBZT8Vio9mls8FDnyblrn2Uiff/RjugJLBwHd9o0RGQgEoDrift8PgwlynwKcipmRO
J5bNDHkN43bPD40Blgxl7kBZSh7t9LXFyJEN0casX+myARhX31U58tn4zsVna5bXisbWKDqR2ZuK
V2G/pNgdysRGePjKAcRNKcdWQgAiIrKDBcqMhktIFeoo1YFbcjD2z1SDbLLShmnrrbN0MSGa0k9m
efUouxbyM8H4O+srr/lOED2SGVt+38Fgrf9iu9rY2XEK1J6l+soB69s23pm+uDUo/40pn9qm38ba
+GINO02mGz0jJs9wAkC1Cp1t5nKziqvNlHyG6evMnSMSn9j2VwPs7UAbgJ//LVgoJNns09+K3YSN
iBc9y0r/iWmkJ2fZHPoFHUWBWrMBzUFvXAq4xd21cPG8Pn2NKKSfKvPCjH5rzSYFiEFm0aWCBHcD
MXSgZita1zQ/ywjLUPHhrIw2M3y6H83jZLLRMKxL4mlXeHP3aGYLwUWcT19uPzQZs5oG0HVoe8Q8
zz33eCEOiSPfjASMC+tq8mzFe+7Gr11PqDYMi5ud+mqKI4SM6WuM4hX02COH5vTYKh7wXhK/uR0J
lBnrf2ZI6wC91OI0UzvLZGrOo87YdvwFXv3POFkjC2WMJSyQS57IfeTH02GM2mOGta5o8OLE7DER
RPSm3BYOZ40KcflKdxd605GWRCAmIelN/GIFBgXX4gLqvqG2tg0p5rwbfUWxSoim5ybUFWkHuzOr
lVZkyBXN/FblVAlGWoS7gy+oqbDmE/2cBPKRHB/TgnkWTYPzfyGHOPGOsmUMghnQKRrhyCSkA1Rb
63vkxGdNg4WwwaFGPw5IS/NBOmBDeKo0x8qtCShB53EIVBYVMZWlbJDI7W8y8MlPT/h535tY+067
aVuFzD4ouCaSKN4UmpOjnNM7US/4ON48HHlrc2AEnEzAf4sjVyI6de2ecnof4Azge1UcRE1BpMvB
akWbVkEw4ZhrkhMw/Ee7UmsabM688Ocprbdx/F6wcZNYQCOC4XDOSMVBJkR8Nnm31Hq/wxi3Ggbq
iHofC5W+EZrg8pOVDKsTHwgknkvjEkTRvF5QToBJh8syOQCI5Co6CTxnO1MMj0at/QRaAq2i5/zS
oiA4u6DVax1cWWDr2al3x4eOPM4e6BxtYOklnwzjPi2fYuUUe+R+nHjiktlec09HGpAtitZ0Y2Dx
lhKp1UKcpQPwm1JJJC4n4JORjc5ey62nhHoS3yQKXU4IhrPLN0B7Y+SHZ0X1DBbPXu1Ew1E/OU8z
Kak6db8tg+WYYsN0TQ9dHdjE9IrzpHxBz+hZZZsczv4DHQkfqm1aH8dDaNUud/eGPPDyRS/5uGs1
lz496+ChUcTszPmLnb6ElZs96+6hLudqI0LxaEV2sjPkxnOMiwVCax95wy/djB6xs/6QGxm1fb0r
Lh5WcSJd477T+PnUEsWIKl4OSjk0xxmTFzRZVhUTi42hTo/jACQITg7NiXNwTKnPWLugN9dhZ00Q
kvsNXmKe9mYEDyfgFHB5Lda2zUuY8m5XbvUiIrc+yKGmqjkMzqZl8ul1gUGoWuz41ujO6s0t7MNt
ZXkLHsE4S41OJ97QfKwzbrUg8IXHAD46M+mRtKk3zTSjHcQTC5Z6IMYypMmpzPtD5ipq86xfD+Lb
ti9bYA6Vg+qoyi+wc2xDcJMO8+j6sF8eMPp7R4Do8aELkm8peUP2wI9IwSj+XN72J6+y3ynTLM5y
EaEyBr5utBmvRlQGgzPEYVZKmTbLoceNW2oAdBDPA0+5W0LXr0QjJNZXnJXKZTVd2Lyv8UzvsU3y
kzPlTlZs9dwxqw4Y7Nidkke0+2OVYNOkRrBEcZZy1/XxRYNukRSgum7ksKJrksMIWdZdlFH8cZS0
SIhaP4P5xY9CvqaeWpbS5toLi+Jshz9ZqMlngTm3yxm/88Yvgux9sMyLC2fTSqtXb8DpK6PkIx4M
stK9g13R5htKqRjj5eQbrWPrFjc8Z+3ExrTvsbnsVRHvUkgGOydHxJCJ+xrD+6Ic8TS47Lkcomw7
2WYg7fh9gU5ZfesBTG3T5gS3dd7bgUGdYvRTtvkzkz4VxSEzWOgGt1BGX5rBSlIufbSehjBX8y6s
7WDiIh09ZAWLM0lWXWL0g4yPOUCVdD6St4dfgsUzEcGtk9gam6Qn4dgzAOAx5WEX5jPDJGVLYUth
iqy/YtfrPwF9rSqC5tuaxO6+M7V3groaijQjpWOmZyAWb4Wb+iYhlxVoVT51s/OceuKWRZhfqVL1
FXVmYANH3Jghy/cmB61URU6+FT05dGpdHPY+029gzFiWVH3IKHDTsZvuo976JUsMdSYaCcppJMKI
wYOV7bjOIEf888WKXLpdVI2Ga99GQ5ExXrTOPi6+tbD9JUoSWc9Ty2oqjoJj0wD3Mg/cHaK9FSmu
7gGd5HOLOgFT1Bk6ii5dyL9taT2OGlpVAPaMP727DM6mpysIDDC0hDYvbolHdVKcuOU5Z/tqQKvn
ccg1FswQNdKQL8tQO4Ckabed7W4Dp9AoFGpo83FXqUpi6nK1Y6nqADBk+bedlYsoV9RPXq+hP9Ya
ps2Q91pEOEB3Kpp10u7VaoIazSg9NmCq5howkMauNfVcLmU4+zdOh1xb9Zt50vtNYVMxkIFI3nlJ
yKACngL674Z/VbIDLvVSiuHBKgPJeVKbq5zaqaE5ZZCGfZ5t4XYkLIviRd1iT8VlU34EJG02AbUa
bJaYOWbeDHm+pfvb9fGJfOVVHfiBV9+CyMi3eg9Ni3VSBcC4ZFziIm1aaOhZShmJw47KwqQDTiqV
PmcIHNS2BYRceesk73mhK6/cNuQBV2km8o0VxpQq0xFBZOjQNB51Z9y2U9Mr9z0nWR70wYOBS8VE
htiknfscju1TaOdIc9V4CHEOY/ij6FmmWDJGx/FlaelsQjC0Z03CbVGBrGxYpe9d0+d1jq9eSvB/
ibfGcUu9VOMtn11QE+TxYP6P5sEOh9rXbPdZ04q/GoG9p9IVE8ullJeERkJeF1f6OXG+Z1I+xpPg
AgMWifUAkS9nX5OtloUQp6qWB15B+GVBjndGDld6/F60xOv2RZMDgibWSZCd8jfF0xa7Ti4IHzra
Frg7uJHClY/JEG5rgYaO5GDcG1xR3APTh9oEJ6a1s3gnhJqUgfowZSv2uYVTZ6jK7wDe5gfMy0+t
/HGHMrpMuNDvWZ0tEG1+gmksXruhce/WxDM7GCKMNcv/hP6ruH/2Hdmv+DnOLZ4wZDJh8bVURRgC
T6liPVe10TufpmbXTBV9uLpT3OM62DEUs0Iz2uqIM5R/ejrSQ6bX9a1SWL5Tgbk8tIz6xoRMCohz
lnL0+BKpOLmIPJg2ELZHQvhFjfaCoCG1yDj+84UEjnGknl47eNFViKUkmeB7AcMNWTCIKK7L9T+5
WUbWCgJwNZBy1yavv9pUZ5BaCY4cKjF1ROZeoTsfw5wnARbceBvXhjglET29OHRS5g+3uGA4ry/G
8oWg+kA+S4/3QcJp2wMtopwp7u50pvmRLaf7aGOvEc6XpSXRPbBtFtuBtkBXLCqYi4Z0u5Eizzul
ccSRkKzsSajdKJr5VJT1bTA09ypYm6jODzLTPFYNssDUcHWEMpE+GpG5g3rxo8m6uVDle6xCrpqu
mQLk0pJz3CWEe2h0avphuBKVGHZWnX5QM70OqBe95UaLXUuPittcqd+8iqpNmNF7G8RF8TqHJS26
4ejysRD2IYy8fpubvjUsVnsXvr5ZqeZe1PbHSOZs0xWiIGlA4kw4CfkejNsHJ2JjreflU6MlyUl2
qEOeUzx56VA8sZRd08lEAZmtN/tEKHeJjKKe9mIARl0gPgZjdihjh3yIiSs1iQhPWknvZ3Fj7R1U
WL8E3UF9gmMcayv7ne0kOiX9Pia58dCaNQzvYb7gjp18BzjHkXHtMR9H01ctp0+lV6za6Di7essX
Z7A+ZwVTJmIt1TZa8DBXtfZgLF8IUYt1atgvCVcDmtZKdWsjXd3MxEF7YpNkA4m9/fPrnjtxeQXg
6xdTr22rFtJDAy4U+0Fq06cECZ8rvsgvuNZO/CzUI+AP9Sg8nPMwS15nGDVbS+cQSSvZXexC9ZfK
MPFE5Xm8SxxisARN9qbjooZUpTzraU+tKLPL1vQERbBQnLPVwKDtN7OwrtKZLDRikm9OobO37ybz
ldoIiT6W74sqcW/WpP11WZhyamXmg6BRB5teskBZys9pYb32DXfDZDpHgFXORg37oEP1ZMmWl3s9
nbOto7f91Yj5D0MWvrFhaP3RnLQP8ikIBe21shllxxG0CcoLm3v8ATXUkm3lavlRASq/943ARDQt
CNw5u4CyotxtpFo9m0gOaRauHK81D0bFmA2ELcB8Z70TSmwfSg+dK8zJgKuwGM+FYKdRWWEebTBA
umveMvO1tvp9b9NGGrfJ+NBW4ITxvcUPVk+XWEUlaTTn8xdYxC0P7uBtDnX8OCmeQz6/f0KQ8a89
BK80cMZX6gP2DicQpnfCKzyM3RssSvcmA4TqEGY25hjB3hqn3j20lHimQrJMDQJ/hj2fQPl79yKx
96kJ2KLQL6LtmMowiK2dlux4SHPvOS+BxHq6Crl0e7WHF21I/SiB6ZmYXX2bhrE+aMGAp4lmaZIN
egkiqqnem+VSJll3K4yUM4j5m7sQzvgjISotpQp5TK1U24bHWG+MXWM1n1FgWReNDd0WxgkCt0zy
lyB2m0dG8ntIrQO4FioZqoBAFTXL2U7hIVsFPbI1vXEPMTlj6n7RrsmQbR0ryfdjoZ5TM3gMvSbZ
id5jz2un9nsc04BQoMFPojFWdpUh9ZiweOpp+HHrzH0P6QlpA+cBmIBYRbQS4gyI032nJmCpqYj9
rE64OG4dc54u3mBvUqUPPjURf5vMfspFl8CBo6vDgthIjTYbUiVuI1z/nObhlRO61XYcAGxbwEMA
wrK3AV4iabcteUqP07uuxhiCBIzsUn+g581+sA33zQzKryLQP2Ki07xA8ToJAx053jpPHsaQEIQ+
aPXxWuiVfHHIRkdytD+ngVAtmpe7VQVqeZiDI3PguM4WDKa+hK9ktzAsTKM6mN58Zh6JaACLWW0P
w4dZ9vOxCcgeNJm4R+5AOUc+GqzKHHBsMZPBDEA1KsQOoguLV+PspSmDVK3jJWtHh3sR4kXO00Dv
AxBNI9ePqiB42TU6vjZTp1yIIqxdsTi/0ogCNNnbow/KOD/bg+yoeSjPNiu0INTYrwB25O7egAK1
CJGCJdmZugPYeby2xLP4ZRJbafAmZScAE35hpX1tyaLuq947Q40fniX9LVPEydmEOu4Wor9qBE2Q
tEcIXXDKlYpuynwuwxLQ5IjxwO3cCxakcTXNZXeoPBjSVQ+/WVnrVCIiWguGGOmlaZDKQ4lKmHZn
L+dZ4QVv8GnSte6mFmFukzoj9vG0ZaBw58NgndOKy+PgFZSYlA2ZUUrp1qKuT1aZzJuKTKteBAcP
i9kF0/BTVLcGaiaX9b6AGJ9ELuwAz16sIAAFk4iVgRfdAT9CdsUuwP4op6FTH3GURb2O5wUPZ0V2
aCUy3s6TET/kU5g89N61q/kBwFrBh0ULGAN5JVdwqAqKkA0Qosg11Dpdq9nzCJ+7J/YUvuAbPsfG
11RaxTWFN9zrJKe6yQW+Bk5pa1Ed6GdR/EfR1XYkp37IJLTwDAG4K87uCEI+XPjSkw5rjzB9fpAh
aLnhcVAUzKaa7WyM+lCq6mt2cIF66rNcbDNpbfw1E1PgO0LDTBI8kF3cmfwfH/Q0q05awBbBs2g3
JdtVnt2aXHaWdMlWyxRkItWcdUB/ean/7XTwleBGsDEiWKpJXjNqQvGBcjBijyPqGbNiitA+HISc
VWf3qEWR95LAAFsHDnYrQqS7lIA3618Fyyc2eNGMSXtGeoIJObmwHewMjwDctVRP2xP6WYcPGDV3
1JZglcH4jTJiuzGbtdkgfAxbat8WzKPc2a9tO9dse2hE0KXhz1yj95qilLB22pdGTb9136uzjGx1
1pYv0tT8qnIosAlnriKM936VTJBzbIvKWOM/2Duz3ciRLNv+SqPfmc3BaEY2uuvB3emDXLMUUkgv
hKRQGOd5/vq7GFnoG5FVyKx+byARgFKTy0maHTtn77Ul4VhkgOTSeRycklCGvjmImfPMmEPt7Pra
vl4s0lzb9KvAlhhD19tPADiZGUxIZeb5phmxvsukFYey9bsgcZQD4PI4JIV9hUHpHOqwPU6i19x4
bbOrxPxdZIa6W9zauzPKEZfdSBwQuXnXfRvr06hI8GHGBb0IROiBRsYpT0eL3EBzizHVvSBx2Fzg
7GY9zqj+xR5oPBWetUmqTxZygpe8FiWPO70lHqP1pHK+uZJsgolhlNcvNwtUu+5rNPakDKfQGOOW
gqSJrSBbk9TlEKfII/2E6q5AlsjxeIIVDJLOpyPOFl5X7TXLOYlKxXSCSrNPJfXJEn4AJy5PWKZw
qllQ63PiPEwoxrT1OW9XYfTkiGfTRTRhD0zSerm3O+wGghZejAmT+Ch48SgglnTizNogiDJoczSu
4GQFCuAEP3De0oOkv4EvGimHu59K9IZxwhJo1Pl5FC2B1AJPtyiSkP4mBxwrq2nsQgsMarhQSAWS
a9YucgVzxt2hcel7tXVh5fIBnAgYapyazPC8vT9GeDOcKr+s8/aB8WdIpGFibFzN8Q9S1GXnhY+V
BIiKH4Q4TDRYkjrSiCBEW7Gb3HYfPXZ7I7KvACnd0bTdEjM8HaCCgk+S5ZNHS+kw2ig0HTzxAvE3
78a6SVO4E4sxEdJAuF+XudNlYedfhk7c20nc3YhxODuTvmLtf7WJUIzNJT4RPSCnLLlsV3eC1dLM
TdcZd1oaFg8MScPhPoFDsxfFN5ZZI6g1botskNWRQz25KBX1NgULsmeGbraz0E7a4RlokG8PCBJR
RKPFIWXb5DrP9Jda+LkBz8CwmwFymV7xrUHet2DcdnKkLCJme7cGEMRdf+grCVw60/fZ2LB54Ytn
htnGgU+lGHLU2VjQis5RTNzScon3cfquhpeix4jWJ3l35etPTV7FRjUzlR6gEX+xcXZlmBBiGiBb
n/pzPWTOXDJ0/WRTnWffrXetdxeRjkQlHX1p+pCzbcXjun4bS6TZlu0lNEjmY074Gdt46+W4Z3cH
PQBjtxolgdILwHD42d8IK0WxYYOHVMIwCe2KjUObY4PsD14Xo1SyFlC2sZGQalxawaiYNUbMncBM
LzNFX33VUFOdkzUdsBNBiJcBDMZjHdfFFr+0v3E4O+9aycWH0rqgVEnUfmwHXIC8QK3mCNc0+dkd
jgeUKO7O9CcsbOA9xqpJ8bQAJkgW/TngdMhoiFwI6LO2FIgR/Kq5apuH0eOGp6kd7fPevTGlzILR
RBskOQ9uI4n+wuu+hCGqVIovcnyG8oC1jz7TyLbhfRsc1bIcRWTaDh9VSnZ7UiO8YNLB2Tv2rUtz
0eMGPvYqKn2u8977sQh4RWJyAljPszSLoySAT1zuzQugLCEKtPkxJiaVXiotZcQX4ya3ET2l6OLb
iggfluLN5NDsy2tyUqzlmfRGrjFdAs5vZEo41aHTn63UzaVhWAifM1ggwhxOcB/eO8jU65THPM73
MHeWXS/J4I062r1exnTR5QAO4Y+eNQClfhwYlrYlJWFkvpp23gVe6bTbMLyruxqOpa17GhFcbn8A
uuIlRImHXncJf789em79ZtottqLK8Ld2v/Dkz+UjRlwDxb/DGzS01jVkfi3cD3QIT7GfNS9kzlyJ
XLmfKiTAznnATNneTsRBP9K4ex9ZqC41rgFMjnfK0CCzNUHWaQhWNh7Th6geb3tcAOCxInmY2kkd
6YppXDrFe5bC+Zzi+a5zqYGKL16Tzo8yZOrgM7vdNol7rwgkvix6coyXqXwXRbFVCd5aazm6mqvf
rhN0rxuRPnIU3C7CZTDMc8kloW3n55ghHGmYdI6kdbSb7Am2v3e2JKkBwifH2m4WlJcWb8n/OSv/
FWelbbl/5qx8iAv9Bl3x82c35o/v+d1baZniN9PHW+VhUMQLaWJeHD/b7r//nQL+NxfWrikJ/SWS
wMNBSa5OF/Gp32Ce8MW+tDxLeJ4p/sdcaf0GK8Kx+BT/Stt2/lfmSiH5ST97Kz1POdg3led7SkpX
WPav3koeeLeOGxDm47Jch/j/BsbdfhvNh2owglKlNA4bv95jEsQaj3V9M3nVg1cupB+SzhRjx3Dc
Y20AuQdJUjr9rvdxImkXDi+uuQ7oDatfQYKIPMoy+14YEz+CeN9oIPcNwsBGTHJPtVxtB5ldlkrg
1iHJJwbLg0GU7j6eBxYNDH3u1unzLSIwCNeQFpH6MlqndEvvawPdJVS6vHkg9JBKNn/1mJYi4rYJ
kIOJEAHS9FGZtc07EL7r2cALXeFryjVRvPojkTStU2T8o8pIFa+Y16PNRO20Z9tvPPvOARdQFKAa
M7W3AWSsL3V9MXWNojo0UNQx9BBwt0Cp1W4eeLyRrt65S7cNY28/w6iJJ3EYCnGH/verzFaJCxU2
nZ2dYELQjcXt+rOM3t2qNiONib63+eapHDmGEaS+dadD1Eo4F+s8QFca0OvaFfG1C2u1UF/m+KSd
+87oEMHz9Hf3HYsslsAJk7cJpqKMXArglbx5keFstBATR+GjiYbzUDcWQuRBZKQ2UFNOgGd8hs21
EMf16nr9bUcsfBmKY05TABr7bmkAIZYz5PHC7r7GZHuylV5GCWG280jkZ/9emu8p75SBJ20tUjgh
mn5OYpbc8irXV25WJLOu6rHG3QpDHN2kvB26gqj6+/V/rZfmR3UzCOIexAEZSbC+GMMhSKeVjMD1
N5m4d37Yfl2/fjD0VS2MrymkHpf5U0RgF9MefINc08UMAy+hm2egR07RskBbx/L3Lm1xnEdSK0DD
x+Z91t8X5b3JvbdeiHkKg/WGYHC+dxXa5Uc/dg9oKdDM0ipLIwZAKMJFvxsBpClKUMHtMEKk5lgW
K/e03jE95R/RCcxpkFGPG1YCtql4yxGY7Eg+9k+y+bb++oYehYFo3yJAVuJFjlCbr/c73h2wnfyO
hjus2ORNFthKbEkCZFZ9rzke5Kl7LKf8lh33ukiGq7ovXsWSX9IgYlNSj1Ycnee625Hy4+OqWu+J
tNb7cuSeUNMTFJlgvT9mJF8CUg53fN/lQd/BdWnCg+Pps8648hHfokgUnEvjgsrlkJMzXqA+ljiR
Fg8imdNNVyxc+3hlXaNiyDz+1kJdk3aAmIGrwl/ph2HQp9T2XLX1isYds1jbORCgsBlZPOrWwKg4
XK1PTMX+uF4HnwGKQiIzTAGH2u3gqVNmYB6ycg6YBtFz0X5mg0YfcQLJ0fNw9PZ6/3iIm4qHAYlk
XzA8R1iPtS2whPGR+9zvcUUEgiCMXn8wXtog59mu9w4flkvOTOfemZkMltE5jOU+0tdzOpyICrik
nXlKRL2P1+6Mt2AkiCUD9nImaCRNIar00DD7FHJ3nqjXsK/IlMzdy6Q9sjJ/I0I82rMgI6bOL3Ve
4qYoy2zXh4gC/FxeFHyP32i5YbIvMXjiGSb/jJNxVHCXNgRGwGdECLnNSuRJFg2LZCTqpYkUopm5
LHaDrvgHZqhVQPKpMGh4KE88tK12PSIudygM15Te9WtDKyZ/TsePcZHeRjh3D6ZPWoM9zlctarMi
x0DqebW7c0c73erYviqtRu5YDWk8zwV2Hs1SD15pnBB6DUrcFqxNG4AAR9KayIg2MS5XSgV5lfU7
5sScvuMISA9/5I/X2cGSDVGJRz3cmAzjKafAYjtiNpAFUEGMc1eZNcZHA9CUNsMXx8vBDUctKVYu
sRAuKXFl3194smIET/66R8PjYBuEycRN9FIPxYEILeCHY/h9HJYV22ujtCyM45ARGo/97j1rTQch
HG4LNqJd0lIJ+zMrsNEvH9bSSQ6C+nke2NN0m+9GF5M4LrY6QHcP7N7fVzVazEgcAQ1usyYmnyj7
IHX+lNPXWIrwawUeuIQwZHKcU0S9oBgOa7RJ9rL5qeS4/R2F8G9Fn9+WcdG11AfrLv0TIeH3XZyZ
BUFApu9SFvy6ixux6wstxpJUXbVHy7JbVxAFhVaxmiyFjYmq2KjhXYuBIDXSunzrr16C+88qCccV
vmMzYjHdtZz5mdLg5HJQGbHriIcEMVHVRRWOA1JXb78mfP3Yj9m/YAak1bd1H51ahUQeBDS456vU
Sd6odJ+ACN0ZRArgpJ+eKL+rUVtMbLC4OnTVar/8tJG+oStyLeemXWxYhHrPY6uwfypOiJJ4kXxR
13EvDusvSexky3xhgI++VgscJNla1kVRkwk4sBEsM3AnlvL1jRKLQWaQOJhV8ZAO3qMr3pnUb3HM
QIaOWG0n7nuQF6dCAcXSJzUUryOrkmy5wQe+n4UOBet+6RQeKX2uBn1ORqbgEzreWB49mn/rxwpa
hem9xXRqEtbAZLpvMpvTIBNYwHPxDJglex+XAZXbu3bY/kAZltwdMpHb0bof16KL7UABXFp/hpDu
IQyzy5EOVDUSR+Cl342K+LK1VLCMi8a50JO89tvxuuauzZZVY3apjQmOnUTrX/vXK3+7yZmUpyQA
krOBxa2bxZHEOF2iRpvlybLM+arLQ9ytbr3pxYIrST2OHbeWl3yPNbGIMWMgHfoHsSxPayFFvCBv
DRZV2tBGzKzfDVcc+KahOuizIGT9Xt8pejN7JS4Gr90pWby3eX7ZtcUL2KJAiPdyca8B1O517v3F
Hav+yTPDKIDjtsUDy4376/06TDQJcncuD0SKwJLFcMBoE28Wp3NeTmTE73/xkP6zB0SZ7KGu8CwX
3Mqvv9Bs46HXi1ceQLpf93F7jtDuAmQ5gtx4NYVzJ9ZWa4p4j21j3fyKlGYX2xlV8t2fvxZ3/eP+
uGAo04O+L2zfFt4fkCp+qyH0x7I8AC3d/ig3qETntLodO1wmvd7DpUMsQ5UgL4z4IYvQ2KSXptM9
CTu/pM3NhoaAHbSW5t4E0Vx+mwtqXro4BED/uCujj8Z1DnI0sLKmh3C8qDJo+9I7TZa4Do3mwnOe
0ecemwn8a0d3xvYctHDZlsfOsNV+bVC27A32LDCG5oyu3UPLc4JUqyGzqBjwHxX6zD3iTPVD5V+s
xbMmWXTgT1ir7T9/y6x/vHzCRHwvQd1wYEIa8uvlG2s7NMBU8ZaxCkzc32uJlyu6eRS0jPKDtQK0
2nsaFLvLpSpvJeAwUk2v//x1iHUd/fXS/fo6YPL8vM5CkyKpEA3EIV0amrx4wjz3gHAnMLz7Znof
seyUyce6phVY29YH0GZVQf12bO/SAQkAU8jUJxON69XHwP6W1zK9zFuLr7+JpyvJ4Fi17xM2X3B4
lXwv2AA9rKX0ndFPAPRs1XXY5EHJUrr+scO4VuAphLr+6c//Vuef3aa+ayuOyWB/eFB//Vuh+SPD
MMvysJbSEDMRl1THEX+2wI42VM8sJWP2voDeWRe/8NDrr2Y00C+hcg9ZAZt3FlfF1GDCh7OumTDM
jute2GsA07z20RbkVNPVzg/t11pMxFAQCxgt1yNu6EqL3fqLU3QltpMzYxYHkrN3f/FH/rOFyOcw
CdsIGbojwC/9fEHJIEbuwNj8wI2/nvKmmcnO0O/Kbj1gsqWMxT6rpk3Ccbgv8iDyMVG4717KwTB6
33g++jrGqGN4bzbZJSIw3BksrzzQPx6b6n59TNZTK8mzgZefKnR806D2pntli/Y0ee5p/Sxsm/1c
/dVjY9Mt+cPt6tCsABQF09uxlLX+9T/BmxyGhcXoTjw2SfaOihtT8smD+RaTKoKFXZ5KBEWcIeCL
vq97Ds9z7346qXUjYGbXCdsoOKUQt5mNeGNwssuaRWHdKBHnshgodGH5772uj+k/9Wd5+4/11I+l
+NdnbH3R0qWegX9leusf9fOLzmpHNui0D+upcz1WTwbSdgkdCcL4ulUASNul+bBbLGRWJAmq9NKx
igBc1rUD8F5k16OIT4jeOO197WMWvR7mxw3PZ0ynt2Z9ovjhdJsINv32vkcKt664a/9khDkYNtHT
+njNePcGxAokdMmOhVRy6F+cI7Pu3fpUmhFSm1jtO25STeJDUbr7uWwRk7nbP79J7X9cdXhHFF5D
xRBCej8+/9M7krEqMNfGzr6+C+sRbD0KrQuLSwTWumKviLgNbiW8seTCNvi6s2K7dgHWP9EsX8bk
y7rikFFATC1KXM7Jf/ES18XgHy6agvnsONDHLO8Pz5FbVaDTLF5ixbRnPQKyE295x9d1ej33AzSl
vMuCecouk5i261obc8533PM0vdZcwh8tGJethyoJQu16MGWhD6TOgj9/rT/u+l9fK4u4qZRUgNVM
yGu/3mAL79wQ0v+FjQSa07knmi7IuaKq4XBLgTVqdEvmuI3VwYJi6NB3d8IefRYYvY4JWrpz6uL3
gug/frnt27/9Fx9/lNXcxOhx/vDh3x7LnP/+a/2e//maX7/jb1fxR1O25ffuT7/q8Flev+Wf7R+/
6JefzG//+6vbvXVvv3wQ/OjN3vWfDbQ7MJXdj1fB47t+5b/6yX/7/Fc6vOwtP1299ef//fvWP+C/
//3qLYt/bu7++PLfm7sCbp7wpe8JKjrPslxqgt+bu4Zlr0w9TmO+Usq2rRWq9/fu7rpEtmX/o9Fr
/mah00S27Xqe5Qil/jeoPCV/FK3//76iqJS279n8ZocQKJ6EP9R1RhElUZm3+3Cgcdsxl4npMp+M
ISJnsdyYVRm+MJVUBxMHYRXhCccRm2hW/2SJ3hPTuqowqwR2Dha4kOTIWCmzMNKfGERKvOGPTQVl
gQNsMBCdg8oQgaANbLQyyf7O/fQ0eOFLspgd8idnOenpS8SZZ0mS5s4HFLzpIgt5I56shaCspDa7
QFmIayKzt3hS95E3JdfssFnQJIZCDPNsMAc71BZrDNiTjyUHil/aXbavEHvi9lxZ3ML/PnUCU5sF
is1XV0zmmweG6CRg1a8TuYcXiRQozgQRr5AUNmZihruMqF5ZSqLHUheyzQLUikyMOqh7zqf5gyLr
pO69l1o7EIEkjpyp/+pXeOq9xt4WZChtAYPR2x0vZS4uSk44AzF5Q4wPvbOY5qLsQCKTr87a70Op
7ktzfhVkj+aatC7NpFuWhqbE7R4KFpm2yM6OLe7nnKABUpF2Zg0/PGtoFbDdJPYt0UjpoSweUKLx
PrvgSQpoOTk8YhevwWaghKmt+k340OiXZbqwqiwLUqu5smX/vJQJIlESTma3xsGHLCuz21fPbz5g
R5/Ccj7VUeEht8rIOu9j0gXyl3w1HLVIB4kLapjB948IPDYwbl9JGn2fxdRvCJPZMaMmHIhEbu0q
wFbViYgjaxeFFcGTIyt92JPuOfcm6W6Ff+IDFMwxuco9DFg6nNSdbkm/qTKLC+ksj9aQfMf1LACf
7HQDB88ntX034NonWe5K+Ax21yAUz42x9AmPkT1aKBpvRz+2rtDicoBsxWaQRMRxDOEsYpBgK0WL
IzWP98usnU3/vaXZQyuVAOGK9ENagvRllH/E2FGDLmbU710Ni60YTQMbktC3N4ufXasenVmL2+6C
GfByChFqxLFB06wgIxR+qnUY5ti/S1NjX7fdBUFpcBlE1CA9HKDPkfhhDkAi4IZ8OgOGI4VNEoHr
ATxFskNBc7sk+huZgH3gzsPLwr12MauEcNTwpfDeGiNlClitkoaigLsfScJwy/7SH8tHpJ3byC7m
m2g4Qf59tqenBoEmnYLiDAs2xrfKKb8Fnm3B4j2zpZKnNg7jLnHmJ7vS4dYn0WYD4vg0EyJVkg5Q
9dkZ4TIyeU3eD6zkhDwifUN358aLLBR9+Tm3Z0aazpPfWzR5SGJ1fThvS5jvDFFd6myfDy7CPGIK
TO1exfQ5du0ynDLn047rBnIcavGsuWwIP6Sl2d9gGn8uDf8Nhfea3sxYQ3HqL1ukqKpeOmyMQADi
ta/vWTet4QWN3V7bcadPPp/t5+jUAR8GlWteVS2qYFkcrKZ+McvMDrK+fNVZdy4VaaqpPDrEsZAS
zqgnkh9Jin2twDQ8ElG1gWv6MtHpl868SwqfSOxueoSndD8soL+iEkEdUSwbM7p3dIQ7wxksQjxW
uJfEa5bj9Oy7JQpiV13GiKpRYRxz9PGBpeuZGTZJOZ1CyxdJ/6Zm9r1E2Xc3gs6dLfdmK5/6HlVq
6lXtEeg/B2LcMuUQ3+oowl+w6F3pjLgfgB8yBEucrAf105zHtj2YrJwbLC111rRnKyw5kMdE19PR
FC7y+yT8QNd6hav0aI/eF6+Gn+7xJE1W8qWVSb6rx9zajDP4rxGs2QAzww6PohiuIpOBUhYDz4AU
/dSkzMrJ5qKDgV/WO5BswDnFmIh5sTUywRSJPqL/05q7MM9eYC/6LSbdw6a+2Uf9cFD19IRfaluh
mpncjiyRDttcS+jd5Ho7A9hN5vRO4BvWKoetTjOxSmCC8vTQwA/zOtHuNAbc/VjgXzVIKyG0oniz
wd4c0xz1P3AmHlzwRkyYTjW7N0hHEF6GBzesa+1z65pfNRH1m3pirlh7Rh+wGpi5hXDfR1aSOUCD
2M9qCAft6H84M/FcAr0Aow/rWMk1hR57VFHc207UbAW2q+0ySXs300gy+ijoC/2FpRJv7kIjPNZI
0weCZO7yEGFfyx4lDSh0s3fbqhF+n5yMnQvCS2Yx7XTjQVjti7MmUcHhyOMn7VUX7oBdCuEx8eRE
BAyxvVsS+00JjJi66l7KuCZkwNdAabT3bEQen2/KixBU5DAkaA+UQrOjb0yUpISMuI8Tw5s9IHjG
uSM2+xnmYeMnt4WLBnAZRR6M0WPainrrmmTFjPUHduYw8d3LuavuhYP1JJ77EGvD1AbZYNwkno0P
Tp95M6/LIVcb+lz0urWOkE8hsLXnPDrGPDSOjZTBtFH2YZR9szqcZxxUu61H6oQxisAchhIsrF5j
G6Z6Y+dfJ6skayXOcgZWINHtxH2eVHjGrDC60KRMbF6mN5zrlHTeEJl9iFOKp8zPkCsdQr0cGnf8
1vmsmMTLX7Tu4hDnEx+b1VewOODb5fw6zeaVkdC0cmsT2EdK3gQDJ0JI++amJuKiJnGlS8xtOJoU
GClSSixdKTyX+ZmQwashScataTJbykqUHythMXFfw+nCsciYkqB5WmYIxKDFptZM7lYDdadfZEJ9
1uQjsjRHF+ff/3Gj6SBsguwcHwWxrK9MG5SfMSy7uMTGVGUuon0KtoE5yl7Xq4zXfyeZLsYaqn3m
3XpprxY7NrcyxaPQov3UUXhlOtnBy2gHTAlJDdJ6hhj+AN08Qj+KQMsXN1ivroo0S/YoSDEW2v0u
LdsL6Vnml2wAhNc4NhYmLFO40EArl9bXJG7ioz3TVU4fR+CVjPU7Yg3VgzS8M///tU8UxALB/ueY
1h7/QYfx1XvtaNe43B/ndETcIpcGP0Yvn63J17CVGNFF+NyZQ7H2CWqFhDihUFnNjVm0/kWXJbe5
i2UDftE3dELZwSnT8NGv72TiH4yOHOoGhkwQL+N1g4AnpFjbRUYBoWSR2c4JJxrnyr1WJKkjW2Ws
jX+TZQhFXBc1t+hwATeUpGzzViRbXHKBFo5xqHk5dDTNA7i/Z299SiYrPMlxLs8qhwqEMyDwNb77
PhYEbyAai6PE3Q0JF8620AE2GeZ4l9DGlS19MZYyI/680DtBfIYH6Zaos60yYP5ZAlabLJAiiE/h
s2PU2XhLfHli2BdRZUfcT/q+SgSsJOd5Gt3TBCyUhJHsW0nO4kRQwiVC1a2qm2afuMOMh7h9aqC9
uqF9jnwx7FUKSNPPUT9REBmYx5Qxn1qLWctK5m+Gz8ZgginHekAjFz94HBDIdpv2MgmNs5jMR2+e
PxtbWbQrvNupwqhe2cYlN9IRCCroaYBfOxcHjj94X10mT9feUJPlOJYoj1u2dqRWJ+HpnUqop3yZ
ttAMmsAa1Z33Hd+ApnUg660q2i1baxQUjXmcJgz/8yeKmWIHEAzYiiEuTUk8hvDRYFVXs+FHx8qv
zrXIb4iZpzuGE8ZmGgvALpH5oTblkx4QyrtRfjU2Fgw4xVxZp9+iNMyDpHn2jfpR4gYORxI76TS/
R251P5F6xKixjZK7vmq/lFftFG4j1T+pKLwb61LSZOz77YH21yr3dU9+b3z6GLk5gvAqU/21hfYY
6+oSAP+TnK07v1Afc/nhWSWfl3a3TvePCN8f2gldwojQESLKJw4xXBkzpIeJVoDXuJ9R2X0fBNgj
kOdgrCztbhLeNt9APjMQlAvrVjnjpifuQVnWY4e+csvm9+F21pXnYauKhHWd9d1J5YArCtQ902Te
NSWIJkALbjVfcFM+TxnqTB6vtrXeGsYgHAGzrR7slUh4Y9TNkXymb4vlgU4rDqYRlVsxVGwl0eUi
AFnlkYVTGr3v1sasQ/8nRE9uidvktnENuSt9TIf5HJEuM9ts0jOzBuu1BogD+zbj9Afw6AtBQfiM
4/Oy4Cd2nZoXO7IaSfMWu7PPg6JPpAo/dBk2URU+m73aOsxwNgU4j61bhOdm5RIvOdSxWIULN376
YM9kjuDFep7nt2Sw9y5lbIaFKPTKL+YY39OEXC1xNmZDcJdpI+/LCMeMYJJbhj3rKE8igiSTWaN1
WuKVImNVr3VBCzrheOh4LBvx6D4QF3soBo4+tTNcKF/nGxyeWyMNR8ZfBQXUmqLmjJp4UXs5jBoB
rvugGi5xS/IOiwYzFFdetv4qW2VwtzEq09qAakBEBVZ1PbhZavUNeYA1pna7OHi0UVpv+oUG1RzV
GA2IjLUaekaAHD24KExpxmvSRGbYIA4lpEEI1pe5fTYrAUMDMS7pbLGcTmOnAOKZQBC9YcYOyXFY
xdaHnpOXtqtKBO0QlJXkcBiapRNUMrsgp4rueIFgWX0MVtscjIVCM2rMbYseH5w7cZdhn5/KwuVm
Tucbyx+dLWMG7DiERNeEBKpk/LbYrsOqAdXS0Ec35VJaQIuxNzDin1t5YVfvI13GKGJ3KgfvkAJ1
oFWsvw+N850afqfcKt4NClFHOMEhWSozmLTV34FTi/Z4wNtzDD0yksjoK/KtdhE2lsCZsUiVY0qq
ERKxBFUTcvZqV3vsKYWjPxqzAxQyoqLPQC4jTMVisXT+XlrUMRV/Z8duUMKcIaesopZEux+ZzRg4
MIpg/8hPt8B7VLoWHfw4pv9ZhddVcz9Xuj7mth/UQ/bVDFHYD2i5zoOHOkgUOtm30Zhvugrbjf0l
dCiP/TwnIx3n6SVCaxxk+ildnW2qoXfTtORTocIJ7GT58KgLsnjNMgRyBQcOKGbsITBxmrPIYL6Y
YGyR7rUSzgGL7pCwqRlINzaG7z84PRSByvN3i7dxODUcC0DXbElUMHiTty0+100jOaRXuT47rnqF
IJofbA+nTx0SvAZxXXlY/9KK06Im9FFqwsvbUo37btRM0M2B20KQvJK0j5kuOeybcD0umrKgGmDp
sBX5yUBbLzKlvs7yMZqJq81KhMhNnQQ1s77ztFqTckEqQ73ehsSpaCUQFPVsNlFKkumEbye25Rdt
4Z8YalLWzfjRqEWxNntuvRZCQLk0e7Q16L/rSO8SmYzHOokOKiciOk3IrlTKL9lvxtMoxENYhnbg
gDbe1ZXG09AnFKMzlEHsjWpTWS2QcA2H1fVHHUxiUWurAUKByY2UMzfQSNIFqo6zVY4vRR6D47Zo
FsSY1Y9ZUtwPpTthq1uKfVzrr/rVasL5fi7I6ZwQE/iTGD5UJAJkLe6Wrt8UEMaOHkx1C7kEZr+t
KxsxelVT1KYrY332CTlk8qVfSWqD/m6o9KHJhpuGskKmCUobkzgrb5DzJuXFeulzRG1FpQsuPm/J
AQdrTIzvJEAb+PFdlxvEWI284SZLKuGRIqgVO2jCFGrEyLOMyA0ylvKUE+S2SkZJrec9zlP3xqG7
ReY1PEoVn6PMPOjESB7hfJMIkZrV0cqK5yq0yL82zXKXL3WAfv8YmlgyuMWfo4Qke8K8gLEv9hvE
rkzZ8dY1vE+nGZi5ZO2bz+EIP5U71FDvClsjegFlWsxRe9JnDv4QcslaTofG2qIC/6h1Vh2rUn1r
VUeCq0mY6trXcdQb6SNkUIT8k2bDEhTCf2rhj2rp5MdGvo8DB9fcY9fy5Fe2PA5pcTjBWERpnabM
sce0Pu2d2HtT5cTo2kFxNjvJxPkgh7xZD/cGLKqoCyNycvNt7It9b9sYFRFqAG0FNttzQIeKNx89
O79nJag2IAwmsND8Ym9dlKjWn6Lm3hlt1FVtfVrqKj+yTzZoSuiW4pcoF6xNc2xyozKzojNp37To
X1o5oHLr7TYYWUmiwVaHquh5iHDo+qDZgyiFY17WejjKHLTJOCLSH/2ZUL2J25pYXgge9jFt64va
bPN7qFqnocDTkdsuJ6wcii+3eR10Rq1fSjsQrn+wTKs7lbr1t24kUI/Ejj5xZDl5yBmcpSnOMdQA
Ky7nICwWBKTrj5N1Mt5meul2jv9kuXX4SKLrHsdssJjWUydxcykrxhzMQRS2y5XLUoD2x/lCX/mt
b2r7aKwZfQN+z2Pqz+0R8sR7Cux4g/pwH0n7o5P1OyGje7UkzxSobVBFt23Rj8Hg1ncjrE/aNzFu
cXKBYb/6QEmytfPZPyDpD69SLzuZOc9PQwTqsXECGUZAsYjm3VRz/sSjfN0RWH4eMoT7cteZhAI2
VXTJsLeHh6E76EE+MicPOmbVoPkRoGuQfGpGfRnccTLzzjo/RFEUHihBvqYCJmLfdrctDxVxhXTc
gQRsRKYsAiYHE18R7VUPspxNNcFuGoQjT2BSyXQnPLulI/Y55VZ+kYOldpIK34KdsH/7qDj4cVa6
8VLTWbEB+8pFczFQEqJuorMCtmcnouQG4SIcSvPkiXg8g6Y/KRc4aIUok/I8eqA7Eh0qzGCVAtyd
9FWyx6Z7Nu2lPJJMsjeSEk4WU/MTmOatkYXU7W3LITGuX7qZHN8aolKWweEd/x9f57EcudIm2ScK
M2ixTa2p5QbGIm8hoEUAAfH0c8C2mds29ndvaFXUzEQiIvxzP65IoyHor2Oz4knwY3Q9f3gdJvdP
ynyLHQfhDAoQZrs1jlzqtKPqg5xMc9cIVlC/ble9FMYG9O2LslFyPDPMmWXYFEvS6dpO6ZsOBdkW
drWZRfx4ToFjkUr944ckXRDagjMAzmDNlnjaUG/85Qzmu1NEUEUD+igiXdeA9BBRBzFcEpuLxIjI
eDXJgCG9oxwoPOdOCPseV3vEkX0TxgMddV3FCCZYrDwltwFrpK2CPWg8+/TpxB2i3tjQTtRrgpae
9Vpxq0TAcGJAbAw6qiC7Un0IPhZir+pman+yR4p76RrIPCrWLVcc2NzssRLFFJrnCWWPgP18z+Yh
ggDBkZO8jG1/eGQLdlRXEpG67wyzfcFcSNsYTZqzncH2Y70hbuIlGyyYuy4O9mnvyvtcPeCp83wB
uHsmKEYwU2OR4/pwlAmGAnrgFhM+JpKAy0v5yc6eXL0h9LnOyb/dSX+6d+f0EHoO4RqRzI9OZwMY
VrS4mp5+pMuFaY0sbEbZzTmtrOauq2hmG0PnmjeucYna9A/mVXurbDbehrOLWoodODEvjfFGcbQi
uMSIkMoG7TwI7a+tuTAWqplGEGCT2RmOd3NEsNe6QRswVcAUfvjGsk6+nSgECD7HIl/k9js18K1d
clNrECXevTJa0tZl/DOPRXro1cWqwTXCRU73qYmiL7EOPiBwD7cc1l01UsejWpythm6GgzuPT7pl
H2bNBpXEocU+LAXFKpmcxCZ3Xq+iPTqZ1c0WCO6ZHE6uGQFmDdzgXE3dR20RGRJ+/wKr034y2M1y
oL20hQ5vA7fbNVAJ7zBq93VmzzPkFkXus/VoTZwf6TQWDKqoxHHi+VmjpDzEsUnZ4VQ/zjnEaoh1
BIpFjVdhRMUlYH/HhGQ45YWx95rJpGaR1HFs587RyMf7qcLez/gY0JDBVkYNNQ2llqEp/+XGhndj
5QlqKzMbRJnXUCSAZ2hcCCjdgkvmDTebZt1NCVXU32PBJW/5KRGDRgx7iBiSer/0mLdGdk0UdT2Y
F25WSXlUATaA9SUnAG+Ifd0GakHxsaNHFyddZu58ly92CbpSJ0fvXtPfZmLEXLlAggR9on0cU1hO
PuyBn43mYKnyONTVj6eQXY3MPZOMdy4CGhdpTw4wdnAvShjpczCkT79vOhhsJhHOSiT0EvfhuIsK
/zOrk0PFXW4b5pMgI0KgtRx8GO053qMpeKq9sIT9YjbbvpDL3sDyT2Vz5OhGnehVWpN1oYOYsAv+
a3A8MKNKoE4TYBnuA2zQoLnkiOEBloSugwtUBW/DnEeXREIBbTdT4eMKacLvKQurPV01O7+ERJUE
sOB6VglVJIcxC+ngIW4JS44kLdunzurHTUt5A+fgEpWLogY2DY6+w17AEdiPT3IQFe7n/hCyRVlr
uEmwsCp16Fz3o1yKz524e8NqQlx19DEdJEoe1Zgka8sL87do5qxdDh1JR/rixcicqRYLvrq1g5XI
MdkrDgd7eqYBkXQH24Wn5LjYVt2yfDOSWD+k+Gqguf7tlczvkpCsg6yclEmE3dA/4/SrXoXHsINE
0VgBG3o7P9a23HV9mRyKvspO0T+p8jp6rl1OgPG4tJER23fNEfgIj0taOOWJ0iDqx4bxJPP8u1Xh
Ej24xTY902MBM1AZGNyTqngL64rWRLz9xyaiCE7MVBCMxlp4c3jjGWcaR4dZ6KIVV4EOt6HpXC0z
yN/hEQ6czSaK2+uRGgeP41RBi5MTM0zKhuJaNZGLMQspnZmoYnCAlJ2gjNsL331IeGIRkBqXuYYu
xulR+XFyteGBDYoOJB/rV5yzfFqZDW136v/680NXAbLjBPIcK7YKqtjbHlA7kCoupW5Rqd8SAz57
708BK4fxVnCEYgNqhGQ6tX1kKp3tSQiyxRcgMLH3YduHVcmWSZfir7IN/tZsfk9c759Kd2qTTeNx
FlKd5OT9ycKy4uTTh6DCcDyT22GzaDERhmT3MA0LqhqvyiasBXxTI/4TkjVa52VwMGPEyULnKCSQ
N+jOgxYZ8xvQWlmdwiy4czOi3zmZ7LL1IdYuvwZKfRtu4Z0nW2NhffYTmnLkMG0ZqfqwVLYdTbDH
k1eoi1EbP3NuJwdt/uWU1dxNKthEVIUfkc6fh7BF1GzY9Wjhk5qBx7Ca5WdWMOkOzLG5A52gYV6Q
ghKzkWxMXbDgdBWlH0jgGUgqpldLKF78cLxpD7YWHxhG73uwT0i/JoqxD96ZwpApd8XeQ7dJFswV
9reVF1sMDxZxPdDwPilNj6cPHF3hqfVacHBtdhEGZGFmBESDph8/Fg/K9eVmsmYYjx1HxKj85uy5
gqNQHCAiIwrYC4KUeVfCkJyW4egzErNPSwE9RRPZ0ErN5l4YF1rYsIBaFUOTlMwGSVMKwV08kFCa
YXm6EgN8lSevdgOVUPu2+V5GnP76PTqTgjITLzMKuhXH9EWIIH+ebEklFzTXXiFkd50VLDCLaZsJ
ZGyKVjkdZfBna9latJYP40XNd+RAYhgKebhrx7ja6AVflEqLoJysH7g9p9upsZujhhF1N9TTYm2X
a1mGwznq+rdwRjrPg2xfwNs85Z1HP7SONiLKvDP8jmTtWKxRtYEZ5XdvTbg5OCivP9JE/urCQ5fx
/ahzlEfm/9woMxMHCWjqq47Q1Ks6sICRNNY5T/uFJ9MAketgXyLJwjLrj2XDhZAEgoFjRQn50j/5
S/QY4MOMRngqUns8t3U8nducTbMfsA3HI7x3KHBjgfyIBZAV5erPSCPxjM2Gs0bMiLiF6w8C6/z7
poQki6++qN+sGdkkt78zprSnVNLoYzMv11O6vBKe44zKGYlMwrmaN3GevWQYbpB2sAoyy6IJW2MV
MZKfgcP3NjEnOmt0dLbrxqMZZq4glzJcXVMcc2RY5x3Abw0c85CIimH+Ctk67VqPW8KYgcMplX7B
+CB2iQge4nbW+6Yy4t0YYuSoGd5cmrrq97ILn7NqYKs4xD1ZRoCzUYjoWc9gUYYyvvRGBF19bh50
Ufg7Jg0fktktiH3zO+yclzGHyEfq/ofgD8E/aN7rgoHf+vc7VRY5AXegZjtBMD+TzqwwH4VYQYfc
3oLmQTNPiuLsexaoGc1EzXVhoo/1qux9fdZpwORxXqB7MSP1YUKdsrX1Pcox3ona8/djl9/1Gunb
ZcTMlkXe/X6/vIczUAbRkSBCup9JkJFR1WcPyReZrCKU6vn12W/v8MA0nIaCY6FsKJXLG5CX8PVI
Wi473xODrJ596amE10ENDs5DVkpk5TxkMouCdqINqeazWpiI8wOZeOYUonpq/GFarlKTIA9+P5c/
/JQyflmXTZUiXtMwilbKMT7u+i+LV0jbyJHTurOXdvlQlrrf21GOb7CHpZQGdslX/983fc0GOGM8
su/nD3tYUOo1N6+5DzFZNCpYleTX91EXfRddu+cTNp37YtPXscdgled+cgni/FGCeFrnM4q3iL5g
On14Gbb33EVqdUQij2GNDO+4881qWf1jK8QclXCimHj80Eag7nDpyo1u5owCoMVJgMPMsKLmHzmm
W3+Mf8wm8A/QEmkXypAMzHF4DCSHJTvQ25TOoJXlLbQRfoQXeS9FEdI6o8/tcgViJhmBkbjhqm+1
ezIJGPhW7ix0MdJagx+sQwf1SzXeow9eZ+e49JHOn8VEqcRYPvP0T2cMe7QYDLa74tY2SsoFVDGQ
hZvrWz056uqAZTGq7jQKwI5hgsuscariSjmZjY6Wtqci5/csC4S5sLnWthPfKRMzuh355wzkFEUr
FbKG6HA9l9CP0DAZO8pym9ZL8VeSSAKeTryN/eQuTjW0pyUyUkf0fHJox0VF/VmWHMzMviMIYGyd
VD95jXgWi3fPVgrsmgE/jH3jxL6KkUgd3o/cV9ZkP/jNk+aRPOCIid8BzDAxCA+H7FxCRXmIAFNS
YLVgbEBLcp+aqguHw8eSnkkOWUHHeAmxxKLNgYCt4GkuaEXCA8KsAEQp0/hX2EYTxhaA9QAdIitD
RyTTPVimsWitDKtT9STTET045dhDHWhVhPnOdsf3wrSaU5Z0L50aSNURA2PiytJZLAie0NibFAjU
0t3YNcO6dsK3xLtXdsJulIrDPUzcaF+I1tykKcMVH9Hr5FUIOohIAMUCPIBNg8GC39qlhxftg6dx
hGaR+V231ZMGvSk4afx+3Rx1p99/JQiWewuse5M20ykP2P30jP3TPHicWxtAFd5CPAZMwnsTLIdA
D2PgvBU0s7hImM3M8daopb8fZI8uHBDcnPEyH3KqTg4qykHroLweumUe4oJxe3Ynn/nERAcErOZX
KuVFFx1cH1IfDKql5opIjWujdjomg2IfyiXE1NkX6Wl4DGf8h0GZfznsoVYBw1I2q6yaTkrA18/u
Ox1F+2oOYNzP5UnG5kvRsDb1wzKYZ+oxSbrXWn+aTrjbzW1ryj9223H/CfN503GMXEFTqk5un/br
mBrjtWEiotQhc5RphnxidZIhwNpq7QLLF84koHwHEz4Yt/T6NATBg+Eb2LaE18Aj4fmNKI8v4nnn
yixcl/biAVs+5jRpzgsdH6tpck/9/ddMnngLX02vowKhtRirdTe7RykaXGKoT01n3oUd97xy5gnx
OJBsQKOR4iDLd2S3s2oTB2m2pX9ExASbayt5lQYvVk3lUeFQoGHXojkN0oTTCnigLXejg/8hj9XP
NIV8S6UJhDsxQhw7gAQfqNnYSweP8eO5/ossLQL9EDy4NcA4QSmWByVaRug0wyey2wm7mk/gAd+E
YGubY3EljtFS3huFbb/pMhwGpcwAswbs0MVDz+n5+Ps8gaqtTnVPwwk0l3wufnKIsmD42Nl0923t
F0ePB8N1khEPS7/sNeUD1Tutse0WkFuWoV4Cid/babSva4Flx+bEEJjiUDVFs0UKwWFQqfbkFCN2
E9995SjI/5Y3NKlEDJ5Dm+pUFqLfp5+dScJUXxtbO+tJeBIuH6SBFLX8Sb9vQKeXJ6cO5l3Bs4Ju
2Z1ilS5f3e0ZAfLL96yEsZGbh4nWDDtbYO2WBQ/JsMEMtdgxDcQOWmLYGGMj/bB6e9NaxHO4igEW
ECmQ4xWp0t+E42yypxT6ltZdsDed/phJF/tXIIDOzXhJu6WsD8jejT3txO2CEhhdo/fUU32K9BsD
uIymFMM8OYl1rBu/unGP26UDtNFeLMzzPP1TinjvBlZ6Q0Eo9z4GpVUagQ/GUIoDi2n+4ow+lFoo
4vD5p6rd5gCeJ7yaeertXTH9lAgN52GoyVomOIcmlxgH5EYCsAnWZ2wws5H5hPLL8iZTvNtFWNwC
HyIggnW0YbpGXWJi7WYxx4Q+nEdHQDfFG7C2y6W8yUJQKFJNwNnoq90cZgC1THpMvCQfL3XTMV0Q
2Y0pOZzNpKN6us0fZ7oHZ7SFJGDe/oi9iUx6XH5ntKk4Hg2fpQimA2dvJPZ4a5gL/QGkCfvKduGK
F09Zfq6HBeW1QA0ycuNzQKFNSGXEKqEQahLRJW3VRNgKN0lHlNrX/Xhw3PFPxRy/oaB7Z6g4WfNn
5YW3TTRkbOHWPwP020hj1i3M8zhIfMpBqa5gVu74lO9E0B4UVbuONAnFFJv83lt6KNg3oh6sKm7A
08CMOY6fpLu49ObojvGtu7G4e/UwN9eAL9aFHz5mDussFISTssx0j9mUwrC4hRVH9Y8XgKbzASu6
722EeiHNSe3S2gHvH3gYmMS9zW55w/MpaTNKP3uCt7x6XVjtg9Vslf7DUsilS4XixkS5YnJYIFM0
8SWu232V0xgMEDlat45/50oiwQ2rFsatTWjhCzeDF+khMuFkQIouLDASxT8Zlc2jHr+aMvjoEuuP
RfdU6UmcbRnH1CiJALJh2HV4PKErr5geQuBnWE0uEinZ8m7pVFtrTLjj/ojHh1zMlH0D3CsoW6er
qwDl1XAYYSk1f7IYh8Js/bBszopsbItfMqEqhyaxdNvi8J8Bn9o0AWM/N8ROpy66oLyLRuefykPu
AmRfrfug+8IgtGGevtBRAJ2Gefoe5xuZmq/N0DjcwugyKysG7D47ZVx25dJ6AzxFsRujL+HZzPuz
ENDNtfvi2sMhamgO83HARY3xkAFxsqMp2bBYApqkp9632+8iEqeC0ttjMG5gyyVLXjmG1iRoruWs
ybbuURuXGESWY//pfOMtKJqvuO+ea4ystUkEz1evUcQlxQ9G4PD+8SIOYumA3YFGQwLZzdZAHJjb
7mqQR83Y3Bugm6m/MppNPXwz0yu2Cl/XumuafwJ2z9AJ9D00oGNRlclTqNnAw8I1jgCpnxNLgn9h
Gd9jlS62PrBsLjGD7UtvGpwL1WWgD2Y94byQfvokGdVss2s4y3Jdd9kpdg1n09ZOQn1w8xRne5Op
3Bb2jVgPNl51V2VqPSR+th9JEzZJ9jy484PFq3LtVyUD+MRO6XOIbXAe8tn0I32YJT3PqBcsSV38
t4fbuK3HxynjS8YE2FY7/akWvGfRfzDtl1uTVSExl5d6/srw9oRVMaMjE0e/SLZ+ND5MCJ7Km4+W
RSg/aw3m9hEmU3wNPqOlFUNWPFBtCW2sd+GJG5jEhK9I6WdXZwZk3C6cPEdNzclU5g4hhBrvYeng
VOOGUEy6AjlBe5C/9BFxCrLzeZ+41V/DqfGFDxTmgrRY6xwlyZtHrEGIsBg0EHP9/t21kNT7MIJ4
m3XQ1ozpCzcqkXBxcHvxPsYOMVvnkrME1LX73kXwjdhKRD405aLhHoUHczvY/AXNEG6j3MXovXRa
RrZgZM8GjRnDY2rmrCfF0ujFBa7dtr1GY3bwgv7cdD6FYhRUzhZvysSk7mag1C2z1RIWpB3Ciwb7
CCWMyRzYR4sWiAuwPmCx+WIq97oRYSTwgd5xNI4zjiCJWcDkt9rbUkthlG6z5TXs7zu7ecM4UB2r
9Dy7VE/MGSiTmqefWHPhjT9jZHyJZnE8e823Q2Usgw/uODF9uU2udrQA00MSknywLz47xJ2TgCNS
1Gjj9juxkWImE+G+LyhdlvU9QQmY3Eh+2GGJZoMAkshRLQNJaos7sUvtYj8n8R3uwYkA+rebU+0W
mhUFRrn1PqVqqzh5Z+nRKYJrlS4F4wQNDO1s4QdvZDG9tumIHCrvI1zzFvw2XAjVmk7Gae3GPFpQ
ZnHX7U0obbBFaPgI3a9p9k5O2x+mfBe5xcsACnfjo/LsbmOAAo/Q0K59h4spG9eplZiMCdIKij5J
RnTy4Jx9atXhlarrk1kg2xhFQPuF1UPjhhqfWfJPheSwM/cdNVkbAyPIekGuwEd9zNrwvRHjGQpP
vYvHbNyG7h1CFpRmP1zbzJG3VQOGwMnjd0nByocXBTia3GTe8RwCvpnqS66nliHC/KJhwp9NjF6w
alysFdGjlQZnIloRbvdpHyP3HIfILy86cCuWt5yw9xxcqBu0N30ukTczlkpfLXU2KPBr0MvYHT2Y
pTDd5SYzp25DvAircH/IhdntKg+9oTRg0CuRt4Q5fYWVBWINgpmziz261iSyz8peWiI9m4lLuoQs
67Z44nWG/+w0mOZHO/i01UrvoRc2yIip5nfIFvxpmX0Ygc030luX0sxtNmFH92qMBIOke9FGJR/C
QG+GjmN9xf9CK6w22BXPSgd6zcWHiw6W2SyRL/F9r/J+glsfVbjFKNSCX4uDpyxQo82HkqeQUwwV
Kp3SBxCuX5LHFSM+piNsf7seb/phMH8MPTiHeMmt1fTX8mdyn/DTv0I2t1rGnPfMpEeqnLi9JCej
H3ty5nWyiqG2Y4Kt8i2/yxU8LrZhEBo0iS9jB0TGOzegD6ysCesNXQKaY6rABpeFhr7xTQZsPppZ
s5dhYKMjhxe3KwmL4pg8cA6D8eMhjWrvomogyqYozgsLdKQJZy5xNnr5fVGH4RUY5yB5qMgdgGCC
3LGyCn3Fw3+gOH2JDviU05dRuR+dBprVaMxP1FOeJ1JBH6Y5ADEvwJmYuPrOEc0BJAyA/7asXWlQ
u7epoYwBx5z80HSMkBFw81M+cLOfi6Y+6rOZzjzS2svORhnXJzkT3vCdKny3GQrj0BqWQhvhAAO2
o2dPutspBy8ehnZ6JLPghFCjcRZVH1j6vvN58u5DIbr73uYmHsiHlvayjzGwhk2I2+0091JjxwaJ
kFHCxMHtg0FQfmzCzKKXxnwMchmcXf5qtmDAKeN8LO/ItwznbFZ/MDU+RpVpv49T8TiP/ITY7gZO
fvwIxvwbx9UllkQwdg1GhOtUcUW2DC5XFkryNS5AXxoxd4i0oby8HEb/PcFdRG3PR7s8FBwirQhj
4ByY5YdFn6Bh/oPPyb6TzjHyXYsnePjS9XBOk4gyW2Yj+xI6yS4VHSdj9MahT7rnqG6PqVXssUGz
qV6KBeO0e/NztzqAwvJW4/LzwlmYa2ui2WcwYRrNJmVlHga737/OKRP3aIjRAD1ZTXeDhyZWzpvR
iY4+BO9ry3zr+vsvTECPhZkwTYjkVgWgdwoy57dePCYYwT8t+nY3+dCcSge+KNnqbBtjRQfQSipD
0nVO4Cb7UgydNq3CC1QOTFbQNDkwt/AWQvFTAZFfjx71uVxWmvvvxW25HuKa3WE1sNMU3LIlr6yZ
nzLrmhikh0WJaAbRHrBb0B3KT7vm6ezn/IKagcI5RjsSauwXtPEcQhmlQKu7g0n01eAJh6dLV7hh
xOFWjT128SGnfte7N1L8n5nxTSOPeU76gBgYVl2NTkwH3SFLldwK0InbIGPbCabhLxYtfbQFU6iQ
INY2U9ysq6rNcZHesYsGMi6L5MIacAgH9WTOya2RabJNIdGsrY7u16K0Jng9Ei+T+LYGHodg1tMV
e39JrqqyrmRVGN3lgz714avgG4jcjvfww+O97G+J1YPB4ivOvvvZlmN1V4MGZjXYmelz5/VqJ0N1
ph0EC5xTNAtlgMSbpsraH2R9E+PFw5DupHX7NAZYv5z0Vmov2CJPNPf2YkTu2ckqg59iJZk6KmNK
TlERsN+HNf2JxIiYNqgV+G3nHAzKPsMDabgT11ezoR3MmrzsIe6959ISwYlz4l9cBJI24ZLeILDV
O78IuB5hYq3ErXfR7PzIE2eyypd0Sm6DQQ6x6sn9sEqxKitjPnOeZeNt5e2BkRkHeVX8pWrqq6NZ
fYNJUa6aiUdxcX7DtZ3FJs5aulaXASlplasyDfVYefW7yjkK9Iy5zkUCHdyEwJuE5bQ1lwdHZln5
1Jvma2aU4See6HHtybq8ZtjK7kP/gVMzW/t28D6kGsTa7Wqbg7X90k0s8NTHMMpfnvuxaZk/mFvM
Ye1njAGLoBHIMcZlmliK0FQFjXee3nastr7VphfkKYhVCUG4OXfWRh0/muUxGAp6iAamuA6wlhwh
EWgJDCmU2DKIrTdBi84RsFm1Hdj8vtGYyojOP1t2776YKsZJuWz0a1nB4eudq4zyDPuke+L6G55T
66UxYdEC4GW3bCOuMIAGAkK1Pe0xU0CkgA4tBMvliO+z1RH1n0SZJ7cD2TCWBpHAIT8ltiahnPz5
vdVmJl+eQ45HuCyO2MdvqTdSG52wDXaH7hZ1WfQZOkO6IcsFdlqZ8bbk+Qk7g7NrjWzgdM2+ZVR0
zLAa4vtjPt3FdrsvmIezSmfR2rA54fQO5/0gNp4c2neYWb14ORINuyNrYwUcKNLlGuC5W+QP8VdU
Ymdn8sWeqhRVKCPcanBgwRjLwtuyjveO8SYc8BCYEdWt8rCMmqWY160VvnnO+AbgfS+8/pXdTXap
5+40dfGj441/pOPj0WB5HVu2692YsE0toJxV7DvXM09VOvmPLuyaLdMlzcybInE79g6YIhNGoG17
lF2Gy92yCBa7TxbRz9FnZtvSORG5YPkpJsUhFJcfIqwfzJFN07A8xmEepremVN1jmjUvdJL4Z0dw
L7YSGaw96l8LN3pO5qDdGkucj/gZcYruzjYZEjm4WxmGH1uTNGWz+BeCCIgMI+ocFu2Hb1OmARDv
OaQe+6w1m7q+mTbhsmCPAqtX0zp0j3DCGRzQlLkeWEoVlcFJCEgwyC0MEynqHe0azV0ZOva2aLr2
kCVGvx98qte82XyVnbeaJl4GlIigSbclM3uTTvF0rdwIm3DHrYzbPyJjbj6lyVw9ouN869TxDyxJ
agWWuvkIyaggidSb1GRJSFLVMQEqxt00VJxsIpKDMj/HLBKDbowVW9rsMlPtNCXTj8p5kiZBCjpp
9W6O6gfRsm9gIvnHp5M2b8TbrN2nJnbZkhbFLa6SeK/IW37gjwZKQMqq00QcAbk+TwYv2N/PnLgZ
GXob9QgSvxsr3AhIcTWMq4Gowns7vLq6r15xeu7Scf5ofxmPFJ7i1vhylpVQN2omj614faMTcAWf
Isy2DCDsNWUGwcHRiXnm1i0wkawXmjANsuVSBZgZ22qpmIryyHwf/2uZb9unQjoOZzJuhekgESO6
myRW8uEk6h630EK3K8dr583xOmo0v1DM7ahnTnYVdoZDkI64389PqMxixFp5h1b513KqnoxYO+ue
jqaVXQgKS68mrMkPgwzMoZ7ZsgSOsD56aseIWQtqCVb9MCAF4Op9jOP5qXTG6sPIuC22scnFYYnq
o+TZ5FnDg4qbaVfWGQvi2FtHf865MmSFrVyzrBtFd5fY8sfovfE+Sb36gTXqvQdmRN8dhKDJ9DF+
ZLF4B9u0m1BzIZ3CnQcfdldwGlto7P3OqTTd3ZYxvmf9RBq19dGwALBwPu/F1YiRbsPpEw4F/Xyu
y0mebanNX/ZRlAZ6lfZfHBw9FzHl9dqgROQja6uvOCyvOfUFF/S8/smU/f3vK0obEIFQnmZe7FUO
nPbvf707ro2946CtUtaCf5MddheB37Tb8MNPYg/JPlS3AVmKHsLI+/AcSaXQnHfXTOno0WySe3wU
adZCAy855U5OP3F25/fj5dMjkIzyLZfTmim2+zGM6idvwSkYsfGQxCZlj3baP7QCVzIqdoib5L0y
GmZcAm6WRfDviTqHpzoyboAcmfo9BmM+Heqcza6y+6eOYfOey2XYcMzbtRTrsd+dadHJ2PxjpArf
6RKvvfYl1s2eBxzjhCfxjtRUkTEgYxFOaCebcbXe9PyI1zp+oP2NRph4Tm9WbnzouGLi0DKAoXq0
OYWN5MTRc28m6q1b/MHIUq9N1m8DpuDkgjTPcIrlbPImD4t0wODBZUry+2ZQjKz+0/t+P/rvB34/
79/3/fvf//F9vx+Q/+8H/f73P73v32/1P/603y/73z/vP33n//F9v9/q35/277f/39/372/w+xW/
n/z/vY+kENJhN4Z7Arxeh3lu4racipNnImgAXtWUM5RyMy/tYmhNmlWBLL/RhfqS15T8EELin0VK
FpnU3zBcCE8RtZEUNi5f8t8+57/98/dDcU14E5q3SS0EX1ebfshNGzpXHZ4Nm8jxVBi48uDR7nCW
4Jq05EtvWggwi/rBCG4pW4gJTeupvPy+j1B9efn9bzDX8bGDt6EQH/EzGvF0CXpO9uMAORpJdLyM
Xv23HLBj2LaKdkM4fAeuN214fdBAQxPIGW2ZXgQPaT+2/kkG2HtDNKPMmEirUuQDABLnNg3Rm5lV
RMq8+QKfauVqnxeoOGp/olQp57gWTy7LZvqutPetMLain7TpdZ4y69CHyWPYzfV6nFKqyhr5Fdl/
mtogQD3TNGa5csGFnTvABhtl0swRKW879mNLJqPHlF1tHYX9o1x+OM+XR1ZoMRZw6GIn4m1A/mwI
KeYbnJRqkysw35TM4hViXWcmaGw5SX+4CZoPZcRAORWxSNAhdiO6frWu6K7dgnJxKFLuz2Y9QoCO
opdDTYXgNgLYg4bUgJjvrk6CGmuOyY+qnM8IFb9ovvuR+AN6knNqOipaZzeGSJNeQ4cHzvRgHrct
Rwq/Lw5darxzOzQuQWMQy5eCfd/8M6Was0VC+UzW1my4qamlOWbtxcEP1qtt6ozhgWX04ju9u/GZ
U2QcEBtGpUiR88HGXd/XNt4bHkaD58jriW4ynURg1xG0GQo054QGr7SHcp903j2YtDOeNKr+si7F
UIevUNcxth8UvJHRN5NUED1aNE8V1KJ1FKLQuol3ZQeoca36ez0QXDB8uZfQfFd57D/PUFS5NeMN
YliKsstBcNEgcPg07V9Sxrd8nOKD9OyDaYyPgEzANPRYqGQub6NvuqsmSD7zZukgxKK++b1qu64b
L4mBY6iKCmzCwBp2btl/cXFhzfb4IpMBv9E1ADWTFKJRwMGsrLyjO7vIctno4WXG1hmlLc3QagEO
8RteLXbtnHZ4gN0E14KtzHZDTGpnYeo4tnojcO2TfCUmTH+URKx0Y+q4NNxJLIgBYhsnBfKEfPYT
6gluGyY9fHBMmCRk+zmlGi0SIDgGH73Az0MEBeNzNNjJmco/JcsrOFhqnutkobGAfXTS8myEcQic
Hp05lrxgf/9+2TocNn7/T9MXnt4BQQ9Ci/IILQXxJ+EzHnPHV9vWojMGmsST6MuV5fj/NA1WcoM4
vRqDYQ0hhlfczFPJacLdjA2aW9cQ4WZRdU5TCxJCh4esNn9IC3r0gMjkyAVxVDWaT8RZmRJJMDEO
BL+5H+/GKjxGnksERmEMDHNDcesruwtHmb3NK8Nj0LPxpGNf2jLnheRQBmi7BgXHkBbWLnZnqPo8
JZUs/wbe0F2IjjQ0I5U40ZFSsFLl28KZX+OqAeNuVGfXKPEoZI0NZhzYUACfiK15zV1ymd7R3VfH
T/+HrvPYjVwJsugXESCZtNvyvuTdhpCl98yk+fo5rB7gAQPMptBSq9VSkczMiLj33BLzOa1Froc2
z/GF0leGpXQmrCk798SYkF2WKXrXt1AQwxGJE0iHJsYphA7vA3FtubN07UQ3xKzahr161ksOw0Md
BQ747/JIb3NteblEGZcMJ3DRPaSHZKUq/7Gf0BMGE4MXRydabl7ib8v+aDhipdlxSgXVgNuR4MqO
BgsOmNdklYSwcX0zTU6WE9+V1uRR1uA2lZJ7QSB0DD1NIHOuD57gW5cNTJdAC9NTkgcPXcUEnDMj
oPJqPBoA0nb0ud76rCZtTc0RjV/2mCArsOkl9Do6uixllh5Zycs4Yq6Lo3hrOjzYk0dSGz2DOTWK
Wr0sAZWK7nWsjAV+pXQhhllU9IFIGaRBwyoLouW1ymU797fSvUWE3G1bvL2khZjVTMG/TdN1JgU6
gK3xv6+4/cmtxu/SiD+tkieZlEH/FIwYcTUXRNDtw46C+3T7E7E8JEwNlbNFFf7sWzBFG8sKllNk
XvvAftfrftjZw850Ya7HicKTVfLWecAktrLBq8fDbj9r+vjV9GCrRlf7jiJvnSfWlajLx1ADD2Sy
aOItWHi1r3MPxY/owHx+EFazhJlEbLER66G3I0xxWDe2de8NEeGtEZMi4bcnOb+MwA4xHKNEHfhG
8KFXXemsMPb1nFP1pyKqE1Ia2GUsE6OplxRPodBe3bz7oSP1XBn9mrlwePAJPjh64Nel+puHWFs7
KF89GyUcKMbN1I9f+UwBaRrhrGtC5+CLLlDVcLhIadmOxUBjImcbi8WdnbjkSRIjbM4bTmUpStME
PkUZQ+K36TUa6LR9OlNBSFyC9HISSRh2YnxHTo5Rt6XFtlHo2NO4eGJGjaFdI4HX6oLq1JUD8Keg
Xelm5pzG+SVHkrlQdp6sJ1Mm6HnzcBP4H31hFCtG0RolnnAXc6vVoTheGkaoIKFCsSNdaBEHoOax
tKYnx4XTnGtVsncycagHckng0DF+UjTdmP+dOMkjCYnJFRPDeSya33p2j96+i+zpiVT+0+0DiLS4
hjhR7ZiWXpKW7cdtfHgF/mOVAnVwYJu6DHKrJGpP8Sia0+ySP6nBFgfbgeYyv8/mmIy09XU8VXG1
dDPsa7oTAFFIq31N93SKwmqdGxpkv+8J+/hR+Xp1apC0MLcyVlpM46qan6vesJ6MFkKJ5cfHzEW7
SdEw5gzZGnRip2T+r3OTFUD15lM9DauxtEOUPZww9Gm++klSr0EPkeE5Dg/EdZHILErYevzwcwO3
K+PT7YPbi2xTYkk1DUsoNrhd3sT3hAbAwhhI0ktaZCG31VkxDal1UHSmS0ICt2PEyo7pfcdPSZDT
/L5iH5tXq3A8aFzt2+Y19lp+ElpZnKzUbdG5ZZiKmuop9iZziway3odusHN8Ljmc62lFI2qdmWN0
qBMhT+X8Yhb1Ebu3TjY6wSgh8bqZ4vCCfeanaZZZjviO/heyjxEWmZ9Yn5H0d7qdV7S3yIZHp9pT
7aPADB/VxMbrlygVhsnfD2jyT8MAG8ZAisBIflilU58eZHRK+5Gp3Ej1RoGG3xUFmmV/RHG2sTX9
lzCVLToE6lmb1Y+jc3/HNP7Uqu5sDpxTILusqhnClOWQr1DqyRSXQlheLUertlHc/UQcR0TJbM/z
wuW/878/hrgMM1gmepA/5OZAw8zmF0nmqrLWt9WkveT8h6f/XnxYDieTs+e2YOURMZBwThRYpANy
gaxOlmstyIhzdC3c9NW5irXDmEo6xXh8MREAnEm053bQOLQFNXnLZEDmU//Q5DF6uMo7RZ11N+o8
lhr5X3ULjFUmB8SyTO6ca44ResfOrJ/kfKhS+UuCRHWZQTihaGDDv93dsetxTMEYvUNQewJAwyQ+
+6l0PMUQPjw7sBj2WZ92b2dbM4Qv5Mt278fTKkRZu0TowIHcDvbMKcjeHP2f2zd15lXl9qfbzv7f
524fmialROo6/752mJ+x21f89w/+z7+v5tuz3JgRoXrkpbwVPbzxOirHjabHxltd6K8Czui9p7L6
fqqcl9unrc7SN5UFGuL24ehl97gRSwRWgOXzLv25fRqvPWAOznJb8B3NzvN597p5Aho6JBSga8co
LDAk2rnoL7e/+O9vO+84hK0FJp4vhXFBzcMhz95FRvTx31c5bZIeKosUiLE0LyPez2WnNTTg5w+N
gWwk0yP8mIxK41LnTXExvH8fgB8xidHh07cXDQtVgmpyEfnjlplawgbuow0uxMWU4/++SAbnOydC
Y4PNc2pUd7l9we2Fzoy4kFLhruoEjEjRYc2JLA/KgXKdCx6H58ZTb0nYMz/5VBjADnFaHLUKzZmd
ms++jgNEb6xzblPt4CB9+a+GvzUf0PNxpO1AbDqUbgvC7eWhiDFoxKAPzc5tj5j0mdHmAOq6+dtj
vmkO0kAX++9PQiKEnFIGyvPfusyDoP9siuwhtJFIak3lr7xWHw63l55NbCkcoJl+7fuHWYlAnaxv
OyxNzMQ5XU2Iz8IiPiGiBDFHVgvdodtraqKv7SK3PlRxt04B+u1Iran/fcoj+EJKlNpa59iERX2I
2Q9huqo6wA6jkPWbe783nzlAnyIDAW5OJujh9qfbSyPa9DD0ID+nfSVpCRdVQ+TgLEL18t7HbEWP
ErUJ20doDu4BGNMEIFe9qNb+pWqMMBgXv4NB0Tr1keJ8aslDShucRAvz7fYp2lMeDnIuTo6KYpuF
ZnkYZO6ugA/BXZk/dDlXI4TNQf7g4hGLcW4+BUOs78JujtDosNkiDG5l1awi+nuI7YAo1Jw12FTA
SkWkoxFuxT9iccBvz4VoShKAUmWv/t8mzlQ7bzkT8/Uw67hNWRcTyhGaYGFpn22isTY0W8p1EpPM
UwidO0TG+9j4owJE5ORG1AdqzPh/ZweeKIrqEHvul2mKYZ0XNVP1+f349w44z1UH+DQUU7Zh+PWs
KihHtxdXC4YthB8cjvjP8gShKL7K59sFuL2MKarnNNdfAjva23CAkSE31LdRzY23ayf7PKen7pC0
piUfyvuMQyAiUfEaDuoFFGq7ub2bHPjLw+3NhuY5LOwy85BLG8E61uzt6Iu3wMMEOqRYQriFCZ8o
WyKnDImjf35P/uuM1TIjazM1XgPH/8tKuoqWjya7AUJx8Dh3DILuzBAGP0aaP93+aybQ1n6O45gv
0O1ywNpvp6XhK7nLkWH9n15ZS0TZgu454CiDGCn9pzOHaRbTE+rU2GLjaNppKmO5SeB35paxT2dv
DsdR4FpR/MokvjzcPtXNfwIVXGniSWTYUILUfoeYgnYwTYpoM7Eq3NYCibsF/938i/oJ4A8GOGLP
IwtUQw+XPrRRKjsGI7EHabIPyYcJBqMgCi8sLsLocE5Pubs2mxjpXW2fAaLESKXwi2o/naD/HguU
q3ZiIv1Pqp2AmPxH7YnHpzsBLQ/fEp0M08h3PzHj/6aqS2mRcBDHyMnOYY4guiY4gUlHDaWhCRqH
8VKU67mwKmLfO+l1Yl7SgQP+OJcUPFdr3wVaZgTJ/76ojvQgJuGQkqCg9q0HTmwMoQ9o9mc4Bk+e
DWMkGIfoGOm85UT6vvf0Lxax3gV09d5bXzp79IzbKAniXVWEcMdU11PisrweQk4yizagEmAsjHaa
IJZY/tE4YSQTzI2KJ9y3Ds/3BKhjBOzMPHLBKrkAaLPsOVjvDBN3Pz3pz1JiAnbH2TY/gPeYoGgG
eYcFpBxr7D1NQ5sKp1YWy23Y5/1+DJq7ikuwkThmli5hEOAEJyTbk38wUxM4XqwdCZAo8AoAWCqF
wq6cdmA/oN1xvjw0QC32VP7823nDmH26QcU3CbJzQhDu1kIYe2lcb+XYmnmJSKy9sGZseouA6EZJ
YHCIIx4rkHx0NCpvAZ9CMH2YsH2iIPf+shytjMq/21BB6UkE9WjF9pWrmJ8d0DbS1ZQWoK0zwvrI
FQJNjrRDwVDWqkhO1xQqjeDHYiS+RhLkYCxpj5povS1azOgwpG99jh4ziHS4fN3Asb+tPkNv2DIR
ve90yEAcnl7REA7b0QL9UQyEwmXhGZx1wvRYXnXvC4uWyPD759qMeaFztoqhmS/6XF9LfH0rgyZV
zWhp28cf1DMIueHnr3lacLmBx6tayCiRIPHEat6UMQ9HJrKEbTTcSwdTSzYxa5Bu0LOXbvqWJ2sw
qmtj6wRuOVfNE0sEH3NzZOD2HKO/3iJmXNUfAPNYEZl39lO0sfSOuN++Ck/ezF1yMBqbbrQvrOlQ
haTUZTR7F22uoYBv6G7EyZGuI2tpJB9wXcaM/gGoF7iJLSkO+JvGTQZWLdco2Cx7vAJvjoEyiVPV
Dsiacv/FbYz+qPnOPpOkpoUK5kftIysnoChZ91haqgEXYO2KJ4RBb7S079PaMbahO9VLIWD5hRaB
DS6N9dpTs9yFh4KYwpUVRAo7S3kYNeuFLQCxeUYDddIggOScKGgQcHiQd8IkUspBUh0YuX+sVHFQ
PhPiPvWOTRs9Srqr1M1I/MJUO6YpywPlx3hWroQco+H0cGVCSwxMxEbG/q41m/uuQ4+mdZh1emMf
oWOArRseimYmcJEcv9P96MhkqD2kKWwmzbpkOujiFtHHZxn6n0JYxV3VQAZKWuRTuTz6rSBvsXDC
s4t8YmUgR8VL6V6DCnuFV3e/DXwYIjYDb44npqDPs2hjtPGHmqSL/tcuTmlKKE1X0QEdQlo9ev43
pZVLA9OkWT3/GPGpD6LvOGH/gJpD1jtycUT44XMNFQJRownAJEQPUqbaKhfk9zmkFC94zIndxlu8
wo3TLWbq0RZQOQEbQV0B6Q2MheGg+C1Q0+1TlCv8EhuDApXfuN5RRl1yxpTbxC+8w6jwz+ZuhogU
vPERM0AgihO1ZrSzS+NjNFgi4fSGK73Vn9tWGTsvT6kkJzhfVLgbGFK2x+ZekBPKfehR9JGbJWDb
OHlMFrFXVEtP2TvROg+97L/s1IFGaQJqy+lsjFWyCxV87BQ1GzrZot1mxaWWBMv7qROco2vH2+4U
2r0L4JmHFqkQAg9aMUO2aRl5qJ5GmpIb/npnUVajqJ50/Hteu02S6OBZmNm8/ssrQVEwX/BnWzDh
giAkO9wTqHNTfIV5vcyD+qxNpQmqhQAyz+9fc2jvBpwe1ELkzEkzByTm9NeGR/HKLpUKy2cEwU/X
FmmxFIwSNumAu8OLtXdbd8bdaEx/XAvcew12fYNh9oLvyYI388Br1HjrqEmMTS85XufN1md+tqfx
x6jekHBgJH7n2J9ZNv1OM+ihGbiXtmlurBy818i2gdFGwwHJFKoAd2IABbus4vDkakIt0j5jIGqn
Oewh9z6Lq4fR8V7QcDcDmgDg7SVjrwTCNTLxKVHk7qKbxqb4ggHh3CVz5X/X1xRRNH9f/LD4RIKT
rrSZhElr3MdBPs+vv5xmpnzRKEb19mF1ZG5quIt5b6H39oL3pYtrKIa1vwUyXp9zPd8pkhULaSPU
KzJifliQHHAOZ6GiJ02/Ng7mV5HCfh5DoAMTem9WNgB+1BVcQeIY0NODr+3aCgIzillw0gy9aiRA
dwG437T3i4vK+w3t+IGVftKX0nwJMaOwe8ufCL017YyBWTi+wHr6jnswru7UPWuTE12svj5Tlr5p
AeMjRwjctIZ5BAqFeC2Ewutr3RWTP6ZvutKAQjnI5QLgThSOS0uTz3oHeTcAjpJp1g9drLveN5GP
zOFSsloGmSWPBcj91w5NXpj557Gd+tfecJ66+jVCkbZU+H6xqpXvCq0TY+xsF5pQ9QIL6THqzAI8
CeJqBjBYKgvnXA19svGKZm8IcaYbMmDfRXlLFuvZ9PpDmTs/+uRgMgLthzJF7aRS1xrtR9/+TWZn
rI0u3YwgJtpZYNITLwVFQjsBJftGGFnsh1gegFu+WE796pbDtd6Pvf2Uhx6PRRZbGN1N9FI5dp5Y
/jouWeih5/3RCg1l+8YWjgTIRR+eR8Q918Z93yd3Ljf1otPlZwJIcVEligT49EoZ4KL56tDI6nW9
AeV5rRsdUjK8DYTdGsMqdPmVMvGXaWdfGw8WPVFLtAPRikRaYUZOnegur8VdkCFew+oiITdgfDeO
Ke9/rEfE2cbBI4I43BiK21E8GrVhnN3Ggx7pxuOuC5mBViCf5Wi+KUvPlyamNkWxAxhTbYOKDLS+
+sTI9xRwB9KOGQ5Dov3V/nHu1B2HVGyhq65V+uKO1LeYM0+WexgKf1cPf02fXgUl7sLthq9WI+oP
fcJIUrXsLHBH5AyaVQUprMs1/OIYoeANIjMGnS2L3zjnCZXOLJv4otUkM3mXMp61+u7Hb0iZpT2b
LCr0g51fQwS31dppq/b+9qJ3d7VlJOvE83aRSchZU4h9HNGFGvE674Yu8h8cnfBlJthcmMBcKYpD
esEX9PL2CXnyluCCBOeXfpyCZjo1XfqbdBMiKSYerccdwMIJE9RJvsaCXU0XdnN0CqocTLgEb5Q2
0COPCVtT0181e7kW2PDgFNIvK+sXbrjkReD/jj2A0gm9sAnh8nKwAyynQOYi5g+LwUX55pDjXKA9
hI6jJ6gi2V4a0zZBk+sVUU0xre9AX3W9P6zdLntl6tivHTd6jQDmKevdEXEPCNU1rsLtbOCJLQEi
TVttuXo0Bhz4mwhX0ciSq9k2K9dVO+bzwXNjuWvpwOQLeveH9axcmwb4E6hrSMwAkG2GZISWUJEV
HQ6PTcSEtOysgGBikd7VbejtXfzOek9mBnbtXej7Cfwfn6NRAbpHVHT3OuaaK9vAOZJFyCQ62zwx
6wV3NZ93oGPp6whYAFECYZNsKydMlnln0cSdVgZwKdos5JikHb//LJH0NBkdHfNZ+rZx8EMhgJ01
ZyvCudCrWK2hP59kP975Aa5mjpreUoc8UjD23qgJ6MKE/bB2JkIAJC3cNEkfIWwljf8QmPuxFXBi
AhyEre/aq7pGmc40XDkoMDkqrLqQRwrgo2Zkey2cdzwD5jwhJts6D39zfRiXJNZKKN5IMg3BMtbO
uMoi+tIsvOVuS/825kQK0TDdQfcjQOI6kU/SdzoHlzr5yTCozcG+nyQf41BouIXcEyNQZo2y/HZr
E0+82wKItvwchaeLRAzEcddjK/OMX1swZjEkMRsVDQHS4H13T/oPZUqu7mr52bQQAT2PgzRwSvhn
b9I2pvW/ZxIUMsINn3uaFkpxdTpEFHmOA+5dWfa+KPE/D+wmC0Yt97mVHiBEvKI+t5gOck5peovf
F5xkqNUPTuoBRMvoO4fl3pgNs/xrkPMB2kWqq8YlkrYH6YjgDIoxlLUdBpm1Rse6qBkQm81pCNr0
qqj9LdLvPMnRruJw4CQWa5XOg1Nk7Ql4VsWll38CbBKM4PckCihnRo8xd9GstCFEk9jo4VbpyYsH
cHIdZvcyc36IuUq5iNRfNRPqij4RFA9MopMy9w1ob0nUAUq/ONiAe/ytLf9RyqnfBAHJwrNTEdyD
geBghZrl1BGKTPHqLDtkLRu3RbPbdHQLCBhd+kOzz5VUy4FZFxBGfmFSlen6z3738B1bQcLYq30e
9eGU2yFXppJYSrOag9N4oHnxEBUwyuLJXVuS4X2qvq06fjKM4VWELdEK0bK3+r9EFKQEvugUSxLn
diHx/XgWTPB43BjZF0y0Q0B3dz1xTIPggVY7HkFjZOi32Xr0LyxzH21c7dz2i4rIPgd4spMx/Z0M
NtWqjxCC64eh7Jl2cNwiO2UTGbhnXGTstoeIHEPJJg+Kv7CP4bLHTrMMRhZ5OidMYWr+fwxMQ2qC
Qu5p+ISXdYycx02MgxFyDCsYSsF7+cUteAnD7CKK6IQvSkP1LkDJaq+gpHEHTOEuTxlyObbNvihf
8xT4QI2IDruUt4Gt95jnUlsB0KELk9G3LugsG/GhMhqmymS+N7NIusi6rW95SAZSXLy22fjLElQb
20axp7IWWvpKgQMJK9OOpsm3G6vXPjKpADM2Kj2cuQ3quW4QJCTRV9bzI+Lge+pYqfvEfRl6pNV6
Cn7fQQhKStF2bKLmgt2KBE09FZSHZGnCXJmlgxCqaFAbFJhEI83m2br0yEk+10P9bEcQIHJj2OZN
u2XBvxvNUm7gup44lruLwfY5CTEbdHv7g/RJ6qKE36LzT7RRvmyndtbT0O52cVdcgwbDqm36lyQD
lVnF0bsV9lvdVr+4s/6qOH6Pq2YXaYO2UNmdop4XEwYIuypADFnBZ+lHIwlkqAjSmGN5Qp+Nx3Uy
Psio+RvHsWV3hGGkRgtinrmpApcNuv4RWk9vtQDRzkjq4Nl/Fo2Gha1zzp/vAYsNV5/ZcaPfrdHE
fzuqhDs4iresx4mtJuRlWaaOcVTVK5PDvFVEOwbM+EcDcpQ1Ml+llTAzBa/Zuiy1co6hh2m7iHkX
qsla2RMyhFEPz0NV//QiBhsCKSXLzC16sXVqdY+ZU40rKp3QI4m7GuUn29Kz3aHc7Tmc4a3Q5mAR
OXC01sUPWp/nKA82RFzxry2PgwV1U8I0G3wy76yu2ZdoXTu4ZzycUkvX7Z71PP9ByUWV2OUvI94H
s22jBSE3T62vNxwfSrTWCfv6UBBRJ2TyO9Ol/InQ7BYQ7UkE1WKkD9PoNaSvhtlhBHcg9MG3eAm3
GiSiL/bkzRh27X60zW6jV9W2iNGpWLjpQ2kAdCtxHIAYQEGfNojXO8TmXtpOO8/AijYkYN3EjM9V
bQMF7CikhYEE/exCGUN0cLhZUSE0LF2q34ZNtHdkQmMRr8q95Rw0oU3fQTK8aXb6EXWttnecvn2B
pjznM/ntyojmagykjN4RzIkHZpm6WrsTfdRSWkh9Q7QweCudGFu7qsnLeyvd6kSsxwEFNdIC4VHp
DBqimuDc0wNfo8Hbj2qkXvG916RGuFziRG1Fh0zL/Ivs+HlyrDMSH4bQoPAcMyb4g2pbRuPz2Mif
KcmfC04R81r7VdncMELVR20yLi7pUqDJNp5jzaAwQk/LGqqycC9ZMqGDcxpqINdcea5gsK+qL4NK
spwppeHwajBv3XAwIt41Aq2DK8iuES+EPuojX27MjuZyME0HmyIHOL7NWcx4j80cRKob/XXVWdSJ
tjH6eiNzWtnsnwtnSDdT6s3Gd0lLzUQhJM1VD3Jm5RjRveXiKRkG9n1T7XuGP3QJfJzyTskzqD0a
4jdP23QpCdSOIjbnMqVcYCAeIQTSv5H2PAwWXHx9xEgJ9cLxsk8/a5pjCUeHq5X+yD4aUEMmz8NY
pjvLt++hC3nryhHEM0gDRw2472IzlXVGhAag9h4pHD0IfafcWqwjZHVpQttPBtspD091RnRQSbxI
r8cXkHLcRB4URJZl0M+Su8yuZ6FU8T40DkE4BIiVXoznoHTjFWQ2QWhzFKxCEV+m3qArQDrjaOo/
ni/4JUrvpa4BYVDp17sg076Jx4J+pXFFmr7+zmuHXxuhqtKy97aCcpeE3wzQWBMSgmGCBucRmBFQ
XX8qp69WjC9gZFdmRuWdFAbdl7x4NuZeijGTPQHb785TWb6K3MCtEL/XygUjkJCr7NGEdgb0MIb3
kWc82WjT7vTGfTKZxNr2D9QU/nM0a1CU7trck0BFWA1IRp8c+uTsZ0jtzYLWI4jDsCF+xnWbXWeB
9k0hKzJObZMOV00+HuOq3avIhEbvcvTWOH8sgjx6EgPEUILVHmgV0oLibJMMrk28QuMu6vyQ6TQ1
tYR+5WjNR5RoYdaOvqiaCixLEJzsDMMRARbs7xZ928hHIdJzcp4cbYl47FhX2WXARnpxcM/AZXo0
+/CjYeqy6WsfdH9xNSKm2jCCUOc6PCCp+koZVy+BGplkYNzp+Ce0AFQ7fDEaK9eyRU/RB7BofQ+S
B5SoNlL+dpQ1dEwdcCOxE50rZ6QNUQ5lee5imjyN2ho5vv4pQ/NmkqYVUi7QpH5oxnqr+Sw6ZfEW
6FZ4SFBxxXMuAn2uO4S9X/Yx102CN+PhCzTWL70xf3S+sGg1a1LuaDorjdCAxH1AbnXokY8umqp8
pkMAAMI9SzbCGubAFt8NAzdtPPlKbQJh6Gvn2Q+7V7QLL60GQ1VwMCjJVCKYTv+yAb9fiB/f5fjT
q2A1wiDsUflvVIOYwsWxbif6S7fpjEAuezJhiRKD48e+u2i76Nkl2yDS9fgQccJO9VXT8Ub25hXJ
UrzKi+RoXnwdoFqt4eQs8kuskCtT66I5qicCsDGp0uPfJhGqUObpuLfvci1pt70yP/RArLuwIbWu
guapx853YQeMp/0fvUK55dolfN3SeYQoGDAY2mWqfGpj56NMvJgjFK7UKKcAQEv4lbtnmjBnMA/x
Z4XoT4lkBU8EZaoaN67GquTR4ZjJpbIpUuiP/bgnwOWRNiQtDSv9dZmE0ATQxNqK3sOJ/CIZmxRx
cXCiyzHSz0yDc4DsrnO7IyPf2XfswnDtyhdR0sgtEg6/g8t5RFAkW9H009O5zAlwEV64sQQWW7qC
B3AoNihKQA+OV1rE9SgUuK3FeaEAZtNSZSx8KXIo8vTpTExf3L2s62FkkZO5Er33m+LbsnX1EFZj
SaPP+OsT7WL6OLKrkrTT8tesXcCdtnbq/NkbCO5csxOYH0P0GNqctXp/elXExjRW8QR2oF0FQZMf
K8OGnyvA60gjhKeJjdvLXtNQPgxaAcq78B8Yu14d5BxLmAfJGtDGb9nSCJ6GgqOoR+jO6M5JQNna
dyDEY+TXx0Cue5cegKtj4UxqbD9xT0/+FWbKS6uA3uAtvrDJKnz6xB5JZazLZtz1FQyvikDNXVj7
d9KwPzC1xOc8aL/dYfprA+/RcoerhzqxmV4Ss1McsdR9HPNgoGw5tDH9/Lo1j4Z2GCr7BIrvy2o5
4ds8RtInG7yvOEVR9860ZCXJ++ayME/cj0zaOUJzEIw7zlcEhHfOzrO7z4oClAeB4iby4CxPoPNs
v1p7XXdtCWZS7lNI4uWyI+bPqmjEFAiXVr3T/WZNkrLhtA/N4N01ISFzXdXBz7a2kG2QBxrFY166
O8DppiHwBrFXmnVITwJYYOAAaDNKDIEEKWEAu9QuXYQhtT4ID10WoVvgaRVs+2ZxP6YqXLX6AzkX
zeS+Egn7NaXqjv38HOLxXZNTA7FOqX0qqzP4I/c5IPLWoMfvm+MFSPVrpiX2pu5Ra0EZPJn20ep+
5TCxu4L6zWZoq6XPjj4iDVtDbH1pgmUT9ZNKyk/g4NgZVHWu3YATg7GUnVnxxt0D5WNwGVwHqK0L
q562WgvqB0LthPwEFEmKAIGa9UXozb2NfqAmhasaWOExAIZLxToOtVmtBJpWAinoPhi1dU1GAiKZ
sbQb3YAvWmVpj4K22nqBrgHW8s9VQUCLDmoiLsgHGQhsqBhad3H3Witn45GTR2+YkBLyxr2iU6vE
x9kc6H99WSe4LxkVmeNjGaj3RKbWycqY1GdMyQVp8MjvTyBrUNc5LmwkE7krZHGfRTdedq7gyGBz
J2t99edGBt1ja6URH7nO7dRddc0qQwqFtMn4aiqNk11VLQU5ypqJcq3Vj3Yf5gtmVJ6oXhkCq4Vl
9WxWbXcNWjIM+/zDEOmu9uqHCmC363NrycwGPg2q0sDKjrSIB9yGbae53MdGfwgm0p68e9e0K6g1
/URD9pOziLbNOS7ZHhEXoc3jI6Ph2DvtE6MsvBOTYExsOw9ea5wTNA5U9dq0Dn3xXqwjaKUQ+c0F
8cNbH24N7ASHFNHOOKQKgrarniGWJduSBt7CZ3H3nCdrBP+v7vxUsh7mKQpYciN7lANjdweIwlig
kAnovUL7po26sWjg0HitSKHV/D3WTzamEP5gGLa7JBBwtAhwghBlsMyk5FppJBkyw/WPqtHvkJ5z
Qw2tuQnC3B7hdZLYlIxmx0wnRtU1vzgGkQ+h244bfcw89KQF7K+ARxPKluetkMJKoIUhMPkUcQAt
ao1r0K/YlTYhJ+Wl3RQMrlrC9joug9aO68xOj5xzmLqIImQqbjKb8jCoD7Go77o6+CMo0V9RiNXL
ETwjKukIm8MDfq2ZHOYTSxMjk/X8b67IT9219Y7hdwh2gqGu37aH0aqHBXodmHc5FQ5Jkbh+aEuC
ce6PmIqyNSMVG7kkmdSmWsUBJ1ZVoX6V7aMtaCpqE9D1KL0j1gpDiEJUWAcxyWSMpzOrPqoCamzk
tb9cA1iCCV4RaXdYSlj3pdv9gMbYaLm4UwWnSYaI7qXv1NF0wKmGKifyK3/vJwpQUsE04jgl4BmL
xpUdxd9a0RfLEHsxXIeHUQ5vpmcSPULOc4A0BSfM2msrD079I2/dvdUiZ8S8xJc36bsYlX4MtXjn
m49IHfpFFwwXRmzjQm06K4RMI0BxC86Mek0Pr0t6yMHVA4eQetFNzl1JXdBZJAtj0NroQQwgvQZA
R11mc0KVB56mZttNPK6kkvv1C5Nyf0eIL+2YTTO1dw4sOTOfdr6tyB5DfLUInNn9NhYM7MhFzgvr
HNBvNo1RXO3MvMKvWsbsj6sa1jOioxJiNkCvUr2DaebNpawvVL4FNfWH6uIpTZnGex4sPm80oOQR
1Er9jaugDGlnt1gwhSM2bOQEm5tiRWtP4Np0P5mYN+AiEIwRwgkUDGCGja5ET0PA+cFbW5ErkCfN
VzkWv6RhVEvC7x7tUVd4kzHMTa30t2ZXPpU6Dr7Ks+fBCOPWhHwmwx+PdRjUK10SlJJCNbIj9UiM
aM7SQVVfBWW6SWz/6hDzGWnuujGYAsm4eTab6Nv2wmGlK0KSiwK2UG+/TWbjQVyD6BEZb4Vl3efT
/1B2ZsuNI1m2/ZWyfL6oxjy0ddaDOFOzIkJDvMCUkgLzPOPr7zoe0aWsvN1tfc0yYSDIICmQhLuf
s/faWgqByjpmWXClpRg5Zn1IKVBWB6er7YPXNeGWn+IYPyYdKjsSH37YXFXmunge85DISCqB5Z0T
X69d/hTEyNfIrmPwRTFQjx84Y9+0uN4nEHtqIirTTv9uoPraoPUjCs+pv6YxAcxzyPpFpaTRazA0
etmZAfKFYammmdcwjtBEKxjPQYF54Y9pYmk+xay/B8xGSbj8wcyDIqbHJaHyc7RlOV/onnYc5707
ZSksfpfKSTqCgZ/pIQetWd3pu6AmMC2aqufIyV7FX7G1YJD2cBQ2HivoHeOWt6O0ylIlnXMWwSut
YXhQXljszYnqneGy+gUL+TWsqMQBNT9l3qRvjOHkxW8pXxsoEM0WA8OAW514SH6BaIqiBkU7vuC+
Dr9bZMohE9h5WJVu55eJwKmlap2Dz9UJ8UUGIykM0M6Sk0YUlHdTlPfoQqAA++mLCV0GFVBHTGVC
4qbjuuesGMIr1+JSMVGYrt2OABZz2YPffQCNY9cgpDvUddvEe/M8PdjoKHe12axOHpI3mLdtdnC5
WLfp9KUh1LTtjFstX2i8+Pcpsp1d7GhkNep493wne5frKYZ7j6QVGt5F4N2aGcKiqT5Zet0xojPd
xyWUsx6B0pkQSEEQDIttGl+8MkHQxhQcaiJQN5EPbspzoRWNeNvs+rogA5bP6wnKXIXmvtXRw0Xz
Bb4pa9dQsToMTfNm6ME1CSGUiwJ+r1VofVv6+AR9xSEbpH/ouuGeCOYow6NUemZwQGD4nX7uFgVv
cnJ02FIEvPfOON3VBesRj94wHQ2CH8oGh4a2/jBqquQ6a/2diUO3WPrN5PKLTNPxvrVI5uuNZBuy
5N762rJzPKZmsVcfJ23+bqP/g/rFV5/Pt7USdx8jeAo95tRFPVpnD3wKgx4krJ6p0wGgL0gimmKs
EonM9aP1ssvh6cXhFPCNRzlRt8BLx/wQLHpNv5D+1kwm4WZi3Y0wpalZqjZ7UmySY1F7Ni4yRu3K
jkyaTe3ODikC2FZt7wPLKtC2pTcDHcULPdCRLnSzeVMN+iUw89sQNmDSEiPVAECmLBixN4IZW2Oy
ntaRi93IqqqL2ufBJsiGJHQ4nV1666Xx0ZA8ljJ4BbTcXmURsM7MIagtGvLrODilLR1U+O/5ZbsG
X40eFdbCgibL8h+jE1KsNZGu2OM3LRqu69wztm0Y/0AZm12kSAXS7jYhLWutg3LDd9+58EfEEgD4
4SSGhGfP0RHDl7Yr+/m5acwfgeFyie3LTbyAPG7iF6rFLkFLJMLb35lQUSUiurJFbpTPzWXZD0dt
6U+tCQyt1b6kTR9u3Ta7yYkWQ8S0I0/9gFGV8pz5OoXRV/jPT5EXPYdl+FHarzqq1EybPhILNdMS
XeuOg2Ghji8LkEe5adxUUXI9TiFNRAS/+YCUzUgc+6apg1uKRihniIToy3zZpZlPYcHVsGqENB7W
2WSqh3tkKCrnAv77KOHtTBWGNn6yhAO2NF8QoD5ha/T4RvRv2UR3avIhqRXJ8JVANuzn2vJCM+Rb
HVrrFSEFb/phtDmFDdOgG32Jn/U6feevRdq+Rvq+D/nqtuRO723TeTf5fdBl5Ex6IDOLggAVfel9
/GPVU7HSuh6Gq6z3pxu1MSLnA53ktDe1pmZBXR5Ly9vnfBkRWCfhpYbcqwOGtKFs5GyKACTsndGk
oH0zPdmR7EJhC7jwxtJamF/gqq+zHDEYMNYvJhnqnXHnL9mZC6DomtZTW/OTLBpwjrp2mptC2xeN
/p7E7mujmcONPdTbTHO/jQbedteGe5N6pPVU9z4igEvT0J5bFyXpMOnF3rWwfhEp8wcN7GyXBCzF
luBlKWq+KkSGxlbSb+Z1esE7AxQus3+0RgVC0M6pIPCWxpl1a15kEPz16ibwym8O0uuzM54aWDTX
VocMV9MaHqw/WNTntjBFQPXi1N3MnvWeaQtRdEkE7qmnddiEQDnNGhDRb3/7t3/8x7+9zf8efVR3
VY5fqOz+8R/cfqtqos4iiu3/evMfX6uC/9S/+edj/vKQ6+StrbrqR/8/PurwUd28Fh/dXx8k7+af
z8yr/3p329f+9V9u8FtM+uV++GiXh4+OWpZ6F/wd8sj/7Z1/+1DP8nWpP37/7Q2NSC/PhsOw/O3X
Xaf3339jHFYn6ud5kuf/daf8Ab//dv06tEn/Wiav/88/+njt+t9/0+y/+yb2SF0PKLgaumfzfNOH
usvw/q67rmP4nm85LtdP97e/lVXbx7//Znp/p/2A+VTXddQGYOh/+xvdPrnLsP/OApnuvO36dObk
rv/88//lY/z8WP9GOfmuSsq++/03efn656ctf57jWUbgusTd6F7gBTRjdO5/e31IyohHG/8nslEM
erH+3Leztamy3GF8svGLFWTfePFNnw3jbdkY9oWthe1rbETvUWrQStXxd8BrTVEja054UwRxwK9Z
stghBePC/WKOKCyc2ruJVzfjxxdqaIuZc9rtqZr0x4RYg7MfeFyjh/ASTvh6DQMRS5Jj1udmOBMQ
bLxAxl62/hTaDLyBD9ecNAhq+q9uQEUudG6Zg+MVncjk/dOH+Oss/ctZsUz/r+fFtXXDMJBpBy7N
AfkA/nxeKpRNi1fEN25Z382m925ayz5DK3wih+sboTiAfJkM0HMgANJyM+z9iN4cf7wdLMJc5pTD
oWFeOiKRW/vc2laMfFHdXae4ZW9Kf/zmNoHLlNV4g4Z9ymp/PvdkaXn+9I4lGxBT+tQg49n4LWhy
sNZ73SmhqofdvRtq9l1ccAqY18ebmYvptVsiem8qHAZuHZONbeiIBFOHJpCHrLqdUceV1L5Yid+u
sO6QkcAiQ1loiMRwjcki8Vx7X2jlsXf95nqlpxKna34JJ42RsGD9lRoLbkzmg/u1Hr4PlvfkibSx
mpM/wgmxox+isKLDVU5Jto3H7BXDxOMsAskQbpIQCqL6enH7x3wy7B1hXqSDoK300FjqIrYkxzu5
8Ob3FRVmgRrTXIP70S/R8NgtJLhBqv1pveHu/OTGxj6k4YoYaD4b6DzJvGdCi/LTFAloZNIk7q3p
aIg81JMqgTlNNw5ZOReQ7ucT/FI0Td0ZrRJpmCzzkS/F1GD8aNiYIkOdUDpA6mByvIzmD/JM6HYu
MZVuH84osrZ9N3Beaj8sDtkSBJuMYLp2aNGR5yIxQ+huiyjWRB1rVuG1X6/IAnTiGLDYHgezu14Z
z6nDIx+qTWRRdshsJIUMt/jBztdZJ1bT+keWwlRak3MUINatRLZb6YtU05zjwKxXhL0thfMCpa8l
kl9+DfFGszHG8iV46FDeRre+iITrgQbmPN+YHtZ5v0GXSDYOFQMRF2OfHvSZaYUeUH1LVrzq/oPu
u0c3h1reuCSVzCJWDsYDedLFfp3p//Q2fmoMOoud7Z3Emi70uYIeWloGI635zWRask10JoOBY30f
yAU64ge8qlmiiYR6mIkPwFxJi8OZ/HMRMTBWdnjjj1GLCt3bFKixU1TZhcizdRFqjyLZHkW8vYqM
2xZBdy7SbldE3qbIvR0RfudKAi5icENk4aYIxGumDolIxpGCXQABLmgtIicf0ZUH6Mut7KYSufki
wvMBBbohUvQOTXoq4nRUXOXVIIJ1HeX6IBL2SMTshcjaGxG4eyjdA5G8GyJ+5yJ1cEUOH4kw3heJ
vJYglu9QzVeo502R0Zfo6VsR1mcisQ9EbJ9mN16D+H5FhT+JHL8QYX6MQj9qDO00oNnXRbzfoeJv
Rc2Pqt8UeT/99PzQieR/EDFcJDaAVAwBNOkue7EI9GIWGCvtYcQ9MIiNoMJPEIixwBn6r6ZYDcLh
LhLrAetAysR09yyxJcB2QYndeI+sHc4TRvh9lvjksIa9xrVAo96PoEezfBLJKP5XlKD4UsfESeKH
qPBFdD6wN6NlZLGHHYxdssoSWqK8PIk9BGxyafRP4xxOlzmei0bMFyOSSiZOILSXbL01i+gbaYy3
ISiWPS6YcycmDomdWwq6L302PTSFbgHDJcYN/bXe57gHgqKlbtQFW1Ae50L8/NT6O525ce8v0RW9
CRQvhP0V8YwKpKOvid+EBJmtg/8EqWh0QZ1ckhktMqdcOgP6YcGzMneudeqQ8LRo0GsL6MNC5kTu
AZKgNGHsaLnQbcMFU4gdpsIXE+CPMcQoE4llJokNkaR+J/whOei4aqg/+9uoNnaNTfXUjbDe5GLC
4XLJGpD5cvtGFO9t4y0pWuzrNom5yE8+APdenw9R4z/h+yHQFq+P5s2HVGtfmQUa20DsQKMYg6bs
uSaw/bzmOksXvEOJmIgiekW7PnyHqd9vLHxGkxiOYDxCcW5wq30nVReGiViTZjEp5WJXWvEtBWJg
asXKZOFpInHkdsHjBPdS35diewIBJSaoSuxQkxijGrFIjWKWos+ObRD7lCNGqgZHlSXWqkRMVj5u
q7BzuPLhwSqbley2etkQFtSehhWTljnfImxnNQqgYVPPA4FSelrtZr/VLgdkRszfz85iLixeMYAB
QgTbI6awGXeYxqLiRNvxoKf1fJzNiUBQkcSEGStQ5u/zzq/RV9pgaqbSWY6VUb86NhD2atY9woV0
BF6IDSsPy5qY16gjHlKxszlr+XVtvk5eE1z43vTDXCnap0h9qDFzIRVnKLWy8yoOOcOZccyxmiEY
t6kOXWO5Jyv5vvCTQHXBDN82ou/QFeJLgpDjS0qCyATn8KuJP4/JDkFORW6e8YFMh0JsfBN+PlPc
fWoTepj9sDHtVrH/QWdedyyNWJqLORBwFTHTu6XTbwh1xZaBi7ASOyHhNRUKJZN6nU3+Sjea2aXZ
1h+F1fqvIxMUiJfxcyyoDI2y1OhMPwDTHfPWIdZZDI2dWBsnPI6xmB1Zj9Cwdq4JW70ouohs24bz
unBxuTErfOJVk4F81AKNhHQ7I/sHI4Yp9sqRMusghktfrJf8Wspzr/yY1NawSeHR7JgYsy708G2a
uvfSEh+0qfB05jL4EKjTic/Tkj2M8k9YZvydOlTNkXlK2ksCeQeGeewQuEcD5SPtxFK6vuc6p3xO
/WXX9sixE3lFtUFxV50bKv+6mFRX5VdVd8xyh58cBzG1qhs6Ptfcjj4mMb56OGAbscJaYorNxB7L
VQHuw2Q91eKcxYeKlUueRO1RnX0uxWlrW4fVuQ98N4MtKk5cLLkx1twY59wu9xpaM1k/I1PAxpvI
5ucbEX9v5c2Ppe88ZeL87fTpHq0aEruEELFjuzrXw3HKxkoiZyo0YDiIB0imNP8fZ/EWk3XBCZfN
VAzfcnEgOzqjuw3rzBV3MmMANGXZoPP5FrGK3QemsZ6a8rEUn7PahMGCSFR65rGYoMUNrZJJG2WR
tsQtneKku0iQk9RipMZfJ2LKQo6AVxO7NWL6a3VSDOXFnsSWnYtBG1vR8+dH83kG1TFTTN7UFDDA
Kec3gjg5u5HyhE9iDyeiGSq18oxHeDnFRN4kLjlTBIZE8KQDMZqr09mL+dwUG7qrHOnqbJtiU8cN
i5tIeajFxN5Z1eXSZ0w41F+fZFgAc7Cwi3i+1SFDfOAB3vhYTPJt7n+QD/GIZWfd0+fyzr5Y6ksx
13vKZ68+AcJM120lNnwkA6eAr5KFPT8S377a5GLeV3smfn4Wid+CoL03xehviOXfHDH/R9b3UGAA
hYVM1YMP0AktoJENqTwFfRFmN+oWsrxzoRgDldrCVufdQeBGtnkR8u3jZwSewBNQAfO7q7oqwnNr
G8EFv1ltA196PqtN2AI74AfOeO7c6wcNckKOaA8vLRCPalvUC34k3LvnQVAJam+We2HtmdsiXLCM
zll/SebOS9oz91vSaTi7hYNhjpQBQh1ANairgfrEf/5wuC4QWBFKrvt1LUOGQRqmNwCca/hw1IuX
b2OFSl+rl2dzWr7ZWo4Uz0mLQ+vXkisbIdVgcKb+61s3SwT3+6K0HLr6NPPiiXZQuMbobbhTbejK
WjeeER4aA8kC4vdD2ZfgcWo0XgK/UJssXn/t1QkiP1zi6jCMoWk7W0u7ZSDDR6zNOFCiik6b3AwI
SYa3mp1t4XbEAujI8+y7pg/Oca1c1lDqjiA17Wsnv/p8lHqoQZbJTRrjPjVFX/15LyEJNK8EFNIJ
MkQTeEhkwCApUeflAhYh5aN6AM9wrw43gh+hF6r/fBRG5cdAICW24EpauCXqUQjcEXwI1KQSvIkF
56RGPw30pEU1eYUgvL7yBKnyeVMdg7nz615mTO+WYFXUI9Rj1SM+/8HnMR1KC157Y+/BbQkF4BIL
yoU5IW2h/mQxCTq6gntx4b4EAoDRQDUIEAZZ/jtI/xNEqKsUYkyq2DHqhRivcFcKWiYTyMxUPI49
dp+8BT9Tanh+rMy/DZkI54KoQUE9C7ImKaJXYr/uGjQhV4SG7wpzeVgEc6MJ8KaHfFNBwLEEhWOy
Sl0FjtNAyUmTFtELvEYNfI4jIB1iKI0LXeA6tmB2KuHtCHgnFAQPxN/8TxuMkI80g4huhN1TC8Sn
hOZjQPWBIN8hlQf0AwArGuBegf8BzUTj2LlI4AI5rlYf6LPejigretYp+6K4I5uXVQRMIUvgQv0I
ZQjaENmud6biDzWCIvJgErHI++iLYl/AKhoEWlQjFBGIkT/a424ETyh4I2YtW7RKOJNm5imLQJB6
wSGFcJGmlXV/DCkpsucWrf+FKQglQ2BKCVSlELpSLpilUoBLRQF6ycKe0c7vFByoogqciYS+XS24
JgtuEyKD4aqVDac+PiMt3nWCefIE+BRDfqoFAZX6wKC4JH2dBQ+FYANch3w91wl4VCoMxEjrtrGA
pRpml6wUgE11gp2q4U8lcKiI9nouBEzVC6Kqg1XlxSAFET1fMNfxNuQfEFjXJvexB+JqFdgVb7jf
VoLEUptaoFhgu9QNyyINQbBZEBYeLAFp+YLUMgSu1QhmaxXgVgt5a5pM2P+4FDKBcnWC51oF1BUK
sqvwNrzL5NJk5JhhejUC90qBPm+qwNx2CvwlvzFdYGB68VbCBtMFEtZCC9MFG2bAD/MFJEaGEqUU
2GKWQMboxlMogjs2CYAskZdOBUrWyJ/jS+CUAMuYv92Ns/ZF/ifICqQZbLNJIGeO4M48YamNENBG
yuHqRivndYWSZs/Xi0DTCsGnaeizwHdIkwuF9qaFsuZBWysFu+YJgM0VFFsqULafzwKnzRRgmyfo
NsnvINIBSYnHRz4L4E0Lvi8CfNMF/TYJBK4UHNwqYDhDNrroJwQa58hVKROQXC5IuRy23ARjjrJS
S2wS2LlEAHRYKQiqIDLeQm7lC6SugFbnRMDMBV9Xo2dqBGhnCdouKk3zjNZz0yTEjVAmXQWD5wsQ
j7kkRReJ40TG3gk0j5DB6kKflj984ekNUMRcCHsRTb6DDnMvEO4sCD4aCtG5ESofdD5fUfqS5wBq
nyP4vlRAfpUg/Qgy+LpaFF8GRFuIcnIaaryADwlwhQg4Chpwlg29WuCgZvKYuc49hEuuHhAFUxu0
IMqFB0tgg5ZgBzv4g/CJ9CPxB8zxgbLJgkKDVWhG7i3znZ1RxO+dwAwjbf0jfDTRxo6QDgNBHs4C
P6TDiTlJw1DlzkejAZBYDf6LFlq3nQ06MbTFyQJNsRasIuEvwRVrqQDoF9BFtRf5gBg1QTKqm45g
GiPSWH24jYYwkD83uuAdfQE9qmOrzJQFAvn5CMoblxBFs1Mj0Mgo8Z9swUgyGyDR7bs9g5e0UmIi
xOpRQJ4sKuQHTJIwHrXhbmyIJrUEVJlCrFwVuhJHZyEwy1noK6TAU4FaQF161h+FoC9nGJg9LExT
oJgmdMzVAJM51CCDMsiZmiA0a4FpBhY64B6+ZiygTZszNwp6E3hNs6kFx+nA5ST5N6UfCqozFmin
Cb1zFIxnqYiekQvcE8GlheuRE2GsoD/xwmGn4alnMWCno/bFhRNqCzA0pQV+5fhARDNookAqL1vB
i0ZckyYBjlqCHuWy4OjA6QVJOsMm7RIgpW1Hc2o0R/pdGEMyxTINBWtqCODUtHF38T/PBPy0Ewwq
nq/8aEFGxeGXCihVjeyFDzy14O2YglNFvjCgfakuY0GtAvJ49GCvzqBYzq7gWCVMHhUoiNYaVisC
X8QZgm+1JkCutiBdCxu4ayeYV3V19gT9asOALWDBFgKFDXPwsIWAYjWXAX/hyq7DkLUFJtsJVlYX
wGzqeOCvotMk6FmimN1tDo22gEprmAEp4brNtBVgLWJFbHQCsR0FZ5sL2LYXxC3v7aoV6K0F/TZi
ODeg4XaCxR2pxe4aQeUG0ffepVw+ryBcQqy+BVRdzFxAhhVpFyvoDASSDcBcTF2C5HVg8xaYMBuB
9QYL2F41eBnM5c6Ljh0Ytm8ukF/eGJctAf8SqPVaQgLG8p1sJoEDm/J5lEP+pRBwcCAIYVtgwilU
4ULwwo6Ahk0H5HBkAx/uRKQJG2aGSmxjWUL+Aqh4FWSxJfBiYhWSa02AxpqgjSkywYMR3LEr4OMK
AnIvKOROoMiGTKpMOMmDK21XQSe7MJRpLWtYTIpmm1LVQ2IKaln9/bPgl2vgrBctROZFdKKJMJoH
5im1B7aZ7IEHVm5Aoxh+Ome6qbPhR2yBetYF+tz463I1Cgh6RAR7UUTe10Qg0Qa0aFJGyX0bvIMd
uSOxTu61JmjpWiDTE7TpWbDTSG3iXQ+Jmu8DcENqmrTEwFSHAqz2IVezOrnLcIWgcgdqHbDYyAVz
3QvwmmVSgXomfPLxTTMSWls7yB4SwWSHAsz2+691DCqnxrW/Ls5VJmjtKKd6ZYfvKCWAk0DfzqFw
dwk47iRfY9rq74OAugNBdpPvDB0x1Z9jD/9I12b38YBvMBTUdwvzOxf4N3WMTURSFH1lwOBxgXeF
odFxv5v8MqiWmFwZSEOwm4PGV4OStTntTgW8cVPA4004XgIGRLsrUPK9TaOf+ZHAyictACVpIW7A
GNAG2YsnYPNJEOcWcuYtJR+MuODPU0ppWxp16PYbdxt7yBxDaOmmYNOrnqKCIyj13K938zzdIiRs
0RK7u16w6zW91K3rX1oCZHflNLY1TivN+mOE2R5Y0vUTjPsIz10XsLuRgnjvBfbOt+uthP4Ogd7Z
NfDgJwHDTzEONEjxDaUZftnrlQlDfuUzWmHKUyXh66k48zPG5VTQ8zEM+okOA4A01OE1eHqkm0Q6
UdLZRuv6ZltA7Cuk1PsFrr361i6Cug8Eek9C1nLVKxL+gG4gEDh+LPNNlSM4CDVf3fQEp18zn7lQ
x0aB7adQ9xMN/H7NjGq/CpLfUHB+wfTn8B4F268u8TROAaMgGGWCLJd9GRN/zv//tKvumkkHyHRi
AtS/K7EpDxc/x0YZKoZA+ieBxAxAwYeXIs/WSQhBlBJH4AG6vwxTfgYSVZCq1IK2n4NDKFEGn+WY
z1rWX459rtXVQz7v/UsB5799nLrjc9n/+QR/Ofb59OqZ1eP+/4/9b1/t8+k/X+2/OvY/vwP1L/7b
EzFLIEdhlit9uvZAWwiCFpe6ndbqj4MEeZQS6ZEV9DSzFFeQRuS60ClhVlHRMcyXeSKTkKShdBnf
ndoC2uss1xqlxy92ld1pdby+RIVr7npqLMd+NcNvJZaZet1qVT2TDBiNFPjbYh83jn7pmzyTFYbX
mTWWD1OXEaZSM031CIZJDdd7cfM5IJLVsC5ThzYbdcRTjI2VPgny1nhdsHWQ17Lz6tXYL2QLxfKP
qJJtEqstn9LKKM+DqdnbWSJbNN1/TPUGHM+CZdPSkdap48UyYcjzMkIH8NMHQcGSo228MzOuCxtV
xUuUdOjK9Y41t/aA0Plp0vz2IcAARanBe8zsmnGuHTF9h67/7GqgcR3Yjle+nhmPIUJsHel/nnXN
82BJ0p0C6eAmMrVee9Zw1BKsWjya5twx2mug2uU40c+k1ydGetUTC/joU88mVEp79qeRa7FLMEHC
L+qCDJvlRav8b3OalQ9Bk083kzgpULW1D0sTPaxpEO8WD2kfTsZu42tZ8OKP4Dtcz3yaEzhkaBKT
nUagYhM49leG4kC+HMjl9JyZuZE/lKiV5S/7DIxUN1ct27XZcr+s/i2oSv1AtNGpd9Llplu8L84w
7wCMLgwgCVN5K8MBYeawcwykeyPx0biAkm08TNq3zO0eIqdNHoZqae/Mxn/LLMd8XtJO27WFHx7A
L1CznpozPTPry9SH7g2ahYYwbHyrPW4xsG4fQ88Jq107PifBUh71tk33sEtp4NFnKwi90kq8HnF/
iceJHIiC3m+qJS6D35i8lNCiqdvpyHdN746e1dFzzOQZHSSDVEkHhSkGisjk++x7TMfGtHi27Pw1
9tz6riUF6IsfOKdmIH3HzfBB1+gDwILQ7U28yTmGaOtPdZj7rAxrih241NOE1Z1VkolbJhax4wsC
DQn1Isna3HhxMV1WCN2fPO9enWuTVugpXzt966W9/zxKTCcWtuVmJNT4y8hftTgZ4Yg9gdKz7jL3
odS/a4hCwp9N7nqYn30C+9DL0xWeiby6WcYpP8nIhCnF/aBBfiAUVj9PteY9F+hsJvtZ61PnrNuU
4dTRxU88DMJjhIAdUb6ur9ZjGrw4aMeejbjoyHwhn0/dXN0u3+LomQ9W0h59j2qeT+5V3bT+Vx84
2a1DfAAKEo5PuJ33fGGIltOIpw0HfptzMf4xN1Vy18YBmsk2OjKxTp/XsjBPc08HXHQTJ6xQ09Yp
SZt0qV3tIly4qBZK96lJ8IPkevXNygEnGan7TqTN+MSKaigmUp6qmh4b5bUnXUARaVYZV+pmNn1d
9G58NElrJpSBnmkQMZQynSLmwuvcq5bk6qPb4lrn550+EeXRM5e2s1M3WCPhrtYXwFqoc6fYwITg
JE/9+GF73nyxZEl6FUCgvdVS64d6sbpGSp5Ic79buSgAVLSfqEFwdR5tUWzO9lOWPoKO6R77eSou
k3Q+DQ6Tz1Tnh9vFhGiV9Kv2U1rTACpnMt7d1rqCN2g9RdWrj3q9Tcbiq5/M+W1r+z9wbxtEFybO
wXCQj6qbVUyG9WJbr4lBEzVwGv2JdBVKJzP2iKmPrsqwsW69Sn/zi9Z/QkmzHnSPaDtgwAcgkN5T
REj1RVJO0bXLFfuJwDWnCIuntcrDa9fHGR7HEauqjJxXqD3IvjOStdQJSE3kmCiVy5u21Vnwj6el
mulzebZGkuawwiLilxYa2rEJKpZ3i9Wd2ylN92tjPlbxbJ0tj6KSVlTWeYwhW2nYXLa1TVofgooA
un09o03A2Kp7QnFdyyC7mEWf0GdVSPZriUuBiTSR1h41sJ/76n71eLX3X91c5Nn+8hDQ/jzF5z/5
/Hfq0X+6u4g4c65RHsJGGuIQ7c5qr6cix6WMzfjPvTAuYn2jDkbNhNnYzgD8Vfp4p8mfAb8RpDCR
xhkIivk6GGntKkStotN+cmrVsQAgyaYyGYwIJKzOLfWcM+oKD28UvCxFbMZ8z0BPMeFo6WTM6uBV
IcPwBtWG4s+vvQQ2aGtBfknkTlei3xVE2ptZyFcEFBNpPxDvEeT2FnctWga5mdOjPMeSHvZ5EyNM
cZ7u3Nod96bv3ddI4gm+nGkBD7j4/LjwMDXEy9mPkpxBieW8G63wZ6qGY3MwHAJ84Wgdi4s+6upd
Kq9hry0jTxf9oV7x82U/b6q3x2ocvkt4Uu+/tWvel9c3OeRydtsGAAVLnIL85LhBMkv363OjjnUj
bJl+ne9Q6uAqTYuTP/r2yelmiNHqjUymDxt2SI6ff/CwEMZXJeKWl6aabDwJgsCiMGziqF2RdUuH
MxgxQrYYVxTZ2BUOtNrLpU+oUw7i4k8tfVGNsDG+TsYASYhoHNRmKVw6iymSJZa5erO1k8jfmA0p
7PPkY4vAwGAdhy7dBMVcnBfHKc5q73OjJWFxZux9BAPs7dQ3DUBvcfYiZngYqmsQHqz2L0iTxGTc
8ksdu0Taz2z6f+5VgaedQJuFjBzYSOXF4mHwSccbYi5k/Rpu1VO76rf5+SqDQYvTirJX9SVWm3Il
6/Xi87aPI7+GpHmq5ZusvtOBo5sXVT1igPUGnDDqS61N4Vu4jne1Uwx0DhcantT8f220uKpObZGy
OJO2YA2o3VnD/ueep9l0Cd34qoo9/eQ7eWjZNLBdlpeJ9u66Y6nvaLMiDSib2UC035vpqaPMS3u6
//k8PnPEn3vqGHV/FIDq4F8e48tLzxDmSZZKsBpa+XhWm2UYfu2pm34nkm+MyZT/aZAbHU3hygSM
/nNPHcMsdtCBwPhe1hm7n5cZkMenIP1h5XlD17bw3DNdZxfxiEQ7dOZxBerTznu7qCi46WZ/rvPk
uIqoK3ThlQxL+1Qm0CGdIKnPzDuC/RIUd4s7r1efm0bcproGUxe2iHFZwIQ8BV21M5wsupxNM7q0
1u6+MiIbpWBHN4GIESg1mrHFt2XiFlSbmrBQaNZF9TxPlb8vIe9edohkLld39n7uqZso2/SdL+/O
qlrqLlp6acgjktzzLiPZqD11p5XALvJ189DpOF4MgmGolBkX2hjtikhKq/eV9WFAxDuUq27dM6e+
S/rofeonnHi6k2+nIIUEStd0uxYx2IqqJxo70cMjxDS6cJjDEZUFC2/lfR4t44rOin9KxsE5YLrW
7oD4+PxSNnbHHHauoXHYwPNLLfojMnR3Oy3tdMlSrL1fHZPyvjHRlET+ijUNFW41Jtn11AAJsAob
ntRy6U5Ne8TnXuAendsvNiifUjcA/Bv5iETNJFaAUtRtYgPjiTwYVOqm2izOcLP2GaloSLvBgaXt
MSzH8VZtjEpbb5CQoqJmCF1txhqM3uRPgm+IqXtu9HjBsRqYVCSY3YC+MrxmGwzVt2GJp6MflrcW
Jf2jS3Zzg+VqwRy1zPUuJqXuSqv/c9PYRU7YXfeGCJsCqhzXwxT9E4CDz4dSjiENOSoypFRNR8Yq
FVe113XRcMDq9KRCYQjW/IIkeTo4LPEQHUrQkF16l9bMPMZrqRsvawYtzjDouba6C12nH+aNXTYY
sZeuuPp5EBeUc4m5xfxnOBo1X7GhO3g/8U9rkoySNHQUC+8WjCBZeEGyMdruJchRvFFnOZtSVPE6
07+0wQCAs6IOOuBG0dcYzteIZoo6YJKP/MxCLQeKbRjxFZ6H+CrpjfeuJ+4C1fBRRUONOsW62IDJ
6RqIm7Dtfa+y5sVpB4tIdtnkCU0Ouh0otoFOJIWGeXzB5axiFGXUvcKTcz8zNdf9nBEzC+afm6Hc
O4aXnt2B2hq4E2xzMryMq7+nCAqDwxQX5DBoZ8OeTIiHPukQ6fBzo/eklW5yoaH6sxehtOxf0NFx
fimgn+keM0+TPb8yr/TRJkpPFCZ2ayP1pSqFMY1Lr6Zz7HPGoY5NOEs2pQW+Tk02tKb787RD3Uzh
jO2CzHn7GV6hphw/d722bA9rlqEgYewOBjtcN2pYpxOLmii+A9X3axCPMoZzNX6rPbWJbRMMRrse
GYlRsOKpeGkdLrEgmr+qp7FlijMb/Z03OPM+zoaE5GZ5ogIP0oXNL4ViLaB51oXME9SoPq7txhjX
4mQhsd1S0EQuUYvTcnZoRedoXg2cXhs0lrS3M/BWRjufC9coCixh36G096RAdh9LkMznVO5Te2U/
0b7BaYgMmgEVSxe/GrXb4YA4Oq29Xa0Zz4AavqvJAAobyNBLVIEfhfBxZcqoBvJAZpBqTx2byuGI
Wmw65HYK5UnNL9W8kebM9zgfVqS+SOEQnLEgCp0hQjCXzpB4ch08dUpyLAICBmI1rzQR+W/6Iabw
sWLVx0XrIpuSjRo/wFjMO6dfX8255XTJxpAzou6EdZ4Bna9EapHPh8yKTyojZRR9D/Qj5D9q1sMM
xj0lpFXLpEfB9UFi/dpTx9RNA/N/rdXT0QzduD2WY/8Abajfl21PuK5N5DDNdnYtz2guRqhWtDmQ
vccyAv5f9s5kuXVky7K/kj+AMMDROYZFgp0okpKofgJTc4W+7xz4+lxQPHuVL80qs3KeE4VIhS4l
EXA/fs7eay/PZyZb+e9nv8/VOWQ/l/qZS5Uv/H5ol3iX+jfjZXlOCyQN6gn9Vt0x5dsA1OuQ9OEh
M7R5W4T15T8V5ti/RBqnt5khHgpPJzyyj6o7o9LPE9MUugDYgktOd2GYDGdnNl9HTxlHMYArG1Hz
tJp86Bm6r62+xUcuNI8Kv4BOFAhsiZk2PVZQIgLTDN4MQdM4YeUZGZUdWqkYlYWdZCgVZaffD4aX
E8dZE1wlC7WJQ5C+VdXQ+OPIES2iuXzRGP5+pnu8nOHCWpiN1jqPNdot2aIDwTmTMHgY97Npvbqu
yT0LgGwv6zw6oax+mTw327f9XN4mekCbujZfJGqNfvZALY23QVKX2zFt5E2KsHRlWgQoYNYfmZdP
ew3RNnUsnJMQ4u9KNpTO0hgJP49/CmfcDzHdZ/TU0Z1I0POiXPFuUjbL1UgciS6115zD+14mdb4z
yK0k9qWLL8PYpQ+llT4BlajfEISJzZBN8ICCAOxEKmsfOaok/iz9xwdh5u8AqjYhY7cV3FGakPp8
Oxj9dJ+yy7QIq1/6oGcBKxhreYV4bHK7eW0WcmTpeM1aAXRa661G+7Ifg2kXq3G4qtb7mKKkv/19
BGI42HU5szYZhuR2z+6raAEqZYZr3Zh15r6uuRjHe7g+jq9rJRkgMUtfZeh7Md7J1kUenE0vWRho
z0XVK6bqASlzy0PMCIQze+4DF1rymOQkj5mj9myBffA0rWFUYoldLbpiF/eTuu88BkFDVwEVcUMy
SxNAnZaUp7wwjPs00j61yH4P9RxoYY19MEnd4cm2o3xD4eOest4hfE1/oNysLn9bu3KdQX3pVOrE
v3M/4zniKAdsc5g9YnThZCA8MvZJFiTHbMrTW1gg5y6KH7Kl1k4zBN+epautAmN7cQn4ptCIp/dE
F8zXp/k5TRlh2aOqnzOPDLLIIA9rCurnELsx8Yr9o5LxAcxyfyqqOSSuk7Wq1DpxZ1ixuBMAU2+n
ST+V2mNjWHSsyf0EnaCINUlTnCGVTRZK9siWSNgOWiyqo8VPa9H5q5xCHGuoLEt8Qb9Ne2elnOK5
VlO2nSHgPfOzwvU07qZR4v9ttNPvh2BGlJso5mYB+LQpF+lltL2ZGllCjcp63BkyQ3vOKvwwhNED
KmwyiRXgFDw31tlywB3QPMKmPkw+ckn1GhYu880q7/ygGjzOLENzzzCRQ5A4xczW8nZ4SIeZ32a2
yzNumvGgMsuA6BGZ/R6/nnuSHGlO02OZlY+h0xA+XxvpVsk2P+K2z5mOokjPq3JbGkn26YkbaO/5
F0dwZNa5XpzbUTqAcsFJdKIbH+M0ukoAUKVr0ZT2VPgUGvbj4OnT+fcRWyjKJatF+rp8scuL2G/7
JSWny6803Ct0bB3RmYZFY3/a9YTZra1hMkDs2nhXzHMiRPnw9+U1417ahI0GZaKW9nHs5o7q/n4A
N7eucGGc1HSX0io8ZZYX/v3Bm8M/Tmp5ZPl9YJCANgqV7RDAl7o24E4OmavtIPyBjjNk9Gm04cvo
FA+B2elP1uRcZZw0V+m02tGiDwZ7OsSIgZS+mcbCN/WeNF6kWISjeOworcArhz/luSBZ9X6YJLL7
UZ3dlKG+FoTydXRjw5+bQkOXTlXr8K6bva75elrt9FTzrr8G/ahTT6JlJGJj7KBSfiqLUD0Nw0a6
ff6oJ5cqH8SB/z+5LUaMa30xxRfhTAVpC9EuzqR2//shmTng0JDrJ/vOnozxyU0dv+vb8cGB8vZk
FMWe8Uh///s1wLa3bT/2R62YjkNWwRSagugilMNkxC0ZDy8PQ3v+xxdyLbJunFk//T5PJxi/R4/h
bIBwc/r90Lihtgi5lrulWRraBm4livkgYWjtFU7+oJon9Bzd1Vo+dDP7TeTOWKxGt72WnbKRNgyv
v49o44nNpJBwRlY/k0Hr9MFNEjhQG2DIpAfJ9L23TJ5rJ1w3qTq5ExA8/ze5GozSTKD4zHvo7d0w
JaHFnBUniOXTMu/G4+9nuusMR2MUP2aBiicK3AxHeV4hisPGfWgXYNvyiDlGdfz9jCSE2E8dfQIX
0COCmGQ7nQRl6Uk15nOWRN2e89R0Ckv13XVmeZhQatw50HH9sqtZapaHcx5Pd9FQihsriF9+n8oM
pwjgbfV7J8m1W1qvPPz9NjWM//g24DvKN0oRbjPdbDgexBFuoa67Ct0LzxkuVzA63fX3KWvxQ7qI
JY+/zxncgvChBWkCyzf8PodalFoqGO7mKequEK5R5BfkGPx+caCNdZcKa/P7xSEOn8OIEia2IjRi
HNFzW550y3OvbQJMogW4t51D0zp4fbJ4XCBbkU+N2GL5X8pGyGvHBH2Ww3j/+1Tl2YINLyj3XlTL
q8jQrLahQ3sa3CyEmxOThxqNQYFcUktQAIJl8i0jGw/YBwcG8LgvYMKv9CGe1h6hNluVafmdwsG0
jeIGS53CmFYI1z0w0BdPugZZ31iSPfSxxtnnyLObjPLMmZ8jdZkPG5FjO4SvdiwDSI745aNzUPkR
KJtS0RUdunkDE6jf45swOX8VCp5qZZJNG5TAlKg0qtVN/DMQ/1Gb7GOvmWHQ60zqzDfa4jlxzXui
ZV47A+pSMSCB77DU9NmfhCJ9bc/zg5e5rT/byQMuQCubjtSCGu6W9GYe7WdYqgmIJQSGY4N0ceJv
WUbzoyOy8xCgXA1ytESmhmDK1cEbhpZjHMOHPAGYC+JtHRu18PsbOKbPY11b6wwl4Jx5EPesbzsH
pEzS2Urv+/iaEljWzvgoCi7OuXC/7BkmH7EOgESk+rJU6O1RpbT+lJU7OdrDBXweO3aHUTRmEhug
IUQqdpxGo6cV6ECcqNS3pOhcVJZAzq0FCUptA04667EhplsZW0RYLz48jfM6q25/NAKAakVTNr6U
uPHy6jygGkQ3mpPNM4Jar+S3UbgzICuzWnvDfJ8K/MztnG+UCR0vcaCa6v2LWdAcAd1AOgNkKic6
aG0Qg25OyE+cxxOzta8Jylbhae4+1JydLbNrOtneLm7sC/hqmtjzni4euYGB9TSaFSryGiB/OX5B
Tr0C7hV+RUie73nLsl0wOJ8kc5sSaXlsYxupEfYGL/ZgJ3j3zGM1o3fBqQOzed4PTfGpdXF1QNlU
+g6m7J4/9q5PtS+CGkJYyZwwdrmtDpY3NltQuPG+TUjgkmAZObTcat30U9bhYZm8GWNeX1CzfSjX
YvZrGF+zW8e3cLLuRAe+D5mGebY6+1IG2PXoyoPs7IH1Az4boPeVWzWj2avwZYdT+xMPJWBmMhlI
s7aXjCuMwzDMGV3h1aOv4Di4ImPdrTa1EBd7bPM1kYgFXpnHOPMIgejrDxW7tNnsBZWNCAXqlXvu
8/xcOGA63NB6UJKTsoqiS150z6Pbxyc8j9ZRuUDt7apGcjyACKiSexQt6C0vA7/qrsyqzyokflga
uMG4Gn7NIENIZENhElkLthPJ765o0xOuHKK12oTCo5KPI6PuVYHyiDTY9r5y9Mek7OEDimgjAepX
Iy3sRD+PJtwN+Oy8i8naFfpnUHN8JOIM+Gc5PiRjfXIaB/ziJIcbrXX9YMAoXJTcJ66FU7tGk8T7
L6DyjihCfSaa56wJX3PQAQcT6hUze++oZSqiNTTQsGzrXQmxcwUDKrLNfBPPCbddwW+gxDbSIgTk
Mn3B9dtuvSA89nqxN1V0KXTAhLBLWUIkAYNZeE2lekpmZ3FhU36Li94yq+1tB09ORxNIJSNRV22h
+5jNd3iK96MNxtlQmKFqDQkzC+S5Ej9DVZn3oQXlVlQZYRg2AxOje5buFK8d3I/E/PbS7ylw3UYj
L6iaCPZlaFqHb3Ex4lAF7LLC0wqnT1cIHDqJUIr21DqNXkejIqbvUaYbaXPpU3ysisn4A4fnPSzl
l4awjd5L8tSMWA9bLBpuhh5h7n5ixS2PJ+21yLtw38Q4cvRhOpaDg9dZoOSeK5tMWN307SbzyKR/
yExvupJQeWzRL4qzoRXGeqBypVfYPdXeucy1lupEL+/AsX5QpQ9yZvcM4qPFO0UbdWSKOLAkkYGw
4QUvhAwo1JsUUK5KV99UaNHKHRTJNY428901EYxsrxvCZ+hFelAoWu+hjrq3HKP7LSyAj7K1L6Iz
f2YNUiCE1ftKNl8B9STRiGWNYq5yOrVxJpBBMplfXIefi+NXlGumL7Q8OyfYtr1Yi3d1L70VgS2H
ZDbvyGTe9L2ZbkRJ6ErXQZfK5pPLGRaA3VoL4uB77li/pAanr8lf51ltizE5mVO5DWtrV9stqjnL
jyUxGraTPlTKBUbJMGYiv9mgvmxai6VJhyGMpIvJcMuG6JxEmX6EJAH5cZp8uiHw38h+kXmJhF1Y
701TPOoBTt8psy7WXC6noHCH3AK5p5g/rMJaKJHodUIBkd9+If7KJzzttg7mi00fe64rLp4WyLxq
swt5aplgb6ucPgFF6JKPB5Ucj3+ufC/vYOJoLkkeHNszrvJB17VFpraF4M/dHTYoQhK6viLO7ptk
Cc3lKid6wAnoUHgaM7/EN5Kee14cR9TSUEK4oL2c0eFMI4+OObrFxCVsakSrJPa0I17sUrE0T9ZL
YzIKQBj44+EJwJuFULWN6RPwXmTzUG6i0HkW4+3oNrssM9hMJiZrFu7y1kEf3XUN058Metfo6uU+
6oO3vEyMddi4sISjfaziR9MVuGeQiAfa8EjKR4q1eSGBGu5Z6EFH+BldF15cT3qwpC5pflE90d33
SPiaZu/2uTYoOJHmcmgpM18XOaAtfZJ4uCGTtDVLeovo0KctFK4QkJ7pA229KSQOIeTsk8p8DcIW
m7sKv9IBLySyDDYxMo64S9bBGCw6F3JAzfGK6BLNX1aD/3fmz9CzH8OQbLq2OBAEMjyGzTUWkjC0
Kr5NS/Yij5AGKhESjxqE0Ejb+5quYzp+J/anVQ8X18D7T58J8OWMhaNt2NVRHfWjbWM2n0s4kGhr
NN06ljXSWjmaPwwaS8jKzrxTFqTVpKx+aMluZyJZDnGJth9+wRx+gzw827PAkGOhpUi1xqe329wp
E22CRmpV3CI/8BoqJHAAWxMtDcWItaU1C4qkH8hHsbldwm74mromgd5Gw5wDJ2FraIlNarYColoX
75VW76peHjmCzxsYGsfG8xG70MaN6mVDSlq1G4XzrWX5PjMsZ9vqLGWGM/3pYoOrIrCHhVOylm3z
OSjLuFU5o+miXIahMj0m6N03oEuddZGGDUPq+KATToN/oAEIl3AdFGbxHFjxux6xbEk6agEdS9Iu
AhoLwvblXH1NqL4wJl50pGkrmUV31qyecsd8tkhhygrSGdrO+zFF9D6n/MyhbElb6rnyuoA0r8wd
kaDD+lRB8TzZLGhtlJ8KfA9YpOPzOIyWn/TWTWmLS1i5/WHAr7SBDA9By7gD/Pgdh56xbkr8vXrb
aeuopCkQOsswHHXMShZCru3gQ0Sc7Fo8NOtUDvNmATiY3m/KTXJfm8ZO8yYTkV56X6fA7AXi5dqA
e4lvUsd9juqiSc1nk1itxmmf4ZZuJLNgKKpYjZK4u+8a1lo1WIsJgx3RhiSc96baCr6Nxi9Mc70H
X0+k0xrhnA81+E9TF0c7Gb9QMhnMCaG8p1699WLK2lKrJ7bybicJXEcJ1AF7boj+DTSqN22J2EMq
vMvzmMmjVmyaKfqILXwfM5PTnluMzvp8CjteOqyKy0hfcGcb5QtiIj/Q621e9n7XWHssYIysMjQG
aXHpYbzd1o55U1dLcmNmYB80OiwYLYIwRSZQAeac8QapMkVPr1+/neJUXWqAuWoiwxesYNkyrh5R
CxnJT6McmoYJyp1keC/bq+YMPWrJQuewYqh7jXxB4njAGuIgqimW2pL7oAjZd3IDP8LgKIB3AXFe
4knaBr8IajVORiGRpLa8scCWhq3Ciqk57SawiotmpQ85wKZXM6R7OJg7VGHBmkmlWucOcVblgCG2
pMReiT0mJWihVVX4w8AktZdETM3YMzhbPCkRFTex+6duMEG4SYn21eJmIB7B8pnXyBUAiJghqkxO
RPclK8cqNoYm7+t4BDLQFz+yX6ISx4/AHR8zIpR0Ay7M0Jlfmqc6ODjFfIdywNk5loaj0UGn09d5
t+GKKPgh03jdR8VjHByMwUWm1wY2xN3wZXadW2/UR3gO3bsRcsRLlswskJOVrC+hQ1+lUScV/QSY
CK76cl1WXlZujaXyUXAZ7FnPz4ZdvzE+J7FsboIVh0Blxc4zf9H1HHXGISxQoM1TkT/NSYRrIQ7O
vdJPQ2H5eMp2wWw/E3qxjzAFrBSDrrKKGUV6Se2zehrQwk9VO10Kb9rKsQcqrgERRSR7qLl6zIme
lKNukaEHOz3XCRUJ3Ke+StIDp/qKFo1tM/Bxjp5uvkdINqqlo55SPg1OScRu074PAelo6KFqzTzi
1oTCvgp088EE0+RXM8BiPXe2vU6T1M4I8PKA5pTIKEiVAZxYxNjjGT31CptWTlRlWS2FJN60InN2
DBtYumx3FacEf/UCp4Yo524T6dU6C/l3altSUmU3tSXLdbLWu0WZGKdfWe/JNbtTvPOidt7A3rZ8
XRYdHcOi3qqSCJM2e0zYolAY2MU6aaN7QRbrJglhV3ntg9ESKjQiemBo5np+mlCTjx46iEkezITa
isXpoHEmzwP1Y5Xo96igtu4oP3VluQQcEHdXppdQK/O1YxNgPmaEm7ks3U07vRpDtFENeoXfp2P1
RSsEjHqUwvzOxo+wLUjKIBcB9Jc1HTzBHdM6bNjTHBPIdsPuPuKyKD5RKFUcGVNCwOW0LZSy9hyY
v3qwu25AEKroBNBK3geKRxKQqwlvl7R3lGPlTte9XSKDN9cggtTNs+s4O6dpXJqqJD5Hg8lUhckU
qT8k7jHo24eWHqAJYzvUMrj2HkkCa/KQ2aTK4Ayg0dxKFrgD0masDYNGQB0Dnd5jaR3GAYeW7uJ/
zwpxktZ7pKvMj0AgpW3rMeR3NtZk07bSHa6wUw+s5U7FIWoGA4uYXSU3ZVkP+Grx/bocJ9B2fGK5
7R4mMFkVP9EQWNU18yLSBjUGJXDAm63RyM8qUhOmXdYsD873CE+yHRNA7nrBdj2OvqscYzs3UrtU
Kf1E05nXUZyIvejb6wQ69h5G0HoI0YqqPLwbdKvwdWJEXeJES0WuKC7KUxgYEkEvBWCwzNtF1neU
VkVB6E6d7ROCorWhfuuX1NJwyS9t65fBcB4hYI0viLxPLUGnJHOqF3R4/XFcUlBJBF4NxKL+Mu3+
l+D43xAchW79/qH+HwTHh/Gj+P4XeuPvN/xNbzT1v6Tn6J4HztZ20cn8E94o5F9kertSOmjcbZL0
/i+7UTP+0olDMzyPExWVJDbVf8IbNfEXcznD5msOgUceBf3/hN6IzMj+F06hhMrG2is8F3yjI5cf
5V85hXaHb9ew3GuQojythReCAI3OrvfZNTZkA9wHOBloIehogkH4gKXyvJPnBVeJPiVBYnhooWFx
EH8JPHg9jQ4vjGbIVg1kaHqRVWw72dxFvUmoLr6yvYHqegl7vpUeIRpjnLwxId3gFdlLlWJy9Ujp
wnxCFy/oWvBE4wa099HVhi8SmbRt4PTfqVMg4ZLIk9rAE7eFydKpjUeLkebaMEC6etWYvWEWjkRw
U+nDrS3k4EcmmT9dR5ujMNcGPctNARLIj5TrA2Q+QLgj4bKNHpVLJJEaMrGlSHqyPeYRVXeFQXas
6vGx7CmXbQD5unjSNETRvRngmmy/6GOQOKZg0XeJiehx6T65M3DspnaYLwTHkuBQ8MQPUUSOnMkM
B6njJxlEV3RCnPxyKIAZIOC6tu8lre3cBpyXTWV4NmO3QwI29n4S1kRetRxZK2WhogLg5+slKq28
u09BfFWTicSfOZpjIThv4MJncEwAvghKyBjHd9/G1yFesMNEgaP5Y4xnRrsGTCSgPXLJSxJ5QB2g
eHQduuXzUsTvrJh0iEIB289ytGHeW5UQmwfSE6q03mK/Td8ty5q3CRSGjTeznnZUPWJWCNcizuap
qtlMjBBp6NTfEZj9MTZ2joGWk1c5Hd0cxEwvE8lOJ55Seiyyqh0WyORQAFJfeRHpHGNDXko4wXSw
m+agIQjahJ9jk5EKQC4IRlFGKnPUbrs83QbIYk8ZJlhH092dciSJDVazGxuZXvveILpkb4kwu8ti
9ZwhsMcRDJ0tuWayph2cgna2nuyGGGvW0uouoPUSNLCge8WhzyEIDfSF5nOmhntlGj700pEwJR0G
leLKpz4s+wjpdwKlq8xeCi9AN1AfkCWe9Dq4b3q2NiDAADpmuL1xViNv7LVsjXzyaEvL2Q2Ft21B
IuJvMfcxXcydId3XAPTOiZQ53yGjyES7k/Wv9PfFTq+MASQ5gT1J5gJub9Mf1wypgKJ4m0X0b5Oa
KErQarPlrCzb+DF6yOTzkH3TxXqN5PxqFZkfOtCehxZ9AJ1iGnC0knV5QQHTukSzDWZ2aRWC/UB/
knO+hGmGj2ISkz8P+lYfgz0uaiRwHhRxyQBTqWlj0fRaUdvepwlaopawA6MfKGKs6VzXSAxynBak
h6Ubm9g37JvRcO515hXhcti3gMETDAldvShuQB9ss5DkQNpzE5t3tSE2EVy5ICiX0GmSGUFx2ap8
J32CZl9PZi8WpaNGjhrtYpwh8M/W4Ov+1AI6Yh6LozuXj8LtWt8ZqnyhN4OZ+0N58IOwBiA+L7Fq
eutVRe0z6a7QKp3wk8PzFR9wzBmr+zGxwxEPYt0K1q7ETl9tOv/0mGR0oO4+9FlYX43B5mhYPoF+
eS/CivBrgvQKBhKYhuBNtdege4OOOBPEmZ9yQVSGuZAxBTU65W1nZ882I6gNDAzOMC0N5wiP6LrM
qb3CkVS5MklI/WGw2Vp3pla+ElNW8ibnT2gcd4YZ7CRQ63VjKcjO7nddjtptKegeoNfYxAqQoESF
FKQZIWqNe+yCRQlComFsgSiFE2gcRGCvIaHejd54iwoDFHowvMQp6ussdRjRETuDpU3egiVNYwMy
akNS6dxdKutjjNv+FjAx1Zfs6i2EBEUo5MR5240JtUpd8YxECUB+9gzb5l3DXoLrAZoOi+PKqgS8
s64+yVQcAHP5ecFw3DFeomCV1CBpGWmJdRtWCRpauO80mW69L5LywMZGhlgrqT8V0TmvqADxOiWH
d7J2OFZNnDddDR8Gc2XJ4ROqJaZz9cn05Iua+AZ5brlzVQELM9jGCJz9FljlWgnm3rNphJgVCNKa
jW4DPH2NqbHFw18fKqBJjD2sZSG8dloGWTYc72GC2Ccnmr6sKQdaoQiiGObrNLrzmgggbwNJ9ZCU
xU64+p0e1Q9t7wRbOEK1035PuqvuXIiPJ9C9dO1aOJ61GdBY4GyQxJ54mQL6TmQL5YcMTd7eYoa5
7nBL3DYzvE3yjoctyIGNVbEcVsQX4NkO93jp2gvNo0Me4SUpPNkds9R+CUY6XlEPp6NxOkKn4rMb
VDQabXpKlmPV4OS6FJ5Zi1DZbNpDAjFmm8iRoprJRSnFOS7dt75xDQYDyJT63H6IAokJlCV2toed
ZvbjCu/HgSiYkhu9Obp6ROQLoZW5oJ9aWA1LlUHAhePujdk7FlabooJuXmDkEhAaFMSi2ymddvfG
zkkajsd83WrFH8KK4FQAMiLmzL0f0/hqlba7tdR91Ru8pO5luyq6YOXHn+QVr24LYYn6uvCx8tHv
RIvku32zt/AXlJIENuGUj3M2P8zD2eAMu0rMRWFn2keSyeI1ke1uM68YeiBsKhISRQ0UV2NUYZv1
om0OIAhFRGleEw4lVV0huSk4bNBLCrJrSB0Vscmxz0KKjac/cZXt6DZdwKHegcjEgzMRuqCD4xtF
iS8n/XTT4VEsx6QOeJ/AXc1Atf2mWuOY0iwg2ICM6Xxs7gk4AuzXOy9h34NzbtRdbhOvlmlvQZi1
vo3hztcNkz0D3/sqZTfyChzq2sAOpugTqSUPPIlZRBk18kpufO4poVZEwd3WPY1WvZV/YqqsMihf
U/tpVAvt3pvWhiS1IFR2w4QDBkrEVa6Hvb3JuVHTYKO10nwlH+6OCSED8yA50flg5unWnxaaIk66
gCSHh5oMhHWP0GmI8gcSluleL1lgVBrMtbU7GtcPVYUQqSGIk8zh/qte3M0aoZPMQhlRN1PyCTrm
cxwOnO6+R6q6lafPJ48DJU1N9PO2hKpVl19UuEHTH7MZB5Ohi58mr7ZeaBGa1H2MA2f0UpQWGxJB
RYBTHu0gvZ9sOroRITVT/sFPYazjpnhKFleW/ZjVLJVJSmtOaPIw9SRW6Lq5p6r/JNDxkrfm0UvL
N9cq9hCUrjEWh1zE9nONaXnAAbLOLecLdi7DyFKWWxe7zGYYkz+anG8poZqDExNMAb8RoUPMgN8a
IRJnOXkjgEDgHcR3Gd0kAxXxAxM01UAL063en/T4LcUaAhJJv9HTBB4EFKqlD/wwyi6B3aS/Ec2C
m07kT8ZE14ygO3FUZgcKe94O5gyKUp3G6appm94lL29qqMMiJBfkPDA4KerxFdjMU0k164iBqDkz
WGt4XmCa0bMf3HxH88vb4MQsHI9+WMk4LsmYkA6maJb23EfUuK5Pcg6VfdXN29FV/tRZHh2NCqh2
VGwHN/vRIi87ZriLeLPZ8YJarvOh3sYTA9CYsF32AH/uMLwJ2kybZanfym7ELVb11EX9TDWkXeyG
v1EkeN0Wzw6RncRvJ9QUTrSfq5ixXFskHL3jmExDDjxFiYamt5iEM2gcbsyphrNmgeaS8Cu2IApp
ks024s6xs/0CpnvYBj9JWx0QKmuHwAVMn07BvSqqA6tOYEUYGOqYpTNI1o5LUAqZnsI3qhFINQpJ
8jWryleuqDAOa8dgRM0HJlDjFujaW/QNb81o35RQONc0vb6T+Y2JI/Oz9yY3HoKoOMqocpE49AxA
GHEYUHQKWaIDNZkN6z1J3T1pQWsWt5FC+mSIHGwVSzmx4I63HRCFrXm16QTJExgKssi1FeNbb9xs
JAhnIBO5bwyiyoqjMI1035r0c2esL8ewIRGqFLgjvKESx0gbtkWs0w+rx9Okmz+GLpMHWWjZnqh3
D2SN9adFI3tYAjzv9LT+moGrHqDOResojSDpDAnwbXYzv9C0Hblo1kHogGKDoB1uOhq1a6218xfH
liauv7zbDY7ua6r3Xsr+hhNNvW69tvAZMjOSNj2i1eClr/S8ijamDqJKU29BbEOaI2nSz+aiuo0p
DlAzk3rAStdF9OKq8tYzqnyX3w2jF29ay/0aMsphlHXUpT34ej3lMy/iTxJqxKmEtnIOtLucICdy
XFyRHX+KDDyonRAZAhjpxWMhc/V7l7Y98BiZrk0pnoGkbPrAc8Bp7pDeqUeXr3pmsnMH3o9Azt06
AJvXgFBBmiyLjZOPyIPmW06t020VxKy5+hch2CBCyWBM2MssEpLXUeFPCQgxQeG1qUar3ZomCz4h
4quIjTtwikue2slOcyMIbimO7RF6wNCP4dqGDWd27+w0AlkbhUQQghIys6MJz9WvYGavg04dTf4p
iCp3g0yKTRKV494J83sT4zvVZOxsuGBf+GFJYcDJvhrx1UAi4A3L7oPJJIZG7vFi3iouR0C3THRx
lm6UXZw8R00Pes05pvCQ4Tre5WpZGIojlTxH3YhdpFnHiuy+wUH/YXXZuQkAVdnVIlnqOEHh8Vxz
8WxmYIpoTMhT6apzYMNQThQomLF8QC6O6xPpflsjlfN6ah4U64hk0aEEKWddpoeDS5+3IN9Viy8M
yug2c8bFWPQ0DhUOLdEgRs9pxo/IE50H+OurNuvF1kwSPx0AUhdaPvqGq+2LnHmRlQ9HpRsBtxmx
dJHC0o36MZ7l48yOh30cFgFAvYb0pfDIwD1nbXc3HGU51hgctc2m5l0XgsYhtjhlm8fAmD9GMfwB
8Ux6ZdcRk9S33x6WgJ1oLAbkTnE3U51oDue9sBwAvp1dVhg/l/UHQs+rOcvVqEXTbiyWUZ2oL20a
NSvWEECO0JtnUjRJbBo2hswtcMzdQzak0N7q8L1Pa5xT7mUk+/lQmWV/Av0xw2JGXG1+OHF4kUbA
xmuY3U4z0vNQZu8pZZnb1rPfsTwwpmBdoYecebbc6aN6bZD+Gp719b99yv+fpBnknP9Vn/L//DTx
18e/ff/5t2v//R/DZn6/7x/tSvkXBYpputLRf6Nm/tmuNJy/2ENtOg2CFqFlkHbyj6QZTYi/jEX9
TtwMCwv/pV3a/h01o1nOXx6CW5Y4Hau8wGnzP+lWEon8n7uVYENN2zLgR9Ozss3fbuZ/SJuxYuaE
NvcE4fWqx+E17gqwp9eOoSle1eZahml3KcPOvrWpHjVYbZLBm4J/cZzhRzPyEdN7z/OYK9XeCAR7
BJlOd7OuQCSnzvvvo39n6ryWG0eCLPpFiCiYgnml9xIp05JeEOpWD7wHqgB8/R5yNnZ2HhACqZHU
JIiqzLz3XI1jaufksO3JjWX4X2fUGm64RdJmHTpkDyy0Gh30HEPvd3S/L9tCvPS+Gx2mnPmsfjzd
EGYdOgQLR6b3SXoC+70inC9jGGhmFnybaEv7zaDRaBioAXy7fk0cEb/kTKZXo6pYHJwoecHzaTw1
gUbtHn70hs7VJQOgQrhADIzTr6JXACTh1tSxsawn33gZLAfhj6PFqeroIWo+ud/Y+Jby4UTDeYYN
+CaiVD4NYGxX6UyF6jLCfGaSXz77eZGecpQHKYkwh1b9QrkwHl1U7kc1evqYGHj7Qwsr/iCzUxXp
7AT1nhG3dmgrGXadrSxkoEdJwFzXGfK1ZQvU9KBI6JnIV8r9nJGI5e1bo3Vf/X78R4WqONMgL95K
3DyFwXKN5ad808Z8ChspAUd8dE3bPdmx1T0J5ASLntdoowKIleYg3U3SaX3j1rKWsvK2bZk7jLXg
7/kVxHcEFshFc/S2z8XsfrgNu3eKY7kjjvc7GKfm6N0P2o3qmlXMa46wLOQad+sLBs9zMYzhy+Pg
W+aTVdfjBTm7fXCcTi0TlT8bunVu4YDFSHfpTz3/xDJvceC3yWFCsbSEiN6u28hJdtxY4y1BJP7n
AE4vUAVc9kjgoMnI3PbJ1KL5k+gtMhriqasAiEicPXkJgbFhjcyTWnB8rytacGN169hC6EndWseN
XzJSyRC4n2kxqwto/hopVJd+dIK6uia7rois5j0xp2DjjcJZA4Rs3gub3++arrPkF5/NFhT1wuLl
Ozj3Q+cVHuNVJzV2tamTa9nOHa+Cu+Uvnn7RkiqOFppxYMHDt84TawuEsbyTGMvjVM8cCvamorVC
FlZrIPwczXggiQNVpsH00tNUDAOr6vr/nXf3cxtT2EHq4WXux/b5cRgbtMqezi6Iflqkeeuoy91z
a7j+rjf1bSLB8yj+7xBLVPx1Fo3Hx1ePJ/57jNH0cDD8v4Mqkn2uEVOFc3jM7oe6ATU0ef68kWFn
W6vc7bZ5mo/LtMQZ7MSF89watBV0aGRMz5PvwTbDMwm5DJmdirSSxnimyW4gBBiL5zY8PB5RThg+
p2h2nyd73HcFNAFuyEzu06whj85+M2Nn3DazW58eDz0ODU6Gf0+5CvOtN7efs0/YxcKfaDR4mc/E
Oxppfjw+g+yCIK4II/5KQDlz39IQMtkmrLzOKS5hOhSX1Ev/9yuZRwyPR+xVTVdKPF/3p/37AQtX
DFywCv59LO9De90S4bRMkVNbgFNCBivIYNcpqcsuaBhln53mhT79QuKIuUp7iHnX5maTDzX7qMnE
T94jpqD+/d9nx/97dqoM/0Av84dW7nTJSiM4W8leJ8E1N/yPQLp0S6a4ookXMsmoc4svmQGhdmdG
KryW03F+JW6ezmWKQtAE89i4XrO2spL7ukc+pIz9306Eg2WOzc+qDpqFPenolVfLvOfWwkYgC+ky
JCXsXfNLIzhArjj7+SY2BRpJwhm3LrnBu74nujSUNnpAswn8xZD6MLBJhgeh6158BHErwLEIfUI7
ZNITthjaMP3clWezuYUDuQ0CCmevU68IyNmTBdY+Murs+fFQbZUk4djgrCJyvXbkkqHinIPkPBCy
cEbb3y/xYKLTv5/+94SfNeaOYPLLI+4jHdPkaBYemM//92VRzeZSRoAAnbzuntiuW/vB934RlhJA
hzTtizn0F7fqsXSIYniz8eS1U0YyojOZ3tGlPczLKtfIHLrPuztBFzMhhbhHlqbdob0mCOrUOBIn
UVf38HWX1cTGMYE1lJjmdIq96blIXU51b5m7lrnposFDuZqImGLFUeEBeLjHrDp1woPT5KZcPr40
0RF6pJDvapRdZ4LbTKLGouRQmdYhRhI2rR6PuVQEZ3wZipAjTdV3/77HIWN+sfACFqUUYjdJO7FD
t5RK665krM+ZjKtTVybgdNriyU6rDbf3/qZE3t8SWxBD6bblCiMeCdHKiP/RusyPj2fBDWHdM0ON
dbn9AmvlvopUzbeR5FbWU/n6eMjMBJdokm1xSlKb31cucJTdk9N4JRUZJJXHY/4w4P5uB28jva5c
JBjsX3Qgpy0tk2IP07m4AvAyFmE3n7NMizP6j/zqkEyJopV51+P0cSjGlChJq5m2j9NkRkjYF+KE
VPm9xmr5UZil2iR1PWwfp3NUnovJzF4il0waI8ovheP8WKaff0REtG9A05gbI1b5R5rR+OmIMnpK
hk6/4qv593GzaCBMl1m9evxfMK41Wn+nPzYEFd/h4MYFvCj68rp5n0IyX90KaXXkqeSDcXS8weUx
boM+SLC+qM+ZZvizDYf3xcwM2tTtdIjqgrLatxtEHYVFiqCZH1w4LtvK73249UxMLddTP4N1CCwC
vCMf+HlpdAHpsmKfTTX3HlPPxPhElrF9bKsmAq8u5HTtR7uKX2TjwraJpAR1X4er3KnsY8G85Vng
qoW6rXAc5W5+jAIWUf5klMAReTp4r55DJxXfrkBE5FVTdWlHx7/Q9ImX/v2JrB5egwh9YVyK+WKz
DSIEA0sWCsPgFav3s2fZXxKp/lvOi7Im2KfbmMq13opMGWtdtvRt7vvC/06t++njmx/PNnMvb9wn
NmVjIKEGivbs+OxXG+YxO3KZopsQ/BMIS1E/Dldq0eY7TJT+1vKcmpbFPQu2t6PbYLORxYVYf08U
scT6yPkJToS9t0qY0ahWUH/P8sMI3efB7LN/RrtdxyiGf3dwzZeJH2W3FljfNq9MMpe6XVu44UG7
st+7IdNLKwu7gz0QlhfNRX90+4qMlDbSJ0sT7u02wXye/TLcZHUuL5bt5UQUzb9CBvlsgKwE2X0c
s/2e5Xet0xtlZrUik8jfoxYo0I7q7prIIQejnVrnUUdiN2UTnSBaMtTSpbWt2PGmwgd/FUuYM3hC
N7Crkxs7+GwiQz1qOvL7it5+FxZRVUNTfOSOu7Q7kuT5OEwfwjVpSwHBICOinT6K2VtGDGjfqiFf
JkUPuAO18qdfv0uISd+iD0vGcfuW5O5rL1xG5+1k/7EwH5HPEhHZxdB4Ksb25BUktSWTScCdxh8V
IknbVe6sj0NYOksMbj2OaWRktV2vdYNKsCzGbl8M8++6jrk0Q0AscATxyxiR8deAXqKs5kvp6su0
f+ZUqBd+kHqp/ahfBn087R6nk9nSpSNlkw8l34IhZ5n7VgHl1p03cbB3B35BZg0EkcvcO2d+K09+
nv+TCUbfZtmpK1eEWmd25T2hnaS1FHj1JSjqbjt4uXcqs1ztmGSqY8nccJNAql/WrQeWrx0ujwOJ
hcNFEFm44UJEc+VOX7ZQ9V9F1Ji2TToPEcGXyZy0P9wG/06kz/1CSz2R9JB2N4kCcE0lNZ09khKA
cHHvKVNJ36mPjD0ffw8qTIxEJRyQwE/pvB7BsN+QCoawlu3gLYgKkvY8FX1ZNndEEQw/tg/oWqqK
NgoUQyT6iDmmjRsK8weS7q/cHep9Z3N3YLWOV1kwiUsmI8D9uiJRIU/r98AU7x3iqx+izc8qTRiP
tLpYF16qTswYs3OskHr63MM+S633rdOMP42V/pb0bd6UIAcynulvWiC8uEs0is4kosDUUdUXiOCY
racdnOEe6WuXyJ9qjKsvBGKSorOqTriM9F2XcsUuXH0pi4aoIP30wJ1bvHWR3j0ebzJ/XseB/tEx
N7u0h9SsveLAtDv7lgHNZ+UnAbc+s7nlhLP++3hHYHbiuPLipA4DNE0fOZ3y/NsSxl9mmPFNeyhG
O5vaL0y/kNJa731VJOz9VcGIxjXfceiIbV+1DQwknqXdFKwIacppjfFsV7Tsml3DOj5OYyFfQ7Mz
nh5nLt3QXnjxFVrKSZG7u2NjhTi07gsu08I75JLVJ3Yl8/009g9cFfm+kZZzBOPe7YRoLASpiQnd
QJrnCljQRgUsIt17N6MuxViRHPXAxGihGkI0ZV6a61al1Y1GBkz1JsKs2YX9CbIJlb7lUY+Eg9iM
k1m+tVP0R3ee/rHDbC+tsfmsAttZVWVZnMMx6E9T6BXrTInywzDT84SaadV6fg4Qv1DAPTpqhKi3
jlHUOzD/cdXX9ZMOuvDLycCIkMVSHrhug9tY2+g8eN4JaGIO7pTc3Nhk0zpZOIkSgwhKMRzjMrWO
RoWnVHjKvDbKmcjakOGHpJoO/arDng4coeJO387JLwAT80dsC9qXSrbX2MLL14XNcExUZx0r3lCi
n6NfrSHbCwi5dOtG9zlA1iG8Fr15coyo23mq8Y5VKvBNjnZyDNrOZu7hQDmsuAHHjj3vDadkMlGh
icxUHZ0YgVe7rsUEW4AGuxPR8xe7jR0CHwyQ7/fTx6GbrFU8O91zivjpxfdivWHHxTL9XUoEZ4lX
zgwm9XNr9+Urkrri1ZzSTUk99Dw0tHlsFFUobBnjmuETzu1mqyMsryOGzANS2WxnzEpeho57dyus
6YWmT7506yj7NKX6zHgl/hZ6YPBTKahzqlmZbej+lEXxOyLB+CPpAra4XVG8OIGl1g0zaaCh2tuW
lTK2YrxTE+pKHhDTNjsxqeQy4yldB13hXkNNoKmsg0vSmFSAXlx3K5/yWmObGvI1wHByZrOCDLea
e1rJUIvbfvw7x3vylM6xfjURFD8eHjJCLMORLMSRVdvtc/VVB+JTEht5gzrqE8TDxr3H7v7V3eqk
Kg5OF2xNcn/TbZxYakeddw1GHxXe5A6vrunAGcLBkK86XlbS/jgwEn3WxLIfeHPjndn2+IBVpp56
Ww5P1v0r14Iv4Nr4Th+P/fcE99N8408RTtL7N//3RNMGWLd74tSEDSAFO/UzJrfiVsK/WU38YZvH
6eMw1dOTi2r4XFVRebMCumaxBOsmK+7o94cyQP9bXUOaYwqddM14Qxk83lJKWIQNoEYej5XA5y84
5faPswEpOzZqFjFlzCRV3v+Hx6FKi6OhnezyODOsluDlQB6F54enDrFJGzDYn8N/DyDisRzUOU7L
HlHasevkLsvzapnMAiEhdrPAtft9XqZ/zcGFfpyF/gGlBjqGnnzQBzsLcHOw6ibmH+ad1wVdBRuT
DQAMMFC/cQyDD3L4mokAfnaJ3lhFiJYFDqPD42DRQcRDfz/H2A9OrELDo+7cngeXEXiTs5x5ZRYP
dpYqCuTYlr8LAsuGiIKayUJII4nq3siZkDLXzQg06xzzEGA1nK3oPRaBeaz4K6/JPDB4CXPKKZCs
2NN+wkqXO91FeJ9dDydrhSXQydhMCDks0TzTeEteWZ26zZDWBHEg9HPJSgm0gcNb6A9LaB9fzFrY
aCPk3aCFvDs70J5D6h8TMjiWcO2opUEfCiJwaLcJEqOqOXwHV9udiyXZzGt8w98Iixa9AdSLHTuy
FtRnd5dVN20c1zs7arj2fVntUywR7TiVgPc6egXyKqtS7ppMMdxBRRfWZINjJ7dPXaFINxQX5D5f
CDu4YTYs5IZn7p2Uzk0xKDaopXucKaFXCU3KxXi259k+Yps2DmPy0jXEpKYo4CwKiiPZx7+DqE9R
pnZgBwZvN3ZjvLVz96kZg/TopIrNl+3BmiSWcks9dTEzmnoz3PNFOA5wAerr42rhs4TTwi/TX1Dc
4w2uP9o/2OMpPxT5b8qP5cHr+Gf6tGGBhZXPRgNW7d/DncEGDguPzMRUCYsmYQtkQ9pTth8z4qks
xpsSQcYayki7wSr8Ebcb+x7El+RusJqNoTuMd0pqIcZmhcYk2jSB/SHFMB0c3/tNn54gHNjdfl4/
IQtbUg18d5adb0wU+Ogi/hFhFB3BEm3pVuR7XB2Q0GatruT67ewEHfA0nCESYuxy9JtO6fagDdgb
Fm6Ypp8VOkL/Shsy2sUF6TMj4he7vudOdJjuMEQt0C2jhMKjNtFlehwSc5YbWQR/aO2sjXhD9w85
ooOSqaafBYyN4RlxlpqmE/BLXxABDfHBCpbliOCh9wZilvunxm8oolRqv6Dos+G1ej4XAF4Tig14
aL7Y9WJAXOMkH62k/2eyRcQGo5ZzSqZ11leKCE6AzgH+Yi+d4k3mpfXVrBQJfuGknuoBraBjboKc
nhLmR+yREwa0Zk5OjqRtXDmjta5c1lCDwB14BYAOTASLESlT9I6XWZj8Fm5m7hBYp5SMSbSzTOx8
/Ouw3+Z02ecpW8nGqk4GUMPZjJpNaE39kxiTU151/wSyewGR4a/9xvp0SJzC050yCB29aiWa/EOS
Db/xXDrAqKQpGtI1M0im2FUzbirEPIuaRW3Zu/bWpRWMNkmRnh74Z8+Yz/rurBz8AfMn+Xde2bXn
kjcWPdXC9HE7KuL0mj6292U1ofeyn0s8f6SifpCVmLPTkysWY7XjDosc5H64p+lkKbFJfZJRZqjs
GEKIKzXOJjUZG+34QB5It10WZXSqhdYHzMr6FIFG9ZPmtei8noEDiwUaNPDJtUFHfvzVxPyDSbvl
1xEV0nR0HyDx5CsZzBsGKNaTafb/lH65N+tcrQZMijs7JXd+HNjcuinbw7LwF1Dt5C8PF/Tg1zdT
I1qgN4ta3Ig+bYg0mPt966XwM3IivWk7VwWpy2oZQQSN0/GI2TN79hM8lIA5XmM2PEt6y0EWNUDS
G+/N7QB7dtLcVq5pLzdkw/rvCfuoheU1/zxUyGUBvVOmbouMqeWit9995A4r3KroO9F5pmZiH6ai
I5fV95H2gGrHsQpbWNDcGfq3sqmac55iTB9gCENe3tSZEa19eH/4N/d0EAv6ePV5Hrxns7E2hZcD
JdcD0SBcHHlufzhMqHd3Ul+re2fhgdP4aRGEKjxm32mLKdPzonENowlHgBNSwhlUOlViLXXNdmls
vD31VvsEYX9dlwX4Apu9VIruckVlgKG2Ow4utoBKIOEkMuWaV8hv88LyVwkR1voez+rQg14OIj1I
Ogn4t921Z/fnOpjf2lb/tBIAg3bmF5Bdhwy31IVh/tYqRvUJF77bqPQ5i1MfflLHhwRXMmS7rQEP
gXWRHLGKQsh2stXk9riMcpqNuVnd0I8uzaDcBlT16zq1BjTrLQrnYEoZ8rkIYykKBom4lH6/T6m8
6sriJn0TQIbnWZuZUJj7rWvZt9rFrpCsnWzs3pOgcA9J7b8JNWOsDdrmA8X/X6guO8XFfp7KjAFY
AhvNm2FJFFhUvfQo3Xp4YUVbxPefWs3TgoaxS2e0Wv/rhsAiTSGG1qgLzXVJd0eNL03HQIqJ52+d
3YkMdWpeaxYEkXvlKreieYtXLd8nc4cKbbCWqedmGy9l2ENc5Yvr998E1IiFAeVv1SMoLJMMLaNH
U6tn+FUJxguG9Oq9l6ChhoYHKA3C76aqhUVdjb3LnJ3mKfexgXjZO5yar4H/NqYYt1Ts4Qa87ynk
Y8J2/J610AyElPhrN6hSpOojbDga81nu5Fczkmdh595K6NZcEQfyYg0min9BrsHgO+RnjtjGWqBn
dmRhYf+l7YEWsEXvOZOA1Wo7ROUToYqNYo2rwSfTs2mcYlnjM5DMgFZZr2lZNPknqSZ6WxNCzZ6H
+pDciOYzC4IAQynWGYIoRqic7acbBE9ezU6xaaI3BQaF6CKDvUX4jwsMZ1nl4sPOQMK6vHtSgTs0
Z+T/NS8Ot4cdGvB7Pzk5IITTnp73tjGB15sOZiNXcRW8E+rHCoE8duWU8L3J5k22+Ffegem4C28s
hpW+BANAWpyoaxJb7jrqepeaA7MGR+RLUohOde19ULZ2O7kbR5i1JjeZ1QQ0N1LtjCzS3zGk+1tQ
wSeFYE8GIA9mKO5SFbSrtCUHZPD8bVUzdO6KVduTAGQH89rDN8m7dk8BqtHyZ0V988C3rAk33CPI
2TaCeEfAkNkyNXBlWCR9JGr6TaMDF09okhxguEQEoFKyEvZSOa6VNMvDYxjXmzxTxW68BypOUDXI
xYDSI529w5ZkOaP/WyS6W/ckLW5ATT3R+U13lUhPzTyg+b8H2rRtvxdllS2o4YMF85JXPBkADuYu
XWv9O7MtxjZ2BM+OMEM7wnIY+YPLpiq/gPhotimOUBXJvaOf0nsUiMknNKRtvL1bhRpm35cw8d3F
JFCzNl6LB0EhnY6JfKu90DnVgYdPu3eeK/LuFU2v5WAiXALGdgj7+p9QZ/WViIZTXxeAuIcKSkyb
btMYiIyF06dTLT+1Eh81NsWF53o00bzwKbG5fPC1nHpe33M2Rq/DcIeOIGWNiEdQQIJlagbrEv8h
/hDIxRXex8QhiCqO3jwpDHwKEkYNb/E2mXzWVDcK1yPhgUulUO/2E6ADElkb4lRRW7sH8hiLyoE7
g2aJq94kAutzRCiy54TuYbR2KyQ+JUpCLl/zU1cTW6l79SvSkG2AyzTBHvZRIIuXvMjK49Dh7PEr
13si1nRDXKF762kaQEnPEJ/5I+rmBN7qaDgRUWo0sjPrgHOGtIz7oSv/DAafcgubEhM2pG1JUpx1
4r41Kf4XQUlcQjWYEZetjdT6IC6uXmVg+hD51x+V6c8HP/Q6Qs6N5MLMHHsEcB6r5a6Of9pfEGEZ
L+cBprSrUwteMvQw0G/HvMzX6GnjS62GUyNMn91SSagSZDijMT9NVQ0bxPINykxmVE4P17gPWd2s
gc1zc1GSjJgG0G3nuc1aIt2nL1XQ3K8W3cSa3xIq7nLrMQxXHJMJv43COgv1skixdqsX03TEilTo
djVb6L64QLB/oWRpSnc189ASg83RCIcMDw/RT7q090MTRCswrDM1kv9nNH7DFR1IO1W3JMGK2ku9
E3P5k8jIJJDRH67j5A98zsXXXJgnNC7JEV/p10BuAbtf4BuVIsCjnwACJDGfc4iNVz1C9wudifV3
DI6h3Z5tmLCbuvSRoSXTn3p0Kc/HxjnodPrDJnC8QtQYrwnDon2F0X2BEHi8VkWxroOO6DnUocQo
z9BtvXLc1E9tFG8YM/lXGr/+FTM1NuEYMIRvFkyeCR1M6gSAJ2QFLHXEzUl/WCcJODbbnt+N32w5
Uj6DjKk6fxlUK5s3dcV6zOuQ5nfzdqJWhtZ8KGuPWFLcT5INQgJAG23O42/CRifoGZOr1p/RyW3A
eswLRoY5OtAdcqh44WcFMelkxG8S/YoS2ti7HsuMtx6AIiwaVRmEP823hFbo8+MAxYrilaYCP8e9
9yW9r4GCDMubCV2gcvF0Fz7puwMz7OreV523nuyfIo1ctCi3DGSCRQzFFrRAh7Hshp1tuBWhiYCS
zkOeewkBHtGzFekr6X0MnPpwUQzT95CSJgSD4eb6M+nCGniTsiTJ7E15eESAQaHeMHr9arRdbuKY
qi6td56rnxFaBft5YhmjSeJQerPtiBeVnVyFNVxL9tsnRi6/Y7IK4DfnWJSrkzd4/OQ4WynL2RWi
NFaj5XnLKS9XNNkgfDm81bgaINDRiB0aP927H8OkGUsTvB5JNnZ5FOwNFrDIR7Ah+2uAHXAhkspe
Mb1ERFRpIpBr9tIqvdDlcZe4BNYqNX5G4074C29JWpnLPm+f+qJBxa2AKNz97IsOO4aIYrl0LbyR
PlGmy8HPMdRb6r0nzpIQdJhPbUiGGvBhDb79yGxi16WGPmTEIt3RM8Oq04231i1QL5ptVsj+M8S+
oR26zMLFJoUBhz4JHozU5grP5kUzQFliKgOcBDeaVB2f2EYS9Eu0ERrQTVHAhYp64S814KYc/7dB
ThggMNZ/0X16BE4uwUwFS7e12BszaFm1/vTuTpW55xo1mcDN4a51UcwBxkttE/lGj+vfDrnqa4Wc
BSHgNphI7SRY5mTPmFinkmEnI5oNxiaLXg1kDBMomuHBDymb9Zx1L4E1X4RoGa3THmchZ9gAe20b
osCu5+6DjmN4IG5wGKrkCLF5MwtATzX2Rw/sx2IwQIw7ibjAzwRTHSbEJ3xW2dSvEgHiwvH1t50O
5toaFJFZMWaj+mIEDXalnFuBqOUiC9NyFUqYnRNJzV4Yv1rpROOVuJGCAJF9CFln6fB7Tn01obYb
fKCuQJyqey+E6QzqWzs4TJj/l2NQp2tRU+xLeCgUHND4EGy8AwOJFyilFM6F+U2AIEaeq/HmO7zQ
jwNAkmpdJYyVLKe4d3efS9yNSwpLSjdY+4jS0CBCTjF09iMUXCTZeEsx9jDKUGGFk3tgiIwz9r0a
kEb4LvjwIBMEEITbRLo2yXfF2pnrnsH5PQnaJ8EHfR9R4HL8KcOESHD+KGDSkGc9760IYTyEiuFy
E664/Y3wdg5Mf5M94bWgDXFAAf4hrEZKsWKvQt2PnqatX0JfnGtUgmSgxnT0vM/WiLYRyX9Lep0w
73/5c0Nmu0G2WvPmd+Ifwgi2VmJNi7mwuTDa5FL1ykZcXT3bXvdcDRHMKYOYWJB8EUrFRot3w+tt
AqdxgkFywLFmye1AyUbTqibFLGFpm3G/0IOLgXGeE0KkfvUqeMoRmgJsqfEcz9sg6d8hSNLdliHB
35G/mV6YcyRN5a7bSX7gKCAurxrK3TwxCTeoh0qPtsF6okewQh/D6yuDXZ6FfEjz7CuucoOeq6k2
rvybw0+Pw4keYOuLLbFTE3XgJpJk6FmFSaavoV5o/rIb9Vu1dkV4dJE3k6oY7f0R9GXJGJikYXOn
vfAqkDbd7UzlVk+/og6deWgEUM5EnGNOT6Pnu3awSd5G6bNwYT8/uuQBtICxAydbUH6R4YyuaTnY
0GWAM7Ub9lLblM6BqmxccJl1g/4GdtsWO2RXX1m8LYZjEehmNYGkhKS30C6+p4o2do1Q3rFjIsSa
uXoevEkuJDdwvwFyP2XEjcVGjlRluqdKtd0KXz770iynF+yI4q/yMFYJHNKjoHtso/uEpmps6lZ/
xVH8BeDMf5nvpHw/+AlT31k1iI4YVk6rIIVZ1tNkpIVtrTxNs2iwwoRbfQ0WmyZSaxZPqZfLPd2P
SzU7JssxjBWMnd0ywsO8rIsg32kB2demqgWu8mlF6XcuxgDzmId9ApZwDyjPtqYAABQIK/bVAZs5
tTLz+m93Rx7REll6PiNAOqzc6uOVG4jhJliGPWlORLY8dWiOlqg82OO5hl4VhK/B42hfoP1Nm7Fo
u3WGXQT7iVWS2lEB5VY4k5GPnEBOjcQducai7GiJwCogp73/iBNjWMt2elODcSzu5BEUJ6RyiZob
fxRVizYrmdwECK16OlU3ZDT7AANsleYmlII02yJfASs1pbeuhd4f9pjDRIzuU6Crn/t6NWcHZ7C+
fQdRBOQfurO4wXGTm2k57URd/Cn0pTft373RxdtcDL/6yCr25OXhtmA3pCqKdUlv/RDP0yt+bm8/
tUMCDEseVKSCazlNr0hsj2SXnNgUYKlth3cU0LsJzqmd2K9JYf0Goxsc7DuQLDTaLYCTvYc5qE7V
d8rKCLWc8kRgd5Zg4jeR5+zVwNhDe/1HabrcB1nX16EKyYv0BPRSPNqqDrttg8t501oIn1y3+cNL
72Cx6vHi+u1rlLrOZRquTsDW2hJyJ5MG78ph5lCSsGz44qNqzx7vuQMod+WJxl+jPvwTRuOOLrdc
FRPZ9PcVLZ8x0Khzkg1fTGIEJtTq1lYTSpA+OVm0V1bSTk4k1uHIxlPtVzBpR1t8mIlVnaOOYDdL
pUtkQOy+Wfj96YhYlyV5OIsObUXjBiiLsv5D3NXKFpswPQ0WqCzwczocd0h5a6jvGa0YEZIFNE+/
0tZ/0aP4HGfTxSqiKciiZG9lX1nkeHTPR9YeO2LS0yZsAwcBsjajCV/DYWyT8WOSwxV5PrVL+9ON
yXvXCAqPD9eofaQk9i5vWD46MuGcOT3XKO7QbbgRyQvBHsEq3lfR/aoik9l3Wn/pzk3Xg2Q8mnni
k43k3mlldZcoXCFKMcucz6Xt/xo1d+eml6wcmnZUh/Shlk2xCMpi3w8zYE2a6Fh1xa//EuFgvi5b
Z4jWA8Irfj2CyrrBKyhf7bFq9pKR/sLQyc6f1Sc5vdvGSb59l1kPaNgZ71W9CJTxK+4Duauc6o80
nmYS2qAAMogyjD9+Sj6TGY5oJwp+Usj3lggENqPP1iRt0JFAqNQxtF7lbROQ0gRyPCnRvTRtdFUk
bN15+lna/wyKpPVpIj/IbjYClyDmlQD0beU9xxVNsvs0fuW281dg8WnG8sSH/Ed1ncLCfMcYAABt
9iAx7I0T2X819zKqdTM55I7/EkyALpzoj634X4XsXzokWFySTExqaOOwoaNvJ+0dJv3xtwBRgdPW
+RP2a/zxpzJSX9ptXpnNECxRq58Aev7gIS8ojeG75F+7aFpifoG939tvkETc4cN0iLjKrVeU299z
Oy9p2URLg1gfI5AAHLNnVOnYJGdQU5X8KKPht9dPt8SiGtdYSqHIUb2FMT5dHLDR/NSCwUemMX93
knugpS1sfNP/sHVeva0j6xL9RQTYTTbDq0QFy3KO2y+EI3NOTf76u+g5587BYICBMfKWbVlm6P6q
apW6sXvCRoQll6kwth2FYFAkQVtX+R7t9rUeTYzXKfryrR6ct8KSr1gLbnRCpnTJa+TyBsOqO9yU
NJpuYje69Qp5cGO13kupnDQXa9g4FFjMjnjPY5CG6QjRIIkxvJtVeWtB3sap242H2qj1cQR+yQFm
u7u5iYIsqR9FF5KfH2FxUXsO1SQBxlW8rDetLA1cHzLyQmgQkejRi6xjv8BPiJf4sbCmBCsBMgw1
ALC7i7OTPiUzFsHGAEtileEd16qrlDQJ+oR1pRLyZ36cU5fATb1Q1KaLW39wYoywCZFSmnzNHJdI
Ut7XrvNsN8wjxNDdARRj99telNJ2KReXx9F75Udezsl+nJ1HczCQZ5IuqNl/7tOagT7kHcAGgE+A
bZFbJTP9ZiQjdz4mj55nnhCSPqa8T5DDaKwTXskIooxelERfbVX6YTjTOWn8eEv51Z+UwcEgSHRm
ffZaQeZvAT9YhTtsGYklu0m2Hb4V7sbrAE1CTtl2daconWnAQPxg6cR8ERf5bWSVLMDdfWlQdqEn
8yH2cCpgrQ4ZwdfXmce4fqmYRlQQIFAuGSCJGudyRKwyjdMH4IwjepXHIdAj/S4uSjGFQz4VNAlh
3I50OQO/N5o8adfqwkfyDiw0/OzKzNz3biY1h9eaXwV6vMl09KIdrOtCOrdNocWOHPzlem0tbbiW
lSITTMRnCDDhh5sx43MUlckdNkeanFj7L2usj3IsvWXotKn9kfIIsiuZPd7J+s2NILq2WY1T3Jt/
8ERt4/XI9WMix/PykI0IM6GvH0zE0XJkuKAMc2eFRAFFyrFlFAjhehg26FnnUqIt+n35AMfDDez6
D3meIxsrMOVSX85Rj/JhHx27Is1bEPEbOFfMDoMxkxdjO4CM24DZeI9schydSJ4GDBNosPEe4eEp
72y577q7LorGAygoNh8tMESDAb0AQGJlT4uD54Xj7iA7rrWoXHsdJ1wiOlLb0QKJJmoeXYU7yRin
NwK+6ZFD5hJXF5hAqRmZuyW9Faq9N2dKZIqCarl26C57Catcmp+sFxnMEJ5WWJM5Gmrd86Gvdnnm
HzLw0Qcm8ER6eQ1Z++TSzaWTZhu20LqHNjmEYTNtuU/TuaABfqZWfG4KGFDV6iFanJPbK2aKnFxJ
4y4IxwuNomabXdZifkHxg7gZs/RYfz6IGHDcRdJbR9wkP7XG3VYe3USDKGUmrVffImUw4jrpXPPa
7vQVkQbW4Nwj19zpLq2daden7nXpVt+ZmZ3ZYIvDFGfWqaWxaRMn+IaYNG1YULONb6zAsMQP+dmD
HDu4TRkqjixQvoSaENvSkEF/eahFgSiqE0CHcJeAM5AvrQHq1B77trOLFS+A6GPk6QklgD97RNK3
NvxDUY+aSC2aeNmdmx7OczzIxzatRlLu6wyupQcqbip9meX1NgxnrOPVwFGNcJdw39g0bv3A4vVu
6bDL9jN+nqYgRheHlX8r6QiAkjBB/evmJ6NEvc5tAZH29562UjTq1LybxoMy3S0TrOVu0Z5HFRmk
KOzi31OfNsibmHN0nafXOes6q8FjGTf5U+u91spN95asXyqB3TxbRnHVwwnMsvKbavnyykqyiksp
H8gsMf2rVxVz0SdDUluLmDPAa6R40Um7m579aTRZeOtov1FjmB5NQO8wZ+vXOMrKwzw1zt4BKUAD
aEEIyqK/OqYOwsCc8xRKKQ96Xvy/HmJiSHAaQXkp6Qhq8HsebPYopL+7Xx8sOJaUe5/Th881i3Yj
JgWlh+mMszU/cOL1eAkIkiV4NV77+a0fWAujsvgHYwkVFpjBCVy3uiwxWacWD2YL+JEBqgafJGwY
t7uRuTFdZ3VXb9ymcK6W1qkPSSzCLd2SFy2nJf4QHA5UxYFWzJ1+N0/tfYJx/NC1XnkZVrBB7Il+
tcV5TNu1jFVdOtRcHURGvdJIssivb9nORcekNznQ4vHUJfN5GqlxLkOHJEvjfvcOhh2rM82zq4dn
KCNrQO52sSI7cOhV0fgREkzyR5+zaqOrZ5VzlhRQTgODxWELKSkYfHmbEwekrxAfPu5+unWAZnPl
Bb1S3tB5fYJy/U6wnmrvpflTgzFjxFSADOngHsHcyGgrKU3/zhmjdjMDCTpSe+NSw+HTm9Lmu3WB
EXfme1i6t22nKZsolLM12jWO0UNrRJN74yr+raOFAH1GaAAG8njSHY1/LVhLCWetiu7xbPNV2v8Y
uKNgx4kRJkd4ZtAp91qqDqEoubY0mFbsn0RIB9oA0yrc+JMsuMHNaK1ZnO2HJD5K3jXfxaE+1f1D
qnueDrC2gPN7rJePQpV3pK+dS1ESq0sQssEyeNPo76O4CA9QF9pj7Peg3aH9Lp64cKM4sGw8A5RZ
SLOo7u1OZifggdUm/FKgZ3eUW9Ea0G3TMYN8QuKJvzNTJZcdFfMPBoaBFmykY58CD6qxaEExwFlZ
zxWylyV6iCDuweG6wA6EV97057Fr7h0nJjFZXBTMx23wXdtas/E3jRRFFC0nSEN0cD8Ut4ZtOG+L
+Oj65CMuX0sTu0MT+h/eCCjAM1o2f+bZwvS0aYXClxS+jkIG1Ce0uyn1rzFKUqPuzt+zuiW7dshA
VESaqrp4BVeM6ZcUBRO27IUffw/s4T7nKtVMsgzUYtIossCXsgrG+HF6tJQ5szjIjlOc3OPbjHZV
BIFjCL2L0AYAX/XDBWGsjjF/Smogttm5s1QQcMC1OV9kPUF8b+4winFAyyyjC5SbUXXTDHl8Bhv8
0tGdyfh6OKuJwtW6ia64O50bY3oKp5hGhtl6s8ETcXIC1rDnbIsZnhBJse7LgRY0oIMvYdVW6DKR
Dzv43OaUc4QxRqR7Iyp3M7EUsEGMZJei/vRGRFVnfE0VwbUiaq+jobmaFRMbsMpO5PXYsta313k1
cvKsLBbbZGKzXRXIBHOyKWBoAY96a211G0XiJ9dqU8beV0RN3FYJ8eDJ/KaHVLyXiAielUJTad0X
MqZioxs6vHzKfB3/o0JI0uTFScZSuCVWKh77fwhHRDlLY81LFAMFGeYPbxe8WTw7wgd/aKEd+nQA
ghg+4pfArzBm+Ky+piSnakq4DywGpq0oTy6I6TRGxBW5wqIRzXALxF7Y4JYdNuAd1RtR9IPJn+WZ
lDiPtLGj8GGbLvAO0oxkZtLepjQYYoqMdssrFsifehAPYEa2naiApeCnTbGgTXjS8fID40M0r3o6
2hQ1biQW2PFz3VP4zazU+IiQrhBMPAoI4TCkjvExt+1IdhoFzyvvMiSS4+xocDV52AVNp66XUoMD
2rdeRwLAdzB2xp+pSQFzEeMGC7ndtkVx6w3zF+W+7M9VdC8xf7TyrrQYXJCp3k8hmoAS+S3lGCG1
HW5V30IjhIGNuF+Py6lvna9qXSCGSKJBafLusrh+xznKkhMGbVpeyQ6feFm7H2VNL4UXdNRHzr3/
Sja4QKuSHKnjfVyZUHcLccB7vx8W9URWlwEYTXOWQVYxKS9iGf3AEulZ6+K1wLCApydmRw1iom4f
MmXjWHZ3GfEsYj4YYXoSXp6LgSs2vq04KfcQBPqNChF0dZedxn64rYjUBFSIsOXSQGoyu4a4MT3m
wPSYbeYLS0uWBQyKv7GWXfWDPi+upHrRDFK+kPU+ecOxw44jyYCGJz8WZ1xCyUVN0V7LfAL8JRn6
CA7iEac7w05WYJHNtKhnKYgtDQgeY90G398B///z7GH6X8UOW3BQ0eZLQ7z3oGKtrgafwJQmE00X
FKzCxf2jadlqE8xl7A/+tH78aEwEBxUZoZlg1MFfH8UM33s5vBe2TwsgbJfcqC5l13CxXE+TxmOy
PAtNNy5I1H1Ye+dqzIvTxLybhEy60QZ2G9WgT7me/RXW5p8Os8CWNUtzjJDbDMM6s+Njc6Qs8DhU
ExmavGxdLWzA4F8tNt0svCLmVHDGi5nRplge4haXf5h9ZxAMkdigbzp1sUMohQOTTPt6HRtGQ/gt
2ydSxA+FNh+LKXlJmCM4XDLNuHwmu4yeb7+ldHTeUAjAvQEQTV6Fn4AJ7iv8AhDyWsnL4bfon/n+
8wFn3x2GvG7Gsc1qvsbXezBSj0R2TxxpaTBRJui0KwofDHuBSzgpcDjIk2dTwblu/Y4NwXK8Y+aD
Ew3iNHufXW28WI7t4orSzM0txXw/ZfDkr9tz0DNpPD5E9XRvE5hgFJsyzS7Sm4JjjQlpB9nMnAKj
YBTp1SNj2BKN03m2pm1tttBlc4IgfhJ+cPOCDU8CA+slrEiXA95b2kPWmHVQ1+1hjLETUwd/aTrs
usqm/6PZ2ksFJdx2dbh3rJg/fT0S9QIdl1TGi31TOO03W1fc4S1EqnC4jZ3oro6jAYgV0y+aOR12
ulSDpxZVLz67nRUQT/g426v2ya+jN2vacXtKdtQqP+GVBIjLbi/izTjEDXMWRRKrh7o9VfoQL+nX
IJjp4XvJdh3FMA2h3WJkERVl2tr2BF8CKYfiwi7V08C2Zpu2WIO5Yo7KJ1Ydd48NYfSUtLcJYJAT
Ca8HwJ5sG3FEYh0pftz4WNpcYOwnYWK67pKLrKHsoOn6vY8j2bFxeM7A9Tjx9X3cm+zF2EoHoc1m
tLcfaDrIXYb1som+Sje/Z4ElJAYbe3CQJyDyJ4vYF6JIA8pHpo3ESlSsU7HMsR+pLP6jbbxBGqFZ
QpO8dAgm4zkaYd9N2QmmDmqZfbCkwGIbYzNHXt/aKDGM2KS7b6zi6HDgsB8CwY9P8xLo4Waycm+f
6ezVAx5MFp1CF4cjIATpbWI0Yp37akICYR1RGAyTJmq1rSTEfPkJl5DNqZuHHORoHpgXqfEOxzHw
TG5elRldyiZ7NTvxmM7p2ccMUGfOsHdMJu3gPFgMsliaO861sX8YlgFu0+S/eoHdcn5YcGgzGscX
u11QlR7ntLRPovAe64k1kq3E1iJuWJOiks0AcWs0D/h1OVv1+NKVQJfh+uKtwbgwZvewA+9FarMQ
w4hYznZ4pQwZEK3/MxgLA+X+c6pYNxekDZlbskqp42JfdYyq25Zr9GAaV9mgO5j95kbQRU2VpTyF
tDNtIhZN4JDEzk7pJvanMeXvob6HtMTeUgygmNQdQ6JhQ8rzomLettCdMOviGrsnbssUv3LK3xDs
XjBX4N/GqoAdVfZAHGuoT9qlxnyUMW3JICIHXDS4RDAApKTIEhUgccGlLqddma9XkmrEfu4QWjLY
gM6Yc72FaxzPGU4WrStMKgOnEFfYSDpMZCKk0t7daZTIYJoTF6/ffEh7cdR2S13OkIH5tOJT3HEO
poANhzputjj1GHNn71lkPMS2f0euo98BAi5qfn0s+fk5JczIii93FJoEK4BLdsPIPlI9lokOYskx
UyUdfJJqnU5bZ9826KJi6Hwo2xbAg4yuHNrRmOJczjlDlLgL66v1R+WLFxQOC2dl9pjLio7bAIW6
UFeBTEdh4xzm2WftaC2QiFuYgmAMgiafPhcGfWf6CEFR6hbU4KjGbVx803RqQajWUYBuNQZpzQse
hXUw3CK7cJtWBzBLKJn2YWLJZoVTCXYdRumne1VG73NhgwcoMSUMLAUiP+k4KkHNYtU8p9XDvPIj
JcxSpqmcssN02fhMDTujvuPKgsc1cnd1R8uiTHCXd04Lv6/kGhUzSmBbf86K9LXsTEVORJx7k2GA
encb08QLSgVUpR7juH7m/GZv1XKjLRAYU/xUbTLrB+3UFHQatyOyxo57WxMYb2UGdyAU811OBevG
AGEuqhwXamgF7Jre4BCglmQ0dzlq8S4jxv4bDLc30Q4kHdPBSiqWc7I/mQuzNsPOA0/dO6RJ0WWL
b5GYH9aMo1fMBuyK4gGA6iUTkI9l8X7Cxc23FQfyTu0srxQnYiDZ1tPSP2BLID81frqDOZywYL74
va83hRrxIpT5emRbwWLTGudi1/GSZ3R8aJjiJ47pjaqqtaxvBWcyaJiT+hgOFLVk2AMGTbVbvCRX
3vzqUoJ124mfxB+aa88hoGGHntxak0HBUwt1tC9lQ9NX8kArbXkTO7h3LbEw61od1Hn7wF+GWhlC
QZ59qziV76bQb2nMyoaTnWb3nZrw96bNxhlc3vjxvVYw4+abtZavnIdPLTG2W2TpLhuUHYbb6Tu5
c4w3nqE382iYWykZVGYifDYL5lEWchV9o+4b1LYjyaS3lIXXvkhJwIiwMY9CzS9NMbF4xdnOgdD/
jP6DjozsILzorWuN8Aag59HER0eciMXbyOc2fXuuHPypoXT6QHriy6+/kmKBZj5hne4qbiiluTIU
igLvYus/5yV288RoPg2KxEsHIn1UcUxKfWuxPQWOjHNC2h0bMVx/MaakYJyozBri8KhdA3Sh655q
qz3cGzQmsxcrf6M8x3KO2AnL+lNk+Fxi/wimNj74OZD73ITmZiapF5BYcdQAiobtATnYOCBISYfi
BEKzWPK9KV9taRHeM9GO5ih6d7W4kmlx6udwuoLQWxBtJ8XY9+KRyJ2zmRR/4bZAv1yEv6/ZQwk0
LNdl62SVZNZmGgrIAEG8yJ3Pphnu+742t9r84qbZ7RJWNfjdRntrLD5jREcwpO7hjLrko6UAs5nB
QdSeuyHZte+I3qG/MMpN1E9sLz+TLZ0TDNsdq+XlsqCQfDPmsRekLguz0nKYU7rZ2UYTIxnbygQT
Qz58eDlA2oHY5hbhCgVu9Js75HK8E8YUcpNfrvhBYhVB70OT+K1R9/0+Z1+zrVtry85yYfIrD1HG
pFLAraFQrkCRNgoM8Rj1N3PRn+mhugGjAcu88SCzm98hAlRLOdQU2WrbMk9D1cz2pV8/6Fq1l6n9
TBfd1ihHKsioX9yzF4Y9vZzwEbzPPnyErH0cQpoS4pL7/4yDtm+uytTnaKzIO+AxGyrwuotfBJWX
z3tEAsBIpIbSuQCXWZEZEJxHY8NFHKgQpiU2bp3oH43Rvw6htMrFfUbQXw6VwVAeeXU/FylGHZ1f
mKwezCz5svoRy0J+gSTw0kuP4bPj7HCTXw0p04zexb9EltrbWVkyBV4XX0kc+Yc8nN8iaFLbGtJY
bnLLoC+S8iALw9S07jALwXCaqtzR7y+kx/mKr2brFO5mApd0Qffut+6LO1OZyYUylr2x8ssSvGPN
yCytqOeXyiPpGiV14EJq3CZj/VMMTUdhFk5rNU1X+RhdwXpwKTZMHmmnFKV8ykmS3iftnb3WnXGT
AUMwqk/sWpi31HU6HZRaEWxMYCdxbEC5onYO13h/iWNnlAARbdtyZai3c/XU9kVQLHjCBJd2bsAj
C+HCtFAUE4VVoLstYnKy4xQ/lSo/+kaDNtRF9oZsMZGVaFmAiN6HM15tMHiM80ZUFzqRGVB6lwup
gDDbVeOKBJrCu7LXlCiJ4Vwt8tbPAa7ieP+aLeNH0dyJ1RoqpMNRMQ8JOxLLe0CkAdftBiM3uO3S
+m9VA09bZhCehSUfWsLMCbvbLeH65IwU1+57yNdBjUYkkj+9a74QCL/0EOvIbm3dMj9hrEq3HsOy
ICsqDYc3WScoPfOSVSXgEj814hBm8z3r9qOXJtTFV9cWegJA3ggnU/M4mjMTKYhu3AlDQl789XMv
/B59dzuokTJvOyKmyL5ugbGyqOFYRrHelV33Ql3fvPGX/Nix8QzIAH8Z121DYm/mnatmcapxgl1M
+irM6FKGV3pEQUa/LJaWfmGuKpPnb+q5IUkeHoeFCIOBZaVosWvb9TwGM8Wy4J1LppWzd+wqdZu3
8R/HGq8n7zkUCXoHV9+NjcpAFFe+OZW+z6iJCmkArqRebZ0AN5pS3SWtzSjTUt+RiCwofSePIBv2
p4Q5ogFWbLFg/evXJGSHIc4SOCIhdv3cWWySvSiIOoqdrOUGduMVC6cnsyjQ2DE+RuDDy7S5pn2Y
LBdvSTowCMwB0ToxC2gXtaMdwKNGWMcXULld3HLKM5uPQTXlgrHArOX3NDmPTNsg8eX7iWaGbT7h
Fc+m8hPW9hm3KxF3JiJUzu9F53EsqgDnrIPzrzzL0em2HVf3QDrs0FZMOStPAlS2ne8t34LJw3U/
7Z5SDPRBXC4twiVrNUb8zkH37MNk0RCDNMxmgwUwPnnVHPQ6es+lNQSYNyYgRRHIJQVMexznw4Sc
zdXY3zn42DZMPymew0BaZOE+tKvTqqC51ef6n6W5Nnr+W+4yc2owpwutV8N7MWClM19ye/jAeVhD
9+lBXbCin0OAMi7BrlJQljia8VZRdbJPV1xXFMOWUq2N2USu9BDFhHcO917CX6yb6MSLhLrPp665
0GwQdX1KMNLezq0pdghteOYmqrYIKTgAyDYuR6Gn0p9l4NgaeON2RSfuZYE+bSZ4d2KC8UttqV3Y
VgmCDGdBZuCTLrukPE2KfZHumrNd5Ma+tykiL3T4HBcM0X7/LQatSexkfdrvB/878Yb4RKKMC1su
8cN4cwIAUBTrd4zyPefCQ7yGulmGlKd0/b+/H7pNcy+t5R6P8LD9+1X8PrUZLykCIWxTOdVpSf2b
Lo3mfbu+JLvtq1OWe+Xp92EX5hPKd8Hrqq7ybm0F+P0OFVSDzYxRJ2AC05Aqz//zIYIBYYnV6FvT
vUL62uEfTEmoWHLl+f3a33fj98PfL+sfn/vrd/635/z+ln8/+9+e8vu5Fuc/SdT1jf/Hc35fwz9+
8v88+68f/Y9///0Wf//o/3n6v/2Ef/scugKvxxG9c2gMe//Pp5AxLo6/n8RRga3u73+XqUdG6vfx
74uyUREXLqP//cV+/68oJv8/vy3Z2bQDwfnfw+5/vv6vL/3Hr/b70Pz9IX99/0kvxfH36//6NWdr
B2lkk0cOII1xOjJXuzEn0YKgYPtOCeZTBPvqUEgM6arH/S6TjCql8NYz5uFAauEZ5Txnn+kdh9oz
gDC9DYSoti2OISRqXBTiJ2MCygYe19HShvkpZW+12F5Hpyd1aSIhVr6gZOJwVta4hns9MuOEbFFY
Ll1TKUCFwJTZ9W5m9opH6plZtVSB3w/eIbN7+1iVSA9YlbEJaI2Fju/UrfmoJnufdPJDY+RvVe93
3OvsGg3hhQX1tWgTllhT3G76KQraKXvJOlYNRT99ZdIQZ3eigiiirLNuaHqIvrq5t/ZMa7rAyjtv
J8k1H2zf2/ml5b5AnmL7b7Yn7jLW1eyGP7qb+tN7tKJmcr+CNSA+2aYO4/SB+4/B3FzdtL7dXcRj
mR7oNGTUklefI3qwNczxEaAkEsw4NtdKTHsMMGoXcf5CGrslUV3DA0WLyrwp2pPcYq3Sdx9Oy0nb
E9rdWtYwQWTpr9oa4JzXXlBZRc9zudouxmjA/66OoltdEfFEJpiO8l3vkmAUimQYP33TOk69byib
2o6do9fgPjlGl3VX1uLfnhb/hanaDGhDfkRZDtKUunB29BDmKUHcOLSKb6P8za/XAj+JsoFMw2SU
dTUNHpRCjSmcXiBoLTjWvZdb33qhabp3q4dlyK/zePpBD0iecuwpwQw2jcWf+AwtXP39NJJ2MJ/b
+SbynX4bx0RBQzFtfau+bXRMIC9jHIs8CtI/uR2gilH2647nRJtb1jkxFhmk48RFTaZRbzMKdqrl
eczIDJum/0aG8auxjZ/CqWUAZO6ycXGEKlcjEViTCqxQHGwSWrwRo4ENX+4b7OHmECG6NSyHe/hD
weBUFjMgjiwhAeIzhPg00RxPdQr8NqPlxMVtqRQD+SlDScbQLrBhaGpnGeJxXF1rox4JN9ofYOMu
KJb6gHg77kDl75E2P0Sl5LFNDX8rkpovrwf29Uxdl4ERru89GLHnBRMOy13IVFK5bAWTHCBus4Du
JL/ibecmW/2vjQyani13lbbGEZbuWtHgy0sj47v2adtRdbMqLwPbRCM7mlPxzAb4pQeFdeGGL8iZ
4IpwZmzCKbruaqj6ZQjgxDSsuyRm4WIvJdk7Ks03LkmySwVWP0borzTci7pP/bNRF/f+1Md7CG6k
d2BMRO0bmTFNaGw4VMMgbpSTfNmd6o9EHIHlOjBN3DAkTjIj6MS8udCCPiOHa687uY+RoHVbNwtE
UOqe7YLmFK1yAn7nxWH30zBl2hVV++xqRl3alM9kgnjn209SsKA4EnwixhFsAB7CkH5rt52PdRwb
p9G3TwtrFerZwl1V46s34JC9yIusQHyYIRTvEnxg/YARAF1pOKIYUDnKKasj+0d4/RFXAoWlmSwv
11pudzTcfdjhC8h7xijoFakrXgd76QKXXXvAfuNqjoYFwyXRDnomETuxvEl7uuh8higUtj+iQ79w
+6ZMSnN1wwjL1yYov8mXz3CuyGieT63l3HZmH7QEI7czsx6V0bMNTaVmtDcx9rWriwIr01awQzZN
fRlVf2RlPg2Y4vpmjctibJYhS/AsMQ5AkW+yIf4ageBCrzXbXTbM53n0eQcYqpuOesJJvmM83WDq
ivtN6w03jWxfqOhEdJ8BEZgo3weY4XStYlIqpHmw9HjBBlBfKT1zMd9xjaC1Lwc37J/GYtoDmlWH
ZSjejT6vzmxInxxH3Q9TzRaBIfQm2mGCyeEtcMKrCIuT12XccjJ1Nzo1jhp9tGLqkSeT/AfqkH+J
fXLXMjc+KGW3m/rdjMKTqhnPr8BSq1pg0BrJY1tPe1ggalfrKsI4xGSIHpkto/uH0c+fZdjHGwfE
3aHJsK4UPe5Q030aGXFg6cINNw3je9LI6KhF+1Tm+dmxcb4qNNFFT++2e5s6csEMih6zgGN01vru
0VDkrAZmR/k6H8tbsRMDnSppnfq72GyxBkzH1kDG70wm3iWeBVXofdMW+rR28XCo49JWxi4TNrmb
cvp2hXODQzyaqf/xEkRs/hDPtQC3ZKdeuuUwd7Bvo+h2F8QY6QOCEnvJ/uOO2oNbjgfIaLbx0JrD
URX7Oer0deI0FUHrPtl6yDuzMPeZUayeYLbKjUdWvmsybpu2sTMMz91m5bMRJS/AGqZD7FIGE7iz
/VxKWiFq2P/0yc/M/Y30TjtKHSnZ25exPYOJIwnGICtoBBvt+1aa5aUR9ZdUP/2gYSlMXLyMyrXe
/sQDmR6nGND3vHqh5sRedhERIimyC/zZzTWC7i1i40a19Z+hzb2TO6wca1YsvVw93PrJd7mBEWmH
9VG+Mqv44v/dwNPcSAvMIewZQ4b05EQQb10aFqObktF2U1EbgS+MisbSwICDGiGdAQpiH0RIqciX
NIQRMh6jixBK/SZsMISA+sJNPsXOHQKZpaynSfrIBemiLpK+8Q5ezaSDQo0E4RglpTeZw9KJrm7o
7d7B3T1i0ZoZBudbVyrnok4mhCpNHVuZ38NI/HQsrvNO/KUR9I/2VDxhjaR1YmlM3M/d4yxkvOuP
7ex5l+44wco1wEHYISYZu/h24+bczs490USxj+e5ZT14bgm5XtkzQWOzS7J9ZOE7gJtE4UxdI5RQ
Qq1wwS1ql2K1URF+lhqssDXSfENTImwweVIlCYjJZHzxWaBqR+X8gNqCsJA4H0vCSKhdmALbFr2M
jTnfZUl+zu3H2ME64xl7w7HM7YRkTt0MSgWEVYIj3jvlzzcckA+wEdabDLt8JyHOSPVEoomMG7o/
06WXXwyqos+9Ei+EF1WboA/ZHVWYConVoKh7UNMNVgVr44eIwLqFlk+Ljw6Yp1AlA/WPXZD/AzWI
Bj4RQigVVA6y1Ge+mTOrq0f2n+A8PJQFTJksRzITotQYUQlIT/TM/ZcDGnmpq5Nj5dj4Q9BbIzXI
oy/jV2k/j076LHtq1FlWuVN1G9sZAD+FqF8J9Sds47OM8LVHMxMgpVmqL8Mu8j+gE7ab3E+my9Rn
IR3h9Unm5k/sL2djsOBl04UJfw0DX1EFKsSc1CQMHDW90PVkbJfJfeul/NNU4x9zIYbkKKoDk8Q4
on7jvmpYYXKA77OGwZRdE8M1V0yWDKQ1s4ZcW1XAdiu8LeQxS+NlDcs6mruwmc+gsf18D0CwP7hS
3zFsotyerzi4efZMc3qAsgGQekH4toYU3ktmUWVQl1dOjqdYdoqwFBD7JFko2rkbK8gjubddQhnS
9EDaavwoI0wxbeRcFPlsnxxnZGylqUvPYBmh+w724wLwk9BNp05D7Mc7/CDfsegc7Ateu6MCDaO8
rWk0CimfTyKE4okl3p4D/5TRP4NPlpkCx26vKHaL6n05YNDDNkQFVhSFd0Pre5djZWIX87PuPTe6
g+/FxjOda4e6VxYul2l8oJm2vWENclHTPftAcDW59azkSnC7rUIarIjOT/gzzO67hsmIOtv8iVYG
WgF15tDJ3A6ExXjt9wMjEPMIrORkOjYz8BTnM0UU8slOyAS5dm9wKUitp6qu/vNwiMV4CbqPYTvx
V0JnqXlFJ8z40ngcKI73UmsdXZWOZueXodFHprlcYAOu77zYR1IeXYOIMQ8ZttV0WS01AZQE6M/6
uXr9gFVBbjkyLDa7PPz90OP+C3AtMTT//8+BsqQkNBMzat9/n9cWTUcAwLwVnHD7ET7vQ5elJh6X
8UMw0SC8peYL3TbzjW306sFyEjeQSfzeipFW27yZsM2Z083v/9Ej/oc/lXnxj88PtXOiYQHDLI2A
Cxi9Z6gL9m5G99iHYIyf20HYQYl78ijWf+2SydvWymTeGLlNQNqDnbFrxdcVJpjLYU24rY905aJd
hcaTZAbI3ZydJFl3967Om7faTsI/EzZ0YLKWd2JlGT2XU09+3gjBY4huH7X6/xg7ryXLkeTa/kpb
PRNDRATkNfY8HK1TyxdYqoLWGl9/F3Ka5HSR1kOzmWOVnVWZRwAR4e57rx3vvv/aEK/7sCpfJkbE
O9cvLQyDobvhd3nU2WV88goDMBPHuBEPx94VpX32aV+uNbAed62hc+wil+B1jkWo6BI8AoO+N23M
4tr8oZieSw7B/BA2qbFWEwf4FmdH19v1nZkF/p1X/+MLS8+auwKxF/6XmMwh0ALLOreNY+95ybH3
Eb60MYlPSguiVRbUN6YIjV1pi/LBL41HIm7HSz1/FcZ400rPEafvbwIiBnhQ0TxjDzJ2TeqHcIAG
BuqD7hyTaui2me7EV2WnlWu7M4hTSlAjhzWTQHBBVI4h08Q4lNe2aw23GfY1qlvbwsNfWJT8DqqU
cvqscNqUw/RzsOwjKV39h6LyhL5bvtLpbxC0qhJ/D07aEegcOyAHjqksXOI5aSpjYOxoVMY24rEM
rbmymh0rYXpUVonKQdjl3tOG+DTF1IpaSfno9b19g9XEviGiemWY7IJdxi1fVnb3mJPrqsLWfgGH
bm9sR47b7y8zgZKbtfKQYuBBAyXr2zZmDEGqQXT4/hLdq7ttx+4zD6onP4mBTyvFaCTXqB2SQdwn
QVJQdSDwrD2mCzHXi8h0VpD0StK3v9eRmvKE65/4Zr3j5BvjdrTVLdhc7xhWLVHODTZrlqvqYs8P
qRVUl8npYb3buFy+v2ERGCbQzPAdSBRHI2BW23cDod/FuIrBbKy/M8G6TpEPM6wbMCqnVEwcW7rs
RiYONswiLQ2QPfwx7IOripTUmBiFS5SXxU0QELFrQiUFU+5wtFTaEYTkXIA5OTBf+dCSLffWliUa
cE5fZ3pc5j6vousEqt6a2r445nkxXlxCd1YuvkzOtG7GOCr01mVuZGu/DTEusE8itoOEskhC9u9U
6MFtnnYpH51bvFMpv8lQNNdSuayEyciuWEKQcNJYXTvuTVrl8e33w6Aic+85DGXrCPmnGxaH7wcm
CMWBsKDi4DAMoO2xofC25uyh4FKTk0djOOwIEFMUN0zHThEJPnbse/sRZOCp5gUBxnUWFqjPs3QK
DzFNugnhdY245DKKO9oDKw2D5YPH/J0xGPUEqZBYjq+GhICKUjGptJoPC5Hvo0gIFeI0xdiBY40O
3HkrXF89mF0muDpNgfLVoDwYmmmr5QmMq2iQJ8Jon+PvTA+3dh6dAVl9jiPxOuXaTiwgc5BBkAgQ
10sCutTPk+YGO1pT8tgbuk6LpfL2Fjy5o0fKGHMWXEltPW2FzzqY2ciT+SDzdxEb6NIL74sXf5eF
4LErpuNExQVX3w9Q6V6446kyW0u7Qc5iLjovtT77p2IcBpyUiDNLgDE3Y44bgYP+kk6zvTdcsznj
6aM6qgbrToc2uFBDLADSNeWxmB/458dmkE9OWfgPheu4G1MbEcQFvXaP7ZN4W6rxbl6UXTKyC6Un
j5VbGAdi/Y7VmH3UBF1ecFKHcoVFfOCwwLHFn4aLphf9DQuk3MVlo7C6+v1LmpQ3A/TyFQM2oGCh
Vh8dGqITFvszRnR9A2O5P0yd9C+NG93pmfDv6zrZMnVvr6AOZQtOC+bjGOZ7SkzvKAOYFHLCxMV8
mSLestEOpAxpYVNrhzS3qhNrQb4BfqLdcgrCJR8iv6i7+CUai/aOBM5skURRcjSysCeGxoIDq1Xa
faYJc4c/D7KYbmj3BQqVpPbvxMD77PfYjG2uVC315+4XZH6zPlQuAfHppJtHGKaU8Ck3VYPy9gIi
0SDfQPSr+q7KjeESRA16z/lB79V4wWJ/l8ls2LvFa0r5naLZStICbCjU313dWy5MMm4vtCxoVLl0
b3k/aRh0LV4iopUUlpAFikPnUhl6eoOm7bPPQ22JY9PHF5xSgvn2Ic5iLHbzQ45oyNH16GbsU1AI
NFFrTXCZjX54RT89P+YKi8v8n74fMFjD2U9jgVS7t07fD8nE2hcKa1p/fxn4lbtJ0YujnIz1g+8V
D98BUjTDs+vvBxUg0ehzd9hVkKaPpm5O6zuPm/xqqujv0QGItjm6863lN0A6omTvVwQQKiw1RLtY
zVmBl4F3Eg14STAgGaTkrIl/D1CKkCTw/Se6Opx4fbzQveOfh5Ib2HKVuwFrTElp4SxaqyR21kJZ
063NOHLUKBbllOq3aVm0+3YAZvf9zTFGJWENHaZcJjpHKSda8t9/nObVKG8jAk4LA9S2oVuX3jbi
fT2UamdVFqYvRH41+FMX5nDQrWKHRFkBJ4B05wQFow9kzFRFTxs7c4A9nDg9cuvGnjgC2feeRIfw
BvLDg93FHi13SUyYX1V3ERSABXiJfh96RXwcUdUvktImC71lTM7mMTwPjVmskPECQlTPLOSwIdun
IZIaFN6kWcZGefHHbBf1njrnXYxbvSRTBRyEca6n/I+HuNZTDlaE1YfBlJ21JgUmgHVpn3mUAxqF
RIhCZlchPVqNeLSOHIaoi1sO+FNXP7iuQyLvNK5bmv/I1JnkGhSAqGbz0xCH9s1glNEmJCuRDEjr
ChpHAVYVQLICLH7dl/BfZGEY4FDGXmztDrNeNzctOLPSkqzyDdsRfDfWoxEpGvQCfaQoVwbz8Sze
G1gqebsK94BMVtv2KMoufix3HJPeez8tYZGWdDH/Laya0TfJIYJlSJ+9DzjcopgxqQD9I9fxZ6oE
+qIp2jE9fuOuqhaw3eWqajx6Jxg32U239mhV+2jEKN/X5ImB/6PQx1bWqvY86fVeOWm16Yk2JpYS
fSpnSYFi8kJ7l4lGZjHMaLeO4M7Mp/pUDVSnCnk8w7FVXbHkGr5J7JwbrbAPgPZUQ0qHiytUWeND
LafoRP36kTGE3xiJcRjGPN87+mifRolHJIP+vJ05v7VFgBXH1LtBEIVLjmW5bHJOdXXOHxgmKT+z
DsIsPrgwX9N8fIq1Cax8WkenvF1Z8XtcVN6d4RjuMacJS9lbbZx+7hUrqR8GmpNtVNxHeB+T0KXr
bqBaI9Q+DN19ZjbOIgick5+m0Zr5DWrmzP0IWg54yWh+tFkL1IH4gC4qjWMuu0ugnIc6LFjCjnV/
npStEbnuJGvyvr8UhsLGi/C16OSrp0F5p8XBIdGRtIBMYgJOBlMbd7vYBsaP5nMjSk9tyXb5jPtd
MKrbMglQEiMCXja+BT6kpqM1TbG2jmw7ODe2dDbDgB4qEuppslMEiG0DutgC9BFITr+VcyMzY9v4
EIaa1GEK0USfWdO/he4Jnyhg5JjZVlZW69K0tpVEU4oN9hrLlh3Yz5UlbJRtLiuMgSiMVvbJMX0a
VjYFUG5Q8Mc+BKFUxEujKC4Guu8tDtZPpkO3sYXURwNll1fu3m745EAOvQOe2fV9cW/59Z7jEBCI
mL67f9Ss9sExHXqiNXnJafMWms6a99uCLBfiaMBWSZsKbdGkG/uSxC+si1f9OfbhwCEpq5a0MLtr
AoLh0l45ZZ6vKfoaNWJhtmgZD5bD5WME4z7KhmGf8fxPfU7yea2zCXNoDTTaJrmBzQW9yKCQO9gM
GRdu1B4BZm84e2fXTs7BKEIH2NjAogvaM6ZIx3vDToqzNLL3QCtPTd+3RwQQtNm0+D7sk36ZWei6
6tDOF6UPSKV3J22rWu3kRjrJ5EPar8M4mc6RgbSbNlexjsBlGLk8a648gJTIoen4VyqBzeHrEGDs
bJ0HYJ1Szf0qieVcAN/GJBMRVa1JQeYWUFXbEVtEZsb1ECTvHaL1qbMg7qL/Q2Wxycbc38vOf3b1
W1zpfcrhwm+qO1aZi52hBWwkXYP4KhT1CO5ee8nz5gPfJGrr0CCUDY5/qeZ/A7jIqu0H1Bn5Urb6
2RgiC6JAeyBlHdfCetLjbTeMP7shOvdV+uogft07VfOCfihgShF+DM9U3Aw/ZDdtfcVUyrN4j2I0
dnSyGbMJ5k6p/m6HEBNLM8ZwXmlPA9qZhV+DGEyDV2mM95gnaO0KONDw4SLnvdAMECIGLau8ob1r
D/Ku1e5GLya71q3YrwuU91GAWniq60VSDFs0S5mQu54jE1na5tpsxmsjlOGGDAxcsJH/INLKZtrA
u9R35aIsGT8Jfbq2ddDmRjNDdzJ2NMhOgV42G1qCLxzffO551vZ5MGM32AZchvkb0vQi7ClYZboO
jlKNwb0jnThOcRFr5C574pKawWs0c6drggBWzLpWzDw5ioyfRT1OLLfTTUZqW9axbWueEa4H9zax
c3+dejl66kIHeK4nFxninLI4lX2XwbQ+7LeUlDY3ORlx/TIhDiY9bXjlkHFocceQu7GWUCHD4itr
6xg3O1A7NvRjN0PfUr9/9UQqdlYHQCNEXWaRn3ZBVyOXaf6ud+Mn8uSPaBSss07yFmzGqABY4nAf
5aNzHKrOOfYBAechdj3a1uHKbEwCNEJjERjZT1cnY4pV4wPB3WMjE4FRmtMxU08bKqfI4gVbGjqa
uK2XTVWtkwoLTslMSXdhhqc6FWypPREt+VPqOLLy5jrqqRubOXFDZMWrn+c3HOKfZI8jWEUgImrv
5OvFSc7dR4H3vyzNrwDvMuT49ux5l8GI0CAXu6mnjiMadzUGer1mEob4noGuWTJ+H+OPPjXfpEMn
Qqv1JeFhOPgi1OmlVj43oXZN2+hsOxV1mnMI7Ih0hJuodRF7V/KW84i5q4ZyA8vtgHAu4CjY3Ndu
dHJo8nCOF4F/DkrzfvT8QxNA8I1crCOkIRzSKkUS2gA2hsPO62HeUoc3oe1wnYCrtjcpOxnXf4TX
a6z7RTCmSMG6CzURlI2E6Ez7pxawfJRu5q6cLSvUPrRRLIc4YJHvmxYmYLRk2cxLOJMqcCvQOrYO
UnnbZCsKBm1ch9J/86u+2xX9fQwbBUK/Afeow7lIryRTxjEi+6aMQFjFiJJRcT4YHcPa3M5n8TOW
VcCUO6aVF4fbjBEonkT91kWhS8RMf7BT9xX9Urm0PJDFDuNrJnb4p/r8pACdgQiGNi7zz6SRMSnA
3ikzfNrqQ8udGKhkZ0TljVG7L0lb3pURDuq0YeaSYZLsMvS2gKIXk17s6il5a0PFuhemaOp868qv
lrU3b7VVyLjPhn1muy1yYoLzfIfhHxWnSQW3NSvB5QxiQwd/VrXGT2zbYq2xKRFhu+5EsvYdbPWq
AZlOpOAyQ+WzR4Zd+FaH3lxw0iIPrJoCBCJ28kmE8TKw5Vp6sOiqZm8qJK3MeLdVkL7g2kXEUZX7
JHxtC+8tKXq1Hv3uLdfGaJlJDYldYmaEBhDc0ZZ7XBwgr0r3s877r/ks2Tbj/Wglr4UZt6uqQKcY
Rd5RiEctRrdiOpz5dB1kU8NdOgKrZo8xhpg4wx7lwqRXX8aoe6taEpkYGh0e7OhEE+Co+1BzNaa+
KXmILKZajhWMMKJcpXupgFWi59PZuvb+RB5yTy+EbVUH91sx4SN0J18XwvlCSFkAYJBAqHOOKY0k
E8aRjwQ8gqT0JxNNZbe2s1SdUPnFFmFFdlCtZcngKX7vlNFvYqbN2OLQXAyFvtdU9FSjFfegZ2lo
B2a9dq1h8ai1/HoqlEFmwH3e4xeTor/DZAGrG8RgQLK6HpbanRwlI4Qxf9bdOzfXCkRAzlINLT4c
2JUbk9+bWtNdOJWAIBsHlKefrEFXtHBGTGaBAy1PIagUdYOEHZrmQfLRFfCtA6KZF2Q++BevLAHK
1THehQcn1c6FVQsGcnBOuRx8P/luPlbzYQuyf1BcEi5f7bmU9iLPMxfS93HKBDhI14SuU7tvVcny
GFj4ad1CvlT4RVZ5QKCfFn2ECGgOmqP5tMhGpu9V9j5yROhhCvCevrsB5bQZv3NC6K5Q9LI992tg
AYis6V9rDb3BfI+oOCXEtmm33Rif09rKN0go6oWU6lbXgprQEHijU68+k7NVkrJhEuOzzAxkqn0d
XtgsFlbMh9xwaATI062dIAl3is7uEsxa+pwToVQW3ZVonRu767501jNmmvP5rsH8jFzJaNpHa0CV
5EX2VjepxgqQN6ED+DQNmMg1NX5zKAvXdhFVnBIdjWnOuKtoX60UDoyV33armjDv61q510ys4HbT
W2Tb0D+Rg2w4YpMv0BBl7znDyg8CLNwhnV8nam9kLoaTY4B+sH3nHb/FrPqN9zl2P3xe6U5NYb6q
YvHUO8MNliOEPAPNpSmBDmHbp2E+uDeF0WxxxyGbkumyjsg9IJcFIEA86Fsop3jrDQBZ5BWvTMf9
sqjZWOLKwzQZRyLsjhxbTrWvfXhRc8QWuTbJBPPy7hNNQ7E3rPAVAY9+IPCCiyQOlhh4gz3pubS1
u3I36djDnT7ZmkzIkApz0ERcdib46QkBD5JiMryKqVhE1DKEFNCFbmBFVa7PLTvxKRMVjAICakZm
bgbzzo/TRwvvQ6LfFQgetmWUvmgh1VJpODvA/ocGSPhuIMWmzp78FOG48CqCFRT4xTZQOMwrkHLG
WGyhMdfEYWBZrsgnSJuPjDwxCgEERXYnH+imVUuyNknSAF/aZhgBYuizSTUSU2DCo6/tSy9KAkbG
exxed0L1KDQ5sdEiTnyyBh/xBtpBc7ATGRw0Tbwmsb1P6plpKG0kPU5HBiUTgWXYTI8j7c60n25L
SecwnpAfm0CyspnY2TdziqmTLVprQukuZ4VDIqI1OeYPomQ0LPTmcwIXy2B/r4fN1VhN1kq3/R3Y
yvGIE/2F5XBTg66NtXFivWJk4ETO2TVaLGIj3uk8zjeWOzKIqEFVyrzbqEnd57H5YjVcSF04UHd6
rrsqHffgC9TugwdcdKDRsFSjvoQAKrZyZLISkOmTQSRICBUh7E6DolZx42r1JfMhNFo2OL5pqqnb
hP/hlvQDAs/jc4XFZUlOMBUAgKjoKZQrhjDAWCi+9Z82GdQIyLx90Vk/VayhMUYg4CQ4BnK6e2Su
XOAgPvVeRXQJoVl6aMS8rSMuEIshaN+h3Oi5++M5zyWUzRop/zEj/WdpKYeJcVhjCwFcMHnquiSu
j58aUCROegPqveUpkE/VpJjUdaCVAUEFEEWcU+81x5lWXnu5foCS7QGxEvScP2yRB2ckzNzojwNp
keSZvjeF68KcQiw5eMabUbDh05FGPDNbnviQRXRJK9M7tOgYuritjnIEjCob7GMh0Gzcde0KgJm1
MmtzHbsJMno90pmg09XH1jbkrAe9zpTbbj1ErxAix/6Oo6WEmsOAwVtL690kg3ZDJKq/rAaytdCt
5DtElgv8cP0qKh0EGGb+YDHa3Nf6jOXlvt4DxFgnzSKIg2JbUZxi96Kmc/nE175chXn2FIim3VUO
fJsgSIBIG4wIxyfP1GBZIldhLLpSMEe71L1xvTg9xeBGU2FdDxWtoZoyz+zb+CbGXMuYb89k/7Yj
OqeoycFT3vWo5TN8qHoP/Mk/WCQ+y8JuT3WXkP2DZbojpmujeImkSuVqIUwyazP9lTkNmDZJmGbb
ISQUxXxGkKpeBUVBZWaHjJ2n/Vh4jBm66jYlbSKBM0m7BUWuCJB0crYtSdiTXPt6ALOjdUnoZXiB
Bcva1JmX7HBc3gXKJTEuUUtd47fLzD1oYUi2AXTQpf3CHIHgjgx9omz2vkPricuZzlI94VBsAA+h
N6jZETQoCmG/MDRbcY/o2abIbJsaYCyXpWmcCx/SOLZOB6dX+yRcSG9VvO+iATx0MTchcsZErRVd
VVpH9LySp+9f3KccaCvLoD5FAMKgp9hTt3An4sJ1ED0UwOSAJLD4whK/HYtI22Q6hxaljDdZEkvZ
cipiQfCINtwHZvRCW/gaFAYYRtkQAa+H1SK0JYSACeopEi/+ekQb7cdv//73//gY/p//lV/P4WB5
9lvWptd5mDX17z+k+eO34h//ef/5+w9HOErXHUkZrRt4l6Rt8f2PN6hTPn9b/BuKiT620VMs46As
jy5AjksEkNQ1af0z4h3OAUBFDxjXOujMk6fReJOToKmriFVTFc1MF+Bv2KOB7CvY0Uh31Z40vFt7
3A1tVF11sWNfN5bBi6wyPPZqlkl03tW/eB32n1+HwdMXyhaGqYRuwuR3fnkdzthHRZqBegfestGL
rt5h6+4WMki7a9i1ETBaI19JpvA3ZRQ/QZBAZpzWZ1fa2qV0PHc3qOK9jAftEjgbs8r9U2KFd5Hj
jAfiDDIwEXq5xviG9QQDqCN67c62Mu8ixgwGYtDYq79+Sab7P1+SdF0llaT2spVl/Pkl9ewHWEHc
cA3YLOKNZdKeUmEwwwmPvpfoT7pvbHuOr8QBBWoF+3Oi4qpvYEgmX2FfbkVnszSk8YWqQA3CuPrv
B1J/aQuE0UNpJ3dW0rin74cJDMWJdn2NSy8ZjO4K5CFNYJT293PptCzzwoTMD6yp60gg6lM8ZkM9
1Lu8qJdVnTbXlT76C4MT/Hw3JQ/IVCmzbHs6MMpLHgub64cGxHBi29s3si1oNUfhpRWcnZKArKnv
L+2MRX8yE4QgSXplpsrZp75x//1VYrb+/vud/vc/3QX1913xkfPqQz9ofvny7/d5yv/+Y/43//V3
/vwv/n4OP6q8zn82f/m3tl/55S39qn/9S3/6yfz2P57d6q15+9MX0OnYPG/ar2q8/aqZhvzn3Tz/
zf/rN3/7+v4p92Px9fuPD8DpzfzTfDaMH398a777pVD/dEnOP/+Pb84v4Pcfd+FXVb39dvrKs6//
8c++3urm9x+a0P+Gdo+hu205rgMhiouUwvP7W+pvSjd05ne6C/PHMLi+MwL4AtYV/cdvNQB4/mj9
zcVNJ1zXpHFv6a5yfvznC/5j+frHJ/W/L2diXq7+ezkzbZwbuq5MwfNxheEavywDpQceUApnL2s3
vetyuJFqyO7hpMXkGFkrDtnFJp0NgviQ9zGN7KF5txN0ll1NnIJh31YOGcu7f3rb/pdFdn5bf31W
kreBp2dLSxjGvAj/0yJrCgFuJ+33ONXSvUL0hyiKCBqtucJkAA5R18kOcAZBjQJzQgo8JKNfIkP1
AAF4EPv++vlI8cvzYahJN9vWCcw2Df7/y6IvHK3z4PbuWyZQo+lXTEbJVPHN7M4a/I1BRYrUUNvL
WfvLfNXbaPLUoMJeG5iWGdgZtwbgllnhJJeirGEq0eqL3QmprT48hDSs/8UT5vr40xtIyAaTM11S
/JhC8un++Q30EIMoZzIIrtOaZWqZ55Duz9pryhFgvH8uyY9eRcnw1lhQVmUK4q9tYEuHbLNNNbnw
BBVryXQOU7fBZp4Xm7CIP0LmQkuGntd//Wz/vG7zzvJkXVM4psmFL3iX//xkEf/kle3JnRNruFjg
NcQxDlpaFQclJAkooe+thuH5r3+pmH/qP1/5378V4z7bkDAtR//lGhNTz+1pip3T2uaRPsO2LJmw
5fSJaV5zPvPL5q0guHzN1j5PXp0ruBeRnrj/YtsS6terHWooH5IrdTIZHNsWv3xY06ikRibSrkw4
ZnXh1NO1Qh3XdTEmc/RSFBHXWWZpp++HDp2tjlRnkeF0X9W+3m3Bf174wet4GMQ2hJa4DbCaLGzX
2TsD6LpI+EuHMzbHAGurC4QKNa0qvHCwqxEUhVBjmYWPQ35J6ZFiHNpro+jXmkKJ2/YAnSZNu8UE
dKrJa3p0NfVY0zCDK95vjSCcLpV2nbotXJ2cVEE3JWhTpAe4yeFJd/BRSFGdwgItddHRL+p6BOOT
FW/73nn1TFXtiNG49HBOD63Mmm3tOK+OsrutcCON/m+z0ZtyI/hddqd/EMmcb6vG3xOOECzjCWT/
qBM9OuknPxxJ223rbNmT7Q2XSCINwwpkqjk6N5wJKszTTsrR1dKxOpKXsMAAWW0+Y/ujdpP+1iL3
CUyTdc2v/hlV5ZUSBWCL2U6Wt91+wCEfCgTMfn/rxRywgW6l8DfJ+dGUfEYtN+4UnIsrJ1Roi7yg
XuesvmfSWQAbxt5V4rU8NJgO88HIdxYJMkgxCAkJy9a4HmNfbUeJ2zeF3HYtTGRsXn7by8HYwMsO
iSZNSXkqaTJ1fjzdtHG1LhSxxRyCrYOsIHRLs+T8UhZw4wR9YmqIq87ymqXRuMzgubEP/+Im4un+
ehsJXece4iRJBKflWr/cRoZnGYbRJFsxfkvmsyPn43ZWHKPQlS6ymqS5LmN/2M5jP+FFiP3kJzId
uoMm8wEsE2pH2XKMqu7W08ICzWppLCqHtBaTeFU/3poTGLsyiz5pWmHls7SjnxIy0b158PwWkrpo
W6b4hpgPtUkIXyZQu8LGdZ4cWdYPTLf6jZ53d1ExQfUiNQmDToev0prkY9yW2U62vOdsON46LPpn
5ghTUtWXLs+4+PWT1FA5dUVNhCAYNgK8LlnmMUkYgqsGK7eNiqnQm2OmobE2shjinut8nSNs42sH
UQD4rZk6icFMNw3QAPWH1EeIqtkk0JZraCxCotJd2n+c/rxc+0gt/a5Vr0z4X8PqfmBfxjETXiFx
2Wka/GPRkHTCT+gTY2uVTbeM2qHdJvc8EXNRoDJwsvhhBtjQsopRoOjWXarJM7cvydw9c7N0AGBI
/Z/a7ifja5pTJmN5ZVhHClTIDsg98LG0hEThseinN5/ulqOXO5QEkLytc40UYelp5Dm6ZU5xCYFh
EPlOxv1zoHcPJaawpWnF4bYT5dKQGNKmEWARsrw1Gpjb1PQxgVgMd2Z/B2l3e1ARMtM3Y5PrO7Ot
DqI6M+AMl94onqcYD5A17Smv6rUTs20BkdhFk9z22mwXmpJ64xTGuzkJ7F8BvrLgBSWwXMSZR2o1
owPPni4Ngdw4FNaq6uwT/QVrL816rdXRfVkmr53N2gW96hk4T7ZWdvbTc3Bl5GZIeU/Y+SLWiwNB
eDuTTtU6p00l4zubDDU6N/5n1Pb3sIX2YcwwWA12TFQrms2SLPNVaI3WFosUgrwchwW9B2hdJiM8
LsHJJ6XCdx7pWpFzindxJHsqEk6PHzhaRQ5+wl7yOecjywPI2HHUvupJv1MBJBCi0Qjky7em0h9N
RcOocVGMwhTYVnW5KQPaqZ5VPnCEO2hB9VK3locMhl/gOBbWmBPIfH65hCXWhPkhcd7NseWSsiu5
kbYK5wBVfjOmRhKZOiTnukPXQqEaITmzgckWOt2z6tW0HAwQTP183czWgq2rS4T3CZa6pMVNf1XP
Zny3QqsM5peAdSOz916LC7G0vHhbka8jDPEJQIPBdhlcm5rTrdPUYKWux22RZeZzTfZNVRrWo1NV
5cnxB5DmRO20bUWHZzTGjTeVXBiJzwimck6Jew5U/lPpnn6a/F3g1VcRITBbBi7aVsbjYw7Mc9UK
Vg7MVIRodZtGRk8BiecLk5TEddAPb/QwqdBFjjyHQ27b0k+1yxfMDDPZmYScQp1CTHlbF1BGaCa4
TUX4Oo2f8wl7Z9WcYAamiSF1/572uI4CiYS+DgLjBDlqJrVF45UykvCoRybhZHH/Eje93Ede262H
qUKcPuXD3OTuTwTa/YwMw99Opr1PScLcxlqPDiIIz4Pi+ceO9wg/hjvPcdeNPeztuGeVw6XljSbW
cJqepmt7W3+mw8ZkmC+yTJ2tSgeCqNNDGxBWVbnoVobo9NUwWecI3s7C7B38sbWaO5/I7qaW2lmb
tgmqvnUigosRqRsGkAPNa63dZmWP86bNjii87nqb/6KljF39TLZL+CngqfHQrgzde4nwkcKGDl8t
HU+XZEyBPWqmS3EuHuN3FxVyZMcdQcTDc+Kb+lbTw7MP6Gbeuhci0goS1hTiIcZvSVnBwmf/HZ5q
Yr6XEEaLZZriR6s0xB6jzevra+3GyxE+MORDS5G5LNFMext1TshxWrt5emvkBVR/m9UxZpjqp9I+
afAhNG9yr1FfndwUiWrHBr2wpfx0YLtzysyYcoDzc+vA2JbOcFWUJLwIgq/IRIPLNDGyJ+iB9vyz
lkH+CiM0qM5Pi21gY4U4xUS4NIKfimspGeZ1USqkJiXmeEdPLnjeVlXpE2xaVwfXSt6lnm8Hr0Vn
3cJyRUPWeauuLK5Sv3wgHeHa9Cc8KuYbtk1rkQwq2NoGGkNOuMgrZPcIrwG4r/lc1Omuyyv6nUZ/
8I0OLuf0SsM8KSEYWcmtnVeEuBDUEP7UTHntWyXjAY5zYxeT29FhajYY8i26YLr2opqxgkWoINs4
44dgVY3uQ2Jg2+v8CV5/+YHxmKQpE7SbO+Rz/gKqR7vapVXxrrzyK6qsZTexJqfdydSqnaP7GOJA
wXFONDHzly+ZKohg4U0xRB/tM/JFC3ZZYAukBhgjpzK/nU209ZPs4M/0bUmCpbTPXWHiBXNKPsYM
gFJ3SdCgrMRQDmt7HCARlXLAzKD8bZ3SwNV0AmziGBAcN14cTbizfQwQVpvt43F6rgjBgpqK/rNA
QOP5ZoOezCfPUT1jjwy31ojZlWg6SSuiWmexS+Z1O2SY8ACWNJ0/85fG+7wDOp7ndoH0LH9wwxB+
bJjfCl9fmIEP/xHU+prejdriPqEHPqLNBBDdGnckg90Sttyui4qc5eB9DFm6cK6joXTNrZF1GMN6
cRvCryGPFAWYg2eArMkcr3k7ehrsGTLeK7u4IYmlYHTuHK1ZNjra1qyJiDqSFzkrIPyd9SUIknrj
/7N3HsutK1u2/aK8AW+6Er2VKK8OQmZveJNIIGG+vgZ5qt6NV9WoeP3XOIwDipuiJAC5cq05xyzf
EZ8U+7IhMdMgOK7LTfLfibyGaqA/KgP4R2s/xM04oNBEbp5zh3a4hrqR6F3feicPW95bGZYHPRQf
aWyPq47xrVbLsSWSG1DTI9y2Z4fdOmA2b+kZcbCpRoIvrvClRtebqIEI56WOOrDSP6ZK/00zDRUy
mOWqBWcZo8IvBifnAmb41XtoLrlRHcWwCu2yucdsGKyn0TfvgeG+63aIl6KETKbHbofQ/RqjGu9i
g3j2wWApanGFm6JcVbhQOfePWRf/rYxULDqnpRXOLbSvcmgO0OnU4D+EWNP6/oxIkfCjJP8rTaZ5
SEOvYWZbv2p/nZ4aoW0Cqrx4+MJt0qEI/RNqt96kbfa3NeYd3R3sTyYKduJs2F7M5S/g7wBLL0NG
23jirjvsZIdIEUSG5lS3ksBZBXxIhIgo+fh+1dnrnPeOZdtNZHmMG+YvGFNPePHX6C+suxoDyRat
zysRAo5lUTg4K5ONw31LYtWx9sMVZq9XWSZgmI6ZKc3DKPHEpVGgoc7/VOV4xHiw7685I55hoeHU
RIPbM9V5ybAKakWwmIz8mKABnJwacw2K6zV3ACoYo1AMKPNVPWEQqsT8rAkYgwFrNxc+OVkEktuI
aH5HZtxPDl3XhWJosg3nee9OsbNrp2uQqyBTgZKRoRN0s+d56E7Pc1Bs/Nl3Luks5LGt8p8C+LZQ
Jt0p3GSLuhZ7x8KdmphXj2DWbyh4MGRRiC1qkC6QnES9tAVCWouSZp4QkUaKlMfIRWHJCCVaTYzx
d1q6aJGGlk200WwNtCA7fFG0semHZAldkzunaRtGhE4jd547kPSn/nQN8ntj6vWOM/CnAGiCDzRe
9EZl7NBYGruIgDAIUxjUjRYIdfTQh4lY+V3To7JAhyPpQO5yRfIQdRUSSw/BQnt9kAVCwDAHVTyZ
qDfaXu5o69NLlhgpQyjSnYKkA0OmBOJAnorV44C+HRYQorcOuMG6StNFPLkwiSO4C05LMlSibUnI
9LzuChipYmQsk7LfKIz5K+JkuyuCZtyQ5GuyFkTOXuEiU9ejcgBhnUrypFQMShfDxbhJh4rLTf51
AjiGPsb6UHfrzqqdB24i88oqht+S37YgVXZZZ8G0CHSJo6XiL6FCNEJjhuhVoZPeY9ubF5lZPsMA
tO54X1bdYdna1yA4jRQSrysBQyo43R5w/T8nLrN7aGwCq9Z6FHUJWoSH2UqfgDDeEqLITclevMzx
YZ/jTsCrYZf2vhRi2uiCGBNhc24rYtlVevEdbll50f72pknmXzrumnyTR0I8snXPzfKYjMGHHtpt
J+yHpskvMEweuKcfAx8a5yym32pmNXVqRNcypb5nBK5LV61mHxLcOOWLMcB5LMZtlNn312CLZQsi
Tbjl2WOjsyiTAlFmjneMJDvbtDfplKMej8d23eIT0Azc4oqpmjwXZC3ZnC7dqD7NId43jU/I6KRX
xO9Mq9kLN6xY95E/FcswIk04qKCYO2mx9kgZUyXcMA+nEWWIEZpvcUrtEmkAG9Cj765vb+M+vPMo
q/3EfKBMXAltPubSehjH8glnxdlpWcE8W343U/KJLhCQXPfD8BGSJhGRTYlnySwQ8of0acLR33QC
snKA6rMNWrADtYVldaKcZ07KKlrGR58NZtc0h9LuV5UXnMdKPoMO6JuEtkg7fBdjBYSEHKuorw/S
NF58UIJUrCds2QQs1ogIVF+vkOO82x1JNyG3VubCjjp3k/cSWu/EN237dOjgYTPR9454fwiVn9ne
xiy8k6CiGRq57SNB4JQcn2wnfA+T4d3IzFczqNlytzsS+1ZY9WkNDrAjjHEbYGa7882QAAuaDw6x
Ags6Lk/0PaHIG+aKLXnPBpGzJ3NBtCdx89HayTOpSCEoVqzfaWb+Rob8TmzxRzjGuxnCPK06lKdp
SDOHlJNiVI+MiShup5qF2DHYVY/3EJFTNztOMypZVxrQ8hCbxGOWUDAH22Qm5iuozSPD1kuA0GWB
/OSz8d5rwvAWdudfrmlAS91DiM/99RRgnSSFA8aJ6I4wCTptLjveY9uXAhWMFV1U5D/WwbgynGYT
kLSzH6aWyxCkTZpT2ptKjEzJ9CGiBzT5aE3T7JpMlws4ABAy58QqD1DlhjWYyy+r5Twd4w5KR47U
cDABg4PWENAnBq/S+9intVCak7OgqoopO5n3B0MfHMsOMBGppSwj7TdNoIARmUvyzux8atFygkVZ
Sz2Y7spy/hxVamLYQP4bdwNlPRkC6MFW4RUT2SdEX7j1SPEinM+ZfFJ0FrXzUkvELIWx8wcLM2jL
FeSAOnKcFrhOi1QE2/CL6slXyp178HpIBhPSrePOf8JgdupUT1Ax++K++siKpD6alnjpcm6sokVs
ks1oG6J46TeEvPUt6Q9yri5FG7uLQl1Lf1btoUVrBwtLVhpeiE2oDjoFooco+8gICKFEOjV3qIYM
6Qp7MPfk+9qn7J1DrhOjnYAdefLS+iJ7aHT2MlecPBibCQK60hk7aziUhOjKdO1mUFLcgcRYPBv0
rkhV3Kje/dMaqtqqHHS8X6brMG7TdQbvYxMqYKPWAH8IWUW8QayOm5BsZNqPoCgrdFt11SL9Qslg
d2Bx0jYknib/VeqkspfaugtdqZemV0eMhvtx4UskbVYkL6iF1/z4NnpqgtKSDAN8UnNLL5O6Z8Nt
lEtGVMAKQDuTxt6MD3PNtMB0cn+JegdVGYZnbmrXxpz748exvdTCws2Iu3ZFmDcnIXbiMZ1/EDQt
M1MxK0WmtEBSgUQf/be5JuNsXNm6QJ/anzOwL9gUyxUG2EMsNZuBbFpY7Q0h6i37rqv3ARNxqtWT
YLswDvgeiEgcehJMQ6e86wb0dvkVeBxopEQZm8uVjAhENWefZFTP32S4eZYzAaUbVEn1nQ28AN0+
WWuIZ223ht8MTITKHXZ/I/NL2LFXGAghk61Xw5fhAq7tx2GOp6XT92+Vr+FjgF9bKSxH8aiR1XVF
ClBCw4si1yNU1ntZaPcYFt0RMMFP0/GzxhEDvooNOa0Z+ulVjgaq6wHGdSDRSeBwseRFG9GYl0kZ
xVMXld+5VvlyJDB00RgTxhWreJpEMO5aNb4lGhUGreBi05KDTvbflsSB/YTx724uzXrfe8GnVbSv
1hAIFiNnXOatj4LaiRpMFAZqNj2+dUM9LY0g0zvsGVcqf/AAAitj2Fd8xHlar33yle40i/NKqIaP
L3FeiDpYEzRl77CWPcaWi6+SC3s5FcM1QjD/EvjM+R3ncPWEpbfIEZM7E9bWFPj9CYwsrKO8ekwi
QdewPQTD7G7cgQiWArG426wMd+d2vDvLzQTCNlxZdhHuYd+zhwYlQbhqovYTeuo2nz90Q+ZKtijS
xlgPnlufbRLP2IqyYdBkv24ti4EaKiS2hNfiGhl+co9KGywryeMFMagkClqvknxuiqR0uhuIK59G
vnvlQs0P/0LLG9OAQ1/OOxIw3P56tghII7z9VYQkTe6I2XqczE3ZOPKBrrOwuVJGJqhBTFdAeTpY
aYMcbtohr4Iaex1mJADblQWN3OHClF2r13mL6ycew10ztt1FgneEShEp5LvXNMjyOkwMWadosBNs
InE5zH9icF/rqsEIEA1sQTM2HOuxYYOm4yaj0WuIZYIon7UXXWeYJnI1YgF9THB4Q9xpHls0eguy
GhJZjWcTG5dj2PPKTwK5lYQt3Xt+8ps7Vvw5Z8jO1KhRCWEtI8YjW/mKnUjWWzt6ir2W1f5PJFVA
xEHs7XMtaEb1wJba0nxwpL31nChcGUgBFohAaA2zPgV2Nq9GrelUZnW+LvOPKRH2tkKMiB0K8Gco
SoYCfboGiT6E+BTDbPDgotvcAOCE1Bplet7XT+lUGXs0MXhk8DFqnOt3t+EPoXlV1s3LfIjmlRmw
TyHwbbobs9HebkoyHr22WY0JQ1uSxRncjQUbu6hcZknfrDC83NM822lQ1Tud2icD49TGR7DHhdq9
OOJhQq1zT/8suRigW1clrFK6dGLpC1JXuqBpN6QwHGU3sd/60lVN3A4QVXtKhrNSl3SILjKrPgMv
tRfwe1QMeV+VycNo9/rOcVjkVc6cNPC2GDLHhaVNbzNiDbd7qLl1YmDam6isQtBckZlvPKKfmT1q
BvZE4S2uDq2nvoIHRurGLpBGcFFN8Sfm7rA1KBqAG9jdylOkR4SCCO7+mvuSGwYbiV7cZ83fbJi7
C+V8fNfeTCbYV7dAaZZ9ME67IPA3jRq3CbuYfWP446krwhzkfFcvBqf48ki0eEhcVDGxGhcGNpz7
DlDLPeY0etNyjqFuQbMzZv4AxXgI3WTe+vb0M3iMTETHIAh1FzJGAWLXa+g04WrZC2sIrysUEig9
0VZEf17aqfGkX/ihkwBqXVfaVGqhb677gBK4VA9Ok6qPjm8VMG2gS1tBJRpATo4y9je9CLunHCer
K6I1rHl1dtRIMGFHd8hFreqlqHE7ulRcjC9sjoi//DIkDb8Y0+3B0PLoEoaBJZ9QQu39RkQAgDHq
yRvKhmHr5sBI4MzfGUw76KJ09kFZBERb2SL3/OLMQn0oinBTCRmsC81QosKDfirJ2bVK9RK7Lc2s
rDjMklTGHt5lWYvfwCGAoR7nnTHgbABwhsp9jTA+OoB69yn/W/lI3NTv2JbyrjcHuRSzT+cGGsB9
MbMwtJmRPQsfklt2oe4Rd8qel4MVSxYD+6lV0bZT43Svi5aawoi7jS7f4tDec34svKzN1kMFK3CM
JtLpi5nQNKPagUxtIPS5Ykuzkptnr/0dEZMdIbUgnWoITjGWs30QsXvtK9vaE7Qy+/ykVrAe22nC
bZjT3eBd4aNkEbAz3+iwbxj1Pqt1SrTTPVRx4qbKoDvkE1EQij/3A3SUeDdl474oomDtUICsYWOt
SGDo1vCt3my2d3dNV4GyQTUJRYd1Cz/evS2NTxVp+6Wld0gZJf+mICjxBtr5wqINN4/kYuiqYfql
24iKS/2kyoGlHjlUVFgpncgIt0mQk97imdZaAMBag1EkGN659knBZAOcoZEJbap86BLMajOU1KOA
bIPF2SUpsxu+s8j8TV1frTDR99hoKLnbjlWkSdmgTPZW9M0Z7wL5sTVyNTth6CNzQx4wc96zcRJb
QinXTVZ6F1kbrwGu8HOOhrjcRomL27OtL8VsdTC7KcCmqD547SDP00DcizItbIiweeGdO8Bu3dx9
qHNhnywF+aWhHWCqFsIrgNbLmMnhMpGO0IRDe25acqMqzeTfTUS8Gxz/2lzKzQtEIfMiSIO6E2XK
2nE9ZEhmnTlllm44G3hG4gkKQsLtNaHaOSZzSxZuOTypzdwrenBBbj6Z11lQmBrzP8/1FmL5aXIw
KtY2n9azx+eceOsHY5i2jmzHZ8fNxDYyreY+XBSxrd9s19Mn7Y+ccnOj30w3hDw+86lvXy2vkpoA
GAvZ156411FqbeIwfCL1Ifur2McpabxBuEMFcm2Oyrp8LLEsXQEY7UTjfSqcR7QT7BycjDtbvbFr
gQhTSe60xry/jfv/v+7vf9X9Ifj6Pyrh/6n7q8uvIv36vyV//It/JH+u+S8H9ARKYctBuEYX4L8U
f47xr5B5qxXYGKqvX0Ki9F+CP5Mv0aQImfxY9Ok83u4/BYDC/Jfn8RwiNzQ9V7WK//+iALRt66pe
+7cSKsCAhdjOc9FeMfYNbOu/6WbtiC/0DtqCwmN6PRFfc0+gVvOpY5/OfiCCs6E7dYaKTTfj+gU+
NYM0SIKnzq6zx7BHNXv7gguskx5dZB1axwsuvm5f+s5rPhudIq9KxZ1GRrib/SF4QXm4Ai0mPjxT
0tQH97/BXEP0ILpW5j0fbkzSZyPR0N2ezuNpa3t6fsLPw2w56bZ84nztDEP6ogzxmcVV9CMmcc5x
Db+l4MpWukV7W/SoIvw5j16ADq30MDkflcJCaNFahjqWLOeyzy8GSUKHvK0/WkKGzXyqPqu0MCH4
gQVUBA8sa4x2YCYmgcUfYDA7FYijmGx2mR1KqDu2eq1E9JSbgAVcmT07ocS5z4++o2utIInSK0di
5O90hTCCDmayZikvaSLSZOjBU9ihmR/tatwbWB1/MvPa3LDj7ike03bTDl28yZwyejI1sjgnyK0f
svVOrB/Nm2iJGQykqXcNQ7kHbUPVZLYV9Z7/HbQ/7SSHP4R+0ggi4ebFJ7wDs1hl7v1+Jl8t9Msl
uWPRa1DNb7fXxrDPTSsavtygHVg1jOEhh2CyEbHN0muP6WM79SdCTMnOM6d4ZyMB3+qB/B0nIDa8
HCqXvLNoesWXV93j54/w3JWvAYrbfQgdY4Eyw3o08qpfzk7pnMd0HFeYRcNjNQpnnQZFyRKRA8HG
BLTzWkJBb4e3L3C7IyTYsMJj52TjCoS6c5aVT4S127AZzsyeSke4T8pI0CYMbfJaY426G8agfXcH
6L3AITzDHd7ofhsYa3x18RqX/PKC8ZFuhLmZyzknicApDwpA9spye/XQNXpYNPyqXvjbsuBmjvVZ
KJ9QtJrYK/HGJY6d0dP2Kjc9/6ef/L/D5MXvmlqBtRvWKLvMecn3rm3M4oOPc3PuM2tfj262mzuV
bQU4kAMm5mDlSBmefTHF1C+6fXKoCzBBZQXb4hjYAknCX4BbL0TteX8GUSwykTM11/ahsNKCtBwn
3lnuQNbWGP8OKsg/2PNQM/Zp+WK1Ff6btp4eTU0xWdMAPo19zNpciqXyOJ3rsSOx0Z26RxnaFN0K
jRSxEjfsgP0dtvNWuTYextDf+DXOfsyM3UMRxeGnnKAlN9AMXkh8Ir1stOMHtjDNWg7KIjwlsXfs
tLNNa/f+qWPDvZzMMjkZI2KlbMIKr1z505Xprsit6C1pSXGy6kruiCvljLuq7bSUvMIgbEMM8UfQ
KhPvH72/rqc5WQdNsMvNptygcZSnPrfsZTW49QWGlHuPq9V59RpJ975w7a/atk9m4xDYVXXvJBVH
JAYNGVUAyGWXACpm2uF3kUn/bYi9aw6zXTxaoqChUUfGvsqGZp/js1qjf7IfIicguppS5o3pw98u
tpM/ZW/fzZlvgASsAjgzNtsCZzbu6lIaz2Y+c5W4rT554PY2NpyOhXTQ3DiqCh88R4Z3rStRJDbM
M/xw+Bp8Wy4yV04wNXvnwJXigGE15ScoZ7J+fO/HLZlaU4p4YCyLehtHSb3WVpO8BI35aUj2LsxN
OgadfnYXTUn8qBSOO/jn5LVJa/qcW9gv4KnixzjTPs0hhFn/7QsmfYJ//kVm5PM//8Jq6o9uYENa
Z3xy3bTfKSivD9OPYbfGOQ7Iscs/PDIK6yCN31w74Q5gEAnY937+IdrBp36JpqMwnebZbubt7Xl0
Fc06qhl33t4NzMUxjL+Il6pOOP6dp6qB3GqB0V6ZKNSeuqIJD05sf9y+aF1f0dTTgb5JeLq9QAY+
JuSOE4XwrL+Tn4TvHaMkWgeBe0Z9X18mv+M/nh9b9M8kMkuEoxzaY3vo4rx/cqOx345u+BoaqLJK
1rA3FxUZF4otVk3Uxu9JzhLY4PACX5vmLw3dKkWKMnuZkTr+9i8an5mZF0EPuh0OdrhxRwNZYjta
D87YvN2e7ocmWucdLqnbYUk3g5DmoTz2vnTe6tfbd6NDSs8S6hlUntK8lzHN6172b6oDlcbeOdw7
MkaCdn2+LJqHnBHRs9+HC0gZ/jKaVHiM6pm9toE7kpTPbAm2yaBdjEbWiozmZUx6bHlWtsrDOP+I
jTOA9OzXKBmVxHHiPoB7xZ6ENnGVjXXz0gXdZw/N9gMmzeU9mcbutSeG7lLk7jpD2PvKuME5oX18
rCcXglja7nIxmg8+2dirdAhN4M8I5BAyxq8xG/hFEBfmOSy1WKfcG3hxMCB8IQFWkjB3mUJawrld
px9Zlr7SraLTno7zc3eFdxrZH7xMNSk8On+pgnpYGhhpEJLSL6uZ0K8phsRjYAnM/mD4vlTpbGbb
RWFQNlsLceEX0hccn9JLYO+6BmBMboR947nPWVw3gAW0+9pDEINX7vrvrs8omAjf+Eva7nvnqeaH
VtUpUZNawe5099cUETom4ycGoJlFhGUexEtydPHwLhjQqU+QA2yADPGTDPxF7WFkVjOLXXddApTf
hnu0tON2akexLQOn2+MfqDYxArTjENLuJcjWOWPPlMt6qMpLPVn5oshi/9l28J1WujPfSKRg5eDP
+6kK1kFAxz9sBHe1gTedFsJVD4Xs5C7plsiOGoAPLKiWxTyX3kx+cT1rI+qUpGCmy0J26g/Cq31L
QtavhZAAgaf6HYvhXFm875SPj1VddD9TaTyRABd+R5546UO/+/aEfp90GX3pLP2azEl/adf8KeMy
/sqy+a+Zq/ETWGQKzsRKP6vMRJnaXAPuJnAEw4h+Ix1ldwA6MZ2jVtKtzufxW4bG1vXa9o0bUbY2
LSo2rzc3aWVXZ0ZOzVIDd36yJEZHI+zqtxz0Bo48PkaaGie7cJIYSM61F3ylXQsoUuZ1ZW2U9eSX
vfuZNVS9k9NXr2zLw/sYV/3FmVJnGXtdd5JediUsmfd+RBWU+0rtpiKPNvlYReAL4dyUTeiejU5k
kMM9cWHeZrLfU/ElzmiZXNW9dqb6P2P7CFom/e1zJFxocdoLd9zmvs/ZoCeD2xNRluu3aK4GzvxM
7Oxi0m9GUO4iTsVLK6i2W0dub69q8z7fKwNh6e2wNxjK0ed017dDzg/YExJa6e2QoHjJ7+mN1BSB
shlfMuXCVpHM8TQgLALF0BFw6en2fURI6rvgM9ESThfbyk63pxNgBJumSelnUJe8hzTC70LIrjuD
jJMOcc1RtpLYVUJeP3Ir3sbc5X8nM3pH+J6/Gp4mpC11u/2/X0qxg3GwAZaRwH8c5jH57YSSbB5S
SJC+JzegKEp0CX1Bewgm0u0lAYnbxmTPHz3BnQuMNfPBl7hvRlqSi4I89U/4y/e3l8YjGtrCpE06
QOffxD1wEV2q/Hkomj13/qXrV+FrloYZlk46xtSV4as5EbtMhmPPSsv6GNF+/jSSI+t3Adx4mjYE
AeSr29MYAVjhw+k1jtt8F1VpvPzn+ZnCGabQMwmf/r6vHPHP2xA694XV0H+c65ymjEJVTYutAlSZ
AelBm3ieiQs+Cxt+mRpJ52mEd4k9y95kcmqJsbPqV96N2tEi4qYNhuYVFXezROfXry0va15HNl73
VtWoLe7TX2UAHySXu1imnTOuQqna51QH1L0+7UVijtQzevv40QvzFUkw0y4q0XiFcyofJhwdJ6MN
oftyhLSyprPuHSDXVocQGd62RZo85Hl/aoe+Pyk046dsDDAZMx+7PR/ifAwYVoEESoGuD3JGotZG
l9tDTfNXR6J6yJxZ3qXtMPPrs7J1JKl0KzzaTwHM0qeryMv0JOFM1yPTddqVRwwbLU0rWcWFzsiG
nMeN0aTF0pRJ+NZrvOC5BMUbsQ6+AXS5M9ScvoIsfUJiOm3mBsG524vgw5KMNMzGHE8RiROPmJO+
yxa9R4Ypg5S/mhgNoONkz1Llpgz6jaHIPqCJdhuCEh2KyDn78K3uvUhF95iWU/Ew+fAjbi/Lhp77
AHC6dVx3G0f24kKkPDgDQkN/A/k6Eyj+g3Ua3SOE/Ye26yEDit4imQhJuVv1ziYy9P72edA2ucuh
gC+hnFYDZUAfcZWlgCjbIMEh/q7Kgg/mMxszMKsXqVAnKHC7K99skWxfd2imkfbb1vJA/UNEebVy
f165jlmsMrep13MRXC31k7sjNgiXnTshIDFcES8yR08LkMunekzqTxRs5zJNIcQkfrRvadje52aI
oj6OkBA5QYwIZdTccxwJKRZmxRL2hl7CmPXOfPxqT/DuaRgN7+x3gX2ou+KYAjlZNcS07kdphvui
ReXPKLx+8jJujwwhW6JzriJ7L/xuqtJ9D4VbEBTuOU99CAvCC5P2XEgSRAeGYpYjhjXZWf2H6yw1
Lc93j0HpFgM0C68HPKowCgc0i7mJlMWIP+4vMaCbv3Q5LyiG2u3Q2FDMo8E7pWa8DJ1UcsJzhMOT
VBcP40eYWezvHPbqpFYi+pViW4eh9WSmX9xSk6Ppph79v9j90GBeULUOgpfL6zxn8NceekWCS8Nh
ZXdNcNZ29xTkGNvLnGv6dpO1RvNzNJvhwaLSb6x5IB0i8P+Gqd8+SpF/aTEHu9hXw4bpFHiNOd7a
tmH+jGw5mJYgG9ah3iZTUuyzbnhJBHrMKjabI9lFBx81eGJN2c6JhoQjhj1Wkevd3MDNqNC6rYhT
nN7VlC4DyZwc1syXM4rP2/90LOYBRKJzw6aT3k+6dIdo+gYyBBNRxsOpYrhFsJf/XScsQQ5F/c6P
BzJ4mAysTcPLHuoKAaVE4jsZBvOuoJjPhoFJTRN5sMDYY41VsDOSIdsbafOVVXZ4zIBOPFSY9f7p
O0HArMBIXO/2Dcp2qjBGygbLfgxqp6ZPXyUiQDkqFAmIw/RmBugTmkw7h9shsOi7qk4RVvtxdG6i
+vP2dE+SM/ZAqJ651706hRPemYFXXaK4j3eFNw35prY8QGBDSLx3xgCTatxbmBnqC8PRhzHR+lBQ
ph9uh/9+kLevluP3TAQKOeTtr4dAeBuhBXnMJ88/sOk/ml5vPAbXp2I0E7sog4uWBm52knbJeYLQ
Gd2uf0zCz6ZuncPtwB6UXgkwafdFWHmPxtJzLfvx9v/xlEuUbhR7zWQlj1bVJo+5mRX3HgSq1dB6
GXT7PifSxPXXjVsA7RPq0TKFetJ5RXw7Sur7gf3AZ3M1szRqKNdECXKBY698cIck534ZLVin3Qf8
y/Tvr8GJqsDmQTTrjIw+mO4zEjf5s44zEdPX51iziYmhFd+3eXc0OPlh2zNj7jsf79bgHypb+o8o
XAsu3bbHscO+4h4+Vgy/OnqLHFedoIYrrJOQH33wrLArEcX4kV+cmM0wu7cTeWdF1op5ePEqgvQp
qYtjSdV0oRO6Mm2hwKCTJmMTD7K+HYbYQFh/iWnR4QwsMlPDO8jYgZbHwGip1+FnOEzpEdncp9F+
VCmTL/xIZqSuVtnYOls2IEiSMkil8Ysr53xJEJlYGFddaWhIRU/QRCjniPeC4didryzvtx80UlML
AFmSnnKnJoUnjaqzMLxym83DV9OKY0Bq0RhP1oodic84tR4OQPLHJePZTRSmGHbG3tz6s0DwNcoX
IeJDBY3hMEy2dyRVj4svyRjdZk2OrCVbldqND8xWjy0j5s3t6N8PMAcgzRPFSjWKswOXAg+tXe0D
5O94QFguLbcNz92shlMYZnetbYVncg+e2fZ4x8nxwzWaILUwOdNehmY2yChRqNTcwFjVDEnhhsKZ
9K8PiFiaPebr6S4F+ExeV9pdvJkpvIkriQjmvrvkEjtc2U1reAUzuZB+R4I0JKflQCDPfUKja2Hk
FAqjYTrPGXkyGxoAS8fC3nL7mM3107lV+Z+rkpGEzqq4UlkyFEgfRhe/jQ6CfOmi0HRr2Me352NK
t/veZAkoRsSf+AJPQCCjey4h69vEBdT47PUS8bdwHUC+WeXsGFE5O8RloKMy7EFThFmm78pzPcvu
uWAMex8iDMYeoFgcEXasPBRNZ+zkd6UDXQObQr5yosRf1AZRerGewN0zKQJ+zk2tjBE3VJ5lcfvh
YXavrDO39HYus/FVQQNiJdtwfqtZ8cjsGNXR1lhRA6476P1qPuap7pekIaILuh7eHrJIs1Pw63xj
Xl9sdIhKkDjMb0FEtmtBVERsAirBrM/HHrtpq4yye9EwknGzlR058K56EUjqlwGjL1WgJhWJwyKC
VwIvjZMSS0Z9sJpj/2BB3vj0AgcWUCaqTWXaH8wcotPtYW58UhJa61tRQC9KaVUv40iwufA1O1N+
a3s5iuieidyr0rP10400PaXGR4P3eSpl/pRYzIjdJPiwR8c/jeNcvvZlvqeJArv+eiSvKW6NjhGT
e1idCFeyA31sQcmxEXb+MN6PuIY7d610aZwmX6htRwsUkluGkipByWmSx3g3tRgLE0PPWNPglTaW
icCmXNY9iVzD9eJ0g74ueYTDlycKaSVxoxQuwvjSdSiOuNK7N+snDY38Tc52dOqL6G+Mkw2WcvhX
utLcGblDKrrL+HiH4GGMIHn2oVM/+NMC3aC9j8bytbUx6OFkdPZpv05kgHZJm2wxKiLernJsDyvW
ybvOcBX3whWy/b+tN0zfWYUMTnoDNoPwJxxBOUJ41K/WGNt3RJUkZFBxqB3rNWPaAcKeq2Vro2B+
q3LkPv/B3nkst45sUfaL8CJhEmZK7ynKSxOEpHsvvEt4fH0vsKq7Kl50R0fPe8IgKcqRADLPOXuv
jar1DBeoXpR8kucGweQ5wghZ+Ab/aGchBr07TO5f8PyM2Xhtre9PGTgVsGF5ciNy1NRToaDgZE62
6cZJu5W57W3HuJqDJgXZ7ZEtUE2VRLmlDelyQTc82GlxDEAVvRB4HWx7kgKWNokmCz73ZGf5KXqJ
+SY2+vqqkuTvL/gRSudiKJtl2VQpWyTSnLR8xMPS4/zEh66vCkI1TiHZ1Cf4ctY2JsWFVaSO36ao
/yOheJ/wJ5HbmBUnUUkcsnb39839uTJ/0MdylccF7YS58naLJI0XH5mdmNug7sf1lEa4rKb0z1S2
tJ68WD80BLHtR6DoO80J42ugyWlVZ07/aiZI+MmnMwCVd7pYMpnSEPK0gKYQ1p4wv8HHt3tj02TJ
S4z3YZs4mX1i9CxWU8CoSfTaH9WQ8tDkv62MzoQPAGGJVo5BPlEcG0L+vCNGT++oBJl+Oa2F+1Np
r7YVHS2S5HWETlhhSd0AUwZ2tGESJgJ2FxFxF65j68sJVcXemFM47g8H9znoIuPAJC96qvT2vTdE
9MV4rVzieHbPRlfGDz2GJDcWR38ansB++VvVtmCi5xsgq1mLiSl5SyHZHK2exlpvxN4h8wL3sZsN
Xfoo3qfS7mYjEu5/ySmCIqZ+Dsqg/iz8L6P+y8MIcahJ5ZMRf1ah3qJ8ltbTNBAYYMc70yy9L2R0
yLSwTmrIvLeOp8at1zjuQrGOEAQxTJf7jR3q7mlSzqLuNSaFuT8eq5G5l0PywgOebqDGHaCxzHD7
I3zp6dmPKmfl+Ohqey5mx9FggQmrSxmX6REfvdx1I/zr0nvJZNw+aeQiVKT8vhrK7x8Yb1xjk641
g/4PWZvu2cxiQGUkZBBdQuvcRMG3YJCbv9qSfrRtUFZbRhOvM9NEa9CTobnQRDsdgXsvU2Jczw5j
v43C2YNiN6heRAuXk7Xodn/EYf+obKLA/cZ0VspAw0aGas9uYkAvpCd41wm5DXYdJq61PXj5mfYO
+CE4kKhkkQCSWpwgKXutfUajdVu+2d1bKZEgwQNU58yU1bkajfxcb+7378+qWN/afUTGuWMF4DMD
OB9Rm/D9Xkppnix7N+E/TRSIrBibHuIJSM2O10DR9q33chan1xJVvdng/uoMnzZxUkTriXdoU3ro
K91m+gp9kmQsD+WGIHBhUfoTyBMtP7Uebo8igJOsg4TKRLguxwSZc26pm4AFtFGj9W2plMTZyQ2e
C+XDL+iPKlPRNbD16OpLbpRpbtHp20eLiOFGC+lPS0dcuwY4A+C5RTD7yTegI4IlExZ76dTQ8JLM
Lt68AbxGLTxCJj1MJXkdgoEljny+nViBqnoaoCF23bFSBHOGKaiq1Cz1hZMU4ocTb5GZXvpHq0Yu
zKOzdiJadWbNgDPkcye2x3OfwbPoZNr1uHKdVekEzZW2rH31k5RNonC2KsveZQgOGGmXgYmLQSeN
6eK5DMWpS6fv0vW6XZgR7elPjGv0vHhtBEnzXt09knM1b721wQ6PhJN1/MGRC9M1SIO9Xk75sVZu
fqRb/Z0xi9zRJ5QQoGVUHxrDhWlWZeAo/ucNiQrUqydLGNNJBc2/b8r5Ye2Pp6oB4mFhRj4MhnQP
k5Wi8WZr4yonghit5BMtA+NQUGgRradZT3ELE1Z0pA275vhVm7r6LWe/byRnjbbrbmry3H8Its4W
GfvkV5CwhH1J8hBKwzwnhHfc0qRvsVCgEc5giV28EPFHqs1ujDD5Gkqu6pUuxnVNy5yoo+aZK4D5
adAKmP0H1amjcf4IvfCzbXzj05Wci3GiR2d3cKbbqMQfNnh02/r6xS5yyCPd+OlEOojTsG4+AuYB
UCuJLaJfiLovNtM3rm2gjKEbv/oNeal2SJ4X+bzprgyyL6uL/V+6HW6Jsq0/tVQmKz1o9AseQuPA
iHvYTBQhz33Evw/HJvqugM+Z3pymPao34pZBonoGClYyKD7pGjfpWHzJ0HHXosYXCB/uybZCvD5t
Eu+qicxGD/LxUxdPTOXKaN1N9bhPPYll1cEvEzbum0ds7lEWeHfFFImtEE69vLcHEw+vB5wNmNDo
BlzsPtH4QDnUHqUTjSflFNo5wQOFi4dhRp2z8dQVIANHdq/g4vSVMUCv9SrdJr7YWIOiJ7AiH6xH
XMD6nmgctSljo32HtLOhCV0eic1wiHiz5EnYiTxVRkyhKZ3xxY76lRoN7R1y9rAraVmuGSdp72SA
fLsDtB3BJu7BnOzP+9Ps9s21zee8s5ok+ODfWBPtTnwwhxUGfZEsm/mHRfUcTtsx81FN579aIYb7
+acyd8n2Ya6S9f130gFh+FgJ5+rhB7j51h8hsh1SVHfpsvHb5tEQrfK+Nglb9HbTLJFBubedmM+S
V2XW54ni6+Al6R9aBVwuDJF9EMQ6F8Rfg47nwkoMbU0ZAsEacdwijix37ZdyX7ps9LD52V4znmgB
V1jnUZPokjYUKL9mH5VRhZA0Jy5Ca0B2pvQplcdkOimjQzSG7sFK7XTZS8w4RkBiblj/9KFv7eiU
u1jarPRDM20QJUkfP1C59YtcJ9mcsTbgTlo80eBPWwjA7twtL34ZXc4CCsFn1aCBNZA4gvM3L+WY
wbn2a3s12JdcwV8GyZVygAe7oc4xSJdqH8BDHCbjlLaTv5Ypgbi+Kptr0IB/razosyizDit0tUVO
Zzy2Lel1KWwVpgJWu/HByKwmVP5XH1fxnP8Zo4cf9y4Tncf7Tdyb9YKl2N8rB/jY2JkgXRsOftxn
1VGvWgDBOodbPJm/KJOZfebVrvex1YWDiTodAr8WkvFHYz16bJD+bbS9zJvgksZtv6191zr131E8
ZYeeq5cW0Tio3RtFX47borB5g4Z4YYZ6tkUv8uY7unxsA9969CcNjwcH7S7mA32cBhhBpd4Sz5RC
gg2SP/en3fn1hvhhEPWk9/1qClH9SjpGazZXEQPG/LfZDHcp1y4O9Jdeh+GaQUi2PP+XNNpbUE1g
GEqPeMd+dvvIzoAKU5EvS/r02Umz8Vg7BPCgrdJfJ0PGFIj8qfZUn4sMZxABol+55G/DkqfWTRB5
iykBOg5dCettlFtnOd/c73F1whaOz5GyICP5pAbbGYC6vYTJKNYFm4YlDVOqcU9sh5bILiQvgDri
L5dIVT3RIV8PLHS9HiKVLAlZAEoR42aHTBWU9UV5MNaDFlZvmpN2ywGyog+GMZRAwhB1cmUiTE8h
4K3Ldkie/O6hJ6nmAFSYtN3MeAjpHb8l3sa2AA9Eqpyutlv+wpf/Afw6OGRj1+8pe9TSc7Un1oxT
0E3OliGhsWNfQkunaM0n+dDU2RL4VQhzhR5ZPduE2eiDSkD2vrUS9TXJvCQeq4YPG+CpY4ImcyAL
FaEpYeW4Tx0eabZjHmWhF76wTSVIJo+K17pNfBANUXmpw+E9ISUjIT8u6Z3wGQMvOSjmFJ7cNsPg
Xzo5VH9/elUlFuJ2NKN3QjpBfRAnvrewlm0oKVgCK+TuRgPVMgOiqXVIoyr2UNpDHtpUs0iXaegC
WA1g3NIxUe+Mf77ynPADqiRIRgCowMgVD5VeLKkOe9+5oE0bD1pTAvmGlL3SnZ50pM7dQ/vtbtF8
kyJPg2FZYkFkG6oKOyTLrVDn3BzeIrcG8LTzNDc/DI7+DBPWvWVaBckp0MdN55Lb4FmY/02je/CZ
YWx9G5oIsyvs3b17s+iB3Up7zsUrh09mJES2mGZ864MwvlGBUUf0drkgE3BcTD3idp8a12kta8Mr
xMlq7etIs39le6SB2YP5kphmfay7Mr91miCumt+7uj8UXWg+VLSeGzajsh6b1SxH4OLSTNZyDAtv
YxpPo1WJDfQbUCWJtulx+9zaHbMlOOBGkOwMy3HPkK9IGE7TW1ASsDKZkaJagUrcxdWwJeMKuEhp
gxNsRL/1a7B0FYEfK/x7YCk04zJZw6/KB0nM6GiCq+/29lJKdbNNnSyNquGbAhKl6JLXt6GoiMro
uMD3xojFBA74Kqe2vzltzyjYUzWs9nKXjW2/Cwp8bSEOZP6QSYOf1ZFqzDQjH/ryKqykupXSqtZM
ESB+zw/vr21jIgzlPnaGFkNwX90007PRfU1LGMfxKiSUduGYTbwomqTGqqX6zcQICSOluOSl61+s
cVqiU0xvdtUyQ+zsK9Ol4Qwn7wzBFilLVnA9VD9DGdv7FLvQxVHA65xCv4WYX28ugdTHHvF7q4aT
fX9LiB+o98KqvkTNZ90VVLwYVqJdE+DZY7iCbotPr9RHVpeQyFy3HY9hb/Q7mik4n5pEYzbHDXCW
/NQM6kLErX9C9LmrrOR3l8Mz8AcF2dkjTYHrXIFLeKNi/+KaqY6/x4LeXwTFLcyy6BqS7B27Ioch
PNsV/N/ACZqtXcTHMkmaUwueprMg51GBgGxICnnLB1Hxo6Jl7P/W53w62/WQcfq8+Wbc1wjU54vQ
6C1rRLekoTA5qLXW3U+aH6Kl++6UIdkmnP2KrS5qB31nsbOZISjvwp/PUiffIsfzbw4eIUxNRb61
OmGgStx7mTmdilQ74YduyAIb+0MP/WpdS//HTixkeeAQ8Euco8GwwWi7TJyNGvfXHCB3f64yfJgL
br1VHZh5R9XfraiMw/1cnaQ01mzdyISeT11jPnXJgKYjabMtRjif8/l0XvTQ9VQoTdF5u3G+EmQd
J0FHXfko+yHbBNLeBFXJZPUpRQ6pFV7xmfrWrwB3+Zc7eC+N1/Y/cFkuRN1nv4kf2DVR4f8xdQPf
PegEBIC0f8wCwaj17vqlGy+kcVOlIBfP0YclXXyovUBB6BMiFskAHBqeH/3Ko/jJG2X7zcUQf5W0
P/WeyJ52lMUH6xkZdlJZb8nU4Vj23fLV9LVq9gm5z7GWgVAym/4pGmiaxxxDjwAWOMsiOERFaQui
KHrjOnSJ2qAV6C/dMOtdsrA5B3Hubt0KJ4aXoQkwCvSJWoh8gpKsgsVcj8z6ZL33vW44+mLqdyqu
ppPlWPq2ASFK7j25D7ZM7ItEjLxBsq5dA3YNHPxufrN79JVW7vWPjTvHcQSJ86RkZC7BeOcvXo4d
PY9qHQUxUmvDEsm7FrOCoT/UPzymcIuyavKvrkcZiMvo2w/ym1DV8GtomOoJN/9DxN7Ghi3PfIvg
V85pps2Ru4s9m/c9nNa8KyxFmQ+TABISLr1crGVedX9coobNerB+dUX5MHOMf5JEe4Os137ZMwJS
NcL5sHHY8SeESFM0usMOjuFXeukpvWyBaQ7FER8n1T4U2nTllJ3xqOiorprQrW8A5Op1Mw7pAxbL
aIM7Q7sY8SCBpIIOkBitt5qau9CWVu80LiZH+ArFHu+iwVAoQy7Vphb2wSI9Dvze3eQjbgYPR75h
VhfE5KFHG4mQv1Rh3qL8bYdrnFNshFhaH5LSjNatZgaP+Jc7uIWqeqpD8FaNoRvPpkkupDFo0WtW
wYCp7XB8My2IXFxvw492Vk85KD8/y2r6Fim2XUKQnisTiRb55GfQ3uPvnnksYSy0lx3fZwJgx2iv
xre/3vdy0bFPQC+KUIrjgV29la8GrpT0N8EAd6nb/DYD8xxaEXp1w3mO7Cr67jmvYivpPkeN0SAB
Kt67NdH0KnSnebMC6OyJ4/kvbQkZTC+14bkf6bjXYsyejC7BddrF3s3ASUaGVyseatC16xy+ybUF
trRpIStcBJ6DbQ175SyqMtoVsR+dqpRSCYRddKxZfPaM6uMD7l9i7eG+7Ueiko8VKqRdkaGyVhWw
7op50Flpk8mOy4yugMPJKnFF8YDiuVpnpd3fmOkbq2JEE+z1NeifKUmfUdhNTKWA9gKIgAHfGtqr
RdW5qFyzezdcDcCT7ILPkcM6cPXpKw7SN5ih+Y+tTdeiBrloVca+CKX4I6Z87WP6QHuWzwCmoiD3
wV3+9fZ7Nm0nfxbDEStYOo2DSo2VkaTK6A9lxbG1+/qXarwbjn3jm+j2Dwft9ZfShggald5/KAOM
W+/WAd0eNBNYzPvXzEPZ2PRl/AK0AnIBvJonidZjxcUH+6ci1jscpvjGsjOsrR4pAlmorD5pcuhC
LTx2cRMe28j4+55sGnq7cI6X/zx3v2fXbkaW6f96dT1/y7++8s/LSW3CmvbPK//r19Q0aTaTpd/+
+on/fN/9dfeHfkYGKxOimI19Eh6rfAyOGC3+vnH+170sznJi+RoEkyWL8mAWl7Sl/QS45GgyW76m
Qq9PQW9t7o/QF9ukLTZZfkzd6QSprr1OSHIv6UhF4znXtCWxjvpx5IQbnWsQR8iZS6y7cycn2N6f
dKNTC57jYcxFemhC/1fILlZbVKRDXqoB1iBN7UWuRMayWpS31E1MluWCIl2VO9uECyZTzblZafAz
oDBeG41Ec0KBFubli3By+9SXGEXuDxER2hfAU8/3nq6XxvWJI9u/ZK56A57iviSWAztn6H/BwCR5
T5/qYwP0c99UPYwyVak3t8Q6ItBhN3qS7fWgFe9V56x0ixCoqRf2ru45r+w8Kdb1mAhE75V5YOlY
G6Ec/2SAuBih1yYKudLADIBPbyLEK1kQeuQg5eT6zejzfUCOXZMD0rjx1qkGdbRZki7VQ4aSGDYG
XZN6fn2hOqY1zgsqKmAK7B53OsUQhWNz7Or4V4BogcQYJIINRhKp4zzRepAybuWxCx6MZO1LwtT0
PIsQXKUX8D7exZov+8YY5LtCcbFhrxms8JnOTOtIW0cGBIWiI2hHLxO5JJ1qr8HjQpYBYqaYsXhg
RVU3xmsDKAQKzJkK2hGjFw41Av38EmnAnFr5rWvdJemDpyAlR6AaPayb9MBEmAXQrBI6V/pN0j94
jJzvnH3Muqx5kn6f/hgAa2IWF7xNdp4vmbS/ob+CH2RLgnCa4p2OEx20Pq9W9QDZ02S7GnUjBqcy
n3aJHUOPxAuvE5u9DDoIImFUn0bdebf9Wm6bkZKD1I68Z3aicqc/dV7vrCtU0Yt8SInwistgTTZG
vkvo0rRjmB27qcqOuvtWJjGx8KhggWsB0xtGCAOV1ZjU4h30PH+cdrEE9ZnRwm9lE6E/YVoMzY9d
FIHaLaHMVi/RviXEnZlV/1kOCbbNqnvXexJikhcnsvvfZFMHi7DuP5OpbjYBaI5liGsHJjjMs5B+
74Lm9Hoa+iezfBK17l3xkEybXkI0yOA+2wJQZtFmFiyJvR20n/nU00Gvzee0/ONH1qfTAMwxnYls
pLw9oD1dJ1O+L9u2eLNMkikzUcBIq8ZHJDT6k0s6lGbXyNXa5KNRysUqHS6UaCsOM2gCmRNknI8e
cVtSFt9t4mxMjJqZnLJHTpD6oFmzQ+NZkOTzNuTJqkcX6jAc+Sb9mkwXAkgvZYiixxQMkVEAqW8j
8NaAW+v3tAcW6zf5to+MdtdHaBgJWFt2zeR+BhVwbpgyRHRlZrbwcyEebYDtpe3tvVg2XwUo1EWJ
kvjBopA9uTmbBuJbnD3NFn09EK8uSkt7MZXQEEr71aYng/yztMnecWs6K0CsRFtfoSN2+wiPzQsI
9sv9axHRl8tcVeUZ0Fr+0DY0GCv1XMSCfNSUGqtyOnkzVYI33muqlTFCUc8ztU0A1QorZ8Ml0x8E
bNNnahLu0iYZExbf/Zi0dh9aDNPKJLJeRvsnQMVPHSY3MZ8M/iZ2HwbNmj8c/cdQ1/0fF+1/HaQN
G7yKBYCsvWpecJuwfHU7e/yZNyd1qxW0Bhv14HjRdbLZnXhT8jIokXwHc+Rb7crPYGCbL1MaYK4F
2ijrgZejpskO93u9RPXuupFDi37+yj83//Wa//q+f33L/Uf882VdJcEWwSfBxRXRcAOEOJopxSGa
b3qrhZX7z+P7PbMNisP9Hji0kcQokpWhLwMeIFEHCfDBIDzYHoGnV+jCD91MYyHRWKy0EmROWICy
a9pKiWXTNXCcRBAuu0eVmuIofKBLoyxhuaQ0pcYni6jzAynroO2CMeIWim91KOPmB4B0A/algFpC
wGtxkK1SsATnu7mmF4f7vf/+Sivl/+b1/3r2r7vGqD2Vhl5tfKcb5qS34RC4zr4S/Etla3Gdtbvy
cL/Xggz5695/PffPQ7a9a8q/alfO702tYPdNY1UvWpKZV6JjrWBjNIJWkwWAVXO++eux8ISCCxmr
g5YmM7RnhCBjBf03k77q0CNLTxf6/b25P5HrBuWVuRnGwN/redDQDzTrgxvLcCXiMOOUTvZWj988
7FtcK/zw+y+bRk8dwgm4quM38nw/PMqZ33e/V7BnO4CThalRHvkEVnmXmJsanaxncZ44Mv7rXbq/
Vfr8VjW3nkYeC9Ic0KkHezB+YTJkEF6L6TBBuEN55YD6ccaRnES9Obi1w5YDhg5gLg/+gdaviai5
DeDvlg4JG4AsmLYZHXM3G3nUDlYqVVCVHovaIKjZYQYWxcI7FM7WdQY6paEAVAZpCacON/d7zZBT
NAYjlHsutWHQtwepkaRKGCF37082wejvquLmFBPMAyP+hXUTU2nbfbdSi9a6VjlsIlogHkVGQmXl
oMl3y91gedOXGTsfk9BfwDSiwCr66ETUdLoWg19/dKazkSjnfoC81sz04+FRn4UDg70LhGuv9TBx
bopIbTqNcLKlyUAQBJotYWriyEFb3Lczkyge30093U9Dlq3KURMn+CTU/lrJhldKaPNV5p8Tagoi
CMzgp0Vg0BCnJvXBXtK+WCSaHZzbLALl3DNDj9Ih2cFZw62UhvROahLurHrlykx9VC48kkQzqrOH
XeCqg7JcTvgNgr4aPtIyWLl3fqbbeVesg1sVwRNyomiNoK+G7tK/JjGOlMHyd+mozg1C/GXvxNWP
kkBiGPt55DOw3zEwpSDmWYusy1bmfMTeD1vm/O5fqRb/HxXwf0EF6A4JOv9nVMDld/mV/hsUcH/9
X6AA1/2PIQy0aoCiTVPOyT5/RwO54j/CNm1hG6j6hCNM8mn+BgWY4j+WaZquZ/MCRE8udIG/QQGG
/R/TIq7MlbZp4Oo3jP8XToDjzUkO/2ACNEOnIeQ4oAp4/l9hPHSmxgB7rNo5KU1kPMPtNQSasYfV
wiVMGAVqJK/pMn3RO53+OrSCmHmoatoWkzfTw0oURM9Qze6iEAk5uFybGqwBl5YhDUzkmHz3AIZ2
LnhyVp047n6DN5dr0WTYUMEqrfCIDCvEC84PFiyxq/C5c853TCOyxnizrKw4g2CY09f74exmfvA0
pTkpi5Mufid94WFYGBUoAzH7bYsouXkCo7GSbnKJ+wJnUVBWHsEZSqa0dB39B1i6WMVZmn5Pcog/
DPiEcm1D/Fj1TQYZXdfnVOHIJmbaVcCYJCHPhxwy78GGjnnMI6t960FavVRG4U+Yi70kAB+oM6ni
H1BYrlKnezSm4Y4SDrUPI1O0bupU549RxRTtJkngA5OURCfrK3dwBJpyQGkkg5c2YwS3tAoFkM4K
zemzK5rmmGUabd40zaJ3dDSwrgUEhi16y+gx6pzszRwM0rctPRhPsZW1v5KpARdpZxOlgmYYWBIA
yaWdoT20SafD2ppcZKS4jMehRAuHFwpukKOLVMItRgCyoDvVenBqnWHT6aPxYTmAnFi1anhabSE+
A89lEmcUoQs/JSkfu3CwH7pUgPcam4EZS9AZ7IftjNSbBesXszsHsweo40APpoVUmf5VuUYHlDPw
mn5pdTpwaqNPwaGk7WPSwBn0pUQ4O+kSrKJITFSikRetsEaC9WFea2xj1akTe93AgW5bahLiOLQK
xnLwVKEejAc69ME21VGbrYHbQzgNZRuWZA7B2MEN2NFks+g6LhPP894zR8DRaSrndxVkBdLOYiyo
McFSBKQ9I/Vb1O48I+mmQfwpat53Rk10rX3dNCEKEho+uGhiFmMqobtmnu9vnVZQASclc9ax7J1v
mhPWO8hsLA4M/L/hhGHR9CKZndkrQAoiJwC5z4jVZO5aEIvp+B1lUmzU45FJq7YudaHri7qVaNqz
ciASV5nOXpUK1hvc+h78fuofGUEUKGnzOAUg2rPKsWMYwRWbVfeGX0WDVWg2DOUiESTkodh28Csy
2Z9hJxKYqRlmbej5VcxrFB1fShlhvTlqYoQmwSl4S1iGFj5vheWOvlULlyjrBTIEWNYfLp/ELicb
fd6cDOWtsIB3LEIkT8fewGBy0zwI0Q5mz6tiR/ScxkUEEaxyo2OjMu9CZKlFbK+FwWxdU1ZFG8cN
dH+b5n3zx1EGcQwqJPzcQLWMza/HE7fVWvijS9ykBeDKwOi6JeULr6T9XPwCK9blG2uI9A2cj4HY
vND+5dEIlPsiCtxoGSFMfUsjF+l+otC/LaNOejd7iunItVya41kQjsly6AKk3SR/Eq4aFADcLQDL
I2FDRXY1oXANa5up6rSMRdQ3iw6X9e+qTRMAYcwUv6I86V8AxaqPws6yPZ7pHH+p444LDLH2oyzK
+CnDkoqsYpDhc0kL5Df88W4zdVpZnOqMloBOT9pFn2jMlzNZICxnIDVTMIvoCh3FJdVNTVG4V1xr
iVT1Q2vfJiN/klR9gW5MFupZN/LidyQa9d6YzF8CCqljnAfuj5Vm2Wsjs/zHdHSG235OCPAyMLXM
XmpZNx2rqAtBU6aClPuo6ki46bKOmZt0NCZIVt8Oi8KPJn0VaUgrl62rexaHbtdPpKFM04+edR0j
JuFYb64V68eOKKNxwbLoXFk5xJn+ffKuarNiR0o6xAI8S04fn4H2V2XLklk5m2dUWY42fAWZpTX4
2kqdYbChm+4S1WzTr6QjFa0VqQdHP/EowOLCpe/D+zhN22Kqu2Mbd/WMHLf0ZJMFJOEtCs2BxDQF
MerDIPXlPimqEmzbEMePYEly4jtgTOFy8zSEwbFHXhBQLWTQonK4Mjiln67ZjEcIiBEQbsvENmFu
tBKlcxRmwO1Gs81buhsY6wZmRBYX0mKS1Xsr6+JTAlldd45eg0VUFA4MwN+qtJ2V32RENDTLvkU+
1V9wGlHTFzaM4tAkBygKe/iDsmjcr9TzuiddV5azDHFCZrgeGLItlDdig4DcaysS9mr5kVtF/o0H
g2sFAwqa2WMV+d/xmFsGkZ9xyoRcqOFX16acQQ0xVVgXjek3LA0/J+syo3qG/LZJSjv7M5Lcjeqt
L5g6DOZazC7LVEMDwjUDmPGCxqH36Rj6eFZ+juisZlDAGCNST1PDVQZJKGE/E2/JigAT/Hex1uUs
FKVt/+iectyFa1v6A243nJ2FQO4EbL3FwYH8Ejxca++RNhMZEsSEegT2+DLFFXGl+YQGOrPqeBuT
zbjW2pG09LwRgO/RDpYlqcxuxSvUzEgbXZqbFQO/daHn0yHjMCBHPBmcVVra1RY1UXjVaBQ/wTdD
I1KNggwBlNML37OzLxwk/t7BcHxEge8ewfngnwOnjE4kjlYa//qaLX5ECzoRII1D7QrwFUht2LUx
UGLo+COQdnA5nr7KbWX0i0bFwVnaiKz7NEgujhOJRwdixyybldMed7iJe6YofQhACivjYpxMsADV
1G8qTWXvgV2leyCpdGnd0tg3nZfsZDQIfL8Ew4VeyolMnSGGeXo+nJs0KI2lbygEOPPsf9gMfd7+
ML2uL6YzYx1llF2tqc1frDBnphmUuvrTG5OEHJe7+pziM23NWuKYwQqhfQpdc95a+sLrobLSQ5bD
011OiWfus8qDQ6lTa0qhIc+qqWWahdaHw1mGeQSduLb0U8vBvAmZsy3pz6Ubo3WjzzFstN9gVmiM
mmLQtiHiM7KoYNqHgw/HcrT9cC0hJl4kHLlNYyFqR8uZGB9DpmPv1dt0beWquBTS9q8qcOSlqMcU
iUSEatcYCQ0hEX6TtoAbdF0rtibToBPvCVCVTLj7qAarbGWxn6Fdd3qweIXc6CnBRNKCG9sWrfx0
xtY7QYPkb2q9/loyxBHLsqxVd9Qlx9vCZTOTsrvrZPXIOMr8UGHsXGwIjHssTPWSo8F7LFxUCUuz
bfHWcRwH7HDCkYPCC9XZYoh87fXCOuq9pz48z1cjQQKSDO5IyzBbVVhcbrESIn+zib17jaa0glAh
yuxPQEG71WPf2IliHDsUGWXibzuGAGI56RBwFxigcIfI1lr7HqFctJEbpnv0VnFUSGOQD70zu7IQ
prCoGMwBw12aNVStPtt8cF0+vam1NeHZ7y0DvXGDUDIp7JgC2NXErmPychzTxn22wy55jMJav1TY
H5ZskoM96qPh7BWDKBaUxRT0FSIVOChVtx/SoN8EJANpM44zvNUJIvqFVzQEkXu25sx/RfqAqdV8
GJuIC2MsOj/AC9uzKPTRADrA7Wfxz0CHlKRqnyXM/B/Uncly48iWbb8IaQAcgDvMakSCPSmqb2IC
U4Qi0LeO/utrUXnfvfeVWQ1qUIOawKSMDAVFAu7Hz9l77Zjckr5vEc17mB6WLfadPkA1Hz2mZkOE
dTnZGCmLRlIkIv0UeVt2P1sqtOTLdUJpb/hwdRFYPsFEjAuATnBGwhazypLxRg7R7hu7+tiyAiCe
6GHtnmnPd4fBNBjZeG34CcbFOQ7tTJuhtOA/sDzr31VbOGf8Wh3WvbggfcVzXgoHdhkaDaKGnJbs
7VXk5+gV8Jtg9TWnSyMbZy8jZVxH7lBmo714SaMh2lpJG1kgihr5IQaPaMGqt9DVYd0J987glea9
VYJYfWxap3+ESc1tKLthF4LVPPreTIaA69B1RXzcBcAT8OiidoueMsio4b2Vl97zQkzZS6xjtInJ
jI2hobBdl7PX01E0+OCHVrtrIyGmgTo40y822xjxD+ir331XOI+EwRlvLSEIm+Q2ckUE3W0a7J48
5SmtjEJ481tblMV5dHy6lAYYzVMlmyIoaGvSJsfENGscW8yMHdhAsfLfFsBjO0vg8Q3CNgOgQPpA
d/Bjj/nHIjHizm5CxLm5NJm38vIwfQ57LbCtp89WxlJOKZEcXNcKD5qU5lvPGUWTbEiG4UCaoF9U
4lqGwscMbnHGASv1QLtMPwNcYsSRdwUb3eyhgAy97H2ql+pQkEdnrlNrUHd1Bpmd+7AS+BXKxcRK
3eseI3w9XiLLxL+wVFG9rxqLu0rEznBabisbwVU1WT5YyKiYGSU8694BsJsAHL7YdAz0CheFcxYc
wE7lPKWXrO4X5kIuFR+C6aconrM/auzmg2yb8SfUSeo3lB9XyFPsyRVWG4MTS86sz5pVkFi1fB6q
3B8DX3osKzlbxCchgZJfy0GLW4EHBKI7kn6wpm2P648A8ewNdAIIhJiT5WVuh+HTRbj5kOaYHVeZ
BenJg6n1niqg3GvBTrGBxdJe47AKiyvoQMDKgzEYxkrk07xbahOZieHHd1IbIlDpVB59Oyq2WbLo
m+tzCUaw2ve2a+qzA4bsYLasXMK9HaD/V3iY/5cSrh3yPf/79tULoK2v/x90efsLf/evhPuXSZPK
UUr5lmdaLpzJv6Otbf8vV9KBIvAaJdotcv6f/SvnL/pKDm5oGqaO58lbUvE/+leALomUNB0gRjS+
pKAh9T9Iuqbjxb/ybw0sZZFh4tmuwOpmW8oX1n/J2ZULLyFPYTqQFwJUZ2gPy2Kd26pAcYcXiGQD
0kfzLA2K3v8lRZ+sURG92WpwX71FnURXPxlpvXeX5sNGUaJgQEqhfi6m2EPRY+5q4MaRPj4qYRBz
54NgGo7JUr9wigFxNRefI14/TGEBdfCD3eTPeWeCSGRGt4ls9LSt+ow9P98wYNuapv0nW+xhzfH5
BLII5v0vmjuvdelwziHxde121mWcUwWPpv4ahkOump8iL34qHxS7TLHJeKbtsbSNv8pbnKZfIb/h
XwR6Ez94OKABQ3A+XhRLR1o9oi5eJ9bUryt7esRWwTDzNmLvflY6zYLIzi8+SDN+reghLRrnXZQg
LJK1Kkx3Y+AfQDvKSYlIqU3MAOCAjhBbwWRsc/dlbNv35hbkmxu/G/7uqh6ts607mhEqT+8oxCHo
YRCnOYRGAPTpJnXqnUvIDR0wfXBvnYiM8mftGbc2dpRrVqL4B/SpX1az3I8DsWUYRt+KCa1kOHYP
fda1Qdy2sD/gEWEo11+2w64TN35gkc249rLh2Uh/OhPNlMiM9DZFbd5PhKGieINLll/jOt8l0vxN
a+89R0PM/0aLKMyf8mYVm6i1ray9G6hsjVI8zckVISjdq3g7xPVRg7tCVPt7tMR811PnJz6k41Ke
J36RORL1qsqXy0SZsrZ8mL3pVP9oIv+DBHh7p+bh4qQJvSvb/wGejpU6YlRRzneepeyNqFyE7EW0
jSUJinmJD76F/Bj4itQ92/UPF3L66mOSMh7mpgQ85DZbJZx7ZRXMOKz5mRBT3m6f0OLFfB4mHTMc
tH6xGUpEqeGylrKncujInuyjJ3xC3tH55wVLOAJuB6hKSyLxxuS8vaYqAu5svxXap69QaMb1tcnT
osxT5Yt5HzrZPmQnOSYCF1Lj2he8ZjhkoQ4dU5th278u3/8NZn97TG4gDyE8VGzZcqBUrnZVYm1A
foRHzNDrIvIdHJkF4CySqJayPlpztZXIvPfV4jNZ1gMzU3EbqX5/Zc/gZp3aIGPEY05HLM3x+6vv
S9lUnEPmyV0TEBif5nkWq5yRWYCIuzk2DhFfTSwbhKSEBUQ22odQkedHvlpBAs/4GCvK6VX6fa3l
YmMXMB+42a0AR93ZEfNPu5n1abrKBUu9WfJq4URUR1LlGZGPNIDwbBF1tjy4OUkBsLzbI8TEIpio
uQl7vSTsgntyoi6tRljHvU48Hh2XLkhri7wAS799v9LvyyTxOCPO4EV/f09PPwlcaxRQUElP9QvU
TJbzOWSFDy/90ZFlHEQcX47q9hn5VlEev7/NHCq0pswJrCkcsk4reW1vRzOno6d38/4e+28fw+0S
Rte0R790q40AshcqlbtJdxWZf1y+v/q+UMlwlq6Z1S8L4zmJqq2K4wi+KYNaGS1MKrvsT9WRx2A2
TKfaqO6O318tHsE44YyNu52fdVYPQd3cjH1RNB4NkBiLVFguxuh3iCdoU7Vdd/y+kEvBkEtskmEx
DjHV3/H7Mt9++r++zUyhiY7D0UjLBj6HEWukqaEmWooBI6PuBqQRzCg/peeeKkHoze3y/dX3rT0J
PzmKrwVOaWC6D/Fgq9UIVwQ+KhavhX69gOyJpJVJfDd/plno4HUwyT+3EwLnerQiSTUfLO9FAVGi
aB3f6dt0h0WrM9WlvUn61Fp1i7yPDDSCshGfTToTH0g3zggqCJFIJeg4cXaHHKFAYnAPm7jR/Awv
ngF7ONH773v4+56gZTcdtFM81RiWjo50EY/cvoK9U246lzEMJyBvbdutWpfm2WMasWs955wJHeGc
/L7OtCuPJezXAv3itG0NS+/54GhguLfBcWT73GwJuxDvI+HvRclTHWPdFFF5Am1XnrIpdkG27j00
rgQscRvK/ByjulwBGR62mW3aByNtLrcznVkTidaZZJnNcIOgOXKREJ026JxrKs0SfxaTApvD0Ko0
8fTU925XOnfSs3du1IvD7M7tmbvMPIjZPDldDbU2UwdoMwTwwhsMGKSAB/BC7AwEf1uMfYKi6iXD
BD48pUu1Jc8XE+Xipgc6MAtzWO9VVYbx93dA4BUZV/ICySd9WCzxJyrzG9v3KUc2wDk3RHfhlDt8
U/OOHku7rsCkbt0aZBhWqb19s6UPYqyx3p8Shcil7KZTvCyHIY5IEYmNEvURH4wmP+IjFIUK8tJZ
DmWPbdDQ04UUi1iOzMqWOtC1su4Mp1tXEztjpwNIRCmmy3LaaUu+iiWLiYT0mEF7YLPqhUooi6Z7
EhMNzuEIYVLLeGDYjaXVN35ELVnulk1qnetdlySZDrmXfbVh/iKmEOd40yvmSi134AITos0llN1q
TmgVIot0Ms0cXNnnjkAiEhSPXZYHFTbFlZZTw0ycnkwZE/9rMxcRITZAa3NpOlh+Tm73OL3c5DqW
cj/SyVp7lftlGvnObsVmRhQexIs09kB71BsVUpujOV2a+bnPOXBOUJpONTYMvMqaLWgVWuyKwn4d
CjRLuoeGlvlouqPhcYzZV0FVYQICItE00x5oNPMzfJFWwfEup5NmFnrap6m8Si2rk+2/YwXAI135
yQb9SEBjgbJvcjaJSaiUjG6xElPSBCq0DPZLur+D3isVXxgx2sEC9xIXBB02vC9lT5lj4ZrroKtO
0ZDRgsvhURGZfJIF2Zr0o93V1F4YPBXPHHz2qegOxVDCFRDDFLiOVnsz779qwq/mRFSHCX6JmebT
FZar2Na0W1bQe1NiRnxCHkHggF7DldllwdAOqNU790z4z1H1jXwxR8hxepqcVc+9SW6p/YekIbER
UZWcmMFgsE8jPjuFPjzsKbvIcPVFBWCsRaiXKZ1x1Idq0xlFCpANyLvX+9ew8cTKs1ODfRuC5WCO
7HKM9dZT61mHuRbFul0cfx3Hj0iyfluhQPQcu8PagGCehdVvL16+ZOmitQmN7mT4Fl6ADJmtoD98
TAo6PTkbXCqaA5gdmojNR0sLbF2izQYbeGvn6xnIDsdZ4jmNNTels6Ss9lV1SQ3xAmKUSKtImh/5
hFKWQ+0jZh8/IlekrEHhFn3uB7a3OOfEYzo4LcTfTWHxxzEmJnAaH4sZ5kRqztDMS6CC7Xjg5Z+z
jKxxFRLcQBJy55ARb2D/q8rynMXdPhzEqzeSOiS87FfaylMtVbFdKOuReA5qNzhOc0/HhUnlhIqV
n9yu0OMyH8Xx63b5mTPwb6lhxhoRXo2hiUnxEKeBwHd6lpazpgVLNHoRhEafPGWwHHVYH3tbNAR8
uF+9GT83yTtvgXudyLluezXiDezQhTfMWHXCYNiBqTiWHEKGNNeX70uUDP/46vvbMIUrN0px/td/
p8FKUci0mQCsdKRpZ/yMXAg9Q6H/zBGj22JMRthFO/CG2drO9QOlW3Jgw3hPB6zx/jTjTKqPtpXK
jWfp+2nyfo5pjFbIxdjKmPdQ5L15gWhgXmBQT9vehxwSF1pJYCGaBX2JSnzwed7sWmx9Gz+KiGe0
jV9KLfNKuXSds+4XEnrxNmT69zDr+tra4p3p7TMhcOKC5Bt1mFdeUQT+wvQL1i+VAyKGRbMKO3cF
gWUrYU1nlwdwxG+9lsSc82ARoIPC1wlirzhRx27w5zAsSnKisQzNdEP+rEX607KqnZXnj6iV3iYv
vWYe7IDaf5A11qNKWiuea/tHIzllzGyF933kZ3e9AbVJZan9IyyAZIk0ud3MMW/1TQP2fUEGT1Sp
6f9hlyYcJvPGMy2hvPKIKNApOdxlCfFQ28+YURgRNMPX2OA7TjvzyM/hbn+JiP07+V73oBpmbtn8
MXatsVc2oxlGyN6m0E6/Nuxil9W3k5gifkyl4WEyolfAbAn2Tc6b/n0M0+mS3hhYfa8CjqyX2EuH
S5GW3dniSXbYBJlxAm1aPpe81XeZzPUB5eNjHYV0I42wIxfTfEesqXYL+/emgfPKmwTElFB4Mx8f
howj0BC/+NrNtnNLR6os89+Msj8MW+H+GOhnFvMEdJ2J6pqQOmSLmyLVV5l6beDTd0dqOrrBYBJq
JjgEGQ3JxiOzqmOlcbSk8QZpY7iZ/JwAg8bhc6bWWkN6cu7S1EgpbbMnGbXL1ZakPScVwt02Nzej
9vQxUZAaWh/KVnvDuZVo0OfW2d9G3Ny6v+xqkruSEyZKsIxB1lS9WCOR8Oi2A96wYe05hTiqqPc3
QGq2FgbjQGfRHg/JT8d1PGIhu3Ojw7M/3lI0boWEp7JtZxJK2DaGWFU45wK3gI6WCHdP0xxjhAm5
MXebg9Wo9pwImnnoJHal3wZmn6GIXLC+1pFHqaJh2U6+dWqc6AQYYp3FCbipcWOr2MChbYaHLGQV
pPrsy0WAdkWXwMSNNCRDXWg/4mGxPUUHPsDwfeRdzFddA5XPDYngQ068MkHprnsZw3sDuXpHU+W+
xaI8uZiI0+TiafNwaJmF8eg5hzry9UEy+tloO7t1qm8D2dmJEHRAqTAZELcewd3l4h+Ytv4e0TRH
rfPQIwJscYCDHH4aYSvkOCwPxkR9WJWCylYkey3aOztiBcdbf2LeNqzSspRb6iGAW6b9IGz5Y8EC
x+j61uqcy60d80tSAM61nDiqSPLP58cIcHikhLVSrOyAXuboYAzuHrw87gLHlLTJ5wtp2azZnbmH
B8s0Va+9Cd9+VaG8kSWH7pE/ijTqn5DAgh3ero+Qwy2/vwhsjNNnH0lQXwnyQ3wCKrMUzb9JEClQ
SiLL5q3hzPVGhQurAbnQG571XAOBkI178meUUQbwVib1ycFakndpj/Mnf4GyrXzE1dC/9jFk1yb5
XZq+PDe0xvihWF3kr/qQ4VVeFVPjnl3HFqtuwOQnJNQgQ752IZM+J+1JELU3KG3s/VIvMohalMeu
/GGhmzhidjvMlUUJz3oRFvFaTSrmngUM0xb+FuPci+nxUhvvD6LG7joMtyjIiBUuawiaSFBGHMfY
eLWG7MvoR++VlvML4fb+YaLUwipDkGQr+uLFricK8PGsDB9DGJtB0I52yQQbDqndjCc7o7cdJy0x
APX8J8GF6FZ29mmO2DJpTY4v3rwdqxrQluu5mIZrYzN12r/knh72WDnRJetiRMT6xlmTeLW8RrcR
orNsE8YKYfYgF6KJy4iKsCCKYWX3/Z1KR5K9/ZS0Q7JMGmfUh0xhwmTmB9uo9QnJ7d4JQFboYUYI
y8MEu2uep33vzT8Y9DoE3ENBGWdwhiXpFXkUWQFzAeIiM6DoZUdVNdj+0ZLkffErmeeISQaiOQGQ
dJ4+y4msrQThxW4az0uk3dP3BQPBP75yG9cJmoGOer5U47oFhbZ25/pc5sWfEi9OQMRHZWICRwj1
qxt1coJl3WVgMCuZb0jJtE7fF1mymhNJcwvwyvDyczZZe2l2QU1Xn1RaBlCvdADsqtgniNYL0N0v
DH6PcUpzpAQfsvLVaFxnVrlz4S8C6XA1/5xwz7Tx1qAjeCJucxU749Myl3svxBwta6kfmsx9hV/i
vuPM1FudNDj7ptx99/z+THFLTDAuRtyCoPQhsmUbA8PvtbcCfxDTFfvgfK1uFybU78pKwo09l+Qa
OEFvDh+OQOkhhwRVWcUHjrweXElM/WwX8nOSIWhqTKEr3DtyY3U1VgkiXrsRjUhGpMGmtYkMwnuA
1j5j8xmz3NrM0h5Og90NJ+05t5tl+oOxfTjCRkro9KqpCHAfExto1Yp411I/LYtNTlEavdQl3tO8
Jya75Wl9t8DRbHNaKbsaK0rA2cDGP9F/EhxT3jONHJ8iuyR4bcjfTa+nLB6ZrjV+GjhmtG8JHUQ8
w0I6Qo9cZVnzS+pbbQ9vaZV2X7L16ktb/EpizzgnbFbUnOKBoSVzMVedESOVxN6Ng31Xm1AaFqqd
3dLkn13v4SXsoz9FFd7Z9luVqT4oM6dch9CoM/Nol8mJsLNqRRuP41xa0VWQDy6x41PG+KuMohCW
Ttse4vyhKwrG52Tvbea4P4wIgogwTz7qHqRawtm1z1qDDM7yk4N+fRyHN4BoLhv9uA1DY9/6Sm+T
/EsZSRrQS8TfGpopCSptekET+TVNoXdQBUddBK2BJdWzn3VExsiseAOz8JB0lfk+Zt558ZpzA0Wl
r1E83fRGV6ep7vGKYXqW7udcOQ8q+m1jlLwQ1A4H/LUwOgRGJZqF1l82y1g/wl0/GUAR8FetsgJQ
SAUPSls8vOnVsMpfgFfAcABarHHy3iBl5wHVn2gLOjiJez/7Q3ef9SPDZhng1c5QDbzjQABQ67E4
+7et0Zm+I8dN6HNTtPb99pASGlAV/RwogWAmenFxBW0JwsLuoSAPEGloIikDayFFkM3hx5ylz0kp
h53lU0W0dNiqG71sIpwI/Sr5sPF4OzJjVS2xJx8dAfHKSbzlhalCn4jodXJtsW0yE17+IjkALt3b
EiOi6FK/AjSGYD6PaBd4iu7tWA17G0VJUDuyPbgzQ3HDMGjXIDhLbMN9NLVz1DJ+ql3bvUypp1fS
9byNO2AGqb97m7evvr8lSO0xnNu9o5Eq6kLEhHxPV52zj04j/CFVoOOjs3VfERFBLramPGKiGTOu
IkqqhKEPE4X4qpwRxSE1NSiCEgM+04HBezMlRzOwsZq+xbEbrD1PfBMm4YtI92D3weZmtyq98O6y
TJNMnGIuLz5qs833PrJQWPHdg8RxtqlldcE1hz7Cnwoa9QUft0GMWkRIPaaFdd4QcMEs9KdHl5q8
V/uaOupe0VYBCcMZcenqXWtfQFmOj3S4ngoBaGQuul3B6AxIMbQ//xawOzTpCZumehwFN5NnAcfT
nHOUT41Zq/2URfoAfYrboo8fi9SqNs44PumRMPsqxPUYw/5BOHOYhCY6xV1KpDt1A0N27s+pNtBo
VGziUulNVhYEoi6aX98Jp6chcr8i687h1w54VqAZWJq2CV5+n7zPe4J1pKb7inh5R8AaaTzzeokI
hucJd9fdgjej9AOvmaKgnYKMhT+IQktukRfK9S34nPgOQh8zL542sQ97H5VRAIZAguHDlOEX7UVU
43ytM4VVc0ystenEPN5e92IVRKfQlfJcXhEQMeNQ5vddZFkX1tRXt6MQezA7dmniQFs2/Y+8i79E
TRddxBFnBVbDLaP+AYXamU0LzVtEyZPEwyt4wQ/Daq0HTjeabmdSB5D9gNyDEow8+1xM7ptXMMQw
YAlu6lsdnuSfVpep9TJF3AE9zQUO7HcV5S7Hg2dXEMnV+XLjprEObLSfqrbANwzWbpoF21mTjeRA
gD50at4f3TwUVnkyfTy35mLAJciUvP++tDNFzELI2eiRMN9NjOUnpoUnz6DvL44ytd5rzZafJ5g4
45n7rBtNsWlTB/amTodN2uVYphwY9otd3+Np3mLmu62lDEdgrFpIJPp+l0/7DuBxWnQ/DHkgyuST
13lMF/t3b7r3hZbMbsAWcia++vWwK1udkw3o/1BL6GxKLL2w0TnVjakeViwixtlHVrTplp7mXmk/
lxZqOgh17E83JKEcfEaeLsftOXyuveTBrN1jY0EHakaYl3Gzq+dRHDEWMDuKO7rJ2U53/XPoGtZu
MZw1oEaH+ZF/mjqZnNKs/IgTG3kH94FBHOmGJ7XghDpGFy9v7vVAg0JbEJZmN0ILGhgdBtBwAg4C
CkLR6aI2bYu7WrV67zEWKZp2AI7ZXggvJYjWAbVDqzNw+yQ7Wtyqs09mSnYYG+PTDzkwpd6yB/P1
ACZoXxmtPmJiOyZ0o9ZEMVIhT/m0Nrw+JFM2KvY8+3skgJgp7OVUCMNf5xp0iUEe8LukCRuidv9B
qp/eDqLu97XR1nf5YJ3SeR1T3R2ttJLongvi6+u0B5Ir01XuOPN72ef2BtlNuU+E090RE4yvUKY/
M1Z9n6xo0ydVB36pBXqiSdYo5cQWykR0b98yisDQ5U+NxgccGaH5qjs6UgxnHpqmnN4+pJHXX169
FGtpTv19awj30PUk6+God5+VkF9plbZfVjzA4WQQ5kJCywjUKSHRbEZ1MB03eSozbOGNmQgQLjdR
OiPQoS2oo63l1jQE4SSFc2ah6s5CMIFmeFa9KV0/dboJvxpwyYmTTBdOHf0KvfwnIm5AI15qnJbR
R7GFII3uLTM19MtrUdfFF5KjhBdeS2C9Ma3y+6TBPwt/3wffU3fPql87twUuS4f+2QVpTOfXa885
LoRVX1ioCXyLRIi8KN+s1n1YlDN/tfl0b0YeytlWWGc3JrAYIJuxUlonh1lE6Q5UpjpkJombicJW
bGl3gnwRsmejExiLVP5GS/UR5pBrE9nKteNCVT83LTlDI3owhMXxOrKWK5KEm9fDKPbWPBkwPLw3
vMhEgBcL4/Oax9ZnFLvgqwWcVDwKpGVA6HHQ9krts4oPa67J5Osdbw4ayG+MdAU7l24O7RSNCLf/
0EUMJpII1p7n5DtBsiDb4jwhN47fHT+mti4n6vXGpoQz2HWGA254vPQVDbO2+RppM9MZTBAND+Fm
cDEL5t3wmwWi85ZzwSeIHn1LxU3uBp8qp03yQG4/MqubOnAMwopT/xNN6l1pEaHEFPcctfa99Jx2
7Sw2zTnG5lbkBnZq/xoKMkvoW/ymbf1oWv0e/1WEPBqOQdzOr0istQdMyZAU1wbjJ8YjnMBLd1UB
SoxEvx0+nTgp2Ud5w+Jx+c2pfD8X46unigePA4olqUdlwrl0pjxSfAihHm4Yd+PixQm5yZMHGhqU
V1OLr86S56XIH1Uhfk9SXMge+8HGtJkqFT5Ad4MU11o/eC3bymUcNFX6yRlszCgx23szEtEmHxgC
PnUAoFY3Bw2kXzjX9fJnoGgQ6XtLiE0fER6FOnKHTvyulPm7Ts6D4a6Mxn8w++40uog/PWsrNJtQ
lP2g/0axwSzJ7I8orBnT46k45jN+zbZr3hcvYzCZs/gnX11Yzjx9dKlaW79GpX2fC16Emf5iGHOc
LQ6niTnpwAmpSyOHLLrMK1eZIlambr9CQtTuo0GsF5AdWzf1f7Ian1urC08gbLc1/qHrpDE39vkJ
iSChHfOzSm3cisXEvhWKJ6NdrCPAsrUzRwMFqfkBj4MmYyou/ZAtj3CQ34shUb8HzvrI7uIrnwyN
uxZNaDEBqVii9tHIC2cPSQ3St+Vf6yaZLyX+n/3SRS8mFEzl1SakH/scNqpH8hjNdzKj5p90hCJR
dO0aB4SL3Sf90bZUJuhCh9o1tk2XVtelFq+jl8Qnm/1nFWchJaPFCiMlpX4UIecFoUGrMQzpTF+T
2CZrr4cTl8RlDj2AA7yaEeQTNh7Uo+Og2RnZWiyidfv4p+8UDT8gNIPMH/cpiAwsN6e4VW99mzB+
Q7LIHBXld+Ocivh+CfmVgcLpdTgPP8cwdwMd62xrzSP9zRQ/iD/jlZjq4JZKWXL7Lqg891noPfn0
BpjkMX10mBDjNqhDsFItQd0uDX4mN+mdk47/uChQwzQyB3f39x+QHs4s0qX+cGsNePOf//f3H08Y
gzd2QYpNMmUTuRo1lv+6nFe1Y1OnWK1HMUULlWDhP2jkmbMV6bYhxGmlZj/QCpkQeTBUiH3xgced
TMZSMju040Pag2SyTZjexNIo+mAdwg9qAdz7dijoDGL0uhl2VBQsNpN2COfEzZbACkWsn2waJ6Tu
JMhpTL+h0XGgIZGtc4fqCRBV6RONW2VHJ6ZRF7nzCgD5rxRoRSBZQFCKuhtX+QeXdgzuNiSZYdeQ
weswcfUfahM9taX9e1ACSEZBOgRadkFpk0VmOeVXfRNG9Xa5LTMBqXGRD1UCziJD+7KaLYV/peEA
FpKnvJ8EY12VIxQzS7HpfFCjjNzb7Wj29yrpT85sBH1stujc808TzxneRCL0CJWDn/I0It7YoSPB
Ud01xzivGri5NQPpSPgHaDpssCOL7JQqONgFRMTEndRhAkH1bY13QXhwNoW/gmifcDpGhMSrWe8T
fnKAoB8go7+Wyb8UCXqEGJ/OquTbVSaZgbkoyDYa0/JqxrYd5tcytl+tNPkl3Ky+4KKucFUmTyBk
phW0v3Td5OXj2NVQzGcNFvGWbBTiy9ACc1tDJekyiAXQLNR8qev6GVJpu0oqbe1R+aCbTj8ZpABa
YqjFMMO+xkb+CLH+q3T4zETIvVaYLZ4V/5b34qBJ95lL4oM49TL/U09lua1jtEgxgXKOOwcloXJb
gOzZKfcJIcUj8rn49OZpYEElgyO7Kjw/O+IfqYsOlzW+y11bsAyF1NiWFuHac6fHSHaPqZ28SDG/
W5wx136RZxuvhPkfpiK/awt2jqdqXC7paP/G2rOFC4cGpbJPzHvoEMV28ZJW5tG07Q9453xeffLY
NiZo9NqvNkvHVAaZ5nEyk4/F6YOx7cONWJ7NklyVTOJSJL2F9KRmQ1h2IMBcrlP0JasOi+H/jkL2
kvxqK1396f7jZjD/RYYLkJu4+5Z7/uu7/0s6WkGW+3+vo30G7vjvLnDEqv9PRWv9pUwPlawvKVbc
b7f13yJaw/wLB7Zg2cckbknHptb8p4zWsv7CwgYIn8xfhb7F/5cN3PvLshzT8pU0patMuiT/Exkt
Djxe2r/JaKVNQ8hVts+cyfWVY5o3n/i/+cF1m1kM7P/Ma69M4sfB7+LHmxBuxC27xgZAO95YmGNB
eA1actQO/lIZG2ZYABOspn2MY+LnBvx2e8m4dOvnyBixhDtXpIwERmZ048dBXAVhzBBdMkiUFlis
ahFv8SzdXQLJj5QMQITRPJgHy+w5jFlyl4VwSgqS4o5j5tKdwm5gp3WzpQzftmhmVm2LbaCxEw6n
C8DIvIN242vsC/CJeDmcbkFglpV7QE169ivtMlFPHw16TTThaI2FdGiL8L5vC3dHL84EZpX+8BQD
JVX5bFotYSWyrXCohf4e1u+BLfFPAbFiJBbqMvUzI9ROuJu+4ohQEhEhHPfVph1xwKSyW5S9btgL
NzBPsKuDgeJwypNdbYByDftiUDmNgnVe7b0IR7VKoagv0fjYLFdRCUjjcdIFuOe+DNWcfrhG9pN6
E3IH8rWblPFdUCV7TLJRUBJ21qnmqEdaVUQkh+B04jnoS//TJIauQnFYRf5hKBDWzs2+j//EKY0Z
pPyTbz71lvc6qPl9LmFVz92JVBSaU3N9nMuUxlqM0yGm77QI9eoa+DqTInso6z09tJfFKF6S2bzn
DgsgQrZrTS9rPWdiXJtJ+MuvVrO/vHvzco0nf98TghXYyaQ3cE32MYAsrFiWDZUlUVjlp543MBsf
cebjJLfra+gj+Ufr65KQwDYKnqyW9Sub0qHoFY2TCKuK+k/2zmQ5bmTbsr+SVnOkAQ7A4RjUGwSi
Y0Swb8UJjBQl9H2PP6k/qs+qBWW+VyKVJVZOalRm12SZqSsFA4378XP2XluwGwmR33fASJ3K5JwY
f2fGFpFQgWxmZDk/hcyyseCrGsu3vSvsolspPG8UAKnjPxoqu3e1eD5TynzDY3PeZ/SZG7KaVqVw
v2RoLwkbCM/CTPuKPxJ7BkKZKK4uo4nJYeyPlFE2mun0ykqMKxeigJe19tuEMsbJ8FuGA9IfP/9e
mDG7xkwabV1F3+tW22aFvI8XA5GFLRKxF/TVdpLs7lW1rmq1s6foJmG8icCnGeCo6UeOaCjitOnW
JUd5mPsbvQ34y5vuNRRXVhohM7F8chMM1I1CJjeFIzPvkakFF3EqDi7iS8SpFS0z5r9KDtkaeMqD
FdEWmuruLh2580HUXuuBhpVUcl7URnvRB22NerqKMOSRJpqdUsjnzDPmdZ1PV03ko7SDHxMIxB0Y
d0/V2MWQiQFRt4yi7XKUJNG3y3KCcgfu5aEs1cmvjVszkg+xRD3WZs0OOK27xzqCgm5u6k2Ab+bg
NJo4wNpFxvhf/1qA4d0Zkzzqi7h1Wn6ho/T3P9n2STON+dAiO+e1IjpNR3/m066z4GwexPJLWQTW
rgrmPVxsm7m+aNcOqYyruSjr049fEG6DTKXP6fnlRQVVUK++lJWqtqGa75PMuIq5I1RinbauxcbB
kkuAwNFCzuGR3mbjB0g59xOEF1pjBbF3sGg7YiRs5iE6FqMwSRFBVSWArWIhs+wjDzf1/WhYuy6D
1VOLLj74BnEYLhavkbirH/80jHr89z/V+bbD+rCqcsTbs9Ew1wiatdn2J/BhU04KWXpBHEDoFYQd
r3IaGB2gz1Vk+OExBnFMwV2g0SWIqIlSsQ8XUfWPX34Ic/oWJNCCmAraVnDEUuhvYu7baMz0CJ06
XcchDvQUl4SWxvQfGGuthIpQ4zlJvLRGJSIBp4QqZ7gYFWsnonPWjOtQQFiAcdjgOAOcRF6boPMM
OcPxdJil2sKCw4Y9rgwKL10TJHMWDKebILrgUdtU4LTX6eJAqLUhI78vf4w69QU5HBIp5a9ipMgt
4Y7bMr1reIhOSie20g9BPnf145Dk4yFs/YE9hYMF9sCJyd5B3Ef4pNeSbCsUtsbOlXazz8DOYTSG
vgzbozu0WnlLq63c1lInI165DLjq+Eh2wmXM4HfHVV4qYTrrIgeuF/Q2yhEKRGBx+AFj82TC/NvZ
BDOhEXUeKzSIK53m+cGCo5yv8xpifhKVFiwLxgk69V8dVWdBJQQ8p+omaDm5MM9AUtfKV26Ytk0M
nTsxocz34RCJESo/08nrSQsOdBhvYS91d7G8xENPxqDtbDPaPWu7TsNdzuGnHF7QBo9rlPblg8p0
WmiCy1tb3Ix5xLNI61EGatpyehr2TFknrwFzvIAFqWTtlnq9xx0zp2xTfVm9DmPxOOuNi6uV9EMO
QorEAHve+Jm/HW18rUCBX8FNsXRoRAMNmmGvywi4eV6m04Xt5pfp2J5PxNxvUAzdwS3Hs2BxDJ/H
K5M23xpiPbSrMdiOoAL3Ev0f/kANHoxmh+fKgM7glhS+sqme55L1WZo6Jy8tOBrSB9HQ9DvdGDD9
5yFB4fdxFLZbJ5gqoOCJeRtBzKpdmroyHOjyl452A/IYOGRlEFTHBCpR+XqaiHZWYGPWc4dQ3nTL
JcpA37QOrWPoauN5lk9q2cn6dWspBlmuw1ZScPwPU0kFI3OvD3vOKAECjz5H7lFmOiYEiDos2M1V
pKfxbmjtdhfBsSVP9Y2hwcR+1sZMheOnEhLtUdiiJGUaPULfFKe29c96UeFGJ6BrZWYhpJXJry+6
8C22Co693QwcU4L8DcixWTLbLE9oGhPorrw2VDoxk0vOeznGT3o8OMhue2iRZeqfN3oEojMM72F+
MTxSE7kWjeoeI9zyRjxZ26pv672gA7RpimVPIrxvlUjn2LrlUUJ/9nqQ1Rs8z3vmi+d5JhxO1h0O
6hhhwBgFl2Y+MQYw3Z3UeNwTQGJrONjmhYwIk+7pkr7qWD3namh3mt3R//adZqvcsl6jLUeRGibW
FW7bfdIFN2GLblOP+tskQJY+cBdvypxHk0MJCpUymzctc/KLPKEbjSD7kHTttkQVzZjcajcaScns
8NWwspyi8NwiPZVD1CKocu6zrO52LtG5J8Q199jw5cqwr40UFWkRK/rzDn7hitxi2hwDzQGYa17T
0QWGxttvANfTuUlwZoZtYa2bGzfTxwNdq7pG8koqnY73ami3E6c6M/Tn/ZiSSBcSzrkzQ40MOa14
zis5YObgrwxtABUI2eO5rh/bpWks4+amyNn1bSc5q+D7bPSWtn+XVy9kRhjnY47bIS/1bdOn3zP8
KShYwDjGGS0JGkth66WYVEAAAerpAC+dRRaDZX9rC629RnR2NkYQi0ISQpEXaSvs19amjCoNn1oe
wE+je0afYoj6g8WmtqrMbsTH4Losec3aN+hwoq8lVjrt571uX1vkwpcK5bkK0e+Ni0XCFGhSpUXz
EIg0ZHB/djZzyJ0ReLDRQSODRItJwZzYzMYsJpXVNlBBhaaI5Bsusn6Ix9HZEOlNnENDMEMpTvk0
6zu7s5/cgshIZbdHhs0tmeXlDX3HLaluq9I1h3M7cTK4aUm7iRQziLINxD7Lgoepsq8QtdJNj76E
vdrkRD3Sp6MgzO9idPhXlpmQ633fw96g/MzP5sLMLwIIOhdmNc0HN17WndYEGWKi7KqZyEHGWOs9
CXt4TPp9bJavZRHqFz9+0WR8ckWJoMNlNIQrBU8vslN2JL84ubX91dH7ZN+SfX1Riwr3tVlZG5GM
9OumgvGK3qztqgj2Dm1/gbhm04rxS6x1l0nDctckMQtgLi9Ez71U1tAzUWyIPSYBa6MPhnExySpn
7DJshcpe6yIuvK4cvxYWsZoibza+UbdeMmm8pAkhBuWoQw8KKAtRsiOSrofpZNAWIgwLc9UwZIcp
ybZxVL6FphpXSpNPYyBHTx9ZGLLORBITX2eEbFRJ892CxWRIk+Wko9mWNOkNjODBG3i/PPi0Xl91
A6LJ5MHSq9gDPzqtUxnsm25wtqoZN41BMmWtosPscyAIJd8314kX0vV+rejAEQnJnwOrHK+rjGbx
UFsHfPrWoYSP0+XUiDZRzigEvVqhjx8n5yFT2dVA3WuoW30m+7OZ9YcwAJfRxJghkzzMVtFUptua
V8MDoEoW2ECzsnIpABgWbxBDHE26kIirel/PL3w/v2nAQOxbAkDc4jJPNXP7Q43eY49oUGexJNmC
idRdnqX7OI3ybUH5qWUmFk0MN3j3viXV8GiV5lMkCbKjm3Cfj8aTEQ+HOh280BdUGuTjgMAZwBkX
CH8T/GBA9cdbJOBrzho6e39+S1K84tBZtsU9MgDag2MN8jZx4Nmn8kzMoEb0mKjTScuffFC2qywW
3+aUwS25W6/UMUh/ALBobMYM7Okil7Z/l4bjmVHH2s53OTNnKIQJOlAM+ZlMBqwKzhzbYJTGie7c
uIrq6BmIWHVT5wiC7b68TCb+yskYynU96xy1lmiTYTyFytexqzb3mBZeTdFHZ/G5jRFs5XbLkTrR
2s1Qz+NuGriMiFxoGroPWo0drmiJQIftli0v5oAOT1hPuTvt2yn+6gyR5kFGCNfacGfCOtcN5HA5
J979FFevs+PfpotpBHwtU/VL29ASzyox36ZNs0un+GJsTDxzzc4FQVJr3/uMVCG/ZcECWv5Sh8yC
auDpxSDuFYyDH9tDGL7Edr3PqqrzFs3B4BBQkgqPtCDAZr11osKkQLeS9QgU8ySd8HGMmZgFCuu8
pjMgy+ZLJ+TUFrjhY10GBUUaZdYS4mJlxjMOI/SEWotb0d4pUqnNgAi4qX7KAmc79Pj406Z+njOL
+LP6OgrqjahhwMDgttDEMaLQTtmjc0u6LCXJQHs9KUa6EYra0qZEmiJ8++h6Vq67fOV+62SZuTc6
ntMS0DPu0Ru7GDBUTBwinfIeaxz9STwQokDNGnRiBTxrly/RN5Bs10ywxYFhyxyGiOdKSq8p69Yx
taiDXICIAW8E1OC1suMtJlo5WDYnX+NVnqOTiZMJ+XZQe8PcPPppCBLoQlhstbCmACFlWDa7S8Iu
Lpnq95ymg2xjj5AwZzoqa21ytn7TFFtTb956iXctYpH3ycHegLxT2yykMx1Uu3C21lM43GS1eQzD
6rUGJix1dPCxLcV2sH64N0DkSf1WddGjMrM9/DzmF3s3s2FBFKTE9Aa5hiHXx7ITbTXjGyishJ1V
BiXZhtVaY+hDDlOEZH1KzzUj2uoAYn0TbJMCbyRN8j9JouKJ1Jn6UXUk7FoqfHUmEZ06Ojx9AeY6
p1+w753gSs+vCWi+iDsDXA34vQW+qm1qC0GKPdzHPl4dZMKb0sYnUdXo0meQKChJT1aYnrHkboPZ
v9Vy/VYv5VU7TG+JllJmB5i+G8S+Pe4igP+PJO08wfQ14Flw9PND1oLxjtKKyKQQBzcuz4eg483M
1XRb+ObWjN7MTH8uQtYSWQzccFVftjzW8HVXWdF8s0hWgAEhn6bkCwJ5Gob5l1b49wzzCEGNqq+B
sG/1iJU8GvqrqHS+OhBeyozQ0qFEv187CT77k59SbI+Z/mrNVg0Lg5Wz5PkWFY6CPMH9pIfhFd5C
b8zFfcbKsjMJ12QojGO4fq4jIHdJ69/JrNyjV3xQc31lVqjaQQRG6w4RInpy/zX1+2t4lIqMAK8B
PbAfhHEVRMW617pnRi3kstnmlUtURpImz44ZQ25CIyyj+5n1YK4ILg+T8AqUPYVXbd0OFBB0WTjw
Z8EuA/gBckUW6MaDq1mQ9EV00Wto60/IsL7akMbqata3cVcFmwb422YYEtyd9i35CLcWlvPIoI3T
FuYrfoSr1FXnXQvFBRLcm2nRUY1bdxuHRnxf1AbNRYfkry7Ar+WjH+QkeZe42v1s1/W2yxhbGB2v
iegOQ6Rj3tSw7HLZtnGt9iltU8/t9QwkC+v1TMQdpUC5B9WfMCQ3ko1B4FTYQWAbpr3K1GNrF5Qo
Pq5jh6WmLSkTek6vVK4r+yxPmhIV8aUFo2CtCVooCq4NOW5tTUtsnNQuE7VGpEJy3nXG7SwttqYI
e1ePPgpIC0N//80fSl6yvNs3jKhWAIwn9GXlKeZ0tSv0dh36yVME/of0Vd9zQ+BIVBe7YpnIj1N3
SX9hPpmGtc6naPTCscVaiEh98fHdSzbM3BSCk2f5vYNEkjIPXo0xakDD1Ie1wfOISuLFccKB5YBk
iKkwwZORBuEjrcoOS9kOoNAhlmkhzztdKJFIIvKpLX1r0efA6o57g8rO6/qx22W9e4GkCoFud9AE
qQ2dHtzKYF3UsL1HvyRaz3yYSXH208i66AWTxRpkwjrprJuyeih7DllG13pacsZBcSZN7LwW1nRC
+PYi0GpsSclmJO0inzXgXEUogLmg4ynvABQng9XCM+XOBD6h035evyCkCa4KWX5JhvDQT+bbUkxv
oNOd9Owc2AzH77oH0U/3Rc1o89N4i0XFm9z0QWMaB3Hg3t+PU3TL+3nL+fk5ymv4DaiMQGps7GY0
QDnSt03SW9PP5KpohhuppdGOQfSZpqECqZDd6B0S1iBcbhPV2aycch0L/RQ10WOT2w9GhS+g1K+j
WV5xoDxWcwzGiOkswLZ6BSv2leubeMY8QlxtadsPzonNAfUrdA6iuriYnPMHjYTy0LgzQ6teGQ6x
W4YvpVe6+iUyawYIBzSBRxqFKvEYWry6efYEOOPJQpy0MsHAwtTpBq9kshunPCqCIJezkJQPNWKk
iMgAA3fR7ith+5uG/FVvyrKXsXC+AMQ6cyyt5u2YjYe+nFe97PCCUSxlEMg8jYV8VWpYJIeSdrlM
wxdVtDAv5uSt55EmIecyL4LAs5OHPCAqN8/tk8IotPKvpe9eB6r80lbjWTjYiGKC+ZZ4a7aTmzqh
ksNkeyEZfx8SyyIRfOgR41B7j6CIwiB+0ZTTXS4OnS5vBlp95AZNQAGCxffou5yByWNp0VvVbLfx
gz3Ewa5t+vOS1+zE4YjngrPxpCNNHoHNWxrKCLN8mphDnVp3OC6xdYbtP9Dox9Ed3ZWIslZmhMN5
oP6GkQJvqiDFbNmv5268QnOP4AOU4WpuEZlmfQ2w1roOo7Q6kwqZDgra3SzNemVeQzBGpkHOt1bn
lTfodIBSxvxkA+vrvo+YdMMpWSe0iWYOLmDAAsCsMku2JXnNdWDZXhijviIpnSYurmT7GqbUogTi
zTboHK0S0t7xmfg7C48/zurosdY7EoVwI2v9I3JWdroQLFKyUy17WCvzzpsb48qAeAXGFBdKKYbv
GSmjfQ+JkbxVNLaBaezwae1LtGLeJPs3UHb3BNFRpWfVTSvUAdaZfoozuUYKFuwig9USjfR6XCz0
vKwx2rXzoTHURWAuxUcUsRH59AozjS0Yt6LXDfWLI3xxngT6qtW6Jy0ztP1s6fEGG8sizii9RtM8
OQBttszqVVvUBpg2VkXU3yk/CVeOaX5Noh6I49Qfc1PRzMHxPCcsjrpifdBRmqTYYNZSYcIb4+J+
NNq7OYfz7nDPulmdOzSXHY0TnAmezLN95tWRlhyS0S2InA/sXe+n7BO4f8F0RFvX4jQkfMLncfvs
5MToYcCUM2SWu67rhl0xw2ngvzh0bTudJrjAxr3LYl2C4ehDhHkZ+31O4nU8qIvZZ6lPw+7e1sjP
CmYS8qrlvzql1+e8HDJmQQYWtFFKok1iJWMTeY4D3HGzTlqs8Y1oRyAlIA1J/Rvq4Bi3aKq1SDzQ
SH8pQ4xx/ZzcVMjC6aXq2orCd/JaB1tu362trjewpvAOIYnIlwbILGhhkAX4tZ8y/bw4OlT6G+hY
7dqtmhN9ZwJRCg7aWBDiDSdgUlST7nsm22LLgvEyJI3Ymw7TMK3Exq5kMq2zEC1tt2RtxBYd+AQ4
Q1FaFi96te3tiZe0sSK2uggqRaC7CJzRjik63w4RMGfIul2sUItbPsfvXGr+oSpwjZqFBt/O3foW
HbzRdIZNFUIKD50ebWnPbad5dlu3iX8yhvGmT3iV07x7NUvtIuFEkvoNtIs451GLeTVHsk42eTtD
ZfMldalDNGvZJS8BQeu0LYtnsyGgzzH03WTG4Icc/PUtS1ND5vEuMyTBMH2wFy37Vo4cMp8qzlKN
oCijk6oc5e+hJZ1EY34zJ+OZHhknSJvtkR+eEzIs021acaJC1MKh3x6fnHzhsZbPZDtcMVaCs0Ce
JEZt91go/ZQiU+4B6pXpa6nL87Fy2LCJMyxFcj8XnFvCcgA5a91wZrtB9Hbr4xgVVXODrWytF8S5
Zpgx8MYlDMxK2xrWetg8Ea5yk1IOk4sle7BA+l04IvnJGnoKrerpS9KnYrKymiAJmMGV1mX2nkce
ik+3aNeQ5gk2twAwsR0jw8qEJJi+uI8JnvMyFkVaOMMqyKHkEmp5m/HSkzSFfnHwV7XJL45DAEKE
V7MIrocB3sfAIkC5VWzLmQ0Qw80OTai9zvLwOw4BdIOozL6H97rDmt6G5BlFOJYkAodNlLPq6Vm9
BkKYYLOk8Ttw4jTRPiOYpWbLkXKWkKJXbU/n0vXxO1mVy5xD57JMEobhQEVZ6rxMTnxkXybzsDhS
uZ3VlWNdWRgQo7DLdgEpkbT40xfo74Gn+uTVob/vDdxyr+1G19PKutxk89JmrgBFJ+03J7JGfiR6
BGPNOXOmLZUwGVoP0mQ4mmFfaCfnULZdfqWYLqwQTGX5K52t86QZvo2xr+/lEpiUkd9O0peEydXQ
0PWhs+AZk9PRFK28puu27uuWkMPctrx6tMKNNKt8I+bprGt7nNrrUjYLQ9pMtkmffE2q6K7Wmwfq
cpRLScvjVFHVlQ0VqUvDhMCWNsTHxBm8byi5Mzfj8DYzdzVFdk5XdtrDQjir3OjNGWK2NkSvue1+
A5Q1bSC7Xqe5CSNFlreZXybHHyqX/58K8UkqhDDN38mBbl+KP+7AzP3xP/9H9AfuvPxrVH57rw/i
z/9F2XP+tKTpQo0Hlmch9ZEoff4SCEl+ZwHb8d8JkSBNgKCGv1MijD8dXddNFysUuQ6OYfPX/Sdl
T/9TN0xDwq93hcmfhOah/pVCSCen4meBkMkH2VAALcGZRun68hP+LBAylZxlvswqKYA8xogH046P
1GdXVTve4yNaXub+jGk3r0Q/XcHsC1d0Y++m2NE5EzAKZWB5bVoD3oJQ7gDFURKgaS3rvNwEJKPR
0O6/WkV2rqUhtPcZ89YY214XWOahy9VNie+bAcC8QVyyCg13XwgmfOVo41iF2w4Xy8cLDl6Okwlu
Khe/NrL3fnjOIgOCqMToNaD2m5mG41JAx96xLDLR3emdv7NjGBK1oK8hA+cxzdNyW8CbTQabHxOJ
dh5o8UazmfM7AsedCuv7NMg0r8TRusZVxz28LSc/9UwdIbXpXmSuvBpDjb55SUBPRWpLZdUKwXry
veuqrSmZX9Y5tZgGc0xNjNcTiiQ3Sb9xMGzxQLlnY0fEe4BSGw4suWVVdd+XiAKGEpGWIC9oLi4l
5xew2rtiKNDVyOTFrpj0GyDgibDg69EUbz0nAihcNcGlz7LUJdVZmiDmQSBDrWWS6DdMiCXg2f30
sF/9FSHyB7lxV0WUt81//2/GkpHy/okhQ8HmoeUBpN+mqw8RIxPDh1IS1ZolD1MBp49KPQUST/8O
nOu2dsSw8oPpexG3yAIm6UFLQUXjQyQdExzbSdYyJ5q0h1IjVDCjAwYhgt9bLmqN9chzrQRAimqE
Z4faVWqpE+UX81pRhUir2vt0Rn8x4sIoJqboTDGnTcexmKYx8+lNP70xMH5MnPJk2wPOFZ+yYRy7
PUJTzq7cJ3S4aLOqFvVEz9gQKA6ZAXi5LcfBPRwaXyxLnk9p7e5iHJhroZ6YmKR0rtfOgNENZTMA
pDbYts3S7GxBYy+NErr7mzwrKXZi5+jT76eZlsI3XM6mjKms00TQyNo2Qd2CcKBB4xTrYRyTFU1e
4dEGh37kf8tomxdQoeEeMPLi9p1VzdTvNINHsBv523teJt8ev9LKOeYz6Wp6eybr6pmkLWoIHpu2
aXzQictf3EIFSdU5RT02aBVoXmgGLyXybOwy5rOZTN/LIB53DkCKWZiHsOMd76rG3uNXY0ohcA6E
ZHcIXhiDAa+SlbuBXknylHvM4g6Lb2G/kO9AyK2K4GKb+FfDKaA6jaLv5H7AvqUw6xsgS0zen2tC
Kj0fTjPqlHxTlCavYDJc8LN2bPI0rtHsf10YEd5AYC3jSDwMZsQ0BE4xaIEZ2m9Of2Z5TrqqBtxE
Oz6WCBvaKEWRlY439MrWvsL4ohGwoTJIMIHGQEzPs8fYkNneHOmjjXX7TVhtQOm6vNccOqRNqDZk
hX4ndf2t0UubLIiaM6CNsdtoupse1JZrUAMGdOZWsbaccsLi2UWzuK00G0se3u1VjlZjowLxJIf8
8MlL94GGqjvCMZFySjDkLruGWn7/Jxmn2as+DRQU9JwA6bZl+OY8mtI5J193bU5FubJS7ZaFgiqs
D7//eHn+3xYD76TCzX/8kA4H34r1S/vy7l84EETtdN19q6ebb02X/iUr/vv/+X/7m398+/G3fLLP
WyBv/8+qX4++wrttffm//7Wra5KwJiUUklrddqThGP+1rWuG7v4J1UVZrrDYqC2dP/X3vq4Zzp82
cl/pWhJ5kGEKVtb/3Nht+adtMrjEwY1sg1303+zqYtm0/3f6EzhfxVZuWwaoUNeUKIDfPy5dUY5d
PenzER2jN67VQR7m7bzmuLAKPXJgNtaKnv5p9OhyeqAENmBetqjGVqUHc/XMPPvpyv3DnrGwen/3
43yoMcYJj52GxOw4fTcEvpFmIXZydK3OVOz9/qMWPfOvH8VN4SI7FgbR999cJ58SGeg4HyEhTJgE
deCJ8xfy5RB5+LJ3vv/+4wwAyr9+Hh/kkgImeT0X/fVPL6YtMAznARbPMNPxo9nrlBGFnG+BKq1C
+0ui7vzhZR6/fPKx/3RFJeUhCnKeM6V/WA/isDcDn6Xy2G6Nr+pgb9UBKt51cMj3hAF/h6VrbMID
uMPPdv9/+r4/fzC16c/ft+4DzpcBHxxfYbtey7Nmywhw016Hu0++4vsyQ+pUebxZ0oEZYNg6Taf3
nxSboVnrZapQoDgYFzOqqXPgj2eO261SfR9S2Any6s30IKxiK4q7nPaigVzdQsse2c/2RB9cGetP
fqz3K7E0oRq4qCch87gGNbrzgUvd+aYwegJB0eLsTHVW6JfmjrM4W8kXnZHcvEmz1ScfuXzTn55p
LoOgzqfoYrkROgFy768EKSqFKiLV7oLUHRn5usc4rUE5jZKufJo90Lu5Ema203v6JrN7pNUGvkwA
aVVa8clO9OHB41SvE9zKuQM9muGY+odXOU3tbtSM3sfhHlRwIRtfVF6GZLI5M6m+r7PJskNUi6Dr
P3n0PrzZf18FxTGFww/2iA9vdl0NmJ+wT+0sQuNTxyaL1hi+Jo56+P3l/uUbEirkUBezrsMY4Cu+
v9oR1JdRliB/wLA6F26igi2Z9MOXAjm5ByGq/SrMMv3khRYfHqsf385WNhfVMGxOfR9WbM0JIqzK
dUsImnEusup7BoQMsW95M4XpA4574rbHHtiUYRw1DbN1CkNIh6oMf2GM6nXbdtu2Ko+2Li+pS4hR
Q6/mG/5eZNYnP6vz3lNCr2c5K9r4JHWDK6Ws5U79tOaZ0ppH2xfZPk6gm1jRBaGHQDehVVcmWoZx
ovIDen2nK2Z3rt1fugUFshqj82AiMq5okhc6xwXcw1TjjaUOzAtgHsSot6iwEeLyKle3gyu1g1OR
gT1OsXXhunI+Q1jnP7lajdix6gcCTuxzkZQxU5LyGo5Oe1MxfOH4QzKwY7YPlSvZ0vL0Yhixnxnu
F5MQNc4jRXMTGiiMYxBlycRiSW/vOSRl0406Rmrzbbm4NFQWvLXFBLus6o/6gJN/iLCS6rbJW6c9
pqNxzOgPneWCDvpkttjhjOKaYrPbkwrIbmBiR48cMDI1rGQNTUenhn0Ykpvc1MwWWUfDT96R5R34
eaX4cWdcV2eZcnXw/B8Wp0o1vizCPNv3OEns4Klvn3//chgf38LlE4RYtlclYOUtCQA/3/ukkZXK
Uzvbl5G40sw4PyDbvSkYPidhjZgLLYWeLFj7CBRwfpPZ0aOPCHIDG/CrJZICuIXxL19YBBN8WZMj
qcEj+cvy6BoNCmDd6fY58+unxPELYnJb2igrw81R9coRDwhD1AEF6e+vBrXcu8vNm0B+wlJlSUHJ
Zn1YDIeoqPom6NJ9arc22uaKYaFsW6s4B1RWdWdIzZCU/MvPhL5p2Y5rWTRuHHxn72+AHByJJ8uf
9rXhk2o4DiQJ7KfMnfSd0aPU2dZQg//toi8VVauyDUpeKQ35YXGaOPIigkUhUFlYNkm/hIKsvg8j
hGgCi+7CJLj6/Zf8+JRZHz7ww4UtM6uNS7tS+yBrjbeshIIimXJu/NAcb3//Uctf9fMrs3yUg+MO
h5wJnuLjPSQyrQszmSEma0R/MYvQhEmg0P0ZI46iMsUwVDEUGhUrWxdlRvTJ/fxlu0ECyEW1gZMu
Nj3rQyWXjfBBykCTINidAP3oHK2HHlpybiIo0eqp+9qEaXD5+y/9y/VdEBts5K4N25Ef4MP1ZU9A
SkRwzV4uY7zqCSyD5+M7/f2nfKjgLB5T3gzlOPyP6uXHnvfTPiEq3xnSVMDKQSpMkLqXRA/zOO0Y
SHlVC3tB++Rr/fI+Lh/IyqekhN6Nkur9uzEMxYjVjq9VLRoWF2KHfudCDIy1cfv7r/bLXfvwSR+L
EaA1OHj4pD79YmrrCoRw9NirY6q5nxSc/3Cr8G46LC+OwVDr4/OJt9QtIp1BgN0GWDcqdz72zYJQ
MPv07Pdf6uPuwf0Co7UcZoTuYE398KXwbHUTGn0+yk7Svd6llz2Ii0+u3D/cI+oc6WBu5etQ2L6/
R3ZVD5EotGE/digU8xwlCvF+AD7rwfprgIHpmH7A1V8v8c+tyn+4SXwG3Xfea15xsfwoPz1/ud00
eqpgQ9uuxJwPZaF7U2E8XfnkeDDIbks/2MhBpJ/csqV3/35NoYQkotSmjS8tAJTLPf3pg8OZbDEr
bod9VhBMWAUmIq12DujqdVvkR6BbKqZxXYYJStGPW2Zy5RVNL4MBEM5T2VrZllFv+cn9/WWpW34s
S5Dbw2GVecSHZdxpsTQ0VTnvndjetT7tdwuBLQ4aAG/byH0O6JJWrnbx+6fqHx5gHiZOS4ZO0wQ1
5fuL0QmEsKHqh30Vi2KrV7jxVylGk1VhB+397z9rabx8vPKOYdmC84EjpXA/FO8NOtpoZBix1+hF
r4GxwnMt6aFP7VyfiTI3PCyR0bldZPbXrMv5oQhXOxrmU9YHbDJMfoFdE3+VrsnLREbrMuIGAFJv
gejqXzLdjT7Z6X79iaWlXFtneaRrw6nmw7OiD01Ktz/HqeeuHMBeUzgc4mq6zs3gvteGJ0HoWFO6
kBmb66nJt3Nn4uVl8dSTLYmuKxI5kLRnm2h+cPy331/OX95VyZVUikY/QUi8sR9und2TplfKCr9l
Ep/Qjr3VTvqc5hlw9s+uwy9PCR9FG8N1FOdr45dlQZRG38YEP+7TXvqQbfJqZDptxtoj9sro9fff
6x8/zKB4o5ihVv640MWl6H01WGgY8VVRs1K1pXHrmUmufbLa/fMn2Y4QbPCAV8T7hx/nDnl8I9Xa
EmZRpeD3UeiWKAZ+/4X+6UYpGn18FbBYlMPvP6ZFLmlOTLn3fjJe50m5yTvFqQYDFYTZTx6KX1bV
5U799FkfvlKEcsOfNDXtEX2jq3UvbQdHSGg8AzM5lXH4Se35scPGsOX95y2L7U+Lqd0Ws5FlXEI5
GZdkSiFRJgKKM8UdfJ+jUDNZO84Jff21lWNe/v2FNT6ey398ugUXC6+K+79IO68duXVmbV+RAOVw
2rknjz3jdCI4UjlQotLV/4/mw7/3tNzohr8NLKwDwzBbFEUWq9563nk7Px09D9Eu2zo9BtwGaYxp
LOqTTUqUHeEO1uYS/ZUs9RfknYjdUDqgv7TM4+inVn3tp8xDnUaqTAQXnEA3Cf6xRjv9KVlOS3oV
THO7g0Kqpzfj+BVIlnzOq+qb4aj+NiK83aFKjZ4jTRmHeETYgQVL/JhqOPlSTRvvKFXLK2v8rzBv
fkF8RVyBDC5DyyvhZKHoGDR2ic6L9F0tzQyIHRD8FTvf+AJbabpxTRPHpCFoDpdfz9nPy7MNUlKU
R0jKnU5JzuXMToZ2PKRNcz+Fz+StPhfatRD97NflzVkhkvZcMxcTD48WzoJwxwMI/f7oNmb7aygo
HnuR5q9bI3LvLz/VX5fsedEFusF8BnN9fnkmkD8ZnYi+mgMesKhmkMzDs04ELIHCTpKHxOYgBWwQ
0rRR/Rnj5rEGZIlzhE1PaJ/pH+moTx8EyWNvVuaM4b/POv6A3AV57x6b9WK3oZyeDDk+4IfU8eMV
9gDNpvBr7KYDztfLU3FmzVvUQ7ijzKmmwF284GSgjdFpAC/WaUBxc1SqL9dVkgptc3mgMyuJc+4t
uRvgergMsxPPReQuUw8IR1Mdx0b7OpWm2Fl9F12Jws6MZAYWNBYDcgyXlMX+WccAiEY30Q+aNPNH
A6tOuQ7YWD7TS3kt4js7lkMdChEJKQN/3svf7Z2kTUbYDYV+CEeQ4j1SsrL2vqBHvLIFnDsTQE7+
zziLQKH3J3/2hdEPg4T4JEYjv0cDQjt2PYKQmGpMeESjX1mGZwa1+CK5iemzP+TsU/n+4TC2MgbA
ZdAeQuTjsIKt4RATXX9wgil7NhBmwg1sbXBWl5fKme1glsqYRPgIcfRlGG3RntgPQawfvEDiTog3
0Pi96UK6Km0y77/oYc2v5Cjm6Vvs/BbKZexqqTCR5Fo8qYhqCbWAI9eJDfkh8YfiW9ZEf0gx1TfT
VAB7NeGOdYbdX9mJzg0McZaapGGT8vcXX7pQxqD7TWkcRGk8o6EmRSr5az+bKkSZ17jYUGF2vnJa
5AGXJ9mYP4PlM1MK5RZFFp5U42LTbRvCidQFlWHEcEG2jpel9M00mhdsEmwpycrmTjG3jNuzcx+y
Z3Nl2qmv42uBhce6gRReYRaWF9diLePMuuMSNVd/KA/MBZHTdZcECORHWhQOpvQ0ugnsom++VkOc
Gis1GqSBsxhOgZEi4gWYg6JxQ3AyjDuVudgbtBXEy51V6iBYLc0NkiMW0eazkghP4QqOPyJwtPaV
bfTMkiUwJIVAAAC8aRnw0k8YwqDw9UPplSj9I2+cpdA76m+AxMrg+fK7O7NqyPgzMxZFPI7mxQRN
E4Y2ZlQZB7xCJndjgcHsdrZbQkesoCMMK8zsxt+NzOQLoSTXrsvDn3tYkmlzxpI96U3N935faAtM
KWAy6IdGL4NN1BiyxfeiRr7upCPefqMH1fXykGeOqbfkCWX9Nz/d+Vr6bp/NaHEB7MkOp1EdTVYK
7Yp349c0i175IP/e0MlW8jnM3wUbwfLwcN0SjIsD0KEcw/DZaDNj16Q6EGXR2vvLz3TuLfLpW7pO
Ls0kUX36TCNmASHUZs4OhNtfLGAWUHjDmCtq6CXNPbzJHv9GrFsLMLe/L4/992NyZaLsSZUJtcRf
CefCLysuO453gEwJ4wb4Cm2oiobc/9swi9emRGvKNGYYLc2OkwW3H8b7pMLXy8OcWR2I5Uh2kQSh
Wr/cysom1LoMtc4hdePbRvm/ogQo0OUxziz6kzHmTevdCpS5TEVdMoYHZoYcsoPGLYn/6NWVVXH2
zXAnC+arCFmdxTgVjqkpps0ejjlHirwr/ErWmeq3l5/m7Cj8KwzkuQEe0KdPQxeU8JXTegd6C4/C
Tb8Z0cQjtVfyxWdfDAsNiJ/DiW7Pn8C7SQv8urAzsOdQ0fNo32vINUO4S1fSkGcfhkojMTNP45rz
r3g3igAfF9MtSmhZqRsZBnuCllsh5X8xZxSEUA1ToDOpzp0Og+f7hM9u4B1y4JVI60z24LWPblZu
oIKY5ZUF9/dTcdfjDc2xAfBDffGKCNkrf3QG7zD1BgZDaXZb6RPudkH15fJa+Hsf8kFJMXWUml3f
tBcrjl43KlqN5R1ipzB+hPYgn1rdoZ9LxTXdp401da/gVGgKhsTjTVe2iHPf1ftZtU5nNXXr3GiN
0CPn5m4yxEs6peUORprXX5nQc4vR4b6KLzQRHqfX6Uj6lJc2+FdYPf3wXRM+0haT3rzLkzlP1iKq
giv5P4N4i7eGarSc0srzDqEL5K2U2m0+9F87zudiCLD6GYq7ywP+vUwIOqhtoYwiWCbvf/pUtLNY
NIJq3sE1XnTcSJviJa/zzeVBzj/V/w6y+I7x7ROJRmh4AGjx2TQ0Ogjd4Y8jJLDxKX8slPt/fKrF
u2ooaM1MYOqTottkHhxiXYteswy3lMtPdmX6lu8r6YwgQzfvH7oYARReqBgSr4L45+VRzi5y8rxz
ZolzarmpR52Jo7rGIjfixlvHibEebH9nNLQyht304d8Hm9VdbzmbWUJ1uiKaNuvAhfI9i+51rD4Y
BU6++Sf6Xa8s9XMP9b/j/LVBBdGYR3bL4d5X+l3tyee6BCZXgy1MusPlRzr3lt4PtQiVFHyeCkQX
B3x8kyMGk9ExwGHy8iDnFjm6C25iINXY4pc7EajXUFBqPcgEuMCU9q8tUqt13MifPZpD4MvbywOe
nUBCTfLJRNNsgqcvqjbCUaUTIQWo7geJUaAfyCeOks+4Pu4uD3VuAsm6EB/h5Ui+ZzFUEBS2kgJn
WK2v70c7PgZA9Qxs0i4PMy+t5e73fpjFPiFyZi3HEOxgNpiy+D809z5WL4Xy4MS8jtOnvvgvFgaf
01sVJTDg/p1OYZnKgTCZrJKJt6wG06wA0+e42rVh3hKdiyejg5gOBWMW/PrLNLXSmkKTMnPxg2im
J82I5ErkQhw9L7c2USfrdZbqMOzsqr+xRAtMceaE8i16W83Ku7XV5+IGZst4jOou/2ZCZscu3DNf
Sjssd0PphvdlAJwdn7rh1Swq/OFy12bu0jT6KbpRe4ZHbgCcS9V3vNfMx1jY3ecQD61d4uvRTzU0
xmupMP5M+LOXWIBYqnwbC5smIYocQeTR1ZvI8ZC79OGUAFTXdmaJ21FNEr+9uZm1ADsEF8a+H4SE
Wu4myX7KOwVNwAHa1vlR99UgGbMTZWU8+61F5bVESEF7rdjEpYhoOk3jEqfXusJI0aDpHIjruMqZ
vE2YABOBRDu2j3mT2vdVFBtP3jCFtLeMUNIcWPAf1OhZezUBalkXWZp9oJLY/KnTIb5rweQA9iYr
j6K9eNDDgP4dugiPlszsD50ZCnIX+No821r5Q4bS3gtPwNkckoxu7OBXjd3hR3Rbwy7wBnUvKPD/
GCNsufMo1VZzXnIGMrUPw2DlH8mqT4J/TkaPRiPwNva8eNdprr+uc1wcTDWW+wIG3pbciFg5fTve
NtqEPDCatHvCwhxGfBd9ySzixVXfVBECQsf9brtaNe10U8lfmXKjj23VgHkjEx3f9klXHaxMw9YS
ru4HLe/Vi4NV5VY5+Jcpa+w2KD30PzAIgP2ZNdB1GlWCal8CJt6X2NbdhbQ2fuht8mVBUqin3mpx
OPW6+pdKx9mpxkY41kr3E/V0rLJyWkaisBZ7jGObdUzUsspIk9+jnKyeQ/7y65RAoqYJqN2HSJJv
ydT5a1Op9Fg6dbApnSrYDlOgbwHe2+syruqDXlkN6VZawbCwrHHj8FqwZn4ojwITlce6CUJ7hfUs
vDh6VCIMZ0uHNUiXG322+mc+AWj19C6v2ho6bGf39p4SjE7PluGu+TTh5HOXwR1U9zLcAgz8jaSA
kjUGfYXvTdKnuz7rkMXhOrPNpByfemEn4yoycWuq4gTUUBw5HyKQ3S/4nyIbHNGw3RWdD1LUi5MY
e+VJ3ul1gNOeXs63ST5SQej8KQ5l8xRoeXuI6UfNN11koi8cnX78bOENt5YZCAJX2WpPY1J1H1q1
+5xMjkMPbaGOjZnHG83KjGNt2OOumZl+c8/uzq+EwDIRHxECqhgHdMfsMSbv9GFdqV4j/yeHoz93
9WSa6X2fVD9+yVAwPEjXtdaOn1Z7fFrtXdW1xl0ZD/qXxJRudrDsOhB7nVne8zSYPTp9vfbClCa8
Iv/UwEsEC6jGrYvr1qNBWfOFJTVsRI7xB1yr5FuKVeftNFe3VGDItcjCDyJtu12UTdVWxVPurJ2a
Dy8gLUqPNd5Ba7Tkw5MIk+HRIC9z3ycVr2OoaQP0zZpFSbsAmi81FXfmFBh4hSnfW8UY0m9rK50O
OLjre2Fr084dvBrRhDmaz9Ls8EFEZ2Rgn1SFmE079k3bT+1GazL/uYogSBpuV3ygE0774rbkh0wt
1H5MDXlAP4G+uMpkN3xyFKYPYzFYv8xcFw9hk7QvngLjt1KJMPaUVswbtzTtLUSF8UGVNSgdPDmr
o/KJ2WstH/ekb+Otk5r9T+jcuDlXzqckiqddMCUu9LpCx48BfGleasbtIOZcGH2EEOIm0Eat5atD
rGZ6p2MYO/Yk8G4DfxZ09DTYSGZf8OQwt0h2631Kre/WinSxdxyn4Cwruk9DVISgc0V+H1medmsB
etuNIq4+O32e31CbRnXBcltHppt8zlpIWg3E2Gcdx/WHpqg9TC29PPvYFVN2tCbIS8Wo3C+ykv7O
bIPupnVHXIwr38HePMie3FKNkOq6kejUj+kWg3oJnlbTvpntCJR1bJvvClLBF9A0xs5zNesuMjKg
3PnIxa3gNFyndePRtZ0bR46N6c/o0sBhBh34w8IavsC5SvagIsOjwQuByuN13zyFLZPj5tYf26Gf
ceWjsH0QTVvio93InQ9cZS2SUDwEYFKOaS6jV8Ai8TbSsfrQyC1tVZVBqSoj/0s+ZiEW8VNab8nC
0ts2tAlU4b59mmZObzHZ8sXSYvWZIn64RWzdffYgXe+1TOv3yvblUx+Q7tPTELhmGyY7rbDi5g5I
C+Zh2BpHLw3YMVx9k+RGTL77YpMd31oYJG07gQAbuLC5TxtLHHvw74fE5DLN31AHbRyyx9AKxDEM
S/yzA86IN28P8zBirgU9BloxHitio6Uxhn6Nm2/Gmr21NiN1ayVASdZtbWMZmbjOweIDWIeTNftE
WTENA7p1FKPXrbPEzKAIJS34F0TMM1UCEkWGYsER2rjzKsPb2nXfbGOpxxuvyvkXcg9zKz3CSURK
40MklH+bwxm8TcxCHq0W9LDy8dHtMlB2umj1PU2PxX0j8SUY69BeT6Wrlys2VABdFjYfKyx/rO04
qOgxGCv3N0xb/z4QCaaHiWt98wlOoGNVMj7qsa89THnN6phVfxwMtRa91PgZ/2ij2t5YJftH22kJ
tqd4o8ZaCT3HT/Vj6EpxV7mK3dTQum8hx+8XLFLx2g3a6r7hxATHaBjrqqR/2aK2v538JuBlOsMn
FbTaH0MYch+nvvtRF2jDmniYuYzQma0QzpePTBW/L5VsMEPP//2CGxgIVqjr02/4l2hLzy0MGzpc
0LPJYbsLw9s0sD+NofXP+Wz6GeeyFg0uJOudxc0JPJDw9U7ZB7NEYlGqrddKKBv5lcB/jrMX4TH9
8pwoFAuRoy51AoKll8C4tA+DYX2jAZmTGxJiXfSPSvP/eNK8Mn1nLhqBTRyOnBe1nb/U4/i9NuGn
FzMeFlT3mHBhuR3JsHaw15REXZKkZ7JJ+2L6VFLbzDchJYsrz3wmn0SBigu9gxYRf9dF2rFN/MTx
wopPtwjFZyWVtm8amf/7JRHx5KwapTXV/6vfLsIJmD3ZNw8tdjs4InjVkxt77sEpeudJS9ryv5jZ
uWxOhw7+KH8JquYqmxqm3CRLNsaPCgEOlqYtdhbRzkIQg7nofE/GSSHSm5XVO6lzV2m9fu2x55vi
6YKaRaWYuJhUuZBQL9atFwHh1ggtD3mQ7rTB/FYG7gOC0vucCMQtAFYNZKwv317/viSfjmmeXiYx
IbDlEOr2gQAHB7w0FMLe+L1OdAYOxOqPl4c7U+ecr/2m7lKHsWiwmPMD7/LWGJD2Wtkhwgec5mQH
mbrpD8l2hNlAUKTmrmvJgq0LLYCaAy5nnZm+lt57SUzMD5EfJqOI0vrByqv+riJmxp+M5UFYKyL5
pUVj/I9VTrYq8lezColKOVr+pdeNaWeKJqIuOVpFs9eNGOtNx+O0m+5Em79cnp3FF/6fsSx0ACYq
X4/w6nRyUFxyyJhDcnSt2Wa01WoTsDKNT1oE06LIoEL3AREtsG7jGWbyeOXtLBbg2/ik3nlO+CJo
EObf9+7lhELzaocm02OeF9jMW8RAO6eJBIRzzBACJKPwrR9JDsFBbRKCy+pKeo2O5JNPYP4F1Abx
vbHJDcGBWHwClZEUQ41X6lGrndFb+40/l75bzYHFJssMGz3u9jheEJoQbYqOJnUERdRi+VHRPsrH
W6XrSLeQFZDrjscp+6xa9Cq4LURu8jJNRvKhtqoew0o8C/2Nrw9c2LI0yskQjf246hxLRmsuqAA1
rTwprva6LhJgb09ItxsbGzwdkzvL6RwnNJmnmRRgikTuPmclvnN6jRYhiE2gYob5veoyoPB5FG+g
laJkF8W4d0o8ogkeAai2wl1jgJTv4HKY685Q3pXK0uJY+88PpFkcxewsZbXmV/RuEUDjBIMZTSx4
HQZdmGE6wl3uxssxBEGm8ABV9cqyO/vSDUqYdAiggHhTbbwbscKnnK49XrqYXCT0OJCmeMWMiSb2
bhF6ny9/ZOdeAJlipJc6fSr0A58+n4zLvE8DmR5p9IPGgcGvTdpO4e3UAHXUbszZmOLykGe+K6Q2
iGiRetLeuBTswqnJ/UyW+dHplDzmo4lhnj2QnrqPyiDsdzhB+/JQhrLtbqGNFf+2x7+9UVQTFrEq
VRoqa6dPjIMEVrKdlR8TH7XwGsrXfAtMQSvjThDTM3/5ac8uoDmXzO5OmnL5tDXu7XXl8ToT2R8N
Ha/A0u/u9Vj7k07AOJUVPF0e8Nwb5fg2DXqdDIT6ixXbmf0EN95IjkrCpK51685VYN/cwfg5WOOV
4PLs070bbHGA9ZM1arRXsUeH/pNI9GOuIEwaXvnQQeCBWpxfWTxzSPUuKnh7e5wFCFHRpKKYWJzQ
JHGSqVRFerRF595FllPTWtF0yZW3du4jZAqRSKCVJ8RbLBLMeVqXRqPkKEKzPCSehf5SeQHdTpnY
XX5f54fiiGN/QXBhLKYQBqFBDAWpbUgnUj9zzg8HcAwhAs29MnlLxdd/Zg+hCUV/Wjl9b/G1m27F
nRpt5xFhyDNZ0ZXV2NsWJ4wNpMeDMSLRwB8qy7K13pl3nZ7sfdoErvyKcwt0Vrv8/x+xeIXdYFRR
WfFFWIm0DplpyZ0XKfVsp0P5JEsKpZcn+Nx+QxFdJ7RDUghO5PSDJ+/s0tjFBNN5uO765ovfi49A
f7e41h86Oezr2NtfHvJM6GLRCDRfT6hIoNk8HbLEXU0QryXHpqr6jW+FwQ6mqflSmWWxMZ14mouZ
v0PX/FhwUv9jz+x/3jJHlk6lkRTRMqrUjVDHNtBJjmHRQNikYjYg9NuAIr33mPHLj3r2bc6SC+KU
YLZcPH1U25ZxFbZRekzLHsMHMWWrcvD7zWh6FU2zUXDleFx287w9HRoFJIuzZIHL3+mAg4G4tzXj
5NiWKJoPQ6mbM/YQPOyHZCxHAJaToQ97nOYc/TX22omAgTRid891xnnwvBFmlEZS60lw/IIOpxrz
Owkz/JZzaAXryGlhrPe5ZtPUGMZ1fiWgOPO5z/EO4SxnLqfPYntW1JdwBqCnPaohvzVOlhym5ntD
eunKsj+zBk8Gml/cuzhCc0t8iUNyJl6STqsqNJ8cBXapVMYD3oCPIps2FrloGI5Xvu9zA88afiIm
xJB0bp8OPNLQHzW5So6lYf/CFC/fQBk/pKb53Vf5punym7Qwny3VXrm3nvnO2VLmexSBhc2CPB03
qnAmMshbH7VB4DzbesM6t8s9IK6vCfIg6jDZjRFfqz/Oy215IHEOcT8FhjW3/Z2Oajma21dhlRxt
p7xluRKaF/HODOqfrc+tRY+sa906547AGVzIrRFttv4XqGqa7LFrkuRo0q+NuV9GwAybq0oUbP8s
Ce5jY/KHDXZzcb91IXd3d5qW4mpt1xp+cnbY49hCBSDcYBmi2Td602t/Lm8KZ37ivB/wlXJxQt28
3P9k2LppZKVH7g+v2BCiXsIY8so6O/cl6XRAo3tBpA4U4nTmB9McO3r+8KQuPDNeD5ROPiZjnMkj
oNjWvhLpnNnnuO4SMAItQd27DJSroHYL0ydQ1rxuU2vejWcA5U8t+0NbDf+IWJr3OKJjtM+EORYd
KotPSLV+YyNNJWj0RAFtJwKTH7n4TE3DlY/m7JtCz4YCgWkk6XM6iWWSY8ZmMBJVvG9OFj6LoNSv
vKhzY6Bj9MkLcp0nCj4dQ4ZRoosx545h2vK+SYrsNXMD58oobwmhxZdIPAiJi64evsiluittuUW3
ULOPU1MlFOKxJvtVV5QgdvUUqG+a78+GDbQLNuSSw/CQGQOGaC68AbmDnw0TWp9G3VlrmLjZW27C
Y/Wxm7gfraKxRvWGVVJEbZAezh3FU742Cy/b4DFspDw4EzH+wY0iPd6VcQugyIPwZ6Avs8rf9STi
RxcrgF+THgy/gbvMdGZg2eOVKTg30XSgzG0oaJcRepxOdO9JUTMz4hg1+kvmiE8OlLL/ZgzIX3TW
cIdDOXw6RuH1do81lzh2Cqw+3XJ0kuZueeWUP/dtEzbNK4YPwVwm/6oIFY7Rsiy1tmxW+eT/hPyh
r0KjvbKbnjusUPzMXS583fSTnz5OH3MCo1nJjryvLT4ZR8D4P7x2+GYR16zg8M/qhOEjqV555Ypx
5uCg0YQGMUA/aEnfEEDvzme0t1gPOwapj9z9rDfTDUjHzVBrvxpFvjUJR+vKmzs3p+ijCYIDiLjc
Rk8ftSV3Z3m0rR0BYvziOylXEqa7hhfC5vLuv+wnfdu+aAqgM4AgAI7NYmduDWOcuhIPjVbZO5dW
gLzJd7oMDq2lfckM8WIFNVoJf1tTOr089rmHJFdusDZnIfCyc0g1umwdfRSow4zgiWJlpAHBGIZ7
2o/t6corPHcm4J88N2JAp/k7Mw8EspnClsEm+kli0YQ7PMDzFZ2F7i3HtLm//HDnlgzlFfT65AJp
9Z+//3dLxolHTxuNSqDAgMi94qpTOqtidg3jvXdADrSwfc7tUNVXBj63sczlByTp/EeUczpwI/hj
p495UKssb1PTKbZ24qTby4937t397yjgFU9H6ZK+IVBnFGeocNuL46+M+ykkYr/y3s4ONDemg65w
sJa3TgeSmJDGE8ZuOKsEnyLflgeFF/hdMX29/EBnp+3dOIv3VcSFXXp+ox1IWvh7nEK7Y96X4ZUl
f24LAxUcILGniZOsxenT0JZC6VobtUOG7meN2aT70ejrCTgzChU3kABUIwtvWnLdu5iE3K/LD3nu
I6CI6Zm055AlXU6mO7pajCO6dqh0dTPmbry10oYTSHnrNvtHof/bzgJ9xnCpP8DGWl6sA/bGlMAP
O5GkGcja6Vgey4K7LfaGV1bjuefi8gI/hVQa6ZLFItGTpmw1uqyPvZXfVWH9u5DGIZDZoa6M75en
8Nx3TcFNp2M1YCaXT+WrQIY0HWkHqvHeamjz4Rtar/wenbV8mW88O9PHlenyoOcW5yxItkijwS/V
F4szSTK9NJSv0WPnU/Q2Bm+Dy6l95Xw9O4sBYU5AbAnLepHs0VN7cppRCmQJTb9Ksu7rhHS3qDz4
cl19JfV5bh7J8xBpkkqjRrUYLAyqYWgpGx1lW2z9Ce8LV5ovQW7jqs63gI1dcWUSzx5174ect5p3
W7Ie1ZohXIa0ESztIhElIFEYuE1BlctM515I+9NxsKrP0Ddgi+S1/W/0l7dvghwl1wWmWaf+fvoT
hHSrBqVZdLSqPMTdxwrXDu6wYeBFV/bNt/zgIsRmoZA58WdQ5l9NY2brkE5xGYoss7krmtB/Huqx
QYMyhOW+5yL5PKahDtw5cVsPwJZOOsgvxuCHMwbqC2q85qlNkS0iExGtf/QcGTz1FKJxTTESqOtu
2IAFbGO9/WW6kr8Xt4O84bobf7KH3kbQ2sN/NczpBT5nexMmU/8tSf1+T++u9tKkuDX1jvsaW1De
kc6MQFozSgrMXPyhMHxVI+D05ENjFM03jFf8n4XKoqNudsmtFkjprvNWjO0qgxgm0dn0qtvERjSY
K8OIvV+hkYpPU+zitmRgCwp3XcNlVrOi7hH5J16YJo/6yxWivEcu2MlVKeLuG52YPT40CXnPbWt1
0fd4aqw/Acmq7Oh7bV8/aLXtfkOmhvdUBcweWVs0lRvR21HLLaVr8TdE7nLkWjH+e/aOiwJqcA4P
Sp0zLvn98u30JpTj5EVH2dceqRInvMegQO4iE6tboo3qyvfyn37m90sIzQb6AC4QFuEEadnFtmrT
buElVpChfe71DWcHuuKk28tAcVsCfXGnlaWxVjXq2SzQNogkc2RQwfipjNFD2YBIsBCzf5e5325M
WfVretLFpxDfbc4+W3mbrrVw4JsiRNgNnmIcF7tQ1Jj6AFA/pFlJnttsHi3AN9iO5tEDitDZgVF9
58WXj2ky/or76HvZh+hmIb43WLrj+kZp3VXtY0fSa4OCKt9oygGHoZWrQEvbdZ2lPX/B+xBqyCjN
KWSF597n1MYEB7yp3LsWhLu00setQ0MunjhVt2+8yts0tIY+DhUeQEGeBI90nkMa9cMGvZiNjNvP
idSxlMI+wWr85JADnH0dNd3SsOfVaabzOrnti8jeipmYiRaSsi3bq8CUUVnmQQa6/Jhx5f4o+QKf
jMnSH2owsgdXll9LoDq/077HVyuf9aF9MX6LrRADyNypD0NrVjvp67hONJm8D/SpufdhIz6WnJnI
HmsLZFPu/OhRjm01zxh3OLuYe60xq9lAsN8WGCS9akmjeItj7uE8kamPTpD7285M/c+1bvezlQ76
8DBRD2j7h7WtmgKrH3va5aVRrYWlZw+47j4SeGTksnz3bsr1cTWSufyl+REKAGG70Sons4H+DDYN
hRvBTyAFR/cubqQVNbDcxErY1bWM/n2BmjQNg59RmdMbMzhqZQ5FCHN/mL5UaQPYpNMr+xcuPwbQ
49rZqkaONzjvaXcq7dU9fNxZgh673Y0KxLDShUGGpmmTfGs52LUqcyr3OgiuJzqVXDw6RpHhKpzy
D2tY0m9aqEsY3fnac5DU/rE3pu6zDMiJ0PKLH0aqBWIzZSn2Xb7dbVLcKkCZUYN59iZp3GVVmRxG
m/8JQtevygmKvQpz49XDyR2ymdCxO22Ftg2TBkS1HePh1npN/6i1UXxE3Kzu2X7rR1ErPhJz7BsU
1XHn/mwI3KqNTZEeWzozw33LKzx8FrAM8JBrb1QfZrvJzfCNxbzxO65nOBzUQ/E6JHm/pd1+2OBk
PptvsBuu4myYHkPkqXuVWemh1+j60CtXa9aZPv1oJV48JX04NyOdJHeDa2lHpaYWWnksh7sugnjq
d3lprlL2037Osal1TKfU7yIR7b2RT/2NM4lX5Ta3wQgHgO5+eoozY8YeYrFFLQnrLS0Sz5gjU5Lo
ws9xjag1yDDxsOzcvInc8LWxoU0WWaKxiBtUqVnzkE8oOYrQNTYOVphHuwmxxdZc6nEyNlZpqTDu
w2xrlzchPcANTnuR/q1J4d1mQ4tbcAEuBnnz90Il7RPZ5mxDHvFgt1znSysgkdBOzjaLrAd7NPM7
mTCQ1sfDfRUb/bEW4G6asE0BVEZMoepQQ+INXuyl9Kfvoi8esIdjBzRE/eBDqH7IWhPH3SzaBU3w
3XJHZ2uU6Ni7PFCHqFTZHm8+k25R9ewq90rEurxzsItjLa6zl7OTcxddhD1uNU5VrIropgrC7tkT
ebUrcmzeikC4GKJ6/jouixsXGpHe5uE1TtPy/vY2OnRkYh2Ef5axOEOKOXgok0zcwIGVBz3ARd02
pmwnXCe8ElKeGQppFrfbuSGMu+IyuIrMNMh61yd3mZb3FDKMj43RW49JUVytbS/DVx6LSxSVYMJX
KodL8oA+yo6YlVU2QlLdcPq59BV19n4odLlLvAJXvnln+3P5HvAWgi9OZDoSDa729I7S4rR4l5pj
SwHuNjzW+PrSIKB3dNokBp0udBJNucQv3He/1yixbiCMOndNyaVp0zpp1O1oyqlx6sj0OIbPrIyX
PjLcYiVi4VQbjG2Uue6jXHyUDuOuUTMhgWcQ51DQHYCvETyxa8SBv2eRRMysKaKVWSenvVgcnnAx
4xYGVogkhDHDRMmfsz1u8R7DuifSgmPjRM6VyHh5meLVof+kmZ7cCNjN2U/qfRzVO5XRmEbFBtGr
9iHCfJt92buGRD2zGEF9sBIJ9cnALhej66W9ZtJMhXIGyobvFv6WpUJTSWbHV+oCSwK5yxMxFkiT
ucQEI2KxKuLe6Zx80rVjT3Rq4yOMvn9dKEcZd0GqgP9wxHS7JEnknt7WBtltZ7gPiDmBooOvMtWa
iLP+NBqKPy3CmG1fWV+Qz0/WRsSIczchslas5TISvbD9fXyKmyZrH+y8spOVPvndTe1IEEAyt1+t
yW1fTLzi8XJ3MN5x514ULrXY4Y2Oy+5cKZUnGGwKsFX9NLm3XWbTpByiKAOnTOrzcbSEk20qmvg/
VbHvNOsGk9Joa1ee+TPq9O5RC7TxqyoSSgCUbi0E0/Rd52svt8YPOtBuZ41NVz6sx6jSzK3Zkr/d
aImb30WO6DARlZ7/2PpJ0a2yKkNNNJDn/1U4nnwd+zr7qfLafGhUganrZPrG90nW7nHoe6ziYz2s
j1WSpTdOOOQclaH21c+i4ajrEta8E6I/vfzRn/1ICPqR+AJd+6t2RidQUaT0493EMphDW1qTrHXp
C/xxK9EnFDHN0n4MHQtLpssjLxMC87qie8zxoS0FQNgW2So8wTW/TxLtWNe6069tgJ82nlGUh9ZZ
1lsGsKfCEJ8vD3rmuKJwR3KKqyuJ2iWM2SrEOOYZi3lMAgljsKton9PQ1jpPBVfQO3w0e3fdKAfd
m911Q31D/RqThcu/4swmcXL1WWRcIrvIM+7U2Q1qA5inWWYdYn+UV9IBhnNmislpUgKCDI3mf/m0
aVlpUV/jM6dPWvF78CZrF6dSrBMrHJ9n4/mtL3PtYGOscl9z/8xWoJ80MjRO8pz0CI7jhs6U/8fZ
eS1HbnPt+opYxRxO2ZEtaZI08YQ145lhzplX/z/Qt2tbTbGaJR/Y5VA2GgSwsLDWG9oERgs7ftjN
km2+09tueB+EUXCfpiHkyiatfuoKrAXFIWWvph7Le+RFdzmqzTucC6BfzEhLIc1R7qo2Vi5G3jvH
scNPQOfx48Yh9DYUEsqzUzq1ZxX4IJe2mqr7oIB+J/vmdIkLkRVacZljl66Z38EKSjyLiCBOpEnH
zo4wUMaI/GTS936sOzvZ97Nto/NdQHHQMG4ynVC+i3xZOxqj2UKLk7TfUhTlH/p0qO+Hupu8tDbk
w1BU9s6Y/XhnaWXp8UQocGmN7Ac85/G8zZ35hEBYFR4gFU5ngL/9gazgj6wN4V5ph+ihgnF0Z7dT
uJdqUCm9E/+WWx64BJX6yYHq5s4xL2yCknWSsCUWgsXHIOWZhiYFuLJQli6VCeY8TvXkKbem7uzD
yaXgAb1OCsCDBS0EMcKtdudQzDo6gzMdGmQMXSWY6mM+az4mr7W8C+e0oh5aYgos4VNmaHMKhakI
jqjvYdktuDOKMfxJQ4JkF5TkT+2IILqZ9h4JfdOcjGkM3xvwwN7ZymQeFKfDEjjLyEaCdjDf+3Xv
//G7+TtYCoSVM8uSLqU547SZK8j9utSPomNXh+MeFLKJtfeMWyuHcjri64kya4B3jOMUtrBPcf5E
8NJ+Y3eAyiP0rK+1qYb7zFILaKn67zqPbIzAUyv7BXULf9Zy9D/blWQ+1bPS7yVspME6g998H+Zx
tAMD5ENeyutTpSS8NdAC2k82VniA+JzjW88yWQZYeOElopAML8JYMelVZ/kmiJI01fc8usazIuf+
l9ujLCEtALhECgM0lzwb7yoRxl9UF3meaKXl++mlpiVyQpnSfKRb8UU2W+0C9mbYIS9tuEEx6hvT
ex0wGZj50VKgUPNKLaDPTHtoekIV0Mj0HjRKskMss/ssp6V0UKpRPQ92pbp5HE6YhtPyuj1vTbR6
rnNSsC2MboJiFf6di+yDpnxAA6BNLh1yWP0+V2v1k9a0EJKLEG01V00yv3DDtNWaf2Tg+X8To2oU
GprB0JN9ZtaHyJnLys0raBL7ulNidkbsFMYBonIKp0+SbP3cy0Z5QZk5aw+ThbiTC71uOlJGwAau
UvG3RDjTvpfmPv1Mlw1xLhgv4d6sBunrkFBLOCCwXgXe7bm/KilbitDdouvA/SgAw2JtXix6ZWRJ
E4MD9TpEz2be45X/Y4aQQhlIh9zm1oqoBg2SNUiHeqz87y2m9cVp8rmzNtZhmXCKn2IBtaPnyHXy
qt1SwKrqsGOaPD92TqGNACoMehyV1b+357wyjthtPIdNG1z2Uhp0AjaSz1QSPNhq8tlJjGSPWsD4
EXU0e2NnL48UU3r2ZEDrkaTtVSrQ+4qAvDSj10+pdj9ylPZlGPg7fRrlfToo0G2qWfMwZ/92e46r
Awu9dGiNvLeWcyznXEqVrhy9pP2ppD9G7afif2vm2m3MwyBvqSqbiwP0PM1/R1viGtSCrTNq+eg5
9k87/KMM485vH4tmY+GWeeRymEUY5MKHdzEVo2chH1H1P4pGxmmIO7v5oXTyxm5cDMbmoEUmWvsw
YgweKOr1wXDKSlObaTDOswLobVdFErSX0q9LA2NbfbQPgYTH9imwW1bx9uKtDY0gICkk8Z6kVXzu
F2cybBDHtbpGR6NqiH7nsyRhg+qkNYoKvo5CJTiOnqvcMZMtQMMyHIhZAy3gBALcwMRkKW0nw0Ez
IpN8bTYGuTo7+D9ZFPAkhGlyafxi1rhXhe4w9Hiwx5lhtkd5zAoqoQiFdxuvwufKyou4zI+xeAsi
EyYopfBKl+/cCTkMZCYhTziD7pMLGFQQNSO3dDeraKjsCkk3+RxVfBdBTY5lLMoPc+Y7ycGZ/erJ
CNQ6xVA+B5J6e4UWG/75l0Glc/BZhmbB3XG9Qgh+WHmgjyDY9QoucY1bePcpHptLMWGVfHus17uB
y5UyDQ1NQdRZOrRZuL5PqTLgS2XVM9Ykden3O9/u5sAdHR/KoAMKsT1Ulb8pbbx4QzxPk8Qekbnn
B/oSxKNPhW/i3BN785DrZEoVkJOs3dL9XcRjMYoJepd9TscWnoyIZS+2O/SYpOVxnHgY1uZ//DrB
UtccE2S++mIDV7k6FLpENsU8xN+X0n1JUhcw0BLYAI0+HkatmI4RWc19mU/h1zcvG6B8nEio41Fv
WnosDRZO8E1k2Ocy0D5aJZ7G2P65tRR5UVSeSQA2aocr20Q45PApTZnRltvElNpmrPsJZTEQEcex
LOp9UWgo38xFfNC1rtmX1jC87X0tlg7QHKg5DFIpnzuLSIXOXNpnLVgrYoHH6TxL7dy4re7/bGe8
rW9/0ZVDdzWY+AIv9gm6EvNo45VznorqqZP1H2HYvQca/kgR5/vtoVb2CWVjbCqFi5MJc+x6qNCf
YiVSWvscRpJ8R6LnfGlGxySHq7bERNfWTRTx0BtDT+9VsDcpyqBhU9gU+YeveawoUP6ShzCjqE8b
1s2k9OPtuS1Sg+c1A86LhPiz49+S6RoiSRGnlMDOSY22w9mnLdN6VT2P9MxipTyVQ2vVQkAqD/ZD
1dXO4fb4K99WgNgMkn3+AKlx/W196pkTDQQfGrIUpWgrZb1M91ehNmv1Vfzj9mgrIQyABpzKZ8oI
ZaDr0Xif9QYAVf9c2Zq8w9DV+KZblbYhPLoyJwDHKrkerxPo+Yssup8TlbS49SG/WrjNG5MumpaR
2v8CQBvUG6dubU6US+mPAc5DUGNxEKIwr+3cHvzzMGX233hiJz+Zzmy3GztlZWsKGqryjEHnqlsE
Zl+LqrSyOulcy2p0cJRQQXK5rltaivPEUz1SToYVjxsgnvVRhcqCRRME8Mf1isFi4RqoQJhNPfcs
yl11UO4odRYhekAB7p2AFoZ/NGBmX25vlbVFJPv5/wMvNqZst6ljk22djTDqvVhvtIPaWKgQDZK0
keGtDUUdlAIhxLTXngFdGRhqEKv+OdeN/nslF2n5xeyT4YOE7L61sYyvBwNZBuyCIEM+BUPs+oOi
vNzQN7RQsSnKL6Hm/9Ji50NaqG9PVBiH8oHOpqSr9EwwfxGfpzQH5lCrjDM7I5QYrb50oW7+AWaG
83vR9qRGtN3/vn3VUOMS8wKP9IpTbJepkw2yDOwxUPRLmGMi74CLLd1MnreqnWsHj94VNHlx02JN
ef0lrUwPkYVMpbNJBRdHUhOPe9/uN9ZL7LNF2gtZGKw2XSWR8S2CyZikVqnnhXRGAayej4UvW14h
mRVFkfQnYnVD9TaWmLgRSIiELrMwsnglfiEDXIaarTpnH006WqsxTN60Ux6algr97dVauXxsAd+E
cC7un+dq8os90nHBpDqluDPHuQF/1N9rpXQMJatzgeH+HftWCE99vj3oiukPE+RZoyANbYNBXFwC
Jsw6kNodmUP7a65p34cqIIPMlTHvcMMg+uBn9oOu0hfvq4tQAbk9/usDyPCY42HDx4pSZLreNmVV
UtzSI/+s2LH/j22hJT9DOMwOsxFH5sblsPaFBWZVI/mkb/fsRfPiC9fcUaY5Oc4Zk6XYjXvpSIOI
DrkWPOrRtK8H+70ajBu37NoMn8H3Gm1JjHvEv38x6Cz3VdlMlQNSpDUojRr2yRjq6FQNSELe/pir
8+Ps8S6BR8GevR4KpzKoHDStzh2eWN8NJ9RkUAip+Sm0Q1JOJ5eGvYmQ23tjrvQ/t8denaZ4GAvq
NJS4xTRDrOilEpj4Wet1LJu7sNz7GSK+XBDRxjRXhmIVqRphhgIvyxCh6MUXlSloRCaKYOc5ctKE
TmKD8UUQO1D+/Baa0ca5XIk5AEtFnkSj13zFD/HjYbD0wXLOeogmmRTbn3onSb9gWNcdZitWN+6/
Z0r7IsY5TMxEMgBZKopU19MrM3DHVcrrKB2z0N9VcR8+EE+RNXS0dLRP1mT5j92YRMpdOQZG4/ZI
WMKq1CrFwbc5H3IyVNA4PZAxRFniRvsBgkZDH1of/GMWZSrQK0mtwR2BGYXpPs5WeW9r8zDsGplq
68GpzTm9y1UIMQJvKX2yRyH5HKEad3rzroG5JGDk0CchjC6OPzDkMYmTUDo3at3staZSL340q6g4
mt3GMq5cUAzF6UDyAnT3kgppTlU9Br2GS3gUloj0UJRBUw+j840go6ycQgfQFPuS7iqGs4uIqjs1
rz6NiKrg/okAZRR8RfDNoPuhqGXnBlgxBHBTLftTVyvJJxuicwoRLsjyc0y1O3D9KVTeq71pSfta
szrtlE4oOuzCHqDSKW6ndxMtwI2C0utNTs2XzgakSoMW+jKzzOKhblSZLN2hjOj2g77vyupQIOLp
1pDm3rrqosAsRFW4WXmRL7IuAGJj6TixdB5q55c+DBTvIAffFY3TbPRg10KFQuDFrE0nb1iCXAdZ
qSXV12xcygMN/0gpQ0260yHNaOrG/nr9BYWXLNUoAQCXHWdxbPUcoPks4rxhdeEnJFWEjJQO8Ziz
iHRW/HYXL8YD1ituMouLaxHsK7VSckUv4HIhfeCicnuHYZK6IxHcOKMrjw5gV0Jpir4A33ERbhVn
7HGes3CNroJfvaV9hrj8NdL6+0QBglIipHt7d6zVNsHa8l4kIIDCelX0GgStGibLOcFV+WNZTwJ/
kaef0Mu42Pao7OpRVy/kZdMeC1n/KJtBdgkoWZ9TLa7OoPC3NPXWjrQA2XGioSi+6sJVddJ2OED5
57qrYTjHo1kdE6mP7/sYLRIJ1ZB9FM/pn7DTio1wsha2hDcUKagF7HMJ09DHTgfi7nP7qAq+nUOl
E4RTJyGU3/7srwciJjIOejxUlM3lU6hPG6i3eIef5TFpPpZOkHyO0L3emM7rA2nzHSF6Cj0CqHOL
4NiXRTLKdW2dexjipx5HuGMPheGA+Pr85n17PdQiylCddaQGPCiC5PJHu9RAZ3Xv4rh9KBX7sVYR
57z9AV+fEzEeKh88tYSHrAgQL9ISmuNRoScKpiSm/ZhUDXDjtH5UYCYjx/w+MdSNYsDaglFYwQKF
U0IpYnF3VlLBICP+FmFZq55JL/iY+eDwb89qdcFgmUDiFI+SJdVRzmMzKniQnScEk8+KUsQPVRQH
R3Kl+j8NxSXNdqd2Yy4+IPy/QMus3joPg6zt7C4xDvJAXxtlPW0jWK/NCj05KJSiiUTUvl6roLdG
BQQSVh1d1OzCqQhOqVn+JJXcUk9cH4l1IhPAkXr55kCtUXYSIWEdhn3qanUz7JUo+uYP0xaPeSXx
EDpaRCmZhwYHWLueFFIqkiR1mnGug+nd6CfvSwUUqdrtteqj1jyomXQquuTd0IcH6h5uRkoi+ymg
mmjXIbdqR0+lle/L/s2NBRtxGMiCgOl4eS1JyNRvtcSZqOKGqervIlhIBwgOA+DEptyIYc9whBe5
M9hPBgGiYRBZxOIuLmFroLxCbjF6QG7ovzl+8iHWtfY8Sb30ZPYhFAWjSOvvuZGbD1nSGw/0PbTH
sNKGj6DdIO2mUXFKMz88glpoUdwLtHuoKijWK0mC3HPYNDsnsdSdXlnJXWKNw9Eqw+aubMYocNug
wisHJR7/iJmunLqV6vgPZCe1a4/m5ClZr1ww2dU/YJKgPEkjTIRdJbVGvPHNl83K5w+hUtKlRqkL
tLQIHi+CkYxaKAQNc/TyKv+aRwdAC6g6AZSP77nh75u68PoZWYZIMt92tJ5Hxt0C1AqvQGHhcT2y
0VdGX/vp4CHUAsVdC6ejoUftoa+lrWKvCAjL1eZOFN3o/8lmXA9lmmXWVlk+AB2bYrhiMsgtGqAN
ypguog8b4WkR3/83sRejLSYWUvZKNMSVUDXBAErN7xvd/D61xt5Jyieo2P/cDrxrkzMpUnDzi5Ry
mZFPtFc6pZ57DylsQrx1Ann7ofP1L0naNv9hanBCybhQ2UTrYRF5/aroDaeuRq82paNP5eVQDNCN
wppXI4mmdKqMrYryyvTYI4LQK5jskBiv165skHCUKn3wVFhvEP2cNv40+RWa0LY0oerfKsfb33MR
iFk+DRU+FInQdOHEaWJ5X5yIHu9Hkw5c5QWZ1O3LTo3dXK/+KvPWx1zcy/9vIFrfrJnwaVp+TAWc
EhZNlRehhbqTTLN7QIQs/vJfpvPvKIvpkIgkrZN1qO9i/XOMwBBDbpka/XOLVceWH8/qtxPXP4Zd
oPmXz/Q5oeoPKbLySKOeKlv57qRWsevAVv6HSf07ztILr6JPg25hWXlh3Xq0vQ+h3tm7sq/j/e2B
1tZIpUImCuPIFi3xfFLVt4k01TWkYE3FMKZE3H8/SJA+NqLhsr76vBsAWVM4EhuPJOp624U5lZug
7CsPvS1XqlHA0o8QGJBSST4BVTn0cw41Fu6ln2PJERaH2xN9DrfXMZL8UNERLyLnJlgu9gmqYgao
TivzhioCVnXyQWaQVJ1bpzrJMQJUcnbKc9hn1l0y+e/LDj5jB3G5UDY2rNj2r34IVxG3MpSaV2pZ
pWSPRaWMuWe2KsYokQQ2NnwfW9ZjZBhbTaSVwQBMGJTuKWWINbj+6jM+3UJYu/HqZPRT+Fugmm2U
sp2u8JSmyXlONaHUerc/9soxQSKHdJxtpSEYu8jIx1rKCk3zG9hpanKnjp11iKPJeDANdDJvD7Wy
gbGHoYwtQhrUksWy6jFCC3OMoYvZRv494HWY0Ykuf709ysqEgJ+CMqL5QaReZuSI9fWjnhi1F+ON
BEsPo5vcHfg5x7gbsy2xrZU5UR6Hzs51YIJdXCTlNpTiln+KFG0uJ4fSyMYDMVs63p7TSmqE5KbQ
n2RzCOTwcpjWDI0w6GsvVX8jjyPvEC07FdTmreSvbZWnKNM+YOXwx27/3B55bX4OuDHwWoIWsAwF
md43fthlHT4yRkD/VB2ObRa8XV0I9TtRqUATigxsCXZpiqbKnajuvFQb/qn8mGQb95CefspGaBNb
bHGgXw70/J1fXKi5FGtNbxSd13Tmp9nR3ylT702D/WnW9b05gMG6/flWNqN4SDw/12imLp83YSyh
mw3E1hsmBUG/xpyhpHZhhQVYMB/ePpaorYkqroz6/eJ4lbrfA6RkbnrctTSIrEc5a6Bi9FuyHCsf
kUIIqQldWlqNS9RV1VpljxsLejQjD1E16UnYh/sC5kBRmCMPimBjZiIGLVYNBDGwQZ6KnOvlJuzQ
o4qpkXfeXMn24OEBIwduU3Wlsi/6Nv1jyBG2x5WwX6qKbvyeWN2W1sGimibCMeOTbpLaQh1dZmKV
UeBSmWqth0poBCdgir3EUeeHSqqkSy0n555GKI5Q4UbBZOVSoK7IExQNFJqOy5Mhh0qfScnYemow
BN+5NKfRRWSvdKGWq1BguuRt3Woe4jzAeIpCzQWyyt9d30I+8Iw8dKbZm/BVeeBZGDz0c8+DoY30
77mqvBF6+TweWjx0jygEYBmxqHipGklamiL+TIafHMGkHcN5qI+amr3HoGNjcsvjKCYH5BK0Eh9T
6G5eTy71S3vOi0D2tEEL75XWGnaowQK2tLFxu30alxvmeSiL17wgQMByFgv7ItJEvao11DNkDwOj
BHEKbd80Go5jReDaqQLIefIfw0baaNy+St2eh2WbCIY1j+JXy+c7sVMmkez1KEa5Dk+wqcZOJdA+
meZP1Rk+6ki8uB2QtDGHxqbob6wd/W89SZYovlF8BzJ5Pe8eGcFoykrZq1S5F8HnB6jd+tS12Ztp
iGIxacMLwoMIDYudk5oV6gOwh7206oPENaaw2HdWpP4p6+6TNcjhMZq0bKMNtAxF4vuC8YJpR1bI
s2LRwSD8gFGmIuJN6dwNbonlk5c1wsc+xcswaadyh+ODfYrzZjxWJDsbRZLlfcz4QrzNBIgqKIlL
lcZCwXUTEWLFawAmPGFXOdzJtfpGr2OxiAr1YCIefXl4SuJXvNi8MbQ4DeyEzNsaopiNRNFBndu3
qkE+j8LyEd9gNnBWrkfJ65izZ7FVfH7H2Qbks+/a0tiIoMvbSozCJ4MCJQzriaLXo8R1I+U1pTcP
nIPuDs6sulGe67tRRhULP4t2L2fRVmNtJdAwqND0JagBj1zcxTWV71ANZtlTG+1I1fk0tfHgBjJm
urfDzNp+wOsBNgodQ4T9FmEGz7SM11moeHJRlTamiE5xP7JDrP3tcV4pZ/MZyWLARLL0PMqW/Alq
9rE19pnOQPXe7/7M04dk/pyGyL9Ev6QUa5HI2tvJ76RyDlpYurhfGrmoLmrHQL+fQ8WtTKDETb4R
Z5cXpPhdZASUTjVKMtpSgxbaNdYekqF6ZPu9qwXIpqRW9NjOPcou+JhtfAZx/b1MRZ6HE9pxkJ9F
uXARdLpu0sJamhnObC5V03hprh9sX3mANnastfZ3NA9ukqg/Gqj1t8demynoEUckIADKlpE1QdQz
yjNH9axceqjBxOxqBMulsjr2k/lWnw0xzxeDmYs0AOllu0kaU/V0v8amW6VNBK87iaNfhT/7HzRa
HuUBmfO8uvBq3ZRGW7k9uTgJQfzBy2qZp8sV6Fsjo/8lg547jBDlnqhdd7tmUMd9nljWXhnZSlx0
b5YHgZoh1OgR/IcADTjoOlzkSGiMllLOXqiMj/7ATg4s9YPZj99ur+YrxWG+sBBv5TlHeOC9r14P
NKr1lCN4OHuxXA7+fRNZVgqGRHWeLEvAXbLeanuyorroL7kzmNMeM632Pqtk7XcttZW2a6H2pixN
hEumjMDTZzuV1Z9ArUzSwymCVhJqZVns8dvFG9U2QmQJ8Hmqw32iF2Ow16RmsE6G2egfEMFWC/ou
qn1vEj0wJ0Wr86tf2PK8r+LWaXe1OdVbr7GVHU27nCQBvoh42i6umQzRIgNC4uy1if6XsuShkIIH
rbW/ztWW8v9KnKR+wxOWdSU1WVbpYjBHWa7SzqhDY7hLDAXISoks0e1FXZsQGhuibAY4kdbR9ZoO
Y1wiF23OXm5aGvoO/iN9kkc1d+Rd0Yefbw+2ckaAPv472OLrlamSoKmkz15kd8MxlZTRU7UoO1VO
3+2SEP/bImrYNZK05S31ygpE7F3uVDActK2QgFtcb2mWl20by7M3NtX00Ifh+G4GjHWZMTxxMSCK
H/NSSJnZXXmvg870omoAVjf1JoqzUnz4Lx/i31+zuOH9wQTjiT6V16NxiO5T4dVNexpy2e367tiU
7Td/fmvH6PkLAC8RhR9wH0u1yFnhTBQjK60imXsyERJ4wGj3D19iK0tayV9oAgiBGMD7QPkWkXic
w8iIGx5kNTYT4TjfBThvYtGTutnQ/2rSLT3R1W2lgNuASiu0cBZZmWF0cKCcbvakQIrT+wxBhQa3
qsL4G+eF9iWbm/BRKbFcdg1Z0r/eXsqVvImnkNhRQlyXZ8z1ASKA0cY07NmzG382nmbb777bfaoW
3wZS1Y3McPW0gkSCi8dIxJfrwZJMxQtk4K0EPqVw2848SG1+nGb9L96fb60EPW8YOuqcGAFVW3oP
FcGsKP2czp5wr93bYfuP1UjtLgNbspERrYU6EHFAYrDs5IWy2DD+MGbznBFVnaKkhanU+t6yyA1v
r9TqtoQKB6DLIRQsY/eMe7fhOxr3pG7+Sqv6ri5ltwgx5kYh7+/szxvZz6sSqPiAZLkUQmDKcGku
HpZTVI0mhZDJM2KjAxZXSohmD8HOaVSMV/S08Ax1Opid896Iht+44G696Ne2i0r5Fdq+kJ9ZFg/M
hleR3MqTp3XZH6Oa/mQjAtNZGIsWyNufeUIxDEYqFf/XEjs8zKRMHowJ+0LMZsY48N9XaplvfNO1
NQQbjEoEEGgFKd/rA9Dm1tyGWUWP30CnsssmyWsxGDubiNLuwxhlJGQW7fPtjbN2xLnyn71rMWpY
ZpZ9pcZ2CkET/13pT2Dn77rRp60ZqVvmaau31MuRFrn6kHa9n8AJ9VBH1k9IsUV7nmXFIeqF87Zk
5t96qSn3fY9FM0hw+U7BF9ZVfbQpwsJI/0O0QQ4aXSl6SZDrF9HG6mbsy2dfsN2Hcjd1ME4mtHJ2
URggCJVM8cZ3Xt2uXE60lIS077JKi7ljYve9NHo6SOlgJgCAKXtqE9zVfOdtkFVRL+AJzzNMiH2R
0YqN9qJeoEjaqE4Rejhy4TvemCN9mWZpeaZWskVpX90+L4ZaXPbNrOqDxDPMM62CdkgyyE+VNHb4
bMrT1ltg9RPC4sSeES9Z2CbX07Kisq59h7E6ubzvdWNfgR5Bqi5+N4Gn3QioaxNjoTj0/3PnWRxG
mPFSGiv25CXK0Do7aY71b4YRJZNbV9n4RjDZ84rRSKLVgloghe3FZ4znQE3zWp+8GGXp3rXDYdb3
o+ZXII7jIg+Ptw+9+N8tns2CSybMI6hcvarVVRiYhbOVyV43+UcjcX5QrUsO/CcIv+cf9cD5FErG
/vaYa/fgyzEXD6wpaZIiHKjAImUa7Q17yC9haNeH26Os7REMMYCg8GcwXIs9ks5Knds1SQSv2F/4
oX/SMZh3Z0k+5YW+Qex6xiy8+oyw/hAiE2ixJd1qSGIM6TsqZrgdKJdZiiMg72a9K2PN2ulNVYfv
ylDNv9d+kT5NQO/vUqkL3/W9XP/0kUm7hJE/u0VWJ8eqzZOjnyo5/m5VftGRz3rsQqk4DmM/7niE
SXdFqQ0JJRt01ZDpLZ8GEKSuo+TGP5UlxTvc9pq9HjnByTIrE7Yx32KflFL6u/Tl/pSEQcVVbM+/
ssrRPnTodEe7CnmJg9q3vRslhf8hnaXqkmbq9BiNhnJC/YC0Vh1r6zjFvvnNiHR0a9JOCAEr8nFO
xn5f0HO6k0Y73Q3FbO4cJLJcqR+c2K36SfGQyJ6+9DqqoTKv64cGGUKXGmaK5o0x5Z/rqZD2Id6k
B3pK2XskGOzIHf0O20mp9b0msH7WwG33lpq3nm13+j+VmkZfZngqnjHX9s+s1/o9wFb+KwUNyjHI
tyovqxuKpiFJKVCPV3UBy5n8pu8pa2t8czeyZNSShjt0qki4O3tLe3ItBQC8gg85EgpgPhYvVjvz
rU4fZ95OSap8CIzxPEDMjSQ1PcpdpR4iZ5Nc/QreIcSoaGVToEZjgBC0ODKtncYRqN3w0tRG9VGH
NJJ71VwnlC/7MTI/aC0WZE9jalLccUIkzXZ5iei3W2kyHo+ZFH6Pp0R5aKVWKh4gSZjhP7fP9KtQ
/BzsFTzZaRK9rt4qsTp1vLzDi+n3xb7Uw2qGE5YNp3pq1ae3j4XOHsowlMn4HmI7vLg6AwTx1M5s
04vmY+njKn0wpHsIo/x1hHH5tBEUXwVipoYdBVVcUHrAIxbrHamp3Nfo711gEdJhr1MbUoA0PqX1
kB6kCC0wtc3mH6pabrkyvU7gGRoxLu444j/Z7SKBl2pkmS05TC+VFMRHfKI5mUX2LQCeeg6nPLiX
4TrdZUmV4ndp/Grk0N+In6+OlvgFPL8cQdAQeIbrb2326TxrYZFcQEGee7WLLkmjOidVDxoszKSt
l/vat6ZNzteGCEEfZfEQQ5i51ZBzTi7xOIzfs3nqf48JHr4a+nMum0w7C0rdUQ+MLdjn2gbmpSJy
Td6A+KVeT3To625G/z++NKU07+cAae9GilWWGhLI2/cvJBuENnWqpnQgFkNJQoSus2LE1qbAjRCl
ExOy4OAFW7J5r2IVy/dyqMWFLukKV19ox5e+Cn9pLZr/ho0Ta5pU895E/AK6bzm89SEmxhTlYDCf
Amu6OJ6F1ptVwkWLqHjeHUqea9AVi/B8+yOubUwQSNSbESvjMSbW80UQQA8JdVp5irEd6OWzicIt
BuEaWaBch8LBAs2BjWxz7VvSxEBCAOIHRcRFxt7W0PvQs2dvSnFxaCnukrF3yCCmubnLs3ZwZ+zs
NgZ9lZHxMU1KWZwJjO54NFxPMzIaLZMNzh+Sh8W5rfLyfoQEtvGqXfuY+J/TI2XjU2hZxJkhMcq2
rlgypS2nB6S9LLdwZrwaDKc5+JXtbMxqdTyON8as5NKchOtZGXFeFciYJhc/6fM7LBnCB1WPPjk1
TcZ+hgR5e6+sRRUL6A3qc9DNkKq+Hg5xSrs1YfJfMkOL3EZOIHOlQbzHLWU6T6mju1Hv+K7iN1to
5LXlI5gJpw+eN3Rtr0fmKR3HZR+llzYsEerPK3TuXA1Bj+Zwe4prmxNACHAwnl4QlMQPeXEc/AJx
Nk1DYDjoq4I8s/whAae99K3Seq2BA+lQqBvACbFIV5k1W5NnkOB6CBnzJfdAcpC8nTBoujSmlHyM
KkTg1DCLDin4omPR9/NJCyQkYQeUV4toi2+/9mVp6hGyqaYJOOH1hAvft6JJyI4DXKeiZZXxoUsT
aeNgiP/LYo60cHE+RhsT0YCliKAWINprhHxIU/f1B9nkAnZSZ/iBUUJ4ur2CK59T5Y4nZCLDA2Z5
cSsgaaPY5dTHlymaqnM4AP4IDeR5G4Br+3SOijt261059N2+oJ26MfqKAigKmGTQQsAHUOZyp45d
1WCUEjF8GIUKtZ55+I4SngShpBkbbadSUr84UaCEEHziafJU1AD/Bl2Zds1ucsZE24eoc6ISi5ys
4g6BNIQ4kGTNI5XO6Es56MnvOFBD7eSnsz25EIQqrFZpWAZctI2VPNRKSD8cfv70JZal4BedOu17
JlfTP4PZIDxe8taRoBOVxYfbX34lPNCjF4VDUKJUSReH1NHrribPjC4x19l3JTPxw9DZVS5kudYl
nsQ70q/Q04tNMZCVQIhYjMAEwiWmVLsY2rf8NPf1ProUYa81RygfyaMD7xvFVcPXtA+O2o5b3MyV
kwNliDQddRUq+UvQYwoJpMdSILoYHUYVRyyr5+Qe39RyenuUFzLtPFng4tPxWUxuCltHjtQ5vmQ9
kkJ9C3hEVuvMa/SyPkTKuMXMXDusZAJwF7hR0HBZjKeMs9RIWhVf0mqsnuqhHzD9RsvBbxH5ur1l
1tYNdyRhOK/wBlmu2zTOei8FnXBowHZES/GOiWyVfFyXwDa06la2szY1Ai36CTQO0HNfXJhyUJuJ
Q2nrosqz/sXGRvU36BgE95ESazY0AtZeHSJvE27StGVfhYKhmRNJlqPk4nRRgMB2O1vgjazue+BY
g+4C0TI/AhEHq5bMPegtaUyGXxTgtpiva69egR0VUGoiI/3f6xifTHjnWK2cXKg2yt0uLmqZx2sp
3QG8r77LTt7eNbEyWAfZmCKQXc74sU6HRKfGEIfvEYxs7yP0YZtd7ITWBqptZQfwKKM+R9Amci4d
KMoO4XVVn4PLHEyqixGTcuhGB9W4uq93UQti4PaOW7ngIQzytFZgcBEwFjugLSW4CJkZXGRckBPk
JdSWBlKv56HLduu++MCYgkPAOTY39vrayMASOVCgpkjnFyOHRV1WPQ/NS6JGwgrCDCfHK+rCUnZ2
S3fVDbXUPOFtG4wbl9JKYAZ8gBSyzZ85bYv111GSs1q8tS6R2eTglPXxCQU2BITNCLahUw2HJqGs
FGkgXG5/7ZXzhsMIzzNQzBChLPFNXqRTtdoHI/LX2PX2cnwMasc42I2iH8FPbgk80DR6nWQIzQH4
HSKkgFO6HkzCsMXKmyi4SLFujQcrkMevAyytHW0K/VMtj8UOj5XynLTleDCrMLqfNT19CDSkYXhd
tdxbcXacuMTuI2lyDhQN/srS3MH1LRG8BzsrcxWjlX+qqsb+EDj6dDF7oz4hdq+cudUcCKNs2Lmx
/o+089itW9nW9RMRYA5dcmbJliVZttbuFByZcyw+/fmodQ6uRU2I8L4tA4bhmiwWR43wB+UYOg2O
Is6oe6FvKcVEKz0S+4xxqOGrshxmH1tFpMZwzjgNtkAKT5eGcdKIGT/aMqqfy3RosUSL3N63I0Ap
CsjoizZF0zOpnONLe+hOaSRMXxgaV05Gf+ijq1co3LWuWyI6bzHu8kVvg5vLkcb1x3iUmNBl0phB
keOYA+9Cu8FFS5xMGwOA3mZuc8LjuwzEaPQHBe+JneEW1m2Hx9++gI0L0i5P9vS9BqDE49xDjDWH
B31SHs1CWjubr+gulHNT+FzH7Rd6anMMVzGZ71U4Fv4Qo/cQu7yhpbicfXPoafON6dekEelldhwM
KKvaGI5cedzc/KMDXYMJsLlndEHVOOVFHczwwao1MzCF6z3ZSsMw2wWer1TKLius8ZC7mNgZ6Zx8
itQ8OdpoY5B0MVwoAPMGsnGqXWTC7y0dNI/TsUSzB4ShGaBeXh9KdoI9T8IbkJttEtRpVu2nxhuU
Xdxbxn5EvnYL8fpyLlfJMUIhXBLUpwTndWCo0jRPaDhGFwvPmke1MTRfgqxN8V6MAEvbinZjRLP5
OPYZavKDXhyhMmaVPxcZZLQwNR67qgXnjHnkxSv18DKAZ1d9gHLZsdB0GbSpWh/0qVT91DbbPbqA
9t4bZ/kh8RJjX3YpJnppp1T6rpIyahAza7AR68b5PKIP+QtLeeNQpGIODCVHLWscq3AHCdY5c/DE
YzYk5Sevq8WJxzOOipKMtzn6DTc9fn4fS4ggH1KlA9WQ1opz4Z1U9wNS/DuKVP22LBK5i8f8q14M
6NK7OdJMUYxioo9SSntxaQsHNXawF9vqB4N0Pmr2Ikr6oClAjMEtj7RggN1z9MrZ/JiAaTjUqpPe
jVNcfJNo9e/RtLDuAQbVd3PaDE/tqNpRkImmj4Kxqrw9u9+i9aTPF9G62U5ri/mTNeXi0KoJilX6
bBxHYWlb7K0rt8FiwQ1En1wEuuEqJkdWH3u6oseXrs4a4Q9hFR3HEZ2uoGjVx9gsS79QHOfwfjy+
krPS7EHwgAKXYm9d3mqZMVsdfK5LPRRAZJXZLIfABW+41W95W4WRrIJEg2gOw+LNte6mmPMCcUku
XVtZ2IPq5mdDoFsne+ubajPwy8J8PlTwmo+jacU/33/M1bXDHUDrjKtuYUyDR1mDxOLUtYQpEvdk
ucl0jjXxKxKiOjiO3JItXm3om5WWO+mPC25oRw/gUOqeRISv426ex6E+YGDdbHVAVnnS/y6E/jOT
TAtd2NVNWpUkJGGlOKdUWSxLwN5Zk/NAOPlPVepb2hhXF3sZQiximG8G+KM9IsOU9e6JOdeA3IXE
g/M2xwZT8Qdytdb3nGH+y9z83ydkQAPGmKkE/ZDXW+k1uofkZuWewlqffKtp8D4dkGbv27D4u7Tk
36UscP8agrZMIpbn/+OtxanBXI7r4MR42wyiCHS+Hmq4ShGtNoq3a0cRQeYFR8ew211XHNEM8c5K
dfekK6733FqD/eAomHu6os43nuraW1sEEJbkFjTAGt6SV6XX972GehcGj4EThU+KNXyTnXLW1fDb
339hhC4EWihJkRVcnfvKdKtG7ZfHAgB5EmbZ7kKnpu1QGlsylKtI+fKyQNmD7wCA/vZ6lJmZQEtn
qcIdmBPNXBCesW9b+THxtC+hiA/vP9oqjfx3PUzkFtYfDENv+eT/OByRoWcSTadFbn1ofw2OEZ4y
dRT+3Jf5ydQU91IVTrQXzISD91e+FkxsnApoPxI94R2+XtkyclORLdIvakFijnnnvGOUXG0ck2ur
LFA2im4wZSz0ehV613GMSpF3sluoEbHaYGUVDuL0989CS2dpgXkLbG71iSXeELbYy6LjyfDhoIai
2qEsMG2scu1s/LnKKirqE5DJXkbeCbO9h7rWPklsy/0elJEu229kglv32tUFEcgDn8r5oJn5evN0
KxGaO/ONWel0qrXun6oJb+a2nMGrMSqvsuNfbyOIPwhKuJbyrt6U7i4evOCLuV/MLrxzER3fV+jf
bBz5K0eCxiwRgxYMX9kaIVqbZhrpcvJOJXZEu84ssiOtde3x/We5EgpfrbJKeUTWZ3QvVY+oy5Te
1418cVnPzObjIEW4lVZfiYa0nF8uEsoDzAJfvymNBgfwghwpYohyOGt57pF5QfQxLfLpMU4MY2MP
r4QNHSrgoh5BL4QE5PV6Q97kRTGDWczbVH/OqjmZg4jyzQ4aGk7PHk3gz4qhz3eJkZCdv7+1Vx8W
cXUyO6QAEGxZLS7CSFdGzz3VhZP46aw/wNL8TvH5VCGB+v5a117jIuT+f2vpq7XQ2o+MThCPuyEJ
KiSRAvosP0fb+LsB6BKIwSszawIpBqXzjWg8XMdZTgTiMRHqXilUdR+a+V+yRl9WWZx5wDQt8jDr
eYEIZ3McYByTKxLqqY/nJPbLrK01H6ulIt14U1cCCOO6JataBETxD3m9ezotkUVF2TlVLncQptiL
U2Eo4+yLEduIDqhuY3zzFHLnjfO5bkf++6BLz4t2KzCu9UeOgJAVt8ATTk3Wtr8w+EioAqavYWdi
AmNS9oWZwDM9H/NdU5v1Y9RLbePquXZ0uAoW215G88Sz1w+P+kBYGDpHp+q1JqCYvNgoalNl/728
OnBXNhjrOYiQb0iQEcagKIxN7kkzMqwXba43qU39xpZeC5vAz6GJQUtgtdVX581FGE8RRimJjIaP
Vh6VR2afW/Pya5v2gs3kDmCuteZZRmM4zVNPXjw35n8Q+/8iMv3Wioof73/W1w4mUpMooEF8gyS6
ejeo2Sq40JJ8dFr4vUqHT25rnyIl/aAbXePX3rixeasK8eU4/rne6jZI40ofVYf1ao1ujMzLu1kr
b01ZPXOr36ozNlyO1z4Umfb0/oNefWs0Q0FO8u7e5D9hMalZ6bLwiKRBEOt5G2jRlpbBtZcG0nrJ
5hb8xpqs3UbDgLlUap+saUgPQ9LSO0ORzE/lqO3ff55rS1HMM+8kUpJsrU6hOpRjk4DFPLmjdvQ6
ZOsWFrqmjP+8v861F+bgIrawv0F1rx/JhF9kTBbr4FJq+KWrfIrD+JyX1W0MPlmK4kPSheexkVuK
4tdOpsPsmBwfwWVYX6+jhl1IqQ9tDm6KhPU+iVx4rgigxXfCdqKnBFHffa5Asd6I1FfOCeLXL9Zp
kHTY4dfLCiV2pwjzmVMlypG2dYMzOGZLGyHx2s3tMP/gKAKrhdr7epUehGVcJ7196qwo/aiHqu2X
qtLcYSaNdOJkexvrvUzv/ug2vnx3S0sEKREKbUq41wsquGJ55qRYJ48SP/ZRwa8TyNtxmPuOSOR3
BpFmvW+GFGFHSGzJTR5y8HZ9bQl64CMyPH7tCvVbU5bD0/sn7OoVBf0KpjwizYiBr950m5eFq3Y6
ysS5fm5nLzDdg111p6y2ya/nW7e2ghDAC/o86ef3176WvoF/R+MFnAKQ1OX0/1H1xTWs6miWzsky
hOer+Dn4MmzQPB8WJGr/o7Hak2JvcduvvH0DtULeBnhPBJxXQTAsVewiW2GfJNKSl2Jo8PWKRP48
oLNwctpxCzJ+JVbAZEJvkvsXTwB3FeTHsaPxp2A/1SThT+As2IiGOBK7xtQ8vL+fWyutnkyfkkhY
TUiLZa6wE86i8jPE+OTkeam5kZBeeXWvHmp1okcEVTQ7YimY4ierM36nfbpoLMS+FoldkTDHBLj7
XzwetRIxHnYkgWl1XFqa4PUcO6esQyguaUPjKLWi26taukVguBL+YLgslirk9ujirJZqGgbaGcDV
c03i7WeNsavr8CEV47dSG4OqiL+//2jX1iNjIq3RYIBRFb5+tK7SvZqufHjWmhzsehYu+gnJhynr
7uIkOqXx1qG8uiDJMAwG5B0Aeb1e0J2STi2gRZ9T1dhPQrRBXo+hj9mP7mdR/ASg5ed/8YhArZiH
4rL1BlGRu15uKMXIbVUzXkuVzPJju2j2eAu2t0avpaiBAQ1+f9Fr3/of5knrMY+d5WaFMFx4Vkrl
a9pPP2x7/DyAHU3m/8+l1sTdRsO8ulXd8Fx0Wr03Eu27o6bdh8no8j3I4I1Pfa38s1wp4FSBSKCX
CL5gzffChd7OstBTTkyVzYuX5/lFVbCl1VKCGt6mBpJAoBxsu/kZo/rnC9Xr/EkXyUYguHaQUMni
IyHrX9ihrw+SpTdFn86mchKwv3501SAfOori9GQnZo4rCKNEa5cpqlA2CHbXIhB+PIA8mOQsTcPX
C4+IwUtNGcIzKnxfsH7+xV35YDg0NgoX0G69w/U5D/7+OEHno9OA2iBF3eqr6RgtSQNb03OhWXN8
TM3Zvp3qfsSTvi2TcefWSRHt31/zpdZYJQ/UU7xw8CTOopa8elDVCicgmNFZcep09HU9i9R9HncY
bTbmnDgfJPKZ3U3iWFBybbfbm3ZyP2JnKnynm2V7BjPe68ydorI45tXUxSdVUTRtN09jWdy//2uv
XEEkVgToJXQuN97rHzst919RdsoJuJz1EfRYyQupO626dAMuCRtwn+V/e7s11IKYUgGeXxf2XmSR
HbPlZ7UphnPnetVhVJotgdIrz0Q1Qe92oc4ug5LXz2RNElhA0kZnR9LfaeVPIeKnWuk3rrcrB3rx
tdbQrdBQQllj25iSj4kpeM+xyB/zUDmMukJvovIORl7d2GO371RlAz64fJ2rDXxxVgSfTUb0BqLd
lGqWDkoUnQvQ0vmThQj5D3OmQryt7EHJA3VU234XW1nvHGYto8+bdiLeEvy7EkOW3i43OgJfC5Li
9QY7ET4ZJp43Z9kWvY9uR5AM6SUc9RZ8TPLBCNWNx76+4IKZpMfF4Vl9x+rUx5OBwyvCHTb24dP8
1MrKx2vo0IW5vev1WN29/11cWxF/F/r/1BtgX1aPCJHPctIhVk4GYDPAR9MwlwHChiBTBjtnFjZM
Kh/3aJEGHN5f+srxXQYry4wDM3EaXK93FwEHxQPfpJwAxmG9nGvxJ9fIw13MK/77mMz4AVU/korF
Vmh1GWRmGUl6mMpJraqPTTZ8rzk8oiv8osJcuU3jYMi37t3Vzr5QWxmpLGC/BeG11j+YGA3UmMCp
Z1uMno0fUJrdKHVWTp/suK3tszmPSR3kZqM/v7+vq9zi34WZ6qu8VVxg1pza0dQ6uZTA56GvHnPP
/Fa62R32SWXQufrG8Vm9w5e1FgYXFQRgX5p5r9+h5VRh7nUIZSC3jmvZWHe+2QIICkNjY6VVFFpW
gq6FxAlaSHCm1kBUL/W8zHUzrOdVW9xHlmzkHqcV+VWn7z8eCzmaF6MVeGrq9dht+aZd2VN6lCQ2
KD+ys+u+W2oPqAX0+XSm2X0Tpu5jkYuzog03fZ9vcaJXl8fLkwIbZ06xNL1JXl7v6URGhKoFTzrW
I0n+NMbC9lULhQT/rw8KCTZNRDo5zCrWsBOrIK9N6DkgHpPGmW8VZuG7Sefc6EU73Jdm/e2/WG9p
KYJ6xLBwnfRWatxOyVRgrAC9EJ/3+qmZ+tSfQ6cNyqjfiKVXt/H/rbbOe6NIhHVhsY1Yc/9wJxEe
yh5y4fuPdOX8L2kFKS8Zn/ZmsESj1BhmL+VdeY1sbmnZjI/STdLuMM+tsYVXXadcy9HgiV6Au1Rl
fHSvj0ZBuiXnyZphCDfgwuq7UM+DeYnPuQOV+INWHOvsXhcf+q7FiLk9dg7ArnoKcEgLWm9rOn5N
jQ8wJ4hJrkgUTdflYQoZxfNQDCcDMW4ipfc979jMWkDkO8EyCfIwOaI77PfetykVyCnf5aF10mp7
V813YfE5Devd6Np+am3pub6xM1niBfUHXUI0RfhgV1tlYB/SdU2Fvkdkp090X51+1/bZHO1qU7rh
UbUnC+Sa3o/FToHq9k3KNlPxopJh7xt5bX9oKtu5d3pLuU/suX/SVOkFxeh+cco29A0l/cVcL6gl
AxO9Gz+mACrrwLMzqwis2BlHvy3G5muilcY/CNVPj7Mylr+z2sDcaKGqREHe6WUY5Gj2Nz7c3vIX
KWPbBCCRS30jhbv2LdDooaqGi0FisRzjPxpao0EnNvQSeUaTsH9KcvwjAhBpZr/xObyknH/kbS+x
i3bdgi6HcsOV+3qhTkHOJE2QFzKFUNOdKjvrVzmatAmEMtKry2xIMbs2Yep5gCnR98dikqVT+oPb
YSmQIvRNrTD3ZrHTRlk3+4Urizcl1qMXg/b/mXF+3+BViYK6hrbigwznofJTY64/K9TTSeBUiufu
Ryt1fhRVr+YnDKYrzUddXj8qTm49UbSgDmb0bombQDSU7WNpVuJGSkP8rZ74cgaphSk4uDmWkf3r
3TBUOVcl+p7nSqTOeJCDViU7NsDKfXxi460q8OpbXiocim8oh+sj3ycOJUeINBEN8akK+noR0DC1
WWxNfa/dhph1EfNQXEInffWWXVSOhK2iITMPDjSkCmFWv0iQB8ISKO+to0LTWt04WlfSKXiNxDzM
mIHDrPey7ahDYoA+Z5rToDry9GjYYeLn5nyPig+wXrwX34/t17aT4ReXI8zUt1ijIo7guHg46M15
O/u50vYXNeQcvr/KCwl69cksAsXQHfhC6Zmsvk3NaQWCCp12ros5ULvZF6HYW970oeXPAa5YrH1W
s1MuT0Mvg+Uvui72EyXbNeoxDh+T4iMkHTJZJM/jr7PTXmLntzc6X9zq2a4rX0Gkt//EVGsjfb+y
PRatSCgkEPjpO6zSFEcW2KmjiXZOosa5Af5VnkKvb3fvb89LmrzeHkD8kJ4AQy/UmdffEGmEOU0i
1s5T6qZ95ku8peh8TnoyBeDZpzkY3Gl6igrQnYHIy+yfEdbkoYsTdCzjmTJfU8oZ8h+HUj+1YS1T
Hx0S8wHd6XryDZmiKAqWJikQudCEGRRelCxEp/ZLrHvNHIxJwxwm6nqkLhsx443UA/q51Xq1vNFD
Wzzb7TgwhbDs7ntsV9pvx+ryp0Gm+oOTjY16SepYC3fj4NrDxw5lsuESabGb7IRiVaPvjamt+G1u
FrbfSSlnQgNIg4OdKcpXbQTz4zvN7JWIq6jqGOhtBei/GL3o1AIiLM5eZ3ZHjvBo+1VexVogpY3h
u2rFIsCdNiqD0pyL703jNtaxalx9xKBIdkQgAdDHd+u+GoK80nPIrVVc7xaN3zYwksj4gHBw9jvp
dBskdF6lPzxvUn6OuTRBLGZN359iw8qfmbupEID7ItX9HkJudBigQIx+VEEfHaXIlumQ2mycvhfz
t9W5wOIJaiV9DxLzdZstt7lI23AR7TS7vSKVEybgu9DtcTdof0otDFJcSwHk+n3a/IyQsVDU8KBC
ay2yCZnSvzTgWy4+JncwTlDU4getc+m6sU2809AlFnMzBKWSmoF0609Z4m1Ud0s4WD03repFd2fp
LHHHvv4eolSvool77GwP+u9IuLVf2hYnyt7Q0npLFOOJMMKgnQs5HwrgKi7VwH6jEqDSWa9zS0Gz
KJ8QuKtSoQWZ3oTTXrZYJv5SI9O9IGuqfVUsmEMZSPUxutcyRRpfcs/uEs6p10nf0QpYH+8Hhyt3
Au1d7iCmWBCp1tmG27gyqtFeOLvjpPl45enDjYirFoJp6szQizRbeWqBYB3fX/fa3iAgsLhAuMyE
Ma15/RJUJWnQqCIPr9xhl/UW3+/HKfUuTl3ts/rr5Jg7CxJZIW7NRAZjo59cOw7mTZXg6wXBHz9k
dRMbLKqPCvKHVWvuu/o0e/iPodRbCsROiTFO7+5jXT/MGXy6RgsU4ewit/gyKEbgNP9R5LD1Xb4Y
nq0PqEWHFTtkOjv0sV7vTQmfxqDBYZ61WTWSQExu2wWaM4QY7Hru2J28uBg/5oYRPydo357nthou
2AWYfjLlky+UdIGUG93D3GdIxuZSV2E9ecZT4kBN6QsDvoDpRD5etdY/Y2fF0m8znMiyMlR2/RBm
zylr/qgsszxOqgMEpy2K8q4WWXiXlFG7aydTrXewHZvHMTW6I8nGdzGZ2YEuznCmIZk8TMkg7oyp
KG9JdePQHwdnYV5XIMJtc4wUv6zCeFe6UX5nGPN0Vym6fnJUaUMZq/V5b2ZduYv0DpIZkeFLUTrN
btS1aFd5OIUE2VA5vqkY5j4KUSN3VaSuXAMvZ7RIzU/xbDif2COt2XkiHlsfphxyk3afM5Xv85Bp
mOeNz10ZNc+xNVsf9HFu97qDgyo0IEe/eHOYBygMFgHR0z6ospL3HTz4c4EOBHw1w771hLlUaajE
znHe3QK5zgJtYrs7oZZ+KB35xa1d8wOqYsVCVNNr31D7ei/aqPlUh7bpW3NtEWCHedo3VaP9pyiz
mHshlm2LepA+3rWeUA5eliOlhdKa/aAr0NFcu89uJ0OKc1MDwvSiqDuGZmHtIyRHAjs12gj7QSmf
cWgWPiSA/q6x2+EQIpv1RHe022W54x7yBONNs2m4y5Iqx1WwlD5qEfVDEmFqjOqGEnhFoR4Sz2O0
kEbJPkfG+2OuifzgGEDBINZ2x1Y09kUgY36TVIn2kfpkCBKh6AFjR+U/ttvXQVcm8/eIEvNgx1pZ
7xRGyu0B2nn9jdI7OvRN1X0pZeodwkT5VNR1OZ6mprG/Y803m75WFGnjlxrrYJainw1X/ioU1TgN
DtpHsZlYehDZIomOSgg3qzKW0kDL3Dg9pkWWoSY44LGik1NnO1ENs3EwRzv7OtuyJE+hMQ0zNvMT
xDd+z8RkbT+ZXTzRMA4/AKfq90za+7uU2ctfy+1wOaCYRUrG7Ie505Ic/lFQ6kbtYD6TmecyCdVL
EUbJoWtJoaJkS4TjSq1BZ4oWIzxOelXr0hW5bF6koprok8vqp6klxtmbUutr3jTZfWFoG5XyteuV
Qb6GVhJX7BtETJVNiIIqqXUeFZs5la3E+1brtVMt+vzz+7fI1aWYpzA6Y8DwRvZ0yoiMPcOPs6mJ
Utmnk6PCANNmJw4qB4GojX7YchWs4jJNN1CD3oILe9OrUcyRUnowjTPTOsNDW6117qTSaR28wDjs
nnNNpmKHFKsy7gY7cX6+/7SriQ7ekfhGUuaQx+Pk8Wa0MaDipw99B7fbMur9pIfmx2nKlR3jfvU+
V+Nkb5nCO5TzXNdUdUa3UUgsJ/LV47+sz7r0qV04OKthmVoIuyPLXnjP7vgfKVw9KOtObgz+3mQk
qFVTe9MKcxmJvkGBjs0kGKOU4tzPaXqk8Rre5hXVo+MKL6gyqJeqJayN2eabNwsfBgY0nGrEapik
rG7c3gg7C+oDRD5DaU6py6U+paG8n5YqQRmhkM6WDDGmMv66BlxWXqjBDMhoz687unXBjD8xFrZq
XJSfE6VUZx/2TvHX7hqsg3wCOiVIA6APsU5zrCxEnVdElySicxXXmTj2xVxCnDKysyHGLc3eN58m
68GKQbQJSSoTaszr8NbPro4eyxRfkMBRv9AJj/3RnL27emEqv/9dXDmXgCXItC3WAtSzGk1BnsMq
zC7jCymrenQ7tX/g+9w6/VceiKD2IvjAZOgN9x47pE7VKZwvOqz0U5clvd9MaX7bIZK1lQEuc7vV
l8bZB3ENFApxjfVcr6+7WR3xmLkoGeOgvhZwlC3nuQgT52slcXKwZt04Yk5C5hB1HT9EcXaYxv0l
un6JOERVyiQAIEz+X5L4P+6ovA3bWcE15KJ6tKSdAdpuZYfDoewWX2Xbm3alDMeH91/nlQBAPwQm
HKBY+n72qjwrc8QFW6fOL/kIfVch5/MTiZJJFGlGUFZDsqeS3CL7vTB/1ltOZON5l5T7DTy1SvsS
lRYtuQilQlsBuEfTIUTax89DO9i3CqTln30Uuw96PlrOrqLf/ik2qzjdWcSV6DCiGxD7rpvIz808
lo9ZFtu/WpiC9T6GSvIxsZQb+pZu52tYhz2DuJzmfa9lnnaZxszs6esKVfoSKzzbbxzRhFRgbmST
8U9LReKgirCP8g6rTWCb1pMn6/quRILtCYUNC42rUSetdRov/WF3Y6YcVGdsR18zYo/0WOjGPZYS
lNQtxzfc1SW6AYGdi9n5MOKeFv7OS839Gc66/JkjVYwITz/+TrWufp6dAoeRedaih1TtJU2XMaSJ
lJcTMK+yc+ABq7g3+7gzwbdITHX8WRi1RHl17JtftGvn24RO19e8qjN3V+oSb2e/gfP+s/c02sqF
O3vyk6OlTnOfIi1VULpogzhKFATuMvQ7t9Tfr8R6cM+LXcmSdcH/fR2Z0BFuBPNW1JQwiwqNrrgB
HzcdbASpj3Oc+hVuCUCFN7KiK0GK1VDMWxoPqNisRvW6yFPF1QdW1XrvEsnMvUmLTUn2q6vQ6yNk
8HhvsH92bDIjmLviEs4dMCAmI1bqu1xsW25VV6IhkUkHc7BAKN9Q3FILSTBAtcVFLRQmDcIMtaNh
IVF8SFMG2rv3Q8KV1YAAEXRJJxlgr3FSnjqlUZSG5SXFOJtGbZtCNaAA0OHcmwMSi+8vd2UXl/SO
njUokuWFvT4hzqjl04DC4aWSmfI8REknd13fe1veYtfWQYMPyjS3MiiZVQ8kM7sI/SI3p/kTmSc1
c+3TjJTZVhtqCZir0PZCgYViqS2aeKsDj+SdpmVVml9iJFx2CNQPX1A2ER+bHBaA36OF1Z7g13nz
SdfauPUByJbfa1yG7qY2pZWQEC3/Dm23XCxw7x0CLhcL4lGrHc6TmQ6grWZkPW25o8lV47iJqrSL
pBQY+rrbyNzXUPh/F+SkGg7GE8jGrnJXLe7MXBlNxHkjjWQOscrPat3S9lSy9rtXmRZNTwtFVz2U
XdCF3bxP9Nx+ev9cXTvGy+fyfz9iOQ9/XKeKs4hoCzu76DQPLgokuhPOvyoj1DbZyKLXINKXB6Yo
WuZYtHredFNdYeHuOptEAmuCWZ1UZXtps9S+INVX/4jEgKnOqOv0r+fUEv/oeA0pDJEny4t8sN5h
eXr/2d+e9SUZpChcBqhAalbxrxzHlNZmhOpaLaxAxk50a0g13BB/fBvbl1WYFP6rT7+GrBptmRHy
EJETvWZC+JCV8WVAdGEMhNX1e6Ooqx91SQ/DF2LrXrn2hOgkAtxFCIH52uprtpq8iZK6iy+ZO9C8
lzAD0K5omiE//v1W/q8ltkdKv97KUHETNzRSUuu6MhH2QYpmP/ettWV0c20z4VDgJw5NiG7k6iNt
DWMseieLLyQ1NIRzwwMBAdPhM+Ll2s6o02eFpCWgfCn7jQj89kvxCPecWqT4YZB4q3pMRxu4NzKB
Uqg55prfxI33MIV6inq3WiEv/v6GXokOzAG4NRc96eX7XEUHVO9pm80VDE7NOGal1o27BLi7Gsgx
1PRDa5RKE9hQsU566oSPmad2gEYQidwIi9cemwOM4NbS+30DsQVW14wpaN6LM1rionRTfWcj6X7o
ymzeCBBXl2I0SyBmAgKNdRWL6G7EWiSjSzS6zjfK8OYBipSxlxT/+/9ie0G2IdZGhUanc7WWMZT1
HPXUuKHO8GfXxKl102Vl98sk8Yp2gEzK/VDLKcTD161V0tUkrgKupOnH+7/k2ifK4yLOzrl6i2h3
YSVUptlEl0GR4z91EvZ3UUqz5P1V3vTbuGEgW5GGLVptcNFeb23foUhHNUEQirjY9qXd/UaPFm+H
sXnUE4O29/vrXXmVqKGwtTwTQPJ1f29GemUSks5X0kz5Q6Ja9bFpB/U2J6RvHNCX2djrXIIqkBbC
4jLEIV03SuZoQogiJsg5VQVkoCNnexgEtrm+UzsdYEzYkyByAPp9sZtITw7TaAz3Upmq+QvGEdQ5
Qtrq91yF6guPcyyyE9D7qPNbNwbN4dWtZtNf9rqfyI6HJWVNJSy/hrpl+/HM/UkruKXTHtXdWAYk
wGrL3HiobiUFRHEAU1GdDUco88Mo3abY0QiXnU/POVI2ovCSNa13gkO9tDk50szBXr/lNos1LDy8
9CIbHZdGcxZ+mhU/GB+JXTw3TG8xFjzN80S+OpTR1otYvpk/ll9IIjSqFquHBRvz5n7HKwGQY6OL
k6KlUHwmJZ918D2SuUXEnKEJih4xaWaGGCf5Q6SC54SdGR9FFYYn4m74m/a4nftpNchTDhb7tvG6
PvS1MJut46wni6ChaTePTR3Xz5Dpy7vWnPpklwoXJ9w+CvHbEIVaF0w0C2BZnhdrqDBK1fDbqGZs
Fcs48vw5KaE4No1Z/Hr/1K++spcN4AvD2pi+mUUZ8nr/rSTDq08pxGke1OwX8x3mR8kQRoxZIO12
+36WzdbxX31pL2sugGQLB2Ic/NY0NSWOjRBRVQEUIsdvu1dMlCdLybcQpEz333/AFwWB9Su2loLH
9kxcJdYD8SYFIwbMQZzyWU2KXdv17VdXy9n30VNDHQhXOkOBjrX4os5jyKwkz5QPCl2T6LZVnaa9
WNM0WU/v/6xVDH3ZA3vBuS+JNPykJWv4I4m1tSotOrIAsLtd4+tJmJ1lmmyZxL3I5qwfHmgCcyH8
C5kkrO4ME9DEPBS2cuok4NCbJlGLaZdmulPshVE2z7SoRwY3nFmY7abodPrxhaeEexoeydOYGVn1
NUlgS/kqQgx3mWaluS+TvJ1u7DCU2Q0NGONYKr2i38TgDNLdgslTNkLzlUOKZzxNahDC3uLr/Hqz
1NYrxshTojPpd3hycXgOnFk17wZ44fu+8oyNoHTlgJJ9kkFQWnGrrxMZ6WqFpqVedEYnznlAX2Xe
JblpPjd12G3cctfOAZBVqOvc2aidr86BJ+mw5G4GHajv1A+OFicHvbbrv38gcxntsM7i1b5OqgV8
jt52FHFq80EiiF+bynMih1QPRtPptjjqzpWgujjLLiJ3yN2tX9dyS0sRD8opwtz0vrarXPrzbNXU
5fXvLpf1LWyZYQsLuE4/l0+KqsggmUdHkMVXoayx+KBCt4Hw586BkgKwyTXsktT2oCj1r2aqMQHo
AEO0SnlO0/j+/Q96dZH9uzoyAOT5QPTewALBOtSAf7UYYL7u7gzUOhmi97v/4ey8duQ2unZ9RQSY
wyk7TLNnRqMwCtYJIckSYzEUM6/+f6gP2FvNbjQhw4BtwIKrK3DVqrXeIFLzpSi8R2FmgT4574po
ixt04wTRHSRx4RJdBN6Ny4+DbmySKcaUBGqNNFfqjt5eN+PsdH9665fw/+ZnkbNQpVqad6uDyltJ
62VfJ4FmZ93sV07h5YdIqWxQ+65ADhV+s0AP1eiHXxKlzXeKrWNVnZtN9wb1SivZyLxvTRvZYopm
bDfAyOUb/iOAWtysRo2Sa9CoWAP4pqHM1FcnZ/78HyZOlOYdhRwClIvVI8pBSKNVdBnDvtVAAszz
v2gwvEFEu1l0M3YRFqmYeJx0YZxS4Ai6VW249PBQu/6gSIMJ4RT0yfvXJ7swNarJkRkHQIGKaJ9P
lvPRG1r1kBbZvx7GUC9FaBmP49ALf5ztemfWaf291az8q2J3QMzNXD7POD7gEA6E/FSmevxeb5P8
xZ0a5b1TzSY156EYv4mGyrOvdCgN+SJMhA+L0jlEed0f+w43CJiL3he6RMjxEkH7d3bT1k9NV1Gn
RnxRPQp4mkAIvPoDv7Qn8SyGEEpTFo0nrtlEe5EzAphx6vzQZQhDJm0gyA+99QStiydNOEePTjnM
PoroM3AZ7JojUllnpzZDxu9s632XWPJjr9bKg9LqP6gRYGpWNhrI5nZ8yObweUZa61OTgDOq7BH4
Al6eYBigBGQke2dikX4yRWT/G+HXRr0slLFvjVH1Qc7G8EtRsVSbBGS/nZx05xMF/NSnGgOyqtVH
DF3txnlUES4/o32ZPYRG1vsIg8s9ElA2j/lpfgJQXR+GSnuDurD2w00lsHApbP2nNPPpbVyY3SsM
n+goJmzMNCev9+Bn8qB0tHKRZNGfZzpx343UiY8z8h7/GKYULzX+p0/aFBfl3mlBWZVZPSi889S2
9EdUBijHJAVyVLMqfyLguol+vXkDkz9BO6LSCBno8msTygwiiFQ0gI+wT+vpQ1t1rW/I9IMr5o3U
6GaoQQkKxDrofRZ39Wm7YWgJl4gRjKb92E1OuWOyD1GDZaeIkm9VrrDwJTYOyftusB8IMx82vvlb
wQVMMToKKGCgXbaarjk2Y9lNBJelwK0cC89oxoPZGN5enXDAAHirA5Rws6n82CAUe9TypqQYVhaq
TvEVM+kHN27caW/nY/q1WMxrdhu/cIk6q8TOol2Lohv1FkRDV4ldotUz6DY7CfDvCTRB56jQu4+x
rr4tPO+l1JX3rnCPaVntzbKON5KWW/nRn4Ov8jET7fam8pwk6BrZBxGtrLeuHbXwr4d4I/zeyCWY
54J+B5pOHWB17STZYEsFw8oAtAGJ8jjGSKN2SvOhpfd1BIEv9uiEbOUSt477UmkBYwcSnt7C5XFP
rQ79JwB3AdZB32Q/iF3d9ACfqW+bDRjS+5t5azn/HG21nOjOVtowMpoNpnpf4iq+H0zxRp3F+/sD
LYu1PjSwmFkqC0ktdEIup+UAc6xknaaBaddKdsz0uKppXyqoMxlIewMsHKbMeZgVN/zSdFkRPdwf
/9ZmLtJFZBEWJOY1SoMqWlsoQAyCZhQvea3tWmwLq1nsUxNas1P2G1p9t+5N6gpwA5Zay5W4XBYV
OZanYxK0efGGnm6GR9PwNKvht7Ft3qjdfDTK4rGcwsP9ed5MRReGCFxiXp7AjC4XWoaJN7uzmgTu
qH1VBXp9QrTvhAtWfi4d305bHy2PRxEP7xM13cgXbgUvh9WFtkmnFPDr5eCGjZuYMLsEQ2lUuJZb
kLeu4abxVhC6cW5tEqMFWQGk40qzTLX12qmjGrEHvbEOuAqEj65iGU+FW/d/PycUPKjoLgoDgChW
JxfZK61X8ioKbHrevtlmybPEvHYj7t/47O2FAYOwHa8WyoCXKxfKqSEQJVHQIHwK9k1/nG1yGgoW
APDS/f1DcnP1/hhsdcdIrIHUvs6Y0qRnh2ZwksfUmO2H2nTmjeT99lAQ3BdlaVjLqxOhixBgbB5F
QWx7s3kQbdssKOwqIoMhVmzxhm8u4yJZBcxukR1dZcxKNpnNiPZKUJr5e2ANS7UyPXVZ/x7LrS//
YRX/GGv1pbmVW8xGxSrmuSh9rxMqXsPNoU7zn/9hICIJT8vfUlWrszEUjTNBaFROgL/FLrQ9Sdlj
8l4Sc1C/3x/qRtgCUYEWAWA2m79Wd16T0HpDyTwOXDU3Q9whNOApixcpJKGo/TqJOSyORjLU87HI
9dx9XlSqo//wI5BiQJOZwiDyNatNpCbY1wXO6Ke5sLJk7yqKbtLNzaS+q8VQf8HcePqojoOQYG4a
s/dTOx71w/2VuHWSAG/xySNl6QHmv/wgy0g0ztxLlJQ1tfi3H/EtfrCsybJ8Y5wbOpFRP2yJmdwc
czHiQatmoZ2sJu44CdJOMbLDoIyOZtefowphIBQ0D1BG39+f360PE+ud/zfWan7A44UCBx096kbV
9vaYzw9ZQ3qP+csWJ/PWnUSxGzLmosZLJ3IVBAR4fV3QoD5VbXr0ivGxHYugzQQA3P5t3ogXoK/v
aOgcY32LO3erBktxhv1bFNNtdEwu93HWIrWGGuOdOiVU95E+GMcwCzNE7nGaLofUC8ap83wr9Tpy
/ak6OFnR7Thh9WnSRb/h7nR7KWjNUaXBTOzK9zYjEZJjw7Ey8Swp/E6lxN8Mbbwf1LHYg1i1HuKq
jI55VTU7VwzGe3tUtiLXzUVZrmdeGVRukJC8XJQyMYpSR8bhFNZJJvewVRxnF0/zhJ5EkoWfxiKz
7X09Kvo7FfCbOChjTaHcqee5QEiprvKDm2INebx/JlfpA186GPcl44bKxjewFijqozRRwe1ZgaML
SERR2Z5drOu+3R9llQr+HgWLA84h4GSggquvbIihqYm8tihpyEXioS1f4kZoJwtfXpzaKwPySDds
bPzqc/vfoJSK4AuAMKBFfbniosL0p8pUK0iVtt9HmjKdFN35FQ9D/+7+9FZBZBnpd7OBVJu86Koa
qGC3qlNxHINx7D+pHf4xk209jUDinJbeyn8YjDQM5YxFGmmNZNCjWJVTXo1Bk9fJDrdw87Nmp9qx
dNx2JzUZ/l2a9HtypO/0E4BbA/ReZS5tpDZFmkRdID2jetMj0/y2bAu3pQHWG91O5/PasuleNzKW
MS0SeSQ7dAfZnKtyXxjnjiGLKfBSNbF/Ja2t2G/MPFLjd5UDXG8xDEr1oNWbMDxkdaG9wygn/WWJ
wTm2RWRN0C+HyfYjDZ1wP+FOjU6WilnzGcpN+6Wc1PBH7zUZxSwKl+9sb9C27EZvnAm6yzSbKCnA
V/89xT8qlgNcgjmmZR44EfapbdGL0zg2+aMhMv1HIa3h71Kj30sGSAuOJjfZ0uS8PO1GrBs9e8V4
2CVNhk24dcvnXnN/3D9+N74qdNDRLXa4VnjurI5DDdjWjVQkaYY6T/ZhazUPDRxoX3XzcoOj/vuS
+uMFu8yJyj7vDVCZIJvXl9io1ULPZ4OjPqulEtSoP2QPFbZjsKumuhL+TLXQPsytN3vnTBaj9aHX
9N7zoY/nOH0Ov+lbKk/BfbZQis7QZccs0LBgtHxwOqa7swYk0x7uL9GNredn0w6hPYF40HorZDW4
QD2VMUCO0/uG9FyxMyK9ODXdZLyP1HnL32VdQvu9TgsbAoguXWgIUpd73/ZYCiqzMwSmEoXaUdqD
+Bcjr2+Y3dvcs9KMioccprd3sKZWfqVBWZkHPamUd4oTWuVGsF/i6mrXKHGh7wrmkWLXGgKVqznu
MmHVQpiSzWPUZ+apGo0SdaawUp9L1Zxq4tTc7ygiZ8FfLz1lHK40bVGroVx3uRKiAeLddk4T6F72
K9LzfatVsx95yHvoU7gljHNrpotxpA3w6oYrajPaVhhOQxPUVkOlFKKm+m8Ud9m3alRdf6Ss/mQU
Hg6pjkjBefz9VJe3K4J1/B2E0eVUZTuMRpvmLRpAeKh0FHFkA+Afdz4fg4sNPOyNNMHhA0R0mybM
NRrJVea6wbSsCRo9Tl+0qZDweMct0NOt9aQDil8XTyEShVXSOpERl+4omqCtzHEHSFN7kJVuHRqR
TQ/mZCiH1kPBxVPUaiM1vzk/BOnoVxtc5WvYAO0EN7GqrgkKo9YewiTuAlE4W827G2kQpG2dnJi+
7CJddLllaV5mehHzZXRC6w9dlPGN5FOEuZUi6B22X/KinTZ2bp14LsGBDUNMdzEbvUY6oQWXGLnL
UEonFW9Xx1at+WVTuP8sumWqr6QloD1ufmHujRCm9IM+sd37Psw0eMi0RHYFdZ94I7jfuEdIYBBI
pcjjgLldrUVRIueCezo/y9NH+Nc4Zw7B7NRTgyejmbobgeHWBjMYUDoSwmvTnNRwY1VX+FoEAisH
LCnhIVtNtbHYNyI/kAUO0eIgRllp9U2ipZ2X81QwSpl98nKFSlztvXj6Vz1WtpCmG2P9fvb8kWA4
Sp/SLBFtYBvxe9Klfl/hQxUWxtucnvzxfrC5uVu8Evj4SQRR4Lk8uUUx9vZs2DIQKcZevhbWrtzT
ee/nXVbwWv/72EbhGMQQWAnuszWZoJkyMLbLh5Ja0/yRb8o6qsaQPY4gAt6qub7lenU9PT4N6kpU
jrmxr7CssrUGF6OoKei0qUpfvdSZo+fa1Isfwzh2G3jr643jxMMBcel2IWK7vh9hLsekrzHueXkG
Gyke6OnN+whc5ZhvPjuXjbm8jFGLwJANoyievshpX24cDdghxYkTj/cIntBHM4TuCFsIhB2lJq2F
WuWkmvMeSYvpX9zKM2+fyjL+obitjQJMyj/2f3uSqB4vviuIqNB0M5cP9Y9jO1Z6PXtCn4PEdMWB
PxeiDOHOh9kS/cZQ19cJOvOLdqPpwEm5MuPVFz8p0apqYA1Zf0jsdtrh31rsLS+bfM8T417ltb8X
utxC4PxuVK2WndLH8qYGt49Wrn45y6h3UYiqPTsworQNd2qnDh8KGaMpppc54nlOiMntLh4z82cc
x8PB1GIDyYwxbfIjVcD+n8Qaqva5c6raQI+gb7zHSQhVebAGGYt9ohYFneu0R0loHGE7ll427MkQ
1eytGWq6sy9qTSZ7q0Yo8isGonGyHzo9NnZqNaXwPU3Qfk8Z/YrxzMiKuYtmy0x3Tezpp8RLIHlJ
4XXoPyIhdq5LaXW+DhPmo9Z5k/nXN4FOZOaRROFycf9eBc3ajfquo2iAuHxdHqD05gLUjkQ7Z+rH
9HT/+C3/s6uNIZAtkQWUx/r1DKnY43ab7GCwVHFsqnB+NjJkHKRI1adirupjotr93i5b7X2UoIJ0
f/gbgYb0CbY2Z9Jzr1rNegJiqdATO1CLOQ1ybEhB4rbyQ187W549N2a68L+47haAM5oJl0dwTlFP
NJEsCXLE9D+Gsaq+jgPoAl8g4oaePppXL1ahVpXfIDCCiFbifro/2Vu/gLfbovy3dAHXaF+vw4Am
HWI3sCvADHuWvv5pqi0OywO6E2e6oN7J4DGCy07f1cIv0yTRNpqC6+ofaSS1SKD4i47DknOtSk92
3heTN6bZuZvsGFsyZ34XWWmKlJTRP6I19KiWFsksePCjPqPMldez/HJ/Ha7SPn6CizsOllcgM6/O
nFGVilHpQ34OtSg8dp20T4Ol58h0pO3B0jrn1EdhcH/Mq0tmGZPwRxKNHCUv0cvdt5cql2uL/OyU
SvhEGSk/AH1GV9lajItpRW58xGtPl9/r7GJ1R3aLEjws7MsB2x4LJatp83NjRsnJSq3ykI6ocqW5
99pi2uzrkoCLUmOIfYqq7GKQ7x/DbEw/6bn8p3adLbT3zVUnd6BMwa+5YrhXLpzo3CnEWZfgzv2s
r+DqOrGLEbMbNntZV/U3LfTyrU/85srTxICvShWA4urlQhglatJSqyBCmmEJ+KmWQetN3hPCsPGb
qcyHh/s7ffWVsdMeNSakkMlur5iKcoIhq0qFnUapYKe5ff+AaPELkFnxLdaKb0o1Tkc3nBd/WcPb
wOXdHHxp+tFrgNmwrgbFuYXVwsgxG6pZHtSw6PYdvB+gao7x08Fget9XYRj0SjE9VG4bvr0/96tw
usx9Md+kQMQPWCtCynHOhGFm+Vk1WrhxSdgtmh6vbYqe4f2RrnIJKAuQLsEk0ygG87nKo+w51JQZ
17xzN3QtVjk4K461F6Ixm7it54MZdMC3Zf3Jmprv94e+Vtv6PbZp0apeijvramipiGzoBBexQMfo
WYuq1tm5JZqQD7wb+W4szUE9fVbRaPM911UOgOPsxIctFD2q9VjFp6q2E8fvZrUwfRJTQz2XPa53
NE8H+c/9X3tzoZaXNG17+t3r21zkUqpqDsXDTGrvsTHDeodgqiZ9pbbSp85Si5c6z8Z97lbm3xb8
l3XCL4ZONN0e7tjLL68wRR7mBXukAhtMfOm203drjmeGtueNF8r1s3oZjNQSbA1l1yvCkoqtptak
HL1UNuVXUudpnyWeEfCMlQfpuf25AZLpj0gz71pIpAenx35519KR4JdRyri/7DeiDj8HXwaQ86Dn
113kmcaNqwjmToIdV3i5t6STmt3uXUexPuZlqp7uD3j1oP49//8/4BIZ/sjjTS5VFApqPoimNN8a
CGBRXc02MogbMXwpIy4FGS5vSoqXg1Cclx0SDMst5tbPqj7V6k6vIez4eVTP+9lNhhMUnI0jfCtn
oHlJ8ZLPHSHn9QvN80IaELBWzs1gpxZ0HNqGlDXRshli84Cm3pN0kEmrDDS0/M7qjC+wct3/sKML
bgsYDEGHKs7l3DVk3rShzFngWbU+JpVWfekLCCtp35fg0rK/5lGC9WTS1KyB4AHmX2UMs450Ylzn
4lw0nftILxUoexmb31uUHjYeZtdhG1APG0rKv4D318i0VBMhVJtOnOcw8n7KyojetZHe+245Gv9h
KJihYKmpk3JVLD/lj2M6WXpJssnt2CjxgDVhqzyWbZSB4YzDjVTz1qxgLlIg5bXJUq4WMOp7u58q
D6Y6AO4PHiLPL+bycFLb6Nf9b+86xi7qk7RfeCxR8bh6xIzapBRxmZ+n0BzPjdQVOsQFUqNZuR8i
6+B5CBajdZ1uXILXjQYmZjjwq5bWluutb0E0s7QioydzNi0JjNDKGntnxVp4HCrZvpR1MviJp1g7
xRQSA4oYDb7YIhqpidzY1+vwwy/h0chdjDuCZumX+1r0o1AzmYpz3xrhZ2TSCrCvWVlsOTDc3FQK
0lRsqaHSVLgcB2C6iKq5FOeRBPJRbfqffRHG36SCE+H9Tb2O4Iuy/uK+Qm3o2sFKw+hwaCeXtR3x
OjTzpPBrtYp28D3ygFZWe7w/3q2Z8Syiqk/XiHFXX8YM4DNpZSLOkxjct71bj4cmG/S9N+TZ3+H5
eBswNRhpKvoVi2736q6YOr3sTIk6UYPq5qsWQ6Cg6rRVxLu+LBiF5xU6NTQnr6J2PItMxFgvnFGC
GvB6GpvndJLlS1sgxVFYYbcjYdnSCfyNhb8oKCxzo1mNSjRV3yuUqxdVaZRFjBobUAF2vMmoYBeT
8D4lsV18rinp1Lsk7eKPZZWjIT+gBd08lFAlhqOmJPmwp/Jtd09FnehqoCe049DYGawX2B8mz9Gy
YDIFYp/JDADdT2Qf/kqopFi+OaAg5oMbqTcSzquTQU6jo7+75Jt87mvNc1MqKaqHvR24iqbs1SZy
XxC57FCRro3X+4fwOqIsMG/exsslD351HZ/7RkNDxYy8QMmGIXnOayqRh5TYI3dmZObuCf3tRV+T
vtTORmN/Rgw7FuI4JjJ3ztFoAy7a+ElL6LjaUWoG0Iy4mpz1J5/pdoUyDx9GW3il6rfSTtGDpUjJ
Yse1zHb9hOikj+Bv/FHVk9Im6SYn9/G0bE3fxnFL+EpRbflJ/0a9rn/XUkfwlm9oIa5fhiKufGxT
nLg443pRQUdCeCSEzOKWn+NU6m9HGCtvM20aDR/YS/shEiOyLPrYGG8htUtUyAY1sQ691nqNb/Vl
ecq8Wj3PqIJQDWl1+4vRJvJ1HpJ85DqxxbSfxhIB2dyQ7kE1lPFDOA6l4Xu5ZSp+JZPyr3X9+JZI
LICs0mOwr0Q3rY59UuxZnJ2YKiCqnnrypTCn6W8L8CZXGESuBeeoMs7qLWcuIFI478UZQBakfFs4
RFo5+hNmz49uahqH+yfq6q7iquYk0ZAG2ggCbB3+lAJPhCm2AkjvIqjk1O0svPI2RrnOWqEj6g56
BlR7+J7WPcwp5MpG+JvSpj70/lA3dKQVbBF9GInxgya4IZFJl3sJn+tombMKM2yaN+pAN+YK8g8U
/m8bITLJy0PqRRSHNCt2gggJuGfFmqa9Ajpqd39Fr+5KosbC1ODJr4FeW7+I5zg18omKf6Agmbxv
zOTfOHNpaMRyeGibdguYenWzoJSI5hLdb3bPhct+OanJiXIPfSUviPWx+uDak9x5bf8+DYWzb8rJ
OEc0AzbSgascjzFpRQErQEaG6S5L8EfiOoReJNkyL9CnZDgQ7pJvkyfcp0FPP1G1LZ7Q31aeZD4Y
wf21vd5BBqaIh/ItgxOSLwdOktQcjbgDpNkUhtxnMbn1Q+nl3c/74ywn4SKckQsQyHBFpAesGuvI
rwvPCt1pcIIwhQxoF+74VunN7iEZrGgjpF9PieeTu8i/cmyuRQEMM+/z0SzdwFFa642aVvZ7OWdh
uLFl18cEw0I4GAsKB/boVZNU5O7Y2CNnP6rEv3iCD6dUyVLHHzLXfG1EPrzoc9psydHfWkiu60VF
acGhrF+rIqO/Y4G8DJxu1o+Yajm70YXt4pjpsDHD6+8OnAsIVtKLhZqxvoIyfZi8WZgcSq38B0xv
tC/a3tzbhjSCxtG2iiw3Zkb7gNI98YyK6npmlt7rWmPNXpCH1aj7dexW32SsOO/yHmW7jbldV3Ts
JfGmUoywP91nc3UtKIpH7uE0SgBTNNqXMv8Kbjg75q39aCae+8bu2uqoGLXyGjp984zBqbXLKwsV
F6XzNk7sbyWOi69j+TEE86VTRYlzje5BLL/TKZZFZ55B2UsESu17hNTqZ6NwJvFgNi6i6clcGMNR
IvNSH6KSHshOLt5TPtjiSvVzJLUQ19SywfGTpHLfWIVn/shNN3/fJjiw+23cQRGeHQ2YcZandbMv
Gwt5gEyxxXcty+bqSTYdahn5qIbaYXaU7BONDACtmMXHL7MVOTztsMcMD02Yld2+qIrwGeck4xNK
r1G0RzdCS7CqGu18R8OneM2rNHmjaDmv/AoG7I9K06A1Y7lcwPWkL8yLJ+pHyc+laLVThMLvw9xl
RHAvMkGZItWRi6MxusT6TCIE6M8eUoA7ZEwET81ekMlUke49QRBLNh+/V1GEJwWVBCp+hBDqm6uC
TF/IMW4jDynptin9stNfAMo8CK1DKE7Zj9b4M+ytr6IAHxHjq8VrQ31snRL5rbR7dRpvowCnX4Ub
fg+f4HKh8mYETnAZqFFaEbKJOSJWUbzJ+ubgtN2pb0BI5tqzp9DLsof8jb1QeJNK7JDzOYRhfVLK
glWy7ac2T973fUiqoFqjXxntcps8NHLWfGoliR+hG30wPXnq8bH0LWy0XEd8sM3o0/2L4Lq+vUwE
bDH1hOUxtebfTuGc5paTR2d31j/lhfEYmbpAj187Cr6CQxIjl2PV/6SD2+3cqRze1tIMIs/S/STP
KA22D0mqIfoqNt1ebm35YjJHFRCbFWtdaAnzxqlsZB8DFfWMnp4pXNRf8OOT/kuMTZvphzj0CQzK
kac9utVQfNBa2+tOaZtDmtbcyd2lfI2Kr0/tXPu2WlOXvr96VyGZ+iQwY9UFMrfApVevggEghypF
Egbp6DoJFhBV9say6rk9kvTHj3A/+42my3WiucQmVL+pA6GndFWZ1MMEhGXYROchkY0/qlPt8yI9
Vi1Ya1Te3ulNnO6oOKu7KMu/l2hW7u/P+dqFhxOD8Bxq54gPX2fU5IQDBixpjJeB9bPW4neGmN5M
avWKnODznElg6dI5UQp7UGonMEx4HsLTz5UWv7EMvlHP3fpFV+kav4hXBdcH8RrV8FVw0NywNaOZ
Nm6WljgAxb06PNlidFye6WQfeGeE3tmS8fiTTo7EWcSS1psZVKfmQ+jPvyZySg0oMbP1qPeuA5FT
mKXO42SGKVO3AHb9dhq3gPa3tnJp97CIy/Pk6ilURfhAiV4JA6NzSPXCfe9Bfc/MfZxO9b5q+xym
p/pTS3PjmCeTtZFr3ji8vFNIMmHmLKzdVQhD3hdscqsrgdO2xWk0jVrHUKPrP7UKHwzXXCW2HJOu
huSJSbHGWJ4PdEzXaSdauNWsIG8ZeNbwzUZK5WyFffjIbd6+0/D62zoYy8ZfXOQoiYCBJtHlPbJQ
bS6jtEM7zLCFZgUYl/Ri586d+SkaClH57qBbP9xsEZyTFS0+v55qzTtEXLmfhlF2EqhAqMYb1wbI
i/UvQltpec3QLfIQF3VXESMxIB1RFA+DasBHFxalWyBmAVTj3TxPvfTbTod1q+tdacHx0NS3AOjd
LxCrvcxvFmWjQ+T0obvHH6add0aRoLPVxa7zCbXt4p2oUjDnlGXmTzhz9nJf0ID+t9O6bNr3snSK
k6Hk5owKtmFW3J6lgTFlKbuHzkP7/qFE9vebB1DcIA/BJHYXKtEY+SpGp41fw9SnhdbReHufdNnc
+8bcTkgx9Hb0GpVjlxyFVyi63wNte60KNXtUo97MQEaGlN7GQTbv+rg0Omrmqlo/K1odCpzWTDf1
Q3gFJ73tR/Ox1xORHGNtbjHm9EZbPqGNklZvKc4MnxJbib7NohUvMRKCww67Hu+XPk614efmaJ2J
m4bYxy2F8l3fJh1NWqeaND+xOs+keDXNrzK3lR8F8BfMetAGnU687swTmlPqfNAVTbwJJfy0XRXS
SgeilgxI0fazgtFxJrVi3+PAjhN4Zg3f506SUA2L0+Q0em0AFTcsUDlpRuuIwnkEDX7M/tExKg/9
aOg4fyKxc3GYayWy9pmwx3+KuQuR88H+wvLJirFVt3olPc9Gg0MpDU1sOQwlxdBMq/QFLag73We1
tAeNPclAaqmo8+KHiEqNvQNvN1Z7HZebGoihp/PvWPM9u2plzjshgJ74el+nr/dvA/PqPC8RbPFM
oO8CdnMJzX+8lC2nzfK+HcwAhyHt82SmHiotBkLFf33TgrKnt4rEKCBJbsDLcWYg4uqs11ogY2ix
6qSnH4oldAiUGv0hHsv39+d19frhpEB7Waxa+OHGup9EqQFkV2u6gVV2xSvlPraWaql1iGKvPfz9
WAy2gCSRYKEHcTk3PTUrJ85rLzDKcHoz1kb5ZKpT6KECaUdb0rG3JrZEQzAy1H4pFV0O5lVKrCTV
7AQDr5h3I6JDn612mJ19jzrscLw/s6uLmVVcxNbJVZasZc2Gl0D7pQ0jJ/DctAkDcCR9j1K9ZZ9Q
KEq/GpRuQn8iapDE0KPYirZXSTrD/65uU+rg3byWZ1CmVDqLLG4gclS2DoPi8qAauzb+YlStXu/N
yI1j+NaWzhoohfOgIK/V7SYFvv4BMl54GJ0m+pWEdWr7vRvab7VoakYQ2G2c78pMyJ/31+vqa+IH
U/TmoJvAKMw1pMYtSGnHgYI8/k3lG70qmn+8zCw2duXWEeA2RGCLrAO69+oIhGIsTC+33WBCbjr2
hTZ/JzcSIFkjp9zoy946ARRGqJjDfuDQrc52X2gK2OfJDfCPUH+mSRy+lqY0X1vqzdwgZMnZqZmc
7uOUOJGzETRuTBRlI7BgqDHotL6Wy/iP4IQn2ESpMnGDNpX1vGumiPJMV+E78oDKF47A93fPuLF9
AIUWiCmR+DoY9rUWORIb1kCxlexRl7yqv1eFZb8Fiak6flurUbGP1LA7qVob2pgQqGTtdRN5JqzV
Fr3qXQWSRBO+3dhqmfsLrQ7pLsVST9JuejTuqAKpT2btloFptIqxT+O8fU3CHkUZ1HvqhyJpveFB
2lbLMR3b9k3nGXUgrcVhKkp6u+IWtMlww7KRryqpSMWtYomPNdL62q5AcLU43F+VGzkf36DLMwn9
/GtMEg6NlRjswgtsd3ZPijnBrs5N7XE2ZvwI0Zt8+A/jse2IuCHCeZVjxlEGzl5pvEA6U1T4BYas
0RnhSi7XWBKO/LLOUCO7P+gagbkAXRf5m+V+AvVOTFkdtcpKyjIyvdOoDyNb7SLpC5DZTdwDRr/K
q8xAYJLBdYgldoqbPwk9LapFr03VjlMzkIiZWG8CS59GuSXpsvoO/vfjWBCLmEXFd62RAxYybB09
dE8lj7oXLLjsc0aytcPRRdtYiNVuL0MRwyjSqAgf4Tu2/Pc/Pjkji1K1blLvxJ96tDBQxg7GO0jF
RnQ5qjYGuzEv/jdcLIR32qbr9F4H40wxPvZOthZZr2lrej9LYbZnetHTP/c3eHWV/G9eC+kWuR/Q
N2skcwemtzVT5tXnosfDQ32vjPIhjCgsDF3yoMtkI7G6uZBAgUgIuKivtAFi+t2hVuK3MvZtgCDg
5wncbqtAOghj/d1/mBwENQKXxmL+fvH/sWlRqCDAV9TuKWyEjvCbbp8K4YxHpYimtyjcodbQj/FG
XFjdDL9XFIWchckMh4hTcHlSmnZuGvB63klV5uptHw393nEJDsk8WMdCJLGPRyLC4NL+eH+2t04N
ZCqyOoroi2rU5cCZVTmNdEsUMibd2mmKCnzTEINvABra3R9qmcMf78//zfGPoVaFCSPOXY0j6p0G
VflolMNn1yqfoaB8xNHno8uB5dmZYLAEJ+H+wLfnSD1veWtjG7RaXGdoFVo5+QLxV8qlxuj48Th9
1LJuy6bt5kj0IzDu4LF9RSUMBxLN0qDAKlwVyTZXYlGEtGRkRN/uT+nWWi7avSi+8syge3y5bRx/
Wh4DGh5mJL6GRfLiKflD6FrPSpT/0ip5FJX1kjXJRk/11odPoXd5fQBtpeV5OSwCpHmuFk14atMa
7dPOO5Wd/Tp68Fco7uVTtlHgu/VZAJfDsY1UYgE9XY5HNDOSwlTDU1+1Ejes7jTFiIpFdf1cO22g
C+3Z2WSq3dpEIugCBVngq+sLQgdv4EXeFJ6SCSUYP0ZtSd9J3MLAlhrGj/sbucqSfn8UiNKhkkxY
A9i12khoPqNBEA1P5BriVM9VcpLY9hzvj3IrflJTA0uAsDawSv1yHYHv2MOkDiFsiEnuo1iqz1OI
qmRoLjwT+X+cnWdv3Ea7hn8RAfbyldymVbFsWW5fCMuFddj7rz8XFRxA4hJL+E2QAEGCzM5wylPu
Iqkb7NPVJSTHUGdMIIpwi/EcnZC9ykv/JGc21vDDOJm46Ia1/weFd2MLEb+E7rwu4qsCBPXOmTU5
/5w3VzYiJE5mZxqXWB63IyTmsHmRu6Ku3YBywrc4pESPU1kWV8QYIZg5YzIqqp1p8iMIAmMDY7Y2
eYzZQZXyOM6V8Pe/ZuQzj0kuzeJKQbEXoePv1ADIXhxv1vTWzgfJEfiRuQoNJ/b9UHkPWXICO3Rq
TXsYcZ5MiyfoZKp91nykZva1aocqQkeW+jtTrSTZ//u2QmnNmXXQgHQsTXCbMDQHUcX+aQxQltBz
LXTR/k1dKy12pTJ8/B9GM2YOFRfsJapESwytGhWLdQVh7kGYvIsL/alpjZ9SW2ywSdaOJbh9XkSO
C+2FxcWDr3uixUPin4YcLyUo4sGdVAXl7vqM1nYKdCCYSgxEIWf+FW/2bQ4LKzdNQg0jm0ZPy2l+
1bZS7q1K2YrJ126At0Mtjkjo677d6oV9SuP0aWiM57CkRdmVzuOg2BsP/dq0AFMTxRA9ARxZTKtq
sqaRO9k6VVnkfKzNID0WSkBGneT0ga8v4dqLRCkFkDOR72XdPhgSLJ4Jqk5KrO6VMt4rQ/TJADcW
AGCFY5YrG5NbO3LQzsETUUuf+yzvvxkh6iQZIrROAfi2WxBb5pOajuoHyDj2i1FqyqccX5Fnx2mD
LVTH2jek3Ts/FDOvZBl2T0NoqL4R2Kcym5xDie7QqVCsxCsdkey6SNpCi619Rww6aOdxmUESXUxV
SPwU+kbWCY2I/Nxmuflc5m15sDGG3XgG1+KZuTYBzgfaHgJd71c1dAKrnXXmT3Fbt+UN2j7DcAgs
Uf2CLzaGpJCgk3a1E8a/s7GliJ2Cvt3YSivTBdM4MxzoAaGZsDgiko82i52W1ikd2odwkO6M3tS9
FlTixkAr3xH6Ow4PZKH4nyyDNxBA8GDBkZKpFc8Ubh+sqjiAxb4FSf/1+vFYmxMFNJCzMEigxS3m
JOpxClK8nk8kE8SiMMTduMJtnoxiqyi9cjD4CMyGs8Hflu1f3AeUaH6rTik2lpTX8zr/PEYG/rat
lqcvc1M49ayoxkpYseJwYwOtrSmENGBPRADAEBYxvqJOidNAfTlRQ8vui66IdkVvBl7MA+2KgnTx
+sKuzZZtypWDbD6woMWGzSgp5aLv7dM0pr/VpEfJi9cP5OMR83oa3u1X1flHTY85zLHBKIPvlnHn
vSiNO8PQJ206142y/rNTTapnduWDZo0HHy+gjQmu7RweJeBcLOfMb3h/Ige7bESdskmFpSW3djsA
jDH88uj0XDvX13J1KMJT9g29E/K090NVqPkamOjaJ0s40SdtFmHRw7Y/W4HtbMxqLVSEmArAG86I
wruhvR9r1JJ+qDv2SRT2uBKM+KsG+m8bOfEmFC74PLdzlEMbZOMOZ0VURqAJH65Pd22rzvRAwv5Z
t2yJ7gqAUuZVoUhUT/JyF8CZ8aw21m5TZSrOAw7tG3N+DTgXiTf1OHB3BIh8zmXWlmsUWSHWS6fZ
wCHad5U6+PuyRVkSjRYDEymlNEGX2UP3a5xqR6Le0Sjqc6qHvCuqP+SHTBkEtiIGXtUZ8pmV2n+0
hyC39jqOp/UONhyOJ2XrmP1Ry0Lfpnzg+EdrVMtz6Gtdsaf7N/1uJ6fRKS+oaAHbwOnwchhiWTuo
WmL/4P9ZhAcrrPJb3Sn4gdcXfSVOICQBQEPzhffTnM/zm1AraZtm1AwyV+jukddA9FYG6y7QtQ9a
LW4TvXi6Pt68Z9+suakT1MmKjqoIugfst8XFm/aW39b4TZ0xDOUGcgIpgTBI/2yrzr7YTa8DwTSd
0ZA0BMmU30+sF5GOAUwDR4Bs9W+B3E/ljqIrQNlPhtPt5AIY+caOWpscIQg6XIhhIO66uBuaSQuo
/Nfi7A8jeqldRAvbrYfR/HJ9ERcf7XVurx+MS28WUlse1qIo+iCAOF8preJFmWm7U2hIN4mwCg/t
isjFiLTZeDJXkCgqoSQvpsw9C1doMTsfWQhrcqAfitxOvNGMJLfOte6jSsjhkc05e3iJ2men06aD
mdNEk8kp/y1EmGcOrE+ZCxCksxdXvQrTsZhKmB8tyiqph5eYQ4IQaBIYSD03/na+rG+Nubwb/xuU
WxFFHBMo1PIFxxQde90A5m4vin4nmTpWeGn+KYm1r7ks+S+jVk5HCdGjR6mt9TttGL+3g78FtV3Z
XHM2SwZNnQLo9+Kj5+ysQUxTcg4dJ3sM4ty5y2XjH3OU17lalFsRVAfyfYGna/AnGxBxhqXc99Wu
y/v6bA1hfOLOb4/Xd/HKCTXngJLYFo7pRcOBMoFUSAakeV1y8h9ZKRu/dDlXAHqULXDNtDCr39dH
XFtC2MLOTGii2rMkJXQoCRd1FiTnCpv52G0GAbomTspv14dZxECva/h2mHnib+7UKlJB/Y7YvAqp
EKo3ysjpIqFkmLUb5mH0NSh6IDGZk+Q5mWaul4fr469NEyAIBwUnR+S6Fwe1s3yh4mIenysVGTtX
pUz/SJAUbdnArVxDkGZIP2aTLZp3i7ej7aucyEUB4In7ihdZ9CdLPDn2sTXmXleNPxKrLTau2LVN
M9+tVDsASV2AKU2/6Qs63slZtnp7h4Tr6Baox6KF5xhYLwdbYlhr35J+F1AsYoSZXfL+W+alZVfC
LtikciPdmVrZwN1SuGDHMH2qMjtwi15M4JuzLdLAIvWbdxEATvYqsQmgj+VmxRhOTQJ0Fc8IuUmg
wM0pm9wR2e7MAzfm565JMa3eibJ2Pqep4vwMnMzYaMwvItD5N/CBWW96pOCqlzcfCNIoRDMgPsdJ
rj1W7OCPcPvDHXhgfePDrmxaNLdBSvOgwT9dvteEhFoLKBdu9qBVv6oEDo9bDpDANl6QlSnN2t60
O+CbzC/1+w+q6KPkl9YsWDDW4Ye0l6xDR13tVs2GdOOCu+QD8gkZZ5ZmnvtmS1Og2NRDR0xacs4c
PypQV7V74dpRQUTNVusew9ZqnuU+Dn/ESC/dOSJ2fiLn1b1gB63fI0uaOm5eSIPYGROVP88wukDx
ZGxIeWWj6knveyPx8rzXvmdK2ybHXhX1n77UnWjXOBGSPpoRd8SqGBc9Br0IttKGldNBvk4MTeqF
Nt+ytzqo8LmSQsrOSmdEvmfWjfEkh7aKrV5lFLtChp5wg3G6hvle51jP/3zPzVoiPIdsm1nZ+/2n
JB9qGj9X8zMW9/3elIpvlTMZ++uDrFxyhDyUI0BB0fpcEmryBIqJVNVcptTrWrfTutYVWfdTY4q3
heaIJ0loW+/UyrrOSiH05Sggc5EvZiYPYZfDq8e5uyjHv6peOx+1qB0eNNJcnIFxS70b8A4CcG9M
H31dzU9tFtSpxzUQ0HgeO2v06iYqJ7fJYX64KuwMLgzdln/1XVcLN6gSs3K5Y5RjOanpPbQ8wIQo
MATfjSpICteE5zFiMoo+sB4Xc7xcq6Mg4hhsEDkNoCmv9qHYuWoZO5S3i77/6SPK6LjCltLnWo7L
W5TPtcTVwkT7VmihOXpza/ALBrfYy2Hge86NAtfJVLH85lClE+iUhKNo7kh+QqKARqJkDhxfGzfO
5RKH8d+1hnMaHTTcN6lWvN84miKQIehmZmlblZ/lRLNLV9La7qnD4W4PMwB8KHyF6oNwKkV1Db/2
n0JDK34ix5d9GSokYj0L0eh+4w683GvEJTw0xJpE2PZrIPomcKDQLVVZ1oRn1KILfIh1tfjTy6Ha
7se07n0M+BLpPGRa9j9ciuw17hxSQFLQ5SuXmqE/kpoBKjWFdlcnVu9FghhMhrn27fp5WnnAkYMC
38zFSBKxvDKCLi38uiA4IcWWTFfBwzXyhNxHH3u5Kn5K5Gn/1ix9/dpU3mZJS3rc9jLNRz8bM2F4
Tme5s9Oj6Lt2n/ml7gah5h+MXOq9slAzBHf7P9enOj8li1yXavTcKQXSxkZbxGGJL9JMBGF8zosA
PhU9sRu7Q8k3xNTw33prr3MkWuChIrqdAaLvdzQiad2Ibnl0xve6PGTRMM1mmOgYDQQQ/z4rZAuA
hfLHzMR7P5STaTK2iG1ydhIrelZhkx2L0DJ+xEO9JZm0toCvfSZE4rmDlzRwO55IRsYyOUdt1j3g
lhJ5jjknlkOufP4fZkV+BZuWQjcVg/ez0soOpbmCWWlyjoejUOEZurUxaN9sGWL4xkFXVqId0skZ
ewY5jC7NfBO8OenOZEYK/hrJeULlS7ih0ZjZTsUXAb6elE5oceFi+SLFTf4rUS3/ZzcVUKwU+7Ef
1Hh01UTKBnew4t52LT7HVjPncuFJ/+b+JfyDWexk8fMKeWz7QbbDc9pV1VGf7G43FPb4jaA+3KD6
r915BJkzgBpO7sXCd7Ed+QiZRuckoFnTio8FMrCk9HF6jIxhOoRp0u6vf+vLK0ij38/9j/w80mBL
5uYgooDPDQjE6es/Ywy6t4T3VrhSooefo4oy67+Ox2ioWyKHjgAfAdPiY6OyM5RtFZ/V0KJFU2uR
PHgV3IXCzSKIElU2yeFGDnj5BRmT7AHTr1eVjMUXVDD9mqJsiM96UmJdKMfCc6YwP+plm2xs5tWh
qIzQ5aBoe2E/UpWtXOeKTLDSysodFAZ9h/SavucVGDfaz2txEQV+em7ARC1sk96vpKiw7cvjID5b
otdfhK8C7jGr2pXHYvw8Dt3vqNXi45Tpw8ZyrhS/5oIIV+yM2uBxXozc0kIty6SMcTktipdGD0dC
cz004weqt6C9HRnIv1tV1bRvEzl7GpIi+ZrJEJk2NtPlavNDgDPy51w4WXriSUHSScYw8mEbR9qL
tmr2emSZh7CdtvTNLlebofT5EmDz0s1Z7KHGkZNMhv5yNjrzpZdEfdDHQj8nXBh7xAGsu16Lxn1v
hM3p+oFZGxjtHNorIDgs9OXef+ZEyEE7VE54roDdPwCEilW3j3IhH5REt1+EI013Cao69ynqXVt3
39rtgNYNVUaeN6y5FrG30FE7lnyJICyRo12J/9JzP0q/nNqCZ5tN0/H6XNe+J0h+DSws6QX9q/dz
NYdG8mvExs9a0gx7B5LXzQhr3IN6sKWsvDYzep4zDZUX7uJ7wmU0LWKe4AwMW4JU5QxeObXFrVYZ
kadY5RaFYP7p7+MfjDcIZVlINE8u6DEwkyxfy/To3GoUhHA+CU5lImPaHEf0P9JS3eEbre2HLsn2
Wl06X/59ZSnCs4eJM3nU55V/88YqZaLk4NoZfghQksgxgHoK06r/jG9XfXN9rMv3nLdLBYtHffy1
4fB+rERrhR3kagRBOg4/FGWlfGlRFd44F2t7BeyUQ/kLztHFw4UoQJkHaswlRNXwnra83u0AKnSG
W9Qtij/X57R2CrHIQWkEuPZcv1jMCT+6VmBkf6YpXp2off9N/DT0AiWBjuCkmVcIv/PIDv+XFuvc
lKI6TPLLA/1+YH1E5WjKQDcaVaeebanLDqUm8s9+X6gbc1xEH6+tY3Js6jQkg1TbFkMpDYm2EUgA
KdUYycoQh0FD/lwH+sNYQA9MoQlsvJaLQ/jfiBh9KKiQvP7D+8lpWitnWKFJJ7lNqiNUSHlvTIl9
dJDifRKxr++vf8XFzpyHmEt380VOH4ZK1PvxOoyghVmr0mmq+l+0EodbGennjZxgZRkh75Dq0PgH
HLZ8lCxJzlRpYFJNJU5tIeP8ORZ3bGJ0OcJ92URb0MbVWVGugFqPjhH58vtZDaUk1XUySCcNJhS0
6DHYIdu/JWG4Oi3Y12jVgQDnJnk/SpmoyJp0vnSKikH37Do0dyl6Rl+0WFf2lZ7UN5KqbZlCL27N
/z4YcgskcWzLiw6p1qcxegR8MKttlQ+9jUhUZI8Ud3o8Kb6NZqUecIz5LoD+7Abb38Lera4s+K0Z
e0uE8Sp78ubWbMHbVtAdpdPAYT/0ZouARq9tSRgtFSVeZ8m5g2RIJZZbZr583gyTQbst+lQOeOxs
TT1gfCpmshzuVy4ShFmNPEAT2ER3cel7fREZ3VEe+b/RMCmD8FDnQZ97Ydco8gmVt7524fcno2e0
0/Rbxwy933hMloIGrz8Y3McM3CMkIRJ8/4OdGuwJYGfnpEpfnTjwgrHdm3rvylbl2nTopyDbD3ni
0jxzfVK61HZQ/mv3ZVl9KBFZuX6qV9cPEhHsU564SyRxo9H+mDQgpqZV4B+WPpVK4cZN4CZZfIz0
etdG0UHVfw1acBMkP/sy80TRHZra2ffC2ZX5VhyzukBz+gzuh/CY7tr7BZLKOq8tJ/RPioZ9gP7R
QWwI0ZcfRiA++prtSckfx3/M2l9JECJVE3gQkX4OEdFIsgXqXLyT/20uTi2N6pletCyf2jZ2KnnG
ufV7Y9/79q0hEXaIUPvHbtRyoNes4c0ubnyjDaQoDG5aLaI24fu/MKaRUWqp7lN/2Lhk104mUL9Z
HYEr9qJIZw6BkU8WMJTUspK9rJSyC11K3V3fWWvXD611mqMcTmDqixdR1oaorTumFE84r5BAD247
FNJdkNbawbAwh8/0fsLfBKFn3yi22kDLROu/Jf2vNjIzb5ZsYMWJBb7slXTKu7LIPRAoxWeN9LLy
KhN2lesMNZa18ojhkWfketC6Sqn3P3DV651/C81ffwqd9jnfIjIAuvd+R3dJEqIcOkqnsCG3U7B2
dBEeSI7EgNPGqq+9NHPgSJjMeBzs90PF2HzUGY6Ep0wuy70jtcGdnJfBPYLb7QnEQfsMC1ocrn/q
tWNCG5wWA/BOSoeL+VWVpuZ5nLOhzKD/YiaNfN90SfFpcqr26d+HAvAzOyDMYbKzuO5BHJYKIb50
otIaH0qcHb2kNPAjUOhUXB9qCdd4/WyEyNzRgEQgSM/n6M2hRLs+yCPbhwPkJCdrdA60JQ51+LVz
nKcZKpOiVqSVz4aT3lbTpl7LXAh4k/RcjD4v+pvR6djGAitjWDJWepuNo2f6BTxO50MuAs9E3C4q
skdTkw6RH9xlQ7uxkS6/6aw3TfBsQdKjh7AIjMpaac2mBs+lhIHsFXJdHsK8qDykArYKwQCNLub6
GlpySjG3YNxFUUSYalUOwFFOg+LHxlHLG/f7be237tAFgeI6cZyWyE90eExEQeVpOrLldWhlkldY
ifJbNEAvesUZcbSCkBmXqup1vkCwXe9brw8UcSOSLCMg8Ms7YQgE0WLLRyBDUX4HKeFPaveQnTJE
K2KMo/FTUGXhTU5h/ojK1AbGOAjjpk/T6KYBMLVHMa0vXC4U+l8JY+lSEt3rRgC6EKndg90k5gG4
3fQIwFr6oGWK+bN2aLtkRUeepY3DUetQSnKiMLpFF678U2tIy44VyrIO3vPeMJTRnU/E9h2EcwN5
wdZPQZlQTs7iJDmZ09DvxZgV5wybCgoYyriDuD9+SIPY4RE3YuklJri5TY1pOEmxVh/9JHTueMAM
bBXHbyARosq1xJgeoNAl+yKIzTvEBLFqULGGqtLmiyGK0dXqxj4IxCF3Sh/FO0VJ1dDNFaV2G8G7
qxqZSHfIv5l3YRKGR21w8noXJ3V6NtXUvPVVCz5Qk1s3kx4ZBDpN90nEmajdSXcQMTd71fpkhKCg
EM1xBjc2EjErkODV2nVNuaPr16KvjHFgYU/TIwZOfLlIwcFIbUbnplMm1JUH35E8bTKlWwnspeeg
cfQp15XsTpEU2a31NNy1RRs/JE6sdp7RZ/YtunbhTrViHcCt/V2P4nqPRvOTrobRUfhmv4+CsPkU
Kk52M2jy5ELBzj/jGJ6eSgDzpmt1texhtBh7aWDQAwX2UP3wfdvaS+BGbmPOiccWfJnUYDjWlLt3
7TjdkffgPWW06k4aCtMzq7Dcp2Or3BBNdG7MaDtNF76bGnV1RvZGfbRlPTn0fVntnWz8ZKlldKjA
OvF4mvpH09CrU+NntG2nOIkPihX22n4aMpj+jTlimeArZVuyefxjVCLuhINod9Z6a7hHNLZ57OkL
uzid5OkHW5LJWQ0HlARydqF8C2drvElNORTHURvj6TZI8gnAmmTFX+RIM55iyWq/0wBRnyjkp3f9
0Iy/DKiLvyI9wpRm1KPqNvcz/fOYjaW0h6RuSq6OFpPlTmpj9F6gS/VDgMSez5I0xhFX+MJTfIhU
57YIsr9xHeAVBZc+NF3Q0x2pHw1TzNwoVWZxPdkUKkwZhWgTs/UdLRc//i6NZnbfaAH6x1VUI4V4
/TlYVDGQG+e9IZWZfYZnyODijlLbaUApv4MhKQvxlGhjhkxkle6mWoj7zJQc9pmIvlb9ptzvxe3I
yHNLHUIKZPcLfFsp5+kwsuKnhg9ruYWkEKrbIpTQOYIAZGxMdG04+CgUTYFD0GpYBG5tDnKSJ7g5
pVUkjp1CDhD3WnnwJ2OrBn1Rw2BmOIZx75OkcpctAoeiyuWxAVlyig2DzrlivMAOv9PNfKfI/vP1
73cRGVGVpIIH0os5UQ5epBWF3tZ9WmTdydSy7EWbJhk5RGJDClFRUmAdT78cNWzbrjcDiZUVhXlK
p2G2L+BnLEonWG0kXalV/an1/e6riqHCk1GK4ONwLorfjYiPYjgoRbILdFqSeSA8xGD0B7z5Qs8G
g+MWsl99+ufVwE1Bo6LqwI27ZBZmbUj4onanHnv15yaY0CvTw+5YtlPxPTAi8zv35ab848o3sFRQ
TPQbOE/0BN/HNHIaZ4rahf1pBKL+Je4F5jiJH2vG0cLNGJiIqXR3kmH0XwtJjM9jl+RfFZN2EDWL
rpgFrJC1iO0yve2t8gQEAqvVvLWDwKtQZ7cfr6/RymejvkYvinUCvbakTQwqElmop3enWvSHyFAP
jt/vVbPdiDNXDgGcM8Lm+QSAyl0sCg0aazLDtDsVXeb1eHFOxNCq6erNFjpjDljfhZQzXxb/LKQG
2ceAn98vfxpMtRmWTXeSRGm9yJXh3Ed+Hf1rNvA6CjXC2VuAY704aL095BG4mO6UU25wJ78K0Faw
j3LZ7a9/n9WFo2bx/wMtbuSsMyoJFEh3UqfCP8ZNBgd5GOIZwp7u8ZfZqvGuLh8X44wbp50jLz5U
0hpy0eIveuqxizyhMmHuI9BUG9thdde9GUV7/5Fq0Zby4LB8vd78kofqvsjizs0H8fn66q2NQ2UD
5D+FeeSZFpnUNMVal8pdd7Lr/qggcQuqeV9Ww0andW3ReDDpdNJHZjss7r4s1hRcPsfu5NStfJCR
hDjZsthii61cLGxoHhO6RLNs+2Ir+HBRW/qP7ckmsHZ9c/we8Agc6t48wB075lmwYUC2Nq23Ay72
gtk0RtKraCuFWf25A1il4lRx/QOtbW8ULpgUjRPw0YtzlBVSpEaO2p6iJMCsFNm2/hDUcfTMTsf5
J0g7WbjXh1yJcWauLyggiFu0/OdZv8k5pTzGFlgILghrkLIjPbYp3E2ZhJccCN4ocs1ADdJDpA1J
5EVyk48bR/piUwJZY1hUO2VwoBcSbti3dDHukdqpsicctZX+45A7v5XI/nh9ohefj9jZmonulBnR
hLhgUMOkysh5p5Nepfpdlav1HXDDf3QU4kzNo4DbMpAQmeOp98sJ12sqha1NaL806q0zmtJHzoh0
xCRCerk+oYsDwFDsR1YMAC288MVpJqcE6qCU08lATnV0py6tX/o8cEhOKv+HZFtl7IkxaL5dH/by
e4EVAwqHLCNoMSKJ9zP0Jb0WYSlNJ02U0x8pEsM3Zyrzb/HYSxtVy62h5n//Zm+GVQyosQvlk2oW
0aGMDPEpcezkxrLGcYv0flk8hKg8Hzw66VSOLhgJk4r+fGHp06lIYxVttSSodn4TIUtEtQmimdHr
SQ/3lVLqYVKd5LEtuiB6rGmr7q+v8FLDlU3EDuXBmTnTkH6XOPOmbAZD2JV2Irk+jpW+60YBKfZX
IAcPvvwgYuCwYXYwpmpXtzN7YutBuriHOJOUB2nh0GfB7nVxt4JV0QFStNopSf9a0s88Us6dc1fb
/u76TC8/8PtxFqelLyDLahMTFUnX3aYhyX8MaP0zOzg6XR/q8rS8H2rxxpYiR0FlYkpmDbg8al2j
+TN1+TGT947ydH2sxVWDxwDdHlqLr/gTkshFIQ37slCnCIJCnKG3qjsF+vhd6wYr+be7+79xiO3A
uphYGpiL4E7KKGhb0eDcoBKiYRFqQkmaUr08IzmF2FWsKMdBbSRPkSNzg92xWM7/hob4SqmQv3iI
3x/NBDqCnQufkoxuhr8ytkvmxoPIyKaK3q10SbutfGgH1xd2sV/mUV/J4YDTNG7ZJcs/tGpLBH6M
5aypoM8Eb+CxnCirSXa/1SXbGmoxQckZwE5mqX/TTKTE6kBOICM2CjsXy/nrs+K5Y7XeROmv82LL
MKFZNfNCqHvoi6Rr8Li5MVu122vxVBzKcSwOGGf3f2SrHo92U6aHvvSTOyfjP5qZZ3Hjxlor34OT
duqjE/bDNwqL+slMaW/Icd8dKRWOu2Fq04fR8vNjy0Mi4worUAE0GhQfjlUHJMTNQzXay9hxYXfT
jag/FflLlun5z9h3pi9NGI1fAs3PXyJ/FM91gwJ+YsSJuTPkRlMxfR6dn31TGbFrtjq+doFEjZXE
R/5Yy022y5LR8sIilXcDIO3fIGtUnPby+GjCQBVePgbVWR7HXD9VUqPf53Iqvg9xaD90YeTf6nrV
nbu8snACkKUU34t4Gmd77+Km0FP1Jk2N7FQ7OMPuk4z20y6r7OBp8nvy6EhvT343TS9cp03mFq1T
PXayPJyFk48/BY34Y4BG+UM7mPFvtehlr2y05Iuu+9muDMr8NlDU+FZPk+JYq3IBzEKYP6F0Bw9D
X8rybgxqPpQZdepji1HFJ36lHB+yRpoCSNd+lO3G2u+AhnSS/gBs3fzd5Or4qYfz/1gFUociruQ8
1aoYPwhelWcNAwfPGm3rK+FafYqUOL6FI6SfEaVW4Xtnk/pb71rrb4agp+mKKFc/F6HcHusMfs6/
BfGvW3JuFJK6U6hBkOP9AR8mSUHYFGXLzCpBtrYtwg+RpWVb3au1cwb/iBMN4fQSstD300QuPgVg
eG3lQ6IJnOBILm6sus02XpvFq/Y6JVC0cGJYP8QjF1PCLdAGagLQ3SxTD+n9nRSIR8UY962+BWpZ
m9XboRaxWV/rPa4vsES0PnxGlfngZ80tUn0bD8Ci4TrPiCiMxxo1JSSQl1jrNBeJP8TgDW1ttG51
jEl2ZjoUD3Ql5U+OlWgPIh/SH0OEtk0tyJOvX1wrj8CrOglBINkr7Pz3e4SHT+B1qQfnWJJMjGPS
uKkOWBSnz01SVQ9AHmrN7WV/S9lxiWB4nTfP3lyS5ca8eGCtGkObFPX8swBBau3TBgXEutTk5tSW
Vg3rplOwwEGkJSZuabRvkzOKv84otz8LCJGyl/mY7bmqhN7fbhjRi/KQZUjTner8MxCOLzRD1GkD
01G7QMNnTVWLQi+i81DrGdL62vill/AXTJBz3Q2SHh8o3nyr46nZkItbiUHQYgW/AIWeRuby/FqZ
VZhKDkQiQKriXo8wMmED9BtJ1co+B3wPfW9OBQDbLBLWYUrNKTExd2lFk3rD5IO8H7kvI9n3Ny6k
9aEAF0FP5mgtPbBHWnotvj/BueHZ32s8K5/zbki8IhyVjYtibe1MdP1oqlMrvWDEoIk+wxgqvKLK
sPrp2A2YWqyBoi3AwuX5oVQG8I30e6YYWfOF9Sa/KQLFqdNOODc6/kjHtPLVgK1JRO9UhebV8Ow8
NTC3TE2V16+yCDdmCWGSbsCgl5StCV5n2+imdCMQRMiP+JeFf7BgyMHVaO1geyD1R46HEfXtRyUt
m0MOzDb/oUWTlR4RlAFQMVF+eWkcfJbdMu4ii3ofQFYPCUvcBwGfPap2AZ2QIn9Q7KI2rR+sWNMe
24CqjTcWhv25jOT2GdEj5aG2UuBiOMpgDiWL2HqGNElXrG38HrcZXfkbGJAod2FUOPeaiKfcJf0q
vkl9U/xqgib6XEKoDlzLbuKv0gj91XXQZwbcoTbiTx1bNdZZrQHpJZiKOMN/qotJqWjt4ozZisLf
DRTNvzhFzRVW5h2OP3IUW56G8iGqK+TxeFZpTuO7jV6Un5S2QWK5VKXyC/rseOt2JY6BUDLEl6TN
M8VrUZTtPVSAxBwtEkS6fa2k2a6RI2gqJcIiEV4PeTy5A572HcdSLu6UXqkTGq0aUKwUPH17A+uj
i++caRrL/RS3kXZuk6StsdZwKgCFulyae6khLNyPZtCe2s5q5DPB+kQ/Uaoh7DdTZvSnIKjRLZHD
xv7GQyG6fZbK/Y+axDpy6ziVwQPHFKGdeLBeMP1kxqij8j0rX+oar8I+GM8QSevUg+1kBIt1PsEo
z9DzCiARhf3N1DnSo1xoYgAsZtODUxS/+20U02R6qQ158yYlmv9QqwnK941e+tDLuk6/M+o+fERG
sqLSPyQ1Xeaumf6OudyfQqOgN9iWQ/P7+oM1P7vLjY9Y/MxImGFmS2F6mgm22jldcE6xQdz7zWT/
UaO6/VlN6qxcJKP/5sL2019gwqkbY69EH7MDLsUneH209RZJYTp7PtfDEJylyM+/VdihWLtWDfKP
vdHXn0QfhfXG86ysTpdnGbYYZFV7SUfwsR4OOevhmZKGTKNbzbWvuAz0d8FkGXc4DKc3emIp9zZd
lxDCqiZ+5GOXfh9BCD76RJ23gxwagQvFCQoZ+u1ZtDOHUH7ufKgUqB0pW3pxsPYvPhEhg8klT6ZH
4rL8RLVeIkurZzg6TH5+75cZTeEx7LhEEhvopE6jv587odNPOEXZfdSBZ7MifKCkrtLPE5VMeMWT
ZT23iWj3vlFpL3nTDE8wHOubQgTTQRkRaPfybPbgRh2+vudfW/6cFw1H5EVHONpGZx3IoxVa1U0v
Eg8OdH0m9zQ+lJoaeqBbk70vtcMXuyr9GdRQndHmzD+NWjt+FRniiYjawDOk1fhQGErtdbCV50tE
c00bJr0IrPp+SPrJjbB4c7Fp8klPyOqyyaNzlx3lOArwd22LpyT9P8rObMdRZO3aV4TEPJyCsdPO
ObOGrDxBNSURAQQzAVz993gf/btrq0t/q9XqblWV0zYQ77DWs6JSf6njUmznLiyvcTXcwP7vyZh2
yOpxx03th6b71toLT76AXBtxE4h4FllQFFJdRLNVd0qPEolFXHXfiiiSX4hsUWM6w+WaDyMdOxl/
nkgyvlwnTrdNzN+9dZnfxyRqX4HyFBcvqWz3UKp1+I4GBo1G6xaHva79c6zjPdWzNdwGbWs/qW6N
v03tVN6EvnQOoEOSg7W38d2Cfu2IFMU8SGZeh7VsmhvsyU6ZrxCAd+YJ94qtzlMwJm6bmWhen/p4
Rgpj7PKrjtGFq2KrvpMnNeRluEdZQPbgO+bV5idGGOwvq+udik2U7qlWTXueqZk5ToVDlk/vbr+b
WhoATqBG/JRIHebbayBV7pc8ctKBJlbm0Mns2y5QiCooEO/ISNoC/twourHN6jxVix9wbc06k2Ux
/mgBwZycoFvvO3xrNyQZbw/OajYnXWvh/0T8fSV9VeIuxu+PRxij4qszxmS7Bu3/J0T6WhCzn7+m
7F19R39QnWhsgCZMVHtGJN/7ULgHLqUuT9o4eLXD9p1hovrb1OLP6oXBoH1dX7JSYmH6j3YqEnQl
ZA+Vl16V28tqeceyNueSk5Cif9ImIFFwrD9QucZ8d7A/5kdLL9I9j6Lv7ipHqva4RGNXpY6I1G8J
v/G+dkpO8q4MjPnLw/A/3uJ/PPtxijJbvUpToz+clB3R6svYWdVldfcaoIEeouhQBK0t8lnHzl0F
GkNkRofRwxx45g4n1Gyw9tvz6+qQPpgJD+rbXTjX0Xq7jJG7pwtxkJ+MaRS5hlGNHCaYknTTMKXS
Aq2/SLvJSko6jEShYpqkjXFjEWtqy805LwghqPS4Pf2UVqdfD0VRo/Nr6LvBK26h/6PzlS5u13I0
KBgmR97C91BWKoqiaA+E0COJ7qz5Syi5v/K6QaB9qANDVNcSjL9MFzIUWxPH2MclFEl/bEmpWk8u
HKhvZvHWMyDL7gePI/+3x7QJVPxU++Px30/cP93KSA2wNzFSR0HD5fmPY0+34zL6icJdPg7N8Lkr
xHITdbtN3mcZbD8xddWfhBeIW9clz1JXC7IEx/OIuEhEqW77plbecfT2coD9Pg3tX0r9Py9ikMQ4
+/mbM+ePq6K1+2SXFKmXjcshnTphUiQZOm127NG1GdFJ+118+vcP5X+0MuA0EdqAYGei+c/hadvx
TNs2i0GEZ3eZUo7/gCn1QwHC+EsXyIf9x3mKCxNQxXWXwHjlnwySfjVqWYgJIZADz95khpA8orq8
LWif0y1UZFzPKknjZVsO1dQkrxahv49dPcMCsf02Izquv8hwsc5xsJi8MlWSbX5hDq09MqpRccRD
t1qgeAR3g6k+eVcj9FJaUd6o0TnMxdITTjasJ3I1rzFjoslbY7y7qvODY8kOJEe1TKpt2D6iFGlS
uK1sc931JSrH7VbiRMbVrvWxGyNc6+McpqivSK6SVneWXVk/7FO5XtYy/BFV1vpu1e6Y0WPgs7H9
3Ainve2K7q1ljvHLdtv4EMJtP43VQLixVeqbbqe0sNrxCVf3RwdX4hQTWXPktqLKsPv4WiTaD1c+
buo6nbz3BmSpNUM4kAKTdVE6ao+k7kTHVTAnzsSOtN3zxzDrxVJmyxhUuapW+ai2xE4dz+rvpYqp
B8LokcAB595y9Rdr1F8rJ/k2LL158MsVxoTiEUDgXPgWtKY8hRqipC/5vEfY9nxEW/HIKYCI3SEX
wUbeyb3zLPaq47td7WxCMXme6Ntfo3ohOD2hkBHsddNui/VDb1cRuFNl02a20dd9DFgbGGFNdC5S
f8Z7Nn8iSv5zTBme9YPQUMCUrBCZ8t/JbL/F++KeFe143u3rczJH8lQ2UmXWSFpvNSr7qSYct29X
HWQwfiLJ3RR6Dz1uw6M1biT6it05TKMKl6yr5vgHX9yUb27h0C9CuLWIuE29sjeXIfLvtXF15lbI
SXrPl6kYkqel7ebUrufpTk7OejcA2Mw9k/Spb6iS2n6eiQ7UP4vFdQ9+TDhyZdnjkdXserMrK8ya
qfvRNIhFBk8H38weh3mt2yXl3NAHFdfDpejUclzaeX9LFid4x9lEdm7jWIde9Abe5mqJl8Dth7vr
Q+w2AgRy3Hv3STeiyph9OTfQlVAKL+4vl+yxQwtS7eyPkc6vyKN0b1vnsjma0TBjyCzi/VIhQioP
o9U+LJMXIGoQV6gD+/daqThDmOmmUTC8qaX+PbpuTJCmGc/RgOaYuigazwn+3ANZlMFpFkIekJPt
qUJFdugYmX9AYPCzKNLOZdiNkwahpY8x66L7ftXk13qDzLemJBulkrqng7Oft6Z7jVbaMNk7YR50
MKhGa3B+XbPknssOaTXQY1y4vXmetrDOnd13L0G5yLtEjb8J/LQIl2oA3GoIE+h2A2S8iOcrtLyH
tfFMDqLoVFExXJMbY4rjen8Pdt5lP/trFnaTyhKTfEHrk9ypUfIZVtWHE2mJ66vTF54+FJyz9O/Q
jrYP2+jhoB/N93jUvwO9vLPJnc46rBzmBld3ZDSUPyKPYT/8t5mzc+PHKwM/r2nfj9swDtmkmGUE
zWZOSgX4yfalzBMuUrRF25gxJERqVG9nlnnc0hYErrqZv9jFaO5cK3aOqxdMRzTJ32y3a3O5qdsu
AjtvxT5JkUIzYSS1OiOuQR34zCku+8bwGLjKVhbSG9CTlO/uWKl7qZOJCJJK3JBT6R42TThrKxr7
PtmdDlEc4sC5adZs0eLXFA+lSmnlq0NUAIH2cPnmgw05hg+/l2fSk+VHtycN1cfMDMupfzISfPeG
aL8HodqzyNYDs7R+4wna2D+bAbbZYvwb5Pkijfsd6EOtRL7WQXMYyUlPpV1uWb341jGJN3lTxd2n
ijyKw2J3UTb2YZdWRHCmCYbHU1ASXsS/bAdUvlUOCpA7LlieJGVNFjZVm1k1FKhxnJ8UXMOXfz9k
/+y3qbcQfbIZDZiB/tPNIKdGuMJhiKcLPzz28NJycrIeuEj6D/RJ3t+Ye38c6hzWDFpd8KbwQRjn
/fcwb4rmxUe7LC+9V0SnetX9jRbdcJmM/Fuw7h/zSV7qOkvGWEQQxR8oi3qzseb51FRQIL0Pn9Vf
fEiaTf4NG/o/uvHrKzFARsNK8YBk97/fVIf53kvQzl8IYa1vbewhVjbj1XkXGrZfStRc8BiRBO+x
BhxprArdmoPN5/CCpnk6l11cPzcGnnfm4vLQGbWzd77ONJ+3qmEEIUX9TQnJ+VTtYz+k5K2ae12W
yYESY36kAyOTVePXPIzT3D5vTrNymjSR/3mKEMivrUIRT/Df2Sml8VKnZeyUMrXd9H092SDTC8dv
v7B4rcZcNq7/vY96m6dTq26LUrBrqsTu+dmIufnshsaK+Q2jc9sEpVZZX5d25q9XWZIdDstxHJ2h
Oyy+1y55VDANu6mscPI4E4fdPigOivmwuqXXMKNDxgWGAdhaWgHEvp27wS5z4RZMyYdttt6GVcIs
8xsWbPG0mreQqMrTNE8tR/iW1EEaYRR+ZeCC0IVQwfrOiu3KpCHW0AGBZWW99psiUVEU/fLkANlp
stJbyHXXJWe6hOjxFrameLGcPfwVRMP8W7Jn9DI281Fmtm7a83UvmzLHCEDdog2PxWw30fDgqsY8
Fu3q3w+x4o/tVtDEGVF/UXcD5yFoUKWgfMhmZKXOYevF1IOiWfj0l4ihQYbZJsQx7s+1ugmtInqo
E+Nup6Fb1p9eeOXHTzOykmCNm+8GL+7LfPXEkGy+P8+OBPi+O250qoQOgmy1F0qB2F21SK3R0r83
Em4TSoeIOLttqoNv3rbxKOuVuZv1WJ/HSbv70Te2mW+1VfefQVO7T1iSLZuKV4nrM5wFIGmUEzZb
XKdWbpfEKOdzIKv+YNq1RYLCMt7NE9H2LU6EbvuQLIde7aIe/tZD//GM4vYiPAg5GisiZJn/eGa4
m+PblR2xv8PJDL7JePbtuuvouW8TIBBs1//9mfhPZREqP3Y0AATYbLCy+4OO4lPwFXwd6pLsgGeC
qLTvShhn5PmiTXfG0L0UBQv1ZK/mtC7HnuYk+LX6K6MphBd/acn/2F5efxiUK6jywmvA1z9aQ69X
xeLv4BFD0bSHwu3WI6cUqTB1eK02ll33jzMUKXWw5WB26pd1/MtS6Y/2jx8BzSGINf7inPjHj6Dn
eVgLLeRl0sN2bIq2ysPVkqgpgiR16umNHJL6LyKWP9cvvChfOW+Yr+PPAMnV0PasA1tbY97ZOn5c
ZR2pbw1HR2dl4WWBUOOhMjNR0poGrC5fAimTk5qfA/pzm1BOUbT+iRQ0qigvXkAMBPZDP9nFX/R3
/4Hl/NfMhJ+UwRJaP5ZUnGv/EE2ZRveO56rqUsJaPvnUGWceNTqfp3U/uyDqWZgMv/22fHequsrG
HSKq65kxHzffPoV77f2lc/5zpM1PBCkFkzFrfO6cf3xh1a5wAY3QBoVmS3PYEl98XrzBfYtKU/6s
hxgb+9zHuv889AyJj/3gDl974zDFBtWot2yZ6Zly39bl+2577Tem0LWVRsD2rTSp5c7DG1vC3zjg
/+PEBoBOZKt9pcqz6vvvczQSiqbbYxrbG1pWD3Hvp1a30c2/395/9Pp8OMitMWBfL2qu6f9+FfQB
1KsT0EC5DtUBt4dJ0chUCIpiieDBrW6vSZeCSny1Pv/7S/+vN4hSEDECmw0cAP+4UmRtaQfCJRRI
6ZqcXNQyK/xlOf/7q4BN/kMqRUBOwHukwPKuELZrGfb/7EyxX1lu1JNgvNrBpvMOF3Jwb/bVOU6t
M6J/SywnN8YhFcnMbZcaq+/oLvSmz6IJy4dp8/voZpMuQFbbYObStXJO1TXxQydJhcrUwwPYreOR
N+K/TMat2rRv+vqHxVDgm6ys8Yu9t+FLQR66/o7JNFaXqS1opyMVspXEVPeO1zIusxbo+jeLT+YB
qx9scpzLMwZ/hmwNWo1y2ACjlsRuxcEaWMcyls7TbifjbSE662kr5iXDRcdMshp7l0e0apyXEXnH
JxajNOXz7joXZ7daP6NzIYlmiVV0nOxdkXhVuPvdQGhUjja4eq/aJvqsKpADN3op2pd9scuncHLU
I4In/2LworyE9WxOndt3znmVXfi9w9wtMmVE8VJJb7iwsrHu/W0Iz0HHkDllsVncRJNnZ46/u+uR
3ZeeGTBM3vCSuI1kVCAQoVwz677VSkJeZNc7jofA84Q8xrVfta/+5DYRHGUCl07j7sji6PLWck96
5nEoC1vj1e9sGpxlt7p3EMTtxrpfETYBdZMcSNcVeGdatuivs1HdMW5pPZc+7E/Ma1gTO4XunuVs
V5+6lrMVj2DTx0ylNU5UFayLz+pBb8HrEtN+ZH4JxS0nQLc2r12orR+saJfuk+XtIDmUNextVvsJ
eXN8msw+6nmv/LzyWDBtDunW2dqJ5WFJTOzRkXULX+bsDq8Yo0ZzP/u9Vd4ZuhX7V2KPBe3z0Fm8
XlrEaxKqs9tuutGUyU6ThFkZNg0cXbCgE6sVthUPFXJhk6HCwobSNqCcT1Mk3cxCp/az273xPSGM
7LUPrIqjpJLiRV5juiK7j6t8Zw0bZNDIS/e68tkuzuyNpM2XIYI6d9TE0FhMCS+WN8klox7aAq54
HRtoW7q670ZnoTMerOEMf5W1sT/b/TvUqEKkgzt3jxqJpJ1CX52/8XRZmfKRqXCJWXe+u+01jmmz
Q3Zocg5zUiBFz6a3SFghwehc8w2j4WPjD8HbPrGQTJEdV2zYpk0ycdO2eyYdQvzyS5BuGRnTyXQe
RNs2n5LGGV51N3ivtlvt5f3kLhVJlkWF5MkqvwzjhGd5MEHYZmsT9h0Kny74FNHu33Zj0rwGywF7
dfVNx1Nzw7K4hs0Qws49sOkX3xKPFYq/lcXnZHGji3Dt0Ukr7K2XvdfObd+VWEyKjbQKBxTjTTPN
/g9VzHJ60kOHs3YoxOoxNBjq+1HX07MFgEZhYE2699bUPQ5X13I/PLtpcbPp/a2ZNnHPDFRhCHTF
acF4iRywi491SL0/XXVKluYMW/u9Z1POnjFrkfvma6/r1BA5mcfa6Y911/gPsa7Do1PuKrXdvj4M
TVW+yWX8MmA231ACOG0ukmVlxt2g1y2L6UscyylPOhdK8EZvsywV/Jluqo91vbUvLZvN3HNaF3nk
bi5wCYossXGiJnN4Kyx2aPHaOdm4aZS4xZyonyKQS95OBnXkAvv+k+HTOHV9sqCwGhznt6NYFBGD
ET8MFeS4Jt7sm2t2uEqJaGfKy2hVsYTtAyd19vp6YMlI3rTMjvkEwiI+B6vmDjKFZVlp2yY2WtCF
XwaSghNA0uLfDPNOE7U5oWEKHK/hhTrQPyphJ891NSyfBUEDU7rVzBxD9p8zg2Dj95lZpvhplx4a
Uz8CSnWw4z44NONcP4l6M84hZkpGhTEbj6Q/E7K8YizSffV4tqIbgbF8O/mBfBPz2NhpiR7kRm+K
yeTABPSXWpnHZBNqS/wt9nQ3LqF7VwViz1RNRjNGUIv+p/am8vvVoXDvMQu+aRgWUtIEPPXExiIn
jZwdS2Syr3xIiEyKh2Do5DkQuj4Hju4Oc2L1pPH2ynrcsLSJNAAjcCvZtPToWl3kBwc3CFYg3HSf
Ju1Euf8id6tNMu1O/p0lq3r4iOoxHg+jarR3q0e3nZ+42tvlNOiqDDMH8/ZrG4nET8kIrIpndhi6
+jmSsJDcJ3Jke9OvDNkyizHumkVCVPNtXRl+fRsxaMvQAlGcDI4RYdY6sJtuKtpAcfQDy49e10WC
sI6MQ5o8V+QYnAldj+ojxuV5ydlEbx/VGDnDQYGzdFLdOFFz5jf1YYaJXlinXVQNY9awCH+11mK9
BrqXEwWgZbFsjOvwW9GKgYWYDWmHnUgSLKyL4x6gud1b3UPCDYW/lIfdl36I3fYiVAF/oQ2bYTlZ
flB359BexvozaR3IeCxOkUuBwwC2XWm4P1172caHpIkYNS5LWOnMQRvPLeFtrOjQ+tY4xxlKOCQq
bvApfW1Nh4n8GQ5QUtAii6yGYAxObbtvMyHvq9sOadWE0YC1jcPqTm+x+FrKRjH82NXHUNp2lVay
736yezQ/w37t5nO8IvlM0SbE9hEmJTVFEUteGbkD67a6GIFkjuj6wmwv93m+m5BzrBw3JiYWeIqi
hkl20Esm0/36e4nC4XsgbH0ddHrORRbS0bcNHxSbzKDrp4vTrvvrOoSjSSMrNBD9nd5+TzbLa5+l
OyQOLQ0dw4lpZW+yrRSMm505JlFd+/XvWlg86Gy9Ljy7ULwC5QpWankrCdf4aHkBuw13n5K3PQxw
AAM3dn5ULsVO1hgHEZXDoMBmsdquR7AtSebvHWnKpinZLYkliF4wF9eXsVzsIBU47/HaWvGg2BM4
BQKMxfJkDnG8lAepPffr2tXiQ1hjdYu8xvrd7BH7oAB/aJ/O3Vp+wDmLm9xbJMOPpR3R2SY9A5RJ
GagtPZ0ZqN7RS94Du+bXVVMXf0hfiws5jYg+upF6jZm+q7pLN4vqV9IzW+fG1rVIxch2GFpJ2Byv
N2WbJ4nqHytum9stKSK2Cq4amGZNib4b7Fmf0KF4P+1xBQa4geUhGFfjvw19S/0uQ9l+jnZrYi9j
RrdOrY6wycyfVNAeeoBMKB/8Yv+lo7Gi7upL92tXW/ImjkqHiZOu/HRhQo4UxS6ae/LF909Lmzj3
rhQdBf4aLGNqBWZxDmPBOgQ01yC6nCMSSQV0Tf3Iyy1nz/iIDJVrEWMBJns6sH3gQDZcaOA96/lz
MpnieSA/6HXBLf+FBdyeNfPYXpPiNp4b4y7zLuxA11c24tlcGlE3vxs3wuxmnIr0tFpP9Usbwpoy
lCHvDF6TISO9s1yo2dy2OpuhUXUKZwRWC83uN572sDyGXX3WS02HOJf27RAX8q6LnavSb5fCPy5J
RxFhewPAXg0uCmC2sEoHkbE2d7JXcQflniC4jCH5uKVF3ZqbRlbsCncgQhOzxIZKcyV3NMgQRJN/
1za42HLXm9aHqkzqx1n1yW05R82bLqSHZq9urCgtdWABQHPL+VEXE9FvI3aMa6pBjBAAc/SXkN/x
UA8JYesQccyNgZ2BpGH+j4ZPOZcg0Ele48Y/G3th4haHxOCR1LY/ijppWXFzlt0kxICLtI+mMG+X
BRiLBzvrGgSuB+rdzquOLteFzTa1tx4bxvhPs7PtK1/4op/XbWpe61aTbR9y/z66aldfVeHsXxl3
MynypLN9DQiFePTdSp/mCqhxxqrRHGNlV+eiWdtLxXCyPDZ2VFaw2eV6gnKxMHJClsM1klSenyqE
HJ97OQxXzn8LH3Jny3qepiV4aCKb2eigk+FVmLC5xiT3/nkVgfcx0arJzCa16MJ4l7ykqA/CRwer
1A+fBdHKVnob+pTYsf25ZIxak8GTRF8S65oa4a2emHna7uOY9v4YX9whjG/nsQIgxhHDqtvqyp4n
tbusH8PmLeOt5Gv8xTUsMLJBYXMIxyxpyHYGuXmnXPUhIbmgLAQSzzVYuYSshbWbvASTtQCzba6R
8+Vw11PdPyoa2jlbfdjiuRu3wy8tjLHyEhMtcUVGLxBudnDSCDGdhg4yLO0XUyzBnO9jC2J1S/i8
UxkPoqaydIR66ufC+z40o3oMAUzFB8mP8RFbEJXSfluCG7PuoGPAUruH3hIQy6zrtrswyfKaSODq
/ijtF8RH/QMcl/5XbK96zztvCl89yxFFvkYm/CEK23pq2zZ4VGtQRrlXOiAa2m1LDI8QGT2sZESY
zFtF9GyF0RSfox1uT+Ysnfha8E0+zoPquHt39HCDsmjt1Tj4d2VpwUASGI1uVTx7pzEhfC8zznUN
j+lspY0o9+DFS9bytuRT/tS7YVFme2GHRw79+WnaVuOn8Jm4qD2Ulr+q60VnMO1kBGLK+yGkxuKc
Y2FtzdVdXbnbGdBqGDyMrnDBHkmEaQi1K8VRrlZ1jOINlI6orV+2WOpP9e5a7DUaaoI6hDjdh3H4
sCC5QK3XSeq0YVyrlD/JlmmftCi/wkoMbxv8mkvTOOG3ZQ0hKunZ9g8tsvNcU1K8hEvbfBSQdnp2
5x1QRDUUwXnaAvdLIEf5FiGThrEwk+RDFYU8JiXp0jZIr5sWq4Gz3y2jrH6PoaX6zCHwD2SRjulh
gJ/OFZmqsXs39Nb0CLrXnCegQI/oR2mm7dAs1TGpJzXnJnQnedQQjupcKu6uS6fdCs8p4LXiEAZJ
uf2ehUcikaaDsI5Yo97qnoK0TdCL5A1nQvWy99xrJ42UPAJdYxrGC8bpksMSWVJ/bEN9nUMvoaQW
0UurD3uzg3KoXN70pQi4JQ5jPfb9LdtKye1m+U26qnWfMh5hocxatMp2Doi371CkAMJNMTu6Hc+f
RA0XE+6FBX5rqses2FHhvSya9vFE7Qg7zqqBS58QXnf1aUbX+VKCiaEt5CvbDqRzRlHWjqpsP9Oq
qyof2SuFObbZvs0XTfZvxvK7s/OwLfYd4QX1We4Pa7zdta0InnfPHhI60F1XB2ND6L5NBnp9/ukH
O9dxOTlHxnFLe6jLVdyHy+T8LCgJsN4FOBrnCGAxavl6ynBa+nSfM8u+lOOh/sLVSH1lbMhVh53R
+juTLx19MHqcFYP6VU4X0o1KJ987fwjZ+fQjbQeAmZFjrK4RBmx072jYu64/ld3OQ95wgX54/ST6
F1QCmHn+cyMKdPA/6yuCKetqxsOsuo3SB4STAj3F1kM1RLy5bxcMNrZPQdBWtEggray06CDcZ1YT
GOcSd+vqnZbFEmNewWwn1aQiKvbLgkYl8Ojg1to/bRH/8wnemI3U3N/97QtaQZMQGGSG8V6C9Fe3
tR3R1kpnDpqM6zi2jvayBr8CBkPRSeili1Ll+l5zT7xZi+6U8f6eoufs1KFL4v6dR1BAH1DD20g5
p8GU1Tyu1rzuY2rIgCcbaZgbY5CM9NXGS+dimrojLPB1zKwpsitOUlvG92IdKN6HOoT61giK2NO+
OSsN31ChSnCGor7nK59++/NG7+cgxJ/SNlBzlNl7za5Qt3HSX9YgjAgNGaZ6vW0waPY/KcqL7gY8
5ebfTVExmEwoXwKCKIo9uapqFBSquNP56I7SvGD/UWUOD4t6qZ3Fsh7X3fE+WwUKkoO11b5mdIbS
99j7lVWeDMs/FD0MGsVxxmWzHdAx1fNRtUQu3IhErBuDoFjLm6SzkGSAQZ14dMEP2258wGzJZ1Rx
qAzcqV/tEwWv9u93wclyLPpoiA7tYpvq7CFxraCyGN99YrjkONeCoSwP/uyAH3Y8QGtPXbNU5Gfz
ZuucA1wCYVLUjrdMYKJvfSHL+W4jPaZlCQThi1AnsYWfEumzpAotE4p7ZENJmfudMjoX4VLOpz6I
tEmdedcyG3S7NzeTZ23v/uyX8WcW5ki0Qi746sbC4tHfcjX4NQqTbtKXAAOGPDieqL10iJAb5Uoh
JEWAKKbiuaImQ/cgrHq5Het4BKCHmmF5CJrSDU99CNf3kcwcBXpw9DDPuEmhr1A1vYXnZKhq5zSO
cr06AOsrrU3LmFhfW8XXcQXcvFTE7GVTZca6zCv4hMvnUIvlmYvcCk8WJfZbbXNCP7Ccne0Pvowh
yDYJBfK8rLMKz9hCfUKegniVhwjxLYjnrqaVjQsXnfaunIJKJ/ApU+j3B5wrbD0Ei/r9qnAL1LQf
GqTx84klme0clUURjEoDcVIeBxZToqQsbZlLW0TJKaFRtE8A5xCTSIdKjjW98LycsJCtOlimArjc
eyTcP3MM6AKHXW0jAeoIKclrN4LlN+MMs39YVdEiLerV1kAnradqQh7oBRpghuypGFYXHfv3MorX
gSX5UlfrRSUMdm+dzYvfKkCILtGNyvLeIisI30I2u7yZ1adnKvH+dDd2VDhJNnjIkLOlxiOXG4nV
Idt5EpUnL5Fx/2nlybLf9ETB0SvTc1RnGv4Z+xInbHcjA9kETC4Mi5qCWbIdDzyqiHEr2meuCyTz
ysVg8YizqDPRGStvqftsDD25VHgJMC4iVrOXRIR2ZsV724QZFilBtz9HcYMwN1KRlS27330nuxpZ
RdgAw0t9JouIY1QUv4nWLn3m0U1sI1hnsJruk3Kd3GnpwW7aFvpsStjOutwgPSpv24pZz7GqJofh
pppkfOtoTjvS2Jat+Gnzmgx0RaJQLKTW5CYjz+himYsx3Wguy6PHNLMneEXP0cnqZdnljICL7VvD
b+3O6BPp9UaFo4AKljXTmsaqkRZf6w5QSO+WGXJVuut0ilqXLdqIC4zbxplVQD9DCUI7JvcC/Rjx
UJm9mHF6DY0OnNwHWO5+1q3lWKdwXSvWJZVCPJoJ1GEyzGynL60mGymh7RyL0eR96ypnLQ5sJJjy
dCvX8C/fWuP2xutdStcFIe18Qey8rxhExejlxABAlG7WHgllSfJfdZhaSYNTMLwrnpnND6CkmVx+
8au5Ofa734cwV2OiEAv0PvD2tRs2p4bBHTZKLt5OnZCvS/HVFFMwPHFqh+N9hT1xzePC08sZHcNG
gPHiGrw1qV427X/gD3DlAcKrXT3gu9+C77P4P47ObLlRIwrDT0QVazfcCrRasrxvN9SMx2aHptl5
+nzKTSqVZCZjCbrP+dcKXoSXUtpbo5zXbouckXQ6m8+OHyMo3XUfDLlrfMdE/8h+25tAs6dmzqr+
nLTtMN+lpVrkbsLA9mssFj92WdTOIkKlBhgMy7KLF3ZqwzneItWCo1FoxL4AUEOB5rPkQfrypGX+
WIsxtifXkW63Tcy2iXdm2okvw8jQ/hQTutXNklOxefB166nTwFiFJCeZxmwrSgxV4RSXLQrWScWc
ntJtiscqQQdJ+gAxeKHEPcwNWFPrY3Adml3/U5RuQlN7voLAmRmLxVkjBbcQqsn0W9O120W94tvZ
zxnJQ2d/nJ3sTPneqE4CYnPZS5LT7wsXR8p+jiuIAtBXoPp6cZS/zYKAxHJXmYnYCWUjF8X31MeQ
CYX1k2UrgwhsiOfsnCrwr/6AvvQ0k9Ax7LES1/ozNmkX39uthQC8ZYfEQ2Q7WZRkTa8PFJqu7SfT
IEvWZjCIRngd/WwiipaiH/PeL2reCG9merkr8CN6dN0kQX+J0X/0z/aaDOULqRrjjPgoMa48k+PD
YpeA5WvflZRY+WleRJlWArkcFYxN2NM8nG+xrHX9rvVS40fh1bqdeO20EnnraEHchyIypowoMiJx
IB558jZBscrlWKWqnwlynYx52/UTAiSCgmZiU/E7rEBMiGc3Cb3NWWQgcUEJE8Sdc1q6eZEP9qKG
IETa6X7HNr/FBrm0a2/RdDAumdBOadStvTUeFprn9T2KHB1veczJ46zLVhLQGmdleTcLkrP2tuHW
FY8wPECozXEl2dfXcx2uOU5TbIfIkHtE4zNcR8l7cUdVr51uCa51x3Pdrla9rTKvjKNiXdMEr84g
Klay1YzDNB0ag5Yxc0AslBsBtRF0LhXgZVSZU8MTz8k195183ia+kZhbZGTQB73kK4qWtHb/FHXa
uSEGVCPZKi5eTJxVNZWRNPjB/k7BlPghppCGaSUvpjYyGb/ge0eH+SXuiI74amqvzFlVZDBtURE4
8ZZ1jFKBYm2g2rC81SipbJMGSJ96i8htKbUkeINZ7tzwlLbsPcK5Jq0oJ3gms0ZCKaYHqZ1X2749
xK6sShH6g0AMbSoduBGGGpn9y9YkI6MH6Xz2dxHrjf7jC6nNx0I1uiblWPRgiki4CnHRqjUnVJkm
AiNLNbYKVeOiIfN7xGY72JUVV9toN4Sn+UaMYLd0nWBjD/Iuzv1F/wXEhr/26maAD6qdit6MqrJR
IVfEgxyprMFHD9jtFUc0jwagM39kUMK8Sz/UmDrIq4KB8xMzhv0zIOT6V8RESV1AyUQQ+orrEWXX
Ujb7xmkltDd+/mAnqk6qCMDFbc+mlVslG3k1lG+BN9nNsVF1/4FOKlg+R4Qy1nYpOk9cRrcSau+Y
+OoB+evsre3jgF5DCaUPUr5wmBjknsCOsncYTd2DENmUMpDohKi/WKcqfp55edjT+kQaF3YCdz60
9bpQa5eZWMQ21Fn1y1Zaqo7Duk4c+cJQaCUR62hifDbIJYOw8BtRXt3R90zywKDzbsnUcuV5kFks
YW9qRfEWI4LTvOI8rIxPey7891qM+QtDoXzpZ6XtkLISYqdNYVTuRsnVyy5oWDAyBVQ5B3uAJM6A
sjW5snpi8A5WF4PjG262XNpuJbS8NT3ne+5Zg8NCyBJTXBYAxAuGD/uhAsP/GUpn/FOSrphvSdZx
1Ga45dw+ViNn7ydXWVKFI0ksbIUNR/7OaZ2q3pnmQErJqFU3fWWpx1DJ2lZVoW1w6d4B+83qxWmb
PL4bx7TsL65sZzIu185S6zf1C6N/KNKWhGPRc1nuGG/d6pfM28WfyTYpPPZUs+4mj67ZzJjsv2Qd
5Zw6OsjvY1jBfjNTQoJuG0Qv3nq1I778zqyNqOBYbu8n/J3Nhs08Kw9MTJWKWp/Lg9azzmkP3Rjn
064tUcAXdHOoXZagZ8Bp4or6pLvG60n6Eok+EPj33saqjfTcteUvAgl8X9Ys+h/ciPizG38u4q0R
0Khy5UIwRWTIJv4HXwkNVWTLVO0QivBgdrdglzvDHmNclfZT2/ZJ/TCxVDY7SRV5+oy0gmSqKaYH
A3StUWLP5gVB2ztT3d+0qF537KlupvY0qfsLa0eQb22PAOKwYcEaN4jNJAMkiqeV13AxJgJ6coH4
2h0XJECdW0Sm4ffjFu+5BwNt9unz4OUwqzTgzU2YpXYxpJsOdr/eKyshehwAywuJump+ShRFU1il
MQnnVS36KHeTKn32zFaj58/wj+0mKIu/OaHJK1/BatphvKxlt8HR7ny2qMobfPXLLDbGsI4fTlFn
RVgZFldobpeJHXp5Nr3Z/TrgR6hqee04gjmDbAtjiiDT6JXUtAHPfDs3NJrTcQybEGCi5r+ecE3k
SrkfSHuaS+nmwePQtOaO/ykWFO550YWmMRZf1pD6+8ScJV5P5Tdv8PrzwSc5GuOsiMcZt0ixjMzr
fvysCDy3bvSI/ydTiLV4cNXcwN7VTOLwtUF/L5IsvxaLR9YA7AR/lII56l43RvW8UnzzVdSreKka
/J4sJ6KvLw2uk3ZDEzPlW9opUjanm4FisPuk2FOl1z6g2K8K+C6svxuLYA1gnsaUD4YLHKYn7d8S
38gFOtplv3S07WrjwwcfP5oESfwB2ubbWMBFPrw84XExPJ4O0+vKeuMs3IyRMhFG7b3CM14oQfDF
JgZFe29N1/szG8pkZqiNdOtBZHxKcgnuxrKBtQF2oX82q+vWDXVT1xipEWfex37enO1e4ogG5Mq+
g5jUDzZZ0/lAE5RgyHCTnM+NH2/c9HPMSi2mqTqXDbc1ddNa8T1m2XeGNRcsgsuBoPWBRLxNCkRW
hPWAjzp3pXFzN8wN05A7y32TOO1Lxs35y6HlvA0G58lmNAl03NiKqwVgSDc3JHTREHKj1SIVW/Og
O2EylWuYATneY7ux3pMkJ8nASdFbRxjkjG9CBUFrTNEW3cZdmWrmbgw0PBlTRzj1wn1Kbq+uiRDZ
uCjPWb3DQmr7U1YrgsHtGpi270v/PphNjJ2Y0554FDOLgN8erbzu2+rSdCYJGpbpPTWofeoTM5TX
on0PMEkNVZJH3mIGlA2o4GoSuz7fxxlZeGHnClIqxpWT2bOtep8blJ3OQOMnDiz7kJhwH4QHVygo
OL0RcxhsBB0P3TQj7HJMhdOv4NFYORDgecgWP9Z2ml4zf467UNPreS5xK7aR14GOQgqM+2BFDgK0
Hj8o8sfmg9VSOZZJ1tGw1wrdDH/0OvQLVz+2WTF+907Q/SVMicqp1FBrf4E3F9UGW91M/EbdieBx
jPmEt+2SxW82NC4fNW6mx2Wh9Od2SAFXp/10BsOdQAsCw/tTAwOeK9kNn6XdBKfFWyjIyVSXlBux
1A0rhu8+MA6WP7EDJrkRuRcfwB3mEdNOaUCgdmr5In0jkMeqDppTowfnK3eb7hu1yUoyfesRz1HY
IE7nOBsVGy4WsAytio8x04VlczclvqWnddXm6+TlkPtqGbBWDSrXDXNzT9bakCdjsrcn6ZyKfB6v
7eIlX4Ny/CPSmdk8GCjbzJ2nqcTkVUp7nFxtlXUHZOzYi+qbQt0Z8vKqg7j6gerOd4u1LpQtZK5g
hVa13MkamJWt2b6tbbo3IMKy6qmfcdzjlcI9ZzI/XGi8NMNC5r0RZauPyVkVavlsxGDdzaO5wGdN
nhX6VneSqw/ZWHRUgKXJXLyUNQb8297Jj+POLj5Mj3/E3Neqr4QkUVRKLOkDf+3iP3pq7GffStp1
V8g1YSoQfgfbORZwEni543PqU2mFXGtQ1Ci5/uOyag3fOA8/NlYLb2fIX5s02jSaJuHfT0scf9SL
crYlLOMHoYnxE1aiZUt+U3M3KVec26Xm4166Qr5PecVcrYv82wA97lGqrXByRcf1EFY2qEcWOzBE
8Bon/tL++KQDIEOaSEwjpQqBlxZ299fOBIs28569ARdPUQcrM/iuOeKZjqT+mTzqLQk0qpIjbKTx
WTMwdxGaVL/Yr1w1mNTTxrpPYJcF4GiaEqxhFRWkdke2pEDdcC7xbj6tQq1PGOWLdS/XpnidaLC/
r6zVfg9QkFSnpU1u1agyKIFMe2ufd0hcmPOt4WHhGR/3Kljs4mQLu10pcU6b4TDmEOpESJQt1Foy
OXd42ziYfZmWp2SG403q2bqMQbu+6GrWZ2ILmwj5gPknIFH1lLgOxM7Gc8CLN/kA1LzxabxCjzUU
Y8hxKvR+hGvdD7jIQRfF9HfUnZ8dG3K5NfE/XkYdi8riYMNz0ouTOfdOujNEunqRnzBa7sjapFeF
aMr6r0k/vMKrZhD4gxrJPhk33ga3ZuWmu0UQqKenzBQbMVv6vdYZdnnOKHqFgPiGCjNu5xthl6G/
OSUNLo4SMMkp8kMxDgSDYJPT9hYwznuNsdVceEvRX9i+U2AUBRv7O8RJ/EZiifUsenQam4UgD//M
FzWf064Lvmje6O8603b8vWh1IEM59zh4A26WbGeVg/2aNm55gt12ECpNo0Sty2GmotS1+zRCMleC
mQL4yy3ikWHZGrGPW2aowCxxNy5S3FMt2Hv/5JiZ2WszcHpds6mC8suC5hZ1gJH5G6szWcE9p/qG
RbSDKLTcYb1LWxFZyRI/sycm27Hj99/kZtmgQZETOjflNoeA5qV9q5Bbr+70d0i9tt+otqmrDblc
4GUl30VodxZc2KLBF+OkK6qNBrVgPdY9V2QQNB6wv7U+o92zTu7i6/DGVGP64wxEIyB2DEjooSCy
12ef3ryNNjvvYrBVg6oWVjjjRd0pFHDvOVDmvR9Lb8OmSE6v6ZeUyYycE0vzOfXKInqxtP/BxVr7
sraSDxx8/mGYOr8IudwsP/KKQUaWXNMeZMV2eMQS44unvIloMFnp2oQm2a/YQYh7EuUTaZTqSZOi
xadtiPnHNjwo9qxYMrBVf86fVTvlC74wPQyv9uygg7WzHhuQQJZ7MIqctnSR6i3LNBReNs/8D/P0
3TXS4GrDSvJCJLdSPvxxDumYgbAjC7hwMy1V80M01CNyg5rAmXll6rUonYkaApuORtv5x2oCEB6L
3gurIFhfDKLq3kYojxdrnVFhYTZ+7JTM713tgumhXGqjbDHVnyCp68dF8zAQr9L8q1kJUQ1wU580
ZHSwGTskRHOxVm8NQ+xfOdXrtcqR6GYoGP/EdM5vqjgmbDbjGib6KZjbP1Ybw7dgs/692VNjwIW1
hMRWcm+j0QjTvrI5+B28SIhz5+JOZ4m5Z3T6HkvSVtPW9m82afPDXQ3xWDITNyH6QJtRoVl+y9W1
dgihuTVu0mS5gVUJtmmPqM1msqFp2czPfVmKl54DaQdis+7mRhOSaZX/sO1lRzN2JwMtB6no6I9d
eRp9YzhaszMkcFSdd8gwdR/nYcGFWlIjV632uk80dr9dZur4szfSkUxkc2j/aNPodagschcAOJ3P
tamZSPIMS8ctkXGbNGaF8j+wll/RTgUIv0veqCfFN60c+ZXsKvJ/knS4WA1CT48qrI/ERawiPcRg
nH3xKeub9NgEBPqYKGEwGDj6jc2ZtSFGiVpXwFMHG4PJL0WJ2JjkOoUNqYSXOS+sbUnMxHFocFDC
Lxvf6yzSXQ9r+J5wV++DXA5/rL53Lrxh8aFYwCSSrKUJ0l3NsxWvePvtfPyJO5rtVs/psX1qJyI+
6D3xK+fZx473MeXOu9kRoOZhqfxEQmb85Y0kpKeHeL9w5RcHpeYC+pqLlsmwIjBxKQPxYftygUhL
EaDb6TB/FpRBMUkAkBwSirtfnHwwO05Bvk+CfNogmpvlpHKkNnj8WU+wiR3USGuB9ONuJ8BEdwrk
4tFokiFE92YdrHoO5L4d+zwSXWOXIZr0uLyt2muylxOpB3eVNboAoVNHTI6X7Yk2zeNNNWg/bAtF
5hjS27YNm7x0dTjEdKAFOr5lpWbmvnI7VE6MmnuND/prsYgjqPAuPGXG6j0rTMwItw1SbzMDA8Yk
PoyxM5JI9W4dQUurZ8jMyYRyTZJN765+RKaD2Mde+o3608dYbazTG1056QNIIyJYcNGB/7ruViQ5
qXrspOxPGZDmU+wEeAdvfauRGGvxPqw6/Z36fqUvKrNupB9RQ+M+7ZLm151b4+JptriNHiXSsYkQ
XuaZOP4nSWnIECfejnwnzsvvNg6st2JRYuvG6OzL2KE1lMQ3LpK4T0iybaz2eeRS+6UVJAMLz2Pm
w9zX70tcxee59ezXybaHDCy+gehIDDQGjd0CvnjLYWBfjW5X9z1tUN+raOStHVdfF0GDA5CzGXYO
Nk/EaNYYQUGaDNj1BOZQOIUtuLc9QneNQr6081jtM0bkB3yWfrKzSLJgbrWR0WXAmfssS3zBE1DH
ig0oqU9Dj8h/MyxNcW/metq6afDXhzqEQYMGhuorNYkVtrp23lhezWKcio1duv7TYLjre7AUkPr8
Qgw9SXkISJtg9izHf4tIMMsjVW5NU0ep42XPRk6lnhXMyxVUrAvdqnpLbMu/W4CUduh7EKUBACjc
sJcGdUREqn1JJqPSl7ZY0zvFIIuIQoqY5AqNTNOdC5amtXrkgkivTSE0m23cnKssM7fIZRJuoHbl
thJTc0WCOt9PsTO8rqBYJ0sh1HezquuvsNmZF02JixhVEB5+WAqqRm4oVbFxIF4ecv6OetuWj2lW
hn5ZAXHPkrP9cZ3H5X4ypNhNCIuO3epYLzNqWvgGf7wzW3u8Jk7ifXZO1gDmlCIG7mvTVyJQ+u26
MGfxHIl8mwwMMbkS7TGVaDQ1l92j1MW6s1m47LBEh/tuodyH/6s99LlazqMC48nd93Syia3AP8h6
usji4OfzN7vS4+onbej0xXmZ1RoNcH6o5rL1XGE5uQT20nM10AsiK9s6OKnqhjApnbAS04x8xGsP
fky0iw8mtKnG1rrt2ScCHbpzLbI+8getUAxO+pKx3IYjt8HG1uaP6faESVqcSuvUt6eOLefomsMQ
CqbYS98k1y5O+rD264vTDi8xwRl3XqGDizFJEVG2oI8VgWzhWkg2GwDE0zJ5JsMgcgSDX7VVrVPs
67YazrFvdLvemNMwi8HEMwHPlvYmYtG+emydW7leML7jZnzmsKMCb+UJdqSnHzW9c5txuJWXDLdS
wOliS842NGEffiWe11bufc/6rrkdEMuSw9gs/kdC2UlYDPlTQjL6o+QA2TGcc5zVQfsIDGmzyE5p
lKBoI1uu/5zzmtsvtcI86N3Iwkp9dCUpDTYy0gXxSifQN/opdB3JcSy0aA0VwQJbN5FnxN3X5pab
EHBHM4p1Q3A2kFVEKjbLJ5M47ZAiJvt+0savZfkJxhEqz+esM7ea+PAjL8x8RmMYcJA1pGwk6tNc
YPqU5kFIxpYzQPlPht3MH93YgyUPiOSM2MxCb07R0xYxClA50CUo7LOTN/+4mTC750Yb1tXwPTeO
G8nRIr3SyZ4YOlHWgiAgD6DTVXgdGJO3HolQuJdwyGeMVCNRbP1CHH5eH3IQdwxdzQsWY0ryWB2R
aOgDqqKPrhMjoHFxnheV3N7k6pEUmBs/UI3GHu0sx18sBPpKRMLCsF0CS031oHE2RLETO6fZHFLC
M9Vwjdfps20lb4BGthcac8DTr9IuQpKHJcLlUGCZZmk3/eB3qtZX6KVvWevhIQEUDVPRDVs4TgwL
OvkYRPpiKUs/Ae5gYXMInEnwdibl3s+L6reqsmvFT0k0keus+2yMDxPw1Ku3SgPAuJKkOeUklz0p
bv5dnK3LdjJlP4UespEjDQJ5NADrbrKFnVwg8dqiiUvPQxrLUPAJvqWJW24H7S5HzpI/9NCh0kmp
GACejRasInfOiBVnvZH9Ugd/OjXMh7wlnzFPoTsw2zgoRbLghQ4NCiWK6uC4/FgwT/FVOFX1QHYz
zI7n6umOjYqcNNxbO7fOvpCjWxe0AQ+OM3lkl3piJ0sobIKnWffZQu/wZKBoKNBoR55u6X5kSX8m
FSSmQhFnFaQXsA7XxspZlSY3xnh80qNLCIxw/3WGd7Ys58sezYd0Ioan4iK/GsH4PRRED+naOpS9
lSKbG9atZwy/+BYDcAnyMcnj5hOycGINHiG640BAf8y2squW/stwb+7NtcKPgQEhpqzqiYped5vp
cfkOavw/hvzrTh5TqefYnCxzaT/5ml+UmDDl4NoeilxC8CyYzJA8DH3pcsAiBmvAvcrPtlZs/hla
6zym8r6x/PVu7WGQuYc7jFJewreI20oRdhqCrLwqrwBmLEjykWXfzcAnAecCeZ+Gn4HDFbfvrZ9G
oL30EXOWBKcCBOVqhpdVyc4zmLYQVeEOAGRfmiGEyvzQdlCGxFd/odL6pZH7hXTmlG/G0wckJ044
k0V1tJ2yOzhGymbkjKjxkeYfyiw9Vk5WcrbF0KKu7kOU0R/cmdZW2zPSKNhzb98lnjyi5Bvv587R
D2RhpBFKIxKHoRM5aBPnQp4ki2ot6lBOsYesMLAjdDPZdlTlC4GeV7I50pD4nDLy63FFzab7z0HQ
vU7C7KOYy+IfOqJzRpT+zrC9e9G6KJgWIMAknaqNGMezZyGUykSTQayiyk/t0QgNIdJnbTc/fWU+
M8v9JeThCzL4zbGF2lfaJb3LNnBFoHOBEWyq78pP+iencOIXhE7dHWDXdUH4hSGA1d0QXn9ECsXH
vozcVlOlcCDEZdTRs4Di1ETWzcf1nCjrHfE1aW3oS26hxLb4B2In6QNGqNWXBM2UJhYnn9q3fLNQ
7JpgiFpcNuwxOUrti2Pn2ckr6IH9bjuzPLqxIZ8qvxrvCOfqowoT5W70nXFDgfXvHKznqXbyrefo
br92yPqbqa2zDYGW+TEP1jI0iHkk/wSFv2dr6JN5Go4gCOLBa6iqGLsG4rAFVHduRtoM8A3i/D21
13cEGkwfLU+S0RjFzhNTeo2LGavWkL87TXY01tW/y1Erf2iJISk3IYDy1TiguP/H1DuFLSFKdcfi
2Y7ZwVL0Y1ZtlTImohNFTHmK0+TbLRDgz8VwNpLsl/U3P+Qr/iSyyoO7zGjLCg/frf421o7cI8z7
KRH5VYU2H5lVwQTNFdV2KcYvqwVeRm+vdnGJ4mmzrGO970bzUZgLgTUDwgaHQNgwbziW7FIBf6u5
O3GQY7PkhYtsbalHG+Z+P04jcZidk0Nq8IONJNru6TTNz2PlNMToKHybPpHT/DHEfm2saxrrd1K4
F8whbbddXUTUYTvnl6WciIw2ac86KXN5QXf0ZtKqu7MoDdlOio7JRbKakIcst4Ee2w6+ecG5BjQQ
KeQRYdWwHeTTTc9j4RGDNkvu0oJUKDNlS2rp+t3MVfDY5BkuyxZHvC4Wf18nfKguYq59Gsh2i/ka
R4IOvp1y+aemcQVOm06cNxy6qgV6KdMX+IDPpsP1oCXHEDgO3HtiZxcw65t2UJSAuOXCjIxr/ea+
Aon3Ql4tfc7zmOc8mX8wKcj7fpQrOI+loqoNXtxCPNa0jPjT9Jb3Hh6Jih5P0x4wcgDRIEbboVoH
7IoHHCBZ8e6XlfnoFeID5r4hoFcxV2YqhRKGIIk9gj6UJb7UED85EtkmNrmYjNg4iNZBBiEa+RSx
U2PAw/lqh3WIxZUS7ifk0Y+ZRowiEdhGE9L5sNE+SMPCICVN554Zz+VWmp+Z6d6ob73MXn9t7fgw
Ay/QXHdjgKbVZntJF3aNNUNlbN+t0n5Lq+7b7FlMk7j+N1WpuKN5fLmr5f8K5b7bgGq3nBd9s1OZ
8UMiBniWO5y7pR0eJvQ5PB4FcWU4u55ntBLMs1N/B8RZnWKn9WDwrBsJYo7stmSQmIb1S9CPv/XQ
Vv1JChP8F/L0qIMx4Gftv+uSbvkeAwaiOCL3bBa+OL95YHPrfc09i7A59C8VawtndI64Bokg44+d
HmYdf1hp+8+SCkdjjBaDz27GP15chD1dA9wQaxNcaz1+4VhswiTX6ghbTMLc5NtvGrgsSgm5Pa9J
cEV4cx+j1g3nYbBDrk/k6Y57TabbWoiAZAOiKHCz8lI66aNTz8xKHh3RVvtkte0TlrGz3/qvllNS
hGPRwOohK+T1piopLbLphCCk2ZQ1RGTHyzJsFhetCSxHX4QxoAR94kq+NGyyW0yx6HANpz4UQdzv
+17M6Jk6suuwXfL2DG1HGiOHS5n6PRKbvjtM9N0S5ojWvfHm9loPzbqTichDN6hXJBTjikt+WkKi
6ASY623EDBDsxKDTRxdC+8RlOhwb5Hb/xsDRhyERC/tHaW7QOxc/aRWffINABtOpm13lVGeStqo9
Mrk3AqEAEiGJz0aPbzBHwHoa5vzDSagix7F8TaiJABiR5i53LWrgVU1UYOZ2YWWZ//AP9IfaKILP
qSqvS9rqN5IL7J3w/CvzCRsLF2AajTNEvxGwjKkU4DcYZ3Sw3NwvzthmGM3cEVt0LlCf9PYFnWZ5
a2H5ZvdMSM5NXXbrpD/is1JHdHRyC/jURWAudeja5UPVieRg197Cwpz59xZlLsScmP129mUfomh+
jluArk7jcSnQKqO6aJ1Ip0iNCjT2vnfxquopWbwp0oY8B5nBoRiDGN9kdpvWobKH4Ow2NHV3Vg1Z
4dwOrxYdS6TQPiVp1uxsHsQt8tMsMrNxeS19g8FA9eIO1xF1xmM+7BC7/r31RREx0WMF8/Gf+YtD
BoiLlzYev9POeMnMvH6WhumzecwopHOyIBmX8MU601lOqX3iCn8oBoOdfwTS99NEHoS/Il/PcYvg
+suTP0BLzYtzk+IFt3hce8qTs2iN8shJJU51NcchgjBqRuToRzqhyh7K1rpbgyA+TWOcsngG9J+4
DJeNW3DNy6DZmxj37loYjQ9kI79FDnCCdKAPaTpONrYzWsjLEZUgw+E4T7u/87TYj5Q/WYirCG40
Cvth7BaiLup2K+X6iozAuhtm+4bHT/YnpAs8bbzqQ1pN8uCUvf9IuPdTLZ3sRyS+vStr1wqtYeTj
lF58zJf8vTOM9bVy4Vcdd3lmSVmRlTSk+6R53m5WIEIIb3WU1FoQ7ThfILB/YiO/Z2dkxSF/IRR8
1ZEpSVtYHbt6cEe751+kf1A2tXfYjuId7M1EHZQerquL5Ci+ZSoQeHRvxj5Ck8kaQlp7u61sZBl2
KensBekdDJyx3CwGv5tlj/1z4ioiC3RQ711/8i4lj+VzMDe/sd07D4HXfAXm8KBI7tyMwiBRepjs
qFty9VgtiN/wc/ocxJIAcXslQrrKHjMxHBeESxfP4FJHoWVtUivRHEP6x1fV0wDvvQmy1d3IsvlG
1r0AEGcYPnvnKtPC2Jt6fE4Hl7m1wFjXGZCcGSrpyG5c496QWj9kfP3abuU7aQSM9HWztdIhx9Di
0chnDejq1LrtEpMlt622MdBg2Fv2B4xYsDUdUxwnY+ixBYNqTt4IYoaDIpxGcfXoh/xEOXIlbQ1/
SsbcWhWVG1q3rSJZamJzyON+HMxpCuuZJomsSuYw66nHqKAUQzfWxqZjiSdkdEzYg5f5b67SAjCI
i9klG6RDdrPIVwNecY+t0glTn9gMZ2T2XewHBN7BEZN7/dlIY+TtVvI7KQLvAJg8PUq7fMxk+Zmm
3X5WzKFLppb7dpIXz23uOf4AXjtP4uwbjsSKA43lxho5emRkq8d3j96yjV9Q3QOyHpbmrYajudkE
hvJM7j6hhu5fouZJsQ6Uw6uRcSpaaeU+uiRTvA6T1V6cMg22TenvZ804MgfxK4FHf8c8eaNY7BIs
/Q+lygaxMjOETja8x6rD/M1u8Nmat/gUsX6MTvE89bKN6h4yuFrSYrfcULiWPXnr3ID9m6qKvOZ2
52swVFoEHgd6EiI5sCtIRGq7pfLrqyzjzwy48NHWTrWfJ7u6HyeQg3S2kpPQPQsZuNtODKQ0awEV
6vVoNAJ/uiBCf/f/4+i8llvXsSD6RawCE0C+KifLcrbPC+sc+5o5J4BfP0vzNjN1b5VHEgns3t2r
B/lEWOWY2flNJNmL7Vlb0G4+e0K8p6FnLgsZWL/Dc2sEbljIHMuKcKVeQyuAIFJVt5AOujXxkYuD
y+iwRBwR5OqBPQfEktb8fyBFNPsvcxol63Hhr+uX/hSm1HLy8/wvcephn4lmOdqiDp8o+eIft8xf
i8wjgcxBn1oIjWdlJV8gIAzRfJbK2BpmonHZlz8KJAplP/PvZZswHOM3zxA4aJPm2QIcuSO76N0q
N0DSwWlJgP6/tKxuedM9+i3XYK7CMHPRj6OLW4Q2yIXRiv/iP5S7LFfwc3KbzJA3Ddi64mXvjU64
r6asv+EjH3fFlGblxkGIJoS3qOWW6sp9YWrrjoBhyrV3D37SSEqybbDPjC8nunh+IjeOH6mhhZ8+
B9tkgo+BAaC+2KZ4MF6pUFa6+kIg/u90zxthVoVVEUtQIH60CZuGIxq4NyexIRPjW+89RGfoOgXy
Q/IWx2htVVSNxFLzejtgTl/Z7ErWrAefh7Y6J31dbyiA+FyK+UHxRxOMHsmqmfBNcO9bSzO/0L7H
dttX9b0RYOES3spDKnmgJi6RhDkssSmn8ioJ2G2JBKkfkpLjMxGD/IGgKmC5RHugs2M4fMx2xYN2
Gu/L8mZCXtwamofSSXIQVyr5ZLZbdnEj/H013Le/GnjDspIyfGMydLfMC9m2weGwrmJlmLraQD30
jiJcztesSb/k3ZcCZ7HBX+SuaEev1lESjccibM2ujnv3SOaS/21qnZ1ZaMnoa7e+RtGQvgQQr3do
fOFRdgFRqTxgm5ezSpb0uyNocmRcMBtjD/cb852aqrneJdbbYFS1G30FoL+JY4hfDf6ZGdPcg5BC
PmRLpQ+kVPwN6SFrRyIYWY6POJn3C2efJVbFnOXBVoi+vd+xBzo6CtAqMB5WjDzLboHhssJIiu0R
x902IEqAvjBQ+s2Jf+lVTHrHZ/jrGxQKPAFVtxEDGqGNar9thOPsXG6jewyYGfRRGTz3eAN2eNWS
WxEBWB/jkZJoVGwOu9Zae1Wr90sxcS+xvADSkg0GtE0VqBHUJckebDdISrpb7Sq5GtvIhdYWR9Dh
aRAFZOZle/4bKrrDRUMkPKpaW+GBFqQMwGlm0BUKb1eB61zPFflsNUsqsjGwXBLP6NfSaeBD5Dq+
jI4UJ5U23/A0HbkuXKu5EJwZ32Q+VI99WFjrDsvokaO/ePUnsTwN0uWJXbzSydb3w6E/pm3fPc62
5Rwg2o0Hh0vDUUzY9lwL1bvAXbbhmSMSSPlFcxilPb3ef110WwwRR4uJN0trBS9kRj0CBJke3hy8
mN+xIOjssMX/8SYCUKEri71vDB9tmjLyk9nDAttE5lx6mXmqyPPyeLJPeiOeNnF/kYLyLNnTEhb2
TBydQud23c9h9NOPZTb1q0YbvApDj6bA1L/DItG+z2PrrWJ/Lk4WNul+TY1C8ANCo0NZJkgNSGD5
Q9agenCwfqzGwHx6wyTOY53et+ltdyX/Skwh9MAiCF+Rqu7zE13krPPFMv/EY4XYPWBZ0nR2WIId
2ZT81ySRxxiqWanQaAG3ZWgbceWYLPYx1ctr3SHJccia3TBVmItwAp2wVVmreBjEtVGCRYZWqMEQ
Mo4sbsoNua32Aa2nvkKCbd5UVUZ3BXMmCjIF516Wy5++W6YHCoqtD3IUHbSvph2JdC5lvWUQCI6E
/ag3oyugedSyXw6wv/Ndxtb1PCZxf5usfkaJbv1tlIfDg42H+qvDmnMNx5GDHjBq/N6yjcXKsXzj
dFx22HSdg8td5ogvmDelaeU1bn2zH00778ZSTKfGuM2OzXC966KSapEmo2qA9e/JxPWMUzO23gmV
YvfRuFmv0jMSDxgGCcKDhHTaJH6UsT09BZV0D712woPqA07aCF1zA52Cxiqho+j1nsf4b6lhEahl
sbkwePn0OjisUR3yXLsE70bqsquFbNgSMEsWpLHR2qdDlL6w21sQrAAjOpgU+vDqOG6yreIgfs2y
yVuhvuoXdvbLh4qpp+U1U26DYCQ7OMmxubG0DK/N1OfbxMYFgZWgv9BD5L+TeC7L1VCX/UMElOtI
b339Mqo+KTe+ly6fY5K6F83pyKhXLp+5ApmtiwU4S6XGe2KL5kyYaBsPZNI2UIxzXErczf3ltyYu
5z4uJIrQlnjpy7pCvZYUe2ouClb76Radf1nIkASQfmysxxwq2adhi3niGpXDBSmLTyXS+TFAFQMA
UU7/RF8i4dUUKb2wVy7eHQ+xfNNNVkH3GvxnaTserLcktBAuNH6+VZkwM65s1burBiAelqB2wuDs
IaSsbCduwT8vdyOUSgXkSaf19nhB7U21TOG2r+rnTqqUUH8nqrMQ8/0IReKCU4njE2MYHrJUel/C
T8l0W/FAiy4y8rZOIX+gFgScz6T0v1hp8+4I20I8iVhPTPnu/J8ns3ti/J5DDdvB31C3kf3Fq9Rs
+yXkT2APFP6W4EAfi6TAnSMK78nqKbzA0sNL08JqiCBn54TEBYXHYCWjdcwY++++kHiV9HLBxBdN
gSBKSe68Lgg8bCqMTlvdE2jAqTBGR7BdQMjqosl2YTIOf82SF5cmtFnwGdVcMUkSbkcn0scl8bMT
Nb7sZLPR6S/YWdlGgcxZCQ+gzGpm6X2Om9h97Ag4bQV2f/gVqjpmgYPoO+roew7xpcxg768ENNPH
O7xqw68HrdI28xkqhI1ch16CIo4xrht7B2QFt9QNLA/D2jIEuzGyPyEZkbQnJomfkLKSjRkDTElL
mL1Kzwu4PmKIMK7bXBJ+s1sbX9JPXU3cVQarbZ/8Aih+J0jrk1uLNzjs8A85hETfIz8wtzGwl3LX
jH3BtVcuODoA79IiYi9kLtxkCX8sCAJkgjwznsUQL/+cVib8jgfvm1ZljEYONKJL44AiSGUXrX0x
Rn9hzjfvYWmmD6/Umq1Hi/9BY6yn/E5tUwhISCMw41wp6mPWYfAXje2dbGP+WVYm9tVM8AOUbrR2
kGEQbxJrq3ir/4d8jErs3rkMg+XdHRzemh9OciW+A6LOs9UxHbob1uL+y0+8HyVzRiRH8wLF0fPC
mMaG2Lf1xiyqPLGVCFCaGQyb0Zo54hlKkrv/Ik5p+cVfPpICThkWZn8ZH/OK07V0LY49m1/FxDOC
WQTzE6ETNtkhDbe3yloSvi7nm2uM+5hmoejOMaLaho2XhbH8/yGpxjD7mCVq6A+5J8rCgfCXmxXl
sfK0dcbC6mAl8rviAPoSGoCiLYDmCiBIhUmHa+2hl02Kl8C6GKrR31ROpHaxUyX7BNnw0DkGIy4j
EzUPvV5295iE3Of4XF9SiK/cq9jCU0kiVw7AWt6lIaznRdOr4UMOg68NNQYIo5v9y5JEftZY9A9d
o6s/isZRuSmtivsPnvBy49qOexI5oI2JUGe0ikTv4QMOocZlRf+C5QgUe7cgmq4G5Uli/25B+HTQ
6bbI6w+uFckmy+KUXBquZ76WuSXBx3UqbETwMmEcPMqZG3kTBcO8QcgbXjPgiseEpoYNyMn+TG4J
gaz1umNYDfpxWbzPNO2TU6pMsReAIdexb5Z4nVchxothag5tMKAXOmV7MVAXGZtmnEATjKuJNypO
N7x9vByd8JgDywMV5OT2v9oKxj9eU4X8xBx/hG3DN/kfeYMGIwI7KFZty3qsRyRt3kBM433Arr34
aZIqPTvJpF5IMmXoYaKEgGoNDWDIdvrsdclpUc1cz7ltzsuVBMf0SLubejNl2R0qPuMVSY18beNC
ebWmzlyEpcun6C7vLIyf/Pl82Wzc1Qj8g7JKvpHb3DZmp4uiOgZZGAEHQByiGrxGIOSOc+5kVFzV
4gaXDrPcyTHLPUWdp86HLFv9UhX0G02LCh8yehofeFV5l5g92NXIiOSa1JX9W07y2wGnsHN8vXym
VMx9zCNkmB3jlr1Bs6vO+RSpCPoMzukVOabqr/ZoGiE1RvkSOGx7s1gsUxoF6s2z8LOTQymKK9YT
r1pnRGU/0QULphIIEAlGkG9wt9VfdB3rJWOv92vZuG8I8XFo3RF8tlJEbgB+f2ZOFd6ocyu3tFlN
F6yaaBZ1jEeSgskDm21z5VJFdQnRBSw+WlkXd9aPsvH9bTsmhOI7H4i/V+XVB3527xJgd6aRigk3
PQlfUh0StlmV7GAMR0D2mLSvAQHWLeul+K4wt527roQX7wvclGyVus6+VaJlduaXjRKkadsubQth
UtsKIgeRxelPUBfF1nIW/2EBR7xusTHCK4gWKn1oHH5tKiSHYeASNYhaP8Nr6HBiWfUuXIYSFqVX
yJtkg3rpLYccAOTir6iLnTeIAPbewoG/9fx7RM8lI7LzBASxOIoFoJN52HWjHj6hT+dYL6LlLLr/
L6GTdBuasOaY0f6ucM23TuN/fEUsMlSiLm1ik0Mx+PWbsi8+5eT7L7XwWUO6cbafUZA5rsrusUI6
wBgWZweN69FbmbqBdlj7oGSRC44YFIhWpf6nZbJ4E3Mt2yZz0v0M9ASsZTQ471B/vbUVs5wkxDbQ
ylWoLHhu7Kx9brqy29WYbNZWljVkN8BE9Q6Adi4+k/nnJMS2ctdeoDA58JH6Inp1YuLnrTvafxPX
/m+g5fSZejr74Gm3g7UW20cCQPkzHAKu40Xa3jw3hsILRfuzLbv+bsBz4lPPJmgFVgPFsSCpSWId
WgSQqeY4TpbPx0+JF8Vfsz5oMeh257ahtdds2+4h0eU2psq+An6ejnh+zYuZ42A3QoBNtva8MKGY
MiRONNkVL1RHOc3ryMLrBqWo+7TGlB3laJr6ALMg2A04PXcVhoNtGNf2foSnBbyC7g7hFCxobYN4
dbc4ktezn6c7EhhBqfpXNqQ77cp6L/GZ7OrAyc62sscT7xfCLQmW1ZlmpA+WGoAQ/aIrsGh4rB8I
X6N3clu614KmVvluswj/Owmp3mN7gU48ca+WOi/PhUWlUVjqLj7mcaNW9izJann10sGyzfDahj5u
LBLqLc9v6v8ESyL+W4ohuXn2FDNsRRLGQL0coVOWjzzXclUQbd/P2RhcqPBYDhGvn0feXfVxqFLB
UrfonU/RsoZbeTqxryXLAbyDTvxhzZXas0gnKMGPDkan4+OVpPz3KxnV0hyrSXr7KKD2BHOyOEju
lHoPNRVLvsYHU3oRW0Zq077wgjgQ2vVCWLi2p9PQTM5/qZMlN9M2wUGmxGklAeoTkfXOYHMGLC1V
9Cvhwqz9WVi/PDtM9cXc1sm6DdljM2PjDIsRlU5F41N64Q48CLLT6kEPFr6prHLso/I1t6TQ139p
iUqPkNtJpmhElounwRz3HDcYkHmX4Qb0pp22x4mSqUUU5Y4AZKz35Tiza5wSCmK3ij/zpbf771rC
/guw2p5aax5usrHrT0yf3YaOUdj8k1QEGsLydUpqjdIQonARIQcZjK5Pz2rVnIvaI0QQk4PXAIQX
XIVgX87S1uEXX3V8YB65Y86Lu/bUPeEqS8sTpVTVTZPAfShz6Vw59rDn5wMOvdUgw/kVQ0p18N2w
+kFxmt5jvbAqJ31BK1Nk31mZc0pol8u8Lm9sGQAO1jqvTtq2e8VJ4ud/QqtK8QiB3kO+t/QDNKwg
QHCqsydWRNY9c8UEOQsgQCt/qLv3LKB/G6NhWbxrgdQGvXRiea3q/TDxMvcWP/6F9xQ/9HYV7SUv
0nXnjtZDaROQ3BIx4zllzbqa2YS7RI2cv4U1Wk9eDJbo0SrCiAabqHRhsI/20+yFclNlpSESbbzi
rDx2fT3SwElGcLn/38R1KIs2srYtO0Z2tcY9Z9zmNwmv4I+k5OCoOh0f2jj1PsFDALlxmvkIHid9
SmZaySY2fpdZUEmZ0UVEhYsh0A4x8jjOdfIf96D8gKIwbuoq9a4IQ+mTKzp7R893sGkA7+7Ecrd3
+zoednHa66NGMsFrqUxEiiObD/3cLyzTqSKnF4fkIZdWPj8mr4K2T2A9VxQn9UpbQvlm6qFbUJtE
dMG8lh56b25JayfBKuiytNk0MvhnEGLPokZlkNJz9ljJq43xuM2tQH7xYSWiYEkRd9NwA2CbvaD2
57gzU/tlqUL9FocudqDeE8eW1WfFHZS8+VqiMQDe84Jrb485VGE/XousZ3knWD88sdfPPppGWO+Y
L0qi2pC+oWLWTwvdgwxheJsfJVfzV8suzEefkelqY1UeWvp2X6wwLFdkg0nzJXdUKbJb/Jz2vXuw
LIymXl3hvq24sLK35FhRYjwionDkIbQwNSwkLCGGrys1wxXJdbTlx+1sfXJLG46F5jeS9vhBztRm
ERdg6OavOTgZ953M6Xu0Z0i5taIPqAaAsAGDVV1xqMKowLi8lrF3rifakVPXpylUpj1uKMmqJCZe
m7v71A6H/diS1CQ+KjdRhxGimut6m9l4CzqA4idsAtBDRhLGfhZVexy8VbheDC81LPZD97CMw3JI
DaUhRur+GAy+OoxWoqlhxuaKwWXWhUtDQpH9ddBPjjkIK/rZYD4H9Ga9ojYwEGJbJgDQBHhP/QFk
OwnxV6dJ3Bu/GICruozQShMEGt6bDyP3DqAssviGBBT/eMAkz05b5V+ULvD2MC0Pziq0JwpGgsQl
zJzV4OXd2GyLmkU9iDs3e/SVKR8gprS3lHHhMzJ9h61iWpbfrsqAyvEK2nuNzCnuy5pbgEJ8dR3a
fcJYQQ3vNHNXMw90AvnFxksIftmDjtcTcXe8gYN5Ury/19hzrYsWy/BYIpE99G0Xs0KrYig+BiwC
XL0bUeScn6fmDiEGD4Ui9fXzKCM2SA5q3ZVEJCnnpurO9HSQMKLSZhtVAhAxXLC1n7jcRgOSZeVG
VNB0ha41HkkKiu8E1/BSF+EVT0eYr+eCvDzJwhkZ01eTv2Wx1xAkszzra7CKZK/dtv2UWjR7A8bz
VAorfR/JxgIOSUrnJfWIuQ9eTI2JFaozsVoeQ8Wh8d2m1ZfxM/WHDQh5EnD9PST0FIWJPbIzUEHu
RRBzgBAqehRfReN0h/YOnod2vPzJZZSdOqKXex5SmNnCGQhOaxfrFb+gQr5JRmdWcxGgGzA1wy85
DzQ1gkh0rYvog9xsuIllQGOrB+tiH+sOiSc1WGG6MWpfuOpyQESWC9MFFAZvyiZdrt1s/3EzF0wt
FML4Pknb+rlhohcrOcjh5AvDbqJOC32raQRk8xY5mcL2UcX7mkTvagDBdbXbDp8heBafSEHacqUB
a8aVLS7LExSYacvEFhJ4aPWW1yE+Gatzn7AJsyy5v8hXUZh2w8ruYxb1vNy4t1RQ1PcjZsAt29N2
3ZCdJj6bKoL50AlL9ndDfUh6+s83CrPzU56X2XkZ02IPb8J6yPwZNDhmJ34y2ruaSrMjSYroY659
KAJDV7kUy7vWjoA9H1Vm2M4UAypvQK/8S1Hk8krxckSUsK1DhMSYvfkclp98NRW/vcTdN7QDHGYr
Zh3d5RLjFqtQPEepYiiKqQDtC6vYhVDizuzFm01H2Htrc2thD0AjOvQhH/LLfey0WCr4EsdrxGC9
AWDibAK/GA7DnNu70MIn0Gq7feW1G6x1QcO5H1TNY0c/xw43Z3QhvZHy4m6jiyS4CO5Muz+ePaZ/
tQ/N2msz+6dXyb23N3sURryDYmtPXWdhrJms9g+FwXh3KmlgcMQeutfg/TrD9JwxAm56r7ofFzCt
ZntIYASo+I3iEL6quYQ3gvP9APJwefITE2xqztV1TR6RjZLqjssCQJuQ9MSnUilGVjf7Tu2iYHIs
6o1P48WDbmCvkXkqzvz9wWYsTHSZHGmOTodGHWviGosY7f8KHkR3O9ZNeStsB0bobNLmP6l971DT
9X1Jh9Gj6hf3e7PMxSfHVvybx3O/75e6+LFF4F6CrmPZPiv7WKfTcJ6axTwEi8ONKKks/4WlE4xR
rVv9p5Mt9KgZp7BvGlFt4WDZRyo3U4o80IQoBKr1OywuvHvO7E4s5XJGV9thPuUuDjjP9G3zvMRJ
cuvzFsJb02U3XjfUxATptLOFIjqW1dL+CRrM9krlznFA2TypWacHwRvvbLBBrEUejDj+JkXo2Il3
jgN8A2HAGx6ye8Usdw8YrYM977VdpDf2C3KvMJe+uVgvkZz6wVxdDXEcYNldsSQ6PHr2v66T5lSj
N+05QoioGiRza4r8a+6CqIE85Tm7nFYz7mvLeBy7LnsuJzEcJe2mu87p663nxXW7VjkslcZzva2l
a+8mMQQ/DY2lPuYwEwfa+ZqWT2rSR0+H6UVUgFa7QrMOGNJ7mAbCgNkZFc0EzD25cXKLDBM0QYuo
Rj49VRliV7OMlKzj391VbCeZkYt+C2iMYwaGANG0PNQHNZUOC7TGPToGlJ2hxu054Gr8AkbT3UC5
bSBriRhxbnqdHVm/Na74Lbs712q4JzxQzbK1dg0NwNKvtkNRi1e0137TzIu7U4omki7xCLaQRuL7
VzFeyoJOzKnLCZwTGOQGVvjNHySrD1Y67i4hxLCJspF7u407/9By6KHADHikOJweZLzYOGKcNLp5
hd0eZNP7H7ATrEMTsS9jiT5cLei2B4fSm23dBlSq45f8l7cL4BKP/coG2018wHEavCFY5j9obB6N
uzOLtWC6Q9EwVcrZaT9qdg977JW/ZPVxgsczAdDCR0aa2AodOyivbOrRAlibD3+pA6sPpR+NqyRP
Ipzrizqxh+BdBptyFczQwForsllKDaiGpJuTvTu01sfQpcneprdlLedW52u3x6OpRQSmwWOHhTIR
vuWlO6+1pJ0SEdM41g686sSFv1g2lenVNyTI7l89EBMVc0rZCCNs++M0XrlpwBFjoqzUQ8SkA7A6
7H4tzdTYl0V5SktjNhb5EBh4Q7GvLBcqjTsO/VH0eaT38zBC7xkijws7ISq2vRPY6trTRHl89uVH
AaruAOF12ucKSMYm4Gx98eae6tA0o9yjnId7LpaSvIrvezMwn94iBjiaNhdUkurfOJXyom3Ja9Zn
GVdRWr9yyQ2fh9aUr/B8cXRGXnh2Jz+/8YDduOeP4BNnSeIKmjpTSwbbo1BPSxbnDzhauydIs8hl
BPe29971631PsK4ASK9yUiZrKXjFa+oGPglfzX/YZle08Cy1YO4ZQNylwvubyGFy14En02OQkAli
S2X8HVhWAgNd231nNbPOauwqQNza08+h9PBgKs2KnNTj1oCPYOmapO1aBoovZaiagwkC96bZP+PV
gnG7yVB2NyCJPyrISmvgtA4GcGYp8ovj1pUqc7lhlebXcwuyY9XdfxIkwbMJ2XK5y4yWmVLEPVG7
fZML7wEcSgZwFHst+/fO72IXVgPQ5O/1dsIL8YnDJTgI3xHcOtqa41WPsYX07f5CzmgfsevcDW2V
wVyU66ueEhjLivQjYIVAtjtmoPnG3RdzmhG0QtfT/FLY3BNNYYIvijP0NsO69KTSZeI48cY95MxC
bOxi6R4mf8o3i2CTw02Ub9O1zYH0FvSlLvZWJQMqc0GA4bkz3mMV0AEzc9dfpbqQe9puu2MFRoBQ
o2E/wJHfvEYYBjfKGcotu0kLewnXgnxYnOeuUPlvVlS0KnXSU8zCOeXgSU6slOuhPPBjiNaRBAEQ
OFgMIF+FHVUzFNX9DOy2YzRtOqBWkjQ6uTXJHk1jaV6pWXh7UmTRO0G8nKue3Thf/jy6lOaV5qdO
vG7np80Xu/RvelYqaELVnKxkoOvLQOn3uidV+FLJpl0XCQgWq+0kl/0YJMPowouLRIt9ncsgy6fk
HNTk/ouFAB5DfvZBqMJ/Lwte1qUQHrpXwn77boibnFs7u/WZmHX7KOZKPDfaqrmnpOVepfgIHeny
ALOVD7fYvL0DrvuB611eY9UGaoydPvNg0pgxPvcmIRRJrEY8eVFvkEtJZsAoG/B8DlhA7IKpZqTr
cptk4/ieszt/sIqlekahJZLt2gEcGUHLvYCuMyLu+pygdXPI0kH49E+wf9DR8B2h6l4gY1W3sYsG
Gh9yEOwrmB30WVic5Bzx+bKtlma54qLHLoSDNz46kxnO2b1DhnZCg9Bn1PcScN1aFUkKIVMS1N+H
OrR42oFYrBabf97iIXjJdN8ffGPHew4xQIu5bT+OQS42OAVwCwfy129Gd1ujWjPIOnaIUSSpPjiD
kr0i/PqN99w8TpAMjn0NNBypCCBwsKhBbOYWV9eqsaERADUi9cIyHHcqHgtCDoVq/wvh4b20yq3O
Te7RcSTtrzGzk2+zlOFLYtp83VDXi7ev4iMbsW6p2gFmwY41PJCfyZ6xYZQ/UxEnOxZq4x/jReEl
7ZTLwo9eK3MAA4sPOrTBMq0GN4DON4x3S5UbvjLtZj8Ocac/eT66b3hACKMl1HJ+jv7ofjPLhLRX
J7y/w77xmJiwbb2G2HcAKCdMs9sCPM7NWmq1bERpJX+mPlz+tcLG5+0aAWPY4co1bduZl2+Q1/5H
mPvlU4YgeIVPtNxdox6DqYzCYzzA6W3mLj2OanD+gL1X55BrTrxqK2E+3STyd4k11Qc7cqw3zlTT
Yu4j0OjGMK3axAmR8IKJgGWZPSz3aJ7dj/3JtzJrzU2fyjmbwJk99c9hlVNTh9PgOMy9+RjTNmUp
Yrz+saMefu9SedgxEbb21uUpGddqMPGuqRX/KQ3EazE0FEQXmdyhpcOLUJb6z/gi/+NE1a+N7LZh
uRMdFyBOa8STL1gxsCBqZ+/XFuaywoo/YTFfprx4GyZD7Xbwj5Xr3yWLcmLT08VkRr85QlQn5ZHc
tqbQP5kRs0eYa4igET9d40QvbiSdtc1dnQFVb7sAxPlIPwWzZyXUzvfEJRHgqmuhL7geXwOLvxXJ
0NlS+Ar0ifA3tWdlzoziFPuksQ3+2Dvky6maS5jLP2ixW9PXZtVh2WyNfU0FtCaO4pUK+j8kbvKD
qqd3zDfjcxnxEKYF11QlmmQ1eM4rF61L40b/Wq2dp4GY4c40DiR9rS6dTl0yclgpbF7+qzGnTC7M
vG8On3lT9e69fhsomDasXbBg5zvIMEQ0IpY5ThGhgbSIi8Yza3guF6XsX3DT+XaksmoNjKMEF8r3
SXj/WgQdWoNTQk+J3omHfnZjBrOkbR6NkR/uoFiQJdQ6CnKsjyVDbWL/31IFDgon1q4qACYB/ozh
D7ELHlI0XQpScRMysSDhWg8WoNagH89ctr8txW2ZJiSJi5uWxiLPgTbl/VuQipoHILKPcPnZh7UJ
8eRF2CsSBtxqvEdfz96VQFJ5NGHPtKPSkXdZ6dLUhrkM6tN8rFnH0gvw3AKVAYQ7PGIeO6bh+C4i
KGdOS5SryBW/Wtgl56IB1mKnOC8T4bmnuV3Uw+gPwybyJaa9ACI4s2yJTX2k0QGW6SOZOftU4NTZ
3NP+W14I6oFHa3zk88J/aOb2IVngEMxq+DJ0SG3TiqB17qWgCuGq3GggwKi5eMM2K+95nzjB1Fcy
v2YCp3Q6+bShUQdxHIPOXxXWQuhgkuYCHcDZskl6b2Pecq1gn1eFGbqjYTXQegq0cUl3Oy44tUJ2
JwpjN3uurUc51tCT86NHyULruZcZsRusTQiAasDIFfttuJsq/2RJCEhBG+2DUrA9xWNCcJqQuxYM
1BLBLKBxaRXOWc8AwSen4IMfg4CNkQV5G4UEDDEohR/AWcmuLrP/anR7fP70PwjyrzTTRHS+CfDI
EsvwsXBaeBqcUtxh49c8aO7xHJlxoXZ585ZoVe6kHlQvlxN7+3o/a3PJI2+hkQO0yXhPFXfRzvR3
TmKoNlAKXmfdPAgbaC44BUKc/z/WiIoEeGK1FPTSldazKmsPI+JirUYEx1VOnurJ8ds3oB4XzqT1
lLI3mOG5blJ3pvRvoXIKj8XBne7NN5n5alxLvKcjRV75nN6/V/M1B+InmZwfKg2zddYO3d4PYcDr
VP2l1y9CqZf3XGsxn8YYcZd4yS9USF7VA70hxD8sOjcoOolaxFc13ivO7rb1dOkHovlEEixL+axt
ZufsJjkr07D7BzSNOlSKM7h41wjNhFjZvh4S7hgPxWLdssabN0sCFTwe96lO30ltlJijwl3PKMkj
nne7bAlwyN9T1eU90Fo3D7NGPhbNSDNOEZO7sH+VTUWirNKrw8C/gv2ATjWqXcBZ3SS8Q0tsy7CZ
417/Ei28eZjlDtM4iFVFHVMiGLiL0kDUtl3vFCfqEAh2ZK5hN43k65O0tH6inNB11X/KMYciaruk
Euq3SI39mRZXs9KV12+4TIJfl/MeD/g+GZtLO2NJzzkNntz7ebsEv3YjYX/YebeeLSfYwJ5kePQY
z8FK/Ol9supto+29I6FX2pZdsTUqv0InSm5aouvrPH61Bg3ZIEr3bWEdrBBr8pIhKRWeeSj+x9F5
LDeObEH0ixABV0BhS9CJVhJFuQ1CpoWC9/br52AWb/Oipw1FFOrmzTxZSnATNVDvMHocC5R31zrz
QrxaNgMF8z52KvAQ1l9dTt7WTq2c4QK7ezp7x8Iw1kFLG6XdyIsi4en3OMs2kRvccKe9lMsjnnF6
Etyik4bA35Vy2mXrIvUdDQDDKl2GE9zZ06b1yPJV47IvKiab1BHZ4CEu+eub6pTV6qL3CoOx2zH/
enyZKhxGMqdjdy6edDv9wYd9SZUuN6yXWz9wwWbkJk8GdkGDt0fw1nfiIwH+lNvsMJIcgkdu6XuA
MBN/FepwpkITfuGoY+epYEupRU+0FtVpjuAOxtxQJwCE3ZgdzaWWIOaA3PZDah8aez4VWnrsdOts
KjHi2zM+ezdINvjr63VikJfSIypfp2a4LM9zbGYPEAB0RjtA+8QOn4xg3Ep9+ggUfNGKP39taljC
kJdO+KJnNB/1Qu0cNj0KXGtiZvzxztVCHsdXxMtUDTVoANcstgogCY93MvpBitg25PLela7OT4Sy
rSkh+Fv14TGcPLGrhuxI7/eHI8Tv7CUupT6p2jZq+qIcVj/kRiIP6GtoEjZidK6Blo/Nqwcd5J9O
JmdH/AwqsgPGrAqT5oK8++6EwS+I1HzjGvULjIJvyNL/RK4/8M276TK/GXo8wMjo9IWMgwteV0zw
uRS+VsNLNzRW7bLSwTyRxpVbd2ZSZrH70LFwWVBkh3QYT50rT1EC/KiO3G/O23hHnpP6UTwYmK2H
bsWC4rlJHfaZlBhtezkh6Hv02CDd8MSguTQWmvYq5bsglFeTM66uoEtIAxvFE/1PJzQLEnTdwoUs
wrtb1Lg1aoj2XuhgI6HoaMddPtsbkt5xbgrvTWadlDVhqy5wGSZuuBFQfVIsDGtW4gduPpjGaWn0
wdARcmR+XFeqeDXU8P95/Ghpw4lj8cNAriUXyiKbmL6HrDS0yF10yLWpazD1664v+rpbd/De1lrm
PkyN8RzjuEiJUlsjAUY7bvEDL912yLP7WUfbUNTQGJnJnb16hozt+Sl1vhRnpduuSJnPoFetLc+7
sHKctqGKaUGh+tonmvxe1y2mYcGyOqrNB1LSzQX3CeJrx72/wxD9rFU9hy2tYxBppzWiwgsBrjP0
Y2dVluKLlrwTD/LnsrUmGoqOrTBfTrZMdzWD+cou5Ued9txQms5WRzR3NpohuS9nooERmJG2RbOE
ailxg3BhSG0fY+z4TGbR9MkoQxkLZ3TCvuIQGbubcFV5yNoWEKQiAiDL5mZP0SctS0DSIhpsktjd
mC3gROb4q2nKJfViXodRO5uJQ7GC5yWXtBsZxqPK+8T2vLAT1LORYe+jJeXN1okYgiGL93JgTSIS
K3/XCSBThGJH24hWnFXYdNZKSfWvtr1ndClk7+y+NFZCwInIFrsskDB3vJulka1jaAT4LohKYwnr
V7WIpoPN0wnfwni1Rv7lfWri0ozSl6hKz6TqYahOpIeTsX/ASPNQaPNP5dql30kmtjZuP7xKDY+G
zG0/T9LStyoiCqVl/+pDi9GDvl6/piZkxfUVytM835RszgZiLAZJ4r0SpRrN9CRduuLGKM1B6QY/
c0eyS/bcxvK0mH0SzhcrzczjYJM8SwL10uU4qGg9OTZEvtexNP5oVoIPNWZfnswnYIQiP+npdJ1G
njPILkTAvfAzbmH0xaFE1S2FZMVOMqbocAHMRq6u2ejVB4sXx4NlFq/Y3aw9iuGmVvEuZXOwDvPB
2GhFXB24gnevsrDOHezwjVPR5BwFTvsEkLDcGYEX7oCghVul0ox/fQyKp3S9tRFoBw1WE+Mykj1o
1rNu8cjqy5xeuM0vNiIOE0N/pWWXm0SYN4+T1Zy61P3EZR34STa/FV7J8i27K83EbZQ/qjrMdi1v
Qp8b/QiOOn2BOoENt3hPk4UJW0CRxf2fb+lzi4+U/WX8s0l8EBO70jv+MpqMZ0Minl1iKhudZP/K
qHNslm72T86AD8i336EtduusMa6aUXAsTcnvbJX3aq6DBxc4PidHcsROSLcBdv11iPXiABXtyPHa
nJtS1N/w8ay9MZVuDghiwsCsq2HTkzbbN7irWCOZ18wodrlKaD918uLdjWp9Q4N5h61JC/zWi4+A
N+A5EKDbpqH+VbAHIbWoPZqkhel0hc9u44cBoE7mSrKGS7DOZMI7NIYGoGr64qnh6SNdKVxGzrQv
tkgcFGsWzlNtDm9WkL86XXzgj9uT4/gAuE9tmihAp3SnIpmfwkJ8jBAlZ0R5Ab1X07Nns9OfxWy/
daZpbgal+n2Xm2smUeUvr6cIwCBuWbwoySs4qzMXHFD1MTAA8GSCIAg3SckFkMx6OoY2nH4nIokV
82VV/cYV4dX0mID6aYvlagFjC4l10wFhrhSIwaIZ12PSfxW2zmtdjHLTNEv1YYU/00lR4GSx63D6
+yBVs20TGDfDct7JrqNjDeTye3y6tFEWPum/t7GUF2kaP55WOD4uimdNTs8md6ekE3dnwLqNCZtG
PMddK6j5/GzK1zxSn9JtnluDQho5MuDjtmmGccsbSGyrZBxW+M+wysN6x/zprWLDCP1RVe+478Eq
ZcmPudBt4jmE89g2m37mrb+ExgbZeD6YLDr8pE1kabK7g1WKh6AR974njpFYIvXRsN81Rp5Hx7V/
KxcGhkn2R2josNY0nuiuaXkA6q+wiJ8lAY3NiIaBtTTExx+coD2piw28YgkFf2JgxRieDv9yLV1z
6EQLhBdHfKr28zh+05l2kKFkyolLYtCClECUug9j0vzQFPIui1H3i1EFZ2YCE02ne3Vy68sr0zUv
+U1iLDRsg01+hB3adMWTZ7bWPmRrw2yJvXrIYrWenOpjwghH8/N0iGy2u15PlmayS4Fb2rrkXX2c
Ue/XdieewQn8ZmYKmsh1LJiIrFF88hmp37bmKdUt+5jFNZtmrq6t3b9aTfPs6qpe87fIjlUCrSOe
AsHT1R3DUbzUjIVYCb+rYlnUy4JnuuF7aFRsBCFwE4TouIsYVGvXs/hscAyTHSBDyBrrtVoaxHmi
yfIk7c/o2bfJaY8VMXe+7d2rS+pvsJt7ZIXfkUHyKunGi+54Zy4emPbJ8w9pDgu6yLkD4ohmOoOj
PL+HHhyjyeWLnwtePnbzgTbMwBMSWaZ1YNVwDu4cG4dfW/DddZdsY+N9VAXbD0P1bABb0umVXbxl
A5RkGpERPjuNqTN5tR0aSKjF/rB0/bWn3oye7/pIAG0xLGAZtLAPdRzT6znCjNYZUbVPvcbbsOy8
4kd7EdV8IDx/ai1aHmODjINblLz3quY1jSdeYkl5YU66xaHH1izJjCfUlGwN2uWITw8IUV59JIUF
XT9+rnBSppNLYzAa+74dy6sq+KtyycNg3+fHKJzOXiRupCLZjxMSh6fiPJomx1nc83S5TbvUHBoD
eiGjWVvm7yrCR8dEckvT+K7r2tVsy0UZanelTcLEbuA6JDpv9aaFNCnaT6KZj/Qq0cUT6T+xZ+1G
vkV0vrSwi+MnGnPeaFR6bHC/rcqAFm/Xjq6TaV5GPdo2jUr2+OzPRsJLWUWSB2rgdaWM4mUwirWi
3I8omj9Tw4RwqjAIAF/pTFhOrhbsQtBNeEwEBwBsNtDWRy68F4uOcta+RCfGsty0cqI4lKdpI6WI
acbiJIjLDxcAU61Pjwz2lzZqn3UjSk+QOr66tmQHmOPbz2m+nQr+qdOUakxhqGlUJa0oZzuYtaIj
TLBCklNC6lnIgCsfHlBQ8s9KsbBv8c+0lrty2bL4NWUSBMSQJRK2NlRv8TICnNajfq3p1vlNrTre
D57JV2kCC5q55keWzC+eQ/FcqHHBr+X4yCY+88OixqIVJGx59PpWRRJyEZeiSFLcZs5AV8qmfq2d
mGZmhBKVquTcNGzDUtu+g/QjFK3Ek2iir7ZmWqqYzrljdtpDHRrqXIdcmAXJn207tiQEm8ewmRkS
0mHiv4u+ZDh8N5Fx1jzr1FPIRbxRXedhEPg4LZzj0/iAoeojBme/jhu2bG3YAchqHaSUcTzp84RZ
cyo+xwiDK5EWoqZsObZUHtY488pkA73D24RGlKynIbHXFI88NbE8ibI5Qed+A3TB267Nc04ifrza
NPCmQGk+QRODg6v+b5rGTK/BKVpn5gCkBmTLegK21FJXTUpcgX2FBfR/I+5gW9/CtD2Cob3+oEfs
6xwJahoL6i1rAeeBmexxOuWGP5d6vwPH8LksNSyz3DIM2FdiLBLJtr9D5afcWacQL1qyGxF+CJYn
6GNFrn5yN7oVk/qd5757NLrws+14+ki1HBMqpFkkW1BbR4yaPdEH6UU0j7CBWplG7/iqEnLfUaXs
yZgbVYIZZ/BWLEGbXVZZz4MH/cbp+2eIJVytIvgZcFz8JNSpAi8QK/QYilA1vFhLVihqvLuwmjs+
wr/Fir737L4mQgmdvC0hXQHKPbTRxI6q1P9FFkgt1gXDxgmy18YdlrDQh4WHe439843O82+dHr6V
1mCsGQr0z5ytu6jpLOt1fgn/KFGDhWxS7PEcfyv4+Te7Z+bI3VScGr3+tREsjtzRcfuPiOlKyls2
T19uoc5jFlNwpQfdt8kfSwMr4y3bbUpvZv29oOzlxZEJiVJiZ/QwRz7hj8X/L+o/EEAnTMLtinLS
T74Cz3m97O9KgHdx4T4ntEGVOhuN2JqOsTN3rwxzl6hhnz3NVy53FJbOtJw0mHMoG3mADPFW5rZ7
jbo+OLbsV26xU2ZHsuaApyZ616hhpPcsdNggpC5EDIJz1qVjo/Knknb4hk1abxJi+tjtBIUPBHz9
mUAB+rdHqyEl6Vc9GuWfYFIieJqUWOPwgg78PeyWhtcRn/uKhJz73k+lcZ5bogm8xjL2TchLG4ty
jTXVThcHaencYPp8kiYHbQzzYWWY3DkAtlDdhzBPWviztL2lKaZGeM4cuZsDw/RHyC0bYTQ0TUXE
FmQU3luXW0FhxPOJpXawDi3WtQXvFsGcRN+DYEaW5opiORp1sMjCuDGhJodsogF4WxeoWB+Vsv81
IDIkCEFYMV25xRT7iXfQ8YeRU80YjQsxzXWVImNS/nGms54BRuoYqkOEh7aoUexd+YEElBxBA+Ar
0mp7iVVH+knXsw0gIdyLwt31HmhzdIqXpqQ3Tc0mtVD1vizKF4ws3SoRnn1iS0PtEyUzKd3f7bzr
IKr8K8MeaAfFBphJkmfDid/0vo2egPB/Omb/NozZd0MbNync0tkbRlKyGSvJKyT9Vnemr7wQx7lq
uO07r1Mk6QUrS84+oW9Qb+pdmuo/RMyvLaKQb0rMDaS5fwnr7gkXjheIYXxASmyThk/JMLmAFNRr
2lV5n0bX2HSBc69t5AVus81DbyP8RwUDvUfP2GKb3wuZfFaO+WjOaNF8ej9jo49XfuEJkY91DyHM
1SStJyrZ0gNs7+qFZjPP2mpmSjlGVZTjulo20iZgGDb8AjKgYZVwVHr6E6c5X6Aa3VZoLmRJUJx5
gmHdzabnRjd+CVMRwgMFzKss/SD57twsngbfxIdQkR9alWMb7lrdOSD+N505pnsWTUROuXMQDSVV
PHgUsudwmiqsQs2n57hpxdGgcQaTcFpn3ohd1BJmT21FVmyHufoDCUXdh/vi5daTDhhkjXN8PdS0
4tVUs+VVjVgWBhmvbFWDoiQqx2HZrNpopOw5uxTwxJvSTHwIFppXz35Sm+EfTCv7bno1Ypai0Oex
pMhSrNO0BodWCadfDSWDV5a3NwtKNJCereNOR5uiAJ8aq19ntF7zcrH+ACpgoc8XG3xttBrGEdnJ
1i0hN1LZkLBjRO+JHlHu666yshNXZNCuCHchCnUsN2yOvTVixXyqwPA/tEK3kSmlC2vAhJwq4KC2
OjbmJuMvVgTBjY3byZuyy8yMPXf5FTPZMwfiQ4hxHvUvkzsrwUtApFIXtKuWpiT6XYY7nZrQE418
1RpDxrhWDC8bIws/vNBDKozo6ejni8BIStAlwF07Sr6aLss6rUrwa+EazGONCpek/mS9fM5cTCUR
jux9GPCtbwlxbUVmPGQVp6fy/uiGhZhZ09Jd7hsdvG/hYrBLQldunagSD7mNryO2eHmMYbCe8Rkz
l1JaW3RjiTXHPM0JR54qoY45Zc2h1oKRJBxR+Uk5a6egNm9Z2my7Uv7aUCbdovnsvIEoIC5jv5uG
30lwk8hLiGBUZWWUmupde+iK/sGlksj3EnN6rVL3L6gnIoymeiMAeLJcAgIahzY9hSFmQ1JF2M//
5i79sTp25SlK7hLMI1JEyHKFAcPbl61RfTg6VFu8JtiaNrlRs31nkUnhgdbZlKEg9GKxsOt8+Mgo
n3ZxVy6ONUZNAAet7WHtj3CpfdmFs8T2WiMZN+CgWsq8PCN9puVRAHFxxXyuVNXHayMuurdJLpGi
ieKliF1nFOfPXZwN+3IugTt1oxO/Z4Jk66GpQl7RbRyr4t5Mbr/hJNEUDWcOposWrFW81fSxOwRx
1JwHhmYA8N19VuMJAMadPfYW1z2Ta2K8SYt/Pi/ED4o4KYVzmHo6M99hzvjCmPpIvGKPZH6maHf8
YLfJnSBwSq6g8iUlc88AgPvQBpPq5dOxVXawbYuYr2uUfyWEgmCn6FAgYKKdIqaa95hisj3hY+UT
XepB2EF054OTB1gi5cHmfIe3STUppr5wIqWmiuGn52TkDTWzyZApomCBKI+3oiqlt6YHVL3M0q6P
qaBy2y8SqjoxV2vzJoXFcR80mT5BYmQ5QsPyeJZYO2+5CRRq32V99kKBEgxr6pE+6BG2r6asklcM
Z0j/bjin49bCj/GPV64+btVguBIdI00eA8XqjrdrQK8FDCIEy2EkstJC5NHtiN552VN5GsdIKrpl
TfWeKqU6e5VML4FvWVq9zRHrxzVdwgiJrkUGvq1qZr1KiNLAOFjRKMfZ2W+hPGoAtRoHDEHbr1XJ
1B/LvHiToaPtU3B8P3pcVEe7zgD1sPcvTiW1epuqJJO0FNYlt272zNAnSDn8ZhjzJaYF2R7wfOIO
58u5q4HDbCTxpYPA9fYRFSF98IHM6mFtm3MLPYunNrlxLR7dTTDMDBn2Yris6EJ7KtMyAmKY6zEV
zx7PMw04LW7tRnCpQJoe3tHJ02vW4PNwQ8u92JrZfadYwR6DEZU8bDIMPtZSNEjeJf8EQZqscVrz
Q5MAVjWylXfIE+GOjTznSBAhGRZNsvNAYO3AVDsvuq7UhhVbcZtdFe1mXDoPMXW/B6AZw16oyv4I
bQq62JfOKHnsH2ocDF2beD6x+giQNHy2DxPB8ka6gWOzIpTlk7vonkaz79cAgxAUbK+oTJppHV66
YWulXENhv1uHamrECKK4ERsZCbdbzxm9olCyyvDbwIB74KdWW9sY2tHzGJEOGlmb2H7Z24odOwQV
boBWNp2DXim++VwUflzLnr11r7vZA+WV5SNW3GDrkcXnPjR2lzYUzmdad7RkFra57ysYa61WgJJs
NUlfW29HS/yKEjhTRC66CXAl9NPwYQQPuMc4PT9a2Qyho40Hea11s99TrqnOcBbbr7Ttpi8ylt2d
H0n0iP8PXamIbExjidOSgotESGsmZWPOmR5WAG0ow5KmUzBE8Zr+geiRfpF0D+EBWgPJAn0804eY
qE1NUOtJZkn/CR5T4DlUZNbWKDfc0lFk+oS1bjy+iCkxkierZoF4rizqOAmRIo0J7SeuINdplfOY
IAcgHfEsllIcRc6dzg6wN7TZsGNvLh/Mwv6HoQrQPLvKwoAAUBlLneDAaWqOlxCyA6smLtbplDzD
18BTJB+mOvlN2mKXGSHEVkv4kRZeasnVKAxU5muV/RKBqsE2bX0JT34UAjC+5xoHAzCIr4HQARSW
fGuE3FZNC7sa1YwlklvNdFfggaAjyV4DBdUOHF7of54894M3PShaZZi3OE5iJ+P3Z6OQ+3R2PVlF
MDFTW/EADbt2kIGjscQKZZzMsGmogoOcGWlaf5CTC3+s41sAEo0K1Wtqld/cELgcgb9irtKBywfb
OBxCQm+9s/F07bEwXPtVpeE9hCigKtZtVSVeCpY5ayG0O8SdJ31wNN8wuadBQcNVULv+GFjOg3I8
2j5L4HPCysnAtSXuc0yZLBBA+LlW+NIMerXmvTnsLalATC49pz1UFHecphVvOOpj0vC59ErEuImt
ASefBcOUG3MTCQBsYI3ZdTVUpLrDsdHNcd/poQIRppubhEATthguNBnv2ULjfdeb6slxaLlMQS8p
V/4t8XXSNjT4NomNnMQCwDQb6+jICm+WSUISTM/k+UjH1a7L9VchgaEQFzl1DbghTC7P/9NJJPea
KHI+QKojutCJiRkpoyaD63+pI7jFnQ30nmqnagGYEFC5scv8Ibki2KOCva90WlnqmF4rgLjYaURK
xWTQHZQSd276fykbjkPIY+tDu/hqc+aGsU1+O2LuXLrlk0tbEc8utzeRDvaqWzj3bt+pLZskkFFB
fZ/oa/ftovnrhbb1gM+uzJwtq8elbSMGTGBhYnx2UAwZCpJiD/122IT1kr3VMNMEwvtL2vDM5Erp
cls9mbnT+8KVbP8iSV/gTDQR59u7dDi5ShqZN2WW/0qlM2mUY85vUIPKd+W878BnNSiDtoVP2crt
v25MYLbAB55l++xF4bvnho9gyjpem9QShibpLIMuL9+dzGltlf2xTMM/szDUuqqqh+VO7xC/JGfK
F7nUxD3x6nsbe0c3zt57fTzWot6O4fQdY1HA98eAMec4g3MtZvjKZr9qsClKmmbIhYWwWIXOwpAh
J7bJ3KVxC2mCI8AR0ZPT80EhmwIEUTQ4uFT2AowffvQuuhZ6/ZRXkmayKD8lY7SLe63cxv3wmTZL
5apQS0N789ok2k9jxP9Qealu0oguCXekvmqSAcz38GjBim28WBxsVuXM0PMV9RT3A6+TMQRLUDvG
RcRoLP3Uv6bNsG0otphxSNOr0mwNDQybDq7BL1oDvHbi7SHisiws04+0Cd6DKP9e7ubcju6aUO8W
TQBrR5V3vdS/CTO+j5V5MjOOVaWBTDSM7Gv0ppdspJTS8V7ZZ4TrTsFuoNTLw95Qb+veOtR4CimY
Pxo0KGlzu81L8EaQN88mE/KWps+K5WH4wee1VzSCr0q7jjbScMGDie6Y2gPBnKp4sMl+gf6KV2Nn
7GNWlmVmfLsjDpl6ycZTuM1lDuTVyqr6U7ZsTZxMHEfMcmtwO2JlMi5i9d7WxXjGQIgIAGN8LVgW
+7KHrFo2CmLshHZJ4yc3Dlykrdh1aV5uBM8NJw92Nqp5tAeBtK9lrbYCZ0MqCUXhiX31F62G8Vqx
OyN6AfSg1qtNYjWPuk0VQl6nLEnqu6V1d0lIiziFzfuhwllkJ8xXdARxNZWmvaGZ7FD2dY/MM9Qb
2KWcD5lpHwMMnqTz6mvcRTYwN+ZHYeFI6Nyq3kId+0MSp32gM49sccSKB+yWqag/E2natVV/Qdy7
xyM+UDNpbzLRQDppPNchiTSAVn9TsogpeuOyO+UKCqg07+H7SJcWj4h4hcX0uvPC+h9XnniVVPGr
XMwOPR+AV5QPNevOrVVU+yVd8cCkHh3MLqatD2uBlTZnhH4WsVZ0i8CVkITMEAkm9tKB5ldieFMh
hxtpxA+9NrV/ViwP9Oz0tyir+mPokGDziuw3IUfNL0pdRP/yiTnhVRIF3Nimk6xzKj1XUD2iNe5w
zCnaUZaSHWAE7sDxtq1Os1DBOxS6y2JOZGFfJtlNLzHmysi41FFTrLxu/GHHzUw9j/juWsoPwCsU
JTu1xiXmNYd/tlNdlkLJXaVhuZH6jPeBh9qouhtEeJa/Qby3LKBW6BdHUem3QnJH6XpWBcEIx73S
2u2UZ7csMj7HQD5YGSrK1KWvdMDNr0YgG98Q05vKTdr44gmzI3VbYVf/BWgmgW02dNZA+hpmjt5e
p7YXsADeg6m86MLzR5QU3i8G15LZQuiHCbw1i/icOOoH+X0/lXnqy3R6T1QITYXZIOLdmllsFwxM
6LABHBCb4kBKAdNyzqeQWtkW3hyoUzlo286oWn6T7CjYo38kabENC49sxSCO0AoBcyJBxrGTHGDT
b2oL77IxxDUx39rduEr/43+G71LczuTCpxL1MeYMFqhBnd7ps3/UMHUNC4LK4v8UEhdlPddPWjzd
jKi5kjWi/TieQmJu6uhFzoke3I8+07EWtxNfmugndI1bGQuoFKn5iO19B7I2X/ThcI3QfrTdGN+i
+ztSJwjgEfOZoRu8wys6FGif2ZcCh7QxN4I8/+hQR8zbDwsoAT/QQ9pknrCmlBsS0HeTARw6Y0ws
YASSzPGx7gt9bUe8K2CVcWoX7iKPmX+UsnIdiQPc1WWwqtk4Ljnv5C0xuo2I9MWeVJx6Ag0RJskl
N7PPWjgLIXAUcOE9FgK6UIAd8FVJfd0p71L3AGDFfb6mrY/61cH7HviyRRm+NBybAgda5vbCJzp3
yWzqGtwsj7cN23gGlnqbDsG1tFzuKzGZnDoyTgTpbsDt+JvUk77mdvw6mMM/CKnjqlH0ReM9P9DT
cdDyWj2EYX8TmrNTtoezrSwuzJ9L+0IKWMUlEjxUVAfw3udtu0OmJ2igt5detWxhY/E3u94BJxYH
O8SyB6cASUJ/9HNGDJaGxpEWyVgbNkGKnpSZzKuBDmArZEXYgV5skmSrsShifG7gQ+lfec+VVmTq
SsL7o9GKy+h4b41oqIUh/plX5s5wyjMOgWzj8aKdKoEkXLaHGj+IPxT299COX25U7GABEM7UtRPh
1j8CcM/9pF4xyl4hun3YZf2FI51HIHVqNmkZNQWmuWdJtWHFy7Ovk6+X8/ylKq5VSJ9ferNgUCJM
A7wkPsNm2MFApwcpSC4ZoQpMoe4X3QsvIKe4o0CvN1N6XBw+KFdPdb+cjA49EBj41Ch4XnP6YDQC
X5r4l6X2hVoNDYE6XltD91vGbNej5fyV0Qtj4QWJ/Fu1E9b32DDXceotWyXnsWZnAGclvgI5R39N
+2AtTKyavVe8dGoEgEfXDN646QAAniDuWAtf1OYBvzRrS0/0ZF6Xi2qjzoWbxcA4+CwIk++ssoAu
7sIt7M11YRAVTrromIfec1O6UCLRXkYl3yezEouM9TAF9RLIc/3Ijs+B5j2Z8zQvQZGb8OoXpUUH
zJX5tiyjBGXZiM1VDVAC0Tebj1mXEPfIkOSKOP/G/AYrUFEuI5ocnyem81gZ1wB7xyqibYBARHPH
nZux9eG22EfJ2YaTn5acFznzDrv1+oniSkL4JalWUzGpiOgeArSC/DLydV/QnMplqAotYuqQNmvR
vIx8GOs6rtBf2mI6pXn+Gmf1YwRJez1IA8C4jsM+lvvKA+uZBcQt56T6Rxjql7cw/ptc/1RFzXDH
SgySsP02wf9f13YQECLnp2nHfPvFhP3DVbW1Z39EMEg3cLfYzIZSy719w3+xwqdGHtbNhjWb6HEl
HXHT2Zm89oHJNpLcJYJpwW9U/HTc3jBe68iJZuHu2jrN1/aY4QwInywGPl8vxoM1tBQ/Sz5hPjOM
NWWKScrAkTgUd1KE9ia33Neo73/HASQqzWnfXQnJtRm8jT3TZJOaJlZEYL6doMIk166W8J4EcdNN
otsI7mn2b4odEzmrbue3EP/q0SwYitiCtG3J2m7xZaBFNcdmdt1P4er5Ns4NC+gN1n1WiiErDiBI
REO8LHAZcyNJNtmqs8Hwo7hyzzEdKcdshHqBuKaTEoEpaVJ06TD1+lPRE3goNH6DVReWifkuPWpT
2Eq1CcrZZKLzOaljrPsuDiS8i5yacGCexS+v4Pac9BqXa+QqGnzGUFgWWoee/kPyYcrHNLzEyOSw
dC1Kc5/RoobsVjaay/JqgCiix/BNt6q1LG8bzqVHdgTfPhDMKka1CoUXHuaWu/XGpAn8RKPpEEAn
a+m3xcwWqG1O1AJwG3bGTxAB+ZdTmBj+ynKg0wigGCV20O3upY6FwII7UuIqhevhl2Xofblu4B1b
vt6hnwEBOwv0jcanhothWgUF/nAJmeVzTuj9XWkoCPeWoPQzfzqoBepEr9Lwkn8h90kceV5zlITI
aQ5IxRIeh5yOpSkftASpXnKFpcnFiU80c9d/pTsQSq6Z+rNDZQv7DjYgvGQWTceEZhVWcgPhDRuu
G7IURyd770qTB4Pvpwf6WFfsyjmk5mPcuhRAEkpHN5q5tb6jNBPmikxOeTm6WXQ3WkuDEZZYFPam
fQzpZrSgldPYgGI5xiVzMDQA67MPwQRQjY7SuvjJn+tMLMEyzqItWVxKcDG0s5KLyQ8ZbWq+dl0X
equZJ+1IA7ixnbSq+q4lZxHra8Zpc2ic99nwvB+PYPQjTpyOcIvRi/FD2Bk1mXUs0ZKbfLL2rmZE
7r51HLYmmWeVhBA0PaagIo+Z88u0aj+9DMW7Qff0S64Gm0yX7jWolaZ2ESUiNycb5WMqlRhWM8UG
jNWgKGeZM2w0bKFhibIKeK5kDwkLX6tYRCZMFSs4aXRU2Jhxn/iZCGYavrUHLEHs93O3ZPwkh6ja
FycUmYdFImkdv+/CKt7Q6MqI3oYUpxYjkpPCF7kBGRXvNWnm6SYbp0TtOiPlhYry677KqEv//cfZ
mSxHjmPb9lfKaly0S4Bg9+zdO/DeXb0UEVLEhCZFQ4J93339W8w3SblkkuUtK6tBRWbA2QE4B3uv
7bkjkqomc2P+zLRSRCA5fL+VoenVX9BpEE9ENcjxmdAGdvR0/KxqD0yGxG06hG68h7ofmUzrJISt
RNma1jqAAtMwA7qttZa5nbdkQwpXrzpSu5+92DVeWgNJ6ZaeDFboYmyYQ42oQoJfJXZ3mRVoLW0o
nfsgK+mLuWoKg9NYR8wMfRA0+6Cck0eDjctlMsBroyjGa4lYokSrE5LLoBoKfJToKVyhdCJDlYjZ
jOQDmRvr5SBll/XDdJqhjoQbr28BVf2VcNpa6EBxkrvbqm6MbSSt5qCt3pNbaqeZLDBFIGQAVREc
YvXI4XCDg4SuHBVmOH+RPp4oGEGZvyZTekQTIxzUtHRb0GaPYEf4dgqv4qjQpROF+MTLN2HjduI4
zmDdUEGQoom+ELcyzF3UKrB7O1mSmGCF5UbUnbie5lb8YSMBf6HJPEOdZoK8cAvDE0GL76F5zkgy
vQWeDOocz3Dab/u+BcVLDjipf07WPbqYDXYlrKbTX0FdHr31rzHpLcGVZU79QOq7TC5djXx10zge
E+Vs8csLYyprDmtnkn6RLjR3g2WH5H7EAmWEjR53qzMITdce5LlshT0uAy3YtVeEtiMXQi3wwyxh
T4+cIi/S8SbYpRmHopiUeQjrrrOXuSFOOMp0ShoJIh7mbp9FhEYPaCEyStWJzfAAtENdGXXXzahf
/dS//Q8Pj6RPGUYnhw3pEijpN7+yqR6MNWrU8VG1KMf+Q8Z8FHOIF57qDp/GkKOClwEZFFk+QYKP
nGej7y7phJhYXwzoNTGvpdFotY/S9hgb9Cnr2JVfyS5c8hyVvkBbaF9KGUsOMsvaUOhD0uYJq5i7
i8Av7HTVo0kHuvatrgqkUQFUgwNppvpFq4iKr/eN+KDKAh1pZhQUuT5tktt6lDx2Tcrd9X9ET+tR
9qI44pVpQ7QNsDcJu5jTh7aP225VNxVQHck3WdE5xirjZqYl1k7vdP23f//rv/7n//4c/0/4u7gt
Ugj3+b/yLrstdN42//1v99//Kv///3v89d//hj/nWKz1/NcXwvLo5fDnP5/vdR7yD4v/1F3f4JUw
vCNwW84WwEBturyPwJtY4iGHRrUZe174jwe13xtUUuETygf5UMrXg9KYCSI7Gv1jNOkwQtY7Uu5Z
QYHbEyl7Z+8/Hk69Hc53lEBAaCKWdMXy53+7xrRSnIyk2jnOWLVhlpZB890nufKTq3LeGcb3uRrH
MlmKfev1MJUYe2NG+Et0tg2SRIn7jinm0YP/s41rI774+KqE+WY8ZfLYHGV6yjIpfV+PNzij2xkk
wZLn15IpYRMKNLbDeOzzJgVYJYKLbon/A1pV7KW9yILrZbv68a/w3vkR7O+VkCjMHds6e3/sICWi
pjXDU4DZPEIjmiZPbTJbL27W1RkdnLRKN60oWF7SUch888+Ht6TtKIvb6Pj22T0v/AT0MmETJycf
9D2LdSspc0YKTpsjjpqlckF89icHQMbx46HfvlXKtNG4/DWyy0N4ffspjOYoMzJuP8klM44vayYA
F4Cjv/14ILE8yNffKCOhdRR0FDguV2cPOpZZjY1dGseRugbJuZtgsciwhjz6YPauWZBcToMar8JH
34UcVnZqEtMWeapDf2Ry8k9+0HvP3HaZOnxfAFs4nzPIOCKbKNHhqS+MuwqO5abEmX7Ax/gyB5bc
uHUp7/OeoJOPb8TbaYP7QMtJ+QxKLsHZu2ZRSwYmcrdj5ZvlDQbv+dLRSXjPkVP88M+HckyoNMIF
x2Kdf8v0FniaBu9VZCUsWiJob2tfIpStfPHJd/ze3XSksl3LVlya479+j6rJb2Pd2uGpMaxS0b0S
wPCRHpdkwC3nGNBaUpcTSIz2iOPwGH18pe+8xpZwTAsfC/o9+/wLGkwLUUfVhSeUVUujH1xavCdd
07DWHw/07nU6y+srTYCl5wP1SdBXNhoyjg7cBkdErpFE02CxzAJDmyp/VuaUrZvS8g4fD/x2XmZI
xcRsup5yfWv5YX+b/rti6qZiMIJjgIb3BBC0feShuhetoLdS8MU+fTye+OsDOPtghaL16vpS2KYp
zkYcstrnT9vgmOt4kjtXUTVupgDvAadfbYK2kiiOb5pynfRdifV6jdGMbShs+yWZhU4DLDqSsfpV
gysRs4iFf2gDUZYgFJucvF9FZ98kHO1cJbZsyzWzK8q/EeH9KrZseDk9bZVoNdaDdwuZBFNdFetv
xlCJiB11jRwaTBBBqJUW1H2ZrhPgytwX5BBmJTaFkzk3dkCdsqH/5j8ty91Xk0LTW3ZObOXCyumB
RRAAO16GTmoSP4Tzd4JrhHEBxHS+NctMYwBIc/8xRRx56yqCEKp4RJM1Q05xVqIYiCiZOBFv1pHd
dgd6D5S9LV7I7ynkzQf8dljlvNoQ9Bi1Mr8DHLKNY1clEEWwLTR3oJuR7EdSQdCRxGglTx59imAz
KG4mZBQ933t1TtFPy6FEQZHNnLFSQdlEeRkNbHUlOV9YZ33bdpsWycDdgEr2YNbJ+JMYZ3Xlon4K
aUo5AImgO/a4Y/mb/IOd4THeGnkB66/Ke0q6nIV4Ju4hhK4vh/GHKWd9Fxt+jBasIIFh3U52/yWJ
jJqUqZAmUQYa/CHlFLo+amDZIHdlZn8JSIg6ZEnj3VAwIXCBXcoBc8Ie/leAQxH7AH1/0jIpyNFK
EL/z4NYcw6AtL/17pPtAuIsMQP0XyEBQUDxNMOJ64LjwhX48N/3j93yZbs/fclcBJVjWAYEe5Oy7
orHBSWeiT3MZxBtwJBFB2w1nobWaty7hQ9vZ1e7p40HfWQOYPnjhaKGZkq/59aCRZxa9Vp4G2WLY
wdpps5G2rXLdZztqyeP8eLR3LpHRXPTStk1zVZ7NzZNpehLcmcbx7WDKNqJmoL0yUcEUfdLgKvAa
QGpW0n8yhbw3rnDYj/uMzNnu2VVOBPQiok7iU1RSZmITwQdMHVse/DopsdcbxDhuHeI+P9lOvTNV
0q11bSpUz7K5y6/v7qDnOoE4Gp3cGCHWOGR2CrUeC9Paj4En0j6Y4z8f3+L3trHSkpQejs0GzjaX
Bepv07MN8NXsSEM8lXacryMvRwWTs02v1QQ7u03oZiMd2YQ1CWAxSEVOe9r+4eMf8d5bZSn2kSZL
sPd2DTZCfPpoGE/AW+qDXYKqxKetl0Mx45NXanllzr4aaTmWwLvH+iDcs02MTCLeqKrSJ0JRcnVI
DfaYl7zt7qVtZtlXsDnNkycGTs/z2QPuX1R++snO9b23i52bD1ZMsqc830dp5fRFjDzt1Kq6h9Hh
fYklBngMAy8SsduhJArnk13GsuKdX7UvOIdVCOqWRfj1Q3bFwmewiJoQjRMdLbQoq9jof8JwIjo6
XWA0BdlWlgrMTwZ+58myPPFyOa7HZCXPJikd1GidNPWJ3aDKh3E7PYUy79fe4PV3H79E73w8Fq5e
xXJuemw3ziaLNOj7MgR8caIIWfwXHBcWOXtyXTiPVkk/8uPh3tu4sb2Qf22GFRXY61uKcG5y4pRd
uIWjYEIvHzMTVpGHu+bjgd55Y9kd8m3YVDm+rc5uoaNsb64F5Ycb0kWhU7yEl4bxZTZ5L1PvWOTE
unqbj5Bl6rzQn3wv791ViWDW9C0ClVCivb5MQmi4hxbMJ8RI7rGUHtaGwvIeR7iAe5UZOvvnl6ts
wf5U+HQnfHP5QX+bjzj/aeaucOxjGNco2rHvIlKD0Qnp0Z367g+E1TY6mGR+FKcwzjx4yWld91cf
3/R3Ltu2CTvz8NQwT5zfdLvw3coRFTWf2/+kXQuHrMMFbZBLfyEp6vYfD/fOZ2LzH6oq05Sgds/e
Xbs3hdnNpXE0UsO6GgazOCVRGT1Y5KPtPh7qnamAkTyeme86Qp1Xj0tCs5Wwwztq9KePQ4OKwSIE
6KKhAt4soq3vbYFjzeTM9ZMn++5FupLaw6MJxOL6+sk2k3Y7a56NY0k88KEfYrElONDc5FTK2//F
RaJH9ixqAJpCZ99MbGc2qYSTcXRsrM5Z789XddU2m7qN5bEKGghGpaJtH2P0/3jk9y7StQULmS0E
D/NsZMvSupftkq82eMMJDkS7Bo5NKrfbdfcfD/VX4+z1rA6qTlEmM7F7NGHOpqARKZ/IzZzNGObp
2cnbbQm1yzBnFtJEbQPPuCKd/aF2kotOOycg093GDHusgNgRIuvmk5+zLCLnP2ep8ijXPcd/s2sq
yymUKRnaJ8Ow7kePcyhfbjv8ZUlDOq2L6gcAHYkRebOf8LPiDrGhVIT141zEX/83v4WHL3xmTuG4
ZwseMgRy3KKMU3QQbvtGZ/egI9K1NgV2XNi8DnUTeYh5smpGA7UgIti5tp9atGx5PH4yhwr59s5Q
AQv+Y9Ip8+XyTf5tTiOAkCtPx+iUVGLRf6NHQ/jng3wNDcvXe5pL/V0/EbvrouBbQZePv1ouhQy6
R/W9INgs/ewnLe/G2cNia0tdBoWEXul541D6cyhtwZbLjtP5lxpr/aTCMQSOM2EWCsSip5gGC7JY
KAzrOul7+wfZIgk+tKBJPlm638xJLp8K+09TuUj7gG28vj9QsokS4cz+GIFzRhtEYsQ41T2oBFRb
x8mcg01QkgVK7Fryyff6ZhlnKnIon3z6aMqiN/J66DLi/CqNCXX3Jr98yKcs/urVMDk+fh/fuUAm
BAm026PX86aQGaMClXbpOEdg+HSD5aSOnClJcE4uMUVBbULLFOrgoL/Vn8y6b1ay5QI9ky4JMxI3
+OxLCOc48U1OBo+jrTOSgId+hwtTtAD/sDrgGMuywz+/WOYBx7KXNqE8r54W62lMBrBzzBH9HazK
/oaJ8rIR5MBl0v/BcQyZZjBWPnmSb7bVLnYhtfTwWLnZKp3Nhm1phzCYOutYNm4NNYLovcpy7oM4
Gk4iRtQh6Df+03XbZQPvcdzosq7Rxzsbc8bzT4yRkscuB8IdteiroaGkd20kPp1e35w3MBY1ksUZ
CkPRiH79psJnC+qmDM1jZ/akEqnRf4hb7OlhZ0PUmsH2ZciGtmL0oo1jav/Qt2X2T8t/fgM7UJuv
lM/lzcs0dvCMmCvMox81HUdvUXNiS4h7JPCN7cdv0TsfpufSEqXLQJP/TS1c6smyjUgsCRI+ugjZ
jwZkv8Sxs0++zbcVsMtWk6pBepxRWXQOX9/YYEwzA628Oo6LjG0IgGOlYnZwTUMwIDiLPgMf9gpf
EhQ8WPAET352jPPOR8pbu9ThbAL5y8522b42UZn4hX2UWtMSY8+7akqE20VnkWWvPPXJhLtc0qvZ
n0u2mfiVsnwmpvPeUWx4kGt1bx+z3EjIeJ7z9FKQYPuIAsH6/fGDfOe7BN/PaYViDWRLdvaNAIay
dewUCpVAmOh9VCwxTJ3AB8M+0MHe2tNjJK0qxK7y8chvXyHJeiuoXDy6OG+u0rE9UJuJYx3xdo7g
ZYGQdcM8fLKhfnsvGcVmD4YN26T0PLs+X/eGRgmkjgjq4g7kEYnrsC2KhBilyo6/f3xNb98UuRyL
UJIJ16LFfTad27PsyHLOmeXUmHzDW+utyxi1hFf1UOGNOd1+PN7blYuZfNmwL2NSCZ2NV0goa6Ep
5XHJGNyY6eJ3npTCxaxeYtbOrWlEPh5mnMAfD/z2tVlafzRJXOgUbA/OBjYwu1aIGqxj13b6QEO3
2+mwmTin1uMP3ELVBYFM9SdX+84bI2iTcCDD0S5HCGclSqUnG1oVmEsqe3AVBkpgnOsx0tNPXprl
L3r9AXI/l4NTjtLYc4qzqyN0KMmGCrLKBLHZjDXY734LA27lQCewydkYrRPaoH9+TyUvDxxDvnpH
nneeHIRXrbRIJUWqE67nPHNOunLKm1aMya+0SozDkBji+uMH+c4b9GrQ5c//tvntkp6zawr9oyBe
5+QT5O6RRd2Adm11NMPgsBLS1gh+EdBr0nA8fjz8+XvEQsm5LdtcTwjaF2L5oP42fNyJ1s497R8R
1q86xNYIjw2CtoG6QVr4ZLN1/ljPBzubx2E4uqMKY/+YQfVxbQ3keT7V4ssyUmPehshRYi0/earv
TEAsXUgQ2IQsi+XZS6v6oopRyszHyUF0TDh5Z1/IMQbgXwR1e/vx7XznaVomoDg+Erbs1vliKRPd
O5FZwEfmNHxLLMke71z9HVyNs8Og7RJlMYlHVHjdJ1f5zsTHtscTbD5cjgTOC+uQBZqPcoad0BPX
QTYaR0Dsa5HRkzbikBnxyXby3fF4XzxmIA4Rz7sVgTMIbwDZe/TcYN5wRjYdmtQNIVwAeuxnqF8f
39h3xlOWXLrffKAszGdPMcmH1IrMxoYpXzkPRQ2qwcGG123TcnB/VFPXfFb6vBU2uJx705TlKQps
8+7Zp0GIdljNc6eOcOK9U+uY0y6RBSlqrkt2dbwE5Pile4UIEGMeVtPNrNDz4hF3/vmz5QCeDQkb
PX7J+WyovUD3KYzgo2EvLgo/Q+q3n8wiFKsZuMO8K5ta5fuPb/hnE8PZvDQAH4Svy7ca6u6LBM+3
mgK1jn3j0JXxpvWtT16o87VlmRtYRSnD2G2i1Tm/2+E8GCQ2+Ud3KrtV2mAT98ZP9nXn18Qm1hYU
QEtJz9nG+foVlXlTZFWmjiQnQHhsS+DeMm1vCgIZVjK2n2XSD4eP7+M70w/9WpN9s8sm2nfPXlwi
3tvekIZ1hLSqyNSB8/LbDMeiWLuN1Xmf3MV3PhNGW0pLjhPezj9B5aN+HBgtjAHCjTQk7jjxJgOw
yogLMivzn3+WtkSht+wgl1Pssxkd/ajVudBtj/7cGNc2FhMk+tK6cWha3pZW5f3++G6+9wSXxYo+
EbZmbunr5crxwKpVqGKOYY/jrWyc4NTOU/bVJ4R5E00SqHNI+sTHg56/mkvtwx7O5HgIgc+bnnAO
8zij/yyOZmeYWFxcprd116vw58fjMFmfr5B/lVk2Ww/O1Nj2+GdvS9P6XoKTSy6feglFCdDHeuht
jTu0Jtl0xOTUVdoAaTKTKTDYyYNbCr2p3Kra9OkANrET40kJmkO+yXFVNcPDc1QPRhul3ZHTgSVQ
SARrdyIGg9/X7cfBuZhaw8AN4QGhqaneCuagtWUSH8GdGZ7xbN4nhj3hNMomHM0mt95Lc4KRjcQ7
Zo0ujj0bpw0fHKGCIgU52hlYN6NY3xckNK0nb+5+QQTpbmdJPqwXA1GjtRNuoGrcuql4KRpcDshV
SbPzmhiku6Wx7AIT4QjuuSQ1A7cc7o9BlT9yszaxJRA0XciJK2qgeXPo7d7GWT9/8UZ9SQA0DssR
wG3EwQe49CvV0lbKZcyJvFmCoczz9pj48hvE+3Bt2OG3GR/w1gtqfTV2Hu6oHCO0jogv6D1NaKNQ
Sbz2YPk6KkWwwTH3BibP9AvXpbcNYzwWE/57yMlufERqOx/bIFA/WmXMp2kkwNglWh4K9rfcKF9i
C0RlERf2NsWAECdz+IyRzYDZNVYHXfBY/Tmof2V5PpzwZUVfxeD2N0kc/HbjghSEluyLqgIT37kG
rilXBtW1sHSzDoi5/J1kZvIULhEbQptPFav0xYhK59R5lXWVeVC1IeB/13UP66HSDWZOYiCqNT3L
YVO2ebgDQ1Hv/E7H0MiG33MpvxWoGq4F89iWN5OASixqueirHQhEdWnUZXysW899xNkcXlpO8lIZ
qYcmDbAjJdH1rOEqTEkfnHKpgGkjSyAipdgajqFvJ0xYOwwP1509PTRNnR7xGh38MPA3lRMON+Cf
5RWWBwLM+xTjv9mZq79aK3Ga/mxyIiagr+6LKa3WkBK8XR8aGj0TpBkW4TuqvfQPskVxIDM5+45K
OznhpRDkFczZdJc5hJ5rXHzWcnZPh6Y8WJyIkirqf2uDUFwnwRDsQroLl9ngORilUtIKDctyDjKv
94YSw4FnJk+WTp7MvMr+mNq7bcn5+FVQ2RKkUieHYbYHg7DJMYJO0EM+0nLODkoXZHA4Pp2UwMIe
ErTVN2soYdizQq59VX5Lu/CR9zi/NBwHV/UY1JeFxlrkIWnZhVbQH31TvqSG/1AFgXXSRQA9SRe3
aWf3DyXR6mCx6sciRK4dBP7z6NoVuVYBlES+I3gjwFzlsASFeRZILKJ/fxk5oM7c5H8S+LdbLfmA
w5w8dhkRbkyrsAQHONZ31WDMB7MTF4ZwwaQBhzSfG1K5DnmEwAVF+c+gMFEGtDzhC42c6w7q03hl
jlN1iuLK+xJBftlyBIX1Dt0V3usl1bZ0AUu4IlabhoQRg+MQMqyrQF/BpIJd0XUbVBbfJHXDqQ8V
LGXy79DcO/E92ggYy9WS9E1slO+lMPCy9rYfgMUozpc2mdI/Mu3jBMpQpGRQ9ndxW/6ZalAedV7h
R1XPQpY/akjZWAld/+uU4+mrzHi8bUZyNhBk5KRKJSaKUvcw9Ea6Jj3XB5Vp4FbpeQduRux215wZ
1BfABvqrFC45Cgneyw1uM3BBs0fwSgLsJM7z6LKSrrvrQvEbd8jEHcS0apuLAbnv9T2USZ8jIYtO
v6oN4CNxGOzq0Pvtqa7gaYfgprxePzmB973UbCNMbSPumsxuH3QRVvtxcr4NZll9MRO73tRTrK9n
RxWbMRD9MZgSbAhjxhaurIhUh1zspgRSOWpDsRI/DXHXXaXgRS6TFpHnBZzgCyDjxm4ITGColKLr
ZPRwDLXYDFfuoNpNOpbuBSmD6R0w6eIFds58jyUEzTzdLvzz/hKbXrg5tNmRLMY/nSmDErxPQ6pG
EFkNaIXW2uaQ2tdCwS1txgqzNd5eNkuLsHBSSQ38imA7nDVmUqfr2nCKXcmp3zXWBGuN1BYkdzoW
275OvbtJw/SaZui9IJWNrdG2Gp900hyUZU1AuM1y40EBurQsrDix1eRrMlGHlVzInrMO/pRwGHA6
wFLNaJqxbNgADyCFfemgH65LncJsw5Twq6tIgwhsrZDCaOAIEitmNhR4QWZydJf8o8DbJCDOISN3
2VdqImMNo3AC/dxEJ7YPNkyrbvSeiOzMqpXhhPnvnCjHCGtnRea013UXMxvSjr91FJdF7cgbW1Yt
wAntWF/IfwzX+IiCqyKK5Xc9Gf0fO8fMCyVU4eg2pq1rZfGJ7F7iEHygzgb58U9TEM6PtT1Zu7xo
mQAaZ5DYbgf54Na2uBkCiDVxdQxTw7grSGl+qSgloeq1uIS73DliZl9gkiB9sgYveE2Ax2puip9N
k8e3GX35xxGL4A7D023kGP6uwuP3Gzlat54bhK70Fsb82Z7ZRpG5AM5xIEoTkpRIsXPb/rGaZI/C
MnK2GqDPxlpIA7MXnSJO+4YUNC4pMGqltPk7hH956Ow0oC8Uc46hvMtyKu1LAz/lvQoGIpOM7KL2
Yzy7BE9srXLA50KBRQgcmZpG10Y73D5wqshrhPasX5raExu7CVBX1dOVmy60bVvudGndF8nUbdlC
ExCnmy8wNocNKqFuJQ0a3oEFRLMBsANbhPfVmVN5R9aevwW1m6/ryM5XZR6eMix131WC2VbHbr8L
DODfVmXCrsuBWmig+juHRMvS5OjAa5JpZ/ZDC0m1TK4i5T6XyZhuzV4XK9kO076OIutQWaOBWnZo
vevei9FtTka+AWGhgF3M1T4zfdKHMpbOVNjIX5w22GhFPm/hTNGdhA29K+Z6iX0rsMUO8bM/aBcL
rklUc+fcyyq8MnV0G0YkbgTNAA5/bMEBwxzJ3DHdiIYYJDm5ISl7sXVMOgQ3bhdtRkNUeww0A1M9
3mODnvc6BS0DVjSs2AskeJQF12FATIJn7oDVTu+9JPkyhPEV/mK9JW7dYj5v5aGmk3kTdsijZSJv
0W4St+4bjwQkHjB4ywMW/usB7dYaveneI+D1rg1KCxkQSbU9bZYVKWPO0YYP05EzvIZ3FuPXS470
FJm5WvMhrBNSyqqm+UrfpN/jv3uglVKvQrrL68n2mlM95NYe/W/00KM63nijFIdJwrJXdQ1wRsfb
uhXiT1+Dy+6z/lebOdmK2QssdEmrO0S/TygE/k5kde2GFdHDFi1fygwDstMv4QQKHMdIOwlUZ7Zs
oBHRun09teu+McxDVDF5NF28BZg2rWWbvLhu2fDW2TamyDEzt/gbxg0Bn1+bxiAwuRc5Ts0Mw+qc
z+uZfwPXd/SnHNnODMN0WwXkUOiJ9J2efxRGBIsqKwAx5nFuXXQpcQ9rr3PKa8oIFqGMnIsg8dmg
NPm2Ax2yHhRYelHW0bZr51/2MCarITR39hAPT1lluPdopbuLYQF2Rp0b3hvQGa8mQ8PurMwIrZAt
cGfbBTiuitAGe2qIliZG68GfJP+OmBN/l6ZVDo1fpc+s4XLfyKr/lrh9CGUmcAlXg44/wUS/blt7
x4XJ+4DgSojAzfKH9b3nTPUTleBjx45pNRiKiBBmCFUQ2oDnO2RPD6S2YJnY6LTlKKKbXixjlJdI
1OqjipG1E3Ha3VkBa39tWdZ9qaENDVGiCHULAVNVyz5qqG8agXCGyCd3k8wYR+26+iHNAaZDo/sj
xeo3y44libFcKBkiAQDm1t1ye5NT4w17O4azF7SUTAKTKAmtZXpI08XKGNvjYVzsdqWXVFu6PBRj
bn4VT/133m501yIuD3YwfUm6qNgWsfbXavJfGuhBxxiN2N6DOfYnKQxAHFba7rKxio+OrNJrGge0
IUuvejTihpSWmTnpt6NC/hU2ZdQgzgwp2X1MnUDsIavA4oE+E9bKWVcTWdhhVYxAP+Pm2CZLNGdi
nWYPQ7bZAtPv26j9kcfCuHWngJBGl1W7n5GQ897Lr6QbLsFBZvfczxxFY6rDmB4Am6rykJ4aFrUt
WU3jrsmrnel15X2ssuE01XgphVdQFYfs7FJJOguMSPyJOAE82yUEmlCktRuUwZE9avKCWTK/dOP4
Jwt9sq3qwn1Ji8Inahbyt2947SWmC+96sovgJtZVd8DnN/L85lKwJbR8yDFsXwhLWQCf/aOwWlIC
ZmO+y1gd9mVWgIZQLZB/qBSbupqfEE49IBvrNrSViWOSqsVsCjoTGc3CIIH31HQ+y39rtMRmLJm6
Q3G0qylYLdLjrS7gRzjQII5TotnGoPfAbUoWBuqE8cTe/TrrPXLvQiAM6O/ZtqOPvSjwJa756DQq
XOR/s2u1K9DF/UXcFN11QEzIRRNNBAISilxOhjxEpSbyb+a9KVtaBWh9xWqYYnudAA3m+7zNfJR8
Uemi1OxIqjNhmq36ShpbLOWslpRrm66ef/Ahf2dCtC+cRPCJi4rgrcj6bY3mZTuIy6HhDbdz5qgE
xvDygxl6HH+yZNkEIZsgTmKTvqJfXThDqF8IT3pSgsBTVck/CWpNYiwJHEuLWO5a2f4x+or8l2Ii
y3KeL22b6WbE+Lyaq/wLcLkLIn3vQrStQBTijr2J84udKxDHrB63nYrbFzsyvZ0MKZp6LTsSFFvv
VLBUEynhfwuExxlEm0ZEOgVfS6ML9102XLl/8TETuOpZQvS8j/76EBoyuh11ufCAtIEi2ryKpkgQ
64nCFWAyCURl8EsONREycWDesN9KCRQsZxz7WHGJqQDND8DppuoBPuZwD4Bss39CivWgY9ScncEh
r9dQr/jtY52HN8kETsSx67Rc5aFQMOvw4iuCPNaNTR3Zu+XPtnW/jHV/bbsxTK5eE87W2w7nn9kf
dr4O2y7muLKP8WHzNDBpYMvfE48xcTnjSyq82xGaQCJyXCSzfPQIGNgiuP1WivwmEW6/H9SQrvtQ
fjOMON5IAKMviGzvijgGVtwHzGOBV64h9l30zKBfB+H8mNVwVzX9yW5BDPgmGQQSWQv518OClYPq
AiHX2ka9pTfDvBw45VOxq2uOFOvaeBgTFe7khCRl5BAQq00kKRTceasytfe8zrwaupFQRLoYhxgT
JPHObUIkSTRvOhIJ6AuxxPZZbG87zrfXYZJ/5+y2hIlMCDElZLDCGOVR/zbYQagT7/0KSi2oW/JG
DbGesBbuSwBum7ZlKcipThNWAHK883Bbji1+/EZENzFqa856zVvRwXSN8oSYLaLty7odATaFpG2k
EewGxXY5L30s6NPIlo6alhZLdskE8yOKl9Bkg01ZASFpB5HovuXtWA2yfa6UsWyOs2b6GuaEHQ9W
eABT91yHQMDhsAHhGomKUT28DZg16bAOrenHKLJfloyJRmMPxATVHuTQxnsCdo8Q1OfdYEbuBn8m
TB4HX6QfebDPO+elI2UY0FmXb2M/mDZ0AqInEHjW7yCVfCULoihz/YNRkrMyNuNPzm7vqmC+JWm2
uqdWX2sv1ruhHtJnIcArZB0yDWkwQ7oS+SAZdzGFk0Gc1OB3uypzHjvZPUgTUi3V1nSEQJ8Cqmkf
de2RfDf4oMMwOFwa7AxXiGL5cUMJr90WO7ulpAcFctRp2B8syo69mobfeLDGnRvWoOishuUzrbOX
YXDSnRmZnJErEpWqpv2+FMJXTeH3G2CyBDUN4zOIKSYN5hiKMe8um4DvUkG1t35J7lCmqXJVzuFW
GdSAQ0kG38NFrPfSq/loBnUKaPgAVgt+OxoDZmLARg1AP6wrVc4XpLAW1xhBH306PocpmzuSWcG/
iZ6imyKOyC5LjhTTVMjEGd/kSX5hJIq8GN4zyDAGNFFkeavY88V20CLYgW91jm4Oht6NmvXQZtcm
UJXN1PrNZe1YP0wLiEQqczL6WgfViFEcklGA2iflCnTUdDEacbtih0v8mx//yLE+r9s8wKSEBWAh
mZkXmuSblWk17cZXILMrgryOsSImIYjEE6gfay+BBV/j97H4x/zqNgp8bxu5qGY7T4qrxmnUw6j8
Zxjo6Edtklqizq9WvBi8+8BMT32nB9jkRPqWOfimEPTHqVaD832cSue2pzmxTXvo9C4a4T2VRsD5
or4jj/XJEWGH+7S5VGlGqgvyGK/pbmhQupsWFzat6f5P7wNh1F5F3lzKzskp8ZvXaUTyNQEYq0jh
SwP/S5yrjvGwwXBgpYjLuyRDx2kRfrctMGxtbE2ukSICeTOWxbeYDIRD6dKwazLKhBWE2Wrn6xaz
kxvKXdn5MYGanJSt07Yx+RaHn8NU0DzzU91d48sDiD721kUQE0rccr5BBZWQPwUyeSMwO/4/0s5r
N24lW8NPRIA53HZmK1mSg6wbwpZk5pz59OcrzZwZid2nCe8DbMyeGQOurmLVqlVr/WFdJSn+XHHb
QVcYCp7VsXFQdD9Z0VN8jHFxebQDb7zVxpzMUqYyCit3q45oFSm6XO6zFF8snDVzLEWwHOAEBWvk
IJotaBhzo1megouoQhy2qUCs9QhzDclXu9/2hGqUp1f+jVnbuAXqWXjwrLq+UXPErDs/db4nCNve
d0mk3xhUtVg173Hy6zv+jwAXKjva6El3X4MsvCrU4TWV69cMCtoO9wwyn6FGZBq9jWOKvQjJIG9k
OYcBiltxRhMODeTBR9/Fr3FAQe3LH9Za2ytI2/qNwEDiY22q6WOZl/dmwHsohPkAs3Dy94bj6czf
fg6dmAvENCnGdnpMkTKMJ8/eGkmHblw9bAeMGnYWHZsrOdOZpuX8ZPcWD+E0OVto1Pk3GnIWF5yj
Z3hZGxJKau3QPCI5fR/Y9muU1Q8K3tUrj8bGF0tprNusy3/BAfQONGztY1vk2T6qx+mGNFkGRz2M
VCRgEDm6gnNQTYHOMb7XmgdJEq0M7MK1x1iuqGHK1lS6iHUFuyKPryu5VgAKhtb9iH3mzukrbHmR
S0Q2cUIKFiUx6oFZ5EYeTcNaUZNN6aBlrPmDgipSDbEUphodIr3j2oxwCVTbK8SS5Gc/RGcwLQZE
4KUy2eVoD1z36LzBGqmQmwhT1UW865krrNtgGFBt0AfHSyTz2kNfFQWl2TzFO2jCOqrNSPJojcRK
hacmD/utnHIJA91DR89Tgw2NAT4hQpkpQpRohQMkcZD44IVqlhs1HHnn9R3WDKYj30s4wCOS3XZu
rvYYGOZav7Op0aNN02pf0a6V94PNvaRW8TOSesEOvWsDw+vBOARKIX/NxuiXL6XgaBGt3ukT9WQj
Cu7tbqrXRc28hzzYNUPi3EhD7q/tyjMRVArjPUKhjfD3BH5SDNwoqKzseKUbmz4VVMLSUJ5je0R1
NivFU5XHODzfVddV2TrsA5HCFea287jTmMYXViHceKOFWrVf3CnxeJP1/PlEW2vDgXwcS7yzK1Rn
4Tg0rtagh1u3nbVxEL/HZERPVoqV/EFp8lnpsLjKHMxA8oKOF9Xk14lEcQXqIb1RuMjXFCtzNJyE
vmXV+6u0C8q9WafeQeuQD42IDtjZZlRmEOZBZsHU9z3md3vZqX5IcvtoI0a/1vVEo70uw4LWeKbU
oAspDVsvid38yuMmvEXBr11TsST8kV3wxsPCXKORZjko4Co1RR69QZgUMbpGqb1bFh46TE/hAjky
7UrLqfaobYHizYBg0ZTXFqej7vZTF5MTUSB8jEfpKg7Tn50fvjkohaIW/xXSasIjNnuKxiJaG55H
Xb6t3sADVFsDpYNdo9sxAre0YZzBevLSoF3ROyvuE6Uqv6h29tQrVBcLtfla1x6e61bADq2VP+iE
8u0UHt7gCsxnCxuLnP2yRkcHlbySyhawZON3gHzrT98M5R3Gf8OG9qV2iPXA29g55kaS57sLrV4B
R54h3MCJQKEC1SpoTbNGLxmygYvuKLuhZVF3AgGmCmsxqGu4hGPlvSnGVC7xReiRTy2L1DLWSplg
qDTJsnpbtybuDHmv6wsslRl+gN+jCR6GDZUOy5ATNCqKl5OHBrN2KFp1O+RPDYYBVorQWPqXTfWT
kcQCfQCeGVErezAJtENaF24yoY+s/aV4xMkQ2uchqFV5bRthAMuT6hCY+RVJ7wI0YGm9BHTgwyxq
CZ1YgcVGkXrAHVJZ4Z++1p1D2f25vGGWBhIwkw8DOREFzhEpkQNFAjP6A2QJeWKkfOnHXx5ojvc+
WTXxSz6MhIdCQJGPkcq8f3RalAxJATctpWRdG1EkpMBRwHDHpgbv+GQB3zGDWpwMPsN3oG5o1nLN
rlAlk4gq5HlQpVrCGonF+nD4/j0KAk9QrOBuzg9fJoO47huhztjF35shxHYvM657lEYWFvP8V/vP
QO9r/WEtC1xyoVDL2kEKJBujma7ZYTClbNXClg61ZmQL8MPz4wk4su3AEZ3DY5QOEg3dAeRAG/sG
K+NroOz7vrfXZW8uYKnOf6n/DjXDh02UI6D3MrXaE1gJ0lJ/WsC9zcCU//pMsG/gKSLkIM/BRaYX
SJ3J+wepY3yhi26NQBayjw9GiixIel35S2SgGfrmfUADih7Pf3R8AP9/3vo8kbnp/UQ/UIK/qtqa
d1M+fVMmAyKat6UKupsc/T6N6e5dPnTnvpsAwAFRRYQPeu/ngYdEAWrYyfqhHM0H8v6Dp6DzWuTN
VzSaf10e69yqfhxrfr4tJGALoI8HJLjRT8vVPe/z777i7JQ+vkF8904CL7MwwXMnDmoX9BgVQhAP
nM8THG2U8ABnGAepwxeTfFVdNXb1iIXswgU2A4iJT8jeh1yqaBaI5jkOFtnekPebahwMOfyBOQdl
6c71y/4OENcthvMLW/TMhwPwwd2M4pRscmt+npdu8W7oSXQOntb8HGsE+1FniO66acq+lhijLCzj
HJMqpgdcGxSCGE+25gfcKaS+12UEQrGVoP+r93onZM0Dud/AexAOJSjASqjGYHQFUL4U3rP6hjpn
t4lRRFlC5Z75rCANSeEhXYECnKPHq6BTEWtPrQPqfdUmMmlCWCnyhqWnL0klvFMNZ0HbRhUCdDW4
AcCbMyqi4tcOr4gAp+LW2ITR69jhf5v0O6fD/sTGA6ov0MVNcDOjfG0GaxVv78z8UTnYfSBhnth4
i43rdKpROu8o2SwJzsxprO/fRkeaFzIhGR19h897QZNkn9Jsax6S/ocHKm4FP2PV918jCvlp6tPw
fpbLp0HXX4z+IQHJd/lcz/nOJ+PP9uKgxTHG6rV5iG3EgvubQir2YSpcWo++fxsZz3FzRAbwVxpc
a+GVrRs7FC43l3+EJug886/0YRHmlL8yMYdQzRrzkBdf7PGnY7wohGnqKiKJ/t0gHVUZ9ECwdrGp
oxuFuTN1yjVYFDjlY4BDjyiYai3darXlSRtRMDOvMoXiI8AKYSwGHWaDH8ZKpg3SOjiHmW9B9Dwl
C1jM2fWGug3pLxGLcALFRp7DkSOQkqyOk7mdTnMuqCVUjg3cHS8v15loZevo90AY0HQdT4nPW6bs
A9+TK89AUZhOWgXu/WBIWXBo66rYIZkYYnFYpfXSTlFPP5LQxoOR9c66tsWff0hLEOQIdSyqjEPW
xne6AkGgpEfgtBsH85eM9g+S87tcNjZU77ZgxYCg6guB88z6wgtDFBGVBTjN9mzmkRSpqE5HiRvo
fv7VzL3vSG61C+nQ2UFMUgRHF3pB1myeae53SpN1iSuDTEKDslZ2aNF6+8sfcRYExVaBi/XfUbTP
qxlj4BLX45C4kzn9NPz+V6Yq97RysoXPNrtr3schzFIShrIHZ3B2cVOSw6lN6hO3zKp6bfaGvk6x
wxOOB34xoI/cVgvbc5YP/WtEWImkk1DwzTnJA5Un4EFpmbgV8gxfG8zYDoleUkDWDGtykLIssZ2O
8OIBmCgrmMTjS/l2eXHnUfVfvwFuuI77leDUiG/8Ya+WAAEkGkfMWra1b3VlAfylZ0TLwahWaSNp
W2cKEBgdffSykQxa+UH7pHdjeBUGvf5j4deIb/khvIlfo4EDtyy0WgXZWIS/D79G6nMkYLs6d63I
2Df+VSL3Ny13nTU8AOa/GmPw1Ol3EvtNKJpboNPaYmG7zXOAf/0GTowqmDD8IBFUPvwGw7Q6jM2L
3M1tDWaorI7f5LrB/QNHTeAeom2c5sUKsWbzIUs8TnXfOoTYsVwKJLNU8v2XGHCdUOSCJnsCjNft
UhZ4j8yVmx58qrnTO35HiT1LoOQvastxUKuFd4eY3fwLCEa5Rm9BR2FodtqqgvJIVhGYZRsoCQng
AyWSuzCw3WjsNxVN9YVjd3ZA9NVMMlcES+akEQlnVTM3k8xFRJsCvnQ7GTnOurihKR1WCL4ZLJy6
swOy39EuIUafKNfJQz32ZdBmrplMPzCNUG5zT39op7rYKV38ZjWd83VhW4vcab6opFXUewwmyKb6
vKUgF05xXrOlOgTrNriP1HdtVATbYZLkm8IErEXjicJyZ/c3Wqelq6izqofLP+JMGOXRxZ0Agx4q
yVygwNFreN5pnLtSY+t7mMjqEThVto7zyPonQ4kMWpxgIV37ebqYRSZZqA2ZW9OY2/QgwwDY4D3s
VNi3X57VmaBNDkHGDs+aEDYnBCqR1zuT1mWuYUcA8+vXXgabr3bgO+vXy0Od2TfYRtiCfgZN5UTh
efB1TZqqqnB7YEdYipHg1cBRjrXP7Z4aZrcb4Mn9JX1V5ElQAIX+FZK3/K/PS+mFhYE9epe7ptx/
cbTfWg57Kyvba6giG4RNv6u+0i+cyDM75eOYzuwl4I9N6UVek7v0r3/RdYcuZg5uHSQ/Ly/omW+H
TA98cgfRHuh381ORmUOXxVjKaRUUj7prkTrQ8mOlRfsqtJbedmdnZXBPUrjhkWOKP/8Q1v3c8804
EbPi6th6NfZNaO2W6yTnov8HE+MRicCV0P+Zq9tIXg7s24O202rDdz0OQNSmhg4IECwSVY9sYbgz
G5Nnq03DC0kFMpfZFU4XNZOL0MzcMJMN72BKsQc2Q6qFq0IcTubOSxz4qoPfD82PyzM9k8GgCsJH
FAxObo3ZSZ/KMlY7YPJuGMTfUS/E9c+xsPQTzZ9UIe2OrqusuDPi8O+DOANzTVFe5J95HaKVUXsy
BjN3mybaaVr2ECXmqw9MbzWWJgQaeXt5oud2D0o9Mjm9TuFvLlkRU2Ch9JFRSjfYq5KTpFh/CoQO
iOzLI4mvNbsrUBG0KZ6yfdBKUz/vUz00yiYDjedaNUBTDNGrLaqn9sKeOfvhyKuRc4COz6H4PIpl
YWveqcSV1A6R0Y2Nb1Y4/cZSez00ORum3ptOk26yqv1zeXrvf/N8ftyFCM3BNjZOioB8M/TC0pEE
o0DMd+2YWVKtQR6zZbQi1QN8eKhuHEB7pvdY5JTGuqqnm3pMNhP1pY1a09o19LYKXQDfaYMdhpDG
UzDciUH5Fo2xEA3PRSk0UXQD0QJYyvrsdHWencUoFGQA2b1w07X1Y1TIT1oBUtKR3MuLc+7b06/l
KOlCrMueRd6sxzQ7gfrH2mTIU3eJR5kjMiPum38wEIRvTi2EdnX++evKgLEGuMcdgmTaYLMiTMXi
hZ18Jn21QYX8Z5BZfO+kNK5Kp8pcSaFmJOvSYVTqQ9xpG7W3b1JNug/HZiEunF1BRFMV8aZSNUX7
vK9bfImqNMEGT6hB/44TW3J7uTL3l5fv3OkxSc/Rd+PonCTmoD6sIlFJzOsAPolSKphATcmqzkPs
CK1XP262NYYaUClfLw98bnoWSTkSSDLSgvPNiMcduarTZy4khfA1HDF2pE9rjwureCbaOcRVHVVe
tHNOtgcKphVsdBwua18/QCD8RXL8NkX2gvj9vKQmHjhooUOl5tGNmPI8J01MBCajKqlcJ3S6FwQk
nC+1B1VW9yZ1bU4Nknkm/20Etru3jUJUrBKgbnKg4ObUBZumTo27Ie+W2sfn5g+zX6Sv5F3o93ze
RbmU+3XvaaXb1QX4HhmiGT6l8I+icUkrcmkoEX4+pCWRr7Y1X7B0+9Es9jA99CdDRUa2coBNXN48
ZyIZmRaPSd52PG/nymiirhrqmVm5luS/gTbuAejymjWhqNSDEy3cMOcmRhEFnW6Fc0i/4PPEMrg7
RMy+ApNhhI+jao07pJXLjVa01sJ2PRNoHCFZzW6iEH4qaVzaRdFMTKx31J+eGn1DLGBvwonFPFWI
fG78abH1eFom4ISgf8kZQR2IEtUs9emB5lUyXs9uGlH2su1gZXTyN8f8bqnVuoc20vf+76nMwUPZ
e1tbUIj9P4ZnayKkKtpaIkR92DepnaZx4+uFKw3mi2zg2w3TVU6TJ9mz16Fyldft7WRHb2r31FTV
wj11Ev9EEZ6yhMozCGV0bbZp+xTwi9NGkSv1+hatvS9K5Ix7vwEiOAz2u083dFY5fsAtblzYV6pI
gD4lEAxOW5lrkgcmiuGzmedYP1ZQvIDUa2lqXik4+wx1990rLCDR2HJuvFTbNrpz3STalyxyMnOP
KxsMlaT3ScUbTe71WzuRsukYxiMwb1trUV7TUSeCsZZIrgKIL92oQTlGBKCktDaU9aV0oZP2fgDm
8+AdrusqkY9zMjsgadiFrV6EEWo9ziFPIAvAN7sPJXlj1SUaA0j4twZccuNGdpBxTfGuU8OfQ4fv
8+W4cJqSsaKoD2ABQsRDfmoW7rDqMQelrOGvpKB78OjFtmyl2wV42roc5QJ6oF9ZcP69BvNhKcF5
Ux+B/Bh00GDp4F58G1h1gYcz3V0f2gICUCv8G41v+JtoOrgq8Dc/L//okzMPAZs+p3Cwsjjy5iyB
zVEIhqroha7SUbxJOzQXJeNJDlQ3CqbrLFHdOHIW4szJ7SvGJFsWZgAKKiqzI4/WWjbithq6dpdN
e0dOUaziplj4HCeBk1F4S6miyMBDdX4pekZP7hDEkVsPSOiCqr/3gX9fJU2/9CQWazTbgfhjUM3Q
0cPAYnl2kqps8uk8tIAe02Bb1zKcwbT8qdt+AW9G/+qNeXG4/NXOjEiEFnp8SP8IvaHPUaumnWrG
UFndqTORs6YOhbW3UkCeGCUJUoK+JD1/cuextXknIjSLCDwNoNkU7c5SYcobsVvVGrIc3uSnwdrI
R8PcS7Kj4GTZ5snXy5M8OyYBkGID2FMi1OdJDkJAxk+BdXsJ4D+5Kf8oUXnVeQ4e7nGu/f12QYJR
EYI7PP6Bln0eDXZZ509yG7ualr4ltXM1UZQAiTnq/2AgRHKFXBMvYQqonwdKYQAqXq7ELnaC3rEe
I/0Llmf9lawW1vXlFTxz0BQDmyBE05CFYWd+HqrMp5hK6RijwoA0QQnbdx3xnFxIP88cNJouRGBe
wbqK3vvnUbi/WppyVeR6edNjHugROxLQNo0dDtu/nxBoVbqCipBZn5cr5MqG+Nhz0nKHLC9XLR9H
RLoYfz+KBbSG0raoHMzjUwSEzfJKU9wohb+TY6x4KhNVhMujnFs2utdU0Rw0+UkDPi+bgzIQpg11
6Do5NLJxtI1tRoqC2b1p/f2yEeRpsdAQ0lEImu0DMMQettUiz0jkZF8qknqEYFTuLk9ovttoXgJm
ISyZuMgRe2f7QIms1HFSRaLBaGW/EL2Oko2RxNHffh4xjijtiH6mIV5WnxculrOgzygM4t6Oz5Ln
dcldpnahe3k288/zPooAp9FoME/FntUuMjNnRGGf+0JxTVtqrqS2xRzO9NWFz3PyfhNjMRlyGATF
Tl/bBbppEkap0EI933gIAZaAkIm1vIe/2hujW5m6l26qaoicK2yt2ui6wI/vOVVq/5uttkq3UwYU
5FeIIIwgEBpUJRayxTOrgYoEcpoWWQIyWrM0oXUyL24yDZ8+xa+OmT4G+yaHoFoOUrdwt50dCuwT
AmiAAwFpfP68MCwdxHtQIvAhWN22DT3jMpDgWKQwPC9/4/k1yrozFcwmESOjYzqvnFddEuK+1Uqu
KifpbjC67nbAT+xY+bq3VZQ+hXuvq38ZLt8/tgbpgv4RzUhjNr9ppGaVOarn6pguhtRAsVNHiuBL
h8bNwvzOLCX5rdBaVFE5OgkxsVQh6uZljmt6ob5BLVS61uoOJYNsjL9eXsozh583nDj9DtcobZbP
Xw3tj8hTkt5xZa2DFDYmBfj9zCPR+wdzIiE2HAHIIPWZJY9V79l1ZkceHGQruNIcNDnzphpWSdAF
C9enuIk/5nV8qff47yCTyYU9V82FoCpHYx57rtHF2nXQq/m1M1rptkBqfhUECOzIcdrS+ZOhIlxe
zjm8mXqfwQ1E5CH3x2VjrhBs1Vh32xJGf2ZjDsfWQScGgSx/06MM+GVQsMxcNeGgbeKi8HgtRhbE
Iqv5a9VncUAoL1NJFdFJnxVSVQvNBiMgCA5aAd18lJl8Wr12bSUfWnXUjiD4ym+Xp35m034ac/aB
kSQasNoOJFeO4xJ+J2B4m8AWr6qiWkLSng0AfF5OCea9dNA+79qq1mEMOIPkZhmK0koYyJskQFnO
ViceQknVrzQt/lsgjvi0oDBBPyPJRAlfLMCHkkMUwrTH4VNycbEmYR8w9x5Vtb8bvEJe2MHKucUE
EYAIMiVkqlazY6n1gVbAkcR2KOlNt0M17SilmqevqLt08krr0I9aN5GvPckyqDd000FnwIWTq6sx
1dKdbslfYr1/DPSwf4BQv6RlfP73WYRehBLRUZ4FQ8nU0yCSPO5yAxUH2m5IyVhT/h3yXLWQnpy7
ZcEMk+MLwNypPiKy2rFvFBQmWsObXLOXvf1gKS82pKeNFAj5GcmTt2pbPbdVaWwsSES3lWLAGKqq
cdMZYBS1TKnvL2/3c1sQaB12QQBFZJLOz7vBmfC10Xz8WMegRZVHMh8AMng7ernSLjBwDqc8tSSW
fyawgd8GGkSWZpFDzbZ900HelEZZwuV49Le21acuyE9cu6dyXMt50P6pkaJao2hVLdTbRKY5C6kI
/yrEE3HtnjiJoQgzpINDQKkldARHzDx38qiG22Lyy01a9PLCY+vceA6jsbwcci76z6tbIm1k2UNH
HbiO0qek7YuHuIv8bp2g916vCiU34oUhz9yEgJ104QgORv7kfafaQzwUGWZpEZStcevoLeJPjoI5
7F9vHN5BAlzF8VZOjk422MgWFAOes2mjfrOs0Ub2FkP6LCiro+IFMP3bYsnX69y99GlUMfsPwcso
/RR7+c4/Sl6MpXqCYYYlB+k9wDYIdQmmcM6gdfG6TxxrW0rVW+AgeXF55mdWWDQVaHbQvUEvexbU
AjtQ2UXIRcaJiZa8LHM3oS9iPl0e5szewVpQ1N0pjSE2Mxumay3aqRXDVH2EIIrdwysuWuTR0qqv
Ny3sjIUBz82LbWNi5kMd8WSzUniTxgn7PrcCqUmrNvDvwGcaCw8b7dwwpNfCYk9o1BqzCzagpmvH
quy59H8q+JiIobxonYywjpqjCrrxYX9/M/NUQpAtiuJXXE/V607rsx99quYvrerhHxmjO9Sgp6RL
ezQHjGjVc2l460b2R303ygk0fU8xwGbZ+oQmfGqP/YTmmDbsCy2TvtMqVe4bzJPWZQIbNqtQkVXz
Vn9KZD35GcToL2FZxG3lyEk0UWzmRUiQRtR/e/kjny4GlUHy43doM5YzswCRqrGnCgrucUpt57sa
K0q78zuv9hey/pMyNbe+I7SOsYi2qC7Nb7oUym3noePptqNcpPvGg2G8ImYBvh+NDDhgYxRGf91a
PHb2uhG22qrspwSNK8WzyhVvleFHpyqY/SRRpU37y8tweguxABbwYJGTUPaY3Qi1FyHTI0nYLtqm
d20GSblHOrF8GABGQ5myc7xLtfTL5UHPXP5QYGTAAJhLUpmYDSojIOQ5beq4lS4pB3htYbxqky6+
QhVX/foPxuK+UUlm4cHMY0Y5NZ6kGSw/mXR7xGZXuY3KLjo4GLEvHLDTLcXDlVyZhj3hSZ5/aYOn
ck+JhZxmCMddY6KsaTtTuDAhsTizm5TyP5Ah0PEqOIdZdIIl3E9RMHiuVIb5XeLX5VpuwuJHhYz3
lRdkxWYcwB9bYzIixQDe9fJ6nm4Yg54zdl7UvDUqwrMg0lhxZ6dd6rl97aPJHNq/y7L4zQG3NmGM
PJ8SqMXm8pAnGGvuVJDVmqj5WCaVxtmUYdMbPm7CvJwTczrQYaBY1kwT1fau3qYoymyt0Xn2lLTf
OIVaHIshPJhh9M1Ts/jh8m853bqEDZJWXWDcuYdmW7fpYHuWUh0ch059rDCcew7w+QVzE3cLh+R0
oamlcS5pzIr7bk7dyrKu03w46EcExOSVUkwWfmNZTl+tDrdyGUloHuJlcHl6p1cfKTLdUJnC1xlg
BshFSGEoVhxbVB5WNWpBW3NovqvFBH3KcIalZ4rYLZ83s3gQgZdmKwPrnfdqfAP9bz5geIxtFX12
INmHSo2dLblasq4jVAWlNCh3kazXt3IVSag1JjpKuWax+/uJYwLGDUwPj67D7D2ShF3flh0/BBHr
7Jhnk7KHQWquqhDSWoPY3UL38tw+AiEPbBcmO61Y9XM6lcU9rblax1OwKZ90NVfuk0pHqTKSyoXM
+9xIInMjVRSoqHkxo6Kc3mphHh7TwZK2cl22+4jslfphtYQMPw2AzEZhMDiHIs+fHY7KhwSbd3V4
VHA1eWt8EHqIIGveUsP13NGA3iDiEKt3AkVteOGkyRCGaOsH/UHP1OQQkXhcUwoCj2rr2Salo/N4
eYecHZQvRfYpKvfzt5Od9EnRoKV+dMLQ3k5mU6zRM5bXjjRl6BCHNL+n0Fy4Us6dR/YHmFsKlaYx
h01Og9UAtHWCo4wM/l08aDSWS3mUD/QeebfqVrywL898QmipovhE340y+yzUhhmozL7KkYOVmuzo
eVW1C7T+rx1D2B/of0LdobpG8iH27IfHhN1OVY9EEE8YGzkfFBwaLToQx3vK+j1uVJTWjLheWMsz
B0GBy06XnkolSYdY6w+DoqgyIoyW+EerCt6gzqW/sINI13w5bSF0nx2J0w3EjYN3EkwqU6qjkRz4
qGaJuesGWAlw6+PNJNVL6Mr3PHUWQYkh3BJ0xgza3rP7uMcM2J+cMDgiuVP368QZ0T0dJLNJV93g
dGCUUFh+sPEJfVSC2n8MURz5001Z7Ky4x+XfY5/bb3k+RV9D1g5FjyHwZJRdg2GnVpbyyFecnqUc
i6lVEUXaaxEUaAalutUjmYwUXbPPDRVZut5UEukFtLtjbXRu83ajScbQA8BNTPugl3H6Uun2tk1q
5LvoDiE0Ncg2SXfWRWW1rroqbtaof9A7N5GAM9ZNV2TTChmHyFmhNt5/rwK93HVyh1LTKMfTVYp9
7lJv7kzdzKQeyLuP1hzQ3jksgowX+tQw2m6CDjCy38xhXEf2pPubIcPjVFTHVJbZK+UGS5Zy6FeT
R3pykO0C/bjIQbE2QTHrT1dK+TUUTjtGMTFF2PJyNJrTjakTi0KOKHE4PB1PSjmdNXiTHUfJsQbu
/LM2UNmSoiSWV1ZXjK/YGyDX2vtpRTE+lTw0a0hn3uA/SdfSVJpXpVVECMPVgfYbyf5wWKlNNI5r
e0rDg4Mq3u8O4XXlaUqm1kbqR8N44PIETgsKGBhSwHDo+PDwhRz3+Th62HcAi1EwFsN+Qt9pTdun
u7EInWHje35xzHWjvQ4IRo9F2WvNeiraODsUQa0v1dzfUZ+fzhBsLVaTFJOElt80C3paWZFIGpXi
jlFqBSsT91xpnWROfjXmenjU5fhHIOvKBpfbr2VmxrcBNcUnyQAgwzGQbmI/+a7xkNU9aUDu0POm
N0rPjZs4ifYdZhLWGwN15SDszW1ZIqe3Ri0NyfvOGBW0PbifvU3cRE64y2w7jddWU9hoTfIznk3o
+ubK1FLS/KZSp3sj8iEsd5U5vbTmFP1u07z7ItHjHbc6fgt4F3rIGa9alDaPxeSgeET19quW+Coy
tL2N1t7l7zi/oYRUA135//gizdYOmlJQTF3puM5ujOnVAR3aYnlweZCTF8B8lFmxdCTAme1QOC5q
YsWu3Us/0q15jV6+/OT9mO6k14XxRH/j446YjzfLZFJIBCMoVsdVkeS/g+sM/3tYoZTV7KXXxdHm
l+5stLl0QC5PBDSPdh06fJsBSbpvOltxpd0wIKrn0srb1le6v/Dl5gmNGJXDJ9NwJWk78UZquig0
EhVrPb2OASFWv/SmvGX7XbMrN2PiLJQtz35D0jUqT2QYMM5mB35EDjAfQhy7+j/TXYOc4Ld/TzDf
Jb+WV1V8ovkn/DicWPQP1z2qVfToRobTUSW/kX4E9kp/iX4FNbfJwkrO73uxkh+HmqUzbYpXSdKz
krI67mxK+iD/sO+KF1bw3IxgpBtQ46Hk08/4PKO8jroy9dmU0503rvy39+XjtKEvuLQ3zu3Ij0PN
vlWaccmhKMq3Uo9Qlcl6Fw7Y/OH3vvk+zGX+dcDcT2rGlp/uOGLtXrvx3zhh2o3+IuZTrS+PtzSf
2Rcq8ZEJpID5ILe4GhJIIX/rozaf0Cy7jEqjiI2SCRnNMdZug2mrtQsvubMH9sOazYIgGluD3+Hs
4uIGF/8qdr6yyXfN/vJKnT2mAqMm0n8Kg+8Z0odz0yRjDuSveg+1/R/5W7F7/y78hxhs+ZyeOzwf
x5stnJ00cR/HtYNO4g3vYb10U2/3/5zT/JJCvk8qe64P2ltHYUm1KhCd9IfqECbVNsuB2GbWs6JJ
V42i3011qq1Ly1v4fO+lsXlE+jjT2ffzhqIAic73A5zdbvSiBHiNZGsUDrc2BDU/k68Krz22aN7i
JXuf28+5Fz9WTokTaPrYZP2hN2pEppKVKZVb23RwQnPknWp3fymHhMchtt8f9sDs+pvaitfov78J
DkNje1j8Jguf/T2//bDN0GI2tH5gmwVYciDpSiv8GlPXhQ9/Lsx8mMi8WqlSZoGyyofXXgJ1w3X6
fpXz7+kbYSbfLV7l5xKHjwPOAmcWFyjvi2m9xzWuHo8i6Y1VrLUb70e+sK/FhrmwoeZNTt7IviNH
zK4tX4rAWnVZs2UZQWthrRc3f9vJ+NeuAHxM4wRH1XmaIlmtgSQn+/fKOYg7HBHZ8a7smdr7gkqv
iynK+U3y3xFnN14qGWM0ibCdBA+VeeNr3/9R3Ab6+p9JqZ8vVU1ptbFsRdyOd5G5T9XXznu7vAuX
ZjHbE7pZyW09MkTl3KBxrCPP1sf3/78x5vdpVvshSnesFJLQ4SSvhja6M5wldYulqYg//3BqASy0
US0y1XQSwToYn9NuYVOfMHPm22x2IYzSNNmYzTlu/IuLrnts9++pgf4yfct3/2yLCRIQN51wt5yF
uhAUUKRQZHOl4JuDTibSTbq+EPnPrtp/x5gLAmDFh5/PwBjxeGeO7DGV1sWvyxvgXIYDbfN/5+HM
jsqIT4SiFYzRqOtAe0ZQfSHJnWefwJYAvtN8wSSWHrIlIt+HT28rDR1lLe3cgM6AV99i/H2tx+1L
43R/MMVbxUb/I/Cnx8vTeq9ffYxxDEtX7R2VLagW8uzq1vxeV8o2H4DJBFgepVJR/JTT0Ct/ebzS
+i1uL7a/lQZnzB+LuO/rFa7PY4P/sO5gd2B3xRXCxan3gINbgMRE7EyvSSJb3VNcy1W/HcHRRi+m
5RlRsapK338MVBwbj7Abqjd6XU5+qKZBQRUAPe6pGnFpmSTtuWkSN28s89kuLCldIz6MdQGQSzoy
SQn7eG3KY2/iFYRC0RZpdBwvc0+yST7NMX0yoqjyoPNJ/k81Rnl43ThVf8vfFCfbYASls8oz6nDX
uWelf/CU7a9S3bO/SvWovqpqwn3s2RoAAbRQexe7yrHZFnoz9V/kKXdqRNZD5w1B99DfqFqHUUMK
IKTeO6OXefvJ7/JhU0jOtAQFPUkd+VaIMAnBEuLpaYm8VEsnCx1s/Kq2NtEMtv03BPioyeMtaGIk
FVX1vqZSb66NBmLUNjU7XfkSNfQMcMfpLSooeRZ4h8tb6KTSxM+C2EEhFtIdxeb58Qt132aditbl
qBdoOwtnqqtSA4u3yWI/f9Mn37cFziviHQVBCX8sP2+SOy9VzIWGl4hds90sCl6CKmobxgmps4Jf
4iUVzkvg0ZoNde9ipSTD+EJP1dpmtOUW5E/OfRKo91SIBVf4lNLQ+F7iWV7W8klCubqNwzL6Yngt
Ms5xTTVsE+F98AUxdbO5sgB5hMd8wvMIC9QbU600ZWXpkrXUZDyNJDRQZCgQdIjo6s47UkYjI3VW
yZMLHC/aWYXzRy3xuEI92kLeGrsge4c6/2+tUo3N5a0wf0FRdKBBJVCtwGAoZ8+DvVrKZMwqrvC5
76zxoWEBkEtfh5reblrvfzg7rx3Jba5dX5EA5XAqVWhVx+mefCI4zChnUenq96P5gf1NqYUSxgY8
MGwYLFLk4uJab0gfRdTtxP51XGZIPjPdMJDLmKSvqx44HWdmVGgTDtSF+dBQNHyuaJ8fb09sfcMs
oyyQXRAmnMB3fdRShKhRSJ3sR5kkPE2X7EueD9oxC63Zvz3U1oQgn3EN0P9fUObX94CT2MWkOK3s
Nwa2iK6BM8+3QoQoh9weZ+NbLV8K1gFZJfSI1bdCvt/B7IhxNDnu/Bmc6ItNaZ4A2id+2g4KKoDl
nvKy/v6AaiA7geng6KSjE7CaXVYA39UxX/BFN0niGCIl0mDujGQkuvq1KtB1dGoJObek/VmFOg5c
k0pU9UC6al8K+PiLIRrg+8Og5qAwevyO6R+LVnsNRG+cesnpfvaqiKsDhBAg7Jh/oRNnla2tYDAd
2roPisi0XUlgEemW4+L4Iyo9+RxWyfCGG4/yUxnzZwd/FTfOIh1BV1DkWFIgNn9oaVt/m6cMM6eO
1tu3uk3Nh8ma1Y+NrJT9oe9M3CvMKUgr1wpz7SUYYJJ4oy6pL/Y8MLtItvs9gt1GDOKkLV1FauuL
IsDqSyKhk2Idm8t+qSQYWhfOgMt3LCgSenYKisSDNJvFJxAn2Z0T08T2aiWyP6hpmOZuiXz57Fo1
XKadDbYMex2LaZfRRkFoa4FtrhFgCqSc1inS2c+sEScArR2eugD2t6vJ4/yzcOo0PKbRvIioYc1y
XyfZLgl9yfzXP2EZGnSHBhBqjeWBvqynEvLlfjTR/l9chNIXK9CltyaZiVK6ksV+Vjb18NBJYjhn
CJr8iENL+8zxVDT4zVInuFxTYy9Er1+WdGWpAC19GTR0QAsuQeC3ZC+K6hFSpIErdKTNfmgVk9d1
dLmmbtIPaZrnB+6M+qwn+l5ja33sf42Mpg7kRQDKwJSvR+7NVpkiCd9TKUci2AHf5JqdTW/dOUdR
8LeRadnOPtgbcVWWKcdMtAQVRlSH1NNq+ydaW5dZqxIcb8afU9a/3o5s7144/zdHJriIoC9qmddz
LLIO50785f1uclSvE8lHDGoeafJ9tED0Tnl2aMHhocB3SJT8WETGH94Wv8YHcWNS9QcUv/66iRpO
aTbVy4wXGHg9xqfS6suTOYIvuj3XzcWF8g32BB4Nii/XUzUcHPSqWoQ+pmff7BDzHywucleptdOs
6pfGivZIdeurcJkcwAVup19Haj05iwa4NKZJ6E9y7LjRhNsB/rqTq4tG3cks15fF/w0FbJIWLPnM
WvvTmaSE3ncT4s6exC+h1rf37WQ2SGcMA9JPWNz++WKCk0LIjs4N1/0qkOqtVjiRMoV+rmg+Vjqf
51p8S3r7AIPMxwlmL0Juzm9Bu2jsvaXPfP3xWkkPKzPXQjgTRX4KFpl7p9VrT+B4earn+sft6b2D
yv5aT3CFOs88dO3WDMAoCXMbQdWI612dHtS6tQ4VdjL4YuoBdryR/RqHeLE20VCenSEx7vRAHwhC
afag4O5+aM1wT4pune38+klEQB6+5APgOa6XoOubGhvOKPJB3ZluokSfArmfdw7J5jr/Noh6PUgE
qQt3kWWQEKftqKZARPv4PizFC+/KHXDK1omkewSDjl4cu2i1iWA+gb6t48jHwQV/QWV4yRT93BTa
sUegCN/7vRc8P/73O25ZQYLcckB4iAAxvp4cRAxlDECk+v1kmyVoERM/2DjUw/DU5NN8yYx5+lOQ
6q8x0UUi7CD6CO73ekxFw9SySjPprtFsHOyT/FOXiC9DLH80TfPFRgjp9s7d+oDENgiQxJ6FcXU9
Xm/jkDiFvXRHBqekR7up2lMYNN3bOKHFKDtV6N0ecCvIQRsCycQfkJpWJzPR4kofm1K6g0alHeYp
be7C0fgcOtYeaW2dJS1LqZuAtC0NxfF3+saVMKRW4DN6ZwamMRBPzfhQIxnvOcKwX/G67S5WCB27
kbrxH7hE8k5Q2MpEyGbIxEkfSSJXB1CiZoGFE0tbpOrRKUKSapzGk4s8axJuyJ18SO1meilYd//2
Gm9e0zyZNbQEF8ONdXmdHlgUNsCq75xhMN50mm/4xxp9csxlUT/1kwg/OJM8/6DugV+8NivBX0k5
jbgFV2lV/4ctBkSHS4abDez8KksJVeyktTwOfccuv0qqfla6/D4U0d+hKHYwgFufHD1h9Jlgv8BN
W2+ueWrxj5Wkuyy0/y36KHObOVs4Wwd9Kh4W276wVGJPsYKdDsPWrgYOiAEHxTmeOatvXWt6pc5Z
R16UzzWGpiqaObi6epmV7KkgbZ1YtIsRrQCDxQtg+Sm/JbiQUgZb2Grot6WNvzKluWNlNH9PVlOc
a1iA/+Hm5uMRiha9jHeP5gmrhTnKyWrHtlZx6G7QpcEcEk0Bd3FsldV4Z7ssEWcddVGHXEo+dPI4
OtfzM9MpkmuNvEuvwhyWX9WEymnUSFl2sueNgcyFKAVh38I45Rfp6LeF7EwkAYx5JtTmTfygorl5
QGV8z2pn49JadGB5kXCTLM/z6+m0yTC3Dva8d0M4fZbt8lzEwdchBQifV3cil/bwDxtH4Gq81Wkr
uxlsdiCku7iNXrOiOieV6uM36UdK/hyno5/W+udJzMedkLNuHxJtr8Zdftdvq5nPtpxhiU7IKe36
IHL8rusarZPWgHiuGUcsif1EKp/0SFzksDvdHn7j/PEY4M3HYxgQpLzaNFrVNw6eByiDiTFwU8Wc
3NSKZRdZK2vnAtv6oEulZXn+wD1a4+2xlmw1eS5iv9YT6Uvf6YlHIAsuFAviMwbCxtEY5GonvmwN
yj0GuJNxofatvqo8NHOBImvkD6b+lxJLX+a2PWH0cGojGc/hUZxvr+e7yvPyOXVka0y0vGnNaKso
E5eljok6z2hVKlq/lLXWncfAgNFu0O+XiwWcib0v9Rfpi0jq+Igns/3j9o/YiHSgGrk9OZuID/2S
g/ttS8kqEvBDLIV+M0R5fcj6GpU5Swky3Fc0OQBLiOH8sBN+Nm5tynYofcEFIAKthVgbS67bIesi
f65DFAMwTPVRNcOQGQdkXB6lo5Uo+mvl5PFOtrkVjnhA8HpYNNnekXDDxpyyoEMULsoD8ZLNeeXD
DE93PuzW9GinLc/nRRxrrR+SF0US2umMUFDV3te68zo55UMmpz/xc/tXqtP7rNZ3PuPWxH4fchUZ
wOzSPOinhIe0MahuSzP+qUjwrN+J5xsxAOw/BCcyS/5hXa/W9Tg2J2eKsFR1FpVQ60EJ+/kIK3Qv
xm6ORECnkgx2ne7EdaxLy1mNbJ3TKPd1911Lm/SnGVg/ihr8y+0jsDXSou9NbZaS7jukY2SriWZV
De+rhuqmFcqPIfVS1+mznfbOxkdiMhbpy5JUkLJeT6lprbpJ+jTyEddTHmDOQiCq1T3Yx0YYuxpl
+RW/neiqqYqxyRilCBPda8p8xtWq+qIuco1yJLnKaN7dXsDNeSHLQ2dv0edZ1/yR5TBbbbBzXxJ2
dWfhgeRnrSnttEo2PtPCcwMTDwfNfucOqOaWnESFnvsDtSTUm2lTvco0EE23DVnznY1OlYZ1WuVI
4FgWNRlK5IuGzWodUVVPy4lZ6aE8PcamNHyjDzQeO1sdXHjLpdu23YvWTfXBisyGGruD5z0au9HQ
PEh6lB9CvcG6QFWicxtrb8ocyQ+xHH7HRVecuzFFei1UkmerrrD07sfT8v8BYr8AtuURJeqv8KdD
N7WTvzC6flLQmw/F+Njo6gWQxRsEBfNzaxkzVsbI6bh9SkcgrvrpNOv9fELSQnVZycYVKU7ecRNL
hzqK5cdCF1i4lyU/eLF1DofINxEcOXW8UE5VlYReWcqgi+vgI/h/XJxFdWGTpq6q1/051MLvSYDP
RBfgZkjdK3RVa/iGvcbPyHZeSiPE0MdulPtCVw+15Tzh7XIUpf1RDXLZxT3ePHbZnOJakfwdOEb2
yWwS8wAYN/McTCxVM1Fc7iTHmzqkn80Q5Wy5jl8LUZzhO35uSvuupurrhioOwqIafzRB/42sBW/w
sgOyZUlfRzypXTE4H4p4ejCi5ouNL70xy6+l7BzjQQJ52ccXWi3f+k7+bMtFcVRrUbnwZEJXTvWX
ebYeAAz8LccmDpQtRuzGX1UPOKcvCrztddMzQ9v8UOA5fZpmTPOo3HcXYiVFxcB4nOvxMR7Sf6ae
RYsxmQTZr+RukQDzyrBJvDPnvDjgBd89R0MvuSq9frwbfTFoH6FtxKD/ZT5Y1Ab3bLLENY34czos
X6LM741y+Btb2GepblrEMuaXmUbQpcOv/JynsjgppeMczMRMvbTOE0zVHfukjUgBlUEfH1Rskim0
QPuJw0p4ozN+D6uqPZjIGRwnOXHOJjvjjO2GfZ840fTQdMmLnGk8J/VKvm9FKR5nYEPe1Dvd2YjG
5tmQS/0OWljr6lM2HPVanT1FTWXYdrBPDHnC93LZJUoZ+4aBmg4qsY6rS+WjM6vPWmb+3QTBP1Zb
4x5pNN+muG88omONLdQk48NeHQYzth8kp8juYzniOxvDJweNblrxZnsoegqOeMfpd46dPRp5+QwQ
5anp1b+cOjdkL1ZtpHLj7qsWZd25R5wMQW9FfLVq6zWwVLfRC+z/cGyJwzF8iY2yc5XO6LF8G9rH
RO2ANqYy1jGpkJamG96nk/ZvQ/PBhb/4ojlBdbIbs77DNyK9m+YwOch2irG4hLlApIAmpo/yVRu1
j2E06ucpTeYXkJ2WZ5eK5SGm8NJm1r2Ulh/UrLWOZl+M3pRjn50q+uzGuaDDpTnfEETH8y9Sz5AO
7qh2wscxFObOpqhzOXLlsRueu45/n2fheIkXDpYF8cKFu4+FoinXHho//1hlYnqJofTHYJTrg9ma
bzgt1seiir+i3qcdwlG6b2bJOJb9/NojTo7MUuE6Oo02Xl93YRAfpyD5IZXZ2dZywAlKo5/sUsIO
M2NZHOyWM0X+EEXFnTYqkRfnmeVm+njXyv3I0em/xPEUuJ2dx2f8ye/jzPjqpPE30s3AHeuc82JI
BgabWnAnBdpTJUrpMEVp9FhmgXzmVSW8AOzRQcbu52RaRLIuib8HfSRzCaQnXbN/FKb4WFQB3c7K
7+PygKBGfTYq+4MYnUtp6Sih5PVDxcY81BhBuKUugF/2HERrKGe3DjKYUTxz3AlNmjthpsrBmtpH
lSKslyaReupi9Z6U4V6k/b96pL6ZSZ0eMjhrnNkAj1XV+FHlxktqtuKc6ZH105KlnwBXRh8u9+fb
N+9G9g69hnQWAujiwLcqidhWIWbHKgufjz2GnlroZXJUB5UUWkZinhBZqpGy8w7cuO4ZdKk0UdGE
WrjKNWWjTk0rxEZhipPRK+woO6XGf9FDvbp+V2lMJlDAogqV+xANPiW98abU0dPkVH//hxWkgE86
i040xZfrW17WkbHincIwRds+RpUUR26nyPmFg4GwtzVCg9lJLTYSNGxHuXuRq0Mufk3dz7tcG2Jh
5GA+mmNcBa/a2D+iEf2Yd+ZRjeed7OzXJlgnMuigKJSDKdHCAr2eYp0M5GV5SXqGVW5xpxRdR04j
gk9Kro/PNbZ3Lm42ysVE7OpfIw4DttDYBgaQ8zR+xvwy+zhawxAdJrBLpicnBbG6FdzC8WRAmOm5
QlMPM3Sc66Eczqk3p5Oh/nmWzpN8EVSmYE9ZbpWOFbEZtVUAri7qjPkAPVg9y7k5HbIUY6Pbe2Ir
01ysE6g0AvsEMXO9YIutmS06LBFDGysEKS6xYIzg7AzjkBz+fKilFwkCAgwLyeb1UMYwWr00MKtU
Iieo23+qUvreltbe6m08Sfn8FBpIQ9h21moPFDHSeY1WZb7dtupJmszoo1AIumHZRgfH5A/bIIii
2rGnlri1mLR2MdNw+ItH//UMh1Ru0yxKM1+MwgIjOQ+uhGFBH7b/ISxR06QwhXURr5HVFJu4KUK1
xe4xQyL6UI+g5Ux5tHfecJsLCRvWwW0OiZV1fyyIpVEaAqajFepwTnPzzSonDUHWDkPaKRaPalCm
fk2L6fvtnbIVdRG3pFhrUTZ6V1SoUikMw7nBzTKRcnc2lA9jofyHNgLI/f8Nstr5qKHNaJ8ySIBR
0genLDjdgRSd6ZCbR2cwxU5s2gqFDmUYLJFxLIe8dL05AujiEq6/mR8jQ6ho/RfLKe4LA9sV7uHQ
69JdK++tG5Nvh/Abdm+o5KyuFVuaLScd4swHyTn4Y2FRkLbt8IAtVH0w4mn6DxUTlvR/A66mqExt
Os9TyIbpJti/8nxMc/lZqzvx51GLihpaRkttCwPn1cySjOJzZwmiVqEpdJnyAjBXL8QZNDTOxLd3
48bj+Gqw5cP+VmSwOpxE+6Elbg0TD5rmPtakL6gLfDeBZjmZcoZ27pvkQX9+C4ANxfiEthvI7zVE
s5fAvOk5nrhtmfFknBXtAXwbqG4d+8c/nyIC6csNQPR6J65h1COYugqd+amt1MVFr0pmv0FVL7vY
gZZ9n+HBfcv6plde0ykc1E+D0+fZ8faP2Ag3i+g8eC2aUXBxV9EzFP1YLOIQlGcDhNfqWqre+DfF
AYPn6i6zwuQ+tLLu0raVtRNPN04KKipI7yCOSb10rUBplSnYY5P5a8gGQIH/pAv1iZLGcxCJl9uz
3BwKaSGaqODq3vWr8xSHhAyBRJ+3V3w3qUnhSaAXPbsnqU+aUP55e7yt3u3i70TuD2fhvXpSNk29
Qjku9VO81fvIumjm9BQL+UNnBy9BPv3T5aGK2Ih5iufxsZ+U150fsNzrq5yM/iJ6I4vB1SIDcn1+
+mpM4VPTlEba1EmfCqNLv9ij3geuNlntjxAxvYe+T+bAi+rQ/CdvzED1+kHqFqSSnaVuH6vaDut2
44ZZcIbAlWjpU0JbBX+pGDVtMjVCoyRZE3bl89Cdh4GremdnvZNcJQug9cgXAGGyQJVWs4+Q07Ni
ZcpAs3ZR5dUkP+lDFtMGcfus0mtg5pDPX6EiOB/lYY7no5IkFT1Yu+w/iqBZUD5FY+leMZpor889
QnE7v3FrMZZrHtdcHjvvarUqo/ZjgHFz3EeOB61Ed5G/EjvHewn+622AoDOwl4W8Aq3yehvEmVKo
2NUSznB4fMVb0SIV17OjZUfmzlAbVy3QsEXFghcAz7ZVemSqUlANkZFhUIv4S6YVmSuNE4jw8BSa
c+123R60Z2tySNg6yCgC5KfFtZqco6F32jOikY3qm8LXNQ6xrSM8J+pwfLt9orZCyO+DrbaU7iBv
H4wmCa6s0gKGGYaJHFAbBKKjqPtyezB1eWysv5sF/1njDQxm2Vp+zW/XH9bGHU9/vhu176Y5DtmM
cVqh9OCXw8aYRpdNWr44TqmU7tBgvtZjd5S7UlQX2ikAO5u486zYzxOrl3p5b5a1SxZeQ6YFFZo/
xoggcq1SvMxTw/wmibb8C8p9JU5dHaraQxMhjLSzQd5/Lu6YZR+i8EYnfd3+TEKpA0oT08S2RgOG
EkwcwxsovqB7HcLBcW+v4UYMVuDUcbktXTIZyevrNUwEaHqjchJ/UKYDEelNp8SHCf2DLTkP8zQf
ZbPIXUcIP7Gbi93MOyf8/Y65Hn8V7jqq4ZlwpKVllj3N0Kth9qnfGxUaeJH9h7FomCMnCpj8vbFg
XOtsF1VL/Hq5krzJmkilAzGi5jLN5fBFTGa+Jy26MT8T4AWNOiBaeAGtUgfVorTh9DXLN4Jar6P+
rQjsxGud9nsq7Znfvc9TeA0hkAety17MxpfN9duByMtG6ccmEL41K4c6lr9brZA9pa0rVrU4GX3G
lS5p8U46+D6ogfkCgEVihD7pO9U1yTRjM1OCxFfUxHDjrjc4Rjk2MMDya9F9HbQ9ETvOxLuzz+0E
io++EO7bTPh6qsJMeFVSZ6OQns1emYf9kXdicxahrj/EVZR+lHNdnOwxKe9R1xqfispIPacPq6d5
kuxDqM4J+gFVTaOFOO/mwQR0yrKpQgr9s1Mo2r09a4VXKZJ+Z1Rh9Qp+Bk3lGrHHWnWK01yZ7VkW
kTh2KYLkcW5GXhQa3XHUNXEMVNRpXCMa8AMw5fTL3DTWAw2WdHIp2ndu18aTNxhFehwLeOCUivVj
MhTaj5i8+02d4/JpxmLgSWqz/pw71ngYddHe6Z2pnDqr7T7SLms8CcaGl0xyeGgGZLZkMTlnkjuN
ppJuHu0ikI7QkZASU6ToIJKQfRdPxQcrgGvnKpyHQ5879qeukOZHLG6qj3Ys+pcZOJI3oqp0Byeq
PZW6PX0MJwHxJJmkRQNqOoA8M86q1L/RBWkOxVi/2IOBFUhgDceqND8laQt7RUEfEiRF/sxwulel
av0mt6I76UYX3iHErSN4JSu+psXaVzvIZF+upBbZsrQ+kJDYd04WUz2emuyYtoZxUHOoxtgcaJ5O
0n8yJVoXti4VJ12tpTP6zCb4lD5pG9ep9M6rUTrcCSAbwZnzhSGzhioiCevqvWUoIXTBIe05X9WR
mPgQ9JWGzKncHHbC8hIWrq82TjIotMWHHaiEtbpITQUIZ2MZwh87QxzsbhyPIhznJ1SKv1qJvuwt
pcFRjJthPuhGyokDvfbnrAscEJdHOlfSIpG8XMC/xZPASHmXzAo9o8D6GgTiDdrSv4o+naY8OuR9
/Me9ZYbTkTUE0rhwK1bhi44PImfpkPhWgTmRNkcI05nqQYnmPZDRRlS+GmkVPRKwsTpNvMSfzHrw
C0eL76MyCZ+quhnpX0KZv/09NzYOdFsCEF4hvGHX+OopD+cxMrCE6+0ZpZDczty5MeIz+CZnp5iz
ERghjVgwEKDlsU9XBQgo1SBfKt40xWB2nTcFcjGRgenkNqWDmOCdklaDfYraovwnUjALeuutITT+
+C1JbsvDFYgA7t4ABq53ToigKO05dfRzXfps1e25rNvoGFVT5o6x+en26iob9x6gWzQ4wXQs+PXV
58yBRadZoWR+LenDlypsxQ+y72hC2DShO1f2o9zedZ2Y5YeiC+rWE8mII9NUIPB2xs9xSI5ZxSv/
LMezU3iF6AbnUOBwVKDgAjv0ONZjDjFwSGjm3P7tGzsD0AMtj0XPExLl6nMB1R4GuZV5dBfJ9K81
5f1Zk1rzQz+oe7nexqbXKKNT5qZ2CYJ39RIg52yloqEGhji19IHznh9RmBmPfWpGryhjJTsv2a2v
Yi84L3KfDYOjvo/jUc8nEgGzfOoW812EzFq3EfZ9JdkeYq1QIHVr/PMVNRkQoCuSd4iIrqZpSxEm
C1bU+3VQlEfkir0iLRsvGrI9ra/3r9MlSAPZc9Bhfe/sXCmWLFMagrftWMXZnIbsvjWiXbGn5Qe/
uwtIHhESh7b/zg+7rOZc9M4kfKVto+diovtM7TT1eseKz3E7925kx8rRBtfvBQWtZikiw8BTVdq5
lTY2EIYOy5Ly2npv7TA7PcDvkfQyiKtPcqV6QhaNWwn1Xs/2rE8315Y6KiBQckrKQ9cBpE6LIpo7
1haxx/kIE704NZZkv94+fRuZK/P43yirMDVrQTvMyrx8QedTITnNF254sN/WnFwCKVHI43KYcLcH
3ZwaOhxLpxhFy7WyfquNWRvWssCKbxhPvaMXvqPCQbk9ysbHstBdZmeiVEWjbnV3O4Ul4i7jY6V6
hGiG4k565JeG9Cgr0Z8jScmGeOZgQWrYmD+uxprHodG7pup9hU5Pai00/eg5QJ8gUrLXiR51kI87
N+rGIiICwC23vF1RK1ylYllv1oqGR7OPXSduVJFVHsMxt3c+1cYiOpjgsnyoWL/n/o6NLMeBXLLj
xTyd0qAa3zABCl6K2fygCH1PA21rUriIQ2Pjsy0d1utNH3V8mtxJhC/FSUDSa00HEZJX394ZG5se
pY1lY+BsTaq1/IrfsjoYDq1TV4PwMyWF1dD+DclMdo3BvhT4LKW8Ew63B9xISRiQz8TjkLLG+lm6
6FvAJO+YVq/l9Hji6SDJ4EACJEnvqmmID9Dl8wPM0/Q09NCkbg+/+REXdDWCHjJ+tasLoVBUMRat
0/ltGBzloD0jzgL0LICQX5n6zqW3+QlhrBC1cPSkrHK9uGYtbLswI+EbubAyevOtUNCT1bVxByf/
PnFAlxuX3QXavFEalYUmS5Ks8Na3B+1QqxIqskaqXBSQZTvv+/dzYij4TASrxZ5r/f3iHkCiPPTC
B75VvOZp0bitKaoPtz/T5oSoXgDCp0SDX+H1yolKi+U6RwHGVmr9J9Izen+JrdR+MgQG6zsN5I3B
0MBfUvFFkftdLmRR+wlDCCQ+6sbVpWmb6M0iUaYAiwPPj9sTe7//iFO/jbU61Zla9lHSMlY/T6Wb
1OYXpy68MVLk0+w4p9uDvRPHJmowKUiwypKW0By/XsYwMuu0N5uZj2V9sNQaB4rnTMCJAc1qR8eJ
MJY0HlJGXhqjjj8W92mRHDKZIl9Kdnb712wsM6AoeCpkSVxBaxI95lOIZuAH4ldKWBzjuPs04JZx
It/dizEbIwHmkRfWyC9VgtV9MOZCQY+hmvxCjPqhrg0SzXCM7gydJPCPJ8WzhhsPpSJcFNalp0Ap
IVvm6uQ3wWDco7WWeXOdB96kaOXOJf4+VBNDsP6Btw5plZz2+mPaQ6B04WhNvpEYZ5xbvomgiDxN
tk+z6H9KFSrnt+e2cdR5HPBeoiO35LarvWpLgVD0GlfbNs47r2+mnK9m73FuNk4ERFzWDzMrNura
72dWcb5WnGb0e9mBjwbC8yyjI3PBv5N+n1LsnfaNZQQnotBCpStvwpO9XsY6Y0BTaiY/nNBa71Tt
h6gCKmKWNhwTZPIv9PH9P15IhqSbhEDGItK5imbKOEuR5JSTb/flP2pX2Wenk/Odm+39C4tX9m+D
rL5WVmdjVbJcfh7q/7SzM90neWv6BPPxUNRF+1ANfXQnh+nb7cmtL3RSSsxn8D7l6bOgD1fbUiRg
iKcszi9NXckvYNyb1zl28mlhglK6sdLYiNwoGJCzCYPOLODki6bciS3viFvgSNlCcOG4AAnj613E
iz3J7ZhX3VynIFnTqvWSqjPd0KpjDzdo1U+1VvY0VKwOShNbxzaKg506x/q8LCvBpQh0hs/MbbwK
O85YZJY0hekl7oYyPBZDkQgXU4Lxr9srvjnOYh9Bj4aW17rCQWKWhLrcZpdwxJd+Amr9rAyUnW+P
sj6Xv2aD5hlcMACR9LiuzwneziIVaZVdlDAYPKeDalCRuLmOlncnK5P3miPq+mAuAwK+BDcL8sh6
x+4AL9LkmTpkl0xKKCTDzg8wklhcig/qCJXanXWruc9UnoN+GsraV2Vw2NvJALlFlM3iPq3KUnfo
AnVon1JJQBGkADDarlXliu4Fdlr9lUuy9NAbTgFgW82LZ80o4n+CTp4vyjQkthtYc/eAe938Nsld
/rIE3D3xiPVBXea5mGJBpFSA31nLf/8t5bZyRIxwRswutRMPj52ZaC+m3apfLTMyX/LBSn9IuLgU
bjEnf254xtC8X1jkhcNpr2Jfa/bACCIpvajNXD1FVRJdQjHVO3T0jQkCptWW6jg3IoNdTzDLDGmW
0AvGlcmePjdc04fWUSFsqxNwiSM7KQigmwwIddlJq59v79uNbQTNj3CEfh5ncF04LgsZxw+ofpfU
UITmR32IB/RkGeULomdTeY6J0pmHCEy7k7NuHEsgOfDFbRCBKvJu19PuIQoFSa3El2CAVO3yzglw
L431ytoJdlszpDlLTxhLM5R6Vlkdxp6zOea4NjVtm74iMP4zUEfBgQmqQ2GXT6ORtDupwDt8CJuW
1IOy/2K5RSV39U2nqUAUzGkYs47Tk5TZsq+PMUQOI0XQgbzOKwaj8caRLnHf3CPdfmhV1R2M6Scq
TcGn3CjlnQ+9DPl7KezXT0LyHA/Oha+7vngsndWuRiO+xEqoquhZIK18ans9LyHoIJq5s+obuxr1
JwVEJHDM9w3jHNHTJtZtnJ2yDGy4rQLJtpJTI3KksO0qfKyarjiRdtzd3s8b9yvjUkdBz4c/1/s5
D7U2gCoZXTBgss+mkOXzWGaylwgrdTOBLGJIDwHLGzzHy1H+c99nPjzSgdD7aFyD3Lve1eVs2FKG
AP9F6izbKxpJeRaV8TNRW2vne25cOBgB8kAACmNyilbb2uzNUYvR6bso3RCcsyFMjvCN5btkrsuj
1oG0uL2wm+PRmABZgZnNOzBMlMlBZOpjcjHr2HnK2/B7NSlY40p9+qKHQ71zhLbCA/b0/3+4VX7W
NXXZazZxSevD7kttioJ6NIyY25N6v0t5+MBc5280tUhDrj9Xiv0OHAYlvZSaFZsHXcp1iIg0FQS7
plag3GSycJs2CL8AtUC78/bw7yfJ8FzehF6yMaLF9fA2/odzFZrpRZN7YfhpYKujJzk9KKrbA70/
FQyEeR3dV2407tPrgQQIorQg9bmAl8REeSQySbWQzosLrZe1vGkIwCmsLckIHtK22SOU/4rm19Fn
+QE4AXKNysBQVgGxsvAob5spveRFX51o+IcHSyjpWZnU5qBhB+uGMtS2Rorak52J1DXBrvqF3fdu
OneGFxDYd3bYRpAmCcacSVmwqdT01icokhQ56ku2WGBMltv0coaRSoDGybkIzfZidChyCclQnrT+
ISE3OUpa370IJzW+1easHhHCfwUTYr7d/ljvIzW/i/qiqbA5oHCsNqXdDwVOSElymQDxmV6vjuNf
GryUH5Tjip1beOsAcJ6hJOO3QvK6HgstCRnkXnIx4HCER0OEyoc0FSEyBqaU3A8z5EAKf7OGIBK0
6NfbM93a/8sNSQJAIoAS4/W2NOZ+6JtYZaapoTf4MNi5fqwyO9xjLG0ORIMTFXRSSHLJ64HGEQR7
oxK8BrlcsKeEr49O2om9GsDmcpKhUfeGMElJ/3qcQphBGXYNQTmRbT+p8wlERdD3KJzUZek2TdD9
q406dsBlvAeff5/n0LSGILWofnLQ1os5dFU5Rm2X4Pg89i9VL5lub03FweilyLW1coaqJYadwLI5
qG5SHqbpSYRZ7R85wileVGp0AcWEqcgsyRdHKcWHKKieyyAs7+Vy+Ov2ptk6HkvfEGc+AD0w6P4f
Z2e2XCeuheEnoop5uIU9e06cOPENZbsTZhAIEPD05yNX7W1XdvW5606fE22BkJbWP71/xq2XFMSo
uZzwfo38rK+GUIp0vjKy+L+2q9ZrMkwSAAwKR47Zs23Tlk3muMXIUJ2E29Al1rHrCu8g63S80JP+
9EoOIAOr7Y864HyJVuR6FvWyhiq2aXLK87g/akHlH4DYHoO0djgX+DcCrdubQotjBJONvNCA/+yU
cCwCYi2eKgfi2ZMtemXlGEinp1qOlX0Ynbq+s4WvkK4DJTqQweJGYSfbWXPY1jYcmroNLiYwf/J+
QZ8BbeEt05k4r+CSBTvEDlydyO5guEEFYl1pVZyEbT4a278vpU+2BZjrbD6YLMAfsNfP+V93Sx29
bwNtoTg5Xe88Tj0Bsj4Z3RdG+WRTQOK6qgNWag5iufejjEWMyR1v92SjLflmiNjfjlVtR3riuFE1
DFNItmV/BUXW2/zn+UFWgAq7mhNyQp4xKJuiaDikubYWjsi6jaTnNNyOiZfXF1bvJ++MgahigAMg
4J9vA1Yj1VB6aXoKNHv4rbe4ZLl249/50yXw8rORMM/kiXFifwQvhzYGQXfc5FS4Rn008lgdKidu
dzZ8wQsFwh8Nw3nRAkmFLjxdSOqWsxen1wlkZZ3voRBTu2zyuBgh2SZTNxS7zq3zJ1dXprszJrPS
9z1bYXfoCq05qZ6iJivcKzdJIzXbT4Gh+c/T3GtJhKMweQj8ZPHLVqkH1U+j8NkoaNJ4Z8w69mze
Snj8+0L4ZJvmRkQXg5WAWdr5lz3kZZwvMwt9cTC/2ARlGtxkfpz7Ecml1r0hkvTek1qfXFj6H94W
sMK69jE7ofsGc/390heaMqVem9ax17CeC+GCzl8T24h3aTV2F46iDxcUxoI1BYEF7gjeW2djJXQR
W9tL7dVya5Jhv2Qq2ZSmU6TRkOXZa9Hi9XXhUvRhA2FMQLDV9tMBszyX/zXFjEVrW7rHyRTePhW2
DVlfGf/HzLASI7KYJpjFkO+f4hgvY1sI4R5LR2m7oGh6opmpyMzChHFVTN2Ft/aB2Y5hN/Jh3hpG
tQ4ORmePUvPM2e44+o5uF/QHrRFm2LSW+6W3NPPgJi22+Hnt3pRNuuzg/cpQzw1ry1X1EjT1Yd2y
VFcC1J+C6qPN3yT5KVahuRiI9+JtmPpmbxhD/T3Iq3hf6X0a9bkuL+yanyxaVDN059F8INg+f9x8
rKNqkD0dvawYDwZ3kp0sne62zHEa+ft3+cn6gSQBDA0Ze70KnpVPtqm0blpyD98Vo0NWYhbDSykX
LCb+Ps5nbxQeAbRbbhYWjZF1zv866RBE+dWQjd5Rb3nWoT16YqcPfr4Bb5BRqzxCOKu6uZapwrla
Ju52lK6/05PRe/j7T/nslfKZrvAO144PgsDSHZfADzL3mEllR4k9uge45E6Up8uzsjT82npjOvx9
zM/eKJgcVBcW9ipWej9728RCqIgZk5jx4qundONeOKl4kuVcXyDifvZG8VMFA6Qxw3hnD7rUvLzT
J805jtPk/VDgnWHVpvqF3JNP9joaa96Kx+EnRW/z/YRSCPW5jlroWHaBFvElZ8cg0eZNERdZZHn5
xdCq9S98dxSuxlWAjislEZ/ac7BGYhbbkm3NW1OFdMMY3do2q+Y8Dg38N52rQtj+sJOz4ynUQE5N
xiXSDjOKs1FNYQwQaoc1pKtLW+OHknX9XfDyHbpgQDvnB1uiG3WC75ALlSMeT0HOzceOG7lNSDbY
k4Dz0jdldu2UOgBX7ckLN/XPXja/eV1aVAcwxt6/BkXKol8MvnNUvS++C4VUgIQk88ffV++H+pE5
Ql2knwyWunKv349SxY2d4r3EbjzAAV6qstwnzeQXhGsUM2APjrxNYonIkd0lefvHCdKD4DClHKfk
YlN8P/SS5n5T5p5z1NQyjltVIDggysgZL2AgH9czMK9FE8wHhqA/dHbC0YHrXcoj8yjc6RdfsAz9
0X2cNQuIqXUudQNYsR+WM+PRWjGJB6b2P69LglnmDWQq6zg66NmDvr6C07IVBVQOWwmSGpXnXmui
tO8cDXPtGd/1qiEjRc0l3uXOnD8MNrZfVu3ae3R6D6nqvxoxPcoKy+JdrxcjaUfqFWBFbOsgqcLe
wRdrHErzbnGDcZvoFQo6Y9ScjXDJxvSz9NRklbVtO5KD2xg2iZr0fD8bKd0KnXj1sim552otbqVk
dm0LGid7abpfG7c9VQFWbFCCr7pmlStlKFua2X3jPou7jbJPyqrFLe5oxkZvWzM0NO+usJSON9jY
3TRDlsC/6G66tv+ZJ3K6yVP/n06vruD2m7uZOL/NNOgV4e/JLzNt4tAZgwwkQ7Q4Os3PwOTBzRTH
z0uavup+j3ejJVUYj4SdqHGbZum0RT12Ikpe7AQq7KbDQcOLcYbT0Mdsl1JTm6GWWZQvVhpVQtuP
unvSPUyklnxudgUY+b3yp3mHbaMMU9kUm5z3sJE24S7QVUQUxPm3xfS1Y73A2J9c9zUdA/1gw+Z/
RLmqtlVc7zHSIpxlca4VjaxISynD/aYt8JNavE3vtI/IH72H9QH0lXajAvfNc+TtIptj248zvZs5
jUyJa1WQPrZLuuWL2OV6X0ZpLBdE3oV2AFJ/qbHvKrM2/jKT8BMGDoFySYbBkN/dJ5p7UGr4gb7y
toVnRFJv9bsctHTr6osM88m4LkVKO9Tw93ZWk9TXZva2dKcHb+i/Z35yG0xpZGRANjbbATyReO81
TRLKBnl/oJzfdt0d49578epuRIkp9o3uXFWN5940c7tfcm03CvtbWpV4vtVZC70/dQ5t5mskybkN
WjDHxwAreR5GIssGg8aV6IUWUiWN10WXv6IwNzblMNCwK67J6Hnxp8UK4T1+zbIC9/QEfpSudGvT
mSBbmRCPoNAa/bYiCAurlNsBY57dFHuHoR2XkBSfYOsNA1lVOVzNlHcSmkp/ifvMOrQ+yeBWPPJ0
Yrs7KMPHAJBM+DCb8qdcBbdAOv9Qgrrh4BlfBme+goS8oaZddrXyeAymCEcpxqhnwR1iPRuxc0+N
MC2SSHPsb1VgvXnSIDZ+gvE0Ju39bEzyoLXLFS7oP8mH/SbSNohMvcOLWOpXY2LEN4mov/RS/jBm
/fvYqieYd7hiYMu1LfBhDY0Oq+vJS0n5cgSyayYXusPwM7PGq3Gx7gY1n0j9nPfjYB4S7oqWXbVb
4aLJqqw1MS1VkVHUz/NQfyG5a75dqvHNbeZia9Y4Ji9LHRC0Z6rVWI77IkiPZy+RmZTtdsrdU9Zo
OeyRNN2XXTftPHwdQtEa5QZbwB9kAG8S31u+QlN8mCrvOLjDr1JIlGFa5UVtH4ubwsFlr2zQrQ5N
fKPZGdHsgDthsyRPaaz/w9b9j+Zr34fJM4+BV37LqjHHNHIsd71pvMgW54OSnCPLRsBYLoooj+SW
P3D2ytXugTnakKtSSwFRzvvObKxvQemqG7zWcN1b5mPb+feOqs1b7pM3RWd99YRZ0z0dv6tWGzYk
kvwk7O8lDpY+rDwfV2Nn3utOfYthk76x8qDfsjH9FjhPngjzHO6sxVnNKflGcmuHTNyNFKqEfSGy
a6PWnqTjT1HbeEkkktjDcw5rR4KBA1aat/oA5s+O1l45TvJax2jMFTZ++8Dtb6QvTrolD/OQ62GZ
qC9OIN7KlpZYZk+48jXdW+LmL7OVdnt8KN4sczV3NIPfQ2DcJrH5ukxrQGBafU8070dVuycnB5Vt
iAIb2+4mL9xn9B2P0pjhxHjBPT4ZCC3pl3/T3SGL4sp1uXRRNhdl/5y501dkHVun9x8dPGa3HftP
qOjQ3RRj/n11ajiwP5k7p3OHazp56XWqxITDXNxes8kPeC3CcWxs/r42Sf1NjU/oHn9c+wYKVh0V
nvZV2ebejfHHGyrj0cvGJ1ObjpIV3dd+cgqG8auW6Ld9QITK3H3l6Pkx2JMdEh+5kf4q5zTGCN+f
NftcZFvZGPa27rJXO8clxxH8wFbZD+1Cc35CXDOL6vuUgTno3t4bgy3XJ9y7rGDXjNUUCYtPu1VZ
tevtZJtB/AgnxIVbR9rTBsdHEQmE6+GcW5HUsf2okzvZyru5je/crLydLTz301Te16t156iPL3oP
0BOwDfUEs+64xj52qNk2qAhvhgZ1g27DHISPHGJI+5jpzdepy78pX5QRzNfvudfijtk041ZLrX26
6A8LRHD2meBmCNqJ98TKGf3gNq2qrbssJ6fRbvEwOsJtfcMB5q7zh3/iyXwm8XNv1uZrNSsRarW2
T534idLzBQ7MKW4qI7RG50s81genrU5ejyGksv0qxD3i3kk4FegB/ez7GdZR1uAW2v6OE3b13jVf
CEV7NhUbgYinndFVe3vA3HOhFb3vampzokIPaHGvWgiTJQdcIzhq29ZzQqf1v7qFaxFHx4nU1sWN
8qZnu1oA5SrzoWq7n3WmXSUa6cIjpjqbqZ4OQa9dxaO7bBbNN/cBJn6hsNo7fwyeRhHca7ld4qHg
fu2JiAw1Jxtxy+Rp5lVzn3ppEsVd/FAVmBnrrfmQFs2u4xgP/aV7mcoGMc+yw6F4Qzl0mOwMA0ds
QIv+W9uQpTs7QTSN9kkzTMiD/RvJGcNBadrJrzR6QGYd2l78y9RjbOdtTfCtYIyWmV0WCti2V5h6
3CXFihE13gkiRcVIyt9ovqr2hA16oVnN9yn37DD3nV+8NUDLRN7CY3sogiDiXLqRvW/QGa9FRK9/
j+36GJZa8hsIJgvN3B1vygCP9DJxzUgV9nVNChGAkERKz7PRbgRBZFFsB/1DYvpE7JlTHE1mn92B
WsW7Ws9/xcuUXxf4G27ytv5OzVXuhpbwhUHj0c7sjHE5cjSr3tly8Tl0WMBvuC2Sw6fm9Cqo3ewR
tcFPR+R5NJXJ/KUdxmgQNTFZbv4r6RCX2QQREURi5Ht7Ho2ww517XcIvCkuF2J3ca/izq9uam19r
Axa+42TnoLf9ScEti9RAQ7R1dRHlrpceyp7lgGPgdeUZ5dtcNypsNUJCzcHXX526LR40aY67LMlv
Sdn9KpBOHzAWHsOByvdqWoLbcoTc1udls1W5tDauiok8D4LhUOD6caxN29kYseHsh6z83s2JFWa+
sdXa5mc31vm2MCTUm7YPTpbSZm5QYxJ5Ltu0bMxmS2E/rUF9O10vvyyj/xq3Vreb8pSjUzhxSPDN
sJULlcqS6L+8xfwNo/hhNEssnDNz3OZIQHaQRwMcPBc/VMlyiJFzbOgutZGCTHAa6gpJuem+ll1+
TexfHjZ5zewMQQCBE1zR9lioe4y3eSmDMGmXY1wEp24ybo1er0MuhcMef4ljkXuYss7WLuEvbd0W
ToLzE+uXV6cVCBJjnxy9ypk2TicW8kzqbd3ohwYtcJYRQo/F+c+6xo8sCcwvo1c2YaCNbP82z8ab
xV6l1jhHeqN/dWYH12Uvu1uUfujm5VfnT/2ma4177GdftXIhp9gtkz2+DcljTwJviAICe5kxM8Ik
FiJ0TRT9TjvDlS93ldZ9o6v0LBL/TtB/2Ux9ZURVZt02CG63wiAbVffMx0F4PwIBnCTawnhgMWSR
KYKHUivSUBgqJ4nSQLcf1O3RyYKH3BfUXa7Z7DVM920/OzReerLJBr71ygBvV2vAe7ixnDgae1iK
ayxwyIG1T5SUL0Or3YC2yU0nZ5SOskighU9vPMI46iYti5Sy/J0tvSyif92G7gRbrFy8lvK4e5wN
N9nSgdVwTK0eVjwvBAh4tVvqJpgraagV3qZ25L2uN1saJDl52DWZ4sYcQSM5zkHfQPaIjdPU2zOm
p92wzVz/MMf4MVQFCn/Sf3A8Jox827vNP6Q4GgfLISmsVqzKhBvXnlBHAdIrrwNbQ7zORUmH/Tls
Cq2Xt1aBH6jsql1pDb+K3hbR2PJunTKjPtZYsmYm+aOgC+dMe/ObPI1E1e3bQLt1Wsm2B01Kr9Xr
VC+vM4uNgyX+paHap1TqDu4g3Svcma1D6VC1W90gjigwt1h49S+qcja6jKnHxXFJJ5yH9f4BaACd
ROZ4/O+qIKQv+MUsnGo3zs5L5VE0FVV6vehoSPIm2OeD+URTxbiDHMK9y3MO+sAJS4OfqOr+uUpr
/eDVtiLaAmVExfZ78KriplbVsyNN49BLwdomhDBUxug/NjB8Qq3Nv+Y9NsDp4BK5OLt+t8Fj45dW
IgogBHJHhXGFKd2LNwBMEBbKBtC/JBJFY1tq5lVtBrc1koIDfeFbLICuerqsUV8n3DmHdOJ0K/W9
1EZ/R3H+MAxYVFTtxDGVTM94fPQhNeWTN0yX8HfjYwOMX2XiwAXiAfRx3jlxinjs7KmwjiYnzhLq
0p3re9GRRLFtFvcn2vG2vEfJu/xD7yL7jeWPrUUeSwbXKlfXlohCdOq3eWvhHF0GNTY5WHyzNyof
qkRolbb/IFk8IixIl9Yv4Iaf9Jf43Si4Mf/Fiuichz6wDt15qqyjK+Jm3wOr32R2YV0Y5WP7dw0P
Jh6EtE9MBM5ZGaipR4dNXB3zIuBKm2G3HewNiVkFBu2puuRX+yEQFvxT95Dectekzw3q9r5rlk1G
45ZwlI/zUtTBCTcSr37QhJN4oaMlmn9Vq5HVU8apYUM7mjztBqNn78E0ZZFdVUlAZYuA0b7Qrfxk
qYB2AzaA7INZ/cEI/oUB1Aswkj6RSz0MOvzwvgiulYU9ioG0PFJTOm/FojV7a5bJFrvq9sLw3icv
G3EVBJU1qduD7vb+sSSIC4whETqmaU2XHY2sd6DcBck0RQqNweP0Z3fzLTHVlIPd8Dg6UtDWNBRt
ubLI9Jep1bMirGRhTjs1E7Kz0euUrVh6fAMhsDZBAYOgDCMLZu2vCX/IdrFA6xsayppfmk7vyD9o
GjmH1SSxEXO7zq22cY9RW8SN2X6wMA+5RQZfvLpGpU84R+nJT9ofVbDp567Clnww+wKH5b4kXdCe
hI7PXDW9cFmPf2AG5ejhIgefm4ebF8tOKKvbTDIRxJ4mq9rJn4sfOOuoX4VvVzYnjCxwDk+CWKNX
PnVcaBcMIsGah4EDKo6DfTOa4z8wmIhigFxX7kWLqKhpphFifqP6l5mK74kaunyyiymA08dK92gm
WVWzyXCUPdVdY89hgtPxEC3AE+oG8SbxCUkW+KemYfffCAwMC/zeu6Tf/L15/UlnFxo0ynf2pjVu
d4WD/rXo2F2azC2gjegiybzveZyb/3S4f7lcrgPqeKsVcXL8+5jWR7QC/hzgEsQOAzjrPGitTrrF
rRp9PObcXvxrezEIfW8aN81uZz+QyX3vFabaUALCskunohl3gWxxjYDlF3yty8JdyRJT4tyqYtR9
Oi4ducBZ7Oo3XTXM8kdpo8KiAdn13wcZj81G7zMb3jz2aFcFIWSc0qk2Wf3vUhXV82DUisZSWhr9
vgkmP9gVk6SBKWylsm9yahIIWuZArYR9SmqHf38aH2kMSH2CFaGAgbLmpZ19d47dW6WhhH1cNLsS
kQvF8co3xmKOlqbN4NXmahY34EnlKmdOWWYzZOnDKArSK90ypkqw225tp6T+tkuC0Tv0S+oap1wX
5bNeLhg1SV+pu6Ht/SyqxRwv91I6xX0c03b6+2w+2UTWKWAECGmTU29db/9aT11QOlPiJdNRkIDZ
UOcHpIlmWB51u/88EDk3f1jctgmP/GygpMahX2bSOiapkX7VC5pwkZUo3Br/Ps5HdIdNGQMRD7jZ
hzS4TvjdhBY7NhfdOk56QvCDo/XXmVEmX2vabB5nBLDuZiwSS5GqBSvrAuXrD8n1PbDH8JAKiBiB
pc/38n54pxclevbUOU62XaR3jivja7sxiVgv9aZzQi1oY/8efygjvTZn2/3eVXk/Xw0mlJ9N1Y3c
f8EshjrSBUkBTu6n2i4Tuplcq66RUVmDnXzNM7c2oyCZM+PJ6pzK2DJP3GYyy/iit037y1BzXkXm
hBch10ujyjdJN0ixd+ifPekTbBEUMEUgQhwmjbveKLG6V+VgaxshpXFDR9W5JdeD3PWkmPwnZ5yT
nutrHT80mt6bkV0vXhXNyJmdyBm0Jtv1C/KWrWtobfzgWa7/ivNwnx+U3c5uOEn+vxdw748U6LX6
WBOGAAoRbp7bcoz0vDSVYF1PU28bOz9hlBzkUnzxnGTLSXeiO3MQubOrMw9WA310okexZbuw3D7Z
j6FOGdAMsUldeSvv3zcue9h/uyj6E3ektzaX8ybVhf0kbA3gycovMYA+Wd64Y6/4LDP/KE339K5w
4Jf3R/TH4mZIuuxtTjMLUKsdj46v0p8eaFnklmSv/P3D+mynYEic7iiP9eBcgzPYQhWk3g9HxQLd
QKLRCbsJLpkwfjaKw66KmnONbjyvYLvGYnPVc/S4aSLCKvd1cBetOPx9Lh/eGsUxKjTYvT7iFoJq
37+1YJHZVHUB1gu2UW0GvZbbgEylredMNQ5L8XiBxfDpeMwJ5w5PB3s+OzJs9qNeE4izaBqYP5K1
SS6QX9y2ppq3Rm9fUgt9IIWs81vjt7gqrzXiWZUQ6Eq5retntI+mATQ0UfthUfNjEHT9l7pw8o2U
1qWd98O1YL1xQIyE+wk/jWr//UOFdeLpCw3ok6sN01NKMxzSmG/v8lTDdPW/v0BkR5RAjr6amJ09
ULzGlJDJxFgeSB6n1s3c5e0uoUDdD5a8RFz+YGWw3qaCPy7FhkvhdW5hY6SB5lkVole3pyU2i3r+
TsN37bV3WnLrmkU709UlIS70Y72stsRDVDdN6riChkyTPtMyERXBXKmcSN1Immu/0Qa1+c8PZbWZ
wnST5hdEg7OzJy4JGzNbszgVdV/hBZktRILi8wABpQxjpbov/8d4JPEhd/SpSc93BOwd5qVOddQ+
1KseTY1xoqtp8fInuBsvS6B3+YX3/mH7gy6D6BZbARY1guuzKda6qRcdTpSnvvG6TSUcoGb+gMQj
Gb9mc2lE5JWsoced+evvk11X1LuDfR0ZhwUYubha8M/vV3da5pDxzbICSdfM77Ka2jujmLx7DlOX
xOOsG7C870dgf7aTUE9l/F8dqFeqEHpdnjdINKTys496yYc+G7y8OvlaUe+h8RX3RdZfErB+Nk+y
MtiqkFGhZT+bpxl3S265CK+DoH3zDf4Ndtssv0m8y1+DiYyvyB0S9z4Q06LvaR9euuF8OAGYJjYd
sLvZueB9nb3icvISpExjebLolL8ZgJ0tOE3e/1d74/VxoqDCrA9/Wo6as4nmjdeOQAx8LZXX780l
aL4AvnyzluGSMv+TjdGEhQNjHbow4QHrjP9VknL37Co7s7NTSSF35UATIclOK+R2qZLi6e/L9GOz
hGmt17RVAY0twp+uwb8Gs4Y4UaCc2cldRvIB8Pg2MZ+W9W1mJf0XFaTNYeRH3rD94Ok+SIAaY4bl
FiR4ZPsDxpB//0Gfvc6ApGedCglu0PlRm68HsA9h7TT5EvSjRRyMTCG7UA1++ojZ9ZGo8o3Ch3z/
iEnyA1B1FAfsaGm7Nu/qJ9Ua/skoq/hS1MUnh/kfXdC6RPmH8yu4n5qlqvy04OwR5aGHXrDrFpmf
hDaKDQqBKvrPTxBCK4ogh5qOT/NsoUJqcfREw1wiDXC36LPWuCI8+1JhuT6hs/0N5RhVF1IgVs75
d18tek+KpMc0hv5K4mLehwBOtN1rvYxwQBWvbEDmhcXxyWtbU86RyyPy/chHxoU4HoMEu0eSnubT
lLUORryyTn45pRlkF47Hz2bIQAaKYocH6p9tLDnXIXznrfwkMxr7bbwUP60CIk2WLVjL9MLYTFN8
4dT4bK3w3ti411Abaof363JqirSr3VUoVwAQZlp8DQGquk07szxMwg4u8P4+fGxr5xf1DexnVPJU
f++Hm0FCjQrY42QGXf4jqfyk3Ix1W5UXHiWdn0+WCyobzF1hiaIrXn/Jv7YZT7ZeFa/quHRxNWMT
wLWrsvi7IyXMg2WILLfsROQLvbw2TGrNbU5EXjgMWl5tsAVHNDHPVqsdh7RfHuOiyOf9nJbtbaFD
lomgJGW/cipksLQZE/9wzOPurU0s7dUYbbVZUPjEUAg8+ZgOU/PTKAxnjIg+tKtNMQe5tq1btENR
IdwAp4vBcdqwdWob5CsR2ldU5Y4IncGzhtADI/NCXMP552ZZejtK6wZ4BKdLFH8qz2ksabO1PCqy
GH9pSVGnYVM4tbcTg1MMYe0MDV3nrsnbLYKl4qEsenmgCiJnEvQr+DENfamFIqatCXzWQ41x/UGC
ELWVt2ARAjSpceq+CW2C2KHcdHJvazvri0iZ6XzT+0ghoiYrPfiKqsi1DbZTmryfKppDG0NpuhN6
vZiXKzATrrqWrIKjivEvwt67TXpSKprgJl9sn6A2oUIKNkNinZ0bcHgqYdXh0ufeq5Hm/Vtjlbih
osijs27NzviQ2WqGD502y1OnlYjGKtsdvqTd1O8IJSVO0ysG+c3A3ZTOhq/EI9cK62c6K98hYzgh
NSDP5uEZMK2FI9ToPIhmynHkABihZV5zdfnp/MHN1Zw5b+ydzo2XWvYB3rl7leuzdvSKsvzmQKRL
N0UpsrvJsxaNrq6p7/oRy8xt5hGptCPxdnGO9FYKK5zcYthBTSchBRJN/QSyAHzTV1WebYl59H8Y
pUGAvASbesY1VYe4WHrm7Zi7ibXrlJuZkVE6RR/FMJ7KyLbl+NRUSv62S52k24qIEA7wyQmyqIDW
djOZKcmQdHRYMLnUy2lnNjHyzSQzKgDOgZ50qM+GzPY9YzZhyc98GrWsv/MXQoSxLHMj2F7Tpi2x
4wyzlUxVKqq9sEhr877APeRAiJj1y8p7EGuwVnmlA6COoeHikM7indprsvqWezbbdCQLTzl5NFSj
uFrYY1J+pdvdB8mo/xyUIa5h6tFQtVtZfYPBxxuHl9VSjZixwkJCpISMiopk77A1tOClkVlxBcrO
JBo7r4k6Ntrei4jVFG9eNddLBENy/g7gBdeu8uMUZRdFHBhqnTU/2sFo1ZelsKd5k2SOfgw6bRIH
C7z1jWUFIcZLKu/XQrxgvoFm6TZXzdITMx+IFTsbIPD9o1fB9AVvE7hiJkEYxAmSVuhRrNjZMe9N
KNQ5PjtO1HliaJ/YMPp/7KUNvmbDgA49z0r4tZMoIa0l4FPxVWdK82Xy6+yx4qJcbPFfXIOxXUP+
tE02COg+3XRPv3mKH3ryYCEmTJVwtxbdyinqG62rQokW2buwq352GnJWgHTirQIvfd1z/7WnzvYs
EnwT85Nmd/5D3proqRe9Fj+Jqe8uJSV8GGw9Kta2FbYqNFvODdX5CUKO8VSdnFQzrQiUHfg96W3j
t5j0Wt/+vYb5cFysjSN4/Ry7nPb4ib6fmlzqROHEXZ1MnL/pvA5JEuapNeyxu7BOAAzQYx1ZbnB2
WbZVherh7+N/djByVmHyBrBLG/qshur4IpIprrg34nFylH2ffqu4aO3/PsqH055Zwn4n0GOVxnBT
ez9LT4srT+iiOlnl2O4DMxs3hBfoe8WGed0kWX7JeMz67C1yJaTeZ1hq/vW//2vJJLQI27yZYa8Z
crxeOzB3rTa5b0ucD2RT4yMsr+oxUBL6iJQwlqrAuS7oT9vA2Vb1IN3UJtmUoyQUkA5/xi02BfuJ
1fHdGfLsvh8XBapnWakVxSoj2BCzi2AKtTldvrVpld4iFq36zWIpJpf3/bNrEQ/oTlMWlmb+0GkL
rJ0q6KfH3McUa+v2Mn1zpZIPc1UGF2SZn7xl38C6JaDW0nEnOHvLjpnHhjtyR5eDq3QaeRrAoY32
7PXv7/mTp46Wem2DgoJjuHRWSRK7mDeD1MpTamfTjlbAtGn8rH4qRD1cUCb9QZHf1eWsKTwXMczi
Ooxy5WysTvp1aom1inEwyYQ74e71VPXbctbtre1m1W8ct20IYC4rLuvUdvGmBMZKoS483E8mDc2K
CzlKYZ9kqrPF3bYWNZfhVCcIXl0SAv3OBTtlaz2TjV52Fz7YD8U6014tn4BR6GnxlN8vbE/ZtNWt
rD4NvlFsMIrUo7pvKX4yeGLOhCB1tGrjwqCfTNHXuauu16zVV/xsirIYlIDWUZ84/PPb2qJcSqGK
kD0+xpfS9D57sT5bEZeuVUf4AUbMa5kGczBUp7oaAvjyLrFKCz3ThG0bFWr7GqPwCM0291C7KMMN
61GlUYc/xIU23p8L69kSo6kFbwR7Nvyez60SYtOY/8fZeSxHbixR9IsQAW+2ANqx6cmh2yDIIafg
gSp4fP07rZWGwxiG3kIR2khgw1RVZt57LnMqnmwyOMFdvg7PriOYycvpw9GXnA5bD4yZrs2WuOUO
Kf468VnN7IJpkNn7tnbKY5Xn/b4iEH7bOGkZepBJv3k4f7T+bCYPjB/p1zDXo6/9+xsxVdOgVaXB
/WqD9oz5q73RS/LYKS/GDfYIgm8AMQAKJX3775/7F+8iqWU0HR1G33wDp2X/X4usZLYtTJdFVqKM
vQyQn0R+wMR9xgWwhfc2PnTWf42hJvyUFicNKuRIuMU+8w8rNn9Nx6Z85qrG+ZWi1MhBu47tj0A2
+j2MJfTEf/+VfxIzuCTde8YGoPloqZ9uw79+5mjbfZfoVnk2ODMeSGnsstwtLua+7x9zmSYRfXg7
rFwx4RvgRYUS+J398B/NyudX8d9/w+kl+Nff4NZ2EXg0WM58odJrJ7WmIETymqLiL8QpbN6uMHGV
+k3mmc1lNbfWFXMkc90Wq2sXNIT9Wj4pPal/AmIrbofGqa3QwzNZfphFMZNxNE2+Ha2LaaJemfBL
pVPV/ARp5u0zEdi31Vj4OtXaaF53mrAAc2ellLCykMSEQ2GOXrRWgfyo+yHpo8ac26O5QoO4WZc6
PwsQzdlnY2Po1UsDo+ZAg9bCtCGrwI0EhcAFhWLp7iyRqisf30K7TSzW9XAsardApGSZB5uk25c+
dZourEutw5Y+DPXL6KhcAS91K5TextpjhepBX5D406QpvpxCf7GdhWFWMdnitguadvP31+OrtRGl
AI5CWuBMcD+tjRpfdWHb4EULDmuhoBLY2xLRIKau8f7vl/rqSwfeTx/jJMGDZ/j7S9CPBWbfGoyR
DiYCtNyc/qMHNkI9KYyDK5Tc1Z08t5Eg/1dlG58AtT+ABeeENfp8AvcJeOwoF/KzTJnu3iszgYI3
tfwdH2rhfrOgfXFa9DmDu2DtWFj+GHWaJbK5TGd8YiaaTrHYsqkG5Xs39dV2oPx6/Ptd/eoBnjzb
xHGhEWT8+ftd9Yw1AyA7FWfe0ne3fVJqjDJGyIXK/S4T7ctLsWxxBtadEzbw90vV/azlVsIvm9BM
7svVKO8HbOiRXfi7//6j+E1Qd+mvE4T16UfNM9VNpgRTmRG1tvTArcJM9fejUN+h5//YBU60CP4B
YcRO+QcPQ9NUs5ht5h98J5lvTQMjQtiXrXu9irZaySVEHRHAIRHfrMt/vCb/XJd5uwkpzaIR+vvN
LOVYLXNhegeqfxQ6glYw5muTsLnQNLLiBmyg+8359o9z9OmSJKv4FGum+UcsyAjZ21EUj+Tdj8Y1
kxJSzDP/uwj6L6/C7JG5CGhHAEm//zBgUOC0dMs7ZJ67Xi0YTW5UADb972/Il7cPkA5KM6pdMPu/
X0W2WT4G5GDjrvOM0OTDisY6bY7LkF7NMu+/OSX/eTnGk/+Ihz0ajH+cW0eaes5K9siBdKfpqFm6
fekY62vtBtl+qOrvpHl/3sPT5VxQh2wNxLN9uoeqXYQqqtE/BKvXXBjwU1Ctp9+R/P9YkHX+Tr5n
CujTXN87/eh/7crUbWk+C159rQ3MCJMYNSM8wci1M9QTPm7LNTe8CDbyd9byr34fbeaTnMG0OQt9
enpz4yTOrKX+gTqD9HJXGEdP650ff39HTv+X304d/D56Erzzp1eR8dHvvy/FFxQQ8uAd5CotfaNr
JX3kTvdlTXeq5GD+3y9HicoUF7ApbpNPBy3npPWygow2rTT7uMZx8tADesDqxy7xzU/74tHBKUF3
wuJhQlT49Oj8xfI6v5MQB5zBKbd09JfkEMxiuAuCpKML7014SEsJMGDbYEkI/vtvRSyOehtUEjKp
zzuqXVvpmtWBfTCcVceJF4xa7A5af6UJf862f7+x/2i+Pj1ItH8G5RsdCo7Nnx6kMKQGkK2zD62o
yYESAATlRmuS1tk4y0D2LjkldfPQLsTXRla6DFRaGr38sGU05sVztszb1U0Q5dhFnv1QIlv9Pfh8
395bWu9fS1O4t+vUJvIVla5DnIXXcxpycJxARbINuAZjBjkkavSF2NGEsuSp8TvcqLbjmNsEzbD1
+vff/MUDplRFfs5ZgkXO+lQWcS7rHAoR92A6mn5l5xjkB90dvVCfGm3H8I0IcZsj089Oy+rvJD9U
P39+OtYpOuG0KXL+/9xywfrZuigH/UMyed0tYUu0buGZV5yeJ4tBDZRxRikzPk4GJ/OxW3UxhLNH
JT+sRR+nmU12cZnEbVkN56nQkRskjnaNreRj6gmzZCzRMsOYZzhUWrKGnSrtkHFAEY9D/wNuShAX
YnajtbPkQ0P0ayjn2XjySjVQhaLIiN2x9TY5bZRQoYG9mhBohrPdDmG7OhS5GTLl1C2m7ZBIqK0M
jHELJTIqaeGfZCWjis0ESkVeo4asgizdmGmKiWwgj0Iz0j4mtI/aIStoWduDBjeinWIv0drt0HRg
qDVymVubiD8fxmnoL4GMDB3zU7pkgmeEDy9zJxEmlmmFpimvjVWNcRNgehJ9JS8Ej2TLCSDYzy4/
H1+SfT23M9E3rnXWz/4SwxoKzkd3nDdjqs9knq7eWUVFErrDqEXcf++6wBkRpwx3fng9jq0FRy43
UmtvCKJ4XbLJ2WZlpUDXA7bFayW9g2ata5wxXMJk3OqbNrUeRNEFmwVE1X5EvxEKo8sPblAHP3DL
M0Yre+95bZz3xVLwL2brJcNzRc9QOBst15ZXKwmctyxNg0N+MplZDOOi1u+x2zqaFzzTppZnKhgI
x3XVLytttRbmhddFwrfbOCG05m2c1+rFarBXD65zsip0/qEZa//MMkEGdCxyoTvSraRlXkbIsPKb
lJDtEGqCfjnQ4n+2plJtrDqodvqgjftKeAUpmEG+DYSd3qFXN87laMij70+Q5Yq6UbvVral7+wof
RKKbm9Jyr/m67rzK4mWoB/PEfTCTuxICxNFL2vd1Lt8HBOu7uR30nXIH2IQqC+DvFobc+giWQs1r
O7Jv+vl2mNS9nY7LmdPqfYirUefbkV6H5Xd1nuumbeO8ko+LW6Yb4VevzECfg3lId4TWWlFm1N7m
72vJF7steHGkRRz7dGKjPm1MGjtra5tLcNAlMz8Y36344ZU2hsK/X+fPozRWHmqDk2qMhLHPDadU
eEqA3xT4Rw25bH0bz1JsoOx6hK4ogq2eO0MVN2lutd9c+bQBfNogAMyRYAO6/osOn5tPEw3OxT+4
VO1YtY3TyqFmVu3cu/n7j/ziZjJZORWwmCdgyH4a/TvKUgSKa96hZyy9yds0uQ3aoflGcP7Frfzt
Kp+W/3JJTD8HrHxIUzCANZa8uJvhK4aOV89v+YrSwW/n/+M2WnD62NOZw9IR+HTVpEnmse8K/4Dv
aojNrC22VWeXd37rjN/8wC+e2ElNSm2H1ckkZOb3s5kUCAcQ+wMAgyaEAbaCr6E1pvsYJFVz+/dH
9sVeikoI2LCJAAbFkvn7tVx7ASkBRfQg52be171rx86SptEqxPmQsSKZvJadqNX136/7RdHwj2oT
iBLnNNoPv1+38AyMvFRBBwfLR+T5OKphEyHFClodaTc2oG/6HF9ckFsKE4HG82lYcnp3/3WgRxbg
SjE72qFp67aJp3xKf7nS8dh00sZRMRPB6hsJ9BfPkUsGp04Hh44/kvfGSmIdri0UH8yUjgDLszMS
s5kZeYb+TWPli8d4KlN0VPmwyP/Iilapk2dpA74IVUh+zgbqXA6s6fEIFTDWhqCOF6YL+yIp8/jv
D/KLH8nXgNbnlD5p/dGjFjkTVWsx/MO6Dv2V7VY/y1mUV5iEvaf/40r0Iv4pWLBBnO7Bv57gXIO8
NQO++1J5zVlvs7o4cu6iAA7fN2vmFy8Lw+hTOhaHTJPh9O+XonETJPoUeAeAMowFiBHMhyj1Vfc2
mQGakFrXlu90vl8snj4zL8dDYMdk4rMNoNbHdGmEHxyG1U+3Zur7zwEI+5f/fhMhqZ4mefS76fn9
/ssWL6iwLRbJATM7FAF4fNhcLMKi7rw1tfrN36/21W+ioeKzvkDa/eNqQ0fidorN7iCdRLsIcNEC
IRmW/d+v8tXT+vdVPn3aPVH3Y4n2/5Amzgr+KReQCRrGpkMIRst46Ef8qf/9tUdLe5plMaZkRvJp
/Uoye7UZ73NsdIv1SdW2ZKBFXlwUjPl38VNEVnzxfQc2fEJWSlLpGZH8/tgyHVp5VbBcuj3YZ6cL
0JTm1jQxBRW4kKNEt+duB4jgEiiXcRxqNPFkaJtJZIuTgMMqoVABB97qRvueKPe29ZydQSJXOJFU
G00YLOOphXM75+KJeceZWVe3RdtDsAEEEOrttN4oZVw0DhFOo27VGzXlvyBrQVYK+lezKt6doqr2
kzN+GF0BO2itqzoPq4rgg0VR9hqFRXaL5VQzUYe+20VzNjYuaHtEKJHbVgMGdz8JoiQ3sq3XjOqH
vaTiBf5U4yO3ycdd2cJ3Cawh2AndSxUDeBNNOEPVeBZ06pT0zWvTUtZRmlIPmyF4WFRpArPLjAgw
th0HHvChbLGbTTYvt74u7FgrKsgpChntEhHu1b8ohmF7XaX6Yarb/tFYVpGFSdEEdtxnjLrHbljP
El3DCQToKpKdJQ69MNVVhvYrVhh8d3oGFk35tf806C20bserqMiQAULqSO6YF8LtyPNsl/TLq2n0
H0xHmp1Mx43vlk85uT878K3dtQYf+pXmddGFBW2KvV1QM2Udax1cMve1tCrGPHWXF1iVg/4sZSCy
K0iT3OXzVF1XlDek8lj6DFJn6LfBNC2HVTj5a270624QJmEveZnGbqYHhx4hzn6podxUy3HWTO3c
5dvFUrX28dKbdhdibMg2VjrNG85A2aZErU7MSZdjal4w2xyhS3UX8JOrZ0uYcj/MptgvpJ5slBJ+
mBlUATzI565mwBPKagrObfhAd6lKKnxdRNXpiWe/+N3gx0mmitj0a2czlWD0KIucsKfK2bR6kGwq
SHVPicravYuD+QEiHzxh9H0RJAm17ycmUOMs6U6vmOSu8qQzABh6+oOnad1t3YzeHdisG5IWGzQf
pYz9rgtuIATraAfrx8Xs+nMr1bSjX6zisufAFCknrSINhj+8nh6X4uINUT9m7g8NBtx751ojdB44
ym9l0dg7O+XHbtoKhGlcnT6QjfStfNqomhJ67UvmcUVV5PzeNflIUKWcWVbS3BPEg2EPyJB5SaSA
+05JXVzz39VHuYJHjt0CSnFYjuP0oOnCI9PEdfQzvzFVZHSzG+veMMY5wzp7Qx3g3a3A/S+MxC4O
2aByGhIDoZ91tc77zFrcFyICu4tV6culbY7alisMV3MHv4Gpf/FCCQZswPPOZmMKjg6soBu2veSX
q9feay1VNpGyp7RjRrWzJRmv/sUaad+1a7ZsqxE5XueOzwyW/HOII8OFsrDn9R3jCWPO+/tVICNj
mEa5E4g8zvNFjzqzuzJNMEdzV6vLmj35fEiBRVWJax/Lem0OZu+5sdGl9T4IQMg0oyhk5OL8v8+p
bKkfVXYhl6GPncqsn40pKfZaRnCeska5dXOfLgnf5CXgrOsy1Z3Xginoxej0ZC8r/cRbmXM7DDjK
bDxOMhEOetzYSapnMfkt/U/NZ8OnxkoOrSnLrSf7+jC1afmxjiCnQhvx6XONgPZyZLwVjd08wsUY
R+yv0NoTTtAgj8Iq1UXEb/NiuRS9BZxyeBMN4eOuZGbrZJa7KwRPKlwh1G99q+KEkxTioUIWe7N0
a7fztbYn8yt3duYIlZZQMrWrJnHq9GhE4yR56YG1N8sYUepya5AYnIed4c838AEtOESZdilEWdWR
h8ITllQzI5q1TG0BH7MY4kNYnXBoELoJvIMyK9YwaYCN+oZo8BmUmNqqIGHFKXN1Nym93JmDAa4g
7yWNGr2RMmydzC/2hYcaTNh8kYh8unscbZYei6HlTXVYGY8MtPmB+pCyAZi/FgY67xRdfGIGra2T
Zit3PuxSa64WkoTOKiSr0dLI+kylebA3cqd8HCdpv080w84SYY9R0bV0RCzZd3pYjNiRUWus6dsE
e+aCgq4nDJpm8a/SQWCor2awr2dd3jb8MXGVNubFUigz3dVwKN2tzPJ147AknPavaTIjFrd6V2tL
/UNzK3FV8gVX4TTawdGcg+mnL/viUHYp6SxOn23UunhXVUYjHwF2Zm5dkZDBs7RmEhtGMVyIUmXx
lJz0JgnDWaJyIQyEVITjfhim1QgpzGlCKem8qjHJf86jh8jWM7W9MY1PgV41F22llQ8FwIawN73h
QcsdfwgNmcnLvHampzrQayK2F/pzmXpR5Hzt0KOvMVJ5BvjSHeOlw2RNtPpptFEdFmt5D2ziZLLM
HULQFRBcHHUjbHiJhs8ubST9vGlUqu1bUtJjdhgVZsoHPzq3lxxqd9MA16iiM4ay56USy/tgsdcm
WnYgZwb9Lza9V31qL2dNc6N6LMD5jYRIBsWz2ei/KlOvdsVi+mfOySOPahFSVo7KarEB8zXQEY6V
HJKLNuNJNyYyCFvXVIrCde1twAkum0u17NvRIYe1CKI6scoLqnlYsGNvgbVsh31qSePMT+c3N1+f
pJ1vYFDVN0uZm0DZxPNiVlNMH0jfNSY4p6lnzS8SZyg3XUVSixKOETYN3SpDSpqzbCQ/9RnDyMyo
d2uXbQ7CcjbkRhTgemWhtm6fW7QTXbUvjDqNxy61qVSwmxOcKcDmoeBBJ/XLEhwWnLE6g+SpR2og
e9PhgqjM2z5OAkA8RXbTu0kXEkMA7qFz79lrFvB4SbFx4F4EZQPDtm3yXdNbZ5XlpUGYC/Oj4thx
7y/2dE7UTBG5lS3Oc6mzCS0z/DsdkJPOGRELFFjExm2jtAoIvJ+dfZksy62jWdN5kTZ85WOL9Ld7
8fRe3+k6x0+RmmpDL7WNVmdVsTv1NsrH5c3C+41DXkDT7SDE69ZwKe25PgVx3U/+cMe3DGprKC8m
0qJ3bVA3kCRMdedW/bJPXX8t+cU6mDFCRJ8GR9169M+jbkLrotsDt75xkUDrTnGuQKrE1gALsnD9
5EDeoYqLuntUFVmweVvsnR5RQyjBsSVaqa6BqHq3WDU5O3USrzw00O1izdWT6tPXUrnmvuUV3ygG
ZRF1oQmcJWU7IZoG16VGk0mTG6mlNzTRGXsrcKmzko+C5vt2FOLn0gX6iTSXhU4xvbaD6YSFDx4F
5NsUmoljw8VKq4Mnpmd8FfVWThMA2a4cI2CsZTRXRr0Bt5wd+CrzQ1NrTQRlRou1IAWrY2gEPqb1
eTOoy2rNaOVqowB11x8LVTYcLT15XpSmRle5myAqGs25685AbqXpxmA75DVNuXabziBvpNksod3I
4ClpO/9oS8vaBglecDGLNeqcWkbIjLoakmF7rjqU4yjftQtNL93QDQayhHwXR8FsX9MLhzDJ04iE
ZWuC+cLwy3TWS2wOxhUzkGsHXM59MOd6aAyNsYFtvUZwfa60VitC5jKbmo3zicJQMtQnBpBjngtB
bemPJb457B9NcbdkXhkPmD9CmmVGbCfBFOqZBTbH094sd7qphXgyFJhLBVEnld2PsSDfopxzM4I3
sS06AgbD2W+K+5N66aJkxPWAgWGMRD3q51OBKUBDkRIOKdGhirjyUBWWexytFci1bbshD3oMPaVD
n8xm+wyTysjsa/3h5w2sXtxwDv0ce9kI5vFxbibZfuyUc7VUXb2BG7H+km0wcS8EOwAnOk+kH341
WXFgnk6NAmALzAhqsyK5UbSuzitV95FmKHvLsjrfLaXjAxodVtCq61muknfZ9LAdezkeUwYI50Iz
5aNL1x+h/zpfrS6nB1+zbhlO7rViPTS93m2qMnvFYOADhnRvEtVyUBhz/b5Gz7XR+tTY+X2xNXXi
xTqMFpwyqzcW9OzoBSB7a+dBW/yH1BD+tsymD7fU631veWSPpkkZtV5/ZbpljxwNneTELh7Jkgfm
1bW5zxZVAJ9NSrwjrPd57h0zWQ9Hm8GZqRwPqmU7bprEXyIsSbcQqwVDo/xt9RZ5xDvDrNIr6ru2
6YPDqPXTfebCbkwzgNUUye1RD4RE61Y4+7UYm6e0bTc9IyBeLe/CUUV37zrd+dxYZAyUyx0mhnaj
OWAQwqJNp7upN4sD4Ud9HMzVsSzUZe64H3aq/Wjt5bZBl8GqXQBtsiiMIQXXvywsU3Fey3nfFNmt
W5m7EnZDtFqFdymTydik+vDCTJRjjYmHF09xESuA7lFTgs2xAzWHvd/fVIqDlKxhEdpe9kNAUYs0
OVsytNV0m4/GOUW8gFU+ZxHHUiCgUFbPUOIF7CDI1jn+/6jUCbC4FlduYT5J2KSuWV+7ebt1A6UD
DAR9OJsadEEM+pvGmz+Ej9fAgvVAUXWz0gbYOnVpX9o9a2rqUyY0Jp6wzPtV+q37XCICDq1WYLeG
w1i1nXn0xgQ80YAPyHIpYe11wa81oBXmlgZ7q0mqS8+eCKajGYCrq/bhU5oTS0mTBD80339ylJ9H
ZsZS6ZdibwkL4DqsRsrOK0/PHw2tzal3lYidLFUhnq3lbqI43a9TOZ2lol/xnE7etllG66omaCgy
y7Q7rkMNaQn08VubNd2+XUY38l2lQxL3mx8FHKLzEjS+Pzn23Sh9N4SMm0TaUDXbFsXP0baal7Wy
oWIW0g9XqzyiYnQpOJMT15d7XOo/27qqttoy35HrYm3WFVKl9HuHN6PZg+4du+2yuB7gVLtDm9vu
WpVcNkr+siDB1o7u7v3Feag90XyshqVocdMEcVqNe5MaS8C7SdhTMGFDYzMO+yG9HpRpP85U/H24
rm55rDWlYmWTe9nVGvI124tNbd1WGI32WRqg1tbWt0GNBBBweI2njhpEC4Ic7x/rb2E6VkRnfIr5
7IFBL7xvps1ZhnrwzpeVOBZGM6MB8e+z0XqpyB1g1+p/esK5dXP7ArjLbmigSgJZLO/6dOjP2qTd
Wu0qdjAc1Q269eIHZezrIiCsl0npQXqV917O4htYZU2OeQZIE/DyLkiGEkwqugQKZ+qmLuNUzBxn
p7fzCNyF+TTrMyDYHvu0y+qhQY5gIlH+8y9+KR8yjtDa4L9ns3fhT+UzI6e7pTEG5ISDHc6yvO1n
w92szmBc+VIlxdF3OWorYtTL2HEnFVVzvrL4Qnq8AANqPJDKXTEkbbOHtBb6tpa+fjl7Nq6s2b2d
CieqJp3dxXIUHyGeMN6s4H71vWlb2ZRPa+I4WzddSgyffhUzmXoAUuPshInbnEnsmVE5OFNlsysH
AkaW5LrlaHo76cmNYEHlG9KuUjrahONau9kaWE8qlKZiKna6sm6CTgHYcfLHxVn0TW+5EEr1q0TA
gR2HZ79Zb6qpdIgIqN3IaVo9tsv1ZkzBaJn69G75hYwXUd6IXDjn3C9Q7QXUO7Y1O2IiPUNdWiQO
0sz4sTicEGYT8c+g1dO2FxRAQV1aYe8uy3kg5bBHM4TlkO+GXgLRpgZCgFizUPP6c2GU0TQvNC1E
AjBYu61z0+CHFU9Lrk9bWVNk00fVoqkP7rzR88MAD9s9TTyAX1nzQ5a0mVoPC21qVs0GNJOP7dQE
skx2yZCHci1+4cbTtlrGKaOBst1J9dGccP6pP/8UzO4utAqbCPBDdmZyDzDvMd5h0aj2nsjeamiJ
h4np0K6RU7MBLn0lkSNtZd9em03ehVVXOfTFGX+3QC7xL1JXBLgRc2+tz3E5Iv5P4G4A5CYr3vHd
KF/cxxxbaYi7Hyp94oDt5UxqMWXy8/KAeC1gxUwHhMvWMe9dPJHge9NxVmcCeeCGPosfiw48WhY0
SUSq0Ycl3efUoKYe6nFDLBgnG8MCiVs2Zx2dT6kTkOW4Zcaek543gU8Ln/RViPjrlQbePuq09A4e
9cGHKh85RvHegqXbiFQjeiQz/TIWkCFiT3TWrs4cgPKArugQ0OQsO/nDSaZnI+se0QOD/M1t3K9p
rt86grwNEOY20nDQLqBo+9sgdW5XLdFijvnBVmrGm5+L4j1LhyCesnE+IMEqN5n0n0vTo3rRpzu8
iUZUGNMUyan/GBI3ieoyF5cMWn6aNAfol2UNURBMVhfvuoJmtkuD6tGoy7eTOTUKDIPr8qhitxXG
Zkl1HsHKtkMJoFy4x64vx40O0ejDMbIPLTHuKL1PO5JdzdtkNd4tjfffnVZ51oj2fkD3DrLRczk0
55g3zSqDtOnWEbej3OK35nTQdh8kSj3Dr8n3rt3xF+Wg0o1lfG/8Wt8aYr0aOYkgvqigzbLJ0uvM
35uspaIPvPUSdNrrugzy0uuNR4PDi0zVFDUOEhyGkdPGUtMcMVh7KgniYRLZx/aIWRlashbO6/RR
zcFeNYa3SbuWqQbqLmjWRLQ0RrYvu0zmIVygEa7afEOlnQbgGQuszMY8i2uaTusmyXMnFsn8sxzt
LubwLGLgH7fBaEJrTIbiArLWZZtXbwtFCUdGbZ9nU4VIbvXfXW959Dv7WjebC6kte9G49+jsecuo
PMKuTPxLOgpov7SqenAIcTrPLRaAyjCuiioxjoYa7mTllDdlHXg0/FNt50k/4/ujSHeYV4ai4VNv
a6iAc67d1DklVDEFUK7pL0c0rueoKp27RR9nnHb6UwpBFqysZoTSbG8qx6IjnlpZ6HFDY27lfuhK
YN50ruif5NtMsp00ZmXfNJJEG89VtGC9ead1oth0/klDisRnC7yXhbrB4dsou9wYFStA36MRDMrZ
OLRzoPbrrF9aBjE7iWE+LY73kxHkdYLFM5aq9elLlvo1MQ9DmPitERYSQZSbjfID596CP2fM91Vq
q/ORxkFkK8O+1Qac+VbjJxvNry3Oh4X15qR2sxN9ogMUX9/QaMynxglJbgPUE2jKmrjiF1mx55f5
JTwADM0Y7Q9TbjYxQlSKisUV9LGLwt/wlcwAd8fW3/YMDV6AS374rbkvIEfdLv1YnxGUTJtr4rHd
wdxL3gbPf2/R+cYNNJWzLpAehxwBccg+ZfG47QtUuV+DocajNpCap9b2gX1qeJqkg6JzrY1Y5OZt
cbqs8vyGGmoRrCGnpT9xro0JnHxBkCjriO6c28kkNx0HclpUeVf6kdQqh3YkVPsus0XEc5RxoLUY
QrIpp6/XgJZHlTc/19UCQh/wiAFxqC8YPNBElLmWbYYqwwqt+RdFVu6qpcecxRB3g7dbhYoJYbiW
Zk/0hvOrD6o7ql5e/U4/41BIYlzO7pWZqOqQd7BaJe1+ssyPFL9CyCJ9m+nzfiVJZs9LOx8k2IFb
Sx9/dTglCf5x5hfljGwWlnNRFQtqpWrVaA/n9SViWrUlMpOxhoeCSwjHpOwb3bCzVp5kPz9ZQ71u
YfGYsdSbNWI3Qm+fTEHk2+lD3tjUpOtqjSH9zieza8gJGk+VFrMcc9so2o7hMLkiVlk/HPH+q9Dt
6pcO5xztD926FTyZc5TO7k0zOde0mCfmb8AMsDJO53Vh+YfJ0M3HQvkZJ4Ygz3eZb5l7Zih6ZGjV
Hu+VFppW7bO5NzSpKX4jGqpOZLWV/wSLzGYF4miBKNSKgmIBhA9S5YIZUkDARlH+dJw+iRNZ5FuZ
luluVejfctUrTv8YexIj07akeL/KU8qT2fIaabrtbgaP5i0IIWSq8na2lyuaDzWiXafZTqNo3kRf
I/NJjO4mc6pHy8+f3Vk0h8kaVMRDu2mD5EnkDNDp4UNCII6h3QRav2yLNKuZFXb1mb0yRskIcAql
TcbGqNPyC4LuvWRj2lUubp8+c7gdxuz9HP3yJCycULV10w1q6Q9448PGUEt57S4+pnVOLlsQ7Udl
O+6vbKkCNoCS8h5UJek7mRFLb2i3Rq8zPMjl62gXCx0Vtw6p99pDc5LfLXrSbWVbF/FSuEywrGB4
wX/P2XUcsk1VEfKqVz6UfEHY2JJ/dLrz1vqkmaRudublE0VBE9yntbceipXOUMHJYKdyYhVOYP4T
H/7YdNqvKdff9eJ/nJ3JctvItkW/CBFI9JgS7EWJoq3OnmRYbtADiR7Ir3+LHpUlhxX3Rc3K5QIJ
Apl5ztl7bdk8FDMzHEAhNN/gf60zES77lqCFtekUwy4MxnyngMdEpe9fg5369HOAH2p1daluY6N6
DAt1cNrsV1WQsZL3mkwAHLPRHOrsEJeoCzrRfCpgRqzg3hr7ES8T1Zd073LdMiAG+XipbAp42ZoP
hTXT/UV4wXRzcffEyeaswRWhDA5rv9/EJ4OwCvSghOHIhoKakPbNBHhwvZh8E82UtBRps0MH0G/Y
eNODK8nUCK+lRMFHyYPcXy2m/3VK9DUmvvU3vsNrEFeTiup+oLNdeNUFfrjeLCH4FWjj9dkWtb4b
Yo4WSc1pxCBN7pA76UNohIC/VePuOhpWx5Fq5T7vaKdaQ2jdmEMFR93tyh9G1r1cIU088CE09bY6
d2n5XdJ7N5Darwsne4hd9SMJ4nK1+JnxhVbGsvVqs7/1kto7J30st3SNX4PSu0uNBm78SFxcI/p1
SgburySR5Y2dsECXdl2c6l6Fm7FxurvOQMhVW9kD0TYXdtsB9S6NtiTs9lBOjiqvxq0MQrJ0SO9Y
6brob0VZmjdVoeN95hrElbSFGeE++MG2jllvJCKQlv4+78wRsB4ts9acX7mZNelQzeeYx4y9j86p
nuV9vASbZRrNq6LrwagRBqP6rdc9rHAam/XLlFY/Ksj60WTnr4nqX1Q+3c7oKVa2M+qjlZXMG5k9
ESPX0nWHn2OFfYDelWS2oCwjrzGfMRjOxO7NX5RRXwB1/qxTAqCg2Twpd+6RRLMwOg5xORwgkjUh
CZs5RVxtjukNQGmPjrmVRl4b12p1FW2iC/DFQ4IZJF4tss2e0/zaEMn8Vm/0RExWJBQ0jSRH40o/
fTtoR2wn0I9UUtWTaOfwYQ6R49o5gW9t/6iTWCIyw0jN1CSHlJLeq7KYiIF1DnnvDJs87tXa8Gr1
FE9Lv6swum5ZuMINcT73c5U8pElgLAfVB9U2ZsC9JlqMiA8Iy0NNItniX3E8Ti03pqeGTZ8m8Vq7
8rsyG+b2rUy3gxAoB0orXKOtsw/QnqaVkyw081PeQ5WFFolD1dXTWl+G0PwclqNeKeHtx2Ex1mnS
gDZZEBEQNvJDMGiAXP4sl7rcZgaNa2nJbo/4mdcdUynCcvkkoQ8fK2NcTlkFHN+oOQPFcCmb2d2Z
XUnfmZNSzRPLm8oAAWT8RQzXUkol3yerrbahN55ZhI/gWJ7hSw20rIPuhHK33hg2oBmj6SABZB3h
fZ0r136jT4kwCLDrUXL7glOhk/g0WmqyFc2CvKUu6zddmfmk4iQ0juKkocFsWyfDW5607wwXAEQZ
B0vaLIPd34dJdVHkZIL0r4pDwrQ7YmUTe9FNDflUCwNzikorbV4LVQ8rciHzyLTpziP2ztbEgMxH
W8/tGilXQSyGM559TYpTCGF13Xva3Ay0yqNaKdKP0eQHqChMStPQeoFWjbw85fBpTWN2oy32DFv8
ZC3z2LBoydK9TiIjpSA3yvSxtNP4R1LNJadfxmxEa8j/XVKFbhFzEFBn4jTfyqJjR2fuUC3+IbM1
52LiJG1yqasqs1dhncP1TENjLj4QMf5FSojnD9+5ZfrYbd+KnBynhtnSIPCz1Bx/rzwJ6rKGtPRt
ugaJ/c8Xu2Ys4PTzLNDmaKreKKomCEH90smDk8PWtLqGQ3icJvfowe0PLmW9zwp1sBdS6iGCQwMu
3igXEWCnrW6VRNrHaWodA3m6ae1iAYuupZ/SUM1csXYZM1zTlChno8Kmtb1STM1fc+IE6ZLU4U9t
BO4teXzZfU1M7RDRYGnyTZKLJNmW+TSTH+QM/E108r7z898au9+2uj9l5A4Pg7gqhT2AfG9RnE2S
92QL2fKQF61hbzICRn95GXz6qczMG8mO91QFiqaoglxJ1EqnC9rsfCgkBEEe0lPiSftIVf/+iWHG
YSLVRHQOI/QtEzcPCURA8CrJtQ2Yo5llvFaLpykIOb0//fsOvJedcy1seSHYGUCab41WaWxbS5vA
b5tjFE2o7XHE2NmyLsm725CVgO2B9vkHAsr3X9AVgY/TCOUyqvq3FvSyAAxK9AehyaDO9hyvuu3Y
E44ZF5nxgWv0vVYTobJ1NVQCm+CCb9zuNBtKzgGsJDIfewbglrUBuPwRcuGdVtPF1YiOHnUS9q93
HBkKo4LJtcZvgW4xhgHSpmek2SeCseQ+61L7AyXvO7MW10NdAlUFWTQ5Ktcb/B/RcN8PJCr4c3io
pvnbgOYsatU1CEp7830cIH3DSn1nmJ5+HGMe238/Mu9Um9eLY7DkzQEh4L81fcSkjtptU4ckNXV9
uFs4xfzsbZd0vRnuSretfeV+mSAmfylloT5Cu/ztVmNEZ2nj2QGy9cbaQp5angYFkzPThP9vmYRr
E6awGxPL2FrVRwSDd4/P9bv6LvsF3g/Xf8uwbQtF3xnJ8eHa3P4ylgYyycSuPpDd/uU7OQTxgOnF
0cKLcf3z//ycbYdVCgAQL2EY+2DhsDYDy436oEnPSxEzVvj3L/ju/bsa/HgjWFw8+Eq/ASL/uR71
RiZgQxgHun79bSsaokohNVh3zTjSMf73xd6vsZhnAtS/vPP4TLBz/vntXNlWQPRtJOCWHPZt1/vn
3sgGpi1Js1cNZMugKNpzW3DiQrMqTjBR1CpeKjQWmoPTvz/OX35R6CiIBcHFY8gVb6TiyH3stO35
RWEP1edmNh0cgv7wwQr3l3cEQDwrwhUUzzb+5gXVg+hKia/8IGjBbDmgzidPGnIDsXW+ZHgBQQRV
xD43TfbBGecvvy3HDPgGV0MPT9ObBc9fZlcKbAqHqlXVTT8a+REicosO2Ohe/n0r31/qSleyeGY9
flU0yX/+sBifs3YeM+tgIxWzvkL+W4JvJPH2J1pi7v9qreEyvIw2vTr8Xu9I/9k41aIRA8y3MCkI
zAxy5M84eTqnKe5oIKcf/ILvNka0F5ygQjZH0B7vNg4fpWtBtnZ6RF2cfckqwUjLZNjoybI8gmfF
4aeS/5nl5wFLAS5K5fPbz3N9rP7zYo48D0NeIHn05tQ4piUjW2HGyzrIvWz37x/v3Zrz+1LAFGhI
XI0Mb56TNi+4nagyjxDv002Y00YfQ2NBMMG3ogs4fHBcfPdGcD3MxejTWOeAbry53pgl6Ujmen7M
MroMGiTbVjtUFERRgHHtjFNuMqBF6+s//fuLvnvhrxe+QuZZxX0o5G+e0kLPsCiIdyKnx0O8EOrq
4hTLR46zv12FmoJ/KKbZGt8scstIzFxgwiQOIPXRYk/sEwqv6oPv8u6N47vwLTinEkoDduD6Kf7z
fNAeZm20guQowyU+BAvkIstP28+Ggcj437fNDq8r4R9nYy4WXg010GTYK/w3vkfaRVY70sA8WkOc
4ZturCUaCGzaGbIjVSy1TUKxgmD2033i5gwbpiBLNp43qWqXZQOu6MoQubGxAfmaK+lzIFjwHFwW
s6r2WuDwxz2rri+YHd/U7cKwEf+cfNBEjZ0ldj30NfWEqLJNx4RCtNaSSVHZPRvxIj4HxThA5x27
HQOjq1vbN5keNKGLtGzqzuC3+zRiJ6Wv3RjWJhxbuIYkDmd3ABay0zzR/RPksaK/alPvaRZiekpY
YDRNiD7JIrbQ7hfMzv4xcwQjv8SZsDDQJfxSOg19bKwI2U6HXv6z9yz4TaAYqkPTN/OL75fNxAca
KdaRDeYVMaOkSeIkEdtmCbv0KtMCnoCS9cHif/iwIELYMVJG2WDaTX4IZWA9T7OVI9i2Mr3udcGh
sqcVvi9VLdFyhuYPiAQ2EWtp5X/NB2t+Mfscb7rpl7SVav4j6YzZoUm8+bayfH2s01bSUZ3NrTsT
y+Ugd+hYwcZ5702z84AEiEJ+LsuvXlcYw1YsBsPp2RMA2jzUy+tSq8ZcT2WKJWbxx5MRkF22oiia
so2w3PibRKJyDNqcZv9iNxmfp1a7pm9HztvMIs2iHbn/0u5XLX37neEyGQwEBQbSAjFy/NA2Td7J
2YsyrXaCIcyhzdvxkiwEafFJTHSUBM2P5g6Tg0sH3ShA+lpNNz1NwyB/MRfN3ZsgdesHc/aSx1rl
+U1Z19MtVaqBujBf7qWIlyeE68GD9jmFQJOoD3JGV3fNNxmOS6HTE4A4Mmt86PpQdbJqS24iCFzA
pkVFJIhThehki4EuAb3X+B6HiVkQSAoDeiXwidgrOece8+gcHTVi6usMq8uNYy3yoId7TCWJQtq5
7wEVfx4Sx2lpj3ltEJW1UT/04zK8cG7zSbVndkKy3mSHp153w2OY2Q5KFeRJp15wKj5QOuLsr4Tb
T6ui6i2k/gCAYwDUFyASzHjHye0ii8H2vV+MtPs6lXyjczvejRjXz7R0lyhhbnJgL0I0081z8VJ2
TXrrwChFrxN0/XMoBuOch4noNsKfhxIxbmNfGhxNmK+KgkEDQ0bBb5EYI8HdxBFgc6HJbsuZTNwm
hFmyxl1jrgdynrGYAO2lQzDNNx4dHrHzyhB/VGWQ/D1Phti1jeO+YOCemcw5ZUJne2S6GBp2+czo
VIFViJFe0z9UGwKlqoJEda9uL8DRGb5UuIg7liB6jBZSpBvIC4SlEKQ6H8cBs8iWKr6zoq6HoMG8
ID+UnmXgKKjG5ktfm3V4wpTAgwgkqfApf1XnfXKqbD42LYr9yHOk/skcx0QiHJN2KCCiE6QIBWVh
9GlVewkYYLW47VxFV5DTbZKgpF7Zms57Z9kSngg0uT3YCe/raJYjimGv25nh3EZZjMgmRwIb5UvV
8lxl4WNMggVP/ZJnu6FLve/l6JPN27vNXRMiq7aYKd9Kie5/ZSxNuAYplzyiPMruGFQ2R8PIMLY5
+LhHuy5fZ9X7l9+B9f6gs9eJ2cNdx4C83PWzNRxSWfuvDomc1xuunWdb2stem5lEOecTo75p+ll9
d9RAk7S0lt3QK+dnCmscaV5QIkfPseAf9TgTUDH5zXAUlVV/t6GdnnokyQfUkw4KFeSlcW4PW9fP
8vOQEtSeBJnejdTOONcycZOUTomgt0S5WQkdboexNrYdgHx1nax1X5nw0Dw3nBEhJMrwVT/zDJMP
qLzj6CbDE2cdudHpqGUE59L9JNwWBLQBbxuwi3BnNC5jHxxQJDp7vErWuQqbcK8mzz1UvrOZhldH
PnXuXWaUlmA9Duu9Ck1/RLiaJUgQPaN1IlxOmKfEHCfxoQnQyNKMdhk2NG0/PhqW49z1ovE20hyc
OyTS8Z4+UnvqFvQ5MZr77ZWUfZ/GufnJb0vMMm2d5Hf5NCU3llM0xx5o4Kav6sGIaBzmfiQ8KujZ
uSo5/EKWCAc8pCpdsoRI70bsK041bwJjHs5MJJtdDaIcOVMR0pJ3l8ugVHyc8PmecmGRhmzBZXnC
rTDcJQRyAgCNJQzI3OvWeV/njxj03BZBSpefsiFI7rs6but1zE80McZ1Ot4yd7FeWUUQ+KZ+vA/C
YTwQlcrkAVdDivzbK5P1vw8i7w+OxA2GJHTAWTLdd37zpHWqoi59cHehxJkTez6z3q7V69kgf35u
BvMGRR3yIof99t+X/p0F9OcRyPoNw6G7Q+gJJME/z1sJ0Y9aKbw6nkc4UeRZvXksBgtNq5tptTWw
y26QO8RnWVAmXddhw/6h6V0wM2yvw43U2uUAk86gcSx0AzotMLcIO79Rrd1Xa6ezYWEix1n3c9dc
NwhNBkHgDvNxaGUQb//9fa5H3bdfJwA9dQXQcVh92wzzKjrgCy/E0QT+/NTbhbyoyX5YukDzynzI
/Hp/WuXucYi0LIq267bx592rK9cpelPk+F/m+LQEibsbR6/fGcqRH3yz32X7269GQQ9g+Vpwvysv
cKn4zG0Wwobmtl7Jsk2+ZBOKicphA+DtTyJLj98D1qinvoghKaVdeHSxqKxK6KwbWQ0f8OPeY4Ep
ir1rVcwNYEN+21r2/YTkiFQXxw6pl14jz/I37hL/0EmnIyWhouLYG/ZBP3kH3edYdAYbHW/ofsQ7
vD6kb28NKd0UlAHP8bvmpCSCNbE6ItZUWgbkoxOinI8NfieipRkKSZsBE2Lucpyc12ZQwQcv0d/e
X49pC70QePHB28S1RpCaglGkAPeLxBm0WHg7qkFvMtOCzuVVX7ETxRxnSuODC//t8eNyjFwYh9CV
ffPyQr5Y3DSn4sQtb61R0iNhFtl0i+71oyDt3x2zt/eYhr0FQQVHu/m2IZvDqwxwMeVHNMrZUdcl
Ae9MJZf7YhmmzSBDvRkr8utZwvBB5hohtz8mH7S2/nanKXWBUDsBL8FbmEujjaKps6FA7te2Zxvr
0Ab1rZFSQNWPBJa4UZYrubbdqf2gWfK3Ww3TjqQqcrRB5Lypfknro7hm9nNs03I55FPQ7kccHWfd
k4n77zXsL0+zoKCAJk5V+r4vkyHAB7ElCkChOGmrthw45JYtBp+k36ZLEq7JVD36qSfWIqw/6j7/
5RYDMacRTGXsCL7xn0sawVX5VMq4OOb2mDJ/bx7tLudAglByNcwMEVdI2Z/T2uu///tr/+UOQxkE
ZkMSGD23t23veKJyLQpIrF0xtdsyYOESlVFdBnaJD5gyf7vDVyJDCHOFa7lvlu1hBjBAjAqbnkk9
hALGXJsLBrmmm5/wsiAxqjTz30ItayVl+//4felLC1qLbFTm20fJmK9DMb/Lj6qoFC1wxt4xJ0Mi
RYRi8u4PJ/SbuBEzoz10OviIw/m3N5kCi451yIVsHrI/f2GhupI1dLiyIoThRKXlkr5YmXH8K2Q8
6eyAxvYvjD3Hk+1MGn3OkqoBXlNRJx906N63lEhIDDj7/H7i0MP8+UlCo17suEriYzmn5Sn0q3HA
UxYiE/r3o8W86G8/OThh32OixD0P3nxp09UDFuCMbAJ4CydlD/bBr8piy5wl22ofkzcyL0LmyhI7
WNoaezw/AW1f79ti5s9ejQg+a/S3sKTOGKwOW0ZDsdBixNVpu2wxwZV48UxaE8kkjzUilCibSvPE
DT2ZovllthjLyH/55CLR3nmtM0TM6vnbIKMphdPk61yIJ6MPf5qW/zBZPb4Ld/lCrM20qkNsbGmH
l9GaB/x3yjzohEfHCod8r1W9fKVdkr9ysMLnADyFgHLWjYbDqgwmBHKJ94kgZQzT6PY3sUXQzwgr
MLI6h+8xLIhrjPxuyZcLD8QYDWPx7DW2pgljH/ppfsJ756zGvnEORRkbWGDd9DZcgKiWeYirUvlN
NCzBr3ia98oYaDy47b1EHbQKlMaPHfTPdaKoC4Z03DCu2I9Z8YhoWZDp1DwZE5AsZNyQDZ2YKqYr
qDpmooVoDtypIXm0MGypbpJrTOmHqpRyOxXEDXEq5q/E1tkvIduRxJtGtMlbRJ/2nde5RzAUzwpF
4Lq2M+OY+UjB6D3Pq8DLn5d2/rLYifOtMOh1VHJpzo7VDAdJ//1o1/WWwaSL9JSAa7xc2dYvlbub
Qw/gJuFhkaeQ42MjQrUY5tVaFqgdg2XJ78CzL1FpDPjH0VeuDFGPkQqRTCO8eCAMO7sbg/nWNuz4
zqF3h+hMXQJHgabAM033DqSBF4N6CYd4PV31+HZvvyoOX7tmEMshBomwVshoo9bF6txbWOJLQUgX
M8xu7efB90RYqKS0f3/thRGMVCFxoT49CmLuV4oZzaozW3iR+LtJfwrAJqLjXhvFYm2cCenBBAQ4
IvCmSVeLA51mLP3wtUVMhke6PeuZRYoYgx2nmTN00MvCM8YUy7PWRq3dlTn7GR7q7HUo9VeE7Rh/
PaANcDD2mL4/VzNyPposIB6xgFce5lo4m3emxtBS+EZ7E9v4nVunzLdXADg54f5yg1dgx59h1gmZ
vgY5diTyyjAB+c6jA1sk8hLkQ5y+v3nSnFdxk1wIQEtOFefyeSVl1m4LG1cR/Ga+fEfRSaZAdzVO
B6c2D+9qAd4lSfttk9f70nRv3JYyu7fDO9LE5whfHH3G3p6xqqDlB/mArkMvVDuZ+BYW1sFLpgtO
b4Ix1C8Shfxd6BcEJk+Bue5rgZhw9NI9RK9feSjVqloSK5Kj+ZXWClDGaxb3bPRim05+sQmLslvb
Bq7kBK04XUaeIEPd9mNmoMGwf4RBaq8V5xD0CqB3WuWkWyM27h3VvTYSibcOXo2mCqHgVD+E15CG
wAkhxVBDKZBUEUPgz3RZbxCuOM8pJuptwxT/1ziWd8pMR9Jo1UPVcdVEIUaHR/CCIIB+bTa9dMVs
RoEdY6o3rPm1S2JnK3N88qoMrx5271lPdR/FZrVsJgAaVeW8VAGOHg9zPse4s1XKkymD8YzFvr6P
m+Gct/PXYY5lZPbFdCdk+0Te+8UbiRldVdTg1QrwTQhOywvR70I36HsJQqQqxKY0ybVDaIsb0E5/
WZnAmTZj6MImn0WZh1c0Jmv2PpnbZDNjJl3hyn1BOphGHdbH5wpsAC5FrgAkBvhBMpEr6qaYOj27
+bWAi4honWdrWmHNbdAIQAVVdjdXRbuH9FSjPEb8Ozia7C3zasgrcfbVg0sLRvrEkTneMmx1T7Sm
OWXOXTLDbexMvC92xUrPy3QP7pA6OLOfq8B/ueYezQSv5XQpYvPVhHazKmfLP/ZNjU9f4kQyR+Gu
yS9gNWrj7WjMeMcDUdxA0A5WSVY4m6aL212gxwCfOFKaborv67l6yOIa41mCgjNlpY4qL7kYizvt
9GAurIaVf5cW8wy3limHP5rkro7Ta0U/aEVhQKuMGhYrchalnXkBDtev+lZ6OxXHbGDpZO9Gx1zu
OfQXUU1w5K1WOaOGDEZGAC6XEKsc5YS4xfD4g9g5mjIIN0WQd2cgLCPODv3TV6qi4x50uGSue0yD
Lz/Q2MnGsDvwi9SfhsrtednbCeBx40Vl7GCtKOa9aPIEWG/uYeD2LHxaOsnW4+gvdDQ5rYoZ+JRF
KkY0gEhah91EXdIwT8XmtQ7K/qWabIGK1WHJHRPjk8itcieAr2O+Ny9mvXyqmso71UVirXKb1rM2
SLpDTt8OZzA62NS0ah9UHiOb5//0CU8MiewtfiJEEONGTU21HfOuh3+gQQuV6R0P/ndVZjoSUrBB
mbjPR4EIrJp6MFVCraa+GO5xuuHSAtHJIbvhwc30FzEaPw3fTTaCzOxVEGCEYlRbo0MdXyzIens3
xY/jlq0fhdq6GLpyUEY6w7o3asg1Aw7zZC6S8+ADCsi5N3O79JHZcv6RprwZ6riIeqEcJlMOuF9t
RHYWGPh9YStOgf4pUZtHphHfarduME8RvQbxaTrYdBtucWnN1zEBth1DnXy7GDbSwSBT1k27XvTw
02mAiKihGW4GmxRqs3mGz/s1Bb6261qLpjMxVJthrGLMnRYjtNI39jUzFOw+zU+3w0KShO5DGBb9
Je76K/VM1ZF7TaYU1pyyJaV61Ycq35hK/mpcH0LWmCTrsgtxEWY0W82ybKAiV6e87BiueeIkbGbO
S+LkGKnxdXFgXFZ0gvMTqKQSPW+S7wrCSC/S0kFUpHVxn5FMTndDJDiC/F9VLb8WuRZH7eLiwyX4
zS1JEE9i4l6CMdyIoeqiBFjuZu7YoDI0fxwdid9s6Tqv+iUJtqmyGGQY440m/PvSKnSACwrhVRXm
r7lDP7agtblRlnaibsDCKv1k5kr1o2RItSem49KVkNjsvPiCJp2hSa+PBRhwRunwO3QpfiaGk0e+
6knTnPK1BIEfubq80FU5c0Z+NCYavfwA6lPsMBtygESdO4/1EtBbECHbK08JUVn7ZOz0dkrKT2hY
CiZcgSQsU7bjY9qQlDhZ4sEZk7MYwu/JlJ2GprlOnvPqfg443kxW7m9zN663I9Nr7LnTPaZ4Z503
/s/Aho3deSnxLB0MHksYu7y4AuPC0TkxZWY7QmJNvmTdfPEkP/fgF1/CkcMY1bkCouHRj1WJ2uCA
yG4L23nJGUesaSvGEdb4MarcrIGPCFQlqItsc22CRsvSQofQtlo5AS+gnCSjnmrSe4JGQb7wUmlc
Cze9P/9gkn93tekavSm3QeXDPmOQG41xx+KYmmqNfeDSWcUP8nsek8xSq4XD/xMopZ4+Y5pFdGDs
tROXFeWTq26YbtRUGNjVWwekX26BVdFuOYFbKGh2o+uLwn4aVh5ugtWieG7M0Z3Aa7U3ZQ9SIQ8/
x6GdkWCQQrfyc+dQX8dFbZg/x920K3SBF6pS98SP4LbxhiYa0Sn7+BGm1MK4iRTeOU1ZHL/y7xf2
+nh5TttM8ujghJY5o5mp7IKdqAkCZBw3XSRDTTyZCkeF6Y1YXnmHOnsedtI0Nk2T4njqKvtTM8r2
NBNptLHx8EaZm32VbAn0r0deuRLeVVAjLk8vVMSYZ9OzAbwOb6/d4ZpvykjgmTjiZH42i7LfjzAC
7vzRu8EiWH5yTcO5mutAvQaL/prNoppXzuiO6yqgiMlrDMXk5lWRtZhsv+2yiFNju3djjZl39vA7
yoCTbuhJccitOnmQXg8mycHma3R5sp173JBNkXxx1fBoam/awFG31nNd00eqYryFtPE2XijHewZA
9XYpe4ZjLvDFPhXdoaHOxHQovuFTOVlFoD8ZSZgeIMa8hprR/DL+dnWMqdowuAbuOCblYzkl4tD2
MyYA9E3NahhwByBTme/J8PxeCTv7xtBmiQISGDdzAa5cl36xg2FYboYC65tpUG3lO3cu7H3dhjxp
LW5Kn3ELyZXFilPLtK2EzG6WXKIxr7IpPueGn6DJwvUAeokqPqAotSGJb8OgeGi78cXH9Gkp8TlJ
QRrK2BvuRDwj/Df9S1N2JP54/aHXvYG3zfuWCu3vaR0wmWqyMXJcScmpKBK8UTbbbGpO5P21kTHJ
br8oN4wmt7HXmZl87a7Byp5tTvwhYukhQGSc4Lv/PDBGPgbjEuzsFCmp+k1cD2cVxZqD8mRR+EBH
s9nSCyBFamR6uXz9zcdLW/FoeR2OOM5yY6X7Y2xx0wZj+NXK+hBmabid1HArG79+AnL1EDfdLxmn
pwmUIrO25hsq1i9gvW8XJW+0Hd6Dv5tJ1ZpiSibN2KCygv4M8e66zqapOzDDtKmv8Q/orwAx7F/8
B+W3TmW8eUjFupMSRTgeHYPcdegQZQe7pLPGV1ANsKgyk+nft9xtvOLgIC+H8o5bjR9Qt/N3U3TW
d8uf8hIFSh9V7LX22myd75a5fJtkcm/EuBxCVzvryXZf+WnVpoAxcQrsJj6GqXrGTcqIzdLlHoN9
uAM0Ik69a1HgmsEP35Z7Gsn7wgx6plvC3bcSrkRbyV+zD0jWJoQ36F+HlFqJmd93mmNroAMU20GX
AWYAJC9iu90VGUQRmcl5kyuOzZqNfNVIg1TbXDJ7z/N9lV1hu0KcY9QbwADnz0mM+YT52peltL4R
t1v+pMj7WXRZdwnczt90DafAYUa/JOrgsvTQgPy+uMAkgc7W8EwzfmCLsD8jMjyKDm+c1SzNxmfS
aYOPhdwHiQ9FxHyRmu5BAXgDr0uSbadYvFZ4kzdKgKLUsVbrZWrOjAualaEaY89wXq3hYdl3soLO
GhKMhqm43DsmXvoi4dQkpkYekkXW/KEVwoqxQf0Y2WUaxR1nxjJKJgb6TTF+ShP1InUttkBXvtoF
mz7Pb3W2rf51tsonQ+cXHXt3bZyAC0sse90Gfb8Bf/4YzMEnU4wl3LVu2OB7OavBlbewI+5BFhzn
ORnWOocY4GikOXiqSdEQwclwqQ4ButMVcqbwaCY8taWbDhufLt5qkEt+UboEHrcMX/Dr+Os8iGGD
oOWoTcx+LtbE0Xfuq2F+6hdw9gGcg37OZdR1o32j+y6MEJh/L+IOGnZjwloaQHxR298UsExAX80A
Y8M1PxM0KK86xJVz0lkV0LZu5l2ZgQpAW4VzXHoZ5HowKXDf243flQd6AvmmxwWwN63ia+5Yd8nY
XA09zaMnaJ+kcMa/15g0UWqYYtMJ8uzI/zU2aYmMNsErtRkW68EoNY3ia5O81V4ZuYVz7xsW/8ox
SVKp0i8snwWFQzptcn/yMIDps0zHb2Zz5fal/s1QuC92nv6gR5KtUqf5FMiu3kOK9jcg8BJ225o0
hdQbIpCjyc8pXHCd+D9pk1uXSqv+SQSy3XSVhpkCNIW9TTf70E0BGCX9jPZfnZsaUceghvu0We4N
DoNbZUJmaMKOFWoJL7x9AHtTnKo2QFTR1/iEkxLvMTsO54HAS1wKSwJ69o1OYyqjzANx2A5y1Y3D
Y02kiWfiYXfGEnJMZz0X6Ebh5KEd6FpxbycumFKn3ATwF298bZYH3IU3mJPvKogkVWNkkY9dNTJc
Pob+3XxLkFHpeFjW9gwpLihbe10YWbUJyEH/3ce4Vwg9ONlPYCjmcZTHLEfpolX2wytivYdL8inz
wl+1ij1QlFhBqxwPmKuSO2ztJj+p5e9bMfV65Q1sMnQgIqzuNADLCWeZ7cKeASb1TCuvWMUc9XeE
lvmgkzMADzLv6XyY3ueikFBaUMCtm7C1V4ZVAN6ymWJr9zsNoCYiX42zT5jdJg2Gbz/khZyVAdpI
K/h6adYiUsalNngt4Xn/x9l57FaOLFv0iwiQTJJJTo+38lJJmhAqtYreZdJ//VunR7dUQgn9gB7c
voPmEU1mZMTea49lubGS7glyzwBRKbue7dleuqOnoM9BrqoSwkBg+O07QAvUZ/PZiO0Xwg+PqJF/
yKgZrnJ3sFctbXNQAr5YhwbcJsZlFAy+f3ZriEcMUoO7TDo/59x96URQb8YkKPaV6c/ruLFjgHwq
XFFj/MIJfFOY5ocz2+fZr9gVA/OcekgEI5ode6NW1SbPdMQz6YB28FQJ35gBQGhjpXP7LkEtuqxR
+qGokMF58IN2O1f9HfXUUzZcMlhoXC5lY+401vqgqBA/TZeGbhoZ2xmZ0VYZur6SBf2GYsD53ozw
aUL/rQJiCWcp/yVGaglZ0LVzDCouur03sObClXFRz41e9zCEVLhRNlxrQGWr3iCVKAzAH2a8/O1c
dz+ahq4G8MR4S/vzV2SO95nLCTAvK7Jy9EQZNNuAj+x4Fdsz76aC8GrVzZ0LAQwMonw1E4u5lBij
VyGzfKtQB6IYpPcMAtFb9HNfc8Kviz2wRRvIX/04zyi74AtybEx6xf9FSpjhh/3G8odkHVelsyYY
nB2julZev8OvcxxtWniTcRcVQ7NgSSTet/b18bL46La3rzhQo/l1a9jALvAJdUGeNMaUbIDM4fef
co4qXTfvEY8Ph95HVOV1LMnUpsfGnahPA4eTvZcVJ+EDtW6ThN0tpaCil2zABHNpl3s0U4IZNGEw
Tg/1NJQbIqmdd2+EEzHjLTiH1virHiK9a9JxL23yWDji7Gsk+osu6p+AXqdLn1zrX2FgzeumS0Gg
+UkDejgEKO1hWtPKfxDgbdcpc6l1G6rollUT7m3LwWgswkNBlvR6HNXNFOQ/yl6k75qBHW75NNrY
w8Q4pEER1Lgno+1/mnW0JzUSjEdTXgdV9GQQvXuIUAosE88N1+nkXkUTp5rKmMnMSdOV22DEn70b
LaeCrwCAYBUFP4w6+ejhI9KnwcIe2M0DY9746BjYv/EAe+vKKfL13LTTAvFQ8aqgZJ5KGYwPXhZK
2ipFcRmlxBnTaoJZ+XfTJcdsZFe3Db0eOyg7nj/+yvtSb7uA2bnJ4xaBuS6net6brMIL8iGvI8t/
63HhaO1Um6b1lsnYZyDFUguVlvUwyMhcjlkTHdMQ4VavJWCy2KTLUZhPeFfRdCI+ONaF/Vi6TBgi
vBXrAaXVWengR2RS3LDj3igHOmg7hU+x4SE6LPpXPdIDYWW8YUJxC+dRQutghasi72RUSHk9hjCr
Ck5kufJGLe6dat4zVqMz4/2QHP0OMyBtclfbpTf06hUsOZsZFKsIbs0aMzIiQVPeOy3Uh45fuG4y
g0mzVh4TFquEVBlsZZI1t9No85LOfXB2ITEsYLuVQLrHBsIKnqKF05jr3iiyxSii01CzKTh2BC/H
BJMJwCwkGTfH9980Tx5pnnSQjJn0y/i2vgxZjMZZM/N+zULTR1HavtTuDMHHRNGSlyCeLupVUKMf
UQ36jncg7FBANykCYJAwwgGu5oTXoSb5Kk4CJNXZ6Ktlq4Re62Hulzqt7NU850hyp8S7r2gs5BfK
pFrWxehsxjp76n27PRrM28K6JvUJR/SV3/HwYmDpZBbelCbQlFI8MFF91nC8gQB2JYZrc4/L+iW2
02U+Mkkmsi4m92XcizoOboIAeVoRBVvM6jHvFhUEra2PpDI/IsYKhayfiGc/IPJi3IJXZi1dQN5V
Gmc7NdC1AVrw4bEnRSG5aEUBo9VKRoq36NQ0XrU02vSGVRY3oxW+9LYFdBOPkUTxvLBixz8a7XjD
6p4fjLhj8QYzsaCgN/YqtMEihOKfPIEzGjkENwd4yRdm01y3offSBlBBi0E/50iG17LnjCGS/C6V
8NwSE5KBY+zzGc70GNf2afDKd7MQnCJwW9HOM5yNALJ+l0zAFEMHln4ePSvN8U7M6r5weUWgTD0m
ffBxsShFoIa2APKzZUFqHf1HCoJ2nmDfWm9dE94NyBmTyLjSuMrtDHSEP9PmmmMDGX6enPECP+Yq
um8s6iYhrVfOkXAvEOHmiX5yOER4CE7XntGBKGFU0arig8Zztg2D+s00qq3062I7Ns43AoOLgOCT
WIbYYcxROEBtnNEXmdr/uBjmqUo6jZxy76RD8N6X3bALDT4T+lnhvmJifLLmUj/8fcr9hYACK59t
cT3Loer5pAaqbQH8Ls3iAzlYaucb2UPc2sOPNPLt/xqQg1uQMwXua1N4BLt8ulJJhVc7XhofmjzK
EcqDk1u0XgKoHn3z/d//qi8G9xdhYoA/yXQvor7fb2WSW2qokN+DSE7RvRqzX9Mwy6AaEESXRXcs
1yEw+gzSz4a8Izffe2rMzW/+4q9+BVZMn5qJaFEUC7//CsvrnGqAx3/QQmP2z+sZYsnYHMFWNZsh
hagtM8R7CyIV0mVrG/85rYc7jryMgBET26L3WWIGsqfL6TwlB8CrJgw5FOdzb9c0pHPjG3nKFxLK
3y71SZQR09PxSX9JDkFT5yeZzsHBzbC6hHln3jakTX9zva9eW49cacoqbIR/5CKbIaC8riFjqWyk
ubVkUO9KTGIRk0fm+X9/mb66FmJNRD8orJC+fHqMHnwua6zL6NBZefjGS3ef47q5G0dC3f5+pS9W
gIsFE5qtKxBRmZ8kRn2TBiR9qOiQTXW0jAFnczAMwUUzUwF5Hf1sskZ9I3P545r4MRHHgXlCAmlZ
ny2ZNnQnz+7DYC9p+qJxSc2DG6XhzmrtZgUOzbye/Ok7F9UfrwsXRcskML+y9tDV/v3LSEoxh85A
jlRRxepG90V8M5uc5opUwHG2vPD67zf2jy/xcj30LA7/0Bb/HLNrzbkBmzzCGN77SbaEfChvBrQu
YENwGUAhtYD6+zpJZpZ8N/0xMjh2v9HifvUbWJAslj4ZONa/2a7/s7y7VI2BO3TBvvKyaNsnnPek
E1ZrNNwWxNu6ueq9S4vFx0dNxr38ZjH64jl7WOPx4UlBw+nzLYgTP1A+bIY9Ov7xHtjkzKwHtum2
cL3+gYJI7ePyvxMAcG0DsJQ4ALHeMmH+/UFfaoogGPDlRAzMH3CcjNcdxOp7kdn1tVBEjv79Qf/x
rV6uJzBUeyTyXggHv1/P8UtboG0iHWoY72mMU7zONC9tOjP7v1/psqL9tltfruRdhIfkzWNQ/7Qq
5HGtrIhAsX2S+WKbqUbPq9l2GmP99+v8ywv5fKGLz95zcVXwd336kzyI0VOfm7y7fteBSscDTDBH
diGFtvMg1nCIqaQmprHNQmjQdUVngMM3oyR9NURL7VRKkTyCsrvsP71bTSh/JcGhuFkzglJkk4LW
rvOPv//uy8/69LN9ZDG+x8iHff+zJDQJErdXU+HvVVUTjtNcaGljYaJVZNr1/7gUuD0IDi4r2OfV
pK2a2q159QGrRc5jbnbgQjkYnYbQ+fH3K/1p2pcmSwgUAMelqnD9Tw/DpCnMyCP397gbTej0F1R8
N0VrBhtyGVnddODEKW7KyawPCjTyrvK9emdfnhBdV/sbMf0X99ijwKBGxb7AG/LpHfTKRhQjpvC9
rK3pODXGvIOA6i5Hl9Sab/7yS8n06Xl6rgsVBReBNFm7f/+yGie3SqtA3hi6JQDZypnUhza0fKNu
aU9RVfXPsNwYAoQI+d9JRCZBAeR3/tDkncHZHLHDrXCSMVogBQEkVoacEFddkgQHkEzD/VSY/9l8
TMQlelXTCwQGec+77EL/s+KaoRMy6ZNirziMI4Co4rvZKr+7ivXFU2A59X3Pcbg/VNO/X6bggSek
hxCEqurgivATGnJ6agp55NQdIz8AH3ryFHStKQonpH9efSBegJ9Eyk37OpdVdl1N4MXpGvsBns9A
kdbz98f35+Zj8SnaQIlsz4FF+6mymE0ERl43eywi0jMW+Co0XKECdlpoZDHEvNj3rlvpJy+JFnSs
aAZF73//CRgyL6v9p3cI6oNlo929QCY+1zc5s00ZoqKBWFjUR/y3YrrvYYepNTBM+qoRIifGMIMt
V64RZMsBxFLM/UisS0c9qfdz4w7IneYCN3FayJMe09ReG8aFrTtn4WM12las1m7r1zyrhaAklVeD
UArkbFlNT/aYgbaDmN6sXQkfUg6T+GcswYys68Sfp22uypKuOc0ySOoqG0irIxYL765NE2pD1zkk
mSw30LokCpTF0XNUMewkaZ93GtPjESI9QN5M2+3BiSy6MEFKjnVPbLi3whVsDyzU0noSVosrsGYS
8pCVA5MTZSXD/ZgOXrESU2P9BHGuKL8IhynRjxKgdMhUG01L5SGhWWgsuPlzILL5ybDtmDT4yUIZ
maMnXbUI8cKjQXl5DQdDnNDgutG6MlHhrxpyrS74U0d3i0YH+YQIUuj3sRhjIgrsDj0Bs8d30emW
mQqReU9ml4ZnCfv2MeYofp7TsNd4K6P6w2Cye2+kWaSXbYn5gjCiaqCLgLtjpUKAvmXZAzpsRyGW
yFIjnKAFPSAWV3oNJZ7EbQ7CAdcltsAJKPBmLEjd3SdNRVsB3auLblAguQSYn/bNsvZC8GiBapJ/
INl2uNGnkjgzmpuqLZynqncQQgDkgvo+FQgXWwlGYeF35ryPkyZ8CaWuuIQZeDvTpBQpfAYq1RDS
dGxGhEa5Z9BGQohKCgUR5Zy6rUy5K+KxSZNEUFjikdUzBk+7aGvUyHGbnJJpVPnS6SszO6fdWO00
2ShvgRvKZxf0vbPClq2e6RnhBQaKUj00o8Kld3Ep1tsEphRix85QHPE1QuH2ZFh9nJy6WeB+a2cH
4HQtg/eScI2ZYIkUKB55XbTrpMurr0qpP+aIacEyVCHiZtie5l5Os37UTZnCHnCMM+yF6C6Lmybf
QT8BN20mgOzxBOoNwxa9BqpgPdNDSeUK8JR+gNSA+AQNctveGJk2llM+zacRSDLMPdPW9i5PkPRv
vCwTV0AjcZUwVbSvwimcmILSAhN3JZBVmn4WmqhN5hEbUeCh3HQcd9EYOBnDfDl7AaqNhqk0QoyT
rZiMuyHA3pc4SyOA0TFBePgZD4rOxI1tgspb8Hjcrd9F2UZngB5B6rUgXOTQmj9Twlr0coYfeteE
bUwYA22FRQG+7AVCS+AivhTOT6zBvsHoqw1+dsQ43aWxdDYmM6SFAfvUgvnZjAhFKmb/K1GHEzP0
acx++GNSI5HqjebGTGZj5ZQTw1yVtR8MQhizebPWJCB6tc2MylPrOTD12TUiVPLIDctVjwgFbrZZ
PcQJWV4ciRCeJ2ZzNY8ODXPQpNOiHGmEA5836nYd5nl/YBnzcfh3w1XIUnM2s2G6jhxG9mbdmcuh
CZxfrSY//flCD4nXxTQFYDWGZuR5lf61Hff23pdK0cGzK+896+pmnTtWslWOp84tyj4URn7o038Y
S72gOZccXDyxHr1Q4T16I4CXC5C8Qiw/tJuU+LR7kY4ZEtgwYSZCzqJ6dnHshddlUQFMoqlqX9Ky
SH9oQAiIZc3s+dlGB4dWuTQ2Ud27yymwxzsjn2fIlkHoMtWKIIe2ZvfYS2pTxBFJiAATm9SvKFPO
HoIn49Ehz9oL9lydEgblT3koW5R4JuJ1dMsabPgIHyoUTkv13WpYxKXdqC1ulFIgfJq7W0GL81oK
v9jGxZQeZdJlCE6R7MQ9DfiLcznZJMw1NznL7Enz9UF7xK6wDLH54lpFgskeVS74tPJNWNjpxNCR
FI9F24g4X+YFLbSlJE/+tpiF/KkzM1hKpd0aX4jdLO2qL68d39D+0mzmftd2pXVouG3Ab824Ay8R
hMMhiCmSLp5ZuS3CAM4T5pIC90hihvdmgjphkQwN/AGuVTnLEVEIS63AHJDH7OE6FNzfujbcH03E
X+8QRrExLeM9i+KccnCETR9G2v3oeoiyEeMIcMEZB+E0nILDAE3j3Im4WZhDN+c7HK9EheE5fogj
w9/0djufON+lD6ZG8++nGdmONYlnqxC92hMdv2AnfUUkR57W2FXGIf8YM0R69aXNvqOIdvYh86yK
HBcZyhVZD+O4x2wDqTVTZCRgY+/nkywc/hsQVHBKd7hg3BMOUO/RHqR8n+zMeHGmqLmsORE97rDg
6WFCZnIQq2vw1T1o0jhwnouo1vtZoS4uyQioGBsl6brSwXTfhkhnWUALc95Z0u7vWpPzkFQiPbrI
hK4neq+EXaWiuNgf+F8CJIGo5mhNFZJaK1BBGsKuO3sviUxmCt05EYNcOxMAD3ZJ6yc8bNdcUgqE
Vxc/z4IcSvIEyFYxcNhn1b5KG/9gdrLa2inCjjv3EspILBvUUJNNAnuI6EKuQNfaShSm/oK/mBFl
IG4u8tCQt7Jg1lFQKfWkXrVpvk2CWDy6Pv34BdCncWspv98VoKKOnuG5/pasIl1sHXAjPdMHk7Wj
0LxFPoIiCOgd29q1F8n+YOZI9BcIWNsf1thl75JQ3/Q0VZPx0jplQWqNLqct5sp5nfSZ2AJgcO5I
MzR2xVhmF9mQuy6GydzZduisYxKi1oMv/0nb3LkFTO3TSffMcAl8nde+cqzsHA4ZVBxG1QQucqbL
l6QnGh+W0p2DCNpgmW816emc5SZ6iqOZ/KqyWHaQLCYy+Iy4lx98InO7dFMz28QpK41j9vKWWBXS
Kdkms3cEWyGZEVldLXoP6N+qnxP9AXzb99CV9hO7I02eWLuDsygIWVyEmJv6VzbkCNJ8nxZnLXKw
usTKiF3tAljQuHD2Ypjbu9aOL3PCRkD8QVvo78hKCjed3VpLmVTpIez4zAlNMKxzytc6bnmNk0Nm
NvbR9Yy63Az/gnMML27WXRLnYkkIS3Q1iWBShKxO9qOsUnmlC0O293Y+FBH6hJK31DLji1S7LZ4y
1NYmoI60RThDZjCDQN1nD21A2C/uG81IHfHnARd7uB/jKkUHjLrV0529TV1+hzbb7kVMc5YzJ2qb
O6J8rR11KgYRlTcEqqow9A4KGVK6F2mlz0WRl6eZ3XeLOMTulgG5umAjuRFbEhGyR4+YrKO2xvmY
u6YTbVI7UwBtApfVt2qO1pA5M+lSo8Mjh+p9bSJVBp2Qpy4LeobQDdrsUIWLyR+xLI2oqXTVmWd0
h/UjQ76RiXifwP9rnIrgD0Rl76lPOevwCw5eZk3YB+hDQBM31b5xEbcvBlEqBX6RNFTKrUuYRJrc
xGkYE1CTOztFhUsh3Ffx41ha8M+LwCyWTJj6DGx/Nexs8tLeZtX0L0FE/4QWOi41x2+dd2QLUwn2
yfcwQaBpryZbvVVofTZVPjLGrawU/dLoN3qNDj9Z+kOXn/CUg0igi9zddFUZJIj+/HZLxHHoLMzM
FNd2YwNZ75iNrpBBJzeI962zY8beW9iA4a08B+V64XXTz9ib2l07ux4Ws7jnYxmoZqMYV1M42Gt3
iEgytlH9BCWaW87l5d6qRHuws4tAOofU8pqgwj9BDlCkyHT+ezIqd9fWofHYEw35miD2oLKtmxUn
R30KxRiu6y4oXodgzlaSxWcjDTlxTAsntDVyfGIaODKVdXDskz9ukleECMsJJ6IcOR64ZFHMzn1g
4eBr7Ty/1XLGXVf0fF+tjQeRvp26sZRAhJZ7mGpLFK+WH0NFmJt5O0YQewe8Yvuuh/ZRYzR7D5mI
UX6F/VUA5f0YW2AvtB0kKyMhTdoNQ0LRXFEdupDArSjou5/sukhzZCqOoEumc26n6YeUlPA1qvyT
S9W88iQ60YxMspWbqvk5jzt8OaUGBB3M8tEKB35GZTSrmFyitcOnNa1hc+CEQV4Epq3voqum67st
meccg/yw+snOh/+99FV7B3GVVm9rt8F+HqBe0fSbDimB4tFaocSHV00iF9Z4+nuxlATCgk8vFkbH
sJpwDnkSvI8nkTX1aZBF8dhJQSpYRwr4ooXN3i88c1LXeg7Tm3QQjV5iniMjy8QGMjvgVxa+sgAv
ZX1fkx0ekzqbkR9E5JVzleGGmBaEZ150A1ba3ptU8usy761nyu+nhiwfyuiY0gNlQPXauC2iO7Ns
FHv3mG5h5AJlkvm0Gsz51h+meOea3FfRuEjMa1qwy9kymLLbkYhItE/pqiLLCpnpM4/aF1EVbuwR
C0btV/CPDO3+YArC9hyADzp5mcuhU402+liOINfUr+IZDxmRSlNRrkCf6b01uvV+IDWwxDdpW5sa
Y9zGGvvmWJu+vYIHJqrl3FT5hzCqnIPZDJBMpemdclEje0JlT44mrSNCVog5Jm/2YQF/jKDlbiSf
tRTWfJjHyniFmhY9ZQGM9BXJ1PQKGijpxtoxR+OutTpeD2NM3gDAUg+PxDJheTEyuIyFfcueZWyC
guRvfFEwmdDU3wcS509jy+LVyMkpBmODm7lRo7xjVmpx0ksuyPRGbmuMxwSvcEh1Wa/OYYTTJmzJ
TUPxGePjFP11NLrJ2iD1btfqenxp21qsjaQnuMKGQwWAazzI0TRXCLaGn74OylOupf3WMPhczqmI
HluFm3LpimFYTxFj0pUqM2NZ6lyj5WY6TOB0jpciyJN//LbvWdUYpmx8qDzrjD99YWvtHk2B2nUs
h/wqxj10Up6MxoWdivy2GXiJEHHam8Bkw2ML0cfW64h6YZFYYZDkIJxWwn9kMuzuqYOcO7gQ1gOi
6WEz41J57FVl6hWiAkS2k6lRBc3lQFhVYJMENuL+XxuYAa96S6L272aEnWYwXDOZJGmS01S1SfD1
L20FTMb2B29VWJCjcr+p76qhtlbKbogd4dGKHRhuzE1Gx/BYapBV2EDG5FSZdng0SQmoseFaPZt4
KPeZ5NBO72REGzV0VxSblywArHz97A5XhdvE+5jcMwKxJ2zZWTm6O6/FbnmUVeyuU1fVK50EzcM0
ePFdqQbiIVPa15x5DHHVDlZ30yCYBKyXZGsL/NeRXd3Cczal6b2Bz2qTUDmh6k88RB+BvB5ow4CP
stWJEkQhJibhJFqk8zidwtRJHoEBmiRBWvM/tmt4bwwypmjJRljtuggw0zAZ3COrFyyaZaZBlHct
lo7KeeOg3509Q9L8tsi2831APE4pnCMdCu/Au268G2kMuIvJzMaFYrbtwJCcBaL2dVj3wyqx0Jnj
yGt/+abk9FnaxGY2xEKc3ct5m4SpeIOQ0Vkj2A2XkPOao23E5nHQdcBoAwmJlUjwevZQVh8lDs4V
luv5HFmucyDMSe9JhlKP7Cz6LIn8vEbhY+6ZbQ4cDfldoKD9NQbo9JEkvO6ciVy/1miXz44fwShT
Itm0vpFfBboQ6xr5MPEvHCHCnCAw2npiQ9umJwIYcnRzkY+K+QJA5AW+Ikc9hZjfESC6NHtPsh0Q
ksKYvTrbfTLfzUQYPFAthQtRzu5+RFx6M3GCP15apau8EjRFOkSo3p7Tm/FoJDp7Zkn3f9j9qM92
RWNSuTZW5Sau3cc0zZyzV7uUNsw75n9CSFYvKHLE1opycajCObvBzhVtzNhH1d71Zt6BQtNhSGhE
Z58jpdOTkxN5imJnNtYko9nuKpYW4XuVeAc8Z6C5Q0jlScoXP8PdBxaof7DLSeSrkirzUWLv/xij
oOXYFtjnAVgeMmhhRQczKlnLTF7Gog3TO7MW882UOuEuMwqWtsQAaDe4lwFVllnBa4HShzJL92er
9edoZdIZXsNhts9KYebBbYbJyRPA85OiKc+OURZvbm7GDNwCUtCnCRtvTKOW5SNIKkJkPPcusXPr
F+CuZE0WZvg0J+S7FRMKzLr02LRz6p42r+kqOHHY3s9OPPsLPD7zESJnfwle8Ct6gGV6BO04XqUk
eK/QEcr3IpudrQsF5QrtSbpvsXjeEfw+Xvll1awKb/SOjTA4tbfU2FdoitxqqS3fOaoqcA9GBy9y
gWah2iIur/tjaRZIisBCEGvGGpMQC5ZXW4T13ps1TfAZPZKRZiNR27auvQ+/a9nXpEK9WKZNs4kK
0frL1huMn62yL6bni889JRqXSgYh9phmBA95QY3Ey+B47IQtyDafOgoRMU22oYghTcLSvvb8uP/H
Mjg2KB0UlyhAYa5Exy6ja0z3dTHLq9TvUUR2xBjgoUisaEfT3t5aGiHGCt+NOICFaa6EO5F54Y0d
tTJnCnnrOMQdKuJEiezV3FVHRR2Hs964p4ONPzuSEULp3CPijEUbqIGnmuAZ8a/znM7Y4zeeSBHu
jZoGPg3VkaNKGcWnlI+nwBM0yKfeSnVMV5JmxuiTOd9HdrszQlNthUrn6y6OAsTqqbFVYFVgVvjd
lTs6+Qf2E+eNLM1xmTudflZT09xAWqZJA5iM1TX03FtkE92JLJqZtTtUG4dB651X1u56pH10rqse
Pc1lZI7mjpo7Z4N2rU5fpZlOb+XURq+eafCRkUHfA6FPAv9cBoPxHqVTf/SJvC7XXh8RQs3CdIiK
NjrFkAXokmAlCqZYqLNDZ7RaT6XHkhPZg4uPQ3Rnp509gg1bhiGIPOvpeepbop2iiSDIptY0rfuh
2xRp0iyzQItnYHXtbe90vGJFz4HzQlY0tmkAHPrYE2WBBhteGW6FOHM3jZXEez+u+25p6toR6yrH
77CKGAk+pnqYVlkTg7RQPgSQmOnyujQ53GEyN6qVlQZtdVUQA/8ICRq/NbyMN2JH8WBliU09iSbR
2gupkrsy9elZ+D75XMdiVO1VY9Pe5sPPNzUizCeakQ2mB9HchpVf3KTTANgxLnAF5ppATZSydNGm
ISZssiA4HnoJxaRJF/E6GNPxrSTGT38jzvli4E+vymJ+xghYQhv+fcyHQrtUuMPlfpoaf11xDLsz
ONF+M9L9k9gmTXZOxAUu8gU4O5+mifmcwpC0mJuDDA3QCvNVoVux+mE/pvAh5p4TZTQHHFOtco/4
LN3CllBbWTqcrBwK5b9P7f4cHDJftgR/touKih/1+19d028ECaHk3uj6GaVubhruAgtP8CzAYn/Y
SurXi0XmlUN590+K/rb75r5/MXhmwo04iV6QyZD105AbC16RjXPncvSbr0ha82mrXMwgjWB5YGV4
wybUrWifGP9Vj8msn3cTcB5yRfmHrEC1Xe7Ulnb3Bplgh8zQwake8mnTSi/aTIl66Yxx+EbKYP2R
HvPvRbnZ6D3QGJifBDMiB5FtszbuLTNVw8ZVLHgr6TqwEZ3IyU+dVBTVPd1sDV2NyHoa6scpmuPp
m1/yhUQL3NRFFYq0AMLW59ddytrrzcLb+3T4FiTFt2swxOUSyx7eNdf+7i//aoruXOIXAjhWKJU+
PWawjINh5BHhJ6H7rIMB+UaBwaY2mvCb5/rllXzm4YEt3AAB4e+vdJbLMfGYD+/nXlxYacQ23Rt0
lvZ96BrNN9/PVxdD5IZYJLi8Qv+OxP9Hg+DYGOA0lrb94Mznug77fVcKJJglDqm/f6lfrE9IM2zg
YIgVgRN/Wjj8eKDaQd+3N3sgM0AIFOdXB6RvvP77hb5QkgXUHg4sMt5P8fnNCCuXDggDjn3cwe6Y
ODBclUPRLEm+LTfdKOjbDWzPf7/oV/dRIuNAeEKrGJH07w+Ng3CjHQI1913nOzCLBmbCnJigI05O
pr5LHrG+Wvakw6uIcNdFSPzpcg2jaG92Qhzzc+2elFIDJmNCIotWGddDTYmzIKujuO9cqDxLkYz5
VtZ+Ui/rpmpuYhsNI7UMbfDc9oZHp54pNzNrKG/zbtb7NtXl2cdD/M03++VNksIFTW/xGnzWAxlR
FCAYJ0BoLMmrdDJX0Feshw0iou8iGb5eHizBKMl2BLkMvz8PzZHbLlqWByMPD05TdwsAMh0WpsDc
9L3wvnm5Edv+8UhMxDXkJAgXGSGeiU9XZHMy6JHGxh7eEFKaoDpjmqBzXNt3MZF2S2zcfGA2+OH2
xXCHs8rSG8vq+5WSAc0dta49g9Yh2ZSVXe41HYM29W9dn4pf+adAG+sLcMgwmzOxm9jUc+vD96b3
zjbuY7hpozX96mJFU7ENjvnAbMJOsdRAvm5b2FAN7X4A6Mukyq4o5jneEFqtC6a7/QRRuAbJk+X9
Q9VBKBxpqKg42lign/oUw2UU1E9WkG37OsyIr3OGZdA1B4dhyVoBL0I1ngFWLwGEu929Uw57pWnH
e9FT39YfQX1BiTmFWJU5wbPKP0vGDKu+cX64yEtbJ79O+4SgU9u6SyL3GrftD7M2n8ZUnLs63wap
dBGnFccM5OtKaH83F+ENB/uNqVuARvq6LZ1fEsPIRleqwQsbrAune7UxM8L8SfMlx0dO15F57RWc
uXBULUIyOhaNTfQg1iniy7P+ttDRif/QGXexB/ksvnjOGLtku7Hr8XpUK8LS1n3R/mqL8NZwrA/d
VltzGKplHnVnv5z+qUruFKoxxEoZvG95IiX2gxxGZsZJ+zJckhVCe7gJycpZiAgjbtFtmY529FMo
oIC2tQSD003edyOIs1GdsxQ0pmUBMujXHuih1YT1kPsM18YB+rRIhQ0ION9NTfvAAeEHDaar0qLA
MVL5AekPa2k79UskSC8wNZ7HZGDU7v9ySXvGRp6/2RAmlkrPe6uct4VfrlBS3+fmE5m9a6cXPyMi
mS1DRctqoOXLzPSnaMKfdVxdRQPp7/r/KDuP5cixLNv+SlnOUQ11Ido6a+Bw7XRqFZzAyCADWl1o
fP1byK7XnXTSyI5hJoOEO4Crztl77fow+qSyKxMZ6qCbfIE8mN1zgWXdOLJLvNBin1QBTHrMgWtc
3HA6+k0f+xxB8iuqD5R403RTZBj8hHFeECe6yPt42yl+sp5GVXhRHq8iyU5cxRVVlh0tjpaWSGz7
5Q5qp8OSn3DQtbZ5F10qGnY1d5C4vxOTJMpgTzlXeER2rjlbXUk/tDlwIKiA5/zi+s1htDGAUkkK
Ke0Yl4HZPXMWx9uqu49EQ4QLTrgs8Hm5oZe7rvBEmLLbsAQvI8jrosZeOA+DooDk5pPXSU3nriQO
e5+5w4G16YxlFZ7T1O/RFfYQDqwl472kQRJtcOG+TrLFteZKXsTsqNigvHrNwnEWchuFlsTLxJAQ
coKMTHBlXXTiVg2G6lbXhwNn90vHbp4Li9Ri3PI3JZ4Vz1HkloCGXTfhUnOC8uCq7U1S1YdqTJ6y
orx0p+osbAUh9t2PqNFWBAn80Nzwjm2tujAoUXOYNm+dzKBx4QR0aMaV0tQ04OGNTWb6My/Mp6aJ
n3g2x0JJHmLXPlIr4t1oxG3XKyshVYIi+n7fdu46kPj2S7e9kgmdw3q85Ey1spkWlqOwPUFIuhW3
KoiByVpbgXEXkqyxMHpxnhtW+tPIxgugM9fEaUKQycsdJIejMmo/iza9aDT7Og5Q5iPBWE5U7dB5
/SSo4KhUQwJMr4+WVhVdFbn+oEzqS5QW+ygPV20oigWaUFg56dCvgq4Kln5i6JjWI0BY1BwOQiF+
QIi4X0oC1b3QIec+aAbALEO4T2pGN/SpR/S8YjFI67qVE/pJDnicIo+5aRyFltlLs+IlFeH4I3G6
M4BlNwHVwAVG9fvExGVdjrW2oGd/aEtcqEjy9oqt96sMjAnoH+MYuBNGB2QShUl8oj699LLbjgMl
LHOwH0bVpApJ98IemXSNHFVGeMfEcgEY0BtbaDEc/gHVXYT4P/zaePIF/RxOYwu/JItC+Bb1xdRT
OiLuA/MlG/wfsrOfGAYrxqoP7YblC9C0fec0VQy8Urgrp+/wkCq9Z/noPzM4smWHsV/0JQqc4oo2
EMwTjh6U7q4QKm1JkyLvgpnDwF0UaMMDMKJ12OcXekcFS3J3XETjXmfQfonN8opgsW1X0yh2uXt6
nrN3MpryClTWs6qHOQHqxn0TZ1AlfOBZQrj7Vs9Cipv4VhNbvPZKeQXKaGtpNRFdWqEsZgEDWkv4
a0r5YsX1DWEfLqZ9Jdg1CM/cSMfaWgw/LUlHF4f0vutheVi1cewAnhP1UuiLViovvqrf05Tc+FlL
ChHkbV8vnv3G15etz/eJqrglaCG7ABv5hJwI0Kwy2LSUgAWFFqrOKLnHJl4udNVeaTQzI7/a0tGQ
MyOnX3XjCPC5B4+Wu0dwARduk90WQ3Ep3TpdpCauSEffSileXE1e+GqZwJdJdmYYr+jtpiQAW2e9
Sk48edBaTWQ4XK7zvg67pQNkhsLP0KIqcNbCrZeyrM/doVnR1CVHN5+yTZYg8TXDjTGBlSwbcdHN
n4kxdS1NzgHasIXcufIr69CGvlfqZrp3ZILXcmwwivNXmkzd0Ta7yWPAXL5pnyGcfgxKqpA0B8ju
sZbgaS+UWRiU0HOdg0EeLVa/gmbiQu+qBzzHpC6VPpgAbTQXPdE5uGCeaA7OE4656RtxzQqOnkcp
dhR+b0NgazYoo63IszOzrO9lnu2aMHhsygjBiDyfKiTvfWnaBxO5TIS4Ned2jklvrWwtPIayOHZG
uS1NeR0GwRZ3zcphyRtbAjX0fDNCooy7Bk1u9KCYzaXg8dY6zv5cN8/yyD1wED2YOqPaqquFKWui
eJtNIMtt70ZAYRp/zaDYN276nJfBGTuo/TiBDXKKDSgor5Lse+O+uZQZhUemuFd/aEbiYLQVcEVU
AeBSO9aSRYefclHPqslRYnVOqm5BIz1fCcgOO30aEy8lMmTRwCn31IhJDQqOhhxwADV6RvdbAVlT
X1aJ6Sxxsbzwkm+1NqO17oufoqqf9CB7pU+5tsya3kF7C4b9OSXV14iyOVNdUW9Mf4hWY9LdkK28
L0W1RB9Rermhr8Hg2EwCYhuWxnUInpWapHJAZoTqPjGOWZ00HkpWm+kWlTIr6V6ZFZJtJfLVSNfs
aBrVATDaQfA7Cxbhl3DIt61TAJjplJXiO1UFHCs9o1h9VxrZJqqdZDUQUEccu1LTNi2fo4bqSqOo
lxSDL3otVCA+I0SMw4vBhj0VOfVtY5hXgY8/Gj4SurWtlkGhVMaBTnDnvyp6c6GQ+uwFDdneWq9t
oOxvSZM6xGb/qqcTubXuwUKpzp7OOq+kPCMwQ1/iZnwehnlnmZhPfgl+UVHVfhlTK+/l9LOpsgvZ
NGcmQrKEdhXp0p1H/0R4tRG/kePRrd0IkrCvbqSL8EqxaNHCWt1YWn9GyPGRRjastDQ6T1BFgtAE
DwV9xqUv3hvlK0lHFyPvMAnyYl9XUAMF2owxScxFo8i93kSHUM8BgATxz4Gt55IZHxgTEdiAArQM
1a677qbmHOEEw1gaOzMycZgWEuReexFkHcnRVrk2y56kdDjHtlnp0JUgczn9Ns+V57ZtnunF3oIi
/CXz6q7WY8BnsXsoIwO2HDDMBHk3eB0DTkaBciEI152foGizQTWrw6romp3K27rQtZjBDjwQC+ob
frefGOx2TpRpC5pC53YAddMwz4tCmc3ncbWr62Znx8A+FTLSqfclQ0J3lr38aPZPBEJfugob7AYk
0BT1GzkiG3VGhR6pPi7TWE89tiM/EYbe8gqIfWEJ+rTuCsDFTTy2bxl9rnwG3YQ6hWB8zrArqnQp
DcERoQMY0cHLW2N1gjJIb8MUr3qN9R072wuVZbiYdpqsUrJ3iwZFfKG3rB6wh2nr7QN0Jnif2O7n
oDpzGEm280u247Y1+idDJ8/GRA7I5nbflyp7EnExW/vDKNyoo97dFNK+zgNOlZTGoZW0T2gwNq2U
B+FX1UrzletYDPrC7ihFoxky/Mn29KZ9GHTMNllJA7NN4DdE69kAy/aCM2YTge3t564bwnpkGXZz
LGT6lFbVXsrqAhtECEy42PujeReq4r6Y0NRWfgeyLkKTX2vAXekDv4hO0Jl1irOun37YXbKxJ/3S
7ONDFFR7XWCf0afpuQoGtlAq+EBngq4ztYW5Zolrl5UOi1UrzGBna5AuktqijY2I96zs0ktCqLdK
z2YJxlGCMqTgIG+s2gkxQRbQgKid9KXuwlcD19kCuTO5jlDWoIvVoYfawOt1Z5X0FVKycROZ4SsK
5yN11AtpZ6PX90GxbHTx5LrFfRKBXsahVUCGCxCjzjcn16xnC3wFbNPcqyA++lGbI6gYr6EUhl7t
tAMMzP6N7Ah2BDUNhsoZXnqYmp7s2UBG+nig6wYRW2eDUqO1EEl6pcjoaYx8r0/bXRmlP5BVvJrI
rr2qw/9mcxJ0YINDqrrLiuCFDRowqME90Os8hL0GIpzmVmQql6Ecz3T0UJ4jmXd164gvgMZu6Q8L
pXG6jcxsHwqDsi45YSZ9N/dlomXS1tsQZgD63+h8cvwWtb32g2assuQ/NnpLGSCNx/WkhucjKUEk
ZbsAkZ1lX8lzMxKlVw3Wi19TOhsj82fOeq1K/UZHG+31tf1aTdCyS7pUdX6h+vVOdPlb4asjQwq2
pTY91qbkFYWLxNiE29ovzES7JomA8LVcPzqSYjWeDsTXpXIw8+pY6QmWB8vM4TUBzKsU5LHqdFu4
7LmtId8PldNuDWNQFk5DbnlhDDf1GMFbGJLnlG7xIlI55aOoPVoVoT1DmmzrsLpyInXCs6KsBjBw
5CEEj66pPGCy37hI3lCQLNKshwMfDDu3lh5thBu36q/qOH8KlOSHamgbZ0K9VCs+hatx30DP1KCu
6DEIM2wcrN1Q9TJk38ZckrHTB+Qkt8IStMsEs6KxlcqAt7VNzmUrN1OV8wolWMNrtFzjaFxUZv1W
hupV7iuVp/jky9nKIUzGTWJq2XOasFDKKr0ZAmDkZSKuOBA+DZqabbH/bO0uRTNu07RluY1XiODA
ektaUbSjgm4HIqr1LAuVfteypUfBUIzmdUXGtlObPxJ3vI8Te1c6001T9Ptkau/CoTikTqx7Ba1d
T0usbdQC6nDi/MY2wY00MnpAvUoU/LBDUbwBaAtfu4B/H2YUCBp2P34J9Rmg0N6k+lAGbUJfxHIW
Ha8dezb7Tkz+PdvqdgPh5spRo61iY1atzPIRWT0PQV/V8H/4HdT57VmPmmRS+w1ZLReQophR5piC
Mm5eaYfs5wWHcinEIlPfCF1yEmB3tkgL5QFI0t5Cuc97ZzAkgFEuSuRVAOFHgxkmQlQY3NCVfZiI
NVhb7uC1gXs5ucwtk83Qa02XRHcTE0IzXIxR/ybalvOtyy0MKS+a7YoJm2VfBynY0GyiXHifkmbE
6CuRUAfFpVoAcYpbFIJSVR5Vcs8q/BhMJ9BDy8ndhE3+IrL4FU3r+ZTiYlQV9VAo7bxI6jf4N+7M
TN2EaW14gTC3YCKfbOoHYWSKdZ6SbVuY8ZXuBjf+4NyJPppZM+2GTdWhlBXTlk6c3YTSx9eY0Jgk
hYyCTd5GD5perXXOXV6IrWgtQweZVHGnxemTM8dh4k8ET5Ltsqxr1j08f7TlhQ1ph+Z4xsuztAqx
dEOE/xyoFbd4cUXwK0mUchVX5QZyK5GeHGa8KMBravrZmuoLuaMGmHrEONe+mwH4K9x8C7g+Ri4V
pAxphCfTwFIsfihTetO0lY6tgpZB6LPcTVG1y4P60Q2Gdh1HaCnSoCFzkLuRDekZDxgxSsypxwrT
m6onIcMKd3jklnkn1wOS1uVkC/ZJnQrrxz00Wb3OjWzP74Of0wimSIwtJrmY4pZ9PdLe3xkF1amq
VYxVkAX3HM8Q/P/KB3wE9sSUK4qXCsvMCrOXu8BIEXpOZd/DWt0SYUfmGSgi0ljvfHCN7EYuwxCT
Utt4vWNtwG1yvggdAn+KNlxiPTMP/YDiJI/2SDOizWAq+sYfQTWXY3Y7QQqvihzBCoAZxw0uMrOD
ohNQNyjRMFWcU/OaAi9Cl5UNrRORMqtNfxjK8aofYrjh6pH5Rnq2EGC2pk1iufeGjSm5TNRzJc5+
ce54QT92X2nuzpDExeFxWbRJclZE9lof/b0R9fvM17T14ANk7BU2babdH52JykFsy/NWqV4msO5s
9p7cEIpBEvNPSGB/jglZ5G2hjRUxsXpKaL0lhU3iAXvUJU2bx06W93NDddmTK4DnSKwbzTnYqeIf
whi8v3AR+yMhWwjT6ZZcIEefy3xk9CR/RnKHef8IjftIpsAKhMARlQHvrwZvuomCu4q91iKd8m2s
VWe8oOAFw/x5zOIje+B9a1VQtkLQRzOIpFlbhbNtkw4WmnVv9PqFIbqtCju6DNAV+HVF/Wsy8POV
HMSokCx6NgAo1TrQcUh0MgKHVhR/mA2H/rqqml+uXW6Vzr2PEvstEPYV2ggPKvcuyvRHERgYlLTm
bk56Y5es3muU79XKfQnRps0V2GdahS+VAk9dC8D/hRHFzxT5VzCC1oSOgzCW2aUc1Ida9+9HquCa
3t3l3VR5vZ0fae0lqyqQF9Tc+L9DTp6VIyg0yofajbauIRGJwv4etWbTmzypYDiS+JavWkNcMTFl
i9oybkE19gtcltcdGoBdXSQ3o4aUsMae4I3+1C7zhLZGU/EeTynywdHowWcQLVArvyo5HZGdnuvJ
8Nam6m5Iyoc69K8LtlVsQ9ZNPJ0zgt1FV5cXNvvEBXknjWe2RCZEvf+m66VcFLUkMsNQNpqRvepj
/Sb88hGXGlu4SrvRQmhosWz41Q4Ngibay6EDWDT1cjGxFpSFfZdyIhMjX1Jlkm2rdkl0c7VDlkEh
Iasha5Fev8L7vWYe2rq9T35t1uwr3Cieb8TnNhTeBQjN3cTZYRGU8mIs3E1BqojnWNlNHHTpMoua
Qz0xFxaiUvBkAai0ZsXkjMomhhjFaLFWOxapkTP4AvUCa1Zb/Ux6SIdW/LPzJ3401q99kF3HrQ1n
Et7RAkPwTkbylcLivrQbis5dCfxc3nV6sihxzLCGOLfzkTE2XG2LkWY+QWwQXSDGwJUbUtzpp/Qw
qS6tpDpfwiLZsVglRzhd50bP/Maw6Geq2RoUms+N4cn5McZvTE98NA3YVJgRP9owTpB4DmF/W+jV
W92Cz1Q661oOtcvmMCxJ6wz2UumeNNEvWldcNZVPvZQ0qgiL/soxw2cTTPAaQ/UKMvQj4qe9VpuH
QUUgLRHFUlaM7FVfi3tZK6/ozbw0n340aqMv8C1fx1DiVoXQliVRpD3NeK+fEPJT/nvGU42jFqxD
GW76Ln6MCv8XACNK241NLosJ7wuDeeby5upOsnCpw1Aupy7adM9BRe6jwuIIzzEj5GgZRCMwXPGr
8LEKByBJCbZ+kRhvCXuc9rQC2OaIfI1KYTP50xkGKMp+DbNxDfjXUiWCwTJd0hbcu2P/mGrDLfCL
jM0Ts4XR9bd2NvuNMv+WOJa7upUXmsFuyzTfEqd90Vj9PV+luRHkGE5C+8dkT7uO/nUMfbsw6z3s
46NhNfauMqzbZnDbtTKot61wz3wR3sQhZmPFXJWZOMa6+2PKp6exjs9N5NWZjM4QodE7ssfXuKi6
JfKsyzQ1eO/ijTrlsJpJKYsliHP/Vq9qbhmZ3JmOBlKq+oOV2pzrmYG7bD6HEGODLXyJ3gr2eU4V
W0YbjaKWEVCaavPrXva/EFmybcSXRmnroRT95VS0F25Y/6QKr2GqH46AxDjSJNnCbiMLo1p60zY1
exnrGNvKsgqwVNbuKs2cewdPj5UWN+5cIa90SqOz0wV11rAo7JvKyl4rQ1/qstqH7UhJoqPm1Bgc
ySM6NXWAEqy/GhqV+iK8ooQ0m6/FAB9DJOkFW2BlQImZyKROiR9+pGRFR5jLrglcYxtRAf4VRu1N
M7ADsWJ9hnhG2tmYcpYM9Tq+LNqOujd74G+4Qh80F3wOR1cNy6T/aX3A28gWJxTFFiAw4xjgeRNh
Rs6sMVrO5ptvrNNPf4dO4EouOizDmulw1mm/HSdlXVG1dXa5Sst4zRySXGV6wjbPGGnOEWJkOO26
CQIM6Bi5wAqnrgaGI523bi6wOS9iX/kdeeWT7w/dhz9HvqgFdGf++d/ULaMd1ClThb0LyRFG3YpO
i4SxsB2qb76//sn3R2pCTcCy7FkHdiLagZvaUges3R0CWwMUfDK4Rw4B9aOapkN3WXSRfkl66CyZ
dvHqq6YzuQAn9eCHYyQQji2KFjusq4UG+DJqlQ0bYLABYVveaUpYcn7CfUn9N0g4FAPFj5h5VK0Z
lqmKEOwbncYH8YSKtYcO5Swm5JRyetsUw5BlmgCNRF8xriMrkMshiLKfPkeuXoz1N8Pls6dEwiiP
h8fkqqejpZdtRU5K6O/6JnTPUJb6bHDQb3wnP/mg1EMNAo0N8s3MQ+JS798G+JXoclVnXpnCBNBL
ruH1WwGfq+Ml+O3aWIhKjV47llAWVNdPfn49SD7IX7it4IbQ6tkqcpDTd6Q0NLsKXN4RO5nwqGaU
+TAzhauwn/Tl15f6RIyiWYTYAn7BQ4K26/1XRd9ATFLKpeiK5bdOQytx07S66FhTQf4uFTOXHDxh
H12RcJu4i6LJqrevP8N8jZMpARCRPsPEoHqpp8LIskGpMEuWOUOQFR424mxqh/PdoIpyM4nI+OYt
0j57jbipcHQ0hFhc9v131nhq1GGY7JQkcxG6aNVSyUbKx5hNsARSySVaYi2tCcuJ+QIu/TEQI/u5
u8FJL9F8k8L09Q347HnbrstkCMVBA632/gOlY94CFyVQzRnaEtFAAOC4zYlxkcl3vMFPvruBAJbJ
V2fkfrxUQIAVcjFjlxlCKZeThvnO62Ou+81E99nSxgUcB5yV64oPpB4Hlx3QbcPYqTodf6DcNhkV
SDCLepuYY1ISY5eSn30GKEVxl7JQsmzpJuoziJk3rFiF/c2b/nGuEiSSYeBwdANd8ikfsBqg7TYE
sO5GTG0bgCfjrcPIoPOsaUe16obr332oXA9ejI13R6D4O3moVPvMxC/YOQeS5rUS9uNhCguC1o3C
Wn99qY8DiEs5aD7mGPUZf/j+/aG8MykYxmwUk5hPB1Um6w5+7bM5s5iSiRZToIj84euLfnY/WcF0
nYmD73k6avH/6Frr1PaOrKFkk0l9uJKDQV27iNCvmE3wTfrxZ9dDgOXOmeOQqNSTUQuOihIs0pxd
qpnXaUCqqEE06APdVCDKMFjKb96XT24qGzPD0Li1KuyHU+UkozInncXZWXXY31VRnasbvU+Uu9q1
w1+YrwkwCzQr/mbcfHZZrgna0EENrbnz/uFvOxFRU9VtC83e4cwnEIDAboYLuVGq7O1FC/91F7Tu
d0rYj6sAOm0Nd4fjmACtrFnM/beLFhqxZZzJeJZquFTtOvNAK2erEQzXwk7r8xQahRcEELGV9Dsu
4Kdf2EShjSnhky2w0k3IScnd21kN84BLBcpLFavcidrQtk2FLjGfswy/fnk/ToM0z1D8qkjCNfFB
9alRzelTzuzblqWWjAk8TZ7VkAv9zcz+6XWY2m0Ye9xfdd5p/O3G+vGEARP94NbU0g5hYzP5xpL+
zHffx/4wOgwmNZB2gnIWovvTJURm2oQXtQj3EQ7raeFrssE73vjlVaC0/a07Rnq9zBSMw2tEZmhr
rBGqDRVhP96ZuYlvGVNkb3lm5xc/KaHGN1FY06CifZ/Spk0G7Wg1Y/5rmrrgqSHtCg41wLNnSBq9
YG85jTtj7IalZo3JbS2a/qdbCY0yp1QUAx0XJ8SFoyYkkqlD51tbn66o+iOFPmGsJLOF7aVCaRWP
3WT14iNXgAHpJKMFqqB2aHmYJHOgjWlILuuTkRgINcfrTEZAoRwj2Y2ofnxkzTGucmq5oujPJ/yO
L+hL+Uf9qPGgm95FQyTAvVhp6XiOM2zsJkkCunxG8pQoPs7yZCoNYxFWoYt+ayTDiAwmCGYrWAej
9IDtq+QSBKF5RzzCdK2S9QWxe8wmHQxRh2SvZnvuLnTojo896T+4TKeiWfb+hCIxq8CGLDidIqr6
+m3+aLYwcJUIFzWxcAS2m9MNK5xbw8xMf5fbolk2wOAILBnKW1PGV51aW2hymJkNReiIKAkU11Q0
A7//GVRk9CbemjnC/PQz5FZnKKmTkcQ0ZwPEPXLturMTsrWbaWnVcbeWkV6tSHTVdspI3HMZBc03
H+LDRsrgcInniLIVKNMPo2AgKoHGMIW8NsyncwgdFkbVJL6xVXrqX3/fD1PmfMtVmy/L1kYYp34I
0fphkKSjsgssJV45pWWuosI0KM1OeCgROBzKHBt7XKgqAXVQdL6+vD4vP+82zVx/njU11+AgqYmT
5YmUD5tukaPs5sjEbBEatXkbRfJRBsFeoWNULu1SzW96HS/8oiwLo+QMkbmIxI1CewC2Yl4h1KsC
ZN25RDRkR769oMhMqyUvI3Zn/kg4+SLsse/jQe/1R8eujfuEqA1So9myqd+st588O14etqT4InTj
A/G2a92Je6cpu4qN+5Gzx/hYQ4PalLk6/u7sz71jv8SQYbmbH+D7WRlQZa3bovd33D9l2zelPHSl
QBD69TP6MPlzGVsXcIo5WpGOe7Ita/0KBV1AcYcdWPxoRglogUrxCRX8+jqfHFc18KCUVHDNmKzj
779OToJzPrI32rFhCbZFMbgL0JnKvnPa8cwcp5iidCxXceuiSv360h8Wb8Mk9M7GmI4wR9dP7ySm
EV00WhPvdWcYj6FP+TyxxtLz66i9IBEcd3ExfldD+WToObwmBkdkCgHs6N9/X+RCFFYVN9oruQ9A
qwYNRYe2ogvnGd1UhlsdakiHgCSOfqkIpxpyJt3+9etv/tmc6+IaAgrM9kEH2fv+UxR5jnFE7cO9
akuGziAUeRt2A5VFR89KsDW05kkFVCLtl6X7kAtgRvnquVt03e/ujA1w4NhX8DVSiNGdk+fvQ7lM
+zYL976JCA5BML1jhAw7Ubo1LtYm+F0C93w9ZloHQrP60TIzVmrrw9zkemULRqPMrqRioy5rnX7n
JCFJSqqIzr++3Z+8aC6VUgbTDArmqPz+bvehkiaW4gb7IsYfmrhiWNNJE0A18/EMKV98yCxt8n7/
ohpet/kQwLH8dEnTERk78Uh3tTLV6ZUAhPBXIjDyITYxgheopSPJB20IQu/r634yFbKA2RpVGc4A
6qlXVa2HFjlxHe1RUGvKUmROki6psEXHFmHod9PHx5M6z1PDJEbxlx04NdD399auzaqxIXbuK0WX
u4jJfQMKXFk5c7fMD5puxU2X2zh0bvFhv+SlQrOto4nw9bf+ZLp0NUfwImMd1bB9vf8YEque4VRK
uOeMEb6KmoROtMP+7uurfDpu0eZxqptLIEzP7y/T16NM0OeT8BCa6NPVXK2vCJcKV/kMdKx8YtBF
iDQilWp3jgq9XHVm2XxTg/q4XTfxAoNYBi7Mnun08OyzHbKpioR7+mjDmsqsvYCf1+CJSNPotned
u6+/tf7BjssaRIF7Ti3BLGqewtdJyFRFRkrQHv05utd8nMyrABLvGwxVcqooTY1nHHRt+5yU6GCT
NCjHR/hxuP7HsXmJUTWEiLFiCxCk2QZiqRW2069jHFrnxmS17rL087Feq8Kntz0U8LF/ezCys2XP
M78ZM7V8HjR/O0qpldM3Rg8oaGDBtQkLTOiCTQrHijBpzkU3hiT0BqH922NRqNw7KgAcryjGnkw8
aVJYUa6k6V6dERQ5nCMvtPD5+6opf3sAgJPj1P9XtYFAkJNLIXQos7Gr430+uQHQjjFfhSGhR1+/
Ch+HmVA5eZGrJvhGH/ZZALMDZlKTMBdXjlsD6O96JJXrt7dYfA0KrACwDN12Tts8jdKHIuXUuZ8x
2YcuZeOZElt78/V3+TiMxF/1NeZKm3nrdPsxKtEIdod3wkmdECKqlNtEFQT9aqN6k1a/7+3mTWCd
ZbfNoNXsU2tyEw8W3OQs2lt6UQFzs5UNyUbuSoVh/M0N/LjgcSlbJ/3BYmGnyvb+dTfLpDKCBp7t
ZCFq3Th9kF/55KE9anqg/KUeJayOiLphWH59Tz+ZIOeBxr4OWABbutOThQItD9UAq0+RWhzLyRNO
yGVDW1TMZNvRU6yrGOv2JWAU/Ilxkn0z0D9Zjzgf8/rwPE2D1ujJV4coUpPywv6uBA1QLoFNu+dV
V4eHqSSKXOfZPkesWTvipEByNUPeOEtpju7TQDfD3Hx9Oz5uNgWHLKYAC0O6SeDT++dQKQXBZAMt
LmoFPlbk+qospQLpG0sgEO8In5tZriJN5MdB9cNv1gntkzccdgbdEUpVhFudVq2l3eRh3CrODkZx
vY4qXfeagITsLh+1hcwQ2+K5JXGRdELwuPm0ypNw8JwBcriltcPSrsrYK4dxPPeboEfX2lffPK5P
XlQax2Q2sMDQfz2dtTLXhs/WIXkQbCQOXVwFWxl36bao4S2pOTbqADj1N0/l09tiM+Kp0HJ1/WSv
EAWDTp2LEIdSNeTZKBLcJnEP883CcywHlINfvwWffMl5w8u4oMBGie1kavbNwkI7TufRJwv7jHxb
bTkpOsy4EERY74QKCh5u79cXNT5ZtDnToX9gs6DTkpw/1d+WvAj+b8Opzd9pbVxc+CXQ2yWWR4r6
lZiGM6HkFgzn1NK7JXr74DGVjol0jUoUvWttYvs0teeUc5t61lIgKEfwZFpekABtWQDbMuN1hmKo
ujfrVL7ZtN8wnSJwF4iNY3326RruAiKj/6IOwvmh4steFAURYGGKPM6Bbzq7A632m6lvHt/vSxus
TKRG0SFnOdRPQ8+c0Ooyin7Bvk58KMCtIfeDrKZjlVbN5de3+PNLcaRg1znXvU/eI4sWAvs8Rdmh
tQg2jjuNP7JsCA6jU2ffPM1PXqF520KLhmIAHYyTicSWbggq1FB2OlkPy74kMgjvU00Wd31N/hmV
QSBz34zNz4YJ0xYFQXb2VNhPXlv0hEmgsEbvCEct602jGNZV1CN4oq8cuQsHeZrzzSU/2V6gIplF
JJwo6GEY79/ZMjEiK60p4xQAPbF5t4N+HAn2jH9/X8Zk7EK8n/UkH3k+KMCaAePlbiQjY9GyA6kR
2WXumaoP4zdnhk/WAIM2ngZEh7eSI9L771T0cUk7Pld2igbSl66wncaeTFXw43VfGTdWGae/Mvxk
D60Yc3wzHeaWbwbFJ4+S5vh8NKJL73I8fP8ZVByzbqtNHIDNJNpHFlUV3eL8SU3aQaxdaf/9HP/j
5/CfwVtx+d/jrf7Xf/HfPyHkIeAOm5P//NfmrTh/zt7q/5p/63/+1fvf+ddtgdM0O/0n736Dv/vv
6y6fm+d3/7HKm6gZr9o3OV6j/0ubv/46n3D+l//XH/7j7a+/cjuWb3/+ga87b+a/FgAe++PfP9q9
/vmHPi+e//H3v//vH87f8c8/Fq1Movz5H+vnuvjwa2+QTvkL/+QwbhI+xq6EDCH8/X/8o4ff8Ocf
ivgn2wQK8C7oH8vQHIPnlxPQEP75hyb+ibaKkc80jryK08sf/0BLPf/I5Q9ShgRwAvjIFBSu//j/
n+/dE/rfJ/aPvM0uiyhv6j//YEGaJ5H/nTqFTQuNzSlvCB+ONvdpPA72tU4h5NZD2vdziBSMQrnQ
1+AsSP8snW5tkEQBkxeYCLKPM3I7klbT8G+7qHaNcCDsl5UhD7HeV+gJ1aY7ulbk79QBpbmmpwvK
ekBQzfqVl/BFGBlpRI4cid3Wcy9QAhdAfOd4lYvnzpZ//fV9K42XuZKyQ/WFOryGCR2I9sFMusZD
emF50Ln7RecGChLc8M7IG3chwW5vyI97HWNNeFTft5msugMJl9tOFzelPh1sG0S5D0AQsQb6xVyL
bhHzqxSEQgul7PD/ODqz5UaRLYp+ERHMw6sAIUuybMtzvRBll80MyZDJ8PW91C+OuLc7qlUyZJ5h
77UHhn7EKixWua/QU+3WZk1P23pycm29iBdDMKizFxPiBDPLBbn9QU14RMYaq2cbfC0zviA+SrlL
b9TzYgmN2vP3/TYHB59wLD1/t5Vnxq7f/S3T+g0D8Zfpqgsx6XzB1vjA9owhdjsf+yUV92abXkt0
beTJO5cCr+JOVS5hndWbMGwgpYXxygAGtEDdlyHXHt5/zUcii8MpLbUqclOGelCRi1DW1kXOy3zy
G3e33VAGhS5D6a2fo9EnWUBwbyXWfc4UGEMFkoDKoFzolJ+444A20rp3c+X+w74gtfQKT3gEH+EV
MOfuC7+HS8h6LdxwmhsucculGLEfwGHNZdGdK6/9aRphxGjM/IOeIp92auEe5uzX9Vd977nygD7r
RWzPTTutx4xsYEiZfn4xx/p9Lg3iX8bDRMkQqXSJzcnEV+WaX3Td9xNUVCw/6P8KG9YGCuLMsREV
1/iISucfVgxAAQ1bDc96kZBoEscSX8Wsr4cSX85uLTuUn5p6rDSAVBm8ftQzLdkAKWrlzp7Eniza
31SYUeNjignEGG06T9DqQiRA1kxajhwCnAXm50aIUjvm4zFPX1ZgpXtjEy5elzGPetYf7CJpeQxb
Vh/uDUU9OiG4DVgQdfvmmc3BGQ9dgcNurVX+1E3b/cLKfB180pQ4AMAdDh8Wcr5QNPUnCeUt8dz+
d2CRG7Jmy6ssvXaXC/8dCu3ZUKtLtiI6AEKBQqdt/0JpbO4qDCgWISssl4r+IYflisbpF83Wynu/
eMlc50Eoxn6KNe/KX7XYZ7mF4NWwo8a6uU6DVIUBzgPY2JDC5wqdO2wT26qvszmicDaMF90gKMcZ
hkTM8xQRohDK1YprIGAQHkmlT53uE+HH5wxLP6JHeUVTy0p4sZCsOiD76wXj2ZSuuynV343UwINf
/UgSm2Kotn9pZVBYgrPYTpPV50d36NG52f270lrsRzO8gZGNFSPzcQ+8dzg0GwVSc1Pkjmyw26AN
cVQ8aEFjJcJB8qIVRaJITyGfTdq8StmNJuyFyIGWOEsFgB6CjpKpkxety5IRTcseRPx7W3SEfDcv
w42cE4wsR2vz+P+P0XEBytrj5zQGb6L20rjV2GMKu2SboOM4MSF+x37vRhPOqshUWJGsttv29pw9
bY2jH5WdzzxoEMy4AA9e3770HNrRUOf7dZZ/ZdpJTEtkvLPeNoiEiL1RT3RECbFRsM9Y1kcJVuMs
LWSUQeVcRpzfR7BDmUmatNnIaBzZ0v3//06pd8/Arke1UTyV+XpGwOcfLWf2GZf747FBMYqoP9pm
C7u6PanTBGWknObjOHp+1JczoAdZ90dVyP7omBM8ZK35mIYcg9ra8omGESRWBW5DZGI6Sn5JwsFh
W3s4n4x5eEcpXN4tfZFIv634DipvR8v4qBmVfBx8A0usmRVRuW2ROXZ6spj8ycM0/pOGeBF1wNfS
WWkIi+tr7pw1tIl02JkLWGz97+brb4xXHhyi6BjECxgunXNPmdYRauW/I+GHbs4qIGYx/E08eRpb
Go/rUkkbP5prJKNs/3CtqVgK1Z+bqsXV4PJ4u035Q5RetufV2p50n1tklSIPbZASXbMmCKHPIksB
LYjytw2AIkz2II9dUfLDbqd93aavOTPRM6BVFaf2dJ5I58TR4NxV3ovIWf/i6MdyTcj8nbk6x6od
fstMAthiT30XeN0QFej94UBPcwxG+cd1PXGa1XZkLCMTHeiOMWeH3pDOToxkH5Wlw9Rh7CNbAiEQ
pWuEQTVzkkLu10vWTWqxvufB1Q+OVT8QMEI0O7P/3eqnQYjVc2uwQWVl9QNQ+KlrHPMIC/mq+dUR
nQpjx6FNMqCyu/KW6KKswE7a0UqQ6HBkNv47AgI3RJJYGMPCQ3DUMbXcBM07YzHJbs94WXNQcU5P
EgxSTrjq/WShqymzGAUZtu72nVyKzFQPAGRqvFDW4+ycnNaMK0eHWGIud4y48B4YYgfoPqbMeWnS
7s8CZqrCs0TW67ybrbOLIzdc8+luHnEXZgXNhRymM8KAOzQ4yw6a6akybxd4LY7EuFs15cmk+Qct
WC+15iQuv9cQkAjTJLk2p0ZMUAXS53rr55ObFWJH3kyHLLLnyB+ABQzFW0BUESir4U+hTZBpK/x5
7gYCuWHcMtYThPpye1RLvh2YQeAgt/70HdBt14MIz5PTg0wHY/054flcFJhlaO0VVIcCvzGvsbfK
Zm/yrsckdt1ATTeswLABlMq/60C42ObyW7KcuQcUQKen7azuY0nXOa56nNjTiondTyHnWE9uVzex
3Uo/FLwiLPere1Ep71xX7UU42pmVXpIyIdllg/zUWuOtUSP5Q3NJDKuBCTW17UvD2nKn6QIx38Yy
KGv+8uQk8KXP2+g9zgCIBzm8kmNxZ+QmniuIQzPmhbgL4MHJ58ZxPgB3D8Tak3wDyB8WHKAEtRoX
rTFjadbmYeMRskGPTANRFFnerZE7TaC0hvFf7ywnknR2CO2eOy/9a7ik41jdeZkTjMcnhEUJxj6B
A6W7QZgd7FoGvP9xvfp9MzwGFUcd5rid2Rd1ZDrYp4g7zRO7eDFXgPvI4YO9I2158BUBbx4jmJ0+
jM/e4gFidygHhpllSIMPhBvZ2XULpsCy6qakXFFHANgBW2K2Y9zi4JzE8t13ZRey6v+Sxrxf3L49
bbNhXBD0azHL6YArfFZ7Qy2YEVv3As9viQEn8pfV5AMQ8E9jReDmDs3V7juI1NsYzcPaUctWS4j7
y457kzp3rPv84pJ1e/AH4CxT2p19LYtKYynvwadhQ/ZNcB2pW567LtdBYvCjoEryrFYdNsVhUa2p
f1Owh7A7a27HyYr8MjuZ/bodNbJ1LmtntRejzto7aXuhZsP5K96gQhqP5XXKdSLvDLMMM0XeWfGp
VfL2C7MeAQC8TqttHHqf9kLv0hHeRNbGIMOW+4XLnFn23tqGq1Vb04Wu4pS7hX/hwP7YOByTQZhn
ZywxL0rSJZkJx8Hk6schc5fdvEKaoGgij8ajD62cqONkMGa8bbKbQdHlDKUyYBZx5WUVS2hQdSbS
NvIrJManHP8q4OUJZYBG6fFkauAugDuuESvI8bbdjFp8VUe33ZawE661U4Xifg0JwsEsVm7rPrD9
IUJRE1oWgTdOYEsqEQbO1BmaMh60JmCak8VLzjkjDkFn/mtxRYD4gaIJrzyHtoz8d7JDOc44xlRi
5O5ZSSLi5Pherb2KWxOqIuvIKNfMO2PjNRCuD78e96jnpEOSdxR+ywEB7JHpLirqIs3DaS7/pD7D
uIIPMVD+7hyf/wF9oHXH5JbIBg3NUhH02Zg5qo7YpTcijRVJDqEPuZ3HX9JmjmezVOhvKS8lKDdc
Xf/QPD0vaRHZC02Hyqmi/dWIyfK72qp9TtMWzypc77B1OMTJJIrGRT+QGHNSrGJ21VDwJUJxWV3n
OXcJougm79npB9b2tQmAu7siVathcdiwT/p/wUyolDaGzQC3pKT226vBbeMyyEn4zk6FhpsMC/GR
IFpIR2hqwmJ24q3QX6XMyv2KaccqpRmWoJxyvgXAzs8dEQBTrp4qs8NRvmVFqHpV7wJf3ZVt/VXd
8rQsMJaU5M2DwW8ud5vrAJePgBnzGVnHnzm3doHdeeGKu16jVr19Ye1Bb/glLdtjoUqxh+NDikl/
WHhPXIdW58aLjwotYFEDAz113oelvev14LHcKHVMjJBFRUQNFAGSEAlfYFTuD+kDHLWKmJ4OYhvw
ytV0eSFGyGbjfFRcdo0JPC0Ye4ByQ5BgrycetL2aaO12NpsgE4xOWgx4p+nC8SzLq6RKMQszThuC
6NQ0/yksvpKVxwoShBaqcjiJdeEcNXhLuDvHsT5IDerWsDI9rg/Vkn7kc/ZDxq0WZmnUwzoMTMJd
uR/mk8JHqpYvrWRuoGdw/ygpRj174oy6avRGXFwgdGt1GYQYKSutmALgzLq7BCPAnZCl9Wmxf4gw
SwyC7IDIf+HD6KMx5e+5mQOcGeIm9DSAcOiXVwcMKiCGN018qvO6bveFZ5xyApEjoFBfOnyGdvuq
PIZwAeKXrqbctz80o3i3M5l0YqE+DZb9QIwgBIFYa0f8UO5ahqaEXpL6zxM0k2pYE0O4fyW9YGC8
WnP/D/8BqYIWzCMSAA9GdtlWUlkWnA7RVNTHbenDWl8Yf2z2q+evf7IZEFHWZTeYGWpR+9mb5ZGj
+5e4lQt47EM5Wd+5KF8Xepd2Mq2dtToECxFuEG4Z5k6CuB4CbTPPev1Mgvo/5Pzkk20TjJmh2S+S
TCqdwddO42FupALkGNqO2jmDfTU2YGHNLMD2N390u8Obr47qp15AmsqTbtvMD2aJSH55VNr2h5Oa
Y9t3nkGGQnnrAL4aXPeeBpa1ox8d6umaL9zmU3PAdoco1tw0snzEPf4zbTeouQjzrXgCprDLbGg5
c7Ptg9U8jNqK7pMPWvL91kS0hKWprgVaIcIwj0ydPjlyvQNhM2dsRqBwWCZOG0OEwE+fB9JqdmkP
eoiD9+SIh7aDwhE438Za3Rc31CWe3j/BZFxt1L9BZsCutSl/DZ9ytZnv9E2+D1rK81Qz3AHC4w/u
HxgSEbkLh1ZbfzGmvS6Zf2cMyJpv3Tx65HZ3+4Sus8Lt61MiwpZr7gIbsfwUJupgnVIUGYFsOc+a
y6KlKHKyyFLZ89pCHyEj6q/RLUml99bDunwPU2qd6TN3S/DLEy1OE5prR342njpuU7UeKn++DMrl
kgCPEkqL63Nw7FcZKNo6QA44EK1dm4FAUPNcv9tYYFdYRatBBooLm2DfiQIHrF9+zE3Q3RI9eFf0
MXTrwn7V7L4JAXvJCyXRxywCoI5TqXY2+TJ7K7cebZvLzgza4S5Pg4HjpbjfVu8xMIqnXEdGgff2
YJtPNobUi1zI48lwk5DCIx+mjGFZShjFOzig58Uart1YamCXloTIp7eq/Qbrf/ByL5H9eKwneZ/W
PaiHtbT23dge5n4jA1tw6Odpis97sMOpsX6gCVoRKyArMpwfNYMd031GTxTHq2Vd3DS/zDDhCR0n
Y6rUJLp5plJO1p8WgykDDXJDqMS49M/9IL9Q1ssd5cXvoMHxEd4FqA/0Sbd432zIH/56VZn7OEFH
7CbzF60gCRx0TWYWLAkcOwFpN/aq+bvNwFyX6mTI2zvhYJJXYIgoNwj1K4Fs6j/m2r25mXma0uGc
IpaJxdQ9Gy7VrnKsq69/dK1jw34gblnq+qHr9Si12v6hbQeKo3rYa0DpYnvAfcCm5Ij4bDgM6yxi
QEgQicUKIb/rsgddZ1Jlr479RaC8xtPC8U3UTgsIfSfKFrQeMrjHrcjGozHVNZ7ZwOSZGYhpGfOL
UBqIkJr/JPFG5Uvf3KJxkOWhP9dCYo/+eaUn7lTOrpAs3Eho4q419PYLm83OG5bLalT84tqRUV3m
6dAku+sosxyNqbcl2K7JqMt/GDCejWm3bu1XNQ3RJMcC9797YxE82e5FTMEvVr6TNi1HInxg1OYB
ae363p0b/PzziRnMM9DLqJmd4hxk67EWJkqDcaeTPiOz4deYLZ+jpyOSmWW24xn/OsN4CNbOjlmW
V6GJoWwXFBw5BiJ9D6tsv/gF1ee3rLw/C/yAnWRi2+UwoTJzfqprOMBCu/ruqU2NL29yqP11daiq
wI6ZhJEZ7QG7QN1/RYRDglU1RoRGi7DcpjvHkmNs06lXBsTIpmRCAA7X3yAw6cDTSVuCt1wvn2Qm
bpe+UhDqJONDac6CiMP0AR0+2InmqKfnxp/YXSu1JydsOLhddsenQFqlDOZ0ROBaekp+bU35Zq4k
86m6Z8jGPTAFq82bGhh3deZAdfJY/uDqAGW1Mu0ab8hhElehFgBiW7M8PawuLd1tcgXQabmaRfU+
ElIGd4+ZuzMyPZytV7kETQh+5WETN2DrNiTGuoV9YU5JOsgT4tkpoe8YmaFjofDdHOrvDJLNSvvb
sA+Tpn7n5g74yVxwI1oU8WrRkcQaiq9yzh97l1cnrWiXCjjZjL9/7dx7dHWHS7+cHyo3D5lePOCx
aj6sZgY0CkNgr/nTeO9mUKfTOgEs8dgbzWcmRy/KS1DnVZY0enZvbkolvj0/ADQmxc9yBTuNAgJg
BkwwZaaTpWDB69vUbFsxT1W3iG1w17uNNHkwX9VOR1TGZFO7rhCpEi0P6hMhi2De0lsWSz8EvNDW
19bZL2WgGQ+G6he+JAm/c8hJ72XfYY+9YKbUvYBa/avs0n/w28mL+lE37lPfyk9+jQEAIPw3s3T7
ajEs6VOiq/ln2Rvakk8JEjTf1wEBbp7L6+3kxRButzRVdsnpvhbkmQk281jBmLX0TMu/dGSakVY9
LcpZnzzQDsqp/6ZAyiYSHt8C99ij4JwLVfzxiQaL5iFIL63v/9rDmMfQQAnE0uu7pli3yEaqEZvA
ToOm/iH20ziiWDQjB9C0L/1kKGXx45vyhCi1+pSDP0e8aOLEtPNGTnhON43fQB5M+8nHt8UIDujl
JvydwSMl1apFq7k9ObokI7Jbx4SOkd6+dX6KdtaP2uppIaI0/nXU3HFjEzRPIPaxG4sWQTNahNSp
k8bs1nrXtWCKrI1S1VvT7mibjXdIGdS4JjogzzLcKK0bg+KsNXhzyT3rgbowCYe9xJhqiNcewqDq
Jw4QGVWsDGDR9vre75814Q57YdMsqoz9Rhb5G/+05ukkmRPCL1ZxcO2r8ceU2p/M159KmM+kxQmG
VmwfPA/lMwBBaTcPpT705DSSeVKLuolIijqUw/gGj+iEmEKAzSrnzgprg9J90dfIyDwVN9JEOQ/F
xXXtf7m7fIxaGXktvAuRB0vUM3ys9ZYVgTXPd06RHZcaCWTbvDS4iWKLkPJdTTt2RZr9d17996IS
hKoh7DRdpgm5t+jQX3XKQaawyuGG9CpcoauuP/j6JI5OQjlvRKC3KIDx5exEkTbxlo8E9dy496nN
CIZZ0cFHYhL5kte5gyNeuUsadRom+NaCGVNrnJ9F1g1Po/q0JVqKYIT4zTQSVf4FqlN1IJUpHnpZ
Psw354nB8ql27PM4ub8li8V2nBmg37gg62BwGqK1NLxB3JmG/2Qw1GPL1x0GYVth6916THDAlVnR
fheUaZYrkx5Ozk6SXJC37UfOG3DA//EKfiS935r5J6iNOWG3uoYlEgaC20gX8MW+3XI/mYH69q3l
RVs6foKF5wSgx27gi/i2FknX+Z1kUB/Iv2Zyept9+6keF6s9hE45dWFu9ffcRaR2DjDQRclXv/ms
R91geJotCaImHdjXFeNpDkh/I2qeEcYTEQRqnzsV1HFnrSK9xkCk9TYdNfXO7S5JatDVSSZsWEp+
T7y19dXcToTU4vETgAQt9Ls0ENnFyWCwWFM+hRv+j4nA58hT3gcwe+J9e2qHfD5KpX4N2EMGrrVg
WVBnOC4ecKzKkRyN12wsIOmX48VJmXbMpYNCZe2MkKbxexX8CkRpRVtj0qaTUZx6GgGgk93sK0Ml
mTKuEiabNMohSTs8dEXPCGBZxAOdZGnfmlxuhKZz+WwTsK6e4ei8qgQ3EhXuzGKucl5qjKZ80j4I
nT4lPKKdoXGNelyVePAyROmRAyTMxEnp5Mwc3dH+UYeJLRLRwwELHPWdGuPZSW/supxYZZtekz7/
x8l9hMxbYERBq6qomDYrJhPIDzsre0TEWt1znN7XPlmBYOAdsmAY/uQUezsKle8ccBg391SfCoZV
YqF6yyhtGZDnUeFrHehM+Y/qi00CHFgC/rbjpPWkuuJogERTRs6GSGTauFJKf7slK8vXm1jn3JHK
qUi6Q0w83DeaAcYjgLuZWv82iw/nVl5wnJnVuGXEvJzcUqvoIjX98N3mrA2XbN+w0jrUSv/Oh+ZR
1i6gWsBXd7qjyNGbkr6yxq+laTkwPTW9sN16EegRdq7FbSDz7vbc8h2TVtLHanWe7dzn791IkppU
c+sOcEEWYnyYi+MqcsI+AHvEHmfHpdUIPJZbx3hUL8G2rsy5JW94DANuN6eyOg+3p6BoyGCF37qe
YQqyl+qLdO8H6b/FIdPNpAayeyabYES+oOT8xU93qoeMbGPCTxfHKyNMng/d4tr7WvcPlikI/Kzf
J+PRJPp174iR0u4GTyLf19uP48jofDXmmLNpDUcFp5FRIyUlP2iJT4Gkupw8wWoDllVRAcA0CSkj
zLeayVNxD3iGg9DL07+iQFPkSkeyMsP3WfvO0yaAOM5Ti/PUG5qQUV8Q6hN0Pgx6X6p3yHIrZ0o6
MlRY0vzM1fYxWXoZzq32K5bUZZrkmmEvZSQbTWP3sReDXiWrpSwSKvRg1/YtiYel/q681b+WukUt
2qr3wSHOk+BKN0X0CVM14ddgjtWL7NY01p0ne5W/VkXQIbTHW6oGu86F99keRDh5WXE/N8t6HZyh
22s9G1USD+4ti6EPwH0sSQR7Q7DDPlh13x1P/nnqmuaeqfenyYZESMHKcxYrBTQ7N9LRZuB8qv5w
fPN+3kQQpw6TTkK6o61AEpVRF1wq7ppMt2joWyrPwtDvwHqap7Jr3gleZW/DXUegxC3Kdbq0m1XH
9Vx8D6JdjopzSVtVe+xTuXcNYN8e+0ayT8QJlTBtO+jf6bj+M32tPDqBlh96K98bhVXf9XDPRJez
ifW9u2EwJFNHQFMTtThx0krSgpnVQxtUvy3Q+3HT5dPkV+9ZVZoMHUEDmyt5iygk9DltEpir1OC4
7XfBmG+78rY+n319ji3ElDwvkq6CBn1UzGHLosrvltkkTVzviYgZt/GdDQJPp/U5FPl42EyLoeFI
kTs0ZJ23Xoe4Y82OM6XvKib10Lkl6ymde6Mdwczlo6DVMf0ttDzyVgL9BfH7lvhedkgx3bjmAq+E
VRBcPhKRcpPZhe5+9+OS36uwELl/xrEXEAjgvLdSaLsK2g07ffhiizUDVhvXJpxBH0Rs67PYttDL
aNiqp4wpfHHOe+Ucy+LuVsEeZY0OQ7kKfnRjtodscp/1XLsNSbkoRi2PFzHxbPqNiPWUzUXj/QEL
seztmvlJC9xvL7pHRcjq8/8/hn7FHM1e2MEEHW15edabyT5XOARcvTT32Vb/U2vFzJTvGevpMj2Z
tePuHX2Gr1sZSWvPFevIEej5cJzKnJhRm40tizZjb8xIfyVr3qndxlPRp4ksyQY3G4dMUa+vEa33
6tKPQeSovrrvPOKMMQuGPRz3pHE88mFsNnHBH2F46V74vmBhmTdP///QdPZ0xtHaSPH1N5cZVZHG
jtFKFiLayWwBy+la0e9TqbW7uuiG0AXgSxsL0WkILHKOHETi+WAkebAmtUQXBFfpIVAaRnur6elf
CZ1qM1ljeG/ENWuIvOHFfMrc+aWy2RKuRQa7fhmqZ1vpV7CfiLmqZRdU1huuWTQ4t2mapVfBxS3q
s08l5k7cOl6t5CvCGSxcw2exzv6pJr4l8pU84lQndcruLy6Mv6TrKrmbeBYGrTTjkijNndlOKIHF
wOCcgaMOzPOgz6x27clvaKLJ4h3J4zbwKTxpcwljFBlGYhpKJzbprDKtYEIUfFekAB/RjjsMX3p2
VDa/K9JQ5J6YJuRXcPYfO4MQZeKZvwu/9TmANfGE+yIhU8G9lNtA6qY/qoQHZ7uyzfDC0fJovoNd
Y9ggpRckMRtLh1Dq/NE+xkCjWuOmLq3YtLMvwQc6S7nZ9xj1rgol8YOndaeFZPCIBFh771gTWEky
f7plpVuorPW6DLN2V5MTEnjz42Is7kNvUFgJcqW2zCj46LC1bGiKTr+1MfgcBgR1MVImcj+WAelR
xeIuUebC4XrSpMwfF6b6QWvsR88ootZxidMCqMhKlKkTEaHPuQ+fcegfezUg7lz8PTPhz8UANbUQ
iB0VLJTvvGJlccBaXSHaJk01S3TT0Q5eBSPZAiAaWkF1tUea/bWs3Hjsj1PnV/ecbDuRQtXtpEty
CcRQ4bJF6QhcDGt8DLuM2jfSOQIbMNZ521CD+hUiKtmN+zSbp3uNpWY00q3A9oO6WQcnpjkhUIfE
vwkSVhIC2J2pM6nWOQMsmhUSbvqEsgJl0Wx89Fv3t8vXNbJLww8DMfonPyjgUtJX62U/RLVZz6T5
cJUE7MnHtXxvmOlGqJTDXrfryLendNd62ovUHT3iACMLaS0/CF2Hds5uk/VXiBGAq6amr3Wl9Vz1
LRIa52v05jfhZX6cY1ijo1iwLpoulHXmRt1IKZDb3m9T9J/FjVee1mkb3fgMdqV5d2kJhChrydoy
t+4wO+3Jysty33lrszM8FIHDkieq1a6GJ5gZm7dgrLRnEu0oCtLtruk7TsL8wW5mGQHpJVqFrqdD
/H5P1uveA/cYY/CEWl+T22SUCPXMUtzGmDo888Zojv72A7RlvCuEW0XB7Ja0F7FhzYw+fKKSy45B
AtXfzgJjvndIWGi2iWQFA6WnOQ2PYzmYYbV0H8bqBAmc90y3U/JOMnDhQofArHv9Cb/dLRiiijUR
sA0fgDIs6SLjVtdOC7zmPSjCm/xnaUR+ykV9MbrqLU19m4SgXKBaj3u7GYgQKGH6+vWdROt4D8Ow
rtnEigE1zzwU+s4meTi0ReGFnt09VW1HXZg/tqXDL2wr32Gx752m+ypck9Gds68NSiawlV+YyMbD
jLjigGKV7n0gaEIvy7+U8K/usgLYBtooWiPyjYL+1gVnhZL7jT1EXDXV3qSReLGDtybbJsww5fzY
tTUFVbvZO7bELCxK82AjfGEd5iJ1rGGCWhnjLIbvIhsD1msGkz++PmpHcMXZJ5qxPvYx6u1bk/3n
fPvj1gCOqD4215qXLuAPLFs/VlueIk6VW7ggVwi95ja37TN1KCrmdCm9UNw2c/fQc4sEuUK3J2HD
zPMYTy4jwElCYjPMhyEjcJp1ZxsxdELCM5RwrMuLNVUMKwJ0q5k38B+/ZT0TVZPab+Ng09R1nLA5
5xF1C6yPwGyuTbYelO30e/ByEzpLEumUafIel+6etHNkaml+zlhL1726UgdaqGBKYqWDjFa9JHrC
U87fMJir/s7vzAv/Aq2YYyyEcQSMcKaPJp3yqPNryQb3KyNKk7EqZOrJeyNQcoM/oC9hW/HDqpy/
1OG0MGN9V5njPpjtfwUZ9QejSHllG4NUsiV03MqNbhmBznC3duxvTV9l+7opjcTMoyXQXpkr/PUK
oKRB4/4sGKTDjY+fIxqzKZ+msi2TDGh1gxQjWYzgkC4C6YDqYFvL8sBL9e7DEGb6rtdRZ63lS+CR
AsFz7qfqpa35ZMtCeJrlv3Tl7FIo8gZyobLPR8nJ0UhYG8ki4eDtDMXMAIWm3CnAOwIt+AkT8dMg
1XCqTcropiJGI0g3EDkdDnbdequw4hDtymJhHQCwgr7e9TTzvNAPq+ZVz4vJIl379IuFvU63BkcN
zPom+hvOg2F+MaP7bbxpO6SC8Am8WUs8Ti0p87kd+4utvmdlAlyzC9hRKSqvz7zPPkaCKvaycxBJ
lS3jorLhYeVewdTIv+xMn/gJmhMCukg08IE2U4nIsXkDbeJCAMJmcZ/VPNbGyBwrdT1w7ySk2NSC
RHK4ZYxOpo0kq/2428znoFB3Vmt2B79q0p0CxXJrmPdt4asDlFxiJ4dg5l7q93rjwY7c7MdsIMcB
Mffct6y9DYgV9OHua4HvgqFWpKS9IGC30zjdtr0zDshCuZ6Y+DOpq5v2pIkiXjyShQoY++HmvuST
8zHp4ignBUbRSkl66Nqv2mW5yJupmiP6qpexWk56fiMdzhyOQ+dRWdcc1pLXhHm/2ELXr98WFH8R
u0i0Yz7VX90k2Mv/dE126l29Ra8CCeCWK+JqTAsbuJyhueUksvk7xqG3ddAWpUHwnEJX3wFEypFe
sF+YfRYD2+RvHOP9yA5rOBXbkmz1iIgEEBpAYsR8+o1IJOfvMaP8ZFOUIr/QuCCK/tH2glcBUZ30
+fZMXcO4quvsyHgdBdrNIUdqYLVIJaQvWb4RTvwfc+e1JDeSZdsvQhvgcKjXCIQWqRVfYElmJrRy
aHz9LLDmzi2yuqts3sasLa3buliMRDjcj5+z99qnmTd1VXGRyzCvjtQf+8y8n6vgWsVxsSrIpoMT
j8JqdO1PiW/Jj8GPbdQYG5s60ZeUhAitOlxc2BKxXiJ9zd2tYdZqZfUi9POG3Ipe5OFu5n2enPxn
A9dHpBuutdES636o0w0i83vPTeuNV2k9I8AK9YkzrE07onzvy2jbjlV3V+BpzNuZsbRFB9i2KmZV
vK10Wr7sKfyiJU9lgLod5WGy7YdiZVTfe5HYRwl8OSqjbMPoqEQhpu3wszPlM8y11rQfKbloqygn
JKazENiQlFAWw41kdL/Ko+wgcyIp0xYNtdVRiztOeVGkse2Kd2ESY0kchPRrmwjHIUb6RyjEqmYu
uKKsKbdDEr3ZsfGjspNh4w315Au0V3TI2k2tBsC3lyangqiYy3NXzNUTRCxfmeazUNG0tezh6kFb
3lPb+Z2hHAivJCJkGABtO900smCKaAbHacTdULgokR3m9AGTqC6T6NCIHtMHYgO1kavf1GHOiK3z
VGcf5MVA/E+gMBp3Y8g4MY36eYdeeS27cTiGSbFwvbniM6SlweqRTpN3xznJsfoFcpcM1oOqc9cv
As4MRbZDblTf6CqXK6M0DnWs+65D4U0B4y5Kj0PZtv1WL+S9PuXMqOMILVRkH9EY3gd6/mRR/RtT
fKNRtMfpe0VMZBcxZjXs+IHWy0zwa0L2R7+cjhNkf4uSkwQFBIWzzSbsvnSZcT97xYOea/vQVB6F
33SLhMy3oR0QBCtQeiAgIosWcXT6NA3puE2pOt8H9BqRHG6Ljp08Ljm0BsUgorBtv7iGQtwWhjWs
gxbFae9k9ZpNu8MLovFuetoppJWCsR4FukUMHBsBhvCPoFb7hXlbcrfWIkKkGjtD0Wu8oxnDCUB0
l5292NV01Mp63ZRIT0b9jpJ4VygzXIGOOXjufHUj8AWePl+CmCqoKZs1EKPHnvm9S/JDShfX6qMj
rsyVSU7UBMxv1WE/pmiDw0LwxVc6i8/JqlcVbSXGOiEGisn75EXLSAhhF5jjB3hke1oj7TrtMySU
1vdokj+mcb6jjnqOwurMTWpVpOHrPPOiQ8dfR2X8lVnWwbXpH7F1dIiK6pJY6Ci4C53uGbvturi0
VfOkR9mdEayyVJzp298LmzjCwUCkkswrV6sfY0XDhcEC4SofDrT6funyyyi/lIEaINPbz7ENNR4r
cyAWKD8jkFk7IvC+KZk3jZoX7e2uoqUVeL4eH0phn2OAcXzXI9fzTy7FqZ9o054CHJxHrxje2fWa
kpGkm4+ot+5oO7JK2HPthJ5IGIV+JPIDqt2Q1nTG2BmKDopqz7hakf2KkJTBjyf9rka9Z8Uxgcva
eajIA6FBeIv0wdg40/TJsOwxHgoyGPtp65BisjTXHqyh7te1RuZr3X/2KfcFZYzPtjYdAM3dmhy4
WxelAow7P/Rkv5WBONUQ9Dy3ee4LWpk9A81twL9kKFN1xuq7KTPe4kzE2yyShzE3X+CyXCwzvKd1
s6hJBfGmfpUNt6ZXT6vEojvuCewkZEpzmm/ILNBnVW8G8INJGoe+LMbs5KIWIzgN7FfE+Ur2H7kN
uFH8eOQ3b5jgBs4M0aNwiDoyMDzltbu3hqk8ETQaHFzOU0J/XmzV6bslDEqWg4ZphPzkWCOoFraB
bwXkOUv0YbdGDsRvIpElt+Kd2Qp9S7LoVQSM5cbJyHzPSfjuOzC82oyaVHb0mZlvJXZaHbGA7kbt
dtZN75ExX4YsWX0EQifNoIhudUJcjkGq1A0BBwMXPa5VbVThX2hQVNH/sAYyyNpYvtRV2azYzLo1
HMTs1AzoARP3G8ydlhpQN7Z6ZCh2DnnfRfJbrJxTYTkPFBntvq/ylZs+GpN97cck3hfG60AD01eg
UCElk8Sd9nm6tuAJPCUl0g7R+U5YzVuKP7KFteKCevSGhbSNMq6OVac/jN1MW7R9SwO79fl37YbC
veh0SO16cgl8DmZav/VFeg2CFTHo/ltTO9/hs6+UbmdbZdKdaTvzHJX4VYKeOb+IFUOTioBAmfu4
Rl/wiA10Csz89PMHPiebmRVB3GXLbSZJKLP0MFyP2UQF82KZzV4sMSjeeKwS61s7lvx/WvbowmZW
Os4hp28uqpxe0tRM8aohXWXAxpSIIolx8xLkfDamRN3Igmtf0IPRbst5o2JyJwbygJN6+KaAAvLW
MhWLon0aD2DzRHUcbZD+WFA+AnPc2WqJFKcC8ugwECqWrRGnrQEDn7jsIqgvrA8s9xvsASswIB9D
vKirU6YLom0g/Yuj1sdqZ4fhQ99bBbqn4cOUGb1o7jVsxh+lcN6qgYSheL5St29pWDApZhpuGNm9
xxBBJdY7k3EM99Fei9DAKuMhw+2xDps8W3PRPmaDd45DXBdTFzxUtVjj0FmmdvM+mbuG97dmWSK6
Drj4FVqINNVjvJVjtvPQse2qBqchEW9kbaKBE4pxe5VScsdzuS1a811OGekpToDlie9II2E1dO2z
G2QXaO+riticyZo3ng63roGiT+TuouW0aLgK5I5Bbu9om+FGCN7wX13RJ55btIMuTA/e+DDp7t22
OrslM+awCl8Cu37V3PiZa2+l6TsXnK85N4/tXB/KqH8cdLlXdFZWnkXOE3NY9muyvvNBpXtdFedC
agNCIuYqtUXRo45pjjzQzqwnh3j0wfjeo1vvUa6sq/iHrjvfWiYGSA21PbfHnZnRI9VTofnmVG2i
RlxVlrzH8ZRsNXLpqD9Srsa4s1fLBMGqJ3lDatgPTYtIrJ9fAJPTENLn+zxCWGkT/wnMdBMKnvto
EPKU0gVH8c4GGCISQrmGlAJPQpygUGy8C2jUkK5KNh8TQTO5ZA/qcvVKQOPgVyY3PgJPUQxKa60U
15C0xS/R28vEZSTbyhy+s372QnRPXe+9dL2bUsNqxMv3wVGXr4o5qLA1Spmq2Go5bgTLndAWONMF
Oq0PheccKi72fVqghS485m9oEaRR3cVIm7N8oj3jknvFpO/Zjk6yms5RaJ+kIpZMsc7LmZgfUeAf
Q2naB4rxEFN6Dv7p0ERoDBLCL0pib+uLRW4ylj9GI1X5kZjtpmvtm2WpB10iSYRmT+U+/8LxGHja
u9sjXkcVv+o87zaO49vIFe+UNBcAhvpKN+KbmA/bJnaOQrV9TbyBPzKQylKcaw4XpKFa7Au2iAhg
vr+M8YugsIj2ZfsK2IsMd2D+lH6vT+ZN2BOhMu+5cf4Y7eENzXHUoUwfa4LUgkq/pMpwubmwnZKu
TSYxCcuNYkRVvxWMeVMP7TVJVrhCyi16iVu3EQ+EQD0p5HV0Ha55kK6NaBpuQFb54XgC+HrHoqBz
GVZ0+PyKcCPYNom+lfn8bBEmiaDkYY5JWkoEPo0MTbYfynkzINklT4WL0TQGK+W29463BLWrjNxU
mm55RURkQbN7Hdvs1xFnKRmlUk82tqbE3sZXQSXzEYqJtEiNEjHXkoOZh3eWE15HWmJQvJ/6CtUa
FventlLHohnfF79nSYIdmU2Ar8zsu5k1LWGnYYAOKaspj+dXTXEkxDPGC93LNjYXQL+13XWAk7DJ
F48wIXUi+bTnxcOHQAIxyS7H7dSk0GPYya2NjXMuwVCCtTNfT8S3EDm2Z4UcFGWBWwXtpjEW6i+F
ApU1+qo7iV0P+hGQQ3KbYaBf43gxfkEv4+9+MSwCswkffgsKtQmok22KMmr6ldOoeZ+W6T4v6odi
CWyvMWKFBWm1dRS9ZwP9M82gg5oerbF9IUTQXIH/4P25l6I/VgqxJpfpceAfAzSLTtgHcplx1Gjv
gem8BXTFfKGbb7hD96MFQFvT+3M2m+9G1H+zIzw8jOzeYWxdvAIrrxCMLl3yJ2VMQiNpxo/k2udn
VzJkD9xh56jiOYAM17tftqfRO3aLnVzK9kg3b1oQm2anY31ASTipZ0j63D/C59ae99UwrUOT0N8O
MM8q8KJrwVNcMiMbq38Yx/RMQ/5gRv2X3sdkEQdrZLd48IdoD9DwCniZIq4MToWRIADHHZ5E4bV2
4n0wkfjX5BeRGQ/UY5+eVj7m6GKthIaMHbR7TA4oT/isUadNTHQ+6zB90FqJyEo8W3r/NvQOCUtV
vXN0kKF6dFEp+TjLOWOq/qY2DRSvXOwSQT9cs6wHh0YxQy5jLQ3j9NM5SnTrV6TlPRqP+J42xRd7
tZ33+oYBzQ+8Iin9sS7ZaKJKtzNVdSxSY9UtS5v66iPkzaj4O1dEuGesKaRJTo/m22gxBE9MinIM
MUuzvgzM78boFushor1NIAv4NQUyL1DfsceeCYBkamWKF4dyf6V7GhW7tgZCuSEbSpxbC3lH480k
I2GzzGm8rgbmWqnFdqsnNn87Oh0CZr7pDNca/Vs/s/5NmR7NcPLjpvsO4vdLCvMgOmTOOLbXQUkW
7riZw89QxPYbfpXIb2ztnpf4QsKYfkwzg4uwBU+bDigHCsOXVlDSTc2bVKiWmqLHLI84mhkLmZjc
7ON4XuO74vKNccIGG0qxMr2w4tXK6KZXzVF7odJPIZP3PiQ3Ejly7IbsR/22ySuQsqJnVCamoxV3
hCh1e2nNjxJ6olt8BEN8SpOXpL3pM75Pd6i+s0U9oXR9gSi26YL+AdLuV1lQRmL3pnxAQhuGTraz
40Q7dSq7nd36zfPI3KyC/GDI+i2KEVsMFQPvorUnbMiEM1r0Mp3JeY/GFxLaPpk2xae2z1FabhKz
nk+mk4/8foXuS/SKm1bDrG++O9xqrWx4NCKSjbQ+WNeEyJ85qrytRtTahKbVKbN+Uyru3hwICIhC
gyec0d0rGzIMEbmNMznYpl0/q2XN2AKhbxKjug68vTkNh3TYhOPQrIz6mJbRxcnjg96AeGjnea93
3+ZxOteRewzgYrE6080wpB9a42xLGW7EYmPuvByBDBOHlfTSaRUnIMhoejd463PfxcC5TnrbpNFI
v6isqDg8ijFQ2/NXPzelX46jWGMCL9bJQrGXRlutG4TIBrk129mao5PQczTUAcU1NtcuQUDkwl87
QF5IVhenJKHMSqN6DaYJo0rhkV88GWvoltS1g7XzR5sMC61umPdGyQfuqvA8DN4NCVY3AATZdcrP
PsFN5DSoF3IXhyOzp3XXTONOpvKZcSR9/pCK2hvtHy1Z3L7CK9w2gkZPPmJeNoeMUT6CN3Af/SaU
tKlTglPXaMD1NZ11HFLBxFi0JR+N6a10KWuloQIf8ixhG3QQk6xkKSdRvp8EvtYky1aZahy6bj1C
vS7aD3aXUr9pGYnyqFOVq37kdnhHzigTVhWlR/pOW2EO24rxKLUZp0wijxq2oRVk1hbbvnlLRJkE
x8Yp8BWn1osWmEx6vqzEEpv8ucIMvM4zg06P17EAgMJTYIEOGVBA2067TvJM4xrXrsM2Jgm2cF9B
QxFISzMTTd63ME/fa1ugT3P73WS92cFM51BPFJs2/5Zu4lKSPVRW/Vyr1NiIunhqyhDVhOOi53Y8
vFncwUwFgKGn9W7isFE2arR8Zncu3zvqtMzkoIpYy0Ek7mWgEalcaEd4E/dDAYFVY98aygDC/NJg
GSJ3b5PVTqyHtcs7XWwGJgfgSi7dsgUC9aJyleYPW2SpT+Pro8yTPUUm2fO0ClZWRUc0w6awNasJ
8igjWn7DNyVCxs1TSkphMj21NDQPjaldx9m9qdrmR+25j3OJAyx1CMeCoY2VbEYx2HXWCzNfwVV6
fopwrd0jceiKVzfIQZIFAifGHO2gm2xoMhu0Ele1Y9RPZconQUCG/d3RanwcRrrru6Lecl/C60al
pYKcG1Sb6uQ9DdVOReHRDVD0ubljbTmnV5pU2bapGOW5XWKQWchkMU452ExmxwbTtFHri41u1y/S
KeisTtEPRH8bt61ffpKC/hta9AuK50f5H2BJmE/5z+8cpF/ASRd0TGVTfrV/+0/9J+rS/0Wkkg0K
6z8jld4+889fEUzLP/8HS8mS/7JMXP9L5ogFCdf4H5aSFP8yTAypjmUT0eGZDtim/4dS8v6l06Tg
jzgwEQHEQR9r/kApGfwpQYoVjFZQzZCWjP8NSuk3CCbEZ1336BC75EMZcgFO/4rbcsm+MwubyBV7
4kTRGOMS3wsiTsNaeAlR51OOMPGijJHBZEHDgAbyp0f130vqzzQn41fi1x8fwRYUqhCjFuLob8Sv
AEbEHx/BbeJ9z3UBqThGvxop1T2eoR2uTg2iA42IOCu67RxX15HzzTdpJ+zYO7VNQsaVpxNQy4n9
DzS7X0FTf/1wCwbuT2hCssjR1ic97eoCG+3chNnRc8gdKiEKEbbZIxfHPHU3e8M/JBUay6/9/xFX
y9/MtMS0TGEIik3vd2RfSLcwlF6Cl4Re20o0QXxjx31KwUI5KdvhVqZwqNDyXO3aq4EafUyaFb8U
XAJhHqK4/fuvSbAa//J5ftIZPVcXAsbXr08iqBs3ynuMMWFaUyRXyf0UhqjCC4pe8pgJUyTH5IRE
+5RS0l0wYtEccfC41fqXFVf1C8gnDLT6sAayKPyIL3nd9d1uFhJfMhSyFaGn5iF3wECZJeiAgWd0
KzN5/vtf5Dfs6h8P1tUtuCy8fqb9O+kUEQsZ3hM3Wf7Ox8ElFL5Kmd+qeTl8p56MW6MZVn1jd4cE
+5I/gvzKbfkPXD9D/JvnuXDlDQNyoWNZv715Gg+gx01C/R9wGdBL81YEiOHy1mFIaV1b01pzO6KT
l7oxBTA3gTxEOWek/8TB/TcfhF3GYhsia0Dy7f76xWa2GnI7p73ZVvZDA2X1MgdJDxIraraalwYX
kkzOXTa9zAnBDrJJph3qOBrcRuk9/P138xu+e/lupGUR2/YzXcUCQ/3rZ+m0Vm8GRvx4cXnniRQC
akCtUI0jvkI0O8gyemhGytwWjdZtB25U20IZn6k5cLGZmfsOowElS4X5brCNYkOUH0HBmo2xqSp8
eDl//4Gtv74VJDMICRgWci2gvOUt/tP+0FU2NUjruqs2cWasd0I/IQe7QTRMIQ3z/FzX/WtlttVJ
WqI69bdeO4+Pc60dLMbBd+EY9tsO5cNtFdveDiRR65ODiBFX9vdWJJqbKUI+NywEnayddknC5CwZ
0NbB2GQ0EzbXHlXeLpXLRNJzq8sI8ZIrZyeBlNTOaWzb86S309nN6OYFqK2wccLG0ufhs9OUc25y
4zxqNEcT2WW7iHI4wRRwrC1xK4k429eWfXLr4XMeg+LIw0xuMiYeiy2mWZO4hGFgrP8p5+cn7feX
vc9YDgOHxQigeaGR//ZUM8ONacIiJk/4yo3UBKtViW2B4w0ME/nNKkePPS2OVSg72hnD3llXwjn3
5EKfCxE9FZ6gKZlbW/rA9sptdM2PcjTS4KzGOyjBNQXkLk6WJNSKYQ6djSLHr9eajwE6SjSBXrON
Ju259dRb12sWG0XCXCF/ybVoxPQabgNU3Edh5c1hNnI//rCUWz5Zo5q3AAJnH8xSeJRDfa6S5vnv
F93PoILfHo8hXFsKl9IB6PjyRv9p0QHZEEMe1dByBusmQop/bVoeRVcYFeGOrvk4qfkH1kiTZPmY
h9iiDiDhoz3J2rkrK7lA+NFZ/v2nMv9yVBocD0RX4D8DXW/bvx0QFb0D1Q/0zHqpohunhzIXzt2m
q4rgTDoZhlcaE9u5ekvjTH9XJNWjHjW34WSEF1uVb64zFcfeYEFb6VWDuotdLh/pH7rTOnaGfqNr
SPg0XblnB+cyKVn6aWjGk0ttfyOG/o30ymXI4JpXLwBk2BTwe3LgyRstXkIv1XxXD+oJ17kVIjX1
LHX6+yewFHl/PiLRqKCDIXtR8gj0JTDl1+8laRIuWp7JochEDEBrtjNTmewTm+vMoCNKaPWPXus8
bBrZrmlNrPXD8IKYFNDDoZ8n+2QmA3bsuIOdlSRmyFVPjrcgWqJLkBoWxmDz0tZOuCkRP+2dmBBy
g/Hi1jKqa5QHpD57+nmODKaQ/LlJFt+MXLrHhJaPXcS3bRIbJ25Bn8RWG8jwBOgRJ6Ks0Ztnq/N0
3xCFhz95TmnXzwGSNmy/hdmc+h6kZRLOa2BjxWqou/o0J+F9ncseWZFtryoJdKHOsI5gEe1OOTfy
Oin0fRWC/8Wx6W7zXnv9+8f914OcBQcZwXAcl0RV2/vtNdCbQtXdSCPBS/KPJPbKY1Dn9dqMXbVL
QJ/QZ2cMGduF2A1TBRZ4aGnGpu78DzXiv3kfOQLYqyiKKI0c8VuRGLMcYbVkrPzoBEI0PXnB9Bpb
XneeelzWceZmh5gZ9LqruQtmerq3I/Nrtibr0VrUvA6Skb9/Nr9Xa8tShErMGIO2iEle2m9LMSYT
ieZyCcFJRfm6L8V7zgGyAFTG274jugJ+oL6TkmsxHToS2KF9rJtmIcxjOD/FnndV5RJabtEV7Clg
sEIXybqt6GxIrEWwBJDRqJz2BuDPuySnkT6ld3QDQGr+w+8i5bLf/7rhOex1ruDlEjzh3+nwOGN7
3KaAQCfPLu5c+ru4tUjii8V8HImzAG+J4FBBLl1PVRbuasYwu7gDYDY10FLGdmABOv2rFSkTR0Rq
b83hlDlnR8HPROHv3HN9IEtUK29w2eHpl612jofKX2QYwsu6azZX+zzpK+Yu2h1k0XHhZdw5sUV8
CDf8+9iCOzK53YlQy3E1a+VCitT2U+0xM4S85Rd083xDats4qD5MDL9r14mwgqJR9F036c9JiN9j
MdcmVoBzLRrs1xkT9SS75CsRfhW9T410f9hEurC/KO3oWBo5OVHxOIkG9VYRHFMtvUi2kSPLDC94
EqJS10t18VzyfykAD5qniT9+324Fcdo8SF3U+yiVARqoieZMj96lViaDb+dVKFSoYa0w7AbZdUhU
f6g9BBP25IHulahliR1bN5oR3dT4cf2qZXrEWD05DeZNXWWfXQTuRs45x5ChP7M1rqJwvG9dr3+N
YBFmMr6G42JrsdPs0FTTc4WuCClimR7q1HgIvAYcj4/7WV0iWYSIe6XyFe3ZVVrK6pjMTNmapHi0
sd3TGHo0ApncomBTe7JdYLZ0hn12GvzncdxgvvOW6ACMCCuzsT7cxm38ZV9Zqd79XgWAf2kJmuB7
1uQcRrcJyckb1BfjwSbYsOWzQ+/l2Rk0mspxX/bFj9Idm92CcJIZ86IuQQVfEqJ0t8SB3LkJk/8k
wveZB3LvmlX5rHt5Tp9/tI46U+CQ4NFbTst0ZYz6cCh7Bal1FmjEBuxEsT7ol94OP9tEaXuvHVn6
IuzvcSl290nTeZjOMxqCEcKuCHPKWEp1Tah8ZHz5+cOZEUp3rvdReom29iavPARkUW7iNrslhzL8
rFGvO7yJ6wxyCVABsQd317zl0nnuaL+ZWRwAPDHic8TNe60bWPkMJ3rLtPwJHnXymGutx/I5eHit
dtwtuuOgB8XZgfmxrUw8BHhH3tzcXP6sE33vIFUN7VnzrD5cDT3i/V7+EGNUnhy6W2d3ajZzVcXn
GgWwr0Ev8FsF76qVh0RHnqQPwt3MmIzX3sj76bILIc331rUNltabdXnEnf8I9W7Aro9zxtaV7qN2
l0cHT77GjfNE8Cv2HGVvm9YyHkPdtk5MQ9xzrfJN2Fc1YtS835K4HqPtMboj9F5wosXw2IZjeQ3V
wNVbEg7ELtEw3PKAQ3gzkvgRiKNbRxq/v0RIOoTnykSoS94IDL3lk2HM5S6TIiyd6DUelT3cNw7E
xZz4QrgsbnKVY7aPFbhlVNLWSq8y2wexZR0r70O0vKWZuQRw6UZ6jeflL4rcrdeH3kl03bD1SgQG
7ex+G2RMyB/elGsJI4AxOdIvZ/kAcpxMzHzZsGGuim1gsNB0Fu5w8TBPFvUQ301xJ+6j+m6ObWYo
2nRmhcQPzrJqFmgLuDsUqap6xOvVnhLyPoOxRQVXzT8cq36zsQQ/pTNmu6C8Hdicm1Yb7ynRW8h+
+bgLC2jMXlXzgyusHs2wKNwwI47H1S5IQbVLVrvRsU6zW7rc7q7rkEC2GbpnldIxpiAX158/dIJf
V1rCrJcJZ4NNtMoweLdIgrt5dvaeKcczWtprZXBPUDF7ZCz16CF1yqupEq5XDh5yMMTnvE+Oqewg
VpmflZU0x5TGxiZv5vwtHtJN2prud0EkPKiRtDonTKbaKRB70an6xHuuH1IGYodB3MVOF53rIGu3
vTN691OKwq4EBRZZRf8dlcze9R5cVfdfibuXmYZ6DbXErnY5lEi6b462im6zpPUebDwMJwvwZJWq
76orzbsQ5czMqzEW+E9pS4CfaapL5mVUeOIzB6x3KE2PJjh+h/u+Vt9FVCTnQefQ60KSYzCNPTfA
jNAmBOYaAkjvtxQi5xnV84bMzvnEDNdbF+50SzJ9fHWkSg8h4t+VLbviFAv0LbhoYQc2cMoCiT1F
hPZHlnvzaaTfvng5vO00eQ52MD27F1684ZwlkyiT2qWs3OQyBcFl6NPxYmi4Xmpeg4Ilh/tIa7ea
kuD6HAubYU+qLK/jITHMb5kelQ8AXrCMxQj9MVkyagkwfs1F1J0szd4WXuLSDDduQW3O0Pp4/Yop
xYbZNT8mN/wGko05OhP/BaPYEljiPlRVavjQLRHo9DjnwvIBQYblFzWqnC7Aihi/23U8H0ShjWss
LXeumUwYz2b9IZ1vOnoW+7EqmfsuKu6O8JRtWwBUKYcseYxMtSeZy8exRaw0Kx29lw3ILEqbbc6A
hPOMajnEO7cu+oIJaB6xN+K1W1cm1pVGxM29m8h9hcjNhgSfWcm3PEHZxyK4b8wu8XUBJbuJPVih
xg+2rM+wlvFuDEgjd2uiGIhr2TpYDbYBiX2ECAGN6bLgsdV0oLIPKLidh86OvXPrIWCPR2C9Niwb
M0YUbdfptHWtjvmd1H2yOsSBQw349AxJclxgUFXRBGuKK8bjoZV/dV3j7XqjPDtuX+6tVvPWrLhx
pRmVeIQnHmhgLrowRwLL7R37ebABSp7uOWPGjV4hL4AhW9+gPG1BMWGeLTs08SVpOi9O5H1TuLkg
6jrV1dJDCJ6L2lvrQ2cVlhXH+DTgPYmcReALpW/2SFMecFGHLV+QNPt4o+PGY8eptvih0bdXnyxx
a9fEU7SXTqJgBTSpn6UalixzelU4DlckCNUXZTVb4mXUfa57B5yA+R1eNmeXGrw+HgbHMkrCRywf
LmZV0ezSVDNWc8usKbQdcRviG+id8DFEbNBOWXwfp3uJofuGCEykRSliq9wmJ66iG/iW1AF4lLbe
t9Ru+5/7E8NAqKfBsLQaiRJJm0C///nDYaoz6GBlW0rWtaFZmKFTCa8DJMW4MQonY3AKqdHQ5POQ
sTBEE2EN6ti2lflh9wwgk8wbH0oIZg+IriHbqvAWuDK5KLFLUdW4FwdFcs0gyuEm6eB2T/NDE4QO
Uyj6IujD3aMm8ks0S/Ooj4oySFSuX2fNRWf/unNT767shPJN6OCoUbv53iPUkZ2mApMFlRDZbpcz
/soQh9LFYrA1ub7R4l/BN3Fjp1gp9BFbYobJKtGHxhcUD1updfGTgkLLqNkQK3MEwiKQF9xNR0YR
5iFwQu8sR4eLvvstDKv+gdGis8EjjlFxtt40j2+hDfr7bg7NVyOa7/DbTRtrLsA+tEJ7qDMXPWU+
icNkl0+aJgO84AslU+cua+BYaaVj7UhDuiTaPB4yYekXY+zlzu7kh6GZzsVcfmCK63eV7rymCdCK
UD9pVniSjMGP40yBg8a/sTZYorFuIDDL+oWOr1e1dqM3YI61GHRPk7TM96P+Jv2fHzk8ed/wyop+
5dGIVHLzpx9Z0O1gDPTMkXsIqa0ebKdONZeiNZpLZKJK5WuxNfspMzr3ZLRNesKsCWs6E7fLf3En
z/OLKkXhaBbRI9Gy1QHCAHfE2UM96JqYvvtqOhGtxQ7pSODtrFbw0Kk8Qz1tEAPdkXyr+0hK3M1Y
W94dXaVnYi6GzZwAhilHfDigZqCnqohWWuDYAO8yQQ0y9xzVaWx/g3vAIJi7p9Elr307iTM5TNYh
iA0MnzHMjzphS4o/vCSIngN/ardOXmAMmLpzn9l0R5UbPxHSiMpFNtfOxFHa6wybUYPTOIvvefhI
gFwdqNOkVbeyFWsO6vT683+NurVwPwCOB4wIwHRxoWjtyLdrsYIowR7S713EQq75nlQjqmEzBJcV
1PVmFMy0O2zYaZtZD80s2G3cuCa1wp1OuUNxooc8HssIH+wgSM/tWHy5ljUe42aa7hDdb5zOkteu
rea7TOuQ2MpqpF3obQpvtkvgcx7G5RbDNtlWN20W5jdaw4C46UicZX6/K+LJulGjDp3S1O1beH40
cIv8CJu/uAlYwfB7uotmJVhFIVXCMO2QkZTxNgnbYj+7bn9WULVmQQKI6pVxGSsMOcNWG03iy0DJ
rZ2W1ExkMOF/sXceS3Jj2Zb9lWc1RxqACzmowXOtIzw8FDmBkcEgtLzQbf3vvYCoLDKzU1iNutus
OXCjuyPg+opz9l57SSkzOiIc87ZmbT6nFoH0dlSvfX+Q7GIidcnIGa3cmFp8K/2GgkD4BaV3fqkM
g6DAmpY2kmizGs07Fsr5dSKpAd17Y6mnPrGhWkWW6e27Xo3Ahjl4fUA10JUfgY6PBluKynRXZPFl
sDkHdMgaeiGWjz5hESjQqtIYD1XI8i+1WbnVIARODBIObrkICxWT00boFbK70YT6AOTsKxKuja41
9kbkuTiSXLFmVyDedL4WC8P3/Jchf8/bLlyltu2fvEbJ71mqQXZxo+BAybRatUaWbDR1SNZDbI23
RNeUu8AotkOKrs1p70vRWVcdz8m+BocBSTuxromXLFrFUO/gjOo7B9/DojTy+AoPYtiPDtKnkYCI
TVuDm+Jld7cY06HdcuayN9cawe6XecMTUHo+KGGxQwbzWbP9GjkdIWk5ZOaLAXTadmvzmlimOBZa
9OrAudilOfWeEf/Y3qhQPVngIs5IFfiJWDJdg2CrmUYaFeptChO4zL17pX9X8c4/ghu3Ht366Pua
e5uv+Lr/oNJcvWgwnR8lRdCFXljDYb5q17oLYmuI4Nxyb4MJm/nFk6v5ZNDvGqAoKA7nMxW2BTXO
TTDOWNbj/AcVHxhtwY8reg2wp8/pe8zPxKYxMSIJPX48jSbXwCelzXa+Ov8PHpS2mk/2cdz0F5Pn
9zAmekfxoLLgqafB3qr0U5cRKzi4aCFdeBrQmGpnWRkUj1Xd/ky4XrSiPiSQQgGkdIpTqiXKoygG
5bEGeYE4qbvON/We8gXU/Hier1FHCZZQR7LDfNVWEpO1klFt56uQq4NtpeNEma+GjmYxeohsaU7n
xUMOocOLvs93qk6q3IdDvJvvm29y1anqMT7OV/oUt5/hlvcfR5MaucA/N3w8TzugLaLbarWf701b
t1p3iY9dfnqg0mXSlwiRVvO9ReQxRRUdIs/pXun1CXSM4WV+sRBB44fErFcY+RiPDCRhiOar2/yX
XqbeRxQA7uZrFvsfVi7eeJzP4yEqAjWV9bv5XhJH/E0Y1sp6vhcaHHeAquXHzBurQ9M+4nXH7DU9
BzZB2Z0om48XZwLrvwXEj8z3fRw/dKuunEjJ0+GYgF7U2o0v832BOulVbUs7zHcSbtSuyjY1Pj4D
u8Ltooiq+ngeTZbIPZ9f+/E8EqMdT1oeIcGaTgxivbqnRv7xaaalpz7iIh90vbxEKHTXeazr5x8X
Ssre1tPZbo52ffrd7fNVkpmK3ZiAmp62wfPxvztMgkNeOp7JHqW07GHxu2M8BaV501r7+fb5LD9O
0PehdvCkvv1xkzPttH9clQOEeoetOW626ew/TjCfDzEUguuqHD7O8NMxiYiqM1k786l+PKe4a5xh
QoAHW9zn6eLHI/04xnLriQ9BfVKVECWs/uLizD8pWWeyn2xqVMfzRRJZktmGuwI/5n4gcMuINjTe
qF+Pmf83X8yHzAf/uDr/r6rJCwgAlM9HzDf9/uGwDPNIQkTGvmpMjAC/nt6Z7/hx6p+eYmSVYoWb
By/v/Lz/6KF/PPf5lMYQfNHDUNn89PJ+nHs+5MdDt5kvj6N7P9/y46ifnsFPr6IrE3ZXKRuFn079
0/2aA8oCyhMhWzL/xmKtO0NLSrFGs8YMQ+pxgVenT2kPS1rJVWQF0705q6VVgJ1sQiulT7XSQUNO
gM7OB8cjO5RyWpS7VZY9WbHw9gTJQJOcDhadGZ3K1K8W8716rZEKVqvP859G3RBd4f/u5vuGPPGQ
cT7Nfzdf9BidQQy2t/laFyeHoGu1+48zjVAV2zq6zGeqXcgtmoyM48epBPOWcFsQKPMLkCau45QS
JCoqnpOwlXWV4BKd72UKVpENWuDwphdQakO7V0gm+HgBLZk0x3Eq16ctUEOrk49ejpiFPNfhGvQC
r8sonR1oYPVe9PhNWHzlX3v25lOExLs5KO9JYcunrtNYy+vVcITsUp3VEpczRQ3rxSvEdT7UkNUh
IpPok0XtYdURaXvhR1kftDFxN62XmrfWJ8jNifr8PSR0pzHTbxaBvJAt6xiTFnBSi77CPjW7+N41
gnFZNOXwBX8egCyeitaCcvMT/9nGYLIGw+CffBk5J0sEVKebKn0B1v84n55i5A7ib/4ZwyquUFqx
d0lL2qIV19kWrnh6y1kQLubTem/RtFYbi/oqikzs4tTECKdCo17KQd6xSjHOqBL9W5i4zs5zgIRR
0gBRM2bmfR4b1H0Kxb+1oRbuSeTwFvPBdBSCm+NlD5k2lOe09bqHSj3bCh+zBXjgNVMUlRIF0gPU
O+lrqTTXwWApBRdcXO3cvc43W4b0dxra9/V8tfNp/WI6Dy6+o8PLQGU+366DpDwUg2/RZMgIJko6
ASZFfobrauztQXpXl1luEWtG9lYr4NespHvpvaiB3pc5+6byjCvmK8wuapG9GSUl2ok+DS+g3GRW
6h8SH0uxH8Nlnc+BVh6KZ+a+qIWZbZhk4kMSmvU1VOGsJNM5Erob0ldJ1XYLwmyk6WBG7VMPOaj8
bmuJ7t+kSrlXLxKN7o2Z07lS7HyX29m9GRU15odfL5hY6qPe5lTA5htJPf31v1QO833OClof0+RQ
jEQLoBk4YRlBO98X5XRpye4U0JE5YZXud01dXeZj5gs2291p/t98mI4jNoP7Jp7TMSKtZ/qr+Y6P
U/24Pv8JBvt8A9wVztBPj/fjlLXMih0i62+BOtLUt4ebmvnFrcjGDcZu/6V11PBM+gaQMjsKXky1
4TtLsvq6LjHwRaHEPCwI5pO6fYy1Ae80BYNxmatjcfUCanqi7s7Y5IoraT/xXsV7w35exTNCg8A/
YuW5T73Gu0Mj8t3UMHFt3RxTj6BJ4JcYOsKpQjBfZOT6WEpbPGDxp8qfuOEG6Ex5GOwaO8dEnADZ
RWogdDd4UTbVxoFiMZ6S0VwGFg2zqGxMQC3SPVZwXZiKu5PSGSi8wJlTKLXUT1GFUa3rMwRXCSvh
ZCgfi8GyD6HeeSt4Yd5SR3Nn4P3XW+8lictu5Uat94wAZ6JrW1+hJe3yNLsEoSe/UubYtfQyIdrV
sB5bICuLnj3qqoyGF9VqN4PfqPtCZVZPYPXUstnqVf9YNDD5YAivCzWyNxrspNYPN9aAN200PX2h
t9g3swb2WGulVFAkDQ31FuFCoJkG3iE2g2gVB89ZneTHJBjxIVjUp9ueH56dK69dy34Rm5K/ZwRD
eMf+fCpkkcbk48JuKnNvZ4Sy6A0VoQZvSQ9V2bHVmvyeElugluNHxleZwv5/7MxY3YHXybcmurhW
S8+Kx+nCJiCQeyjenKF59Q0PSCybpjUD33vNQnKdmkF6b+ODwIxiKVs9UsHoNsvQVxivVNDHsv2E
iHvAmRn0q7hMiDIr6vcqYDOOlWTf5wcgCfE27YEujCW9YTMrQDILtVqGVQ2uCt47vUeSS/T6WxfA
u22r6NV3vUXQap+bsOluoi/eAfzcS93Ay64m6zE1hntvDJ9cU3kXblpv0sG9pLzOHaFA2VJ0erl6
UsMelD2M9yW1vydhppsEHeXCctKnBoij6DGgSerZODcJq64PLmnke1usKF6Er/i1wMOd3UDx1kGN
rw4YNUhvhqMyj++imLEpGm4GH3tMTVYx8kcqBCrZ4iKHc8Gn4KCVBwcbGeVNw2QGQKA7qBMO0xLQ
T7LUIX8hIfdjijFoIpMCTHTQAy3ZGGFz1qLaWRc6OwufIqHq4XbWnAs1bnNpgBcBX5yudBn1DOUl
6hKIsYuAIDKdtfuC3M21aWKpwGjHKrEAhpApJuIay/NBpkWbwrK/GxrNygq0WIFEeeQnh1nuc2IY
1wEMPxM+zetoWKV1K0+FXX/Sq90QM0sMgnWLzesURpZundx7mUyWgK/zdQTzcKlo5aexwGxSt9Z7
a2hUz/99Qf/wKSgwNUaQxtB9Q2RNo1fZEB5WJ/D6CpwPgN6qdQZSZRnRd6ITb63R3w2rqEGEFzLi
xAW2YSm9myFc8mombi+VXm/BRmtHQR/ykpHgXRAxVFAMMZaB3cuk6lZkrX+oOspVPlq8pW/C3PC7
Z+2uVwyocKbCcjoAmaFtDbaxnA6ztYLZC9WKtgxsgDdVjwsR8kcEci7qt7ZU8VqqwFFCmFHpRYSD
u0sAyekxS76wurRwjejPqN/M0n/oHedrFhti26P+XBf4tKuMtNiwezQV7eoB2Fvuo8kwQ2HukQX0
rQ5oXJlj4Wxi1YRkEW6la5DZhSprDIJoJ5EvLpqGxXlTjuR35PZO1QAvtDa1X0D1i8i6EqyGUQJh
EdmDROh11cXsbG9LSjsIIjN393IoXuHnvbvpa2tWWzW1LokxsJESgBhl4H3ieymPbPsOZjolcbI+
4rexCUc8vSUBXiuP+hP6OJw6pX+SVfeps7OjXunNrrCNVy8r2kOq1t+TNjn3FDDgNU2uaJIRdMV6
qwRfSvQ26drRv4UgLXZN7n+zQg6zFfdsElTTp6WzxuyiY2Lja69P7m+j2Va9HS1iTCq7sXIImrA7
ZVNk6nvWD8Sc5N0e/Fax0PzM3tcddXoIAuoG4qcBamI0t/w4yo3vAVXFwf291Q/2FJqr6/yXwACZ
jHtgieOuGe3XFgC7UHtrUwzy0rfxF0Trb6mvfwJnOyw8Qd5tNkRneLDBmnCnd93ZhWX4xVeUh3DM
DgkdaRanUHm0un9M3RCIWupuG3riptJHewb0R1mRCJNEQQn2MbEXdjqKUyP0b5Ywu6Pu5PKpqliW
WZH1dfQB/ykEx8QZJA2oojojJz1H76sQR5Ry+jkaBkz3qdRpF4ODIU0welTodHhxGl68PgXOp1vU
rac+YWMOTArfbbkRyQWFaHjU8wK+tfBZf3bEPLcouEmXumCXpDFJaiszhu6dBZa2MTSoYRfjuUhN
ajIjIKOYpS0BoiefZcTFjmHcmLp1LuoypydNmq/TwKX1JTB7ONCEFcfOa2XQZMzJpnW8YlsmsVgT
O6QfnSnpzKjzu8FlekV8fS79XO6Fn7jswYR5NNNbyYL0ZS0iNqZqSdInyVHX2O0/BznyeNMIxQ67
NrJVe0CuIJVboXkrJUvMZWlQMhx1+6VzOzq+dX3J46S+4SyCsWANd62h1/fKOLAXSVima6ZJxwoX
W05x5JRPcr2OJsmFBqUR5MlzRkTr2nIxRxko8QOdOOqozcNtmWoAdRSTETMSJyAi74Rtig2jMdxl
kH+S/6zsMMTl1lmfGwKJ2SKq6lpX6xwPZDTcmxUUsDJ0jIMT5WQg1Q0ZRM4eD+twrf2cDG9oJXtD
kDymBuExlGQBxGzjDIjuK8NOq4XCBHKQbkuXX+vuLQcJW9YF79HY5yvVL1nbZupdEyJUrgJrQz6G
/yQCsm+66NHU9XZhGqRS9EZxZ8dOfjfWMGf6sK9uuYqVnc7EuspbD6O+5q7LUitXk0N+ryTNgIOq
JvoDCKuhKuVWgZGuvgiWQJccPwZGiBqTcAi8w6feDVCRXrUOnvZcOcQDRiTdpJmjb2ndB4tZb4FE
OTljjkt8+DmYX+960Xg0zqW3dZL0u906d9R2i5c4ZXsxStJKRofUqgo+OUKmImJ7xSBq9CNta8YS
t0HvO9rpqaB+vOp7XVnWyAKOYah+IoW4r5J+3cZvUu3HN8NIj67ebjCKaZ+cOj4MsXbqnFJ77Nyy
O8ckkmfiaJRucKsqZaEksX/MDQD0UvjM8maCzXTUH4CNxA+odwKdYoO38QES3eFRImWET+SIrVfN
QMHU9NInlmAD2kCBEj8a9rcRZsLJjwofidi0pJDRWwJD4tLl472hGVjydYLzMgwjXdvTIqm9U2XT
dJDt0JHjI/yX2GBdWSD34LCRxclogIL0hLptzL7ZVUZ17AgDpzD5VlVpfNTazuBdbqkegOHaaiVc
Vtt11f2YhaDqFb+kv5zk26HraLUM6j4cgB4Zirz49tmQsnjILUjcVUGSq2nCvLc0/CC5dR8UE6qC
DsY+9oE+YbeUW6nF/rJzQXywn6g3mm2KwzCFmQzORUR9+hhP2w8jDe86hNPrpA4Ju4iAnNotvKEq
rzuwOU10pKuPcI0QpGWD6mVTdVF73+pUs0WJ6MiUt4qVy2calBbea2AS0mkfxzYI9nWVX92mGy6Y
ohiU0PDtSA5Ypl5k3bV9fedojbwNJQyEsi3OQlOelTQXRIhg8u7xh8FU0IEvdfUdaZpkc7nuIddJ
hXf8LDx5Wtfte93t11OK1cFg3iaLtl5FsU4byOkr0vHovkOFGNbI6d7KntQwv22mwnwFqLKLwrVi
eYfOGQ9ea5k7SUTMWOr9rnZV+YCMEL8NLmoYbc1WWlCOY4XAOt9dm655RuSkrccBRcJoJcBd1PHN
Z9lNZ5TmS2rDtquwsN/Sgu+uD+8rM5rbfGFZhb2MN4Xm4s5O58QuBl5Lgdoli0ubG/quICMW8dZC
Np3A/BDc12i4F7EV36E8wkBqoyNvDKO8ny8sObKT7AQCBO4hKXzaWItGtw6piFdpo1WbZKja9VBo
GPmVvFgj5Ob9EuIKS4C+5qAkAISWOcbOHfuOmjb8Joz7bdsr1bGeLoY4Fcswdvx1lZretbTuQAyE
qxpQLyJmrXnyzDJbw+cO1iaaxQgo9ZOhGrhvk1x9IkPsoY5SQktH7bllJiyrSK5DC1+qTHX9ab7q
IwlkHULmqqUY/idWQmRSlk9sOsxzLRQLWC2ZqQo7MyjD/jGL2/wRmGK6aU3Xo1bxnHWV/y1cAfLs
NrAUvGMu5SteDDIYXblrVaDTsBQ3BNDd17kZ3E02ZpNWekh59NINJNJpdpcTxSKeW6V+k2MXbmua
RiE1Tsz9X3Fn8/b1SHE6GDzpQJm0Rg9go5phc2nZ5763AA3D1VwJvRXrLB/6HVyrAqQ8LR/MNVtV
YeKXdqjD9R4hoPkuWoFmsC+9vPPwaE7TZ77hC/I1SgLoGUavbJWMfRRjmY9W19P2LgkWyghH2DVZ
IVFQuVmRYy/bttH3llukp6xC7OT6IYGACTwjwWb73g2VfFNqmbK0MRjjqKrQKvWEZcchIpGEWKNG
NFh8E9jS/pj/neob8+dvhNLIvi2bHYduqxhnDM36nRI980uRAbhvl7PIMc7q59REaUc4NglSqWGg
nCVJdX5ZzpAcBzHmR+Q62kU3Xsupmp8SZr9xx6Y46m6DBrPMz/NFmK5LewzPgBHEaQiJyUt17652
Kt7mSU9ZeaW7Q4drbccWbRiLXvuspVQFhoCygta49UOLY0gSJT0UQ/+1RYnLvA2fIhzENuuA1ODT
Vq+olWAumF86xe9f2cX0DoANGUR3WEEyRAoR1qcpSxx+arhyVfHZHXVv7zasDUMyGDYEYDVLmA09
KZDuuOATbvez+imZfs9GBP8yM4kh9XBfoJocXTrsRA0anjjLspJ36fcRhGVnvOY+ZBtXNOHWFPEL
5Qb7Qwvf1QkQWrvKL03ZP1aDEe3b1gg3ekLBz07q/h7nOazxWP2c563xJafnrjmFLpZ9JPXXwptU
x+NCrSsCFhyj+CSBNvWVET5QQKg2HXTZSftlH5QyXOUyDdGDI1RH4LVvqD8sGpUVQUMWz2dr1eC4
ZLMhv1FbJlEwTeGzMi3VNXiiYUB27ar1OnItgD41tGZoiF8LM42A7eTbhorYKTG0YyxgpHd6tNOR
00MqYsHVjIm5iWFNLgPsHygPPrcpY/lkBUhI4Cj5eRyyXNeBEJIhDk/DWeCPENQ1x3vCor/yAgtY
NWVAx53A+tIhGbg3Ug9jo3hmkfdOUak6FDpe9VIW1roo1bc2ZCA3ZEz4Y9IhpEEmyuIueeVH3D+E
udi2avo42Gb3KqtqzxAV0eYNvOlXC8WI56TwREkny8hWcSkmVjVbTcAL4KjLm9+6ILzR8cn7pKGS
X8XVdn7GKbr9kwMIq+K7NJUkvKtqttEpVMybq8ToRoVJeExbplsr6L/N6+YyqbNVraDNaJ96zraZ
jRIBy2bhNurSNMeeM2mfchVGjpjcACDoiZFAC+qXJxoorHZVypVV8FIl7fC5jfi+eP2wrwiAOQA5
CF/1UplkXCclqJp7GXraOdDJ2I6MR+RUwc3ue0RzBmLFjljaVQcdgE1CcU22icBvEpAa9cR4/KYe
o7HjATrmdxJTqDpUsvg00GU7ZoMbXnpk+OTPPzgKadiKA/vCS8jyDjWi4eCNbGNv9I56Am7IVdoP
V8f/Rwk8DsX7P//xxn61roaHd59mOCyArA5RdHz75z90CyvOn6ME1rL7UodZ+L/9yQdNQEzMANy6
qiHQe2v2D5qAUH+xgQFgHWDgd3RDxw31L5qAopu/cKRl4ihHbmRYDta9f+EEFN3+RWg2bkuLRakJ
BeA/4gmADvjNDORocA40ioKWrTMJuebvbet2Z47ko6FQktIplvi/mCQ7NKpIVEk70Pv60PtsgxZG
X9Aca66qBbGoiId2jX7pYtmE4KFSnwIm1XRV9izkK3IGk8og2L7R7Z2jgG3z62gDTPZrmvAFnXTa
dVkGhyFE7aooB30cxbEGmA+7TG0cyGddZx0pvGw6Scq2V8T6XpbpWtPA0bmZ+zlXLioZT8uYeuzJ
ozi58nALYjzttxaz0i5IHoZBs49k+GXHNmC87tt8b7bN1WQ14lHY26iQXcgLHh1516uuvpTUFz3b
/aIF+TpZln2PQm/0nkeHR+zH/sJMvuhFiPuoz/SVF+SAPCRLSuTSB6ME9jgKuhZ6Duesc/B56oey
N770cQMd3iB+qhITxnK6kG0zHCDbROukle8qohetbQVld9La1AHQdm3Wk5wwOnq95W1toXUki08Q
oswn5RTuck8aF0VjtGKMnulCmhnZdxE+CI2m7B5xHWBK9i+LfGD3hqaaApeiKXiuhvZUjMRzRlav
PkIpbiOhXVtKe6o0aBO447pUWQUlbwlCn5MIPRRCJRh6TxK5Qx1v6blMIm7AaGdrSrL2cPMwH/v2
ulFkAXrCo1cmtTuTfIq41tFhVcUOdlfbJ86lACjoFKYLdrgGbKOVbA3M4KDrcPtZoT42hVYyZZMf
W5fwpJOgyM/ZdNF38U1MovMCoV3tgRHNq/o9QWu/KGzMVBg1Q3BMW1uhyD7SPNk6yn6IpiwDHEZX
x5JU6thJ85aeBXFGmxQOHhT3ye+DkQm13LBVQ/plRGEsNCzv1xy710JTmq9WjUC1Sm42/NoJj7+W
mU4jgZaIV3TJpzDM12SeMCHCywllgsmYpG7WMM0N97E3+cKdkWAtKHebEWXeohvb4WzrRKiGyXvg
VuWrRjN3ERXOE+ksLKbjHmenF64bSsaf/D7C0MBZAS3oiNm1ggyh9MF102KF+gafJinUWYps33JO
lCeiS8HCBCOn3uw9InnWhCpvG745qZY/lKRZsSGj5WUCEltVtbhIibbHD1z24t1Wwa70SDEUhm9E
6mB0H7P03Ii0bz8VerVNcE9fqEcfurG/CUYwBJz1N03tn1oFu5eJlrwWvLUEK+SDmi17WJi4/8yX
fkQnbTrU0snHvPouSAJE3bTbanl0VfCKPMFVLWR6zHF0852N1qCvqzsrCu19J8QB8hcSCMKxQJEM
Z78krz2zLZCEZcjLsA3xpcWXJ+I2/JYZBBIamblH82izV1RfVdX2dmNc71JCYbd9jK6oMe/TKjvD
pkvvEwaWgrhArQHZasQW6xuHmOdeXEfpFecwe6oM8G5OO2WzibDauZH1PrSA/xTL1A86bdnQISkg
rhGdD476TBv3TUtV6gSmQkSZybYJeOT3cBwnjt5gPxNs37O0DAdtG6b2Ru9d62niAOD8+Uy66RRo
TLBSHsOplHZ070f90SD4Dx41LAj7hZ3TlsUGgaJdp9+qekoZ7rxXAJMoCQsdr4aZPQgbbyP5lS9p
SkhxrvmLOknVra1hwm4UpLL0f9tV1aT7wCm/Y5fU78DKbFx2HitLOt6OR17gpiBSPoB13arNi0i8
Nf1KfJj8WpZNMtZ71ckeu0Jd24UBxdAFKpcO3hHRe4cBRE/X2VApG0udKAaMOB0TA4lxu4gO1iZp
3Z1rFMjdHSQeu6I0oEsLmMfaC7JfpN3yPiVY4ljUgdhTSkLbW7krPxI2bPeFlcmKzVETHWqnucFu
jfeWMp6hUJx9JmHUxzHfsdjc1ijDgUp6vJhB9BsxsDdJbBygY7BurcmnN9H8CbR7VTo7n0YL8gwd
du92qX+KYtr9DhUcfgbfx54YaH1gjtJ8wrRi6DoY304UvWkrVMmyCGjwaFpPuGYV+jsZbdLNaMUa
Xbbwa5CiYAkLTLuZQ0hQERLkkB4M23F2PhXGtTBLJt4xxFQ3dGunCOkKItBAeKpt8oY0MG9o71QM
h6vIZtFoRUMw0YRps3XpkYxPlJqREW9qDy+kGgerks0cjtjwVaqNXFmkR2Jb9xcZsGdq9zbtH2kK
iNCRuBVOaU+U1DtpN5u0V6jihhDOY/jWuOUJxlBc9isrdEXWJq8ikt+orax9Jqi1F2xYt65dR3kL
tNHcAAPorvOFh7sSmfHGzNk2yQrjf1FP6weNvlnan0Sk+DuRONcCFfAakhnb/YqY4AghaG90T2qu
kJTRnPlx6Se9yHeMIO3VJL5lkXltgiDI244e2BqNAENGxwWKoGQT59qXOKZ7nRR3reNtAW3LpXDs
r4bKdFu44hW4YrAxPQqWGWgkSjuNPAQkU64iJ0OG3k/tJaJi2mpTu361pucboueJwelbMYVEsiRc
A21ymfsrUlroJsPfWEDZqQ6jmbHoJ78A+KuHJD8wD1ZLt35eV/6fWYD/KfHr/0KYF8tnNnM2xBsN
yZBh8++vVuT/42F9Wz88r1f/879e3iUd/+y/bkMVfvl5hf6Hp/zXit38xRU8jg0awBFQrijZdJzn
n/8QrMrZMltk39iqqmEI/feKXYhfDBgajks9WseHPaHB/rVgZweALRdLP/gvG2aXY/wn/C9dnSpC
P1nr/+i9+JklUgFVr5K0ouiReqSYm+bO16wAqj3FmM4RLwUsjSUKzSczUa6R0T57xJ43vraXphEd
1CncrWqybVKZl6aNFzaF0MYluLCUCYncRCYgfwcRPFjeQue3SanTegEpSq0/Lwqac5rXk/M0fh9Y
DdMmaqvbKNWWBgRBN/RBl2qSPnSFDXw4JoehqYcYgmpu7GOtuvR9fRFWshuS/HnoMqCHLlFUFRon
bLp5VT5UegAbtqdKHwLZodQP45IIMSLNMvLNoFpXWUNICYY+t81e4ijAKxKKYWmCQ8A20K4lOggU
CfTJygGRt7VVA5uGEpoPgY9hyV9ccmFfxjx8rt3wGinaCUzQmSifbWUOJLrEsjmZrUOD2ATW55A3
SDsxIlLQdreeZ6WULHMc6QUeAg+yZoWafWn0+iltxtMwqv1KIDpbprSX0Qeo7zJIvkhHIbTOAS0q
AAOTRliZmzRlUoR0A8O5MJu1Zg/+KUOIsNYQ8LI+OnYaYcOEdd+Uwvra6D5U5Drv3ytZfh+AjThT
tB1AQBayfnbsu+HBKey3ODVwghsuoc72XRYm3xvAMsSmWLiVmQVxsOe0wjvviERhR344FpIEE3QU
JfYK9Q3qKOnXcp/GtPcjS+0XZojqJqsQ4Oc9LFQot+M2l5p9A5xuWb73OHo07mGOEK0nCDfCN9QD
YpahzzvYWN4acxjzSF113b3MoYhZbqptfY1Q47TgVdjJW6379gYxMVoyG796VfbE2Y3deEDix6LI
DChjm4HBEktuanHNI3KHWEC7dnrnmNWDdPxNZmPV7oPNqKork2BsSmLbTAlQpATuQxrFNGIpeOnf
lU4sIpGtnMonzGO8JLSkI0IDCmRiloiwNstj0+trQyDuQD/OlI0PJNlmTXK0MrxDjbNILMJJVJw7
JdM2Sd3DrYGFin4Esr0qcaL7H5Ca/2jY/39ptDZVYCB/Xi/576z+Ur3V4dtvxuP5jz7GX1xevw64
yvz/X4silvqLSddbdy2hg1GCwPjvMVZx3F8YemEzOpBLkQG5/9Egy3Ty0xCrwMqzp1lmBh/+hGnq
DN0qu0g021Z/zl0QwMZTjppcY/GvDn9DtZvgSj+G8R+PMZVjfnqMHhy5Y+c8BgsOP3oTJWqZiuH2
lvMTbrYUUH96d+8/zvgbWuMEjvmjB/pdZ4HKeVaEHaIVMQDZbZVV29m7Ts9Xmb5p7H1sjotOPAj2
q3/9gL+dn368MCbHn19YVagqvx0eL0NoKHGGNerfnPnPPhYKZT+fOcpJZglVBRlCi1ERdkbzTttR
a9Yi/vbXz/23tbAfz33q0vz0oQQDUcJR7bdbwl1D6guxS63f2/z1yf/sjfkd2adDa4gqiJMPFFD4
5i616O/oQX9y6t/X7lQfuAyazmbbNW7wxcXB+iJL0vf++olTbPyjb5D6u/e9LX3c5noosa6z4SYl
odHDeFEIeyiwv9hhpUYrGNOFCsfDKseV7JgR4sNfP/gffyRQo377kbigtzKX6KMtoeRA32k/bUC1
vfkjDam/foQ/fvMshozffOjCkXkRJtawU9oq35dQzw5AocXtr8+uT9+dP/j9qdO7+tN3CoRWRnWO
j70JXgP9qFa7IPvittuK2kxxX1GzbPFUjDr6r2UafXWqnYgoXF1lfRQWqp6bhUlWif7mxf7Jb0id
bv/p2UhrJKXE4tlIrIWCagLc+BBt2rivcX//9Uv+s8eYoFA/PYbbGKOQTVEyAvwvzs6sN24c2ta/
SIBmkfexquyaHNtxnKHzQsRJWtRAiYPmX3+Wcu89qLCtElAPjQYMRCxOW9Tm2uuD43kKxdndYDR5
4dDvfjNOKI6QL6PI+npr709f4loLpHOVW/ZlD1JAN35DjnQC+wrXJtcf/v7qS/4cwi+6kjctDVHm
o/ZQ9vc73As9RShxP5u6rG6LCq4VLonDcMBksD8w+ILchW30nUF1c3f9588j/t7as+JZiKN3O0VG
7+tRyY8u86d9lbrJq+drlIUEuMxnj9dbWpoFK7hlBPfXwG02ewcfFcjqDqYJ73F9hnLw6w28v6hi
apkU4kbcgy191u6jDpeHbeLCC9FIibJmqJr6YPBQuiyHlXFbaszes7gXNoGSOD3CVQbcsrx97JvG
faSiCCAeSthdm41kf71n74fXmM4/4mKNpY6KvaBy9H4aQJ4ZRvhw+MC4+sHA7gIY2uCzAnX6NRAW
K71batDanwDYcwkwg9oHruJQK+K8nZqXNO4bdvBNkchjiZJpmCAAWeZ9DhSlIw5x/3vUe/7vYeT9
7QQLzL+7Cqgd6t2ZEx9qFxWmNHQgPRu7bmeGhL5db2Kpc9Z+KkfUC/tQAB8kH8YveQ7FKCxbJ5g/
5sfRg94IkKqoU5+RAdcxYBxIpKvD9abf323/sTVsoNLvSVSPhyClanhCZV/vHWYfx/JLCZld+g0g
JM9/vt7Y+xsOXvx/D2UGbWLU+HmM1CELGGAbpH3MIjgTrkS+pedbG3pCZriBBi88qLrm3rGf0pJ/
wu8nfX1bC8Ta0V7W1Glh3PiQ4Mv7JxhrToXPbhmsiWsWejDfnV7uK4OzQmbcKMbFE3xdfD+KTn4O
T8zr478QIoi1iaJk4ipErgSwBvBiJ6/xtlNal185SjG3vereeDmiDPp6Y95Sa/OGuogRkwGIt/Go
PKJHcDbHDWRDe5jlNFP8MY0VpAmozm2HCeDNvO9RFCSGQuffaxaxUCErMrb1Q0eaFlhXYTgRjz0s
Crg5ApCM2449x7wCjg7RefHD6weiV94KS/t9nprLn+0MqTTggx8Lp8jjmYfAIUQOm3aMkL7XDdNq
ZYSWWrK2vRfmuLwFfQellllzVwOBs+tSuF6EIaQS1ydhaT35f3cmhFGoPxIzIIEGpNTUud22JiDu
XH/6Uges/YwKlEnLWg/HKpiQsYLXBKTHBepGONgotzVhbem6wZ1KLNPhmPTVdxTqpyjUQBa/Th2z
0sLCECXWlnaVgeYuyIZjTVqFyngKJSz4YyvxdWGIEmtDZ8AuQLU3tUeRKSl+OOFUA9rtFaSEWnTA
wfLj9XFa6oX1lkJxqgZrvRuPIZEw5YojgxKCbnLgJXlbA1bswLcfbsBI0B3DBCC6w5TFSYCzX6q8
oL673sTSWM1/v9h5JIQx8wTvsmPNoBTEXMs3DoHfi6gT9nK9iaVhmv9+0YTiUECniNfHWDbEB26I
gMhJagpY2fUGvKVOBH+3ANMnBzjidoJtlNCBOqQyydLfhJIuVRvUvmo32Ok6Kpq3CcAb/aNUwJxL
QNrg0PY1zR0IHpIJwuzvA2oIpYCdqufpF1mBl/6EQgJnur/+Qxde/IkVGZIxaziVNDw6E0oL96Xp
NINcBDwY9eLLCn5NG9iqpmolqi41Z4WKEKJJ7jeZfxSUAT5FWyiRDxrVE/2pagblfmYsRdnU9b4t
zYEVNJKKDwWvIaTgLWPQIeDCjYFjAVFQnGLNZhlh36+3tNAt24acgwxWtlOQH5Xvwb9wh/8EeRYp
C2EZyRMyBp9pGqJueHe9vYWe2TgJ3Zm5yFmXRzx6DrRtof0danBht47V1rsrq3ipGSuaBEZDXhEn
7RGlGgmqVUG4gKlVH4cDWFXMGe9u6808qhe7EUn3nKOqGMDjhMsy2NQmiqGWLvIANbgK1K1w5eBp
4V/+f5IsjueOXrTkTbBLhlCBHoSL0v8cfmg5nHzSij4p3t5LRU+NU35IQ2Ar2wJWCWN1pxt6gDPh
P2mMcpdRfGxDfyU9tHQysoXTYcthM9+59ADDkl8BbhoAFruPo7kiuv1YiuEw1HA/dLOPsiIZCjZi
Cu+1Abpu3CWBFQw3ZAjVnW80a35cn4iFsBhbQWvwc+wYP6AHFPN9NiVDMdEIxNr1hy+FxNgKNTgz
R03tZuWx9GDv1sBwDThfZ9cYmGQCxuhkCg46zeR7+SOd+nZ8dTOUrNznuAzKP0q8E+h9DkFvBEGM
Rir1lPAsUXqnjMvGDxCMaX8lv/2HafDf3EMcW1FqqOARKrB7D74zwj3TQ/YrT9xtOtYvkJbD6hYF
jtoHR7Z8S736yQlQ8OOTplsZqaVpsOIWKu2ChGkqjpOr+1+udKDWUxH0bSvRYyFazZcQl7sA6c48
GEdVHnnBp4NKYa7KeZ8dvHhOrbcNXdnXC/2IrEOPblVSgM6XHwsaND8cv51Bf6XxbnuXRFZ0ooVD
QKgui9l8ish+i1oBCH9gT4Wgi/JS08IdMhfAtDW3zYtNzym8oPUqcEGPksF4Fg1Jr9nDrEnolYlZ
iLeRFZ5ws6pwpxeIY89nfR9WN5nuW5jeQx7IlFN7H65vxaV25gm7CIORk3M/gP8pfMZj1AXAbohH
dzIbeAZdoBePN45X8HczgsDQXJkE3wVdFH4M06J/gcm2sxLMl1aXFU4gfiphYDzpo8759MAYL/8A
/Npqc32Qlp5vBQFUiWYjXA/1kYxVtfdiAjKy6ZjT3Ph8a5fDVL0ptCr1sXXHnj1mDNbxL7PvoLPy
flnogA3P6gPVaJHA0hxGRLCv5rqAMrJqpmjaXR+hhWUUWvsbn8CovUGkOppggB1dA1ObkrtgiBeB
uW2QQmuPB1mjnSb34NkoufcKVVj5cwLq5v56B5ZGyDp4KDjsllnOmyNuFaIvOZXyF8K4+3L96Rbv
7n9PGzZBIqIwFjQFoJhGIbESqTh/Bo0GlckSVM838HhRftzXBaQuSsDDmw1gAPfgGd84dnOvL3a5
BDTIzWnDkCmJ2t9gjrnFM7xiM7MSRZZGz9rerq/SkcM04ahgaAK7fCOaHwk8HlYmZ+EtFfp///zC
waVy1DbdEeiQCI5vbXs/BF75JOPiM6kh47k+S/NL7513/Z/qtotRKvSAWmUYER2ZQa0aaCVqEu0v
4oYat4HggzDoTSNP3UFZYkBAh/928FiZvMPh67YfYMWBMoUBU9+K5FjHMUxEIXvPBGidKHMt4a2a
hRU8jahxHAnTrJhMn0ckht1PTQotzfH6L1iYyMA6D9RR1JcmcuiRuPAWg5C9c6uXUaHgYaWL8259
Z4z/UJwuxtiIYsj6nrOjxzhkxQas2IgCEdEFLYTwCexqRKBuzM0GVsiQKLYdSwknIODtsk2dAz8f
Ff7u+lDNoe29nlgRo+m62uW9YccQhNojzSBVR8IFJk+jMTA71yhBS8OfqLRckyQsxNjAOhJATQvj
3gF2sAq4d/ITmdGq2uEOLy+ex77uw5VP5aUlMP/9YoZimAJ4Kg7nagf9B2jjqIMuwbVbGbelblix
Ao490gQB6mU8+Brd4/eTfVjKfBd6ld5fn5qlLljxAllIUoDjnZ48ARXXscSBQO8lvondlQYW+vCH
I3gxRkAqKoFaWHESCgfZUaAIkBbJ594LbkyuzYVWl7NQwUQwpRyuu7IgGrapfjL0d6F02drrdKEL
sy70sgE+OVXoNSU9ohAeEkDaGP/jEEmwPkNHuV9vmwgroOWka5xu7FD0RMoMpmD5AKpgXK+c+hem
2bfGiAdETMjmKDAq4Y8/wTrkt9/37uv1374wQL51pIlgrk4jIWf3dR74d1Mx9JD2+xXICSzXb9cb
WXiz+VaE8hlIElmfZaeJFqcqjbZ+WYJkT+o35dCV0/FSR6xABXd9QM0rk52qLCbhIYLUu3iovcps
IeQR/1zvyFIj898vdgRFNsItix47AugRvcnrcPiE8yVVG9pF+UojSxM+//2iEacZGlNGQh9Rhu/I
L74jafm1qiIFrNRt3bCCE1oIi9bDtqtrNsuAQSR+g1xz/AWFf3BjL6zo5Ds6Rwkzz09wzKng9ZUG
Rs4+3+K2w/4fCc/FKIkWN6qQMcGnKx9KhqodGTnnpEGqdXd9kBamwbN2xqCgKjBtXpwcl7iPPXwM
ociLyrvrT1/YEn9SZBc/vxyTvA7mKajI9OJ3igK3gWs9NgZPKEtd6cKfDfbO29sWR+aF57pVP/RH
SrIpeW6rKC97CHf5CLoQSqcDus2LUYlPKdaXiUGhh4P7EeatyBhv1Mhn+344QvkfcC8I0yHQyaL4
JyExR5EIvgwT5x48q7h98RwgMH/AbMp1XrG2Yg1BeDyM7lOV4vbzK3wOh/AJftgF2LEEVjYCaJN8
+ujDl9L7DH4DDBCuD+vCpNkCLpqrmKaOLE9JEYBh3yK1z2vfW5m0he1vC7ISHIYjoO+K0+S26St+
NskOpHc8qPL7qPtyUxf+ZBMvVgbQp3BbMmAl17wtYJ00dgreGXqCP//1BpayfX9IixctVPkIz9Qc
O5H2ymN0m2SJcPwdUX7uv/qD4MFvB+U7JADACqCffzvHc7tnWCUljtgCSuWBaMm6HsW4JQFsayVg
LAzuH1T3xa8apa5oOoIZRTxD4L1rwKwrND30o2xX5m9hdfwZkIsm4MhKcU0x5qc07w+gSJX4hoeS
7/qwLj3cOmo4UdvC5kQVJ7fS/TEWA3wra65ue739+eS++OngRpWu20noEJHPhxsgPLeyAvixmqnw
wOukAbrnej8W5sHWp06ez4DAicMj7nB91GQ3pne+xYk0+TM8+VEastLOwnjNCvTL15w3RCYoK6De
ffAOP3Riot8hZBLlyuOXujH//WLAAjiIiEjx4jQICtF/FHbdv6AGyO8oR4NTxPWxWurD/PeLRjrf
z0Mp4uJEYazRbAisvspNWfb9623Pt17UkDPqkEW1PDV5DZ0kbI2jVz/r1nTtS2NkvaMDACNSCeTo
aWD4314HQ2V2uofOEWwOPYR3t/XC2hkB03DeG+L6RDrcZID90Yr0iaI4sD9eb8Aim/9v4sm1TuBF
gfHBfYk5QbDmoJKRKbjwfYOIm3L+gNqwUn1wglrJflcq1GGhBkSZ1H8CpAkAKVRTMfcO4pthgrWB
zrz7WI9V+K+eiqj5RasBz96kBPKd342HqkiOsnp80H2hocq1t/cywDlvOtQgX/b3eoIbpe7CMaRH
CidUAZeTpuB7isKc9KapiGwlmoOqqEaDUHEqGzgjwUJK+u09h3VYurLt3t8RkS399FH37eVylCd3
4o2zbfNOqFNTJu7aG/79NRtR+1jmeO3oTcKcjIlNd4K5bRyaXTn6SdZvXGwTWOtcX1VLXbG+Wkye
QisQ1+yIK5X8rZE50IOhOz5df/pSP6zwZ6C+aRzUwZ1EmFWvJdg3c3I0KZ7B/oY70vVGlrowN34R
n8RAcXkdR/SoRUjvUebo3avREd9ue/rc6sXTNYe/t5I+bCb9qfwBknyqt2AORNONv96KfpTFDuUQ
pZ1IDNSOhLNZuw1hqXObGj2iVtQIAojPqWDkKB2VnxMV8u+gm5Q3ZQUiWzLZ8VzlISyFcWo26YBP
nzSD+T5crLvdTcNvayYdKUQH/Af28qgms/WGXn51UZp/m+YisgXATMReNCSwCMiSynuDV2X3Bcr0
/pfvRMnv611Y2AS2MBOcxIFUZQAtjJL1a4ZPki+e22ZPXtis1XQsbAFibYEczrigSfDxFJTSVVtI
j0y19SntPl7vwtLzrU2Qo/rd9NUEUJYP0gQ+OeANPnI3lStRaGmIrE2Q+qEcvMkkx6rITPgAJh94
EzsnYk13qOpsiNbOfUsdsd49OHznE0hxA5xxsuoJd8qwYHdNCufv2wbKOgVQFznQpmmH01Am42PC
RPLk8ISKGx9vbWYOtX+VTNVw6t1qyLYhXB9B33NSvnLGWBgeWy4ZmLpBRXIWnprCA5I2hWUyMvkC
It2bhuc/gknQEdhEaXACfN2V2yDjsAglAB+tXU7Pr63/5gJQ1v53tHa9qO4AwRQf+6Gr9KMu4GNe
3+t4HCq+VVFXqI+uxrVEvy+QTBvX+rXUrPWeg27FCyUV0HOjFu0urkAw9Dgsp2H+ChR6HujXEtXn
99cHcWGzzBX9l2+kaAqgqctNePIaZFEA7CjUb5YlJQzzJF8Ryyy1YW14nDQU4Mx5dEoyJrz7JHPc
bAt7/Wb4DHt+VLJf78rSerP2PYzOQJ8BheZknDIAMC8AZGHvOFF1WzFTZAshXb+Sbsm0e+JNXzib
dFDQE2RwXy93t/XA2vAMWoXcdZvgVAQa32FQ4Ag043tZfbitAWvLw/QpkWWSu6d6coCQdBvhwZy1
AQ39+vPnI+U7O8YWOdImA82gcP1nCt9TIA5BQKrgb0azLg0AJoc5usO2+OyH39WhG/KMP43EgdHL
ygpYWGi25pGIfmjqWAUnE0jnNycg/GxIz0PYJTZOcmMjVlSIZ1fxwPXiUxml9VOQaMge3SoA3Bdy
y5/Xx3GpI1YIEPDchdeDqZ8IaKTxp0AgG0i2xAheH8eeJ+Vt10nRf9SOtOyBlJ3iU0ukSO9oGgtn
lzHUhl3vyMKetPWLXpIwv26c4HkaSlU/8XHIJRw28YG4Er8WFBSRLUjUI8isAYBVJ9R/tNrdlkkn
nK91GEvcXmmRTxV8j+N6uK8Gkg0PxKHQ/OIytigLCRuoLmxXvkSX5sz/O5KiHKDswHANTyaWPN0S
7jJnH1QMBGw3C4riti1sCw+LOlE0L/3kFAgGANQQq/gF2tvqy20TZkWIVMq84HEZwAAt6AHC7UWt
dz5V9e/rz18YJVtYiKjjUyDmo5OXMwMm2AhtiyiDYT+ZEdjU640srDpbVdjKUs/Wu+Q0TVFTnuph
xvnCDZk/3/Z8KwRwOGQoEFFwsjFD/qkmDW1hJObBRPG251vbnwl8+IiaJScIPUqzq2p4RN9BMZDG
t71obBVhP7RQGSk3eQZmyEWBYk7S8o63JlnZ9kuzPE/MxXeuHHrAXHVOn1FXV7/6ocvdrec7IMO4
KaQdK8M0D/c7b5vZqOiyld6Nierhmv1ctFXsQSAywou9IGBLAJ4Stfd9FdyVTs3ebpsV/+/mfCCm
+VRQiPY1SllQ+c0L7zjARO62qpYosl7/pu9T1hQVOTlDhk9s0Xr/miaAGWhTIq2yMmjzGnpv0KwN
XpkIDGEe0ufALTETFJlLBRAIzpTa3btTMd50rxTZ0kItnW4K6p48d/A4cDdAGEbwP6djlq2s4YXZ
t6WFqcN4BpMGDh5yDQuTPGTu1MAnCIVB31BrkergjsLhAsZ8PWCAxW1J+MiWG+LSReJ8yYszmIwc
iDEI3B47E6drZWwLsSu09j4pnA63hHV+BkwibfYG3kDdd5w8cfl3fRkvLABbcth5JshgPtN+g5ZR
gvrovxZ5DhAGy+FUndbV2u5ciAGhFQOCGJkor3WnE6Ript4MDJ6OHp0SVLa7if96W2esEMAArQTF
iWbnnnmpLoEwCbV6JDj/42p47IAphMMqRJYrN25Lk2OFAFR468nIOnpx6yk5w9t6MptSdHW+sjmX
xsyKAEKMAoDNkJ3qxIUetAgd8oM3Y5bDi3J26Lxt0KwQkFaaoua/L87J7GgMx9sw/9CTwdWnrC+H
+sA6KL6vN7UwYLZu0CtRqDu0Xn7OK2zOEOWT4Bxm+rZ0qi0aDAUyp+7oFGfWUgYPejKUyAPAOXLt
RbywV2yhIFEtiHJNHL5kAvw0+CXXMaoNI6gufYpr3w3gMQDLXB+qpbasjT/LumHiZWp4gg7JJ1bC
QOlQx5HXvLIo1OA/OjkT7dqX2lJr8wq8eEP7BWWeNwXRC0hP/HPax9kBhrnNMeMZ33EBk/frvVpY
0cG8MC7aKSiudXHHF/3qNe6Rv9R5wGZbWUZ0/C3sirBZE58sNWRFAvgZNQWZehcUOkgwN4WfgY8x
NInotkloAE243h/6/usz8P/uT6+0h4qSMfmFm3e6F5Nkd3lT1SGYkWHzG978yQZe6M0/TT0Byg2f
kJVk2lL3rMjQdR4MBJq2eIyx1rtXUDJ6DSt/J+7OE/x91jLkfzbmO8eDwIoNpekHZEvT/LOfQVLh
ATToRoAXORGwUFEQtewnVFUVDG6pA/ia5hzO67jqKyIwqZHZnc2y09i7U3oAg6dnuhwBOR7adB9T
HZm936sijveR8QzQ6JXXV+49jySZNrkYvPEudDsPF8KUthzlX77huj/VOvRmezLcLB1gzgsIVgaE
s9nVMbyZTzLPcNfXwy1t/BSKqJuNs6QD7g6tOxhdw6upyx5UMiZZDuvm1kfJFOcwtG5FTMt2J708
a39fXxsLc2TrDt2iH2RNtXmsauGgXg0ipR6gHlfJOHsFimnwV9IDC5vXliAOSVekINFPB4EaZTgu
ezULnvjQQai+F+EEJ/7N1CiHrykDFqK4rUbk0TgMbZiXZ+n13muJ6frSjFXx7/VhW3q6FfgAee9q
hgLfc4RELqDeCWu7baXbYEW4vDRa83RdhCAUcwqUEhfZb2ZwCXBsSFTI+xYlg+bn0EJu9QrBVtJ9
va0zVrybsiGO457B5LkqxE8Jn8hkC7d7+Xb98UvpDt8Kc2HPs1G4fX0GN8bgLNWmqDlDCSzsOJut
mLwg2Sd09sED4RUcTkAPqh9VFYTek2TBcJPAFsKZv0c0rUBhzR2tzoXiobkzJkvSc5Q6eu37dCGP
aEsVY9LAzEkT9cicwMenb4fj3WsWtGNoNtxJTBPfA7LYBM9FUhV1cyjduJ1WhnhpOVoRsMnxzRpW
gXPUakzpB+DPJty7oHp67dpooXO2hLsYs7FQGSqMg4j02wBu4kOeFt22kxGs8xugkYs4KV71BBTK
9VWz0CVbmOk3MAPClWdyCKEvffP7LovvtAfHlNtyUrY0E6/eeui6KD0h4Ef9rlINTmCu6uEveFsH
rBABSxdR+bxRZ8XAcXiCz34yPIEAKquV1+vSCFkxAvw4uG14kT63UQRHABAuEvZImJP7P673YEFC
GNkSQkd4E/XBbDrhAkdNABp17bbClSEwsa2cXhxOhwNMJwy8h32ANBhVabnxNHjgtBYufPGVqtfi
+dIKtIJI1MYwj4fa+wRpfP/FiPq3GsC32IDUad7YlPz0y9E881GxG4fXChgmRV6RGeYf0rTOoTIN
GaCiQHYM99dHd2n6rNORBvNsSuD4cxat0fIL0s4VSIvM9Hx7vYGFZINtEhkqGLGlNBsOcMEq/fye
hR75QvwyQAo20W2mzhIHTrgzZ4yCuX690aVeWZHIC3u3T8TYgJA54bam7uL+PvBRVn7b823doiE4
i3eSDYeyGUGfSgqN/HluOF8JOwsvXlta7IoMtNu8a85xiGIPGPDHau/LKIRxqh7uk6BcK9BbGChb
ZdwV7QT/PEwC3Fm8wGyBsGyBKSftzKm6aS5s7WWT41w6InKewaf3dy0OmqCgubflymyTx8Qp4ByV
y/6sUoYrq57m/U/Ye5GVA9DS8Mx/vzgADU7AWyRBurPXlxWIJlhHW9J53Vo4Wfgmsk0ey9yFK1WW
+r/BGBUfp2l06Ucf4poawBHs8R+FKKnzgHf6AKPpNhIhUM/wQPl2fWYWTt2utfcjYPgIVjI7ubKp
9D8wWiu5tzFTTt2DM+IQ/Pu2dqzdmEc+m6QOvDNc/oKXOp/czy7Aei857D6+XG/i/YkKbSlgVlYQ
eUxCnyku4+UbmVIjHsoUlk276w28P1ahLQWsI9aWBHSKcwDjZJSYoEDmwEFHgrl7XOQrp4E/x8D/
fkOGtuUjMnLA25hmOrPRA1ZkEwmF74aN6oJ8+sdU3PU/80ZGzYcMBHX1tZOyAmm1JPhaVnsRuTI+
U1O5OoVFfOMNnxEEvVJv3AFw23iDHFwZfnV6nDWCQxe3RgJwqJDji7ZFWvd1tKuSLnMrOPODd3Ms
0z7tyN1t42etgcFzJc8a15xlUcbIAgGsBK7y5MIk/q4rPb9buUtcWAi2Em6sMhdA3BKRP2VagLxb
+PCybZT+db0fS8+fDwYXESFMHAl7lcI7R7oev4GpJzjwfMOaq9LCV0pIrfOa7gsp6wy/3yfl9G/K
pVcPd5GXj+0JLo6633hhUEXwoWahPqZ+I5p7MRsRgLXb0grOSzd103ZXhnoNfjFZoM5CoSQXwoOC
gq4MRPxaenNpP83jezGOZIDfB3e78eyJBoG7TlX70x1KWm96x9e3lWSCWPl3K2GSFFM8dBNmS3dy
E5V9961iEYyTC5xL1vqysCZsJXWpqwxW2JKfO2O6DId4NjVI/9Rwwb5tNqxADe8ykcAUUZ0Zcrbs
EOcqmr5rk7VmJfAs9MCWX6YgM5dEuM2ZgWfXHEXd9fI8aObGKz1YmG5bfMkTsA9UiMSESjz6GiMp
XAPW6rQfex1kK++A9w9Noa2+ROUfI7B94G9g3vmgGfeqCZ8KFchon7d5XQHv7Ii1D/mlDlnrty4S
0iJFMZ5hq9WBvgxT15kkDbYJMs9Fe9M5Eyjuv9ev8ZQEI72qAXZPubfHOxmdATSy+HzTwiLW10WM
EjsWpZ17rqjCd7SmRfxT+Lj5X5n2pSmxFm6fqViIJO2eBnCqvH/KMs/K3YA/kN8ky0LxqYXZT7OS
QHr/MBXOmIjLkFIW5ZCxzPf3TgIXa9xh+/xz4QAqKJLZfMdDmd7LJHj5NHISIu4AWXV9FBfWgi3X
JMDk6In0w3kC/+4ZqY8IRPus7fZZF5ZrV09LjVgvHg3DwpDEqYurJ8f94uY8EtvY98wJSrfixkBj
6zZZY3iCb6fwPNVaAl4J+0kKNmKR3ZaOCJN5oVyE/T7iKHWY0ujcSQ/s4xL2+vnWEQJkx+tz8f7n
ZmirMkErBQyCZ5hft6vvApO3wRY2hfTOZ7gISpnffJx07f+63trSpFhRoI+xbUzmeihuKYLfUAWn
9SZuZfLCQMLpbwsCiRUEBPAiDYMb9YPXB/pTrAogusMpaZOVTbrUCSsIwAm7KQR1zIMUBMQ901YA
bksn/QHcTnN3faDmVfrOwTaxAoHoQWsg3dA8gK7Yywc5EtEU27gNYvKBjDUfHpNoYDnfjoEq3W9T
R9w6XVkSC8aEYWIFBjLCKGuCM/we56cvwDYmv2UZ8k1bVjAa873afctKD9fddR8/5IOWZNPrIv86
DMyLN0OZBUc3TyKcTFwi9tIXU7aLm0AEK+FjIW7Z0k8uiEvbCpqlhFENMJ87MTj+NLHpibdJA2lU
CVtNz4x0q1EdW6odSj2ysN0GARgua6tsYRXYCtBU4pAhJEnOU5cDrMSRNXskEZ2FctoJP11fBkuN
zLv2YvuTcCxwHZKEJ0VQuh1ugFEDZRC0YOL3wyZ3qxmLdb2phbRhGFuhJowj0MSmkDx0PgzLzS7p
vS5PdjBhHMNsxwZYNfgbL037cB/NaNb+kQZZhc+kUja+fpricSrJBrRGVBLeQ6jAsjWf/aVRmP9+
MQp502cJSo67hziFdypQ5QCC0mMMgATAvE4rFFvJjiw1ZIUngFF5IhGjHhI/7MBBrFj9hhKS7EcB
J9AbX0y2jDSpSGuqUemHBGjQnwYe99k9Dzzxj04081f28PyL34kftr1lkbR167Xx9ABgu9SbYMCL
sCDVqiBu6flWfJrAo3OCPJp+57IUOCnmEhj4giakuru+HJcasGJQLLIQTtF5/9AGASePbsrS0N9w
GhVhsrvexMJs2wJRlLoypJLi/iGTsw9aX4bmV8RYNGxYV91YOxLaCtEEn5+lHxD+b9DmrH3SGdjn
b9oLujW3iqVuWDEihuIMhg0ZALeZq3BB57Tj1B1cF+7hzTSYeCWxvtSMFR6g3vbzEj4UKAfTDUFC
AvVHVIN+B/84OA/AyrZPVyZm6QVki0Z5DZTooILiA8MhxC2/SM/rWnVwGsehu7glEK3eqaDnQDaL
poNxyTYtCPsdD80IYjBt3f6Ryapr/mUhSrLuS93BDWJTm8ILsy0hJDGPgUjTVanG0tjMi/giQMHc
kBoXHKdTGo1tzLcNvtw8eKnnYRR1SA4PKryt7hL+5n83NQXgAfnFED+QHIYX29bAkeGxG+N0bZ4X
Nl5knW4ELUsnCpXz7Jg2PGipBUf9dSHE3W27zoocxLQN5HMjg3pGpflzJyTnzxoOZg3d9CkG6v9h
Xn8O/yf9XT//32B3CWxbmhQrgqQGWMu01Pohrhgket7QRM8w7suSTTHwter2hdGytae9n8qS0hiN
JGmaYRnqlIBomenVK9yF044tPu3HKK0YFfrjMCoSul+7QEI4l065ZOLOq4DvPrDUr+ofVZ8TtUcl
NCvUroZvQ95tTGimVN65RcrUBhTt2Fd74o5tJh8wNGPGNxJfRg7fOBmgCV+dEJT7YiOqEZqthzHu
fUJweHKCNHvwysyt5U6POe2PbQIQRY9Qk5K22qaeBDBDMh1P7QZXVT7s8yopSezDzVV0LNgS2nRD
gRsf3D/c+fCRS2qQqr0U8CofufroFAwqyj/EjYzxQ52s0P33jMJu8+QzpZI76Ia5g3spBpUV3/Zl
mlUPRRONjGPNuCFEn2I+Kp3yWA/O1pAMMRFn/izMXtMSHgPtXoZ+CZYeKesaBM4RSgZ9CH3jOic6
UGf8B74Q1fhAM2Oea9Lj63SbzN7wv9pBj43augyvnl+869TwGAeQvIA8VzeQL24CA7s6vhlgilJ+
bkFzJVhgYVWZhzrOIn6oO+HzQ5doD7d1GQN0ftgy5gbxScOCuPrgg5Vn+nKDqoEonuA0pJn8CYsE
HpstalfbEfdZMUgZstpCkKTEP46IoZzbtmE9AKMawwIwNRvMpSPgzgJBy8/YQK5sNtnYGR4Bq5I7
NPtU4HqCrQmiF7aWrUymoKK6KaqunpGwSD75Uruf/TR1HsZ0XNNGzG+vdw4wtjgZil7ggacufnZE
ED+X+Ce72BXtZ1VW4T0jkfhFgeFauT5c6s/894v4PY1NNcYZLc6ooQn1vah54kDiMhLvLaOe4698
uCw1Y70m/KEHVCYqXFQRpNWrF2szHJwyCb3/4ezamuPkse0vogqQhOAV6G7fb4njOC9UYieAECAk
BIhff1bn6RtO2l3ll6ma1ExjQGxtrb0uc8oZXeXbxxX2xNmRbraIaQWLCjRx/kjHxo5fFRGR3blY
TFiH+BoEfLXXNqHxXqtINnqnSgw09e7ji5+6x832Mdig7APhl48Jnce+vluJF7o2raPJTvOdGCO/
OvM0T5XezUayEKd9163ucUy4CC+JhOB+TScEG5hz48bgL6HuX8tws4kkdcKg8OmDGxnNLfl1dFYC
JZu2MSCroEAaoZdCct9yl67VpAhQOhp7SLlPOvcDesQYx2aNgGD03X1DByRsimmFWyypXI3gygW1
kv8gBPYY30I4edKXMZZxnBawPyIonqjxsANW6IBrEBUhpAlS2dTT8nPQShGY1s9jEH6D/GVdrqxi
ov3pfKzjMneEVQrpbnphS53CmwESknwMKEzjU6U4d22+TDPMxdJhWMvaSwUipxFAAr1k+32scao0
aVIwopud9uQcuR0pEA9SXLTtamqSLoExXpDHtoCIO3PLMEV9ZskKZ1WoSEk3/8FuJZYvmtrWlyDh
OjPMF6HRta6QrFQs1Z1EABP8Vxsclqmfu/YvjOKFZSAetSMTfReeWpYqdeBDRO3tLIsQ1kATQD0W
pmKAkRjNPNQ4IJVzEzUW8tUkQI5HlswV/g95XzHhfpYkQcDl5dzKGlHahfBBH8ITDfv5qyjHaGgz
eDgqleTxgkQXeWkMRD3F5RJV8J3IQfWFmeButh1K6R4BMHV1dA4vi+6qXcJSPEXD4ic3bQBIk9/J
oVsoyQhSb+YwC5mH7eVYhdvouR+KqJn3bSOm/qao/ME+w99NY9spg5WxrAwNkgbgQzH4IZKlInQu
GCzjbspgH1SE1LAatFzDjVkvNabqOxE36/qtjYFzLVlUIdJ73mmMuCzCrABDlb8pBKqzj2Tm2aib
1V95H2YK0XfQKoVr5/8u4MDcoXRXjD8gmG7BhqyaCHY2F81gKZ1SPSRL+BJRP2geFrN0DcMS9CCl
zWAxW8X+rjIWHVYejgGU1gVC25BTXerIp1WF5Bh08MUOpXOlGKfCTDhhkHyyJal2cEyQ9Yw/BkMa
8v1TVWdL/k8wHA1CM7MHDOYRGt2P0t/RPjTftKzPzXxOVLatBGCmc99yM7GHqUjq+J1QGoG1DOza
a3ZLA9rROXr+qQttDnQusEW8cCofUR08uq8bEkqwL6HCvGzhs3xm8HtigyWb81yzqHZSAw+Bv8sC
MCPn7+BR0OeoGuh+RZeHxxguzRlHnVPo0tY6uMOEHBB55d8nMfeu4hA2OuggfIhXV/ZaJL2YMuB3
bZ9rw1STjX2g4B7Zt/cwiFXfrYkGeWazP3Xjm114AnHeL/uBPLhuCH7UxK/3mPe3O7gkygfXT+EV
U/jaP16YJzYpstmLLb5+iXLkXkoZLMhMh9FmgwpRRn8+/v1Ta2Wz3UrkIzYeKbrHo8b9qwesFmzS
spujzIahP3xKWkG3Tr0FLPuJkJF9iFo0/Dlmw8Ev59mp2tUa9kJnEMjjyvvHXrsVBKBGTAyuDdND
FFJo0GfXTZeVc+x5iRVmEYJXn9OK0y19nrfRUvIlXF78xaMWJFg5DvnxXP0522+6pc1PxUI0HAjW
h55XvMq7pHFQJIRo6s88qxPvfcuTB45tSefb6aFbImMz5KxLm0p8tO/Lsc/6eHGdWLzhpkQkoIph
NrsGD4VU85LbQU84hDTjuZzPU79/vLn/tN2i4dJ0yUQeBr3yORdYAePBhg07F6N36iltPnVgDcwj
rPMfKLhI34xAAUpNQe0zpK7hj48f0olue0uT522opA0a9yCTqP6DfXsCNsYn0DTBa7ip4JL5Au5G
cmfJEF58fMlTxXTLiqfzPA1+w8VDXbNo+YnMKjeWKbJvZ1amYPOB0LRLGJKILsk8AaBNYaYn7LPj
vjDXFO0+lVlVeAX7gjesnz/+q069zU0/PkViAcu4Dx48jWN3AIoEyZKwBfr88e+fKA9bx/OoLojC
AdM9FLAGeyynoUkQgmRhq98Ok3ePpEogSB9f6sStbHnzwFG8enaifRgArJLMo4D/AYc49kl215Ym
b7pC12tj6AMTjCeYqtRADTpf2G5Hq4jKw+fuY9NJwIJskWZl/oMV1nyFhCp6hUz2kwDb1sA4KhLV
IoW4e+zBH5mOyEUywl0hIXa+hRMvr1j+8W0ExyX0j50h2BQKf2zM6mA297AWYIonO7C+qhDGSMcT
9W8os1tw/iShMpC5IgPmgRdwLV5qsZ9c6SEHJAJzEogJCTBMP7NE/l77X3/TpragrvvgHtbiDplo
S9XcqM4BB18Ea6Z8mqA54zsE1mk+p3Xtx+FlaTBZctc4HM81DPtlq6b7Ye6lCnf11KBTTqltLEJW
MYdrojarkcXSn1vQ4b9XNNnyiWwfFKqSA/nW0WgI/QdAHu1Id0BYmCYPChK/cLyCmAKONtyO/ZGh
o0ptx2seduMrAIRYLVk4DDi/5G5dHJeIBXBMqBukktWd+sJl61c6s4WlnjvAtoa7KwYCqO6yJOLr
fOdHQMXLFMEF0fwCyC40eTGRwdmUGzt7sFD5eLGcqPlbq2Lk18YTW/rhxZCelAjHLdUL8SL25rxS
ndkYT10j/N+NKxGRMnFkylul4DJTpiogmvxkHvKykAazBOGZrvnfb43+/R7+s0HOK28pC9f6bmGO
4sjEXBkemC3hBvDxwzpRU/+yKv9zgSAmug2tLZ78HiPfSyhNfcZTALiekbntlhEcvS7BsOoMP/zE
9bY6gNB6RT8Ab72dwmboxS7UM5t5hlWCPOOsZNrpH2HVgPRwZjWc2J23woChKOUk+lXfyriq5B8/
YYsf5GIlkb6PGbomllZxA0AA5oN1KG6lSQbvzMTsxNvbagXCBYzhHuFKT34yxT9Cv3Y/fdJ7nzvy
bmUCgImBASX9+mQhRb+SsuFjynnQX+LEa8+JUU69r03hRTxwQc1Y+U8tHehj0fX9l6hyalcFtto7
46KHj9fhqdd0fIT/WYcgoxuEfK8+wCFSu+6NrjGXX2KQH9hrHY9uvAvbKZZJBmiRRj8oVY6cOQef
8CemW01BMCK5DzqC6RbuZIH87k2WyEc1tQR8qw4hK/MPIGVmZKmtBs5kVkxxGyMDcRIxpqH4H8N6
PR1E4pjKIM/u+H4gdVOMqW2lR/ZwvKlnmwUS7Sd2qXaMxC/R9S5ed3VZQxj/ksgIAOyZL/rfpYls
makgu3d+oT3vCY4o4feOAY69JARy4ftoXfrP1aWtRgkJejqK1gHp3VDzNP0VFKK19zWmPZNn3sqp
hbdpJpEFOfGhk82Lgtjz12AlewSiZDQEXV4SZ5CBeHz38do79ZluIF7/GEswjSt5qsY5RsJ6VbA/
rCLU7j/+/RNvZCu1QKybnuVYdV+cb4vneBXNn0jr+UsFa+vPbXpkq7ZoCxwwq3KhT6qucRAEZ2h4
6sslfAwakIc+dx+bZhJSF9ZjSqK++MmwBvlkdd+lSlZ0hkHYNH0uD5RsCf3OKlAqq548dbZdLxFJ
aF4QV5JcBLEKdmq24lPVmWwZ+1RzthpM078I6mEyZ8KiUulURPLMVvcX2fr/DSJJNjUNFqGmUyFt
X0LsdcU19FY9joYzlDDVkAWIPipzNCqtavLWxb5/XS5epFKIkbugzgHOUXoANkUDgWgTeKiTbPSW
uHpNZlM1UTZpbNKvqzCwoM9AqC3t19oe8wL3BcK++ftMYLDC8sr3bUgxZEyq0ab6mLCtUzuBYMHS
pZsS8rtwEBDccbiysDsVTmOxZoLOmCFnThN/ivPOhyCx+qGWItQqm2roVscUP8uGYR95UYHZ5ccL
7N/fPNnSgon24XHrCv3aoVEEuh+FvMTo9TjDAMVQgc2k9oGDUOnXx9f7NxBItmIHaF2j2OqKPPnB
PL7Ow+ByJ6viRsRzdB83fbkr2vYc3PrvKkO2mgfriB/WCPR4qup5eTLJ4sdZq6LynHn8iYe3NY8X
s9bVWDXJE2D4dUm92A8eQkPRAbs+nPeVSbr3jx/bqTvZ1Msocn2QJK55nfugHvN5AE/1D6t9f/3c
BbaSpMEUkR3EWjyRBdZB6eAj3juFw6o7g9ic0AyRrTk3YtcTmELP7Dmpe8bjA2Qb2I5Txdua7AWg
cFtdJAFtJCb5zQIN3iN1Ep/JYbG1Lfws9IZw9s6BOcfn9o86sTUX1h1CknpHy1fAJ17cpHxNRPeM
npTybyscpt3VJImKxWNYtrOCUCae4RevxnHkNzAN4oF6+tSL3epBXEf6BcFN/EmaCm5THKVgStdp
OmdbeWKJxscF9Z8mL4lLDlZXEj3rAoowP+vGRvVXmkvES+YIl8NoA4PZ5lyi+YnPe6sFsbEJFwkO
5JOuwNLtqw7Hbq1JfN8hZuIWqjrPpMQp+qmeiGylIQ42FWKZOHuiFBmx+zhgMcUEF1ba2edez6Yl
CrzS7yGPYE/gqEqVL7EPbhlvtfn6ud/ffNcYMkvB3cyedFPTd9LDvCQLytlOZ8r7v4lMZKuVAEHR
Dxm42d+7COBAJic9LTqrDYgpTzRBJE9wSf22X2lemtHFX7Dn0VVfzPE6lo8f3+KpL38rp6i8lrEG
mS0/wSQc39aE6UNXeVRCsxF7P3yv6v4k1VpB7lYG7hpiyJKlZkzOIlknaudWbQEWPNeN8TRwkKqL
+u/Mi6rmgtvEniP+nug2+eYjMwJ0pLH1218uaRro9uDFYtyvpgdG9mBYE3VnlvvJR7mZbJlS86HU
CpDOXLOfGoRNMLrs1xHaeEv1lR28R+hnyzwapiddeF8+foOnbi/83xriEWQoDBFWRAp/GjqBd1qJ
7h7Nzgwby46Y9UzTfqJ4bPUXoZFDi8Ea/QX7FL+5Q5IalkWG1TsWIi/WUg9jWreLiUXeQlO8noM6
Ty2QzUcIKW4k5gJsszSAt053HTVhm3xzgU/068dP8MSdbdUTbC7KZAl69TYvTR29hJOm4gqcYQ+C
1biRJWgpflUrciV5AxLx5w4PW7WE3659CDLs/Jb4a9LfurVe59+NK+sccwhMJM7UyBNbTHS86f9s
MWU0Jwh+9t0bnAanZtcobJW/LULm/CT1PYCX1/CEw2k+//hZnrrc8d//czlMW1aEAbnorWRDKw7Q
mJVekPotLfl9BJCa30hQQta3z13t+E3852og3FQmWNbxDWigP3ytp7WhZe6FQEyONjILDDbgQZ4g
UutMxT61VDa1pJKuhQxR63fDCfWqrGrr9sjBmaEbFDsYkM2hg/1B2zQ/wyLw6DlV3anrbkpLgriI
gNUueetI0UzDoevgoPY0IuUsXi7aprNlkk0l7v6o1F8WUnzyfjfFpRjdWq2rBoMSlg6J2euuJ+DL
QokQsN0UYBXBO6AZxuZ98fFvh49f66m73ezrS1TDXsjq8l1BsbR4ObIxan5HvTpApM5M4qMQCw/c
tHuoYJg4p1g/UUmjTaUJwciI/Holb0JidHY5wSaxbCDDNOuULx6mi+eM309caCuzcJQA4PchlIXv
DyBfiowgutc1OEVpp5k7J2T8N4QIQ6v//TogvoZcZK3l+xqZENzkse04pvphAvJ9si99Aq3zzVDU
jbwlIacgQR6FTc57/vgtnigF7Ph2//NxynEqZuy7+neTeFHyBdlOto7S2I+Z/4yx9oQDrGgTEZ9Z
qif2CbapPNzEauTxUr+LpRy7lPIFvEpkHyDH/OP7OfXWjv/+n/uJq9ajBPvpG6+dLvcsIeGYGlaN
4b4ZY68+cx+nHtumxDSmlUsA04436EfqHnSqgLL+skT3GX1vWhAyDjUfYYR75nKnHtumsuCEVcL0
o2t+rzXIhbcJqwKEgnRcUnXOtfnUg9sUkURorwtFKX9HJebwL83srVXaJJW1t5EaxmL38fs5UTW2
Dt6NMMM0KSHf24R0sQ/T4xj5tJnvI3Rjzl0Xyx+0lz7SSTSogOekl6euuikavqQtBLx8eheTRrBB
GnXY1ZPrKXCe8PY1MijpAAquGUtvj6jNIPj+8d2eeG9bmYWeA41JRCR/46A8z4+6j3oDDb5qz5X+
U+3sVmYxLQ5URTMUb3HS6Uoe+qKoIWoMMG5ochiFUMNuy6icOOQRAvzwl4Gv/ngDrJ35LKeVV/Dp
zKd36mY3paR0YZcUtWnej51g+0D9Bq5saSGisXz43OPcVA8v0J4LWz6+c8WdPVSzH844kRGpS//M
l3Zq4rw1/8awWfB+RmJuyqvG99ajf+QQ+bdj5crm+9KGIWO3dUISsdxBsoUtDwGmXFxRbiPr7fQA
MrLbI9RMjBquqsduY1ctOP9W6SQhtvoGDnVLx3SG8IOXOUBJCy2qikYT7HRclp1NV4VWZcmq2QUS
LI5+tCLKEyghhkOfoGKewZP+8qH+geBs/ccD+IoMrDFIGm5KKps3x1cIb64nZlRyH8DBn3g7Msaw
wboKOfIiLokqI29E0nrE+ynnJcaEZdouXc/ue4TyCH2D8D4Y81xIgLir+CMAxE5jvjZ105kUTZm3
Ps39qBViCf1ea36Axn1dHiMZd7Z/UGVSLu6QWK+UNtMN/vtLo/xiiL4zZjgbztSgE8V7KzSYqcfw
EjsFhnlR4tgJ7Q92dwRUOOhn1Y4OKmmCTFRxv6rDxyv3xC5PN9XVIKBorIjFqoIwo/PlgQ7jzMEx
WDBVbnfIMkLTZBlz0R3iDcx4LxcRJufysv7yc/71pje9GhTwHTpO425hDmzr72Y8iq5eVx9ZiPqL
F7YN3Q8MQwX+OFARJWGdmrpXw4Ej/5SDHh1OHV1uZ6DyRXUF8RHi6TKoNBZT5wuriohPacthVWUz
6fma9zdg0zDdPHDPzaI95yx9YuRJ6KaMT5Ym/fG5lWkMR8F5/lbjYFEVebwSV7+2mJFWcQoZ6YC/
C1LfVq53vfPBrr+EDb7uyr3pu7XrLtQ8mXp9IrBDCOqbkqvEN7kB/6yuLrTxx/YXCGohDfKOMoS/
3oGATmEzksLvuVy6bwbiNDadWYwhPVVytixw4NK9h+JtVVpC5BUieTZQmcAESYbzFwKdhsJtOV8N
Dc9DjELqUKViXTFEOdCgg1PcAbnZU++nis10OfCaTdrLaaI4UyJFJBJzYgdmJ5mDy6MSbJqzGn5W
VOeTb4MpSPtelFWfFXWv5Q4i/Xq+lglpwS6oh5gtF6Iqwe7ODE3QfmeYcVin924eF/uLxsE6QF5X
9EXtp9zGrNDpCFszC7xZutjwDPBpQINLOSItE47X3nEQb+vGmscgihgPriodVBNJ55aNbM7wEuKx
SscOzedhapkpXuEvEpY0m5NgDl8XHO0gWWTMTsWuBBt/cTkUBMCjVNvEyASI1l5qfNtQ3bX1Bemw
NtrUIFvPIe8i8d0CEYm3iFhclPMqy8yPiUj+LJWZ/XVPFs2bfctnoXe9B9c8lZk2IrzdEax0B861
rVkB+T5SgIXZM3iWLvdDFcC067aN9eQPt+MCwZu7ipjsKfwdevCZr6Gk7vof0wLZwj30r2JgaQtl
HoQbNCztg/RF3F0Rb+ExdoYe+rfgMoRHt/e4RBPCx3JcoAuC1AV8ku5RzuuogktMGVz85vwCtSWr
J28sv1GAxKAvenKCzXdvsI0QBIvUpXsJ2wqh0nkP8z/1BWSRuLwkjIOocGEEtPZFuqyVY5BGjmL+
WTiIq0RK+gjbDZ6ugAI5a5Ygrm69MsTIFgKNiLsH6F4aWGmXLeijQTYDhuE3UKBYeW0TGFl9g19A
W8uMSX+sL2jlC8hDYlo4RtNx6WwMf/Nu4M8ywuT3pjejVdEeKdHBsBtxxuvbjMAOZ8nnMQnKJsOm
bPA7fQByZpFProCTBVQpzTxmfdKoyEsTSSAoWWEt0rSAY2cbTpfQljQrRCZV2IkU9Hw/3jU9teEv
amQhLzyu6vKHgOwz+VoM4kh1pg3y9+7hqYeEei8BIhykkehjUBFi0zdPtE3a6b4I8GafYqYW/hNF
YYZZewnnvuJtgmdxoffrOIH2Ca8oGMlBUGopNtQmJWMVs8dlcLXvDtgjawpwf3G6EwfTGoD92ItM
tMaXwrcJp9dJUXnip22d65aLJembdrgE6Szx8wnTZUmhOWUeDHIrDUPMcmWmNG9tzQaYVMXVUE97
NB6gbCIfW65eWmEQs6q0tTMcbSH9NCqG5Db06vp2GUPlJzsS/BUBtQFXfpQPdo0Bi4LQJ/VeImtR
PM5wrfRJLsnkxXAV5LAf1Ok0Ig/rW4IsAVNlUYvPftwzOBoCkJZHaytYFroWjY2SRxA7BTMGtvc5
Tpyx2rsQXUWXzbyo5z3KBbS8GWZZZvHSaG06B3APJYvvzCw6WHPW85qst6Ps/f7ONGGHVRonxay/
NlTSAm72OJmVD7RdkEOpaoycdO4LSus4jRz0u3dKlBjTpS10W6FAdK5P3bNniglz5aI01h3UUpLm
y6hHgClIr2Dwqmk8Z7tnCi8bt4/IMtudsKieYTZ5ti7HjC9wiv4aOCMBaHXIpxlTMeIjVvvQIgXj
nVdzU1b4Awi3KI6KIx9jyNpILeRPOfp2mLJSDiFPxxFwmAWFcWbQ+iqMqk2uworCYgpTGuhGr0o8
pjhbgxhCs9HBF/I1YiUs2tOOzHYYMkEWuT7AglfxKHNQh6K7D7kI9FVTUBgOpG0ZYoqVBYMh/gWc
wz0oHquQDvcMeQQSknkZlt27WoAIHhIE+cEdaoiUFTotfHjgPuELLfSadpWLRozpZ3jFv2BIL/nd
DFWauhSwFZ0gK+YB878bjFfrx1C0HmdA9Dva5WXHPf2Y1FAnwva/t1hkrmYKy3V1Q/MmFcwgnmHj
1vQFNEqIvnyPkIwJn/4+HsLup4AhYjXsUV9hAh5JRboLeEuFQe7XsuXPgy6Y2zMfyRN7PVZ9h2l8
AUwD2HCtdZ3sgHyP1QU2uoDeNbzndXzwiF/EP1ZAhS3Uilr63s8xhGjJP0RzH4vueIriVZHCEcP3
K7x6bKD7ZBzC4M2ssYHHZTlhepGiYCF0sICfp13TwmFkd9HGE0zur9lYRc1tg3hd8jI5hjHSDkop
vCro3OkAgRpAubmE2wnH4f468jRx18qih37BS7X97x4UPOzLsWuHW6LUXEPKBnLuN+VVU+F2PVRX
8+XaR4mSeRmOzXjAqUMHfupzDzsbKMUl+15HqpxvJoyz6KMQPU2+oM0lSqYE7i0Vxrc0IlCroKqD
VpQu0zDNQ6qIbaprr+9Zd+H3+Ji+AJOu3fM4msYgggDmVI3OQUMAxpmyaKyEyGqg1yzMWRhrhOS0
M8K1d0GMb9dgfQsuy9SbwpXDdQx2p5erbT2y48Y481yWi4Ap8Qwv7KOsj420fMYeGuo7TJtQeFK8
XHiVXhXdyuZgT4sojA4DXIHZ1dr3vcdzkMTl46p83FYHn0CThpWd0IgUkIR96yBsbAwaAnilAnhY
XcfIbmStV6sUWwToy/lEna74vrcwGE+uPXZ0I+9GabFY20auNYfMiwfdex0WdvyGnWWs5S44/vp1
vwat+OWVQhYiFaRtB7nvmnC09WFtVItvMyR9wJN9vfqEP62NJngUmEHJ5k/ZQ7l15agFCu8h4WGE
XEUmsBDJ29Y24WuAZY31TrXR9noMBo3otkVid97xAfv9+1KvHgX3Lz4aWQmZMHYZDFOSxHnUYjy+
64AiJtew76npVzkwb/jtOLPiYhSY0kT7dvQEfU6YscNhXpIhSUOJGceNxWvp9hHqtHkdFBvKh2m1
cNpLeSng3wXif0TdnKLr7vWthvuaucbX9mc22mMPRQBLh2G/UtaIX50J3A28et18Ec06KHf9qMrw
1sB6y+0ChvnldY2UOAXyTkHafsyddcbuW7gfBOqxwFeEBWHxjtVdQuGFtV6MBTOuSwlyRQOYMXDn
SSjzCqiLn47sI/jJ4IhKzWsblGL4rm0cmGkXV4GTRepo0vUyI1VbBO/htLRBtINfILKY06FzoCJm
/uymMkJQkgdx6Q54M+mBuwYmAca+hLz/rRqUoeggRCMadw3b1HVSWdh4yF3ZtXSCrPMWaW7SlYcu
WWh5K6uKodlQ2MOmNUXcm1iHQxCYagkvdKAnb7inNnbRkEPe26suFWrx3LfGQbr0E/MKWOXkFrp+
PmezdiBc7VpTCIwTbbD4c4XPDOUZp8uSsk6ojPoIwcR2iv8kv0GWp8JezUlM15tl9bj/daWjFoB5
iQjNk0AKzDg/iQD7cpUxsEQTc+FVReB/q5Z1sMhxQ7Mhd3ZoZhJcFqZJgn5Xx32IkAQ4YrTeup9B
ulreZx+Cnj6DFecixy+YDQTleEGx74oCZhuu99eHEWeziF7Go5RMPSUDhdX/HmKfdtLo30ngX1lP
gKaSeiDmm/gCuTo9bLmg0MByrYVb8smApjpla+l3Fr3aVDFa7FrctXyp1lCTH8HSjyNJ6dD3wUXV
RyHGHxaK1NmBGDXqgKfJWg/Lcy+6NvSv4LLetfV+pFFHCCJzcP6B8k1V0yjTWThGyszaCQ6+uzhC
9qvKRu5ihrBcNY0QIOc0bgmyB8G+8mN4eM8rMnZSZjpMofLZb7sJwuikM8TtW1D2vC5dC4gWyksL
/KNLeavmFtEggghi8tG5ulyz+cgezZFntnTqIAs0bWHaFOxo3IpuTZryBkgiuL33EOdb/erECuEG
qjXI1Bp3DlkGCADXDmfX+aIAnBr9KAn8Xu/iEJIjBvm+L+MkxekX3snfcYy0rPqK8haiN/S15dMj
gqIRJpT3PaejvK/x3UY4ZMlQevyyNwCuIkgwuM/sq0imqdh7GnjctwXuH/QKg+1kfoy49JddPJTo
/NOK0oADSypXpQa0fxHM2Q4MO07xQ0XBCmxyAYsRQUfwPIfPGGwGMCpbvyTaqinKC7iIyOaiN7YN
YC4QoNuoIT0SXvhrGGVUvnnooKOfmK81np+hLUFWN5ieeMlwwl6m6gGuBxW7WFQok2ecmrFSUlGw
ebgbDBvoV3QybXLA3aMEZT3FEkatLquF9cfYEW++irwymHMLA0iRjyoZHfltEA2K5r5uqmrck7Uf
wgdmq76M7yBCwGu+VlOojH7SCw36MB0iCeljVpppCNtbuOQa+EH5QTzUmW/VX+JkAtiwv10xHvH+
KOs7t2PerP2cRmtohlTDlWH1D/NUTP1ji0pk8ZWrCBEiOQBKTaIMXoeUmwzYDJU4b4JKCwggKNd7
os1kXwbGGzx8kJHZTDKLboy/oAtqwJPBJSRl+8ILh+6qD1Vtb2JIiwH8d+tU3Zgw9rsltVgS3L/o
MC8N8D2pFvYfq0cInJBnXqvhvWfJom8VXY6+9omA5G1IfbOMxW9pkwVZHTBNHkCAcJJEwS3wGO3e
sERh5APPhhg7V+SKDhl1sNwZ5C4cYghFM8BVfexy5bNWX3GUsGnclY2PFhaz/mpBSksbdX0FWT7H
XPBCBSuYyhk4Wav6VSrHzT7s1mG6A/QwA/gnJkb3jYMQ2qMs8nVglhs9V8LVGfaOsmX3widzN3yd
Q4ARQeYMokybe+zzJRLZ0X33UbezQcC4f4Xc386z+yCEQw9Lm3hCNqGXTr1bgRzJpJqqJHUM9H+T
LVFrHU6fmLqT+gC+dkWS3f8xdh47lutamn6VRs2JligPVN+BtG34DJNuIqSJIy/KUJTEp+9vFwoN
3Bo1cCaJE3bHFrnWb4XFwdIcFonFkol6orfCuywT1YJ1xu8EXkNyjgr2v4mrEUp/0K0uhsingyT3
PfnMoVTk9WMiy81XaVGz99wL3gQS0WG5dUQcKL0PrjxY2W3Rm3JqUOSK5G3x1zpLzEG2SBxwR1N3
nn1XZF2EgABy5SlNg8XxtzbbJmWSJ+w7IofS7UZ/vUdXFa0/xOTarwG6v+4oCq5OcpOYIpczqigU
0DtG7gVUYI5R2oNbJM6PUWLv+BE4e3jbO0XVr1mjQ49A22LXth8fRpXXwyuIe6CvRkfh9FVGgt7K
l5mJUf9wa4ma8NDm/WyHQxxxBB174hS79lxJbYGmFzGQWmQXzGqWBIAQ8+NhGgLkbZlyNWvsyk7j
bAe6m23v3dG7SsuemSPS4bKqChd56ReZ+9eNEpnxrsBYJlnZJl3r5qz3PBrbuxZ1jRpfwl2Y6K2q
Y2J9JsgUhmezRPn4I1jU5u8p9JEb+VnAoTk/xU23meUQezyKJ+GMwf7b60eu0kxpVxesrfWw+IfN
p+RrO8wTZx44Xu1sOZNnvApzikiNA+8apNj3zzjiXSczO60ktmVAjOFtnkYY00UXO7jkWqXWQiP/
Ltnfw513o+tE7sFzRWxZMKYcK+E1SAq/z4/GrK3qWQZ4aDSAfJ/z3ErCbwrnuIf+Gl7zKNJkOAx2
ohUOiXcd9d2FGgSvDNJ1q8vhh1MOEScRT9sU/F6JSGj3W2EucOGWYiGW3YOWshbFz8VNVF9fi64Z
W/trrXPXdl8TFeLzvDjVUHgmS7gPOOnCqBs9fSKf2EvKM8xOTNcP4TgF5QWmXmXKNi6eyd2aW/c8
FoGZv1ZF5+1zptq2jdQh2aPev9vjdd2RI4Qy+CVkkxtmI88M991Q9eZ7zHNiz9teOqpLyQRtpeXz
kEocm6Itp/nAxrJsb4lHwegPcFjT0Tnl+vFETefamuUoTGf9xxC+V6mTjCMyR9O8J5svYykY6zEj
ICnW372tCzXpWKsa1WsVi7z9nPNun3/E5Kg07+Rky4omN1XPcxqHprbvJfhzQjJlgcT+K5YytXTp
gFi5PKCygLtLRxHcanX7CZPiVSfSb/o7I7ip5+POnJwEJ+HG2upTEfDV3bMqLamQNHFuhe+2H+Ng
aHy+cO7K2jvTPFm723E29aL8d7JTUC0epw0VyW98QRzIJ4djPfqQzLlek1mrveZ+dALMQSeuObf6
R7WbV3zJGSW3bAq8ljKLRCXdl6ItpK+zvopc+WvfnMmkyVgVNVqfhQR3FvOmmT2atdmU+WJmxIjK
32gvB988eobou59+fNONsh/I2HvoDR9fnsdmWYNz4S/bEN18Y3WynKNkqNYZoHtP6tsGazjojc8f
AbSW+8fsx9vbLXkanbxq7/zK1WBRqifTZzhKcj26j2U2LAaHjW0ot0QisRQA8Llx906tnyseB8Uo
2x2tDobisVBLJQKYDvat5GQDt+ePHptmWM5rwagSHVdQQa5A15ZjkTH1lYsH4uSiqrjTOl+GU82m
N30LCvJZH/I21kt79MIWKOxALE0iozfeEX3+eyUyp7dZ45Do2qVxHoLTn3Y/ppE8Zf7d/TBdpSeK
rKXVtzwsLWsVvtQlbJMzkZoJ78myX6qc3UlWbfm8Jx5Oi1T5hU0yKtZuvE3YuEiVhnVR8dVqLsvv
ap4T1HRd2e/7I5rukP1CNFsTPOOszPtrwmG2U2Y58NJQxxbkifnBlRmR8hTs7hT4xzmerF7TxKik
v/P3Gig/XUjh2/+6YzmLLrMlGTT2Yi1wlj5NeT46a7aEJLpsGUxL0IUnsMp10hf0dixy2T50y9id
49BzY1KfIB22CZfbOvXm7G2JpFzaa+bdz7Nw3npbX6fYjK59CXi9VX+Y9Ihx5YeZKno2AviOwXWG
S4Vt4wYF7IjSi+ZX4wX+azkSD7udNYFfzXBNahtO3ZW6u1mLlypKXNO8VrztJv++MFu+xFfe/nID
YA3CIDHUK7l7ZOrMY9rwpEp3LFO2eAgoF1prP50w3SW247WlsUIfulFMVmVqowNEcK4VYSuz3UhZ
yCNNuoluTuQYuUP4veaMFMB3ulEovYDSO5PYu3y1UuizA7/axGe5yyBqH8yIf4fsxGrtSpmu1L0A
wAKV0LT5UOSxjcrHfV790j2QiqRDGgTl6uj8+9TH+1zRIRgPhF3RDJJ79WEJzYhtJiotA8XRKYF4
/2mJqcr9tMwLt/3L9szbOO0ZP0hVncysxJqFRtR8jaYgW/LZzYWSy4GKo4i+WWejJOjeTMPcFefC
TOH8GE3x4uf3u9gmMR9ldUM27vZAO/IcWY8xKkUEnN8GijVuC3b+yFdFCBJcIMHO8pjiD2LMNlIZ
iVi2td9ickwiWOZDXO+7Dq5b1LdLi+a8y0fipmA7eZbh8CZjHprclf2eGeIceTKK1TXAN1MxzWx/
eQlMR/1zQGr6ez7pQL56CUHOO0FNZSGu4Ej1Slm33xVj/Ghrx+QULY86makiRmU7NdnQ90P3B/5l
Cb9pf8YpfKrDUYXPGlaJ8y7S6zojUNpDV8+nMZzDdTw0FlhgAzoH1Lh1s/dBfx32do4m7qBmDPgI
DgnyU2kI4M+ZIs+em28BqKUaztwRlpW18nEsbIcAz0vzioXe8zQg2WSCTytavN4HFzs8U71/S4Mb
7ppazPbdUb2evXMZ1/X8IIyv2FntQnluuiKUWeKL8czmqKOt3LV6S2a1LL8UUv42Z0Uma6w4+kb0
IQnnupzz/Q9589wX352lK1d5N5eEnLuPmkihKX/tVsggu/POqaTT/JycfJjUixShNuujLFACrS86
YX5tnpGveDMA+kawZnSIS6hS7MI7cWYgoexwxs/msmZU4+DtG8c+tDNUXP4y5Ws0L591WE2LOcUF
Yqn8yCZKWhNBhn34YreiHh53z2+C4lWh7CB4LInLqv7gOHSXBzYGkLNs2XqhBk7PNfDLN2cCePI/
FJWOrco8f1iUPq6DRN6ZbiO6ounINYxPKu1MseV3Yz1NurMoXaUjxo/Y8ZXs7yeon8RLy7JAU/HQ
37LXyoMXzsJ7Am9jaTjAXxJMd1+FZWy/z303VR8FXAEUQ4GSPGkvBO03Tnm36hm73qtgJxnoW4gn
5c3i2AX52NPFJgIg9MGMdrxzx5Bf8XGJwkq92XHcqg6QfPa8CxmLuvNZFIqwevGWsapV6mKLld6l
lE3LLTn1O/gsIW6AS07pBsP6Ngo7yh/hYpb2N7HdqD9ToPZq+lhXj7v1qJLaJ/MtixK/2dCJaOZY
aW4dyIzZr8bTuu1/8i7ct+qzbxK/E0QgJ8sKm9dCosQjFxo85NaM5JKGS2+vkQhmqw/VTIBi/gUM
eXKZTkWw8xa0xHLVs9ovcYTKaX3PHUyx4oqGI0SQzl3cbrf8CsbmdUiOSB4LLQ5zW/dNAVM7DD6E
WKQaOrWeaVa9bavDMtntuomurIp0jk3fRvxgEyGBp3Wh8zR5cQuXp8c5MjUVVYvDsZrX3oXjW8K6
jpg3R1xQmYHLIhc183lIPSIlyxIr7X6urIaVym6i4SbOiMVvWknFU0NzymdF4NyyD4cC1Xc9PihE
oltGAU1p1blU1Bw0p4RvLfyDJM08L1dWUtQP4UsIpZurV5sMaJIukPsyzD8G1dj1C6ipP5iXcolw
9Z58bTw1XzaetoGdHE9CBKXC6EaumLorLFYF+jS6cZFA+GQRLacaFbe/vBoDQBM9RsbYerx4IWl7
/asLDEODvQt2uMZ/Jodbbn8vBeCB91QyQftJw9JOgWZ8iYycRX1qtXC6/Vh2lMaBj624WbqD48iy
UCR0Gyf6NGhz5gpnK2l7sC5RVWL3ROZAxzv482q3XzlUHj87ozwT2sobJ8GSOiJAus7azCEWHWau
MB27do2cp7bSu44yVMuIhy9B1IXF9BFx1U3eAe9Mw8WSr4HyrtDbZMnxzhSeHbMZppTFugpBbPsM
RDECByh7aORfNMSForwadiS61Ao0DoW6SLENQ3NXrqPyxxOrfD/YP4WrF9jEbrNu9WIXfNBeGs+T
mTRsd9i3YHY63IZmfQsiEFx0IDz19nmtXd18dXaoZGJLeDbgc8lMpj4oU6XbiPU4mn5U60+UYqXX
/5AToXTFAXGyajYAV/Y0jpjbv1b7rSoUsHGXetJq2g2Dzq0c+pBB8Lsc4VmFzOvsFYRPFsdwCkIl
fhZDDkX5Mcxr0ceMrHO4IK5uAS+6/Vo5XYnyRq8Dl8thMkXvfCU7DD7ssBqYluQZx+uIITZ1CRdu
tz+kA4a4lS6xFFMvHzxgRmiHIy4l6S+A6ybHGt9k5D9Pk/zbRtBHzYdPrAL6igaUtLjvA53QBoyw
hqTGascfST9abogsRdVgHLm/j+6SzOOdkSt4UjoFVZKndjeolqCOIi6vRwciX3qvmPdiP7rMPhMc
giHhLAl5yh1tT19rb6+bIotays/zDPcMMw/J2xXT6RkaCsLkOodxI2VGemdh3qEI9R4dvGKW6tT3
qHgawJ9mTR7YsPa2zUBMiOflSqx7rz86HLv7neZ6guj1d5c4gmwdO25iL+mC+FvQxzIJEYe4ifvE
bDNW3cG1ppvfHDasofpab06d3Je5N0LwVR5sxCM0viOCg2KYYglkmkzI55VLPBSImmYay4AXYlNu
JwODb16lUUUUp0HdIwxKKSYQMi7S1vq5c0Urwth6JhhJeEsqaA40fyKfsc47NpFbjteNOa4cQAto
17lwP417Z48zpYnjOB/h2mw3ZBvQb/ylyScUFmmhS7F19yNcRIsrrsAo6TxRNBTk5i1nbWYcyGYa
KoX54nlyiJcn3hlm4vtJgO7hsloF5XYpwZRknA2JIDucty3g87PRwLhEMS7tPAFu+Cp037tqcohT
si1/KHWHHsSP2kOfh7BzoPmdZ+InMauheOI06FzhZbWuOq8keBwirf+JJoKyzofccz0ucHJFyeSP
QOwhQOQXIpKa+AHUKTLPtvI4zX9CZtyEDaXnIO/IJpYap/hRtV4Vx5kBiWreWmQ5seKnG0gePIQ2
dN0k5ZiX+0eNdmlskfrjfJboPxju7+o6judfsvdr7/fSUrD9d6Rfo72Gm5837T1VApPw04potsI/
tY3wOZVKhwzoPnWBl6o3h8mZZZgqpKL9GoVUgT/Aw4n5ylNZzD/LygTN12kblzBKSUZwdc0jIirv
cQX9GM5K5g7zfFCtI+0pA9fFfBx6VQ9PpZ1c0aSOQvr63XcpKwJ19FpVP6gxIWA4a5G+5he/0cP+
MG+LM92ZsRVs5JVLr8CPhvenL47RsjpbktZNNfjivFYbr+9a8/NsWY/MEOufAH7wjkLX9fJpqq0Y
P+tu4415bnwJO43aJO/aEyopAowzsoG7+oPYs4ZZsh3UED6PgTuyNdf7IJ3lsFVT3d27cqv7O9ub
Mv7uDknrv5HaCdl7LsBDrTw2tvO8V9boao2R6+LxRA43M69/tFvYeK9b1VoXD0/rx89J4ItthkKY
o+GXcXyHWb1MCDfiZVtynovMtyQ1pgRCbMUL9YoE8GYjccTrATZI0E0zEkAW3BBs4xRHiAjhxedO
MKOdrdvL6rutQJT+AC+DTmYJUcMNyQV4uP37BlYsWY5FXU3Epkf5lJwUK/H+AN2qky/MEn7nwrS6
qB/YAYbYPRKT7zv1dYD/KP/ZsIa2MUo+O5SfiL9tdVbwc/2WCbZGz5C4F+3BG6asmrT8QDiEw3CY
D/1d3XqNQ4JxYXBzYdygOuIh3MeEiYRut4LVlFWwNZlPSH8eHQj06LyD38x6oZMLxd5+ZdQhN37u
zGbf23bxlvPM2LPpKxrDeaeDog4p76ujQVc2S8wWJt+j1huL101ZXBx3HZ3YxpwbDl/6ktxi1k9I
X/bqKOBqmFRvw86SkgXV6ocmkhZXwe5q/hxDN2mDNMPY3f9TlHDf0SGI47D5vbZ2HV6YXgTvq7Ut
VfPFIV8w3Ah1ZYi9J7JCrfNx3taEmONl8Nv+k97z1fxsJUP1gW0siruT7yUA39yCk+yAuuVY8t0C
iLcbjd8FaAfDotQf2quQjgjObN2ljd2c7TRTYECMNYgKSumUTp2CZi7QL8CPlM6s2X8musd006Ei
JRCRSbs4Q3NvEspjyYrTzZ1LuDPVsFFTkwr1AIgunJdEjJCc3ejIkAET7Hf9SBrrJx8zuct5mfGH
nsGJYHNJak5d6l32L+ambkK8NXogcSmPS7EkKUQGUKjmqFSZ2SNEcldVkspfwywD7SypdvemXflW
IjDPPeLH20UST1VcHAaXeeUqqb/xtlNZb3pzjxDIbk9Ec9Vya6eWkGP31OsA9S5nEMEfzyU32cwG
YoLo96p6LvPUbbbJvICMjs5f+v5mXqYwHn0GahWuQyePnCdrchoh4MnijZlOmw8+w8z3uxcyBqfC
gpacWKYAFzwutgqhniDOKDi0sRBbeTT74vaMnYSWiSe/BCTDMQte2D8mwikZPpsOyD46LeOyb9/c
EMAnSktNz0ue9UmrgL/paiBTGfGHWn6CcsblxqrgV/XF8QNIR0kst76qJmZVOwonXuyVKWhT5WFo
mnYPLsoLpH6XErLpKASprjGDL1l8r1x61U78EiIKVxPZjivzcUv8Nn/PO7JOPjRb7XzdNU+9TtHu
jflF3656J82nBUHhqYicVhcHErdn5LLE7fAgqdsOtqR5HnX1cY9Gt//mJHCkb+VYqvaUSFHw8OwA
XMxnwbIiTN5jRACXZAWUysryFmsbFKE7vUUl3Q7cvU7bN+N1TJbJ/1YMZRgf+7kil5xZ1amu6P4L
QinIJmmc4sJBSTcCrMLcRY9TpQREizS1LOBZmr787Xo3sUk29pE3H+s+kMup3+VCyNaN2hzKrG2a
hndnbHO48RS0D/Yh3W5UGVsbKNj+iOqoWE7e1O7tszS8rPcwbvP4LYjnvXyKSTHcLwHqWfFUENvV
kNI1h/KbqvLe+3WbtuxL3cSRvvdzFNSPLdUv3u92iFbnYkJjnHcjBlXetuLA/7YuxBb/ptRO8UvB
F+fhqV/jcI+wvowxRI8TzvVGufO6mfAf6e5BcPLCPkleCJ4vm58irzk20pAJvvBgCtoOBatJutVL
iV4uzR0IYpC8B2UY1cmhypu9y8BadlsjL1BD9b5aQvm/rMRY1u975NWDOFovqiMn7WU7rZ/bqpfm
R7J5zfKWd4QlXipcv0F/GD0CB6kiWgAODH4Huzq3a0J4e2b7WqmrrLxy/FPZ6VZYEoaV7AIEgk2D
pGrFPhuEJ09tYnpB2pHEfRb62+rCfKCgNku2CyG3J2LsNoQQiuFqBo2cpoamo1Ys7rMeA3lk/ZDf
AkQP6iMcKtZBdFlSUXqkhQzgkAYv7gDkDDxAR2t1Pn5vIvxiRapa4tg/KSnp7Z+wjEL4yX2H3976
Tjg4TkHODz064e3XsOTrQVV6OTt60G81Enn5fRL7pp+XNXxxVmq172jr2LqeJqpcfN5Wm/VkvWl3
DyFkUdJlbK1mDQ+rrKGkgpzs/XM9+MpluojmAKFUMpaGFm/Wjr+jsnHSpHmL1JVlKGRh9iES7Z5f
OeRVHxy32Avl3aC9YH4j9r3YLwJc286H3hYgypCJcfic3EicH9FKH6B/QEQhC5XFs+ttOlt4SfqX
yaOgoc0Imta2SFEYorpBEjl23woO2a/DEnu/p7ILykcDErlOl8Joxz7N7QJIe2DYE7M8lP5cl+9T
tVdEHtQ80zksiEdr38vkbECvJ8ewTAf39TIBkhx0UETdq98ztC0pDA/2gIO2FR4JOl9Qe04Z0nS7
/lEzJGkm8Y68oIStGIz7cxTH7UT8/E3e1QU123tWemAyN9FV4YQw3wVlImeKIvLub7yXwvnQ9VyG
3wlybDsU96ZDtQhL27johVtiiq/g8Yv6wcTczvsBCB952skrAW9fZrcQTv41huC+xRahwl3UA/pE
dxpOg4Pojta3imbS4aj7TXlfjVPByBxzb1+bz2it2ELTsqpgVJhrwFF01rRuzqXTo4IuUDLKLnQv
utBsMneujNtw+OK3FvAtc9F6tI8uLh/nmd8ysS7fIzDOi1HVvN/TMNlV9rK2gos3xY2QIEcuml6N
fpbrUc3tM+rYUP6Dj7VEM4Bis0IeS/56VJePDfOwBzsou9zUz3mIyn5KLVnz/Usy1XDVGSa8tXzC
rEC8v/bRLQzHuHGQlKYb+FM7pNA5UX0OBhuETw6PiwN5j5RMfJUJkN19IGbt/CLCsJ6rH0VoA9KY
ZchzJl73xUegFhXtsD2GWLrL+YOSCKSFX42EFMAU0EJHwSE7aPwyGHTG18MSN/nyxdq8qxcw+9Ub
6KfYBSE9V5RMYzXfYxLSzWey0pi2nUa3GvSxo+got5cBTbg/wGGxzZF7PwarPmjfEUYckoDwav5X
49nhK5uxFiZ19FSGd7EdEWEdiHNNur8D1OF86KZtc8YUZ80Ufa+iqrdvke8HhcwC3axm/FWpvIWW
C+JadBYzCy0dTys4Q/tEvAxeVNQ7+hZXPvTdt7mMveDHXkX58NCKIdk+WSX0fIWCV4U6RKj+y4du
RDr5p4q53aLUBGGxvrhQejwKITLjKU+LBaufOExTW3R8q1iWzt+dydlzmKfzrZ94vzsBv8fNscIt
1iTgEXAqNNt6m392xrlBZFtUSWi7txwFBTNOnKO//966guaX1AYSddKDxXG7ftAo7HfNwYkTzAJN
mDehOoSYFprxQQNb1fpPj/bHJXRrqQtasLa9Ut4/sp/QKh+Segi88kHQnmG+zrsm5YaSKRwH6CR7
qNTqjwCJNclh0FP116uGnjJk/Aj+hggUgOoL8qjF6e8WU7vhngVzH3PUel0zrzOGRhwrP9rBlG2A
hBrtzfAwSousE/UJqsefnmLJHZ/qyaPk97yWbYLGYUZeBG4NPd/ihN/crfmI67ItX2mrirxvYtVs
YAzs9WpWP/VL8PvxS02TIW4W9C5w71mMpsBgBPDGThcsRPHEkeYPYVj8kzDAYD9Y2Sr94gESiyLE
o4OC2Xv0aZmbl3tOXiO9K/qjCFjcczb7BeAqX5KTTFrxm6TBoPodTyVJ6lvg7vHPZgLgcDLj84r+
EPCQ8ujOQHgIGEu2vzndSim1SF08pNvPIBi84NC5aDDiQ76o2yM/he4+3Ot4tmpP/TlR5n7rkWw1
h0oDZwWZxcoZSpDNpVu+1ZS0OCSM86ORUOybDn4k3bxQO5e5XAOs3SECA/WMC1JFpF7b1n133a0a
vzQ1Uhc3g3Bgh2YzggnLqCJeVqwyyVIWzYGWJMI7aB+o1y4Lxm17GovbZECtytR0cCBCuz+6NZj0
o5oKBcpbGrl9cE4o9G6ygOb7WLubwUMtKKpujqBqqzDQzjpv0l3wfDzzszgrvAPHZ/hz85kSRjwS
qtP1gyMhkteDg7apQtszgZ4qCD+KzMasb4ak+iQtaOBQLYedPNY0ZONW5EQ43kY5bLg09YU6aTHz
epCD0u4nXEUVmiHeArE+GxtUwXGMNrZgH94mGFmzB9xjj4uei4qZL/QTFOVaxTzMgFnQuecd7a2v
z3WLf6UmIWqftwbWMgRdXQ+zm+fTTRxiZn7XcIjq+l1Ql1TcSdxXtfM8UrBEB+NSdF1BQiLlcrUs
vyc8ZrY/2QrzAAIyBzICSr2HlB1sBspWgsLQE6dkck95UnDz7e5tjPyGwSku1wuRJ7f1b1k2GYcH
BBN9mB8xpFnkaMIG1vkEGa2b5ryHaDB/O0QaDF0mBED7V0eV8MocPZivGOQm4MmLBXFd3lCYUwBq
StXNnwMZFVPLQUOl0LvjTwK7Ty00DBX0QhWVTubUrd3C1GnnwN7Cxbf1YqMgFLTGuRszZ8p1O4Vo
9UdR62u8TkV0xKvvcQ/ghI6L9QSbppj85LTl63uVU336nvtj6787ObpBOBZez+5KrMvullkRqgFe
flWhs2WBXGeegLLbEN1RDdhF9XzEiVzB2/b53nK77DIHcQbzn7pnDFzj8BBMtK+PN8qqUijPVI/7
qcb+seMySQL3dzMjnT2FZPpV38jDClB7e6pFl/PGteWVFz0uvfpWdBDO/3ReEPj7mxO1WwKr4JcV
zHhZ1AXAr6MQczMjioB8vuMyEd+IdXzyZHeIeiOjPJ1LyNWWMNEN+Ofv5o5rU19ZaGKH+35ABdyl
ugNjq1O3d4NtPU9x2ApYMCj14q9Gmbfd8UIttv9Wdbun7LnRCeDOK69obp1jnVCGihFy8Hu7PeKp
TZa7okBbIxlGRxuqLwKwRd4tvhM5vzQOUMd7AADuvYdknQSNZZUMgG4pbeFM8RWB8Oc8IC3pg0RX
1POpDCYx/Uxa1KYQg13ioN29Qa6klaIxnCPIC8XxRPHiombninfI7aPUEYn1GJAt1gFM2Eqfq4WE
AxarPZbyVz40XWzvE40NhPIixp4sJtAVulLQYOnFp6XCQYQFdGzCcCO7nn6vNd05x/lDb120AUgr
zFNN+6dtAewRqJL3nzRZ1YpN/Jhg09qnwbpDy3JVuAJxiKuqbnzzAjVPKlX4QnvwqtpOI/8gexQ6
No6dITF3uGOJ/zklEPU2uay9KNFMh3gz+3toAZUHWWBxmZyGmrK5K55Kjb9R6K0rw0OJAWha0ALr
ev8xyUSr71WXyISKhZ0nMYLix6GvnulYiKMHXJuRx/2EzhBxWDOCVEFy+96yIWjEzahBonZCnSCB
g03PGSLohUu9msdJRWdMrLRRXvG6x/k5ocmk0BRj47M81069iwQxUVjq9piveTvrh4BZLqCDHLqG
l3lrNI83wGZXJPctUCHjezihDrjUc9s7KiuXXm/6D5kFU7+9l1Mkp/nIJSR2H+Gj7PFYLCuvafCk
yWmq88OgDL6cp9wytOGwHuI8z1Ygh91FwA5FYbKgRCE/ZK5eO7s9Lejd5PqPDzrSqUfyrpFQHEc9
VELsKeIwRv1TeNPO5GjA8lkSdbE7/nLYV1OYQrwwkXukvmHqA8j3vjaDaJP10YvaaNzuMXYGS5SR
8m/W5AAdzNp4v97CHqqMN571vmyeyPmZ1n1o+vaOmnbKzU4dwLSozmaaFk9m3RSMtksVR183cMTF
AwpRbkLW9xe0kPvofxTWieO1zwSTGHXgxxIb4q1ATy9FHQ+vG2u1B5+OPhaO8ObgBbbHnOvJMioC
TJDCoZb0uK44D/6pV/gjVM8XXIzOFKBKb1anrn5EKNkjnQHg9P7PhGGyIE3SImxoUktLCJADyb1t
f+/WQ1mYgxus0Iu1iP1GHDWpr6I/IUqNpyHManDOso+O0LpQiD22yT6f2ZbtAnt8btCxMhOkCNrF
PiGkZoHc3wGty7sc3fJa3knOivxF7G5keyyaNUTi55SM8fy5EJbNgvP2XykL//vfunPnf/0n//7D
ZU83e6n/xz//9Vj9mdSs/tH/efu0//dh//5J/3pXHf/9zw/5t8/gC//3Nz780r/+7R/HXsMaf1k+
p/31c15a/V9fnXrf20f+//7P//X5X1/lfR8+/89//FE8H7evVlSq/4///l/X/0vdmSxHjmRZ9lda
ao9ozFAsatEYbDajGWdyAyGdJOZ5xtf3MfdoKXfPqIjOXXemSEZK+GCEAVDV99695378539A/Pmf
P//tf/7S6S3nT/2vr/ANN1v39vsf+Xxru//8D0v/Q1iaytFXVUzLNq/g2PHz+ium/Idu6ATJgrAU
Fv8AkVGgXIn4QPEHBxn+a1imjnT+GpOCoOf6S6r9B6ZnFAH8S529ECjw//nRzj9oEz9uxl/nHOvi
im34nUohVONfotyURsP9GODeEaP4ROSoqh4bHY1A9nslAJputnF8QyM7ynF4Yp2QEnfOFFw7F4Np
NH3JyOhM5SPhvNW82Ygfh4eSRRFedYs6Fpyw2tuLqyN2jRE8MR1dkYGHUMuzpTLTY2cRlMiPCfV9
czCCnqJ/MGgbuyOFbrBl68/MI+L+sPCTKKZdGyhgvt1EBJW07XNdT484XPHTOaNcJ1rn4t2KbDcw
FJRT7RzIL/JIxqRn1/Mo45BbeuUiUkNk94uSWYWPuKSYDleb6byLx3Lm5TBoJZ2XNuqaFVG1TewF
HDCDfVMzS74n9RA+QGiF83LOagi6rpBqbTkINTPO9JDGxCetM1i8mdxwxU9a5C0IGVTpSRIQaXwb
w4cCNmphJiOli2TfDsgso5vSghCJ5Fks7XMeV2PgMUPR+s9Fnlr9QpK9hifJ0vESGEOZRbDmTWO6
ZbtIGFhqtDm9xZByycMmYo8O4qBIXResp+Q9LiK2DzYkUnwqRWjah8wy83qPGybrt0pSL+q2t81a
fYr0IjI32SSScZWhOeZCFYp7ZkgtOrHE4Q/TYpzTYai8pMHX5k5Xq5s3U3zVKMlluXVnlZN86tA7
sLIV51C8frKlTxZHfGUsn3S0KtM2CeZBUH9KWWofcQagqxrSpU19iyNe7SFiQIAx8rw2j71qmdWz
qSq17Q2tnGsH7kAy7u1pQWqFcm+xvFBDVwBIRurN9aJrZnDEr6xHx4pYhnyNmYDMbrbBwmqdeiqS
zwSQV+Ah98tjP8loI+BCV8v02NSVbt6ZNL4eSuZ26qfGxCLbkDXY1atSCeucq6j7FPMD8rKDIP60
xSCZ4qcHutNMxwi9rumCFIhIGEqMIbrYGTBC39Rs4kiXRITMfBBXcL6K+l4FN6MDvHkgaQlwR9vk
DWN1oZTLqbehNqNZkQQmdYu0uanjLWNiW+ejRxA5ssIQJUTISaYpECRIXLSjNhJeumpJibs2Cssa
1jbATt1LLHXkdewUZrL3IYNEo3BK8qGzNfKnhvZbTb1KGjTKXk6UtRY9M/htg22WVW17YHY5DC+I
C7r+iF9EBniLBA57ZJo0EgZ3Vr0ZcSrQFOI5515aw66pkEnWTJDGtdVi2cS1x9HRsVpZ/2pVvYUp
MSZ4wCvEVB1PUt1pW84QIELMwJQmVx7SerpIBb4JX8zaUDgcJeTmgDqFYWybLx153yMWijtmUFCN
FgN529EOzeHNRBy0RbFPNpCSj+qeYOy68/WpRBQvUhyXDl7iFsVS0XcIlZsiYHC8IDj2o4B5Aq96
ydVmpK5pO2ErzbIdGsKqXlvkzrGTqaqquJWwE3FCYxwStTR1CKuhekspWW1NH+1quAoJHBJLyXxj
GFvzaAa4ITxGNiP+qpQe6hrDXlic5E6jxkHqbuCm5ieadeQANHeNbUEe0ORiyjciV02MqnmpWkvu
oA5w0rImZv5AgfYprtZ4Ywtl1u5p90lIXkmKHWFMtJS7VwyZqZzZ2vXiwpmqsqlHIzvYyRNiHG66
xMq2BPQ/TmrVVZFna0tcrGwm8/kOz2SPrMowM3x+5YCKy+flSkGpxEFArmhlR9Wh/L5Cc2dzBO+d
SmbbrOMTINAkC56g7cflrgN4ktwU1lC7DHtrd1D49y7CcXlm0spiVkejSY8WLgKMhyFXa+5GJn/L
haRJnmQJFvS+EmW7ymD5VU6zoCdb1+jXKBtky7LXJeTp0OtqWbcI+GB/9ZB7zQWi9SBTWHi1ZPZb
kVm9x+an3kMHQVpRlYWUrvMuqqVVmhtxtxc6x789jmMpXhW2PH2QWSwPLjubeApbqXsyA70hV7cu
rSdg5635VZbMlJxFriMVViOB465k2GPv2YGlMh1qGex42Arn9JnmHgN5ZKpS2L2iQ4Y9ymSJVsAs
GI5jPTFn+W2x8573kgM/mpE0ixLNa9RkMhzknHHi5lQ2T7rKPGRnpCisryUb1IJpGOLnIcuWgNsn
W9W2MUqAwlKlxe+KfGVZEFxsJxG+z7KvT2NM/PtWlq4qlC6kc38j94tGPA274+BUEpPpYzlRh60Z
T1XjS5gZqI7sEDHkZim01FiNkzR1xwjl6uwqkOd5ZUm0RcEADkHZJUZQCe6pqfYHQ0hKPbuiCrJu
O1GoJwP91EkqmKFiwUq9Lo4LE5e1gaOB8YdMswJcSZvcaoXSZ2t5Lpv+XQNQcj1OtxiZnaBGiUIv
V4ZSoLCO6lPyFnIvpG8Dj3ZPHRv3tfgIrMUwcMhH6lxQ1IA1W/F/22qHtE70h7zJFXnbIRxb9hyq
q+CB9mbBhFfrjcX2U8TT2IX6Rq3mm1RjWWT8gNEZVUReniV5tpVHiJ1xc2ebphS7ClCvxVNRD9in
iTUx9uHLFIeqjovbCk6FYq2UEBPrVVIAgM6sdTEfI73rct6UTiWCo9GZdpzEhJn6PovMisAzWx6T
DWCfyljnI2f7fRdQsz6WlO4o2s1Qw9HLO6hd6twcnqZST5JdKDc8U2Ohl/XJYHZnOzVtU90faLUy
Plu66xIcVcQAKBqjJ0eDaWF7GpWs6Roaih1fAJIZUKGltbzOBMOJ7YzstPYYteYZDbkqLM9Ny4CG
YGEkZH6LRVndXEX0yY0i1fb4Mhda80X0r3UVTSeS9YYVZY4+mhaIZeakEVItlhCOYsKJhLlQ5lnF
SNszwgxyW7aaOr4bWa20yDu75JqNbEjBetImLeEUNhNscOqaNBhPSwT9w7MMbaAJMWqpYBxpJ6M0
DU4nqoTZeJdRSL8PSAPb94SirTpxFNPmaa+MClhluEXx6HfqmCc7DrD1iMFCZEN77oWomzVavnGB
90WxmpvomvR9QDMjyimsGKzLuyhmYhk+w1XT5gc8Iv047YmhyuvhW2yUYVGu7CwiUPvfr6n+ulr6
pbxaf5bXmqT9/6Ckgnz6NyXV8tm8v8Gh/bWm4s/8qKkMmRrItqiD8VjKtmbxKz9qKl3/g+JIViyO
xfiRv//KnzWVrvwhm5ZKwWSLa2F1zez6s6ai3BKabigyfWg2ctMw/52a6nvm8H+VVJZqGDIKRR1M
r6EIi5+QkusnDO7cN5OltkPO7K8aPJhBK02bz3qdqw7cdLFqUAg7ymBCzpKDYAf7bK8ZyQ0m1Go7
E/PskY6Yeeg4c/RjKTS6qt4t3UErg+EaK3pb1/ngI4rZdIYZeQCfer+X3AZ121lO63gXZIjmR9PY
0e6f/gHNqfwKGL1enCr4ohRctIqNZ+E3ZPJSZHT7CHHxhWS9WPV8iizVkW3r1AnzDTXxnS2Sx6DM
kZU01jdRKwdtqlxT61/sxf786an4s5r9H0Q2ncsY7wtlMff5p+LV0rhlNs8Aoj9id2zEyr9+0wny
GnCRaeFLdfJMIfXSivISW9UBqgL2dX2DkBhrVgzBaqIVAubAJTQca735FabMR4EBvMtaxLi5NR3s
l2hr1UYgiaS7HZutU3VgIMnVlMluVyLxhOw58XtOy4aOu2dJ/VLGXWU2ie7FRneRFgHdIEZZaWZP
f3+pv7IruVJV5oHmWmWuVTV/T5/mGKfJbIiyr5B3vVfHUF/r8iOD/tbP4w75Uxpoe/pAf/+p//L9
Xj/Vpt7Tdc0wFfk3dGUyZwnEl4IFXxGXJELhl5j5CsZj8w/Y2l/ZwN8vj7fWNHEZoK9A3vvrjbTK
TOXM2+F9HoYNB+XaZwA47QZFODJa+v0ipn8Pgvz9Iw3edZlPM9Fz/A5gNXOIhygYEMYB4djTPJPd
vLMudh6DhrKpYCZGV//wff5GCv7xobYlDB1+q82XeqWi/rQ0KJWGUWVsJ19jBL7Lgh1m+YdhLvZj
le0XbbopzWUdKhqind5UvL+/m3/xDJmayS6FLEDjm/5tXcLLH0AHLiZfzgU8uGnaANB2aFMoKE+1
h9KULqFV/Ni6fukG/vyO/tWH0stiSdR1BRXoNdnlpyuWAiLAZpOzOLKPm1C9Nwwudhi9YtBfkPom
7qKDJfj7C1VU/tKfVuDr22LyuFqmDExWxxr+64fawYz1rU1nJE71qxSHpyZUTyjMUg/VRuq1+fhN
76ODQITigQY2pU1epPE/PNN/8fJYsinT/UPAJ/P+/PpDVEySrNbMuNfxtCmSjKN7xvNVxv+wCv6a
jfP9mbL4IHRLEKywyf52W4XaJTL8ttEXdgWIZMYsEO31YXN9mquBIUpCtaW+/f1XbHyn5v7yHev8
hxVYZWHQNB6sXy8Px5c1Rxi9/Vi3ejSp0SWUpHyfIi5DyIS83SiZNFpbJUpv0qn44IlE2qmjzkUP
9i7lF75xmhlppa1pzWywizzkTdI6Y6j5+VB8dFL2ADfzWKTpskWZuhl66RABg3AYyTP5RKJkvg29
RkJNhHZisj+USmXCgOQ9JXUrvR+j4lujpC9anD+VyvLMION1SlIiXD3IafchihYIQCP+AVir3TDB
9ie4h9mwYxEp62SZ8mYxn9etaFVo4SN9zq8yHvDZlvnZIPBApN8i9t0pROcr4mfYQDd2Gl/qKThV
I24L22XKsbEpgpRRvoXJhy8O9wmJ7ii8r3pVvzaakx4vJ3kRN+BVYhfazF0DEzkOGOvVMwDJQw8r
VFEtpMLhSadv7wirgfOS7zOwtMnVU6Xej00eeSoGwJVJJ8nP9PpdF72x0yfpfr5OjowuOU91JD4i
xrwrrPDNnu+Qeb+yV+tYwdGyQOaSDXubBTCK6uoBC0J/AAh/YY5S7vElIyySElQ8xbzWocZzE/r4
UBP2skY/+zVqJ+YtKcSo6nVsw8ntOB5gLQnRLA/ZXaU/UkVjexnB4IEe2TMHao/czK90ymBIapQp
NpQvZQl8+oeRw7JIIiVMGDfIlckF66Ltwep2VqSj4xgNT9bAeJfHaAmsU5iQONhitkvHrbog5etk
tfFHWaJLpI7osksvGSLquKTSVpIuBzujkp6tsF9jasp2so7HFtfDOijHaj+mcbiKMpUJC9C8NGyC
TWjfEGZY7pfUvMWBNh8kCDcbBO8OxTLKQ2PocbPaWy4ZhhXmR7/Opn0Hsu5JQzRpm+ElrVUGcVO8
7iMG4ZNebsHUejFA08oe7zT1YZqk7g7/7UaNPkKhFi5lZeAj4nzRF51U7AJtEgl0satpmbynH+4Z
7WmAG+AVTD69GnUrml2XwoXR2zQl3yqbUlbUsiNF9nCD1psxBAaRuD9JVvLYS0PoEWVlethwai8P
rDW+99gr4uqhsOcPvbcfU3oOuC40JyNrnBeVgxDvKlY+AHkLr1yrW92m54vqrGHcMdBkpq4ZGZNM
hXGAEUKvyBbasubN5FhVol3o94du2EgOSjFjXVfw7TJOOivab2DAW3nZwLOYHcTGta/Yzegtc77m
iIO9QQtnX59PAtG8w3o7H4FruEzpppeiUm8DqwRlmaSLF5T0tsjlFau6EIggZZ3zWs4zatUgB0y9
39FeNVeQvi4p1KN9EaTnuRr09SDDqdRGmcRMURUHhTZ0gfcPiXSX8oDWiL9C5aWCF2C1W5Xei9zm
htvAg1lLOhSwAuNsqV+yAQqWbCzqujuOKLJ2wzB8RkZN07ltX5VxRICqVP2mVaPBJzCmXiH0zDwi
JW5tjLoM98SHPZVvdJFu8hkGnk4AZ4LMsM/Cl5OAlOK3g3RcQmRgoRF2TlbTOkrlbzRr9zEaFpy/
xS28BNhWanfqkwylPQ5LN+2FWwfTlxrMUIda4xZxUbRWpX0IN8yVETE6cVKAccExhZC6XCPj8PIO
HF8rq7ZrDNIrCXJnMaa0m8ke5EPzI+tXt4XNZsz6M/6T41zQYwieiwgxbBJYJuP+npJlfr4iHxy6
t2LXtvZ8P8dY8HXeZEnBojv0AOpU+uPdNOWrShfrWKnfiyn5YqCenJto3qsL5qlXXVUvYXjiuQNn
klb3XWL480SFZe/VvG58+hzzWjYbyOlj6BYTP1VEtLsz4rI8hqxat2YuF6uQNT8sUOJYcjVta2le
3KbqXvmBim0aF9hTJhqWiO9QMc3dRNNqqh1EeJYfUia4GdSZmzkyDAbIC7a+sXXrZcpWsYEALA6U
dZpCTAWELt3aqsRsPmywR1fyekAPuldnCrRZdoa6jVYjQLpAa9At6jHAhCeEhHA9KxCNPVK2TTKN
2KpkVA6pJh7VsFuNQnkKIJdhGGL1gfK2uFbTDNj1rM/exmkVFA9zm7eOjZvUjxssQWaB0Vu7gkzw
SSFEDbIReUVqoTGg1eTA3tf21MSjJwFsRd3idN/6uD1OKmJCrTsVC4SdyvhmadWyirrhhFLqHMad
6gX5ctsl1RNUtLUiRXdpJn1UcGiUQspOxXhXp3PhL02Vui3aOR366EpEw/0c5fT/M+upzSCUlom5
V0ztrZ4XnXtaPjW40b0W2zAmWRr6NaxeJU70swqub9HuEGRNh6mWob9p1MgtevQVDGk0Tai73WZk
U0iGm6jld+PNeNVbe6907YOmKBWPidfqZnQ3JuZlKNIjDgI6YhkZSnBoZ3U91xKZ5YH6YiEOMEsr
udFtK7sYAbssHAGflrhwC3ZJh3SC6ws97jABfcXWsMFevqfKeIfj5y+HXMplt4+Td9Ouxx2+om0R
x+4IFAXTu8kjI8+f0ZgzBOoFRyJjaR1gpffwvI3N35/StH85fRsyBaOi6LQhdYbGvx+ELUyUGQN8
Np++XPepfclwna+wOJCYGGB3AkGXY3LgfDFJIVL8inNQ3bRoUbMZBIP8Vl7pnxnPnGOw9ybZ0G0Y
9c5bK4ECEsjFAa4S4tz2eemL9g7YxHsuZ74dVLcgBugIZ9kJEMjn1WG9g6QD8N96W/pcW2VAJFyr
lCYP5fU2thrpVD9/v/x/S4rw3/XEfmmc/V/01v5bScP/g3oFquu/aa41+WcRc9z/IX246hv4/T8a
a7r5B+UwNTgFhW3TWqOh8mdjTftD53GHYEV6DeWMzp/5r8YaDltBR069PmjGNYz258YaNZjMNi4E
jSPt32msfe8t/VJyEOVqWKZKc42exL8UsGIy216L9NxPa2WTsswJvGMIJpePChDcihkCBVBuRhcj
WheZEe/DRaw7Ocf4CrtwB6e38Qh7uaAn4823QFEoEWhFOSH/Op29Ri7R01xp2UY+Hr//T9bSDa4b
HdRNq/5DCia9smuN9MsFXWsoi9rpKhIVuriWkD8Vx9E4tSbHAWqo0nhOy/zZrIDRB10f+c1zjzbI
adGTr5sJ6wAUsw39bqAgckbboFlNo3RTZNW4kjDe+6z6+2kKJ18BqIs29Q4L2Yc82W5XN8KTph7o
l6I5Tb60dxMTSQf2s4LKVDmmat/vyQV8tXlPUQwBrkGX4EmhxM6gl2cGJse2tIEaFHIAnDV5jVRz
ryrdhZlLvinH1Bv1DMePGMBWiGy6BmxK6A3j4wgcMuq6T6Mh9wGA34r2B8JmcuuUIX4CL9c48EV7
z1rqB+BY21Temct0oUNy1pvyQVqK1zj6ktr8BKcS1W8DExI6C/tD4VaytR2BEdR98mg0CtNyebM0
ISx1+Yb8mzOzOjAMr0XryX12NMLmmxp1FzUen7Uq3laQTiJmJF0SX9oH2vmb1Gw3QTZ4cpjsC00n
oKT8wim/65d6s8iaRtAC0PB5iF57Vff6MrnTFXyHaqPeoii96efoFvAUvgr29BQm5rysR0zDc8PQ
p5wOvG+naiPN1aFKmxtkrxKRCsNKaYy1pSerOjoCCVkDHtsTc3yLh/oo2uheU2EmblUtXNtStQf6
dIOT7CUX4Qkj8DZHxoHqeEc63r2p3mWlALFfX+Ql8yygq0jpvTLPNnKlwg9867XWlSEMaWp8jDv7
1ky6p3rJbugn9nq8zftynyaDXzMFmaNjiN+0nS3XNrAXg+M6XS8Gpd22hNnSQRmyr3lX4Qan2YE5
7UW04kC+wXFqWNCVqvHUuqZsz18a/OQTHkElQUGtBD4AbtjcNzDhXb3Tvklx9mIYy0uQD3c9VMim
1BllzduOk7sYpFOvDPvO1I8YTBHIUYdow4aNVER4MZMrH7HW3kJDeYZ6JLmdwfwW04JTyumqqTjj
S/s60o7IbXZYMp7Qpp9Fm0ruMIlDhAg4C3n+0+DQasgDU+k91aZDnUc+GJs3YFg0sTvEvgv5rXEc
vNSS9YrQGKDfkWSNDaqbTVVNlNLzplKig8FCkuXStsPE26ViO4V4ZxGW5vMDSV9vScGpfCwo4UdG
YkPbvJPBdt+N9KEQbaYChFe8MKobZGz24IHdFmdhOYwHq6zuFPXR6pMT7iavbR4Q/3vqZPu23ruT
IJXDiF4Qp34LsuQECBeNieoRlnCK8/YxRHFGA0D7mhZy1iLFOq7saPrxPHXG8fpbhArKZWryW5tC
D5PgkZ7rrWr1z8wUL0mgPdjlps6N13pONwIsLnyUt1ZP3ghRueuPdave68OwEUAlqlI52o194jBw
XKZoS+CSU4XNAQEKSvO8fliubC8tWW7k3N5EzDdHq9qQlOa3WnkbltSQWj5+VpwYq2U8ILzu+bZm
t9MHILjD9Dmw6gdh8x73/XNl7mza4H37ATH3W5hweO6JinUGCQddqckgjIwvg9FhJGNgn3lYkECj
UFKuSgLjKQzr595WnzrO+Ne+UCt0JJHyuZ2YAJTqfYZ+2hvj+lkAN0Wl8U6e+17pm0025ZuwzOFV
JPdZYT4VQXeHgsoPMAUJyTzOvC2cn47xVHlDN60Nvb4ok3ou1eyCRQKrMfZUMlU2GcZCJ7H8Xmmw
bkTzoc/tC+iezfUrZFD5qi6vQ5aGTi3nPsZHdVMZlAyiYDWMqbG7O00zDuoybBGicdAkIGZKT2aS
XzqpYDpKnqx4rDtxD0vtOZTmWzxdMNGxAy7zXRv2N9IEAJQbYaTpHdTlI2vAUyvdQp2RXImLYyrF
3Djc4PQdYqlFiwqOEBKVO6Uz4xV9a40tcWvzTUD7BM30UW6te4JdHNAFpovuGn1V8hS1EpFa0QHr
2yY0aRViui/okJAWQlkmQQUd9sWQbMqS1afP9xgbuEuALK4LWDf2azFuZzk9FrH9BRnX9q49s6Ze
G/il5dA+2l1xgxXGY4p8KkBvOYJ1UgTSplZXPczAPtGfJWN5GsT8bkboiDr4DLZc9V5UnCYyCSFu
AMutS+mS1WKXpFvArkdhq2fm66zO4WNPFnW5SJuiiTc8Fh5I0501JbtJuUckeVBO8xzsiqF/kUrz
ohj5Pggeidq9M/r+rCnxA1jQYb7jRzs2ZkefQbO8cnm4dvlsNA5KoD1KhnJRa923Wbiq0To1SvAM
wlCY1lsJ17x8hoywTZJk1aFBz8kX4hEA+PnQpI1PYMBRRkHQlht76U4o86Hujajg0aQHU7jGrHox
w+65NetHkbDqtRbGvm6e1+hE6hVQW8vtfMSSpTdC7QM8olzGctkSC4z+JLZyV53GJ5OeqDrGRCQx
g0SuUj+GnbaLpZXaNCetSF+CJP6Uzegdy+atHkMryq9cAu7tHECrCVnU0v6mqaPbpM1fDat6qk22
DMwa9hDdY4ZeR9rrGMkeU/1XNOvIMfUR3354APokp/raNlFXldPNoFu3Q6Y/lpnYk7W46+ipsN+H
ChiLdGbAX8Lk7Me9RSOVbtkD+viMaABHlMV7jqSN4x0dxk7uPLKCHmBOQi4IMJRLZLcUMMIsWgrk
6V4WtX8YCuvTpsQmDqd4rAHwgreRqYyQYyKwim5t2ED6XN42aubSDH/6TFjjhh8/POawSqyur7M2
GF4sh7tUnleo/NawC2n5GBsl1n3uAm7udS+KdWko97DWELgk+XEqwv1k9rdI1F8gET40asveY2zu
Nbl9ZTa5IUhvXa4D4o0dHKZ3TRef+7bdWGX8mgxX4lt4UxgcmIiayQv5tc/igmSYkt6ByvmjxHsO
lmlBTDWGZ1mip6HH+9TMdgH0s2NHy+qCt0ViuTA/SyvyLfb+UyggcFchVhczHXYRrUupZq6RNDtO
ec0278bLrFTReWqL4Ajew401fUcfQF8zBGjToHM7krSwP/hB1zYbSwrPuoRnQNbHRy2tUbmJwFXN
tOMN5OgKMhazrHQVkg0f4zTqm9oqzp2CL0ArlS1czoS/g4YVbMyHVAHUsrTSyphESEJZix/CqO7S
cX6g3OG0t0zoWQNEzC240TCT18AmNmAollUqRa+wsJ6AgAKlUYJvY9rWq0JnF7KQcRltQw8QJgWH
vdEF8dw6nOg0xGRMnrkd2t4OOegizvSJvpZpxtKbr8v4ZA+VA5HkkYA2Hj85MBwlYioyRbf6QooD
ZJlhXeh+BDbDCaAxA+cwbuUxv8H8tVmG8Ftc1YdqIDy+lqTjJDKEMf3yxeHkfmlNUBLozYCEI6Uy
I0fPZ0wL3fwcNUeARYgjIYD5y2y94VqLfMRaTqBWeFr1/FHYbBV9p12fRr/NRmBCMTSPHOZb3MWt
Z0pmiJn5DpKQ4Q0k/DTVVRE+BV9xJp/yKP0ioLb0x5wNLzI0R56Kd46v2opLP8BW4QAmFcOmY1zg
1FZoO6tYprNLaiFgxjB9rKSWsPoYPHoiBZtsgWYkKregCoPYm9yRFxiiMm0rRM14A6dJeyP+zU1x
EnvyuOOgEbMKxWdS9ma3xs/hkgcSrQD8vOCElcJGdyxW9bSBlBpogg6hbt+WI4ifjsGnWpu5h7bu
YEZy66dRg32TENEbbVJWMGemHV0/uN5sZTeAoq2bAFkwElLxDvMl9tS+Hp0GTOsV0x37kaUU/pDl
JOLAQ+1haB+1kbmBQZXK6KdELQAyK0FTdgJLxjgDlqSLB7jYRD2EfbmuWoDi2hfGKBnCer7tGCU6
RbFsBtjR29yAyWeU6MmliWadsowPoy44Rc7Nubp6+SRD/mir6MgMMHSAucTILUGx8B5H+SuERqIJ
6NT4qjysiR3gLe53pG+kIlAvNekWlXXKZmuL3b1G0Ug/rLIV4H3WlEKDbuR1n5SWg0Sw8MvFvMdI
sosydLck35wQlo6OMNITII7GYTqGWJfVHRE9ErU+iG6VHBKDGWf0/UPladbnVV2dMIfKN9CzI8TS
0zHTDE5T7Rt0WnCZoUGElvLNIKh06sQtjCFz3/HR2NimVQwmm6T6AcM8ZwW3ghd6aNSg8jWNvxnN
4oqsNe1JLu0LFrpmrcQxug2Asvc2x/Ggu8XtGK/DCfN1NyBGq9QhYLtjNxiV0R2wP0E1sNaWMW7g
jXkjUrQMSqYDdeU2NaYn/A+6W+vdHkcYxrfY7rxJEdyTc1Qr3Uo1uVGC3mBjdBtNo7ZBL7bRIvUi
+mij4rsvKqumOw9lye5J34YVcYqBL4A1fIvqiujFa1HbTJ9VBvfAgoMOsINZZMcMLhCZP3VfxWKv
Zy1dC2xIuwFJ/FaxizuDe05S4hlr96tkDu+68aINg3IwwaGzF+puF0NJMmoARrbGhl2Mh2qUnmNV
Bb48FcVKtgqeuCDFHJYJjVXVzqGlb1XwNyiRNIVdIzuVWn1mOgfrQoy1O7VQptJCIbdZYSAQS5Q5
ACgAFOrjcxIeK2mETTEupptGfCdh+QpJdGfP5XohLg1S9FNaNO2m2ofsIYxJmedmtfQ2U0yMOhX8
9GzWD9ESywfkpqmrWI3HPMGtbGLjEABeM3bIQRON7RmFeUNeWQiYjKM9vobOM/hNvWn2e8PY4MBF
JPNslCmZVp2mrppBcq6qMiyS4jVrurOOILGV1nEMAiIi9gvGIvNO4EV+kRvkPZDb5i1yti+VryRC
ok6zFSn9cmtPYl9EOf1mRSlXc6DfdyYzMsTYTOPwSKO1vJq/J/0uDHrtvknbpzzL1wkVTp4S+beg
Ao0qqcdEXb4QdXOrldaHwjiplQoqwUCgK+JVOphAnDwJLK6fsSk00ejZSxIgkGw/9b56IhFyhWbk
U4uugaxkxw7Ga5YPH2KSvsbqemrSGWNWkvjKDE1z85LjgnGdMCuS+po3Y+F3Yb1CXzu5ql5/tFZ/
bmPdaYGtnYIm38jXI7JEQmUIuQMDtTQ6UCR6CuZsB45Y29AePk92DmAI9HMwjuegMc56j9tHtCw4
EapIxNvT7Oc17azaTB41oW9h3X5OhMNPYdeitEqHVZlz7cX4RVBG6tOa/AbGFi5U0WtezhF7Tppj
fIVMW/YMuHPWv0ZFfmns9PK/mTuP7bixNOu+UKEW/AWmQBiEIRn0pCZYkkjBe3MBPH1vMHt1pVj6
pVV/T3qSk8yqCAaAi8+csw9RxRU2gZTjJ2Sns75cAclA9SIHJKIswxVEMAgZoiKhNRBEVeyalBi3
lBd0DNfZU6srVDFHnpXEz006jbjdD7qyHeLsMqTpHS4f3rBFexOPprWfB7lCvHDIQObSyE0wHiNE
z1FqnTWzX3Z4SQEiz+x2Hc+tzhOOKq9u9Su83ZVHKl+mXYlufJcD50Wtdo2ftPq0baJ+3FhagriB
sCnOSw6oZiWmKjwvVijkxtGaO4Rwx0azcq4DlSL7Wl9FpeBFzk2Ku4ahhttv08Jkguh0D5o+34h6
D+qKYUP6jAaHlEWNWLaZCR0A2v48tzcZLj46/k6SOqZydLezBxP0qlWjDtONeSji6bC45D7Q+t/h
WgI2MmCBxO89keXLRn18jvTpzVTK/ZTseGJBkHG8ecuAb9qeEnT/swgqdrm2zYJGn8y18o6v6wqr
TlycEP6hFeBprCMBrWRk0ygsnPLKTQQMAkmCcQP56RZE+yEfQ6xO8TX+bvQBtn4LWG/acEQ+0JDu
KzV/ywCt09Ix984e00o5zhORnrUpWeUaRrrPxPhd+0JKKiRiUhgQeRWGL7qCBIaSrlpipa7DdUnC
vGTR1spl5DYx4Sp5SwUhFxpo6xsIBZXYWB5yOeyazqWcVsLxsEzasHWG4QeYZyQ+kJTC5K1gaejh
vvo2Cb6MzFhyTO+ZVjxqdDzegsd1coFwsXaf5fTMTgkwxhxeYKlruxbTJ2dt9Chq4w5e5zYJrStN
lDBdQPERZkOeavY44FRwiuRM2xSgYj51ZcfORV1uwCB4ZZ19c2vu+XJmqRlZlA2xcpJW80SvEKQZ
UHACZgzHupvg7JKmW/AqoI0Jh+S+ki7L2/7eNN4BHrmEUFNeDB9tIxiJ0ObRlGqRQacU+rGqq7te
ZR4Iun0rwHyiwMF/AA0Z2/cCFG2hGCtEfEhlk/rO5Kh+1qlHUiWUdmtAVdopSO43TH9eeSMSJGsh
D2/IEMUHQVmtXy8dXIAGNo0/9lI94hICMAmkI4WZhvxCTohiXGUTFS4RazBHANnhUFPTdheFtPq9
Vhwp06onNJSHaZT6Fhj54Md3UN8hy2uA3fUYa3aBJTyxjmGmH5zS0nZ6lT7SdDAS08tqw/TmXA6h
u+9scSGnBKyo3vqJBttmQQHOQrLg+FHcbTnjkXIqFxkocLXFhpIKuwNuaAoCg6u8R5zPVSNjs5IN
1qJEaY9VmdENUjihbl9R5NpxUkiyxLah+iCZvqJDtbZ1r4SbRBf7ehneI3iaqJaM53R4IkHg6Nr1
hW3rFVwTxg+K23st4VAZoK4tHQXVPFlaqeW+tDkgSatyMX/L2l+kfT1F1W0EltaDYSa2wDLxhMHm
eJ8LzrcI3k03gFmqlxcbX/lmXGiGTOoNkXffI06BjTsNINLVdpfl49tikumiDpTcjuC5AeCFP0X/
RoPGfRhHL4or74BQNl6ksvZM2vHNxBC+YR8DJks56oJjm6Z6q6bNRYF75UsjrvdZpbP8HkA757ic
+hAf19hUaBjL6abVOSxLnXnDHGVfGvzlsJ4ddBpN72MSvJi9UP2pNtnCAyPkHFJPhVTJHskI9kKA
BYb+KOC7eXPDF1kU4MKi6B8aYaPkqE3DryO/xwd1XRrJO9BEwK6CvkLXMn2vV7SULigSu36H9nqD
TazaJW92lsx+ZcykZUnrWcmfymy819LlnfZH66rTaBukBmsPuL++QOBhUqO/1QkkU3ORb5k6HTtu
LwLgvsBWJ+TDld8I2623YiKhSyX/bxNPON0V5wsBoe+iC9+mvjH3PUBjr3CmTV+/NVrMn9ErtHsD
8D9jLEjayu+IwthHNhVDjuZrUfbsSJgQTXsyAWp/VBv4MsB7vUVYDOByC2sFdKc1R2NNkSP3rUvP
EtPRTpIoGbWqRpt1Y9nHwQiPeYHMqx+IIYdDs23n5gfGzduQMKAOeurOHaytiw/PT4auDnrMttjY
0VFrFamqfU9NWIY7apIr8gOP5LdUdnKt6PkFp+WuQPkMH5/1Uax8L8gp8nVuX1KPZ9jK/IJ7N4V8
x06w3CZ9cQUxgXtNFjtt5DoVjnGyRwZN2Jfz1XdiDLu+U8nfWKIN0mYKOGM+xYR6e7b5o9QUckvH
0fVMm6ZZPKGMmKg7+WWlSqeu6DuHUqzW+uRZVbiDjKEoNkR39PtcXrVaxf9n6N7Nc7mm2Qn8wsRy
9tpXy3zFXPRCeMzzJNtXOzN+zJn8AtKE7+2cGvyCAVMbwj9VL0ahPrh72JaHNHoBFXQsjC0VRs0O
ah5UmIecHK1OT9O+Sn5HHErL6NAmpv1e9Kvf9mQ1vMd1JogDAkxV0bfJOuwsxkORxNsOmhFHntJ6
fiucb0WSDszw7B3J7enWUjnY2NSZB1DaGNNd1FR5IOpmWxTySeVp9GYxXSuFnl7BCwYL2atiR7WK
si35Wo7ih2iJeKgnQWQoF0hdMR+2lu2RQHgz/lDeoOF1gbfAZ2qFHTXFR4U6RUsy3vsd6XHrQNSZ
3rIY7ffcoFPpsvENLvzeynlJqXBTYg15dLiMUOSoYMwa1WOdbKApzttIsffT6L4LO1R3hhNv1cw9
jo7CLkw7aoiFN8SFPJJw/DUyKRyoGo9kwcSecH+ERjKA9FdjZvjdqYbbsWmnevRD4wUUijjqt0UH
Zpo4IbFBafF1GDn77Dv7FnEYGqO29yzYTR7yLLnH0vEQ68q8t5eZP4kMIkhENd0KhNlNqRAFn8pU
wkCFhWGClUFhVvHOKcpt0VowmfpyV6YujdOsXsdAujY2SCNdkxejnDp0b2sounyHDUtEIfGL+8wd
7yE3vvY22U9FtGNYsIMLxpHX2wcdqzjfuIcA2WGVIywAURdT/riXNpktcQgL2b1JoySFiDpXnJ4c
WHu0PgFUkAANS2AvGBH1RFk827qFzjqcw4RO1zGaV0D2BzUjLH1cFiYU8bS2viPcplKfeO1p+cmt
1R8ojdLAcFJ0UdWR+1Nz2KiNjfkyWOiowHWO5zErv3e1U2/bnodbSVQWIe0t7mxWkIwfi8ZGO9Rp
BAtg5V2FhPY4FHurnAPQddXeGeMFBlql+VZW44kxX7qZXcVCHsBWAn6llHia54VVo3NAwnSVdMl4
HJf+Bm6OPxb3C1MEX4Rocum37amhXHQ4ZBNAfoBlpxuW4C9lCrqrTV0mS0RR+VJXN5X6ABbkaeKM
DdP4qcPivXPgwvq4kM5dCBBpSh10MsXBausbyeLWb2OisCsFMALeOScEpesYWyCQwNHMvNhBeFZ8
132aYjRM6N8AdWGPXxnbXkt9fxWD5YWUVJ4XyksGS5pJDaKb+8UpLlmh2Cd7zm41Zlw7/v7xaI5z
HYR9uh+IrN0CpQNLb+kOwYwy2SQj88CwIwecCusuHeX0CgECj1E4XwHF46Pd626VXlqrCBOXGxJU
SnkK+GbLAgf394doc5VvZh9CzlXSiQnU2mOL9sTHVVqFn5Lj3b7hfFn2zioMTVaF6CoV5e/Hk5uV
yEept7FD9oFjhj9i4E/ov1Cb8rHZqj7NkaGmqx7VtJQnXjxvbdM+6oqdbIrK3ce522yUQbE3uqOi
a82LJ+mO1yhIQsjUu3BVwPYOWthqFcWu6thp1clSvPpknP4oVgXtsGppzQ4mbYWnE40t816q/1V3
a6wK3Lag3QSCusWKXvpa/BYi1sUU29/r+mPFJBx+9V2LqHde1b1E8GwdaSZ7BxttLJLbtOtfLAAz
zzhgIdvacpuNsbkZY4Uhjj1cwIWPPHkKJRMPHe/l+VxWzl2bNNUJ82WnzGEAhMRza7zCa7W2W6Gg
p6m09gztmVoAMDvaSJpNpM3hqnEmLcbYJavuuUQAbaxK6BFJNHLOdqutKmkg4/hGwbejno5WHTUr
WwMB3bDqq7tVad0oG5P9+mlYX4JkU+JuXnXZkLtiT0Wqba+a7c4gU8sBTq8Z4sfIXP8qLvQTZq3x
rDvkyebtE7Pa/J4IkiBOhfCJKoLQjFCcK5wFo0FhZf2oVyV5uWrKjVVdTvs177VVcR4jPZerBr3g
wSTZYzjX9SOJgiTprnr1aFWua6uGfdJOFAxkqX+o21ede7FYjFTIoG1gQ3oGYnhjVcVnyOOtVSe/
EgR346qdtxDRY/fxqc8qpPUCiX2U2gBt9ataNXOvGJUAnqOBJD9madcwQAF3cW9/aPYR7xssJGtq
yRBRf4m4v0Pk7yL2N5j8TP1852ACSNs8QPNaSbKWsQg4WAVgXN04WAckFoIIK4HIvpsYC2BzXcrV
aZBgOSiwHhhYEBAkXoFB/Wqv3gRQZDj8VrsCcr1o9S/YiFoJ4ZSIsbMHwd6ahfaI4aHE+KBjgGgw
QnAvsNl4iLFHrFl9yEIuE7YJoE8/0lG7NK+KPj/CQSY3YrVZDPgtBL6LYjVgaDgxOhwZOc6MEYdG
3mLVACrwKPFuKNxqe6ZaKD+wdeDuaFebh74aPkhRflNZ/qyFyEoXZpiIcrVr0FbqxcmplMucacMu
T627KpIZwmvT2fzjXy7DENOgwDxoYiJ0MRPqcfi9gEPtTUXxRLTBfYftUIAyAC6Oy1wyZbde//Ev
Y+CEEy/DkRepqzXP6m/Fatar1dW2txr4bJ5B/HzgB1NI+c4zfM63laQ7EUmTUJfKMBMQOUfHqwuz
9iPa/2U1DMJO/KakWAgZQP4oqdgivIXtajLUVrthhu8wMYN2tSE2ORtcUdxWXfOahtHLP/5lEDVW
g+aEU1NZLZvaat6kfkgvI+KgD1vnavBMDSewaxLUF9HeCSORPhw4NkPHaDWHKvTh23A1jE6rdbRa
TaQ6e/sIVyl6LagPq9G0WS2niuOIXcTaBba8JJjZ3mVOOv5lMvuPNJf/GznlT7rM/5d48/+g5lL/
LSTK+1pG+de39y7+u+5y/d/8Jbx09X/aAm8e0kvHwHSJUPK/hZeO809Vd9BxWAKUMZAo/s1/Cy/1
Va2puQgHhYa6GBPW/wgvdfWfRHi7iC4poFzV+Y8gUZ9di6btYn/BFs3n2I5pf9jt/iZTLCIcfGv0
QMAQEShCkzxmqH+LNVUcvzJi39TcldhbtsP6ZoCb7vzJ0Mcf+Xeh5Iq7MhAyoy0ViEiRXvwslCwN
LevGskRuFjprupK7BVQa37JEJqnBIOqxnFGeK46y7dwSLB+hlxtUFqY3dRYJf5ry7W+S2ctfEs3f
uBo/vg+/uYbs1XFc3Jw/fx+9c+QwVmYU6E5N8lAO9qZOIIFkGqI3Ib6pTJg4QJPhTz/EJ6Ps+sH4
fzE4GiaaQ8ycP39wObbzUtt6EvQbkVa7kBH+wV1MZRMj5vVcWTwYvfRDyWuagVRQj/KlDW32oRUT
62ZU7q04Pc0DrK773/8i2vrJf9Oy4iplRcnWDSkwKTrcJz9/MytjeJFbThtocnx0Yt6aijRdkBXM
vdu8qw9ZToUvg2gm6bggBPW6N75MoKYQFETiGhGpHccslWoHe9upx1q/+/03ND4ZJfmGuqFZkNhM
AVYNTMDP3zCTWKdx1TZBI8d3W8C34AfGaDAU0CrhWdBTJhiBJRD22Q5cqzYuRKQOh87ZyOJJV6rn
bB4EKbgmg5H2lgjMnvYIgCVILklk48I+MREbnYUbFvJ+ArWDeJMH9IXVSdmomU8nmgRLzdbIruhJ
oTCfc9XkTqnH6tpeC/VR38Va027oqdT7tGe3/vsf4fOz/PEjsNrj2NAtsHTqpx8BoTFYvVzlR3Bi
YigaBttJgobrq8UQYtfrpg8NY9qGTv1KWLR5/MPHfzLF4nw2eG4gM4CCNMExfFI8F5NOgdF1eTCW
kNW0BH2vexGSpXBjsZafyjbdJ3myZyDn7LuFhU8cdkdXVhlgsrU9yMc7XPZ/kGJ/uJD/fvPytVT2
TjZQA7wgK1TvJyE2KQxVqxAIH7R9ma+7bnGIqhSzFbsTMGdapZ8kROKjToCqRwZIsRnDGQhXH4tg
TqMSwJ3qtapNTuLM5jBHC1C5anIWYXfTED7utgZEeOsV09nGZDhqRCqmSsBzBA2GMpovrVlonma2
YpPLvTNk7c7EwXdFDvULq+CTK2vj7IqVqqAb875wukc42dlhruxw56Qh2Nykso+1UX2bkB7u2Gc3
O3shA4UJyhm23I4FrHlhHR5vo7Lu9obA9pctIbasojdPDtY3pEC1uV2wb3pEq+rY2Iwb0EIa8R1l
6LksrKH2JtuoGLPXGC0DmT5scXLiSqkOe337+zvF+HTkrzeqYwGasHC+4jewPl0Spe2dfuyHLkCB
mO7gxtKE2/p+qYf02EbdHgZ6fV0jcStnhkRl5Jh3cGVOUYeAKotjM5BqR5aGtNNdmcS8pZz6qKg4
V0Yje6zl/E24pM935UtJ6PDeYfD3kjQkGfcWK8MmerVUa2/ggwx02lYzZeha9s2dbrDf/f1fKta/
5PPNx9Og8ViuJ/vnM53xJ0zWMimCDNTTKATbeoxq5zo0H41E9Nxq6IQgldXrcGxgd+e6ABN5Uo0i
fIih4VKN20SdQFPdCLI1jk6Ca0FWgrV+ZGv7pMsRotpmtFGUVNk0JhfXXrqrQQWPiyEqZHmIQYsR
IhjFwuvsON+aYWIfkTeNaMAuSz/l9wkZlVskJyHhw4Pqzy4DHhoSe2MRe2i6XXJoMyDZ6UALhmKX
1vA4hq1zC0YdrH6vIi9oUueQdVgrw9awn4w62jHlSzy8S+Kr2lZnQ+AR7tq8vRZY4XxwlOa13SOy
JqzrknKv2mWVXyuJc98qpF70iRz8aK7dHdwfRAmOezatSQ2ylCF01/m/v0yfvBrryQXGxIIrQNGl
ipXj+XevBr1FiJw8zoMILJcn0tm3weH66rrnGBM7+P2nfX5XfZyTnM66Ztg4tz5jE9DVCFLWqzxo
QGb6My4t5GLrwB2N1I49J1Y9CFlXfNNwkyLl/cNr4lOZ8dcxbTmY+ym8NFv/BP6A1dxwY/HxRlFF
V1PzJGdzy3dlFo78CF/x8Idf97O35+MTNdu0wYDgI8JT+vPPC/zEheaCwjKXY3qmQWGQt6rt1Hk4
wA5G2DDhHbeyxvbIviS+hNtgV5l0zbbFalxX3GDZ7G2ptUeyPHdkwPVnvScj3c7KS1rbHwJPezPD
qn8tGIHeVURN0aMWpIW55kTfL/9wCbVfvess7DYgGkzXpib6+U9SJKFBI9aJYCCMrGfwtbF7dFap
ZZrHEAUU6oT2oEDjhM7Fo1uRX79pBhluyey86oZZ2UWtQdtbDs0fDldtvX6fjhyNWxlcPu87Vf1c
rBGgwsAudmoUSsatgYVDSOVssqnBCN/uF9spTl5AOBbmIiAZf/r0tRT8/Om2Y699CTN31/5UKpZO
0nTQkNgDNW14hUbHNyrTOHEV3DLu9wVNhlpYXGgQCjqK7EhMyL4kxMoW3M+GRWn8h/v9o+74/JUg
9Oogei2qvs80mMbBumlJSrCSCBe/Nrpduq4N8ogsSWt8cebBOSfRzdBO4gpOTukjigqv4vQ26vMz
KDNmzo2xq0PtuEQyPOqDTPaNdOdzNlAfIp459cYyn/FBb005PA5t+IcS5jOY6eMBYjuKPsIRFnSm
T+fT0iGLHB2rDsyYQB/4t16KjvGqtCYPLvtVNVh+JPGLsBavjmZJxp2tz9FZbzvGNrDVvDRXb39/
iP3yO7k2mB1dRbIjPt58f2sc8QwaKmEpddAKolgUg70FQ8zMIw6zCsCUO/w0OQkvKjtUWVtrC9eN
vqZO9Deumd+2krSHhe3f77/X+lN8vtgMIAVcFgT0NLU/P5i11oVOJp0qEGXC8Tl1ZMGVBQoTip6i
fS6H/IX08uYP/ccvPpWRF1ZJAWBDdz7jd5gyt9ZSxDUdUP0427l2FnZWbIxccTfkeVAoojQB0Jj9
4d7WfnGY6yoHka6B4HHdz1cBJD4cP0VyDslvzICMs1oTsU1alXnUImvx4qHNdtRN+5q9AYiPGT1t
N3Ai0qNEkal7mkr4UsS71VeX5r0lOfj310P7xduOlzy1HkRrHKafO7MWDyHQir4NOqW7hB1biUyr
FWTdquvLUXWDYhySB7PrTi4i1f2gcJ7q/YKYYzzJnHFYZlvXGRraA3bl1oN7P26rIko2UrFxwv6P
Wfby113y987/F2WADvbGpfyDgaY5n95TCqe30dOmBHlmKwz7QQLW2nausr0cHfGHt+LHZOXTncor
2NEYZcNaY8388506GinCeiAkQevEAFHnuQ0Iy8CcOVzHpXiAdHOD9w6mqLFbSmgG5I4wbxzGP1wg
6xe3kLGyIXWaJJW386fDpcLaljRugcEkZsywmOojX3irV3K+AVvqza2uvMyzTnVgai8jUPw9gvGV
y9q/NHM9PYHhJbSifZvyodyPLhHAKOwZXzhZ9C0m546w7sVlFNrpgWGCrieF7jxq2pE8eUwfYD9R
4zvEaspGYAhAxE0KxUrgKbVtpGf6HTaRdJMW7rcEEY6Ta4S+jXbIf5DSN66NbtYl4mA0vpsv6lGP
UZ3VxN7vzAmVCKvpq8zkvduyO9jS0Hj62Vy6/Vw32B1FvYOQxoNZAXpNMdv9/n765S/rmDruaYZ7
pJ/+fIWRKzWIO5QymIzSZC2ngGHXSsufZWcHaVHtiT7P/tCFf5Rvn24rAzs3RIqVGPVv74oqnunt
5xpbjhPN39qPOJQwrO8bGM27hoI2Q4JIjxgmXlorI6/BNljSSPhLbT0PvUYEeY1PWu9WpG+cPyng
pDddOo7ry83wikavsFee//Nfim8M8t5d/ebu2jD+7WUyqAtFiujLoDCpd4s+VAgyR2JKVJMGryGS
bEPN5Q93/r+NtXickVuZpkNdINbxwM+fSqavvdbCRUB+aomunWVp5ypi27vzS2q9L1FTXs+xU6wb
6vmw2Nz+ff1q5WryPKmIzY0hzI9lTVMPufmowzP1swK57O9/m1+9aQ3bcnn9a67491rTJX5aTKoo
ApLRrCtRfIF8NpBYTKwsxl3e+orCftmAD+7W2a6JqocK8dQ9oX0PKkX0lQal4v/nK9G8UH+Tlw5W
4OdfDrEVlkYsDUHZa89502lHw21uO9KXyeXADuqozegbIxMxcwlfeQm/OEZFPpRV76Bj3zPvvvz+
G4n1Wn2+7ZlMgsLggWOp++k0jSCZFTnxOkEIDXTTInDcEqJe3uEhihFouPXVOJgp63oDqHxui+99
ww3eOUEez+1b6e6zQmWP2fZn8PKrEMbSj7UbGsHoMqgiFvq6j7BE52QokXG8GpAM4Wz563rfHKkp
mG4/avUxq3C1aKob7ql220NsCd1fNFETlJlN27yHNuAsM/DK1V8Apb8LSAhjEBYPHTDuzNxNOoNl
W2+QkifIN+o4yU6qXjxrOvs0zMqpT9c8HpU1fL7MJNHb/MMFT76NQuTYWuSwLq32HaRfQsgsZTfZ
c+iZTOD8liSu3WwV+g3JH8dZm746pT3fGFpZbgAX0/KX07VV4swbcx1dndWkAUiX50T5Y0v48Wh9
ulzgLsGorm0C/MBPLx2oCV1vkmvDozfpW7e1j6ZlHlsD0jKwAIkrSqURN81XiM4X0Dy0c5PRHyPi
rUH1kKP2+9vnF/XbWlxzDMC5cJlI/Xw/E9lTO7Oe5YFeJtFmGpcnUmVdrhyaCte+TiP3O+7N7A9V
4y9KI4tbnSqVvQEd+afzZ1abngDeOQ/KpWCE4iy39mx8m836prXdm77vDE8oOFjUiffw7/9g69//
YpORFENzGgob4NinC1AkEdvFKWyDuJmxLvXu6Deu3MxzDLAgn19HcpZ3yZJ9Nbsh3bSLhXQ3NY5T
DvvOiphzxnWX7VQVwkO+iwgS+ZIDy2Zjg6EEAYrCy0Xt9nWDfgRJhPo10hDLm9FU3s0ZurEuRyNb
2N34tNhHaXy3kB7bqw0hkiIKlA4/XdoYBCtrbQZrl8C12kztK6cJn60U7wI7Ky/nJLhkU3GxFyXf
5Rne+mQonVszzbdZraJS0a3m3CWyfmaUYGDMKdSK/0ZDsCR1BZ1neUCIITf1YLz9/uf9uH9/vr8h
qazzAUgm1EX2pxuqMeeOCCv2EcpoP7dshZmwkBUfu0pAz7TmSZXDRYVcVFCfWGMBtcis9kSOmxun
YpXedQR5tSV63KFZrGOMEpmsTOeEP/1SMmM5ZFqIzqi3YApMg9jpMwOkqhyjHX6hM9MlujGn+wJR
4gpW+g0WQOIaxzT0C21EUeIyFo0JiQoNPPcVRSWBvPlhQIzpxczXVnFah6FxdgM8T4ialdfGNBVw
e/IK/wH0C/uP6y+LGcW/neECrLIuWAaqhLCrn2YH7qL3ISi2Crk0na1I3PqSYyutFvdYyOLenazk
roJBdZMgS2m7pj6qgwscnM3Zoxu+zsR6WWknnvDkyhPxfuhIAAQSCRpDx8P1dR3JG4tsNFoKBu0I
819T5xjbBr7fjHGjK62nzE1Iao3yU5S8NP1oXKp38Cj1DSw2Ej8iddxGbf6WSsaiRZN7okaArDvt
qRZh4ApNbJk0pl5euZtcl/ZWunHgjMOWkdBVnkzzaVCLL4Z0fGWqmLWlrDgnvGokyF3VccO7ITeL
PfyArZi7h9ZdFvgB2WOj5g+E6V7YReFNwloYodlEvaPfOcicorZA4ucY2INcHyQ/GkLlGWR/dA5r
+SMq48VrCdDsS2nuCaFChEq0nq9lEmWXWXlZs7zXCjY/Q41Gr0ywQFYhDn9p998WlawCDDQbouuS
oEtnEJ6pfYcuI/VHwjiAwLsh4vyp/THnyvewRUJlhXsgaT9qEf8Yo771Je8mVDyEMCMeRapOsCZA
fU4NSIvI24pzU7sYML4iFQNvWTjvaajdk6C+7adM+roMb82wAkNd9jiO6KX9XjXuB8JBNnmO0qEm
3m3sbFIwq5HDY4m3ZH/7ae8223FYhCfeDZMmjpVhhU/25JTK5C1Rh/S+t+4FFpiwcK4hahJYBhR6
cQeHYQmeXceEoFbBO9g0ALETu9qPnGC+zMF9qY58IbsQrpbzHlNznEmLfKTW3/ZafBrDRdl0Tkpc
EQv/jT0ym4cR9JaMuMIqZB1MLUn0QVfMu55UMxKOjF2rkGdOquaC/LiUG7I3vSh2kChiVWzcZdjI
sAYcAi7CKUC4pItFbEuF2xSdIpD+7103LMRe4vIWDtw4GiJYbbAADOnLPm2OAwRcBsLkC0T6tsoJ
gFwMrbvI/OJCGThDM+kP6EnPMk1GP0cTuunmFv6MpV9myz0vUVEeuzlyrpRiLr0SGcG2sAdEA7Fy
JCWi3hKfEUSx9mMFMp/1dE63k9FYXq6kxKkyY8An7x61dDL2Ttk8K0ppEwJDkiyG72WFO+REr2sP
DckvW5opclXKfqNN8rtR1S9EQ1lQTvSK9KQQOfHsFCB4FBXZzuBuyNUM5hq0pIk5ZMB7nEgU427R
4D7QTyFxFJ4a3cpJBQQcpTg/57HdQn+JRNJcu84XEp8TdmHONXc33nJGUwwm8R73qhMirhd7Mqgx
XZVvkUGth4Z+l8uy32YSTEaCaJ8oo2uj5mpGylBSNzaeS6jMbD7AJy/9hFxhbqN07xoN28UeJNA4
jdsavO511XQXhI/mlmgkIA7Du3Cac94R+9rPr1rsXita2+/IM652kXyiTt31TfoojNoGYHvGjMgN
iNdsrwkC5sIoib2iQxtQBHFEoiPBWgeZz4Guv2TxbBzGmaGrnsKcVJhMaUn8vZixoUBS0HyoOnpG
dG7rhDeuIIMSH9YmmgdOh7o7zB3+sQ4igynqG2IwdtSWnac0QvFV9JDtEPYnDXoiWX+MTsvupFHX
WSbKtYzIQ29RrHsrS8QV89kzq8pkY2s8O24vLnntWDu1SG4GbO0IrvR4kRutg5yT9rVnwhDYkD3h
8YI19yFpIZ6lhodFF9VVVsmLXq+399Kd8Z9dox1+MSYnKLAQLCPZKKDx0KIN3zXwdB7ygFM9KWdK
LsOTtmQiul6lZbyExvKiOtjOsjL97igMKqSZHpB938aY3mKYoUq0E0Rbk14x7uBkHi1dwQ74zZ14
tXBmf2t1TuS0K+LdCAYSjB5Zs6Ja8Hnm3ets6GdE2jlNbJZ7oWl5fauP8PkmYD/URiMxo7irGUeB
ohU6dUt1ZSO32/IijDZZZ7ZHNR5f5gL/IqYUy+RqJVr17lrW9wmhvViSC6+mi+nAC6BPeyT1tY4e
l5mrnlc+sU3X3cLWlB6twGraPiytPKkkP3tQwd5S/MW6KRKIBjVifWs86ASXHXqEinbbEFzkOq/w
v+5JTHmgk/bnRrtEkrXtQOE+jyG0VxSLbImxBVl+rDrIihlrNMX3RU0aXzpALOOqeqB1SjfqaPGE
ZtQgKXsDzP72oxvpYzBamU/whrER651Xi/K4wIbJi644j2Sr5cXsHlzcUaR3Gbx1COwh4gR5ZLZG
eRvvWPW/Q0N4poJ9ICqA33495zDhVcoyQQrmjaFayZntKDSOTA9Sozh1/XRwnfIFtsOdyWzNG5Lb
eBhV3l6I3x1a+BYHnA/x4WEmeV7BNw9GxPDXX7oKEfEXxrOl4cMqF3AFeSMf6qF4onnBgZmkpwQo
l1kqj9VEF8z+8LutwXHKiaUXUwslnWuoGODPZrFra3HFFOiLdNN966JEKfjm9ayeiMLzZDMlmKMH
wzdO7YxTM566L6HZPc+Kc1A6wBNEsLwuGW+Z9JLSlHpGnd1PEmyHWasHS6TX1ujZYn3HKgzgmhJN
pHB5E+BKbezArKedTPS3Rti7ceU01xrV1Edqk2Y8pHHGVBlZdh1yhsvrdlmcs2HyaVFIIYDHxis0
ih3DyeN9YmQB+I/4bLLDtDV2X3M6BGanXzXV9DRo8pHnsOEvi/djO52VrPSLQb21NOI1TXU3peSE
EWf0Qy8hR0oKuXpNoRfwbNR08PvF3E8Lss3ZaInZMdApR5mvEw+0E5Jl+Rwqe1PPnuBjoRfjvetD
l8IeCvTe7tGlF/fTGD8PbAUho8ajJwkxZhXR3LnlpPoddD9wg/LNzMSpwbtpTdFjakf5fs5jJl7j
gFATtzIcjxn7+UKbDe6I3REcLysGXTBFRop6myQZUyaA+VBSZKGge/ovjs5jOVYli6JfRATeTKuA
8vJ+QuhJuniXQAL59b3oQffgxgupVFVkHrP32ut5bpizEeQ5H7rWBzUxA5Fzz+bYGfy3QE0wG1MM
LN65FBXOZNSnDmCHXY/9HHp/SrAZKFGvwfPmMgeuff/LDl47zS/3nr3psk1vPCQq6/cJDiYju0t8
8a58Erv7hfCtfH2nyX7CvpHs8bL1BzkyLyXcKN2XkJwCA808mUXY+4bqHoQQzrOyvRSeOvup/1Di
xp47jt66WP8bq646ZQ30O/gYG4xFitAv2mA/mZTgPXdE3KrqVHTQakUOLmNMfJjgaMsbnWKr9OAH
5skJpIkFTZA07xTwlgPTaLegtIknnxN2CPKZ7I3cuKV+oV9X55UR8Z3vzreWtJ7o/w7WbOWzcsHp
SYm4iQBJ5SKy8nl3TjppikaJWsBYlynSDBgIGWmu+aC1+8WdSfvwkoe5TgBEWUZ+cmeLsFoKX6KJ
Os6tNYS+yDR5WZIwTYETE+G+t4hPJj2EtLqFOmtPOXHrah35LcXV2B7rwFg5iSQSHEocijHL77tH
YbojA+meD1OYTwzRyGjskjQyu4EaoA8O7lgAEqCkbleMmhYwXHcoIdaJhtVZRZwshgGnKxH9FPqd
hgzTkNhTknUL6ejQttl02276MJInvZs4vOf1gP5NXETCo85j26Tyy2HwfFHttvYduSeDjXapJwfb
lctxtszfHPi3PxSAkrDpL673XmZb0yUbkwfRultL7bcnmEOl1n8wHlqJZVfPMVaMoGMqjLXk2IIZ
rGMmalTVzptOj7lvwCrZ8+OYrxkEfLI8x+ozkN/FRKGkie41Mxc94mzFTn4uVl4bm56N3jAf9Dy7
L5LlBCs+GpaahxKQA9Xynw0IzKoFNr7BjdIHM/tebBFc2MxMrNb0Fz5TGwdul6pfkpWp64hrGxoz
cui2yJOE+dBTPm+cbXumdhXKvMkgQ0fk+x88PXwgF9FlZ/JjL3hgtVC1BaVHuhIk0KEF1DnBNGvX
d/oL82uqy8KCtwTtsp8/KrDTheX8ToYDsxKyiCm4mBbb+c2hJ9QJeBOQZ7qrRbpqo9orj23R36eI
IUmtbz5T2OOkJsBgcEuqDnx0Kv9JjOaVt5NUt20UAq6nbMe7wumfZKs4y/tmgtDeAESYBntnEUqY
V3AFVSJ9aJwG8i6L9ZFlPvpas5nIYA0E2RqZAQO/JH2QA2cZ4xlisCDZD8kfo1lkX67xNhT2I8lY
B7OjjnS16Rm0aoP1asDNkuOd6EqdWZx/JkOFEpJaZDfkCS+PgYbszr6mvUIAWRLvvjfxLm/wY105
JjSFe9kgRLMV2AoE62t+CuRohbIFdUCrH1MU3IZ01cgD195Vqe81D+OJcMr/stl5VjPOWeWxxwi6
XzJKTyp1rb3rczVowWfizNWJaMYCkGagh7xy0InNk7L8DThQk0rGwRvJEuuzS40DeSfuFjXhbTn4
LgcsD3Tp8o9GkD1Nfon7OKNbGEf3z/dyFS5eSSaZjVPMIxpdOvk+74mo3zHb0XYTSmYGTP69cptn
pGwndxr+EgMJS2VkN6vz/002SKGFxDf/PnCDjilKjzthac6iG5KrqKwSpCGqF0tcNXq9UrqwZGp1
tdsevFDKqJZTmd8NYmgI4HMGVrMnEo5JVr1kF3dxYmtw3lXKc9JBdada6E6NvU+q5oguy8AvSg8K
HmPeaCL2twUkJMJhdK6M/MUP+NHtmsI3LO0Q1ynl0t4Sz2Mi02hIGhQ6hftuNPlZG52X0gTNozEq
2xly/X+24Y+mnF/cNXbYrCV+VM/7KzojbAtdC4Gq6qHIJ4qoIfgEGA8VYue4UNqgCQ/xSdPGmjVv
z5SetN90TRn1VRW7P070OSUJr/L89pZg3T1iGn2fPS5FUX1yXcZKtc9OE6bz4uy7HH4+CPgC6zJU
ipWvUqfekC/BY7NtmldOE7ImckiDHEp4ULcQqDwcC/la2lNPv7h+M9eFG1SusdYQalxPJSFFLolQ
4xPEkhuMmDmqkiDZk2M7HXvHgQk3hUZTJiEn/HgoKTuybtkX+Fthm3/3tJFh2o9GyOH02KWMETxG
Tt1Ck7bmoBaDxd6lmmcw0Z0jI0XpJFx/l4NQyiHMxO612bCsEtNf5JXZj5v1f+xNBCKpjvpOcD3D
9YIi9bI2fYBTkuDUdW2h+iWNSQLz59zP17mja5LbKpfhzRAzdKm5B4uTSSBQqFVYIgvH6fb9UDwv
bQYgI1vErln4mxyJj1ekxZOH0upOmc1HWQtvh3AOkonuXLhkE84XYz/ndXvSRYmyAriomMw/ZeF7
Deid0apb99xzyEarMPWrMh7Z6W6FOhWBT1mQyewgBOmygxhE2FAE4FmkBDIY+rM+cuKE1PqLT3B9
6sx35E1au6wCL1IwF2YHUL3nyfQPu2yEtXg5aDkwF9ytRGDMZA2W8EBqpAKxzcwtLUj4m/KUMtXD
Dy+Eepg4rWnPrXAd1U3ma1SMlc3YlGcMtN2vAbaELQzNYJFDb7EQbh7K5UoX1J07u3+oVJdG6f9p
WL7Z3llZ/WySlf6Utz9yBLRkiwTLVkMCq+PU50ybj42OV9/WFMbeTD7UTdWcEtkFJIm6z81Mz6Nr
c5ihNifrxcE7VdjVpar5IxIawsJznzNGR0ygTDAKAxpfx5KMYOgDgak94SIFVtxBpMjLrjglacaE
TOc7G0jff17H6aCbixuOm015XhiqNSV+QV97zvmGFIaVsa2kjM0Sykekn7U0z4WJJoq1HcjY2vjN
8vS/XgGMrGoc90Zb3OsdUp+syYCt4VX9AnJ6WqFvCu3ot2ejbN1X3xuxatPvEXADO97JFaAkvOR+
YTyulfjyOYvict3MmuOQ7dt0iT0Orm7GAO+BeRyA33WZ95n0+UuW9xFQNdIYZo8I2BkfCEmrwA0x
a+783nIitsOQs+q9XMaC+Zh7J3U+B7Spf77WnQ0QFbsgX7mmMOglmmNfq7bnvc5m/P91iQd5sI8M
otOzSXV3xRQsyV2J+oTYCl2kNmNd60PTzQjAbH3lOkafMhWfgQZuuVXrpchS5mo0xzx4y91cvchg
Yaq6Ka6WLHhVns5AOTjBvWNRN7qPW35CzL4tBwSQ5YfVgFE5928eC2cs/wwctSmVe2E0iKKLr9bg
sAcEis0MsKiHajQiXZ1iV8w3RLEGSJsuv3X5nWzK8ZA1xQs63iVaBKWE3xmHxaRjtwJjX3p5EUO+
w749tLBUK9Rsdoq5xB6eqzxAHe6ZMs5Si36moRMO6LFbXOmOtFfExSTilnr24Acra8JlCKcMCy/a
CWKMdVoEKwlAUdrdU7f6CekWqRmKLJnx2Y1ubBb9e6bHZU3A8OQBopoocXPLHTmdEBc4RXIWo2SG
wVYixU0xLKt1zSZEeAypNzG84R6Xgi8HSqfgiSM4KvQEKRUN7Wk5MTNyrhbIhMWAKG429y1WQuTk
nwm18rPfYFSZmvFuGadLapc0lQxvDWu6thLjimOu9i3DDRykSxoThX2ScBrDeUVeXFQaR0JQ+XFu
3+d1/kELQJ4L+v86HeT20H0TmcthTuYK2rKALw5YjRyQE6VjPbMf6ZC1T6AMjfVtNqs7w9/ADNWC
D7U1YgdpxpkT48xeDYJ2abwoRUKO3b7o432bDeeCWdAhpW8pvZl+LI1k6j5SlaFSsOfm4ovqpjPS
zWFT+DzepGvQvVu9hdk7vzRINpjRwgkwREqaU5ENV7I1znoZrh0zJjFQYXXod8LCdD/qtlifzS3q
C9Sn3jdvgRg5nR3qdFW9gdKzr/aEFMfAfy8bBLaDj/3bs85AiT7IT4lXqtfECmDsAcmUDbFA1VQd
Rw/z7pgJDDm2dz/R4ZIHESekVF997cCmysASDdVyQ53m6Cf2ZluBYF0tRmUbGNH21i9hZFlUND3O
UvgDpsnU3snrOaIQfO4nKuFlHd9kO3bRojPodK2H3rigXf9ayOqJvUreJ58lzKxYIIiJjQmSLKb/
CQCp/dfjLGBHU1Hd+VZzloyrNHTge7CRNfOpSLf4VptG1ZEd4hxTBuq9zNKjN/FsB3r61rXMPwbZ
idjox/HY+didJ9O/EVibQL0ieMbN+/SEUYu7jX01nVhKG2In52IOjn3Kr/DV/GkPbn4paj8GXsw8
UrDyXVNFAL3Z36WJeFunaHAA1uat995lfDDJ3N4TTyXPQgPrsniva13Y6OOtLszaPD8NfR+iPICr
k5nkH+IOEBrGPasn+TtJ9Mgb2gh4MKOioGDcV16m0lN7atbHKVEmGUHTVbeJeHZrrbzQjx+CSqPm
qauZ0Cz1xf48ClpK/SIxb6npMRvNKBb9sQv7ueXiy1QsG/+ulSy0zWaAjUX9gfUpOc5D+55uAOUG
XveedaUmBGDQ0uz2fjORaJOK2BnsZj+DQ3YpmsI0oNGhQNcfprmgIoUaopAnXMpyNE6A4JhFIJ2L
ncV3dwsSHPSkC8FE+fKtV/Ufy20/hiXonrYdsldowc01EnndoNtgOQeSUqrvyVuNG1RBO+51bhY7
p2ZDS6IfXPZgQJKGW070xE3Urg0qZgV+k6LvwH/jaPlBLAZTuxz+vTakcB5AiGg0lL3f1SAOKKjN
6tFb+qtTdYRVy6NnLOlZBtsuzGUsyeplPhO6zNltOw+QeNqDOdg5oClNMiwJ3NPYuEMkc3sIrYbZ
uktrNk6qudOyzUIxcZNSxLwFN5WBUE+WookcYoUEJ9hm5Oii2WkepqSbYsAIIpoaxumSCaLiUS5R
xe602noZ6uZbeAoivzlTGCUF7TB7U1/ew6i8d6bRjhytPXkmFNZVVeyh8/s069aTpaUfCJGAIhVM
Hv3KEgRekSwlEEznTvMvyfImrAB004IwBs7MFa6Fd0PnleDzQCug+e0S6dksr6qjAsOucF1wWCOA
BO4x9uODb3GbzlO9rYCNeLSxTuduZsVpQYmmhMcYqvHcaGzn5cb6brk1jfMM25W20VkjIkmb+///
36pX5X16GAGVgyBpeo53FfL0GU+p7/X3/aQ+2HzUNydg4tZntRNXOkAvm4n9KIBE5Bq5aK7hbPQu
FHPIkFgNppTx9AWsGZX/ApuSNU/bkw00gNUpRmAP0ljjtd0i6hiE1VpwBmnGAnTSEvBBJeKS7qdX
7HzVolERJQ23KV+7TZI/A15ErM86SpgMDa22Nk6sLEPNqw9B21knCql9D+IgFnaX7xJd9DGfubUj
nmqvTc5rzjaANZX2nI6gElphndkRma/i1x5EG9kuQeudoaURLsjB9M9tNbIGL5dbX6hLFYCF1e3M
47pT5oO+Zl/ggfaUbF68esN00Tj4VEJCEvQ+FtmzQwqH+853nbvJF0dz6plX4fKH8Me2LZyB/y+6
D/dBCOAaLZdi0iPyr3vSoPQGUFUV/NOHAEKnPMh22lILnGtiPQLJLSAPMv71AxuOnpaIg22VTLx6
EDHgvL+o1a5qoFy2hPjhD0hCDPbHee3EiXCBN5AApNcDj/QbFE5yRksM+bcgPWqxmbv01hnl8bns
urvc0WBF1Rb0NNnECfwwjCMopnhjL5MVdNHQlswyCn4to59cM68FK4EuV49F3fwzuQuAQWVmCF6H
rrq6MFN7svus3Y/DdPVzA56pbn+xJ9inOhB2p6Zh9Wf3zV0gMk1kpDRj+px6gBVS0ZrxLNYzbHCA
D+0Y0YXiUfXe8nplSiRtjZaPE1VZOlkLxsvcJWaU2sEHwkFQk8ES5fARGXPxx4xQbWIHwOiB6C3E
CGYMZ8/gx7tBNA4jdm/2QFrlqaM/Wfc1+IudMU4Fg3yER3b9/+TElFPY+k2lEaF99MAW9h5cFvfD
4Fu3W6lJ9142Qdln9TM05F7Vbn7Sc5NNad99eiQGrDbFgwYGKgDbmGXBo1dNy6FwSshuKgmnILl5
Ba5ahNLrXpR8uVKqdq1onlsUu4Pfnw0zeEJwsm9roqiH6c9qN7AFK9xPSBUM5Pxb3VEaUDvcvLy+
01sQNkHDiqLiZKFhiILCvgpNvfPhqb21zB+myp9E6dBVMjLcrR3ZaTOVX8ZIpp7VWR/7J2DG7bVm
nyc2RZ/Xl2/Cqs/cKcF5lUVcWu0H7e5LkZs9xW9mAgItbkhvn3Q3lY9Vx1rWbA4zdtKd5g3rZt8G
IlH4XsQebNqlFd18A+g8kaMPZo+mo2repdL/iqW6G3qT5szMcEyVTLqtNuo0wwiHhdeTyza/ipGE
o9a759V3yuQBgOPlpfo53w5odoRX9lHQwOzVI9BMvLszpmffzolpQL01UDn2GjquVjmvIjVB//v6
RVKgt6q+k7lzMeGUPVtQ55P5sRDLCpQtxwPbqVdZsiKS/fo4cG2JDMEXSQ97SJQw0Yprw+5213jA
RTJvvoKmRA46MUA3h8h1+YXWODMTr7rPuTPfE7dgUuX5v2JNImlCr7bNmaQ/BnKyIVxtzfW32Zq3
n+48oAUl/9BOLulEPZF4yUu90UUlLJOmAjKSAYCurH//f3k8+92u4GDiXg4epgZpheqq4IUtEuZ0
10THI+JAA6jSqfy5T3MnHr3HtR9JcvD5BhdMC/y5+FaWoilptIuuWSruCV7eS7vTCQH0PtmUsWBy
k2OfSLUrXlIMg1GWmOxKyFdUphuhyKBXxq+bVj/6UnwnKIs/9OpM0VujALeZHk48VQZdM1oECCa+
8vJQov8bzU+udiJWPfkvqYLxQlIvBZz/uOqM8az+Ms88PHUvYWby4S4Lkd3YTmSNTIYQxAL4v9Mc
RGe+lqwoWczLrr5ZY/qZ+ABRE7M4Z8o5NfCJs7FnJlJ9G7K/1G7zZ0JquwgCohpcsueqIppK6/xv
5phq7GCs2B9wPYN4qGEpK5E/MTsaGCnwgHR2/ttUowN/sdpGAoh87Aajho+Bk2EXAH2gNM7MBHFy
GfQU0IxVeS7yRcSNW/1Zni0O9Uban+E3Wtt+URk/nc/q3nHsB95jmGT185zIextqeDHipKmgZFFj
ege3M97bJX+FJ3iD+fmXFUzgfL36Y6H1UDsr+76eyVbbUihXa8JWv3mG76LC1XGjurX+Fi3C3dq0
iYxtiOKx0cpT0+mPVSUvxCIILnvxgoLuFSM5tm3h0Lz2jFoWd8/g9buu+jayzOaFyeZu2gjxibmE
psmsNaBnR6P1kdcvC48pS7cPTrQviaaI+8ZVO62VB2cw76aO5zVPs3+G8aUbtPsD5/aOabVA+UQt
TfYogmrjvMFdVhMn7hC1/S2Xax/OAyDLcl4+wPLfKmc49EkFanmT+XV6NMPX3MJ63wtftaFPZ8L4
Y1W7wERt1ePSSgUYSLdfotov0YA2oDd7p+eZJTN9Kh79enr2nDzeghzZYFyWCUKCjwAnCKrdMI8f
9kwp37ngatoCMqKUjJRYhFPBup6H5pCBMStsugdVHksBeW8weK83blurGwQhsYesS6LCC/WZexmB
gbZ8UFSylZbJEPH5Q18Uxp1jGqesNY/LSg8uU0/bmGz92ekveBdg6/Z43EvSRpkIz3C60nbLAU2e
6yBhGWV/SKmVcfssdZOvKmI0qjMYIkhF5lUn5DjdAk2GJ2tDERYVWFkLx/S+zkC4amytZ7B1scrx
a+q0eiRKbDErJSs8PLMLGAe8dtCQNyXaRMBUmOrazZFJbDtFRvdFopgF7lnNlIhYDq616UvWuerJ
7Su+HHyaNFZv0kZPVAW1hIFFxIRFKAFFcMJxmaGYSxsEQSaU3gwiCboXciUCcjrY4Wm55u4Q5HKI
NCVRyYpcihpDzw7kMMqC/pMJwoFr1YrYzPM0ldDBlKq/k8Q9OpuMpw3eiu7s1Q6yy5e1MohQHy1o
/VmGqqPNj3gK1cErzOemha4aOLBEl28gS8iWhvJrXBBAZAulOGYKdidSe+4U4vVgms5+W323i6Dg
cOtXp59eGg6TqC8sXotp/1W2/uyIHpn3mH9ZxhjmIFEORg1/mGL1YNsrn+uQPkpZvYnOLcIl7Rdg
dPAKR3+65pjF1hSsrIHAKyMHT7jrq24TOO+7SpxsZ/gZStJWiUXCWY9KNngAtp2HBMibF1OavKFy
DLsufwHoFpslyRoVVUQti4gMKy5X32aS50wRQ4wa3mRxsrnl8HzI+74Y77jYL5ihGNBsLD8FQpkr
Q4BF7P9WOyh2g1nfgBO3B+K5xrjvu26fLSNHTklJ7AZfJHbzwXt5iYhseRVzkIe+c6c5FunJ6IV2
dZWTqjUEeA84JsyELCCSu5w4zwSngU5dn1XpXgOwu1/B6O3Hot6lDO54gt8r59i5iCTWaXQospp4
aGCqI8crVvlsj9w8ai3ZGI+vlrVGVg2L3GRGgIuR0fEmKLT22//YcImd6QTy3HBEJIHxo+Of7eWA
OtBFY1NwJaCg9J6djWdtucWZXIlff0wuvRs4x2Hh21NfPcpx7rv+QUL7CHUYG/Dylue8Mu64K8Nm
RH3rMcPO6KnqurhZyv/IZuNdQxdCKQhB1+v+M0kHESNLx35Q1Oaee82JfACoKKhWbyhgWmIb5ouY
iPgwljMPrNwHBR+nRr7OLpOc7EbifpkJqmcbhpZ9l9Id58mj6Y0IwjwGnp2mMdTw3mxQa7tgyB4r
h5nyaqbUmi9dDwSu0C6YQcKuCO6m1XqyiwT9Rp8AZd3urcm7ZoS4VMR96Qv78WqAVTDZ3I2mXqID
yZO92TfIVMRvhZxwR5wIp2jDWTKBQIi1LqPRDrwxAqK2d630DycivjdrHKLK714LMkh2QCFguLRj
CoDM2Ju8K1xmHY+5m+3rpDwwF7KIjMp+kJe71PJ9H0PvQ9Wr+b9k7dx8S/PCJee381DnJ9P880qD
AquZzN13Xo7WqZeHIHVhXyc/DYWyL1rKfZ1MjaCJ+tbfAJKOFnVFHXZyYMqH3FjHCr0LCkXsJDNS
GTDa15vyMmoD/wLn+cRGrGYQwCuyq+rZJgqk1aCpJnpth2ujg3AHyqqPYo4Wvg8lkR52dtd323Wa
xE0ys2HWhztbgWLt6uVLWut90NrH3CNjPJlupkx/gb+47MsJiJtTVgM5cyNsAl/Sk+QEs8Tx6teK
8mR7S+aQ/INoUDbIURDJ0ivJuBlrZHWp9yAGD6GdxvKHdG4OR/1mF3TgpNcAgjBkbBXBb7+SM92b
FJVo+9qWqdFguyy26p0zOB/Eb+r7vksOKxj0KiV9vIHnp8shNJF0U1xHSwAekfwBz6I1rdbgp5j5
+uv1sEQm2nYE1RsBb71PTfWKtnYlKKF+WZF09pMWOh7If/ZlFsQmvmsNo/WuCgHZHyYHLvvAWNXT
+pBy+UNSjDOEnPlMjR0iFDeeHHjCDaPz2JElprbmgGH7arji1i6+wSIv/dBB1XSa9WsMbP6MghWl
HqSkFjgvXTs/W0RuFB2BIDYah1HKr17nuumMi6vZsEKCK6OY/SgEE3JisZRpviV2FwW0RSDA08cq
czUCQwRvqLSGXY2aaq0YGirGOQ1B43t9FepYuPzNHrLOIYUtWDAYGcfxZS0ZfjrYFrZqffRFqJmt
wxQLPZOTOq92ApfPKKO+dn7Mgl3zNGXMMNcHt+HadiYMA1UxciuWsATtJX3UCqRBaHDuqcA0Lq/u
rZ9cJsrT8i4y68eqxve+xARhakThZEFAGzc0K+e3RValZNRo5re0zFqWVOpuyMieEuildlyv/0TV
48pI5hMCDgoSwASxp1dXp3aPk4kcuGDZfE22rRsemM6tTix8OC+4v06rmb03bFXJpZ3iBQ1bbyHK
t1v3FwwwuX0j/0RUw87PhHFXBBLzxrh8DOqaNV6Osm58nJVhgpfxOJWY3K29hafH6W7jMvyX49/c
i5jYDgvPAlRwk2AG3SuBQTPVcFafAR7Xa4RR4APaFbzisoj1qelC6kHeCXCrpFou8dgx6HPtw6z6
dynMJqzRXGXb/K0khu8AM2AvE/YT6xufN4DyxHRD6WW4iNLmxy4cYkpdEGorUnFCqhrw3dPFdhOS
ItaCjNj8bsnR5ML3Fh00Fivx/djZ9SjqDriEaNpG/aIH67Gx0DGPcr2y4W74wolnyyA2oyoNamZV
P0xtCSSZqRJKlCEyRGVES2rzehS/nJPRKKfluPA57DXF22q7yg/JM4vNFGgzxlAZrav0wswhHL15
9zOLJApyBOCaJ5SN6O30svkym2DL+yvwWHSoVAyZR1DDmc+gK2w9vAZJIF+1+l/hE1ioe/p7TQYq
+O9gl7RFGqdrfxqLUmPcq93JwXoWevJaq/+bcnqiPDr5b52IwyPoFM6U+IdRdt94fD601XtXwPey
aEgXJgrHde2PDOR5w0qkZA0jkZ3qu39TinTCLC6lqQjMmhn6GKtjsHOGFKvn7inRkaV2adCFxpyt
50pV/7myeq1r86PKCOQSr+2LJnFoaAWe6mYb26TdgrROJIQGaxB5PIR+xLcgDyeubA9o+MlsRXct
ls9qWlWYsrnb9cr4HE2hQlq7cu8o/z9JBgxTno4DzAGUTBI7DhQlSHAUJPnM5r3K+Iz70f6z9YEF
Lyrd2FpIQSNbCUX5CM1hASXQqmeUmxWmrpCh2rZBhzrsJaT52myAIKfu+9z5pzQq2nQtTSqhFkUn
ybulO4XdlMSDnP7V7HmOJRZohCTvo0VFC0biLAcOSgOL9d7Ti7PFEueJEvgHc0VKNBcGayQdULcG
DQldRRYyZxwWv6gO3Iuqg0+tLH9K3pBp0epTalj8wJyZ4Txh71xH67im3DlCT6d4nYJXdg5nfX4u
5tngTKSd0JqPdrS1XaYrQVBjCThmfhhNRbh6i8h5YG4Ut9jiTIfYvhz68N4d2r9p9daw6AjvhFd/
zJua1Y70OFvqk64CJtmzeM3rjBkprPXRZcfX02Tm2letk2KoIJQRE3PQqjHULFZPZMqdxOiQDZ/q
H14pP+h90ef0CWkaCA2OKgM3NTMIrPX+lFQKnw1C+JCq/isrmk9XQdEHC+DsjaJ6n/TODd0aBnwK
4olahstgtvqTtkzvZtKgnmtcfq5xABdA5e9mTdhYj7ldbm+Y/QaT+j/aRoSvA9GLvOVXjZHXRbfs
f3RysRughxtZSs32Fe6vOORji8DKifJxJQ1O/ZtdXBuBU79XDSNY3Eev8HiWvZrAhnm1zWzOgENV
PI/SZeeE7A1KHTUxICFnJG5LAg6LJn5o6OokexEoNnNkmB8Nu1HbovGddPGatNOHyrKr5ywloSJE
ODbzR2K0n04yJDATtX2HDtHCarpXeByjZhjmMNeyKLO+TbNej5kyv+bJeZqXpdwUoPx+8nhmQmZC
tazHJNOJ7xqdU7cszPHG68xekLQFV4c0l4V6N9zr7artjZ79kKN4wtLWAy5OKXru9OXFaJCRGonx
5sHBHUb+fDLT5I4NxAvT00M3sLbWZE/ql3ROWVcf8nWqd/6C9MZKhTh7VvvqlsMR5hKpZRV07uYi
LfOGxbU/8HCsoWpcNqVWeRZGHw0zuwzXCE1SyhCx0QhrMBM79VtV21OFE6StcurUZBrJE5zJ73kB
V/Bj+wPGGTmSJ+NYZ5tYAMj8o3+d9DrZ7oEUr9Bwp/l3GZrXmE1VG5P0+osDfUSQyxk1XYTl3PRC
q7DCMCkyMtAOhUG3DP8kj3qLd50dkhsGTfsnsUy/NAouo+qZCni2ZKWbe0hTZ3XoPZ6+aaUqXsTX
QgbnJuNGypRo88YDWPedY3Dj+XxFgVu+Nv50C8KJ5D9cc5N/sqGlXWr2WiUo64s14fdM+hIIob7r
bbIXjKUlJKAf1dUq0y0yiJBYy/r1/Nk/qjK7yZSdvWgDJ5oYE0M+W1glaQ2rS9xkOI/UTGfs/8yW
sCK31G8+uxPiPHBqOAsDgh5qMK2j6R6cNHXCZKoBco4JxrMa0Grv3fSMpMex0CneMqlfUI4d9RJZ
wBrUp1Vz/oyEkqmyOZ9zYiqSLTJvZofGlFSwm0DXXdapvQ/6CtINjqGs02iwUkHWZ9sdEtPSKDZs
oueS4IE4wE8n32Z79d3YoVv2OiICLP9fymaabROntqyxP7FOPQygvZgzoygTnhF3KYIM5kaE5ohj
u6gYYpRzxaP51G/FISqOr7ntoLXhgmedXF+6p2ka0lO9fV2cUr8rRy48QjEQG8xaHVU6eVrAs8IZ
HA4e//qW2Fw3uWKKlNv7za/bru9lSibyJIkfMNf8o62s5qCWBY1Xr986XYpdkHp8asEjFQQ+WhBX
k+A+JjkYb0eN17AdjpihAL+XzYlKnA5hWL4bm5SzAik688dzMjgkDCBstyuiHbz5Y6zZZTFKa3aa
PXLP1iIUTRBXGhKgQSfizRwGhikvnXMHS/ONuDNaOGIHkpE1r9X8j7Qz242bybb0qzTqntURwblx
qi6U86iUlLJk3xCSLHOeZz59f3RVn7Z1jF89AAXjd9kWMzkEd+y91reIe8Qnjv6bvYrGmHqAAnLD
+vEckHvj94whM+T/S+Gspzj8WveYfIaBexz5h3cbN9VjULh3XWyZy1ZP8ZudSts51fFrV+AiMVE0
EJVzW6jgjIsXc7UjxLLsyOBAOMDSEe3ShhMeJvabQuVPS4G8CbcPqkVeGHR6rf6G0qyjYeZQK1nr
cNg0ytiigQJwCYYg89l3B5P7WkvagkADQpoypNUFwUPGA7HMIkV+LyrKus+NJZLLlOp2riUETozQ
vh+JR3URwi4gYSQEOBCS3ZQnZOUYmUOC2Z1J0YRU3gEBviAWTBcMy3n8hY0NtUCinASvXqvxfuFx
wpbNpUMgGy1Hu7qlVHzP9CDZhc1Tq/BxEoWBDDIL50ns1zTEdh1ATY6a9q1DTxtrPRWy/TUZhje3
KOCHpHI7ZsWbCOlDI2cyKUGS98GV0LJmjRIRUdAdATeobqOA7zdGBGGE3m/NY0lXsLvUpPVp6U1Y
to9+mUKzZJ+ld7caWztzsG+VX+969oizcP2Ol9dd6ll4poN1AOc86amK2RpbKbviEoyKqfwN8Ti0
66av8Oi4OfhybEauvRmek0JBcLW0J0vt8oK5rGcgecn19EccTkhbSBDuarc6SH1462S8q9Fe0Wlu
3ockoibS6TtNyRvWkHQVs4FcZClDfIOYrshsLcB/brdqW87tcNKQr3No11q4IW8ittdZ6tDw1FJv
mdkPbDwsRpxgkawJP5jrXyJTkigyt3r92RzAkh0O5tYsmUAlaXbrldklGUzi0urvuGw9vm7U4wQR
7TNMCYQwgrcfaz/iPP6SsMtjXwcPmqBmrlji7JjYDL/FFaLTuOpGfzkaLa0D7TUZ02ctpX0QhsO1
dEHBCPNbaNj3GRp5Boro69PxPW3ZQpvJwfL2KVk0cZeBzGek62DEvylF8NVgrnij2gqPEVEMXaAf
/Mhfsef9arnWpbUsqDvubrT879PI9phOrDknynpxdLBce1ENMUGSQbMiAITNd+LfWP3Fssq9h7/n
Zr516Jj1m8RFuqZzH9M3XZJhYa+GOQKvbod5s+iVyKXH70apBOos1LdBeGj8ggzOnH9mDa90uG/K
Nv6CoixmzBD+aIOMeceEyNgMdpWPsHYMb/G2MvGm7ecTwMGcgNcOGtsRIbrhbERq3zcoc9e6AoFb
zgoQBKDKn+RNT3im6tLvvZfgTEgzxs9GUKErWOP6kP0z7w1CChv6/PgUAqMv1wLFPG31H/i3f0ht
U5DJTPdxltCZJw8B5Jxz+g2f0d1g0Sf3kMT0+bX0LCLq9XkuVeFZKTWbqBcm9DeuhlRI5fU7sYVy
ibhlKygTlwqaDZxxAvYq0jrLHU68DkDshIjLlQ+6XzwmL51FLkxOGgiFF8tYV5l4jmlJkbF7ln6v
rUbduyMc6rmcvFvuIiKGijBdFWxCW7ckGVZR73Y+4SkNKbuFYp5LMNUuFugM6GwSgBsijRhm6Ucg
850l7Pd4QOpYdKygVo8mpXXWMxcEUy15aKINUPMHL2Ez4Wdyxm6R9Xe9W5GC5rRn8u6/DqX17oYx
gICc+NTJbpeNEneVNWHmJTKqtIx1FXA6Jqw4finpJvXtqq9RhU/qxql50o07NAF3BFx7Nx2P6hiw
jMqSNKNmOA+YFLlUbnZiC9gx+rA1Gwvw0DKTZv9p2P13zyzZULSVw9c+aZV2JVo2XgfDhP2vuAgz
YEaj0QyK3OcwzKvDgBo9qhlANhX7RPHSWPE7kbSXdDDWgpCKm+mFJB29VSfWetI9YBKwczUDfMkV
byLuQbfkCU/03gXESciqtEawAm8RrUPipoIvmFvpTzKBnw9tW+oLKTHH3qzt1chqsBh890Ja6yy9
2tkBW4LAhRcma/fAmy3AdBW8kqiYLcGL+DrCH1aEQx2nxdpMmOaqvlmZVbZtanFuLR2rW/ZoQ+dB
vl7jeaEJzoiQLnaNRtQWzWvEnhOXyaMtoK5WpvoCuXobq6ZZJg2Qbi7IhPNyXTV8S7Z3W3zFN3zv
fmXGZIiVfvkvIkptbquW8b/hxHDPyseik+Uyx8NCXTk8AUfmXDgTwXvDIi2pFbq+uSO9NVgZMzEk
nXtMKmP74jShWPYW8ovYwOfn43BP3RWCIoaGhnWX64O5zINCv6ll41PQuM8pDbcbx4x8PBUbxvfh
Bm0quA58pgij1MJBeDmyEU81lPNzyiI4E9CE+UkV4Y84H9+R7ZMWhsmHzEQU4/W56dr7pI5unWyO
7cA15/I83+hzCKCBnxu50vy4I1zuw3VhJ2xL9aZc8fUwnZgI0vScmf14Kkd374i02NDQgfJE3u60
8nL/ffSYC9v+8MUIA8I08C+mqAb6MdqwHF0SA7i3051R1S/RPt4S3fgUm/bGz9Nkgz+FcZzO558T
dNm+hBuhA+7p4q2uFUjP69xc1TZWkTLOEAmbL0x1iOYAArIhnI/oTKRI4Rg1y3LM3W2nKFog/eID
kx7Q5RCHjGWCyktTjVQ/ZYNdId400yE6KzNaBeX3zppeHGbWVRa9S9Ipb9j2IBAy4Vo6Jc8GOEyK
vQovx2gHi6pvyEdLrq7NxZDIdZfs3lNokGwDCtN4l02MBDiyni2CFWflXbURWBjPOVp3K7E7XreE
poxA8FMNepjuZ8yIE2RBYz15u6SNzyUW2CVTs2PN0uVLLT3lhULEZTnBvq+M7j4g6hqfMlGrVMkr
rRT1BnbIrihhF7hF6S7HGs6R2Wpfpj6ltVmmT03aTY86wh6WjDQkQU4rVE8okzasVd08hVG018LU
e3YPDnyHTdx6xn7cO8kyfqh0vXpJIucStml08F47aBc4lrGGIpeRu95k3Ezy7ADtryBJK0S1kKww
9hBplfvHtnRJEsV5YNSmRB4SyFVmRue8TRMYCozkAry24GieghbUICdep0zXbnWTTrfMs1tfh3nq
tF0ws8DSDS2lKSahbQx5AyUTGolgEChZLR2ivI86XMpihzv9Fc2+y2cyH9mrQ5Rh1ByXIuWMtcYu
Mu+kNIujjzls2ZJAAKXTiQ6mlVwbky36gG4/zeNbcGv8ZhjuqyzrrxDtLLIQ0f0AsEaqH1r1gQTM
k2Dnc0R4tchNXzslLjUPrVP9UJVknRftqw5McfCwoDkpHf2qS8W5UhSgCJ54KfoY8/EwxAtkxtNJ
CbYU2jQ+tv3djLCJI+NpAmv/QIsAi3LvHtMy5W43tA0O03BZgV5cak08bAIm0INS02Js0uaYS+PN
71Njq+mxROPpGcccBdBN6hgXvYKa8hRYfn3HMCVYlSrpVqRMwHhpRfIQIJnPYhNTQuhm9wPb4jIB
bWFKyz2ogVmqXQ6cgroODrlMWUn7a8gu5paUSOOMiWGvte514jE8TLTaEultEybZUPLRRLceOmPc
le2lwl+MNYzBFcaklygabg2zG0Cm9+myT5H4zHRl6EPe0q5pmCD/Zthi6Gcr0UvKEHpbaIDOSCo8
OlDem9N+M8nAXRHgus/ZR97kdeHuhANCC/Wkv4rzhLm7VffnzDKvYZV5x5RQ54XtB1+riPEQUDf2
bBNYrNF2+Jm1QVOtRrJZV+amNmlMBGReMIUcn8GTXNywJaKvaRa6RyNHO/e4g/NY9hvpIb00kuit
S6e7Ni2nY5SzzjdhSqz8qK9CpNTVAOYpcLgllWaPhHqDZGRwC3ztBwCtcm9l9HZbKsWNzIcUJf7w
XOXE3pn41daDmdVwEfLEWelO1mxxz6J5VnZ5z76VvqsB9rcW2St8kp7l2XXO60kTr5BzskMGySky
Mn0BUajepG47ByS4mPvUM9yoL55CBdIJ49hzLS5e6tGuCGS2HPPZ/eCwwnqhb6z88shjL3o2d/E4
aBc3w5Al6urQxcGZKsw7J94xBCdwhBEWH0KKba6vtcUCu5Qi+Ob1yYPfYigitgHChQliMe30HyJh
JxKK9osuqu4QyGeCWVOYWn37FOvgFWLhYe2lI2977EmEak6NTp4efuMFCrdmZ7kR+7O82Ge52Z66
xhjuzCygngHtFQyU45XLLhPnLLP6oofQYDCizITRHbvC3vI6VCfZO/U9FvQd2qm9osepTzL/JgIi
Dr/azhveI+NWaFAJIMfJbTeHhdFgjHonX5lh5TL1HnhSM/M7UQDl1tWTFabG9N4zs+xIdjY7pKJc
pLQ2v7haAQKuJmjWzuNxY/aTfesIbkgYMCTv+dOw7Kr6vTPkEwN3Z2cmVb6UDl320JyF8aRgphOK
7AKJizMW/i1ys++Nl8mNsuJT0Uz+rT1+r8jlvNNyuczaQGf3S58hyFt5qDRyflJK4JspnT1deX5H
c/D7mOrJ/aD57NLckZjQtEfcrNZa7OOXaqJr4UJpKd0aQbgGNoB3J2+cfRa/p1McbSn8IuyAWnaO
p4M/O1ods0EIQ/17k+l+f3aj4hBr3RfGWd02dIyNiFJ3r2YPo4tEnB1btNCTCckBdOCGoq7kltv8
iJvhJqt0OoDR96Lu+4MlQkrixrE3uUdrL9C1/jYtgx/CqppTb+riCuEB/8mk0w331XambO5MSEc3
tC6pF62KEaOejjupwe8axSTPPrulzkwwCDIvXRKCOi4MBDCLmKb+sosM/dYqlu3YBfejnd3jj0E4
ipqZkjzeEOBDef2vpibNvlmQKmsfmy4ZxFIx86Y5dcZ8mK4dB2A0cIGe2A3tMZxHqZNTVujgeJc1
jSGOjXNb26BcIE1Bzg3vGrtzb3/eKxJK+O6nk9NsTZRY2qOq+Q+QGi+8kdYQU5xFZmn6mvH3q9JZ
q2Qj250K7X4vdHSUQUBwqpajLB0D5LE6byHXT3aIvhOq0GmeXQ3jnhygtY/WCZ2P/iXH/jSJWYAC
1vmhRVTddfq9P9rqjdKoUEW3NwpYmQKWGIg47u3JcKcXEMczONhvme2n77WLJb/qAAxZlazukjH6
Uk4E2E4CThmT+YVVtF8jfSCQ28MJmdsPvROY+2lCmmD1bygRX8FBiY1kxnKDwj1eRYmsd1MfbSeZ
mnv8ynLT9PrXIaqw9Nn5noqBeM5CPPQtJj9ZmvnRdmi9yl41K8fwn9QAy1XPaSCplLFVilXKBh2C
1auvF1Sb9U0T00aZUivaRIHmwFkprkFXoEjNvYZ2VFqhHxvdw89fMKWu+hzkv3J9/ZHoug4zWhce
Uy/fF4nCM6ihwyDQvVp1Awk4QtQFRymsXawxj/MiY85nV0gbG3fYd3KnUKdsPStkfDfzUISLlzWH
zIKGmA6t0pGo0yl+tJIITeYQXtq6kbB0NdohMnsekt7ZGM73xuLVgnoFbJ5yL25fmZgKyLsq6YOO
WWOBQ8IsU/LvtnEWPjSJVoCIjr+OVatdyoLF0xu8Y9tlD5Y3zcLcwQBnGjZMzS4h6DQ/mOKDarI3
xxnELpM+CBX6rl3dbWuythnkw8TTfTryWcVAjwisjUt3+TzWqkSV5wwEPDPCMjr/UAdor8tGJvtO
lT9Ys9ukix+NNg/W2cD+pDHc/eDLd8NFac+IyVx4btGsjGag3ZqfB8/pLjH6UJzZm9KNmEyPeHZh
FCJqQe5P7Cd5pqX5zWv8lGa1EKcA+TV5VGuZ4Ht1TAQnCLaDhEgXLFruCNmPOHS0Q9kBcZTDBb+N
hbschuBbI+0nzWYIA9Ubj6JPUd/4Tnmbdt0TwD52COaaHLbu1XbR4aBpSa4pVk82vtLfWyI/Ri2b
Cb9OrTuj2TNdxmBXRce07d6svn/JEkChdJL7C2rvoWu6a089O5bV0GOqlNe2yCyCy0z92PbdIarR
zQOc7YHMEJmZdPuSNjVahRqZleynW8/hnYttX65MIwRRKCu1tD2CDDBIossfhHWb4a1aDLhNoi7W
afsqDV2q5RzYkL5KUCN93rq7bCjZk7faHBGkBS+1g1IGnRrPe2CfamRZIHa+Ban3JWuaamO0TrdL
TEaB0rbQ/jukVSQ6K4/lgr8d7M2ADhQtVZni4YtvGv1OjBN5IiaNbqeyrE09ZqtmbMxlR8Py3Mf6
Je1D44HMK8ax/XTM/ZqycNqlpW0v3UkOl8Z08rUCjIjAAQmXHX/TqRXOE7Byqjqz/WIC78dFAZeo
5iV8g+DpthdId/NxXse7rt87+MGopfy9K4M1cJhL3wcISqLxzECYrlCFs0XzrOrIcG1fWaTmUvaS
2FxCE1Vmmi5iwfY2HClU8YyUxzYK840uOaxRSLqudZkcwXqQV8l7bwM9ARHNoBcXYGnlZYhx19q+
epAtsg4jwvnQhl54gH7H23McddQIsTigaWyBa8pL1+XpXs/uyHsl6FbMNq6ynQf4zUYYKZmVU9Yg
XL7aARl3TYwOy06sb2Ye4fmK6j3Y7uVIs31n4YGY0ig9sBXmdhHJk7BhBJhxvCVHJkMOz1BgLh6s
KduzlRc7SMr62mjTl1SaydEydbnTernpeiacIJcYQFoDKVMF/jOcncNNkqGQ0d1j28KXMxvvHLo8
eIg8iNvDH3diQ+UsK9dvGTdIsqh1wgjZSOEULNlcNPZLq4cPtIba9RQ0i4rx0wlL651piPxKWYmb
Vh6RxiCiKDJEV1lbbIemeMxaAuas0WXFk15wCPLie4gpHhoPBI1uwFAR6/YdDQN/n1riK1MEOqki
OEZjUl4thW0AWXw+in6baOk+7cBdD35xHj15durGehvjY4KSVcUTA2X/ZKRNTZZ3c8GYDR2iV0/0
ArcZja4Yjyf9f4C+lWXuBru/JczskJfRbhrdcuNT8S7wHtrsIA4601BulFbthey2kZLtXUqR2tjy
oU46cy/HeKe3bGJkr2N4D/xjGpvg+zqqjHRI6zsL6QE+9haZhod5r3BhImjuqmWNACvljqefv+gq
1pZs+pqtEW+tFGDbYEF7AmQc7M3U51lNabtEQX+1vArMRb3LI5DdopLjyfJFhHs5LNkLMjooS2RR
nj4esY5vVIxczbH88ZzoottJTrCBbhHfksmjrPLw9PMXr6o2XmL1OwqR9BhlE0qoCEs8HksCfiJ7
l6b47dMxHRdO6w+03pML9gbv0Ebto7BqnRj17jTCYd8atGq3RCb8EEZtb5KBTJZJw9LZiKj8QuOW
F6F9aP3C/da25Xjj8y9COz14zSwsZgK7nun0EJihFhdEUQwllWU/N5sBFKzQgNKZNxx5rE2yF8ek
2KsirWgNw0c1sIfjyQKIqFFs4pHuFyFzw6Aajx5Si6738yU6Zx1ODknbbgZDx/PdqwFr9SHW5Ao3
+DOyARCkOK/2lQPmxL4hZUmcSTcGOOM46maciO/zEISy+LBvt2ZTfGfsu8SL7+Wg+6Aku5qGF+AD
A4jhaPLXqch9Os06aROlFq3xNgTLITauVm5dR3zZi2A0/H04b/5Fnx/cSoaACYRcpwbeaZUW/tIZ
qoNr9TlRyeH3MNhHKWmlNxlkHzuBbhfatdhRtpbLWQlqZtNqMo3r5PbjgzOyT2aWbF3sGvO9V7U7
D6XypnWG8bkW8ZVIDnlnqQOWnnrvlbBH6f6V29higQqKoVsYFeox3k0DEjSJndlygz3NYR+rFbBu
F9/Ds5BoWwbem+hhCDykOXFpUlxIy8IJz2k5BA913/Yg4ED91vqI8thFpku39Ds7frl1BZae2myz
pSqjR5r/KO7SpP1SoDY68SO2ysx/4HCL1wDdZsFBPpyT7JYGc7mEyM2DFHVTtWwtgQTXml0gZlLf
6KSP58iR9mMZYoo0Zk8A5vG1GBnPdJP31Cdz4msZkCaT4iRVNb8I2x6e2OjyA/NV0BnNRkVDejUY
KfUBt1YuOLlxy7QnKWwUnH4Ei6eVsFrnkIscJ5bvNPmJGgAx+6bKGzQZAFfm3O3pWzcaWNa66yRJ
1Azo7x0bItahT6NliRA3e8yxVwSkkRk6NvEyC0x/0cKc3Htkom/J1DlEWGn3k4fxEMk5ESZehZfW
vRsDXX4tinXdWdU3d+orHAyC4BI9r79VgLYcHPe2hE4TAW1bBBHYIl8fBnyt0vyGiR0MYufciQkK
k5rAKA0tic+amSuSvKwAMVhhPeM/K+Oq/AoIt92ZNtyUgVA9nS0Hr1p7YjNQIi13GEu0ksev0Qaq
ssJ7V+Rs2HDZ6QgM1i4JgHyJJLmMWVrckhMj7nzfWNNGWbumV1z9vmHXPevOSnS3UWlH9ySn25ny
IphcTGubK4I/9RWC/YGRu32VqfbFaMWTq7T6goQJegqen6xW9q7JUZZKz40ORQ280zcJmDWH8jQl
uvY4i+AWjeG8V6MtTq7btcsoMwkDkRI4Yd8+pHhMqEd5642Rdg7DgEWijo5DH+E0RQx+dgSvRelU
qPkm7GQGbvnpzVRKLiTMpK99hd865D0UxjmcJYJYVxW4gQVGC5QWkTd+URBGUEXVmgxuf/7iju4X
T6IJZgIrlkqQlMfLdauhaKWScZagBZlsIV3YxwwQbj3Q3iTieru+JyYHd1OE4gE1hMYYeFV0cb8j
XmTnMIG656mgQ8LmiXERA/fcRUDICH/T6PAOtZbno2MnuLNG6DOqe0ehVD8UAZw+5k173wjV0uiL
8ispBszsHBssXaOoEPE5lX3r7Otw0gBRv7e2mbyGAenpZDHwAm31fmuRMbQu8gj3Zq2Vq1ArvtPm
qPd97BQrtHvdxQdTtDIxbW3QgWD5j1X+yO0Pj9e8jnqqrQaLh3Fo24HnPIh3MsmNO4mD6CZShrtB
cKROCthSZ+TuQTh73Rj1E3PW4jipceuGJrIsh3eor+mnQG9eTMKHrszPcLeU43GcMnepj9Ldsa3E
VjtYr2Nk62vh9/d2z2lTVkmzMMVYa3ftqzU3dKoMAIQTEQtgjmDjbFggi6ZMh0ttn3SVlocOlTRq
ViqHgC4bcp9HCum3FCfNpkqpEiEuSCaxt2FpAHIDHbRUlbg1StrSFA1MaUnRaV6a99DsEZSz2buz
22FnMZw+dYCJbkR9yQMFS0mz0F5IeFd1Hd5Bkhi3qsjQAuEGZqN6lqMPFawu2Y2YJKJKQFN54L6b
RmbddyzCCMaYPiLpuRGVB7qJsnM9iaY7h6ruD7ILLlkefU98uOuj4VChsGPGIjgiHKjEKkIOujT1
cJfmBZ37qOYljCpALw0mqIOzQS/ZoyZNSJ6dUn+dh+2WAFIUeHqUjOufHH78XOWxgU3EHA4rJ5qF
feEQLzx6bADxS95nbfRoisG9ushDac1XBuVy3TLNVwIBhUS8BvkSfchAZ22JYWzWp+n+0q4CdUEJ
s2V1DZY1v6MRXvwA+xIdGuQoN1argiu9JIm3HnyikPHZsU2PfVeQrvG7r1rmcD9rHEcBECAmlrGb
mPSDVpWon+b/At771PZ1tF1PNit6L4FbaxrvK5GAxGixRO4FZTtFg8eUCO9iF6JnUSZjidgDdevC
rpNVfsJRUu9dXXE5xQ5qQnqv9JxYDqO5VSBCMdjha530cNuK8lz86IrotRngJdtGgMBIVgetG7GW
81H2mdWt6d5u/UKrn80OKZ026VD/TVbTwm+zfZtmK5W33SXoQw2Pf4R5HDVOqMPA1Kb9pGDQuEFu
L2Qxefvco59bG+BoyJ+c9n5rY3Kd6Po2TkTPsqIbHGGnU9QIL1mF1KQZ8hdGCNkRhUq51miMHkMe
m0MkhLlWXVXcY0HfOWn52oBneSvTU8ySfxXCugO5Gt4O0vvmoQTdEXTxpOVFg3OpqXcR6P5l18FF
CKvKpicBF8GsRH1upVve2Ur/joJdXoVX7wgXydd6VlqrMG+ca/c+Tqa1tYMkvJFa9phn7fSI7ADn
WN6cJi3O11Y9+Z8ErPwhBs422WhZZDzpZPO5H7JOOHmaEI6TbU2FPbA0ZhZcQfM+rlS5LJvxyZl8
6NGGf49Tn6pxqp8j6uFFOxepLkaAI5tmpuBFYgMNwwzYorrpJFwV1vaf4R3//W34H/57/u8cuPqf
/8Hv3/KCbYUfNB9++89T+Fbldf6j+Y/5n/3nX/v9H/1z856fX2gP/uVfuuYp//v4V377sRz9359u
+dK8/PabVdaEzXjX8tq9f6/bpPn5Efge89/8P/3D//b+86dcx+L9H397A2XazD+NdPbsb//+o933
f/xNzikl/5mXN//8f//h/B3/8bfTS0JIwft/+RfvL3Xzj7/Z+t9tS5A46hCgp9v8pP795/+v/g5k
3LVtV5jK1g2doJksr5qAf/J34sJN13WoIXWXmog/qvN2/iNN/N0WaPxIDMSMx9jOEupv/+ub/3YF
//cV/TXZT86BVL/ksZAK7xocno+iCCe1f0aP/BIwVgeQVrQUiYPuTJsmRyPXLtv8IWJZ6jwkYrQw
42JrJu0nET/yQ6bJzwPrQkrUkLZt2T8/2C8HzmJ7KLOuEcvWeHbRzgqRHk32FLGLKwwra4t/oKBL
1TghyYw4CyKaL3ATSB9cIjzfoK/85aL9+9R8eip0jLDSEujlxHzWf81ao2ZisFvTYeDq3BC5spgV
eFOg7zMsN07PO42apx6CffpJRpf600XQsfZKWmq6je/p9yO7YVEXxsS5ULncxIql16YPoq1Qir7Q
EX70tB/kSJJXZpx81tVMGXvLSrZt0RwK5T/bxngak3GBlK8ZGDS5n0SHfohj+nmpDNcWujAdSyfE
9vePp+luR7uiFUvHZkz9oMMySkN1EqU2+4KOrRauJhyx/w+XA4EF7miwUoowyN+PWuDPBpXGUWNn
WIBUXTVE7eUjepTnvOoYa3Trmra0Nxz+/w5szVfrlzvTcjU37AR+36KD2abwSFtJc5vYz3h7F8nc
ZCiGM+KkKyTxf62wvy2wv96D/+WhwAjDSZYWKgyF0OpDMKKK8qRDzzpBao0WuL7oDDYLb2oYOWjr
v/6anx3qw91uNaViQseh8LHAcQhXiL7JxNWoaPpPLiVr3O9rDN+KZ0ZZhuNY8930+wntCjEN6I0F
DluCM5AGoedeEhj3SVbix4Bnw/79OM6HC0eekE4Nz/RuYjNWEK8bmck2nFq0DCjqACZn6MUzZPjt
NJKd4T789Rn9L4/JfHilG4aBzpvI9A9nlITrYrBxni5hDJOsuLCAo6OU3vjWsJx5sCyiCyQc278+
6se41H99618O++Hs4uFOXBnlLB77RNI8tqcl7CQBFyQhVEOQ5oXanaAQsEz2ov3sYZm/1G/vj/lL
64JcQdYHXTc/nHMrYoBr6lxbz372CRiylL6lV3HuZ/6sxBFt7T0te3HSb9G7bzVbdFIbR6/BmcMU
sZOtJlt0tp8t5X+8FIZtuJZJqgXBdb/fcRa3Y8EoQSzr+rWDm9AkcE01Y1uXuF7iaV8OO0LkW9KZ
w8UEf8MlnbxlmjFha8jN9EKm9CkCoisPqf74yfX642fjDa7zArd0zL+/fzao477fBbxx5yulf03z
pwzZjFWMG4UhjLEV/qaNR8tIczrESs0CpthiRNNG6wHElsGUyl9NyAPUJ4uPUn+4lsoxSEeluHDd
j69kEoYHmp68htjBIXDqCBaAnz998UmsyZ32kCuw3Lpz5aa+z8fx5N8EitAjDc9HZC391NyOKjty
wz6qw9h0t9OUHNP/23cR95suEAGbOqHJ9sf7jZy7qZ9TAYmC0mA2MidxunXjQhlkVjOfJTvGdmV8
dkPNCWsfb3ODYkwawvlZgP1+0SzmYf6IGnHpVy7Kfl4HqfeQowtuawzOeXYk7AECcrBvbRDPQBG6
no/hel+iz+7tP90+lk33Df2zaxruhyw4ep7EWXYdwxYyCoeuBhLq31skDQFZfQvDFzwJGsf95Kad
H5iP399ydd5M2LJNm6Lzt3diKvSY1DUiqSBHgedCC+NdgWBiDmluPb9fakxBpAYrt24+y3j/011p
CzZJ1B+2K+0PX7gDWSojAjmWqJWfu3Y41ON1igJislhdbIaSzJGsekcCwGr+BAbQrE++/B8/gbQd
y6HNSLX8YWEvrdjx7MADjZh1B9tpAK7hBVXhPdboHb00RVIC9K/56MgOXe35k+P/6eaziRsyBEIR
KX7m4P5SkCRhQJfA4fjTmG6bHf1AqM1N7sL2LFZ2OpDWNdziqCT4lMy3vDiGGqyirPrsSvzpJrBN
0ipZG1i7Pt56RlB2EpSRWBp04PSWeRNLKvaGoyODew0xXz1LWIP0OFT+Z+dg3gZ/vAFZfJCwcO/r
yv6wohMn2KMC4i2nkQ9IMucNbkedtpoySPwtRhTRFb1mnLm2txrkQVnFLgJf9ddX4k/Pnu2Sk8t7
BarZx1vRSYtKIFqclhGc7D4NV4Wj9qGPy88aN5JPwtzHQMv+10f9kJb98wXPVlAJncddOob5+7Mn
MnOgpUSlVmYe3dppo4S2qtIEkAzNIi38pDCU88/7eKodHnW2hUz55M+E1F9utyCCqJRAdluGfrMI
65vKIGG5OeSZR8OIPkmwdoS5yeS2zyBIALdQzMZoj1z04rOPIv/0UUzHNrjwLHofd6e4r2ozd5ks
D5BEbFgTYXqpC3UCf3SPkf9WQBdvmUy12RFA6+6vz7v80z1HJ89VvHD4Vcwl9C8nQiaTNiQAqcBX
OsugC8EzGHSk3qY8vSvV8AY6++ihyEIfdKTF/zJG3StM4E8+xR+eOh59MgSEDgyTluTvnyJyonZg
SDcswZdEFiZyt127JVoYcltrlSxtSk3w5psMgfQnh56/4Ic74bdDf1h6K9Ai9ZhSvjZat5pLWuSw
q8Bq4elcjFQ/KRJYu4zBhURUMbwWTXuF2L4pQv1URe6DAX/wk0/0hyeQU6EEJbZEHf2zhPmfpJ3X
btxItK6fiABzuO1mB0ktyQpOuiHs8Zg5Zz79+Upzzt5qNtGEfYAZw4AvqqtYtWrVWn/48EliW818
uY//7wNpiG5rStNVpd9nfCbwyS9gc+5NcAFWDDArBGqGuUyN5IGQV/CM9qBP0VOm8Ns63vb9ajK+
9LFsbO05O/xM05zdkxG2jmj58vtEJX200eFDxomN5MZO8Nv0d2b3KVT7PXzKtQC5OLLNkFi3ywp3
5fk28UfNB/iUsVmr4BkFNBBp3h795bt4NG8tp955VrP9PVT1P9c/yVLWiDs99uI87WTD0GdTVoPQ
DPUEQXwp5XWH0EgVdPu+6Pe+EW2HyKQ9GD1haIVYCiIWKAb43WMNXcfXo2Moi0f876LsHyQVW9VO
etYOE7KpEc+C679z6Z1EbZ7LQ9YorvG38wWSnJ4Xb+uNLJDQxZ02GWq2cqm8YWD9PUZjclNZDK6M
rz00exjqW3VY278L29eQNdxvVMXGznf+LpnqYkJkiTSq0VkPOT0OcYjDsXf0xvYocDCep95mdriW
vi5kMIY4M0xb1tWLm1tJVDMFuMsVEgYHNTD38o9a0W8TR6WQpMOYHQ+UKbegDjbOSGcjW83iFmIp
JTWRPjok7xf3t1ZDLzWCgkNa+fsSHfw+jZ+cUjolfXIc+ztVR5gB8GxlaseMd8Y4hM+S366EdHXx
Z6BQTCVWsxwIWuebQEUvO3BsgwultCGCRRvUq3eRAmCww+VLWNB/tiAgdA7nJ/J/1Dg/JBaCT0V3
Z+M8gefoQanRZA+RkgpuE9n5JWVwlFQVS4JxdGDTraQcS7exKPei5WtRLFXnyR8YOsxUNZntovkv
pdODZ6EH2gAYAwf/y4zHe2n6HOERjLNG6GyUBKGBaRujwhdpD4lkbleO0cKdYODfTa+COhWPkNmd
gD4xPrIOWwkTkW1fjagKpo8JnXZ0wJAhbKTyh9+2d0qm3acOOrE2NNRgHJFS4vWa6PcNYutDWP/N
Dmd36RxwRSdXmn3YPip5Mvo+qRm+axtVh8yJQspxQiNplMhYSk49/WIsjounLBk2th8fgd79Xlmd
hdyJcoNBDHa4BYx5DYgGPt27kW0OVPdYaunJBiRoZQ5grG6fvOC8k+L72j10TvEjiu2XCIkqJ9aw
yvC/DehzXP854mEyu7+BERBtdMskQs9vowQUIpLd3D7Imnwyo26XTvavAM1N1Ue9hHBTgp/48yFx
c+K5wnqTtMxuA/gaVo+k0uhCQ9nWluyKqm0KCzhSDvqI8yIB7vqIS2U/Q0OnDZS8Sp78/u8fcoKq
cAoNqBkXkGJ9CwJ5p0B+95vgUBe80/0K/rv05CvgQnpWv7b9tSMqtvx8mTXuQMOwZWpN1qxqW9r2
pDSoQWOvZ6NlG/tfh7IDws8ZiSU0b+KjboZPuQ7ZVsCD8vbQDgCITOVp+H59LZbuF9pCNgbaFFwv
DmeeK2oHq2d0cUUoCsdFhu4OTNHTZD8gGjUIuhnlkutjLq4/BU9F0XmYia8+i6mhOqKVzsUakn85
U/2ITO8NHeONVlq/bfQwDfIgGUH3xBsOK2MvRSMY3+/PMcdEeeh87NKhSWhONdpONmKwv3vDfsmb
Dh/b/q6zjGMgGUeLTgkdEzIxBFqaErKNfsyh5A+afVdIn1Z+0MKLhXauYRkW5SLeiPM0DIJK1mN+
6XpddCvDOZnU+lFHV2JIqkczqh8zXK6KMb3J1PioAP64Pv7lBuCZSCdJNA2REbZnxw8uojygCzO6
IIpB0rvZhC+z772ggvT9hyBhhcXx+ogLeRVD2jJwJZ329cWMEzOw4ZqoeCDl9Q+VPuYGjRknM+8q
wDV2fWsU/l61oeNY2h1V4VOorua+l+kNLwJOH5ekqtExnQV/mxJQ6yXJSGFCgyyQHmGk9GkDDmBy
k5yCM+s+6NjkUaCGKhf1ydoj7TKvEG8SU1dtWqhcQrNbETPQCjFS6hBU4w4i2bX65ua/um58FC80
vUiP021W/CqhBafQuAOUFa5/ics6gSqT1Ri0jdCYUeY1ukzGJlp28LHq0hRFaZ+uTvwUCqXzYtzV
hOHrw10ePVUmKeSWo8xOOi224oew28a9UpNqg+BiunAK3LIeDmWPbBXlif+vofTZoerk3AekxVBq
xAcEQRYVn5os3MoQd66PtPDmZ1Y6VQ+LZIvnzGyoXNMRvFYZCvEttm31ZAtFhUrLN1nJ7UFJRN7K
NfLvPr3QSM1RpzLeosp8kHzv7fpvWTrLcLNADSjsbSo/5wtMNSElL7RoHoX5KXPqmwpDFdSR74Pn
onuzfCRS4tUa38JRInmSqfLymKPmOQsgdV5bw5QUg1tDTGk6NpLmI2gtnUq9203oAlYNGjASnkvj
Ri5QTR29z9enLaZ1fpsSSmiO4Ogi4qg821c5r3SlSY3BxY90wE+JnDGIvwHKb7i+7HF1xgtHV+XW
Jl+jtgoCwjhfZr0uqzArQSJ6gFEzK8CPy3vRIypt/wa0NCS4W/AGAc/ar5VpI7SYPas4GF+f9MK3
Zta8R5gwrbR56wWatKn1OZ6HVokpruY/J11/BxPZxX5xg+QmMlPhd3pr99eHXQgZBEzFFp0okqd5
Mp+VbTNoEdK/BuUQjT5hWRjbSmsR4IOW3/h/MUvqItwRrDjSw7PN1eVojNfOgPIq2gQhD04LDFmL
rlaMr12W3oE2hfIXr91Ql3eyKjJgYDw0jSglzs70lGHAFkZp73b0jNrh1USLbIqEFyCeHHDbUeuR
nzMkVdX6L4KkyrsXrjplB8ec16scBBSbOtd7V5A74OqferSxWyR49SBeaX8vbSGDMCywA7zP5n3F
TMUMd0y9HnQyniNagqepfi/L4U09DfsoxwIT3nQbDCsZx1LEBKwg2+wjh1nOuwKVk0WwJCxESfR/
IbOwiDGy7thABPlbSDMgt35oIcIZln8IUuelV8CzKPbr9Y28FDRATIiYRWPiIgmZSsRHdUQSUFUN
DkFuQAjW7lGExBKz204OPhbmWlFlcb11IA3ixIozex431AgdmSxl3j2pr09vtjDqbdw+RboPkZjm
pAZet125CReSbVXlgtd0KvQ2W2t2hLDI1noa8T0OEKlrdx5u2Ep99FQ8v6VDLGrzGE74vnNKBGsX
cO7Nny+0SYZJzscWUwVq7ezW76zajFUWevS6o4zbRX0zZlA9G2Qp7oZeWzm7SwGKuqJDZgW24iIu
TnC+m8puCVAlWhcYp8aRem/Jn4OUogwNl+uTe48E87vHNFhbk6uPpv8skURqxpZbA8ddcxgPkAOP
5b/KZP6ghtuOGDpiUVA6T72prtz0F7vXEeeVCh2vdNl8hwKeLWqY07bCGdCtFNCmqOFmUc9bsbkz
ka9FOhxdzLWEVcS8s5m+D2nrtsra6jwYz7+j0fthC6hdRl5PLzYqurBSPtw5efKQ0mMobPPklTBl
cLqHwDSsQWWUi+/K8ERD3u0CtMPdcz68XIZyYPaUByS5RJMw+l4+OA4SsCWX8bYw09/jUP9EuueT
bR/iVPrqyTHabMrW0hKVEqVxFybDVxWuxvUN8P48my8LeDO+PeUEC8zS+e+qcZzviSNgeFTnV5BI
LxKUzbZBHwEhPF2q7O2gNlBjQyT4HKxQlGibqdEjbnv2BhstTCG/JF1ysvvgCcbKP5aMInCpNPfw
BI6hYLbL3HSTo3WbOtZv8dM4BJ51m6XQi0xrrX+ztMgO4GHRPOJh7swiFOJYep80gBbqCKMhPD+m
dIKhCA9ATlyj6Ndi0/J4aBmQQIry12xPNTpK7SgmyW7U6Pdl1e/D6UcevIhuuWiSYoJ1o3XDQ5a8
JmG0G2w0N4AOVDiuJ4P/isnJl8RUVjKcy/opO43cWSa7EUAlVYTxD88UH5djqx1YhFh+LeG/O1jv
pid+/R3OS0KGqkFpWs+1W9PT7jOsFsp2p4CxXKubXqSZ4nfAXqIyRpPmInBLnTE2jUfzvAiVE2oG
m6JGYNWrfxJMd16JQrDZ3TkG+qOt/RkhScwxkRFNV8K3KrLZ+QYHwyDblAlAc8zPvda0Xa8YAsup
YceHvWwJm9YY94XsZxtV8dEu8p9Dp7pF/HCXFtJTYXJvU4j3xm7XDPRpeIC0heyalvPc8eqHhv7c
++P9j2jyPlcGbZTOXslsVPF6nv1ogX3gjmX5LtEnxpAWhRSydtQR7nz20MYIjc+BHn6t6ppSa5xt
fUuj4UeTdmvSGQ8jB0sfvb4J3glmwAIG+6QV6ZvBP1Z5+xPFpxBFDQsmFj5LXoIQTsflSVX9ekC5
rI4AFbAVKhMcCqCd88KArxWFrSc0BHWkntPS/m4pO0kp7lFX2WhN/D3PVDy+862DVlAYyq+Vvord
ETHrfPWQyuM88rygPMED4/wEIAbroKxhi/ocwiNwJEY45h7+I2nf/6zxVGrjU6+dhiy8o/URN8Fa
gfbyriEvo0xAOFWoQs8zRBOSq5bCtYJfr7/gB+xM2cnw+oe4/2rLCR6S5KqDq0fmr+uLf3mtMi6H
nwRNEZt9Ho9gEOoy9HI3UPV7eN9HKZBOsfmzMeDJUv1GqG5lp14mEFwaApRFCVYzL2Eq2FCUKNdG
NPgC9Z9GHU52KT/pXvYpGPPvBdYHU//YG6j7mkrw51uNsRmX7UbQN+Z3qucXHiRhWiCq7/1CEuRF
x2c0L/GgSExQWwCX21a9iYL4CfNAqInNLx7DP64v+fICCPSIZVl86vlmg5fWQqGDr1igkGV6Fp7x
yWlsnGdUSQM8m+PmJr+DtvN8fVzxKed7nEsOcIxigdGad8lGScEhykPjv0V+SrQVG9XapdYPoAD7
6yMtzhAsCgBE3jqMN8uAx8ErE1n0kXt0ATZWDf7Dcoqfmf6YmyNIUzTike3Ig+9ZF36/PvblBUtK
4pB5k7SxveaVdt9DTgmzRp4bRuKOGj10/BJC5bcMJk0pzZXcW9yMF2vqcJuDOuLmnB9byVAdCe1N
qqqgmwQdAW+fY1qjO4a2jGjlkdrdt2sgs6VDS7yips8WvnzJ4RgwICXBoY28nN6r8k8mqT9sLFdN
A5o3Xp/FPurrb8GQHM0BdvKAKnQPHG1Alkp6UpX6EVLJtG3xUf7zxXd4XdNq0uiAvu+LD4lEjM0N
0oE9+AEaDH3fPPa9ekzKB4P8uW3XylJLiw+qgsvOpHhAlnwetAPMnMIho49m5f0NyB/S9HtUffe5
I0FydzaxHNyU4F6uz3HhuuKNxROEBgIQdkr658MO7GZZlthhph7dTmFzI+VIEIzQ+kJDkD/sr0Pk
ocPQUCqayk8yNkkhQMiVX7FwYYBgIV0iSREnbTb5lB5d6TW4JjRV8IKoxb+V/4aczRPGSHtBuM2C
XRyZcNFN9Z+VoRfWnSqgQfSikq9d1D/HiEJNjW6Mq+NA16NfDvv9MMCCqq0HDH+PCKT8jBPvq8C6
e2nylpcIfMuNazYO3wi/IWRw/N44mcMnQc9Z+XUXlSwBAqC4A3xBcTQei+efJwd3BAmZPQgA7Fhh
ptDF/3bccEIU6nGwits0lKAho01mZLgiywg+Xv8FCxEI9Iam8kYC8G/NU3y5UuvRzFtanUiQpXjU
9jH99WnPPbuLJ2llIyxEdW5uCh3APmUQ87PdWHbeoGtEWNfXzc+G0dwk8fAgRcqbikLu9Ykt7nwV
6IcswivMgdlYWBxXfY0EuNsonwotOAmgpa+Gt0VKIwUVNGISZg7WNqg+A7u047UsaWnjwYdziOuQ
/wCPnX/aqAjztPZ5W9alfgwocw+VfpgSdhl04BgVugayKn2G69Ne+J7oyQGIAiag0vSYzVpHkLIL
0dFyS4q+3hTumhaBhgi5sQ5Vd7Ds14dbmKQKgp5KIcUr8Kyzgz3YaL5LKKe46N08Yj7RGy+a5O8d
v0fi/7vXxtthcv4iJ3un1tFE4b+LPSv5NTDGsh3QMfDvW8U7+YGEdVN/X6W3DUbTyjM2X1RN0Tb4
i9nCFqDSzXXh2LP3t5n1XVcF9JI0nKKn9ttQ3E6Zgl2nfsTfEGNH8y9TUKrdsHHgcZDuz/MTT281
bJ3YSHheYIl249XBa4fsg6JXN/FN5X1tJ6zSCe3XJ7twb6vUkQCZcX64s2bJdq9UjVZkOTdHj4+y
pt1qFNOLyX5RpnbjwG3HIHFlfZdSMXQbYGoKLg0FjlnrRjHTNMQ5d3RjvJs92T8w3muIRKoG9LBq
IO6h4qKFv2ItePqL2X4YeTbbQZNTqTAJxBEP0Gj6atOhy8ttnRiHYUTq0FsDmSwdVN4xMqmY6PDO
w9PgWzhXIAtLp6anitLeGnm9N6ZqH5lcTNpKGr8QeKnp24AIAFUAmZyd03BEWUi2BKLFwJRyALEH
phO1WK9uD9cX8n07zrJMyoA2zEDb5kPOe0LhEBiZCpvIbWS0w3Fg3sJ1m9AHirAWQtNARgTQU1RB
nxtOhjVsTUm9LQ2EGoOqOypt8Xsopg22Y/YuHgsbz7k/bpKRA4MYBO1GmCRUzmJkZygxJowsRqRq
t+TfB9DnB49yCdzgPVzRv3guqwJJRFsOFLE1D5JdNIVJIuBEuGCgGJueJjl7i/rsTalOg0ljNtjX
05dp4A13/VssHWG6zdw9vNxUgLLnV5CK2IKVByEZrmW8l6EHwkY4AWYwhRxLv6/hWV0fculCwLyV
i1dH/sBwZhutm2y99xyYpxpGouoIJKY4WBl92PFtQFQPCeZjClnz+qBL8zShnUPVVCj1zusCGCuV
I5KDDOrnG8XG4k4vHlE9Q4nZQ7VseLD4wNeHXAxVAqhEFcjUL0tYyIlXXmlwfhs8vYcYOiJ1Fqml
GDN8Vfwa/TSodigqG4W9MvTSEgPOAvdLnZ131eyrTuii+PrkDIQpjHAbcKqGaI/p+GFNCMV9m9CI
9YyVjsZSAKGHAl8OWQGKjfP4iI6SFYUM2hXhrSj8kl1t4lxz/6LFyvbhpQL19J20OE9hhglluURj
qD4H2wyiKjMmrBjlrVp7K1F/cSkZiAIDFEkQh+cHBCOQPhpGDoiACsjwRou2R54aALOMmDi+2GCd
vo3aWhq8lJuqPDr/Z1z1fFy/SOUpkXiUaNEpyb9LJlJiMl7o0eOoc2xSoKXZ3QjdN30U/MPrW3fx
tGhUz2XgVZfssybS5MiWKVCXXXpyon5XN84pjvJT0D6rE40FOq3XR1w+LIA/BNNsAZbQddjCdS23
a4c6Np6T4QEZazQpqkeE2G4CS7uBob+rvexNK/4qXaR4DV5APDuISueLPcU1wu5dRdUQO6oq2ueB
eSiy6RDfpO/aLP0muodouvK0u6RRiG1MtwbgMDyni0KxJiUdok0gyAoNVfCOx+84WfhzaJmrlfeS
h7Koisq5kar/GHQr/KC9GZLUFZ2Lsc1wxBo9dDyTe9SF8d2s0e+Kh2qL9Bz6doq3R/TTvf6VlvYF
vCQKq2wLOC+zdQrKclQTiEeuhaZb4csHY0rdbuoPCPR/MixXVdeImIsj0jUUuGpLtMHPv4wPmt1x
WnVw5dbfK6iTZbDpGzIBAzdrBs/CNdrCUtZFxdzhw9Bs58I4H7HWcOYJTIQpI5iXeoW+Iy6eFmJy
KAIfvdVNsDhBBFlkUF+gCOfNfVvXpr7Xe2rhoXHbNu2NU2WnLikfjYOR4dRklit53uL8OGGMRWsM
/s75/KpmcqwwYX6Vc195zlZFL1CIM2QTjhBrIMml6ElCib6JUL25gOhTvI6gArFhggD+otLcVMSx
yPxR1ypQnEfcsVBCX7t4lwYVm1M0umkgzW8HD2/GCAkyvqABLV31n4MqdOVYRu5P3uWZs0kr9UmC
hnT9cCwOS7WQr0jbgyB2vrCGR9uxDhgWffJdWMZPEpCXoB8PgiWfxckbxBIz9VZC9eJFAZSNUEKv
hSbf7Nqdxsg3sHke3LBF473eRf7PZHpRVBiDsNQhL9L16BJrgxIyfkR/kVY5JFS6Tq2G9/1szlmZ
xVGG4Llb/NNPxr7XfUKBQ40a7GTcb7NhjZW/tMgOoBBa9bR2L/rNRZroaqN7zBbQbSWRa0RHakn3
pazdptLnIbYwtPur9JxSlMyriH1lzrNH4BvwoH1gmcrY3EQqFBdQxmkOBTRIXITxb6IkeVNsfBWS
P+8hkyl/GFoc548l6LRupLFjhSf4QPG4qTmq43gIiLQJTm6Rb+50dHLIgzQfgXp/F0G9u76xLwFI
IlsnWQc1CPvnQjDKxlhJ9gON6csTw2i3hpfe8Ny23mLBsCCzrT7jYPFJWmVfL6YFFOAF/UhIVc2T
ylGvGmhiIENz6yHOMVBohi8Vip7I2SLHad5mQIKd3MEXPjS+rkxbRPr5M9UBU083UVtCBhUKicHk
A/0YvZdszD4JdpFI/XyMyZXiK/3cxyjYetqvAeccjuevMazhI1Qre2DhiiBSC+zVew1tnp2MdWDE
XoOwvWrQhahpzKTZKfNxN3CSbUiPvijXMFgLuTxDkhKJ3hrUSfGTPuw62VHLEuwKCTb5xhB7J6fN
Ns1DlNXHlUUW181skSl+QiERHSf5Qmgh8VvHSSsqdVhP4uSd8PifNnotYdLn73w8DtShdE3EDZI2
WlnXSxgjeZdsghMRfSeKdrOrPnQkyFmFwix1zMrwpgB6thma276Q/8VH6dUZf+Whf5PYwTNoqaem
K/ae/fP6AiyuNEUQgYoSGiez8+2YkTJR5QJ8jTktgjpOcp938YMuab+vD7S4i0SPFl0Nnbtxdk80
qa1Ig0kMy3Wv20gUZOXOSXARid0ae2mTBHijmQAIrw87D9gCBiHSG/6kzXRxKyaVotreqGJZHMoH
Ud3wEAidMLDSrXhbYI2DvDWdlrVM9eJa/G9ci668hazThUhRKhstpnsyahFNuPMFXx79fh//QB2H
ZsNEXqd8lQ41sP4QknRQG2ubax49xA+wKa1wKyMi48yzkEru4UV2WF+aONLV+UOO2KokhdsYtSgj
ejVvMrQflRKEVkxEx5XSTp5MUATXl3/+1d9/Bb8A9CYb7KLUVoWyiuYoohmliXscKOGEKwJtTCRh
+xulNPYllZfrQ17E7PcxIcbYJk8pXlSzY9VrUe3kld1hTBzeCszqiOl97N/RR8IH6mhHn/kuGwuP
2+sDL2017mfKWBwjGS7HedCaxoompcqKDwhZaFOAGwEvRk0R4voPQszPRoSKt9Lh+rDzE/w+XZhX
bHKTItq72ueHWNl7JQq4IDZR6TVuhZxhm9WPTf0zaNW1toaYwcdgKYaiEAGzk5EuSywqDhVaiU+Y
O6ip6+AMHrUF3lLOq6Cc5uqvvJfv0hjVJr161Pr6FJertdt5vP7vJ0D8V9jbRJLZImNdV1Xa2ONB
/cuP+6MYuFLJuhT5VW1f1MLEWVe/14Iv1xf5Ila/j0uJkn6VRk5vzMIX21QPMXkB7R0jLh9jqZOU
NOqSk9x8R5X8QLtgi8cYctu0I6puR6l0y/tg5VQvbTFehv/zK2bROlbtLohQP34n1b+zGUo0ixHT
zvPIRdz9XbRPQOdWZr+46pQnSAXJtS+CN3r7Y6ENVe+K6BkDRBW6YcLgJDGbPe7Ed/S4NoE0HOQk
W9l0C1PWaJBS2aMLcVkbkdEK7mMD0CZCy5uqQRkz3G7kTDs65qsR4WWsrdWCxCLOdjkjChwXEC5A
bLPkY7Jq3FRxJ3OTEVDVpN/3LW8qNMQtZ2eFa+FqcTQUhkyFIekszTZ0S/IneQVdByGKOGCcEOho
dmSnUv5SOGvk1cXFBA2KnhmBEQLOeYjCGqAIfJ/Q2KrtjXjClI2/G3ADAYSA/Cdyp175zU7+VI2R
w0M6R+JuEx1lCk7nwyq5TQ+vlLgFQOjGinFT5wofrl05HUuRH/yGKDwLCOS78u3HtDGSlMaaZLNz
9djfv9MyUNAprfA2jniYGiDDDCxhJETbLWnl1llcWWSadDADCzwjb4ymvMBQ/T34e+2bEIhK8vQE
Zy1lsrENjyBcE9RcuF3pYHDLI+xB/W7ed5UcX+oA//WuYL3DS75twlfLbG/gNQnsrPNXWYWQROOd
j1of3KZZORqjJzn3qhjPKa3bGTnOVMDByjD/FA2nRj8UAYaCtFZCbnorRtWbBGOTH7PSWulYLc78
w++YnZrBDsKYWuB/rIks+6YNXwLF30fNlyFz+2i17astxYT3toKB1MNFHTDKKhJ1k1NqRMOdqAN2
AAcElDveSorxKZeCbROkB2z7XCFL5VXJ59hU1/b3wv0LnJu+s5A5uASqdUXv4+ZHUtlE4SEzup1n
GyjEm4imS+6ETbEXSbuQ7Brh4hIiUvsX2TQ/AP4RwF7Z5jl4fpBJaeHNdKRzFiwRX+oR4ODxXW9l
5WuIZCxuxZvMXoseS0dLQOlB/4iC2jx62IWvl9nUdq6mNFvxIEQyv7EPI0aUqODHzX3cTys51UWL
WEQsBLKBZBmoU5JJnk90Ussa/1luHdqTn8act1h1LDHXkEJMUrtXbDsp528TtPASC19I7GrNAUuT
dhdgTu1X93Y1uZCUVnb9RSXk/WfBUCWbBnULXO38Z9lpCgwzNLBuaCEW2Del+thGd3rXbYoC6iov
GvlNMBqFJtL1FGDpwGn/O/KcDy3neKSbIcmt6JoKknvp/+uFPwP1zafAJ1Wr75eFlIMPQOvboUdv
XNzCQaaEyL4MvF+we9H6O6E71vY8n/qd0wTP3vgVrZdNm67RJ5fuY2pNupBLMgVb6HyJ9cQP+wp3
PjdoQXAjqSVAHiEpVeU1z0rs7a+v6+Jwpo5CEydavJPOh/PaaFD7oekoKBpbTVh/IbvmqFjRJpui
XauHL44G5dcATkoqP4dKY6eUqi1Snm4aBQcJY/oJny70pwAPk3wozvP1yS2dXLFXgeyKP+bhwhrL
XMUklu3a0X2GeCt6GWPzHcLARoI34RuoCxZr9ffFUwL4X4QpgiRx43xNo7auJKNXOrBee1979RA+
CX45gcEzV8IfaYvC3kHWD0PtrEALFhMQg/4dZBto1Rf9htZzKhToOJ+9TN1d0Y8Rpg+i2jBF3kl7
G+rK1Rt9W9prIgILx5O0nHoZGFJEr+UZLIn8RteyGiVAX802sYGxNcKwtYxj9Khsmlq/FQyA6x93
YS/xTSmC8yQQEtviyvzw7rTLJrTVEpqtoWANAXNIrXD4bU4xToeevnb3LWwlQNDcvODLwMjOA3Lm
60PdZEbrZhJNuAAcukgvInMrdLK0A82ybaskK1NcHBRdGx5c6KqQpJ9P0WrjdHRAe7n3ltXs1JBi
CcpGPk/5akCZUCr3v66v6dIGoiX23sugIUcl4XzEyuqmgcymA1N005k/BeQ34CrRsAQ3tNdIfm2t
/gDa62+GhdpLGwWewUWw9Xy903BM7ajJEYHoggtQA77bpyH6KiV3NKs2ovVomX9c2+dGQ++RBpJi
wxW60Dd1IruRGpuIpKgTFtb5pvJcte8OlA9uxuhkO/XG+d505aGJ18gGS3GCd4eQveeWly9iL8rR
9pTJfF6hXCOS2S42eJZ8daR0B8MebtrAS/M1AkWIOumfB36dQgrlUEsF7DVHakqNNqiVHhOKq3in
aNktN+wdYsqdCkQmXhPpWdxYVF9taBWCKTm/1uzYd6IhKHifwCgufMe1fRDbMKKU6TGKf0HsUMLx
MPWr/GaxY2evadGxt8SNYwi+8fmONkasDeH4wsbPpZ3j47YxCSeN8BZow4aevdDzFkKAIkhZqLj9
xc4GgwsOCvAV85/dBdQsBlOqKna2hvsaN17Yg/gigTeCr2BMkNwzUIz0d5Al1yAlIjpczPzD0CJm
fwiQamay4EBSXSEUGlTN1rG/922+MWpklZvyFhtkE5QdRrQtGY7W3ulw9lamL7KVy99ALxqXkQUR
8dFpy1LXU3YZclQmEgE5lmBduNcR0dbDEFyPG6S3bdGDWzVvzdL+3OZYIOVrjdqlSCqEtFH9oBRP
pfJ8LRToX12h51h4R91TbnV7m3fjMB5tZ8KlMT2FJaYTUrE2/YUkElg9lQDo9VTt5g/kQdPiJHOa
FilA/Ei3Id6pyfA7rzNXdzBb4djLQXMzxWthfOGhxlan+G8I4QJKH+fTBdoUg1Nrse1rjWOjQZyA
QFqaL75vHsNw07Dnf6Rmsx3q5JjKaxXhpcN+Nvxs52lNrpSRia3OGOPyVQCOhkbiAMGTq73TP44t
l1hbb0pQa3++3xhZdJJEfVibI3TiwrGKvqZgFgI8KDLInlyUE1yRcidE0cIYnVZJ2gNa24XFa/+S
Sk/StMYKF5tptukhb/BqIzuh6fPOz/5w8JIQh7sq8lp3iH7Y9u8Aq/Y0pSCxGl3EOl4MpAqJdKow
NBFn62yHvRw70tC6Ep9ZiMN7XnhbI9CkWsFGHCqDY7aywktbS4EspYJd5jTNUdlSVslkJFGHEVew
MwZjI6RlYIAfu9F+7b8NW8zlNhlGdHjUkr+9rAy/cKKQXNF4h/NmcS6MeewYbd8k4SDHUo9T+6M/
Os95XsNwLhGnQh/arviLpI3b3lwdfCGKAHAhW4DgwLN8/p6oEFZL4o7Byy74FtTdvpWi70OYPVml
8yxELBpcP3FP3chS9slzmrs0dU5KZW38SaFcbeBp0dwFjl5ttfYZ0b61cHOZElODg2QCGUG86C72
Q+nrfVfhO2jyGWx9i9/uNq6DA7bqz20QbCbdeOma7M3z4NaY9gtWRvzbP0UyPTS+9EWEX1osK4+S
y01K2izElmgRQSWcv/lkqN7poKm1W+XfW4JAH/R7FIn89E21Ysx647UYsDgg2FFwKqIoOadI9LhO
Vo4y1EL+IFS+Wy8d9vIC2WhkT526FRJ1JB/utAFrv6EHjAKWaAh3mwgTQR8oBffjyq7VLw6qeDr8
70+aXz+0s0Ov72u3qHVIweZGV1vevsgPlMbGxt8qrcsbnv7PPkYT5rcoQBEEUENipseVX3J5fgAN
i2I4dwAtuwtAYTwphdkoFWIYxiZCvrousJLN+BU1mishkj55cVN74Y4gul8Z+zIVE2NrYFzFY4b/
z2+lJptMqWnUysWf2JA/tR0+fq5i76tQITdAXC04ZeG/krNGE788tihQU8sh8YSmflHA80F/68mE
l6fjYJeLHGmVUx2rmH/3WArHIJ+nXP+0MtvLbciotOu4jmg7XHirgQEzlVpPK9cO//NWa1KQrsDC
e20fa0fDmzaWjhcPu+D/kQ56BB00p97aHeG8hIjgBzutWbueFrABlAcEax7gFqjLOQRSlyX4ap5f
uRLJZ5lSTA76d9ukofNvxcPHJKyLca08Pr53aazvK4tzeSB4wICmgtVNmLroy4+NZIxq6EDyBdYV
NvAsbiNkSvI38VNSZC86JUZyxth4VPJFniSgXVK2qpN2mSMbwFyxnyMwkZwbs0TJiaumr0utciOZ
tmr9WiU/ELymwVpuGiEK7m8aQtZLFO905zu75/oyXMZrRiciCqkIAsQc2aTKbeIVsV25gQmwjMIm
aqJD9WBp2SYEKnF9sHfcwXm2wGjIgHOBAekCbnR+/BI59osxDGu2fvXOx8h1OlGg12x/PDS4ZjnK
rXRf+ZQ1KtS0k6NiJSd01NeC4WV6ZEBOFCAFinL0OGe/wzZGPc9H+IdvQTx9kqD15ig4VBbAZhQ7
hdOQQBE48KNECmOh4dx50q5LaGa17u+VRRGFqdmi8CuoHwnEKm43sw1gZ0Yae7FfuhoVbaDIm/oB
A3JMfr7Y/r9WEW/ystwkvBaLG79FRL/dqJto1fTjMqliST78ChFLPmSMfSdx/468P+r2NCYxCN23
bnxmZ75USOpmTxX2wp1kuJIeuWlXr2zDhfgoqG8AOLBbQQBDHNYPo4+Zp0ydYhUwuqutKPnoAc5c
tNHSEMdrNJ1J+Pae+vn60i+OqtPEM5GdoqIm1uTDqOnoR1neGIUbhIdkQGmHjy9EwISjTwXBUUKy
tjJXuvkLOArKLRS2GFD0seawJLvoJPAJxD7b+lYe/Z9h7IbBrdONm7AqEB77NRbHeHqOMR1rFWtl
oZeOIGgwShHcRxCf588T7h8Do+2C29cGAca7ZHg1dEzms414D4413bsCm5PkracRP5rIvQolcx5t
15d+cRXY64D+iMKXN0APaDzEZ7p6B9KIJl7TbTNuYXgnW6EeLEBi4oIUjTx05N0CjcyoWiuUv1cT
54cPfg2NJJ0b6UIgSng8m84QVm6u6Fh43RYAWAAyZ5+K6NGCzG96R6v/J4+lDThN1Gi/xHG9TceH
5s2Utr1mbcrwtUgGgC9rX2rh8iaVFv4eoH4JUiKN+rA5Bz1NJBsKtevQmKinN/Uw2QptzjfS1goF
tJXvsXARiARREALJU7iKzoejhS71hZKXbt+Vj7Ez0Z6QgRYnlfVTHfV/psnAzPG/O1rkCCk3Ua1m
PDeGnRRbpzQfSao8qia9svbTFhLGd3Iza8jTglfF+U/L7KaQ0wFj5kqbDn2PmyRnVBS+pZCCae5v
9AYSTrfpzTUu+YWOGWQk0QRFOwx4rDChOx9aaUtrGtSppLLfbKbXKIfAV3ATUKUdkXMTD89BF7Jy
0dahoiE2a1Sjrxf4N1nxvPKJFtZBlGlFnvB/ODuv3biVbV0/EQHmcMtmBwUrWZJt3RDTUzZzznz6
/ZUOcJaazSOeteErw4CrWSyOGuEPgB2of89/zOhMIC0rs/Rwjd8P6fe5Gd1UUa9tfbrrAnp7oI+i
Kr81jS3C6AVPin0QEwf0mYVIwwXtqC4mLKFa4rNqpR58ZBQhr1OckEIMMIAaCNNUGWNaLEY8Ad6h
0b2zCnA145NmJnuTJNNCq7r7LQWml6X9TV0NLt2jraCycq8TUQQvipRS6KKf7xDpbaNClCs9B7IL
My5XawY3DEAE2A9tJ+0nHecbqfDk6K4366tpgjAf0QjFIzRmYjTp2lYHdCXLPPtF4gr69BWb0Ygu
+GRzxcDodej9YFlip9e582ZS/bTQqETAE3vFZz2Zbw3Jp1L8b84xJCDwguC5KLuX57iW40zzI273
tv45l48STuf9m9DAa4gkY9/uxEkWb01AcSspxRqHPCikjaFslWBr74iuFIoqnGOgSotPSh78LInl
sPJaPeHWdV5qkt44ze+K7h4Pmit5jH6IXzL1xq6L3gSOxvbzDysDwbkMNvvj4rNZXAFQZrmLCbRk
p0sjicmIhnAuEr5xBILbaJfZsFhS1WcOckQYDtlv5HTNv73pRG6JM81GlbYS5+nOU50ReilDlt2s
jvRbGVK+aqEg3Os6I2HDraB6IHW71xPNCzd5UmuXLxcL8nS0hXUIkKIm+XQqG900pVnTyg/HY8f6
xwqanYDsDhhFlbW5s8sUjYXbISwOtlJdsZu7ut4gK68ATOCg0wIAKYzp+kVs7bO5RoPUKbxSNhlA
HMMu9ip3mgmlwO8a87mGYcNQYJeYpGV6txcAYqHx4MeYTkbvZdZdKX67ddusfLH8LME4wdXkUmu3
YbYJ8TTgi83bq9Z6odt4jcA+Pifchg7dPboUbRl5Y/fS6+oH7Yl5jrsddNfeksDdcCgFguCCMV8j
TDNKSV16mKDutLbdSVZ2bI5TnZwKvd2X3VMJ1CbH1SvBUipi1r7lQb5Wp/MTGE9yWPA40xYHRZ2L
kWQ/LT1d7d06z04iU5sxqR0rtKjgmJmRRF0qHaK6uxN2yyVEhq+vvZV4QZsTFiZ5upgniH//dFad
gnZnmUelJxcCidJ9+NKPUrNTpy2M28qneLbUItHQit7yrZSlnO5HHQTfBOBGyB87Q7DPAwLi/OO/
fTY8HJh88hkAKaQndv5sidpZE9TNwhNtMEEDVRXpgIo45nobX9vlLoqVRPyHOiyANucrRb0uZ71l
FB82FYAzxfwPtvdOirc+oNWVPlTXKeagnCyPjFQmSdF2hZcTREJVvZ5mcP905/Vhq3mxMuXhqUQH
ifkWGl1Lk85UL/W0yafCG9DWJB9rxuBoG+l1CRzN59IQA11m+W5hSe7Xb25z6cWxNMcIyZluKLym
qT8YvHNB870GHyf/Y4y622ipWyjOLiBkbCwtjuH5hcVTw2gRvmS4bxmLHa5KI1b6qixwHK+aQzvR
rrIqNxuBM99YsbNX7LuhPSZ1f2dghi5wTXaUnbKMbiNOkhvX10qIYJ4pYNvcYUDUl04OsgS+acCg
1QOs0Y7oSrfZrRQdO1TJRUWpl5KXGsiqCHhVhXH15jhINGuW20EzWSDVoBPwOZ0f7aRIW9vvfD6i
8btD87qa+GK5QeLkWY9SoLAMh6AnlkSrodtSb1k77fhfiatUHMMlKMcI9aLM0KT26oQvWCclpk6l
m+jKfGAb71281+WDgloncRJgecb5iwdNQmdQQWOiZ025zKmXmmvBZ2ow/qYrIxJJH8XnWiFa2TuF
imiMN8AEF4+rauABqcMEA4bydBFGJq4ASFVAcZI+2IdssmgcMMJXKAC+ftqLrphYCQEA7DFgyWvL
Fp2ZWl2hxWbuNYZ8xJrkQQ/w9lG3IAoXLSCWEWopoEIUdIaW7RB5ZFg3Ziwzjswqw/wqMu1dinJV
Lzu3AhRToR2mxVuYx8vCUqxLHwhRUVzFL+72oQnKsGqs3Msk/drcF2XDhLjbRaa0D0m9JdruKo4+
VRrvkGG6HsLuhgx+H6odTtxb0/KLe0/8GFjzqH+Cv0Sf5/xgSSE0MlOSci8PHhxYYjnBOshREXez
7PH/I8Vae7ef11tce31GoRI4Pg/fPCG46dp8niAmvMqfjnLCU/OpWk3rOtn+o64Vg7Ew2jvJXis2
jtllksWz0/4GHQF/gFOwuPMrrSjQdyWOG7HuCjOWPGd1rY0flWku8C9LT9aUnuYUakjZKw9TH96k
Mnr5Rbyldbr2cRnEdBqxnHtOxvlrqOM6px3FzRlTsTZ5tBc2tiHfel/oG4+9sdSy7Q/2ZdIR7S04
2rh0NPGuYwAlet3xZj6grK/FCAqBYhopywKnyhF3ipu6oHeAPlyGGQwHq83zf+QJQQQ9/x4l1ROB
BStb7TW1Wnvn/0ym6WcGun8OpZ1lhhv9/4sLVLxzXFnpFAhglL24MULFd4w558qSJWMnoEldF/+a
Out9LrBWx+Lp61C2fsaYeohOp9AZWazXhU0ed33MJaHymXfRvmwRZMahDU2DfcXFMRR0uTl7jvM9
74J9b6IvtAUfvbyoeWoEuOjegPQj3VxcHxEEHNM3SRsk6U0wrfz60IyzK6K4jdCQiZqSn+VuYNwa
I/IKyveNXbhoXyHjxvAVahISw5cepk0SFQY2lQUY5O6qRIlkbCzfnYsYEJ5/p/v3HUOw2te8IJxf
v177ss0LrhIJG7SqWJxxqDijn4oIlTGKVPR+5jX1v7jG0LokswctMQXDQZX6Qyy4QnJ3SCEpCYYU
zRig93tBZcz7DjQY0yA+RLpfp756ywLTLYY/X//GSyzmx29E8w74tDiYixlIQoN6zDEE8ESLU6iC
yg5MQ/AkUkMnXtJ3wsxV8HZ1I8HyZiskrJ0PC5FZYfkOiprv43yP0rmo7KZlj8boBWsoVzQ5hfVb
PHeHBHaDivgeYufHwA+Psv0o1dnh6x0Qn8FZfsMGMAQii6RSIQhq5z+gDZMpKQ2LH6BVO2aSjzrW
iRr2TV8vs/qgn9dZbLQ6RYHcinXoMZTzgFITpJqB8cLg0zRMdo2DR3bkOilBXrQblK37dvVVi9YH
I1ATX+olCVED8RCGpc6chfFetS/SfacdWnT+Wpt0jmZymL0P5uya2ZaT8EowZtIFRRoiKdu8RCFW
raH3Bp561LXKQR7CU5oYXksektfJRu9zJatgvo6cs1DQZKqw+OYQu55MQhJxPZLvRcs+oHNChcbn
znVPOyPKN1b8uKyXJ8immySgb2gAqYs3O/vzZIUVVjpqVezQMabrmuysHmEatBVjoK8qrVUxZ9YV
PIsDn8ZJdC0g5aCexYg/0tE11zfqtZUUk334z49aRP9ZDwsKII6bTxepGbtdMz2HfNIjvjAfsFPU
8p1qY9HL+pSP6fOqi93XkjIzZrEVhZy7hg3giHJ8/qFkPxN/cuHAuvFcuna7IW28vi6ZJBo9dIwu
0D1JnijYAiM5UMlvuWKcTEpQQRfQB0xhGUz4+mtvh3BetjAlqzEevguSizT/QXQs9tms9c4MJFae
maEHbHCORTb+Cz65tKPAKiaIt0O7sybUemSKiVrZtfGVCaXqo2yCB9yH+skA+tBEPQKsdMUZXHwd
fC680G3xXj79ysV7UfU2TnRNEqaH/zDVK+STOqp0CdBTi8BBMETyDdVrr9SpcLNEZub5ugvGEJkh
f+9bkgCvjtLfIrsRZ1bwlOd4IztaS9j4iTpqFfSImRGLD/vTZVlO0B47I8q9Uti4sZkzaFk7Ub+Z
mICKcjoCqdKlqSeAQsLrRSCYppEvS+PLY0CUR9JG3fn/2DYhbUmPgXnxYtsyPcPZzk5yz37BYPuo
m4wtgF4OZJQgqcQPFJ+2rPUHzLxkv/JS+H+zzHVthkcai67g6AWVuauNu8pIfrU2zcpB9vdqu/Hl
iV9yHoMszJ84/Rj+iLbAIgbJpVZZialFpBq3tJc9XS8OuvauO1vUnMv4ykKIXEN3UoQw/OI1VVI+
jrjARp6Vysjydp6M414Yo4tZMzSYd4NvbRzelZMhlPAZH9Fq4emW5EsjNu2OSQkmPmb2LQK2F6mm
14fVMaimyPUt/zUu9Ts76r4ndf7o0A5p8+EkV+FOep5yBd+fLTrfSsgXjT8sbmiKoDKzJJGoeROO
YZLxkyyGeZO8T8rwOM3lq93rj+konUw5OaUhck0I7Siq2yj1P34YfA9U+d9Adf2JFp29lWuvvBra
CahzcO2BM1pOaiskd4pBGyL4upEbYhfYydlOGZ/aqvWMbK9LWwuuvhmBcaWI5fWAPT//ZrveGru4
jyOP4ALjb3YzG4dN+n5YfpkxaKLYp8URHntwTq1l7HXRHjWN/h0EOY2PQDsowTdr6LdyrcucDuVB
AwV4IUqAfOsiKHeUEpJqSCGyGeW13Og/YkX+t69+tEG+L+L2Oaqqg5wV1zifBtPwBzzuLwdlJDwW
/kUq+OvYu7ZJwrxRmDgKRMUSFQ8SqEHxk3JSnjmZYX2XSc2RA926GQbHYbnTS5t7MUl2pvLjpYqL
q1mNZbeJmTaEdn6kcNwChq4ENqhPiGvTgEHqkl7Q4sUxYRnQD0Y+tOivUhmNWaHeV6k/6gQhlzYJ
+LazGtBoq7rhdKv380/dwf2mUPK9FHdXQ+3fN/pVo9mvJuV0LQOmljTqatgP9DwTFbTzFgB/5XiD
74aALbyaAQYsXmrfy6PcBza/udRuOzzu+2p+mRT/elABpEfav9VkXSuZ9tfRw8e0Sk/aI9KdN22d
M4yf3tumTnfFNIQw3YzjxjteOXD8NgBOEPkoZj6yhE+XV9S1bZYgjuD1vnJbROq3p0pW75JgfIGk
8kNzoD6hBoXXmqeOWD3E0a9Mvxrk6g/SyVut8YvONP09IUmEoC6jM9Bt5+82RQYzkhpk4+bUeYma
8AmFzldhkNY091at3cpxiog+Yn6y/ySgVhtbIf77xU30ca7A1AFxvUjAVSN15LyMcUKQMw9RIiSR
mDCruGwwPEyivxbKOVHIranEh6kKqHuS29puf3dGuMXav6z92Qm6iJZB3UEBsuj40VyFQdIGyNai
moCO821vt1eNGT7Fc/4g67QAnPDODum85ZP0urEP4j+/2AeHGZHAuJJALOrKACiVzIQC9T7koSws
4gXitFFxh0i6A5lYiPfHVD9HxjHXtI2XsPKpgPrWwRcKE5mL6T6Wm7EpZVYPH5iqLkhv52JwnRzf
lnjaDxARm02L+JXqkgqePgJsenq6+rKPSJe7lAuU472RpoHQRUlyvCAxgFaDya0ceKzWQXQzOJWn
TNp44JXqmtUBKIkk18LNZ5GWdHpm/h83VwdDF9f2yxqWg9W7fYeYbzfhi9aZSO3iTaHI1T9yJsQi
cub/00YkuCy7RB8DT3N6TQJtsgisfROPkpGZg2f7xQNQl8chbD3Zz/eBXV+rdN+AeQL4N+qNW+YS
K8VXz+CCcYKAuFDinn/1dHC0Wpbs4QPoNNukmEmxL7NvCV3dAIsOEC1/mzD6rnZkpabz1M6omRoM
b8L2T16qOylId3mjRnwKPf6w8WuV9r8NbbwTolpffxprp9PBnlDITAq5oEUgV6Sqm23Jwde4piYi
OgxRfN0jKJFitIqupxEnGzHxsvXK5nxacZGnAEfRamAXyGjpAHzpvHWsGpj/2oDCRTr+Xz8fdydA
DtppkIyXbT+zNaUxyhBajHE7LFT9utDxz8xcON5HxXRudWLx1yuuHf8PZDkTbYqVC1fhNs7mQWnR
7Qya3xpiSH2icLVH0Dv76+xNCUi7UvXeKoubXi+emJv9/foHiA1cBDtg3IyGUW3BZUEWL+DT/WdL
8LnVHEXNuYiuyc1uAgPwjlWeUqs4fL3UyumhSAQ5BeMLTPFy0p9VeTOnE8rgVhHvhOICFlX7zpS8
pK4ecB6ooy3U8EqND4EWczZyN7qE5LrnTyer4xz2I7vrwFhKGQlZ1VWe2PmuD9B0RJVdCYxTUfwO
kqQlxZBeR6TZdji3uJxwd6TbO5c4eESmRmu1c/1MN/Z1EbRuYP/57zcHwR4SEdFSvRjwhfnUlSi7
DJ6FtQUH5aT02reK1kPQJNcWvfbM2TSjXPm4yCPhNGgoCqgXA+KgdzJJMok8pT4fKZlvq1a/LsfE
Tfz0EOpbStArQ0zeBtAcUXix5JJZHsotFr95T4KhveaxdcjV9mpQ24OGMlQx9XfRlTG8mNmuyOVd
iq+1IsnuFFF4w0DfiLprl94HsZrOuRD9XPq3tKUto3edjkgzx+hQF3ep9toE6eNoX2FJATpV3Ve6
dXSk9jfGMv99zU92Q7ZpfjQ7l0QCDKeMoLDIMAolvhayHLOEX299pTdbRIkPLcvl9/2hRw0ui+zb
WgwJy7GPikZIEVtJ/uBU401t6vvarl9Es0Oy+4PqxE+xEp20MbxSi/5b2Qb3BjesnhyKtHi2Gv+u
gYDWxu+lnG6gjNYO4KcfZy/uXKCdYZ77A1K6Q7QP7e7gRxGoWgnEPAr+ebyRVorrabkXtjAsRLaY
BHvJ6yyLgj5VhdZMJsUfeFHf0neQzjeaT2shlXYHmAtEZKEMLTKauE7LqhmRDKTrNlk6s5iWeSkQ
DMazXweNrZUWLxf5hjCLW7JFwRUVLDDHxEXZQNra2Ni6tdj96ZmWA+AkoCYYSlbqC/joKIoNCqK8
Wg+Yg84anPwJ5davH25lDIpzhWhUifIb3t0ieOtZyWQyQbtN4FdEB69Q452hdIdYdY4VHAL77zh9
6EvmEyAa7uZqS+Zl9cTQHxFSvLQ3l7pIQ0TO5sTIMYkIHABJH5Vuv+0mtfYdAGj9v8ssTkzXFXmL
9zIMdfrOXfinS17BQ9FDPUSbw6SVPFdoi0AtRZ0UQPXim6uzIOxbC70cMeMQYHyLoVFaSQdJ+9a2
E/NcH9GR/14PFaQISSPaNQp82gvulNOhMTD2qNZEWX+j41UrdrObuhstyt+kqPWcIN9JvX6t9vbz
xkFa2V6g48Q/gBL8WWYBUOD92o9MHlmISsAlYEgpKK59ijtn94JO0lNc/q2T9LFxhh+ZpXfQdNwh
Gv9I0nRDR+o11JOfoWpv1D4rr4I0k+6SgMIh1y8+70+5FzrXVpWPFNwpA7bcmR5t6TZFdqGKjWds
t63Yd5uq37h7Lo+0AE+TUivITVBfi836tGjid3RhYkSoVKc/6NarSqyf8v9+bsgwCbYadSGMNXRM
zlcxYnn0JV3vgDs+dcOT0yI7KP9I9I0J3uWbZRmQsJwnUb8u2/yTpIH2VZXOA5HgNlLtlsW/jGLL
8VtVbj3SyqhKtAGJOaYoUwG1nT9TYSvlYM8VKtlTfCenNflhdzs6PqKG751F46xw3DZ6VQFufH2A
L8M8C9O5RxyAVi2KZecL55pVjX6PIFBX+q4pAbOaHVdPD+lme3FlP4XBqENqwjLKcqbfy7ka9Cpi
JIVyFY8+gMCfTfHIYKzOso1zeHmjYNaDJCrwQDH2W2Jx6yIHGz471NiJA9vnXcvw5R4k1+5OUVZh
m7WltLK2IObjCCzQWQFasvjaaLCrzZyw4Ji82cH9aP4KQg+iovC3iV+/fmNrZ0VFnJjH+qBfyQuI
nObMOsZPdotG8c+32n90uvesvU6SQ4V7KpJs3a+vF7wMJRxIuhZEdEghyHCeH5FQSkm9AUN5evUe
jU8dUlUyXgH+yc/hhYd/G38jyVk5KYJoID4ETRRW4gd9CiOx0bdpZgZINcUNk3mEzUeBVfKP2nwF
G/Xrp1tJBdBeQJefLq2lkzQvPr1qkpyyrJH+UrBRzp3kmJsRUur1ycwo6uKDP9JxN4z9bNg3WdTd
jd96/eF/8xsgXJPVCTTrMta0mWxnaoCMTBg9De1tP/rHMJOPVuQfDTVzZyc5yKV1kKfkpnaZ4ahb
AImVMADlkjmh6FKhRLA4wLpEH7KO486r89yt0t9t+RpWTzMzza+fdO3VisPEPUF1xKzs/NXmeq0p
lT+jPFXbu6DJrmrtRTGTQ5YXh6L5/vViKwUK0EVeKsgW+o8XMDN/zKPRyDQUamprp0IVDJTH0R/d
uXk0q4ds1lDY/lXYNCWCXzCP8znbD/mwV+1/Vd7AcBqcX7oabUTclfKQX0XURTJIcMyXWVIyGHmX
YPbmjca7UgxP0C4OWfBuJ9aN74zojDY3MyxgyX6d6MR9vSUrgeps7cX+D8HUlMpEEE5zMY5sj1bf
MJ9+UdryMML0CNIt9Mf6imiO0p5hQLzkd/nWXFadz0gYB1W3ZlpE/e5GBbqx/a3RYOFeyBsbvL4i
KFpkPdC+WibWWq3bvQMx1NPD4cgLnrsXXGWPPQLJGbIa/vjn6z1diY/s6X/WWwSQKY7rxqyRF5tT
IkWv7TCTA6I3o8Mc74v3kM7+mP/z9ZprlwDtZAw2kfVRSFEWMbIl6Z2hwhLuVfzEtN9ZqV3JfrIz
6n8lTTsMJpqJM+AR9bSxsDgh54UuIq4i1RYClQJHe/4F6ynQfwmVSE8lhZSBEI2lDPXqbzowdS8R
mkp7Br6EqNTCJXOru7H2brWPfqKomi4wY2qTNjFtYlYvY9dMX3PlJXR+AGNt07tY2zq7K10lHpaG
IqQSBItAUZw/bF73tpWreef15b2DFshAcd8ob6G2T4urbDz6OQ9rhju1/1nTxT9qyd2kXW3s+Nr5
4l2jK48gJwniYseHRItlmB2dZ40PtarsoibCeRi+22ui+lhh6Z5cPpkmYte9m/qy+EEwcBRkx0rX
PNld7QYw5LJp49ivXRlIjzHS4LcxeV3sTYofaeCXpCGR8iwqiyTumFUr4FW3JMdXIybUd8SDScXJ
/Bd1pRJKQd4zwsTh9d/or4DpI7UdJzAz6aYzsCtaL5OfxmGjuFtp8fL6yQnA69LHRL/4/PU7kdpE
Y8CtGPa7rsDfkuABg+ikDle5ed396v41wK8VR0l+o8VYRAfyFOfZYYIvX4emt1XTqatbTp4uRHpI
xpYzhDpKDDPXIyqf+DrvFVcJHqDYYST0PPivjXoLyNFNNRxQTn37Mg9vgXToqp9+8Q2Dzk5+LLvH
177I3HE8mNlRLltXi+70abMvuPqR0nAGb4KULInV+bZJkIYkdEY7T81uxsBDXrorZtwHwts0l0+R
9aBCjWqc36YzH3pYzql90yDN5mMRiChpebA30RZixYugRY9SgcJKRbysPVrqKx1xIdIbMVsetFtz
rG5HwjWubo2bx9mVLN8FyksNTiY2MjeWsus0TV1zdjYu4NV0kyMs6lYkT9BPPt+cJlTNlJKFzQlQ
nAwaTw4G5nBPSZi5edG4WDV7hpTsbK7KTqld7boMNr7ciySMLiV6xtzFQvCWqvP8J+C3zmAom1rP
1nVwD6ybEzH0ZCczIdiooi+fVyyGmBO9CIIFbifni01B2wQVemNeHnoSTTTlh9P8qfxrZ3KVdN+A
TQtdC2tonVGYvLHZH1f92XtfLK6dL65iLh9gQsKTKtdd9PhsJa4geNfeEH6frW9zuKNlu6vZbemA
AkEkfxvsfZm6Wvoo27v5NKkxXrO/2njYWYFrqRRYPrq1xS7/rSbhLrJjGI7KCXLHQQ0fyvm+ap8T
57GTU7fT0W6uVLcvnmUtc3Hq2GHivMvDdKfN5U6ZHpVsH1j71P6ld7JbkWobaCAOmhtgNYedQOWa
4QHCd9C/Y2TlGomF8hNqPG4XMzs8tdl9Azro67vm4qphv4ixgnAOE+miDYGrQCZFedtiafEimFBC
JTifPLAEjMrRhiDOZeb+6zUvx5SQjUklGNSTQ8E4WJyQVJK6OJaQAxQdSoH2F6JLIDTcEvwm/bIi
eYsRM5mCX6GxUXitPC+zKZ6Y2Tgams5i6TxLnMkp7A9xREULBNNfd/5Kmu5aO2YWXbIFVxI31eJA
ni24OJByXlO4R07jFWQSEQxys8UODYpwzt8DCUcLPgssvYUI38Y2X8RAsc1ohIp+D1mEvLhEnTTI
uUd51tKIXCu4yQrTRZh2JwDZQltOVv+mbL5hpp4yoMInhKfGYV9t5TOre/7pdyxKkFoeS6fQ+B3+
DKwXE08Nqbdy6PeTjLiQNOJrOnvlRsj7wK4tNx4QiChAHC7PZcybGk2u8shsvb761Tbfa+fUJs9+
upv075J9tLs/Pekr1VfcRp5xbHzXr/bKeEiqIzBtQRCztppUl7c5L4SmigDm0jPiplwEJ6ecHdQ2
aBqNB6U+WdbJmW7MGpmLn+VJmrnk3SRwoULSMc9aT7PvatkrItf+UWi3xtEaEKfaVe/GsHP8Jy29
+vq8fJShFzv2n5/3UYF86sIUNR4GfUTbJw69at4b2QGftfohTnf1fT2hy3EYq31s813eZrcyGJpG
54u9mYvTnF/d5o2baC5q7q28DxUQALsTAABneFSsjfjxAau9+KHEKnQDgVXBnzzfxyyOU39W2Edl
0vc2uxYiFgVj5hUvxfc4gHNvj9mVI2MBaCke88n9OKhXqdMVUG3qn8jdudibuJ3/t46T41z+QFdr
X/Vk+oZ0n5h/DRmignVKGaOa38qoYobvRbJ9sofiZKSo0qOYRyWA5YHqHHI/PwEgurKMR3KAnaS+
tf3MLOQnWopN+ZJU+kMkywfgbgnWplGXnlpJ+QfTU6FtrwqXwtc48arJvAm7lzh/Ns2rOCSNM77p
2RHtdjeRbkOp2nfg3n35IZD/dtpDxEEG35FgpZ2KB6muCwqTwppfwiI5pFp9paUAeRBe5kL6+piY
a2FF+UiSgV7Q0ViEUMPxg3EsVK4M8SsPzT/BTfVoDIcSbShux5u4O81gfaHSqSfFBNbGZGY/jDs9
QOJlByOjUq+VZud0D1e4n8hx4oYK+lb5Owd8bxiHiKS7vuLr0x6Vb+1bdphaYtPe4Xr+a976t5J0
B4cnHne1jg6KR7NHNY5lfFO29759QBktfVLuqoPzEJagjLtXuOp9fNzYhIuMV3zKAL7JbAW+cfmt
6JU0BFqlt97UFfv8Z5c/2Ggl/g7upV8NX0lnYan6j09naeRQPWb2jVJfKfpeT08VWJDuzmqvDPM1
LH6mzqGKWrhtu6bx9LF0S4bX1VHK91Og7uqcNkYLhOPKCe9VqNqz4pHPzPoBxjQGCa+hcbAazUUw
N/gOtsS4t+L3YbjJu7vA2WUvWflLdYZdolSHKrgzfOyqEkIgoyAQK/eafxxR/VODwCu6dwCMt1Gw
NW5Y2yjQGQBRkSKmfbDoM06yWvi2OpANQsaiI8cnGeyFCYGbN29giDcuvbXlGIORazOPomhaVCJJ
pimxZOW0rsNxz+VedOZJWBwk1l8tZi6WbIHfjZX7HbQTtDbGXwwlF9m90yehNMhp65WQ+abyTci1
CKXbr8/b1iqLiDfi31ExeaQLEhJ9dOd2Ht8mpd5KVi7KTU41mRE8VRotl42HDI2+oEwFVLF7KWH/
O3B/ZsLoSGtaScabbH52gvteENC5xpUJ0tI43AHy2Os1hVy7NTFfyxTp55IhInIBq2Wp6O1AkY2N
HPFsqnCCy6Da1xIqqLn9O41/hr3qUVQGvuJVjrLz28evN/2y5Yb2A9cMgwnBOiHWnd8zPkmzGcYa
PYehckXuJlCKgpiv+n99QBJpiKwacIKi/v71yisZE/0foOQYbyLQszxU3eBkfRzTqLUj0mBEBlX0
ZRIt35mQU4t3xzO6rUnu6sMyZOLL4S3TaFwcsWTqMvKouIE6hJ1r+CJYYcIvROSqQutQtLv4BLBf
azcO99pbpnNA056AKhuMes/3ObKLWcYhgMdNfpTGeyq5U/Mi9tmKn+X23g5hdUlgKHFWk5Kt5vFK
bfwB0gUYgkLAhQOOORnmSIMeEWLHd5P+PhVdJhQCjf7NsKqtR10pB6Dd0mHCIfND/Pn8UUuUn+0k
hgAQA7236uykVgdDmbGFvhcEu6ZBRdGCnYr+6tdHau39CpMfUk9cC5iWLrLwNLGcoXOs2kNpamf2
b0IV3hIY8PCVYPKhlKO8CaGcjXVFOrBI1s7WXaQLeBGrHYxJKnCk5of6vdVvleHoGG9Yr7r+jGcu
+x5lO8HjC7CK+Hr5lcAppK2YPxHPmLcvaqB2UOqhoCPKDNq8aif9VA6//DHaekhxQpcPiRYSxbQu
eEZLIlieRDlRpCVS6K9T92TQEU2oYMM493q9O+D9czCRT1bbe6EtngfBoR1t15Sfvn7ald4LQAy+
IWa3VJ10Ts+PVypBTFEm9PxM2gox8jw66pJG/aMgW7ebR9F06w23dnR3tKnDDMkbtqRjL2MXPwGX
CMH5IDNajuINvyis1NZLTzCpNEQTBQmgyiBDRuR9aF50ZXQ9pxvU38uv+HzVRZqBY3CdREKeNC2z
EwYGyBWgq66fwCnfVmX+sLHPl5+xYHkDRqENzuXw0b/+VCopdpJlYQLT08dWHlNit66VXd/A8Ett
fBR2dYOLFO7IIenVxtLaxVEj2xQ4FWjOjCqWKkhGNzZEK8aFs3NtoqoVA7xCN6FTs9u8RC1ZmF+D
K9M5gjGITKEjbs5brsmXadbZj1h+VkkZlWFshLUnywFWlCjhRsZJhs6j4rvuz+C/trwMLycz8CiQ
psE+AdEU+pjiS/+05VVftbmmTJVXKcU+CQANmrIXa+2VVUl7IX5VCmFeCZsLQ3cLVfK6IX9o0/QU
YiCpbfGUV2p5wfxE5ZWTLsaci7BG3jMkdThWXm+EzCMKt+1j73cKujdH6yxoABlSHgfIaBv9QTg/
iXtU6AWbWNnh/ONl2f0ArKhDN9ge0X4wNYCW90WHzVvpgmT16BN9fXQ+xNzPoxQ/Faw0UvuoOtLv
O9/CbLDtSZla1E/HeA9HD4UNCOs0HoQAvWNDztQDt0aSRrW7fTB3bio/CL+I6Crv/tHnu44rw26f
xx4Lxe46DlACgdogujd1GF6bCa6AanUl2fVWeBVh6+KHM4wTaAnqiKVqeYWjpNpbqKTmyZtPNm+i
cTcgBI1EqxCuMJvjjHLnwO9Ku62ceOVTp3duy1R7QipreW+iht+ZklZx7ohjIgkU8i3JbOzK8qhm
KDto2BLm3cFsNkLaWjA/W3lxxPAi7Bjn1pUXTVjooCkgBFGEcIxY3dKv7YynJwvlbxFmPCoUfuv9
6yNzOYgT0xMBmAXYv6JW1JlaLbV1X3raAHVMlAOAPHNnOBRdcpJpJur00ttkOiaoVxjPG6tf7j2r
4x8GTEZArZckjz4p8sKKVaK6ZB6a+WQ8SLPw04x3cfKt80/Y6h2bsj98vexlcDtfVVz2nyJN2kDM
NCelZIbAW+6+NX/4RBSjuUqLxOusDdj6SvZ7vtwisAELHrVS4yFnNXSBy7hTiDgKnvDo4fZI8nLO
hP5nkPCa/ReBW/r6cdff8UfaAo/dBBl1/rxVnM+YaMtIvVK7NvGzGhzkJPPS1N7B5w6N9MOetlf8
W5mu8cbiYjPPP22e/tPiixqrjaYYduLMAWPaooCmQF8h0745PrPtTKJLQjQXrxnfgOu00U9hhuY4
lpx5tRUeVzJkfgpwMAuSKETNZXvWCnA87ttJyGUnO9Dh3fxSzD3SePlpiITV+nOYNYTCLYjUZdUN
nENF5x3OFDPepXkssxZAjTOKYHNQHev5zxw6bgUoE57QRot35WRT2olyGk1Dka+ev+nQKhBHjVu0
wLAbUqN6N1U6NuVMvcojjc3rZP698XovIzcXJDJDzIVJVpAhO1/RLK2gwqKggFQwHgzyEAiax7G/
G/HDNafaNUb6YAzSw0PR2y9fL77ytAJbS8+JdPhSsj6rfSUDtJB7mP2cyrT7FvouCkshvtVDEf0d
6z9fr7dylBkp8SIZ18OEWs6WMl1NAy2zc08m+5UnpI2CeuMK/3hDi88FuCA0F2R0QQ9eQEO4EmI7
R89O0sfDpKEGHRvfwtz4BqnvMKU/UEE5IekNvdV+EeKsZmZ/j8aG3mTx29H79yoJZkZPpu75iekF
Du5g9l1gJ78SAyGCbj5MofPsD/3vDmOYXVPFJ+N/mDuv5riRdE3/lYm+Rx94s3FmLoDyhlYkRd4g
KImC9zbx6/eBpmdHrOKyds7VRpsIBakCCsjMz73G6GvXRpJxAQ5nFcVSgPCGetuH3z9/eucCCRoT
wbn3RKKHEOQpeVDDqBoKGRJtEqCiqc02oR/c11W0M4d+X6fXYuhdW0E1eMwOMwNmPhShqawbs92X
1BeW2lx42ud+JfMtAW9nX6LtSkvx/eqN0eIGmIdqnQhYrrSu05FMW+SuNhCFUUeD9IWeA1OsOAfi
X7izYGIm1HUgX7R1+yAWvruXk9LO10M1VGAdoeFBnjuSsBXhc4OqgRmmB9Nv9wGnYoQzvB1chON8
tLJnxgo7mP8D7Hv/HEhbkRpIo2LRIg8msmCl58NqwIinlDbzxHh2UtKfi8Agy9V+HdH5WK4mObj0
QuaU53T5M9ADSqnQazKNk1hZjHB4JyFykFGQGI09I05a5wnKVsYvFbXS7N3JlOknYCGCaNE4bi6s
0o/ugLNMR81wxlKcgoeDKVWmsSkQypOvLWp5Bc2nWTxfoEWLvIfnY7NgjMEytYK1ujHwe/j8Bj4I
FpwsMP1mejnIyflV/ZacKJkeGVpisBtDhscanHq8L2NqhTYuL1zqw+VPoYlq46wMeiYKGEpx3llD
lmMRZCLj1S9V51CWDNbIs5lkzBVNo7deK0dMwlJ3NG7A3rqD+vqffmVaOMBXdHSef9Es33/loZbK
FlWlfOGr8tayw7WDGLvWBESxC+vrvHeBIC6dk1mzAlrpaQ90KuXYamP4M74uu6mwr6CUHR3rR+rv
G9QpZS2+GfrsPwfMcFXCv6Fg44P24EmMJFwzbmsVtOpsuMX6uJ7Cas8QKZN2XRbtnLz2cqdfx3m2
9NvoqEnGNuqGC1/9g+OX1QQEf5aCgc51Wl8XSWDl/QRVUhqVRZf/iBtjSzmE97m0yo2aSSK7XdzZ
SrrVpmSJ3JOkyOvOnhACmzZFlD19/tY/SMfgL7PD4OoxQAI/8P6152h+S7mMeojTdDuSjAWaOHAS
9V8d6abGMQmxNMtAIUzI68+vfb7JuPRs0TgLhxCJTs7aSNSFVU4qMAmW96CQpTg3VhUi1RbdfH6l
j1Ycmwt+J+o7eKDNx81v27kptQCnS0ZjUdhs0UN4yi3xE8vkRdf0kttadrQcpuLSDPfjZ/vbZbX3
l2VSF8rJrAEJHqaiS1HuMjW5Guw6AX5QL3qnOfhysB9sneU2rj7/zueyWRxcjFPIQGeM/lk5Hxtq
rBo1em1lu63acpuJ4hvA/ZXk59/DXmwMFnl8TNTwWcGRjcbevi7qw2QqrnDT8qUrsrvP7+g8U5yp
8vaceiCUQ7x//zjitKkVEXGSh2O9U8Te6ZAHSnFDoTXdywUhxrhwtn743n+74vzz3957MTSGWZUA
cdTqCnXYL5KVPkr198EHYp3Gx6Am87H+Rzvq3xc97dp1ArRXMfE1G3MRQYePMrEWCcNfEawlq/T6
KFq1cXi0neDC1/34lbPQiZkMSwlf779vnySG5fch+J90XJsFtIumPVQZKJPIxufH3CVZvkrV2mvK
AlNS27UssdDKRzAbP3Cvv6JqudcK48LR+0uT830+MSsjs80ZLnIEn2502xgTX/Lh2I2GdAiiPnQT
0Km+eROUTumVeZOvpwioSIG6PelfVDnbyj/UcL0cNVhMdfAUBSb25n7RUr4WD83Umbg5pVvUvn5M
seQJtbmGQvT5cv0gMP8SdGZUN5MBcGF4/zTtKtExkmdW7wCRHu2HsnNbex2Au7UyhjvDt3JsrywF
zcZ9grllzIA2DZ1vF+7ivLZ7fxcncStM2gIqKvUVzK0l78v92tz6BljlBFoV2rJWNC1jPb2Sg/jS
CfLRAT13KuDhMtFAz/n9A0is0U6rAiuAym2Kep0Gxs9OFgwog+I66NLtoDmrQbaXctDQtBiffNlZ
hcpGah4UDQpbfuH8+PA8nUMnxtOzpPdpN3hU8gaQPkq2dQrcjoulCTBnNQvXVcDp5ZRf0tq5GTo7
ZOgS/qfsubk1hgoBUig2Vq6nNaHQI8cMO1LCQBbr2pYlVy+b3WS0KydprjS7CC/kCh8dl2gRKLSR
Z9vMU9k4VR4srbY1Zlujdo1R16owu3vfMI54Bm4kIe6aIN9+vtjmCuN0o/5+yZOIDF5EswRdfvRV
2XtxuOqUzAtya4mSyQrVowuP9IOm3NxuhE89G/Q6lDzvFxiD77FsHIUufGBsEfV2JwR85V7ZhyT2
oMfqRdIULu4wP2ssjhORAkILh0vlvn5e9CHZzoQB+iwr/Wyu2GpiyFScSxYGmpep1q0tKT72BSDq
wYw2qUYR2GXkZelj10abuAyfhdY90U7FP5LpXygp3yuZZnnEOMyv9WqRVCnwd3t6tNJqZWmtja9A
9DU2vo4qSKKyW/Vi+JprI3zkzAYLqotDaQFEs5rwS5rGGiilnInPWB/iWF+n2eBpZboxSuMGVePR
/fyln6tZwcCZG/5EZqLGmYicjxvgMIzpXICEL8dosh7tOFubjYMEumx3ruUDb7PFc9y3eyUYNkmn
Lns12DZhOoH71hsvvivbDBEYsipfqbxNNgQbeRwu5IvzcfNudYJeQASE8wgEwwyheL9aehSNq6hC
DFdTH/UpwE2sdaWiWX7+OM5PmfkydMIRdpotqX79/LekoTEGxcAhKlkIq9klbQvgD2QMdA4t7e9y
LLhiFebKlBwbRbm/cO2zE5drMzjiC7LhqVROUqQ6bOUqEyAVQw2D3FjsYzXZjan1NcqVa8PIjjYM
B5LmvShsT5ohxVpyrMb+mmJmE1o+g7Cwu/DYz2uW+aYYC9Ftw0uBIP7+uat9FtRSEyaLNE53UXMl
mLnLPaKVnb2MfWg7U7fN/eogdMd1pMFNHRpmYrxJ5QkOgigBOFkXtE3OEjuqNVgUhKQZSHUmTZHW
/ECurXgBBh3g9eRWo/qEK9B9G9qLMpRvsmx67P2fF17PfB6drkB55mRxUnBMnOZXfjSVqpQo8UJo
Yt3IDbJmyd0UatdpXsN/l5uv+TdJqZZhlvwMRPXN1IJXgdfXFF1ylzkLDrwTVPThFJgUbVRR799J
lHatbpfciTU4i6rutq2mXiPM7cpd5VVTsmt8/0IaN3/k2ZeHXkxeSRlNUvT+kqrvh32f88x9yEcU
pH5Rr7K+XSV2vDGdS5v9oy8IRGpmM6OrCdvj/dVi1Z7yqJfjRaK8ZEzgx6pl7P3otNf969C+XXix
Z0nWryU+dwXmEpEo//5qVpOloSlJ+F7LzTI264OkjmtbYxYRmjcTfFfLlz26B7gFTHt0ry71Hc+P
NrrZ6KxB/qSNTgh+f/28VAwK1DJejIy1i6lcSv6NMcgXjrbz0wWmwsz9J4WC5amdXGUUjlGqIxN0
uXzsyrvSpvadjtjwrC48zrOAyvYEPcHZD1QHQNDJMSbXkh6ihRhhsFi4NbPtTHqsB9+1MUCBaN8u
rZvWDy9c9XzFcNFZktkgk5j9s94/w0LpY6OQrWiRm0DTm2bW3nRlKdugR7bPdMuV/QsZ2vmO4Irw
ecCjQu0/69yJXIvkIojYhNW0nUfGklreqv60yszomPX+hUD9QWQCYkW2QxlFeDjj3TcoKBZG6seA
7edCCH17U97jzHZTDdZScCK3TrV09DoAmWE8Xnin8xZ4v/1nVgVAdLbILDp6UltOaF52SW3GqB76
iwyovO7L13LCzLyaDqGtApxuVro27SM1caeqA7/ZJf+DY3/WOIBVxNo6I0nLUZ8Hucw9hKJya045
YXf3dmpeWZG9xGPoW+KMt0l9IU39MNgYJEi42drnJp1Fp2ohuzdeNPlPw6+XUT4+Kup4G2c2fr/j
HXbIV+FF+sUHjxtMLJuUROScMhaCQTVsn6/a1fZKSZ3F2E+PNoVoJvGI9e7Bir9deMPzBjl5w3Pr
gIyHDYRexnx8/Jb4hE5C2l0B4qF3u0s654iuczwnFCg76Fut7b8IuVkPUHyC5GcvEwKUcLjN60vB
/XxUTgpEfOc0ZkzLHZ2UBUhZZmEbwxHM0HTS5fG2nswfZpEcJW24DXsZK2P9imX3MCrx6+hcMun6
+PrmjKSnTUtv9OScVO2GsDQQXKek9Axj8oxig/TNqncr31+XJY6TyAubuIOBdL20yc9zDKbUTMSo
b0kCzw6VzHHiGvosgY/0c0jG2zI5OJhARmZ6VALtWonsVaaGi7azluyQo+w3LjocKym8qKjx0YKY
ZzAse0rfM7sgQzJKKywE6Y4sNmgO5mW4oe10pSI2XGvNNulkYHn2MsyrQ1A4jxNg4pJq8fN1eU4X
ZzlYgC3ZBehsE1Her8smRD0+CGe976leaqm4wSZvUaKJOHv1JpHYNNl0n/jms1bZoIr7alWb+9L2
tCpY6AU2G/J3I5VfdDVHqd/QvISP6Kbpwinxa8h+un3IjeAgz1YNxKH3tymqKEO7zQ8XZuVcV5Fx
G2XDTaOaV30wXoWgFpNBDUCzhwsjV2SMOg1s7RmEuIVTf7cbGVRKsacqwOezbK57qbwaovIuzvJj
7jQrXHWWYuRtXzutfycpxZve+ZYrRLZXTCRYbJCvWah/MYl+S6lLrnK1olHFCM2OnEuWeh+EWua0
6NkzMgDOffpVFfqqpdliRTDjQIsBWHFQLQ08reoaKn/ktoCOP18EH4RaAh6cE9TgHJgnJxlFgGNA
nttU5F3xJork1uRkqur4jjLxZpisC32QD0oelhy0aryNIM+i4vX+Xab6kCRQZjHeCLTbPm1eLWdc
tFO3KbQeoX4YaHGnr1soGgEWdoXIv4ytCnuhUmAoI42asDJrvDI+fwgfBCK65tzNzIIhBzh5CFHh
F7FtYQeSKBLr5yXJyp2U1cuuQv2rr5c+5MH6Egnrw+0HSwIJQDokc/Hz/lmoUpjWIzY5iyYadlLp
/0T4Gthl9rXPzJq3Ll46bXLV0dzVdrZq/dFrQ3OZ4bUQtN1m/k9LdDjPlWrOkEJmm0yMC5yvpMXn
j0eb7+R0B9IspYXDzZ7rOAx524Q0DqNFL65ka7ixmU07sV97vlDkvZa+0MF8sKu2ObaVD4uydh6E
hSBmbcC+6RxoqoGEjmxSLiznyzh14TLsJB9gS8TvyDCPCgueeKTBs5LQmc/tWegSD4bE17KdM8XQ
I9vph5WJlcjVTVE9ff79Ptp1DrSCWW4YoP0p07iKklpBG5k9wHcLCQ0LI5me9Cx7TLpiD9ObYDmY
q88v+lHSyWzw31c9KcSwb6+0phijBdR2zLVuEJ7fgdTzx9IbHHQ5cHa0ygtn6Ucx8Pdrniy5WJpi
1KcQjRByeowSiQI6uJBKzjv4bK0YVLGzaBYZz0lQQU++qeyAr6WgsRKoykvRZp7t53d+W18KYB8c
XvOMFQ0AtPMQmD25Vt7UXSIJqrtJ1AcRjrfCl/b1kCeweFN7OZXTja1W9qqq5Vc9cK41VF80w03S
ZNUV48bRyjsNcxL8pFRtifHGbWhVkVcVTr+UC3VdN8VjvevRUogXuEVpenjhC7xfeDOLRUNuHFkx
umHzyP7k3ClyIUTVUs5FBJr7SLrHGQqOu+KROnh2bF3Yx8b7vOP8evM5+Fsi2ue+UY62T/s1a6Cg
Tg8gqA9DUNIuBVWmShUgzmkvT1HuOj5g77zo78wSYrkPqTzCrSqQg7teDm81amqkbtdx8DB0YjGi
NzOr9cd4pnUhsK0wBFQjFri1WVO/9LV+b5f4R8TgxicVqJN9H4xPwqqfzDF8jq/aVl500rCOgvR5
0NurzGyVRdGgfmHK/Zd+0H3syKm+mrx+7YDqdzX2k5m5yyhA+4a77btLqoX62btBCpusCKNBAHiE
45NINSEDAnfbiRZO7qzKKlxZ0bAAkI+AkZdb1zyo5Tj1MJ/rfRkqh1DTr7604Bq6obweZEzFc6t7
MGSBE292OwaYqlMmVzFlXahBfTXvy0Bcx5iFRrWrr3Bs9jqFVihzATH+FET9TNqHUn4M23qv+PlR
w0RMCGeP985CqeRFU1rrqtj2SNPD8tsMQlkJdTNqwvv8nHq/n1kzs8PzzB+kMgbJcdpB0cdY7xyJ
NRNMgC0DJOjEbSb/sLsfn1/npFv+zwsxX/01FZx1mk7OQw3TqT5RKfqnBhLGTlcsL8TnxsqbVSlH
d444CNW+bvH8qG3n3pSSFwfy8ctoX0n9Is1SDBi0XeXbmltoiJcMChC7SxYMJ6PLf90kyRLHJPIM
p726Kml1cxoTCmVw23LcPplNdZ+l9GNH9IJ1HzKCmbp6dyUQgATmmycrXy6vfKm6AOw/yR7+upPZ
jxVhHJBFp+dsXagZoPp8Lp59UqPhmOX1/STVT1U8HIdiOqidtRsDZyfZ5U0/VHeGol5rauEJ7R6U
gqsO6gpLj21ml8dYVw/qGO4UBS7Q56/1JMz9dZ/OLxsJWgugRN6fOaaRShbzXsoucYz0nWJ/q+td
ZW07460DlERaH/ZfPr/mL2esf8eg82ueVAxaGUhjN19Tzslmo/IqL4y18z0tipUs9UfwyThqlWq+
TznSo7QCC1RehdPdpBxHwARqiseNr6ySAt5wdKxRr2n0n0aionM43kDX+Px2f3V4Tm6XPhfJFZrM
tAdOO0BgwYK88HmVVTXeSHq1apj1GuX9oJdvmWzsS0e/0vNga8EeEEJzZwoH5K61NtjbrNOOXfuS
To/FUKM1YF1pQnnCKqYTqqf03a7XWxS11D25P1VEC/m+QxsoYRL5IhfGs6p1N3ISeGaQedroQM4I
1nYgNmptXulR6k6k5ZW0KOznevAaCVKrIi2NDm+EpNwZIl3MfwbVvlSyR8mWcJ1WlupA5y5YaXWJ
nFe3UJA7Ayi01prkVq7ru6qrbmd22TRYz+rU3wRD+ByI9L6IEU3Qhhenv1R1nMU9yM/zgBnXrdma
8XTEbOuJXwuT9VANE3boB0fyJmCvQ7fUqkMEFbqYbuIMgYovcoGITv7PI/S/vo//K3grbv75Kpt/
/Dd//l6Uoo6CsD354z+O0fe6aIqf7X/Pf+3//Nr7v/SP9Vtx9Zq9NZ/+0pci49/TX3n3sVz9r7tb
vLav7/6wzNuoFbfdWy3u3poubX/dAt9j/s3/1x/+7e3Xp3wR5dvf//hedHk7f1oQFfkff/1o++Pv
f8zozv/6/eP/+tn8Ff/+B2Os9vXs999em/bvfzjqn8RcBI4Ab2KGBK7vj78Nb/NPbPtPIjI8f8b3
TFRhl//xt7yo2/Dvf6j2n4DXbZp6sERJ5mdGUlN0v35k/sk0a/7HpMxjJq398a/7evf6/v06/5Z3
2U2BdlTDB5/sWAk4KXL8lIwnvVocaHx9bA11gwgLnVJLLvsEtnMF2tuOSBWzUW4Q7agbUl4QW4k7
tzQElU2mtA9RaiePdihbhevTb/7ZRqP66IssUXDT0rrGy7vB+NbmWY86Cr5XA7uPjzXwsU+d51Ep
w5eBbXknwkA+QmCqj3qdOfGNo6QB/aNZ3M5TtA68j9ZJwc+kVjFHahXJCg6SPkyyG5SWUgLQEq3i
WpBBDCAIkW6hAxqXplvZqi82Wm7Q8KgmQcS3IZObCGyPcGdq/DEKDAbC6EEJYmMp1ZbDNGUSce41
pmiNBQT8vnQzZUBHIfSrsVloTtpsorw3EUI2yWSUMX3pzUDsZqzsgQAUbTIxtYnbzTUhKZ5ZfGO2
QJOnnoZ1gLt66ypW3CElbicNDLZMq12lJfC5lZIVb1kkJZiCQUe39DJK1jjG0U+UNeelyaXmLdfM
4GjGqnUVFJpzZylp+uD3KgjMiiQT9ENMglkimHk9GfPBMNhRv9ZMyVlk9myzmMrGjkYtoMImNeO7
tJiql7wbu7ss0ccvckBi50GlsFYDYLhvZliaP3QIyyvGh3bt2U6hUmbFzZ0t5E5xg36Ib6bWmN2x
Vb3CiTbVF5Zky1cOjl6ki4mjbXWUWRpXDorRdDuzNr6rZqwTsmM8SWtTK0g+NXmjD0WwCWNHLJtJ
UbaW2XWxW+JMQofZVqpDIrf5zvItVPLIIvmSkjEgFuZXtj8sitxkfANYbIwOuDng+iJL6WQySy5m
GU7d+JmIOmsWUTXI6iZEspOAo5vtUytLRrKZDMUXXuCniu4xG9euiWiYNWB8JaRlbZTya5vS4oLG
GuPjWqYCNZcwU45ODgIfWJwx7qypLtFs90uzAO0fpdZKLy3peeKxfAELJE1rEOxyjJjb2EC5VoKf
Uj2B4lgIRCfalVTFmI43YLXVpV6pYbTkxM8PQWypd31SlhJs5jANvRkm3bndUMlHaVTT29SIrLtI
bRjOWWkA+j8iYOyYx3TbSvW7chu0mNnloRxt0dieENBUw7eM5k3vVVbQf6/pDjyBL8jQni8iA+Vl
EbZLzWn7r77WjQIwi6LJXzN+2Vz3ZByomcpF+zqkraosQkXY1tI3pLFwhe/X10whkI8rfFyXqJdK
NQHD2I3fO6CUW9Oe9NRtWim9AZ3cbdU8KQdMmAP4AXLpB0Rto6AEUaRb3ei1jTRkKG8pY6Cj2NME
x9KcJ7tdPEiZK7Sg2zj5oG373vAXOooCyiLSAuWlteMCfHA2ReqyxLa28vJK1mg6q+LQJyNCpWnZ
tUeUasrES0MFU9SsVRy6cl0Ic6Avg0XQk0FqhaZCVY7F0TcrNfXSvNAUxht+cudYLQKW1jjoezvL
WnTDtMw4oFZpOl5upFTmUy5uwriF52/LZfECR5PurVp12a0pReY6mExuZsjTlSO30hbMfu24cW5H
+2bUrCvZFtG10FW8NBQnNAs38sVd0agPanBs7cb/Whh+81Da7E+aaiPH4Zgo694fh7dfoes/CvEf
x+V30f7/Ft//PwzetG4+i94PefBaR6+/h/tff+Of8VtV/5zREyRdM919hsz+K34r5p/Q2Wa1krm8
pn7hJ3/Fb93+E+dDk3EIAdfBf40b+Ct+68aflk6/GPwO83yZauI/id+Ieb6varkv+BFzpxcxYDr/
2q/q/7dOSBA3AMByC0dFVjrCR1q5l1PjK435Y1ZW1zkth20aQqK0ke9S22xcjlWxwhJ9LxXJuIpK
KVjEfrLTswTIs5mVi74zQJbZ9o1c+PUqkTvbk6+qXFnHYzAuc2B3wmCsk1YI0UxEJVcP/N5r5GqJ
e23s6gKSgmy26bJoCaYVv6BI4aOiQ2VtLKCZKgONoS/jpdGiVeekRbuMUxpTKAuwrDPUV+0J+now
jYFXGMqG4xwUuMAfVBNo3hio79qJvx37ZWV00mPZ6Lt8YLoVhcBqHP0laqR+42tJ7fZDZC8yBrHg
c40Q0rroyXF6iHgPPigpOQgQTtKcBxlB2FjNl0oCvnyqSnR6wbOFFjoKlhPt9DRPebKKtE4SvJvl
XEC9C6KXaLAOSR4Oey2QPdF8w8tE2Zl+FLutNGzGGv/bosrCzdgNz/Z0W0u9fxhsjYaSM2uQ0FH2
LcAcIsmf02nY2GHylrbDF20QpcvR9GqlGURchHEWWudK2fhmwxtFhigM4by9Zn4pLdCuBk9XXLEM
sa8rxBafAZr/qryWY9irVgA/r8EUGgSU/DyZ31MtxkEeOKzmG/mucEp3knjbIt/Lvm26tRKlXjY6
MafkTimbZVkVdNCExRTNLHGfaLrbMo1WoDVHTzFCJJeq2sXC2dqOtrWNhogQU6C1kdhUS12OgUIW
yl7Aye2OoXWrdWniDqJ/0kxq/alyDgHjVTpuSNEGAW15tZh817GLRZkYqQdx8lteaz91A9E5vPse
iMhf0ZXvGPoqUvod1QkJvXcZJ1vbXgpfbT2EEQB07Jx2rdIhXJkdiuU9IqqkWSkSk3LFojAfwaA9
RJJz05bJl7hCzFGMVQbtslhbo/aSSt1Ix8ZCyFuul6oJggGD3sit21pddml8cLpeY5QWdq6uYiVU
9ylKDk9Iz/TbvHeuxjp8Y0hDZXrdF2a08vsMj3HNHj1ViTTeqLZAO+Sh1JP0UOOa7MarJrlRu2/x
WP8Im4rpdQT/Rw9UN7Mq20XhV18Lsz8m+rMq1yoN6XpHk92Agikx7szJyYxhWCZt444JOpZToDyl
Beba+djALbZba6XUFv24ttpEfeeV4/DNttMb1R7MhTJr46Bf4GVqjlJOFawN6YfjV9M+bhCPnmq5
XnRB9ZgbY7bKlN50RwthERXQd12N6GKiJ7OIRolZvyryjRVanpL1OkG/DL0pQ1GonOy3lBZ91frp
QjCpdnFgVheBMQ0YtivlSgSO402O+c1wkns/LlEPlOV4nVZIBNsCRmdjQ4oYnNAzRdjvZGfBfPxR
pye1bRsyNCSe4DFAwcwz+bYd82c5jJf5hC4+MtCalyaChdHYsufY4SPFmrIsERZNJXq0gY0jr9Ux
9h2t16Sk6xuHT6XIC3wsUWutLf3aNwZAxV0Gipu+cph3oIAjBbRvyFOel/eIGKCK2cKqSdPKU8Yr
q4GcqwlJ2gCVmIw6XCnx2grtdAE8DnfjIcHXtcpplPbzaVbOnXLZy6fcYXVWWFiJYatH9Yvmk5tq
pSjROk7dWpUsZA713KuHVHfRykTLSTIfJK3dA7j1xn5WtgVd69p2iWB7sLHl6KvI0QqYogKKd2av
fRWFkY6DwvNVywXCXu7bsT+Mcorabz8LHYub1vLFIekfksjsVpU0y+Ta36bEiN2oQeZiLDCj6ZRl
nVs3hpw+W6G0dZSkOtiVvqUfpyGCkfKcesdcG0hge6B0go0ehQ+dXsVuhqIA3Z0kXd52agxwYmRE
pDGu9Aoy2b4fvwQdZ0A3wOQtNRymhHpbpdLVSJXglZHqgBaLHrSsWgc5upIUq6M35dKTkuZIXEZu
MCwmW/3aqwdNgQOSWpLFgv3ug85ZtThT5tZGak24B4Zcw9IY5jG7/eYwuhtU40cnNceo7WEzWM3V
1O2wrUcI3DAqL5GRdZR6RPY63c1ANgLlarEBRBIfbOIez0DGLMaoLyYzuk20KlpHtsd2+crYfVpK
AbtaBOkNvlbJQjOCzAVq+BUzEmNh99MSJHjhSoOVrJXCvh3bgsy9N5edhhpBJofrdDTvRYkqDBOp
nYLhI3Hyq56jIN50P5AdkheD/ZxKjChsxVmXall6YdzVHhi6Xa2xbhJ/dMirw4yWfyQDcPjqh8q9
HXfBoh+kloFEw3I0o/k4SYGLlncqkHd37Dxt3sKpnFDa88Q4DlixY/Zom+2PwLDRD4XqQqz8jgwi
rt7+RBFMwy7wffL2JlhJQ4Wkdjz3qEYOa2J6ygwB+LpuzCpBm6ocNrLeVp4+isgzu+YIkxexhzb6
AXd+2ZZMkNtBhk4cFTi8pRyOhv81mLCUzIIdIOxblVfpllV/yIv8oY9iZ2GyudxQ1Lu69akpUsuA
ElysVIXZV2X3O6ITFqyF6dMsVN0uizZ5RpSlysoYaPgUMw6IhSCfGtce/JUdtgdbi+6lSXtzrPim
pJAkNYIcVn8FYish4MxKxITqrpJ4bgh4GEbN6AT97rAn3w+plFvJo+KCrTy1WIvpR6DUFbrL+Dgl
Tal4o/1Sm2Dlg7SvPCcNv0Ua1IGAlGkaR20RRf22T8Qy8pEkijPfrXU0KIcyrlBkrZ85DhDdiZZo
OmybrkJnnRGlq9YtBBAs1HTMxdSgzJAM3PrzkAksz6NVZcgzyea6CJGQ1cREd6aOmHiVtdc1d7gI
9KtwUHz6IOO2UFPhJV0F9bSA4mRIN1I7q1fUyi7u8tJl5LKTIz9eCpNFk0d3mXAmL26OVU6K4Wg+
k6ZwmfrINFmgIfKCA9kymZS3qX9fTR2fq+nAPjt9rw3jEi7YNrdhW87P0RiaJ0diBDvV8Pvt4VZQ
z5Wgn8iHZZiLIHH96U5Y7SpsQ9WLOuN7MULHhpaQ+LHC/M8+VjaaAE72oqbxtdKk6KFVxkEKEOBr
cwewZD+uCqPhQDSkdc6Z7rVmsrN12g5+AuLGv9MJyx4TwBIv7hafYSQOpAJNSCmTjs6kbi1Af+0k
vuazt4MsUL3S5ycxIECsj/7BMnmyTDngQYgUM3LV8oa4SNx6W4C0I1uq8a7RJsVrMqRnlC+VGdnH
3C82mgiH60l60TmpPDsIHu0u25YV0lDIIcHIHW3PmYrD2HshrTJX7cUPM2hYv80dSpy5yqRTN/y3
hM485Fnz3qlsz5BWY+8/C5l7FqW0K6So9PQe75JxtNSFo5T3PoP1Mn7NswIDPo3h4JzWxGZ8hYj+
uk6sRYzbIIIs9PWUlh6MEZI5DO1PR62XZsBgGnlITyrHvdGa30jByFrDZhcMSrBUC4WnaY9oiDqH
0f8CTCdDsj95nbR4NdKoaSzxBKofpRJNueKQxLOorgGwpZaFA0j+pXh1Uu1NhOW0cZBoXIQtESfL
1uTuq9g37yHP/G/mzmtHcuZM07eyN0CBNkieJpPpM8t0me46Iaq7ummCQQa9ufp5cjTYlRlIGCwW
2CMJv/5WV2WSEd/3WkyCGNW3VR0ccgngFKgVNexSHAphXPquJYrWrL87sos6p5KbUfPep3XxK7R1
vJTZh9QdGjDBgu6XZEzMi81B2L04tfpR6pwegrDcse/Y28HxY2/VZFc7pOgr8d0cB4oHEsoO9DjF
le3/ktX9ztTbekq7aOysT1eu37IeTjoJ1q/ih1n6+IMovTJ9zsZG460GWus3mRqyCDXl1ZkxvXcd
XFynTmOS+lFjywCJNHKbxPs9KzVfHB6gYzdxLXbzBrN41JUeoRAlR4NR/wpS88sD+4+zQk87lXTc
RPxrSzLExM8Td56Xt0BW+a6eqkMNYgWUkpWxJX6KQJt8jHAlrjEQLTWQw6QabqGajLGRWdZeMlLM
1rKkVnjgjrThddKu2IZln0XOlhotKxIGdW6Wn13q0J8Ow4oNKpj5mAbX2OdDp87ZfCZlyNnb3XQv
Kg/5WL157xb6NNkviOC8uLCSgNtkrPdl5cutG6yf3lIzXTfMi7qaosIke3YK3kGD3r08fZwML1Z6
GTe2eLJm749S7TcDDKm0w9MibORoFu8omKKzaYvyoeNb2JDt6m9owSUyciRFO5i+KLvUsVDJNTEh
SqeOD2+A8EuKewhqy8HarFEicjdWFaFQ1Dny1PSXJUhgcD07GgOATYjgOXJYLrO8eKKB/ttYchY4
UERbv/e/Be78mDXqVU7456x1OgZgP3zql3m9h0Om/bwZZXco1XjJQ30BMT4XrncttPHSgffWa/5h
8/dskkgnPltRpoyd0slBSYTB3cC7AU578UZBcMSXwiS78YX66pglInRi32jhiYvO3xWsiK2YfrH4
ck7L+mWlum8nZPKznfyfcwCKa0v/deJExG3as7aRISrYuucQPGBIUklKe2YQfnH2mu4yeVZ2CAPe
+9ytiqMvBeelWVPStdLWRTMJqRmhDQSbbKo1JyOc32+jPTHSApwS4miXcG6jE9sQ5VGrACAz5xLo
AYC1q824m3PKr8ZHcn1ubavJfssFMGYTcM6oMJoI/U6MQIGLmvYW9ObJkiEXQUfu+6T21cjFY2Sa
/O1q5bHCN+XaBU3xRfox2E0aV9PEUgH1l3VDtqVV94ddEW/8DqXnMLdn+bZOmu+IK7mPBLn6bTVG
fhtuQ7WMx9lmmaggKagiclS0zuY5tcBHxpVgkl56ALlY7KOqGJ9ssFFoxue85M5wgCa4q1dbRG3x
nQf+aubpm+vMhyAfHrplPJTjmaKmPcHhELlNNPJ6ZM92UtabmpW8UnzfmJBbd8/nThYIzQTLQxhs
GocuD1aMbo7NwYlFGR7a2Ttcj64MEMYIc7esybGzjMfGGON1GJ+AVZNOfLPn9dpkwTX1hj80UBOB
/FzKu4LNFelGWPkRC+iurU+BCaAjan3UAZloQnTXNg1fVDHtwEC3ncO9qursuznXPxPSvOpa4niH
Uo0MdiFZgLMGRvizGQKHzrhjYc8P6J4ebTI8zTI27SYy0zJu1v4czvZH39wFP7TqDs5M6ox/rgvx
J2S2dakQbObhPAfqiZY/ZIglgqfxKLkOHWZCSkkf2yUkc/0ZjP57MzgPQ9n9Zgq8eX51Tv3gUSRg
T61Ub2JNr/l0DZ3xaCMkrseMoinjqdFnopFuJIJeOOPon9Ied5+5Pnj+1G4QDP5yw/Uwrwx2uj2T
O3tsuPi35dztUheV+nAelXpuzObspTQAMwd/qtp/t9zsqV6sl5b5dy2mg3bZMN0aZcMSEA4g2JFp
Uc3W6ayr9FwyJOBfyKw94VR3i1Wwp2ex3Uwu45FtBBY1huSeotbcZIYJ6ZUqeAQz2dVu5VLFTouM
Z3God7LaDPw3RuoCWc5UHOpZPqsrR36Lr3G5uNOzs6I09lnA/bo/YdB9LVLL4eapWQy4tnDj50Q1
ax6jVhk/zdz4mgD4GSHBDXqOPDT5Q+cg/J4v2RTujJH+hnZAqFXZ28ZMnSiw0x/atU9eYn/MfPh1
5bPv2gO38LLDarCzm/63PwbHtazOY+/uCv7WJkt+klD1ZzUBcHx7jEyDH9lrFgUTtvEwYBKOBAX4
jVHtrHustbZhvQl5NheHCHUruIrO4LNigkKbmexpJI9HI38imfmXWtqbVRlHFrddIoJ7Uqj7w7Sq
ozeEx3KNlFCvszvEqpS4Xg0ndqp+v2TrI3TVYXJzG1TA2Bbde+ohlMrM6YBohd1nLA6G61yl8Xst
vwfZs3QEBln/HRkz5UfVuDXWGkITu8M9/IEjyAy+2RpkcnSestBLro19r/wY3maRUjb2qEZ9ofI7
j9H8y1Pp7edVcfoG6m1NDB05ddXypW9ZookWSYIos9o6ctiyzEXjWiNqJKyebGm8kW3ujftm0Y+B
SqkjgAE59ABKuWv+CQfBWdx4720ZYvBuQHQh0NlRAIJanPzbYP4+sA1bQcdWXs7FxkSyGNN0qQh3
Y43yKn0YrLDdpSvzJ3viThaLG0kOts4KSUJmvq4bse941jBPbcdmIDWhXr0jTO3RZjjYhGQLBev9
KnCam6EtPmD2uajM30XjHWZGAuR10zMlfbvaAi7qsN59yOSzFn0akd721OHA2gQNYZkj+0lXMo0B
65R9EfngkaFTx3Zpk+I0fsrZm2mioXgmQCPowH/mLo6pog1BvFN+J2e2XzsV3ipaD5fE+wOEcjbJ
SycIs//VCl6zlDqF1L07wXHiQ0QqdBnt6OPQGeZtYng9ER9VhgB+4W8a0p9i7YDVyfNaPb5+OzT5
0eq6ovZGf1my/SiAbg/cHPHQLpxgHPGPpUHgUl4Vn+ThPwpkiqF0XnTjsYWaYNwqXNoj4rz3tFqm
q8lN13hsQ3nqPRDQUJ3Z9Vxts8t7kczym8id+4WeR+Ogp6sX1AHNzfwoqbJRArQdcpp6valZ3jyK
jyOj1CDLWbL1Up/CyZ5Eusrz5Ha0rOXBarzw0JnzVw4ml65NsWs7buLW6386Exgq0cRASZ3+VXaD
s88ThyC75tQxbD/qkZd3wIFht/nPGl9cNM6AwCiLv1Tj7RqLlK+A1P2WM8MQLHUBONFEAfzNcJme
1UDGss1c2xXd12JaL13HyZUIQRtLILemGHFVSOh5K3ejPucFWRULBjZ6NpSORuxS8KF67SDiMucA
q5I06msHl37lILFKEisuqhir1ZUJ7U8x3ldouRLbR974JkmmdVuoxY9y3eI8LxMVg1fzHbHWSgCK
fYPZb6PlxAhEXLSm9Sqa5L3NwVwAH22njMMZ3joJGHKd8RXnkPtk8IDrtTm7S3oz/ETff/eZnHjT
iABWaZQBGDJAZfaTwx3R6HFPNWgZkc0sWHfUJustsStT8Zl6+Z5S1mVXav1p++CJJn/XuiBqz3P3
9yAoXdMrYYRkP0J81Ha36VGEejp/qdeqPNSDpsJ7HMuNbZswpkANnci2TscTOZTkW8v0V1NkZuwI
ci4aFtmO5tltXkC2B/NPIeHo7VQOcTWQ2Zu7Dn05smY9B/pAEjAQbZA+BCqnFbGwd7xePJwLGJnX
dkGEJhqKvuvIsxPLV1ilPtObOJZ2YrGIsxVKXx6Blm8ZBACAxz02iTplpqu83KYFzXfDF2aJq2yy
h4lkgN00VEfB7XtZB33q9CT5EMlhLh1WnHptb5078kYB8cWDILDcyS5BYT5QkMhv08qb8swmQvlK
LN4UTR0vNdDPng/IttCU2gdVy2QnWAg3Rs8HMBN9t+ub8tFpplutxyhtJQQFJzybLLaBMTMvoCrb
dtbvOUnOdnY3UqXmfdYOD9p6Sh7MPBgeYc3IgOYLhI7SL0RJOthqPNiS1b3UnvyVDkFAZfK+ystl
I8KnvOlGvOb5D0MyveQDZLKiQ65pI4ww9cnL11PSN02Uj2Tm9KU1nhphyoM0nPTBWsWzXSC9GRi1
N4BJ1rHz86c+dKeIB2aDUhPIMvvIk+pWG9Nyqa2zDCrCK5EAtyGvfr/ApQAstFTtBVvvrqUJ7fpm
CK/fhPVYxvZ9VA2CYpsnubjDrk50L51rrbbZD0NFcXzOetwiuY+8AeZoFNukL79ZeQYTtiyn+W4i
A1Wlbedq9YpaKNeL69ySV+qfD9KU4rzw7jUTa3TegHr7gP/RyhjtGa15x84eySq4dG458cd2AQFC
ViL3VMRNNBQuGZteM++xGFBSiEY8HjLjyXN4V8fKdhhwjd0YkrbsIZKKM+l9Dl04ntQ6DvxCn6kD
Cg9aNB+U2R5G2xyjhAzSzTLzIznqe2gs97hAF6vaO9H2MiI6wQax9Q+u4UAU8BBvmrl8ULq3uaLs
Zjvbnyub3H01+C17MeNYLrNNDl9hipaNhwKn0r1nYk71EK0NCOm8yq8gm19Jh+ckZwiUPnWaBffv
jLAlmsP20GKejLxe/+BEMYAM0jAWeThuLORLfqfheSXqfZped73rD9dxUDGOrWwukU/Pp17PzcaV
7nfZOprMbyvcrH65qdVibuaifQhr2Ie8y76kkxv7ng2sVcXvxq6SE5VSViORLS4+S54L+bEuOoys
1LgViqJfyFW9nwJ6T3wNADg6wW7QZrws7vMievqmUIqxhtu7JLsvZ4UfQBoGH9Ii6X9KeJTqJTM3
iS8vmZnoHZQkmG97HYymj1xX3YUVnMaqys752kQaKCHyqn5Do25J/xX0dzq6dCiTb7reGynButJR
f6cyBUqDgqfaYYkcerM7FW3/q+pBTRQgJ8BN95onJpiMldaYYQluGUYC/DIGLRhjeMpRNOqcwlCo
royXCuWaF1De42SsAjyzNKq4PAua7SYFmPfaJ7qgQTqaH1TV9W+tMbwEWcpKn6hdPjA8ZblrbJ3q
zlbz9h6SITnx1JF3oirB7SqjKuE0GDSUhFl2+1EweZHrWhLdZ1g7OGm4A5NdVZb4Vu0x+9YaxklQ
z3E1tftb51mFWgjzarmkpyKvvgVpJw6NHXyMJchs4I1VjIAnFg1SXLkICajk/+gYYKegfqEz+MGz
2IqmAGsGJKW7vIbu8LBU8tnPCAEhGMKexpiPIDbHBJssYZtAqoYkG2S9UegQavGc+j+XwENL67Eh
G3n+LBk4VQN8ApXCeTE9hmGct0x6maG8ePHXnV8TSx/4wy9MF0cjr19lELyhJ+M4sNSr7sfzsMqz
VfbPo6qvqi52YZgdmq662nYZp7n6pcX4p+7ar8Wir7BMNr1Yv9mg9ji/wLQQzZNAD+Q6plZ5TR2g
Qe25217XSVRMQxo3tsXixpbBTNBvmobT3IJCy0oX3LDNzb1TFm9FUj1JM32bV43eUp6nlghm2aFR
7KznomlI/FVkmpZL+Nvne7UXdlBCFjM3YTdTjbkfmxuw6rcB5+pBCWbweTZsbmeHgOHGWeOxF5QU
wkxHjdIsjkLS/jtcjKAJjlEoqxpMZqo3ViH8Y+YgKLBLRGiZOc40l2f5S9fY9J1N5slRYxg7PuS5
Apl6wPBob2sD62w+L/25y+7lKVl/SzomTXKkg4OrR/AuX+Yx2uLvhSzExS9d5MhSHVAjspq62tj1
pPzdUhrU+EdbA73MTUxNpPp+OlWwkvt+WF7K1fVuHBAoGYvqOKRo7Om8S3Z5eGfggmGOiXDpjoXU
O6cyKZ5wGMV9Ry2XIm/XvZf1dzbQFFfffCWxWFnLXizzO4FMZdQRhEMBj3qGJVp39+RgL1mJFobL
YCjtdtQCdmhW2/08jGeifhqMfSZNwezxkz89+zlV0IRxJjyVLVH8wqSSqhS7YaDAEiIQ+B6eagJu
WcKxR7zCUs7uMPM45YNjbHRrfBY+LSmTk/2wGY78IWxB2nl7enjCjNky0EJvjNZ1tuPMhOpgioih
ltwtCk74IoQulG10721C+OtEmscmlymCkhZHWBoM30OKUcARDR6+vHpc6h0IUvVtuEsCO4eb2UzK
/WyZ1TnM5hW1JHYJXgpocG6SyB+8cE+U8RbudGzLncjt9CVN+3fCmdN9MblymwTjU52vKWDR/AIp
AwwDgRDgElEZGk6nrL2DKPPL1JjVIcBxfLabOQDV1vuxS9Vbnf42xLzSDYwdtlmbPc2nbLiTi4yA
SlJW6BUINsziEXwgQuZqs8+WK8eNSf5rMDSHYCmPc6vilhv7GKT2zk8Gf+sZmG2C3tsRVntM56Q5
JCEjazs4z7rUu7Lz+8uEJ4bCzAzZAgIu4HRURVSRJ0T7w+y1c/OQFMraNN2y3hzsdZuwSexzv3Kb
FoOljqmwKDKZQQjm9ELK81cxwacZq7nP6v0gbf8uEcLMbRmgLlh8uBen+TzX+sXsQKM84LcTGR1R
KFIUVEsJckYYmDFlBiKZrNiV61E6jnHU1ZuXzK9TEr46AzrfkEPdShEAp8T6RJ5Ni+AkehCtnm4h
4RrXgdmhLAiVTH2qQ1Om5IMUOZ4dd9zPVJlE1sruXNATH+mWuDhvxchVMkwouzjblkqviqyDgwvL
eilGf72kIwotwicMmEe5nsaa2z9354tO8daLZACW6mDM/QpFpTmpIC7N6bsawB+Lol+RpD3O93HW
6jps+c7yOrUQEEnTf7Od36KlC6kYsjoKu7Q4dMlQ4jRbtqVrvMm71ndowRXnZPkhVZncbSzDrpjS
N5EyJRtrbl6wuyRCce2D1x5CnraD9W74wVuXiuIA2mvw+oNQD3Z+HFNKFLqZ3usa1GeBezaKwN61
vP4M/mKvM4+bpxmRGU2kJ6fVLif1ljxD6QKibBPU1oh2B1qD1QMHRMG/xg9uJJ4fmQ3wdOMxwCIh
jVTeT1BS1tlvKjoWB1IXRbJpxt6nwE8c+4EbDoqaySJYAJQNxHpmTaateUmm6nO2uthZxHGGZVhc
44DStjvUwcVhIkR81X2u+q43yJzP1OJmbkbqbJrgNNsM3PfJsDCKd997xx0OSuVd5lTOJ0dTfzM2
alekTKDhXXZie/faST/7aWcskFWZ7k01vLr3xHdwcKdOHwNjXmMLpa6yOqwuQSwIEsj1hIyGYMWQ
bggrG6JlojWt9MbilHI5Z5V24APbaseE8NoVmuggO8dEQDNoOwThtoTFN2sj3MNOHcZhPpJaVnAy
NHnKNcJHyFOzrek53GZFRm8sG9RqoP2zc09FxdhCTgf0DvnZ91BxedkurIRHf9dWFuSvQTXus2Xa
J0jcoiw3SAOt6TttwbkQnqfybno0rB9M/diSE+ePWVZEdfryIZsBeKplTY+F0SyxB+4CFFdZxS5x
hdyK3t6j2Fl2ScUTSsAMUKxGGjZS7Dmb9MNZHhDeugJgFAv0qSyGUyov07J43xK53NplOrB6McQU
DwhvSMuuzQd8fQsWB+8kHQVO3cu4TbpHaCKGRU25X1v0e4PW38oLl+0yGz9LCAykP/wAA/ZBgnWY
24IGEXT1p3e8Z1JvEHK5COEQTuBWTS9ZGfa7oZd7m/rlewstOk2Oh0y8k13XvWUmGKkkIg7AxmWc
sE+I9Pe+S7ONUZXBNgtuXVvmVwwV3EDmep1HOF7V9cmhyWMjTKhgl0fHLe0oG4gBNGvf2Leu/x76
PAVYWq6iKoyNl2XeQfbZSeYQxqLCTtBrrfYcP4+YA4LNyuy3BghQ8HKcFfUcp7Al7bEGRmU87RoE
T22+G3IDGQzUSDBWZ6XrE39K1mznhNuxmS/GU8ZEEYlxPgVh+Kbuc+tQkMHgy/EzDJmaBgk3h4pv
Qxboe9BD5JttCN1nYIkPnJFuHyTdnfVgZP54nFAOkjJonBvwEgYPfRvmgqUjSmZZnjBNfga4KTZJ
waKLZjyBYyveVCjzg9/PPGYcAaZyzV0WiFsSonWw6FTgeW250UX6wlysI+Vgj9A9QoCmXzeuyM44
AL5M7VPyBM+Z22+ln1yJz8k2EFsO6ofmmQCnh5ITdQc3fXKApUiRMLrYN0/JIGys4iHuZTNgqoJ2
o6dSffUE9sRs+J91Ir+3uePFDIsDxAKjUt751tZ1GPSM0I6LFQlZCAsbtnYdryGXeIhDbF8mTknH
E15nIW8apBBBA1iuDqHXFAhBZaZPQvnFvmqpB817XDVNQhxvUD2bhJnwS0XDSOeI2Tv1PhQDjRyw
1yubeEy0J1RwViXnVcB6dk5Gu6iYfsiWiO8M00rEl1+yIXnTdmEijMaat6yWhtxnGNtVmEaSHOVL
YnOuOKjg2CnJlkop0BgJYAynMfJKPZ67JFIaSZpelmvv0gsQwlh4C3ltWQnAbeFymKcw7hYyzlkO
TDnQ75rwrmkLmrpOMi92awwLJea7jbNyU0zauyl/oA7Toe/KdEqojFndGKSpSOrxJ9GKisL/W94h
mRIeRcxjcjXQam+gYB9CpedoEQyN5FlTNV7MHgHn9WdlYEgp9rALFtVqqg2gmjj+JmE8uz7GAN9z
vskVxZg7WxmA4igOhqrPVtbC/nHS4kM5i5zo0aTR2zmZ8FLmNAJIRKYzLpKWLiMOgyeyqMwUaqOa
w6cRUzzAgY1aDZ8KpUdY0/2w2Blpv9fJG4aX5uLnICT4ax7IkDCj3IJcAzHJpfuo++BnLd0r7DvC
ACIptqJFg7tI5FCFMvZQ83K/4N3qqsYGf3Di2a5fWjD2eyMjECnP0qYcCPbul/RlWBIWYyt1kcIM
sEhWu69D69EdZjiHdMnPrhqK51ToJ+2gHqYlaF8aRb8Ze0PfarO3YReAJfK0ojCUQSIPQ0Q/PtgB
8XJWeh374rjo5btnDZ8dYP9mDrITENpn1yzuqW7zF/7zqOpm/lFlf8IGGUNZ+j+cmhgrpwt4VMNu
YsQdXlZUjxaSB1fa+94k5mLJ7P1aCfTJfPCoMzd+r40obYCCpWNuAbx4+viGRgR3m9ny9pXIdsG8
RllWHdr1LmhqjT+2g3tKMfDY5TVsSp7RlY5qNu7Fo9khqXGozl89rl0679hEneAP4+uPJCgR0IF3
E3nC57rChwWnrAsPi2M8l2hXOAgS6uqLCRXPBBfVNrAzJTSSSr5VFed3Ydhb9Bdfxqh2bgrCZRa8
Wfe13tLusVVN7Mwh6uExaTZgKoqdIDzUNnaBGqF07TrGacmr75mb0VCLxMfLhlecWMjVrKJEG0Ge
Uala8VTCRBo0a0PL9A+rH/uZW7zAwYeIqrGBBatG64DCQFg9IWZLvnKyM2WofuCNyvhsusAe95NN
nspclWeKcx7zAVA6TVW5SwZ1das+RGprvApCdWmL4yBcRvzB6EBBP2xkLVVUh3iOxcxJyEdktchk
qPzqsEcgGSTPOz+kXnOp/fQPLp6BhdP8bhjmLnAZqOe6+zIUcZb+tESd5X+s9adBT65vMoepCk5n
MteDM6Ugv1n7qCh3rVvvoSfdOPLH+rlz799vGOyKu0JkQSLQllURA2/2dekeBvXajybXeEZITIpe
gU924xUoa7tl+JW22IlkOK77xv1dzpJPGe02/2CT3eXN7gr4FzYTEyY9iAqzHJ2ARXQ/nrxB/8lF
ckuExg29EmjSyeHRzWvnGAw+0oNUv90Rn44OHco0I9mshylD95qM8lu3GhruzflI+H+cQud1Cmy5
mwuIj7DqyBe3uCVlhcwA81/s+jMfmfCOkj2CX5UhJ5iDl6RoY5Jerylb/VSjyLd0zjzp+IeSDcgk
Oc4hRq3gpIi0aD+XGs5nnfujY6HXh24cD8pKPwyCEDI0ABBdzs9Ezh8jGoGi1mbkSedcNO1XUnfd
ZuCjg/6xzkVpvSI28PeBLl8z7GoxnrUTGoB81zmw30YioC7L5eR663tvyXQ3WuahbU3vFszLUZQG
y12aPwfe8Baiy9pKIwQrGHO9l92wb0lEjtvFkDspYVElJq9oCJeHHm7OMYSDihGIWs4GOgje9iYT
T3aJD9+n6eHQ2o1PYoCNvt5FuagzNW9rXmgSpVPOrMI8pAuUXlh3W7Mrfvi2ddNgNRtXiZ9ub7F6
6Py3G5AX4uTevlMMX8HUsEOsL7kVZFc0omCN2r2O/mGyjBdVQ1Un5rMxtVnsDMUuLRhgdIqppmNt
nQHZoAjPbUdGCr2x6LjNfWrrY48KdBmRnJNNg2duOSTqNtf3LKvglyb26yR4WGr+uadS7wDdeF+3
zXPfASrbzgfxIWI7DOG7Ya7FDj8Qlxm8k5cbN74BJOnOumc6byBJlk/fHR/VPH+EQEVoeNCDet68
7TxxSQ3k1JnyP+1lPLmGb5/MObi7+cP5kE/mT+3WTJFLmO6yxdu7Rlhc+uTDzrx1l4Tre77kQHWS
xm4rXY543unavK4gYVPCixs4GdvetJ4yXZi7CtdiJKGBdknbPNae//z/xF73f2ey///QhHdPkv0X
Dvp2qH7n/2v72Q4sseWn+ls33v2P/v5PM71leX8huxX/HJZXvPT3uIy/mukJPf2LSSguwy3plMSy
Ec7xX2Y87y+m6xEJx//gWnZARez/MeP9haPCZCMw/7c5/39gpv/HSDh6oEznnszouCHmfcKn/z4g
ZNWGmbnWpI6VD7pX7lJr+an8kiV1CV/6XBBOZBasSgsbuF+eke2jyArNfVkmmG3p5FhXfVvC4t8U
W/6DQ/CvPxaJAUh+PPufu6jJLZYqQfhzNDrgPqc6O0KdvZAd1vi3VVX/EFjCZ89nQGOj7ZA+CzDk
8g39bTATQ5NjwserIwK098ytsPHaF1Un4c6HSiH27cleYPP1fEom8mV0ksBnLeVFye6XKIhWZoBo
kSj/Gb3i3bNZCywDOUonjK82+BMS/ITRPUXebTtvNpv+vwt5uYe4/DX24p7z8J8/P5qbuy2bcIW7
3ubvf34/NOoFR1l5lFb4S4wjYVL98rPEwbWF+moPaV0f74EIdF7BxuSz3g9NFf/Ns/9fKQ1/m8rw
33xhf/cz/EO4lSHkvV8ZeHPCSwdab1/cOUDDiCjZCoKnf/2X8TL9q1/Y/4cgiMFaspLUuPJIbcLP
WTe3qjM+M/D2lbqtXLz+67+Nwt5/+vuIYSIimEhIHP7/VO6pjX5OM7C1QxoSUVI7aJB7B6K1bylR
MIvDTM8hm5pWsVrihOdH31NE+2Lr1ahpR0w/NzVJeFfcIBMhNl6RszqHVXHpPGL5yBd6rWw54WGX
y1a1CDxt3kDHyQHAgjFlY8vgcVs48WZ+GqYc2g6MY7N06XM6OwDtAbavdca16iWu++SO002Up2Z2
muPkOx0RYKy6qf2L/ITmNs6mfMvd8KGy+X8EVH9CGEODswaZbuZbJfsfcyAOfX1zu9Bl2ukvQ9cy
+ihS+WrA+Hr0SEqktASrptWcawtUsVjnU5WhhmssWxNdWRPfqCpnRyzONi2Jd1jyTmJv845uuOC/
odpzk6UgvF5w0cOyoMDXn5kRJMhFug8TF8HoNdNBWOqLKJBi1yT6Y82QhA4rGV19dpe7TM8GXwab
Wrt45cX1qi85kQvlivYDtqfbTdk6oysJ8eIp51ZaVnaRuUH+jPxRZgRtzmRbmSNrte1Y5RbgztA6
e5gDTEWVUVBNZlff0B3xxoiawjB0P66sDlBuP8xqBb1HsIqM2kB8vy+X7ntgAZjxmCyR66GkdNxi
p5F1I1jkSp/9w6jCLp79xN5xW0SJr18DcN3ItLIr+k8rKg3k6nRatM+mXqPKwc1r9sm2B3548weI
+jUHLe18ktiUATK5pr69WccRjfmzB6cViABDosd2Y7eXagiTM4r3Hy02iwVlox+wGU/5H6RaHEbi
K2ubG/kgILlz5L83TT/tFnP6IOL/vmOq8eqVMO9JCLxPbw1j1DN0orlZh9DH1Vgh34EVdhir2xkL
Fb+tT5j8FOsOWnoINCDgxJ9qSnodijkORP5OZteCdWX6IDYQB88C0VZbA59Y+MXvhMDAA9+BGi6i
2QYknZCITX98r0cfVuX1XhX2KQ+TmaiB/EmUmbtV7vCCEekpaLGDu/P6JYoaP7Q9Of/B3Hksx66k
SfqJUAYttqk1k0zyMMkN7FBBqwAQAeDp+8PtGrNzq2equ3ezuYurTjIJhPDf/XP0HtwC+UZ0hx5d
kf5SuWNu5C8kRRe8W4zNHc8/hbwE857XRNapqdRHwdJhFSY2dudF1iRR2yxeti9FXpEQKIp3147v
LHIX34vWkYYbvbZag6QrxGSvaZdwYvBXpsnvJspfU0N9NLVeL/P6OYrpro0IzIkFp4DuqJcnKZiL
ZDX9Va3NJRkjcHgslfMAENEn/eK3a1vwgXqMp3lQ1ee+Uc+UEenoF+GrSuL8xsz2ktTSwKnRmGuU
hN/4vsBmmhpmHdAbzH9466Ri8JS9u6X9MomJIV4cvDZ8C7M4cGCMcksinNOWrXF6LaN77TZkPpnX
8hRaWf+g9y2NxiLH5w13ZoG6fcqN2UXcgkNtvdchF6uW5DHJgtDeGwR3tcwa12Ps6/fR/tLbe1x6
zpvhWfhPJPe/ssWWVoXDm8WIP4gxtkdJ+RwZ5ZOPPZ+LriMuCfcqpGxv03tS7O3GTHcRHWAYFFJ3
FQjZHRLpcCThzrZwjG2iGcW7A/HfFdO+DnqDaFkJPUvxtCY1hWSazq+b3+sit81pWw4wtkqjt0GZ
gLBgILTtgtmwraLmpSNa72zKrk8usEFKiofHuQgpBWKjRbt2HgbkptT3HeGdpykF+RoQyAtrwG6l
0utrTEcy7m31OZVOcwnJG2/m/d4y5E9A4P44j/wSZDPSGtG1LTEBBEYS7HxEHcEXwEiCF65ODXeJ
/95mGMBdMhbz7DcbfzhqJMuaNtV1mjnNYtQsnE1su3Nv1GkqanZakxCArpqYAhUqFhOt2DjgiTYO
GsHKZE1jFNQ84sweiAQzz8mb9KdALfFDciVWWRwtvxhX6YjNsUo0evTKHdVBGOCbJz1N9XOeTb/d
sL35XGihZ8oTKdNFMS+AmPEIzzMwyvOjFRf2lcqjl4glb++XNKUIcvptGHgX6OOu2VEijIaorPAx
xFvFeuPjIU0QUjGDrFK3w/trZzutNn+VWuRvda1FpaOkAxNLzPZTuQyHLkFiO4d+1I5WFrSrfm7q
SUrn0UzGJ7yT7QbFRVTTvRyYSRMBaNdNaT01bfggQ9wO3WB+dL6Hopg6LUO/7qanA8pAtw/q6l7W
9QPbVoBugYTZh+4xVXOi0NsbufEQRIpe6BZDOaCKR9/qN2ad5KAn8F2aOn0QYV2fjJx2SVT+HKNm
QGKEYZzlEVaw4hlMEBrw4OxiwPkw3OGz3vHSDoAk6gNywAabYVwxw0g89JOkxe2Yc86R08m2u2zZ
N35Mru/eumm6KzkFMZ2YlpEd6ytEQ1uT5rr1sU53jfdaRz+TGWPuHILfRV2y1k8PNDQ7e11kx3Ay
Nnb6TxjL33Brf54ELWM+L//9PAoXkfAwSD0Lysdf5+0/8B510+QD3XsZbwJBtk4nJ9NY4VOSGpsw
L81Hp6swbHqzkkGpQmf7d1+PZ5OTefFc84GcGV7sXMbnPoUCL4J+qWJWyoLE0sVp/LXtMhJzY/Pa
2N4t5ElH+OZ64o/tScLo9EZmFrYZsdu2I4+KFTU7z7DnvGZQbSqNazI+vhhSxnLC0CiYBuBCiTY8
KGvmYgp3rHfD0rWr2vFo8DIlU7ovQnJglKyMNNO1r17LkSXumy+vuodM0OCT5AQhsC8eM1eeRk9P
D54RcwZptOcIToFPFHBFWgC2WBC/2l208lXyQdpeUQ2PAM9ydbVK41ZE1S4kF1SkAg4TCIKW8A2r
JpuuWBdmfndkz7hVFpee0Y6rsifmbw/BIEl96MFvHxU2mwr71KQ2R0A6y42MPcxu1RVJrLLDQwCz
dw9qaVrkUcpYV/mfDfWKD1Q4Qk8tdlYkzt28EydV8hAXE0SvJCUAR2JH04f9fA5zFIXvUbnFnjZs
xkGx4YAeVBUEq5TeMNzNzcov7B9XiafYD4Y1RutjVIXpgmk92ZO23nFevVapjsGssVc8LeeIfrBF
b2YpJq2zFRbNxh8Z2YSIcaph+KPDbGc6pq0bb+eHb1oh3+c/Jqvto6QnqdD7netxysaqUZPJgVf8
yXZB0s1J39sme1dds806rkDFAz48xMbZOpeHHJsMfoKVJALWR/dw0HdOl1ygxNytST/JFkVR0Fu9
0OND6WRfU4yB0+wPvsGoU7ivZdJc2gjOQRMP7TqS3mMeuLvWLF4QOvU2vJrI4SSWOXUI23nsPLkN
RmyJohg/1MjhkJAZEXdETDWXUlga1IYCvtLCHNP3SRoZE9MjpKYX6hA+8NGmG6PUP0yvvCDykaeU
GBh5vXdN2mkgMHzGcyFhrUY+ZMGh5ipQ4Qous+qTW6m3d2OSKOx/H4hpX1HM5H+IXX7bRD+LaSZR
JIvRYJrSOYA788D+Th38MU3MLuKM8yBRKoa3nxm/vMgwxEVV4lnDlLzQZUGKKw72GO+fygn8Suqh
OXfFFZMPjbAR8cy4bR8dia2/VAPhDVfu9SbNXzTGbuWzCdruxD1812I7WYMZxMOfAmpx426ZRyac
D5VcOZq6/Jb5oCpKLzj7rtjKPGY4qlyYbfirUh5U88A9h0F6GVp+qqSOCK47wV3XPAqtoNSaCP5w
BUgxey5zEb+95X77xMm9P+Vgyvjb6uiP2JT7WnvPCZ4sHPO7bJIfqy39ZRXxMtVp+Zb1lxZvPm8k
MfXMFntdr42z150rl3xZn+iAhrEeLIYCxI1VJx9eERoLu7auzAAGUDqrlmvJIN3nCdv3ytK5/JX5
Es7sgevzTF+pucyUB7Kc3Bu6p9oWzUofunDryuyz9dTWaQLnP6/w/yuK1v9Mw/uf/Vv/dyLX/4c6
n41+8P/W+Za/i4/qK/o7bWv+T/6p7+nePyju8QwX9QWK7My9/Ke+p5v/mFHKwVwygDwD9vL/6Hso
f67v8s9mChCFfC4Kxz9hW4b+D4Q/GtodB7A6Fi7vfwPbsmdu8x97sU+lIGUWANrBcKFyufNe/cde
jGaXTti+ul3REDtK4GW1RfM8eEN66gU1Ir3yWANDZjh+nLf7qMfL59YDQWC92gkweTuNoB25b1Ws
+6RCo4CXu6mH4ooljDt0F8LTDAf+R1PLVNbP5ZyPHpdVOd0J53UvvTM5R+TP9WgPwVFlM+HH91z+
BUyGTeqSTajcveXVsz+HxYvzWL61W3TGIO5eezF31DjG5o/f4PU/f/4/zyh/Vdr9y9fizYpsAK6Y
b8eZFaY/vpZeBhA0mrjddUxOhO3CGPK4eVHTQcmqRRgx12TC3cwWc0TbOf71XVV44o+GIZNtljR3
OcaHSK8f2Oc1ELYREKquek0UvfZtDusoGaw14u5yINxz6aQFhMthjBMa5E7g4OH+CItzhJLPkLlN
tmbDuLnqMOIV/B5ZNOJyXVQq2Vpy/MCkOmwipd1loOWnQId+42izprePbBClgTlkmy76nrRkm2ZT
tS+s+MX1puzUDf9tb82/iG/zE0WvOqIdpDi6551ZjfzzqyPHy6zVEzs78Jyj2ZdkdJnO5h1nT36N
SyuyacQgz7sfy1FuJpAPNQyTUjN/W3mib0gOng0KYpYiki9BqKILahMnNdCtPMTY+vmZQZvkK42s
7ZK/+Guob4RWDduAIFHlq3//LMzK5N8fBQeaj+XaWJeINzuzsvnHz5PrPfHd2Ggxi/Anu0Oya1yh
EZKpkq0ojF9FxNitcPJdIaTx35Ux/4uyyJfp0Hnicx6h+wSm+b/Iph32vM7T6m7XqgBU2VCYh6LL
n8v5F//XgzNOd5lasMxjrifw2e1r1AXEw8gg7mBg/rj8AvaZOWw0TZPnshmJyaKR7f79d2T812WE
j2l54AERw3x6M/7+JYXYPUDL8Dn5ophJK23aUyKyihuXU9QUHuPO9xeeP/J7BsS8MYriNtpcV//9
x2Ax/a8fhFEKGjctBagGjsea+udvi+SXXQZTDqouyg96eQEhPGA55mTXM6hY8xReQ9cEMdMPB9ew
W8wF4ltIh2ut4VxIM94iCncXKXLv2Z0Md5fJcNWY8HndVNxLb5/aRDy88T2GdrA0mhq/lYCh4Ol7
bg53TVkPXeae5Gz2THzYUL1HwBYLWA71ZCGEHZ+G8kWfQsDhdS73be1uiqqjDiO3BO52gzll0L66
MkVXnBjrxVH60iRkC3CfKpImmTpA5FSHmmouPE9NC+970RTrehKwVjmmc/LPVi30v5YCqX1TN2qF
LdvY09XcrKwis15NZ9xUEX3kqaKmYDSxUzUTHs52vitUtMUwN22zZUjD21E5utzUYwwpfz7+Fe3R
o6rrMRhxrVYIejiDvc0YuDhee/8sp+6HKcoN69eVbBIqt24/jm50tXqi7Gbvi0Wq128YJ4oVxIB7
rkfOxvlQsaB3NmAWYEXA9CqeVUz02ojzUotXaaWZC3JSxBwzIwGtC2supPqFw32zmWxABfCn1hjK
Nbx81tmP6/00kjpNsx6DGjymhdciTUJngEPTovOAeLoVwvyxc0LDVRA9iq57Z2NLtwNEVNzs4cLO
uXxAsf5IK4a0Q7OWyqRPh9mtHmqPCT8dV8sxDB6xmd08a+y2WF7VIpGWuSqwXus2QP2OP1/LDesB
Soo7lGQZJKmcIGxf4TKHu1SJb73BtzO3LMm8p9edhdIkgT9rOrjvQ7zCpRHhA8Kj3Lg2ebotN0yo
NTP4yMMZAZ6OuOhU1+uu0G42HmVEe46WE+wAy3gxjfZlqvHM5vUu7CAVOL8pWsuXPbTqVRSbRzOU
FxFgh4kfCmdEU3e5K3X4K2BWuetJ2dyl8yPdLck5HcrfvjV421B33zU5sXp3K9GNJ2OyrkY/nmNN
vE1B0C11LYE/o8oXp1Y9JSRrrYxPSN35Mg1yb5+37/2I6ImCxC4WcDHI7CdU7HQJnqlYkxClYLbx
4k05wa+QU3jmL9URXjJihPauqzpa6iaWrDBu4yuoeht7LNANz8oJ5eG0PISxeleyrR5S0uS8tzOt
ucR9kJC0DtrxfUwsiRsMOQZoD57b1Lk2/Xj0jC/JPrrQ6RrkhfDOKlbGmr6Zfmk2GkI9iOpNBqJ3
l+XcG2wLOqXfOg8R5igkTW9Vao2/9WPj4rh5d9LBVclG78m4kTKT5vhrcPpuOWjVOSz4XEFB3sdE
fVnUCDG2JIDE0qPwK8JH4SOV2AoubhEc9SGPoD3lq1h6D2GkWVgyhLbUMRtXZfehBQpKX8roc4y4
icb7sY/2SHhLZ/aimkkodv0A3sz5FY9ZsrFl/ZnG1XebRsPNYKnKY27o9DzdnaF6tZOuwIFGrrd2
Hfmu7d222mX42Pfl2Dgrk7DnhnkwvHMd4FSU/sqC/IfpAj5Gm0FX77c7d5yMg6qcng/FXczPSwhq
oXjNdHGPU2SugfyfXhTuFrQqre5iaVF1t058cHldQB1EME1vAwMi05zUV9fExHQq/ZFwcLVIpVEu
M7t/lTXGGW2iGsFvzXM4FfCm4F97qTgJwXPT3XOGYlg3tZkPEZsL1nPoPAYUPE+DbGpJXCLQqt5T
jrElN358LJdgNOTRKsv1UFJDND3qusDq1YTNcjQlbvSJuZLI4mFDtHLXeSmITfCrS6uVX1WozyoD
c+/Kex+KfZFa93ZUGquaXq0cBx0fTXhXR4+JVT55lfbiGcmlTb6j3F1luSa2kIcc4kViaUosb6Yu
HscRnW8kw3NV1bLg74mEGVziVBu/YHjxXOXSW5sTmGtgRZsydwy+1k+Onsx6quriduTg+06US6U9
diUsS0gagENTYyc0jCNweHx2Ru9MIgtPCfwL3RnrPXul2Bp6emyzgL4r0+YtDfpL6lXR2khhB7j5
/CIr0GrpRs61Y3CCbLpZo9chAKaWRM09WutSDAdmnaRet1ChZ3BWvMsmkR3CXEEi46yiRy8pUq/T
5790zwNxFd7gKP5uxCXqIXeEk/tOYnhPwU9+ZW9Yt7JtV0bkwWaCnrP0NHsVPyQCSyFp7i/8UPit
O2BWY4LvYgix9sEx7x2GYFns9wgjwTeVMPba0Hpsy322bbmu740adqTFrH7wm921AKHyGPg8bPLg
KALDwOHBttq/KB1IdkGUP1heQIawJpyAwfvZcbtzHKKT6Sq8N1QH+KV1HqpOP3rdeoK81eSls81Z
ATZaaRISdZ47rSDvFNlIrarca9K72daInSqrrtn4icXSu08OKrvhaDszaadVjMeynZIvK2V+68Hk
JLkRn5n1iY3vxU8IxOJizplkDMkOHUyruiTIDfKz38A+kLAKxnbtOszxDICDdfAeO63Y2qU+rrAK
bDtDwRTcBEAyThEglmGIpxfZAkzHrEDnOnum4wp07ag4V8HAJJjT3YoHoNtXYDBwMRRbQcQes1pA
2i1y50V0q6RJb0dKQEUa/XmY0uikJFq30xNjCW0kDLPonaNUpL37sXxP6ik5xS4w4bxut3AFii3S
fUjk3sxWRW/tWdc/g9h57ysfuonOE1tGvnsMOk5NaoC/4JnrDJVooWcHeJQ/Wjz5y1RrZ6wguRNA
PWfh9y++kjMkCuwHOSEctFYWrfTeAR9bpTuETp5HmG1M6VBUB/snpTfolLnuu5XmezI38TJMYD/6
BT3LQV4+erlfneuSWtIp54ZcK7qhDFrN5iEqco3w3o2hvxSaduyjmvZQQLuLzOKRbYxomxvZ3KY3
tr8oT3tvYybedqSdEkLa18qX+bZXHCsGe1PV6c0Nst9BRO7X5Zq8sNz4RZhSA+2hf9W8PcoBMDPV
T1pEWnmsy3eGQuuAwgvIRuYOaJ2X60/20Kod6asYE1r0FgwWuQQov3r4TEfSKu9HMi2CVzLwLCLc
JZ57zyhKhk77CQ8aPWxVt6AW+FfEFWDpG/EjA2pepfGeclAh6hB09Y8vrVfhgnlTvXfSxSSWnmUs
Cte4NnrzQGHye6qCN6hWz1XylQX9t2GHb11gKbYsi9y0njQH5qJflKpyewAsDK9+UbZgfgZxD0n0
L80wBaJglvpaUHVPEeSn3ndvWWyBf5v3CLj/ByNFpu/icZ1jtyNQhU7f4ya2B3XRsF2B1WLWTJ30
jwVEISji73B60Az1UJT9ByXP4UrrNX9tIEFDGGQayrCae3+h4G2nv5rgGMvypUthc8AfoiY3/+TO
P/oIuPmkcdHIEP1IoDW45KHxzTefIDhWYmEamr4P/2Je0HikNyPgjxYOjyS9PZRNe3Sm7EGH3Qzp
VhABF9u0Fk9YI5OFk/U3qhB5pM2viWgH0yPoRf2LPob3YbKZZdIex2lxwvw4GBuHIwbObOJeWYSf
xMfjWaNoF7bPkEwzjn0Fd5Xd+pJEwRU4abFwiipfJLlzjel6l4N3wq3zEdI4kAz6jWbQD6xqBwl/
mAnFcGiKkMuG6xwMrsCLaiSxksfIv8mYc8QZqPIzdB2kDXH2qE/fQLSTIw1OnuWfjdS6urDLmbqz
jfIO/HAmHQiTNufMta84hTq8jMxAy+zUB6m/KHP1EGngMwrfeyPi4C+gKbdrElTesjIJMXVEbTCg
8UdJcwbyZutWD7BtRB0JGylv9eRiex7Iwbo2h8u4LZ/bvCMQwmX1qbfVOWilgY8BHKbsYq4T5FOa
DhxmQnxjF6hsB+rNU6RQ/YwxUTV6Ai3HJt/AUCcpiznhTDAuoMMqUtau/KKe5SiFDHD1pt91pnNN
Uu624N1Z2D5UAzJu+krE/t5h2t/k7XAeg5xB0wBGd069su21KWgXdzQYg0bmsYLjxyLmHzr+2SYd
4V5L0BuTM5FvXsF9K9jOwYX7TuhuaHF1lsIyQN+Oxxq22IYa+B86ro+Yn31eghzOaKlhIwE3Kbge
QDK/jVHzmtXxBXAwtx+DKjevvJvjsy1KZi15dzAlByO9Sr+SaQ2H76sJJZEuJ6Z+HYIxxuxu6zsO
ZV19fw6MvD0Ejr2tQpmfcitY9mAbVvzXB9u2D0E0I9PySwSbcu4zJ/KDFR2NbPqo+AMM3dyOSr9F
PdO9yVAksjl6+CDItAwMpOu13bp0/DOQO1JvmJW6hLafzMDPkPvQy0pmB6NS48Yz0yuBhNfON3yy
WDBslXyi53S6FgcXFSwQAU22XlQfaPBgv8GYJ401WXPGuBOFcXPk1pbSX9UsX9Ocs8IVvMQkddGa
SjvIkVO87ZKIT4yOYo2GNF6Bfm81xVcajoC9umzvUq0VZeqkOc0LrSu43W+0g1ASm57pr4OvGTHo
SNAJshjxVJZnXejewWhZai0FCiB9Cj0QAAnAyNx0jJul0VAA8bpfyVl7SJiIPxF4GJ7sCdQAUfRJ
lvmWPMAAjsZp90HlI/3N3noP63wQsa4APxebpHDrowEVgwuwaKGNaOWOxG59HSqGDyKi4m+u8SAG
oWqFoVh33RUBcKwgTnzN1CwqTEzdC+pY/ckicTTW5rpMsUB6DAVJnP0mpl5tUnAxfKvZsBUu6WBr
6pEu52FOb7O/9RbDGNwsvBADQ7/e+hRzcjczunrjG4LkbtfuYkIQKgSGypBXLosweyokOV8ByYKt
OIJdcfAQFrj5muZDTSNlXt2rIA4fi8IAB5ek6jAVw80WIcHnRF+5FnlFnO1bNZABop3Ee8KTf9L9
WWXr8m0yOmfm1sOyTyLQHTPeU3H5Z0UheofIsZ6E3CDUkPFWHIVrCt3cgfVvYAMCLcN1JmGuF6Jx
d4GxRSsfF9aMzdaSvVbwK3NIc/HrD9cqREzGTbDQbPFV6gynik5shKWdCqPZjsPw6QE+yrR2zral
/urZpbAIzBfe+kFUNBmZWL3E9GML9yQS7AbSKvh22VLmHjrmrLVYRxYn9rzU3ueQFIo0Yfia+FnR
pvRHTCPtUHH0bEY7VTEcp6QbZRaODkrZwjDMmwm1CjAHdF5S2KjNpOaipn6JGTBuybOlpLOKm6el
JrtM+C4Qw0lS+AczIYDeJm+8kaSMQng8Fgw9NDIBEYkeizhxXkShgJrrQKzQeZ4Z9h+5ybCadihl
LQfvJsQV0dZ6sLQ9YnUu/opFkfMVs9hzjEUoXgyNvcEj03GZy6y1xgU3kETq40BzF13ZVwzgGWfE
mrpNYJMKJzsnskFTkhyvuK6xnVh7aFOEH2Ognro1nY0athCTeHtpK2pGSm0t/Xnv9ckThBh+lq6R
XzLxTf2Gw5gZplHMRxgNxPrkmkLPXRLO9hbhVP+2Pm2dpyNP1X4KysOQjC0/rsXyq1G6V6bQzWPh
vsXWJA5GlJH7oEPIqwYuNmgzuG9wykpbW/Zl0+1Ji5Fhy/y1ycNwSlXa7+KoAXAey7VWNxSZ1eFJ
kszadjbnzrJKDl5CMCmu35ogy5aVjqekOsCcCdclBOFFXoRLT78Efc5MBssxd8vpd98RXGkK4pvD
0O5ZG7rFYHvPxaCtiEz8TvKCgaYVk0axcgqCTAlKySx/8A05vMDWY8FNaIVYBvW0CD4bUIQL8jwd
syGdSTIFCKPtrtPhSRriHkGOXHZq/BVPFovEUzFCZZaQ6VdRk+xtT1XUipovRmdDZh/tT4KytzJv
4UOE5Y9THatwvEYUwysrwk+J92zZaMWulROkYk55a+ibl8Ydb13uMonXnIOl1yRwMX0s2X91UEpr
vc6DlYqjA2/vJTYa79RV+ocvFBeCPFppET8fJQwsmhwyVmNq0VrKYDjmIth0vn3JRhPcKOQU6Byc
VYEBphIHrjLidVMUn9irg42rhWBeSyCPAWcJQPOEGucjLFAz8Gw7IvFnbQLUkHQMetFXKZpk+9vh
O+CAXbONlJDLczmKjVPJemU664Cei+3YPHYxHSOjyTNYa+Zz44Q3s7EfgCR9/4Wqkhr/2HgK8eID
iGvGFX1zNEsqoMW992zbxJz9wttNKt76ZvvRVs7GNYO7FzvhTjc3Rcv9uEtzhGE19QtEYPoWXH9l
jeBBmsl/IVNN/hxQLhNz8zJZ/JrLQAse5Jh+KA/xtXXxBpsDhmaCZW/ZEGOltWnesYvHfMofB5Sg
Reww7K4vmasrJlt4D/xYA3HHn1qy/AL/GZGtggGdh1yP48XPDuFycODpBQOqBsrP0PnGJlSpEiSl
RaWdG8EUQ9KjnQriMXbpZdB5I++JRmir0994dhzGnGHECoMqt/OtLN/VcX0xswGnLRlOsDxszmUa
bY3SWlnduG/pAV81EdsM3kVuSQh2letxDITT9Jh76lw59nSZRnh9bcPtssj7as7ycdCMSpjzWrH2
mpE6lDbCLZpD23XbOcCX/47wz8CrCk+oAFhIKvupcJ0Xk1sbNUOE9nuCglYZeCs3OmjVfB51fZZ0
+pDwM3gcYfSI4YPLLSEJt7WmoZtyxaNbt90lDnZYFsen0iB+68IWNzISYPKkDfG2kNxSOu3Rmiq4
gJO8dWVEzguYxQKM1SdsJFUkR2eX9AYHMUw1XZxeIJ19oyxUS8cYe26Ubf3Um0eMBwkaPKeuiWTL
uicLumw51AZ8JAKjXXZCvsqLVUqbEd9M0R2yfsLubNpfIOsWVkfcznA8A2ybtME34I0yrBcvSj4D
T26KDBNuPexsH+85wVd0bZQLYle0z0FGFCE85LBf9pxoEPXzb5f8Jt1L3wkns62I4YvDYBD2k99C
sLdjXDaVPpgr5xCk3aOshLGsAYskBkQE2fsIA1a5rQvqiTOt5n6oP1aEs/ZwDHWYT9Rj+zKF5TrV
FBKk2tYVhHx5Bqjce4KCFK9CRei1y/ph1/BEjkpuRdI58HAsAmPYTRma7CJSWFbvH6s+2UY8gWag
6cd02nrNMJ57Hbi7o79UTkNbkNbV5NsMXPQZihtxBjzCtwh6d6OVHFU00tN+maZrk+kFCOpuzVo6
wHdYt3SuRzifF2bPo5ulcqe7oLcSrjWmWY8U1j0h2zJbyBq5HniapO+xTAme/DAQ7mLqADfLtH8W
IrAwnmJqQmXHacjnBdqRbNwxfRzpaF2JDBR54n2Lznyo/IjzqHLfUjGsrU7JHWzpQ1fmCPshKOEx
d1Y6oy2jcZ9CO3kNXcSpwT9OAe4qEHVc67p+P7q1ufOH5gmyB1lZNPak0tpLq0t8wQ1hfJqhVr7I
QZziG1xypu9FS4WH4t7Gm9FttClKmA8EZA40NE2PworKkwDZU7zorBEAUYG3AEFZQdwOlkXTvOQG
wfr0y8lwzUtlEXcPpMA/m+tM7Yp+Eer8DFIl2pIxJ1OgMdzQNRrvd8wX3mWQjjeHtijkn51Mc/KT
dUm5iDCPbsa5BJTPL0sPHnjIMQsJ6AouHp1lDxAHwxGF8i1wzo4XByc49TDSM89sD279FyyRY6XN
KhhiEF/kgtXfDfX95HukOsNu2Q8eRyubJ7gAU1Oa7p7A1FWP/W9OISMOuSwAMliOzAZbY6X58AP6
jMMvbffLbuALryE9cbqR1PRQ8oM49WxxlVklc8i2ASToFTtaOqxNpvSH3vhVCkYvCeNwWJTGagqB
gtAatbIbiqNTHgTPLe/d8JUb5SavtPi1JJJb98XPMAj9FWe/Q4dH9GuqGtp+yqHCSKG2hKibQ54Z
NzMQj2l5p8H1mYqGYJ237qH3pX7QUb89W81c/ei5wiDs9M03R2HMzR52P7u6JhYDMC3h/4jug8rf
j4gcyjqA+YI9Sbx07Y3x3SMOCVpC2+kKJaBzsnSjvKbb6RP+PM77+6JGBtGC2YvWZCvB/WVZJv6L
sPZWCMNXxfiaCT1A+vT4mWfUlLphdViVQfvYolomOMY44tG+WqESGFP16ArGDSYzP5zPKJOFA3Bn
op8uzp7jwTM5fKObeY7axIY596XwMBva1YaJKYQut+10cQbRbnw8maeIhoSF3qC/UvuG8RG5s0iv
keAiIUA3EQX5hZZ0bPnBAf3O0C0bWqNizqSN2d5Mzd+6MZ7HKr+7VvsqZcvp1VNLDLUMBmro5yOH
vGWYFxWfn8+dDX2z0Dktvs4nOjNkx1O9OIdXp+YHihMoVnn5ojJcnWXx7MR9uG2S5qYiBkTMwRZB
74Kz6IPnvFWE31JIFkm55p3jRalUvyw799hZZCR0dhADAMNaAQae51XvZVGCv9fQbErc0kKO1ZsW
v8HTh9sUZHeA7by3Hv1/dV+egyBytsn8MWqH6PFo5hiRtPju19NnRdUSDV9cwHwWrdr4VQS9WvkJ
NujxrnoagE0lvnQtOpllq28mDiFwreSGs7V2lNCZl4xGVm6wp1WFu4niWGzqA20TYbyxNBNjgT+5
oNynfNeFt9o3fhA76wOBaWAXZ1GSVQ5JA08R4HLDpcXJhmGqbGmd4+KeaPkhGgkO5iRntnJCIZTW
hwmiI0xwNLpMe5YUNuySPBCMUCNz6afBnp0axrAZvLmt/+FY3qptu1cbgUTvsBo2cK+rdC77MYZf
wagRcda5mWIxW2Rc5yMkSOpNGSSKV7tgFcvlueqgcEUmYM6EZmq09EnuhhbZTet5ZvvJxAXNlHnr
mvR/uRUYcyPUH2huoy9BVecMOlqtjw/Vf1B3Zr2RI1mW/iuNfmeCi3EDpvtBvtB3uZZQhPRCKBQK
7sadNPLX90ePqZ7MQBWqeoB5mAIqE5GhxZ1Oml2795zv2Gzy1LeaixLGkAbNqe6xJpmiA9LIjS7o
gdnlo8AhuXPha2wdL/uW9FgvmqjLdn732I1jhmY4GVdmqj3VrgZqFTaFbVQYEQBoxCri8QEhuIGK
DklrUPeGVXSbUAcMN+B80iD1Q+OMVk1jvWZmusSv5w5z2pbzZYoSIq6Aj8J7cGrKO4uGSRxbh7ml
oIM5iLxVS2PGz0z/Mddo2ZG+3bAJ0cWPLit7ReAHNhhETPSYsbl6a7dtM5q02IZCo93CQSBeKSSP
tnCTAz1bHPAG6BnRKdwaMUhnFemfMU0TZNQj/LwEkKwe1q8qBKeUvlajdwQO9Oh6dI/NGuHJOBKd
1oCaiWHn97ZjrADeQD6wMHOLetxYCVlOqc8fyRneuqp/n3W+sKR26BeemOEbcCSEzIgvvItj+qOG
A6k2xhdfaerBwc54mJ2B6XiRvHIXEKvhjmC/8mlt4SYM5t77SmYETRRhtvlDRKeXIxvoe3uTiOZB
ZvFXJ/7IOwTjccIYVCueU6/8Fof4VKotCuq1I5al1cx8pn0QZGFMc4yd9S8Fg/VVN3vjSY8vvpJ6
kEHz4yzeHn0SBZsweh+YgABsh/ThOtNjH1uBCu0HlfAu1IYZyFn48Uv6OMACfYzVl8RrkbtPPsNr
tt87uzKbdcmDtnLQHvjlCCbOVS+duVA+IYIwOQ63pBXdLGglYMp2HVdUeTou2TsYTO+z/NHmrBVj
x12feFTGfljeFThFWtDUeiLBt2jCWBF6faob+VxD6dg4GW+3SeZtJ8xwZ1MhtDgRJJ2HDXm9gLka
hFdagexp1AY4NCW6dfCu61DUlzlhQKtzhPNVQrhpw2nCw7tHhJnYJ5rY2FMTTP6y+9X610gZNN0d
f5sQdLAh5RMzIsQYoiaMK1rBzzAlzRmt2Am/ULwdRuOH7bsMQ8hNQDWhLew3GkvzFB2lpa6aVz5k
3QKpx0hic9DYkqcF7w0FTZnz4FvR98yOeFJi92Wm5LUG1WMMJE5QVQQlVTkJCEaify/1PjCK1AGN
WB4QQXGgR6BRkaSBXjndurqvwC7TcXClt5V4re4as+2CFkVGmVBx6GN/KmjplREzG4sGY9/90HsV
riu1mDhnQdYjozOOjlzPuSJTumQZLuwjRxQYeMa1dRqF6EoDn6/rB/umcCpjA2AKnPXQYxu267ci
ng4gHf11Yqtd35UzqpLy1FspAwNFgzYSeKQkd1MWMT2J4TFJ6Zw1B8pqlr2R9U1FDNwR9owLsrRf
TNP6gybSU67RIIL/Gq8F0uw9olHOPg1xlf2nNbhy2/aYDx3L3EYuIF7D7Zl4Je0VjiE69DaYeqwt
lczPuWz8Y5tUO5WNga7o+lgoXUjpCNdKQfvJrI4YGng7qHKffAfaQz0W+gmkvcCTsOpHeXUQnG1c
RPI+AyXAIP5PDKhkGxmfPIZAJRQz/SjTjlVEJ73zg0GgrkQK8Bp5bKF1kWPTil4kpwwn1qeVPptc
e04Hdp8SvFQ5jITZUaQr7nIbW9XI/RtmWJPzGbxbmdbBmEzUm+1Hzn0fiLlHSwXikGycJ1QK+dqX
kvZbTe8CBA9Kjje3ToyAHcnnnCXpqDjRm9WBLWZHpBNIKK7HzLk17Fd98skMi3t9I2Y7Rfjghw8W
uo+xwQUdNhaxmrwOU/lfEgcBkylIiQUnUzjYW8JI0vPkoePe++J3EzQxWQNtDhsqZMdlqOVzfPMA
kLicLV6NNn7Ts+LHHI7trm0ePCkvzVh0K9nm1Petta9jwE+FW2IhaKiz4gJGTEZfUhk/5UT+knQQ
/9JtBXFEuHg8oQtuOmCrRJ2e5MDv8an626xyiLz0EX505T29svbO7X1/7b5pFoNOED8T/onxmfL9
zEDBunuliIV6zNncV7ZcaZjvJlWss7oP/JhjjUfDkxsOQLbGwisT2GBFZGGkrZxNq6X3YS/pVHDB
VlOj4TLz0EH1Tcj1oU6c3cEIsv2YJ1/Y73dda1qQsJjplSwLOD/ZCmS70zpwD4rQwaoi7cdqzWpx
e75NI9T4Ak3MqhYfQ0oUGaNVBXlkz6j7PZwU+XNz9GrldbG2mTASS7CjFqMbPsuXiujSO04Fm3jC
Oaw76ttIkwNNdPERdZxRs0TigRjfOyhVbFQUGDptqU2BhDMCmOuFGJ2Hhskp2pa71ozed7otXi1X
gT1w03va0Iyzh66nIdxsGdVAohLpR5mQdcLdDE4al9eiNSHKd5ZbjOAjgRdUQH7hU1CmTB1s5Hds
2kghChekIyqjBl4Zb48JaCzzd46aezuNwx2MwaM2SFRcDiIna0LdwLSAbg+un6h9UAQlMIlBGSa0
PluRSP0EZm/DpHsGoD4SmMavFWP+RCXnnf1sY3mptSVA4ED1/hqmJbFdBFRsWEb6AwdF4FQl3bWf
uYBkJ3X9wfFpCSPVfWXkuXaHKH2yMFrqWfNI6hwDH7f+2s4OMU2Ot4ffx94/bBiDEoI4JOKZMneN
ACUwgB6iFVYEIHrJWXqjteX6nIGa0zxaihrhYUkM/Q6ipgc6fqyLz2SYQBOWe8YASLPd+qdfEolc
xgH51S6XgwC71Mq+uSEonRDNPFMv1vNPWq1PzRi+owk5QwVoA5TQ6PKm+SWBlRpURvIa68RQFzCx
ZIGazQUMHbt2uDUh2lAmxF/cqn5XxMqucSp9H8vkRRdJHhQ++L3S0u5nM6jl+Go681FUxdd+qk8K
9BWmJBo1lv2DuSF69SpoXINprs5pM3diTv4tG63n2C/erm17wXPRXHSJAMssXnKwbtuSgyi3lXEw
TNO4Y3KxbbKuC1zwimbJUiAKeM0k5O089GlrlXTBOKHpIf/tYxIALRtD7QpJwoplJ+ROsOe2U/i9
xkAbzI3/rZLEgNZ+kb+EkphLgI19QsatmtKv/kAxwEFvIIISPjl97iWMk4EpcOpc4+96691vE4Rl
Zf1mJN+VYL2NM7pwgAqsHG5dHPONA9Cq2VfaZUkgcYf2C7iu8m4sC7mF8hLg2uBZ9bAHF6b3pQMt
ugKI9CgY3bGWMvDAZ9+0xkvX7CzZBkUcUXgQ+UDbDRs6cUk9zIcMh8OWxzh14r0LzZ0lgmOQNKGL
4/GIKiYfic0J1BpT8q66ANxKtu3rvtwR4xk42C772mxWdQh5ISMLKkndY2/EW7vKzL0NQMnVUSWx
lo4qeZ9cWrq1ppismgm6HGQ1oc0xssJNl+a+3GTDIpiOA9pqNoYX5QL92iAfMtdpg/KDGLYaBN9h
sKr7nrkhvOb4VOjQWfI4OaZG45HDlu9GRmSVDrKuLGClVFX4mczJtNFRf+JRT7dzRbdXH9N8HTKC
uRugC7A0TeAow/x+rtj0HZ+RXVRyEnEHktp1KtPWYbQl0SJI8O2ZdqaJMsB192iKe0zdE2ajyLpm
9ifKPiTGNDfkwYzyDxNL+x146aUHFu5DSQfOnfV3ReqnM+BmJhT+Vbc6A99lLUFGJNEuJzoTRd7E
EVj3qXo4aIidZhvcRpIutu8u8GmagaJOHhs93g1UDGhpNaZJvfM+Wf0Lur6jNT5bjZmePHtEGykQ
uzskHqyRDMge0mveOBvkogdAIeQa9CkZLh7tplLEi2Kj+Kqjpl8z6iNVNLSgfzJGsC2tOfFp8i4h
yW3QVCETozEYzsmwKTWRbRFesjiJ6Il4jHIVsskl+eDfNzVK5VqvtiJvqcFGujRovMIjw/KfM0Se
m3HEr9W9wkJ0n4uqWxESOm8Y10M3DjN4uSVRfw2+XnPJRrPNh+4cFb1xcZOfOWFGl5FkTnswn7XS
so+pgsAnPAie4OMTxIR72An2HWnuxbmxquc6WczjwISDLio5XGed/dyTte5nBz7mr/bMxhRhVe1M
q2HwwfETbPT59rW3Vxoy0DyaMTqmQTBHS3gyECzdRX1W7pmKwG1gD1gjmVsZvUJLEaMY6Maz2aII
r5Ua94MfPcbceydP9UHRutpeA1998ygJBeUazbYOKf2Qy7571Afu5MWO5SJtWNVznB6qCCd1F7f7
xph+YCf1D9rIyUm4ctNIhFGaFO725tfCJYrYzIy+OkvvO+mV2Pg9zZ4io6uFJpmifHLbUxHV656g
TcVOjPBcnsvome8SQYzgkRonnZ+aQp6/ZZhULgMwTaYgsEy7LkkXSRhvO6LdqqAzzF36oOck8vaJ
Cuh1Mqik94h0j1KmLUJxQtsmV3hiV+WkvHWJ5HOd0iRdZ3F/NTrji++IL25a5IGmjpZSznkK42qj
Rph+rdHMK1O0kkDZol4zvzdX1fDN4MGByNDY23ZMPyASnHqSdJ4gHrxpnL+OOCP2epE+ZSXOjgIA
w0NSQPWou/xaNV0SVNAzD1lYICRI9AsGKv9QikoEkR7tfavN97UMfYafYm/XlbiEcDR7rSc+AnGp
xpmE9DQ8EzffmxQoNPjy88I09rs2I3lijr7pqIsMstnTjjWoMo1TKRdedGPLfeGNWxhQxVb2Rr2O
hJ8GJuK6ozR11LklITt6dVcYiDRKxoY96n70Q1KDPMcoLYf8C/FBBlw8H0tt8w7atRl9mn6NzudB
wdOJdt43s82TSlwj+5F1AXe5sxPdOWh2sugV826rK/rpBvFlasxBPce2wra7rP1WCJwVKz8iYtrB
HCgjPM0c+crO+pzroUCLOJZ7e/H8TTYjtc4Ue2IREaOQskAagapeiYAhnylnxlmzfLZDXyJYRwTM
48vRz95I3yk23XJBIeXgPLMrayuT4e3m6YIaU+61NDq0MztMKsLosW8AsdojyQJWis0Bb+barftq
n+pX1ktEMTarb2lgzhaG/XH7wTBSqa2cUgWlQdZMh4XtLpT+FCSSTbIb84/MoZScUrbIAqwalcoI
8GXiiUhEWKwtYjFzjJd3YJJKRqoQWjiP99rsnMqEXKWE6aNB12iP4tIlK2hQG7syDqVdpmex2CPh
jaCRm6BASrvwlqCADb2Ox2GBpNbJO9bF7NE2AaIrjpsR6UObtm7UVUK6YStH8yuaR79k2n+zMIaM
lmlERsAjWY+9rtiqxZsZth33931JS38zKSI7DTMtd1pdnXT24ZVt1cOx8EVNE87HXRjZOwN9clow
L9P6lP+cqOkUOuN2dhImmHn26GiiWNmx0hex0AQEZzAugv5oGZn9xekZ34PlvdDq3Ri54z5wHx+i
pYs3DUisVGrzmur0x5wBfi6Wu2v2W3EXD6ED+b3o927uv3f5eC2go1wiI6JJBjYc75C1vd2MtRII
o2Nz80Pjpjv2fRlMRD36EDEe7ZGGjpu8EATBDbJg27WyZo/N+6vb2uZJwJONJNIYbUSCOEYjGQhj
fUxIUwsQpbUr4XOHhK02kk0U6xyL1H1iobLovEJsvXp6tqYW2rDkBBi+Zkylfxni/h9Ytv++GRuo
x0cJERt+ZPefwWd5eS8+2//1F4v2f/71j+2vP0ef5fq9e//LH2gl0EF+6D+b6fGz7fPub1zC5Sv/
1b/8t8/bT3meqs//+PcPohm75adFSSn/jFcUmE7/sWP7qUn+7fQus/ffv+XzRmT0jD+8mx97AZP8
smq7/h8OpkZPNz37l4v7v63a/h+ehQtb123XcT00Zv/Hqm3/AbPRprVm0Y7xDdf/H1m1zcW6+Ccj
qsCuC7NI100dgLkA1/VXayNLo42KX1Mbv9SPLZ65HQlHYt/aaF17mju0EwjwDNv42QvpLbNTrpEn
iJUEqr2B87rN6swPVJv9xNJkcw66r8v4dflzXzbmqonN5tByUDW16vqny/t37NTiN0/w8tINy3Tp
KC8eXVP8RpHMHCpfGnik2/iDuZoiY58N/T0+DwJuFl+zLCKeWZvB/twKnAS01VDIv1R2Q9nbVzSU
zPy5oSMXmD5nB8jqdCArNq2q57+F4WcVD+qaaIkMxhkP1vL+zb5mcpp1d4xjawI1I1p1GaELHgdD
hvjj4l4xEdsSDbl1cpdL+hTOaHAKuzPXY1EhbtTUW1FET2YHJ61fOurL9V6YRrIYr0YLuxYhgflP
TKzmb6jEXxcLz6+Ou9VHV7lYXP9kOG5b6NGp2atN26MZGjL3CUZUuh+b7nl0dIXMfjxqcAN+FZaV
n1xGpjrrcHkpUFYQh9wuaex+iZyJHOEeIN6y89kTX2B02s/Se8UsLXZIez7o0zqroTDsNZ0S+5+Q
J83fvNO3t+LzUvif8Xds9CSjFpnWWeMmTXH5z+7BbezucdALPyDblQ/KpMtf9OXCXk93FGxkIVbF
8NAA4FtM1TBvNo4mszWCP2fd1CRTCDBN2Fhoo2RrWcQpOTOTuUMSioAm3+oxp2tDg3usWn8zuO5w
ZDIZ/5P39TsVdXlfFmpbrO50WunZ/k5NyFrP6Rrsr05FeDTnBxp7YJ2462LqEAMjLWM+82TUU3bS
oEEtOSMYoYg0a4Q+MZ/k4+iGdAjAN/4TdAFSw+W3/2WhoL8L9VOwZLFgmf5vT5uRpqp12JZBTU7O
1i76A0ogIMHSwz9MMu0Y5S/KnXceI1FCidK3OAO+Q+1V7yMrN75zAs1IxEjOIqaj6srcD5oGTScH
vbMU/oGyob1vU/uoptK7d3rm3kZivzRthw2p6mfSEOLHIh14rsboUITXKoqGS19ZJ1uM7UMOHdA2
o3uLXKM1NU657lwYdwi7/G3soXVyx69VMX6XDlPsokkpicvQ3LU25dJoTFA2x4RoSy9JLhZnGxzl
xWdBdBvV7zCDIhogX9U+IyX4gi4+uBIZplF8HxIKspzMkcNs/Gx619pH7nQkbn1aUYq2dMMIUs0V
IVexJTgRisbaUnVYK6EKpClVtynwBNBW56Dl5GDHnUUrUWuzeyfN6HvUs4k3/N6yECu6q9peAvBa
d+g7VrMiN7quq2sPpp9Ww7XNtQR+WfGZ9gwZCCMotgPyB6BWSHpkcZZkV60cHwHCgpQYorimKx9+
i3rD3EVa8RTX87RT0KSBndssCOaWDYjoBd86goP07y1/+PUBoAF+MvW22oztI/EU7AqYKUaP15pC
gmRAxyhAG1gauZXiAz8ExHVW7W+nHg7iHmHSzilxusfSK0XQTZoIshk0qAqDuPfC3dx55bZukK8R
eYtoSGg6qUV+vUU8A2zdwjhsVOMj/a7N5ApxSnHcHvAUI6hSUbMcrEa7GS5FZ4CpW+6fqL6MEQnM
fvJgcESkAguPan97tFjzsN51VUH6MxDIOaQhapNxoXwmeqF4npOCKn0YGPUTgjiY6joSKohebDG+
VCwQ3aiKILb61zwp3h1pl6tZTohUl/ep1efbVy+ns94RKYbHCKJhYuzcalQrjFnhQ1Y1kL0dF7Av
xvHba3IJItWGPmJD6apdWzW8jcbR1smkzUcNW2deTKintFnbNK77aVbFjFFoIjXbjgINGfL31jJ2
dl6XCNCb5uDS931JCfsimUkNR83/CJtyPGQ15ypi68jKmsfx5Cg8YH5Eno4eNc1Ta+s/RRa4GoeD
qcc8EhZLMk7XI/OHFYsFDbKiA/SwQDCZjyHDnkRr11U3q3NRodWY8qGBv8g5XXdI3KpaLP0NPs2k
6toAxmS5HYcsDbIBXX4mBCxO7PGn2iMrXBTM0qfSOfHBqqtZRG9VYcxHgx4Z0pbpXRSCAV2ZPU9R
8jo1kdhrPddsJj0Xn16HC0j0dNXqgmkArrJU1iOWKaQnaUxnVdrDV5VCm/e42jAbPHk/qx+im9ad
Z5l7OEq0EtLp43a/8uOefUHOye2TQQPI+rOc3lFI0APQB0hdnU/kBPcGDRnWCJ4Ko2Rs4Klq22+G
GEhCCYSABvlyI84M6fWmfU5SXnQEBy0dw+Xf5T1AT+h5DX0NvGGs+/oUXXEjzKhZ2NDD/dAVD6gW
5qBsqmd9sIxjpzju601/InjlOFfNM25NEkEH2ZNchvn59ornqIeCWYIUA1xw6Me2OxDI9SJ6v75P
/OreiBHYOfj0keqoL7pjx2fHvebcSYD0/A9eGZEQdmmsVT8uWYZS7F1zrJGAFU8VBc/WaNDr2no6
HBmtEB/TuufY6bd4g6uAf2AgQKU60RwT3thth4IjHmiyLyMtCKsezTdAj9sMRsHRsE1rj/LjDfct
4Pl8pNoaq2o7Lht7Ok7BWNTa4Xbd89ppN6SWcLshEk11NR1uiBD0w9U20hKbLCLnfPsIqnqZYxTh
pevraqv8hMGk0ZJRRGOacRliifCCeRKSR+p/zcLS2DFJXTgISB4LBgGBspHLOf03mjk32OiDVjG4
N0cf1qVuPdwuMjljH2Hdxnxa1II5snQkWbF7YhdFbcGxgN53RAnqDvsur92r2RqPadFZfET0SRAJ
rCJK/btIld2lJNYc4i3u8sgW1XkiUZQHS6l1BWQHUYZL6Dnd0Z0osZBrSdRsKhxCcx9tw3aWu7nU
vbWBrBx9p7pESn7vcm/RohTyPUx+2IaB0lsaaPDmtFu5DVjLNst1UkHm7JFJ3z3q+OQbpox972C8
SttI28Jhmy9mQY84JeAb2caE+WGgsq2RZenunkTC6ZFu9gDObGb8svSjEEU95p1bHex6eMy0eEd/
Rdzj9Ua6bxZ1kPttzIjOVgiZ6h+exW3sztYEEAoCH6r020PGLI9ODtKqF2mOZzfNgEpkzXPeYTI3
FHkxPXKStTHyx5n57cmahq+xnTivWRKfQQgyjSPsoiQXBeskvQLTUV9bwJRWPo/PI90TdGz1O5jG
5IXP0dqQ2vQceTIJ7HAa78nFw2LQzN4FhIW+yp03c9LSD7jANfJ9ZlPj3AIBr1h97Jo0oobr5aJ8
3VqdeE1IivhIi+KcEqdLNmbxjKzf2JlNKAMv8t/NOSNFok4wLOiO/zLjM1c8+0UWZS+ODYlhLotz
hUPxaEoa62alARqouoBwwizw2SHWLQscRxVxEl1FUlwDEq+X3GVFgoHM4x7uCzt8iIYl5aRtqi0f
s7un+WLwuDflMWb/7QB84Im3gx5wxoWg6wG0U8fz6azGgWmTNr9GzISPIYoRVlfeJMM/joqmGldO
4TRbIYZrn/eHxEKbmhWn27OqzP69SzOoGxipd0uYUMSgnYbEvFcJsIpkRkOm2cwuoobMOW/C9I04
l5vee2Dj2pZZzV+NVQis1D3SqeU46sr7KR1YqWKWcnZhQDeJdsXmy3AeiTprF5GVZlXRjK1ebk1D
3+7PTQTnvOMsIrTYD3TPfastRwMUH19GLZTrCK5xJ0Zrr5UMXbS0PdyKLcQ1j2VTyn3dC6YpqkaV
Pkx7EbNPde4D6dfF3uZqcqZcavKMvJTM6rFLt981vzxVmNwx2Mk7x2rQJtDidI5u6c4PPgkeWLbq
BqUJllfwZtuRtf1BEmO1gV/6s5zqhQEcH6PK3vY8vE9lbN97fS7hcw1yfVvf7Im8LzVV7hlP8Ksj
4akCpo63fmfIB69u7uXyw9OpcvhEjZo4cX4rnW+oD6X3xU5Lco5scnVkKAWu7Gm479s5CLsKFTq1
YBAazb0zMK4uMd2t6tHFpdGZcAhbVHQe/flNGRfizjIYhFLvSqOxjzQoDw4u9l2+RB8BD+ge89Ru
1pq/bshvXFlufY2sekGSozOD+9y0wzUvZ4TPbvjSI569zzpxIJqRrFs6BlBEwRW7zFIZRjFHntof
lB9gomfWltmov85TaTxnZffJnOmxsZU4VEOG/x6Rf1D5Oiuv8ZobwmI06FGemDpQi0oLN7pn7/3W
iNaRM3DbmJkBVrnXSGgF/yOiFya/LCGi/6YLVF2V7mngG7STldnIj20twtYlYBqVlQwYZ2NGKUuw
PBNniGVnCY1hgvERqm2shL4q6yjZKCDRyPHzLzCCSLnfxLUenZXJbBsjg7MTxAbRn7AdVIZ8cx7C
bad/PKRY3BkIRZV+bivQu5IkzhTrFpAWQYUZM6AejH2dNwbORt4n7YgNNGjsizDBbU6zt4cgShx6
rR7d62E5RTDChYaUJHCVmj66d3y5F2HWPCHJ2skZDE9UYfDSrYxBp7QIMu/MIRCe9iDbrj4KMsyG
YjeUZftkdeF5yvTi2plnUn/nu3o5+wifqCt/TA+2IKeqdayDMyG7cjHAJ2aeXNRILrc3unuMG8Sy
VRfcnAJguufRj33umrYIvGVTHjL7C7Rfb4cuIT+Y5TZxrJzWuVPtY6N4xE32VW/bL0rV6SWEHF7l
ySf1gr0xi+E5yUP9oZiTb80cI53N8rNRA9YPNTHj3OdH2OiR73wyeY8ROF4Mjra1c3PCDFIn/GBM
4eKna+8by3NPo/8THIGxakpFillveftcZq+z0PtD0QGcxREadKpBjjKmya+uz+0IWXouXjbCiQYb
c0lWghbB1eadebaC3jmUkSO/wV61kC+TAKAT52QbfvV9wFsQ6p5FYGLoPGFNfYhELja4vsrtgDbx
1MOqWiX6R2MI9TqQK3DXSEMtcpJpC9tR27CUqBUDaUKt5phmk07RM5YEr5E3h7+8qN5ufZwkFZtZ
eO0ZY8umjUkgGHrWq7ijUjFMi7TIHO7z0hRpI448BlNdqCHeyeAmZsupWbUZks6e3EnlvdY9nIoW
q2SYTDiBa6HvMqsdCe2y1ZbDqElrmuh2sgtJNpIqSDufSZt4tAvp3vfOBqZjttYGDxB6jfs6rNGV
xRlI3F7wHCgREbQw4MKpDQu5bJYYkhIm5HbrrAdzqpudaDJJRCB8ExQ718lMN0LOYu1lOHS8pCDv
8naux7Hm5YhjmPk4h5ZjJRulcA3GD+FD3s3ZxpgT7HeKqn4c/a0w6VGMNhNXwq+qg1nHr/ywbUl7
aWsqag67o4QCc36dNOpUX1HSOzHqbMF0Z9bbnad1+doVpgGHjWq2TPGPjVGJRY/cwddw+fq8M/ay
q/pNNkfXrgDnkuns0LbXPTEiuXpo3VHjcN4ww7Ha6l30GEImRtaILVw5vX5X2umXW6HrZq8macOH
XwVpSeTvGD2A2602t+lh51A9hjPDZOYk1Gf0c1CPs6JT1/sQVNKfSguPt9MqxvSvDu3Je9aRlyIj
+uJW+0pg73fceIRTTiHcYUjOay3V7SddMtxss2wGrjS9666PNnyWpMAgfMeqdKr0HuVu3G2Lbij3
dH/IAhUwCHj/xq6DCWpEzK+R1X2vBh9ojZ7D6/WGI28H4XDUuMchHj4BwdzqdyT5OeA8OEJkr6UW
Ukj/Q5mpDOr+SZvieq0VoKAgIOp3v9ZRZ9n7Ab/JJ61tnGNbV/0FBr0eFF27TfLm69xn6tEFV/2Y
FYCAqpgjY9VqR7NzqP2tpouZu3BAymO/x42OXxzB/3RxGCpxOlisPCpKr1ZpFIGB/OXOlD0zYqyu
m2ScsnO0/KMlzwGVstA3fWynx7EVsAFv+lj4SZRWKd50XUXVajZbjUhBSz/FUWycXHb9zLH0c0Eb
4KqDkokBshGzWxJjmNXhxYP9folTDIsjJ0h0Xwu1SZ863N0mcRShg9UWeyhujJqxn2PtVan1x66d
N2VrekFiQFa8fUCDQA3QhnZOCIebbJzSuQ7t/Dn2eXiltIC5ZkYoLusCP2ZPsoVrkw9ORrUWJxeE
c5x4zBk2R10k29uzK4m13WhuC+aMXryCVLda7TPl3YeKzTz0Pukl/rRMvrGl335Hjm291YVPJx1W
xO2tifEaRnbxM7esXYV4/KrnET0YP3FgVT0YYsAKrfyWxBIU8qtCp7srwd5fe7q9izg+P6VqVUfd
sLYFC5hC/oq6A39mZbgYGghVsokauXolAC3Ol+tanj0UyBeNeJsHevBxQIFyyUZe3dQSnqdGGqyR
Zl6ZpSgi/tjw5WT3O1z2Bzo4GkvBJPe3iylQRgTRlH+W83jMe9fAzogKtTaeUbMwTbeRu2GR3lFy
htsUrN9qygCY2lA5X3PnMipdnrO4eSwH5Dz55C3ZPxOiDbszMEbwOCmDgBPLq9XJ0oaH27iBVPdD
nFD350t3swKMUhfDuGO9YPq7wA8QIP0E6w/xTqse7MqWa9j8zi5akvTKQjkc8bvPFBfbNg1R9Eqy
/w6TyFeJTYiqFzLbaGlArHEn+yuNCThv5cISz8hAiT4A0oZjs9qmMFhTQ05f6UHag74ELmoEqCvz
AhanOkYe0RQq6+NdW7ciqBc9RVtZ0bqK5gGZJlNq0329ndM5tFzNJv2hjzSMofyFG2KSwhXxIHiG
lyZynNBja9BA3PWh29zTZTlGKbQ/ZDHJJQtdInO8eK2DzVhyyUP4CFDIEKNGlJDIxHz6BLeR1P9o
MvovzDz/NZL1/0eTUUNnGvCPR6O7Ukb/duQfGnHi8i8D0tt3/pqQGob4QwjToimiO0w3TUaRf8us
s5iHMpsUOsuZxXDivwelpvnHMgv1fMd2bd90FzQruoku/o9/569Y5ZfppusaptAZff5tNvy/p4uM
lf9hwMTvzFxhCuRfuu0JgJnE5y1z1D/Nz+SUTF0cwmAjTwvbEwuM/J5FCy3+u9E+auCo/nSF/s50
87fhpvf77/tt3IICQRhlNZLeAqCNV7WLkDEuAcwJB0tKxf+L3+YYJvgkf5kP/jYFnvXUgI7W60c9
HuBElCzHNKEAOwgBtmIy/8mb85astD8Nk369O9ewOXIDdtZvYR5/upoth8qBkah+tPDMN1AfneJn
ogcpdqRUJOjdYB6E+XqCGlsXDWFmaOi1N9oiu6wXi/tyZU0WkUXActHfa7OEZ2Ct7ZhgGDJp2zfC
3ZG3kdRjn8L+ZOiPGTU6kP4E3c/yf52mP21CEhY6aH7zFpjukeS8FZBD4gxqM9yE+HCWtLER8Ek0
UjUR6VBpGxs6D6atO4cWNtIZIBN9/l+EnddyHFe2bb8oI9KbV5QFigDBEkVReKkQ2c2sNJXef/0d
M7v7HgpCgKcPQ3CVZu+1l19zflh4TIBLGRY7NwsfEWxPdhcwyZAWxA76EVfJ5xfd0mB6cixesszT
RQIYxuASiZ2zZXYwtLzY5forDDEKGGAVHvb9rX5VPf3H0r9Cnk59b86WQILMPSOf8eVvlo84R+cx
pC2ZEhHcx7+4J53Ub264G7muH1LnDF/dNaLcN1ZkLk4W2fnrhVjLcrZVVWwGiuO8c0t42w9/Dmb9
79bowP77EF+Yg7uSaaWCpBkL9iOt2QfQZFw2wczZf3Y4yp5SunHz+gPDSocZBjvhnjkQlIdxseli
0u21tYFBcXvBsOngFomxmy42yHNE6FdKptR/i4tLjyyY4fM5BUxUX7rFnpo+eXjvjmTCJrkau8Q3
dswgQyhMhYFPAna+T+FDukbQhOCaUWzYZHPCnKR5YpD9zmcySp/NjfbACCNyRFcW9f0LYpC5L5OZ
bwHaPGRMG7jJC+Rkd0PHPBHgMDxHlr+Q+rqj5rbMN/BbEuw6NcIeEe+BGOhuZIAZ+LNA5II4ZT0S
fL9kxq5sRFDubrUQF/tFcur0PN04310P8XPcX/dIs2metZ4QNI/GB5+KwwXBfF/UHCnFfx7z/9t1
Kbmfjjlc18WlBFHiBIHOvd4PEnV4AelXZjf7GLhmvQpSwGOGQsJpDxm+W8J5a0DA4lQwNrStCc17
s9qxK3/YNi1jFr3YNtufQ8IDpCuQslr9mGG2LjQAVlLvoEeCSget2b3/Tm8fn/97pVeaMm6AqUli
0zyBsbWFyn7ngAVame4mRS+3pGUb8kb5xfjFbV9V3/97ajGCtG7YTuC+ui2orwyN9a55IvuisUv4
QCNA9NzD+2+39sy83jG6DyysrBUG1Gf/vmO1bVx62CFJ+RI666xq18r5zLhHT33LGF/Aytt5RrQz
bx8YG+AnqOu6uTsb4bmqDkuPbvQ9uNqAdmpJSUU4rK4LBx7EjaTEIg5lwtFnp31wLUZAXeIe9F3j
G3ANqFAdDRN0WejVtoVD5zO38IYczF3OBn2jw0tLxeP9l3Zew7tDYurxqiasUfDbWq+tX9ZF17m5
2dOJnnGJYg2JFFlDHb/p5lEf8ddlSGj19U+Dw9PzOLx/CpCEjEEAW3rSvMgMSNF3nEepgdv8EjTZ
kXbJrcPRNPoPhQHnjnBsYNAr0+IXWva1aK6vEdIaapnAzPihZOin01YYjRVx2qZTxtzxFXgkov87
LBTIv4Djker45s6/8Bus127Kek9Gfm2bArxNKuPVPWlk5czN06kgIEgSgoIY8isbs50+j8axZnyZ
WuKdzrjHb2psoYmhA/y0AjbMj/Kjdvf9/YQDhbv+LMV6KqgiPP7nAEn+muCAhv0arBtzPC0GM8ww
GwEeuQXLj+mmZjcjovqZbLMsUW25AIDkW1hLtiYcRAtjxEDDbaQ/pJ/v9IRjAZQiunbVq0gAicMt
RE2AoYBsijIr6bjOHQxIg35ubuuFbgvHA3l2AH6+ZA8dSTyaAu7TrDp28UFXC8hIey7myLbW2000
d8v/kWZHq4GgAjdKsfHB/JWx6MG4KNqXLP7Qkb2R2vdv8LXxHi5qsDFeLPCsmNOXwdCDz1Z91qVL
xE5vek17CeVseIDNFtwR8JfpRX8dcdzoG9jHZAPkVTXbYAaUnXpTMfHwaGwGKzbazQnxLdxDM2Tb
C4gkTYS1vDa7lPy5D2D2FdXNqNsxcetd71MPw17haIDGzpgdT0XEfk0eZuyrHmq03dWJy283hkKB
M56cE6TqT44FcmL4m0fmNWVR1x3r8NqY5JDNpxDFoIC9107JztqT+/+XjY7sHAgYQctKfbXNh0v8
uCTgVk1kR8n+0/e+xbtlRumhJafYQqGugVGjtPYOrRhDg8TCf2BAj6Wcek3/WkVhjxHRP4KU/7Yf
AnaM5puNMYBAbZxnnkKyg27SYrXlj5oewYDnXV1ZXNQ5WiMG3KzVo5X70hX1rsHHu8z3KUSXtYez
a75og6RxsgL6RF7eQ88s/tkBdtMB0BJcpB09G7jC3SrBUYlwOeAx0N5OV9BgIHf9C9dJ4vxoEOvK
OZErHI+A6NPTFGqcnBxGA+olpYgB2CLKy5sIhGbm+gGz+ngrjTsPYUpxlDrmzXGB4HxlCdBW8ZTD
ILXrxqf5xzWoDpPZnBkj27QLRXxqoyAKcrQQMK91tsyOcdrrnTwuLzhr264ReF6sPKj8XM8B2ual
YBoQdz2cH5qg2Vw7Jjtoaw9LYDP8M8MaW1rEAagClgvxvTTQ1iNfWeqDEYgosI46m9oq+HqZUmoO
eDVXxmavprFrRw5XPm3o/wTrAEANa694ghN70FWjEFNWUKMphGmAlurvQtfd4sPL5M10N3CUpwCf
gmAkYJizxSPRYtJiuXc5Osn0n6Ov15EVDG2kxa/Pruk8Lg7JnNEE/NTnWS5HOPi29cg14hzBh3QG
r3Kwls29VCZFyU/y9xXSSOmEbJHvPHn9v4cZ8kKbU9o5cKSvtkmO3lzF93qVjDknuyZdE7H5yK28
ninzIUkBghHgHmm5hIIZSKF99wL+064MaBlCovmJXC+Z9CB4hPhO2kiKxACprXuekz04BF/kmMrZ
HK61nKxLfb3XM0qvBXhrklDpQH12tYosDE74HfeyiWm0jBKP9YSa3UHfy1oSoeEraCN7nnfE4wUe
6UFCpsUYuRcz17sSbSFhcZrLsW/pmQLPw+Ssy8EA8tLaxgknC9T55ofOkRxnIAeBXTM/MB+1GbMX
5n/P5eg90c31ERiybQTNzYw2tFvvyWntvaLGKkDD4I5on6S+ZBN04mW+l4rM6H+fOQVrHRhFjpnL
+AUhksleow3txX1sQmNHG8r6QDltGoDzxY31By724EvFpUftuD7p5e62ArVpNJlwuIxbQ3GXNf02
l+0BsJ6tOQYfXTxlL20OLaAaNYApwJbsEg9GGd9iLq46h03wsRJqLZPbWo/QW2j5sn8flvOl8J5S
oPIMk3gBX8vjheR3yR8JFjAvAveuw+k2oXblwAJIuC0GksXMApU9FRVWkMosF1ptBePUIGBubTY8
7Rk/7nM6w6EEoZVxJLAw7Bew9LmMNkhBjgLny8IHkOAoBtPOgFlKL14iWWw2zrzU0djj47O6M//1
Gws4c4+JNcCqLn9kbASzreuz6youKAAiaVWop39CKQORfzVllfN7110ZqIiOit9ts9kteMR9hD10
gHEntpPPNWWXndF4D94FVY3Gk1RVeKtXaMawXAUmb2Ga1e8PFzlu1+Ygo1hwSnITu0lrM97KQXam
RGENtMP5FFAn3OPZBajiSfcWKJQiPcWQWuYKf0Kn5kYrg0MY1nT1TlYmq7BYxCMJpZlCbQ4LVj0F
sgR2FyDhGWdrDyQGvEMAAbd8CKsvv2CwQE2gAG7te9cCsfdDPjsMVlYUyG5b7XRfcRJ7GK68eC/t
ocVd3U1eF8QBgOjYQC08hvt9P2sNOl67WSBXhXbgk5Zjuuzvzt9tHIKx752RPgi0u4lzwhEx7QcX
cMFBASZDIDtpaalSRaMFE0l5xgQpJwmICYyzfiv9EcFHYIQvMZ31CjBKBgzR0bn7IocaH1YLLB+M
9pX91J3toFVkbIkGhOMoRQVovGfdaVd1PGj7vNMfSY60IrI/CwK/tP0vVsF6HeTK2fxpFZxXIVPv
5oFzu3njSSqceRxCpe6KZ2R+o/dmk1F7byaGx8katszghvbOMX71CK+zK5HpunTDu6RQLVs9/n/f
CEAY4HW5hHj+WFvpM8nilehEtkmL41GCkVD01EnfFwLL/oevzb0jK3RJ2fqgS78SgvgCRvocMvKo
eF6usKYkY2aSsTEwN9F49QKIz0aH2YB/aGTv338CjeG88vZd4nGfMZnIJ3T1XuWWwLFtQA7t51Mb
st54r1FWfnCuJzP8a41IricytO71lBIOYXk4FBsF7jJCeHFB1W890OGJNO8CCFI7YM6nb0H7rWu+
WQswRda3DiasBGZQfsIMBbaG/huSkpdzFT3w6xIfFziKgfRZgkCOWK15xhv7/v57vs5As8meaXuh
ZwLX7vivQ60unK0uy8AasGn9H1ya6m4wGZF0gO4+J+KjC+8XK/vPMIo7ujT8c7yj/yTkfw4oyd3f
OiaHaLydPLVFavUCFsCgAvf+uwVv7KEH0ajHOBRMa2Qg/i7BjpOYDLOO86lnrYvomxGQ56Ndx2nv
Gf8HWsPXrlAIvwsdjxJQvGdoE4MKduTFPQ61twGO5065chrLNleTGdgb3GAMtXq9B7TtQFnXO9KD
f7Ax16FTPYtNssW4WrrFQQvoC3+J3LdSK/q+N+j69QugjM5+S78d67xw0/yWPwPtZt+DlLKRaIw0
4zs9A6U2OoqvfSQKTCncGo824cc0pbecX60PqUwBiSIH3kLtF5qNsLzktTIQsUD12bZQu9wG757Z
0vt4QGLfX+jXYxwoB5cRE3aVI4uieL3QoXUpp3iYptOUUHiWP7gu0uQdKv9bAdAMsYvOkZawoHOj
Nmhd8Y0Hs4z3sdP8BpLmXVDj3VXfW37FMVNhor0ZcIznz7Vhf7oy0K6NYr+yEVqQ0IdBrLQAw79Q
AcUB8u9z1FTpfBtQ2JqUBKZ12xWk0oDMTIaHsaJUzgXRdYe29phwsfCN6cJnL5KEniuxPCXBU3sN
nq6x+4kmFxycOjwMefiLM/fPlIrr2S6lJfQaUcAqtj+lVAbz4tD2ls+n/ELbNG9ufavnr7fki2TD
6D1aEX9V+HnDnuiebE9IoizwVnLVn+45U+TOg/A2n5TskmuL4ZRvCvClgkHlnjKKHQolYsDE45IJ
3vZXVQLnrQNpS8+QrXc5/K8OJFx7ow91w0w8/h1MJkYkwn3LAIA8KGnVq+mRRf7PiagagL+IQzi3
+chsbhzsA8ryMn9T6h47z9tYt3FPtzZ7H1NcyftzbAX3qM/OAHrjsbsmW9y0DfCHnOnzL0T+zVcJ
mG40iQIpcr16FRpY5qpvgunETD2MXpzEBk4lSB+kQvSQen6kVZrDhzbd4zDQ2nQ3XoFH6PvtCIRy
EG3D9fRTl4IvZTp7gG0YCwR2Z2+kHesvvhiAu5ryVY2QcnMBvJI5WJM4DhqETlHrPNAWO5TfVER0
6++JLNK9W7VMDYOlnuQ7DSE5E2mWC+BjHCKqjr/IjtmqHP7da0O+floOLddP8nVpIq8G0ANngfDR
9VrwGD6QotHCEMkrqg2hhaPVAFYA0hmImSKFhABcXzdEdPIoLN9dnSs81j77CModlSwj+e39rftn
dhGUJDPwMTJYoPC1XwMCxIVS1WU81STVR+C50ALasBkuElh5nt+/m/uWvfv5dq9WhilQOh3oyj3J
G43DNUxWgk9pmNp7URqGUqJqhjdS06CfrgGOyjLVlK4nA54wmtcJo0n7eU1wL/fTJv3XtR/c+KyA
jBKfIqVl/M0y9tX0e25+JLQGxTMuTuTZZyZZ/5ewVBbw2ry07IRjvXi0syuNyV9bNPO+/+pveXGe
51shGG5UuM3Xrny5dO6w1N18yohDp2ar/MpMylGlLoWZ1KcI4NZXSd1fSKTzlkRyPIOQFLzJ5OOr
MpHph2lOl9B0mkcXcERlicAoe1CKoO2+08ysvJjKqKq+lh+SBVhhzoiSC2VAuohIwbVe9AdDT9KL
/aCiKGdTo0DAFq6RLxAqG4/KhDazrw9XsN6GrTJo2fX26f3VDN6UW0RX+Wdoq9xXmfi5YUqYKZnp
ZIOlLF/TVKRf/Qa9/caDTSJAb9cNuo6vBaTFy8iYSB0MNPb19EXrk7K/po2b436TkZXaUtLhmh1H
BGHpL7tlgA7HxN2w3INzsUFBORvEYS2+LEe6B/E1N/y9lBlsibsRh0TKucG46toN4B45qUY5PvJu
yvT7DEgugKAfSvDypYvk76o4XX1ZYAidztJTSuTK2fUGfwN94ZrY1d8OFeDAvKGcpQx3WaeU+c9N
3OKW83O88IIT0PF2NXfWx+Hg+pUkvxELea5pOnQXWFjutSb5k3qzAFnJoT+bT3SHahEiKqL0akiZ
5yrZpfK4Cvzm9/fcfeu+nhVYRCI2fvrraXQz6m7ArjdEIc0Hx73slDZUkVh5O0lyvfxeqmsb23mD
VRCMT6bRyTeSVZQAK1Uy86hIbk/XqPZZSUL9d4ms01yFTymDXUv+JWwvx/zy0nEOjbS7+9SNn9Zk
Nd2saymAE7uGehQL1Mig0u77r2q/rS1wv4gNYG0KX1vU6sborxHHEKDN9j4NyCRzs3Y299J72eI9
KO2vkJtqBUAfV+rmhkUtcSC7WFN14fvlQkIHpCXzlkF4STmNCgFjhX1zWzPgKhoZUM10+W9KR0sp
6HzvC+NPiysoq7lW3sggWQEhvoyXAXIkWRv2dmOiRo0OGD1GM6gSr5nniYI8mUE9lsrFkuIAkB8Z
O3hkQQwDLQ5XilSWlIu0+BBmR5U6lXNUaUZ5i9zy77UpA9Gur7oMCSsVP9RFAOnFAQTirZ9ThaZg
DZv0hzxvdkroKgsq26pbyavTU8MR+9CU0BCYFJT4OWyia25eeXDKi4zyUvumceT2n0z+WmYkeaQF
8NpuYx2LZw+G5br5HQbMA+IBXuPLXHzoc1pPyZcGrI7u2+H3qA6k6LwewKd2P8F3f1TKlYFv9Qgo
N612E6UNHRPLTqlCDRg4BkwSs0ILg8Bm535QIAMzAJuqvJm6F6RCsUnKDSrZqAYFZbvJzrikDgeP
pNhDJK+KmngBRvvU/KmKiQq9SguFs7sNjvnY0ScKdbBhk4F3GQWlRwAj3LETSu82+XOOZKg1QmU8
n33T10v/oswaCipgidXsocqqNH8SMM+h+lRClY3CrbS/Qwehtk0pTQR3bQCZKRBKJGWa9W5qy6E1
Y6Q/hHMsMQZ9LL+c9SCOBfbpSNmBKhDVDYbIV99csifD3Cws08zXHjtdgg2c1L8qVEdyVV/7bsQE
VDyJ4VAzr1xZI4dgK3RIdRjX/5a/DJepN2crDaO0bQ5ujFnWO9VqYPkh8QgSc/fS00Alb27tUmo+
qGCmlDfhhBJw/4swCNggOlbzi4IMSQ/QzmuPRtYRcHNKVeNYPWivASHwRd9KqP57fnAB/YjKFR9K
gUaVfZZI67l0dKjswSH1p3SEsvzK7GV5d9CJU8uAyoUxOSslLaW4VCDUYV2LhaH9oLzWELoPSUVZ
BkuIOtCujBxMuEH8NNjmIZsKBcWa/kQIVDtl4O7YtOdVI47+/djxckhPPPtMEG7W1ppAR4BUIfeV
KKCzlCn0SZn57WWngouK2koAj6RhVSTK5f7l28mDIKHIwVqMYRVhDEsVZk6QzlyJzJTPzfA7RlN1
DrW2Mfq1iyMBOUr3oeCpByjHrtoq2TLzYu+n3N6riqZtkQB1NRl1ojtthBzPS+EDYYFGY01HMNDP
t9LlF4BC2S8dso/5WCsp6Eftdzcji9Q0rMw4KhfoqvWfVHpEop60xm3mPam7yr9iiGh9kFvAVvy+
kMQrmP3hxfm7nrYalXSkFB3U8ZVxyGC+MJ7zsuq2Oniq/Pw4ZPNvFldfWGQ9uKJW1fMaSnDdRBaS
l9KLXK78t/pLZ1CqVCo0s7z7Va8F57hqd1pJ5YGJv7cQAN6bcIN1mp6osqNl50cCxa2XkIOjglmN
XAb95U4pbNwcU4LL/rrDZYG8bau6St4EnxvyFyFYuqpfsEi1ReKd/o4ixAzzDBfW9ObiaPfnubQ/
3BJ3q6po2eYAtrSH7pbcpwDy1zE7aP+nDkT5UtUuu86Oq6ahT1FG3Aj2EH6u71pKv1UvEMXvMjP+
di2C+xBtqZrqqoOumJTE2hXJPcwvR2OJjqZV7W7NY9QzaQFYumRcnyh5MhX0c9I1igq0hSUlhNmj
FBk7DwAOx0BIdwPQt2l1N9vjUbWVVXNila89AwPoNxKTRcO3bIka5KRoVarty3Lj4D30sbOdqeXD
z0anNafKN/eqLtSgdV7mYF26qrWBE6SZBcohY3xUPhntm+PQ9FQCF0Iii3+S4COTbMAAhvcct0OO
zwq/nL1XEVIlS5kkNVnIBKzVA47qZaQwYlGgROGrwKZ+IGZOtirHZ/mn0mNmDEp2RDEGVADH1Ec6
qwwMfAasIQBhHpuKHA+uKsz/3P3VAIyMcTORiLTr/W+YZHURqaVCKyzDJ8ExaBD0IJdzr7DC0AGK
+7GWZbGFOi+kY+S0yBWRarKnxwQMzZAupgFEbqlBddCpemgT9lfLAwCK9mlJL1s3OC/WZ7OsAFSn
ToUpbS8Wbf84HklwDyXGrpjnR7gs3/fT/tF+p1yfF6k1Gq5fy1zDlJ9c4es4zaaTTwR1mCg8dir4
L3jEaiFxX1DWMnoxKZmIXgppV/VZSmOoUovRsHykG92jwyW1prphQUlM5way0Z2CWxk76VbVFm8Z
PFmoXxlu/SyBafP9NwreitAxfpSa6CQNwjV39tMbXRyAOJxqmE/SytCVW7QOq61C+0PyQmZLUboK
4urlUvCekqpXSwCJCgW1vL8bvBQA8vKVnlTnSc5YYJ3V24K2o/myyf+SEyZTNWR/AcGgXadyJc9Q
9koaXBmROjCOZWmdrvQPUehYfV0GRRBs6TlFojMBUMVBX5a1EUpnX8XIkkqYqnL1sxlCLIhSqilF
u5xGxEyPTi6AJ9YSa7lVwpVBUjqAUxtP/2ojMsiNUBoZ7Oahgl85G2+lPn3Hpdc9oDsOn+PvaSIG
uyyboXLz1GXj9vJDwadbnWkTNiqXdifKIGRv399e66242fPciJIabZP/wBgCSqwCgERVgJGcMjPn
OlHyXElR0USi7UB3p8YaLam4VIfZJiw5urdvSh4DO/mrR3pzGXzqSzSr83+v8dHgoEh4JNs89ab3
ifSkyV6uHh/UJBKbIm4OMqMyKJh6ORLyN9WvKx0P8bQHIasT5h+mrv/FAXedN9xBPyCJ73AafLL6
f9+jJL0l5tJN7BFRhE6wYiR5Fgy67ELaZRRtgkRKXqDZRtDQYAVaEEsl9/9reVDrCo2byulJqq2A
tLLowAg81LOgTEOX05o1YAzGHzb8G7hPcvHmBi+GQ7L6ZSh/wgK9vTo8pVEjyJwlvhUxMIyev3j1
t4phgUNakF2xIzNQNP6TIiiXWz5kEaUpTrGJn5lCWKLSnfrXZ80tWN/el81f3fCV5x3fXFIc0Euc
Jgb5ivg7/69zp6oh+QTVdN6/31tH4ecXtP/+go7NAF4XOMta1CQx46J5lIxRxqQkX/3+3daI/XVg
8fPtJGk/rSczit4FuK1FRewYwH05i30CJGtt7yt6reXp0OKqHxOZSs9K/UXZjzh6VHGZYr/UvWyb
gmv50e8/4Vr2+McTMjDCDJCrSZ9XOx6AE2ybCShAnvttmWGcoZbn2PFpFfFZVTf7bqG8pmQ+gDqg
p/xRAaaMPmeO+U4yUnRqISSfwl/hJui4LvzYb/gxF1QKa14suNHWwR7oDXtwmAcroEWGMqJ9eZBP
4bb+JhIAA3+tqR9ltCQISta//8b2myLguwz3BORa+Pf3PaE0k4M3HwIfSpFEtQvVKyrnW9l+b8mH
64VhFNrpdeIYuB9Ev8o+QkBMd123tUu4FkkoMvq4BxAcNIWvSTWsZZYIH1U5x7g+uth4KnHvP7n1
RgMuqTcUErgKpOH+0YALvrvvFA3SK6O1dJBctjRq+JhQ0jreRyZxAP9WvC3loSKkHC3tpFq+FJ2a
wKrJ2CoHgj2mrZGKJvORq1+9NIRjuNryVRT40lFGXl6uZDPftvqYPBh+KtOpiFjfKshS1KRQFiOC
uZfmU0d2RmhW0G+jBgbJuUy3GnuYW9qr7dIlEJGfuFTA+dPGwPOorwgEkONlAMieGFXaUsounZm6
Joo9a24Hh4S0NGkEaUr1enU2VVLcDaXt5L7rpkpR65P6mX4nACGlNkwfd0RlGHdt8uWSC+Hhmp7I
CHGolfEhfXuJWGFiA72+ojYCSdw8KWawQ7BDL2BcULFzfqGA16T8P84j01segHlhBBrD36UzjYYi
vo2cR/lesopKBNkOWTxlnNgZdcer10mpCIcayLovuIc+06PsalNdNze48dKZkRDshjZUAZsYEqIb
l2G/8FTVAKaeLGUCSDPpp3HI0hGvKHKFRtoKvmAEHFgQ3pfiNzX+Ty/46vjFgPZ4duIup7zJ6fVC
NuPvSYWJARBOlbxfuj9vVuZCM7Ip/5r0sdivXC4LvFBGxznwDBJvMliJCnCcImDMJ6DbPN+gMw4g
EBL3SvUPIdBBJdAHdLPgY9Ls0pHuLxIXnhzy9vQmmFfq09QbceTuZKCUq39/iay31ii0bCTACUCt
jF6Zjbyg0uga0XLqvLN8DyUH1NOm1JNJaDCRCVC2WxlB+QccF+2gmoB04pW3ltyqJ/v9J3trLQkU
HGoAru+Z/3BfOdOXuS4numUqc5v+ZnwEdhJi+70Fsv9wYitdDuPkdWsDdEq6Tr5RE2Y7VaSZet6p
eyO+2oejKjMQK0NPmTBj9v3952StZMlfHSTfZK4nch3Htb3o9a5nQ+YnQO2chqjdTwC1+R5tIN33
ZPxXaLB7t27fGO3etrr9nHzLKNwaWNe6gvf49t3q2301/tGNVBVSETnvRibVi2b+kiXdzrgC9hXW
+2Do97n/MSQrNLI7QMPv/fhTq2pqDJl5ABW6KyqndhfBT7lEsDLaJk43QwtJuZd6Sx9cJdScdmfj
nltl8cgS2vl4aFKDE92f7pu8hdKz20f18FlvkUEMqqJSasNS44Ybfa1/JsEyg4CbpcJG2QBZO/12
HvkdXFsDpKtct3Nhr166/XKdDnrIFliSqG73Pf81WjIAFskBJlrq8nMQjQcJnE2dXn+SOs/ZaPGP
T8ftzm/and5Yn7qQVwKv6lAM0PvxfbT8kVvB1rpynPmTIcseIg9VSVd/0zfEfeB1c8WpGA/rmpLz
cr3k4SIXZ8hh7vE2ESVE9RbZ1gwLkx6MByZStpY/4vn3mfwfq1OzMEn0HCXNFpwRwjewE/qt8DDi
JWIGlJExgEJjaq+zMzP5yBIbUJhCljCwLIEzHUB23Zpl+jDRb+H4y2Zko4L69njx6rvIGT5rq0Ge
O1bzdNDXMJE9Fv34OSAy8Dy2ha0AFOoMwRH+TLOz7NPacZHnD7p0Y0yH3AVeZW73xvipEF4TL+rD
WQiIBQSW8+HKolDSOzJWcXRnyAP9u5C1cTNsqz2fGj55uZnPHi8z/pUtzi4F5kXXHnMYm53k4Wo7
T2rYvI2bNARBMu32RRZ+ncfl2SFANxbYdrt2ZxUGlAHJ463MHvQxSRgAL+zdeC7z6eDSGV4/U8Yl
OYTstfNBj9DCxDK5ESWdBue13RcdGRbWGdidJxpB926F64AkOPxDXx21BuBzbLJuXwfdPoz7vVXQ
mojMO6X5XBM8DXxNiogZub0+yeTEne7mI24QJG3TtHiUDGnH9N+y9o/dvDwvoPbin8aG/7UgbA2n
iYLrWYcMl4vGi5PPKfIsIFZJXgafveZCW/KRxtZH6GWfaiDAmgYxA1hBInkFThnM+jz77OrJWR/9
JvPHgwQuhdjM45QAPLgHa50MK3nsYDxo72YQ5iPaostha/67IYeWggIZ+e1vcBDvvCJ/CLVbfvZQ
l/1e+safvzoG3en1wbgy41PuQIXhrWHTC5LHeAa4MUWKy5aj2+wls3Y6A8nf7ZMuf9Sba0XskVPF
ombnolo+6aC4zTenyh9gHTnqsfoHu00PBs2iKgGV7shL8LV371VQHDF0gxgE0/PFxoBZwAOybjr/
Un+qchcFbzp900EeoP2S3hquxh3A+YUFVIUF7hTyoejcUZrFcI7rJ5bsQU+d9s+Vx2Bu4DyZqIYJ
yYxuzZ2DiEFdSkZyPOjPe4TDRST1khY5XR0oWL13q6JrDMqbh855jr94/rzqRXuynvW5y/QpAGwn
iIkHvYO0IWHzxiA/I1kimNtec5jOuLK0YEmxTq9mgLcpEU6uPBkbDFLfLuMsJgmAg5fsEZ6Mg8lT
ALl5B3w3dbj6TlrzhqiHqPH2AqoPOlv30m67KfgtFkzw1fxMOoPh8+9OXkG21a46b3IdNMT6znoK
XeVS9+uTOTOijWLSst3s4AlUzQPQ18AYeUW3k56F2JUhOWQFxaAjZAPC2d/6vYs2l/6VOgpvw6qi
stY/ls14+Bhx+RgqE+yN9hsMla3Umut9jeZso0tWLI2aM8sJ1dNsHVrnZQPSCTbV9OQZm5YjMSSP
V+bqCzAHWwIBQm4dRW/MH7W6BT6kf/OOUvMzSlL6u84hTEUD9fy5hNKN5pMD3KTUcci+TyNCBb6L
diRJ50NMryhESzjp38watxQuhby6HjL/StUB7ZdNpyBFYGlyuLDwoPOdauSyXep973lH8L+QMpMG
Mh6rBhEYfUKKCPga6Yfl9u+FjtLrFfeI9tn6GbDiDdscj+1WL3BDfldLgKyaTfY499Oh64dTyx26
qT6Ctq0b89oQcu8W7DTneFVGZsORaHeSr8npQG6ZTlIKsuVJkfzlwYG79M6HKv9t4XxUbIleuKAS
JTGhv3cjF0LbKV0mY5aF/lOyZJAMs9UcAuD+nxtS83E07YypIPWbPVocGonhYNR3zpI+rAclpZ+G
xp3YfFzNXk9vLnh+DfZQC9i4zX6mCHRx/pLwp3X3wVlfKkCc8ng8RKNSmeN5MfvPkJo+17MHfDEO
L3tuYoe6gWxuBDGi65wc/+Ba90F22+tI13b+6A/+cfEep4AjavhJBtyCu2m8+EdQhk9j6Hwdevh0
PDKmoIfs9W56yC7gqGA5fYT+ImznIj6iAMhvAll9BXTDwEojvc51eYbRaC8zqWWXkYfTeHPZjA+3
K100obf1PutwaoVjx3uacLvWv+bKcEyDOIAWcr9BXg44+WNh4omiGHNj2IKgdpzpAsPb0joRO9/n
8Ve9dT9OIEq5R+1CyU5JfGTLpVlliaMleZQqk/jqb+T1APX8KHG/VMGxYgvS2gSxdS+pv6K+JWzS
J0WSP+gs6gWlHNIsf5Bhy5fhYGt4ZflmVt+rscIVsIP7dHKOKQ6O3m4qoyepmRtKb233hLjGQqub
TxOVLKtKfli36Mm7ueRhsu9hlz6iL4PFoyWCE1hljzYt087wm76d5/kkW+YiQ/XYwLVG4wAvucyf
/WrTO+UXp50Og84XS8N1DHwW3VQu7LWenmUQZYJ8cLcgKj3F/nyKkuS+pU9JgSkzhHfLlD6GCx6a
O5+kcGTvddLxyKBWw6Xi5tUIpn8TPA3mn8047+UCSIXHbfqoc5NiIG7ZvIMKfqOz4xTLPko+Nlge
FLaPi6590V7oBNXTcNCF1wOJP2IBeSQzMkXQI4CkBR388QpKosxPOhaPPs3EZoIxHgXvPZ1KQFhu
db9vi8vqiOuahMi7W/Ujbb0PEomZpsj144lz/HiJrecOMEqdxi69PUqtO+gi4KEOjpE/YjNne37W
gdelQCw/SDTKissPQO0l/eqxLwbCzTFymi67u12PLnYlyWgqS39vAXzTn1OLv6vGf5UFQ+Uv1/Jy
8rrgHmovVEKe5H/pJfVkFrHK0A7bXK4KVknGe0Qvy1INODoT1Qoz+aseQ0h+3GN/YUovsj7mTwvq
LJjcJ71aF1EqZPfl7Vf57bG20scMoyTNu64IIiCn3fXtIznyJ4VPOYGyPCc5X/JGistCf8Ffim70
bPDzXO/kacuEaUzZpPQZIZoNescIvT9H3ny02ycnxtvBLJVTvxm6pYUAt9xCJYIbN+QHOC3wr8gn
DrcTFK8wAJeA0DROvYEtD+CX6wU6Hwtuys6j4yUyrIekDkmlWwu4k631Y2w/XjKu5dsmGIVwFC5D
CZkFuCRVVC53bdrD9AlnaM+w2eXu1sUh7G4zQZlLC6jZbD3SJ/QjkSSKTzr3MtsL8iMTobQfzv2j
TFvIm0nbX28AcJVwQ0Z3WpzIzR5iZzw3QDRLyKE5OFtGR75p/mJF5Lf6HNczhAGAKhmEgjRJj3Cg
GuHw9YqNGAzitJZWhMr5GtXeVzMez31HOzEGFzbJg2/EcI0n5n6uUQFQO+QbP5x2WVGcoPLJ2JPp
i554vbJtdKf6QnDmf0/9Ybm7xdff2+V2IEHge+4x1WgzwiW3SKfJxWXtUeSmeedn87NsvsKJa5Q+
yANJu/lLNLpfswVT4cP+nLTPukzlPWdX54sBwP0SZafIuL+JbLsz0x/2jS4UjGYvCZ+u827OiAZI
hMfT9dya9yJeMJePimgbfC2p3XhGYZnTeQpJM5vR9jp/mft0JuOcfOyL8rvCEZ++bRkMD73EGOiD
j1DnU/aYUPjtbsjqdFAANdx62iZfpL2knfXXpekec6InaSlpLF1JBzrC680wsTIqV5dGwhuUZAE5
zoJWR6P/bIFf4dzMLyaU7dEVCFM0o1WOn4EGuFPMfvOAekP7TYP3xFwxgEm7vLuskd4SQNJGCCcj
0HvzYUJZzAnTlXl4l0HhWI7/cqCub/v5exfLTsAjauzNdD6v0WX/nPTPVaxsOiS5ng9pHEkJLIUc
WQVVfXb9odMsbyOrg6+2Yz6PZbVLoSHe3NrbbrKWvbzfsgXitPlapLilafwbOvRoOfZ4p4C4AWiQ
rrzv9QIFbvqHHGf5W33Qn0uXkVjzkHP5Ct4yK7g9yv8p2vSvqlietaM06x5ib6/oObwfXJhcivmL
w2UzAMQn+wtsRk+3cDp3Mbh9RcyKxrswqP+4zuZzWpM9nYdN2w8bT7ESuyT7M1j0uCU9XCjdfrzE
GlfEo8NG65cySvE1/+EAEunEwJguBjxqKPXbLTgqkFLUJTVGYe1kz/OXLvLsLwtEhIpjriH+EMmF
1a+CMNx1x5P8lemKaVHEXfy7bwrgy6vuMxTRDxU/DvxhT96NzSaUJ2prCC+0HP70LMdVqyM5UjHj
WvWMINWHOnaO8gLkmZf9fPAW88v/Y+5KtuzUseyv1Mo5uWgFDHJy+z5udI6wJyyHHZYQjZBoJPj6
2iKcz3a8LLtqVhMWEM1tAOlon92wKnme+HRNi/o8YpFtZ+7KSoJgTRWB8TNevcE7ypYf7CU1fVYu
7Q3ftCOISQAacyxwEQnZheRi8QoYbu+iWEJi7My3ra39KlQ/pIe82t50nXSP2dRsXuysF8FA2H4p
iYPCEQtCheKdQuTVY/Vpqyi0O492LBhkt/k9EPcfxKywgEkAFBLQMkHbfgdlGkuKjweGsSWsUZOB
pgPU2RIJNDguTAG/hBWNdV/wiML8j86DJQjgQXJJt7WeYpYqYTlXlk0XQwZmWwCWNmA1rZbaZHHx
wXtsvHXyjJiFmRxsJapWq+kR6DUtSQHzlu26Wu6T7Sy7Tvowk4uUtwEdwPLdwMfdgyOQYMFnX8Fq
xTxQs37/bfzNrwvUEeLC18X1/SiyQWS/ovsxWO1iGtU0U0ds+2SmQkx3ttGB1MOlVROXIEmhv/D7
V7Zefn+DQ6EshPeQ7RyBffDrK2fjNDCvwgAMUJ/DAysCUwNqmbIv104lgBINkDR7i8mzx+DKg4hu
O2A8vY2yZBOjKdZTME3RoLE4uBjocdYYgVdk23WWEvjH3vB/EjCQn9+zhcl/6p7WRNR5hJR725sc
Dd0oME8NaMi2cdcEeCgg1QS/2DYR0I+0PchohCk9ioskWVqFnWXoW20hxy+2KFklPykN8MV9sWdB
+dy+kTywcI5f4uHF1ehTjm+KIvHyv+gH2+v7HpTG0OoHAZgPENW+uwoTieUwIBPi6AfQe6FvCPI+
DHegPRDzp7FvuKSz/k8MEKRDlGP7ItYRcQIBwMNf2V6qCwmA7Zr+uT8+v4O/v0Pcotbpx2Zn/fqd
h2VDC+N3NhUG6rRZTPHCwmE1wIjIMgGAIVj/I8OcZX1ntZao5axfny09wmFWNfz+zrU4/d/eELwo
fQ/iqsgl7x4Zv0L0GjHxmwzZqmXjdm4kW3Xj71/J/49XJ3XRGw7TGFKHd59dwvy/1g2KA3uDBaiy
hjDcJoh8gUaq6ZO9bQXTEPeegV4Wg7BtENmngNuqBE+GRKiLvTzI9wUwCrgMvZDfv0Uv/A/fBuwk
U6gHvQT8oXddDWRPjMIFRjY7ShZAhcYaS11EMdjO+wRRi+MWa+uVZvcxkSpoC13nsySH+Y38nyxZ
/3d+q5fPQ15/E78mT84OoV/+Sqv8H/+TfT9//dr/j7hKDJ4/XTMbh/lfr3PMpc3b/Nc/9jWWaa9T
/vnnvMr5b77bsYbeP+EjBmtVWGWDamcH6jc71jT6J3zSfPjQg/WHjm6A4a4WsMH+1z+if6LpH6To
BMJHLURoIf7oux2r47n/BDEitOJuH/wNiEf+L36s8+v/8ryBXeDHKWaJOImhu0neGQ+gjeM1fdeZ
jaAy27pjV27dhCdnhM0W3/cgHbdBqdOR+0V9DQPjHDo93c1HlZqAzCgYlTthlgCPSmPsYVHBImyc
1JAjIuORu+5gFT55nyX3oxVFpXYH8+IB4J2nnr00euH4r19dyA/SNqmR5UrTlaGt/Nqn/bcAFlRP
Xla8tLV7W9TjcBsUyNNxemWOg4sAgiwe0k1bBebWpwWQGd6Q54iyD2XcFeuRCMDZfuaaY0lg0KWC
FkKgoPLuuwKZOpMewePUEGo4nnecNHFRMHd30Yg+bAbD/WzTNOVTHWDlipA6UFtdpMFBN61u53ON
8L+l8Ks4piO7sNBl92Mg2D31SgdzFq0YRgrG1g4Pgm1dhOw87zmhyt/2fpx726NRsJBNZ6B/6MdN
MaTjp5p/QYmfPiOWXOzm061PT1PNU3KgLTi8RVieURi6W2r3Rif4vjefG8sC6aMIWzuV0TXlQ3Hf
QmX/oBCygflG0uN82FaADPIuFGsvBUOmo8OHOh+xivcE/TTvOZo4H3/aK8yHuPuY+1iFU7sJsrK9
6aSjl2CZx6B341yZiNNPD9f1bR74L8TPX0Ved+2//oEy7N2ImIClhhkVY2GaYF4ltvD5qUhwVa66
OKEwuM/DfFd5amNIRj9ORRKsVQCSXt9QGFh3zWPhQr5Wmaq9dQUKT1IZAUjbaY9a+u2xs3vNhDgH
fJPIT7SHiGUZ02XEx5XbJ1hswDb8pSpy9dw8VIhWe6YGnR13qLJtHhXOuU6Bf+Ib8j5qRXYIEdEL
mdHsNh91u2jTNr/LemibRJje0WLw91PWBwcWVd/35nPGnuP2HDUwHQ8QjQPNhM2vSWQE3lihnsaq
e9IRFK8O1qn7HhDol6ZGvnyvqD4jQXQ8Z6XPV/1Eqi93737sIu9s3Qusj1XTRLs6S9o9HLspMm2A
v3XNpB+Q7zItvFqqFymCLevyqxOW48c+jrZmSsPPBKHb0HkHKbKpigHqdXShegEr9cBp75wiR0Op
YkDn7OG8aTzkKPHxECJwAw1saHBOwNL9R3D8cjM1Kw5Dhn2DDMrDyPLUlmJdrMPiXGDYwNo1bB4g
iAjShh2dnPnXgH/xEfnwmofea18X1ROYmHiKE1ZdGzRTtxTwtEWb3F3ruIgItw/05HUMmMvQ3IJp
jTybNvha9mF8A1f8b0hZHJ9VC5Y6bi8stHSy12IY9qPvZYcakOreQZT7ofaRKeJHyKdAqGR0T1IH
EE2Rv7igTC7YhFa0IeGwA7sMPVeTnmk6tYiCwwadovYmSYRzsOfno/m8aPb1BF5oPDQYCymk/nBU
MQ/UDpRCVt0NUqwXWcn5LgZrYj2/T5dZPSKeibVNwN5lpbztMhk8+WFT7YOkdlfzYUKTZQb14Fb1
tFgMstFs7fb5sOv7lC/mt8bTVoOVAe993sXVZUSq975EQrnHlz5sO7/UDczjkUXzoFLE+eV9wiB0
zeBCGU7qNG/KJlWnyOg/sSbD9ww9FMa+6ycBTEtAwUVu66+PdDclwvMGx2x05Tm7KkuKQ1Wl9/XY
6mPIyLcE0hGoHMjXrM6tmYz7qKmDnoXW46EFVmwHXM9Ld2bw2c08Bpet/DZNugJgTOpbFRJ2nzVZ
dZuk8MgOenZvu7R+z8kFjikl1Kys2NRRq24xnvlXEY6IS8yVf4UioL3C5DlLKu+UNpUABw78uzgI
J7jZ1UhIKvv+mBnbMO16XyB2idXX+GuDHIObt/0yDf6wxn6f3AtHC5gUBXAdgcV7hLfwrkSO+zaV
tFH+1iW+gdyxgUFehiq579927BlXIyJMQw1++evnKm+fjCLAfeb4zK4vkNZcV+Y8IQNyhF+LiUGm
b1P4huvXTsvqy+CVj4jfaR9HZj4o7REgnKN5UOWAOZMoCiYHwgd+P8JH1qD+p4okIaiUYG0NtjwM
FiCmT98tAyVKpG4KmDxWzDOrydfdEU51fnWEsVtt9XTqNs3Qqceovolqvux6Uh/k5HmPJOvXWn1J
Atl9o0idSX1vhVhXTMJIOLt2tCV3GiE0CBu1H25ANHdIV+ak4M312IthfEzQPGiCR8rQmA67CC71
XrwuG1+cegO/0JSObMOytL24vUA/dN36StzmLmkQNBq46KbppCmgXzLF3iDJ8hJOtTwV/gh7EZKs
0kywAz6++5TDkTuIOPnot6CF0I5/CKgygIeK+KZr+1siCghsGCwz2ra4yIZ7uzFx5Wq+d6XYGDYg
FzBsQTZ3fLmDcAjaqFYNxxwP0xliHg1bVaCbQOrTnU8mevSNGUEcwoXznOzMiaj2CusZkLlqvYcr
SX2JpVY7KvRL5FfiEtvNfL4kwzdvng7zeA0PE3pGehI7z3tZVhe7oi4xVwYIcFsESUdXfVqnnyw2
B/cS8tU+wGxTZ01ybPSobnWWqluVk9s2DIHejB05Yf2EzArZuNd5j9s9kTXPkjpsj9tvz+xTVSGt
95rGEeRAgIiQ5gOMR0P3ZQYHOjVQwr6FCrhdhaghyE/s89qV9ilFRs/6bYKZGm8ETZW3N5WU7TbN
sazOaRhDFObiB9mgYRoZhfeFq52NgbfHquzK6F6FTrTuwYxcDIIwhILy6ktDRnzOqT82Tp91mNkL
CiNtjPvac+ud4yCzOWSIWAJTAVFMic7EXUxxQRzOzEkGeJ+jS4Yz97ONT8fqS8XBQS1LBv/u3Gxi
hBPhhapvcQozTrQ0vOoInDJZlINHNtpwDZFBU7rbpH/Ig2yEVyMQRbQS0AQhhIKrhOg40IRRoZ5l
jnxfkYJqFNZld4j9YffjAucUClSV+cOyjLPgQmQTXozjSlxdABP2lEegU0mTjqzm/8aHQcPANoUt
LFIXt17jt6tizML9oEf3wCr/+x5ClJ1NCy3kXC43psQDwV0oX23hrBGU5YCcup8ios8D6Q36zuwj
LNBOmsX9VWlVHZOJP799D/OhAQdvGukewU/jpzzq2CoKdHYsx6q5lwNIWoO6p4aOO+aMLbsltftx
QCj1Li/cdRkk9B53cIPl8RNKoPucT3j+GyxrfMnFfdsCkcTkb9KsvQ4ugpymvEn30Vy/ZM74FSWe
OZuamXPAuHOKkKZcfy1sZRkOJl13icwBSiPPWno53iIrPiQWDG/BGXPi7rG/L3G7ng0lUOYHGlJF
exhVw3NSanNJ4txbxfD02DeUiw8DzG8607c3ym7m25XDAWGbygHeqh5aJ4s0IkgZ1B74brbgKCr0
7HLeHlF4A3HNCPLiZc1Wmnj5KbXf+LzxM7JHnnsPq47Cu8HHKTbIuMlW0K8Fpz4N+YqYfDcPgI2Q
/eFtMMs8+Eih62H51kip0i0l99oHgUcK/zZCEBnMLZTcgVNbbPg4JMcK+rCTm8fhukGK+J2O3RwM
ZKMeHI6kGEe3epMgEXbZtQJNHxJMSK/B+DvYw05GHtLlQEJ0CnFBVuEa9q4h1lYRzPYxAW1zlCnB
YmxyKFLVeHKw9rkgg+fCnLZZKX9IkAKFIgaukW21wdw8gRDtS4QA5QYiIsZOWKv5V6/szSJuPPYy
ZMPJyp3QLw4+I7ASfifYQfjzp9odgluvcvH57DxPPLWaJDcHDcI+vsKSO0eac4SaDQSlbT2Wp9p1
eiiO0XUpzVA8TrDfsgtQSOzRaZHYSfCTeeevHyE6NSrbB6/q+wepQ2/NWt3ukQlGnwT6tRwfZZV6
vDxksJRHqF+QIDUyGJ/rQW6iJn0MRK8PuV11VqYjR9CzVHjtnOQ8xkpc5hggzIsNvJcMX833SqsE
7Jh4csociPqQoriicTsimdHTl8FDO5938gZBIWyreyDIWABemlYH8oUndXLp7ODdcB0hdRIkRyRf
uhWptoUdKUofb23RDbZ3wo3Z2vhPOa+A+5H6G8QDRvd9aRmAWYvIRYNQT1NBO0Bkm6FlYr0NPFB9
KjvDzJswPb7dglHpbyVcL4BO426fh1lm9xDJACtTZR6VLxcM6+GbeRM2dbJLEF/30zket+XZBTGe
bJ2h/oBHcVoOCCtcu/aLmr+tqgEBAGlq//5Jgw90QfHgHykyZB3H4du6r9Pve7l7nThy4sII+l1A
DPQssk1U4htrZVzcU/CkoXdHQ9WDiytMVlP5dthHKTLdJiiOPVP1N3L4gMY5uHoWMpn3AobbhGjJ
EaPbPrIBFoUT5uI7WKAWnmAIrI+UBpvJIGFGU2g9pkwdMmcYLvPvFmWpN4rAl9dQuZorNZKw28Yj
yX1LpuH44zzavT+dl13cwAO6XQZcmXvCyxqhZEgmnt8/iCr1BkyzYoMVUfCYuZ5ZwzAFXpm4zp0H
MeHr/FJ+FdRbrwA/TFS1PVs2nrPsBic4lXnqrguj5CEEE/X3NePfVxDwlYN1pw9DBx+E+LkP8xMo
gLfeoksaRFvRxfAubPv+TFvICQMz5V/oOrALnKauOdTtxXRu27A/Z24rlyMAKnjA+50TnOc1KuvE
13Bk445AiY+2axhjDYEUvVMtR3fl0KC5m/eQTS/v8AC4q3mvdrvPbzhTrHpIcODwBO7PQPQq4K/M
rww8AQJxG5TjAXAbnA8iZN+quuDPcKI4BjVMMMswdq7CDx4n1uTP7UjTbY5VwLp3/fw519UI1U/C
/4Avz7aiP6PtSQwIEctHKJxjOFa9R1N4lVLQmRVmcr93tr6qg8doqNH2tq2RygPwPD9uWKApJIDB
HGI+dCbYfaN1bNaiC5pr0z7ME4yserNv/ElzNGUiMHV7PKSDmbaVNFiAOfGxT2QG+3DXfWxIvhrt
Srwrgm9cOShPmkzfpCLQUPOP7QfEoQJ+omb86vp0iTm9RW1D6cHfz2sWVSf6PG+4Bkt4CtES5uAu
IEBVrnRCxsucLhgPGVpZwnXPTlWrwygQIugisi41JtIQcHZ6U0/oy0H2jQKqD9J+WSKQ8FhNX1AY
p9+Q53Qd0bz5LHyKDG2MGB9Eg9mnLhp9i75CtQl4O5wDRdNdjLy03e9v7MS2IH69Pq4H0Tl8SuHK
Svz3bbzOGXPueQWitOdipGYB8Ajc349e4x55Ksdrg176YypQBRlVgUqVpxaYBDZQsaVfuv26i7RG
lnxhzvOeSjVMgFwDHjzS2N1QPQwt7rqEPjvUkduKo49GJ3Q2YlpMiMosn91pEvtqisTFQf7iCUyC
85Blb4uJgiDve89i44MwjZFBQ3EJgKO9n7M5Xc6Ofdii2uMR2fMBdMywFfKOOmD1tDKcvrRYA9Qc
CYSkQWMjaUT39n+Hidw0YVo86LCbkCmU+UdoK9Nb4bNlF7X5Aymi/EHG8kvPFNwSuglFL9q9gR2g
QA1D5Pd6RkaaENYtLtf+aRA5ioOikPsYZJwN93MUPHYxmZeev86IEsvai1Ehg6ewmEFRxyQKQUaA
e4q4emDUa/+wkk8sWPnr5cUKN0EDCj5bMN59L8QHBcDV3NDCBkjKU1WP5hSDCvW2V1ccd2yE7vBf
pxq/BoGGgyRRUKrOgjWI/bOLuimk38okIDck+zqvlqI+ACPezxFWZBdPKe+HvQoHcLhEfM5qSs7D
QqVjfO7sZj6LZqTa+tQVC93F7Q3glpQUN6HFdblFcyNy6+RNtG9p0x1GkgaQB9jdCt7kJfSe3ipw
/VM5oYASWbzU5ZR+zQrgV2NZjg8szoNNgqHuINPauaRYIKCx6xCkLITrzufp14mNX2Nfxou65xNc
aDxyNLhRt3Aiu6sqhxwLu1HgeWOCbEINQwC7yCzKcYd4KQ+ybCwvB1uhJCo1b+fc7soat/0MKzyk
M+qEPcN4soXeuBH3bJINpBIpvclFF2KQytUR5iLhAanY6R9QjfjvVxpSfGTrIUmFpHH4/kFGner4
GTRKW9HASkVK1d4I7iHjsY8/c2hsbubNfJ6DwW8+JAk8AroweOoNpXuTDOGqt8ifwG20kKlCcYnr
bhkTkgTOU0oB71LXYMKO6dv5CWZneQpqX8yUd5ET9S7wd3IvlQR24RYUHEH7g/nc/NOoNoihhm3D
MLn72G0eWkqTVRjWGFGjsgEmYCxWKA6R9rM7If2vtZewFyhssVg02rvtufeg67FeV5mH8PGxvk7g
q71tNHiCYNP6D8U4IPEznZLNXDJE3lGHfbHSyiRb14LIcFFAhFztZJv5kIfRuHdHmGKxut/3UZ6/
NP3Qo+HP64ts/cZSXDrQiuj4h4uGDv0vz2cSp9APpnBugKcyLlny3s+xzVmdy97xj2/DL3ULjFS9
iLEST1l3sb4+tcMTAU6WAMikHXfd5XBEDpD6CV0ZULWB1vDX6HOguDItTqSTxSmOpwLBEcgnscBJ
b/rxImSo9yQZMQfHrbjtaK5gDQRSdlyC3oBUY9tbwT3TKbxOrxu4O6PAPeOLWM2ASq8RAa8m2LTF
9FyL/jr3tWABo1ZJpVtIIZWLyB5QmOE5MCApN6L7GUmDgqbfIR52sl3sW1rE/hdBix87oo3BJxcA
/hlHNZuivlrGgxd94GhSbeK6VhvZiOgDqYoYShMY1Yx+Tj5ILC8XyBGGh5zM1DbovOhQZIll8nnV
45glX5Oxg0VKC+NnN4Z9FaXxcIb+BzCKI04EV3mdlEG3defymads3ams2/r2UAbBZxULsesq+erB
GxcEwFRUKxZjWdro4hj6ipx+bEQZWvPLzln9ODfvdd54g8IRdaKPbFmRAKCZ63nfSbOtxmJ2WSdu
CBGd2z3JIPlQdGH2mjEIu/IK5E8de7so1IvAr+KvfGKg7RHm3oNh9bFxQGiNnch/Dnq9UtrkL33t
YUnehulJJEDf0J0gR6orfW5ZsXQVDIe0mdpd63EEq9qPiTIV+dr2cK7BaRv6yJPHxNhm/WslTPZa
Fo9eNHRfe4asZ9l1H3VWwD9PJ/Q8b+AUjbshFBT3EnxSsb5yoe0GOOmhxXsnlCjusNpaNo3i1/kU
ViegIUetLODb430uaWI+AJ/5Rkqv/AbxZlXo8Jvu809TjOhZxcBZmWGRXChztlLbKmrHvcMcSIaG
gS3LEZ/eh+c8lq1IjKctAx+cJ7AHxOfLndLb+oGAI7A9TJCI+4fyFmuAvz3AGHZB8cCaIEKR+56O
JiFN7ZyCofKsRrIVkwuAYHSGfBUl7rR2Rr6rSZ8zayw2FOhZx3SXOgFwzlYq1B60NLdpYF45HATg
l+TRHSHSfchl8FBEEF3aya017XKIW7OZAcp5ts1Bsl6lRf5JlQ5Sg/9CL0Fpji72j9jUQ8YoGZaj
Q9I0+8IWGFK4zQLggj52tkPLNZxHRoaIaVW5X8DAQooVjaCz71OQKmekB0uUZh0YrChVI+KrIll8
hUy4saTe+QwxU3z1RvnkZ3V6+HGK5y7aisQgfhUAR8VH0qBPYB8a5Z+CRh5aXcM7vRDIYZno+cfG
gV916MSiADYBKZYtCyBMFzcKYEgMDwE39r9382TEPla2Y8RsA2ne9H4mNpMhxaInFDxWe+PP5cWk
NXCrwNX3nPh0j8cNsHTbUMTW5P6qixhGe0Vu/bwvnlmZvY5KOZ9HA6JfqAAJmembQzGE2J0RZxwt
uks1xuMiHf3qGtEc9FivuZQWQS6Q6Q67AFsvuqS/AYAIm1aqi1PpeMGhdjUkL/8+FU31bR6Q4HYQ
lVpWWdxflO+xS018vZxnogwQv7yrvbQ/NWnE7yScJm7Qt1q6EdP4dDzIdiDAAhLxPtOI45HopyLf
kcqF6seWKnEq1WnIBdZMFOQN6OOO4YjhFbIYfRGkrKCU84MnAhnT8vdri/Q9tyhB1ESA3BHwT4LY
1qB4dn5aNCvwtJUvoDmB0Vpx6WXA7lNFg03plmbxtozjLgyLaxgsvU0nafOlHx5+wPiyaoJlEQzB
JugKcAHC8IxqXx8y+DMtnYhTSHX96Bh7ICjxVuW3Set1+2zEUOdiFWz0JJ6KVLTIeRubPab35gmz
yietGgh5tAcKSNOHcN9x+V0qmbGBXh2ynnA4b8ZOApKvhmsMcfxSQPuw/nGnjuivnrcCNtRJV+SX
GcmfPInaCw/hxon68k5jPbONY+lvqYnLR9W1HzIDaZbjx9WNzMGmJfAs3UYo3p78UiHKIBTthdjO
yEAN0F4QsFUtvP18NJ/H9cYyAqa127pNyZUkdD0jXaBihPda1J/yWlQ7LUYEOrZg97WFN90VknzG
gqy+zMNig9nNdhYyRqEKeBlrFn5Ole7X/uSYA5OxuUubP2WfvB8oSYIBDyzAEKHRkPq780rlp5uh
lw6rcjIO+2gA5djnlWbQ8W+DKmBQB/mtfxN6Y7F9a2rkQd6gRuXPEfPbG3yX7qpxQrRLdEqXb5gf
elYJ+LcCgFhFDT++teHeCDWRgYCt9+QXL+LNWzeC+k5z4hGI7bbUgZSaHsYxfYiGNAV4aUGYqPcE
VPkPbcGnu/lqmhgyaLcHWMNtm6ZWOaRbMYJNS+jri4qIpwZoHhiMuTjk9tDT5V3c6uRKjCT3v3+a
3sWnoGsJ1nNgfbfRk7UN7fdMvcYnbkAyeTC1eRpHCuxHw28KTpoAosuoWM7IOeG+c1s2AwbKOrp/
Q9Sl+zmPb4GZxhu3MEhYAhXzUg3cZBtQsvjxXc8tkXAomEAg2mqCj9wWef1Ruvzia5a9kojv2p6l
n7SrHyaP8rODWfcWSob0UKTm03zE+k8wtkDLOmL1Lk4Vg84WawlPbGKwtP/Asoze1dA2zxI8cJTS
CMqANfn7ZBs0NhJPuKo9BH5whEu4XHaE+Y/zXgKqxWXqY75Kci96APzvA2FyUDB6jDyUHRu3k8jH
lWcPJe9qKJ6B07iiJw8TmiI3ZVed5z+Nkf20FIXX+TdvQBzyOfjW7fqDrofgWfbjde66zJ2YuchT
UpVbjboRbURIEockeGyoZ45T1EOPSGP3YxWhpdlMeXSDudi7KgfBwylrvI9lTtUqd2Ee+0bxyhI5
PGkPokgRkK8O0MhFIPP2PhD1+Iev851hDO4zUJ9gSIikKPukAhb6ddTWLGKKNaM4NCy4cgb2chJ5
/hNVPci4MuA3YopzOOvxcsFQje1a20WaN4GI2htd0nJhlRRrhdnMiQALzRs9d+EapPoFvSJ7pUPY
c3rEgd57GA+kCu/Q1Z7gA5Cv37pyLK7UvkeLJ9zJZIKuE4Xulk2Os1I5Dx5/HLaV70OM1Io/zF+J
faJ+gCf4JsIwCOBiNZNGfBz/+k2ged21vp+lh5KVybqpEZ7AjXgFHYiDh9XGDx5MizZ1CM1NOMbk
LOAWsxJRYp6h6bik9ndJ154r40bPDG6IKzgnsUscVyDGaSEPQYCH1s6KQQBNKx9QRXeMoVUZmMVI
VbambkDPFFFJ27fRrcnRSQqpBtWLR3xp2gLilQIjN7hc3pWaDMKbiqINJPd+H5d7NK4x9/+18Txg
/IObmGUYy/JGqMqHTrpoF4P2yhvawqRlQRVlxxBmSPO5sU6qfRIM8LuIR3UDF+bXGfRCxFG4nbze
B5uvDJ9SCdWI4CpdjU2JqtWiCkkGShhqg8df/7KWVbjNYMy+xl1UAxMZi1VKAtiUwmBXQE94aVjM
FlgBQlFmCx5farOH7hpUkqks7uZzDGj1qo4CtkF/N/wDJAp0+t2FB/EPxBdLWIVjHcxy5lX7T3NV
oCWjGuyJs19DktRwvnKTvAEnVTUw+8BmPvyxmc8lORHLEdIdpGqhu7jggIAOXk3jxdAH0Nj+OBn2
VBwAKONBmXff/2g+KUV000fQuM7/Zz41b6Y4qA8T7q0JfuZ4hbeTqv33K779s7onfJ/7FUwIUGzL
PmzeNl3O5IF2ATRJ88nBHs8n58NJ6GAXE7kEF6A+5JBeHsq/9gxz5dKXXbP8cW7+Fegd8eo/fvvd
H787nH9vPvfj31CCcaFFiaYdIg+OHL9vTNQCvvXDfC3bvD7AxbQ6TIOKC2toWh0qSVDrl46sv+/+
9Audw8Otm3EE1HoM35X9pcgtsCgr7MeavKe0KfYV8U8pbu1lxpJX3A5olw4h7LjEJajifajKG9gX
W1bFcFNyGGF3rHkdk9Asm2jcVk0Md+OHKGngE5HfVFAbWFEoOuc0P4HK+OrCdDqv0xDQRnKCqGwd
kuzYdkm1GYXToMsuW4Ct8FR32o4jkv4hg1Qe9FYYUXZRsDZxDXlJCBXV7McjtrKe1hQIJqLyBCyL
p/zjWPqrQkQbhT5n2UygBTQB0qIQudiAfyzK7illTrUAzZHAz9dfBZSdjCNjZLcObIME+lPrITUp
fmE0z5FhivCFcHipu/qTUkWz4CWAmkHu9JQefJ7ctukA6Ag4GJx9fddiZIZ+aijL12EyIHEVpvXZ
MHgLNysfqtq7zcgx7CMBD8oMsPI+fSKRkgiGlOdWDPssDbZVAu/3CMCHeI1T/5DHAK/wXOSd/6AR
J5r17EElvnWmqpHkrAEjCA8uCdwsTOAfoZJ1cuc1BF4dpCxaDRV7rMtbaLy5daqIEKha3ReQVh6A
rNy3bETHjWIFNkWvRI6wqkmgkqTXsODrGO7cy9jTi4zGW0l4swxBVu5cf5Fm6tLia3XAh+Hou3FG
QKlo9V6XwabWMQx0JF20IVSGQHwXYkI6D1rNzcc+l6eaIkxdAQvJ2n7HYyziM/WpEwlU6NW0jXow
UpSHimVC+KwU4JSCGb0KvXanpBOfhjS6FCq94rl0cWdCrFLUGopOeGW1ejALt/PAQUNp9jmuffjS
iGtv3EVBDWCTsnwJM05WEYfTdeRuBIkPVdKfSM86WOqgSeNq+WWqxBLIxF3G8/uE0TX4XLc2eGxl
5EOWolfZeDeh+uwX6a4ojq6CG33WkQ8oVT/Xtdz3oYbvfhpCFuV7H2LhwjBpgFQ5aD6EWrwMk/Vp
Dswyo9F9RR5yDT6DI/ulGsQmGPocvJh8JfI2WLKgLxeqrcySF/k+H8BXiPPXSj9EuK3jzHwkmIvX
cqT3KjJ3CID9TKX/sebO1ekAo2n3Y5gheifo/puwM1tuW8my6BchAvPwynkmJVGS5ReEbF8DiXme
vr4Xkq6rW9UV3S8IJEDZFEUAmefsvbbuEu8Yjyu/G9/cNC8XKmZvpn/5ss70ZZc7tBE88yPPgPB1
kFRHL7wkhn1IvTFblYW4hIW/1dPmg3lht2jV/hTxFisSg5ra+4v09l/m4LVEqY31tBy9ot9lYYDB
LhggPqVZAV7Ezw9uMO2UQRm3fZ2Uh8p0i8NYDDlu8b/HXieexhzkl7w3yY28N8r7k9z7OiHvl3JI
OUubNWZ45uZborwvBvCP/twH5UG5kfdCzW4IbZXjf+xGTgxJXTV2wvbG0VzwLjJal2xCr7f5KidA
l/A0IS3R0uyAkYrNvCdf85/Dv1/yOPv369LHv9CMA8kpM0d5vgV//SJZ2vMffP2Kj+fC10GqN/6f
8+j0+C3k5yJf//UxNTOAP6WBsc6FymdgzP+7K/z08ayQe1/H5NDhLSCV+fs18vTjp79e3mbWD4yl
7bqoWZvCIeCJ3Vu2+mdXPoR9nbrbbqZh9rqp76yqyR9Py3ASdIXpb/o+t/9hkSsKt7RwflqHHWJ7
7on8c3IcNPF7WE5gbjyc63Cl95RSTPNJU+clXIoKTffNcSV1kvEczPAo6Vc2oYCQVWh3T9To1fzS
BuB+vVRwpxsDbn9VU+wg/YkNM4FhMxX1tAtMzNEB6+gXvwSM6I3PlGysF3kkC1ODu0kCpmE+Zpff
VTevLpbw0BqI6SyraLIaJ/QOY7uPPj+dy1ijg4RKrZ09Bd+xZqngIoAJZ5BGnUyrLggm1szAQAwz
z+gPopMWDR24fBzLvT0LpTHGwqkJtRfbGp3D5AbAzOdqbQMxtiF3y2qy12BYhi9RVg58lV/zQKPG
iUyDUmbi40k2/WOFeOexkcc8LUeNNX9cpUEEmkJnaiH1plKYGNi1eQr6mSqHAdzKdmURpPs0tbuX
xFL9A1R/5LaF8NBVCizU4QQJA3Dx2Ryj33TZCLqN0u6Jx4N3oH4FDoAm2CdPR6cKOhIxo3rlTsOI
RM1rMbwD6UXJuDCy2Lunba1eaDu/yJGqpIKaDR7v+dxjg7au7xTvSXV67+7GEbqA2j5F5lW1Ruue
eG6+FLWr7htSHe+kRE8k9CgFFA+GCLGMXR8T0CeHiptpp7Clr8Uyj8Rv5OnGZDRPLF82JraNbinI
x0CWZz7Lf812qw+NctpZ/ldTaP+qwhB52Bg+KRAA4EzPVcxs3uSKaNfUioNNLkhFG2rrc96ZEsf6
pPbyPUfd8jmxg0Zo+MjGCE6TAXU+Eva1jDz/gnrPWCSz+cicle7yRD2fMFtj1+BsaGwHMWLm2/S7
hHZqG1M9DWarnpDyYq6i7ZpHtx6XzJsoMGrok/Ymq33dmBn7UVVQ4sBAaaehuw6OAdjGHaZ1GyNZ
oi1v3uSxTi+cg7D9NzlqUyQnWpDf87K7aJpQnphuOM/GABbXj7JnUdY7zZ7MC7I1/dAN5emPfpVD
DjC+XR8ygxjoXZDgNrwLHusr4IT9NUuwjgROmO8dnvAH8n9OZRJH6N/ggvi6OZ3ceiJs0c68l3T+
qpql5Vz53e6eNzXaqgnhe0wOfzWfSdvFBlulcjdJQt6JLTaBa2K9nodeZ4WXHruP5XTdOfRb0ss0
EK1h26jJHED9btYtxiHfU7Z9k7i3PEtpSMVd9TlRcFt4uRk8tY6lnhC7+0t5otDEMW1RAjpmlu0q
I18gqNbg9VjWXVfa4Djivptd59YdlSDf95Sqcl9b96xxtPs4J01Z9zr1sn035u2SxfFVY0p6aWK7
vRfoY5a94sR7Iki6OxoCH+X54K7GoZy5w1mw0q0CEW4y/dn4nidYkPKAno8b8QT1IrOfrC60z4Pn
JDj7KTTlPkmjzISQ6cIgPtsG1PHB4dJ7OIYGt75087q7hTKy730Afdwkhw0ohXgzcG/G9MSm7ZOP
yinxGlXln0PyOMZvdB5Bl66rygVggkrQWTPfqxbk4rFwxvWv4g/aIRFWKJ4ojXYW/XsQoSQ1m3Jf
12770nlhuOw9Wz13A0nuteXdldqwPxJ79FaVNQYHNQzH91ZQGe8T56NR62bL95GY6KB5znGNLKyh
KV5Iye2QLmbdnsB58/DQZgdEoe5osrr5ygwsGrgOqYcNrJIaF9b5a89Q0ct8HbMSaP5xU2v21qqh
9BsFgI20oW6Rt8VcvfPPjR1PV1WArWpiquqx3/eLvGpTPCKJsgpU0V5Vo403/7GXm7SVjLQg3Ahj
yaoN1eEmN6NVNGeXIPgmVYZbF8T2rhfQdBIPRIWrt9kdNUW3rhrfPMdOMu55EKu7yTWUS5rkFrSP
WZVhTnsaP93drUKXcmWsbOQQn0e8d2O3WWatxrcrhkaT5TX+CQxI4+NztSL3o3UT+6mo7fJSklv0
OB6mCPFT1R/PqSH0Zz+smbvyd4hsCBFU95b2FFqnUSn7I3GgMK7q0X8xFZNAGT9FcOcRID8N7nFs
VPclbwXNyxYO2zSI8sMO9HYpME/t1TJ50UeRblB0i29ZBTywL4byYndj8AZZb1Gog/hmiLo8Unud
a9EFokBl+hym5FnTWvuX5+vnPpvKb1OnKyu7YWkT18zioxr4cudlP027hskya9m4Hw5nORRW/vtL
3jYhstw93CVRjZSaN+o/hfZBIVvwScwDY2z6k4WjQp4C26U8hZ47btXMrpexrf8sXDGc8ty2Xvp4
Vahp+dIbIYO/ItPFSeAn3imK++Jd86qV3gfl3Ywbm5VlfnbtPH82Utssf7huW+wDCme2bRq/vUFf
orYefiqstBYjAnTWgfmPRunJcVEpMGLYS/QBWW6Zt/fRQpdiZaZzHCe+uIFBikfvlNbBSiGtK1Gx
L9O3UM3tmKs6LDG4Jzk0O01tISixNoqsbLwJPY+vWg5Gsuru/egUH65QjLWqof9x+qL8iBHFeFFR
vg9Dv6utiDVuqP+iuhnf3LwsbpV7k11xMxQxfwhdsbe+aqntX7Ef+/dgEnMmVFs9TRw9Bq3xo61B
PetzBU0thbKsmCQdpAanmsKD003buBjDQ6/6f0TJgzGJa0SiYzoka8ey4nWoO919dAnSqZ0UmqEh
uruIIdW5UzMu5dm+qs21LrDtoVJ0AVsM+WdTTUgVEBXYOGBA+Q7qHXQc2jbmRpgsxvgaZA3WFsXd
2KYo3rukbVZ837K9OQ+9KP30W3W4xnGrXkLb+4j08AC0qzoHNt0AKfyYD6H8rM5hawU7N66AARqK
h7aBCsFpSlz1NNL2P4U15R2tdD/RR2+G/maHqXmbbNu4mfOe3mcfWhNNh6/jJSrKFa11D4mO6JUX
P7OewtinMB6IfUD4w8dMxVjRFldZzdsNwkDsAGOi+j/G/DedWRD7GZDEuTZtDFxXGMUs5KYME57S
uhlmBzmSm5SnBGy1EeRUX9GuVumxUs/QiSqieCG/12NP5SclHO3E8zp/T3nmjmqV3HXkKpuipLGX
pO24Zl1gnEZijrmaw2oTIHG4R45oFzodfksvtFPmFdm9SLpu2eahu6t7DyO1NsQ7xdC9pT2AmNaU
9L0ycKeJ3FafVXJID3mudmtvyJI3pVL20mxGPlJw0gYDw3CP3yzVjZNDowPWhZXVKxSmHtC/hP6n
NgXMzfyRSZweUNBnb5qPfe0FPYD8r9dR4qD8GO3+4wW5Te+C3uYBrpd2BHglVjoAw1XkNM45nDdy
D02Rc86V7/TI1aPoqFOVcApYnXfMAvkr8zEWebcTw/hJIVqcpW4BHzpdzm5Q4eojYxgMmtZ20pZ7
K+rNq9xwv/lUTUP9xyGNwt2VIHNjfpEz8LwN8Iht/RR0WqfVKcgqtGA0T5vnyD7YkRLsQ0/xkBwa
1cHB6bUblUq/2DRg1zbCspdSBCHZr739UWrDvfQC9beHrc9Tr/ii4qcu8qpbrmhnuXz5eyRVq6g3
nE1gUkjAeL5QBy/JkVM5NDQjbdzw5wxfYk8TT/NZuSqSKyWwIH9eIY/JV2Q163MlQbxlZ/FerhkK
NTihAA9ucs2gG5gFh6IJTvJkLLjmJ8WZdvJsUg3RpkRKsWZJWhM3Vqsexc+p+Q6RkUSCSoWq3mjK
W11U9hbEEUzaeZgiWl7ZRZ3s1aJxz1YRTuSOhDv8CjQHcTqt+TO0pxws0Fn1oKUCFvC+m5ULUVe4
LIV4WKNtG2A/N/mzl6aUmRUEM0xwtJe211mQ1774haV9Z44zy9xnKpALq1jyvoxnrjRlHZNidtZ7
R9+Pna/vIipGF47BQC5Mfh8RQUImsffsxOW1CtppP2qd3m29xgdFFLrwZeazTfIbP0jOrzCOl9LN
xovlo7RJyKneTIkoqfe13nDJJojAXJssQppS7Ln9b6auABpTBH82hhEUJdpiYzg2pXUVapodA/qg
J8Qmp0cLSw6zuDlNxrgChaAta2bPy9oL8Q2Zje6cH7tKckE3tWgr0ZyqZhYiGIKHo9ww2cnP9ZT0
K6elfS3oEo2hqVwp9jXPlLa0tTXFxOj1bv1sNKq9tCsmMdVUmU9dpuF7wRgfpIb5NKJsjrRPZIir
Jo+doxjD/CL9fk3ttNCPw2eondO1g7rzqprRcwrM8DpRNryYsf/Wq8qTPC/NVAOv9uZXR3B7yr61
7rZyrmHPv5nKNF1YmCZMzCYMXGZnkRthvre5me+MeQ4y2SnSeE3vtEMiZ5t6k10TslClGrOYL8h8
sK2N01Y0XuaLFJ0whq2keW4T/1cKMe9c2UmxEKjeVsQ/IAFQS+PtIaEUSrAxQ/Msm4Sj73NNRtGa
RL5dCY/1SdOU5KWN4r0UXYiM0JMB7kQw6a+KRr0C859J+QAKxwytnd+LfAeoOBdpUjQ3O9OMo5M3
f+keQamGDf5ViirSYvwzJPsrVovsSYX18BTUR/nzclOWfbmspPjNTb2VXlDKI/NlMLaNm5QLqXVA
FlZfM1Q1+7DOv+VW0Fx7LikeUlNEPg5wde3uFk7/pJDQh8tHowYPX1seQvWp3Wt8CAtqm8g5yiRc
FCByt1VfUx6MC8vBjKV664TvCiamdD1WZXqyrNE9Ey6YrxCFlp8lLEwlSKNfLtqtOS4w3wWp0DdZ
zooclB8lLx1KS2F02c2uxht6soed6stYhaayg0peUpctoQ4ESfzr33YoCCSPI33qbnw16HZIORWa
S4aykx8nqytlqZWKsouSTpzyrPxtzxes3LRkcxxtu9mo8nqVxxrDHS9FVZe44ZSr5pgRzGvWFHav
jbeAsgeJSfXT41AXZ/uHoP8h00qyx/oWTnCim8fQneJvJHiUsxGuCaP0yILfhC3n5psuTMrtIADL
2JPIjkNUGO8pPaW2t/J7Fpao4X0FTnEcdmAqBeIQJcFPOVme2Ohe2pJYmBn4OxOYAI4pfpipt0RC
FHwY+hggrp2BFl6ZQsL026V0y6hx5e7lsByz/AKZ5U2a5KbUBU3fVPZKytK/jrmacW6N+Ml086NU
R2ta6c2JzaVH/5rY0jw6ohSjiDffACp3nC8fB5OaGg3hxtP0n0JXg3Yft8O4l+1Wz/bsiwM+4asD
CyOBB2g4RMvIwmERO7Z6bMGGPg/F+MNVrP4xivMm36TM8giqr8IXE7XrQS+mYpHZMcKzuOoOXeSm
N5+F9TEciudxlnP/KXIOJdN7LbKVY+lqZ1+62OaNpP9QG7jlLhksNRAKIFZJuNIGsqvNzMtXZa20
e+bgcAuC4COJML1nqYfSNMaTHRk7tKpkJsx3lrAt/0Jbmh3lqEvSCEiG2CjPndtMn5XekFA5ht3R
rKLouYN6sZAn8hpYIAGH5i0ym47lVkPO7myGRkw1sCBjI4egjVmgsirfGE5RHlur2vW2WnxAI16G
rRP+GCGKrMgj706iq5JL3fYLPhQaCTbdErMz/+x9HeuLRiO2x8Z554TPDqDMTTUVwclXm/io90a+
rWFj3pAjOggI0+lQqBWyZIcsvnkRrzuRv44Afe61yhNPYQKsvKccXo2Rc7PzSTnrOZLxrNTH72mu
v+To4heuiYJZVuBsOU9TU7KMOitTdpNZnkzV176JWDjMjdP8zNKClKRCUdYYsONN6onm7naQJTNL
dH9hy+FJjJHRMmoSiHzriJT1z+ZrWDptB4W7U0a0z5gRQeOUn1pMutq843akwvy9U3rJPaZapDWt
uPr6opnlKID+0XtOgXt/VHyM1sOZSwVg03exurd1K90/rn1LZMGFAl2/Hqq8X6NjLC4NEnepp6ON
hJkwra5SYtezRkPW278lOsJWPVT116IPvHWl6KBo55p1Ng9DrJkbOzk7UO8/NKO6DFRO/oJ4tBvT
iSxmW5n9RgH5E6pzI4Ei28W6le31IO+ureKKlagTwYI8ztaBYhAHNJdQ5R7xO8MHS1IEhPNeZiOt
nWtISzgAYgcVQYWcDtmJ++34TYI786kvj407jN+ip7QCAOx1o02whIo4OiyKBdAg7aSYanyufJaP
pK89I5tjctp5ZDrkZELsk9laF9bCosExAQOvrhQrKSdqFroTMxdMvyJXeQr0pXxl3M5fSF27pqIw
9g/10uPyTLVsH7awg/XZ0GwomklGH4TWKXKP6jxnUhuvOyErCtqFHKeN0qwThaXVEGR/TheBc7cM
s9tL6o00HAOr6KbiqiTFuBaK7+xjhfDDmQwRlIB7Qnied72Fi2FzcdV+hwGy7D2Q6CyapHTITQ1v
0+NGXuNfWqaCp5GuT7jAnZlWkJBysdJNFswes9++mX7l7WBekZSFewVK+G6YeAg2NZfqVHrj2lLa
YS0fhZEGxQIJe3DWLIvyyFx5ai1zgTQ7+jR8KqzB0ARXNTH7A5rw78yi9GWthsmlH11/89/28kT/
59n8MzRbhUzpBnn+UPbkt9CTZZminWBCUf4bpgaMe+Jc5KKQHuarSuTGNREVV6vo87XQ6F0So61f
G+GKPYXwesfzWrvlQfvDrfTnwBHxq1tk/VLuZXiDlwUt7vPUNWcxL/Z7R/DxpeO0lMt+WQCQx1Bc
7irxs5ybPqWW1EdBWMjCSDtuPhFu+omgE6Lpq2lv6kFyow7QLuuSWUkDg3ddOj5lJGXZzZUkU4GQ
NCQD2THyY9zJx53UN1csBHduU+D1mO1ZhVl2Z0fSCRK0W1DOxG/+xwEtIxQIV9eKnVoYGkSmwbua
AsQnmS3qxhXcMBfyoIruATj6AQpydpb/e1WN0DsMiHDZXONK2iI+FY1NL4h3JTchBhPufu2+VBrl
1JSuvUOxj00pSspv9jkxveBsRi+4buJTzDPiTK2DwI4grxcJRIq9iuFmq4jKfilVJF5d32UYzNNq
13Ywe60k8k/Mers3iBMLtaV05qdYMnFqxAo/Dd8h3Q6hab/Qhlh1hXF3RWD/mnARsRDMfqDrgt+M
iA23yYR7Oec5meVG+S73BDOM977jfgk5Tl/yqAnW0igOtDi7dHBHXMnW0+ragtc8C8n5Nrm7KUmb
VYLo+gcKugUpN1DK7KEi5ybvNmSGrx9S3rIJbZg5xrOR0ekYShwaiq4438b5klSK6pcWGj9dUQav
gBicjVvGyr61RXZrHZ1ogdb3fjr9nHVpbogMntb0i/pFqCXNN7nX6+RrNWN2kVMdKxbuBvXnTDWN
01Njo+V0+CfRbyUxVT+oGDCUw6MaT89q6ygbYSbtW6niBTWgjVtTmG1MCxbH6IZ0a0wgKfY8DMto
n1QILhRXbZZU36qPFozI3GuohhS190Q8kDysWf/1cN/eXIpGT5ma37ukEs+xumioT0FwV0kBz2yK
SmggT8OkhE9eF0WUzkivLK1Weas0k9BzppRbOSwyZl1dW3ZHK8h2nemFt9ZHMkd/z/6VoMCIEYd9
monlLqlFx9fOLZtDVvfGJnJc9f71Wj3V5iDa/NNLdJrN1GqPw0y6yiwfaLYgrj3j86DfSNPHS8Ny
OyWFC+mPZxy6tG7ZNc4fKl84RsNFWMdp7n/YoahP5aMzMo0CF3p3kRPH0NTxP2hhuJhqkgi4+5XQ
4lOTPoohUQzeyKqxd7ziqJgKRdoWT4TXu90xGHlmluhwDvJBXBlVzdcPvQUSXOaueDxjq0Q/6nqv
vhkWW0B5zi7RQfmmE+3PwRr8VTphIe5Hrb1R2nhIC+XkdgL0QK57SbF9lhta+NipoQfErw8j9jpk
XCnMf2pA8WgEH2FYnChIDC9Fjyqoc8i1dpok/EgyvVi1LPAOXpjb3xz8sFZyyFqWQGqqE+kF9FCx
lawD1k58VjyqT9Pc0DX1BsnvNDmneu7gdhGASp/S8NLJo9+SeCg38qO2PF46qrhD5JrCcL3vJURY
pg/6YcS6evjHUysGxB3ZROlZ9aTu6H11d4rLzZZpO9KeeSjm7rDQ3d9yFAyksAzmcAFyGawqzXbW
j6u+NMryoKf192hIp9WYoonCjufcytkK5C/BwZg3azYByU1jW6+FY4vj16EU9O+sYI0NNf5VcV+f
FczZVOv4S+1u3QwByyURhisvJV2KKAOuhCJx6RIZc197trCQyakf27r9AJ5EkTGZ+rOcbtWuHyyK
ROnOuoU1nOnen7Nfr5MvqZOif7xEnghsL0dtWjoX3CvjysU1vpFzF5zS8VOGEEKO8mLKNiFE0/RI
A23YRtb7kDcklZp5uZzGqPotqvQ2FrS8oyJnae5U6nuTIOaatMF+GUmfWIVZUd/cLJpQkWY52RvC
3MEVTP88xoYGuG4+l1hWhTOea8vuDoMDS9Gwy/ZEG1BDoaOTYT/PNVNlxC9iQ0BRrfSl8selnL0k
1pC96PG4VGqLyWXP7L2ZE3Sr0NHXBaudV+rMxvIxD+4n/8ksYxx58wnsxPYB7W7w+JccCJyPoU/M
xEtbxWRi/OuQ/AH5iq+fD8KM2yt0gY2XWdaRDn+65fvyGuVpzjJ2PqbbbbutZ5m7ZWnhM3PuV4iT
5UdJC3/dN5W+UxKvYImGcmsgkw1v/Sdknoy41Bly4uNXbMw+2OWVY7zASUPsY8f2z6KrjrUZhN+G
sTJJnIiSI9r5bWfD47d16F4TeuwFVuL0p6sS0JIAVwzxN64FbteNjdm72fN4ahdSWCOlIYHfusBl
jI+8H+qn2u4P8p0B0Cdou479Q65rzbtQmHzP79hDA0KHMup2ieKk9SpZPCoK0QGBVvcSGCpW8cZ8
klpoBHtYInt7XvxkgLts1AKPMkdbAGvhabSTf+JgHorO3ObUZNbWLI9pctrWcegd5EhujICJklEo
+eaxhME/1i3gzBfvjjWSLEYSeKJPPKBLKgGZYf2lzdQNg2QN+tDuX2ofjkfLGH/IUuZ/LWrKM1ZI
MEXlLPnQ52YzlziwEy58KBRnQK5beejrXsDiZmW3WgFMjtuD2vjxspxilH995G5FoKl7z0HfUfLV
XgVG3X8TUbZPh9+m0StvBlE8BzMnylEOS4UklNZ09Y0cMmEr4BGU1g4tdw19xYHy5McnqeYJ55gH
IJOzdbWlchgXd+hCw8mfdHCheqWdnQpqi4cCSM3CQzVjgZSk1Hdx7zVLfwz9U+D0b8wzqqfYBGdQ
x4G9C6WVDgDsiHyxwD7rBuMiIwXJr5PqKD1EcmPO/qSUKJ2v46aunAnRCxF4ocnIweTtUtd8+1Jo
0FVI/iXgwA1RoNWQwg75ijmBZtVifViVXkfzKBb1UqQG0Svk02gnu1YPovMIWMpG49a0TraJDfN3
4mDizrU2f0Vi2i49HkKPPXmsieo9+tACcWRJXQj/0Hbi9zvYJgX1oE7GdYfj6G67XrOIlcL9qWvx
0jFz83frGFenUIYPVILTUomdfu3qmbGMTGW4oPJC2ZfqxYdddN5S9FZ1BDdhvdUjyW8bT2/Rlppx
CpAUGMtWVoAMV81uAYRmr5vCVVIyTeReMV5aoYJREaN/jEU+HeQxual9LAHEQY8QjTfEORC3p9nQ
Tcl7Sy9+E63G0BhuYZCNSzcIh4Mxmj/HyRawl5vkQNfTWAca6y2oVxHuSKD4obLl0Wlx/zAotqUT
vVg5bps+3UAoMbYFC4dLGtc+QAKkeV0eQJiZh18nBDbzBX+In9hnx+V/kAiKFiWyzowM9j1yPKb7
+WxyrYa2OBaaQfIawIzeCNpTD6hKjryGx2AStfgN5y8itqy9KTzaqfJ7qFjKHoVBs1KajNhHkcHn
+1piyj2XRJtVqcPSk8MQoXmjpP6hQlzhT1p9koXlR3W5b6eVgFK1CFCgLb24FD9of5yy2MneKOkl
uzjq661lZcXy4VBuwm5XIUTk2aNR7TO8hqi7ZvAvCca5x6ZO42QTzmyPx02pxrNZh6J77mm0rP7b
Xl76CcKhQdvRTCUpyYPftG3K7JVCxVznFiHamVvgYUebdyKjqSIwOrd6CGj8BrazH00leoYL8R7q
LVKLeeRkSEvERNVkHg2O/peHvQiHZ2meYF+qS9+lwzk6znewA8UzWB3zBH6RQBqLestjjV6mjr/R
mq5DUFkozqEil1nObBMr3MN8HOA3htHGgFxAoFXsvkNiXgKroGI2H9fm471K9p5lXuQH3hl2vSra
0cIcRD0/tKkI/+l8lHa5lx9iSZx9NSj2n89ZfrpN5xvrTK2aZZAPvwP4Ltce38/e1ZnbyweywZ/r
MSwj219jXNG3GlU4KLJ+QqIWNSk5JNJILCxvNJZF5HffzJ4IF7di4pIhUkvQzJ4CW3Fu9RzdV9J7
+exa45fVmMazVRvGQcn4cOQPANNgFS9e0zo7YX5KNr1XlvuYmuFrEQ7XqnOnT8dr6bYXXnQpaLte
XXtSePrT4hZOl16yPj73qW38mncUs3zsjPOR3hQk7hXmr5EdJbAsmqLxR9hqDemsUXC0pPYgDs8o
RZ2nCU7GPRr7FQ3K/J1wKueUWRHSkPlVeppSCS3odcgfEiHmvWro0kXHdtvyZ93biRnuG9csSCxr
SgqDwJzttEnIwtXt1y5j6YgExv+egyEc8XD9blidFCiMYNGBQykchFomkdoRCKkbIXnaIku77gfw
mKsX6e7roCT+1ixLa5ugerfUqX6F4H8lyyN/0js1fY3B/HUUdLDWwcu23Th7DLvo8n9bR41/9zM5
Lq0E4ASz+9bDqve/IFxwBRTdwoyyNSZqnV79fUJ/NmMV+0vka/H0lqgDY2/Kb0pe0poc+FRMJQmP
ZcO6ERRE+VJ7OAsmuzbWBu3vVeXYKBWhF95UBe/WXODQc09QYUNGs/UzqEwzIa6+yGZRpmTlplCL
YYm6TJwalxuYOeGTl97zxmnEisb0nJxMP2VsIr5kH//3Z6D9h6mLD8HF1ujOSSm2atHlmt3q/zB1
mSII8maqgF+nrb9qnKo+kWe9ELM2wVAM56zNG7knjw2srJk2L+pZQKH41gdmge4i5RTc3D6qvIyO
iRftpO12injMuVQIttJ3W2ZaffQG7kO9CQGxmBqbiGCXitzUuOsAxigrFfailiTLRQDiM6+Js3rs
uQhEwqoTAA6LNTbw9gOjxLiGviKOY1yzcHTNIzPEiUaDs5C8tC+JENjxaUG0LpUGWMVFk1pbxa7z
d+Dt1UJvEbRVQ1a8l8xA7CZMX/FD4J9Pqu3UYqOAmxJcMrMIzzjUKdAnTbcz56pL4KavatdZP+ad
Pna93eQX5rYsesrBbfdcTEFxi4rpJxeQcopV7EwqK9edjaJ6E83EdE/9lo+9+IgSI4FBMk/K037t
Awh7gUIH2VdHjoRnYdFFlnsfzNmSjc6IaFUn2/Z0MJG/FMaRlf2r1G5aI+JlC1PDXk4skINiYxD6
O3rwvZic4TXUo5I5mB6AZx3c/wcI+L++Tp5OnAuXlKXBlVRndM+/f5360Z40axTaAcpBeI0Lm+h2
r/D4MznYaxTViM+5obw29K0vCZfS4wkRFgHpQVWrknaGm1VB6lD0aXsjQhP+g9KEP/3qZ6rCf8Xa
49IxEOOtm7z8kFXed61qxpsxb+rG1HaPKichGUu/bk4surL3oGumTeEV2t5KWySHnXl4FIcrTCOV
Xf2K6PJ6WlEcxNDkT7Vb4hbCXbGD00RmLtrGwSY21C/GaZWPxotppdXzkCvOxRnQbwcpK594jMUK
aWi/72aka1GW7ZZIQlgsafJuNkW2KSf/d6ZVFlcA30F1qLyd5pb1snBde5GOSrqrM7N6GsexOE9J
ew3Del9MtvrqjlZ2ABwl1pLCOx8fR4K9FfMnlmSkzaBoaBBeaqPxXlyHj7KuQIKWsYGRdWqpd/ZF
660MzbsKgT8eYrWgil0sqLQpH46ppcyW1X7vKl1Nl4Rgj6bCi916rnsWxTT96VdYYVzwoG+5Sblw
c0gAa9KNqv5sdMGMttS7Xxhqhv/Pd23/O6X+fwg7z924ka1rXxEB5vC3c1a0JPsPYXtsxmLOV/8+
Ve0znjE+fAMcEGRLxyO12Kzae6/1LN8lv4vECQe7se2T5GVKn/s/HlBNrVdV3KbePoi96DbpQVys
ksh/MyHh3thLOhu6ZtjlpN0jsfal3k2rXvUQTbNnhov3T0aMtc+dHGNGrZlMn7JR1w4tOj7c7OgT
ooZkAptGfzHCGQ/Gaq2ebnaMnG1G37rBmObMKwd2HjIEM9EpueyIqGxQkuy+9QKxQS9VBFV9MPWK
/MsEVXPUNgRgJnlK2ntlcf8BzVaypwk2JJpCotRYH8vtMBOQkYdouVN5UGe/D63vsvu1K/oC7hhu
goisNVOZSpTl4B+nwGwJSidyeGpYs3msZ3gR9O2d/eCRJ6y44C3MER/PzMdUedHWG+EiBUGJ0KiE
yzcConpqezYEhsxcsIvwhxYbDjC+qeWzUc7brKzIUFUP7rlNy8MwhcsuzoS9rWXvRF1qpE9vU0MG
y/tRfailJKLPiQyDlB9sVXxN6DAsGAJByVIII9+HUjQTuvmzWkhyKbGpgoIxyzCv6U14UuranOGr
kq5b5sHnMKk2WUNzkQ5dfzVqQWXWi/CKKyd4hAqc0ZJmR0tmBqtH2u3/+KKQj97f/68R0pubLO5T
PjVvZHzgtyhj5AAjaaVRlpoHOFze+Z9nTsGYduRZfP8dchDnG+XI4MfRL3fdHpAXa2uwYbMPRp/z
vemAFFIrwA6aOB6OdtdGL6y8b3coRKfXL2pJqMb0KwSP8plCyr7QnyV9ugjqh/sfsuzBPZH0iWCI
4dEeuCLNe7dt93DEfp2Ven6MmZ0Ok0W9QtV/hRvXkuPI2SRfa63xMpvhAByYBiGYVXbyyArO7QQx
3zHqW5QFAIpjq4I2B38VW/7q/lht9SigDe3N/UpNvlPfGQ8J6BAU9a/zsOjPItQpAqYR1VdqZTcW
xWaD9tvDFrwE+0ucBeOX2q/NrUVgoKJsq0PquV+gIJB7GiTbFmrSrS2XN9X+YfxCXLHvPIjK7J90
i2BuCa4u/3WFAr1/ajLv4KAPF2wlPtmez2wt9Alenr3powUwvta++FpQHISCZEFScimhuJ5r86s2
CvEyWeFOQ5L1Uw+1XYz8nGjstDyrpZQ2ibUqCDk+ZqHRISyVJI/GxsjaJ1hxWnloELLviobMWfVa
yRNnz33IjpAO3+Aw64qRXV3i+GdvOta9DGqcet7doyx0MiQDmYee0vv6EgKDro26fbMyQO/qdVyc
Aw8NbdypqZ6OAIyy0MRaMlMd977O4LtA2M9HY59ofnotRrH2nKU3H5xycK6lub6HksxhQL9vQmOr
1FZ5aU+ntJ/WPXs4po00Gc0FD1XkLwydQZpuuIOm09yROjNreXRCpz9/iATkbjUOhzspxhTVeqm0
6AUaYrhBiIMzR8pbMKC8TkD+eWsH7PkaiQs03Ntaljkr4PPFQ9lN9ZqlUN+pbbE6TIaW7QJWmNZ1
50s7ZLCcZL9XVW+dnSw3CoUHRyrnaqnjr/XIR6JuElQc9tXei8gCUm+L6hz0GsznqWjhNwTR3s5r
RiiSUZXqvY0BFuKXglSppgPv1iVxqx5Pqqx4SueL2oSxg2MxGMPPffj5vg+LecOPqsfu5NBOLaMM
jr7PE0dPLI8WiuQQj+byCaWCtoJQNF+E/xJJZJuCt+m6kW0ShICbNq2MBxqy6kdSP4M6ZOA9/2O7
/0c+JaspqhT+Z3u2reseDNR/r6ZhZDd2lzTaPhdJuJ6N6mvfjv1LlIfBsQMZwxajMr8s08sSlTbl
vmx7uLO7M+tp3FdDZHyGd7DGjx+8hU0Hs9NB1eqOvfE5ne2f3pwwqkJdeA5np79C4FoFph7epmya
UPaF2PEzsZSHmSaJNuvdQXOt8GyKWDuPTr+AJrbzPQgTlDdyPF56df44+zg4ZM9XHZKhyjZTqWf7
UWsek1H3bvnsu9tkmYzTxBq7v2PSrAqqnZtFy9asJvvgjNKoEP0oaAi/+1XrnERBK1zDo6KegWRg
6/uafh+qI7oDbqQ/RbI2j5KQBayujcf7hD1Nmw3ShcbaVDBJTlmrXRUyv7fibjVmmnNjBiytGEXy
4pno9EYnyffN5GRvRlg8mXlaYtUDvoj9X2zaoi0fHBhqx9bp00M5+VifhfhyHycr9JWx9ORBQyIr
DZr+foIOQF1iuq1pdvT8CfP4HRPbRici/FOeu/a1uRJjtqTjNeyLbSeFZEpNNmIJOd2NsvdfZqkg
xzURqqBNT8EgiuwL+COGFVJD2+o8bDHdKAVtk2rtaWlpyOPhQHpDU0RJNxlsuth1+KwM8ej+B3GE
/R03479IM6Zrum5ASiTWcy/Q/yDNWJE+mJYWtidjdoxjNljz89xnW0MqZZohHQ8047AKSpmHbs5v
KYTiQ52JTeiK+nNUJZ+jrP08zWX0TZ5ElH1gEM3mHqnBNAhno4DrKSbL4G/UI9iTFKxytKeLFmAp
CkV7nrrMfzChXYK9XbTtUOve3iIvFcFBED07oVUdakNfDl0/EQkH9YZOLBIl2wIGa8q88Emawfhv
0Tk0q/eqB1kweL57gcdYvseOsSkiS7wu7Dxnto4HgPzBW6n9SOUTdvGdR1r3jAtqO3pJ43ZAucqg
sHXeqWhHFsrROjbtDOp0dC04tHXyQZD5utKq6sLYDLPTHPe3fkq/mCKbjpZV+7uiEB1Gihqeg/xD
qz9wMH1FDuEc6cg6rxMRC1GysMM3z6VuETrfa89ZKbBTGvqHyeD8oJMKEMyfUgNNFd8GDSl1Rg2x
WP+spZHxzBxm2vTs5i+sKCFsKangXPxW2y5uuNAcib7SZZ0/YmD8K6cwnkuzjt68CpaGzAiaxlc9
zX+wH9YfE8fNb0gt4KJJYcE82OBbSnLgK5Rt6ynXxKM6tAXB86nbXnxJ37ybjRo9hs1auqTVE/vz
qM3OZ60OrPcBFdAhjLuKMmwp9hMDsrVbd5h555wJiqia7KLX34I2dI5zMFWftWHcFqHQ0CXP2S2J
Eb38PhuXIV/PXk2xIQWjszx4uq3/18Nbl2TA358H2bDydUenIHNNin/X+YMc6IH9oDeD5CC2R6YT
xoT6xyqgRwoXKwpXaRPqaPYJGP6fygRzXzia80Gh4PuZArbxl3FH+bKuVQ6R7tt8jtxlujoyUqFt
JIccpN9q8uNlsyQxw6OyWIDDc7bI11RgXtHN4gzH2LuNdKTVFt/CGv9Q54i9VJlq1d/B1HwoIDkZ
lShVcchnSRjtDPkG2SkkwrTN6TH/jbqkEAHa2tXTWi+ZKKp33rKcipZlD9ko6skaWdg3sdNHh4Zl
/6nWA1n/MnVwpsYgKCBFRhEEGOgAsi5dg2hhCuZd5dX+rZCHubgWmfk1reudV7cVn0IcN3d03pT0
QLZlhSdQwq8tH32qDtQNEytp1XfyoDlv7mpkS5O23TBct1YKcrdMSclgJ8aIERWcvFpgECBMELAJ
xorhPaFSxi3IYLDG/kvazvNrJAgTrIH138K0weMvKMBSOVozsSRt1LZFbWBYh8R/AVot2Yf541ay
6faR2wDBy4OCztf/UVWnZjtODAvLvZnHPeIkM9o1EwwQbZirZ3VoOvCe/QL0CAbOqtP0v1RJlUQF
Ns3SFNfU8aynRZDDG8Wn6OzhOr9Vsgof6JHiv2eCZLZDt2u77utS06jIcpRgS4Y2VrLNAfFhhtCY
mXQIG37VF2U3D7jdSu3A9h2tuo9Gs8+YKd+5mA1wEkPUxWNYGMWjOjPLiUxsH0cwftILJnUBRSxi
Xi3P0rm3PgOS2NnUxPfB6GTM2mFqkg/FVo+Dzr7WrX80i7FhD0ldIboKpS5b6ftSuUxxuAvT7EN9
MQMsskVN4K7lS8aog7rBrrdTsmYlcI4M99H3eAYX2NxucDiSTUjY3VY9oyyevZcptP1VyLhamq+H
18ZCTxZ69au6Ugd9uoCDmdiVwVaiPg73Gv6gDbuF/KUYmYb9sg0Sy9ouznAKXQIPEzipG8Pxs/e6
nD4ivfdPC4vndkmmh4Am0AfbeEH7aiofZt9vj4OJ618bi2+J34hr1FU6wRecFeao78fykFhDjqAQ
9Lkf66/6YvmPHlCFl7lpwRtEAvkpWUHWMiaXhArlPmAIC93YpUzid2rekOrtgbi+a1DP3rcWAWpa
l9l/RZOqnMLf97Lv+h5Jvp7EP/omsXz2nx2i1EDMnQPSmNoOD95KoBj5DhDp1z67mqDzDKjqcRqm
uQ8mOXudVfFe2vpmLEfvxUkWjfQFQT59ZxRUcIPxYCFypMeF2WFk1dxOWYenZInexGjU5Ds638rE
YB+o7ALqtSDxvzEV/mkssmCqq1proIULekBpOV7QESu9ozqo6ScF5KotDe8Zb+uHzYfvhgUU7Fjc
NStVJWix82pp2nxQ5ULeaTyKYuJW+wIdrBFTU3em8PcU8j0MB/2p9HLvLzxlN63QxAfA7xipdBZs
tJbiSbnpRGYvW8PJu61pG9Vz4O0Klb6DNjwYEDCMVvgWaFV+WERrn8ze2qgRhnpCz1VfHO7tjN49
ACTnrQxD7Zvr4f/MZBiaC0KqpvmyHfycKeFvALHlpdSCHawNUvwSdz/3LiTSXK6yxd+HeKy3vLV8
vCoZAbPU2ldrMlzcuiOwY9fTLvkU3bdu+CDZdpjhMq5biI2yj+kMz3WpB4/F8C0iDvpJVZ5NmDGb
7fzTUGrixmc32MWVS8qmE+jnImqPjTdY7xQB7UlvPYaH8rLRMMYFHQJgabWkGYzaVlXtzpJ+ule6
9/WiNaK3oRzIbiBNl6Ex02t1UJUk46Rz1LYvpuss+9913SS/nzy1YGWMKKBhWf7ji/HEBmaI04v6
Zxz6r/+BbpTR1v946stPCmx9HXIfbFCGXn9uqFn5Mtea9O4YaGi6Xa/CSKGYuENaFDDPi+6GYmOv
aqApWIKnKpfsWXf5tBysbon3aMnS1wjzz30fGs4tfNV8eer5MXbMBe1jb8qSkYzDR68yok0Y1e2H
XTefRIF9XU8/9eFC7kN4VJ8btV9SZ+64bOfApGDOzPgQGNjMw+ypLur/eAu8fy98vAW+oQeWwdpH
4KkBxvLfC19kpVjbkWgcK2O8BgPIZ9BX06lhC7NGo+O8udgmd1HTxDvF28+ZZmxwqw9H9VV9IsfS
acBnJCYY7cCx86Mzm19Ub9W14oPZ0J5ENtxshh5l/bQYwfo3odyvC5eGpoYfQt4vee3++lxEiUZi
cVO8Z4vB4oXSRF60w9B+kydW5fAeUyALEq1OFikzDxLAsw65eb86TkssGwrikczrncpMhU3JVK2h
uloR6nGguW/Bcn2yyxJGZz+LdxGknn3I5jne4wOi/mAAvBuiOt+q0JUsSNwLQJXvLeq1V2bYhPQ0
jkbnpCV1sQ4/qegxddAl/EWdOcif///9CktOH//1aPcRlpqkdwDx5bf6k7rqIXFEg5FFJ+RQ0hEU
X/tQs7/oIoHobQlBZngV7ZDJBBeLdxA8iEOYerEvGLY88bRedpptQFOXhY465H37Q4Ta/p4fafRw
6ljET1NQd1/uVYpGwlwhcv+vZDFQN0OX8NFId0O6qYFFz6umy98LoBkH9EfjhmGk9R8jD5Pf8M9f
O/Atudlno+/orufImcg/dmftUPbDVCTh8S69oOlerkIqsqduEN2pTJJ4Z7fgSzC3W/tIiOzRcj0s
oPb8oUM52elLZO7Vpcj122h32Y2ttb79/SBCu8kUFc/FBpjGN2FX+OWVUcDwxj2MsWJdjiQEMBoF
lNJ38cUlav6O4MaQPbmDuGa+WzyxxVir0sPuA+SX7baN8EBTfw/HQcea2g1x8+S2z+rCsEyLqO3E
PNGBBsJN0+TU2T6Zy2EJsJF74VBMNlafyOzxvQhg/nrD2h1PmC2V5KccBhcndlUeEL5mGy3E11N4
NNMpRMu1wmvcQRvZJkdQvulVCm1aGgn5apN4ZSTmbgEq2VsFETCBhZ/jnM2M50MVLg1hrzNbiZha
+ysZFB/mQvt/lNtQo/T2SP/n54GoeMNiLGYaI1aOHssdKns8uZGVf8Tj8sby4D6HWvwBvqG5qEPo
5e39jDiadou5TObVjikRPFM6rn0NCRnCehSv5K+wg+mIXpFVErvlZBVEiYzbroptZYc/1da3qI1k
1VdCHGdZALtJ1WxJnTRQ5OGLHrwRoI6ZXxetK68kaTb9BtdotDXrpFoXqjHZJPVwMc0P+bxmRewg
1da9jpaDBpuxDWuBDyTuwxOujid19fuAsJL0dsOqywd/Kc9pb2AUtwzaSJ1tvzrS6ZyP/tVww+R5
cRbr2TS0k5Nr1ntrojl08O52dPqhyGYH02kCXAZm8FDUqXjwLRKO7PThvt2HxV2TZWE9B1mYk+K2
GC94ClmeJFxXONGuWkxvQ0+capBiUT6G7HrTVggxtMTjNiyKbqcZDpuFyLDbLR9l6eIrDf1B4+5g
H+ANL12uMxEZ8dsY3Qqhm71TW6VC4/kMaGtTFPYlre3ikSGGeHWm772DTfJ+Y/k+mfR6W3U3s6i/
dALiMnaO+5Wah6mv5fYnw7oUWvA6aOA4YJGf8Xb7H1Fg2eQu6vEKSolxSwwMgFU1fxRB4x88gJsr
relvyu46BzqCgWmwtuoybBK22fJySqwPAticZ83HpOiV3if+LO0BjgRCJ2RxH6NL2G51UyCQ0Ol/
ePmQfUqpmXdskzTEm3awDobRuhW9lmxsP7eQS3t8Rjp9W+VttJ9xJT259o5NJXKEeR4Pyi6sDp3V
NHtoU/F6achE62nAru/b3zQ2SXuTCZ7qoDK7hS9aniMUy2tQrOF7ZGEajz1vAB1EXe52Wn7fRtUQ
AwlafFA7KQjh4UZ3jGZtZTnpFTQ9z2IoXQrI+dPcp4+IHJtvhsazWGaz0FN9xVblv4f58DiXtDQq
rxGnbnDLFdZSY+O3hCiqZ53uzu3j/aEPaVCh4w0HwCWmkPobSnwvj6Y9uVq/4FCpPAvka6VPzpYd
LtVGD+1RphjU19/frGFX2AcGo/f/ff/vb3Dc8purdNYTrBbhSaIeo71OyLlr4L+VUgXedNm0XYrY
Owz9Mqy70gtOVuDslXDbTqFnMZlHA2hR+nWpTFyLa+1igmdeTeNcrUkbmG/hmIfXPAJ30ztEN+VJ
cTAXck+yCv9U2bUfALTxX8Is71nRvvM9/kqElAzwsQbkOjx8kqn6ay5BgswRtKIFc7/+je1b9lcY
Y4HPrbh9QXiDI3yS8vk2/Szad1wI8xfEGMauicr80APqcYaq/+Vg0NnvCr1G/yvXmi4lC3UI8+lQ
2eZ3rxms4+8Fqk5xR+vEL6YEIz+YWZkem7ptD6lOMx737LzueqLrYP3HG0tKAdImfyIcbT62pUCD
hSlovjD3X4Widq6sRys6vO3DVKPaydzLNDUWT9c85WNk02TVy+pmuimON695UuHJjldr1zv3qwnW
XmW/q38AaCBd81m05lGY7ntuZtv7H9SfR7g3IXo3rBfnu07C1HD9FslAQjkTpVNMzvBGjc7CnDk9
w3fzkhlsQfM4XeW9lb4UdvAcIRHaJAbFvTor0OI+zYittbw3T022gNdoJG5DHwBv3K+FKED1OhV0
fNk2/jnB+P0Im3Je37tVsdQewgOKVqqHOgzBBfKvQZAjghO9zceT5Rl/RflYrF1q9RfuneZH4BAz
lM55c7svV2PkpuwKEkIJqTI2sbTTZiPefmTvT3Mk3Ha3CO3QFMu0Ylugv3RE2+8mPyjPFLHxVWNe
vQ3M8otf5wnjlfg6kH/37CT69Jwv1jmJ3fGTpiRyYzIMPCMRwspurcff8pJaIliZbm2/d7OFaMdr
znfFLxzs4FiNzbdGt+OLHSHBRJLrb8ViB69RbolVWOTVwRxAUi45E33Pguc5yQzMGqnhUiHO1WxR
vY65eE/MvPtGjs07ERHtV9s6WIb2M+NufZnrxji4MSGHXVB8WhqyTep6RtFdZeKoRUFxM/Rk2BiM
Jj+6yt3ObjECt9LmhyCJf6qX54IwqGWCdmzJ7zIW78hc0lyPCymHNhbEeHLIx+79fYUp/CMOMLjN
pdmf4raKn2he/ES+tIJpy1wR48xDXyXNgzUJwoNNHydd0kxAOzOSb2IQdfe/SG55G9H69jZIaUhb
XgOCyzcK0mYqKF9Cd+PNpKeoot2uQn4wvNpVP7278D47dLWqEASGwQ6HrLn7JPg+XwtwUcH1hfA7
u8Yn0XsTyl48QqQjwNByO7ja8kNpz4W5qpxh2EXkby9R8FNUBpb6ICkPWgw4K7Ghgfq5bH0iT9sE
3uCd4JTxLDLs9NrMZvk28S5PMsJ6IJphb9HnXVGFDI8QHdAelGN40PreewBVGOBatcN7d3LwaASa
pf5Row87MC3rd5BotUNkULZZej+TCCjC+7hPXcIpYp2R0z/fAb5NCk1L+sUuXxi+NTbZh5GwtWtv
L9BdquA0ltZ3fZ59YplN9LluNJKhwrOPFsujWy/6ubKyRmwGLIm/Er31kOcAWUbTpwQAbSRFY3jk
5r3WIKGxQuw5HgmTl0rSVWY91ejAJ8ZBzdnUa+1hyMPyWb1QZqV78BIEfNriBletaOONEtbwPCoe
fc0F+tPB1EmK3lnVaDIuHVPZU9r5NERkSddkdYXABLulvNLALd8/5C5Z1mo/7+r6sBNOrW1wDDgv
TTKmJ5jFO3IIbYaOHUjDCCuBV7rBzvFN/wLm2N37eecxKnDzrzyFV8mAGZH+o/ZQNbOA4BEGryYu
2a1Rj8WlaLm1FxQGpaA5xsSJqAh5Fmftr7PUoChvCtRlVYmZsNLmu2MbJdfnaLAYU00MvSa0aqmI
wpcJC/669JfgRb0WTbBg7k1cfbDGNXpz/qWox9iFoAW9xFgOOIFTKAAJ2XxTO1UbN62Tm0zNtnBP
ag3py4tdkRbpIUwGSvTQSiW3KyfDDC2nbQzvlKVebjAT0UAf7xMi16JQe6OHtZ5AML42rFrPfaEf
+Qm1N1efhwstFnM1dEm7M1uD1RUax5qnP6NuYh/OfmGP7E/88TOh91tLmrX++A7b4hcDthnrg/iS
5OB858T41g2js2ZCB1dMHrrQwSgrv+CiHh3dQFDf5vq2cUvj1PfV+IQjq1vlZX8ZVJFkl5BTEqxl
7NkzlFTudKd/dLMTXbu4AZqj8dHD4uHu1V2m7jd+jRLlbnsYUzc9JHXWHkd9qh7mhBjoEOb3B17o
h75OAeDa04sBIZd/pzJeq76ft8ayFNeWh+CpB8G1H8O3XLupRvvQVY9xbfgs2OG1FjH5mFr2aqwY
g3v0nJKANBVTeGfUejU/p5NghM01aI6eVCLSjzMDM+ffl61YS1umne5M8TYAjXpQ8/NcG9+E5yEj
5U+9ws9nbpNedNuocazHom27bSLPIvmaOlOvRQ3g2mjKNrPAEvDbbR8sQ3ZUr6mNTVyP/OXIfmNc
XrJw1/PwGAC6OjFGt3aO1umf+qT5IDUn/auv8sfRsYkYcTrzHMjtR6eNAPSohoDl5puWyeVpsn2J
pV7e2FcXOwRN+gkCiPEA7RRqvN1434vXrgduIvxwQcNPBGgnlg7Qoid9u9BjovQ9zoPwk2ewXEh5
UaaX0Y4YrPAQQohfd7Hu7Wi9Rv1KosEuxkM3YVv2I3rXoTx4KQO4VYrVhUzH0N95WQK0twqfqXv9
p0YEt1p1U9OFJw50yLVXo2RS0pAg058zBPjPERaHK7PLYKWkJBh/8Wx7fQMcjoZwmBnDRmss7e2q
jo1hlI9WTrYp4td3ZCr2aSbZEB+s5+7HwBYHP6d9RdH500Cv1Tal85MJxS6Xr8gvZT45VF2wSFY9
a2bsskGow9F4rDUT/rgMURXF9CS0F2v0oOLidXzug/mcuW36UTZ5DjVwcTZpoSUfS78IrBp+dAns
kS49goNVE0MqWLAYvRJoiitWlNYZucJ8MQ3b2OoaNtgkufgE3D1BGfm0TNELRZex6yQ5t2XPCRaG
s9+HpveLYz4Q55aI433rlvi6eHNM78EjJ/pHa4fghuLmK47vdp1WD54XZluzFMmFzXt5BZjqbXTb
MB6rsjrhSvIOuiaFCWoGWYXxAZBqsvKGWPtCrPiaVNz0ryFAMjtkY/GcgggD6hm5+0V4w02rKJqK
0P/QSpEflMzKcV33bMbLK/HF+D7+7qtZneah/mqyPVai5abpMdi4/7EsmZAZF39KeWqGNc6Utn8W
ixk+CMM1znBWabrkWf2ZOCGDm7UubuPIjo2djbbVZtt96qiM7MSpP7eyMkKI5x34XDsviRgOixXv
kyxr0dc49jHtelpQUidQY3z9/bqBmmDM3VddQdaWseSJjfNPz9PqWpX1j2JiyixEaO970/v4PZH2
EwImyqB+p721MXMjey+EQE/M3mOL+WVce7RRdpovjAsWKAlrtIYfXSDGVecZ50iz3xBxWndbovIm
TkT5CYDQiEPt+8tE6tQrzwL57PZdf1Re1pY80S2S0XLL+BruDIa+ppxmYg5RRaWITu5fxPfWb6Io
ANWpEt/Qy2A+gLV9x7pXXgogyj0oCRBLUHadxLhTWiAv18IjgpY3WwroVLK7NrXxNfO26hXFwVUv
u7r4bmRltL/DzoWk22OJC/e1sTxOsZXtmK0ICDKeveqctN4qXeidiCRVohhOz4pDD8DyF4xeXRK5
Up4NCQZ7iSSkdC4qmLh2HjyzEbP2sIvAJyvZCDsmc0s42LDW9Db80riE9crMtSSobxmuYsTD7NNC
KeeLsGysqd6WnWq5s11/cHOfea9mlAdnMsRxEP34MMoAtxoz2FOsBwRZpgjj5SFgc7OzPatfL1n/
67XGrUgmUNGby6z9Fcf12yztONysC3QlCmZ12cFrB34074op1i5TNQARbPvlcO8zU6XyX42M1ywQ
wbepsO4nw/9O5Jdihzokd9wv/+/vIxch/Gx0zUYnc47WDyCTxnmaUEa823WPErXI2gtZLMGl7UNy
H1xRfCA7vo0xHyp7SiBedGhynDQtT0K3h488P+TyU2cgSjgIwdxAczex3ZfvqRiqTdciCev6qnof
M/G50gKHnpnebNFUVPvRfkNPZL0n4Ngv9pA5K3WZsq1bRb3O1poAUhgpw9k1XoS8+DUMDIh+QwA9
PUXcnM9lv5niEWgrHj5AWG3zpA69iUGUOBXWdGWIWLAxFjH3Spd4bLcwlr0MyJHvI6jKPgw+nnO7
9R+FhDKh7TV3uhk9svEC+0LFdw61Nrp1C+JVSGL2s5YMewiFJC16RfhWRxPW5Um0T1M1Ugjrks2M
1uxzgCzar4z42zTY3QYnaXEJ+ro8IgijY6dLxafcnHWWscPRiaK6LkGKxdFrIsu4xvN/Wlnn73yZ
7WcQ/XNe5nbYdANqdtR/+qmY4wib6ULKuB6IZ9TzJTu7B7oT+J7+fRZ3UXh/LVVntDw3lRQE8mED
Nc/taJNtQLIVkS7qEmPgoZuLL24dVF/5T7CpptvTuvZD4mYea5t7KPrcWhcxEGIF6x2bnuyU0Q+u
CtZr4XzraWS/Fv1LKQExSh20QG84wVTboQx+HglMxPIwXtOZuhIOJOYFZ/TD8+zn2rmLMdm4k0Z2
ytI+ZHa010mJuqTyykLmgS89SLdL1pTHMvCBxLcRf5Df16lDcp0NOnxvLC/dkNSP6m8UG3q1v5e2
LSxsPxxOkeuMP+QJNK5JnZAiGF5qkzAYU1qaG1GwZskzdViWgHYAcDj1esakgllCe1VrWRY67jZ3
LH+T4NZ6FuhZt6Gr55tB0wmrSNv+Rwg0kidS+12kSbTGoO09DSgi95iCqqNVNeHDWBDcM2d6tB8H
Q9/lONEXXbe+QLv9CdHo10lSWNyJDRRGGaFdMtdRzV+3+DE6Xfg2pMty6aIiXauXkaJZq6bAC+bn
ZHXPvX3rlApKnRIfEAX6rgprtqFSwdaAFbnYStEWM+rdpFoVbYu4pawPkWEpEXX+92U458PT3Idb
1faDe7mci0UnO0YKHEQPWa3rl+aIVH6t5M6oANoXdSUV2VkRdMe7I3oczOIlxGm1XgpjeoRQUB8r
uvtbOwmpVIkkCeRBnZFRw12TGvN4vLt+/WD42Xn90+L7yeWehGrCR4lIVVjE98StE2zzSfToFdP5
DiBJyBlZj0PbstpaBXAe6QDXcOKuGic0jrBH5/VsBv4V0chyC6yY3qj0tZiEzQyiArRN4AxcJn6i
PC42iB+rtYkT/v4Dqi8E5ZNTw8XtZPCs0oChJDbWLkKzbewGMvvKcs/4reb+R5NCLYy0AfGf6e3t
zDbOvw8LVot6VVf2SLt98deZ9PpQbmHt//vA2D49hEF+k3BrVPzFsE2k+kHBbiJ5Znb9pwL/8Pb+
lrllOCA61QgmjWMUS9JUrwQmgTVU60QBK/PGeimKzNmKpnW51bPmFYX1Sy9JjhRdKQMWw7qFZtDe
NNcsQOl2kvhR49J2sm+u1qfPC5KKC1yteT34jKKY3Y3IjVkhCQE8YxXGZS6vYrmGdlbknUTsPhkJ
+qI5DoryAXXZQhs7dc8OltytkXaCMWoWtLvq437jGLkGaUc+7VOEKFtMX/FWl4MH9VprGEzLiJzd
qmFEQ4+h0xr72E3ZcO7Nbji38qDO1Gs43Hkt8ek9R+JQe91D34T2Sc0sJjmpWIKYO4XQmoMaXPAO
slu0zZqYaN5MdjX9Rv2XDb/qriw4e7VHh3pUYdAN5/sO/ve+Xe3lAXlkZzG1ZzN0j1Zvt9f7ImM6
BKIyP4/j4rtehX9B9vN4ohn/R9h5LbeNdd32iVCFHG6Zo6gs2TcoR+SwkYGnPwMb+lrd/k9137AA
UpZtkthYe605x3xblrEGM9V3g4E/OFbvR9vbIDTbyHim+zBum2RKDxA0j97ks4Np7WKrqfkW1HH1
7Nt2Ci8FV02AyuTZqox3eaUw8v1mErwwJwyol1bM1RTGy3U0lvQ/KjU+IFQsbmHUm/tYM3NyH/wn
j3nPC8YJTIueD18HBsWT5sUBFL02+YqAcQeDlMA+rsQmC9xVbYnhvlTp1nl+bGyV0iB1j59Qx+ln
7iTpI2+Ttym0sT3pkK9ejBEIRQh2wi5rsmap37QdbmDIE0H/VBJedMhMNX+HYrPywmz6WqjuzPAI
jq3aazvI1t6j4WAucNAZ3z6a2oypV2xADvJfhQdNo4HajJdKF85aNsf7sd4qhVceI4I2kO4fmiqs
v4gAS5NgOnGyBW1yTGwtauZkEMr3SfS/ujoNX0coE9u6MtEbQJqmi95ER7k3jwfdZ/+tYkvDdwAC
KwKEZCZatcFvIVBU+wI2d1A/6G1dnUUmyp1B/vQaXajxRvCJwNxssXFNxg7h0QZQz26c6WIhMTFP
LtcuvA7rVVH8YTtQ3D1za/1WK17zkLbquzVHYNdW+l0JO1J34HOsk5L+R5l532QEbhw1+3YMhrfe
Jb50znIBwDAcp9IxkMWm9sGgxF0qdLyy6sUCAmHpvn9M+yDcm3HV7zsQCatqNncL0Zhrzeof5F8r
kUCEHHFhaLgvhNlXz1FrI/bUoT6SPx0qKRlFs9WqLLQ9u1UMvumEFt1CBV/Pysp0rJOrPB1FFp1b
EVVr7hAAfn0Vev5sdJtmsXWoF/G+CQx902coaTNHye/s9PJRhIdJdbWw2twELMdbHhUCPb4P4tbs
YRUauONqdebCEPTDaEoYYuvUNA3yydgFiWrhwKLUMyoak3MUNMCi4LT85sFUu00ReF/jyNW/zQd1
2ywH4Fvid8IxTnYCXmi2H0xtlj3OZ5IkHlfJSi3C8N7n1o1LtA4WL68sZ+VzVduVuxhomvygUXP6
BGuEa3dU/P2yR6Al7sDFebaBNN1p83oqNyG+VleHZMjFCnOadktBbba/TGLZ96bU+BRKV4HBU7yV
reUPAbYdkto958pohSYgu/TlSCvMZBsjjlo3s8K5CjTjgw9stTsxI94mDVVSZdTaxplIlJXP9QlA
XztpdfIjxuievssjbn97LWTcA/KxcQfNdq1C29omidneei9Mdg3+x+Womo9wr3HDbDrzdaiGu4yJ
9QtLW3sYyzEmORLOwvL+My/4Bqt7Fc559LZVOrN/BWj/nFafDaOCFz8XCBf15OSPSrBWrdy9Y76x
kjlVehR/5FfFk/IY5hPzoTnhypgArDtDpovv6ijonjCjYE/6KIf8sVmege7lW1UB1yAlWQpwv3ur
aJRrpaF4sbUJqKvKXDulANk7tjUbiXNSQwhIwR1J1SDy/keOK4EoT43IUSq9tUjbYZP3PnKhlJsH
f77FDoknGMV1j6stAXmVl6gW3hYIrBEXJqRMaDjygZXa2YxjU6w99TmeoBjGYU7LS1M6qo5yAvZU
MS2am5FxUujbMI3ze3lUZG1+P7jNIe7jaSUFCYw1RnBKZrpeVMNdm2hXuebgIKE7hm0RmvHx0yfU
OBEaBWm48aZ93aaUU/N3xjRN66TFyg8HX9xPV8FlblU/Ke8VAnlikhsU8kIDVPlPpIhXa9funAM9
S+tptAx/tfxHaaUwXMmnva5m7kXpZhhn0SrKygESy96raJ6J1dnLZaTS1c3yzVjsSpVpVCuDYcmy
2fQzo9zhR4joRrO2QhkH8K7RXTaC2a+oMMXx5+ySwObBIHHn8HGZAx/GoVeIq+vB8crnLmBi21vP
jZDv2Hm8Z0t6qOpoWhtUKw4uLSWHiy/ePGzja9sPh62cBNdmzOUfYUf5bJnUjhZcumKgT0rVXKW1
u1uaTSQg3I1VaB1lvgBM8Oo4KAUwaP1d0Oy7LxNlfAyAKRVQDq6svAF7l1nXwqW1AlqRXqXAxW4M
nzgHbrRBnI/7MiVGvZ/RSLrFrAg1k0a/2GWvCO7sJo96qIhHXTWdFR7i353Z6S/qmOhXdke/GZZG
l+X9qsUzTafuEDNzeRh9gNRM7ayfW7dufi/vm1p8Idra/mmS091wV6aNQUvGc+x+a5tedpCuTXYj
GVzFjqp0HkQpSQSGdI7OUlsWMHhXG/nRWhS5a63V6wvswPlo1uX00+iuFzxW7SlrQhx+J0ItCWfK
q0vP3n9hdbPqvHkDcQ1JFbebJMOcwMrtnCRnvUjEcCOhaRuKRr9bJoZ2bm6J2VEv4UwATjQBBrhT
hnNcfo996zH3jQ5BH7tfJQAqQpNj7nnSymuZLdIXt4R3WtxEftRXJzQj+1JytDOuy2W8NPj6Oq5F
cQAUWl/kUVCO9SWcn5vm5wgH/t+riUceuZy4aJMN/6KFP+4l2g5YEKPSUePrVJjloTV0/a5nZLlN
S+Fwn8Kx49cKWWjG8GzmgHd07xnnhPKUstSvG4XhaQs1x8gC1h95DYQBPgL5JWrNolvXic2+wXeN
O1cd/X0I4Za0jdy8w4poXuhZQnywEZeItGZJkXuHU47n7BKNRnUp/zoqOl09tn6/z8tHiVsiE3F4
xvRVz/qnemjkiXzF7XqdgPJCHBScD3uwdTp36LK+RXMbICyCHqniPKKxzD55sFMl34ejGLamUOHP
dvCOwSMa+7gNu9dIFd06dJC/ylcbkn1WZTDV1ynP29fYbO6GNHTv/aaykBKCYreY+BNwTbmgpO7w
AHrvtxoQqsw3lm8bXAPsrTp7va6btmqPobUU7XMOp+Cici/fmemOhGXEeBz0aqeQMWdtgZ17DAkb
0B2UWI+9TpvWacRNntW92hMwhyJ/yL5/CkkUn8FFVIXf07nJVJYJChRVL+lYRm9kytZvuO3Nja1Z
0V3ll9WpS3tiLSr/GxjF+jEBwbdK0XR/h0y9rjDt/MJDvx90pAuz9I8MeKZdUyYuBoaNHbaSn4Vv
FTPUgrikuQ854IJdK4YwtmWMpNUss5/yT0pHyqjX3xb9SjQWaPKkHVwhXGIT2JR/ymQAfZ8fXPyu
11HE6coe/PjUVZF+r1vajjYUAzk3m252H5p3irBfqBfGkwTOw200qs6/k+tllAlilwnIWhuZD7k0
472FPGo+pfOAOQWhlE50xNrEzG7FMCgbr2eTEAjckX4Lct5hbLhC/oyKs8aFPiT3tk8mgKsTeZFU
CSgJyI7j0cycgOBClgvdL/vlC798sbUtOefa3cgiv4olisZNsnIFF3S4zuAjNttx9GK2E/kKiJt+
opAgazMILv0cDe6UguTWJGNAM99v6kS5F1HTPXhNj9K6CYv5dlEi4A8aOBoEpuB5uWVZlTzL59P5
eWCl3TEPNGebetFE5Q/029Ia89koiyccWRFi78BcRSS2NVq2lZPQyC+YoRbaMhfNcuVpkJvqZRME
tzm5aJrRnus8f3WZa5w/H3Bh/P1UvjAWRrKyMnSSuY/HoYmS7Ae20iJESTyWE6rIpetu90RrQVym
14ds8DDmXrSOUEdyZyxohOp8pecVflnmB7JVe8SicnGVy2z/BHag41YIhtIw63AHsZtGxnztz9LJ
A52mfBXqpHlB8Z7DNzvjRcuxEmIJ7q5y8fg8la+iU/14VR/zFFx+yHwXBhrIj+Ct9cvsripNUHh+
F7xFuLOOXQmrSb7aEWWyVcgklJR0nHvaoRGtFNsG5t4xCHMIPWiqQWNdrMKqb1pZ/J4MBDNtrJg7
Gthwm+aK/LPNgWsbNWSt9wdXEMpDE4jEEj1TH1pt3pSjIpFnPWcSWyDPaOcdPAYXWtxepG2cf094
FFVWrGI4ymfd69IlVdK06K8GyvAkn2fUlm7KQnXOOl4Deli5IEPevkmPVQS14wS8VF1bM+JttlRu
Y6femI2N1inX1Q+A+8g/eDL85o4riNlGAC2m0/xgn3reCqtG+B2lb41+iZUEX3B175oaEQOpqazc
SqnsZtuPpC3JaioxCJMUgoBLgTAHPm3LDaTMnyATdcDyA2sVCMAP2djmx4JmKpe5/xyVo39hfQuf
tBhepWnkjyYssZOLQvwkj8hWgEU+3hBHM2iexTS4ukzC7n3vTnNi59aUpO+l/MeeTVuc8/kyBBf2
BVtcfF9ihUJFFUClLfIz4bd4nGOnuhhaZq+SGK91JAZ3FxUUbXLKoRRdtg6yjimmnmuHPI7qvRsa
RFIiN1hpjKZxMLEpR3rcMUUTjLhN7iyymmndqDmyu4VdMAeu2nPXW57KB3KZVs5rQm/csq5Ybj6u
EkgJ6a4aKTTYN38rSkWlZi/NE/Qda6s0A8kK8s7kJ256l7uWOCe5gN8folzMKI4Jy7kSMnqyLfNH
Nt9KjJqU7yoiMwC67bs0TrPR/2Yp9OiWr/pHCVPRMPTnfY00FpmOyA8KUTyrpLV+/Lth4//jXPBM
LBuqrnuGxRboDy8eCiuFvh29lTp/iuB47T9HxBHB8LDk4nvZWjcVmFzmnFTrqxVNGDa0cm4gJwh/
zBLIDZ3AtAdgzavQpbY0fcZrfR0e0qr4Xc6eU6k2k88vurMhvlQMb06lxEgT+wfchkKuoxkPk4aq
Okuei4pvV+akw0kGRDJDdbelw+LcQix8LqNgPFmxx77QiLrnphH3ymABvLD7q9Cn4cQ2ay93GG5u
uIxd83DqEXuSKzOgOlzLe0BtMjYoOxIc2lo7xB6LeyVxWUYxvORjs3Nqt957w8BVhNj3buGkCH9C
hw8a5SCsAkqFRT/JrrTqwQm6fv/vn5ip/mk28bCiY/dzDGhu+JX+9NioVYEpzCbdT6FHskdviDnC
j82zT5QCaGQBIi2fplUcdNElwHCNp8nTjhI5T0ZIcKwIYFpn9knU2oOYG0eYXtO7pGy/y7MuN5M7
xe2/57H/jMKx+FKrx6mLWKs5SEQ1/iha562O+/I+QLVxjqjqGPITNYVAPNrZcbUKU919spD6nCYx
fFPgl22iJlBPYrZnVgP9bUXfIYByCT0BcxAFFWDALn4cCSi8qEa/MD9rzWGrSl7DQXW18gaaGeE5
+pga/NhRit6aBigbaZNi7ZeGcxosiwbHBMymL4oHLe7z57hTorUOH4R0jjh/1hIrWQOpaB46hTRG
wFsd1Sqq5QQ7xNXynGaF4Kq+yxoyBrRiotD95mN2emQMY7yoMQ4b4PuPs+qIwSm6Hwlc5t72A4tX
+YRemuhH/PJPhHbpu6pqo3PpQlfEc6VdOsu3SQ7Qn6QRuh4N4zqZJiAd5FK+5LSZeUGYQ88gTN7W
Kif2zmYYolmcGAf1g3+Jdbu6MFWZG6U1rHyTrItIsyDjzOtWNuAXS8whoacURmuEIvOGJSyu1A8s
Y543vmNiJ8AX5801tYKKSWii71plUh7yxts5hjocdcTE26hzZtLiTHppu5aBywx+6W0fQMb8LihK
+OE8Xo7AMjBC0tGre3GRHDzhVfvM9ABHNgmsxsz96hEWdVWntB5WNjrY63LuNfkZy9hGPiUf9OVH
hqtSVuZFTjGraNgPooN4lI2/54HWmRBQ9cEmUFR+LHnRWrvCJkYo6Ptw5mDNiU/sUgbX+r50erLI
Ywtdg/FrB/DJBRjstDWVX34Zv4auML9M5C2T5BWER5vhBayu5tVB4vsTjvQOwRPcWb1Ylfhgo1Xd
h1vYqt0vX+em7xLlhHAKY4AXd5hRFQz4Ko3+RLhfxySOzlZcz8BLjvQoZ8jhO4dp1tcY/Uh07Ky5
cQsnwAwxB+uI0uuw+NtfyCkG3pKMuNUInjX31KA0rnMLEUxnimA9FEO2Zb4FqjTQrIHNeAM4nsXx
gJ+s38hKVJ6and1tunwKSLYwv5jCo8fcuuOqN0bvqKrAK01EtNuhgPUbtfFVdszkg5772rZUI4/x
d/YSBzHCxuZUVkP6nRxOzzfiM3vt8KmEdIohD/MkrD4mFnqtfnVS29hIpIDq0E4u8+wL/MmG6QY9
7hEQ0Ubr2kNrGRXaruiHHJnWDi1X25vuVEUU93WQrEeMl6wxFhEoY0ChW6J96hzx4tt+tbPiyT2R
XyQO4KQ0LlQmMgy6roOalfsBjhNyK7J1lSqoT9KBlNUtvJQgfuorSi7dq8IW6HBxRBYbo7StCNmi
2tXsW0f2xaGU7rr5IVPCL1XkevCCunsKEFTHTYPYfz4KWuiNrdI4xAc3j6Zt9DeJqffd7rEnzxab
E3L6DDfdnl68dwrTwbjQgnUBkBfhcwmZm88TcdvSblOSobrUdMPzcky/RxUrHu1l69YVqCa0KXnU
bLoF/ug3R1lyNz2Xvzzte9Dxy948GKeSuE+2f3QMGLCmE9MEOm3roMbJ1NNyPJhDmV5IPDzmWDkR
6fElLHNlutyp86Hm2MFH0gKJRhBI5puEXVC8aM0oFuqCw6h91ZopEr8s39qYcM9sT37JyAmVEJC9
u+zax3p+K1MdIYtnnwK+tG0KmjPxBdMIrA8l7r096RvGCjKCdXbr/qvprusqL36WSRusYZ6h/E0z
8xCz9iz1kdEQSUZRQoDxrNDgY8E6No9a5AOqQfoyLTMckrL6VVuk6q2Jm+TGiA+zh5xajYhjZ8ph
OK+cJXO5UxBAIFLb5hgq7nfEd8Wd3IsvsChPowlt6GSR+CWJZ0Hu7eOM0atikiGvKLQa8gAl8L/f
6O0/vbQzRkkHm2Ebmu1AL5nrgL+ZSm22cSUhH8OO0c+4yPNLL2Ovm7T5vqVtsuObi4o9jZ7GyRP3
eiGsV5sUHqLTXy3UqQhk7HPeGVim+2wm+7ikw8ynup6NpGFO4ENIdChqr33r51apFZi/2e3CNaBv
5YwOslbkOA9ohpv9pI40zH1mT3Ky5MzvN4bdZm1+H4Vl33D+3i9hpf87k+2lv14bRP2lC4LmPoup
rJCtV1sZ8GbodBoTLfsdGFl/HtB37orGsC/MB6ZjmIcZC7IuroFXIXkSEEysgShg1Eg2Ywhuajjk
h+9W1tHpHsf/QFVIQM/f7cx8BNhZddPWsd+zwv7h6/X73AauydSE7+wvPHDhVT64efVxNOoGWZPu
Icpt7NmUCIGvjUwL1e6xSxGp9woJpJnWbgRYEIDt6IDCxm6ueRepl1SErCDoINdTkQAhU2IoDIM1
Vrid7ODc09fwZh9qkpPdZuthuzQY5hhbOhHOnRzSYUZ+nWtmpHUe13Rv2avZ32eGow15njtFD5PE
xsdUiER7FPODrncgq/GX7AJEcRkk/tfGstoHhRHjI0PymMjosQKz1zf/4ebXNfUPp7RHDQD0AzKd
SU/P/JMOO0x6XwWdHp0WHUFUMKGHnlxcGd2tjVAHbJE7hHg57q3Nhm4FmCr6WVpbtr/Oz27Wxg1C
gN+1quEoL3cLoyxSQWhsFWNtOnCLBEHVjAwavHpPd/RqIPIKSt+5kzw3zSNttItDd70w/i0h2Fga
ExO+JloH8x6ydCkpl4aNYkOt+KRMSaFOiCb3iEHjYCYhdTSraf1l6cKMbD0Y5HqATv/iBuouqbvE
5bRbS8aWz+Zl9bps+BpxXIQVXO3WWUou2mKql7mq5TvNXdQTOad12utiqDamtj43fnU/A1GBl9Vu
o784jT5gmQOeobg1eYRmR+Dk/F5Sp1ag5exoJzlJ8sH9+iHh4IaynYB/AkyI3gcUw/ukUeoDWR32
y9THd1On0aNOh10TWh2BNSMSeikUdGC/rdrWI30GYM2FDkqFH4Jy+nOuQuzNLH9oGINC1jpQV5Ub
f3aXygd3PiLWPdgtjXWzKzZJX5Ge0CltdWldr9yKDAFC6z41bs89rAfvfGVW725qEVJlpoPvzlU+
smBTT5Wd/Evs2YzBb3Z6zQE+EO0FT9/rSvWLQZ92jkcg3uBICf8ycDJJ8WE6qBDiHdC7QCi+Yg2D
2exbFREZvAPIl+yaLXCIvpSgsl02lrRuSU+dY8vnnnRE14SGJW0F+TAyrzzbpfdxakVoHrMKfH5i
NOWqHrSWNjyzHzkAks+lAgVx0zhfGwQWR5JfzZvvaNXJGqdnYCrmTSVQA8sYR5Nu1dvE6rBHyB/z
GYAuRYPO/Gv9+dZPomv2USn2MD1miJve37exBcSlSQrUA3mpoMsMeja9dKMNO2YcVEJ9ly1mtQ7w
XTpNudekRdPQsyPw4eeYKIbEyP9Ws8oSNgBzBAZc2Och1LHkQhi6V3RDu8u4gSBao62wXBZ1wzVl
tmwgAXKVynT891ul9UcyAIuKYQBesFSDmSaokD/W6aDC7+1k2JPANjvNU6xo3ZNau9bZmgtSTLkr
anhrNkmDXJbSennOt42i1UAU8WE1crZ63Lu3pE52lVa7Zy9JQ23VBfXG9/PvYRGSjjwMX0cZhaoM
TMjU4Yejg3juSCC+b8ZkC0ceWYVadk99pgUr7mKyX4uhMvuqkn29sS0CTgeVPcpgJI+K7Ssvdldv
ZNPe5zOqNz2OXrTTIt3LIq8aMc92iaIdLfxjZBB6B7mZDyH6MPUwEMcMFQ15Zks38fbv76x85z7v
gM68XLuYHzTNc3TeYMP4ZxECDaD0TIaQp6WeSyrCPQXCnreAAA6vmC0ONFsZhbVfl3F1AqMGsbCz
gXlNwuNfRyZEFGBCb6WUIojUSDauygBEsX67ZAafZGx4a8K/J1hM2c4Q98LumpA9nfpxhL9oHYRq
sgnVwk6u7eBla1TY0RaqgfqVdLxVM8MI05BkswBm8a3pUuesmdW6YcC0UmykWNxqJ1w22GsHy8Af
ahok/fEQmqF58fXAWfP+gi2KR5WKfSaL2elzZufD3GRtHo1hVK/4jq9ygIQ1boOVI2UPAztOYzN6
HljpsN5gFJ9cLstqdJKHcurdg67n4aG24uZQYKNYrj55CZZd+tsy3e7YK3WBzCArIbjGOJ8bh2jV
Xn2tlCK4hClwnpJ+6o6Y8Y4SKWGjazXK2UnKV5Xd2zbzauM1S2aEaS4Q+3r9ynbY63OndEkYKGEo
6BqrNaScDT5G79u/f1OoSf+4tVsoJRz8SY6mY+yE7fXPr0pbupOdBQJJRXHLXZ2pb0iynmThy87A
WBfKPh49gcELllPdolU3PP9L6A7GrWBu+Jq5m9EF6mXZSBpNT2XBkxZNlLl+k9avnWWbx8/nw0bZ
jW11DCtbfepczH+BbiQES+Uzx3dIobQ+ga4qn2R/EBoB6rXc6i+h7nTPSQ9bUWSZ2Nsp2EE7EPk1
SrOE8trx8ZdP7pX/BHtKQMgHwA/aJjRj0LAW2vJizk+N8X3e63m1o7Ir1kpTlUfZeOxYDrHZ69Qv
dCURRCdr1CL6cTm1qW00dvIDjYhHZzJxU84UMMSRIb3Dc+9xE/yEj0gWCXS6+pIhjEKk0Hj3IXY5
Rhde9TiUw8UT4lS7c/h5YzohgWLFdOgnizLTtxhldEif0Bd04M3GeAU5hJWwSaxNjuh4bRuYIFaD
nkQXw6K3gJ4fh3C4UgbuEUs3J+mA1uqACSL/h9QidKl377dDfcxq54fsMsjX/zqLU9NlO+gb+9oO
9BuKXbZgZTR+9Stmyb02Rre6x6lsVV7HR+xQKLng3vo6hxA89s6LEkY7Lyy1Lzauxp1ZAftAHq6C
MYax2AbvM+vw1vO1ONsBhtklxc4nACKsdXE3jmBVE1eDWFHW98bsQbK6NNmxjYmXjL4IP1xkjcFj
FdtHcCvjyc8wMsvxxZCl50GU2Qsth8d6SiFMGVnype5fpQ2/8HCa+kOfHJRJlU9nZo7OkIbl1nZL
4yBMp8SWyLZW64gOVFmb72LDEM++q+1JGOv+Y3V2/twiWvTtTc3QNUpqV7OcP1bntkRW2w2xv0Mx
726qSltLUn5tjgH+4MA/2BroFTGQrT1fSHkMg0U+nydBvIWeNRsrdA0/R2AsBVHGPg7vfvi29HLk
q60ZVTNJ6mSR0/4+uP1eGim4xAwSruiEFlVN4dOSWlQZY/QDde0my9hLDviYC7MVX0Ub1GucoQbT
q4FsQIsFtCu6e/kFImD8avzjbPCD/LS01vORPIYchg4tx7xA/MFRYE7A9ocIFC+UqUeaYBrt5bZc
p3h8N0qBommaQncV66O19L2jNvco1pVyPdTGISSy576ZLO825ECoZ6ijfMiqAYSFpz5081PmVHWr
uqZnlwOLWf3Haqn/n9VS47NzLddWbXUezf0xeOkUAjsB2sd7EM6Dv0NH2bFfYXCQlOPeD9P+PTd1
1PKj5iOQqRifeczwyhlSiIRrNQfUPAGzb1dFl3g/rfLU1qX/i8s6XFlTHt9i0/oxAMlfj5bvfSub
Di02Ae59NDxGOXESbe01TOXzhxGewy2Ix+/yQyVN4S3ElP/cWtjDLddCbWu68A7IhCp8e1pbFtoh
yRaiRKz2XkAKGAIq76ZE9OtXWW+BT6ao2I/ZAKo5LPMr8VPA37kMyJrBVZMYYBecYPwah8GtiKzt
WLv5dZzfc5rT6E9CgFPyNKwH9BpUplt5OqjwpyYy01ZBzohm6XYpIbCgvhfkv0e/8nlhhgNpPQmo
5WlILceCoG6Fh2mAfYxGmFfGAEc3ZrUdhJydrfvJ4pSs2hS6ttc4W2mcZAk4EiFUPSmx9y1XU8YY
/zvISZpTKBB2DGrMNW80q29FJOcW6v1TQgN7mc9OWX/PeixeiKbSD6mdMe2ImuldsP5qWZAwmxyT
i03lvp2IHzjhufBedB8t4Hyt9nqPs9fyHuvQ8i6+FdgMSWHHIGKrX7oe2ayhqw2mummFtT74gQEb
2gc3+4fSzgG5VEV0rIl0/A8SrfMnktCiynaACVg2GS+6a8zf6791pZqqqmGFqMV+iAf1IKeFY+pE
m14NnZ08xS1PFi7qjy+e0Fvu88JcN8CjblXBhqBtdW+X9MlPoxLhVmq0o7LQ75HDZZ5KQhDBlatB
GeqHeswE0GqGiOhbwQ0piDoDkEDfJ6/bijoV785kB/vWDq9QNq0rUy4oJ36tP8Dv8TbIFPSHIpon
cQSxqip8kHj41faj/XXRr+lTbj87cA6q0hveW7MqTk3bXGg29s/aYNabwehpMhANg3lwuFPtGCZK
AZ/EGNH6MLJ673vSHGPbafYhhFXmMGF+kDoasysJpsrVfanWawsdzVY2w5i1Djt5KsfFY24Q0+bo
N3B4gLSb7EEqt+SDi8l+B0YuIk0SNRfEPOU/Pkl3vjl8lvauzSep67qja47K20Oz8Z+fZBUOhkon
vfiYPZP9Mi1dA1Q3yqloia0uuFiuQUnWXJD0zbVAHvxxVPTEkb58vv55JH8yGKxHw0311w5IA+nu
7hdSPVGPt0COKB869vihtZbG39TX3jWlbjfMwWl+B9FZZtmUJqs1aM/hTmOGR7vEGfBrRiu1s1To
dGawM/QgvGglhP4hbl2+Skp/SDIj2+CqGa6S8KsFrrtf5FKWQa9AihmzFDWZliavWPtQGjbatyGH
PQCC0L2mQO+ZilCquzlNlhyQ2VrnKiJJXbxHUl6QxOi0JpEeTJGzsizKvYmxsXwZIgZ6Iz24KTHd
k15nkqCUIUoOq9Qe0sDPzz36rm09M55Msa8r3IuKCRmL5euYF03+/u83Goke/Men7NC9lP1LYvM0
48+tcZalPmJzdQKCVcO2rrJoJf0XQdQ+1qZTnZYB2TSgPlexP4omFnQi9OnR9pio2ZSCXh4TKq9P
qFttUZp3GM4zhEgNvpDAAdriBo8ChOkTtJZ+XsXlYs2Y6MUpixi8+ryww1Louv5BVKpzCw3ntx5W
ziMo5ufcrq1THnQhYxzSn+m+nHLXmY5/HCkdw+c8m4tGtwoXW1sNyH9FjKpBrGl2JzfBkEIjLht0
5+SdWU8YRoyDir9nVZyFY+c33+rq07+/w1At/yzDXJP2g8emRzdo9qruH4zSuhnGpm2V4FjbuJE0
hAvPue+5u7YSNJZSw3uOnNo70oVCOzu/ygB4vAaZ/02+CO3bfhBzUIJ8bX6oiZKbaBnsLI2UP/n8
VJRAjWyDGQ2/0PFyPg2z9k7yReBO5ITBddnLVz//dvlqU2re0exgPLQuu4Kpb711WCb9Y+oQ7aHl
pHzzUGEcoAGXOTt5inOmvsVBeUjVsFh+Qm/dZF3qzsefKvVxuiSV//75O3q63kiJq2yOeSienAAK
TUXfaSV/ZGC+iG01v3Na+ynSRXKV14ypZNVRqIjsc0Qv9GtK80mzJ3vDDtrcdpmikRLkOec+zPWD
MR8N83OsUO5ZrQztYHbx0W40putcACkhMbW9Z2qqreW4MWx1BXWGWx60SsV5LFT9+NGFYIi6ctDm
H6U+R2jeQ9fFdOnsdrh6/NtWdgQJuZ9P6RmsO3aw72b/zXL8/psb18YmyB2Tdkc1ngrhvAo/qM9/
s8HpNdbtW2CSLaFT/a5kS4rd50HYlLEZ5dBbrfQvsjBTjXjTdsX4nbACQug8AEaFHxprxcKLvjGg
sqDD74ot2i6me6VX7GX7O2vg/zJ08C/QeLey6p5S79QqqvVV7dp87VASgijrPKRMDqwNBInwnk+u
E8XuHnF+tKn90N6YTv2a233AeB/QXZATSf95pHT9/3nu89V8jk+qcQKMTZ6/RBk/2hNqtNS1th2d
a7tONoUJ7DQNkF+gtusBv1veXe30ZnIlbdfaVsNwWDIQkG3wVS6oYQYwBisYrlhM+7C7gqoTyy1D
Lyl/Utt+Lxw328jhcTODwtUecH8+iuMSz4RRYe0bVrYuNUtcCkOINyMA0g4HbQ60iOnmVaUb7dpY
ZwMx+4dl/QIt8J33F7fn/BSB0SPa42Ptts1aCmT6YFQQxIiG74NuvOTslo95OTXreKx+FkBidCJJ
GOogIfS3YJKs2+dRUML7aITandSOrbnVKgnpo6NxEk4O8I3mtTJObJpqke7QPjEb+es5J6x3daZ+
q7vaYBrneF9A43EzJKwq9rzjp+E1DpwG1QfKOrcYz1VE3Lc8+nxQEZgdFbdZfuLzeRu3YQaZsAr1
TVNb9Yx9/Bh0URerm26Kg41LbO1dw4TDqkvk0fOEPOxCQscmO99Xcyon9biSvxFFUd6aoviRZHbx
5rVx+P+oOs/luJF1yz4RIoCE/4tC+SJZ9OYPgqIkmIRNeDz9LJR67p2JOKGQqNPdJApAfmbvtY9I
2KewmQFkELLlcVPjDbcbrG9weptPz41RU1pTRHKN171LUf77el1F4NztAskAl0yP3plVti+3P+TT
e2xjXOvj+nrb/WQa9p0qZYb0v4+hORB8ffua7NzhoKGKZeqIyYQ8OKrosWHCsD7hU6M+B3+NuMtQ
VbLq0OS+BY315vrp42LU+Sej0LX/sXe24nG8OVFvFtU+6bx7tZBjiOznevulnisIaD51+S3tQosI
lOzj2QIdut7zyKiHPT2Q8aSVDtLVOf0lZ/h5c5Rpjzkhr+ciwRWBam/z717OtOXQDE3PMQbzHFFH
OAD+e8Gh0V6NKHpH0NPf23wtxOi2v+FZajQNezPT7N2wXt5a6KexRAM1tZg0pMZ8Oltxlg51nqZe
kspfyILBcDfKkZ8EZSaPjX5s1+V/leCuuT0Gtycgn5x3SbhHZRPYF9wmt7gk7l1GX6fbjsm2tF1X
1e5dWbT1jsC6JCSU/r8fZS7RqXfqdPONang5Q7zWfmgbJLuNucPYUtb2rmjc6j626j70ZOMy9cMV
CxXy7/qbJHX+/UZL/vvN7a+SUQuFAW1x/LEGGBa3ncgNiiJ76cLpqUUQqUJtuXzZBqEtdq+293m7
iiFmM+J2aG3kCMgH9G1WJJiQEw/hrojYiqanJpu2XeN497emZUaKfpqnhFTJwSX1purg0MZ5sNxI
nHNSoduF4PbvhrLS6npzWpVsNxFBEmem1pk9FXqMVOygGs3ZlOY03nDsJPTEjnecBqh1erFplH01
3EL+934cDCBGLD0BW/B8BwYb0mOmsvSZw7K9gP389A2xMmjWv2WARF5m4VjNrxtY+/ZKc1TuHQYL
i9H/ij2jfl0VZ0zlJ3f6RuzgPwhmdIB9pTg7aIz//el/vu6Pth8CpYHyqsTudsV0OBs7aha1v/2R
7W8WRFFu3yOjdrbEgOb7ftnexr6SGMh76PMI/9cpMPGWHOeldMLb3xbekoGsY/xQ2XJ/+9kmUebX
aUm20QQj3F86izyMnsW2HVd/3HbbrD6LcQ2TaAynfS1L8yPPlHlM23RzuyMdcpqPA4DdoF7Nk869
2Yvo8fb7sqss9Eu4EHQ7GWHEd6MC7a4xTKuXk973v60yT47mKjR3fM6UCQn8OSuDSmenFsTr/5S7
S5Gq8O2tylAU1GT1Ah1pJkx3UUeUVJpub7pyfO3dvsl8fIED+5ps8B5u/4/bl246dDc3//sHnLRf
Lu1oOMNT2dGhIBAjgjxq1H1n5AsS/+UfEBTMnxWuRvR/+++m0JOTqhjrxZpYXopKp+iS9Z26DUGE
KfTDrXRohKnu4ug6xBnl/GBphL0Jxz3WfldfohnxdF4hbiNfnJq7DsrGzUHhtxXv4WZwqEztV+Lm
rPslISC6zs0YPlTsP0tSZ4ukmXbCUzbxmQzRjFr7siUhg82Ev/zfEOvf7rKMrPe2UkfLGJvHG71y
/ZM5ETCTm419VHaV3TkeyGG7A9FfYxfe/reU8w21o+NBW5Y52yHLjaOXTM6z1VpIq3FmDDbzu2nN
g4+NcjxCsqPXg5c/Kd1/bwhZuQ3e3aq4Grrv37uR+gtwodkZi1LHvgIwOnkxwggatXpmTt/Xqr9O
k9mH6CvqfQfGkwuR3N/IRTcrarfmEtaLzfdkt8fbv34kMjF2M/0XAaKM0il5r4PrvydQmfYpnq3N
uHJNZQb4omytEQ1vQtfYVhz1qSUDBwnZbz3ON60bt3FQEIQML7H9jvoZR+rSiGe0VfSwqNEDu8bY
eXvlGbe9uJ6RvDdOYJ09TQhIg5bz7fYQsFY36O3rU1UlpzJJXQ5mPDmWbL2j7xfOI5O1Hqd+S1k3
vdx+tNsvN6ttmvh3g9YY58SirQJnq13SXLBW0DOMiF4TUT2DOJvUfLX8sd+28IlZzHWJf7Kn5rXE
lR0FVtEuJ6kVIqhkIp+GdjJDuzOyJ6/9vwx4gk9uRXkis+pBL1dVNUe20BFxW+B1gn9FuZUahKQB
vriDXPEsR2v1n6cd+bO3wBgv9e/UyuBy1kBCOPRkTM5ud9Img5eIBr1L6+xnTXUsSEyZ7W9A+mSu
tXNSiwOBiQ+3+DYtQ+KWa9pXaxhILuwq4qhNrwvJDGQF+/GZh607xrX+3+8W8Ni8tp1qD7rm1+22
Lv08v2+iKUAhCsg89eWDcrXlAelb8R+cvKaruMviLn5Wq8MurTXMpXx8sWzLXUUsMqih/+93RAaj
4yZt6KaJdaLV5fzP6Rj7+C5qYTC1R9Ko+ii7w2vzgGbz7XbD6QICVz+SjybF4L9CwAwrwcIzTse/
628qK5n+xnLmK0Ttjj2kycaeDRAGbf4Pwdqb8b0ncoADSd8frb7tnnBe1ugdo/YKlpBEGPypPn1F
NW2AOk0/nbGpa+h16czaNkImfBXKznkbePOuKYX3KoTx1ioqe3RIyCddrDThoBvLo1P2LzflOEcr
kSbGGG2M2GJgABCIJCivCUxMZouRzvdp1v33CxLn+T5rOqDRWXm6fT3+n7/ERQfPyfhGiLq/VbBW
bXYXqx1UYMTN/W0SbnYTPbgwx6dewtpWjopPcrVx9O1MyErl9ptbIdAxNoozvqf/Vfzc8n90vPFY
WnqyxSWZH6WOfjz3iJsT/TdNkmQ0TN4yitpmvUFLuBWw1cXP4JdlgFrbu1sUYxCBDQAoFi8JAB7k
GCgiOqelNXa4bK1XuonNbd9EV6gfm9p8Emb/c3ON3H5JlN7cw44LbmR2ZDHINdzVlmEpjZ2QS7Md
5dX4gOJYnIkv4rmFh7jp4yjf1AtogFUedxgiM7moHB+xL7T2qOMWSP9H3VTU+LLGkoBzR9fIYxI9
vF1d6WepQU9AaPj2b1sf8+oz1PNtQ2/3wkC36A73foEmRa8zApHEM6Dm9n4sauPaL7ARZj++u92t
RdN4+zYjjHCyFDBYO80uxLr/jiWXXs1MfVPgYrgEPyZjFOfGlsBj40h/zHLn/9H5myjHXyOSgsN/
1yCKh1NPjfb/pJXWpUHR3kb7yvGwJfxjfMi3IvLti44Ii80k3JubtGqAu4KPPkI9X5sXUVjuBvoC
uaaVDgZN8wmB6jm1KGiDcnQeLPnL77s5gBYCudR/gilUPSFtOjiUAl1ZPaeGf2Eb+Ti5tdgo0Tqs
qpanyVUbZ6j8UBXNmb0at0bcH0ejSsErO/PWHDmT+mkJjBHehq+FdYryZsRIMwEEy7uoD1Rv+gSi
WSETUFbIvnACx/N3RsR3LHXuANHxeFtR/9ypDEmLiSd/7tAb+XgoAWXs9KR9zKQ4wKa1d8KXApL7
jJ1wkId+8ibU0FF/mST/Xa8gAthbnvXZIDav8ZGexasK3DrkY29vkJe9AwJ5lPAYwmGCXeiM7H6x
x/2ubN3e9TM6ycSHwYcaslDAbOLUZAYzQ6woO1qnZMZU0nl7v+hI/B0JAKldhITmdLSVw3IMh71i
pr5By/WYyLEIOsb1m6SZ0cuj5A14mF+KBVtuXBHT04/kG3714ovBdFlncifKaVNb7mXpsdOyrMyC
2BvcwLCIIGVOrrG1+pocgJuF/r5eL52nPigTn4mqPtN3MW0hepBzCxRa2DLHOLoR/6hFVoCt8juL
UKId8UTMR/V661esllT30xgoOcz+wtbmxyk5wRcCiyIOimFyywOM31Mi0i9POfdtawUZd4AxFhfb
1IpTJjUcWsv4zdgsgItM3n3hwqexQWDks5g4qeL6lM7ulWnAz9iV71XqXpvWXgKPo8o0crGVQo0Q
W4aRXZN+9ZV2yjHz39XDfIwZklA8G1BegN8MNMrkqbknvS7+2DWP+miaoeFYv4B+PKdJyVKrN1b3
zYu2FFjcvPWbMh0SxGwRxBO7NgulclkbIL6MNxirMXvDtOFCN2FRV9fMFriU7toGf0dG5BbNP5Al
Cs1y8uH5R3MXkEPIrtoyoo3mqedcTul9zyutTembQAWFcIQVanzIa0l6t3JdIwyUiA6s13JQ5sZT
pruZPGz0abXGRdBd4N1PPm3Nsi5Qg3C7uAFsjYIPFVSCbaQ/sEYPShYTkeJpsc2NBDpS++yJFi08
Jsotr+N3NS6fRTECOFbMByKTHV1KbiR7OsVinaM81fsvM2d5lTAiGFIIfpisHwybQqDr0qcSP+ud
B8E20lYeE1NwJ23mTdWsStYfwuLA7KXgoUaVklFhfEypdQHv9odKZtgrN360nIEfBEbsRpjJT1s3
edB7a5JCVSzhWLf9qSvts+7N9dZV3amfGT4KkA/swZEvupqPQerSjRRVUFv+GA1UNWqgq93hBE+d
/t7zmfAhtCK90zVDJqRNkI/Lb0wQv7uGjxqeI0jIdjnGay47KRvxNHbX2SGfpIgSfVf1bNZ0+caL
+QHA1AyElVFHgQeiH6lgqujLL9r2mOVQoXOQzdzLMPM6WeJh1VNaEdbOI6WW3mXvGdOLMO6wPST2
PqsVQN38UTPEJzrdiHYwfeslJXSV9CifgJvv8AypYJjNVxfX6Vmm2d7pPUquViMZGoIm2q5XwnPl
YXLQ9QiUugbRHYuq38qa3kSLiWDX4t9FgiK2izFnecexsJgdWXdICvVdJMqP2akerF7LNigp/wwm
zvRE9rtcIMIEFrevu1ZezPiji9ztwt5/szQV7uPBDgoC05Em0l2hpzxXpcVhOGEnsDHdeO6ksNWl
Dz7hHzm58qHS5D2LFthXL4STLq9rcnXS/DHRN+6NFDqVTFocaRVQxdhMw6W9Jon9zZVVsq7elgXG
ou1sXGss4OdIDpbuGcHhM59lf3KSyCJAb5k4borvzhBcp2FPcrA15MnjyH+gn4xHIEtE9aX5UScd
fYuq87OsCRFEzfhpgSHcQCb76GKAozWwm42GmyxsZR6a9qDfNQoSg6Xz7mEdThhlj80XfDWGOmRv
pccUQYPWTBAQ6PcZycQ+Te0D+uQNzNjdbCx64A0NEwVnOUvVx4Hjj8/SulNjNuxAoL2ZNYiFgkop
hLuEmXjWdjrL212T9AP+DMKHZZmc8bcgygcvZrGnPyzNlYgmsZ3j1t3kGguywpy4/dTfJZOPONEe
1TAgx+sCiSkotB3nzmn7RwzAh8wgS8+tnI/IdlFHZ98GyIxtPfYVCv+UTQ05J8hTXkQmPvQ6yfG3
YKA0iPTwlY8kLHJfDKS6wUhCHwXBeOoHqvGZJnwAP35xuW6B2Y+fSVRvES7H1GN2hXmeQVQV1c94
hCJvFruU2WFQSxBLOBguzpj/mUT8VOork74B8Zvrg4G6ipCHxllw9ZjNkxwH4idJPaVf4QXEpyVb
tP+GHnpdld+xqT7Sv2LAbWsRkkctAoJffshFfAICfR11ok3Ykb31Wlmc7hmp/lSleSUQdb6r+fyQ
IX6XpsG9Y9Xbdob8qMVv6Yjmguw6phd8Y84CjChmiHiX2Z+x0M+q6fMtNmlKW5aJXICLl4RsR9xN
VtLLjbbOITjVO53kVd1owNqRkMy15P3KQ+S3GRY6nvc6km1gN3ESurb3WcLLDos170aY3osjo0dX
X0ldFcsgk0YQRB2RZvFV9uzBZGbApCB5LvLyaDvQrFEixxvOkwPlk3uIU/XIM4i1tp+iDfXLX7dN
n/s0KrFJlG0wLhpmjdSYiJ6crniJgExVOy2VxsmZsIHVyj67eYKBNTaMrYprnlOkCNs4y8M8RedA
DjOLVgsnUyaWu6IuPoseD5bNlIk4kEe7uyjjM44KxU6ZIrGBI5R241YOdwhFqHg8OvmMMGUTQdgh
642KZCZJ/TF+mGMGQALO+J2c2iu0aS/0Rf/G8GoIlwkdDIFo3mFuwej4gtI+HsAFzsozQ2buJ+kO
M2u5GJiqM/pbxoESdg2RdVA8QDQM2taLymGjw1EK0C4CrVpYWDZltRujLglFXViAjEZOAiP/1TGS
Y8sBj9/Rqq+YC2xo9YtFECDvdrsPnLXEiaJir1s2raSZmFvJ7jxafA9tjfmRojm0Cm59c2n0F0yP
7exsXS2RvLniixQ1tUBt/k0LH+ChwrSQMJEkxiAKSXY45UwqqcWZy9sdn3zFJWxMyAWEqD7qWX9m
Qc6bt2nHIwZPie8dcV97HMZ6VyscuQ5opYfJwqu6XnB8ax+JpfWhS2gO0Wgpq6l5hu20vOF0ugC2
XgEMPO2DcL4GLz5pTN2h6aZ/aGuQ8y41ZEqfK+f31jMiuhc/WXORf00QkTalo2Wh5ftXj/hIgi4w
9bLPu+uqkpO5y8MUMfamXUy8qAO2VBVrmBPb/n2gGs+FTro8afMb1/tTch7mZYoNX9hlOFnIJJuu
oDxKSLvQBFMUSbxwbB2hA8BtYt8kab2CSXoZw/om7HoOWqMWHa9doj31gpI4d1+UpZFKUyCrV/vb
g9lmZordEkjJ1CRXYJTFO3kaZea+9mBjmMJV9qGCysDTMvDjdQOCnJYkcS1+jYvqI5uhkvOxZgIl
jYigESYIEVg1bHywMeSiJVfTY+thC8oFNLMbRCAzWV7NPe0DK36YQGlFvzQD1vGsM5FZv72MDZXI
298MMLxzb/62taoK3JhAMSZrZwqqcTNa5X0MqT3AekZJg1lmV+N9H0vjnqYY77LeGvuRlddowrb2
erlsfBY/oXJ5xccBatVza+EQ4YWu3cdT8tvxizuICWzlUv1Rwy7TKa2+04p+h3tuxHXNh8AG/lfv
wsEtZu7SaP6NjOTY8ijkPjZQG3qE6Yg79nrPZf7EUcAygLLQN9PqNLBM19OyRZaTP5u6d44H0PHK
hXs9++Nbzuyiqna9c+hr41cU49/WGKoTkWW5iKNeRLuIkLAN8H96zTxDv/bgx6aWwqHb2qn76qCU
2IAsDVsXSKnAKx+gASNviCxNKERWoHvj73ksDtBH/MPY4YhxUnFxe7aWMAA2GPQBZz7O9t6dZP5F
XOTJhYYXSGqereXj4B3j+6Zq9Oug2JPbJVZzOW+V49PpVZ1zlHToT04Vb+ehD+RCY7WUnDbtoBmB
mF1q2LL76SIzrAEenEd6vhl8MxgY/tsL6wyiCN6bWHvGfu7AomZtOI+q2DhAPFbzLkFHXnfuE+19
ZrsZ4MAZQlNXI7UzwqKiqMx1mOSezLYqdk6afDojIyjHF1c/7rwNosd62xmnwrWqoKhLSBhx9Opb
AE3K7gMF00bUdbUv7PQ1yhttM2AkgJIefzm194SQgGjEup3CqS7qHYbeS6czL8N1e1c7WNJHjcI3
Kd1s56M3JauE9/9IbIeGxp+EnfuijrlH9YOcs2jbmSPy4sQcg9ozOzYWCShIMoV2MqINL8r+oAMO
o1tsoi3an4CcWRY7Omnsg7T7jRH5IpCTSVvKy8u3if/Ou+aDFNEmSN2RvTDrrMNQTtcqjWAjzMP0
4Ta/eZFyyBa8sFo6M9ebiDxyvPEyOsB546FhbJWwyx1kfhwnxevcGwk56a7oCLHvLu6nwbKbeMAt
EY5XmWikEBi/1TKwV/e7AZwbaZZgBoMoKwDpdP3TXGZQLhyOzz6FTes2SOzS6U5P3jz8atBxahbD
Xh9aRdefbJz1QTRILJTLcgY70L51tdyTfNemstj4SaNvCYMjo562lpOK3tL1nxujmo5YzMEmFN7P
JBFdglLvHkm/IPxC+5xipAyWVVHkdvGxqPWtcSfTeYDEnhKbpgqHLU/5ntNrBDJBCLGe48Ucfbrp
etPqth7qKQGIZclg2wFzyvti4RgMgdhk+9zmu+s7fG+VY1GAykcfxZ9py1UlaACoyiL+HVQWjoYV
sjUb/HhVjyGp94/MYECQW8Zfo7BPpPN8T33M2pS2d1PmzQK+29jpivjiLE64JmjajhbTbpyImbvK
EtC6qr/lHP0YkUupalhXNPL5ibXBZWyIGZND4259jHzkoWsWEittG7fLfKpjl1W23/417DMNpndM
ou49zbMnpSXtFkInQYdN6CQTms6mEYFR2UCqC/UjCUvYTAbxmRoEJhOh2Y7D9lfLMm1QFbGwILpL
Jj6Mi/+W7eiGlPEx/vfmxxfG1k1wE0GMvrXBtrLirdMb70XKPM6OQRej3r04s45z0Q0yAm6c2JWU
hhElcKG9qLx/ndIKzrCYP0TT8kjY7b1LAvbZR57JnHZ5LOf0PNiUdbUt/9YMWc+OGwVg6CH8Kb09
9VGK1gdIH7G8PmRLNhlIGLR7YeRT4Dnz1yzGYl/hOXcF8aHIe3ZTnQWo8/StBsR4H4noPE31Y64l
xAeN+ssw9Zyj3OmBrU0561fWhbGsN1Fq/9HG8pT3b6mf+aE3IUPsUj47zYw2CKDLMDNpodGtcD1G
zC9tY+7cesoCkYWdPp7Wf7s92c1usU+87iVDKKLo5DCByPI5gTXW9i2Hrd3t4jWWFHbwl6f/nTIK
02LEhtzPnmSRTsUqE+XvMirrpp/+VEOL7b1Cnt8muPPNxFXHNd8mWKfdoCwpItEbWUTG4Exvq5UK
EhOpOPjzk8xsItqWwQqWzGJqSK6aJuQPmS9UsVm3MTocFJwWqEouUcEEMuvjE22Quy0UTip/ir9z
FHgb0Stu52HZN1oSRP74wJOC/9SvE3wdxkuX0u+U2t4x2lcRI6XSDB4iS7NekxmDbJHpT2W2/EoG
XLZOke7LrONVLaZ4I9d5TGXbSEw1Pn/CTTXXToI50eCYa4zBfLpOV3e+LTC9Ye02J3fE+wb9gpPH
d/C5gFUcGePShvz4Q20Hkw+ewFaeCDAUur7/U0urowF/ZL7DFjs29sCupoNycsKUTINv3AFctyTc
kPw/mF5hADA48oqRmQDbCZ/l/OIH0rnQvpNFYRrsp43qzCp7oRxhPhSN5gVX3XQujIZchLi5WHrc
B3HkVsHM+H3WrbDOMvDx5YLnBUyQNTvHorM//GIBbxUTIuubD43NaGxSWbgIXTB7A6okpuQJDcC5
Mr0HnPoOk0P/23H759ZtrgRVhVrEkg4wLqgwEsVW6NA+wXW2HSr9pxcYjRjW1oQjcJW1MvmaNHfL
JICp8FKhfBshrGDcCxutPywkqAe5m2hbYxieXXZ6Qdf0ZphTS6N8cgASttne67KP0ZkL2hF7Dqao
/85aWBEEUFhqaDczsXEYuNapiRiw57ATcAr0Cfl4jHT+fuMArgfaUodjUz+YJd2Ax1D3wvydaBWF
fo0kmY0m/cfFXIjgGiOCnSV9PG4LBLThNHG0mqkMmKv8DF49wKh9JRNxq5WrJq2F1ReX6Sue4QRW
ChFbiqILZ165jfxpCYmCx4KzUWt+V+qnLwbmYJbSjDL06ZE9OhWGR1UPW/l1AFVx6uOYxO/Gxqkm
pb6dXDyXqx6+oOVe5UkLZydw2mVPHzymZfcK9GNv1E1zwW3vMoJsH6pJ/UJjDaG5cfzAn6J643KE
G25iwZ/Nv4ZW+9Yn/7XNsT2STgt1iwwbJFAKA1yU/Z41Oz1DkDo0U/Zhy3zeVVr+CRFyby9Och+T
gRAa9X2KPy2YkgT3wqAYc42noerzXZVl5cYU9KwDe/qNQWUKrDELRdOVW1g01NaG9di5RO0ZtlS7
Yky/chV9Nm5HxgCNQwo42c3eZmmMQSopluYl2dVeHz8MZQMxwcUySzvKTKUkpSWcBASQRl9ZPiNe
kTZ99RU3tWfTSxZtBLHTrogQID067pvQ8LQ/xVJck3oUx9Tk3SdseSQZi3myjyXO1VtrV6+OFn1O
KLgq5w8hD6SJp+OHDcUuMGN91dSuCXK8cxrV/iV0NYip+n1fD0ej004ZOQQMI//YU0/7GamHaJrJ
wpOZ3EA/lgzC9lqWdzsUf7jyPHfG2xm0tp9vR9lCaUjkHtkctYR4lwqvCuZgJ2S5tyELoz6YDZpX
RWT47FA99PyoHQzfEL6Uys231geJLL231KaTISezIEqHHb+0kRL50Qcgsc+GixUQZrrOqV9lDo5Z
x/G4qSPDPqjOuI7LdF9ODgfaYBv7vPmjpyjWx+Zg9532FMHj2pdkdi8yYtyGZT+Ni62Zd9OJKuAz
nkFOYg7Nt15XIxniMywXZl21FsYSx1DZOt98u2enmg6CaKQw8bUzxwSah9nv+FGPnYi/QKnTffne
X712DgpNZ9mL393kHYSMTzliWWuextOCANNRosaBbGU7YVySmdoU6FvLRUJTMeY/ShB5ggjZD1TB
e97K59CV7KtkSqgVXhX4oP2fPqxBQOwH1472Hon0FEzOpSorvAvjt46kK/Tn/NyX0WdUR/FmGbH0
LKV1tQykoYlVLUEEx69uWUgx2PiVOIKYldaj06utnfSm6G6RpH5gKEWTrKVsdIHhmmg7a8KDlgx/
r2SdMSTIOhY9urO9+J3jGPbE36HMCZ5PGSHU5bKBuWhQ8lRMOaLliUTHjOl27+wmhypd2GimHF8G
DQG+gVKDdVVO9OOxBkUSMjA+oZM1iNIMWich/IWtHOpBtiOjqTfEs+aooefkxxuLIYzJruYt1yLT
suZvmdSAv/mxxjpoTAQcOJFfmcgLZmj7VB/7PUJPG6UnguOJLXaQolmjFr+kmf/qDgU5ulz2Xmn2
AdkRm9iRym+Myl19LnMm2j2ixIwd3UvBMiqAYsbEq2zhDTuEonAX9320pmN0v3Qvphfwvc/V0ka5
GR9II443VcvLconk1UWvBTetozsaqL7drenUZOFqrrmNGuOOt1q5y7KeXnKpWREmr51DkRITFcNN
uz6Tvr9N0+ERHeqAH68wQ2fOyJyD+4oe4jQYxn6pqu4oSnmW2XSeEcToewV2mQGuheq7ks8kVReT
fFaWjmWVY9BZTLZjcXdxmsk6LiPUHhs9NuN+hqvkPwbN2Oyw5L/Zdfya6ZsMTxh5D+Yfi0C3TT0f
BtIed85IDnUSCXRRBmYMJGmWILEC0f1TWSM8wJzyAHMGW4VMDzXTc7g5AuSM623stsy5OeaI0E/H
hRFlMFYwm7NZCPxWCfAkg0/H7Og7wIAwWxnbA1ArlioTIkcxDs3JRPaVzrzVReUdLK95m435T/3e
JEMECSejyZLCDUTjl0jVy/IuxmyyKN3ddmtJqJcXo2WCu8Q5dF+BaAr+U4wiERUqbS/w0W3v26gS
8ok0cvdk1NNHwRQeJp3O0+f9wEaxFRFhmdd8W5P4QRayq3AkBFNd772pcA65iNjgTvbWcYuCpAhn
L5zoxWjnQ9TpFqRiNn2yITEEn0UXNVZgDNFR6eJL82n9Pe8Cvm9hUDUaG72xX2WhljN93s+UM3Jf
c1yteeyOrVWEmeRbp2/kyuSwmhLnr0j9n6znDWcJyntZaPdmw0i1tMuvhkgwpmcRy6S6Py79fVU9
RRJpsB7vGIHT9DxMvU4u7TyBKunsdy2e//YNSyv4FXo4O8PFAm1PKTUSm54hwSzqV+VHScho5aup
WJSih2ZIassFC8W3ZotnZ8btnundxCeJrMVvn0lAcqgcBJWSmRfh1P+xPcKTveQVbwrhPzI++O78
bjWoLLuBO9KcGFcYzD+HxPeJTUJdNmTWq0SQkijxwY7hu1KNYnBCwD1YFrfcL4E/Y8ulYbkjmvfV
adFl+6O1RUONPDX9qsr0ZzWRUtJ0G+SqC2IW5v/TVM2hcK6lY0O/Kx7Hkt5lhMOyM+bibFaLhRgP
fVi6OOeImdSmyFjSKG+PpL3YF46+H/D0I/Vlac6oit09ryGLhV1nWpumZPjo+7ncUm4GacJDYVU8
dZnDj+eDjrNNcR46hsci52XcsbdOGeEz2FT1qvCH95UuD74Jty3rgF+O2rYANgeoNvndsiUO/Gx9
xadc5IVRKhEm5lZHnGPiDjxPLDtiwWYnMwT52zWJ3lDRumoYCfuyvzXpfBcjPk6mWR+a4nYyPG4a
lIcupzkFD8l0sRA/2mB461H9Wq07DLR1edAIsE20u0cMzvG+RK6BB5ER/uh/Grh8d4Uomqs3dXCg
1jMnrUGZmtq3cKtvX5h/S+vblMw3xagjW5fqGSxJqBHswfnfsxQnlE+xyAGwodf73lHPka83x0bT
t2ZUDAcVn8nFlUc0Qow5NWUzwfcq/rHod0oCqDa28Z3S77F19mvE7SqdHfh8uBC207e7ueheOh1y
c6r1PFoRaZnOd8QTuZ2l9bRkdQOCkHJMGMTWtN6Lu/yqGu8X22rnzgfQSfoC1oz+ySF0Hg/qfDWI
mQgg8zc6zi9zeMij0HfA/3N/BlnhCdpFs9rQYBIp6ol5b6XO3hV6dO/Vrb2xKAbl0uW7zK5ODJ4f
m85dY7f0N73X/tTrprSRo82pzJA7AiGB71a6GNS1i0LpDq/FZNxlId6a1JcwzeFSuVbz3NwnmEHO
ynWKwDZaZ+t0zFVsCD/XzIrMjT4l5acXpY8losO/VWYFzDzse5bL8DhbXkigPwCcx8X4ywWEZCWV
cUwm8ygZrd7dAEm3MBLf42Eym4ylCBw/g6EwJ7zXVPiNZ+9DxFPzfwg7ryW3kWyLfhEiACTsK71n
+ZL0gpBreA8kzNffhWRP99yeiJmHZpAstarEAjJPnrP32mgtOanZDDb6BGV2oxT+TTruipoceMTO
2YvRdhvkQuUN2Wi3hnVdb/Ml1idpAMG3WX9QhMg+RI/na5SMj5d6hoUmRxM9kM/ACqDph7IKtH1b
6ebl72dekH11dECgcqFBFhI2Jb2jm05HeZGeopgI/aI5G605XbFMHh7RQK477cbCw/PSLbcL8IHP
aSRuj0TX8KIQ7x64Dsf2YuTHixWlYkpb41ihGjLNq6ahZHzE6o6mOFhTol9zVIc9WVnXwsN/zcAM
jo/APK5s5Klzpykm0Be5jDDSriv2dTXcm8UsPDhoI12TyCsprOZIOk61cclE5oqPhzvn9vI+WQjB
FFNYfcF08P6leAaeYEOjgw+aNze151sK7o3TLUDKx/cBp+pcMTtq28FoxH2akfc+Ej+YvJnniOJO
QRMmI47fAPE8XtHm4h+4/J8JAxst8eJDH+D9JiM027mLoCNcAhyy9v3PzzfW4Np3BrdPGf9WGYGY
2B6vlAhdadIDmX3E9dxQcxKQWSRixTnE/lZF2sfjrxkIrPmei3lrGsb8o0pAQQi2qFeYiwluF4+4
kL4tzggJt3jEzxmnJkaPCyK0otRycNjtRd+SgKfbXwS6kRRQ8I/UNfCkRYNLMFhOKIpFQ8/RyEip
kxBhthH+avzKfS5GK2FBbyVWJxI5lvf7VDy1k/6JUdMHiSzFuy0HAI1Yeh7+a9FQAw8i/Vr0hnHX
rGzZgkPzzp2bsM/P08FOZbpo39PLXMmRafLyOg8qTprK6Ctteelo291kOzVPbgDXy/bjUwBObht7
Vbnl8CLekcDne+zIzzXg+HA0v+kL7mC2RmMdRKS+9zXxO8qvGvp5vq1kU+we2ApLzzmvmp+VM3xt
lSRfH3Nm1H40n8NaW6S0SEGFyd/kttap0I2EVB7k4gQGatuHwr/x/flpppKI54R5jWCqZwo3e28Q
6CLHjvWrSPL0xBYYb9LAA7XQlIwXAtYK/HR89PWu88bpy0xsDZlqtnNgrjh96RKSdvJy24L+pSva
EKIQMvreJM6iFZkpLbTSBrKgCXGieapfEetG23mq7A/PpKbKwTOK2PIZTEM2J4pNBslTopBq+qQt
vX62QjgH0zEJrU25+Mpo1px13e/OZjr4+7Qolzt41J5Kmztda1F/MpQLNzqDKprQBaNuXT80E/Kw
MVwqnXCI1rJGi0URXAHZx0MhpFtsBn/01miHw5sdVdEVxUu7sbF/r5i8BJuqqjCSl9F3hQF1TWfc
c+BAm7AA02xc6WSP57e/IznySfyGspmvJvpNGy92m2eybT4AoeG8wst0qprM2Rlkzr+VOtpbKND9
mz/arOpg35p9jaaQaZcpPvF8RVAqgmYfLy9R05OPMLrpPh3IkFI3ZiiSuxnrydPsle3aqJHTRQs1
xCASdFe16Ioea5z46zWqGf7Fut5jTSCpcVm+DAfsLdgCn0FaU18eH/3Q+OPZLBm3LRAtAkg5pTDC
v/Zpxk6eNy+egqGlnVccwqH9Q60oborI2fW5y/BA66us0AlkhilNWxthy7UbZH8aWrl7kIyN3jrY
BhgFZ+67t0B+SJwZ98dHMcX8lbJn3hOyFmMT4Fni+uvGC7uDgiqoUJLKolMkBjQ7j/dIRN7wU/r7
cmTmkbd+c0ezJbZuWdNHHylgOqhUP9E/rFnjp29C/+Jy4u+SQV+Vdpf88q1fyjzkRPPPQZj1R+pP
xXZIsoxhE0MZJdwWo/3VjBt5U7d3D87ANvOWMC6Hk5SK8naCODlqNuuIukM1r3ge2yp7ySmin1yS
0jr/ow2F8aSQbkZbbJAmasfHoj8M8fRMX33IyfoApVGaDv5FgpaqxsjJP4mcNS1H8MvZCVrLIiLp
pqOyNXWF55wqZ35iLUf/B7xWO3YOp0KcNvPRD13EO1UsX7nuDuoS8xYbYFmC5FAvMx0t1hRw7t5p
XvjDz4z5u2iqVzOQ7Rv6BhubqG1v1fvxLamq7nuCMWGrZeZ0LCeGNZCRmqO9HO19KxQnjwxHZoCG
Tu4MGctONhVPlK1/PiCJc1a9GAZ6DMaeXQutDdzWx1rI6a5/0b2vyrmfhVN1lOFE5OLwVshRfPfo
SGyKLhgvQ+jREaYQOqiAV2VmahDton8jyCsyol2ip/M3DZGEi3RxuwSYRIibyIBHXNfcSIwl1s+w
aEDIn2YIB7ueKn2PoMt5Lpo6pY1kZz/KyGcQLvvnIe7FKrFCohHRRl3gfjofGP9WiezHz8e2YMds
Y0GWJPRaqnZP8kRyHyP7rtJWaN8WT62UP63IwZG2cNqriRMHiqrevPtIXbat5RnPEpu6sWQcqqDD
oBXoB+rCPbWS2fNIv78am+5FF1r70vvJpUvYvtUrAFDNJaFXVNRvM5x5PwVQM0Vo+HtE3jeRSeNK
HDuN/OUL6ZzsKxGLT5053b6dLaLANC39WP5P9QfU/1kAb7xGHeTNcYxfpKtdlfFUIyDhmOQMM7Xa
F58NGp2NxHeh4brbPAKOET1ZN7NHehnHBACZE9HHhhmjt6VmO8yRee0XT5VIOee48aJvnBp5xe9O
0NzkOx9FxnnCyC4la8cLnsvmpcrmi1oQ3SZzj0Oj5RuPdsC27vnZI/JtlhlacGN9114hNBzsqoLN
0jbDwdFruS2X0AGfaJKV3TThFTDtaqij4q3umM9nfd5cGtEVb6Rd9tuCC3cnfD1/K/gEzjEjgMTy
vjFgtF/pcNrAzqn2ZwLR5fIq0qnqlp6oNfstSuu+/DKFV32M669QmFN+1qHeRtCJvhq6/rWoiYUB
XTbctMI/KWdRbQXvpmz0jxEWOjTWfhfYwfeorhD/LX7DlgLqXoIeaDTR7FAWVXe7zPqNWZTVp2+5
33O6f3/UH4Vlyz9sUbyZzLo/c871G134w7Xk7H229Vxsydnptw+X36N4I1bpKdT0+NbQK13k6PNb
kACG791A/oCvu5/bCM/ZlIE0M6Pmp+sR0w6dw16AOFjdrN3cVfNOLSNydPpV5Gj6lRlLyXwf8oFY
gMUCkcBOeYZtxS/Wao3+Nr0vlA7hyaeDgU9kiVgmWeRLngGXTC2bAbqfgFN2KgOgMduIRdO7TZvH
C/VOkdJQfPw7TBeBtCImWqEk0LAMko16qR50WzNO0jeGQ1KG4xmvbIb37kKSGSUeiEp0gL0f7yBm
UX0InYhdOldXxk3jF3PyYMxGVXZtKnDpNP6+BonzbWw4YCqPtzul6UEUkY4OgPf+/gKuxLRlzl31
488aIzGqkWV1HkYyPWUXRtuxBUylVl2RkZJml3NyC0l73ziO3X7WXfSZdlbwu8E7ZY9o7qEh2PSW
64pfY+kfrSbPPnrf2CssnXofPtwxm/HRMOWxXxsJ3C4Pab+pKlPVlo61r0nrbOa4/D6xWq4tM4if
CMQzjoZNGVIGmbee+kWBN9t9uBfVBMw2mN+IDJx3g17qRz+zlvws549eOFTxDrYCFEzFcFbY90Zq
9smbA2Z39Ri9epWFV2HqB0y59LToHEodw7UoctgagPM2/x3D4i+QlX8H3XiWa5PE4Tq6wCqODfwf
OCMyoLS+qvPjA8kz2FZLezyO7yFu/V3x1zOP1uvjvY4biaDx5j2iIvDDJHjXyXwmaglTtx/Z+fMj
8LnM0WUNJAbNnKS21jySi+GkbvN4E7WkcZzoucS6Nz5psn7SmUqeHz7HHjHuVrdqa0P/qV/pVVjM
H8bwRHqDD9R/ecjSmYIXvVZNypN6P50mcXUi/5vHd351SyPdWVLHgV0G5blxhLdLjCJ/weT9Uqbx
h2X7wbs3uTnhKDxjClGshxzSSofkEsbYQSWyqYe4RaUZNqQsqZdmoBPwZuXbMmBioQC0kS7CR36c
GRkfNbbPq9T7z5RA3Zu0pPnOUOlzQJGNbhmwRg5u7c9AObJ4a8vunpvBz9+6gSGY036WmEp2htFi
El4egiy2bo6n8y9207e+N788Ui9cPMloVXBgPxILmjkLDv/98hDWf8TmGKbv+6anC8fRgTT8A1zW
143IcZSKk1Ya1nYYimJjTe9uWyW7B6PBcP7I7GQiPcdijIxdk70kO0eTKAD+Yk+II/DJi4+UQNfk
uYyIMJ5ebPfFNSKsN12vHeZ2Mray8GdyZozrPFl/uG0NRxpPCJ1AB4ifLfx2i7sr+OJbWwcQflZE
5ReWZigzZVGf0ib9KFqv3Ko10xMpToWangd7JNJLtJZn6QRbklvLWzKONWUhMPm5zp9Ccgd/jjxJ
/MBXT8J039OrQnSF8zK2zWHNSACVgzpxpQOWaj+l98b2Zq2nYWjPCV2ozZRw3AEdCmWQQz08j5ac
PK81zn1Qi0/NpzptQ++ND7NdpXob7QlYJD7M6OWbjOpbp0ObnxxPu7deVu/HUN6V9Ta1zF2ulfq9
C5m0cMDy1mYyF/eWsYOiHo5iLC6WcBHnMr97N5H7rgY592cVpzEF0I400WNeUdjx0oxy0pFzZlid
6b6WVqOtw1NjWM1+NCSgLy8nu8cg6v7rHLj6gcTGblfqMCrUszDNyDpHpYPcn+DJkPPL0dFS76mr
vZtj59hMbPcSL10PztyrcjLey7RMv42cvlZlW7EC2wy/KNAUVlO44cVySvzgcTxewG3ppzTsIX6m
c/MUxDXCGK1tP03R/upmuB+hUbaHIcS74+Dg4Am2q+p1MAkT54VX1S5GLeTQ//5HMniMy4YSMRBd
KOTKiz3MFfBNQu3WDze9x/ByObzVY/e94Sj05kb2Z8X46xWtOEa2eNJvAxK5JwCYDLYnsuS90hc7
G3HCYcwMGlYLnzyP++jg4oBgNEDUeROk+soMB+doI4he5xazxQTXxt1s0duSuYrxa8mDRW0it5kX
3FRAhNHgmfSgcRhLe0Gl6OaU0CRGSHoz4e8pbp6QropPUwbV0YixijgNVWmu6Xha7Rb9L2x6BaVV
DzLWWM81KA71cn+WsTOv4q7wVyqiTmIyWyM7sfbqZV4umZRVdVAdRnpy2zahCa5qlTmbTr6h2S+2
noUvmt7ceoMRLZ5rugtLl8yltlxT5eM5drUzUnsN+YSH9a9gniGPskj6F7UOFDLS1m4zOysW0V+k
qMHuNmo3W+ZuHDiAE9Btgiy6s8maeWzMgTnk9ySDRlak1m6yXHeNjqDFmV32h0Qsg7kyqi9DMNUH
Pvv6goQm2rqxvYNKLG6hgxbGrZ1mR64w0a/C7xHiGnRDOHwXyF9QtDBMz7UcFemMtDaSIeFnQN5X
iLEuPoltSLVCTb7QITcOY69B5kqcX6qmk5GJYr6X01V9TtFvgq/IQOMcw6fBZTF0rolTWwj0pnWP
12T8ltE1OUU1Dm6a1P6bYPAVm659bFsIbMk4hZt6grya49o/YwPmgBr6gimKY+6LpUYgggDGrt8i
pyrK35yuzHfNiZ3r8qoyQ3hykxQYgdJLsVCSoz59QwalfcBNuQ/oRZlFGebj12pUKD8TqCFXvazC
t5brwR9BV2hGbu7chaLk//WQjeMnijnrkpZuAjg5Ka66rIaNGVou9GSu0Flq4ePALKf2R92a1p1B
/q+cDLmjvlzQpEmgY2r4jCPb++mBizqANUz/R1GDxfEfVQ2iF+oZ29V118anYv0DLdeJumoxo82n
MEaB00eEYurzvFZnGtFE+jpLxRfwwsHWWOhIhIW6mP/gr3HS1S7MPQlpIHcqOlWZSbRsOVdnmSFh
9Y30+5JjKcIp/0l66npMrftjH7QcglOdNonwhVrh9e+Hri8+hKEdIsOFYM0MDZjlUs2pkg7Pbbl1
xJRv0dIEFHtJfy1JIXtDL3OWk1t9nZqe34QBLJnz/I5J7cI2itqzl0j7Y4aYoM5NAS4cavU43LEs
S8yu/bx3WiyUhP8QfU65zdLNadK0zXqd92MHDJKxg8wRCYQoBY8+ysQ7yOtTaWDP0BnDv/z9LMz8
vdcg3bMrYhow5wVnBrEo5dXrwuF+W/5tGGjHv5oW9ZCVMIMtAnyX91RLo2fzeZpi86Wi9XGaE9Pf
klXs7lsmH7S+cOzSe0S9U92SmatLHR1DL+5oQEThDrpX/lqDfV3+vtSzvhee7h/VdwxKKzlJz/pQ
XY1wCE8Sz93J8bN443gL3DuYfNBgAfgfX7fJi2aPwyA57+ewQD/bN945YO2+qS+kzBgL9Bg5Edom
9jj1ZulPaLjiRLzHSB73odYa6G7t4Da3XBCK00ahjS/IAMEG7pDEhETbK3oNkh846MvLqHVudZYg
2WhN8d4gylqTrARuea6r57JNn4BTcL4cC30j3OtYEaikqhYC97gMazNZR41mbXNUWI8vLA2VIHF3
ignqaFjQi/Rba0VQKUSV7TMkpN94m8xxoqIkTh9JxMjBqobiOcsnrtVGkz99YhhRZDtQpe51oHPm
wirDiTZ5EQiTj+pEmIcaYfdM8pBK0ZoI7OnTGfTiqPoW6qFF44CgZKy+hrEsj2pHqV3Mdp1Jko+e
vOiFhkOPo9oLKJj2XLrOT1yG7YtoUhMn/WSvs2T0t5msg72lQLGpvMQgY4nhwggWWH516hZUGCla
/krk2rDvI318mpZjJDTcFuPlVo018BSNJ923x02TOqtklM4vT5swdwnHetXJXAHBCWsNGnyzh0tC
Cns3d3tQ2UQ4bhQzs7OGcq/1dbQ4nsTFrkzrA+Yxrf7hR1UE6dVCZHN67ODk0zJekxjnK2x/R7Xv
Yjzqj4/yIhp+q5ootgRYwSn7ZvvRM34kZqpjZT+XZkwkqiY+CNh2T17qWG82NDn1C63hWNPxjHBH
TBlb4+ARdlexNK/MZdlSRZ4q/BoT/qAkLIHRHZyUJA/OjwQYXGbt8fFjGmY5UD4u222LiQKZct7s
2mWrG6W0N8JC2QiXMbyG0mXvpcujRpx1BQrNt4maVBO0Ocmdnbu8ZAE+zGHrX+nkRucAT8pGDe4K
M7ppdMO3pYmMjgq7otjyqq/lhJQzTIPfZT9OS+XN+yaDeERNBF72lrPVgkmgsMxoXKNsr+pu2qoK
aGqbbmt2XnCMTwoyEiAxQTSZkp1JrbTJaMj8mrvU3EvVs5RxxB43zmf1IYLJfo/bqdsw5OpQ8PwL
v2dCh1qnTTevECJ8U9+oXlZ7PDU7TNjVM9FAb8PslndzCTou0vhNq/Gsj3q7U39alWgFAupHFA7Q
3IMCCTUk612N6E4v0rzEeCccJ6Qyo2wtXnqs8F6ro/9EeJEUlb8jjgRro61xiECEQmNA9HdVaCZJ
vCQe8EtH4sqyQyp5t6PkqE5ZhsDUsAe8yI7Bohv704gFzUc+okJ5HMuGjDAGEPqqPD95ciKXzca1
5DT0NA1SwNat2z8HUR1f1NU6dYZ/HbCIDnry1vsFGIAlwdiEvrLP8RKrFU/9EG4hEmbdZKnofoLi
th823hzqu5TByTlzC+bXXa/vZFPRH4VhgNSfsbPZDLS3Wn+4tGZvXQp22W01Es2x6Dx4MN9KiHI/
SsC2ZQqhHVVXeJrDMDiWnn5SYcymQDjPGQK1hCGjS5bM8VqNr41xHrfjwJrRGuP3x8m4ybhwRHP5
+wGWT3+AiHLDelEdiyl5B9cof4whrRUzd3+p7JFWs8wNgKwQ9S6bpqf2T8khb4tzkFI99MmWETo+
tnHitFQ5dbwdda8mzUTXF4DKH/HCPnHihtNc5U1P6fDbtyrthxl5LJ4Nk+mu28jOhRDbhMvdA7an
qJqz2c1cIAWHtJUnnIva4MpZ58DC75tFh8NTuvVcHTx3A74/QdgfiDi7mtoXVaD4AklGyaTyDPN+
68Vp81Z7mAddm/u8DxCyWt4fwInye0WbODVcc7FjhVf3MvjSu1BTjCd/0E8Tx6CV7yE7zmzjSrfd
oVemlesIy2KlY9qi3SjAt60LY/jUOE7uPWeE245vCTO4fRh8TAyN1bmbGrc04jDx6URleTabpRdb
l846tUtz3ccIJ6eg5qfgrlrTf6BtKultWcvNqZPJiZauLU4L0AgjgZn8D4a3Yf8Tx+4bZJ7YjuNa
hs3Yzl/QxP+GYycWpmTHtbyTbBF1eJhLEd4m+c/cka/syrhWChAoTSXavUbP7KBbpXxFyrSLiMQl
lpY5nFcN9tmPP7j8ujvGuleL1oad6y9BZZhvWUCQrY5w52RaUXKvMNUFXjl8J0ylQAXzK+lbDJ5z
LQ59LxQb7y3D//gg+4KA0ldp3P8oGbZe9GLudtLCr6/OPOUY1FvXT/IzUzQ136pTzNWO3w5YWgux
UTTKppzabVCY4U69tGujWDe4GdWl9SjSSHAuHWB49eNC4/y2A/Q3YeqhSHN7WvRONQLVUXlYY5ai
lm0zn0Q4E8qGZXmPZ9Hy3kzAzzrkXpJjGOyc0Q133eQS1u1Pf8QQZwFqyRxI1AAMlmiIdp3CXrkS
SkRfoPedXUgcHT0GcIAzrq7HdzSrcqWGlYQW1EwuIg+GBslNUZN8txDZAhIGlbI8G+La+dqjmjzM
Sw7n5BATqx6E1kcbmMXF0cusYd9Ntvs4m4v0VZPoHfaWKc7FEl/m9UX3bHVhTDBZ29E0cSVeBY+7
PCKfaM82lwCw/9ew2K7xd7WM9R77sBdiGonSd6F1+TtpGNjwe8fj6VCJ94gwVT+6yRIMxxjgmnEz
6BzF0l6Yo+kdfeAMTco171VY3cwu8L4mRTGsC9sFL2DMDUfzwDihyLnSQt0ancRmNA9Wc1EPoLB0
ZNbmN3VtNFPcXyfgL2HjOUSquMEdexa+taXa+O+dQfs/G4OuKzA5+h6HD5aiJVzs326hPHDDABC0
dvK9CBkOs50WdP/P5YkIzMcTO2nyT6uvvnsWQ6LIkDcg7/MRAZm1towou9gFoPhFMFWzDB6TCDmE
sIn2tdiHVQdsqqr+gOL896MCYs3e2rpsnpuQjuu02P4Qn6+JYWxeVUmkVQvtIW5eG5eqYkl9YJI7
fQxmMv5o/vUExtYHvkbsKWgRV+qTC5fOTJvOu8wd2ot6Sz2oxbrmfasq2guZ1OH/WIts7z+yHeGU
E5hJZKzLeZXn//+DhBLACDR1s3PSjDs1mk3C1rg0CZnYC831MSkPcYev/N6uSkr0Od6NuAEuVu2b
5y56V2e8KcJh2GBVQHFfaM+R23rXJmZYDpn5WcxD8FzMvXGAnQbqanlPPYRWE69AGp4aEMrX2XDE
GQ6bva3zcmRtay4O/Faj66q76q26U/I2L68qDV9paRFpaKh5kG0m3ikw81W+zIi8TsSXZK0rpKI6
6AZ59fVxSkwrW3/OJx19UuHaz0yZ+gOi/HpfZCwM5ZSc8zCvbzOCZLQyfvoNnjRfAwJlmtNJ8QzV
gxMh/k3ixMIdyVAxDclHAUX654gx9JONC/HbKI4KgjfOFWmYbvo+e/6p7jDbZnNNRFptTlj4qu+t
bRQvXYekpdS6dzVFLLo0BQOHYMHR8PNhBcX+ra07kfAsNcNNo54tXxW5+8Mro+bL8vbjDyx/1AKr
uUkSUQNENOno5/33xoWBXGRF+Qx0X9u73XAkx6B/qmWDGJP1QgY5Qk/O2E9Rnd8Smfe/lidzRIyW
pqPQm2XJ71li5VMTW60v7x4D1yCIvasrShcLwNRvneIP86Q1fDoQruQ6tuQ1iVuqgUp2B/jdRyY9
/TrwiPwYU3G2Z5zC6PcbiFS0JHENBP3GSMQZ9MzvObDbTV6mf0BHO7qD9rMwUUJkIXww2/0297iz
RNF7K8fwQXOIbVbl3+c4TbhVN5pZUcA05ofZOsekJhI4BkFohxcsJD9Dhhy7YiCCLHeiX32CZaVO
g5UhJ//ErauxocUYe+NdXIu91Y78jZVPlUJIZUM42MpNLBhscHrWgR5uZdDvXSt3tpjie0BvgJtJ
8WFPytONC52j21WIrviVZ+9D57/GDA6I2CQWnthAu02wyRNdRaOf9i5uNgCTwqj3Hbi9KgwR22Ik
1Wa+XzpgLUj1Tdo3xaWHQYC3ZlolmOb2NfxGixUI4NZ0yfyQZn/bhi+crQMXcgHS64ng5+olKPJw
hzjp0hKbtRrD0jza9tHwGv/iNgKI0SJjxd11ijzy2/u0GE/I8d4cxzRWqGElJ0HgTuD7orDHpZcU
IzQpaHY5mzRwqGPVtl9qaj/W1vlS1UgwUlqStfVrtmjqzvo3y3hC7IldK15xQCwuuduuEmxXxF26
v0h94kpP+u7gBf4a7SqibXd+zfwEc1CkHQppWEey4E3cMUh5wZH1b3Npn6aipjIBw2AU2q/GMJ6A
9K1gEnh3PeiviJPPbgJzQMeIWUvuZ/Ba9PE1bEN+OJ2wvJ99LQac0SScmES/bzj1g/3xDuy7KHhH
+D/e6G0MjfvWq9srA5NXezC3s58/t8UfOrPVgACIWJpf5yl1gKkilUWx4Fugs8ENtgdC8PI30S39
oD66eHrzOfwVeqLiTzB6l6LRDkbVuzuVxNKm043+2M8YlQVNJ3QOlTfrzIR1+ZoUw2mI6YuIPu22
KvuTrlyCBYGS0ZUdEQV+R3xjWT3DCfvwi+GWGWN4UoJj9TATuHRugeCnelbdomWNH7yFIIUsusxv
hcyLTTfne76yYsclW+dbLuBLZDixOdG6QKANUjYz7rPOWkt4uwG/spGPK0dxkQBwWP6b5CtH2FUE
dw+S8Evp+jeAQmsEOUmPqAvzRw5DvmCt8EByx98q1CCG6I9Jd2ndah9Vvy0BriDheHvXnUPrHUJC
miWkjlzfjeNRot/Pwi9zjxycOaj/in0ni78AQMXEwIkQX6vpX3HkeWm7JXmpx/prxieioPLmZKDS
J2tvbejaypk/AI9jpdM/yYj9UbDw3L30xSOw9tz3UCYRfgyU5dqL7xXhOejp5AX6U+LZIfJdWGBG
4e3cXlwEjvzRazZzORJENlJPDVb+O+yhb/uBFd2NuecM800MXf0E1Ajd2hGb+QCuTWL7iQrcFFYq
PxuCume8Py8yCNaRl9v70PTlKZVfPRuTWu8Fb2S45Vu6PZ8TVuewLWuo3vJdIiy/Zj10o9pzz9x9
+jGOdMJll+HGNJdsEjqEUtgph8C0k3NvYJaZWUamqs2Oo6OdyQCGkgNYzKuJ9gujprw6k3XHWBw8
1wWouvRnufcnrd76RPG41tRtOSOMq4yJzK7PCDpujpA+rWMm8u+p/9kFCKs9q/tJDBoWzyWQUPVz
8B3tO499mMzCoY/9s2W21QHIFRbYejw4Thpd9MD9otpM9FORA3mY0AQj1JNjy+Iwpz7lm1Va22Qw
i5e8rFAkza1OS9HwCZMP/Z0nrHRd2oO4YV1iGly64iZIVdy1FiBs9Z76athrBBCLhUs8iOSNHLaL
RpT32XcKeKzqCE5aG8V2G1srMqqGz1aHWujWxp5DUfX18b+C0uoPhlHDiQltdoayQgyIxdNvffKJ
FgTUvPRzrAoJOdNM4qiR7zpV5eKLRFRn6jqiZNvRr1WJ11NN17pWm3Z+7mG1QGu94VcmGJ+E7X1C
QL1OdHve4ZFo7xrpDYcggBxVDAGqDWcMETtlWH3H+ACkobuqz5zhIcfA5WWZQlDDBYhz0XaGqzVU
wbkpMb6bOAwevYz/XrYbxj8T9HzDJ2BNd2xUlrag3fr/y02TKtjRucrOHaLhlWLuel7nAK6Qw7oM
3ej8mMOp2h0EzKFluf9oOv1rRQ+Szw4P/jBp5EAQAYAGXb5KvXstZpc8cdup2UAL1K+eip+Okq92
a2/6RBYfY2VcH8dVUf4yohdVvCDyYi7WNuXZH3X/XBtIbeIciFCgTcErprp0X1UmTf7Wp5uR9iem
Y5zJyD6ZDqGlvXUjNxHKx+8Rjj+scJP3JhJ93rkacPYctCjrkhehQKRjpc4TXMoTTj7/50C899Kc
ml9HHeV8Cbzndchh7tX1p+YuM93cTa9Rb4nPuTxGde3esli2TxOh8iqdOKsTIHvS4/ORxXM6ujoD
4d7BtEwxOgTCu4kZLOe4d2sLqVWYQABn8LVH/b03Q7++qrZ6k9XftQFns5oZV+wq+BeDmQFMVK8d
lIvXPuwQUUuvfQ5qkChTzEG4MLzoR99cK1infqZTSGF2hDL4jal5dJHLAR6Hd3p3+3d3FO3t0RaF
At9dMQsU9xFmR9Zl9qvHAPIlt+VRyX2nusUSmo/WS5aVf/on/sfl5/5zMkfgk+3rhmm4BGt5uv2P
zktVIBv38zQ6hE5t7iqyg+9j47+rMdxfrx7Y5xZxoBmPWDwSqGBuZh1r34IDWz7JOKdCyRx5VX+y
zkG4da0Ov1gFkWjS/OXSTLwWdnmPrBxaL0lOHObJJW5di3B4wNfZmB/EMmVIsDwwtVnEroJ5KdSS
GMZl6Ggv6hmahD+fMQ96DitgQpSVe9cYn500/hkvMnKlxdCLalNomouikhG679vT1q2Kb9Q23U11
kGun+tYCpriJSDffl1d2O7q0/SjoNHeat40e+h/jKN+spSWJCe2cWTZLQ5FVO0elzqpcG1aU5z6S
1WEYJPEuuQMIQs218eJZt24aAJfVRnTIltl3MdNFFMmweCphGmzVzys97BRx8g43vjwHaSHWql1j
aywBgx2bZ7PG8m23pGjtYIJqK/XQjrP5oTOYzynVGn2CnprlFkaZPLoqeaF6gK4Lu85rrW1B/+ia
jeq8hUHK1uC0U0qvOFb9TJnl7VVDHitLdxS9SfQvkbDEocfZZzrV0XtG1sYep3Z9GFym+WafYSgq
BLZy1Zy2rDA5wYsbVoIgq4OMrRK3YYxAQ1rkx2ZT82Zb+j6Fc/j68IQk/0fYeS05jizZ9otgBi1e
qWWSqcULrCS01vj6uyJQ3X1Oj92ZFzbBZFcKAggP973X7pUHedHJthJEwjNrADfiDrNLHA1kKCJR
WZ75Y0KcF6gwp5l3RjdNe+5U1aeOxdyP8/nVMDDiliobK/5k1WcN5cdi6LAjTymBMzTSvdCz4sEo
sFYvp9aiIWUWMTyHqXr05777cvMEH0IR9fesI4XPLhiHt+lwx5NUHAnJ8HfkuGYPyuB5u8AZ9oMp
PFX/+xWp/88GhI2KVkX5ZWk6Yx3V/FcnZ24cxTTCBCA+fYSjR29xReJ6uPOYoZ7lA2U3Y6V/jk2y
tSKn/Qav7LscC6ACSh8y4iOi0HZuyxDVNZMD+Zvfc53YYIBdCvhl+jtsiakXZFPRrbTzTBDrpu06
62yy2Xnu1OpZqoMqgCljzVlbKBHx23mg3SyLfGuZcmhE/h3FnoPmRllw8oFgdhXYh6YMm7FjmfbO
T3rU9YH6SlbQm2mUxUEOY3P0xhQZHC7OEMikG7fxbyJX4WjYJWcqhcIregGRIWD5v6bvSOyTjao1
+mOtOTvN0OtvVks0rxl76aNlI/tBqkI3Y4KgKww4MDKRwummy8VkkDouXqvAxeKeN81DTR1fjoP2
JMuQv4/kTyOObDXRnqS57O+v/fnBjVWeoItdjRZoaEUk3IrmHuZjNu9gFp9GoqApU03/Ieyb4DqT
9EjhXYcwUqS0ppUqMDmiNUvd/tDn9kS7wf7ZhUzOjbw/dchQUEmn9GULw/5Zddkmter+G//nxwAs
BtlLSoMXINZznvfpJVDG39iX3Ed7Ci4jqKC1zIaRD5lKq3/WejoWTdUDI8/Mi40YD/9/6FwtK7aO
hQ2OqSqa5tERHdWlS6x7HYredGhOaGzwkgntYIbDBgY0qinE+do2EIBHaQlxAi04h2i0I8carkuL
yogfXAMfbaADpSRErHrplG4r03Us0tTPodF2awzUH8s8VWH3WGWUmq75EGNeQtRhm59VOGr3CTrP
tjNG5RhmWfTmpCHteurW5X8MEIbtXXn3mxXliGj14AnddVB+X655liBayUDa9mPvTK+4FF6InlZ2
Y4zfNa1zr1xRoPXnWs81UtjLYOJK8JCeuHu8Qw1bkFWBrTuCSiJYv/nvxkaBl02wWCfp0oKo5e8x
3Ckrh83yo26/L9/YGnIQRyElfQB77YD20H62gbWf0tEwVnXRbZpaG04mzc6dE+a/YfDiS58yl+w/
uRDqzGhX05SO96RU3qSIMXR9ICNRHzHpQf9A3z/dOr1PQSMIHjIRZPK7+FGJKyDefD5q2mPBMkXM
LxhR7lzBQ+wmoYE9w3+D7FUd8xTH4BgFe/kD0mfu17U5zgesztg5GEgfMSKHugo1LKvyO/GPfx5Y
3l7yAJadHpJ707vqdFZn6DezF0YvucdNV5m07tEZuY1thv6zqIvsUXNcBCwEau2Ae2Ox8wso66VC
LLI1Zu9F52B6ti3v7Df6pwwAUULI1ZYx6NitxQBXixWMcVMGcAqN1MMkHqw2//NQ6sORmdHQxUgb
goSZkDAhyAfX6s99SaQPnevq7KEP3qmtqz3kWQ6rpgWxvQq94Jd0SaUA+yDmZ/req5AoQC6zt5af
V5tFryNEO2o6o2mqoE7QfVqPftTubXOADZHSUeqyvn+pGNIAEVezvTx0Sss55IUDoMAqnXXdmfle
lizV1/InAtv36lZqdknSIbqAHVW2DOoMnLI59M8ZUEWpdH57RLlev9bvBsDJV+Lfn71uCLZlMJTv
JhsdkRCoTWq4lvf/mnJMXg7wKmaCnkfCrMTVUY5quC/1mUs51RyjgfZGwydu8ZyFbkdomj7huyU/
1U+G8KWu42Zrm7ZQzDIDH2caiCjJujOZIO66zUZj6+Z1SCXsGhebz1Iosbu2PC+/GJrwWyOEjyg3
QZ9rSGfFUZi0mzGI57eigzXONOLUVCGULMOMmawKwZt8cMUz9OAqtBJZHjoR8n9Ks/jZT8fpp2ng
y7SN1tuGxBY1n3hu002dhvWliMlliFR/7zgVexDpEk0Sm6GRonc7w9S2sgYMnVHf00T7BZR/Plic
kkc0k9pD4YUm13k3vPWt/7si0PO6iOp7dhLy74xGbEe2rPMSTEFyLhnbjQ0SYdSLQrmeqx+pl6+k
/MGu21+LAAHZHrOBgJu7lAWxkj7XKALTIDRvduz1Z4e8qy2RqJaInqnPfmAc+b2cn0qpvqtFVb9Z
5i102oYcAX/6grv/ptXVKy3FZp2bJoFMefNOll7yKOTQm4gFc+2FHG/7LouAt9A7Uu2i2veO5rxG
uDTxjaovMWbZh9ru39Wq+RyM3CLlEpEjuMgfsBXYe+nmHse0/uqUDqEKCg2ngR+x6fCHtWponzEj
f/UE6z7JB/aQBjR3iMTokCYwhlqxlgFFehWVz5O13KrUunbXZdF1kHwIazScGvNlnVjXBo/aUZ6o
ijhbiafFjp09tnqTXcOC0qgR52FlR9k14DIH+Vxjh0oNa00zG/t5UExfTMHXSmprSP45DwzdxqOt
RfjlxcxdPnht8t3s8ubU6ggGS68dabjhUJMPLoCiMQn3KbBZljtqCUL2SvSv+Vqm7kgJix6582Y5
7fohw3+EDAHj7/RhAm47FhrEOhOD/UYHE32YlaTZewaVjoeA/2UI/egB4t9zkjjZS9FzkdPbQN/L
cgA6rXyv7aKkJxzBanGC8l31XRuFByBCtLaXIIm8e2Dh1imC1CRJkmdEyWcbr+QG6zfEJKQl+xp8
d9azGirFxVD6X3lC5xyE15tmNvQNMprAsBVp5qWVt5N/bzuGN+WEer2Ta2pZAjTQOoZMREE+qqgH
0Hb99UytDe2wLFWz0REGkNgvsfgT/yO7DLz6Q43T+tqp06HDofLD1WY4jnb3rUxj/QwnZtijlIpO
DpfwQ5wBukV1Pj4gwo1QPIQbLfSHu1R0mB3qQXw7bPBk1G5AEwjRzXDX8Dc+jxOoR2eavrSBpjcz
TO+oCtORvPz8zNijOp83SLx6QS7F5UftAzoIq/KIQXrPJivcDUJFLPYIpxC08wnuDLVW0xmPQfgT
BHD1YnefchMpD6L6y5rVnwUiMBBNOCMHr7MvtkZqd1rp16Xam7XfaT+VqzipKFBDYonBIv+58+La
puNKBtJWlldeq1TX0NCIVWnwXs23QcwBBgzzK6QuZLJKAQrDmvLsDeglKjNCHcVFSgTKJMSp40Ye
dqSvHJY71WDCgfyrjSILCHuARpa5b0ZVdDT98OsSHmKOaXVR7Np+sszqXf7Fpo68kTp0yws4JOcp
a4vldY+Aa35mHGZaN8Hc4e9XKUz/dTt/JZLNulV1/n2yCIMB29jcu6D/UpvYfnNVLdj6jarBUumS
E6knUO+UneM7zlONYwD9azr+oKO1YnjcvSCkxpNuAaSgFCzWVja5XzBLV/SutgMGiRc16dS7USRv
Uofvowg5DLb56lPF7Wqb6keO/SMv6w6tOMwVos8JmogOiy+A7YnSIoGd9I2ljymycRqJeQBVrYw6
EGfiEH4pw7l2qqnRkHOjTXkP1YhgMobI+zENjDfoNqexB5SqjuzGpYqLfZO7LXCy4coXLafa8ddQ
VYiWG5P+PDajv6LsajYj4q+zApu5BNrWiq9wbE4K0drdOx7/4cwdBryZOLfl6R/ocHkm9C6nUTgb
dANSpiHeIr9aBml35y66JY/6tVTM5t7GpfdaIhYXsbYkTKcPU4ElJw3D7BZZ1q8uc9K9LUivSz6Z
G3z6Ye7dkbnbj0mWP8veIGvQv99lThDdUH7Vl9G03S3bM+c2//2sGNQ/r/3zLAhhPHNP+/O+wifR
0Qj5UAwj34N+BUSWNCE+K/Y9Jfqwd0vr37soS1Yqi8bVrUAkKzbxbUHb5B+LaCRXykes6BeoE8W7
6nIyjj17x3H6wavdVfo4avSxweAgtZU+95RfBhoW8CppFYlSapyGDPe9PJR39T6oNaxurzGN67Ob
lDX3lexFXhGV39J0hiVPVkBpnnMnh7s9D9NXYBGelNAh5ZKvgu0IyZLSqcXko2bp49jnf57J10Lx
2ixek8/gLTFW8DWRG2e8WyNEiGB0s5M8bPXq1McJzLYxqDex8HcwNyDIk23Qzk9D7EfEIpw1Mzwt
2Z0AqDfuxAwbLWVBI9QLnzvS0S7LPXqCRAkuuX/OhMDKqMavWrWnC7RLPPYYYwTMwV7LL05QUjeT
MhlMw6mumETHP21UZ/ARv5fm5KxnJNkPbdN3Z3T3KCcL0oPSEtNVZ87NxqjV5p6lVbr388nkRCZy
K8kTZW/6Y3pD/BxsLSa1LyoyP5ZtRq2qHj0aDgFo5RAT0yNM1kr6YaZe9GnnN9nNbbtk2gWzzq+Y
WOYzKDXvbKdwjcx+OyghcGd/prAVD3rYA4fvtPowWzWjZhWN0sizOEqMR5Biv6U4FOu2seN2Xq10
szIuc89wTgRNVjhXB7Ehr3u6D12lmnu18dmmxE28Tat22Mi7vXxACnIbUp9W0tTuln2rNIgtf3FI
Udoqd6Ivl8XulIo1Ylko8PJtmAJvZF0R9i13DGcW6ZHCahuL4ziEylYItrcaqeF3PZr4/pb7PtGX
3wM3qaDWRdUpSLR5RUwAOO+4qD/CARtVYLnOK9zzVVoRpG1oY3Ye3Cl8H1AWmJFVfVpsjA5zHLlb
XG246pi4xyh+7P5YK81dtqRj0ZeuZ/8JstVIfMe3xTQVhJBZyIA4hEKpI19LzZrhuaHnNwMCMxZo
kia4vRB9JZerGR4RcBUozlAprDMCsv4Z3fPzUDr9WxqMN66qJxkDaGlFudfiZtgB+4y3BKinJ6tP
Nxa03Q/Pxuo15FhcCJkKX/PMfPRbPp0519kxtAaJvLFCESVKG+7aJBsVzcknq+VGZc7ypHACV1eK
MiEoBiRGLvNWJq3OJM9B4Y2RcU5ucyvdWiELC3ZbEljUYvDAVqqaJTeuzOiJpevVGcrqk66HRqoH
mnFQchEsBkq+Lpz2ZAvU5Fq3CuB03AP5kL3IekEKmMVRa+nBqWk8dWtNo2Cwt8E3P2oeY3wXvzvC
LrgO7XBVoeBU9Mn/6WnlJ4707pM/ob+KBru4DyonoCQihWgPe8+ot6OvjxZLRf+9zzGtMgRjD5Z5
5acSsd2cnCokYIRAC4UQAHpE0bFjNrDTenZ7Gc7nR1AIwX5OjfisEGtFjDsol9TADO+ivNqz8bkw
XJ6+HBOXd5o0+ikyRu3EeSZgcMJkWACwgfhJoWL03Xvffxd4jCNGTfWCTDO96NSzSClq7H2mddUK
CpDamExCZsgxbaCL7iuib1bpCAK6ycYDG32Yh94xsFr9138/CUPn4kNcZjYvdpNa1l69nN4LyZDR
iRSuL5tvAbO+a5/81m8fyjw/Gm7V73XsSFs/sptTqfP7GaXSfMx2eqC0SH9kHvVzqHBTC7G4xyw4
+zHsumswqN1+Fs9C8Zp8Jl9DZ8l8SCm5aNFObfxa3Kkm5+Q0OpY061opPr9i2d4hjtVPYGjuYaOh
/sHctxgVkfM9oN4eLpPhzvfMerfjot8GesA8qEIjYOFO/OoN++Z6KebiigAFF0r+io3nMy0Hf+NC
68fVXmdEpDP9rkWhL9zND3ROaSFYu7Hjxs5sND2jee7XU1xiWGREwS2BrN+4N548I4susuXAJ+5t
O+xgLwPAyZWvR+izDc1ep2Sj0cgc/mNn1BRKsbPNsoeFm+6qsmt+mK0Jorvwf1md+dmiFHwLS+dX
Z2nT2s1HcihE+xDjd3yrNLp1JBTJd0d9/h36wvjm4RvYct10V9Ntnhb9/ASpMcmIEY0Eil1eRq0L
GKZGbb82yv7F4qp7huRDwIzVZE9sfu1T5k5QnlDcfunWu2G8DhALP7H0JwcHCTOcGLbMvFx6cfpJ
yFNyKNiBrCNkW0ebdFeSz9NUTy+GM59AkuVHJPP9zYBJQacQYLSnlA9DmXTXppxbASb63Ufa8AiX
SgcGSn+am01HGltCU1Y8m+UzApj2S+9CDE6wKbYqWUON+Tsf2+hcEAP+5PS2cpSNU39uyjVLXX5y
yGQ4WGlJ4zIovB2JO/Oy9XRbvcSg20VwcChTtalyj8uCE2qucfiji29CnaWvo95gkA1cweG29uxF
A81oBu+F13AhJuUvKSloWjjZYw33W+o3/fircWuUjT7SiKJyAVyF4zUESb8KnbRcF9EQHoMxI3dI
PAP5A+bImtGawy1TwwN8Wf8FRak7rc0EevuY1wm67D/tnTRuT0ED5KrSJ6LQ1QZTGYTyXaYO3iq2
QYYNbeiesyhyYHyV6XfycfxU0b6bdd6zZBrDxQMEevMGVATLF1SHE9KsQMx12iYx4Jgkal1uy6j1
V3JbG+fM9MiwOulMp65UbB/B2ICCSorfhV3+68mY1ofYU/yL2WXeSpqdzLrSt5lrJxtPVXMfYU+Q
XPva3ts5QVAA6cFuID2Q+gPNN8pzHVvnwHRzMqWCeS/3HLMTDju9R+QnD1PDDZ4DoCUNjvWzlE7k
vYlAe7KdkbZ5bi6fFO6vBvAmh+yVtZNGrOBavhZ3Nfo0McXUc3yKhLZh2c0pCR9VdJ3Mur/k6QEI
msXBRdl/bijX2QBD/2Q2zZiboaQT8aEze36KTdxm9WwZD/LBh5Ty0JSde2bTvwvUeNwY8HbWDoKn
pUzpOWlOy6VqJK2xctt4cS7902WxfNRfvgke3omZrNqDqdB+pPdRR+SFRzYEuqX5Qbk3lp5zgbas
+N6zmmvBC0CkCYlsS98PitRLVIhIatE9kV9lgB3d0gSbqOH2tyBsHltf046kYxA8as/RfUzKiAF+
AdUmj9/CoFAemMtPoNPSDxKUvee5iufjFCrJLmMf+WUR8ELLstwXlunuA3b1p4o+7OqfjlDFvHsj
cK8r14dAkIPlfzec8kxWUPG2uLsIRM03mODO8vbm5tOJlKD0i56IyVIVTke2BTd5puAfs7aGnk7L
NWyKzoATxGjyLB2VlzvsKZXngx+iGVyk+KViPOgKlZovKG2RPu6innQmef1C0VMFiNhZu0o3bca2
pZdSjxBXo7r8anV/l+mBu1k+rUXD4/X0OjyddnNDAOj7PFwjQvceloKqRCS86P7Bx8Rb1UNDSIQ8
6IvwAM0ZsS60ue3YQQGjTAnfxOsilEIvFOe9jNx8a/UtNzRdWb7WMRJGH25He5wn4g+bwQpKxmtu
J6RYNgNbwci828Zg/vY7dJq4TX5OadswVVaI7GrARC8/Nb1qtGCMISXmUpt0OompQ7ZxKagSqfIS
uZQVuPkwEhKr8WmO9i4aovJVqxTcWMwckCJZ70oceE9KQIpHbJnf86H595OqwKs8QSG0HYLIoGVU
MUPqmrKMNBH9pzLm34uhMD6QjRWM16b2mUzGamt44H5yH3VmlmX7IGnsa5Qq6T7nt4Zvaf55FojX
IvHVf78vG6RE5jWm8tr5ROjAXPObTVoN4SsJu6BPQ3xrhVp+ImTD0+1oW9Kskef6zdkCgkMqmhlc
4kzpd5ZNITV6Opu+ij2nE9XtgerCOoTMpe7g1rs1qXj4d4lXDsa4+0UV/lXVE0yJMh731Mr+bagB
E8rmoz6Mx3nqchyx9CLjqu/WUVkBwXLGJ2hfBB+RrPAjwq/Sog77pSjlhzhAvVlC0gOrUvmMRRsL
+D0uALbURZcd7ASWRhgKoYemf9MBFkhsUxkmj1GcW58VsDdCb736qU3scpeyq8EeX2nda+e287fZ
NhTicPPwNrGgPzheV69rJLjfGn/CD07O9OIhZ99/MwSpIFdSaCfkzCq+TVZall8Wz1dVpDQB1C48
WwbBIdLxrYwmPl039x/8xq0eF1ZaH2TPElvGVMC7lpF2lkcSbkYZeE0r5dwV+ZCsabC+4pRJLprq
xk8F6uF7kBHPQh4zAKfwt89w/GYkoNR0URYjwt1gSVQ+DbRPW+Y37dnwi5fUjBisepW6coBBf881
7VXtUtgYXVwBc4CATkvnoRr6ks07y3sd5frZFWNaeWiQFeI0FqnfpHfdetVvbvJZ3Ohsa/LCg1Fc
7fK2EX8V8Rb5hYS+JLPS9GOce3BfzWAfGrtwN2zvAK/BSlwH9DnOWn8s/cF7sQa2AQ7JVBc5PDfE
YTQ/0akozzgqspe+wzbfmAjI5WHqds3Zgdq0mu38WlMfCITwfLYxkqwDIfUyhhk7Pi6ovZWepXsw
LhDloq4O46M1dSR0RfZZQ7y5zTNBxOYKPcuH1Knt5Rkff0FWS0Z8ke8b1WruDe1c9c1fT1Uum5WN
nGPs/fyUZXp/dVjRtmHkK9j+iT+G44NEjiQEvet/Do5jvjld8DQ5Ie5TO2nWGEEBGVXquINRFwPk
ynrkImBEpBEiMzLt7BA5ueqFFK0zXViFVdeTPisYeBObTjyWN3nmhPmk7Euf+ZtiYyoWK3qUsUDq
hcGhGPNFDjTRMe+qVUBLkTqmxd8Y+8dm6NwtHjXjyyieBrzN762hfCZedpQdZflAENS87vXc2y9d
ZisLbnWfHuu02WpBXjyVWMCeGi/Yyu9ci6OSNHb5aSqqn+1qGBikGfaPcp8OKh7u5zAw57KpOPIG
XGpOeii0Nb1An8C2Nrfj8kMJmF4rQ2QctNQDw0gn2FDC/nc8Ieen/kOSkz1FEAk+9ZFploXB6qj3
M6GcxVFCuEzRvyKcCO7OeJTyDfmgKjioSZSL9m1tHP7MMGdkLj3NwmPdBOIOOnrXpIdDDy/Nf7Js
YqOsriX1MqpE0lXwq9WQU3Wwd0d6BFut7m7cyIylaQxAoNiUOtl0BDhOu14D6iZXWX9i0huWxWPO
h3KZYroCUgDw9yEbKP+Qdljzakhjl7DPh02ljwqs8+HqQglQxjB+kXRfcTR4bfzipvlxWdsIxvjs
6VQei4i4YYmxrWdqILeytVVJL2yTil2tCwTuTETxL0Ct7ZOVxPa1zxi9D0gBClaAbSTlE07h79KC
jUZqTNFOvlc+8GGA9ovLB6umqZgjdaATCf0L683RpNl4kUeJlU/3prHrTRYKOWlSPdTiLq5m9vQQ
VsN9IWcNebwrXBtkeOD9+A92at3R4Gpx+mBrWX5q+b0nZ27FRgz9SFIP1+WeGqSQRT1NgwEG8ZId
F98m0BGNeaytGzQR0XMgwRaW7331yMblWSDVPZLlUo0XjHtHeYOPRFsKjpGisy8iF9R5SFDqSC9l
36rZuXdsAg1qKkM9MPJPBnw0MVmuEEkceqeproDj8AbnAyw+px4ISdGze0pD+R6FxL7oQ1JvRKr8
Sl4ctBZoWOrkkslDppGkDw/FSkvYycfUZHSuPdGj45dJWZPv5Izhu23Qwnlus3c8J97qrlIu/OQI
/va1sLUP2sHOcfnbDDNcTSmUY4RHSm6GnDkvzP6uxMOINPmvZ1MTD/cAJ/Z2InPSw6xIlBFLDtmJ
D6iT1DPYHoh4MlqPLiKqzX76wiFdrWyzK+7szPsHWnLgLaoqtNkUgMKthnbe545PxFnWaptK7bKv
ALyMF9BLU0w6t0RjOk9z5hMz76rZoZmbZ0hH/tml6lyb/dTSGq8uaRZQ1QUOzXtX+UgH4wdZ0KFm
Zfd/CKPp4JFKlcSrPBr8w5B7wTnXtfYIgCc4KyYrCmS4ciMP5RfkW6a+bY9UUOGZ1Lc/b5ZfFW3N
5R9Y3tcBrgNYR58gQMBrjMRIxSH7Vpp6xAnwUcRDz6aO/Wp3sPyCGSA9hwP9SG8luT7kjO3UaA6e
kDwPENaFERwfKKQ95w7jsHv4jyWUl5TySa+T9lcUVNQxzfBh9jbpsg0IrzAD66yQDrADfvksb8hg
4a1H1ZjXf8OrowFYtOal8bbvi+FgEDG3oJnTXn1eOEhZS+9jCJrfo+i6mN3dQkT9U/NMKFotMUzy
R2yn4j2BaUvKKP20nuHJO9Tgb0SVmL9LEi+nwLn6gAjWCeLt7ZC5HdqLqHwfTBFTRb/2aolDOgFs
K7IZDpUDz6ZTm0MtWna90aevutu9SdlyOLs/hsGerr3RwAsRre6sr3cEzzJe1nu2mvJFlaBxrdGG
ayLe4tGP5rLPoms89WfPj7CHZOOZKzz71fjtOeFDW/RoaFw3tROaxygZyveqrt56pcvvEJXjtyp7
lD/3WI5vTl9nCEWCJ/nBuVmg3obZf2SKq5OlUeunuCTIFty9d20nOpNhZGVby0ucD61FxCT6xCmX
GoVadlbisHxWQGFhE2DGnifkeynQB99zYjSDXBB2+6P8zmpMixo3yg3I3PhmTFTPSfxEl/WXOqjA
JkXP2E/ZIFObxdfAzbuXaoBdOZcaziTtZSyH8CSp2HINLnGbnFySs1BM06vBvP04AHWi/yuEcZre
Z1zBhH3ZQm+GHrXagyHKN89+5+nvoQ6EykX8RQ4rP2vWoWasw2gLNwCYHGqG58Iaf8uqU5SYWeuM
r2ho+v3EhAbAt474Wqy8odLFZ6iAyYpxi7axojHfT7i1HkMzPco1TB7ZrF9E5OlX0Ksgbhy4WZZF
oZi4yXdV1ZLfbnrtfLRlK08x7nXsuw9mlTUo8jzA5R5lo9sCcjUG5s2hoNbZBOhAGfxOLGe7vGHM
qojNO4Pn//mG2ogYaJND9K83KWSip2n7//9X/nqD/DkaIwOc6oak1VLKDXSKySaoSVA19QFJSaiy
Kqrzs9mh9hSvxyQMbTMjN44xsYjvHY4/+X4nZjoDIanYMxRu12NB+OfkaN7jOKd7eUZG0dz8WfgK
Bi4Dsje2jmKfOBbkQSd19TmrCm1TxBIXQJ0ha5CtnU343+uAgPcLjVn5sStWT+ysCIaQh7PKxMwi
T5ZQpuyWpAjAasrk76NeP8CrNV77wqTpTZ7HpAX+Utw5rjbt8zL7c5il3rSv2/bbJNJo7UCN0KiQ
BwNEvv9UXe8dtN74yyR8pPJplWI7I5ajopiKpvHL6BTj3DjEhE0WiyTRtO51ciOf3TC60NzKvPde
ta5lZdU/tc55V9PYe8U0BZElZ9CiczHekojJaYLpZz2mcNQrjM/rqoPXAhFz2OXA5C8hQsVz6DfN
nj+Gde+S5FLnRIzL05k0nqZy5i8t7A++1y4G8mXP59hczw7mcRWshVWa7ZvRjeWJLINiwy64eWjx
Ia/kSMmoyFRn9xKc0Rsm207MIkUcXmWZBzjTJZBMZ7x2Bv9Q4nVs96Mo3iC1J+IrTsM3+YytfvDn
GTtuqn/88DW7d2VGxhsi8V34xDMp4a1uNj/1HgmuVxX52zzgjJrKr8W0jeK6v6rnMVaKbSr6LmRg
7qtGuaSQNe/yofHcjWTkusZQ3DJSNQFXkSU/0p2T64ujDAp7Ive7OmmYM+VXbTYLioUOv4U84SWQ
0MW5MtNGJbLZfI9mn9RQThM2SKCh3Sy9mZhf1kkMRSBroR2KKQcWvmjlmLH6EhgAAW10RCQ6FtvA
QlmLpoTfJCXfgWxE4THEvr+WYuHW9tSjPLSYBq6Vzpj32Vg+t9Cff6ieHaxUCo7NBDt/1cNSIFfB
qZcboW2XEZAi48+h5ZARKJkWkap8U+IkeVQtfmBlqplfFZTOnUHTHy2ZjSC2uMqlYy4U/0SeY7eW
d26QN8EmscgqFXfa0NN/uIzvrnLX5QMaAsVJLAtWj8zXruYE6U3WTqVK5icq1m5V57N1LNlkHaNZ
rXdgHJvz8kP5iE2Skc6o/KfVLOzP0X8fktSOGaZotkEZRl95gOBBiefwz7PCu7IK9Y9MOKtNFvj9
zfJi7TBYZX5sc51GreiLmSgIYuJk74lekrbtzR/erLPDFJuDwoqB8VNHTAFeAeIj/g9sguYIV8J/
gYsxO+Ng00z+g8TMFEaj/+BP1J6DEtf07KNi2NlajQu26WpbMvKtaEGrORxOWJrhRSp0o6FWdoQF
E38pVLvpgLNfx49mlKJ4Td+lONzQ4lH0G+JtFKTNg2OozRb/h7+1Ypq2cBq0FbRz//uMA0tWMoX6
5KGKOQt4JXzkgWRCyHTyQVWHmliy9i0wGDk5ozf8IMQGk4W9yKrcCSbomBb+kXRYeMZ4rdkZ3UpD
927ylcDDMpgNIra6dO5VMD/IUW/ADGAVlXlwc1yCf4sC41fUmwTN+gNBI3/PxjnpzIsJ3SSevPSD
hiHNfoJplmela+00rZ3vWqIaO9iiYMeTKL0BMYFF4t38OAroEI3mzdT5wM12E3fza+a17WPrZdUj
l9rbZDOHRcyJCrAO+nnVOF62almc9l09OldbTd1rUTfTNvG1ZH5rsrokcTTzL3kUL9CphJEaXVYz
ukyBfaH2DZ9BHZo3J0N/QC2v2uNV2iURS3oPcz+9ySPSPo4+N4cNatPubS6ac9g54fdRsYmmKr35
Ieo70M+zdZEpNDZt8IsSaiDL5bHVVi9LIctGonpQiinb5bpb3SbvZaoqkyl/lGzlahh6zffO1MJH
W1Wie9BiRtFnBVViFOFB7QlMsKq2v5S6kpwbHP37PjUDceZzaw2dQJi260Pkd+geAdANivZbGeGj
Ourw4pN/CWGhyA92qDbvWLB289A238xGYevnWfMZf1mJJo5VT/Hrb6arYfnQU+1mzMGPaM6uauv1
F2LWh0uqVSPu5eCgwsi/ZHGK5ZqsTB7lezq2e5bRfFaRfwIGU7w6tTmcooST2DfJnF3uGP+7qcj+
NxzGdXQPGSOqKZXR/GJC/Y+LU+sbpySKOz/Z/lBcWHqjl9GMgFu1zX0xci1OvWLUnLNU4HpChpta
XcaHSwx4GlTbiRXJX3UwfFe2MhHhJ1seWVhOrEhE+jWFtdVICrnYYsYLxYK34HnYQatG99pivaxb
BjN9Td9QTh7lYSsOQzBCa1Wx6q0q8gVDbvZP8lmgZdGTRBRpWngv0bYtbjOXmN47Yh4oTumE6kFE
f9Q4zdZdVDYXlMLIQOyC75NYHug15F2I8X9CsPaeUweETVZl2t4ZBBCPgmDTmkDyQmGykM0WO48V
fr1p+D/ukta/3ZauY5C0prmeruuWTtvhv2+S3Dgz1HphfmJ2EK6Y8UHCIfnA1E/cepjtw8ZEH6sn
30pivzjyq/9H2Hktx61kUfaLEJFAwr6Wt2TRiBT1gpCF9x5fPwtZiqs76pnulwoARVEkC0hzzt5r
v7qOkyEwQQjrW7l+IBcAh1W1Yevqbjp3nD5n0Nhp15WssmIve7R91jELz5S49S95moUHJXEydS09
4qaCiGFAtztOWLZbnaSHgY3RIej6YucY1vhluQ68Q65YAsoDzWB2X7RyfSeXZOiEv9TS9Z8zzU+c
tU3X5FQPs3uee+ZCVW9WL33V7jCJ9Of/fjcb4j9wYdLRgYRJxzQQs7r233ONMUjQMWCYSnpSm0ZO
Z8WN0aPS3vRlKU7S7hik8/Q1GGl4aWV1Vv4/VMr55i6eZRpwrn3ZbJS0drRFtIrZ1r0WADGifCRK
Wgw3dZQAGV7PIESo5KPAJLTA2Bg1Ccc+G90F/+FdfQeidSLy5sWZyF5wE9S8TWjRjaIO2K8Kb0aH
IaedEHF1AI1abkU/uxs5FxJx3Ty/+0a7pHHKBRJm4GrAOQE1rrvbWf4YW8hBe871mgxVv7+1pJVP
pimeVeN3OWshGT7f5RGcmaa1d2Nrj4BUnlUzX7SEPKQkqEBhPrsFgDelc1CUxQTOazbPlMk00nti
rTMud1eVi/txr2DBkzV81vTAPIzRby5rPS5pLmKr7AD8mVj6oa8wQKRfarP8oX6w3qQ/spwZrPEo
gS/GDTsCua4lsbv3gBseA2ICbuygwdXialpB7u0utW4A7hJWfFDfRZ0moOuRDkX4RKpq2g36ssJw
GjRtI4UcUeNUWYUJnSHUewVVKKE/qP42PNJ2h9y2I22cdvcsDXd376RaLQZ3aXR0JRJjOmK11t+w
ee2UbcBCzUsHHKlat4DBxxgjbcUS8j0N8qPS4kV0v9bVPKQPMUScwxBjR2Td4ZKOFy8QauZBEtc/
N3RVXkozc9bwqnrtZfa8hdahs8QGbx8sPp2q1V/IoHR3vs2w6ZUkgGnxaB+0ughvgafZpFhJ9wOW
jRido6pUxmlzKmGtfCEfSjKCDuWN2/4ztqrs5A/BPc1CeqJ5IELoDZ3c55RCwrmoIxKi/dw9WBnr
wXzog2O/qNaKOd+xZVyFWStvaqHaZmJjwvR5VmvgINU30pDRZpYMoOi4hktgogO4r4IL7/NkedPz
LJLhIjsGVuGQFidAIua+Z986/euUdN5j1GTVYbJpvqDb9h4TB9PRKuvIBTJzvdtOwFXVNxSG+FES
AfU/UNTuMsL+e5lKpRfHrWeYkkHYM/W/RmA21HOF/8FBPeHz9Cbw7drAbtHLO7SN8yCE9OE9yBr/
ZIs3e6MGliQMPkWRn72Ay4CU9M91YOufhIyjY4kGdd3MjvniVfkCNO+zk8o/Qtc1HswMrrDfpC/I
jOhINjB6CHre3YmSiXCNCw/1oTe9YUVIUPZM7jMo52mKP7Da11BymQbk2BKzxVlDPel+nYlMPlkQ
WChS5m89kOPj0FoDOS2c5p6W7Q1/ZPnlyZuWT/JWFRgPvDAB+bRcS5aXSoNzo2OkKEUL77onVmVV
ip6cZZ/02ikhzjCI0X+Qzc6ccBeFUO71iFxKa+fbkLMVAlr4g/n4r4O5m+9XdA7wlTkrigDaZuj4
VfOgLS6a2dYHDT3J/3BQ295CaPu/PmPDkRZKBI/QB88lROXvWdYYvcxNWVU5MjqNBcFt1fQQRMNT
MMXRd8s+KRkzxEFG2pYWOE0q74gz00IE3Pm3An1yMAKrAPk6f6ijIhLT/Sj855p6d4Tf8K+vozj9
fcaof3a8YrqMhlWt66WS0w1Ue2srL66DJtxzQit/RYTkls2c9paiAL1KLYEptJz2zBcHW2dHp07p
mXqISKMfbR3TK1ycVy0FwU0YG/VBufCg23DaU/zT5x8p5gh/VWqUGEUV5/dAF1xsWEcbPL1ojXzC
IxcZ9BLcgiCA3c5yVDUOuLckIp9pOfVIiVnlnqEfESsHG3rwwUEu7XrXHIJjXBeksy6naO0+9Joi
+VNe4Zeq3Pri4727qCN3OaqF5WxJhh+0l7AYT8aiydfGB+XKH1p6nZ7dsQVfliy6hkVtLjNCnrM+
wbWzSHqNgJhgaFX9SxWi5zVqbN3BolTvg6Z9KhBIxsL2AMvI4cUGCL+emwAR8/L9qoX8y/qGqM6W
T2Wnu2in8spMySywk3M4S7Dd0Aw2jpd2+z4PjW2TNUR2VykQ2cUmbi4E1NBLf1+LPEYrJLLUqmiR
XHmU//3ShiQt+22B6Yrrcc02MB9dcQyx9O87TNLbYHFzpQbpxDQcytNAe5ucJNa6WQfjNqXNaMDo
ITrxrCEQfPPQTSj1bhrZxSG3NW3baaULh3AQSxq9vGV2E5/jwX0lz9lst3iLVjQE0kfhRi6rlKrZ
aLb0z13f+Wd1ZGShdsZoPp9RewVWQTyvcuUi5Uc/WKRvLcU59NIWKUBmMtEQ8gZwu3q5KWa21YZR
6Fv17txB6GHbvMQFLh2TPjEu3MI34urieR6/hrg5tl3itpicG/ns+PWvpEkBMLfIocfGf6rsoflc
oDXYEA3jPGRCM46GNhDZMjWfm7RJd8raJ+smo1qZkgDbJOPeC2HANgV2cqv18gfNE8k72T8q1g1G
+LhqGPjWUxHJaypJDjdlXH2gWcZYDweZFpG5UaBOO4yaO7JTnQo4YKslAg0JNl60dqh5DGMg8dAk
RrsJDhrRRLuwafQTUl+xSUOHcmXQvhM47NMDhwsKY47+ThNtXAphX7tOzJuhisSZHGVqcDIBEkeB
f5cOTr2696qnIcsuRijHldNnM38L3QeZ0XuINHICHEvSAsQ/8NTCB4HfaPpLNDT2RjAoEI5LVd8o
5pcpdaEGB9wMu/taBYVvcILImtMk6U5Na4pLt7xkOXmPRuy5KGPN+gmsho71vBm3dliHx5QZePXn
jbHKgL3g4HuEX74ibC55dAUhA82M6CiaIPo4XemecD4N7zprpaQzWNfUln72AXM+mQnQLxxxnyar
tncsPbpVK5gGdL2zf2xLq7d+9GzCGQbXdqpJmkuAaENfNGcjS+R7iaSl7f3qUg/YvvJxiDZU3+QX
IW2MRtRtaFNfkrjZUaM4GPDpz47CrSjyCmmOAzFvWCNUUbDR7fnsSla9LXu+5FpoM/ansbPPjjSM
Q+BI+zxQLT942lblQ1HM2o/sHZ+Ud8yfxj2CFWoiFrJRWu8hcLAXkHPlRlY6UHtnSajORE4d1jHh
w9T91tBT8dEwVKEuHzGANd0Oe6pLG7v1nG03IcaqsVG/tGFWPoYVN1jJMJUGQ/tKU1ml6rWIzFaZ
jqjCa+zt3bkfDlheg1AvVmZIGRuU+KpaKJUUutyztCgrkQvuPwZN7a4qWVyVh53oBY2IeeOtAbRg
xKrxaOrZ40S5PAO3ZqZF+VKzDvkka6TckVu8QPuloGl15OEow1TYgOs3uvBL3xjykzTbz4PNI1Zo
L1ottbeqL3fCGOqXABrfywCitBNJ8O7BsLhWnQfcXnTeiz3AMF4KUX5ZjLBcDJ4vx6EstRSsirwJ
z7WyfcOXe6eKol/SWgrSTQIehElz1+DD5MaLHLzYi9mRNlN7GafxgniX3b7e/YgBc6oD9v67ZUeU
JkZ6UxuIiKQHEdfpLV8Q163COqg0SaQJ4TdpJxiUdOO9T/zfaZJaHsQ05s2RyoHt097wQkzfU3FJ
SebYUglM8CwYi8QbgoYppy8ND90OuNh8qHK+jHGzZRNtjMfISK8D2vbr1Nnt2dZM+y67VZuRwnac
s+7Ol06Qe4BfXKec2FRrZTQLM33TA+/9WeCYLx2eMUe7pQEBEhb4hpc5Y73NzfZR4GRZV7kfPWtV
O+/KBky1JyC3DtO7YUTIRZac8QrE5yptzfKeM7487Mjl+3Xfy/qR+gABlFlbf6gjHf3U/UhdGwzc
hbH4wpzWP/Wz3l4NG95suPzeVJx+OUjAV1VKsjUOSxfXD2onsHTlB9pPvKiyLk5obcaHTiFD8szp
1lVKuJ5upPQhXOexG4gTRX17j6koaQRf5ZCuDLnA50wUvzD48yX5cdBvQ9J222G08lVOisTGWvjD
veEbN4tOdD35J9MKfkCyt14CoQ/bGCXqVq3NKaHHCDCXnn0VayyDOwrQ94CNtm8iGFIu27kFf6LH
0/cghas3COBfWoWStqlQdd9tu1kPEtl2dOAACZlEgdGKc1lD5fxHVheA/jVc46TyfqriEESoYtxy
afvij4bhQh7JFNK2mmrzQ+2+5jkGMDY0+2mW7aEMrOm+n8Av0j43AXeo4xxjv5w3SI4zLABh9Tha
JZFDCiUzztmX0HfejIXJoSKe1UuDJZKByWNqo5gRy8tYkF+dUr/ZakQHvWt5c6uAyoyVzEh+Jdeu
S3FQ6QHLBZNIuaK2vYs3DFvSUU0e+eAiF94C4pdXq+qrg47WLdyoTXLuzN9U5Pi9rLskjqtar7rm
yhEXjZcj1a/m777vumx3euOT7Zl0ttXarOjkbci87f/3e9QRNJTJmh4qCAX3Nl/Qm5faKZ41kL2f
8iZmi0mU+3IQCEOHu9nLo5IHNcXGAfJ2q2yr2WpBOR7phFHYwDEycVAYEG8UzxDAULa1bYbiqR78
DyDTt7sStSUFwszDX+3kfjO0ajgZdV3SqGP5LIJQ27lUQ9fqNM1cls/LG5QXq1WyLLgl5fYHxx+x
VmXeVa0sxYi/jMEHy6Qpv6qFIbT27EjefLdR0trEBknZQYk4mLEFTsTyrQeMD58bf6huOgWq144t
udJiGj4z0vJR0MGrzkFp0AsO5x2q04mGcTed1dGfl5xd6sbvwl//vTKnG/9RmTNcaZlSLBlPCFTF
X1uvFo+RZQiYnKESagEp7deiiPUd7drsQJkWJpwaA+h3YfVa1ufo2U6sAzDDmWa9kRNICLNu32xd
4qOmdHXPemDhdiFvNmd77ryrz1T9FcOCS/7svavIdTjO2SrINSzWvfddpZuOFH9uKtgULc22MVL7
ilaK3T+RmkWjjVutr6NLVRvwPGPb3oTiwRjI8FDdHSqCALIgF5/7xrU3cUitqwDBuUYZmb79Pvp5
LyUt+7cXTCpfrLAZX21Ye1jBsLTFlfUWpcni1oJtV4bjsSvggujiOkfyl1h6jeVyNnKmandJSsCc
CAPrTHjlYv1uMCpW1iYWODrZ8Hq7uq0QRjqeDgdVe44bJ1i3kJw2Ku2kycuxgL9ZEN8QYGmnUJ9q
tBOVcUfhdU2a9qe6t59pkyZHyx6dbTyR8u4GdbV1UyHW1sAGTerDeEF8/RS1bf4A8nM+zqEDKD4E
AOlWTU88YDlsIRhRYM9R6LjjVxa91YYSIW3/pjzgH69P/TLzefak7y1HKz8616LBs5Do3Mwv2UCg
ZUFRzzM3VI9OQrRNNc+Ps00MDqrRL9giCHzOxJL3RY3K+UAwUu3/1137H/lkLg0Sx/GIJjN00in+
zidLHLNCKQoVNh776BTNSfM8zmCPo2FcyZyciUKyOlEvIAKWbMiC3HvwFMF26PB2zDKLacpF02e6
sQjf69iAj13jD7FwsaZ2Vn8UY7mWsDq+2Vm0bDid/uJ3RnLzqvZaF0zqn139MYNAcx7o3tVVDnrP
h6WzMlyPW2F54QcvMC/iBV18HwLZftmREDhqY/M0Q9U+sOkm/3dk9qQCMLe2eQhxIqLp9y7xksQ7
VuFR7+2ZdIIGJXDtTjdSRJ1d6pc3KqHxetC1Ptx2hQ8Nejn3Qs3cobHoVnLIi3ATVbp17uAJhPhm
tUVyDz52oY81MfunZvGHqtOSxOb9rDXjpiw9e1PWZnUCC34kBGd81ecQGFotoO8sOwk7a/L13PrW
Jffn+Oi3bu/vXB8Ik9C76Gvog0VYBAF5MHXr2I5PuhYgwOhHa96r1kbmjMUOCMS4+hP340EgGTY+
MqbZ1qebcliFwBtXZl/Hxzv4IRTt1dHEUzyVqCEqS/+/3qXwCs0SvS3pYu4NEtV0khquqSbWy7O7
rHCuBlrVbWaG+XGGRECQZuM9V2lNFa9qjbf7LxLP45dwbLPDTDgPVkA9OxSJySahblA3JcMZFXl9
Hlp23+ZiTFAv6jpOhPOfSz6KlaqstJpsyhRd9dIqCCStAqJVILC2uW9uoA5He/bSv+oy9V8jfZp2
egvrK3Fi76GXSFVU9d1sUYl53vS5JWVnl3G4U7euoU0vpjm5x0hBXdOcDjrNpd83O9SOtSgL69mF
jgOoFw4R+CH4c+P3Li3ylZggOK3Kpji1aULD2AX4Remf+DxEVNxI2fxFvYEQLDzJyhxvBJ07F68a
pr2Mi4G7fbEuKz9z704EFzRip6ysMeEdO1OjGE2zwaKxiC8worlRUyDf3G+GzJLOismGtFRIe9to
9B06qdZgPWrOuvWCV0HGef8chisI31gzUaesCvIaiwGVnxd0EPgPY6lHL4pM1LqU7ZoypES+3NsZ
aJlNGDEEJazPWP1LWrtu99I7EgWRP9n7wEWY/qkBxdfbU74zHc9/l/QTutnOvocIdYIeOGw6aj8A
kasnkf0pSRdaO38SRCxsRTkFu4ISvUJP1MxcZDeUX9QZ+hIDWHwC9kWCQp+rNt3joYzfgE3DPyUO
qKqy+Sy6xMPExg7P0jSQT4RtqkAs1eIhdiy4Cu9nqYOjUj+srMmx8nv+73G024+OpMtk1IhUbkC8
fjLEKO5IAvUjRMIuEemL9mgkZNQ6cUga6DIxqTfkQgxV4Iy0odaRwErYszJloYbt7QH8ANX1CAoK
KZ8j6qo+o3zhtCRy2fUpECC9dWdOr2ZPx9NHO3HfnbT1W8WT92YPtk1Y1s+yGK6UOYiTWV7YRP4+
ksMkLogu0IrXDzG/Pzl/JE/QOrRIPcpKVgeUFSyKCUqtYCCLeV7O1MZenYlJ26jFqO4hIFneGxgL
1hFxWXuUpfVFvRgq6IUAXvcc+9vIJlvHhqaiR6lFOZvNYIrcz8DqOXnmF9UAV9t7fa4II+xIpIrb
1xkU63qU4C5UFBt9qAaoNtfUu0FZ/sKpODz2k1G91ERIqKadD1nuxYAebwXDWtN696ZGr07E4UYI
o9jbJbzcSo32wYQprndTImmE3dV7PY8+I9MHDD+IlOjJMan2/iJkL43GOrOFvYYiRBuuN9itWSyo
4VS9aENvrAADatvK7KIjrZrnP2ORmNLqTG3jX8PTM12A/KELIK0uOQvM9Xq+6rz6qxGTw/Cvv6A6
nJa8HIfPata8kWB1bq3qqJ78hsz38312bb2EPFunl+846l+GyI+fWkvIF2ElZA5z2UGxvEpI7bik
MtAu7OtY/M1ifISTiKGlzuUnsn1+Gq0mr145X+M0Tq96SWRNg2Fvc/eusglKTd9g9OkIrIWz8u44
T2p0lHPjYdCXtHIjO7zDvGz0NuusNyu214FkhrOp0LhAP2GwpFQvk/DaIFjVJbAInEnFa72EaSB2
kuegqscLniFj61rJ/BQ7YApQbfq3xou0hwGLxM5it/yAnY2ycS4eIYPwgIHSPwehJVcjAXO3IkrG
7bwcjcCw7kfqGk2K3++OnRNQICPH7c8XqyMW4O46ynsSzpegVFeEn9sxNQ8Rlqp7w5MUvzVWbmd3
r5Jlnq09Lt7ppRCu+CQyG4PHXq+RyhyEUYmrGmFmpy6Qs1PIsVHboflDpdDR5PhzhHyTvIuin4Bv
j0QHirNbTcP9X+tGo+3uc2Ua0htUPLZmiUE0aCtsfEuaa9uwo0OVRT/5wzbP+HOCp0L7kYcVC3UJ
whpycR+s55pe2UDXGiuctm+14N7e/vMzBsyhQ0VAYWf32iEqW/txCBxv7dje/FGP432RVGGP9eyr
6qx0Za49Ssd+9D3f3lu2BndtMdqXRV/s47hkdbCcqheMk+yTnam5WtDKZ5l+jl0EX3gG+3XjA49I
5tn9ly+6hS96tBkD1W+s+wWGzWXhVsx6cg3qUttSLTUeEw2MXbPUmOLowVkoxgpoFNXdIciaPQa0
6KEbpvKFCecMNn/6zDJMQ+vGDCsS+dLaEskoZeE3iLndCTGyu7rffPcIpz4e2rUaBtRLxpI9MMYS
mfMyMvgW+y9reErTgUYMIbv8pSV7ZjqJeal9VZNLRG0Xwjsx2tZkpQ/WN8MscMOMEk98ySc0lpk4
i376qj49lCHtc92ECB94YpnXu/ZKYe67+j0HIzUezZnYXKhvRI+rmE1tidZT/5Ob1dA33PgUDlGy
KknbZmvsOJfMPGlqGeSiK7BlWG6iOeo/M0kTFwb+jaFA3oEJuZ8yQ9n1R1/rWypmNPIrG6JCO0ww
aIBSxJ59SIdAv9ss/AGjJp2xNR0B2N3C+hwHSyxd0XwdtRRhsiH1HS05NN9UT1Ha6+hDiAtYzqIw
1F8INFiFhBAeceLp94rOFDfPftj4V9UgDihaMx5FAuCH+Sw7A+42xkNrV42RNWxQoL7w5G9zPw5e
AWJ5sN8oPze+1hzvd2JlX5FDghOcoi+ZRxQcc8IX1qfk8ub6fNZkw3Yz8YxVubxAxxLYF5bTIBXv
rk1XV/qsY+4SqmBMUIeW2bTuk9r4yCkSZ7kpf9GOWSN9kN/DEmFDP0/Fk46WZZWTHzO4beTu55aa
XpQTqpP0lreu84l0b3LOL75ezwfggc6mpUmztv7pyyE+sF3XvKrOu13Q6TKc9qLagkqsw5IKYreP
XNUfLXZbLUqlrTsQjwUGSd8VWuBR1bFJAOpLahKHSiu/scizLp7JYKAMikVNb8/V4vzUCDQ8Jfvp
MSKuccWGL7ia0r8mmc9uXoKi6XNxqymRfXKMPjhlZrCrOlbmkXSA8CyVeiWhZuX4MCm1GS1QvEiZ
B05X+h6eAWCBEaA6vV2xg1/4nwEtX6Rv2q4WDhwpXbxnWl6TZ+UkG3WHWI00DkU0f+kAiax9o/YO
ivuuNXLXEeL+Krkb10EbZQTtZOme0otzNWlg3I+GqBPb3+W/oPcpVCwbMbYI11o2b3LQ03rtyela
hat7nS4VtnnrQvSUhBKZZ5M0iUdPq5/u7/pkXZ9cTOUdoafz76DxGPMBJhBJxfGfMhJkHzJKJuf2
/yovqS8j0wyh0UwGVKvPdIxq9apyqgNXinOdA7i3SBZsWOXck6vVm6RJ+edxqn5nWk99lYE2YFhv
Jjk9kNmZMkA+qJfGBlCB+kojLl032v39PG4Ro6ZTfm2L6qVqNeusSkUq+D1Iihc7mOyzNmX2LSkO
IivN41TYDbcsscz4fXdl6Tdv6rpJetsaoeSXyrW005Rq0ysQYJCF1jMRtc3xz32sOs0thaIiQ9ef
l27yOEXYgabKDA6FO2dPbo19QXeG9is1xfWc86me5jy4hROq4y3JAkla3fyl2+otfVc0j2IF49ru
+nkXLiQaFSqqjpQQy44JFlLvdlUIlLmEm/S50OHeGeg1ZlkNUI8K92VikaoCGBq/OAs55Q9+7l/Q
R7Hd1XRuvTCxq2+FOY23ehC0LajGTSoijsQ3lvkEbP4OXfz7rawfyo26KGqEbF7poa1ynOKqNeBs
FfylnCh+sgjzTxHj30uaWEf014vlJ2esa8iiUWzQXj2Pc0WvHPPIvCVWbRWXQ3+xU8ds91Z3RP+R
YU2YnGumWU9EqJVPEZvasc6rT9FgvdzpmvEo01080vZrWhcsyrKXVh5QdfTnjT/XMIg8d0VZHsPI
c666151mEoGJMOg7CjDL/2eZhXM1XGcAvV09B3HbItH951NyA0EkT3JSn1nq92Resxm9yLh9pDK6
VwUtNWb4AdUgx+zM9TwS2LMmGHDfjw4S56Kh0mdZxqGeJh1EEGYJcH/iuagS/XkatHQFuFg/qWuG
WYULJgoaL29aUeadQcB+N0wsEY6Mm+M0FfrrkEOBinRDbNWp69TxqRWQadSpIZz4kabLI+YmnbUp
as1sYK85WtavHm3XKe6IM1IvCD+lxc0YLlfcwQquUURNkDSseK1r6BPpNIjdxuoFRlR1J0BV/lQb
mpXuPEVstgkqdvXYB9mNHDjtSnMjfIs8puU0Kd3+qRjjO07eD+bmdn8usmwmGWMOvpILXz0oGZo5
OF/Kxn6FYhLOw8rHZvrWgKaKOkN8bkb29OqJ6kPAz0qp5sKABys4d3v179Upi/Rub4VAOea4Cwir
6c8h4HScIKJ9lrBCL/Y4vZUV3Rbb9YYdzbxuNarEUfXb6eFbPQHmC6sRJ/cyH1SWYV2jvH7UkOZd
sqh+vN/Lf5C3oC+2bq191nXZH9S/0Y1qPgPP+CU0d9qT3D6w+8kruMB2YsZQFKwQBq5XvSFAuRWC
kPjfc1/q2OeQX/OREGbnOArtA2YnWhR1jfBNZ93hECaLHJAOQAV6+RcBQe+pXtr8sEuIl8cexbG6
WsJKeCL6bvmKXLZbX6bRBfXhJ/X3svXWPRXN4Ky1wNDeojF9pRJn/6B9c4lrMX8yRbCZSxZpvXD8
g6SO/d5WEsSUMREOWQS7ucqD7X10oQ1qr/9IadRRFWrlGt7dHk1m82AW2W/0RQRcyzU7asZ9zQe4
rBRyN3OXmD6Ul8voFHqIJxzWJ2fhNN3ec9p6p2b6ZfIvYcNuugYlOYVNpuXeiOKTHWTvdc9eQhve
yznILkEIXEL9G582feTn5amf481fQ6wabMOmIxkW2KjuO/W2xJC/HRXfrznXYzS/J/VIk6twH3y7
fbp7nfp0JDFo8Fjo93I4Euk9k/OmRez9mYWXYn9gpcn6/qnmTa+dXHd8IlgivNy/ASU21rSB90rN
2LyWrfxpmol/CPgj7ZU/eGnkLrffSP0V+VwFHhDIDD7iZTd50MwGUGQ+HDRadz/DAMO+HbNBWV46
a2ZCVssULbfag7pR1UooMX16gHRMF728tr8XkNlw56fBx4r938vt+A7+0udRbaf8gk/IsA3PlsZf
kVeBZ5VuNJjyOGP9+5Y891pB97xrH8aI57DHEbSTgC1XNnkOmRnZ/iroiy0weAcK30YtDg2/X5dG
G1OQIq02qmsG0tyeDoXHbYuoNDuKoLwafdHf1CVqgeVOtyokGR6hpUPq3vpe6CsbP843SUtTfVes
4cHFSYqdZhXdyQlZeFEup01p9/ouF+Z2NARoXr+tNslQEaDMM7PNnRb/URViX04ceO0ZS+jaOSjl
RaunwdpBzYsezZpvtIe+9pWrP+mRRFkxpD801w6PsQicZVGd3Yocw0vXxb+YVDiwxwNVaZc0T6s9
kWUEiydnt6bKS2FhfpCkUh3V/laifHJcOhMJJIMXQp8YoGVY72xhEGkeZtOrX7evbgk6RvMLSjtm
bvOYASo3MtpN5oLySUrMGinNqN246NKKGB2hhryOELLmDv0z8768TW221upJu+RQLJW2wuyS507z
pqXrGeLVoaMQY1VfQTqRJyqU5kvbggug9fzTnZIv6gcetBKLYVUNUN+dL5MfWee2w0inAw2X1LX3
pLYBigpCNhUg3HH+R2iRxLZ2DHdrUZQK+bumrKqS3b07kIqvWjTCqAQXs48KAo7nrIAUE6P4zmg0
gMRf7iTCrexnN0SzWejFtdTqz/YiG6qmxmPDFEJpW06dCjh4NUOmUe+q5CaT7JHE0EBYxnCDe00f
16oGOheUp/0QMmFjDh92xyzBDjNAFT+g9Cl6Ya5UKV3fo9j8qZQrBStnDIrRvrDDj96qTarKFDzq
MczPVup/p1V5kXiwH3QLGOwqtXKJCRz8fUFGyfJjwrIT9bHS0+Edo7G2BAYXzy2qtX0Py21duHyw
Wt2CCElcMmeWtlOadeQIJcI5GQm6InY6KaLfoPuSxtMuoyYMnwj4T6lESprQ1j6F4sc71GigmYkY
LN4hFjd2XtuINThQhhXd1hen2FYtsswCxNvIGs2DG3SyE9qVygYyJckeNkF1sBst32m2yCG6QfSi
kG7c3BkjZQNwt4yt/EvgJvGui1P9SL1gvgWoIWPaEpTy5fxa10a51SUO8BkR99G06Ywb1eTvWMz8
tNCDIDhA267nxTmKBawQD/O2VpjVR+56q2LQen0NbiZ5uHeDSiRSQCCB5BrOJy+fngPGwockGZJD
VztHB8XfA8joZpc4+YS6hulHvUxUgpr6f3ha5N+p0y59Gpp4OkGAhjCdv+2TKH07myw260gG8wfk
/uA491H00s34MigcrSybuo0qMBZUpjZe7OoH9pknXQT2Q1rY/rb0ZTzvgacbO379+eqZzi8jLn5p
xvhNrbn6KXFPyxmKNDjyGOw1d/ymGaF5MB0mJYw27qW0AbanVR69/PdRX/f+w4Pm6Z7FYC9NDD2e
oXqw//KgucYcJxO2nuN9SCfw6MUN4oKcW3348JowW2Hl8h/sWP/9WVFvoGGnawnKHJQrQi+foCjN
VzJELzBVon3TBgZ2sMFgeyy7h76uSNJu0vlJq5BJRm30Lmjgb2fwbSUyvD09s0HHU51G5wH8087K
ZPIYuCXhlcvb5PpA8Q00/aRy6NgYdyODfJ1q8RPR8DQwEKU+WGNj72a//4hgG2+CRQHVWoR0R0n0
qQM7NuG4Z43CUvVST+fasodXkb4X6DgfXXZjFAcSgsu8JU2UksnJqgxEvYkstyrjBuDkc2ANEUsm
x73Eo3D26ij85wgQWrLOE/msCnSqmt/EARNSiYCo0o17th0i0+YANX8PCOBHbdjUPFIxwlw0Z8Bt
GgWbpK/NbeL9IlaN/qFX1z5rILdZq7EqLOoRSp1/gf7t7EVilSvVjGBBPF+E95WQw59K24nASe6E
Nj+KTkOXGdb+/UjzicMac8veSqOEA4gfAiCxvQ2XmCyzW7BokbtTmgT1H1J4x2sxL7FLw7hTRTYj
KxlAom2FMu4hc7QcjqFxvo+IVlamJ+gc+ckXLOdAR2KmyingL+AaNwm+eUzbNxzs6aYCS3H1uSP1
s6Jjh53nfYrpr6/DOsdQbzjuN71jLmCbERwjz4i2riad7X26iM1MIs1nTcntG32f4u/GoiEfqvkX
rVXrOLadA1LLax4pBcX/h7HzWm4bW7f1q+zqe6yNMJFO7bUvmKMClSzfoGRbRs4ZT38+TKrbbfcp
r1PVxQZBSqZIYob/H+MbWInG5P76EmMTL+612lTGZbeRKw3kzQNt7melj1IcmHq9AN0GKIHyPX6f
fLylfLT+UQJDSkJ5LcYvUG3k2SjT34Dkx0cJ/gfztUuMRCycadq6CtzDZDL5+zXg0T569ln98+NG
VmZyHYFBQIToAUQkU8vQ5XNBBDXU7y93U5os/m7CmO01rmYxlmkY9QyZe/q3y73tPJ9MgyQ4mKON
pNm04o8qlDoL+ZwU6Y0/Zt1d7UzWMmqR/s6VDtfwiwX++GJLQ7vYTKo9Ud9hTXB9J6HNYGEwiQsy
0pyKOcyi7Cjvd1zMS2n19v1Q29gGSEJqDpR2TUJ7pXOvTCJnOaW2s0xR4XdzdJO8Ma0vBXzPe7Nu
wUxGvXYE8zewyophieinZqQSR7UKbEnuK+9meVaazDhpuIspEIFnqRKy5+Ta3rCbnI6U6zzFnU0J
J4iDhUkg+MxIsAPjK0KW+ska9c8ZWUEHMbbiRpnpqkUoqh1a/O8uadEjF/jZsS124xAkQAuQueLn
zfAWZd0mzQfv3U26O8wAmb0DBUDL1nPNB2HO8eNanxxJIphRqwVOJrw+23pCtyGfMmkKOc+zsLec
JcPRiCCLrd7S6tBnSV0vRNSd5Rp7R/W6F3ir7znf3E/efC0VNs7O+cfGptJPVhwVkP4GsdViO1xL
PY+YAyWL9HlkE3vHdru6Ry3ebCbTX4mOXHKvqFB8VnF9Bo13jsQcRJYdVCqhBG+F2UL64HpNvMor
hWnSXFqjtWfEqBmKuvq+rJqnQrQDfMCP01ctc6wquJEWpa+J52DmzavuOKzNHvH7PIz5801WmnMH
YF4CCDP3/laGNsx6qwgF7mgsAv4hw9j2Xz6mHvp/YzE+yKV8DCyrzqp+5/u5dReR2TxUZJFHIo5X
DKHdAi1qdOOVNXPW0E3Bsuz0+bJHzUtXMlxJBbAyo07z/kvuWWSnmJFzcJpkgikwOtrqekUGHhe0
3EpH5E+nCY7lQBfirGtcMEaII680O9o7bvAw1WhAvPwpbZJHuU9xSr24TbLokbVfB7aQ3VU3p7qg
58rZqNr9UosirVuBpujaTZRMGeGf9hejyoanbHTyDZT78JBGWnuN9yrbOlpNYWnuXNteZM5sW2nz
C8BphX2Danzp2fW4+qgeIqVT1qREYL3AobKPaJmur2ocUy3PtHfdL5q7mUgePMjq4Pz7hObXX3K/
2yMbEuvr5EwOESZSa0IqRNOaCLptGgh75WJ7Pnmj6X5x3DTft3QwH5o8uG0D/D5OXKGGI1tVrtV9
ylJOzahG/ajaK2H3KBva8sVkCS1dNZ7KTZnFN+1kugepvImyTDkCZn0g4okCW5J0RKsTPWsrLbGb
jdvuxFRo+1xx1vZ878fTFBZiC1PPu4NiRcZd5/onUxNLKGLBe15nC2w+fYgGiWCEuo2XcrZx88w5
S9OtZVd3fRE3p8wCLklp4U62yOJJsXcqewiEU0PyZWwOokqtNd+XaO/6rbOlnsuiQdTpHh0J8XRZ
9LWgzfFYUYNFETOuZYtQduOxHS0VmDiEiU0Qv/2RMSTwKULK9kQUVWhCGH5Rrvlcv2QcEUXV6ZQp
4nTcRZpVbnKMEfs+8gjK1ItUxgRti9Ek8SvK4xOAhPHO1prxmk7h4t+8boG6Isl38nUk9GRpmg+z
7s8rb+adllSLWClBUc3IJakaqbHS6sR+vv5sFHkgXft+K80oDhLfQ9mWrzHBXGfck7FmQnPQ2bzs
s/nFZSqAV/i9zXMm6i9K3u79LG2fR53y6vW0fEJvUBWxo8v16f1QPhTw8a0ovZHLY3kDCjVdVl4J
lN3It07VmDu+A8Cxa39rt5TKcJZ8a6PGWicthgi+yxfVf5XbHIneYXwijpB+/apr2A7JciSKD/jr
dp5tPxIz5w5MT7DgIaqQDpDiW1zw7G2q3O3Qy/l4hGZ7g0+BdQs19cozzIPaAlBit+vauJ20uZcQ
mZ/BDXePyJGZ8C1SFh1kwuCC8bILESzqjrSzPsZRdS0RwEBdKnVI1l087T58QsmIohv0NOZtcy0b
isHzAETmKQoJb02i9Bg65K8TgkLETNRUmOpH4M/D0G+zoCK1zyuLVzKxpI61YT+/aMZsPBHUebyG
3AHDGrZCy4bNqOqsEDNj2I1zt8osWgIMTREspchKCq+wfJE6y4sMKjgxIj8mQf7ge8OmBFkH/5UF
QgL5Z6VGnXh3gaKetZkG1d3aaMT23rwCCux6wAk0PbfAwTG709ixyXpipeCPmFr/zIWx6s47Xd+D
q0XIQi+zcKWVzSPTxxdxeYpjnRKInfs7i5JMq+nxQSp0TUgbDE4IbiF6baU8Qt4IA+SiPCfVEnYb
3iRFlR7l+2rDEJ9pN8Vr5XvjvrdT5JZDW5KDTYaNNSrVvmJrx17Y3MVsZF9FFOy0qqq+zwewcBw0
G8ihgfGpWyN3HL5hSFTVqbBXbYeElmubykcePSWoNikqU4zV0iInun3apW6sPruesXVC3/qGk+Rt
pLpzvEryFSWjk6ta6Upi7uRRVvqf8lS9MK5PR4FZaJ0R4fpZCfqlqT8WU4lutyIvNRmsLUKBbufk
VnPQOhofVyE93Z8TaF8XJWfA2t8gUcWao4GsztOOiqYR70RPPm9s84l2Z3sGSo8VcYKddeUzdBDz
j3XFC1/+fmV6JRH9fWXqWq6louE3bVaopun8olGPMkOMIgco7Ndt+aSa+AURJfrP8ohygXI9J498
l4hDJ3iT0yvdNnjFlSMW8i6OuJrVlhCLYHQ++NGolPlM/L5dREGpb3+0odqhiQ+pESLl+nPVJ9d/
LgbWLZYBMASzbi5xJj6xuf3auqrK9yUf1vbcTpE9lXaRa057g4zTOQSjTcCqHRAAOjpfffohTj6X
+kLtdQhHyn+mHQCsDsaLVtSP8rzqKxk00rDdx+jTQf2xWA3d7VgPwwP9/vK+r4MLTXrjBTxrtG9D
DeKU10FJQ1XCEhWpQB0i3OarsAYungz3V0GpET4yP+78iW1ENCOPhh57DhCJOSo8u6lsDbd3r7TP
WQWsOBYvFUPBKcxJIULjtLlmHVy1Hr1jVlsr1txDWUY3SM0/xDVjktdbrazjVYqxw6gC9qxqysig
xd5JzjJSGtNlHaq/yQoXbg3X0itd4yVX5U6z7TbV/KcJ32AvrBPJUwb4p+eeiJxl0Jy+mFg8llfx
U6Lan20bImruDPWJEMVyJVOCQhJJ05HyiBI2d4bSq2d8gAzv6MO/qBUVPYNuSGHOqZqV9bkP3YIs
zY1fsvZtI7U9Xx1QQxhhz56nvtToGogUJVm+nu2CVSicW2EJbXm1Pv3+u2/8yp/hq2+zG1M11WFn
Jv5RgxFVCMeZr36TOsPXieAW4qzooGkciaDn87Z6KPG+8exoTvyUBYmxtaYezCcz1fL6afe5Zp4K
oZIvNiPaMo6KGv+BPLqemx/N5Lmfn4cNCgSIEmfrlN7HlagaFUV8iuvu9vd/qvi1oMYfCmFHAwOg
kl6hufbPEIBA7SgQGk53VOlG7FN73Dg6jvslsmIMtkNJfDWK+RzB86cUW3kRO8YjYLH+pOaDguLU
Ic+AbuuE9PGWHrV7GwMUPLR9+1CG5sep0M/vcJZzMUZddh6FyWXnV6TudmCjoLmFiwzSpacp4Rp3
oHUi76w/lT2prmNVqdhY7DundG564Y2fFN5lgiSy76PTYPXOwsffvyGm+KXr4toUGAXdZOGauPN+
HfY000o9Br7hyKpH5pCPC2NWdHn2sB+yQUFm6Xyuh/6z3OY1TrSLm+Qie4SRWWkHu3C/2xWYUboR
4X6A6BoLdC8/5lR5lGZRxnDaEEtt2VZJ+oMBOGC0x0XV12w4/zKWO3qnbpvJtRfyHAHKE7oQlZJK
WehPfC+hDsnDnZ9VVAndPDjJorMcU/123Id1aBxlP98ryDgDzjMdehP81LzdVkEQs0WJXnAH9ADk
6v9gdXL+H2+n7bq6pSH/A0Zi/gIS8TxEnYGhKYfrok40qod5aZ4o47zeKfPIo0XGpzBR8rupJL2M
bcqsiBNmshvJsl3Vk1NswFcVD4GmKbTk803go+OL5pusbRjQrRcFssGpMOJDXlXCWWhkXq+CrCUP
aVaHesSKJ5qanX2lxeZt681CzGM1z/emQX2JM5q0rT4c5Ha86ihYhq8F8vBtVbjDpzDA5hJmHpWP
6FtXImJmOjC3fTZ4JzL2rOtRNR9Rqip2ZkzqFMgPCg2zmQmMFJ8v9R/ajwhS2E1iidHcZ9cdEuys
lFdEY/s39hAeS6pBZ1Y7NG0MUsUh/+QvdsYqGmp+tU3nu6XAvGxptY8PsckWtueMaxSgK3XW8fp+
4rMNB9Y93+Mj8W+gu1ssSlrymObVctZqzvE6uP7+utGMf+BEbAvBhOZoBhII27Z+aVfiMEZQiff5
yJPyPQPhdOmI11Tt2N0Aoqo3zgzhBaNduf2TGk3Ziwg9Vrrd+FL3zdcCEEhq1N7NMOP/azZWazeh
0Kk4zPdjT4SVP8+Zpa4GZEzrERlqs0NVaO5emSDTyFqAZWq3jM/pI3L3/Gh30aVQvYdkvgDlDSlR
wdmrErSv8qebBmW424fKRic38loYG2Yaoh+bRySy/ANdWmElh6C4lHFsoPrguhDlWQVCX8gLvXVo
HiJ2Yh6d4o0TFG9EnSWHKu88PHcCi6iv78ekRnsHOGl/9cGpGaU0KVHHO3ZneOzissH8QjAfsnmn
8ZZXXkRogBPUsmQjr/5WGHetRb7gEHrfEpXa1SAU/sZ2HO+Jz4x1j81zrlmH6xSkO1N9kHXjKQ+V
42QAbKXv0K/ULvA38ayYzagP+61yCfBGL0ngvsmbvHu0A5dkD9wNq7AwvJe8YLKbg8BQ6JGTpyPT
0seJnr8NKs9z8wJL759VQi8LjaVrWke8k6wdjGKr5MZWa3xQCmpB8Nd4Mzaa8jwhwjxagU4wuB76
L5qiRlu/hbjgNW1widziLZ+GjXRON0pdrZoc1SDZ8M9NkG1CuNmsu3LC2BXX40s0fzOyyjHX07xz
8LNC7BjFX6ZZSTBFnvkfFsfi1yYNsyXyFoO5woUWyELh51lTT0OnFU5lInBwk8cQG07YFhCbI608
A97WPw8Nf5nWlvFDDtsVlSoDrlOHJCYPjv0BKcBMPVP/SMfQ4OUTZ2ag9rmVrQrZtKhjWnq6mgSr
XuSHvHCrUxPgGNjAgyX+amb5ZfBws9h/VGhdfpUHefPYwVO++A6lBz/XojtDD8ydQKe6a2ZyvwH8
qsOiuRWzMyUYUZT9fiSw/jHku5ouDBQLts3/rV+HfNYEbCwrm1KR5iJ/bj7RjKeTMUxqsNF6POLX
+1mdwmNuVZz/vtOfrLZ5btKgBfoDW+8KZIDVcsRdASZ0Hs+q+VF5V3O2dAi1z9T5qOGifLtTjQLI
QTvPHzNWxGzdTRyJ6sXrM2VLh6bc+n0f7q42KMXJrMVQQplwZ+FVNetEMBB0d+KOZFTiIS3T997D
DIUZsb6f0jxpMbXaxk1Cqw2oj0kmAanTHZkL90qXplRMI+Ut0ct1MfTee8wPBoXnHt1RizeZ8iCx
Ak5VWKfSIfdPYjyMhq/FFKTV1s3r//AJ0D74dREjdAtmmY4rUYh/tkmNPhD1wBVwQD/V79UhFMeE
ChfKsOEcOgPLu5LMZnnVYs6IV47hf9yFoKQcmFozPpqFHTX1k3zvuZNWfv2UPuNDqM+RtL6149Ls
ok9o9kqYlQJqixM4G2KAyosR53cOdfx73ajShzYP9ko8xI9amdNadcUO9Jd5wzUGzbMLmA7ABiwQ
QfZfEQWhk7TCB+KOyA5hCNtRoPWOuSDwbira4dY0A8rEWQ0Jbj4alAyVlAVsueyt5ysRRC0PdVJk
r3VGglBdojIWrXoC+ebu3cxA+gjjpZ1vPNV7GT3EsdWMM4jHyb8jFSChOn7bUxVfKPTRF9e+YDZr
od1W2xRmGRFfzoijeM4hIcXwavCRJVLp/mkH76AbXbpKczAJr4T9nXVgH6vM94zltQghHcY/+nqx
h0ve7P1DbKXJ+sd+TpZE/HD+gwP7nnmgZ2HBZygH9euP9x41Dd2b6BKQVL0h2PdAtld1ljMDsgZ/
44EWW13nBrNp2Rwn6QS4P9kOht8/2LN/aKjHhIqsk3yiA6Gj3T9ilM1g5ZCh2qWNeU6zRr1UIn9k
oSUgfLFUx4Nl7HO/ULd2OAyw8qYPPfKkevmmNQW477/OkWrQIj2aQVW0AxS6tWN1j8ZI24g5JE+0
lrmpdPKiZXlw6E2WQTRpZcWwpt+/xNG16LU+PocpoclKb8VnRazyGuBRORTxEyW+9zw3rG9ZZeM7
Q5X4+1HNmDdCP5VDhO7armOrqu1SE/l1ozSGFQ1LVxWHskvpaiF3Mo3ZQKKlLQswhqfWKoA16/7H
XZ+GR6DhkDca+5i7zu5qGv7rbgkJ0bd0dZGlOlnVdmOfg/lGHrG+sc810JxzZ5IgyenJ7L63DqUk
a0riSyDQUqL0ui/IfCF8iBsx6MbGDIAbyLtKESnn378FrOb+8R6YjCpzy1JXDfGPxXyPTquPHcc9
mJIXRFkuPCmN/c12BNJghKUrJdYEYuxRodNXVVupaWbdfqrMuozX1uSvOr6dW/AjBcpF1Xgq3fDj
rnwTRyMjb0bmK6u+My3Q2PHtnqdxVPnaDqowAuohvAfZhmMkmkg/gMLXBpCbi/wtS4S9SDxLv60V
BZEGLohVmPvjJR0ak++9H++ruFcf68B/lGRKkDVgCNt8uJ28R9g50bqZwXG0gKpt5oZnz0rLV4w1
MW5uhgvaCzZLIg//1zygYAog9E+iknT0vFJD1YZDeucPfrcZvahdTj37GDciFCsz6+o+jbvykMbN
d9/Xy1tPbZatabcPlQMAPNZy8Gfz3W4MxxP+z8/Xe7hSH4xgfG6JLFgkYJ62Ykq7R5EWBLy0gaD0
wF06VvmuAnizlI/qauUt9QyZOe08CtcWLq4GAey+LIZkG1Bc3dUqfdfWsDoWcki4ZGu2dZv+lI8e
mvT5TUdYuSMfZDxIEWTRh/WiMLGRp1TtDlaqXFXKDpMJ6J7xNgytCbjeTNjQNPK1NOy+XFMkZ7Hs
Bz9EYpbhlAdb0fe//2pK8sBPV6cJS4PtOssfCjYYPH5ekBlWCrfFNvpj0KHyykC5UWyElbWRRTnV
7updPCYLw+bzp5sSBOAtDrGAu2e7tN1lKnhOpQ/EixM/IIXJGVvy5MEfyL6WR3lsEy+eEcBm6i3G
NVYYsl+QaUg/e+KErjGTTakHB7ulpiGBO1XvpAhz2Y5KYA522pTmUfygl0LZqa7n33ca04+Ung0R
3AZ71B5SwxJ7vybmtXj6/fuk6/N++6c3yqXYYxgUe3TWB6wQfn6jogLdV1MhwB8FC5ck6ttVhyIS
uwMgXxwW6AjqKvzCyutZcfiCoTT01xKkINWVpVDf5T25sfap29OhUI/y2hWqtXfyOLuvLMc6RGQE
L/rOW5HbQ3CvG0McL4lcFPlboZxzqK8Emo3GCQlM8dbDc4U5YLePHcWdNZeUcqKjQoWkMNZFSZm/
cZONrMNMLu15MqCGO0Vp7YNvMMaWaQ2IWqPYbuZmfVsPbX1rzEcztHuNxOlgoV9ZRA1SQETFobKo
ml7bBQYbHqdQ95BK63ul950NzAZ1KXd100A/wCiD+wzfO4l4w71l1vpClZDb6/gXoHvNcIUWgFyf
bMxuEpQfTToVAQ8qk6Mrm9KMSrEuYPwcPVYECUWxS9+3Hc0mQIZB2yd7WgLKSkqtFRNmgB2Lex1Q
mJQasNfeEokg7mW1iSYvRfCCaIx2Ady5uNjqKA4MLwBJZs3qXjPC+vUaaTtGtrOrygoXpsyzVSi2
x3YAR1LQhU9i0JI1QOqkrpvF1S8J/HTrlxSFaXSQ4zQnHEt3cOW0+4GozLmCEGOg08hfG1t9G+ma
d7GoFi8akx/4wNPrWbQ1BtfZOhnqvJJkrbvRFvFSnano0+SiZYTdQZ7kt6EPZq4UT4idS6RRK1nA
FRsA4eRihbHrkvBJXbtCckXkBlm8wG0M9wk532qyTe3spd3GFnzBTMvYiyyP39y6jpcBsstLZWW7
cJiKNSkcKIACs3koiLFatGIO3543ik3S31UmyiKcAsjYssDdksU67TV/Um4AmmCB7cI7BIfxkrXH
onDZvf7Yn2UjRQm4pupZNWD3E//SIgT988hxqotLlkydAV3ubLW+xL3X7ru2EpjETDAM1bodM2cr
MX6+4X+zpni8LSute3IwjphG8mhW4iDH4bnVt9X6LCbpslgUaYbM2kuw62Gg1DuzWKogCw+d6PSn
zATySX+elMfABEryJ3qzU1RrXVmVTvLpn+fkkaja8ii6aK8pCjhOZxy3TZZYR+ANjOO/H3+Mf4CP
XB2ssApv1oR6xBb65+GncKyaYs3kHge1RifcJCRsY648GKnKwD1XfuQ5u9GICtvXSRtfr2Z5STcE
N+1iVTCOzxd3YZpsKGaUi+3U9D3h/V1ReIP55BSOfj1TNPan1sPSK+XgJa1sfwLUA/1TWY84/UEu
TqTHhWqz0HqnvpSzt2Us6n454evYdqnIdvQvqQv/hxWl+6u+n7Io1QPXsQzLsnkzfhmKsSWZbTHT
FgHJ3qPxgvcA+2wva+2wHmaKTPPkpYpgtKTJJc8POuz2IhqbfZpngLIlBcYkzlwS9SRbTzJEZtxe
pYjik10xjtm0UkEd6AO4dHO4jUY73GjzXqr2gmgjz/mpFm5iB8ikbddPGcPOyO7pwfFS91Ik6q5u
CzAODt8L+jjBEuSTfrmyc+I0b45SsRNgrYkAJB9wV2VnHYtaMDjfg3mrJPdFVTQl1Ldz6HJwcu+6
0IpuzDFc0mEIAA5ySt6IJi/WttnPWYZ/npNPSUJtH0UT0MD5vFqo4HYgp1ht3xMhaA+f49jRFk3U
xLdtnqi3njdn4/ScCgHjYBwFkphmL2ptjpvG908qstO/GT9odhLoqqcEkw3qngT4ZM+9z7EhbHUV
2u9dDVwLiJZOvnysOiysDEJWyko5K2F5+P2Fgj3uHxO1qamaaWgmxSZN+7UP0YUDvUbSZtGtZWJZ
BgZYrNT7bpq5c2ukpERmZH6vM7d6sUuzPUVG6i7IvREvqMgI+THMhR/m9YNDAYnoD476hGZaTssp
troKIZz3cf7HM34ckfJewJYCyMpMmhtCO+WxemoKz6d21fb31V9HoM0/zvlm8VagrT4Ms7p0wgn+
sU1Qm/x1ovO5TaZOmyV7xTaaj8zyUZbrrAQocui96gnVnrlE9ReyHUMT3ZdIZX9LQjwsB2KZbFqm
EjJYGZQEr4VOqrWozuZFZud5K7Nv45e0GYu9Z3UMMnI3kauuBsi3zrdBQEbDZE/5Nvcc/ZzrMWFL
KuTP2rsoLJ7gr85rfbTG5bHypk1fkHNQs39/bUcEKWae34zqGCzHQqm3onWR3s6CvykW9TZBIL1s
JDVzMsdgXVXxQ6uH9NPG1F7U8fii9MVwW+K6u9fD8hNq2ALkVdyufSCv5OLk2uq6fvanlBpmishF
zcKLXAskvrrB355sPVVRUNrXBw2j10WnxHyfjx2KZjL3LGdi/TSUGeipVGdpNL82U4fFWSqlssnD
3LjkusoG3LPueAOqtRTqyaMcbC+2K3GtiFkRok1fRe1U9/ppmEdEnclpJc1/8iYczDfMXdMxsUBN
uqmab3nF9JONFiYCstobKcevWv7kOscH3oShRg0zswFW6MtISbXTKI2t9BQQz9VKtBNuTh1eScq1
zDuf+OtX5BaYG+aN7BAMrbK8cm/hI6xiT+33bpHYNOiHah9AJj5kBFFc1946VwhBUYWz1Gb3U23W
fFRNCAQn1V5H11OJ8ohICzXa9HHquumebcGKeEYA3xo5BrNkh1VVcVaVhM+99OEcq+ZbUmtPeqDi
doLmtjSaVt9bNsS2UBXdRkabKV08PvxylKVMWtqg0s5H/jbr8lo+gEOtZ2/KZPjoPKGVOlqYrZ15
c0LIULWaHDBynjZzq6iAj7vJ1p8Nw7vETW4+4ephi5qC1SkD3kxQH1o2vWYB/RepqsnIuQVAoeS7
iQy2AzKWfTf29TmkoIAf8KscEgvdfibxqrtca+mEHCg7C4/V7N5zhwxJTlGKZYBTxA+zs+ZRAGzN
9EkSLtwKW5FOlNr88lnC+mf5yku2jRt9ROQdzPOxvIn+OrL6TR5bCrSD+a+aTKunsMEN+fPT1rCL
dwuwxqpiJ7EcJ90fFqrS5OfroV+QBGQxBQRAy1aB1LUl9p2JxWfVxQ3N9xlLYOT6WY8DaLLMOrIv
YEUYHYgNL+aHgzQ0cQny8opUELhZOBc5cP/31+H/+O/IGJLRB7H7v//D/a95QYqGjwfn57v/+5in
/Pc/88/89ZxfnnIOv1JSzL83v33W9j2/eSO489cn/fSb+dc/Xt3qrXn76c46I7RsvG/fq/HyXrdJ
I18Ff8f8zP/fB//rXf6Wx7F4//cfX/M2a+bfxpSR/fHx0P7bv//Q5p3kf//99388OP8B//5jX73F
/3j6+1vd/PsP4fzL0pjjbAMUI9t4l1/Uv8+PGM6/QMMRBYQCWjN1Q9BpyPKqCXjI/pdhO6pQDbqY
+LFVFpJ13s4P6e6/eLplOYbL1Gmprvjjz5f108f34+P8r6zFMxhmTT3/YuPnyDbuu8gBHEx4NsUF
zdDmx/8m0aefA1/TU4nEgRpGmdu76+pho7D/OINOIeu6oiq2CJlx9p5QhnNV2/f90BRrqxLxY5EH
jPx0Xe02yG+Zn5QNWRjGHj+VeadH7jYhPmqh4JZb9yquTAJ72F+x1N2OQi0vbqaJRVWG4lvVLcYi
Tt5FXI9YKrunqnGskxjsZhuxrd7jl2aY9bl00rYVD2TZ3ibpeDN5fvup0dlsdJrFC7GCG3+6DQ1N
O/ieau1cJ1pMYYwxKneio96IbuFqQXpjh90W/6W7N+I2JeIg0eh/GyFRlkbILlgoG23Qo6e0NN8U
26UxnrZnAJ3mS1Kxoi0TBG9OExOS1PgXTQn8C6sIsW6ZW1exW8fnOh+fUCV1BztjJ8RG1XjrgLXQ
Wf+sTHW2SpLsyfIj4qNjM7k32+SBLCv9CMY83Tokfyx1p0vv4b0l9xYJmYFGXk/VioNu5epuNOhd
+vDoEru0XvOOlDOBW8jICEMK+FoR70Y5x04rY1/UmXViY42YxIlWvWJo9J3zfk0d2cR0aRU3qdcV
N6WBDU4zN4QYl3eoQOnhozxedpkWbSy/vWA9aHZ8dxskCH/eRIHeHDotbg4pFIZtGDgHDwJTtbMU
u2Ysc9VFUMe0rGDnHACHshsvoPBHCcqzCOO/IiAdqH7nMtD32sHJ4m+Mk/39JJwOjDSRQKwhBhYS
nPM8/bsSlIgLDdW4mSuZbNSH+wHARx4owzJrlWhl8msuZZpbm8SNkh2dH3c7JPPsZvfdwnfa6oZd
7AOC84zRA1RzHzbBKXHFia1+twOgWTLNN9OiScf0ZJBltWQ1X/Mu/8kbwTRJRrqFvT6MSPwY/LB5
LB3Lu6jDV2fQ6kdWJui87fEBAu4m6A39nhZr9eR4yo071tZtIIp24+a5v+rxw5x7gwbMmNGl8wfb
IbrLtg9jXJBQUPRHx/c/brza53oZXSipEJi0jnzkDmLkvtZL/cbERAmDrhKNftJr0hlaPICrqG7b
4ximDwwjeN5YmazSFmgB6M1xn1S8ZVOhD0sfVynI1+jgDH68yFojpEzv4Q2ZVTtlj/MobcNq6xPZ
udLSam0g4GbeOeIP8RYN9aedX07KtoLeVfg+Zmyx1hRw9CPCuy3twASpC6ZkwnK6laW8mC6rbjeA
1mNM1sbQa9IBB5fuVw7BPyoAU9sCU78SHbuKmAsqFiuAcAFUgsY4Vn2F5aHv4we/xL1dq187K2K9
UPPDDrI6XL3UNZXZ2U9tZlwNiXvPzjACRauLfRbpC41U1WgUM+ueIjexFSkCTe0BH3DqCES3elQc
4exEx9ByvlrJV7AWw6m3mupUpLSm3KHb9iVYdhtu2RI8QXpOwltyOtw7LQn2wag7KGCR0faDutE1
45s6q3XSKFsNc5twhDq6RXSv5pa7JsAXs0nbtQmSmb46FPKwGpxcXbZNTN+kE8nqbw+FuVnRjuOp
PvGWuxgqy49T8nw8P0Oeu/6ysTU9coOtaI/9JD/IG83Ju5U5lVic3LA4VPqQHyiK5dejNp53tbUu
njXddteEFxQHc35ex3qMQNrpvuMLvMRdWR5Mvy0PuaaXaFDDIln8uC8f1nFvYJ2YnyQfkTdKWptr
VXE/UdF/9TxfrH88Jp/aTq8Gbv2lO07jtrOE8kC9uT0k6BURqST+Y+CRIMDaOqGs2bW6vxzAZT86
ZGtRUWq0A2+t/2jkabEdMQas5N3J/D4hAT5rpX9OL0472A9hrwePXYFkShPBrbwHhDBajfo2z2la
+4UpForasNsqgr2J3nZhFL32pSauhdhu40iahbKMxxEHo6NcfCVJN1WWEDkWpTuyEKt903u3lKRY
9rWTc6OSs2lH4aNoI2XbmaW6JithyWJZX/ojrKFitHdW2L6DAONjzWLyngOwN1pSPkReczAHVnQO
zLK6EjC+bQfCKWbvp8G+twh2WY7dHnaUuqjtAu8qSEiwtU9TJx7TSHnqm3Ld1m6ysmvlrqomSHZU
mFtCmIuUJG5y3mASGYtuFyvxJ69KCf+wM+AYmXvOdBwd7GYA1d+MoNwWnZ+8G/S/NZqUvWLu6rDU
FyQDJcuke6aS8H9pOo/ltpluiz4RqpDDFAAzRZEUqTRB6ZMl5NCIDTz9v6hbd2JbtssWQRB9wt5r
q75Wi//4gN9zG2qDZt+s2YT26d4GL1nJHAe2aTsHvPwX1zIZW2dEHGBZa+R4Zcta+sMVZMVJHzil
VCPBd1++u5b6LjPtibGMcNLngSgzlq2cye+2Sm5BVarPRd9etNG5xGrpNwl0y67Zd7LfKgD4iQk/
FK79nioe6upo/LEfBQuxVvYI/lFqyj8jy3Lfa8qzqpoHwaevv2HMWzlmuxke7ooxjVFopD89L176
U8+YnPyyFwZuYVOYq0qyfi6HNUaiS0GHEVfyDBX0WhBbFtX/dalye/wzhuf+9npxbzLeqD4yVllq
d35L1+ELMmY9AhnGLkIvgElXs4erUe9JKthqdbvtM7FDe3mD4I00XOwXb+JJIFfykJnFdkHiMuqk
TztK8WYK9zKOSqD2JLGIdCvV6VrL+hLn+yqTX5G+cCiDwyjN27LwLB4gWtmL8Q2A7gZKeuUM7cqb
lKMRj69FZb5Gpn6aSvu3oIvp6iuWyLBXH5FaoGCNh7ybT9kUJLX9r9dXiSpX41S/WHEDC68tlmNn
qatiatmcxXs1yzq/7t3/BpzeizFfHf5W35Gx2sy3fkqfR5k8TR1ebECaVn5wQWUshnZOZ5UkBOU/
tnNn1ijs5f2lkZ8kNu0dFc5RJNKfuIuvTkxCrWXyl+xl2xfle8bBlw0aBA318FhC8K4RTWPMLBe8
+Vc20xobQhoU8LLw1Mv3fn48VzTqoELzgbL1vg2Qb/Qg4HEF2e6/pap8U8aMuVE64+odHKy+xRNL
5eeZ0NNRbIeH/XSS6GemO7Qy6sOWBYhZ/dhYQrW8/GUd9s5yzATJxjsm/SjHGJaNTE/iqPxIa+ct
j7emcYoUEfNbnEwG2x9QjZC4ItkFFbirCY1wXkefkQfRKYkle67EPldL8VoiEZEYgMgNpgpZ4gAG
CxsX81lvcNiwpbd8WsygUZpLK4ihAJLI7ifd9wbIC+lEJY/4BQjDDGVg7II6giLTVaTayJ44Gg55
6bOun16QgT4PxbzHFPRdO7y6LP2Y4z3AwruuVPc5GaTfqOk1Vz3uJCf3TVaiactLJeGW3UuBr6Ws
UbcjyygzatcFYRIkG1LSkhDVPNMm/R1m7MfoeBst9n7rUaKFi9uvMRP/TRZ3vLrMKzMC8eclBdhp
hRWGk3/+ccw7cjY9o7xqPcI1oq3SLC98adlVUHUkoWdFv4JTi97axm7qld8s9dZpWx+gRXDNgSeW
tnctEw2SuIW7dx7yJ2mJK970d8tsTWJb+B8R06AV7Lg2SX7TWmCMHnz0qneHoEzzHnar9uCW3Ofa
eLF7Hp2FAsjLTZlaYB4j5wYHfVe/0RzwWEsHwY50hv3cfQt18nzlYSHCMRPpgiEgjdmjHDjqFsFE
lj6FdEUv7Vvce7wzDMFYZ4hwmXWLiC7JOcJUMdKNR+H+L/OiJ+z6KgZim5hOd7QxBSfwDAVvhfmT
Yp4PFnC3i5KvIJmu2t6P4upDbb13NeUKzLU3hIwmPiM9Y7s3nK2RG2RU6da8TvvR3QihXf33b4ky
ujc5I3CnSO6KxwGRc93TsQZ8on0BTnbRO+nPYAe2VaXnQT8134Mx/yzNspGVe1rS5I55CQhWn19n
uFAlPULbaj/ePFzlbLbAWjiJDOLyBvb5+XAze/vDWOR9WSawqZ656l34aXX8WzZEeiDbOqWJ/GmU
nCJsjG61aALPVL/iohP4FNM3IhtTBF6Dm9zBZv2MmX7tlQHmZ5WwvyrfZs262wSklYl1lcMcBZpo
vqeEKq6tssPixhsYQCcvt77bNvvBbXQW7wnJqMzXySul1nTb4jmyzeNUYj4nW67t0/cu4Rg32w/H
bsFa2LBJ9Qyrr5Vk3AJu6kd8spctR//rkgJ3hRm5OD9M0D+JAW59kb6rQw8mnQ+LZ063JNG4DM6J
vTooZfWeatmLCwBdaYvQXty3PMv+4VC6QoX8t6z7ybx6mtg1I9p/ayE11wMSDwIhC3X2bH7khFHf
NCxHux124KNlIexYiq0ziGuxLMQ+z/JfMnlBY8g6NLox9Bz1C20mnw+Wv2Xx4xZt7EdZ9+07Kifb
4NiXYeiuelb9p6gJUQVsFf20Sn/4IBaPgoXP4DzbJ4vw7NqaPosIyIRYyGYS1q9o+rM6A4hqvdCw
lBet6X9QpHZ+ajX/xfmFhHBuQ9I7SWfg3jN0FIfZFxqnL/IivuUCGL3/4j88TaBj0dQ+lXBHsFZi
dmhuVX5US+0yWPT78GNif+k5WRS8kwxfkLomylv3mDOUnBd2meEUyfJ3+qnRMH8jj1ElEQl6oh+w
O0Eg4FIzNSWJrL9AO9jO7hyiFb+x631q0vxoRuZKqO5OF9YTy+WrhFHSQeyNjZM3dWvs8FvORkys
iDuQJpqI1VjxJ/qxHcezPd+Rq/0Fb1HasgIyWutuap/kymwsJztnBgRhBesQXepcd9/duC0HToBE
gjyZpboZJ9EGBBIC/UIfMAqgBFX1sMqPT45365UJ7Xp3LtV3T5O/pe7+V6vt0yzTY81R42eDe3If
zni73Bg8P7Cx/zD5+eCMQwI3Kyr6hAbvMpNku9l2vWSnkRcE33peFghX+cBmt7Zy5cgk/9kZtZ8q
ijlabbLPwEVvetUs/SUWh6zMts6SvPUojIpGKX0L2Tcu7EApwB1Fi3rp2/ZWae0zNLmJnbNN8Weo
V8gO720nAJuXbDbzMB3dS5HfRAHdnyHBD1ogOE8uGy1hzy9LTxBPg3zZxzDHYRBZ/8m+uLMbeGyx
L6NRWs9Fm31wvjT8ldXUA673NGMzAK3aNnUMUqARu15xzVU6csIv16of7mBUblH91wf2gbqXLGGP
zFrBWT7k393cGjhlMT+QFLVql5Z8S1H+w5+JdiBs5qQMYUiuqaqTMOPc2xQx2MxxBNEl4NaShVg+
YUJt1rM1vGmJ/m4mfeKn5Luo41E3VrNbFuB99c9Ftwv4ABlvN0C9rekSSW8iYUUY9N5OuhGyRcx0
YC1WaxwdmLK4DLv/knnZxl4XZvN8MgAWH2bVk74Cz4UpQGD12ol1WrVhiP88OtTewqEuGWdTDyFV
zDetKs/95GZP5USoo2ENrwICwas3gmIq7PuQl9pn2gxBp9gPN20b5oMMHDudV4qtlOFcdTZnNKnt
S8twQTM4JxmAnkqD7FO1WUZc0+ywEjKpgrgiwwaamoqTNymvIyu1Qojkq86/mTeWgWlIa2sXdK2I
F18b1J6usBJ/TFoSMyS0UVf5zKysYoAJYYo/o6uq7GA0IQxIxd1mab4EO5ig3Say2+rA8OLGUZxH
+loTeQ4f+QnWf3HuZ/S8GTMzJU7BfKfIcJYRbnoyynXc5jM5AMZFiKDP64c1uL0rWEVmHaieuNhz
pPmiS0ffeLxUi3p/iloYMGaZBhqqIhSr+VZtxXMR9XLVO/Wn1oAOSMEKLQ89TopvMLAKUYeuAG9O
5uaXEplBYf7TOoZaqWW0uw5kWpNVw7qz65WudKu0M+tQG8HFw9NbJ2lp0uAsSjDLkVBP+iY2f/la
74xbi8X5WCumui1jp+epZO0t61VXNHUzeNYqteJrW1TtFnTPsXZFdsZErDEkpiiaCFHZm8JZzfSV
YVwuvmoN3a57LwqGs8ug/IzpGDI6o1aMtFNfNTm9mTzi2b72QNwOWmHvG/3xcSD5DyEzE4KBVjzI
6lhSx+fnrmt+pZiwptiutc7L7qRXOVZwzftmiMSgKev+5RlYn4yOoMC7HPJh/hQJMJzJpdGMMRT7
+VQ8KZathlPWLoFlRL80i/NjBHP1zMoKBjuKN7aW/jRa+Wt6XLih3HvtRFrbl167xVrJOssvhvTN
y6ECmGTFIkdfVqnW6nvRMqUiiC7xvXRKqJnG/ZSl9dEFmM8fJaFgNA4aQtrURd7aGpD0TX1NNJR5
JqjaOTLV4MHVeNUmSoZNk1fds6eNxzmCpjx50/vEChT/IuJLyhivKv/FZkNm79L82qLbQdnlKMN5
w+hSXvth4dYrT+Dx5yd9QPVfCM3XiCv1NWvXPFThnjH+qzTvQ3XBJ5geAhrR1Zc5T5q104hzyXre
94ZzylXd22Y2rAZHY3FIX/y26JBpVB077kKcScD9aZnsH3PRn610jNf9DN9QKxGt1nr0ZerULH2K
ktsy8oaWYpmCzgFJEU/3nLAq/LT5W61jm3FHVOmLtKi3vFWCZnAdx7yBsfgWMeaJLlnivaGgFtXc
DqJSEnhpsYRymAgOG4j7mw3suJs+rq5ZMf/k3bpRNSdcpDGw0uuuLsFG1zh1zM1Y54A5SY/1La/8
0h6wD2mpy9qyeTrkQEUYtbCBjS2sqpqHaKmoLtXsMe8+Gl3/hGU/ATDS7p0p+cCwYK3A1AEZ0GrW
ro4qVppr/CIseV006VKuAdZLZvCGyKvLNTU7LH7EJNG6mGV54meXwGois/LS1yA8td2An00OoUoS
me+V9AiTV0BDwldK+qr+nA36W29jxoMM9+hTn4eclF1EhRBeSJmlBQTcGuTKcG3B8DRgThfUx5rO
oYVb4cdo8PJ607Ym4Ccu3wG7v3cWj1c0vDNMA78ek7PHApF00dfO2EOXcDCaPF7dW19GGd7DwQpJ
mnwHHsxeB3kj7ynjK5Mm3dHbeuM0SuW7brn2JN5oPDzuyh3usm+rjdZR5tVpf7EHTQNAiN+pS9Xj
kuk8TULnEcNsapRXUAyRzOWBB5OpUd3frsLxlj5V47Ih0GRXeeYTp8S2sMx1aZohqsREd0KS50hB
1XZuNr6gOn3WMrmJ+2anm/3dsIkw7d3N0PIggAj+C9SbYahVfHTqU1sgenU/STL+ZVHyTf4Z7GVp
HZaxfzLz6ZxPhHQZ1yXSNl4Zn9LBCx6/xlYc5KOxBbhJGLS7QTb67EUTwYB9eaU+ksXsZ6X9JIUA
oaMdhGK9Tg6bbOqvIXo0xp6fW/8phUV8ReGcethyZINv09yAdUsfxy5BZw9hJ+pj1OgL4W4Hw3im
sD8+vjUH0EjK64Ncd4Yfd9Jq9ieNdWG26Wd8IPts4hGCQGFIeThEhTR9hKOfClifyLgwx2CR0W3t
xHxTH5E2llZ/OpE4zEN3Fibm8Gped0Z3p7CmogDeNsFpsF6Yvn0vrrfR5QWVmo8Tcze5LE8eV2FR
xM2d6zOi5s3SWbt4YSvffFRWyZgGGK5TPczNMdxp2h7NhNtEMo5vkNRgV8TR1rOxzdFxM0fnhLXP
2CE+Z4tT2x3PmckzdnTeGA2tI9jLYoAWSHm1zP/wqlxN0F3+gJYBvvXjv+tAdRb1fG4yuebpdLLr
K5jc6zjwQU15QZGa0KDm5oph78lOUYdSIilS/W5GufhL6aLaHMb/hubLrNOPEqX7PM4a66zG2A3T
o5P3cnsHtUEEuvnhdMBiU7yK6dwkQW8ra1zn9tJ+4jffRbkeOgB8TdmvTUInIH0yoIgaGWRo88NU
GwdcZJYbFHxuasvblRHXQusi0r04yCzzFGMtpktcnjDUFWO2Vhd7J7WMWIxwpCMvuWwFoj6k87+j
uVNN7TXukJN61W16ZVW4U42BMFoCPcW4iwbtrLCaEuoAcsRckcckY4luHI93Za9sHRaAhW+3TT8X
b7g+ODzSzLa17WeVPGBWewZo/y0r5Yy1/qQu9UG4Z7U0TlY6fdDBrUadp2bSPI05d3pSfraoSxNH
hpqVEEroPAjVSembmEoJwBTPnhUhdvBIQvNHQx50UX3WmXnLdVoOYU4vw6Dt4r5KeQqNoNLGEyPO
vbMsYVdxkUbzqSGpJM6nE74BWumkOPO03sRVbIQ5uUCxnRHhtS4W/Zg5FYQD89Hojc+JQQg05+xi
tNcW3TXoXGAjvQmIK5sh6GTuGrP2AdMjozYsdHn2Pc7OM0GTl8XKXybXWMnYvJSEr0MbYZZe2zdp
JM+PHN8CSJXRCriDzTWpUITV0zei7JNGi83j/9ub223uOR+5Jd4LXCQF31PCDdfEw1M1ZGccjDuc
ZP9Zs8uTGomkXYD8lPuZtdvDBElBbJjLc8U323Iaw3jFLs1jd3gq9GyryWTLB/LmutEJcqDiECEk
2dMLcJN6/xnhk09Jj05a3H/q2kuSD3wMF4WhNB+tcFad12xSD4/vw+bRalNDquKgNGUQg9sBKrHX
iurXsfmIGd6xVz48rXouDOiLyzsP3ge0/Q7z40IiwUsmGVNX4icCh+LbnoYMfnkd88cMaCH4NT3o
03SLnfjFhmfHjEO74f98R/zsW/rHQG6e70VpwnQt27ie8s0L7Z2yYGugHKAY7BEN75KmPDZzMLvL
xhybFxON/SYp6u/BldtCL1jJEcjE3xvs6SC1+sIc8uSZ+1IoOisEa6STbbZlxqqYBACHe6XOXt3J
ecOmc+7c+jaPKUzom8ZU1I37VaKZ4FO67eMq5tN40BuLkrYLWoWOsLU2c2mtRnhsubJ+fIfqYOwZ
cD7TWL9RKoWOlx4xxeClV7qg7woQoj0dT9k/Z3LadqXcTIm+0w1KEfdEnPgNqMTB6VMcw8tX4hQp
h2fzAkPjLGvKylndeVYC3ty56Jr94iU6aYmktiz4E7qwnZM4yPLsv1GbzqaA29cqGUJVBlTElKS1
ZCPYKh7AS+wRZeOtitx7JMwgPU/0X8BLoIRV81cdsuQJ322/LcSbHL3ab9r0NBX4D7Xq3KlOHwAW
2Rd/4Ywu+tGh02jQtU1UanRLcf3dw9IGH8KMvNKYpikVhjKgx2MqdqhHkLwX02c1EQ4v/mQHaXbu
R/mYiLmtb/Vlu41yfAw6djilJsWqL0vXb0d+tdBI7Cq4pWs2hU9Rdi70YV5hBBSHZkDm5k2vHWQB
NsJtRhwafZnH6HdO9f0SuU6QCNigvbaSCPlDwSkR6HpdbKqJgVXfdDwfai90WMIHXe29TwtPbqdz
V9h53zoZX3sG1IttqKHtcuA2sWRoX791FIRh7jBXUN1iVQpD8aeJHyxt4oCzyRe1C4Ixk/q70W55
alsro4NBi7XvxV0YxUWRGswTeW3GVJOVPGyMTMSBsnBBSlFn5HYGZNLSCPY22Qc9oPRUlhIPRNxw
xTQFyrObBKNN2ZNFTsBRAxuKZUE4xsduZtAo1RbBpQPpRWC1C3kYsQwYml1agQOD3RyMIGLCYtLe
Jnbwx7SkG6bq54IgMXe0QDO29QJs3mAy3VryOKA5XRVqecu8CYTRdyY8HqtK+o6JEroBd+7mT2Vp
Ega6cSZk252+HPT8HwiXbyTfoMWoxMnHSvo1S1XyU2uWDniVgxILqJ1oQygajr26WtetwGECCdBn
jeIbSfkY+H0WC9sgE0D1ipiLL4QO50RHBWJ4H2WrjEG2dG+eRVPuIfuhyW7Yu1R2WLvskXDTmfZ4
0PrpCvZt8dE+sz9rlheaNSbihLttJx1Cut5lr/i6q7AfFMLgTMqdIVLCoulPsaIe7BaCE+42jbjx
NoS3Nx4HDBrlbPNArTn2GqMjxGkEn1XElq9EaevTH5AEb3jlasoAOaZDkHsZtXzlrDSvkTTvNgUK
mXLscXJtpegpjm0gDWYqrpMa/VTtkqydRWeD5KirrvOeDEm/MHCr7pcEYIIVd0kwAWwLBYtUe3j1
BJFJtHwn1C8bioNfoxn2kd0Y+wJBYBh5XcD3I9ZxYT/XdatvShYqDXWFKo1vySyUZcI4B9G8IjmO
OySOkBs20a2UxbWmJ2Sm0B+hsP/Dy4qB0GXMtlRRHXQqjQWKb2a83lHU8jUTLpEkjLCfQKEYu7zo
30bLQ5tER9LaDPzdjvl5rUbH0cqOIGUE2AOvDzJEnCAiQGTxDzyTG9s4WrupzfwlgatxtBDCJ62y
S5fl3MbsS8lVWNG6vi0W6J5BIfSvqAlx0K60ZWXgqfJhi7dwuAHA3hAOhA0xytHEZ2W97XWsnJRm
WAWWF0UbEB5pqIGR+c37tGl/3YQkUbdlyS2xHLKyaaZR/RbQiLPCulSuGXGEo123rXxtpMpbo/fV
irvqpy3N1xiWHVs+klcbJ3keVf0Q44RcN574UtiNs/5+nxJTrsScrU3FkgAYmhH1uzLyak+zq+yW
XKq3qab4irQPQsOvVqMxppoyLVSardrRAXlZ+xWlP4ObX+vI+W2GjJWSqU7hRKhyJlR5gqNxmroO
zHObriObPh5A4IP24GEHrVCo9IJnTEqF5BoA6suMHBOO9o2Fi5fUhGtET7hxxmYfQeBhqcjOURQx
ZtmS6Xc0PKeuddQFHMyETIb1AATb98wMlR4LJmkl8DzG+J+Dsgky97emWyne+uxTYvQZeIdW0IDN
kNjUDUvznBp1pXQA7ajVd5jjo2DomhfklQv77qwMtXzJgnZQTJxPCNyQYRzkoP2aHa5y8HP7maIw
V9vhJMsE6Lvq7DBV4DmBNoKEtv4gNp4wKtW7t4GkXtSFUj6RP7dz9fI05ste4cCulG4PxaF7xYV8
nFTI9YOY38sm3TlZ4a06k3FYJT2izNOvpozrVVXaXxbduUfSdoviIGIaRy2MasIw4k0hYgAtIjol
Bvd0OgEamF8JBLrGEqkB3t6cYWRRBUYyXEqjp16BfLMSid76VV3t4lZlzOlOv6XBFYvYmeSQxgGm
bx7Q602tCgIxB+dEHw+ALcrRP4sXfkZMlsUHO42msMCjKRg3+xq7u8Bja78DaU6ydfPtsRE5arr9
VeqGQY9Y3NUlxp2xJDqYOX0T80pDt7Lrc8vJ9PcL7iD2rmoDodTRRj+1UU5WWsWzDaeuRbEbyNRN
Q6JJoAL13CftMPltT0hbk1DBQSI7iJKPDEmRXegt/SUxCI9TmSiW1USY1hD/19aDsnKNdE8Z92/h
HdHGbaF25sVCkOTrA3U21deoMQMfk2YO45kNXFIvAVeEf0a5z1GdYOEz2zUbwSJYkmk/6GTzlSO3
RaU0rM7pI0Kj7u+m+zy15StSWIqmmvF34zwSNoacgnixD2Xn3fuGGGtSWI59mcYB87gXVyl/UNBO
qAvm9ODV7l1ZPIT6qXavc85BUhGc/N1eFmtde2wEnVF3Dp4XHWsdpAEkhQtTlFokiPCi9G7J4cc0
+yRAE4pERGmfFzcKoqivbpH+nQ9NQrssDoU/awUJd6nF899q3jm7d3/pztAGh2DWNXZRg9xKKEf+
GA0BL0Zf2V5JqkoVvavYand6E8OBc4uwL4xy8xap8gVQLRIvmjQR1Udrnl40jah5afEvRRg3/DrS
V0xjkRWkfOJGHpqHxOsvjAa0g6OwaK6aqN+Qd9dtx657ry27Jy1ImgzLYu6qaqHMwfOKyy/36L8j
oebbzq7oB1hSziZJMCguGh2HhzmRdEc/Wo3pEwMkYvkKebX0bgmrskPa6JFVLrxXVee/0huWILxR
PSfh8G5OQxUOed2HaWcjrmjLYJwjJm/ElUQuG5CGZhUI1Ul2jlg5jLcZYaNw9BrB4EsZj9bQMEm2
GqpVcdA0SVJxYxHdnCiHXkv/KZ59xJuOBCdWdpNFG0mu9JEEn281Ytyl2gNUZfjCK3zBflQNkOy9
fEUkBoNSJK44PCNOB8pXSftriSQ+JYhF2crd0UzZKys1rtr0XXcWD686PzM9/m27fFOnHaiLbvyv
VNmjFoJPlVPrMrSdDXGcB7PUX2ILZaXXOVuF4jqvANVkzeyFQ1ydF49yfK4cgxfcrNsh+1CUOQ4z
oGZhIoOuVxizZ87kJ2NSIyT0VXNZ6/jvAkOuXJUnfCZFx6nZApKjeEyazMEgxzBgrDZSZygYa+fY
ULo1Th0Z1Hr2OXXuVhsxb6o4XQ6L8DYQCsSqn7P/LLRlIYkzELg9uYveU55XfqwwPJ7gCGWWjfM/
SuWWiv2sqGbYlwukrNZT15Y3R36RzJ7fujx9VV59b6XblIj7faTpK9qjIcyrZFyLcqLhMeFLgJBF
hodz7ERSN6B/J2iGuQ3ciTt76hVkhYvfGlwoXT+qFnvNvuYCSFvSQBrTRszad+um2MzG3O9H9Hxz
9EtmHsowCIKhLdM3y8CNYi994D6UWsSJ5DrEjOo/ibvfnxPGPGx/Naoo73NODuCo9e8sF6xNJ72i
7JwET4na3i3dMD+PLbnfHUOUrw58j2dbQWq4zlfU8pzDJsvPb0WDL5j0O3GbY3vhsZmp51QFd0nX
SO1Kud1rCUKskgK4wzkZEHc1H+MeDViVKfLDyeToR4mWrGISPHaj1rwBjjfBFfXGekTE1SCUoxTA
m/YKx2/8LAz7YZ0ylJfanYK6UHgwZsPAKD9iGJhelwcAXyvZ3zazAoVrto8F6TEHPJZAIwtt+RKa
zfxiXt4lNM5wUI3D0qvxdpBxTcAaS0p28OMpTdW7vrgVMeWPM4f0ru4gGhYnQLGfmlEHfDHWy6od
Bzfd2JVlHEVMKzuUTy5KZbMFgVD0LlEBWVE+0RwxgCi7hI0EjtdSz+dNC13Vr9xq+Vqm6B+c/PlK
DDS0ujKPWCbry5cnZrTO3LUAZVQCtDJljbtJbLH5JasuYzY3ZZXJmuf/f/Ba5Mdjycp50Ov0KYvL
mzKWzRZKdvr091sIMsmPGOd5lQmt5iOmCKh4pregh86OGKhTdq/ZRp0FkuO8HOlD1yAHhjdFY7qY
pGq1zYFNvQ0F838vU72Tm035G4uTXu9/HlHkz1M9yVP9SNejZ+rfFJUmxrQmVulMzxthTzuzU/qD
MVsGDu5a7w9/X9uP3wSVxm8OaeTiWm7kviwjZa+KKVop5VC/FVI8lxrUqYnadlf102cajXTlxA9s
BrJzdm6vNZeC2RrZOohASpVDGa3U4e+HevKMkExdLRi1srrE3jZqBZMJbF+A31uENTgfukXAuP8w
kyo56hOFO7qEJ6cevKdI1stOnTBk6UV+1IGt7xuqYgV/B7vwJHQeL01NZnFYtIbrBp3u7ytSYNrD
369k7oj/+5VSW/leVRMG0Vq5nyyr3P/9CvF8hjZeTeG5qAgzHz94dpHt61hs+shCL/qw4KdnberL
37qjpH6AqO8O4yDLSrvAyytW760d7eOaEWJbt+4KVgJHJvV+Y91FrVf3ymXPMu04rgSdQuneWmO/
MPS8O4QM3rrsijrQvEvo5vBGHnr68nPodOOesnYbqQkCO3LexyS5NSVFEicjXX5mhYarAlmHy4ZM
KbUoFzB5iLp50Zd5wlCDuCXS1Z4ZnL28ECPoaonRU1Pqryl98h5lAHoUe7gZBs9Bgm83wonslb6I
/NayetylVCWBRRTxTcZFemkkXb9JtZU9fqhl/4JlCeT14yuNTLSoE/RYZmZvyqmzblQ+oXT0edX0
FTyderZv/VJLdOuT43uPL4t+0k+2Eb/8/SEr8HU9WdnZrD5Qtjm3Vs/dm8c3qZdefWF67t5I4or9
mlTV4zTRrWZZcokE46gktfqdbWXRzfPSfmVLc14bheHdkhJsGsJ2Eda8voEQistQ8do1y9X9DJPr
LbO6/qQkzv3vK9fQ22spYJLz/0Lu6i+zgsJa1v/0KIeaTBtKfZecEKTpz39/ZExmKPXxBfYdDyBl
SO9M9okFgpO7G2BjINTCXCgdj8bp8aeCsW9tcxQTMkjN1w/5XXKobwcSaHlvkvzeEoB6aAX61L8v
ey5jpfZPlmx4bqnFXSb6fJb2uP/7yhaefBmYJ1dt7L107h0PWnmvxLeVc1+MKe0fOavtfSbLvClK
/ZII3I/5YJ0cSDuINsvNoJb9XdeIKRrK5vT3FYjl/LHSd47Ssbq7wyfEZ32orG2tvAv8/tystF+9
MfT7vy8F1v6ggsm/85RuuLcjWWxC8YiON5HXlnE/3XvJw7+uGNf+fSnlXK3qSEk3hW1NdzlApG8d
80xYhRakTTzf7XKs11lPwKT8H3vn1dw4jsX7L3S5BYIJfFV2lJw6vbDcPT3MOfPT3x/l3W1bdlk1
e1/vVI3bkimBIEHg4Jx/iJrxSUXWFgvvmVqCBVGnYZo+xNx/ftTKerCCfLzCASi+44Lzvg4YqCvT
BgQP7x0PQ5sRrufk99s/7xVdgNSz7NGq/+/XiTZArcXy6tWf7wNYW207EknLP+/lSZVfkLQlB/vf
NsoCCQc5BE9/3iLra90UesIW6j8n7AUgLDX/5dxeznfuRzGlS2Qew/2ft4RGCAxw+noscx8Vra5c
D9HO7osexRc/3h9/IK8WordeUgQEC/fyw1fuHrrawuu8f79lEPcequRw/Hthtfb1UONX2OIcjYUx
gleLdmIfj7IjGAiLl4ZTJnsshvoFTJZmezzQsSF6AaUr14nmZ3dQeNelaomy5lfHHwh3XCd+Jq/Z
7nw1NZGvakuWBywaeOTsIv/JzvpuqkTxhAdIR31DJFuyo+ZyKBv3QhWzNmpn/kpD51de+f1jnATT
NgXSvMtGZjlFymOOnaabWT5iZbYmcNP55fEHpcwJRJsvXl7mBYDrGrN4JDL+897JcaKIv/spWsWv
vmQ+9vhNx/cSUswM6PDq5Ds0QgZkzir7uglvTz7956WJ1ehFoXED357B8Yjje3EUB1tojqSf//Rj
PhizypaApDccpoAG9P1//4yv7MhuPDWSpRniQklMzJHHv798CNLPM1Ai3c6zmzK16q8Cd2izaqqn
Wpn9wbWzp+PbNVHQhV9Apzq+tFhSVmyhtN3xJRLPP6jPG/sQKYsvpbk3xrT5WjSdd6O1GfjN+ZtH
Xehbu/Gm9fGvWmK2S7AV/pU1H9zU5mUBW/BeC/P8AakTFjc+lOdiuop1zv/4IbPEgJ2yWro9fgia
Idtm8D43pTY1XyXVi8pK26dEK9tD1Ogv5141GZaruBusjh9yUDpata2BWM/8ocrWvpMPtPdO3KRf
muz+2G6c5+oGbekS0CFnJ0qIOwliUuvjyzCzGkwK2MgfX5LevOzIxt0HQ5Y8ZFW8O35zqZfDFdAt
b4GkCuB/Mwftgn4bVohJpiUPTWxyLeqsWzeVkT40eRXeQ3fPC6hhxwNsaTQrJ+jszfG9Qivk3tFc
sGTzp+fPRGHEqgZbfnc8gvpwj/ewd5fO33F8C1GrkXI20gbH98Jy6pAvoCxx/JLjj1oWf0FJ9q6O
rzx3EhfFBMjn+PLlm7C3d5T2YJaDum4GKl+UvNpVkATucwJvqajq9LsdGAY8xQCfCm9qnxo32I92
5z5jFISRb+o5t+nARXVsxBOPn3Rd7SLINP1LmcqA8r9dbwU2xl+bLt0cD6h1SA5pOGnXSdiw+0VM
ai62q+ceQHk8VOWjqboeMpuJRLVs2x968XT8+4T20krOPP40dhUTHUmu4x8A0JGzqaPonlsPp1D5
oPDmb7Savd9PYKrVEGzMVoiLihoIq3725fh3jHaxlbcdbW9MvnNdFCC5SMG7z6E+rbshjr5Vdl6A
UKcSK+E2fvEceXk8gKACZeuuCm4N0GC3tuoxQ5qvC2m8Wz8O9CeVV/rOjV17k9a+9q115dKWOO+g
FwgZGOybZozRTR13SFg5PN5gpIyfrgcydJjG70S/FAaivEbNG4gHtd8KFDVH9JV3V1vN9OTn2AU6
RuDvvCKr5xvzUM4HBC6cHbu0tbux1rPLIpigZMsEJHrbrwJQOz/Zf1DDQ6D8NtYq71rDXm710nq3
wyfMeU770l3h+QgixuHagPX2Xhq3SWyOYSC/QoLHCbAssoskHJsHKcrfx68OsvDn2LfqYVCduxsB
YW+1SSZfRexeHg+oQL+gbaM3h7rs2ivNRAxqaFXxHMaPxwN8bQxX9JtyelBRQ29nq9W5XyMEJDi4
znemDGNdu95w6YfVcOewkQFUR79QrjqAiVBPAi2mrZGa8W6UefxE2Pzy3aljzHpSfXbv6H1wac7+
o4Cqgu+az2Zr/oqcRpcRMhO3KVrw13pY1CsLfZWfdr7iysQ/Cxszk9FHFthgc78XCvbN8ZNTHe+g
4IEmL/tpk42iniei5MEiRf5yeq5b/PCUS3gt4WlDjY+3EdyOL/x/dfyKLnYklDVNHPyIQU4eKYch
1Wk/9OCv4wEIOaCYItz+BoGa6LYuyOwfr43wtAVe9ckPkdrwZXLfvERfqrwzNFAyLx0bs33HMIC1
EVlrVl3jKrUyrWSjz6/Q84F8BZNrXOXHd8EQBxgWkSL/c9CrX48fUk5qXh1/I8em+8AvQK0YpY3y
7Z+vi+bvPB50/PaXvxxfv3wdmbV43kZuxtqW/ur4lw8Pf/l7qAO3KoNmfOnC8ciX1o8NvTrFl5Zc
1Ra7CKHp45HHY07P4+Xjx7/rPDXkMaPo7zrxss2f8zj+lltm8aKP9G8hizc6Df+V0Pj/MhuzzIb8
TGbj8rnIs/D5rdIGn3hR2tAt41+uwtgEJbIXhQ2+7l+uYdjI9TuGAcPyj8KGaf3LkoaFSqQlHePl
Q/9R2DD/JUxUvF10KBHEsB35TxQ25Kxz9keS0kFgw9SR1kAGzTKR8DwVU09ilatgKCBc1pTTxhAX
p19+2gKUD+Fqkfi2ri1wCuZ3fobRY9M88UvX/MjTK/haiyH4QoJgqTJq+/Hm1dX79yh7rf7xVoTr
eGrIf1iOQn8LRrdzIivqI0uRBL4A812ksJbUVdYl90Wm78gm22ZxRhHO4M6cXgmaQ6HTUTgV6Eez
0FdKI6UhkDUIKuPRNathXUxWCBPYD9ewRdDcbcroBsxIhMhmCq7OkL6znNDyuokbwM2LjiLU9dhn
4hL0mvZVdSxAfusVP+kWtQcC3Y2k3n2hatVcwF9r0GdnUwmOzGXim1OiiY79GA5EIFeHAPRfYfX3
ZZa4j6QswZ9ivnYldYA6n19j+cFFNg1iN1soVPR050QTsEK2gYLlaDxO6CUAhEGtdaUBcNhZSR5O
y0ay9UR7sc+uZRBUN26MC4IPKmFrjL1cC/b166KNSdQ1CAmk/lQuUrZPf7OfElgK9ea0LP0ccJ6L
MlYfB1iskPVZ5C2pbmRskRIiGUjeKoHK3RdeL3ef9++tHL6j5sfK1YG2ICHD7k+fJRFf3VTYGyJz
BwCJQ9dU+ETEd5Awtp+3cXIJ37Vx4tWlGtJQaJhmh8KAfFhHd1W+N+wbB/+UwffOeAad6OGcNnZ8
nl91SFVdEgVWlR3QRoJhrB0AkT90qS7BazhnBsdJW/PcYLk205DJALFs6+QBjAHPw4hw1ePY/IhS
MFFltjERZm1Eekaa8uQSvrSEjhDFAQeI91Gt8XWvstTXfZ+WyuE79s/F0hDOTo/Sdco2zkzOWUi8
FcKcZxZL6Q4zsmvPDdrzpPiqOQZ6aQ2d1B4HSSKZCW0MSE9kN2TDrOGmqY0zo/CkvfmmmYDxXdeB
OEYAenohladAkPX5AZiLijC2QXJ8ni/B2vneGVfjj0a8M68PppDKNk8f6NZy2WT1jMbcrC/Jz130
cIPOzJVvxTNfniqlLHoi4I2iSf72+sE77swhRddprGb/D7FugmhPzHJG8/xkVLyMdWEgKo1Yp8P/
b5tJ0xivkS7m4fWfkUtZDQCSAvHsGRPKcuvPH+KPLptrCPrkSGGq08uW1A4MHZKYh8zNv4V6eSut
5szjpJ+stS/9QWaC++KahjRPhl2LfKVeNVp6cEJ1YbQ6TrX+KpjaSwXTEE2aywCR75VLaXKYoo1E
HvB/6KOJAqxg0WcwngzDYZQy5eTSQ6XLCzceSWiNzf8wNFxEwJFVJR9tnD5aZT3hN8pacEDOYK9K
nEGp26P59uXzrnw0Al83My/mr59gCvnUfkOQneNcLN8P0U3iVGf68uGYeNWX+SReNVKKoU8Qks9w
CCpWGPKOjva/tADqQyiLeVaok9XXpKYTdCQhD0k9Liti91Y7M7Ma+ge9mB9UHTYDw5q81tte+KVk
c5MAPwew2NygFWh8ibJCUvWwIM178U0jlpW6jiGLW2GEKo2pkydV0zdW799ymowDZXZrg+orNtxN
NxtBI/g5yek6y//GgNd0v2PS1y8Au+X9lwkRKmgS2RUwJFgXya7P7F3c6giIqno5mgXF8F5PV1Vf
ggsK61UR+tUCV1JjQ3543ALAYSlDhH+V4hHHrdUwX5W3o96mT7It290QxM8y7G8p2bpXRKdFB5TC
lrE5V6HEBWa0+O6iNnfTdhKYP04FTS7ko6f3aKimpG3dnUVdgIGfmGJbdu5fcp+OK5KuiHmKCf2b
b5kHLgQOa7ISZHuXsXTw3ssBk5TlKt6OOO1Od8AH4CeSFbCyVYe2ArO5gb7uRo3gQcDnzaLgrb2O
XLsHrFPBn/TBXl6hSO8RFeiUyMaboPWJoOCn1c+mdhNh/t25OgpZWaGBwG/tr9qgGfCC5zXKqoPL
0B3A5KZIo40ocW8lHdzKgIxLkUmsQipwvSgvumsxJ7niGXg1oiWysESOYylTyiof62Cj2aq8YveO
UHWEw0iTVOPSkdYPJIdZ/mItBTgkUGwoUAmdXQ8oZ1X6pWaYHcACFMLT0tVvS0FpMFeiW4EYHNeE
dyPC6JEN0QsDMJFS0i5FZt+IJEruJ4vShBiDZAMhE9Ei4LUbvaXIMwDUZl88wLUNcy40Mm57vfWT
Te/XaiGTtr6eZC82dZ/B6CrSEGE9Q20wg0EHpUm0RWEQo4IbJqvYA0IwJlKLfRqZB1XjKwyWX25s
BWwt69Vsy+tLKLYOwIq6rMmZ1mhYDVPqPc9hwGqI4O43aH9eYklfrCVpbih+KTmnoAbQllXZRaqp
dBUErrcqckECtXCijY6d9IXfgvPuUuD1Qs7Y2kGUG2YouOwWWOWvZdMj+IV/xrof7fG7a8zATk8j
LZipaulWYbuy2gY0Kqy1ZcTeYu1jhLbLSwW1waB8K7XGWAYxGLh0rIDL20mIEAWCCCJ3vEU0iGbV
WmmwGX2/vGhNDAtzzQDDrzVrgdrSQ2uVA5LE0lzi9edve8/Cii/Uf3puaj7pFiJ8zgj2gEIM6Now
4/HU8Xhlt+AtwrYzlloBtidMQPDYsaCy3M/FSZn1y8xyrAs1gkpMDFSuCunbKMZS6227YZxxF0CE
BzP7q9WFACCHAr6uAaNycrTXfJWRSddVty6MyV1VKi+eRB5j9S2ndK23yPGbljC3U4FeQdwiW9h6
ot+BsQxuI1fXF/C41HoKGQydTzGxYDMFbq/z14HSxaqcUTIJ+miLfnSCZeagEQjvMV2UbZ+v2cwM
2zQkpeXrWLRicRlvyX2qhddTQosiNNlGYND39mTieYkkBJCnaWWPLlopVZjs9IabAdL7VnfJOYsJ
dUok5Ms17hXO2sRJblUS0KxNx27WJSTohTASuTYQUFtTRhhXUYzmVZUpZ2c0qFUKVeXkpSO5tGrA
8kEcGPv/Q8AAJTo2WEydhd38nYnHz1dRdvpM/q+2/4pohOjKIRDGPgfLp5PFAUiPjrkAdKTC1CLw
hYVLOMxEbxmt2GqD+cNJFbeG279OLRMTYomFZDqNP3GiH5YeA/lKdvohyuEJK0v4V6rJe5QbI3d5
dIkxtBbwZpx/TyYFV7Q15KoeZL0YHVlCbEduOBm1J0fGv/xBonEXFwgNJBQnQx+YuAkOey06+eSH
CAEOBd6MPZZFq1C5AIvGCjuPAAM8aiVPkUbJ1olUsTbT0r+W0aDImeJO1dhlAFjetmFtQzkoLM1c
Or0H1rMCrUSEmWECFCAc4YDPxd8CxY852SsGGOMJjKElYONv/Ww56wbdXyiwXGm95S2Coh5WEzBS
0O+ygcmQPqukhxA48Q19x2+BrS6jBMppWs4syynWFmnm3kd2fwiH7FtfRvcFlYRlZ2Fba3ZAM9zu
9+jFyYVTEGiQZ/8LEbAfyYiA9dQ3f6FT8z3IdRS8yCgwcbpL7I6/sbEArGpV3LIG4IeXiK8Qauql
o6wbdAqukH+MF0VN/jEi/IOqXlJ9VdpimKB4a6pHtMWuMAK2xAPyEWA0Jy/YVEaAXcSQj1vNBbAX
ez46qyJ7TOsJMYTeQRdRN7u162XyEpA9aue64SwKm1vAuLitKuc56kEteEiUJq51Q+iD1gcouSXh
FNAN9ZTjF71MekeH0FHdyDScU9oIiRnVkK0qBv5adQO56CH7MUOs/NaeHlmV3CUYJXBt47UGAoKS
Q3hvjQ0B5jDeuAAjNCmv+jy98aOA6KOGZ86sZJNKD7/raYoZ6QB0QBfYW2Koltwj4R3vIMcduiiK
1gPSWugTQBIK0l9ALS+9XrsLqzJah/0IwrynE06UQ5UMjGzlgrGBxV7p2zPP5Lt4jUfSwiLGkA4k
HJ7Ot/Ea1U+lyr5IDiM8VJM9cO8X3M7HNPjG5p/hRoqlg3b1TEQaWCy7gkx90f/TvQIyVeSmLEH+
je3/6cSQGhpC8kZQzo92uRzZigHndg+f9/VdV2mEvMwsEwzZnE3D266WrbAyaO3lgYzC7zHPsX6I
Hz5vYr5abya4uQlyFwYLCfHv0bvoVQwfmeFk5KZbHJoq3NZA63y9XBJG2jU0zBCGVv/TItz6vFH9
rVcXG2QLv3mTHbJABlkIebJz8LFU86tQFgfi4w7UJv/45a0KD3azid37yVVEGtHq81ZPfJiOrTJe
aJasMKzH01YzvffNnqn6YAAvqsOvXYB+k/JX8zaTKjoKxmpDjhM4xX1R3BvOl1rq93WrNtKfV8Vd
hbJRVUuYtdfTMFOF2iWE3TkFzA6L0ZbIHSNPr397AmQHdjzh9yQElnQnM0CVToFYOTyfAgJ/cWsP
iGDFm/lKq8ckeqp0Yw1P79zD8m5LbZl0mTtL5gjktHsygqTROREAQzZQKJOtSTKa1MhrAPsl1Ffd
zKaFL2I84UvkBGw4cjeIrGbLsfTLM7fcku8HGilNRcbeJKkvZk3s15tFZhw7gICSHSSW9UgpbubB
FvXuI0kzrHiv6xjNHBDvWnPDlYc0e5OyYU2SYWEwKKT/pdWRWkq/6uBLdWD+7AZFAErAukYa+SAJ
IrlB2XwPuBMKMpZC/LrT7jhAM/YJVuXIoy7VUGxaL302nS+5/SRgd7iYwbcEq/M0kQXZjm+K5c6O
jUuGAS8Ymk7y6/ORKN8lvCySraSVXd1EC9yyTi6GrSDexIBKDzrRahAla07bJ8Wb4afNgzAPtLGB
GtruOjGPEd6r210E7+/4j7+w1LNsvrD3XrEWbB0eVgFWulM5U91srNMtDYq9sldnpj35fkrizE0b
LrehSF/YJ0+uXnZ2UvaIPIXsdBV7VGECLedGNK2+QkAHzysP25JmfXwy2m/aIPcNJqK2zyaNQ/uC
2wd7fygQJ2OqtqdwfrSyerhIeZZsmJmfX2tjPqO3M9zbM56zuK9muIH6JeIkIj0EDlYVyCZCUQXN
v2LcsblEiwNX27uUUwmarwZoj+Db1GJjxIbAbKEDcxtmUmYjbhtXEpHOI4xKJRSSO3yPli1GZTkD
1Wk2PoQR/knjn9aE/jngYGr3PGaf90efx8ZJfyQpWZYc17RNeZqv6PVwnCY1podaN1eYtC7dNFkZ
3biL8m8paRLVQEa4A86yzNFSHlFblNbd5+fwwSWFL2QIYIesT7aY//7qkoahN1WmPeWHwLOv4gHl
cVfvczZFcbr8vKUPhhtFPiEowCG5zP9vW+qQzemwja8O6NT4F6ItA/jgsXOmlQ/6gxAQIR/VQvp0
GlJ4VuDr2C5UB0t1sG9KX0/RZSGrs4UkF99+3qUPGoOYpjMDUEijdHeSZayHvK6cxisO1Ryu5NVY
roXWjjdVg8rU5019cPUsdlAYDdizndVpgjhGNLdWMagMrbXqXSvc/AJ+aHImo/5Rh161YsyL/avR
gA2r5uGO25Cki1jieKBTCyCkgZj5P++OhRKYUtRADEQK3jaUInHaN85UHQIsAfDnxvksFI319fNW
Tqo6xCb8h/CywaOlMPk9iS9NONgVSI3qYBT+Q43KYuoPe4DMD47RnYnvPoiDLBy2mE6ZSEnX6Sdj
AaNmC/K3FIc0iQjpVeizdysGslYxAHrT7hZFp1e7wCzHp0KgHl1b5MQ+7+8Ht4/8p4F3xGwl4ZwW
X7SYjbsHNvyAJaBFGFg2+Os2HYspJYXPm9LfBwHoxyhHN6hYWFI/nTjQpzZz5ebiMEHE8rH0i8Qv
B1eiwWv2Zf0wMvFCCmvAd8/rhal1Z6KQ98ley6Lwg6YJ9U5ImKdhOxKyvR8UQhwiiYJk8Zs03zoe
0eCrQbpI9GTwYVAY88juPoAW20ggyvPeRj9b7PhgGncZwsw7jDU2EfNtefXUONpYVqWoxSFm6dHy
fOO1TwH2iVitLROBlJU9YpeAwjgoRPciKckkIrlx5n68Dw+5HHJex20dau7pExXVsGc6m/tRD0jR
pZclMdnUkJHBe7RGqLRVpAFnhJb7w3bz/2HgUUBlfgf0QXR+MvgDDxWVKeReVDm4POiD6orcZHxr
RpU409QHA2/eRBk2+X3HYOmc78arq90nqnLCsmR8T9lF45ffyyx/php/12XptQ+riqr8boyx1Cv1
L0yWFxbP3T8ffDbO7wYxMG7MFrHw25PQ88jpolazD5qcqaUbrE0XAxlnAecqgToYDhWCaRNcVNK3
EdB7bJX4UwP79cx9fz/4uN8UXcE0EEY4R3+3V5dj9opOgta2D0WYrKa8uw5R+zQElbb4R9MAa8AJ
3XocBGqmMZwn97kY/2ntEjCFaVqMPeYe0zq9+Q7JCqfQe3mwSfjjoY5A643mTsRc3/qwvf68v/NI
ehsycePnh0zy8OpMQW8vfC4rf8IYoD848Kmv0Z8tr1L0K27dSjXbPhXTXSXD/OLzRt+vI6whBhVg
NZsouqc9dBH5y0WfDKhrUmSAZXQtBGUgipxPsuvPVNA/agzoItGYY5omkmFve+jkGnKJnd4dJuhV
Ma47OPOsUNvd1iL/f2xqDjpejR1Iowm5cNEdqBahO4jTQ+fd6ZW5HQbMLz+/hu/XJlI8NlJXPDhU
ZE8fW28YygT21nRIM/Nn5KUWDkTuISrcvz5vZz7n0wHiOsKRFJ+5ZafrcCgrGQHPng5mVAQLBTFc
UDv6vI0P+mKiAQu+wKWS+W7tK5y4MAJNomohkgfT1i50Wf1wgvxMNPY+oQOogewGmArHVeI05gtL
1B+acGwPFYTrRZGMNlBx9HXR0X7qzRa2TyfvSvw1Vl1axucW+A+eNKBEJsOdMJpK+skUl2LAiHgp
iF2rG29TVBHdRFuaer5ufRxqNEqGYDE3uIWii44kkx9dRwWlgL7aWl13ix4xugZolkde9PXzq/9+
x22basYXgphjITit7RdR7zhk0dpD0CA9qYR+T8Fy6cDCKE2EjdHjmrzIPTN8P7oX8G0BKXIjACWe
XA0Hg4JSOjFXI6z3joN0ELr9a8mqrhcj3oDus+qzHWmCM/P7B7OBCTBpRmqATKLLbx/RiCIL/oIJ
Y8COfkAmY+NU/VWlxcZ16/vPr+sHN5xwGfghXrHKBIbytqm5sB73IwwO7Idnzl4Lyzh0u196At3c
SJsvwkDX8PM23wNFSFiyghpM5/O1dU5mu1Ih14/PUHOIUY/Lg/pCs58qMdxE7XMjNkBILguB/6wh
lp0S//yeKuYjUqX8mDelbzusGwV+nv0wEinX8hnHtPjGRMH+xg/D4FDnqJGIwmwue09DSgdt5jPN
f3C9yReZc7gOEpNM2tvmmf7jNi0x13AT1cBCx2V5C6E7uM7q3LpFX6RdJUb0zzfIuKILS4G2lS5W
dycDKh7NWFpxLA5yKH4PRfQzFN26ysZz08f7eJR2WDVNbispQvekHVPHCzdCW/ZgeuW4reM2+GYH
gbqhagS6DpLjckzM5tEVMLShk1AXrGrrIbQpAX0+xD66zGRMOQvCNYzqT4a1YxSdRKh2OowesIXB
LIc1THHkKLTuLlL5TVt21ZnOfzBDwXMwLUfKGTN2OnW2SYg2ZKRjm2JSsoqCZjfpTBLK/u128rKu
ul9a353ppv7BTMF2zAVSCKiXmfFkOFE29Fqer+nQNlivLROIoqj0EDMQulS/bHB/KJ977kVNeL4o
yTKt49wtdwnlakiIihxXZw9rN82qi8oNqcbDtDgTvM33/PXabDqOJArA+M4GByROr4tMx9gUbd8f
6m78XoF3ABg7UPtHuC7qtmNlw0gJtWvs/dSZq3O6Ys8tv6AgQZS/361Wvtm1bVcN6EYiGYO4bkGS
DRHOz4fa6S2gFdLhYNUpJFFPOo09yPSx0e7C/mD4xm9b9ze1ShrkJSoLdT/r3Jbvw9a4FOSd5nzD
6W5/ZDsW1zAwKZnnd23f4eqngRCrrMugKX583rMPrp8hqJyDMDZ1Kj0nD1GaO2k/xnZ3qAPRUwdv
MzLaKOPAGM/PPDynzysXEZoA8rtkb2jtdFosukT3DX/yD1OgvhXQudxMbWD4YMmACHvgncnhvdtP
zu1RkQMkKBiV70pJUzNZpjfq3p7S7PRgVQ4Z2O8lMmX7vCj7LetusqoTnUo+zO/bcnTRu8SRbFnX
tnem68cBcvKAcC6ENoYwjsSHt0tCkpsRDLza3RskEOWU68jPesim4a4zqV2lOzeuiysVZY4ZjwVg
HYtE+H6li7UPmvXT1sr+hzGNJQM5HhBEQKRP7zwiUOjK9KG3x1WJlHnVrwpYauc21Ob7mUGxDFqu
ww2g6yf5QDuGuR2xZO3TyXnSVXshIvPMNvWDxwVY6rzMS1b7d/WzyI1Dv+kce59YYLIq4+/UTNYK
+wFrzM9EUu+iGsbUm7bm7r7aWKXoVpka5MlD6UY/KcKzj8PiUBbiegZcAT5yYM4qlEhxFK3siw6j
qDNT0YcXdJ6FiKlYC06nWidqCWMzWR9MgImD6SyTJjzTxLsVh1663DRynmzF1bsCkutHrm93cXTI
oRFi1kSOQ4b3WlqtyqDaSUO/ccMKoJba+p1NQipDscPBXdbUbju9vdeiYVZsO7dx+WD+YFfG1kWQ
jWXWP1kHbc1oXZV4SCaOYb6tckcu8cPC4NRBxEu5BLVeNsVnuAof3HHU6QzFDCLmetppKcfwa8uj
Xqft66YcLlt8E2Hr690SAIr5LWwLbeeorNs0adJcq8kMV0XF6RCaJP94peNETFLQzGUOFdqTJ0k3
UWMd0EDch60gK6JdIvi6G1Bo+6cLAs0Q5BBPMVm5p+BnR68FchU048W3qR89UQAfq/Lr5428S6pT
yHnTinz7HGnQFvVOut5+qNvbQKbfNZQbXczh5RivpxZXXVO7snr11bb7x8/bfv8A0bRrEEnZSiCb
dhK/9rY32nVde3t8S/JlaSme4f4chPz9nDQ3AhtEp2hAVH6yrBoMzlblubdPhK1T9wX8Fg71NsZ0
qmsL48zQ+Ki1Y23MIbNkQ/96ezXNEgAa+UpaQ68eHchrhSVpVSE5JtXd51fvfbxAMlJJ9jWmIn9w
urVyWmi0qBJ64I17kFYJbhVS/BSFc/F5O++6xNpEAsagJC4ERJCTu9Q5OaUjr5OHQI+Mrae13YJ4
HsQJIZ7p2Q+ft2a+q5nPAxLiHJUrk0CSNNPbSziayaij/kSw4JbWBstqtDJxrMRSBY08HUTnwh7w
GRnFle+Pf4VBAXhPwH1PteZ3GtXPRQTU026zbxE6rXaPfFFtdduu77EbtG6wn1qFfQ1uXC+2yqnu
ktbd1CZc5MFZzbmFYHJuBdUFneFPeACEpSCWnxq04JvhSgeLvQRAcF93NqYU1FcT4yGIOmyJA+ui
w4iuHgKEy/Hr1WtE2ngxeP2+a8Ivhm9/xaa7XLB3BDOIbqQYrd84O12nwOg63fpWafUVZfOvU5fv
ZgEKRJ7vdWnj69yutd5BpEoVGUA0ezXFxbXIJ4wZkVJa1uO46WR/YdXJk1Rq7YRsQcr4vtOnuyHR
cBoedpru36LhdZ96lMD98GeVUqiB7rBXXvZl6uRmpPBpDKg2VXGGBGnhsjtxV6Mhn+bm1ehvCtN4
qBtvPVkaQht+co1v9XVnDjcdKhxLw0JDMikxw4p9EvZkXK56SsKJhdme6/zIybEFAPzG0EbrKrod
MQrIJuciRSBgGqu9UaFwF5Y7lPGuuJzVwo4qrINA/PZhAIY8sRdCs/5WqFahJvHcatY6meq9QgQr
76wHR5/CFaKhN4kdX6rG3OJ4NZuNlkvNq/wLKYuLRk4U97G8ceLyfu6b9JHqiZq16+abJmP1ypt1
1ndUFshQLyoTnEI2YMaR6UDKZ5V5oQG779oYBzL/axv2d2nT/uzCRl+MssNGsyxG1BvNUVuDLspW
k47gZ41888LogP314HO3g4rMTVaxfnuJPq5agSmen7J0EKnLRVJr36gx1OvCtrQlRtred/CEGItU
CUikfJTs9DvxOxknfNic1DBwnCnZ/XoaqNphmmosnrTwIhsBT8N6MLsFBW38KacawxHpqGCFXgh6
jfN3lmHiLQPlTLdoI/2YQlfdhqOHS4Fh+eYmtpoazClq+5qbymsfi5txNVLougGSqe5FDaZaA4+9
IKEmHg0rMjZaV37LXJTZzemqDvovduxczPp33Si23uht/WD6YqEu6GXJvtGzmx5ljDYNtpKK5lhB
6QidTcQah0XIHjXWbY76fxGDY/dc/5scoEdM+moeDGCnDxXS7o5R/y6xcQgatQ+NBhEpZx+ykPkj
Ji8z5mTEtLmOfs33dsbb+IRpnay/ZFn3HKAsWSZyizx0Dths+itmXRjx+FykSG0hFTzPIb6ZQ9II
8QjMtYi4ptvqKt5H5IhJaaGFaMo73LAOralB4iCdvzYr9ru23SxTN3gGWL7shfs7pnMLQ/gXhdUd
wh7k3KDc66nABV7X1hFuh5mYvozerF5jo/UXttswlFc4k1xGPtYMmXnoA7ECbP4YoDDfAAC0RmNP
kumpyfVbtwWRJs1oLbAyXjT1+F0vATtXfoH6XvDFTtRt71OagpB8bTryRlnqb+VOm8GKd2RbIV03
8tJ0om9eMOHd1/waGwRQ7TpY66518ApQvHaEgrS0L5HOPcjOuvJsXG1gnS1tMmlpivf1fIJ+CQWt
1X/khbHrE7Fz/epHD29iQn8aHYoBV4YIF4RR2I8umSpZ65u+7H4CKYSSkdpL8vNXbWn/sMoWZZi0
BGbXPwVY5MSjupgHhNFWm76ofsUMkjasHwNdvxNx+xW7iYuo8a5Qcvu7dvrbxENPQvq3Ldci9YYb
jNTui3RA0XxW5sbSF+tlCy/PRN0MGr6jAaQa25suHK+7SkN5/Exb9BeBYT8aSbJjZbzvXRzP0hoz
DMO5kNzFZdWZO+rgeKOj3rA0W89ZM/DWhplspk67IqG7N7Vg6xeY4qbtXUsGRtje7v9ydh7LcSPR
mn4iRMCbWZanEYmiDNXaIGThkfDu6e8H3plpFgpRCHUv1AtFKCsTaY75Daxzn4vKf7UJsaZlKzsL
AYphvPP8IgG9h/ymEnxtJbwRzYhj3uJKwRMG/rnCJy+sDXkrkRptPVXpNplMOULL/Dtspv62isk7
TIdMJvMgdac8Pnv361qENs1l+zkzIWTH2TfE2/bwn1c6MAthDM0XwluTJi8o19kwSkA1Iqts65ns
v9Age21iayWLuopgppn8O4Qzg9xYchToNSWeZ1s3tkLKHwNTvtMz+yRjdXk7fNGmAO+yvMBqkfuy
cjAhUEO4jF5EXHpRKxo2Clv+V5Gk5iGTIkRkch1wfp81p0qvQpSaRXBQ5axFOybucTMy4n9iUchH
pcajT2lKHuRSAGyA1TX+UhHL/ph4VfwLSTDxMERmdkIF1z4Efi0+1LBwjg3chQdEveG1Fm14UgY1
dn2vMrbAzLxTi4PUMc9Q+L093XkVlpY4VZQpWqMipzjK9HHfJeHKGNspCJLRhaEkBegqGV8azOUi
mLVc3NnfwsjfhqPiTbBL7Y/a+uVwcEGbCB28kWwYDHLwaqXfb89n+joXX2+az7sBZkUFI04yoWQM
0HYQNnIr+0MjDjMwizOIauRn1Oui4+0hr5KgaUiLRip1ExXFjNmGaZpQ9RKJIX0IDDvbrKuH3CjK
lVN2NbHpCNCfmyBapsO7fblyaD9hzdqOGOigCLStsGTahTJRwujU3b7SKFzodl38/dSYmcN/FLdo
F89SS31QGyNIRxPuQe5svaZ8kbPg9+3luzrbtkIOTj2eXj5P17wIU5tiQOxUGG4qS58M6UOeWJ9q
4+H/qdT87P+P/1u4/7sH3suHvP3Y2dZ4P9BbHv1uq/utYQdWkRluhvNR3EDc4kWLfyMihsGVf/D0
cYPWNvqz+Fdj4FfkzufY+IKH96YvDr109jVWW3yuBl5qVHvhZW0le6XVd7WX+MroKzjkuxN+Y17X
RX66x+LcMJ8DIW9a3jlnDY65tI9Av7319ACizHulWBKCdpOtt9u63pCVUaYk7NBWrtEr5Nn0+FBx
J+vUuVXIpC/3q+mEvazVnu9aWjeiDYYxncCdRmyxwTuA7WuxFvEgCaGP9qJK33QDVz3DEc4mzS3v
3hk1Ygg7yz7f3mzXhexptwEcmWrYMO7nPytPYjF6FruNQptEq6uhv+LEEvXa4FiBleJTZ8qXDKSz
3kAEHv++8GbraHpPnIwJ4THvy6dKooQUhXw3t003tOWjplXjVuihGzfjvg/VL7cnvPA465OUCy8Z
W+rqM3jgu/AE0aRnZay1E3k5bGiEek5tnHQrlZO3t+LigNHReTeWNXulhY5QbSRHvhtGYf08+GF9
b1h6epBLPQdPZ5ebPDNxNQ+w2ukEinqWKsFyHKT+h03XHkci0aDmq1QPgSXXK8XHlYWwZvenFVoF
rgMsPGqxG8I5qA5qugIVWhzDsemVTEwBSCiXe16JZNRMJ6kfy0KTtDSTb1Uh3Tl6tbv9UZXpH5qv
NHUD1TRA1tGunT2jaJj0fiClgZtXSOi0HrxZK3pNS+9XX2M7BgZtYnMXGDW2OBXHEYpEGcnOxhdB
tMuBjGyCqEN7uYINi1Rjtg3fHB00FaxKKa+s/MKNoytIrND2A3lHE+lyVQY/sOUiDwIXLeavYFEf
lKh+g8EEunaENLxy8yxcoe+HM2a7UEOcqIxxEXNRZITr1E42lWGzSstbCBOhdIENIIwB+jM/yJg/
+45fM6togL0/QqWOqUeFfniyTMwr8VLfl0rTwMAcaGOoeJ2o3UqsszRTQI30bBWq2VeIOyito1YI
uk5Thhl62vN6BXupZE/QAZ6eOdIRmpew4c52lWr41rMs+8reLBDEDmOMzcYGkronrOHYaHUHEqW1
DkkSf9YGk2JD368FjgubyJoiESIEE4LEvAjcWXDaR89E4pJqn1CVe7OlGBSX+Jhl0llBB3XtNltY
XRo3k/AX7DnHmDMFC0zmUgRRlOceQXtYdI86FSlKGfE3WQteaa78CmMDD3jrYIBdRYH3jnLRo9x4
AEzXoMOLvwW0+kSMBAY0B7kpcZO1QZYELrxJTHFHE6hyYq0Ee9e3F9itN9Evsij1Ko8LOz/R87GU
nr1O/4iH9bENlDPdhZVe8sIwqkzRmzdY4+fOMS9+5/kUwszQHWJFflLioL/zK02/90bT/n37ntSn
+PTynqSATw36bfdOWJ7Lq6drYs+Ls8J47mst3SWpVm0lp0bzVm/GD5qk9bswbQJKaSp8JzkGoNbK
Vf8QoJt4Z5kluTsIpw04zZjahaN8I+aBk6bKnXdSZBodoER6OhL170jPog9jiZtbAVwIcZgi39Mc
GZ8qBw+ePrOTozrAGrPjMD2FIal+IKvKY5PIFHrtGlPUMpLoGFfjAZW9Ye9ji/EnFkm0TcIwetLU
PPyk5E54KIlH726v0tVjQv4CQ4c2FQxjNBymo/cuLgbGV5eepQ1uUWLTnXofBdauIhRnhfpm7diu
ZgQfO69ZiUyu9vQ0LJAu2oDoYBEQXQ6bN2VeqR74nyDzt0n7hKfDyhFeym3fjzD9gncTA4kgNSVy
025TKA1uN9h/KRDyCXaRAChH8SPsD7eX8mpvT3OC5AB+FyCNOs9lOsRqItplIyhv7E3hSCutdmjW
UsGFjElGxJpdDYzGumKE16VceobVA9YqKe3F6VGuMZJA3iUsld3tCS19JMJl2lMAPwCTz/ZGAyMv
zxGvddF9wIC6+REMnb/yYC99Jou7Deimo+pXwQzyQW2EEHXvVo52ogB7GP3mGMMPCEoUGIbnSqyA
HK5zEz4T2PhJSRLNF2Ljy43hqWmqilrqXVsr/iRZHe91B63/MnHUhyZOpAceXcxNOz/ddg5uTx4G
oLtWpiQqWh+WTA51YwzicQX5tbDYE0OcSgI5Cqsx7a53+9Uh+kfGoOupR8fKB+E1sQvzV6ws93wU
lPsAvtHznghQ1yT70ailuJMMxS008F1NiLZ9jv3PyijTEr6/eadRaDVOXDwONxHx5VysoBtre6Qo
YuJbWif6B1r5r75QXsvYewkG3Mlub9Sl8QDH0t8EcA5Vd7Z2Hsk5xEw8FJ3ATsONpvbiB15pk1OP
5e1iuyr3rdFHK6HtVcozTRMYMDAKmDZASGaXWCfAn6uFLbsA9p54Xl6Mqvst7OEQVQbkZVP90XVw
g6vEdWTpn67wnysLPe18eOby+NEJhGBur8P8bnj7QcCFaQTwe/Q57ZxSfo+cVANyNbL+dGPVPxbR
aG+tUVFOVZYrKwswv/DehoPRNwUOBIfzqlRRp5jjIvTidpQvd1oTFAcTLcWdr2FGcXtmS1/YAahD
uM38lPlbbigooEp6pbhwju6zFGXVKPqMp8ferPJ9Yforz9PipwVU/nYtAZSZd+fb0S4UCZlzt448
TJzYUYfK152fiEQXr+hxoDZTa4Gx6+pROlLksGhtRf6ThKopvZbRvMdcLHpEYlf+1Pi1/un2aix9
Z6pEgJMhhgKQnu13RS5EQpeI75w0P4ywfMnt6Idn9se2qX/fHmpx4Z0JMctVqUNFvTzKQ1NKbUsf
0O3L/oAHydnJK30zpvhyjKPz0sbd2hV1PTlWhTrYBBFlatosbCvijO46kFu3sIYQWEmFyI2/jb3h
rjRwTLw9vestDPyCS5dv/BaGzG+q1sslZSzLM947FPRCyqp/RCutxCLzIItq3sUo0yP4/m5HzqvJ
zKo8D3hWYgaKdtYm0YadWbu99zHKvrTKSsF4/qzOR5wtYhQ1XZCqjJhn7SYtAUHG3QYprk03uhWe
FUHxcnshteuXhWcc+gdMYvC2AKwv52hYLRZSupad0SJR6dPg7bZVELzaRNEQbx2jQriobMGp5l66
i508Owb46W3NLOmP0MS6D1hd1U8ID2eftd6pwo3Ulx0OlFkIb7xqwkcYu5JbiPi1Ay6y91K0nqLI
Mz41Zhb/IB839k6siFNXhO2mqMTwe0BWcKuE9fgDnwFslC05P2m2JF7xF+zWoH4Lu9ZAGYfnB2lh
KEmzCtOYirBJ4io/h23g78sGoeRCw927y7/DIFvZT0trTd4PRIlAAQjjbNcWg0kAo8T5WS8NfV9a
rbTvDJqRtz/pFdaWTYRqp20ANoY9LM/7NTjgIqYVWdk5tGv09CoTuw+5BuRqJkjtp11vPSlWr9yL
MU8OeoeFpxo1mKROdogGOeTkYz0cDCGVO70uMYYz9R9IH+orZ3gu1k3RnHefeGNiy5O0z6GxRdvl
XWbF4hwMYEBMtcI1ffDCXebbv52kMY9Wm5q7OO3LSUcfM+DRk5/VuqiPNhiJB7My8n0jfOdubIrY
NbFGuOutWv1eeEiwJVmIQ0EeWs9ZaNl3yaDrD71dBU+GYjZbTQtgMTdYZZZ+3dD0kyYPCHvcUjgx
jxCe1KPRpdZKFn212QDCEZDTJwYMTC9tdik3hZrVUIANl938Icj0LwFeXYWV7ZVW+byyCaaK2UUs
N4HuALRPz7w6kWgvz3WuAigIaX+6dlKo/gaqOa6RRaSJfTRk2pcmbGVXasfmu3Di/gelt/LUQPZ+
XfkZ84obFfOJZzclPAR64KAvf0YMCDHJbGG5oC4+ZVWHXK6HFy5+3nJXfC2qVuyLMDr1oXnQi/or
LdeVvMG8fgkJy0HHoIzPy4tQ/+UvyHIDfTjbL84E6PFDX5n/BOhF7oKhqR/KwKRpm6OJPuCAswNj
kuCE7vjDKelg1QN7iV7ANFgHqepibFj78g5pGcjPGSgT3LWSTZQ34qUjEvluiq75Wihy9AExcRBf
SofQmZ4CYAtyZObtugYBpshbLwLHFdcyIo0+DpTMnj8mO2B2bHDqBtGynxHINJHq2tQNsqN1V/zS
qhx7HLmOvzhJmP0OAlTkMQX1nuW2DY+xKVufQynutzKynXuRGtY+zSz7gz304qCGurYtVSUHh1Xo
T75RGnciUNSvdheHp0STwN9A58jPk8nQFktZ/T4ofejHsjZ8zCa0ZoLG116F87wbG3RUV/bIwlZl
j0DzoKDAh5qXKyNZF+EAH8z1LfbhTuqTYCMhPXyuAEJsEB30v4Glm9xSLRxV+NtTjS326favuNom
LBHiI+p0ONFemEeO6AEibioszcUB96ee6b+qIcwfUJ1A3r4rlL2S5WsTvw4vGAaYJyU1Aqarnel4
eortipachWEcWql95Y76JUz5gye1L/lYH2DrPcSF88/tmV7HGMhKYBNBtwM+As/E5YEoSgfTx6ZO
z/KQbKl+HYoqPaj911Lkr2LsD71jroVrV4B6BoIwxiRVQjay5dmYldTLveSl6VkqPskDGiG484Wb
Ni1/qo0Z7I3x1UDKcdPKmDrLiJXJWwoIoXmqtfh72xTf0r5bkxS5uoxRdbBR8J4oiuTVc8xw2vhF
7Dh+xcuvV1gyvsABkZroiNfvz9sLfrW1psydZjmUY20qos6CugBmc5BC0jobGVLJsvO5S6Q9AmCT
dJ1dqCvH6TrImIKZKeMCBmPSYrj8vLnjmei6jbZbYhlCm7T7M3Dl3p7R4hi0Y6fqj3JNB1PiSk3t
Qfm/Y0hafPCtYYWYddX15emAJ0XflYY0HIw58QDIVSGnXmK4PYWOxg8PiHji31RscoHjq4Q0V/RQ
BK/CQM1afx3VbCU+udog02tN9wvGAZcCPaPLhRztMEA5HLmZ2KsF7s6qdtK0rkbIrA67TR539ce/
XNVpQJV8jaSGOs+8blfg6ETXNTbdIi/VnZOP1k6xSmllf0w/+yowIOYiOZwIuvPbdjIDaUAD6i6O
iF94mu5CIX+SRm8Fo3S16ZnMhGCbrBImPZN5rGM4SZaaiU7m30Y8VbxSitQE+9EDnmt3eO+OMjrD
t1dwaW5gUlhAsC86Z+7yk5lS0+OEzCUuGnKmsda/UDXLcWrLj7cHWpwdLxW4HnpbELsuByr0rO2k
NDLcIJ8wwWFMW8ESP1t6CJvIVuIdF+nKeVicGxKJEIA0mEnz3ZEb1MhSHSSMmmtPg/GEJOYDRKTb
81oaZIINcUnTU7hqhqs2RnuO004SNOnvQMqeJUk8GYn96fYwC0fLlNljiD1Cx78qC/ldmLZD0uso
MDj6XTDI9ckE7PxPXjnlvVmE2l8WaacoFFVj6vvkRWjBzYJhejp6kghNdyeBlZOuIhzeCN1cSd4X
Fs8EVKaRSMqTwslsFFEETgj8UHetClWLUjZ+e2N6ysL+7vbq6UsB09RFmGofk8bebPcZbS+1SNvR
PzYa8ymUEBdPKlA9G0zjh53chEq8SaOyOUYSXo3gG0f098ANa8/49aKq3TtwhqcmhLYF0ofQYRLK
xh7yfPakZV2PWZSMGL5dDfuusrp9TN71u2qInCtPVN/QcZYfJX5YT2zmdB9tnGKPuRqDuzbKbgsX
Uf3SdojyRlqcg+gfPg4oe/+Ro7A9I7qWfiukUqbt0fqupwj9++3FWTiZNMVoAU91ZerY09+/q9mA
am1GL4tM1267xzirYPKCji/JMaSyfdDx/b493nSlzK5TnL8oopJgqKT0s/F6O4mt2EtNV2TGQ+WN
hK5li8K6tu2y/r5XnGdhFxT6nJVr/OoJZkujFeSQ4MPMvtK08PoQfVIiYneU+vSE43f1YNZxtRIV
v+Hr5tN745RSKJ4mOe35d8vZk2iHpixsVx3yCDJE9SdShkdEwV6VXn1Jnfxn6Q1HQNQgw2id3V7b
q0iVOYJ5m+RQyAyuFEgNjO/HMJcstxYJVNJhI3uPg/wbbdSdY3cbKYr3twd8C/qupktPlaYArz6N
psvp4uQc5npoWMBeuB82ugxHSAW04OojPp4bEm1pj1Y1amgCT/cHq7cQQM2aZOcb6Xjny2VzMJM+
2jpVIeO+IJKPoeitO8cepY0y1OnWMvvxTgN5CpoRC8aVzbi0+SeZNH48NAE47Zc/v6tLvYoG2XC7
ePzpi/ah1lHzDXJF2w599bvsypX34gpqMt2slkI1YxKIZdnm218GFJ14wnQViu3f4rDQ70dZbba2
FVeHpgkgyAwo07X5A6AY3zXjwDo6HkXb2x/uqjs4/Q4wtly/aNgw/9nd2ys6ls6tYrpdj//1pkvr
H4ljo4aPDvc+kmHGbJwyCHZwEpW7uGjaR6Uoo7NqVdVdaTnZKQtCaavFmNuv/LKly5pnmxxP4dNc
h5FS3FYt4GoXzgtmu+NzOVJkMNvoTs6yUyA7x0TWHtPca7ZNoX++PfrSQztZVkFjhtZH5nW5IVJp
LI0y9UzUKEXx0qfCPwscmM59RQHSSPu/Fp7hM0zuS8RgVPRI6S/Hk4BKyg6kFRdxfiiAovwll/Jj
Gtb6xikyLEXtU2+ZwVaX1tA2S4/vRAGdyqqUvOZ17MiSJRhmsuWWapWcOyXXnyD3Y3TeWc1ftzpI
C5AiZFENAgrCv8tZgknsuyYyVTdtCm8jGriSVe4MmBDjB9snFLJvf8WlU2ZxoBHOoelB+Xi2uy3P
g1AmRZprx+k30+Nhk8Zz7EV/EFD4reXqLi7Sx66xEau24oOkWH//2NCaBCMBmoxZz3vvGMMrthz7
mqupifYQYAXzQSltdeUyWfiElDtQtAF2iBDWnN+eJmFl4FesuYptfTdi5buIw+9aHv5eWU2VzzO7
5BnHIfSkkEAsPVvN0pGqIMs0zeXWqLaqUR3bBE5iKO7H0fhEv/enPFY/yqJ3qfA92Gr3sYqyNaz1
4mRpv9rTlcAVOovh9A5Vy0hhsnXZ//ZL0dNgkg82ztm3Z7sQnwChotaOugkiWPPQt7bMHAfkUnfh
Vh1zz6+3xuTbmKb1YaBTs4XIi0eodIdB0t3tkZdmiBkbtVeAL+BdZ3dBVaUTEIKgW/Wd7Kw1WoJu
rK581X1Z3f+HoaZoePqmdH+nn/IuShkSLVYCn0nGcQQmTRxyD//vPliJhpZmBOMGERO6ZZO61+Uw
lFz6vM0czR3V6lBr5X01OJ/GTF3JjhZCO+v9MFNY9G42vSlSWy9NzW2qjG5IVHlHU66bldM2/dj5
KXg/yuxpCNLQ8+mZ6K7fUyLbWHmM8HKe1/sgEtACy7LatYaSrlxli0uIeBQBCnTeKyuHHK1nkQ5s
e9vT8m9K3UevedBTH5fsYiUmeEvCr2ZINQU3hTczxdkR65sIAc1EVlyNttLZ17PqT6hgb6UXVUMx
qcJnvRigNARl/KlBzmzrKJl+KPwB7qbhhDvMXvutD1H2q4VA+2c0I7r70IrhmQa9GW3ipFYfhsyR
Xkerbw9qh89liYf1/SDUflsTjPSbehj6VznMkLvnPcFDD0n0aMjrXRt6xddYr/sJsQQ9sleKc47L
5cEakuGY91W8CxLhHPJmrLpNK6TmbHcKtOh2xK+qGpXwWKJbdAyNNnsuWnm466TAecipCsAc18Kd
pEZfhjF2HofA61ChkpSV431d0+UVnIC9NPFIRQnTL7epGbZ1rsIndQddls46Fq2HEJjUE34/KfBa
NXmxI1veKYmZfZLp8qU0ER5KJfzh62Z3qtCn34dIw39JR6E+Oqa61nta2uAGCrLT9wdxcfX7kjRo
8yhXXbDlp8JM7mQK+lmHvVzqfyDSP96+gxZCLTrp3HU8k8Bk529k55EmFMHIckTK3hb+5yj1sTXS
82Ib1wgb3R5t6Y4wLQgivMsTon12enk9QLvZnep6opW3xjjKd13qrym2Tv/K/ARZoDqoW1PPuLrw
6NoUCDr3GhqNmGQloKOCBAVDQYM+JO7HCkL6p4iDZAOhfXd7gksXBeEOrXLSXAoqsysdNxJHCv1W
cx2p+z5G7a+m8Y5GrK6s49ImocAMlATuB0C06e/f3bXZIFmeXnUkeI6/lUut3wymSaNMt76HXQ/R
fvRXqkRL+4TGvIm4EMauFJcvR4wbO2lo7qguFb3vjVFQoAiq10rH+gSHqL8VuSIvongN6YSAh+Ro
XqjsaBIA3xAqFHhKOil0+DH+IVMPDXrv8+0vtlSWoiQ1+T5ApVGhFl/OTDFVHg0lMFynNKyvRir3
J6voh0fDFPq+Bwm9tTWosTZiplsj7WC6JF2f7L0eac6N74jgKA1a/NapvBOtVh+JpIlmaZ8hq5gk
d3j7OXs/7sM7ibbBQdAc2sdNG2+FoY0/HT1Ev60oqqOhlPpz6QfqLpIHx9zyvuCkAa9tp9Wy9RjD
BMo3Ju39vZ5Yyr6DtbuJsbv8nLFFtonly1tfRO1/+O7UpLWpCEnUN2/IU2tNqr6zDVdWKn+D4eA/
ZuWcpFz+mlCUW3lmFzYZKoQkYhPSYCIgXH6KNKorhbScqC+ZuDRlYobs5wKqnDe9aaGxln4tJeAX
H38WtKgd8ohW7vPxK/Fc+9a91lsvFaApU4SvtD99OIL2rrPkPdXYaJfFWK7gpKYMwV5CJXNl/m+e
4LObCzlbqjgo2vIIzJs3iYWFnWd3VJhlM/xQWL5xRnQkPeRqVaEPYfmPOraY942R+4/5OGS8wJKx
qbpSPPQxukHwREedmzXFy+04EsFDIEFCII27bE0hbqHKZSMkRIJOFY/AcvatskZOYmiZNGRkIEjq
iIC0Ojrj3Rgq0OtQUTuqleagUeD/tfWGObmj/Dvy9Mi8u/ziDuuSppJ0xO1hy5QvqfHl9pWwcInT
SADwZKsKCJP5m4gCUELJITXc0KyxCozRrneMBHRXjArK7aGWdjwEPra6A3QZUNHlXCwnF1kXNLqb
jsazFlUnzoBAN1mcokisKa8u7XY+ySSIRn+Ql2MW+0ggqJupCA+av2ifimYIf6hikDZ2Kqi6i1IH
3JGFH8ZGMdxKVUizhmI81mmY4JJK67cfTCI/z1vTZ71ecGoSkD/oTJmTWdpsL2lpFau6Vjuu3Izg
mAoP7oSckcSKYk06fiECsemzcbugeU7HbTZUaEaNp/YtPeDYF9xn4kOrrOmEL31UhgA4QEHHhmJ9
+VElTUo9fRojozqBNL2TU0/kiUCJB6/Auo8PtzfRQjTAlDgVGL7yfs2XrwKvXCGGbaPBb/zpET9h
n6VbL2/+UM/9ie7LuJJRLk2Q2MOBGUK9Q5s/z2qHPowuybabauOT1CvfE7XFb4rugYmq1O3JLX0w
9iuBMBUrAFmzDzYO6lh2ju+4ZV69On360ppgMG6PsRAwUvn7dwz18oMN3tAreOY6bloFR7PsHrXM
ekBOSsEhM/8S9Hq5lWrvyaFfcHvghYUEYDb1Cog9oK7Pdkor0kzO+9FzkTArT2jY95s3FJ8H53Nb
kh+s7JSFS3vKerjVqHuDa5stZlfkEHSd0HM1U/9SNdlHFda56IbXQjXabSZNxlbWSsZ+fbhBznDW
KFmR0ZBpXC5uh242RYfcc0dTPxqS+UDl/VxZ5hoNZKnpczHQtNjv3oUkczpeVAZqSGUUkRHxJz8z
xEw2U6MnGTN5n9bWMdasY9OsKdMsrSylKvBJJG0QmGazVDIEoGp0W9mmlobGVWz+Q4GrPBh1Ej/o
ctufkOUJdoE5lO7tPbSEOJl0ed9oGKjCzjNGsMgeElm65/YiCT8nrVw8mIn5S8HAd0uzNMEbIEoe
BaFChqt2hXLb6FN3jZLuvhzwqr39c5Y+N11Fi7CdRw3zy8uv0NT5aFqYHrm6EQpg1cWXQFGeG2H/
uj3O4ueGeALkxLAn9ZzZiotJH2DQcVCNzNOEOed/qGyI8iUwxTaN5Y2P1FKmrolaLNwVvB7/Djvb
ZanVdcIOGqiKcvIL16UX0x/voybFb1NGm6mpP0yIQXpw4co5WrorVJq1VIC5MYBJXy6sU1GPLOPI
dtnax9ApjrYmIJ6DyMTse397cd8YLrNAFOVyk1eXJB2C8exiUmzkNIoxY5ZFXD4FUZEj/6zWX2JR
BYh+6cqTKZr+TpiRsa9wqy43VVFqj1mvdx8aq693cm0F94WXDvtSFeW2l7ho8tqW7jszz08JXtmb
tEbGr+0MGKlo/e+kTE2PY+n5G4G/+JY6gfmY50O7q9Jw2CSZoaxchtcLSmcAWQ6YtJNw7pz6MWGa
stQow3MAim9n5ekTrkB1WlqHag3XvHQ70GUld6YRgjjBbDkjs/aTmv6BK9Bv3iae/1Po/RP8mX9y
AzkYwzpiaf73yBsg1BNsEUsuLqbZQZRlAleN9pLbhhgKt2n4tfWdcU+vK//rhQSwjWsw4ZRMMWLe
becwwEaCDOd6OnpOsvJaJZT8HEm+S1CDvL0zrz/aBA43J0M1RZ1s0y5PQZRJtaqFtuUGLZbPdSa/
QOY+BUWug2CAx3F7tOlfmx+DSbKKahys5atMYGxFJCTBMbDQ3NrqRYARqF9QZ1bGfiXRXohzJp1i
+FUYe9BNmm2RRC2c0QJ0TktauitBCLal9vP2bBbXjs9E6Da9xfMbRIBbb7LRYUdU2Uuc+V9iNcAg
zR8SoIjlmpbuNaEDUgDZMzIc9N6IVWafqksNVThJwgUdqElyVIaiODuxEZ5Ajyo/ElgSP3LJ6X7n
mowMS9pWD2GgWh96b7q7oyI55qU3PoVG3SOtoUkbPU30+z6qhxV+w1LWDX0Rvd8JFTAZCF3uKRt+
TujkpePWvWZuK6MenhGYkbfdkA8/DUo6p1YyBvSOM3MzRqnzR+0MUsISL+9SxuAsHjL9HEpS+AU8
kUTeK6d3so+I6rbQkvo/PANskQmQS7xxhXXrOpNOoD84LspjzkMCc+NR6Uznd24bwbdmqJwVENqV
xC4hGwUglaYLt6R1hXpLfFupENtxXLuBkeKFUbqJxxEMdm7oT55WIZGLT81O1tP0sywP8l0LW3BH
2wvLdcTzH+O8jA54jLa40YvgZDQCgXUwP3uhWxQO1N7cSUOk7XtKFLGmJNuuG1Kksey/1lH535nQ
6Adugebe9Y0Y6lGrdcykbR+asIiwnM/vB619qozgqXDij0Gq5FuunT0Ah+8F1sW3D+DSdYLDy///
AdMd8C5CBb0Oo6OVHbcdeLJDxPdYp9g7BkWT728PtXTWJ+A2YGq0Fq4O32CoqWR7jkNVE/OgTA4n
hfPIes2ksaeBZKz5qV9PjceU15RTNJHd55lF2Gu2MMMiPGuYBbV4OgIqeKn06u72tJbaN7yj/85r
mve7JZzwuQO0PM9NMt0nVFAaCbniwH5pu+CPXuvBRgin/1CaZXJvCKV71oKk+0gPQN95cjdsOqiB
96ZWp90mDULvQVRx+vX2b1xIx2EuTVITE56JU3P5E50I7fnB9z23DOXiscXG6KRYnimohZUYgEZF
pWy6vtJ//IdhJ7rSlE/CE59dt0LvlJh2iIPqqu8dGpFGT4rwkp3dlMljrJXfvQ7j5dtjLj1aWEDT
YlHhCFxxYAzqRqFWoduRFV5/AEKFXKBTlofboywt6NSfAnPLFQQk9nJBR0tFm7JWGaUvtk3901TQ
Nu0PnXROkBW/PdZiWvF+sNkZleA60sLRbbcRruenDy2vlGXtkuY+Vb6k3Sc0aTFJH/6W3M4ly8mh
agTY4dr0JDBbOsIVGn/xMP7II/+56+UvsRKvYYCWlpLeCj6dVP8I12abhPckr8rpMm/0/DFsvCeE
4ceN0+jZVg9QGa+seuX9WEIBMbV/h5yd2E6TlMSiy+smfqBt6i59sCNjK8XK1ojqu1FyzoqTf3dE
9qkdnLOGRvXKJ10KvqnDTc0LEK90Mi63T2pFRlZ2gYThVP46Cu+uNuonkR9kR0XQLHC+46nxH27f
ScuEUgAN8qvieAK1Pa+jUXLRTi6Uau+HYmtl0d3Y2cfb+3Xpnuc1w5xmqv9dRfnBwLlssBGYsuAa
WACqltjVyHW5MqNpY8wjYQpkNCcmTtRVGa4jz1A7y/fPYW1aW3THuz1q9GITSKOxctyXhwIGioo5
UOh5OGaG1FfQVZNcM8rCM3g2+94q0+Suy3T5vwzFdalBBwIAPw9Rx6iGzVs4nmtaQfDSYO+GSGIc
npWwU1c+1BS/Xy0gh5tmJnnSVZG2DJKqtaVUcmMgVP1GxI60r5MIEIVIxV2sJ+2BSRqvkFHHUyvH
48r4S6vKEYDaAn8OzZdZfuH7DkLvo+OfqUUNhzIPhykpN06mJ6+1hpb25Luh5uKMrT5YSd94/rmP
2rNMeKWlxi9JQWAePPvfb382CiUKXISu++2GX1dmXir+OZGzfV5ZH5ROOsqxeS8F5spQS28dDVpY
37TRp7vk8hppfE+VylzyQbR47SYz/G85gvV/Px0aB7Q/J7YhwdvlGLYltcGIpv5ZTXzprh+rEnF9
tXzB3OFnlcliZU8s3s0Uvmm5UAyeOIWX4wEILQqU9dgUeqAcRVH/qmxKNgDgyC+qrDzImtC2eev9
jBu5OY3IAm9tycjXXt2lK5pvyOvHtKHPzeYdN0mjVkYUnPEhehxs8eqY3Y8ir7/l5bgvS/NLWZf/
oTyCVhu9NzqufNfZeeg7PPVSPfDPqRZhLImkwotqmi1oWGNtk14fvSk2JrFklYmQ5/h2OEXd0PpN
eBbBGG+qXnc2+RC8mP9D2nnuyG2s6/qKCDCHv+w8qbuVpT+EZMlMxZx59fvhbBzsGTbRhHzsBRjL
NlxdxQpfeIOVrNQQbr6nTsgJsAbMNBDfW+XmTgSwkstInFU/PyWDR0hmuU4i++iQIZqQSWem+Cnv
wl1h1EeCrZWn9iY8x+CKuJfmNXEaAhVzrCGmGmpdS0V6rvJIkd3MMYXs9lQzd8E46rsgq/1vYDad
U+6MxgMptGUf2tgRmA4aCXRu2XQDOWg/lEZenpRmME5erwTX+6fsRm+HX0lvd9JSQoYOQfLZt7es
ODYlXYQXVPQ3cWr88htj66Ri1wbROVecQ+2MW/woP/d2K1xRKmDx64cYKI/kVJ/Geq2BN9/+XMp0
tnhUicsQv5zXfga/1locNsazYlT7OB8PWKMdkzrcmWP5LKLmHOFnfH8N5nf0/w5JhMJ1w6M+zxYK
vUikNArk86Cap9TLv5tIiypDuG+j8Pf/31DTT3mTsulO0gVRmcrnbIyrp3D080fEADBbGaNoG4yh
vtIQmV/Ur3uQ9i5gNgQ6qGC/H6/yjbAdoeOd9Y4mWvbi0Xe5P6P5gWYEYqBXhBd1T0rI70ewGxnT
H6UOz5ln524n6jNJuOPS4AtWDtR08b2NGl5H4l3jMBOwk8i/H6mIo4iahBWfpbK3d1UOJqAypeQY
6GCiTKOY1K/KD/dnt7B+vHAUPGFig8CaPwpdnNgqm05cfNQkngwfnjT/ZrGyhjdtq2lqE7eDYi5t
8BsLS7vHg8uqkSuLzQhGuRI+aT2dV018jVv8VCpxiJ1on4OEmvDmWVUduvhvWcXTb0DXGLz3RIhl
vPfLq1udN8EeBDizYdsqP+Wq2pfNSuBwc7png0z//M3+z8K66uBtigtUfR3aoh/+UZT4V92D4reP
kmStJTxL2/PtrGbbs5UsO6xSVVwa82vVHK167w2/7u+RpX35Zghzog+9mRN16rY0JENcDOMpxA2H
/IDe11FgGNU6wUqUPv3e+SHgPWM/TnpH8hxqFCZW7kUjG7JW4yeS6MkFKchdSQ/3TSJdg0B91rXo
ZYzX4GHm0lEAHWsAQdRpac6BDlBxWt0LmCZq3qiIJEm8iSGTnLUqlyeAXvtY0ftw/bgM944jzHPe
tparpMa/8H0c1+qACObAMz96hYJemtCMHd3B7CmpC+dDGvT+NkaLfWsnqvga4mP2VGahsVeGVn8c
00HdK35T0UtEfe2L0zUBgi6luR2G0dxGvpRgE6zk360g4QbHoevc0XjbOLVFaUu3f8tCbxE8tcJN
RcR/CuTW2clh0+5iqcb4Y0TtUdcHRKrUvHCD1kmf+4wKn6s23uAWk9tM0jnezse98ABt0HQTu863
muN/Hgdsh1TP1Le6BCbTtjJza0V6sfGczD92eelvR9L+Q+Zk7df/sO/QkoTKgBziDVwZAfGui40k
vlDAi90sTR6TVH/ktQfzkn/i+Vy5pW6eSc7uBAEjcUN4Q54H/YacRGGf2OHFApNluiKXjJfSbIYT
O3U8xfgurZSIl3Yc6SECFeg8UkqdnV2klZpcV/3oYptE30L9ZJXjn/truBT+QL6dIlLIblPe9P7w
0mDxurar8Ql1su9WUwD2cgLl5GuieIRkXW4M3+x2rTlET5kdK3/GPktwPPMs66lQtGYfNrF+wtqg
3FdRo67UixZuFoDbk18BLmbgf2cvXiZJVUEHUFyUwAyuXZQOj/nQRPtAWNjj9cDw/BazvPtLsrDq
NGWh4UAWfsWqvF+Rshow4/KN6FILIW2rvMgPfeZlK42mhXsZeuHkLTlJPbL+70cJiXos3Q/jC/nV
0a7Hb5VZ/Rgk/+/3LBUr8O8WqT6NrdnnzYBm9YqN1xhF50vV5SdPD0+dMeBzmwN6v79yC3cz1RPA
PcCnTKKG2ZxstGdMe7ohs7r8aI/iSorI/WxWn9Cv+iL56tXW84+SWENO3dRpebq5BGCoTmECWu2z
fWJkJsey84hS9NjZJWX+TTfJ+83IGRBcblIXkdZ+T1+asFM+BAqIlPszv+lvvv4CDumE+SGDnsdJ
ECWsRJWS5KIN9jPUaYSgrJ2QrKMo7U8AHX+YWvMw0N/XbWlvFMXOx1ywtbu9bXjPllTvmqTbKqs6
CwtX1uTUDbXltRkwTyZyIl/UJBJx8aJK2UnB0G5KL87PAIBaHOQMay2bmvbT7Hmms6aTvkMPQJ1o
dmXlqS/lVmnFl1ZNvoDqP0Ghw7c+2hledPbK+EOmZGfNxg8TkbphNYZbOrvUPQmwSaA4VLONAI84
zTq/jC+jJ1UAngCaJHCgVq6lpcyWuiOwYMikFEHnJQo7EiPy7lF8QcqvePSGcnK088TeMKXsZNVq
8FOm04NgflD/DFJHPYU2GIG0bAcs3brSHeBP/bQdvEf8Nqq/K3LTrW3IKeiafwhqtGSQAE+h3M6i
2dRXB13xAnHR1eIIHOk4NdsTDWcKz9/p/ojpUOecbLX4j7sOwgsXDrfoJE3+/m5rTLPJ8JdLcNuy
xp1somJtjqq9pfgfuLnfjCsx4UKpA/Qpmw7pMxCoNwglus25JyIvuaixsoccvrOF6tZBeuxH/aCW
XeqO7fi96UMqkEbmZv1qFrj0UsFO0ZESn2Cw8ylXdaArqeMnF7/qnnRRfABZ3btxBhHXaX/lIl/p
Eb0GG7PvC9qevgJgP0Tn5tlKFFUOUAUnuIylKB9xWwVPZCeoAI66+jHLteLAT0JHX4f2BMZPemjk
xNzZni3/inVMiBBTXPMVXlgDhJ+RjYEvC7hz/pP62m89Uw3Ci13vRYxdrfGVpuBHTfpi9KvCGgvv
Jy/0pAFHAHDbJDPHurHTUArAr+D4mcbPfTtuRJ99un+xL1woTIcnBaNprpX5M+106PajxhBdNOQD
JdlD8D4W0e7+IEsLR1hJrY4HhDlNt/ibBCpVsi7uEyIOVR32eSy29Hfc1GtO+FWuZqCLM3oz2CwD
BfUQFUGHQCzE+8aNVCVzGeb+hBaeHWTpKOLSHKLLPOdNlznugp42hJfSMDeNo27HKD73dnMSZbAC
gVk6+6QA6HagiYRx2Twqt2vbs4K6CC8e8SEgjsxNG5IUbro4MJ6mJxf11KMtVyjBFhsNv5j7c10I
et6NP633m48nN3UYS30VXtB3fI5Te5c02YknEoQj5xL0jwgbFQioePgv42KvOXle3zb7BisuIU82
+JnY4SMSJTteg00q2ocqq7e9mULQKoxHs2tXNutCBUMH5Y/iMi1+xLJnL3zVJL4nRBJeutzaWYV/
qBr7oQq9fR2jHFNbZ3O0Vt7bxSX+vyG1WYEh0oOybbIsvKSB2FKJExgtZ4e8tb7g0f6QyMDISfxC
S/p2f4lXpvpq2fnm06oYKsWKx1SDiDs1xH0orB4VvXELyLAOpsChZW/vD7k01Ql1BmocmCGd8ve7
yUQqaCTEDi69nR2HJjk1FZbX7CIL006TuDGlAI2o0M/7wy4dWBP5YjhOOgs4j5s0MaB0ZufBRcnN
SaKbODHqMBXtUjNRXQkK5Foxc+n+Rn8AFMdE9sFD9f1ElbBNRNJwfxem+QKx4wdqLA8JD+ZKTrKU
G4C1xf2EP2m/z1e0brqSK5VXqeubnwCZn4LeLqY6/kctSx8oKX7JyuLcWMoFhPLK11ye5P+NPbsb
nBJ8m5/53E3t5LSb/Isq8y+MiFaO5OIwtFhUahuTZtgsyQPv6pg95PlLnqfP+ph9kMOColC1krIu
HQdaZNR9AJ0j9zM7+SIoIW3pYXgRVflQauMldOheeXn6dRgMXE57JAOrlThncWPCNQZ6PqnfzW8b
6H3C7wu+noLTfF+nD42vYtLSbuNMXntJVLbcPKQinvh/Y82Pe1XKgx9rfC25rC+It2zDyN5rcbYF
m46+sbJpmuGDHVc/MVd48PAGL8ti5cZZfM3e/obpN765chBc08NaY42RZ3hWM+URlZPtaFndpjAD
2nd2uyvHcJMjbGdXyte8UdeS+KVaPHfA/y3DbNP2WgBpo4xDaIj2XkmOIviWoCYdfPPxQDC17DT9
vRI8vhdv8mFNfmn5vE6IARpgPC/zlFUBlmyyCmzmKWUYRRDtamv03CLpDFcLq3zLoOl20Jvi1BYD
QklgJ1fe9KUDRX43SbZBj7ohOqdOonhVz1eIjG4jHERbtazcIsS5Vp1f2t5IBKD7xVBQV2YnV038
vs4Vmo9CSh+qWjkkecd0Y9ASa2o9i1vr7VizrSXSeAgcTA0uWWlvobc/pw7W5wRoaVa9lH71b9e0
e7kXxybtH3nh/vL2mAC3DrVTbkNEU2BZvN/Zrdb3qmcDTlKC9BpbqIwOXf/ZAVCdlckfVeu+VIAH
V27/+ZUFkY7r0Hzlj1OVmL8ycWt2Vi0G/wqw5Zsd2KNrtNVDbI2fOkj3lNX3ZmMd77+l880zH3P6
TW+OcEbJVk61Gpky0aebTg5ViCRjsPGg/K5c/NNRfHtjvQ5FUkLllqAAT6n3Q8Vp7Ic4d/vXpi/Q
qAzL9BzVTrPyii2O8upei8w0rdTZKF2H60OhlP5VGdtkr9SSvNMifc1pcR75vM7FQYQL8sh0IqZl
fbNsExmX6CeFjgg5xu3t4VSH/l4du12i+v/4Qvq38L0DYt/Xv/9cQEk57oyN+NpsXKnObHiXgXcJ
Kkdy66bUjl5uYzQjE3H9h6Gg5yHri+PdDVXWT606FUXmEbKbyc5ui291YduPQOnL09+PhFwG2C4L
1W76Fe8XM1GcEkxd612QmQhdM++cbVnFX7siWGN2LG0Oog5YKjCLMCiYjVQHEjroWS5d0Gew95ak
SscxXV25eYY8bQ7abjR7puCU5tv7+SijiFuofABxbWPvBOqBisrJoqjrBj1mrlG55uwx/QfnJ4tv
hIMxR4skdrbnLSsw+syAMNUo6MxOI1JM81xE137f/1ILNxQdAAJ9C1UNndHezyyE61LreZFeJbu5
FOH4PZWSLfiPmNawIYM1GT6NTWWtHOmFw8aodOrBREw62rPL2A7lIEDQIL1OSWORBifVRuRSyZOO
NnQYu+jwbRzTJwNZ48YufElGpoABORUDy/nz3nDfthX2XVdPqo2t6Jpy09pWc/ASTNNKI5O3ehuu
ScjcxDTsH1iakyUnuLJbSV1RlCIy9JJVFtom9ovSBSx4QQljRya5Ub3miMTDi4LOhmNGB5FlP4Xw
Vtb85gH+3x8B2QqnMMpJ+uxTJ5KFf0dvJdc0bqwnDT4cTddUnLJcyIcoz/KnShfDCeaZvOs9wFp9
lKubEguhlV+y+PXRmTAQ80QnYB5Ut54Wtw5QjmsYbNrW1Q3XL5FddKPK9VWXNvX9LX5Tq5wmjorJ
pN4JiESe8/Tsore0UNSEakQ4WRU9Ng3RlCN/HFSG1KR4H0vqrkS0BGmwF9o8OzP2HjRJWnmZl/Ye
WCc4MGhsIPUy+wClqdehp+fxVcmGb7bWJm5eOb5b2uJcxD7C0eJwf+bz8O514m8G1N8fblku/QT9
rvgqMj9wk0p9rmTsWLJ6XyXaSj1o6SIByDbBzG0Wev6OTSYncVVl8XVwylM3dj9USl5RXZz1Xvuo
JuU1rsq/9xfgw74Zc5r/mze7Q1pLtn3GDBT7SWjjFyy13A6/2UaWft1fyqU9S1jAp5sU2ygqvh/K
Kge1KxEQvdad+TBm8iZL0+/xODwUtIJDXf4eNkpHErqWW6+MO7f19nBWN+zUi65VlpyTWCIwKPV/
8lb6HRftU9XIzyiXna1VVa/FrUNZZHqAXqFR7+drFHoHHSFiabv+Wfb9L0baPg658hiM0lotZnEs
6iuT6jvty3loXvhR1NKyia+SVeJQ2wTnWuo9t7eqg/C00/0POe352cvKQz6FC9yBtzIXPU5ZQ501
8TXVY+0TLn7lk7BL+cv9UZY+21R+hrc+taHmV46pdp3cZ0ypqPLA1dPhW15mT96obdIyh4IRPybK
eNDL5D8oTyBf82bk2ZkQqq/gh5Uyv2zQt2apPrYVvUATiGtDslV1/gHDnH+UMdNdICP7/zBv1pcp
E1/ecHpQJPBkGWjUlTaoEbiQRuutNmJxHA7mcHIKFcNyoLRfuQeNb3aUr9WIlr4uBT0qxORclKVn
xxReip40tsTTEhfNqQWTdBoc/W+RONO9Cs0MF+fpSUcA7v3hKCqN5oLtJ9egSh+TXEO0qMBqzXis
1yU4F7YrmAIso1krgA2zSClESyMQYZlcQyEDzhL6hJaanK7yFbz20iGc6AR4N/FGkmi9n5MYkiYM
jSi5dlXWfLDVDBQZgM6v0HBw6O7TtUO/+CpT4XBob/EHWJT3A/qAtuI4TJOrHsECNdKXvik2KZKW
tgi3sUKlvRwyl0QPx3Je6FE8jFb9HGpr3a+lLQPVmvLHlMPeFFtyE6Z7koMWkavhS60Ez8norzz8
S2trIiUF/wl0AIzp91MdqqYpNKUX11zFaMKS0fGT0JGIovJzppp/WbKcNufbwWYXQOuMZQl8T1yj
PPycZsUW3QDhGrVzkIPq2/3jvvTok+GRqFCsQuRyNjGrV0M5LGNxjdXCPnWVPe5U/BzoiUjZL0sP
801Ere9XpHTxyjW+kCCRH3GNc81YEH1nRzDtEs8OQj27ml39lHVQS0PjKY36L/cnuMDHh7VM1E4/
kYcfNMH7T0d65/hqJ6fXTiDroHYFMuy9nT4bWZZvpErzX6jT4a5oIh8eV7K6H6tQ2TdSHVIx7Ltt
6A/RthWyupF8glvTC+MT0GxwQXE5roRgCzsZJjukLFIb0sZ5CFZGkkG7YUyvhgog0QZnE9rhClZ/
IYa1yITlSfwFSYU50Ei2Ok04QZBdG6vYqdrwwdOUD40JYSKWAQoOa8IoN8gmtjMDAuaiMzRRxWbX
RJ4A7oWRll1BmcmPWhTJG90z660TR8MhMBEz8sruKyqk9KUkY9zEWZ/tGkFhuKmq0eWxsTZxPqAB
og+DqzkoDoPei7b398nSsiBuwlNABxh+5+z2rLVejZ2+ya6RqNMNYMJ00xa1v0mtNN8OSpF+6IlG
Vq7spTPwZlBn1pccyqwRYVTwLdJ8dCVtrF1LjY9+2e/+w+x48iiJT/iA+UfPtEjyBk/LrqMouadH
+oExFWnXF62+z/O6+iHrYbJWil+c3tRVn15ywAnTP38T3ddlMUQYzPHlh0D+HEdW86HTu/xRsoNk
pfeydHLI67hQ0D93bgiJpZpUspUzFKCWP3rQ7apy7apc2CEk3iQOEzzvlo1UpgL/+cJOrp5a7Sg1
nyL9Xxo8f0z7E1Tr+9/rponBTCB4cWxA7qIuMa8760GmVEbvpVecqD4A6z6EmAaljnLQnO9Doz1S
HdnizvIQacn+/tBL06S6gtIDeji3qqGOb6W1MdjFtQGT+yDFvnMgINU3OIl4rlbHztFSPO/v31cU
ZCjREbfQh5y3j2GaWWlbSsVVpEG6q5w6+FbkWbEpmkrbl6a11hVcnCRXEnBLdNi5oN7vTBuwPKrU
UXm1289mWT57wR9jGDf0geyh+HN/QRdOgQ3Kb9o2Fu/6vGggWZUmAe4srx1ehFRuDl4VwFhfIzov
vOSA9PjvY+bAPpVn1yzWtnqcIV0ERPabQNTQkMaNX7yofviQmUddWjlwCxERgd+knUT1DzLi7GxH
RhHJpdfkV78TG8dChD2keOttUOA+3F+/pYlR0J/IV6g03chTS0ONpm7UB+yN8rM6opjgt+nXTi4/
ePGwwUDyAWfJfKXktDgo6exEBabuNEci61hatYVQgyvoauM8OqnrjNkLdbl2q/oif5ErPd6PbZGu
LOvCZqGYSu6FxQiJ+zwCKOIiUDTsacAZlvmG2xKHUBDYBzUw1gKwhSsTdCW7H84qxaz57Tz0Fh4F
E00W1pK8D8siuiDytSblsrRPdOq1/AHljDRodtIQwRyEkwbXqEaazZBcVrt0+8F+SCzx9f5OWZzR
VE+ibwFxdR7qKaZcjHCMg2sZtOE+6nv9imd3/+n+KEt386S+pkxh6xTAzkIFZ1S8MOjZG5HR+72b
e5KTuxlFFfTadwnOV8hl5oDHrPzFSTGqccKy+UtA0yRf6uhwSaB3UnOZH/bMKpoBqYH4qodYI1Q6
uoyWP2xLPJPHbPg+WFBddfupL5K/z03w4GHLTH08EujZLVO2fZDWMDtR5gk/AJr9HgXji2+aT2ak
rrwJS1+T74h+Nx100EyzwL3HbRi8rwPRucFIzAs7zClyYLn3v+bS/pwUDKauIR90/hIgkmoXjdeG
17yx5c3gGRvZn8hMRvQtV8KVKS0ONqV2CPrz57xrktdNI3us3LVFotX1NCd97HG4TtS6OsURejf/
YW5vhpsuuTfxVy86oEuZFl6Lxv9cmvUD9pmnQDhffdv8dn+oxY8FnJ29MZGbnNkxL4zSyyJVD6kA
mmeZAKXAtm7lUy3djfynJ0Y6kic3PScf7bxOyVocy4R6pr3xWCPbLSvB2jiLBxxVqMmck6z4Jhqh
gV3mRYNcSG7HT14fHCK932tlcwkl6+TZ/ktRSmc7RgAqGIx/7y/kUpMHrafJKo06A3Dw2QmDU9S2
WGz4VyPu/Ecvx69AghB5KPLCew7UvNkRFNkQUjoAmnWfHlSprR+FLfcryz1dY7M6K6XyV88tqlY3
PoCGHBqJU4fBtferY1ZnuxriIEY8iWtpfQj9xz+PovuUS/pfZ6gAtSaUx6uxMn3u99u21etWanIq
1xp2VJ6ZK66peB/Vptv1kv+phDW/MtPpHLyf6fsBp8395pyIXoxd2wTxtRk771OLo+emRlEQjS21
kLa5HKhuWZTqh7JxxpVA//bcTEMjG4CMyyS7PXtLbMn0PBTxwOuI/uiD3fGRV7i/o26PDYxothPM
BPDnFBfezy5QVYpWKT0kmoHFrvJCYzOoEsRSXem294e6vd8YChQJDxxcMSRH3g9VFGUnddBrr3on
OeepPLhJUkDT+aB6O2F43vX+eAttWQakGWeS14JTmEcXwor9CpWP+FqRsbhkM/8iGhhvCsl/GGg+
SHl+UvQCuC8W42qfH/0+/BzVxso9u7TCOgAGwimi4Zs3xERtopcENfPRiR9sQ7xUIvok283+/mwX
h0HLhUeRGsUNXbUeK/rMPdguVRK+a1dTEzD/QRnly8o46sJ5IMCZ8GsEUea8ZJ00CG/YWSmuVunZ
Z8RE041axnzMnsvvH75+tIljfBo6zYALSM/9C1ZZ+Y5ugunauJJvWjkwv5lVpu08vwVtnXSVty9V
K8QZWsTySdaKepu1Y70VmdX4bgHedKdbqIqYvVX/CdpOe+zzMtn0JPWPVqej7z3CyP6nqrqwdjPh
JIfWl+nCN0VCztYZ4Ubi7XbxkWg+ml5RbXQR927b9URGA74IGwzhi4c4NVsX5+/2QM2zp8ADn9lH
RMxVnK48FDBVT0Yt4ZGSVNaB1lD9UIfmmsjWwmcEwzYRqygjYIg5O48F7i1RDXrsmiPje0jxFsKl
W7X3nZKsySIsnEc25URtgpsLD3h2k9q5jaymYtKXC82vwlOPZuGwWu2BqPKvY286ZeZUqaCsSHlk
dpEZSZKMakL3Af2k3wVNakEnd2Vf3m7Lt0PMq2UoEZjtqMTJVcM8VFGKGFJWdAq08uN/GYf6K8Qo
jvW8kRKKoRPKkCRXM5RfGtna9MOZXbqyYAvfhkAG7AynDP+ROYbCFzp0kjLMSVHyZ4QP5OCXAMQg
vLVlu33HqQgwxpSB4YYzrz94Kqa7gZGl1yGuJvfgxCoxyU42nR+7Vj5ulF7aJbD27y/iwptKHQKt
PvIwqMPzRBa+tZT6VpReVfW72uRnrBWLtD73FB3NqqndPDZ290c0F66tCT82VSRQRqIQ+P71GSSv
y1TJp2ZGBC67joyuJ34cL0jDRtm2F3VhPKtwbX6XoVF/czKp+DEGbf1plMyodsNwyA52F4E/EIQ3
Fky3s9OP3VakdbrTscN088RuD1kXAROImvEsKkxJIckEvuyONEZLVzULJDi8A4zpGH/Jok73wxBC
XZMzBYuUSh7LfRC2kudWngfBp0WXK0rybwL7kGEXB3oCXrlQjlKRQb/pI8B+286gt+Xiw+VHG0tO
UP0PkKqoRpmdE0Ta1ct7y8YNJOi2idIYx6IJKDNBo300qbV+0CQ9uoT0uc9hElg4SZlkxkPWbTVv
cEBODeYVbeH2X7/h9ukGX/r7t5HcipLGJBqODtksJFClzHNKm7cklL2BrqDnbRuNJSKUr1Y2wELc
ThTwZqxpg7yJ47Tcsn21KgQLMxW5ncfMyB4KW07dSlZ+SYr3RXHEKXHCp2hcs2lZiNsnqAC911fR
bVLK94OrZh1FTUqftwyUcU8zq3Hckegd6LfTFW4pt9mmsRLPbbq23/WVnD0jUVPvA3Sp1xTQbkUZ
4MxNcMDpviSxnYsyGGZSKAE2OC+pnz7XExZPr3gHiYrij4aPWr7v7xLgPaL2HyrwdG7TU0YwlWCr
K+Io1/FKYKjP41zK5hYaFICA6YGDp5itTmeGqcQKlM9J0j2lcf6Qje2/lVHt0iw6CkgJeqp/0rs6
3wi/9V0/V5VNiN/ESyGDYInLYaN5XgZo3z9YkfdND7TgZ5TbXxop/kjr6Dcmns+K4x2SQt6JKNEA
pFEvqNVc2VoSB7u3tWLrtcXVKeVwnxvxz9iwtn1o/AjDfkOE7LuV1O+y3NuUYVVTCNAgOIvgcxRZ
7abKlZ+RsNaMQJcXBeURkiyqY/OvVAPM682k7p/15peXfBjDtRb9wgBIC9LTolKEPse87dOqgZYl
YdI+j2Fb7vxCs3ZFq6/h1W+coCaZZhSwAWuQrk5umO+3fjpmTuvbgYdNvHZCWB3iruQOTbipwYSi
03WAH0p/dWvaPyd8F/SPqD7H9lrevhBYTU3eSfuMstENMhSBZDH69Leu+Jqqj9IQto+icZrnFBf4
tf3MjGYZIyxl3hjMiyd1kdmMq466XtV72VWX6vyAWrp69KtiWAvEb0cB9jjJWdHammDL79dV8kIH
HewuohUD0UEuz7akXuTE2d9/OOe7ZComTniYSUcEj5U5ohYwZ9cWSORTouXrVLGmuWq6VotaGsR5
1bqcHLx1dTaXcaCr20vkSK0W/OtXuN2Fq63mhUgHNApFUQonxDvz0kkxVpUdSFwYSZ79pu/6jbBo
N9oBZF6oZaX9TWvz74ZPF/n+AqrzYGc6AOw63E1U7tubD9XWnpLx0DpnoZmuF7/EzdVCCTmN9Gmz
l3m6gwClxvbOQpSsqYJjib8mFmgSbrnJV/5tDkjj/YOkF6YhYbx3Xv/+2Kaf+Qd51hxD5cPKT55a
y2938OtPJuycdDqpsc6jwjD0R7+RZOc8kFX1EyVrgP+O3iMiUijxdC92Ym2EUDb8zKYs9vylE/Zh
+kvzxRL/tMWxG6SNpq+wfF5Jcjc/jNuEWIHY8UYIpaXNPjRZ6Z0r+o1pLB+0yN8SHzNgxJXR2w6L
pGwGEJxtDcs9dX7UU2fS/zJSU60IbAXKKCxl1Hn7sPjkyU+pU22CSUgGbTH+b8zlE+99wKyZ+TuX
pF2branmTLv5ZhKTABDPHsCk+U7U876u61TxzorpP4ajo2xK7LlPHAJ/KyWh5ireX3YEXr/nmxGn
8/cm9sFlXSsKs/POpmfl7uCPezUo4QFIrpdWZyGwqhr7n7Gfnu5vpPmZex0XVO0kGE2Dc373oyzb
5UHVeue+Dh5NaXyKC6NzmxoznrT4ZLTDUaqGc2pGazTDef40DTxBsaj/UCrluL+fsNKKwM/ylEKs
AezMDuEBmL6JOV5ui4NuBMNKdKkunZgJOYOfJo2CGyCRGGyLHKGTznD7YvyS0mHLzP94Rv4F/mwP
lmKs/6HH7T3UXtocMfSk6kDamNc4fZijr+0rVL8+6rXoflUW0mmlD18uDBTzRSQ1WM7ULo/3P87S
y8z7gTwU2EOWad7GTHUBT1oOpLPuFT/UZvzV9sVTP3inaVO0nGc6q79Fpm5bjngwWrumjnZJ1W6j
IFg52PMHgO81PWXQf4lE6OTOvldv2lUld7KHkGb0PbGlJynQVh6ypU9EbYziGA8N8gLzpDPq+qGD
M+Kd4wDNsSxUlW092JMuUlwcKvBUW5hS2T6njbAxEY3fe2lE5ShVnH/sJPCPjeMbbo5EtBtarUzF
qsVApFGjo9p7jZvliN6pPsqz97/Swk5+fTz46cAXYVu938lV3abZqNkeO1lyu1JxdSBSPAqBvib5
sHAtgcKheqi+buK5ZWcTZni9VCPfwNAOmGPtpSH+t1LF0UFUSmrW7JVucqLXbz7B++je8yzPM/Je
lF7SD3wPOS+3fWJtTd/7SQHpa1pn+9GDeOVEuzFtPxqZ/VDAc7y/sAt3E4Egre1pw00Sde8Xttcy
JcjkRjoTfV9TT3ouFNsNMXp1syb7oTTmZ5LrbWQ2K038pXFf7XRo5KPAOA+ocgqJeWKG0jksLeei
2wlCjZ4eHVSgIE85Pd1tgR0a4tBhJ0gyMC67P+9pXrPXh5Cfu4qqElyOObpZjssUIIpDPA47Jta7
H71ERYOi9Mp5W9pOfNjpf0BHb1CxUdKoih83/qU16pNa219xRnkupfqT1Jh/6k5eOSeLw1FhxAIK
kNBNNVOz61KOyA4vWep8zNOWRM+82Il9aiXnj6auKSS9BvHzZeSBgS0I7IRq+PSZ3zypTTGqSqkO
/sUzaTVmmbHP0tpPTmEHed7qSvkYKMrgWihHbQVigscKzv/UjPcfgzY1HygqN+S7IOyA5ImffuF3
mwi647nQ8/SYw1L/EtdjiKreqJ6SNCgBH3W6y9UldvUQdlvPHinySKGyk4VtIKTYm+DGe3srtDR3
+1JDHwYB3wORZXSoKUE9QKVRD0MSJ49ZY6HD0aFYJ6LI3Dn62PwDZgAEa6/r3k5OgFbKirDPY4hj
QMpu/eFTMnjKjcbayKiIPJCDiz2eAuoWdZp429gIJWJLORzKyvRck6hmR7tM23hag6l1PaqHLteL
T3BUh6+ZFQ2PjWR1+JxQ1NQqZdhqaYHtVmxkG8OJERTvdc+tMy7csM+lbSrUZpfrLYgekaR7li7a
O0Krft8/Ggt7CDI399+EFIdhMKuIx6o9miJXqwuw1ImT79a+ja/jMdWbbcsjfn+0hTdvkj6m/GkB
SrnRxiykQO9iS5POVWYpz2FhxyfR9OJ0f5SF484BnEys6YBBcZ2V2KhJoWn7P5yd13LcyLZtvwgR
8OYVpnzRF0npBSGKanifsF9/R7J3xO3dR9Ed5zxIdFUFIDOXn2uudonvJ9e26ILLtIsBsJrxoOq/
oWR/eylo9WVvCP0Tf8/m9dQR0zoZ0ofBTk59L4DAp/Z+nJx/KQH/RoOCC///1/lbJs8bk1S1Rkm3
yIHFlwfDgIOvb2+rUGU2wSDV88+L+JsQjsmNHAkZyEHE9reDAZn+6BbUlu9Ts3uA8bEClTEcnF55
r3rzySuYvZT828SE364m3PZkTWgm/B/4WLWs7Fl3+umhtCDmETjSp1yr5pOal8O/mMKvovnflBnD
+kjTkCFhmOnfnQzHKEfNXVf3fpwUmZlmTJgn/GlUI2LmQFGaKKu251lYR1Od74Wb40jXz0ub/fo/
rPNf7kM6Q39Rql3axa0iUOJknuOL6MssMFI8gYz9DpPSbQJKB9q1chzl5z9f+TduFisg8zV4h/yT
u/GXK4+lVvReOrv3rRV3+2by1GieMhF0qYLGgzn7X0r7f5Zw/r7mjLNimhWtFRqh4H9fkbJllelC
de97HJCjo1WMfVrMBghcrV6ayhK3NC/W0C286c62uzwEjeHuu2l0ojmNGWm01luQ92IM60RzAqTC
PgPv0q66u7aB8HL0eN+KvREv0HIm+fQHQ8j0g5ZZ9W5j/Mxt0grGMDVOnN9ALVaQrxRT5HUJvQxW
7+3zwttPfXqcKyqtJrA8I8+yQMvMnV6uReiUanIQpdEGruEmQZ8CT19VfQ5MSr5+mW90/vYTUBQx
rCQGNvcSr0qx1905O9bFVF3aJKuDzhy3YzPE9D0WFpluQWjAVUfjlAmzfNTnPrlkg0JvxjwqWBiA
nTu7mo2oq7yZ0XnFFs2kUF8T4cWH3LHSYCyb6TStSxYpc1yfV2Udz5Uoqoc2tftTPJqV3w9Jfiap
mz20WVOGtVJvfjMPiq8v83A1Y7OPTDvF792yl86jpKyqirErK4fpakxAj9Jxg1593XJ/M6h7G2O2
hUw26S6JaEmLJCp9eOWmUM1Wy7CJYZcpxEoFnBk10Gzr9S5z6WihAmWEQ0EKUnMT5TBqRkpFW5v2
G1u5M+N12Hej5wSzorjHQthbqHaFG2ajgIOusTx/zFvlkkDPsFsru9sVs+v4VVMoflblcZAw4PJo
xNu2rzyLUePGsNm+oeZTsLZ0qWdGa/s51eZ/aVL5nW4GlAMCHjDW//T68LZ1PWty537uu4O5zg/O
VFj+LGiW6Lb1kdrvG8ye3zKbRPA/S/Dv9CVTbzkgXFwS/Py3POnDAHckZ/F+GcZTGqdvizE/0zo0
/C9rVoQt8Ifgh1sAqiVhxH9fp2izdLDWwr1PPV8fZGN7+m9Tjb7Ku3/XDTY4X7QGPvr/APj3m5g5
1rZzT15rFMQmdpK3Z4ucnJ8zCxRamTkLMi3GyepNhB2ZuxNNrT6WZqEevMoZX+149D4oL67vnelN
UmVsI+iGfnlLOj1FrTjNifE3zl0NF1QkGEZc+ZBAkZqvFeduMiYV5gAQMuTHzbCfaBH+5+36ncL9
6yNKk/sXhWvHTcLduPNDR6IxSuiaC6axj8NFaeeQhuF/yYD9Ltr86n3ErQM+xpzd/75ebwlTJPRV
3McMOzHM/rVn7tU4JDuuel+1+o6mnr2biWdLTY7F5Pwf3DDKW5K/VQ5c8qTc/OVxnTlJyJ7Ezv/i
1PzGe6V/QNUYwgzCn5a2/77ElKT9YuadfZ/p6sOiO4WvT/OL61ZvShKYE0Xvf97B3wkcEHhaCqgO
gJ76mwEzqR66i9mJh2ZKNcagT8ohhtiNEX8Uo//5UjJo5O7/LhJE62Sk4aSlZ+hvV2NIK00Z8bo9
TPMsjqSHs4yR76P2UxlnapaLo2Z3Y9fCbqrYQ9gOrfj02rg9DWOtXNVmbAPGERuXEpiIj0kTL8Vq
6+cuG6hnbIp+Z3bZzynJ35pYm64eMu735updDbWe6kDxdH8StvC1Yun2RU6SYBHVEopWtL42jFrm
p6Jf3uPBUc6jqfVR31h6CFxPtfwmMX+5nclbKq8KFHNgJJLSaO8qc/soOwLPuOVpVlzo9DcOjbn2
+0lVZijRvDUCSa6eJl7oG85qR/SfdkR1Ocatc6lUrkp5B/mFuKnFWl5gvJr2IDqo4ZdFfRztZdjn
TVqFdZfFUe0obdDaabJL626tfQYGJzgHZLexFPpd0ubG0zJ8lYOntdwBbcqidrB+rHRqHR0M/YXm
vGpfWn1+n7RFFjQNJCYbCXjGPOh5lHVV7qfJ2JFJx0iqHTwrBfzTQZKrKqNvxXyvbFtITj+CKsO4
rKSZQiNdO79dq+1oAIQ/Cq841/NoRQw+y5+q1atC7FYfVvXEYN9Ezx6TxDBPztBp95uyWKd+tojU
VmbaTlvc7m0Cf18sWRlavct8J+YxXjN1ri45UzH8pDb6ME6KbLclw/oEcDA/UjBcueFuOQyVbhOu
J26UzKsXekbn+HU3b4fY3qrAcpshqJe6ebHzad2PVm1FBoR+JRl73fDCzYyrH0OuBAUqFJq1oBeh
tV7a8aD0xaQdtbY0n/NcLDulHN81PdW/FdCkB/W0ehAAdUYwbIO7y/NqWgKcp/RYtYSOfpOt7yM4
0J7Ks9rt49qJmS5rlR9dY61p2IsY/7x2DLyBbb0fy3bdxVBSPyyTOe9SbSWg3szZe9kYnf6dbJd5
s2qj3aIM0z89q0NOXrPQTDYS4YoMa1EBgI6x8VS2tGILi4Y8Oyc1AdxdZehGMrANZrdjnhOrnVf2
oZ04lwN4pdynQUR766uN0ZfqoNNfRHeTP9Z5/l55hXkYu4ShRWadqcd83rL9kutKEA/esI+ndm1C
c1ibl7oCNeRr3VCFleoxwswD8kSGoDw1PZJLI9MQOmpSnvu829d2weFJw3jOLsx183Om+bRAnZeu
IXnQBBVgTuj6aR4edmZLdwk9xO4+ZTxBJR4l6+CyA/NxqiFftDIXvDZ5Ew3avwNkiMcppvD2QWDJ
z8v6aS4O54QSkbnuuhonsJvDKc4jZf0hy3fWkYGrPi912M+JpuBSZX6d2OUwVRuMPOUv9XQntM8K
pkPlJ8PqrbjeEazWSuc7sObZt6r40PIqIpYP1M30J6XZjdqtsm8W2FRt+mZ2TqC1agQNZ2R7Kxr3
Q0zNqRzyq1dRAnN/gsUOEpMKu9hxT9QJ9aIJvOymm4+U8DZDD8k9+lv6EY9gIFYbv/RVeD/mIvc9
dHZFKYIkZCgMCOcrJgfz+1H7YUwwvTDy0/R2MUPMGgvqeypk8XnuYHeGjTksmfsc094Vt0VU5woe
LIj0JGHq4yOlLC9zdjx+lq/4SyUJouWMh+ivzPHRFibLNGtIq6HfQD27dSX/dpabR0VM3SE2lEvN
6GTdPs36EGi83U7UXyNcwK4x1X7RVnexnu85BAeLAYNBbxbPmibUhyTPrm1SN75qrWMUC1f3YzSl
7zHH0Y/HmdOX3Fcb4qhDugK4VMXx6S9T0d51hnYdAHaWsfepOoBzZAqvW4bWdzzlDjYy4LVle8j0
8YpVOjQ8sKb0t7mponTW3gCMXzJ9gO9o9p4KrYkK+ipaCKbx5Mu7DoaxSbOeAWPXTMpL75TJuFjs
rBdngWqMF1MBCtEWZ2EOZ291fioxpHhEv2QhmSRbR3IJDUd5ceYq1I3kp9GaezVfj1DY+YSJagBq
574XycXd6ju1QxNqMBtzC8jt97iwnwtbC2Yrj1Zt2HWmvlu7ncfdWsZHAetEPBU32h99y+2j0aoC
xzt2IxNEdmraXCRiw6J9dlIe+Q172ghB+MQSdSpVaMUf7TdGwlbdE29T2yTKGeHSzqnk+SQ9M2qf
FFiNKvWtrkGF2nRwHsjfgKBcrSWSBLkQ8RwYJuyjbgBWIgRqfgQYYi3zHXAYpm2UUVqIXdOQWaWl
SbOOfWYHoqd/sqz2Ipv8zdV2tf1JHXrgcBlpsq9Xh72s9oxgheliZajLTdOuiGJPHqMSc1DPxsmi
IWUbql0FyIG7koeVars8o3nx4RScGY4+jWm+M7n7saWvalStd6l4jNm+ZzWYQvp1bTNvb5qyN40u
WAC5ONW689TpwaFgnoLgp1Y/MoZF4l/ctfquwADqDEOAmpEMt3xOAZ4aTWHo37xpDRHjvBYHzZQt
ho/q/KtQ+yAd+ojnMyczXPOruz2i11gkFkO44wH0Wukzxylw2dW+QFeXWh3ApwAlJhEi1lC+JJQN
/iUMZQN8r1JnVGAK4c5Sia3tpfetnuC0N75ZnUoXUu/Ll00D05qgmkyGxFdSjox1McRn68YHjoJq
ib1d5xMcX/EritVFoQiJkGUYa9E1suZe5943p53laRqgVaIEfBhKTEuq7/ps9iRRfKOYYV2J44C7
wY9UgD6VUTsN7JTZ/mLPMJo73cXJUIQe5gZTlfmUrWwjBb285g0hsKvFVNBbOtfrSFVW78Kl6UMJ
jXV4RO8qlg7iTzyq6hDlU7y3IXYhmqSNX48Sz9rLoydPg7J+yIfOMGzraD1t8I47cbNHXAB6Mqpx
2cWLethEcvBSN2B3FL5gMUYxRJz3EWhwNaww8nwUunOyKiOgZEdt6Z24LqjTZCDn8CUxtV6HVrwB
dGeqGSAG3lz3jNzixzmBdqL4iGeXg2r5sXKsrCSTYiMBGPKL7TzHzCjnbnIwDKysUJJb39h7Y9p8
4COmFfs9twDjH9j1Xdym8kxB6xksWgXLgoJ1umtVHE/7Nrhv7ZD7ZUyhcf1sxHExDR8rQ3zLedr3
PPUWXxylDrY+PrA9s7P6FTCWND7zk3xalDewFX6AlgyU7EuPRKa59chH9Nmrtz6a6tkuvhfzGawx
5IRnBRLk3FVOc5uHMtfYelQsxubL9oAIlGcM28OLl4QA0ZXIEs9oQlXXWBxpiD6a+aVEZjp7eVzL
8V5am41zLleF+2CNuCeWlO9Xnpg3fC1JXb+nWyh1n6VepDVFAimR7wzrCK/qjoVE/BdHQebvt+R9
zvazl1zH+NHpPqlp+ub2RuTfarncLqV+lxP9MHVmGVaJGbr6KWuWL7vI1Wu0bKm9qml26JlWwOs2
JT6sm+q3/fClP5sihdDjl/RPJNU+ouMug98lb0n55hr38sbGvvRznlOexyrJQrmyilpHE8UT7rap
1pCG7kJ7RREd9UXd2SA4DWs+KjrojmLnINQIgqfkuylrfA5BVb9KlcgvS9P1++lXm/aBhANMBR9r
xICFD2X9yv8yBegVv7JG5QhqR8VKfPl3qSeaVfWpRqPXE2sNGBQSisV+37Yz5f6rntuP+ACpgyt/
UPLEdwoLvoJdUqhXgrk7nrfINmDH1suYQEgPtRvJZ3yxg2PVkFrx+WucoJqMa4OPxjub/LGxIK80
aePB8WDtN3Ii2CPDPcTqs4bTt2Qv0v8zyv6b1aSnhnl0yq42dl6VBIacfqElUbmlvBywezitw70y
rwGHTD6KAf2+VBfoAM5GzGLRFHERDUNARuMHyCNQQTcpd8UdwsU3UkUMnfskfSWNXU2txTeN5cyR
kHIMP49Xqai6Qh7DiT2T5jDT9SAuIdNZjUevdEOvAYXM37eieMCEpqb4UxHYXpgWn3Hxy1akmuf5
0agVbqT9sRhFFCsObXf6Tho61AxrzCGWvi4ftai/zM64d+vzFlsvzQaidz1IP4EH/fJsrR3PqVmP
8l7GqnjhDGm4ErgBk26EprdKF9KBZUGIcddY+XHpPyQOWIpFlwe1ude2V7mmUlr5KApQftEXd1Ic
UWIpHqZ0Acsl2pyddMQpt30pROlZ1qp9yYzUz2OiMneRemv+06eQIm98tB22vt7FqCfVZhv00OFd
ZIt2XTnclOT5y6fCu85r6WQv4+tSavIko7Q324Slhxy0PPRIErQNBhvCT2pDsMhXOy6vci3ZDflT
azCZt9hBifCHdPv+s058EYQva6f78glleOFikFm+BN+Av7rKl1vbUwXxlcH6aM2GVtAxGqDxFp2z
o4uOtsTGZ+MgXwjTNX+xHWZYgPuaRCU1JQ4idpzsMDeKYMhdSMU4+dokHma3ID3HIKtpePOcGxQU
GrLM1aWv0zXqRdnGO/4wUZNhy7/bS7wjUt8v3ggPxyeHl//lLlLAQAUPzffS6fblkp+k0vZw1ie8
UVSzP7i1POvAD/ZSJ3P2+CKPMNIpZZpVTXQ1Emojv41JoktXdSvNX9w3sxdOcPu9GtmFsZV3uV08
yR4VZMvFkqCsWf21/+D8Iiu8nnVLJkGr5mOB/ezaHbJzVC3p4004+J3IDkP2Jk8gCtOAcwYIzodj
9ZyjCn7Cp7ncTnxGo3g/+eJk+oe+VJdUWHvWorfqF7TPG3/J1CpiDvYz306xGzE7KNDq9PAfi0IT
z49tKb6O2FrdWtE9yZ4XqX94RO6UFZD2Aw0pEi3koGM25AnUpu3sDaGU++aBF8m+lf47L8MW2KSC
Cu9Ta6X6xfOyztKmmc4ri8vjYaGVyoj4/DxTLrn2VMfawVN/ruXmb+aAx+PykDtdPXuMFeNEI+qI
Z9x82Oo7BhaFgtjLk4QLeJYEanIBxLiXhgGWGROaNV4A64A8nLHahlKUO+lf8+s17YJJu/EDulK6
TfxuQqvzJPFqvlP685vUxCc4Jt58tQcrkhwyXvqLzyrGkzSZMWGO9QUFrebIKaSHOqH0hJ6EPCt7
y0fiNvwZWUtTziRYZJMPkMcKxB0qCq81m0ZQU68xas8pvvN4Tf+0oRoGhnfNs3x5M38D8SR9KN7h
9t/dbaQw8ksaPBL8X3Ejl5JKhmeR/rpjbzIc5TK8m0uiWkFCyD0x2Ih0ulXDs3SAeDphhjoIwGml
6oT3hY/DM4qtCEpSCWv8bGqu3F15Lblq+HqoAfXOxkUn7TUTkksnzrNFILWHPKfsEcn6H+PSBgTc
mQaEokNNIyzWmfdLvTHKZUKLSuQWv6VhASLwhPDKDjI8cWEswVynO3lcpP3u0Z7Ex44EH0kDjGaU
7XKsRyfQjk2/xwfhREgFumLp5MyWfNaiac596fPK08eiymfg7pHiVX9heWR81jB/Xt4biyRdP6s9
SYPXuYncP3k80Up4bTVLA1Gx9A7AjUj9JMjnSAOF0Mx0PSPfaFrWU6fZbmyualoB9n3U/jwScvNH
fAiunnh9KD0PYWUAUV6EuM0oKHrS99wXC93Sb9ERlsuDjIHhvgpW0G62Y6Z1BC1mUNHyzA3w9HLH
eQu3oTbqifczvCZAkCA2vIg0J3ZghsZKwneLMPd/blyOe8GHDkXCsKgzO5Ob+FZf1ka6s7yb3Ooe
sTAMKq/Gx2LuRzMN5ONayrXYennS2WJeIYPk0jL81PtYrOZcTk/ONB2zRf9ZTHd53n5Z8NEiGu40
7cL+1Ju4DfH2NOZPLnaSRoxw7gjlHte4xCcfT+5USX1gknpiIOh3fBsEQDo9E7GsXBWeO6dhWcaS
VqbX/jLCNqY4V+KcnXxqtSOcX3bWbEV2Zt/xeJwVY3sjBgAYYb/hs+GwW+7LDFiHBZNOIhdcLJJz
6TP9kTJu+NPwqqh/VoNFahisDK/TNbMVXG2Kuigo3qQpVcR5ZlaR9B+AlDBCTDtIj5SVUGycGMIf
3s4HKyOxdMm0cuURmTSnn8ti38nzhteEPoyt+ET4uMemzdwJqlUqJEUK7bKTEi7lJaY1V8a6VvF9
7hK5TOTlfa20Drnh/mESTcUa+CmCD+kksMTldCe1u82r5GekHBuEwF7qz2myd0VjHB3decozg6zS
I0eNT6SvbgvsNn+VBxbFq09e6GDjdb3HM1++snOIv7wbrlExPVkI7743n9X4Y2FwiJTUqTcAi3dX
2Z0vMxss0X+OGMlCWozIYKLYZWrDdW4yRu1dvAJxQfFNxlfHZUs+jQzfk0LyjAWQgVOd2ZFpqujb
r4Nn3JvEoyg7RkxIjc1OTmlxlBlJ+WZnTH0pGyOuBJdflPhDOmkN6D60i9xCrAlnvid7k4tn+WUu
9IleDvtm9PcdXhUY/9ZOpB816Y82FUSa0LbapRlzCOJmk9mFde72FrVGPkieCLZZPu5iVE9EISSC
njlsbMOiLzdpCdu1DrMiibiTEsrvhhSEWjtsbUxKyT0JYAz+iFKg7zj35ZMQZzX9j1R3g3EywL9N
X9HOiBLjiuXW77GyEJh/0mIcMADWt5wkyGNauQlzNAdvjxzkmlVSe9ukqKy4jGBpesmSjD5wkX0w
QvwnO29jXGXUxqlzagu1XPlS7+J1t4zTYIYmSGv7EHs6udfPoVHOcWy/yN5Y/H4l1i7sghNvu65p
d/WioW/7S7PowYRXNvTrS23fgDr6etW8apwiJGBqrkR2ajNEVGAjt1F+KWZ8hGOS/I44OTXDPPHK
60oC2uiNH9Urreyhln7IraVB/oEw91BD5iPRN0yHFqgtrKHUV3H93qJCmuQPuQAKEiNzcehmHg6d
5OVfWbdsypigfJErmSvJbjbQ4UoD0RiGz7uXOpiIRMpFrWLkVZfpcmMo5frPkIIuIxkcrcy77gpD
8yWFkWbFEZUH6R+5ihkM2D6QSVG6pY9D/CGyN8lTIfN1+dzPfrw4T+rytTMgbC7SP1yXzl/IthGb
BF6+PDDcdvTlzJSR5t+VdGulmBHz0KMk/Zkwd88ts8dVa/2kewd4GMbFdjQBxZu4ZBMqRCEj4PLR
XkX+dEuuZL2kMh9xSBy6HPst0vT6OuHkiHXeCdTEhmMuOfg3y4qkBUcBiC0G1GKGsaXvZaDHVm7t
7LvIz0DGrhNF0BAgO22RBzFpO7V07skHJMT59XosYHjwpazVQt9X5Fx9jKHTf081by97qdHNKWAO
1jQhGdagEJ0lBZ9RRrAdE3YLGhTIQtBc8JVUkKoMC8aMFyDAbjDoatDqIpr0aa9N+sfX/VlbNK5J
mDiOdLE3PAFnLU5ScjyyPJOXSYeRyYRXGQuWRdjVw51UjVJXSGU6xLksXUzQMwaGUIi1hx+zmH3J
RCcNlnxaL1ev1uCyDITClaKEi5VEoq18pB25lAoBgkonzn7K4yoV9zw/rCo2MPmDxClKOTf0UzMt
u6xY9kqnneRX+SicHQ1JwUBIiSZrbMFtWVK5Y011cpRCu5lGK6+Tu+ovqdAI9F3xwG7hcMC5e9pM
VaqhVCZavtIUqiuOag34RrgwPKRzIKz0PAyEmABSArcVGBqYJfonUXfHNh+uzmQEFigc1K78FGhI
fSp6Z44O6xI7zHQcX+ZmeHQ4V+xcTR3P1ddoSzEHRa/dmOB3jjsrJKO3SxVTY+bQ+KApptSFdmId
CDQjt9Iv/LiUuZS1pM5woX8iUJUHfMh7wAxVnBgRm/cOXjfUZEevaShqtGfpwtoy05DTqFzgDqGe
R0G/eNn1xzh1fL21aMXQSXb2EFxosy81Wp2MMmWkjmRKOEDGH/JVpW2diuw0IWEyA65l8bfYsi9w
9gCfaiy5yigTSlvkdsUhpolwKdw/jPjSGtgXIiGDCv/q1A+1oWNDt90MUqMQE/N26Rjwh05ioRZX
Zh2kUXSSHxVAAEevD9XUfKVppU1gLuF7gRVtNOtBlotKHLYJR9hyl70cCTJkr1SqpECbBSPRxoNs
uK1pWGrz+8JZ99KaFk7vp3ACS/eoHrWrRjsKxG7yCaTScSvzvBDXyF2PdTucC3qGaRmuku6UTs4f
3N1ONz70MmdSdRKhF2tY0RIvPYmyDzV0il6iIZAAvU0vFvpFWizJFsP6oFZr9dUutz2Dbu5Qhlfq
CCVaU1v0e32ZmKqWnJz5O6MkoaC/rqOy97i9gXSbmV2kal3U1O8G48SplzJAIgNgBXGHFcRZhwUX
sibHExalOLH3sVk9t6nx1KQuU61rX8/dyzY5Qd+2gdUogXRyRtMEaOYFmpOhBjKK3GUAmSY93Stt
IjMNctO96vUP/SQek7EAQ4qcVnUoXPePqf6ONDDW2lc4b1mHrymBlg42Mikx3NRGpGcCIS4OPPEx
WjuxqQNMbH7x0arrS0tiHjoBv1XmPcYuX4fvTfouJdpG47iMQ5cpMFOIF4ZzMc2vG6O+r6KCxCVs
uobA7id9qMRjqM4z5L7DXvo+NSwrNPrdtKy7Oeqc+pKaLMcbrBtQ4UZFRbz8RirAd8mzUNJ86NL1
o+5scAKv8v1yHyA98WtShEZdJUzEToNMT/bS5Srz7i53zIOujnvm/LLYxng3OHhYBZMH/VKjVEkG
OE7bw2xQ+HNxaqRlWt07w2p3+ZCFusJo7TR7HLtiCaW3EdOd4pobNdLyJlbN9td2fNjs7q3FcKcd
zparpW85jdASBfgxak5YJOoRYBaNL8bdjJtlWxOpKoZn69kfc27vUxTZSGCaFZ9uV0RqW52z2rrr
2PpyoBwApY40SzNYvjTzQP8V9zFV4JGjq1HZqDWYc7whOQpjCjskLXTJQxrEvnVpXre8pjq9pCZG
gVJAa22njOX19PUYb+VRXjct0iixARj2+rFs+x2Due7SZTvUo0XquIFfBbJZ2bDtrtuzy6gBXH71
MEzi1tr9Z7F6+NM1ppCiQG4SxqXjUYGRc6y8iNlHPzqjd8Ih7euAsvbLNgjAIcXNySm7rtWpqojG
1zTaGDZStuifstqeYBo9Sicn3mxMEG19vQHBYtl2n0luMQPXc0k5zpq/zHQ9eNZ0souZbG/nw+IZ
Wlh2KP64yTRwTcZr5OYPaQRLS1OCZPMuubu+6bC4WUYDV0DCAFaqb/g6gu7tjGwL+/F1dF1V7AeH
N83mDD4H76jK3Ltaz29VPDyogxuxu1aQDx4fTumOltTkXC3iO7CmgC6nu63tCvRSWfuWhgPdVhx3
KqiyHN1tcqx185Q7za0ap3sPLtjC+VHPOWTMZB0TBeHESsxg/fyl2D6Xcji2OLcOak/DWm46/KeD
hclWmW2GFne9r0MkZcOmttXgCrV2teI6Jp+LMb4YdnwCeLpPug7OtrmjkSPdW64EComPoXqbxs13
FkIdtLBV6GCZksAtctSMWx+1PgWboeUfIp338kyDZn6z9CwyCaSGKt5nrvottbPndMnuKkocaml9
09PivXXFpZIqAJ+00BgJ29jqizx4ijB38oVoJQDZcVhP2RUdLT3DvH51II+SdsIhxV1pZNZRcSPu
cGESiWjtvBvT17ycSPbjsNQTDO6WXBcCqRG/yaZa57nirPbbnfyeKaT7jY4FECkbVXPEfuzGOxl3
SsvgrYx9cDeK0esNpV/P7ovU9EwhY/L7/CtXllegSBzvKfDYEekSKZILEH5W33TQNMq2n3uIIxJ6
Yqx1OGY6dSnyEnaiTPBagF4Dvdx8r0wmBmZKaYVmURvBZiT0hCnDdSBoXdLmhwzjtLb9I5m898Kp
wwQRlIFe6YJAWJPzDMJJ3/TQxPVTki5aVWU/E0B4NXcEqb0MdGArCuLYOg1V/dyry0te9tc8bfYF
/lKNLge5Aiqpudmldc6590WlOm9au9zL3RCink/u9ig/lK1QcZydYflmK9UVYrlIalZLzBHNQ8/T
lmrYNJ2u8XqvYAO8saQ8YJyl01SYy6WmbK7q9TkWxclMHKrYCjx6HRVeHE3xBMgM6aWh2xmBC+M0
npDWJ/AKeiBqoyPzZP/w6vI1q8wLdvOEXxQ1VHQ7wzzSDLUfrPEkVbXWxLskp4pgI/xxoQUkcSNg
k2TURxDpm+FB2qE2PmDYM1Mje5DiaNJCG+vD1I7lvjMFB0sftUuiaXWoAFmn4olfMC4JnR/xwDGs
GcO9LrESOObSXRGR9qSVivNzrBTjrDmEZZu3gA20O+P7CsvtEhSWXbyPNHaFg6JD5QOSnA5HwLWO
OU+UykZaZZx5CQwNDrSiKAiY08mECCGhAG2X87kzhBtyWHtWg5EryuR41FalS53VH62cJTrS5n2t
QBXCWWLevKRWqdHFv3LV+7HNw/hN7fvyWlrLeKahdX6MgcYczLrqT4wJFReh4zMKQSbKtgH4K3m+
hNqoUrPtjTpIiikGd2GIfSfM9DJvjgusO5v5Q6lHOXTj0ZRVSaTOSU95kFA8AIjd3BXZUJXhsiKN
o+jnwHAy/HzIz45w77y1sHJs4byU7V632g0o81Rnpa/1pA7gZdguZYpA50Uy3htJ7py6Zc5PKU3N
x56BU2G9xCUyZ7pnU8R4zutaWQdPTPYPm1NFs1xcRF2Wmm/9AkUjYVsW39x6nZ5UEJiPrp0U+FG1
8pQ1qcOOGHaoV9Zy0eIlP7plPYZltqY3TkEbrfGa+5lWKYcV74y8vq2EdtzSodoTL8+6iB9TGnUu
7jLReFGnDgwxiro8jW5jxbtBAUUETMltn2x1GcnCGenNAv/aEBRlKfWKpLqjY2pujra5kZcwRP7A
XrTh9P84O6/dxpGuXV8RAeZwqmhZDrLljidE9wSmIquYw9X/Dxsb+GxKsDD7qDHoQZdYcYU3ZE29
qo3Q3OmV7/GWjsW9FWvlUyJIjA3cKdaxjwom2V2w8Q0t2mJ44VATBBcR5ni99V7brj0wCCt9cLCn
QwbrYHdp+oraUrcJyWu/p2yoNTgoGmpamZ1GaZgPdeIFWy0e+/U0Jo4COt5/VY7X34HFiwrwYcFA
rQRio7mKarvivGTmSLku6E9ZGXGhmgKCQW6mmwY49KZtxbSp8AV8oZ5Wn0IPcI8J+WOn8NF4iFrf
/zJ2MTQPlSfyEKCNhBuwGRr/9CoRiHtLdTIojR1FbBdbLTW+J7UoXywVOls19V8zC6UV14u1rQGx
YxsZE8S9mBpU2wE3rJquZOso2jteJneoTuZQtyN7/JEaaUdKSmBgOTEdVXS/6PC71S71kmqjD/aE
KaPrvFmjGT+JgjtNcEBOZWoa97kTDxtE0MXZ4PSibV44hGK22hSONwCmC/V7q41ozuAwv07aBIjs
KCtIIvr4MAWl2tLJbnAEbFNEmIzgOxjlYQdH83fRTMPRVQTxqlXZxmYF10M36HvUEpv7Wi+Hoz7L
WUy67PZ1DCqTNryZ1KtO9vljMgbQlnwoMxYSYo8Dkld7J+NQcf8Ai9S6eDOhN3Bfx7TXFCBuoAG+
+O6HEeXqqm530eTQd45tEjRPHzd91LirylPOvkKUfMfbrr0OFlw4NLvyVWeU8RzrB/x/WrlNMYRZ
d3lHBlaKX8q22gOy3s029rppk466Rz5cd7NYCJxUOZVbiU39xm/Hf1pT6zcysszH0Bbta5tF7BcL
dGY31MZfIc/5P3Qvop0KKnWvZ4jcosGWbYwu+aLHwZes5BS7eXFXpMrderFoH9WosPxzJQ0Yu+Tc
2f647sK4A/s6lWRl1E7KIkKovS5o5ziF+YgZWrIJazhGmds66y5iDiaTCK2J2OHoSJJ9VLn/YDit
2JaT8o+WCBs6vI3No9PNiHQ7pcjSB/1m0pLgLkKl4s612cvdSEnVaaS9DlMsSxp2OK1cy+XcclM4
QjYbP6SqHdUtJ71xqT90iI9MCWkREHx9K6dghjCFxcYoS/mvCydtk4samRINcLde5D4I2RisYJ7D
A+YJpL02ppzqPNuMsvaP1IXRRCychHRsKo+NOdDM8kE/o76BMnnJZZD5A5dxakSbNh+iQ1RrtP/9
INkJAQg+6o1mE1kqfoWiNm0RzyyOBdW8deSY6iDGAfx37ku6zE7rwFgpxrcQ5S1CEU5rNKS7PvW/
yshtviMYkn7hMgJWpsfAdJzYXPclh0bmbEw96Oo7UZskOkNKdFLQteBZHlaaD7wtpoy2Qniz2WZg
yygNmpZ8bhFOWIcuiX4HTh4ntGrcTMpr7mKv6e484dfPeVNwcahpulMu6T54rF9panYvnHuw1aIK
3kIhdCL0SD9bSVXteHeH/Tgq5C4m3qDEn8ZvCVftj4kYDBioHW3UDGjugw6USxlXpyjR9Jc4tWnu
82yV68xSBBiV/KcrqwJzr+48TQjUpAb1irBxwK3AOVzpjUy2hgQ1JrME2nrrd1unGrT1KHKUXNPB
qmbGNAh528y2FW38teZaJsFV0B4KGWEfHmc9AB0VwxKAsb7Jk4aa+AgYPXRKA/JdV7+lA7WqrLTc
F5XXaptXkbfulAheI6MglxGsXUEceY8PrgAu1OKPKf7VQqzlAs2UT56Xqo0sPfsgo67dDCERd9tb
1a4163bfg4jC/W4CMzIU7WuTuvrWzHlxGmHKBz3qh3PsmNStXSy/Cs0UJMyEGZEZxF98TGDuS70D
e907zY+4lelGr9HuseJCp7uu3IPWTmJd5IZ9ahAZ2zVZW99b00RDdYq1uyTuRpBFsL3Wwk7GZwDk
FPLbUa6l1yFX1xo068okoUdqiZcigLsRKYcED6I+6Zc+rRKJ9iPq8R1mi112/py6cqE7aMMXe09c
WRCdLOxgLa8IXLj0LjowTnWcw2IViEdX+G/S937ZcX4f4ZTriuaWFJlxlTbjoyeLEIPn2s6CNmOI
NGx9uDvPdeDFhGlaus8S+om27v9tVnZyH/Re/lXqfXWIJGZGgmLFLtFhhaisMR+10rW+fD4hf8S8
lkweCDxIzxFzW3gxfOQpQX1pcYPMvWfTHAKegjTeQaFoyWibHhx5LahuhqbYT4NHPTJM0lfNH8VT
lObx1grGaldzlCk8UvBWiRVu5hiSktdAa7jw3f3Yeuley3NtayaKOk6TqJWVB+JrVfvBgdLKrz5B
alib8OW+wYi6xmnzEfkysIL3HIRVP36ZR5nF11DUOXGwQKSYgeBzjNn51h/3fVrr3z6fymtkS/Rm
dMshWTUvpESkUVpjNurtCQlE/6eypDzM+lH078vsOR+QSGZa/dXQFf2PfCriG1zPee9cLOT/hv+z
899x2spOjF2XtsEzzLpoJfrxCKUJkBDNVDt5s7Lsv4sE+eDkITmRs0N0W+7lwefjsLE5tU2bPfRW
TOISVd6NRTTmVVp+FgxBFCkhtRnQ4j+uInSyKLGiNnyOdVDB1I5m3TaVvRZBC2D2qacKiob0jD2k
P//5gl6RhOAL/zf0/PfvZrSw3WyMhNWecpqMq9rzfxqlcUt34touRVYAsSoqZpB0F7s0aqWJ4jaD
EKy/aRLqcZa9Zpb2F2y1G1o3VyiCMPGovLkuRiQYBXz8HjTJZWDwoj3HxIClp36i3rafkukWufOK
+hbjIByImhq37ZK9P0h3Cn1rliMHEIBYIg0sm7oaym74dYDKNd945tPVMJVPFUCvzxftynwGfCPc
Y+KWwFjOp++EaQXPLzrVxV6ORM0jYonl8CbpHvz3kQysf2bTNK6YpWIS9DGy4WyKTgKNO6B3xwpA
SJLCiaDQ+PlQ125pzGNc+M0IFKBQsiCs4tQ5qL42o5PlqhjnOTkROE7U0E0VuDDlTbhrcMK2moBg
VUHy2gaKUEQPPW1rkaWtM9OoQbb69Xel9+26yfqWjk1u3bW5VxzJmxCeS9JyG8iJ2mJFr6EYtAyC
JjzlmionWIYeWpvu3DJ0uLYp331ZMG+md4eMyJYPN2vtP1Bxr20Ji40/m2bOBjyLK2TK+sIr9SaG
eEN/RdgP1SxtpnXPllneWKgrlzDH+H9DLa6MPArdttEC7RnYyUp4wyYMi60TzPA5IAufbwrj2tRh
14RXBIoVaIYvvkvaSexVDgovMGySvNxOKQXrZjcFaqMnPbCaGUdG484AVZaDIxoB+jkhkLhY3jh0
tskqLW5pvvt/P2Xx3TbFq9KvJ//ZDx3x4o6JmDma2jrvUpA9MMnh10zR3q+oAUYI2oEdAAgbaPTi
q0AvHlNKfSs0bLRt1bnhow2cFzRLBCE3kAbMWpPgurBpu4dmDzScVknnRMHac1KcApQi64POeJwF
ru6cInZ2ml2ZL5U9+L/DsoCOYgbRDuzIuAnSnoA5CYZdUFblRqXUtctRettqknIna7tfl5mEQSIg
832+XpfPCXqnaLcayGH5iLwvzjBNEnLK2J2ebWewqbwSYxfB8Nfng8zx64eFmP1o8LewAhyTUYmd
98y74yRKDGRrqnHPSWGo+6SQ8ls10oSDbJ89NkFX7fu4ctHHy4Ib1+Hl54EZZyPqvNKGgynOx5HH
HL8Zs7e850pV5aoAxOSW3o0X7EqIhSB8MEv/WMjw6Isx6tRpEBN1neeyQMGK8oUq95MqwLvc6TQu
xi4/TpG/+XxKr+UMH0Zd5AxpTeGMWpnzbMLVPjQdDSJ4pSiV9+CjSj2sNsrT002MEMChCEvyHyOn
n/r5r7h2s+Ct5SARRyVfXyqcqRZfFqXF6amTxbHSui/07rdObn5vujSm8K///ny8a4EXBk4mSQH6
rmgNL26XXGtlWPtGetLsCFB9jk4n3BLl7xujGh7rCgusCrqz12T+Oq56kNA4dmzcDtGVG7/kWjwR
oEXOaz5fdEtt5TjTcyVqx3kOYQwAolbqNe0pdrSbkt4XHVRapXgIkMd9PvC1+xUVAuTZGVunnPZx
R+MkOJi88NEpKoJZGr4Jt4jaNOiMG3ChPx/rj7XPh4NL/sVco/5NDobm0eJ2oPPbZ0U7/GEvJvnf
CYwN0CgaYjaRXh3mD0QUZMv1Trn93qU/jpz1oaKbDvMFPWJwZq2XbBpsY2G2lDPwWovGPX1nmky3
1P0uH9T5t3qzLgQ2mQgXfpwYO0yjXG+H9OTL8bnviwPKWLvaLY+VHbx+Pi+Xt4qhE2TNwn7oQDHm
YihDojyfUX6HLtasnN6XK7crbkSszuW9YuIG4LqzKjpqkMsdpuPWWlWGGz5bEuXnEkjFOokbce97
LQSrKGzWXc/j4RZxS4PTn8w7WZKUDyHYYVHOSO/cd5+KvLf3UV/6a1P+qPs3F2wa1T372CCWt/Na
MAXuaE3bMsOOmiAroKkpi+Sx82v0LfyUJoxpFyA4oPNUY2uvx1pX+95M7DtNT4ExoZCf94jn+n2d
PmAF8Fg5fvhX7Bd/yRDEGL6Q+gMlhoBqaIlKdd6tbe2r5kewT1uARrrmEA/ogO4Sq0u3PNnBWllA
qnMPiUuh28DkvaD6EUdlIWB1hS74UiU3mYJY/PmyXt6p8zuFA7DtIQhMRWSx3WWoZ41vVeo5TwSp
T4/2kr9pgaqx6Q3nvtenTUw/aJDyxhNysaE8HEIJpMEfYCFoO4sNJaugTWVdqOfKqunRqUhuEp3+
1uffd2UUUiCPwNaZdWaWD5UBIsPSkV7CWCuP3vRQ9t+6AO3YGzfUlWnEQ5OiA5ciQF3e/I/Hg4wh
KUNfZSf2tg58wntIk+axjO8FZLrJRlx5OJs9Ohg1kiv/9RNJWWeXdlxX0Wf0F0PXZZ5J3aJB5cfN
vWG2EFbxYf98jIsb2JsdOrh7cbaCg7+8aDD1EaYXobsJEwv4e7yhSX+w8vS/RmYMg7FPMKtFI8G4
3IyTFdL6pmBz6ojgNpOtqEFrYXhjlItbk7uSl5R7hjFs/Eg/rlXSuprbu7E60XPkbBe988W3e30X
jj2ilmnrfPnPk0cz3oWOSm2PuGye3HehYAfoIKmAAp0GSwdkhHzW372dh28xO/GGOfqVT+PFAq7K
K011YblOmCGpMRDIWhax+w3ZoEMDm0ZL8sdA6265FV0EQh4a7Q6uVRauAWz9xQGmTApnro6jU2ak
9zNcpSxMwpMRGFKm3uy6uGGjelm0ZUAs+fBwpZwxX1Yf5xFMPEiAWtcAmPnxzyxARi0fAkndCRGf
M1DcPtwIzE2eB1sfn+rICuCMBGXxbWoH5wuyhcgFZEl7S7n42jwQcOM8bGFIYjjzFfRueWHVFnGI
+NBpJkxNunPi2nsqZHekRb1zYKLeOItX7hocoigVuzg8o+m29NpKpYhqvbbjU4jMYOrbe4Fq4Xhf
+ObPwXfvrCSh81MenaTafb6RLy9TFgCpKYe9bHAZLFbckzFp2gQ8fkRO7LeW9NWuiG3n8PkoV+6a
D6MsjsuQoQMM8EKbvRD1PQ+/+2ShVLJPhRHdOC4X4ca8o9590Hyc3i1d16RFrEOlOtl5cud3UDna
5CvwgA4ki/8rCdBAwQEAYnJ+I5q6soYfR16kMtJAWK70TURh65j8JX1ulL7OEc/xNWRz5Jc+T1/S
tN6VKv/2+fReW0QXk9RZi5YizNLakuAq7HyFwKYNX/ZO6pkHJTFIbyziZdbC1LJN6DM6PL5E7x+n
NqntQo98tJK9LD31YZXSfDfByqOUFPpPs8+B7g/3w+A8guHeDIV945K/dipdIB0uwQXX6lL2jbCm
bIewGE6j5R7QdX4QQjt7GO3+6WaX6lb5+Np472+BxfdmU6r7oe34z02nzC1imW82mC8k0sI/CkNx
Zd/Yu5cDfrgFnEW9LkgIlqECIyRe3nU9UnYqQejrfq53kXn81z2DcYRBMde1Zy3YZe0/dqxCoxka
nXRlWlANASqGLv3E/z4KyRedQdOYe3OL+z2Mh9wuMh/jhaSqV7GQyUZXw62FurIzccbmhUSKc5Zg
DxZHry6ifMDmjaq4rm3MVNslRbLrw3aXNeVbG5bHAnQ68/HqmPAOnent86+8vN7eD88J/HgwIpF0
+MlW8SlxaCBjOG4GRbJ2K+eWXObl5UaL1aDF4M9tTnzHPw7U930tBgS8ns08oc4Ex54dQnrKfiFV
9ZPbfZrL6IO4ikSCR8nB0XUZ6IRtGk6GVMNJYpEmrfpBw0vdxDyid43957N45QIlTjRd22I/Etwv
C/Ft5FbCLs3+pKUhohj4lbpbP9Mh6EVZ88/Q29Y+A0F511Ue1ELbrZBBIlS48SuuLCa/IqC3MjvH
XcRApXCVbqQ1yK38bAvYiPqO3bXu/e8mLFzpn7pMh/8zPkT282CNj1Xw3OqQzY0bR+ey2jhHzYSX
2MWSyy2LFlGDf16TgCDzpG8+mbltP6Wj8tE8yOBHIGi6ERPUECWQ7LgxBcaVVcc9CjNh7lmf8Gy+
qN49om2WC7ubegfnR0O9RBPCvi5Vx7Vdg021bQ3ugCPf4jbzVlregVPVuhE/2rIxT2PqjICHusha
952AyBfpgO3CuoEHMBlrXW8J2UIdwbHGETjK4bEnKBJTienSYxwNzRFl3RjWRf4qWx+KaleLg5yl
eMD8sOKiMvbciwGCT/xDCQJV390R/KIbRtXJQLfqVyspk/tBnAMAgefRWP5EHAu2EOlJD1JZqR49
XH13cqxAE8dY8BYJCbLHXQW5yIQoLXKAW5Nq4d25yAu4cWNDCwQY5NQJAi0ByNteh82QRlp+r9y6
e+hEGf5s+rjZYHGA4JUT/KybctrUXfZ3JkqqCYGmQZnLEx29GN8Fb1un52Ty+hemsngoUpRGZJHb
m8yEJNlmfX/gRsVxZSq/Gm2YbPOoSR+YJCSotKxZ19TyXgbPUV/IsMJ7aVr2Wm+RmIwms19hEB4f
gtaWv7UUPPuk1c2T6lu0dPAi2RMv9KsUafsXYNt8CmAeMLu+BZgQKHU0k5RGSDrHoTBYbzeMUZqL
E3enUHleU+PX7ga8kddJUETrAsH9ve+04zlC371dgYED8cs/hl4HsMDPN+aVo2nPSroBhQ2y4uWR
sEyM2bpY4SPQeBG8omRER9O1t6Vj3DKZvvIU257tccfOhQbvT3/o3Qkw3J4A1a3SE03ktW68jUP9
mElnX8NsS26p0l/7LprUJokr3QV7Gf33xhCJGrIiAvgOC2DF8UoL4scCMPnnE3gl3yK3mEehqKmb
+rLs2nuxZ2Vj5T5XI8qtUIIG41dDhT/3+yNAo1UWTusEYY1M22NuJgE69DiV/v/8iLlAhN/7H3uz
j7cLaFUv5AFLTyj37spQY0aHu2qoNxNC7Ib4Ru8IMcUIObbuLUjr+8C55XLwZ6d8qAiDEJqRK3PD
g1VeViWMxqx4RvkJYw2yrjCBLMYq4/s5fuh3zfvcjJOdP5gAddMSJVKP6qEvq/prj4cUrbOaWiPc
opOF8dV9lbNkfoL5ZqYAYoclucfcrNg0hYKhGTvITaKlux9Mo38q+lg++TXCS25DI11LEP4pDK+8
kVtfxgoU4kyMwRDv9udr/OMsW9WUq8YmwINarcGQGpS9BREH74ocBTGTNDnUsPVROQWWiQd5e+Ow
GiYDLObY1DFshINHbnnhpzimKDNroRWfZgV0iZhTnE4bu4633h9FxaL97vi/ciPZiAoQdTLcSFeu
nGCq57xd87kiAl18f9460zAlICWUDgHVjSqk4A0hEGsddaTLuLaA3946yReP9gz3cjFbotCN7d1y
0juMDUfQWzps1/H7NFYnpAn/Ts3mLtfNs9W798HN/vCVtxrYCZV8qjY+FYvFW22iCY0sv4pPg+6X
G2lLa+3Tttro2oyl1qobYcllrsnJwUyJAqUB7mvZKwPOG2axriUnBHzDg65E8ZBUUOI/vyOu3YiE
YD4YF5/MdjmPoaibwMrM5GTK8fWPRnA2nhPDvrFHbg0zb+F3t7wGCAn8r0pPLmItIJTbWJ0Do0tP
NZ3tn59/0pWJc0x2RsDGIKZbPl4ajnpx6ZTxCYNJjBaC7NHWHHHjbr089DwgTBi9Rd6RC7vxoHJ9
kBH4PXg5Iis0NfCrKPSEuismEhBbho1nwtAJYZds6zpSN4a/Mp8M7/jAQfT5ap1/3rv5bOnPlIU7
xqe0hQWTxeM+EVi659Etq9Erh/v9QN4i49JErCx8mpJTl5pPQojHeILAiW5h7McTXKS0uZEWXFu9
d1/mLW6TpCkNvUu0+FQ15TGW3Qvn7JbMvHFt9cD7kQGBc8dpa57ed9PnOlkRkPDE4KuHU4X0Fsqa
8x9A5sdfukBR1n208jsPy4++3SZz4UX7KRLvjj+M5qsaftrOjfbd1Z9E286gDwFrfZnA26hnI4Do
A/kivZUWPBM7QEptGMVBBDkCO82+S32UzQux//y8XLnX5oyT98PFn/biCjDx6gynofVeEADAgCvg
OrMczf8L8VHnKaO3cbgx3rUlfj/g4jIg2XJ7m2f/5JSeRGArTdb5kMVr2fvdnWPhd9iN9O7a0owe
yRuHAwqxGHbnJQradTftPA2ZKl/m3qpGeQsNAzKalYMo5c40qxz5HwE8Bty/uy/9oHjKXNHuheiT
R2xPWrVKaEiiiDEzOVQwPtRGqa/MMofzHqFtbSWa2rqtPjy53VChDW2MZxOB8RXmLHAgO38EuKBo
2fMKoFlYS4osvBfW99qR5V9hgw0dpFQYdY7eomSIJMm+qtAB8SHb+1BfXUSTH01SgTtAec1eazPz
sXVb60tljoh5Y83bQ+uCG1gde0c9TDCCnUr2cDvtJt96XV/zm3Lv9fM1uXIieMFNXEhmu0z9Au6o
EPWnDebghRDiz9NCVxl2eXruylnU51/YyfzwHxkcaqP67VhoKgWbrHzz4J1k7h0h1irx7bUab/Q5
r4Q2M26DPITeAEHGshKp4ckVJkWpn3hAmtc6VMNBZLmGPMZb320SfHbWCJc8ofHybwqv7j6bzPI5
CECzfD4/F1uWcMMyAZjTJwREscxSZFwweSPhRt6oX7anSMeN4dvnY1wrrpGbcJ9blGQu7WbSTMoo
D1puJc/e0ILftnX4D+r0R9OgKsMFEPU4B+VZufZi/e/KLm6Aoa89KtwE/AAXwMhF0SvvJql7dexS
bTF/xUPnbvWYPdzZlth9/qnXXhXHAQgN5pTe77KOLr3eCjBJp01hl/96nuKWHe5QdkhChKlu3azm
XD5exMfUsmnPg9IlE1qCgFRhlMk0COc5x6E5iIej6NWdHfzI0MWi3DvggFq2zaygMQA+1LvuaYy/
uka10vVmixw2UpNeohCTowjU/UXGZE7GQ+J8/XxOLrYYlTjaCjr1VcLLC4BnFKaGguTrPgu/rWC9
GSiUVrp/Y+avJaYMAwJrjl1AL8yT9e7piyo63eUQJCf4v+dJV+uwA3QZlz8MGHerzvGeYqO4S0p3
Z0sbKlS678rm2R/NGyX465/7v98x//2730G+UHCNpumpcTX02eoCCaRSnj+f06s7GrcjD0wScPFl
I6Wakky3O14aTen3Zqs/lBnqyMK6sXTX3m4/ABXJ6pGO/EHmvPuWwBlFX6NYdCrbcKcP4gSbN++7
e2TmNobw/vXsnFaOfQtudWVY8npowTStwQQvY/deRpXe5eUAnrqUR9eoh3swpvlvkTUJ2nm6j1SA
cMMjTKsIt6YuvXFfLJZwBkrO/B9aDoA0fYAiH5cQe7vYF5qtzq3XnV2rui8C/e7zBVyWqucxfBwL
Zywo1Xgi+o9jhNJVuL548mynEcHZED/p4QlcWF/2b7O+Ru0F95Xp7G62bYwrXweOTSfBpNcPLGWe
/XeLCvUSDoJjqHOXo0hVr+zwbzdElQMv9eQlzg+G2JorBAfc/Kkbc6Dl8Y0EcLF5/3w6BTifxIxJ
uDAzzg2/cQFCqXOZip+ObO6dFikOKHw3Iu6li/X/G4iNS5GVlvhFAj/2fT54cXnG1K5ewaWA3xAK
69g6CKhGlo89ClzLTUg8tAb+Yexr5alDNATqfszr5jh4iQ1Qwou24UA7wfONbKW3jkIbdISnDtef
6EdEN8oeV9YHpgnAHbpegDb+vKbv1of2zOgB5m7OITbsa0uT+yIyb+EFXBb53dPB1JgAVTFvBaNh
cGUuNkFCcOzXTlSfMbLdZYH8bcqQ2DNLX0qV3figRUnjz1gWKgWwvegWUnn9uOH0sjWjekgblsGq
UeIuq02aARVs3WzYEhwheRq78aNtojJ/45TN//TyM9GhpbHNLUmFY36v380lal9t1SVFc9YTEx2Q
esWm7tPHYnA2RoQSM1zkNsNo4KDJ377xtYu1G3v9zwgXvwAYpjmHWZeQ76rIyE4GNB9la74iivEy
JeVhMIst8gt7N8GEJii3xHtbjB9+wQs9agjFNAjopdgAUdO9Q3Nh7RjVjVfq2vpT4GdKZiKOvyQW
VkWLcI7Pz6KDgJW3iQ+GK6tt42tHIfUbb/PljqaSRS0LlBvLeZECylqDuaqq6lwUrXdKOt15C4Qo
b4SZV7YZ3TaPaQajO9exPq61V8V2h3ZDdaa5OKLn647Ts0BuYA/hIb2Lw1EeOrBsu0iQkn2+z64N
TZBj4X0BcpFAejE0HEyJlkd9TvsaBU410FcVdfYYBX74I+mKiMolUuJmGY7OjUvu8jLFbJc+m2vy
ksz18I9Do8Pnt12pI6zgIG9VGlGK+G+T3XnoRN74yss9w1DcpnPQwY2hLw5T3mOC2va9OJsQpev4
PkyREMA/tWyTG1nbIozmxphHmAtAlO9o9cwf/e7YjljSRdiOiXOhpv2gzDvh/pxqfdPLgFvYPPzX
1ZtHo+I696jBMS2mcBK5QwW9FufIg4bjua9yaE5AbZGHgiQfIfyBaduNubz8QtshsIExRk2ESV1s
1kl6cY3NVvg6iuDFHgy1qjCAEUisBo1/bCv/xnjLHIwp/TjgfEbfTWmTaamlmbH2Sumo3XUS7d50
QvfFDrNHjZIyfI5NmybfuMInhIUSNKILBHc+n+nLHWTDDuGMGLO3I/Xfjz/CVkOjaYSZr5jVrD0r
/kXA0zYuKogo4H8+1OW5YCiSPZaVzOMCNG6TF3X4L4WvoOF/x4gmB6aDI1B4Y5grcRzjOEAeiWNc
nfvj4ydxY/dwevzwVbOqbW0j44AjXzA9REOys+KJoGq2F6KuA8ji8y+ct+XHl2UeGSkyF7YSWI7F
tnWFoZBpYQu5FlpXyQE9x7Xnx4e47Vdl8KuL04dYS270hK5OK3AOx6TzpdvLBHe0MwLLhm0UdGG7
TluAv2b24iXdrXvt4utsKFKsHEVowiDHWVwBaNq4bjxO7mvpfUuCPlo5ZYE0fD5uEWZbgau69/Ra
rFTd3YLIXHwiI0NGnDvERjDjgT6uaK9qvRiEcF+tsn6N28A+GxEaGW3YqBuP8OXmQWIimFtsM1IW
5NZi83iq75ypb61Xg0b47FPAMtreKdKpxelPynD+GeGkm6q8cRtcvFczbJsRiYwoP+neYnIdALOV
5hXWaynUFwsgiFllJ7MV38vC/jIW+TfVT78/361LPuQM33ZMzIAJA0gmCTo+TmvkadBWsH5/Qabc
RTy0Q+1f88Fj2MaRfp6FWhyoDLivLbJ2v2fCGNrdffVbjbeq5MtwZP4l9IQArVMPREpw8fWdFfuh
xM76xUSzMs6nfVg55xtfO6/c+8P5ZwxieHI8KtAXsDXXL9G/En7xgoNaOL4ghT3bpFXilRsPHPM+
5r9wO4nolN8Y2bw6Mh8H/JomznJPZUI6uQdx4qXEq6vZwTB12u+ZQf+2eJzQi9Vx4XLgnJppv8Jg
4sbwV+aWm51nbX7CHTjmH1c5cEXumk1UvXRhtm8T+6VW5dfPvxAorr0gnc2baY4MqOszkukus+fe
nQT6qZZ8EXG00fmqrvPXksZ5AKyjCOJDhpdcLoOT5zVHBNI2piE3jur/rib72ZHjbzqOD4WBulrw
t+SPFrdTN62waCVUy+t/UenZqyREbzj9CpH3UJvFsylRvVVhgcxM9WDkCS0+y14FwYAIofonyMrX
rAlWdSx2WdUfQvB7nZAPSd5iflps//ygsryfTeFDv/02JS0sgzha4V39yoF/i2p3jWLfltm7G1Mz
X0Hda0D/lnhuih9Rpf6WpTpZUEa8uPhKPRgzD7S8MfrJHvVOeHu3qiR6v+V5jPL9YI/nWg92Xex/
h0X7xZ76jUKMOI3rTV7bh2Jstr6J2BliAyAO7mqQxlopX6tU/Bbo8ztxLNYaSuCy6392ZvVNGPEB
ZNJaCfUcIzBc58a2Fxoiz/pTQkQxFaXaAM+kHpT/sBO6uz72AbntrZD5QoCt6NcGZD2i92OgD2cV
5m8o1B4rE+1V/ne4Xd4rMmr3f3gx6Im6ffXNmj227QRmFjiwtYaPuF5UO0cFT0JDExQ5wa3jNhUd
lOkHgscPTS/PnqXNf+M88DfDTLF/Gqv+HPEYOkV3B8QI9f7+S2+oh8SrwVPZqOUnzV00dT9T3xxX
E3WLfZ0aaxMHEt8an4ap2zay/pqlyFwmrHDkUKsZ8l2fVNupVWyH4FuG49CmnrqXOnDXcRC/mKHz
XY+Ne9OV2wqgRu3LRw1VwF6P9o4cvk2NPCaC9k6o7I3j4SfU4G9at0c/G/+ulbYz0QSOu/ZQpe0j
b8jRzuvTUES7HBeQqqCOilhsphCv43ah5bOdF01zxUMUescubo9sbLsxt54cYpZlPOeuCNdt7x39
Eu8aau5SYrqsYqRkfJxmvOYH3oePHiJic9maB6ta+QVWNnls7Xo/ee7H9q/RVn9TNPjpIq5Zhub3
ocz/NbDrinvv7wnlinGW9RqC4pA2aEdWTXLoTPtRIRnuoBlYp+EbTS8EWNytYQ1f2qqZJX3WYupX
SE6wFcoHIaN91auDxLrQq/3vJdMpG7ozXV/BqQ23Q4KAN4qSa9Te7v0J5ueomc+dRA+1Z4Yr9xQI
N9o4toeXQv8D2xNPrPjdOzelq2X7XPq2v+2M/EGW7ltuT09dkr6MDgR0Ze1TV3Sb3ktRKS5LTAQ1
LTLOMkUY20B40JLBT67zSLqgE5GfFcGYnj1E5B8zSMcmTWtt1Ls7PQmwQ+rze9nSahJISZrycf7I
KofprWjj8XcUIWY/GAtgSTz97rXh/2g6r+021S0KPxFj0BG36rLc7TjOvmGkgugdwdOfbyo5F3s7
LoK/rDJXP10Xv2aQIm2sYptuY81jw2CvIGfBQcR4Bm/nNeGW7tbb9Mq42bzHP5evE4Al9VGnplN7
3GCHqE9impb7ztnxXrpgYpG/6lW7tevfM33+esY6tAEF/nb0QNO5LmO2AeOJmKBoF6tH/ilZ6sDm
9rjQ6pPuNNdmd7WJgEXdWYuNg3FLBsna8z+o0N9b4XjqoVZRRO/HZy/81lnu1g/Sn+ywitwb/TD0
Dv/QgaWYSD2jodXIbNNQbk+bh3Vt1D9nY77vV5dt5mXk9qTvZnmhTRVltGSgPVfW5aHxs13hB7Re
ibcF8yrzzt0n0Se5vJ9tUh7JP5ub9JhV8wvNitdDfN2TZkfnmU1aUVhPr0C7/VV61sMy/1ryy92K
ZpGT0xzzSXNSbuPPdKq292LkpxKHFLNUmW/NlBV6lDgLE4pHBjSk7TNJutvK+JN42UbHyR4zxn5d
umbnW4ouR2tl+6Fz/S5gBlq59hlHecXo55LFpaMxHsySgah4AwIn/tKX/UOBJ5vuzpt+SHaW9SON
ErCmRwPlZH/lHS0jK5hXzyBe61MV1ZyivlD+fZ5zZJ5tc50z/yGBfMYlGcH4WpXp4YIS8hjwqKGU
LNckETPpv1LGvPf8iSHlP5WaGV1xiZHCVdqkedjZW8rEJh8PBp/pv3ZEiah1pzcYT01pfxZEm94N
Nnb/QYnrJg5eXcM8cmi61TG0tG+D5M2Qai9OBuS56cnJM2PjxTOiR8nwZkR6hUw2Z1oL4fCYcYOx
Bzyag5Qxqdah7q2DzqgzfBGwlWQbp/td+IwjNJ11TstmH0XW5a89D/OoDo3ynznMZ6D2fQqfRDN0
wHqNyzfyW9bajskMjzkgsbQs2wd0+zZo2o/YirbxQrVSjXTI3J9TV16JB1+3XTc9p0lzctOMAQRv
sAHzlvZ2RsHr8iMlM6SdnXN9Dc4VfYCYHLQoWG+QE8bMAbuvf8KUW9wJA40+NWvXWjuTfe83zVfG
ZG/FncFA+C1b3bXwZpYXp1XHB2mVuwSoOu8+N8aX3DDuKBtUPfW2unq03K4Yxkvv4HTa33hTgsP4
YEE3Cc+WpZYGENAwkz7Mb00pBPvYIhUYi21nxVon6YL62EzV0Ul6GN8b2t85JBeWw7Ce05cYZuXe
xcmd4zL+LdgzduMsaiUhm6bk7JtxJA1AIaeLPS0M342mPxeDdbAYBmdRhu1oHxoh6J1SJQ+N+U1Y
MmZhO4XIUFYVLKlWZgYJHcmy1zD5Oc3MgyuZWmcfxd0WDTwZjkLvDzLGmUblMdycLllNa1Muey+Z
18fDgRYke4uLpYfrT1ayH+encFJDwO8rWEBrMehYZ7EeHYmTOT/7zryT9CzCX4Wlfs6kn/i/An91
0uP9a3MMK5v8DAJc8LxlxcD09M5mNVHs3Yvjgrz+aXEaeBu2okhyoHfWpf3Ou/El+zDVreHB7N87
0+8uTQ6+MaScl3+28tULi++ZRVGHFb0yv8+udYiHF1cUvDDc1E/prpvVRBfcTVwr+z14ooEfcI3E
ChIs2v7BhEBoGHwgVW7L9jFKC4ZYT6cF/QerTExFudDqCMZb+vlkp+2ezvUMlyqT01w4J+eS/YW4
2mrbBUxh/UKm1dZOmnvmhJArcrDa+Om6xD9sdsN6cutVBErGUDfVu7T/egFy6O11kD8XbriTjHNG
qotMRoP03VmHA6NvGts4FlyljsO30ofWZUrFdbU2aK7b5e6NtsW0HaUXOQOBmKX+zvEYTXxamE02
22OPA+PylFR0x/HC9zRUzJYW+6aBm+xirS9p9dtcviJYOPKCiR3k2RCpclffxR4XNIDODYKyMCpp
SMAEWm8tsRN4wJu4xr/ONZIOhD0mF3tmH51i+qL9eMxZoYXzH/1lvZr/0Hf+PFQOI0yYpDA09w2t
ghuNkcjyw3Uuzil6nYT1XTyEDw0jgi7WUzIQayoSRqNEz14wMMA6H55tGiuXy2ht8y56mMOB3kOV
9xj34Z96pBNPM8afNWXo0uNGP30dFh/KqNw38dElYmyzg4fM4dqVoQNY3Zs0et6k6fQ4QxM0Pn4s
YutM8uDBwqg1/IAci+rotENKoLYqUM7zLl3FjwxLfhqMkJR9vMUjM706eQGigbpG5kU0XebgpU4e
w3B66sP0Y8rH5yp0dkRj7/T2VUETZ0aV0Gn40SOBucJOccIEQOJcGAFAK2+APVMDIlfdOONfkW88
Bub82iTJ7TrNBVhhtajj6agjk+7xh+FHcvW+xdXMaGM+OITxexnOT715ffACTKbFvCCDhuPgNZM6
Vb6YbcJIF6N7b6r8BRJ8Ldvg1JvLl25qxt3oX59JBDlK0K2QCtTn7yMnw72Zn+P6+tCO0dcpiA5x
uPximMyhsibKHXMMo6VY1pM5f0voS42aOHZhPKzHemY6Yflkxv3JHZJD2WnaIi2Jo2Dfl/nbaqp/
0Bjyjsaq+6JOHqOoOVidQ6Um2spJPjvk1ZTT0rXBs8ohMvU5OGV2+HOqoqcYY3O+JHTc9U+00jt0
bsTEZ0JAoZWdG/LJKR8p1yIpYFC+bpr8yZ5GWoRef+dx8VI51oFWBxVLbzdWkr+NaSOcChzoxw+r
XtVMlrEfiyk7S1wyKupblbpvfty8Epl6vJ3OfDkzp4V5v3Sj8MazvTjGxoycR9pqM465+qRoYUfl
26EPGHnb0cV8KPx7yv2JpdLfx/H31bI8mq13x6irdWg2jDBINuUq/NPE1BujrpmjTJVM/5q6aPnW
mp+wtmN6+8bfREr5bO4SSOUaV3d+kVIz8kJjwzXN1Lfupd4vSNsOF1DDmMEQXbmqVjvxgJv91zBn
RRB35EJqf36LlxdEK/1n7MTajulDMfxsmKcGdw9kVyEkaMyy9Wef+SneTgLHAc8682FYXD6f72ng
owYXcf81zxn5O1r3FUZ0Tt2Qwdya3lXa+UQgmakb63KmKyrLkaAESzFWZ+OXZx4qOSzV2z9IlEiX
kK958Lx8l1FZlDrWPuBmzdF/iArjTDzlMRyCQzoxkRQEZSbB7kJ6A/15tx0TtQW99DczFiDVBuse
zQyKkHLEjRZCUJEJyqXpGZPuadkMVQ+LRVJ1ciDd8WjSQwQZs9YV6pS84ENC2ejTR30lneJIl0Yt
UA/PuAl2QLoHFQ/HKPlpXbHx1T+FwRGmhqjZP8jPfQe4kzP4KVkrVCktnb+a8YfowajSN7aPeSBA
08TXB4ZfakfcAj1xdoJEi23smtw+iOX48YwNHdQGAlopUjrQK8aRVW8lj9vYpuVK++C5lF/HCeVH
Jw+jgVxV4ns/VuNlbaN1OO2YnCfvymwY2La4fGFR9Ek5S59S2LkGrdmAFA/4sJDuZx9vkIvDjhlw
M3zPkk8L8gPYGs64M9tfNUkYRbchPoX1viI63JADiLztv5JeJc1LacbNTmKvOuTInW7qzokvdwaT
zNw/otE6+q/rNJIJP0feoqOOTvaf2Zbraf5+g/a9TqcMsg0lgiV+0GtXH1hcuFzWHCkzAJiTalIz
Bp1iE5L4ubGRHwIfJigPY0sIj47ie+Ip6ys2ITtgRYsV7TmhPlrum2sJCb+KTTRug+gdwzrH9ZJZ
DCQbSOgMmdZ02QQB5nh9omsTb+BMu99t/SrOTGOq7ZmHOPt3OU1sGvf6AosMTDuNvQszSMZt7Paa
1jWn89FdlbswMvd58nnpx8MFJWwblOhj1yY5Awi4B45NsFms5g6fEpH5yt33KUW37Kw1m4eJiSKW
6DY66y+5SPEpiTSa8XFb/Mi50DWNrnmMZWUzvI4tQjvtklE4B3/P0x1gwAVQSSbRkcioH9kT/++w
BR2owLBXp5WfPlXgsTyjJHv4AhFxdj4AVTwfWcxIjKaFwfHRFnwF0dfV9WA3143kjmy7jKZDtPCh
xctuzhh4AO4wnCcYSsQhm6uj9bkTM22dZzmQ6dj+aMbkIKax2aEsyI7vOb2bqZgGR52RhL2+D6/N
VltPl7fYZUSW4xzHC2/EKgBg6yHiSQlbSEavq0tCzF0tCNg0EZMIMWlW8ebSfxVKAWvuRGrcZp+Y
x8nzzshIPcKbzI2DcyGjR33PXDE72bdL8pCDi2ULY+fhUP7iewyu4d45CHGV6Ltlf5jweybznqLh
eudM6XNUfmD/PIDGCUbj2pLSGi+MUvP2LPNSG0e96kZLDP0d3e1cJA8OdmpCuzIJG6N/aftkS03F
/obj/VePaAHDFtY1wrwwfgwrnK2PDrNfOzSSQOkiqcnpVwxNWtF4TKuml8udftdhFrWX6buEDUuP
snCThdYhje4X3MK6fgeziv4oL2O4Yk7rlQRs7xEeJgADtMZWgyV5OdMt9tCPeIIvKXckuTI02dkG
f0hC6q90y/oqFm3qifmdJ3vC3UUXPHYvPZYz6lGgxmSMvRNWWpPv13uIDzAKsbO7gRB0G0cb5JCk
WoV9VlKnO/lfIWqZObQz3yAtx8p65KmOed1XqC9+QqrxJoJkRqaSTQnSQjLP/4DuaiM7RMMXpLQO
jh3wNqzutViMtN+dH2gI+Pd4eoUH0vQLGfNiGh8dhux0QVRYw7ABnrLNNUZuolUkBw3GWpqfptE9
Di5dIHEjsGrxoG92J8IPco/YpNjo+YnjHWvmEOCg2/g1WS10vWL9vAbx01YId9aE6O9+Z5genKIu
vp5KSUeRu1SWBMhQO3Tn/l5z200N1sYvj05k3Q6BDj7GkRph+3TBo5NgEUmpQIV2EzPjCEXGky59
wgEGn5IzmNF8wMZbkFnBZgjz8+1dGX0GAgq2fzvFfPA58AR4SkjFCUZGOAc7G2VWXF/5KC/mFXoT
jOcyrjlussMMcNR6RbfIaXwaTEXN93LUNBcsF6wVftQh7xysYsRXbdo7Gf258YNsKLlqzNR+q5Hv
UvbX0nshsLPLSEoP8+AcUVBw6f4MPu2kwuhtNJLHFGXeTiawm36b9Da91l8SRkRaGE6t1Z90J0wS
3jTBgt/e2VDOfLxMb2IZSTgcMrPdHhGlEjmTOx0ubrhxQCwroFD+Sv/NXUQI2zANJkHH3Pt1d8E6
nH2GqKAfnOHeQcCIkYUb697DY9Dfrwp8mMPwWBkjWXOF8Wj7851Jh2+X+EvKZiq3fu6TgdF2SbGu
Te/GWTo4rmUI02/iN/2ezKntTPqd57OdnmGCy5P8coYPbTr7JTN33ATX05iXHXthSdQ33xSpjOK4
+6/FE+V1v+EwHb7f44PsEHfzE3Un97Z/E4Qc+hIzy6JL7gX5iig+OOrCX87bwEgOGW6PhBZXdtI/
59gWZVlsLpFNO/z+pgm5fk6qsZb1LFxrH1Xxj0ObnGTGYG6cejx39OTwC7ZDaSwazHHMu/L6yqkL
I+Nx3qAUhfkkKaTaKFU5izQZxHVcMaakZuar0EEASpJkM7xl3aD1aFmzuTG/1Z8n5JgdfUp95G52
EvfhoLvLQK2M0do2ePVYqahKl1/Mb/RyWo+RfzIgkRyMcR2tk7NK1h74y27Du5juIXoxwBD2FJH2
k7Oj2NikpNvvyi2pVduO8wUy1nWwZ5QKivDPSkyTzXc6+YubvSBb8OX59h2tNJhBiY2PHm39738l
OSAup7kG0hmtKtgundWB+HIsV25UCKccmDFyKQ+ImKaqNhZrRHgY/TOML5lfpDm+qREfHWObV58e
XqXMXW2y6L71gi2vKgbeaOTrS7vaag8VRoVY83ppTzyJfNEH/ApXd3ihy4DwGuo9hn4k1lvG9l0C
5n9yUwxooCHAPpBnBkLxl/rd6ap7x7R2dMM8mf1HB26tkHNZ7BNcRCmAhcKUngP9Q437IJzKY8QR
mJSAabO3ozd+REb5heaAz1cv2UusGxwsSwgbmjfWrwa+bEjFybpNd50Oeg5olJ/Yq++6pwifU5j/
lIWE0K9xIQn2zfVlX/rM1AZSWMQ00LkHwTGq/HYrbAeJePYizz1OacfyX5FGpC7ttEnKfzfGdCyz
flfh+JTTkk4hvDJmZkeRdA/yOOvoWSX3lyafJSBJ4LTE8gFZs1+gzjZ1rxK06O0SuoM7yfV8EOIz
oSaRIkYX1APw5/9Y+QfU4OIbOxqk7Vr/Bx8gE6CY/pi9dexXcDEkDl0Lj8jEyqPo7QbDKRMcGXeD
DZgVxcFNV3vZSAI5Ncl5IHoz7W8W0U3EoMSZTrwbMN5ZnAiOTt7y/R2FFsRnc9xngNV539nfBR04
bzmgBQpWffIawJKZFe5dXM+u/+H5DwthO1GMMDu4LmmQuB7jNdhiQ6eEebgq0Qu3p5hrcV/AW4Vm
U1k/uEQOQVgQdhS6EqYFwdqcKz1D+DXWR0f7G8Afp+PaDw3gTh7uiB6r2L7tgA39Q9unqoyuHsU6
Dec9TTgY5IjSBb2bTCKRX9TIAM30vuB+NEesTQGcHBMvFPu3QOTOIa2IQ5Y6lc81tT5gOkTaBRw3
ZtUB1SfDi43crH3gSX9hxA10tuTBzu1paphgphLBqYM7sZh8xPPgHejGIj830qNv3GMaqZcH1hXm
vN4H94lcuvhPO6zOVurey4iQ7sKeoa/uAXpivu62u8GlWHENsKgsZehXhiTtbF7ipKdau1nTtsul
x0bJLGktMpwXYQGhUJ4Jc48U30lkQHIAkHTCS8b1oyEY77UxJ/fhatTHgROX0hvcSeaBFVFTU/tI
pv9Gh8RZSEj+X3/YxuO7z4AvRFzIYEsumRvrBv+e6UPb6vJF5HoDA+Zqx7kb80uKOslGsgOq5L1z
vOeJjpCrztxoWRYWTCN0DUKMEdpeZBxK44+sQe3S6fNDlwWPghOCrznZDos77cdrsCO9byNSljno
kVfjvRArYFXG0jLPOdkbTX1HEwciCp7AZi2gAyFZQaq4SpZkD1X9rXCqO49+vrQrPdSNufMXIHPN
2GF0Dn+lRACdVTVqojJWFtOYWqN9THJLPhCOWEq2jL3d4FgnAGRef80ZxDSHmwrBveD+kTiC6TzM
LcqwzkwgussY+YpVv7tZBeAKs6AaHcaB6fTjYGlOum0mSO3wRNQYCYYLARBKFH/ghF4GOpRPDkQ+
rKgZLp9yl6gtMOFKMsHV9+51XrXxU1LFKHGP5PhjzY6ZjV9mYpzygiFpZMvzhZboatCKeoYiUOFw
n9V6Rxmf2YThSQA0ngjzBPbmys3Re3nvL+XHyIZLIz4MuK2AsyBXlpu4f0TdWjnWnIlN6viMA+1+
m75KLfEXosqsDPzEff8jXQd3I6RV0LaT82QN+r1gEDo46p9ZF/+gv+FWTm6eCnGW8xtp/f/cTxfr
o0+faPTNp6W/+D0qjgXxj4HByHPHPHSGjZNmt2sqxrQRWgSyQEEevroaUCE+iiZnL2B38yJZr+RA
blmKwC5+FPuChRpUR6Fwc8h2mQcgTp9EoTyKv6OVDwPlxDcNcQPpCalxGEPf6rFSSHA2PwmE9bGi
ZLDzESF1Fo5ikl+LR1XdG28cE1rSpxOEjWNf0aFh3VvpYchfjb7CmBhf+WxP/kvgoiuxZMiuANf+
23ydlWePcZABLGnEbA4PKCClINI1tWpcneOD6Sf0h2+QmPHOrbMARB16jf/LacIzYSduVioTEc48
EKZy0hWXSxDRcD4WkE/QNqNbjg4es0uXiKQ3xle39PfqJiHQoyNHmd18MuxngO9hSICLHs/vioBo
eHgSPKPBB/ax0A6SuAUcohQEv5Ow3SzVE0vH7lajt+G7h+QDXYCFOSAZGYpIs4aVj93DZExwBJQd
k5PSIOiD5j3jjMIg3aT1V7lkhu+DGz45jHMby0+i6LSm0kES/kFq8r1CFDcbCvMK6AWyvxNwcGEz
CNIdvxXkBciPscSPLIJDqcvuEFdfe/RY9lr4xOSqn6rFmJBSOqCAzUOXOIP0ZVyY2MrNA6MFPJ34
Po7dzcoatyIN9gRZiCrtgJYv5uPtvfZ7Fl+O9ZQcecDFCY8DcFYy/zrYJOX6R7Lkme21bIp22AnA
xfyOs+7t6B73iOKa0mYrOStS48g+pPiQZBL14Zw/sHZhCvwsZr4rc5wGzHZFhjchszBDCpmmHcJM
OgojnPkBEk5SzXyCFdHC5BBfyjtuyjAOokfRL7dcrp4BFvHy3wrBLngih2YyvMhKtqcHMYwkg9wd
yJMmNBkX7649UxEriE56nH7RfGMu1wOHNvnU7w7GzXwASfAnUijiuWpsNuX0h7qv7UixKMNKWMNe
uiLG7+ITE5NLo+LajOEF6drioLtEZ6FoOJEvnAksAHdBeRYP1AHxne4FGua3/PwfwYnaFTjlW6gy
gOFcqxP84+/dm3Evo1QIKQ+YTgvhcI+s1fXrLQOa/z5Iy+HBCuTxXo/hauxPQA5wrcWJBNyIGcER
7m+KBBKCLWg1P/iYyCIbsldKFmnBY26hXMptjmIak2h+jYsCKoZXeM+QJEy9+fAd//4vi7OKEOhn
hi9dQsKgeTTd8hASt0xJPl4Io/7D8E7rrP0MvNJ/UA2yExXL5SaiZZlSItkjKYPw02wtm4lMkhpK
4VzFkByWkICOjkORowthLlwmLQNkxhMCW8qoWtBKPA9oiYRrSE+w0H82w/n4ocAV7kZROWpCt3gT
NvjdRvsdSuSZkqnsMiG/jVaw6fVyygJizYaxturfKDCe4tXY9JBRwwCefzKMEM7j6H911NnHf8BF
Ain+zkbQAyPEOSCWyEKFuUh9PbQV4hL+WYpoR3nPTtKZC5NpGOE6SOP5TvZ7n57BOQc8UfBDQ/RM
HMjuRx+/ENoEXrvYjCcm/IL+rkllAYZxgL6k+GivttKd4subXhHu11NboglG6BAy9LtvnLqMixxE
l1gfDQbrgsCQQwCmk2/T5+zZkT/0W11ysmLYNQambHOJoLDnTtFtpGOhYf0vkmq6FalBgEB1pWk3
iUVUy+MZGPa8LiZOlS84nLDglqq4XyiaSMDH5l73FETvZv2gKUeoN9TjWuYhugYh7iI92CrAk/8j
h0zrh8nESd4u17HwPMaqrcZPMAfFahusH97HUcQhd5msdnbYP7u2cSJfiZ8iIPQsqE9pMkbxJnXN
06ABGYwCFywoLabN1C9A6eFY2JfNVL6IAlbFPV+4gAiYzXokH6MBI4NDxhGnaDdwG7wM+3L8pC3o
2PlDPsWNhHa9l3dAj6q6nZS/PhISwYL15E2SqxMckl9pY881/JVdAnY3v7ghMqS0WExyA6Hl5SgI
RDLXWnATYLcWkUFzLYlseBECZNpf6mWLUONNHHEI8FPkPC1zd1DCioxQNu/78B6HKpXVX0+UUpLW
mqxZmsgOEFg3pzw5UJ94M3wkK/V7uZ7b3j+zWK5TEohRS7WVbiyz33iM6xVIRT4hR9jFWfI8shj1
m1W00I1OCj2DE9iZZAGAUs7IAPWimE5UAWLMR+TvQECAA0f4l/gKtEy0DE43ebkgk+ofCmebwYzH
AY5v/gaL4CNMJZaFaCjJG+QtZumSnXATX3zRsyYki/KHrn5/zyNEmnyZStq0fuG6J+uLrJDhOxsE
isrVKGL9p+L/blzWo/CJC9Txs+kozzP7Qu7wIZ0wNLQ4lNLzd3/JwXNQKbm9v9n/zB2RpoFKtGDg
PI44nbA0BNkScFVN/sbF/CmbTs4F2WgyB6/4dNmTXGDonmtS6MIx0ggOMwJaiWZcoJ7g0fgwgv1n
OSlJVSkvy65DPWg3LIhjVm5M+pAwkI4HsivBABpUb9m4UCh8I6sAJwNXySr/nZ1iKfId1b55LtNP
WSzhQgozHC8xK/QoyMGnWQIf4/+8Tj4btsiFbySrAIF8IQQ2+OVWGiThTUK/ynz8mPPkxjisCR3k
Gc3NMwnLIrx5luT7HLynzOLmB1A/coIP6l5QtrW3sYzwJU7JsPQ/VkSQKwXD53XvPZhkhYRIKfF8
aSwM/ab7DTV0eMbwgswwAoPjbwzBwfC+2KbZyOVjdSEiEdeHIbQkmQUboQX+BDdxZgkK/rMRpLkD
2Iqd6DLFd7ooKELS6+/qxZN6PyuW/8DpgKuyC6HqkUkWBjjHHesjeTI3T93fj0uP0T2vr34h0HSc
/gN75R/iHuor75BAkR/RF/c78efWO4lsdGFwAIyA3/3o0suCmMQtyQffFR8X4zNodk0z9jUA3KNV
DU9n7TwMCJYqUQmmmmjJXrjpnnqO82A7SN6D0zVPyrgyL8vzLZwR9E9lbzKVdXyJnfGrVFg/XJRF
9FdAapnSLGIoDDnijkoymrPqiOaXuJEzikNwcSorCgZByoM0o5DBxzepymi3FD9/hH+Pz/QDY6ex
2QlD8LC09/bkxCAVf8t6zujLeam/CrjC07LWh6vzAcQO8/SOt3AwCCj+b2JL44+N++s7XOMjSRAD
YhsRCe7QTZiC50DV2eMwP3HcrF8MDfMI82vBIGHcxkgsAVsYhT/invkN4lgRrcY+CcvxstE2n1xk
AP9UACBkf/wzNq8nwXdndQXGjo+yk9i9XGrCuqxHYl5iD7EGRhRagxr4l+N1Wwf4yBGEaXI/RBqX
flSuBG83vfwQrNyHyo4Zb2mcJPXkYOCNt9iad/6rs+gMJBXKGGryVPHuoejk2G/Tak+8ZRl7JkMR
fuBIkgIUh1IISStdDktUPdNX/7As4Zpil5Owhdhf/mPBKRuMBKzZiZ+4Cny0umV5ZL0Xck6wujhw
pHQ6nEQFVevsoUi3YUQvwlhL4JcE1jCIGPW6TpKRYPeTfAMeWHhpcRkRHYK+yrGmKOGI+Mus/uZc
+b8B6QzTnfcvE0McGD5xmFL/su/F8pyWkOM/9h2H4LUhzgC9iWf5W6ZcbCIgCdZ446woiy9uCpu0
Y13sUObncJU+BHlxjKt4veCw6IN+3SJqsO5uxHehFHj4woTjc1xSPj78XBhFzWt5h6hMFgwOBnhN
hq/Mtn+wdkXSx3AhlgcYzqvxaamz+6H0frfu/NnYZKxc87vOdw6yEDhBkWQYzP/ZyKistfZyF3lk
HPjkSyqY4uLuT4JfMg4kqCAPO7KQC92j8on06dVs/I5S8yyex3RdLRcSbb50xAYqM7mBjo7Zszgf
oqPcozcEvZeho22yIS5T0kSw2l/2TtrcQhBcj01cQCHavj4VF+IQyfQErwTEdWvvtySOh2dQOs3C
/ew6QACGYoSrd2xPXQ8BEjk2MuMH3xHL6JDuht8L2XGliZk80p13i5ZJzXHtmmRGk9jG4gUKYMOA
lAsse+6SD0g460CRcWi4Gb0lF7tccLeHEUGGraW5Y6pnWMqOc4Jd9JGbM9M6CenwxzwYVYYFI6He
OMMvMYE+iOpKgOqCO1I6/GmV/irJi4ORWS4C9C0EzCrniuUQiODzNwOJr3/luugRtcwfMzuKXDMZ
n9+NZTlx4g62jmPvMrJCAjwWt5cjyPB7paAJ6RvytqMaX/PtgCVc/lq67ENLaqZ3RcDB2dCkpBPb
pnHnAGaOLz/5mdyZdjPdKZNDPkwkhFQzGUgAZOQDdMLCmPe1VV6EDAQF+mWKQ8FymnLfFmj+JmdM
dzt04Sb0+x2RFzrIf/QzyWjOT4csDRGkkdl71NUUvaG+iX0hxm/ZbDoLlIEsIcmartlORN3k3hOJ
yLvQBPmxw5MlLvEJo1qksNch9t7PYW7l1ANSX60vJLmZsBtPp+HvTW9bGLouLQz7D4l6zsf10nsl
CrHwmzznqvkpT6B+gKqcm98PwS+dcmU81kQVBCeoMOTVmDY9Wbo8XZ46UYVsCVz5PD0zb3GBMnul
vRfJcz/ZgEIfPJs/vPTlCSuTtwjI6NXEp2UVKibJmdt9cA+PXO2vNG8jHvYpxCZHuzwoc/+s6zSb
jSxNiiat6WB4YKeRgjMq3eo7YXSeYgYns51Zq9PcEDnvrklVcvpRKU0JJC6/q+Qj01V3umcdnijy
L37kapri7l8AS/Qvi4NPyj1FlwnZo7dDpFZKkVzFUKN22orfl9CXjPnLdSy6v/nJ5Exro5aaGWOD
auFR2fWHkiyg/Hg1vrkE1eR701FCy8HlGYCFmubT4ubWH/ZR+ChU0JPro7AlEFNaszRwdcN9cPLk
HsK+PMAH0PfYkxiDT8Nc/K2kLUKXT/A4ma2DHf2nHK3OebgQtMehx3vboJSfsVmsI3ayMSdb6d5o
fCWwxK/B2/pIFvSHFAWgk9CW4XqC5Rw5f1LhALsyPYvgM8dY42iBZqSQ5PbTBzgXGaPakVRjYz5K
yHKYyi1svwdZKZXPIm7lDUhnnh7mxmZ03HuuW5G39PpfcTmskl9XIzzIYz5cF6LTb7ye5xRU+wnj
SU0CKXlYgGOVL1SMrukysF35P6q8fPZAika4dbPyHoWGeLGhXz0Cmvy3JD3m7yMUs00DbyfOW2G+
IrsqTt2W6628ASbbO7k2G+c8GGxIEkqxmWLjkSPjmbhqES8dvoCQIhgELWJE7xCf3wSN+ViRzCLI
K7LCGKSggzBNuhFUoBDCelrV1st87d8cygQYuArny2iz/eUzKPr7tg0fIzf6UWYxsUPyFVdD/kzk
/3kJLHY106PZowhu7P3/sg7Oder0zb5EX6lPJjR93V/d6UGKs3LCkzsvnyQ77SXy0tgiQkIdZkW1
nhdOh4XOzlWe8tx2n0fTm5vNT00zT+saH5eyA5qr+YK9bgMkvbcek3ZVMGSZI3Pd7jQtQbbuXX9b
8Xza/h3qbvUjD7KvTZZ/1uS7GWNxF1vXb5EVvdtGm6+LHHXomN2TUy5HczQfx2wO11ePUOZAmitZ
ARQYtNWFzI+l2U0V0jFbJTuyjU5gVjmqFDPjCrq+eIGZrPbX1Rzv3bnPqbLyzl1zOWAUXGfEWj8P
+/xamABwZ1eToTaOH9FFkiv9ATHz6Si1n6QOb/Opr6+9b5GJukKQYLThQIJrKSE7XOlEsDB+T0aO
kZUmxkNyzGW8eTfKWpnUoZpxcJpM93ks6FktZY0JLG+i/D9phMGG62f5ivAwEe4LEzmm3jtV9p/G
oAMV5uFqomquwI98MVavhMEmb3pZ1fO30AV6mKStXemlV7afF6o2Wnt8I26qe+sJaGPgTNSd+cXl
O4791eR9yyobNyYlE3hvxoHUhZlKSKQP59Z6VXCQXkLKKLTb5GADNmugUGHZpQn3cZq8xwk1lPD2
OLd32qeigpfJ+iYO6SYD7PhHBnyBjynOvnfUtBWdMrHR70herusOpOB17d1oEzbtzvLhkpD/7lxC
YBfVoViFMWXAlfOlWMYz/Kc0MRKkoIXlpaG8WYhdWEK+KUmu5uodK5V3wmvmNMrNkWQ0UsUTPLaX
14K4aAUsmVZmro4KixXc23b6h1EUp8CqvysxeWFWMV7CbJdSTduAvFYFeVCB/zNWZiFDHZVfGw25
8Y5kyrjkMUm+GBefvDbjQVJOYaA+De5IgZdpLkHp587aKYx6X5A1qDyNoSYji8UVdBJlqeU8nrKS
Ugs8cXyrpDb5zOSkV9YFG08xbtwVftp6lxhpQiFisV6Z4+YCMYT4k6QtwT26s4y4iUrWlCgjcxTV
zEoVcxcDqjxE1DwREZmu8zm/5I99PYFiPJblvmW02TPxrcqFJ1gnG3YhLipdYlASgmBCQ2b2fOzJ
CWimcCe/DMJWjBCQ0UJUzpzqW8IDNKeIrIQd4fged2i4jHdsMEC262oS79znZHWgk30Q8dQ1X81o
2srDFCzFL9u6kpqclz9WfjQq/Ya8jrsYrfwvlFK54U7hQLQQYFjMpPsifBIE7Uc+URI+ECHYMyB0
nY6vNck9qNp9G5P2sXwlFDGShJZY/au/TFvFa5nPsI182vfHEeB9Ln26IqcQAy0TwAXkJDckEslt
dVkiuTHdC00l660yq0SEs2pjqdHniFhRP9Y/5cLSwemrLpUeFE/Sw5N7gUzxyPXVd3Iyj7RCPmPo
QbHHNruFVLDslKew6k0a/ZeXXmw2dPEXP1jdDdQ6chjRqtm5XfXOQZpZ9rzqhz+G/WO4cHHXZmSC
1qd88EMElw/hK6e+hMwfMD/LHBuCgVOI0y1fk6A/ET/WGfAOj0wNObO64k5ebL1jZUVfraq8X7XR
b7cptkHBTA9Sq08CLCJK2mVQbhAdJ0gs8Y9KNuBJyt/li77TW8zlxBd9p5POiuF1ca5CS9CmjkNK
GATCJ3T7fDFby9yWlne4vaawd/P0HntQEgvF0szDlqKTerhzU3czWDW9vPYmaQce2TM8UvWgjAw9
dRFDd6lVJbXt3KXuvvLuaBXwP5bOa6tyZYeiX+QxnMPrzhHYZHjxoOnGObucvv5Oce7L4dDsUK6g
kpaWlgS3rvvyIQnVMbTg1XBkQwSP5R2aTq366A6UZv7F+tu9u5etGi7XyOt+6y3lXWBBe6lFSAvY
c8ksjyjxUFbrMKiqVyEfydQM9O8+WVEnixSHtN0DCcHE0hx685/rJA/ngF/L3/WeWtUCIIepsHWh
rsfXbKQclOgCYg21ym6E7ZSZZopUglcSq292wv9n3DU0AYBkTi0uuPoOP0JcD2FnyJq62Z+5LQC+
oF336DA4cbSpl/4Jy74TQ88SwCndSK28EFXSunvsmjpeec74MELVkeARng4DFyx+JFNTVMv1N6Tn
TDBqY/BuTldfKT27SvZSdlA+1Vs763bamOy5YEyCKVdta8d903xA/no4RqEJLt1m53Aot5JgSZjL
rjv22HQ0s+QelySSnEI0qST8keST3Gf+O8ORi0cn2y6uI/dtETjc7cOb4057SIxba+LbumAbOepe
gpWwBr4HbvYnDVZbuVFuvJNFYPjsoN5xji61wHw65E/Zk4STLLNEkgwLUyqsFwH6+G1Qmexp3oZ1
ZlaEjojjS1pwrdjnv8xs/KChKX5pWXaoNh04FV26n8RLHwlBf42Efld2P7ju2FW/8T7FBftvGYlm
LE0TPBE614KRA4eD9sboJUFLw5Ntz/ew3gxXr9J7BsMvYdagHfT4Xy7B0G2dQP4YsP7esrMzOMcD
hfVqJH0QbbPODVc6yr8kWNhimdttu5qkCueMCZF/lTXE0Wc2Orf6rXsdm8aTkJihyKNn7m+skaTL
NiAZnlT1jknT3fCba4sRJe38KBWTRhcck5q+V1PXweorqReEWAwk6hjir4/MUjVWe8XWbrkplpYE
deofiRX+b1McJ/qY9Deei9mwdRIQ7RerIOUQwOhN/T3w1rC2mFjjRiMSSODTnmC6rNNtq8APMU+8
mTWUkylpbNaMMOw/zwUwOCSAA/ZL3eLL5shIJlXmV0x7KZXCoHVZr/ZFWoiZgihbR8kmyd4h4rPx
xroCvlu6U2NQ+y3IXE15ClmKLnuacJjkECw1kZIJBzDNvRtc5cyLX2l51Z2CUp25NlwQDp5KSjYl
nBTirNDBkwI6RpAw6wFls3UdwS4Pok02Wo91VD9wAevG8G7lBsUKNaHhUD4btQm1aMwgUkOgSpK/
KMAjbjSNRIRasqWEksE6rQRLiLZ4Vc2dOEY1sY6W4w1y61W2Q2XB7D3qFHuClyCNUVv2TqJ3G4Og
NZp2yHstXofoesg5HTIAv8KWzQwH6xbn3pF1f3WxbnIkdBROehZZoFpjDC6SMUDqHsBlqI6R3Z2U
F5CHq6xTZFK2kRjfUcGzLSHiKtZD13vBKukdgLooIBWT+saJnrxXH3h9jufqubQa+G/J+EcOc+tM
UMeidLjKkEVqh0YIAEYTFdVszHK20DuiUzGJ2xlfymzoxW4vV0RyKEPyA7oVoVNPy1Y8AWsEaoHs
3uvqZiTJ1p4NdR2j+F+KxuwXcKRzsEOowJVF168YbwzH6tSSKXI649PllpDA2TQT2h9Nql8bE9DN
0kxX9EnvBdQa84zgNuEGjdxgXAdtuNWJeuIG32RawqdlSH+U8nZJk+8wxFuD8oNp0v6qoPJW9Js6
yDvol7NfIoRZFpOcWKEjXFQ6r47ZPc56ge4ARUxrI5jOeu7dj4UPwVnPny3NPxKKQfQBokrj7NQD
um5CPaKSagx+UrO+/OLknCp/ynZZacJKH2C9N4eR8lWU1ct1pPkBkVN80hfpOxSi6IC+NSnxW1TT
w7qOh6cgxvSUjrkjmN/n/QDXmx5hwOXzNc50aBxG9lJitGen2Nkw7tLB5iziKF+pLT32bUqXncRL
BH2V4WCTqZAXYKJrQF08QCqsX8G5bbIhAB+H+E4WGHUKHFeI2w0qPfgDOkVMINu/aJo49jOXNSC0
OHPugEDeGHiXpichndlSLJDwMbVrvmG/hD8l72hrdPiHeecN5p1k90gZqjDaLVBQxErolN0LfVx4
Zx6OuYD69mLeYwsFGFNutHODIxrIG9EQUXbz1qbIAUGL0fDX+cq0Q4i9d7HnA8Vu2J6Mql8qg8Sa
0pf+LOGOaU0PJBXasLoswthofsF0YR8v7k5RxQESZrTBqluMHS1Ffh2/0nH2ktjUJ9qNF2qzAMkJ
778bg1+vVfBxyac7MYq4BsWBLAHka7zj8qKIU/GBiGKYiF+oz9Vk6gW4lx84Jnb90cLXzKYZeAiq
PcEkkOfarqMDoNMEO1+SVjxDGOJKIJoI35259bt7njlc4n06mMaqqJ1bl54r/iRs2aB8tTtjC0Wu
hkrY4QgwBGxu6UB36Toyic6GT7eD6a5l0QSX6pI/CWGNIKN4hyk82qSOPpMIF51aP/+r5h5jzjD5
ElcLKCVR0EKBpfWfM4Yg0g6cdReB9ILd8m2/aDZMHJVuq8a6piJ3QmuM/3OPhClMkjEUmk98wzsJ
CXXoZ4eAjLERHq/sIcIHYt4fofDInSq7ltLU5BtsKM7LMy5mAAbh8qwCo3ju8DeG0GHYOs919bzh
H+7TWYJGuexLMlkuF4AbTnu5lLgwBLQu8dmWrBAt4+mXnCJBKqeF+FaLiodMq07x3NbUDXu7TH2H
NtuE6hXGIqaSF0Ja4hdmuDaQhIg14nqKMbDzZH2banwa4P92P+JdSggsIa6cMsH3GEGejr8YAHGb
5HPnZbkuLoSHed7WsX3PP2VBeYhzhdqS24Dq4rmoWTsHUSTVuG8OEWHmmJugtT61vK13vlLnuTBf
W1vtHe7MwkVuQI+eUz36g1l+FRyi79RmpnnHejTbCDDEinYOVfwbC/s26M1bYs6fNNU+dzAXA0fn
9Os/3GeQ5t3fvdMJeDsa5lOPoV6S8YV2JicVJdeqoIZbxq11+UuSjTfDo1DXKMu7SLXqse+8Mwyw
V84OekRd8eHlA0qp1s5TyV/x8+gf/uCFBZVGobkf82SnhQD6ZvQQOd1PPFWIt9GGd5VgMDov0Vej
0xwdi96QdDJ/EAJYV1Am7ZrsphoZCLNCD9AHFTGpF8dzvU5++J7PRrFKmukgDolmItNSG+Zusgw4
3F7Z93BV9Hvsuf+SyYEk2pqrjj3gu9l+ADB5jCzzNdXQNiuTUV/Fduhte0kh+Msj4SZ6PtB4/cz4
53WIflWRA6uV8c4aSfNybC5e6RWbMmMb9H4GbqBx/VhokfhwkhbzTuzunA6b2ndOvaLMqW2eUK54
+4UEnXBnLS5FGQXE9Hl+9lC8Xnma1mzUYmLwReeNPvGtdRmbah876Q7hEnsVO/OEKIw9ncKx0E8j
hhdAFXorGXDbTI8DJWtry/F2VR0x0gq2tx5yun1Kk8qIygu/2vpgE5VFZrtXEaJKwd7ttJOZmRc/
qK5Vl7+bhMeN51L47NCj1XCOwFzrJRsf2swHRC4mGK/dNVb2UX6WVQ88SaTrhxe/ms5WXwZrcywp
VAIFHibIrmZ4mgK4+4l1zDjGbYm2hUuki8c6oLJS4+W6OblGbo0F1EPl7tkP/IM3N+TI1fAy9zNw
jX9wAJyo2776fvTmDnSyMNqm2Fppsw+9+C851rvWCI9d2V9mbznQW4CkV7Bd+vYU94p5io4WzpsG
7IyDcu/xFV1sDvBFNNhoLUbXi1eZNZ8LF50ix3iKfPPsIf4W+02z7WJEa+yBzm++jXOEpZKFjAN4
5Xq0bLA7MyiC9qcic2W30DqVPR3jbqGRE4ARx8ogWWH55TVEb64nhCgojyZfRpkKMHSlypNlkEKl
zL6zEUMfwpc6v8Dj7ApwA49w0WofQZSvja3IAwzHJK/IRSH/sgppMOiYziPhthH19LY2kZ9prhUJ
Z0Nnrw5jc44ktTvH6rOLG/SNKejFrbKRFUVNq0YgMjwa6f0gAUkTHtpoWi9R/w7jsEKOFJ2eGb7m
kLcrQKZTEGsH+lvfOW76w8VOVpWSWEnMGLm+Lyhz06v5EhpLvir78l87RuiIMlNekQo0EL4o22w2
pk1VqxV3tAAJ/HU5qH9ZMTzI1qyn7BbUbvQpLGhJVE3kWNdZ0jwZdYLRgXXZm9/oZ53SMN0j40cp
p4ujSvglmyifEuNQuNRvdZFuc8Eb/1ShvzRc/pbKnxcSnH3lP3cYziREUaOnQpWSrayuwWXMIjtr
+vQcaSngPBpRuHyGBRsHuqm4ZinqXjk3WjgnyNRbm1L15MzphaQZakt3E6hseDy5ZnWbOjLeBfhX
BXUQYewOa9PK/446nXXku4uB/nGl5cqTZfHW5NHCBHL9CK2g8nJz3aloeKtbqmatvkBeougOg+dc
DLeCn+jZ7c6tpiuqNLuoAcUKcL6AlNFnWyy1j7O62yrXOYt5zRb3QXJNv4tLfgalr3U+tjBPCKqc
MD9NWTtv2ySMdwGYA73YTwrluq1FqL+aTJR85v6w2J5Dz1BkR7w5/JZYwp9yYxt2ptpV5vAS2fmL
BlNiNbYagOHIglSjzb0DZBDP1noao+NAZGovSL5M43ei/IeqgnPbZvT9CpZSX8uVUun+VZa91R2K
7sO3JFv+eLRpWA3DfEj8DA6Qcsd1MhhUgzVmD8EkXP6GrYUAJWioMosXOfWjVz4QO6H8MPj3NNwI
toGlftK5ahAOMUePpL4WbRNkE/+JL+ea/nQsLEj/o56enaTZ+f1wHAaBLnsWMNtINcnUcdRGkM1f
4MP0SPQlL7Ve4a2AA27NvAeS6tpg0teBhtj1wfcGA0XJ1m4kEYnQ8SoxmujeW9BQybmQ9NY9kkUH
42B2dy0t52h+ARHVNyZQzd7cZGnx0rd+sSHAkq2wSzQ+ZPFV8scxLe0DHFJvt4WNWKY/+BTvYL4a
w4daAQ7XNiESMbRDDO2BSgm+k223LzFOOo88QtL05thf2TMXL8JSsFGa5HmKAwB3FN/ixLrL2+Fm
DNp2aesHan5etHDZTJG18pvhtVEWtFVrGzulttIQ4lpHQ/ovSoHIJR1eUIj3XnU/cMfRAN/1MJDI
Z89kaTECK4Ny5aTLvlwPASG812ykyx0/Qy1LJJvE7iyl9qTzUqQFoJ6ZHPq0s36Mmlsal6wqkI9Q
8ROUGHmYPHnJU0ABVdK8ZAILGSVKstVOOaShStqEdOYxKZqrRlfGJLZOZLfu6b28jZBlojQxrmAf
GeG9FbyNY3XnaD2EdIgxjnVY/OqUtnDlNXcdcrSrENgBz75ig5KXvTmBxrlHupBhWFDx61Y/Kd1Z
xyiblKqJ73vNtl7KzoKTnUy7JrcoxEXSM2grnTr8XdeqHT+WkbyMzDU92NK2rNYFMslo0fuK0n8j
2qLf+twW5D+7AD59B9rR+WRJtXpG92G0t0ZqxVuaVoVtTvyCl9Taxw7Vz9x6yqwMK0rSsCH0z5EI
m8YnXtEs7Ep+5lr5MBnv7qK+GUeVQXg0CVoSde8ylVTxFPeGARClZ8ic0P40CLd1rTaNCz28IWiP
rG/PeqhiYz3X9UPRBfsSPjTrWZoZ8SamcTDzi6MR+RCbmN1DXs/7IiAGLd8HvslZ3roZ2SuevUGg
Iu2864KqqNsOOED0qrCNQzmaQDWa7IA9vULosICSlYbgYIpM41Ks6/ZxKdKDJ/HHfG0CPGkPjbHd
WH/Lw/Njcu6CVL/vB9wmbaFKDc0VoKmemLNwXgN9PKROfva1ktqDgm7mDm01SQL+mxt8yArJKGzi
PFZni17GqqJxpPEyYak6p73MwYxxi3eRO2w16lkjzUDnBqFdczkn1rKr435dTvPKqXsXLWZkYFEX
tA5ZcpyG9pTRykEG2AWJvdW1aks68yHo3D3G+XdqGGEL3Ul0QhsDS53D4dVeai51J3kIi/EpdQ99
dXVae9vjChqZdkgiqZaaVwoAPR5xj8BtuAVhZLmboDbYAclx9O2ZcNB70QeN9Eb6V8HZG/TyVhvN
TiHRt8qtxzmcNBAw7y99T6D54M/pSLrh4nttfe/E2jbkeXVqsLhtV00YrecGNTpza2PRTdLRsk/6
Zd6zKPWQUjxHaiFAHEBxAHv1RsfgXW2mSMseIl0Rv7trUEB8fnplFxlir9CR9SxCa7Y1vs1BApvP
wsdpCQognNje10P7gtP9SdRDVd5Cn5i7JAify9RD17D8ioYIyFXEIts1e1ILht0S5px5kiopMssg
3lqFXgTaepOHrX3yATHLhmuK2iESG0xrk8X7vgfHca37vJ5KNlJXH8KUDH5v0Lax+ZzmMd/Sz/C9
FzfNK51zrFFYR/dHhn6jxSVF3h7YOHeWWR3t2L4VafZRed42Q9DPscZToaptV9oPy1jua1WubRT1
Myc4jWH2bJbudm6TdUYvEZ0ZbWnK6FX6U9zr+6jujrkhtMhh7yh1zfToMevwOzOIGKt2SKJd5lts
chGlaIhEYShOXDEdKFuH2pKmG+SE5o2ZphmcOfgaXntcdP9c+AZSZxS5kdZj21IgThy/nuLymDfz
xQpt2qh3C6XC45sf+7uG7eRksJNEVccIPO3Qgv/6hLGtTi9sHLFzRJVKT6u+fW24b/WM0E1PNBAM
+rUnbbeNxuabpgbVzih9mJbZ3RiZxNnZvksiWKWqIlEKHGkW0O/SYQlWHji4YpUo+dpYbvs+AZih
uv010z+pdfUNCp1vUVPcusgY185AFazN+PrmkLrON8LOXzZPRWp+mxrNKVDJVmdfaJ3xhUL2Jw0l
6JwW7XTOzmr2tWvhVFsaAa4Dsu02zdvtrLjrUg9FRnCooODYZxEZoWS9GBU9O8yb7/cIjpbUFrP0
yZS9FJrxr3XcUyKy6I1rPAAdc6jCfRumd1qHeXPy+T1qTBriuYi4FhZNvXMqR4v4p/W+YkOnRMeb
zWMDI9Yux4vpR5cl5FKc+piSia5N2g0inc0DBJIKbAswyoPHGJb4YmYwYdDyIXpRmkHtvuNre3NC
YcGwobgSbUEYSTfm5D/bHYyTXu/OLUQEzxawhBW0zQJC6+BSxUkznTcjy0ZiYfSBP+ht6jwCO6en
3tEbqAvBrW/KOytu/X1umXemtXwt0YyOcrxhkySZTXr/wD20BPS05KmN7r7QtHdUz+FNvi6DRqn2
N3m4Ha+Wh4izPyYJDd94NLAy8i/L5KJp1P/JWLgpx/3I/nBMDU30+NjWrYHXC5kZBlX9nXqPvQde
z02RWo+8TN4cEdBo8OIwOrmUt3nbRQey25HmgOpKSgJ1mjn7kg3NdRpMmVzSGlpDVmfse/QyKMs+
DggG8nncO6PKd72dHQpuE95WTI1QJZEUverktcKaSsCKS5QhuIpMG+I91uPQmOC4x0J/jVpoxDhv
6bTD/HBfK/QyAx88y3vRFIlNmvokLv1xd9J+FKxBZhEfL4GASNoCOR1ywc4dA/1vNAO3rUsMyRRT
0742fgGmE1PBn0d8lRGmcpiS6POP+sTw+JZiYvPDPg8vDYk9l2wh3X2GJnxIppIbitTRYm1nJo6P
yDtvvTQpYFeUvnih/bckJgg0/Ti5+b736w+l9NMctjebu8FIjKfWKe9b0zoCHL+6hc7nh/OnQYpw
cjkupEwu8i1upN+WerlWWXcL7OLFkya6XFMGAfUq7cz7dmAeOxwQrUm/Sdgma7/RAAB1VR7jhTmK
hoUii7x/pZ2Vvgqa+EDz1rvQ0KBXoJrZa5W28ozpuQwThxqyqd40Vkqlo4az5JfTZk5YnHCkRIi5
lxPNA1zCsPtsloKnDROa8yJJoA2kiYtRSg2yH80o/HNdWzU5pfCnQFiNqjFORlbpz46FeLKRJ/eU
EWCy2uZxWhI8rWmdxtopCJMPY5K7PkqevTF/6Cz3i+z0jlCU9dOhCImEkFZBK3BuaUWsHlQd8vEW
2aBOxXdi4mhQ95V05WWAO+oSo1mL+penCEmEKQlmWMuA/Us/kdVaIBnWOxWHZ6s2N3Lvy/uTxEYl
DV3tcQm3rgeBcCRlkUAuiPvwBWWUWzvXWzq5nky9PYAqbKvFQ4SeIkm32BctbJoggNg6zZukMQ5t
oP2I9Q2BHXrbvfPI4iCbuW+W6cQcbtCX/FzGwqI+GupLQxZiBk+3o0uoudsyFS1d77mIwg2Snceo
ACxzGw/BS/Xh1+pW1fF5ICNLsAJqWZiPTRs+yJZBq/REqzqkzvojMMZGjiFtRve15+ASspGnZBNF
2trGb8sLWE5m+vrfXJblwUw6+G4zLixM60i/REu7z4fqr5grD5LVosfrmSBCx5cAtnv21UgfRDtL
d+lIKYbV3Yzc8Vexpt7DJflyY/XhVZCxepeE/XjpVbhif6DG0BBYmLuUFtWrIoJfGxm7jsESRuVk
1ZpbWru3WiE1Yk3zoVwSksFWgTWuCUzwnpYEGQmrRynYhXPphNbeTeuPzK6RpqpCdCCmk9cYL36l
by0dgxxAVKN3q1bjlOjabSxozMG0P/Zpd/M4zW6HSmpY/cB52oR1QaPb5DQHPXi3uoQcgArHRBa6
hbFoLdq67vgAS4GuslBwnTrSR1C8khBZpGEbltUT3hYsB0KN2T472B8zg1VsaZch6x6XUdsmQ3jM
aipVB/NvpIePOhUjVLIWdyTgr1CXoDjN73PW7bXWPWmR9ZCAOMRxLZifQAIUTDvFxeCSrmsOqBmi
tgRtzpwjJJT8a85l0NraLey1f5rZ3JSVP8eG9SmforjBMAp3FjIGM6qvKzj8ojgg+k5djGzfcAAN
PqRzQITgv8C4h05Avnslu2MuSZcu3nucI6jhNrd6xtjINafV/Smf1RHWKiR16vjKqdo6eOOVQZYk
6Z8H1b4GKQWvFkCaTjNhFqiefQcQrN+3cfU1V169WtLhNoXjNSiNzzDuibiW0xA6q9GgBUZAxw8/
XmsgUXhoB22iJnVaKMf030Ic1a702cHNQdEhI81KbslkjLdZPj/qBLy5p05FqR6dtvXWRtrcMh0k
HGM7h2ihmmQo+xatAPjorneICu2fE404NN53QqJ2bZg6u61aTr+TZRM/yKb2HBuU1nwxadhhjM5L
X4DLVLQLaRpRESILStWD/znQZCLARarmaa9aXTpeLHuZ60LXXiyasm+Csvlw4WbWCbzxKcG9hdXF
hexoV/yDlMyEgvJH15gIyzITfrU2kQJt3+Vu0433kaiMUMOBkU8Ut5Eby2EE7TJtuOVy/XWa7wPj
cZmrU4Qnh9MWbflgPhB9Xol+9BzWSnIUZ4WvzUjnxJQIrGg6hV0VBdsDvPIrrRZglITbJSKUvm8I
vAlZFzYgHkHAzq+GR9cvdkmYnoIlQhqQdqEK/TP9R06RCu4ZKukAGCw+LJpnLvmOeJeWHzlegq0l
f3QIKdPEgWuRO+ACov/L0D9x0coZ6ulFMfbWHQ9a5OGKa36wsBC4Q24ybQhCV9pirOU8yNv1V/6b
EP9kf3CheA/P5QZgaug0lsTAPfFgk7k77nk+v8fw8JC8rK7Ke37wCzjQmptZE9YVylU4DUtXXifk
wJV6ZewNfoz0hBdH1yMaAqewHgnvD1X2M9j3nfMxLQ98jk8762UqNgxA9QYtTYojebK/TLcDxiez
KG9F3g5U1cGct/AtcH4C29j0tEWYjaNLoGsTf8hQksHdpDUC3UR4mXXOcMVnfFo+ggHGTb+1kIzw
5z8xBIXeeEkVCo4+fLTB2A6mOoLOraWrPbLebQ+nZdqFxldu3Ksc9GD5Sxgvm6L+LjMadVjNE03D
kb35mQp4SoyfAv3kjWdnV8mj19lPAzWZv1BxuUlqc9UxKYJOqCgj3/jEC5jMgSwqP1xcSFZkIIhS
WPtasz4IM9Z02FrHPbqEBZUQz2gFYMaQl9A+CwuCruJAkJFv9+HE17LgBVDFoF5ZNDb1gDEb7X/2
8JaVr2Sr1oqFdAGCssbblv0N35cXsggTV5orDVyekZnb+D1yUu5hDp+w9OJCYll/l79cd+0HHikZ
IhoEdDBaKKqIvjvAY9xOmqND7j0mafOpBaY4onx43tCDtYIAaD/BW1jLHvx9ZP26UAirQUDD6TQg
hjRKaLn93ssQQDJeSCKcIq9Coviazu45bsZHbYJYzzhq23kGGCEFOH5ow3eGmy9TOKIW1D7+tzlZ
A0dxQF3j1Gk/hb/HF+5Nqlf9MytkxzFaOAGtkJIDr5zsb/6bWZQ6y5nlrpLooYOqWbvhpkX2OpVD
lvxCYoE/vbY5qWwi7YTbNiAir0vn0FXhJRA+Cju1m9Y+dSRKLtv4ne2S2WCV3fLGrmR84ijZFMU5
IyxbYoHGVGexRQF6LqjBw360N+ZiblQjgqI09+Xn70pykmr3L+tGd4wqQIzUs86hCqB8UGSS6YBl
3XoZ22PT62LvxOsXgwoyI2/nKRS3SxAc5+rKWnWDd5dPhOBdsCmK+sZCx3p55oet58hCXlnA3z1L
myQtaL6bLLj5IYknPfwaCHO1ab742rh1w+wgD2ha5kZTxW1kmHJ0CbUYBGlFWE84ktZSAJMQEdhB
dy4j/QXxY7v7WkIkRR/YxBMqYQGyxDbM9cAE/iBuEYvBFvLLvSBH0DU5H/J/7QylV73ytwmfi43E
rqiwbC2Vl2Ig+Rfx7vhUGYzYPLGkv4AmFMhpRyHw5tdwxT/wosgy/8abGrBeT0TLqOUs8ukSK1Hk
6FCdIy+X7R5QqtgVbwvi5ZxKt66OfKwcKX5j6ryMfIlLYZABcSe6Nn12VWVGeUOLY+8tniJNaCtL
B3wcybeS6/Fc6mmbGsAyOy+It2thQLGUiUsclR/5GM/3WVU802iXQjzvLsC5hkn8U0fZQ4Ls0x4Z
+Ys8YF2U7J6ixTw441Vz05b0EcpTWRP0+0mbmmPsMrmdbVLChPgCHubDaAW3IUKEEBBhVbboa5tQ
Cvx42pmGxuuiPLksLdU1ucuHm3ry7c6j9HWtKMEcBEBEUD+waJpWpB9t39+TStkgBCOVd9Tro/Ka
TvoNR+SQDeUeVe69Zs+7tJ+3kUk9SR8t15mS7AJ+VlM1m7CEeNyEZOrHc2vhIU4RsGZ8orkZd9gD
O4Xs1KmetNcwN4lCLwp7N8NCq+IJvhIUmfBS592+6bSv3gLap8Xw3smTjWJbsOr05T60LveKEZ40
igpHNqOl0wltCXYS+rbAAHbsA/pdJgpELbL9SJY0d0vvA420lzqjhgeALwOX4OZzgLBH/Z8O7bXi
8EZPkyK/h3HvMfIwLDa1qsnUO4jsfpcGDH+bdKD9Y1TBRgujq9ENe8N7NWL5pnj58snn2oN/5Lfc
SrcldKE+dfc9R9YhOCLa3oMqb232YxmkF43im7a27gwX2n5DpAwONEd0EWBjQn7bFnxjT68ddmcH
tME9WIKswuzf5IFOfIYzGV4Yfj7cxbO7l3NiL28K15OYCNOD5MvvNDhJdvUoIcJdwJvhaCx4+Dl9
Q9GvoJBMnYDuycFfvDnBnx7ZYeatr2AdAQHE+AWtF0AQpDK/kTAOUkB4dNJkXQVvE04VD8t7u+pB
htshWW155kUt+W7xBUGmvUhARUj1YBEglNlPzBWKbT6xGxxqPpK8Jmzw9rOm/gC4oU1gwoEJiDgT
aGJwH4LiMAQQygofgDaXi4cY/6CRSCi1k8PSVMW0nygTKbhDclxyrkk0GCg4IAmP2zBiNoP5T5eg
7B1/60x1lZOnDN4immhlUAuwKh5Jh+n36mH7yUrxLTZrG/TIks9XHk8mk7n1x0tScbnnkRr3qg86
KMSRjcpIiKirMuYHuo7V69iys30JRntIzJjuwnW2T6c7u9Q3WV0+QqDatvN1wtPMu3rjZZ+4Gsbs
r4cMti0g6HwAJmosC/bn8Cdo5p/YDbZsQJ5ZvCUaa5+Uiq94sjeOKPwBQDONFJ42jkc6meGFx1At
q9mDtMt+8aLuL88je9awn+l5sXLtBr0tY7RWcT2iWZxf5fPkqulai2xhcMDVlRu/Bit302mrTdbJ
WpyNjV6Ybtd7OVTsOz7V87g8oggND/Mx6LwnyJcn4W22BTJT/tYrs4sp0ppev8UP6SjH5yyP1Jk1
bLmym0iPZhk5FO9SOfY7d/8CL08XhcPsIyIosFV26jgCZjicKDDB0fPXOfcRnBbvWWxHT7hUWPpm
rl5YJj5ALdAb/GVPs6914pDLICkbt+0lx9uGwXpaZuryJvj/PK5pge6yLLKyib4pMNAWFVvyme2I
ap6FvDAdfGTfJTQRtyDl2p5YrRa6TkHdS9L7lyKwn7to8bfFWL+zoVhNpk7niBELeFyUqZU8c9sH
gHtacF7YquJr9lV09jwYEgSfXEFUl0GwqywNqn74NeEukLY5qPplqJFYY16Md+7yAT9e/AaHcQIH
mjM5GDwOC+EeGJfHwervzJluOLolxgc9dwet7JLvtRDHG3/iVhwgjz4G+o8K230/14c4OZFWvix9
csk5QT0FfAZTQnCLULz9WvUNOqCD+IZyqXiYKEiiu5YebxBOP0zqNdPmMSfkMOxTZ4hH0LriJMUE
AfUwvCX5eDSLb9t6508TlctiR8WaiEX30v4oq8i6yFrQPJD/RXgFpxo3gcdmi2Gm/Sw8kfqaE45q
4R0HygNzvdjqcKvrdrzn1Uy1PyiEQenHUnnPVQ9o4tBbxqBXUkfPLGveUEH4q2XBn34/2PmFNMQY
6FwOOCHI+U0XLOdJAigz9xFZdI929SYji6czh7JHmO1XiVO7G2Zusy6g0SdwgS9119U1rdRdkrgQ
RYbP3CUeapqRAjQnfDcL74/CS89pXZTppxjT47bjH1KUidmfVZ3W6yJAdwZ8BOobtLWyF68qJl1Q
deHF7vs9u270CUBJqto2laDMWswxDMhcTpRJBoZ1om3xdomXu2CcgXNhQev6HjT/RqXnhrfHzf9I
OrPlRnUtDD8RVQwCxG0820mcOencUEmnA4h5FPD059M+Nzu10zG2QVpawz8EB/NdBtAHQr7k0EkE
A3SbwBAO73ifCdBSHbD0tj4tLTgjT9IEykv5vkztSz/KR9Wqrceby3jdyzU8EDfBQcUYNbflXZB5
0Mj+ei585B5NIPvZIh2nqX7QLQS7BiwjA0HBgM9kMQkOSYkab/HhujFhBW7AZqA1a0O2juecIyV4
SKac1vKzAzY06//KFeQmczIqoZHUjJnFyQ/zvbkRpHnKTe/z6b4J5LyhXAVS5TxQIduMVINEJDuI
ftsw6Q6y+zTbm100d87GxCWXxccJm+QICPj3Q4pNQR7+1s302VFA55UCDbXOl4qtGVH5MJBkURZL
9yToISXDcwt8fpr/AfkAHT9hrMForvs0ZQh/55FYE9KIrCQmVF3Zirtg0x9M1LOle1YG4ZjGzyQV
ggzVFCwgb6g7gvlPPp6DKgBUG4OYzPFixPUSpMmziAFMULqYg2qlgdvxopx2QVG9ZVQ5mojVdGAn
LNvmwQSPAkaMieBCh799F+y7tvthR8IkNOVeGkc7O43uxgwMfmffcqQUc3/QTB75V8dNtmmF60X6
jLvoxrQidDwdq1qtZMvVzjzeBWMDU/2X6XRHYROyD6vlNPUoBuu5PHgGYMdDM+lBVL9RCaGZ7x71
mh0cBjBZ+P88sIFhCuQIPGU1hn8tBqqmGph895Xj9LiSInIwml1Kau4s6iWw/mnnJyrEe+Y9hYyY
iVBmvrTwHEymbTZ1Yg/wuIjimLxBlyLlcKGNFUVJvxoTjfbJtg4+41LiQedZ52AgH3/yQv9qFREs
jQ6kTg0aOz9V9e/aWJvQTQ50cZnts/6o4vm2lugvYY4bKxYhlBo8gAZMDz8i5j4IAWpCfYxwp1P+
NUeMn+qd532QK5K0WUgmTxXasXxpU/1a0/CHb2GSqrT8YEy6q8Nk2wffJvjDlxzREw4a0ypEr4sv
zenB0wpm50iCA6eKMXv31BOZLYFeWDnu2DylRUnIQsTb6sbmbDMbIpEfTpRvSkvBb/VfAnK5GCKE
T5nPPuPbHEDi7Xiq7BLXBlMIwh7K7rW35+uy3sJieI7oz5gwxHZyev/eHLp0ZCIr2Se9S/d/PYwI
2AXJe2wJTIyzQ0JTZ6aTmjPkNxuQFUCiZpaw6etg02LZy96c0XjM3vVwiTRmgPgnkCuS5hLorTk4
mFXclmGyE82/zLL+TEjhFIX7Mzneq7dW58Fdn1uvfG0p4rkVXHkF+1YODWAiOsSA3pkEjqiBWMnz
ajQzYjqzWW4IbrCTXJwxmQ+X09OQBOuNq3GjoNdXeuufbP0EVrsbuf7oTPdj9uKZrT6tX2BKmxtN
sPXoXskS3ZqE6JZ1NoqTTBa95aQgiphkO/bdG4RNX7TS7/bs/4vBXRLAnvmUYfk11ONzkmTID9Td
u0l4Vz+7moRkyccXs/p14RwAfj4DRuh3VjTvWBQmhZ0a5IFGXAcQyjfJlV27LyYMj8mVUx6xy03R
wnHg+KRr4FviXms6TJyHPad6hQNAxE01aZXruw9hXT/SkhwxH2U2Rpe50yOjxWYgSDf/pgyfxPWh
zqpTjJ+n5OgJx491rD9BCaHUj/1OCM2qn5DCroGDy8g7y6iivwT+J2FGt1abWgoYI9BBtDsTT8rg
Yi/ZPXlBeVgHG3jefGrL8WzXRiXL/44EVNp0OoV0E0hHgHtRXtcIPGxX8NwD27Ot6ts0AXvUJmzr
bH20I/1OpoBrGV7H3hKOO1mV1AElMQ6T2RuTUJnoPKRq3oZodp9rji9m9E2BUSsDt53jsMm6jPEb
5A3yG4D5NBoXJj7cDD+jjnZK59611w/LznjjBfy5phmtO/3Z5aixaJ9BqxrajSlPRQ7uaehZDFkE
5YoSGpHyeM88BJVpfBiibjrEGb2bWNvocJeGZg/HVeYtOVyw7Oy6oNrsElBwQ/mrF0zIyVncGUqG
nvfOOjrbtClfYrJ/R83fOmheTSHV4C00RcD3vXiEVEqHnlRRHxhnoCyFMIMPDK5V4uI262sdumDA
wWwXSIUkGIpjzVhvwZOld1a2zjcmyzfzh27yjyZ91IMA6jo9hj44illw+In+06nmb8wR/9Zu/ZB0
8TaruYl5jpjGlIBt9855PNEG9ZF2LEYqQwHd3NSEPR1+pkpoN3g1WKxlyc66VUakuUDUgmA6dBEm
dz7baG6tP62ln7uuoxUQVeShfn+PmTRCttYaH0Qn2d+AVNBUh+wk/yPzQKFmfosoUb6rgUNrr6pv
lgxEWFp0D2E074eweRpzbEK6eR0vnpVt235GsqF6XoWtQOql0UPcGk2OFeJv5fRis5RIJlhD+9oz
rqVJ5+4yL72zE3Vhid15Hbpba3q7ZNNvZy+fUbZczHIFj7MfdQzoK+UA0ZmEgjRHV2eOf9MYCmHi
huFNIbxtME9AdLC0ZxaGvgZO4TZY6kHhsDIqFLYBzu39rF5vUGBlCBS4gCiW6k83BUzwFrlDjwFc
0mp/tgEZvrbWL88uAFIIIEWF9uU2kIyw2yq9hjL+agp80m3ryecgcclp6ghzhCaM7paS4zbEfT5a
8CsOwSXCFTxoDoYp5nKDFJBemUVXtnfBRGcr2Yq2rW/HDPZQQi/YEWu0cyzm6Ymsm2PtA7RIyXyY
xH+Y8BOu3XNNkySxJp6ri+glQM2bwgfWVTvc0uCaIFUN1B1NNs1OC/SAoyBQqyR4MN0F2XUnt89v
HWXdBpyGZk/ldQhoiRo2kerVt5erX6LM4iVzdsnroL8A0w4fELJGLY3KdlVu8hgFPhR2EOSJXqBF
tz14AmWwm4VJxMAU0rBjUApIdkJdwB8Xh14koLQumTbNRDdpYkI2rthyrjJ+ojK4hdyyXdcR03Xn
KTHoxUHu6ct82CEedE32kizZuyeK35pIe1M0ffOzWlWENnv4MMfC2TUhX9nclSoj1JFAeWewo7cw
uYEAFdtIMPUisQBz9CLMiVqoj0izZ/CoRgtteLGmPgcw3TP4JQZbQ4CMSf/DMO7sqPU7t/TbjFrA
cUlspLJyJAPqGjQKmLAiac+hMcwIGHYN1H+9Gg1ypdjamiTdqP3bPBDO51U0l4JlbGEKWDfDezQH
b0VAwR1kjNnTotgxzXrsKzCcMkdgfgjflIf+uLmhZd6yq61zFceYKhTOrT2O7/h3Bff2UoGZd6D7
W83HbE2fvvLfY9k+xRrvm6j+ikhrBElUN1VsPBv9Od05920//abClXB9puq/qKvy6YMDZyFnI/QG
foxvRTc3e59u5SaMlr9W3hcH0/yRgI4dDCc92UAI6PZ9gBNM6fXHNGpuA7liv94ePEqUutJXCCgH
hISuS2TfjnQWZock0cx+Cv+ECdSfmVZBpJIz7IJbUCrbjuGjXYDJaDyXI2egrVzal8BF2EmOd3Xk
nsMBb7mh+eOHWAVJV59NtKikj5kYkO+WJn0owfqP7auFPMLNyCWidfju1RpuSkwu0DQob5iqYDen
SWj0iEYs3D7TVQe8UgJ2XJNs10v5EmD4vKuQcQDXN6PHVsNhEsTBDI/r1pmoyFEn6svIzCRAQaK7
bgMV9gd6PRnuQGvWobi45LhLm9FKNKH6a0MEkx3HUZKp9yLHe2AlTbKpIm/WllOz66GydN7OHa2N
AyaPIdFzIOF5QU2l5/E4I7VVJPExSaqHKvfC+5hO83cwq4sWzuOkZQfFu5pOIFTTjQvKCOPrD0Uq
nLfqZZkWdYRX6F7wrO7PRQhhqZ/Dq8kVFhsaUjGBp1+8Bdz41Lz0iqmErADQNV59WTz7Yg3JeQSe
fxnVfMe5uR8YJiXzyhwivsB0Zt5Y7Iq+3Im1IhJN+6VwBjgHdCipRQsR34L5JMkuNq7NhgTqTIsZ
Dd1Eu7fO3DEacJ0/GrYw2v4AEEg8k1vPX54r+Io3QYqmYxul2WHofVNsd7G+tpMAl+LCLKg0hNQ2
NSOoOZePo2mErfN875akr3M69e+913eHdJS/fl38qUqPVoFEOwH5w/RVOj3IGccGCjOyMbc+HBvA
zZCLf5cmwSx8nObD4gX1XTCJ/hX4M218Dt5lmDuuECV7YCYKQ0x7/WeBYTmkYVLeZ0ucXTtHdmSZ
YnaGXVgs632cQWmAt0Z4lpClKndF8ayxlq3T6uU4xRJB+AFjhshVL3OYqc0yCLDyaYI0W+wlu1Gn
47EpZHgpeaLnkIYYSKa8eYxq+FKiATYuyuwn85T7l2hb7wMFP3/uenTfW8968JLK3VtDJbcJVubg
VYvinFT3WSu6mwy4+DadmFM7kHl8d6TJl8DMriA6beo5AZsfIXIoADUUKXPVOvfwWGv9m6l1n8dI
18Su5RUzx1cNEw/gg/NZ5uzCULYn3asT443gJqirj7Ee3kl3jyHCHwzf+z3gqI/KV2gvgAHCYVwE
Fyti9ZQQbc+AWJ6UiMhs1baJsPHpSKXjrrmkU/AY0v2e02YHsO9lyIBuOFA+kbk6dkULuIIef0A3
zM6fmzHc/lcWptC/TeAxvUtrUtjxsJGLpX8sqxUlzsYy7aLhZfa9T1bxxYdIg+iWdN2Xzu3Gb63n
Uz1j/NGl3rYdVV0xi50PEvyS3VtIOzZA2/swf4k8BvSO6Q3k6r4OJo1oML4odXiPOh+6iKGqhmNY
in0/FxentKZoY3VwXiZkSUcOHfTT+3MQjim0xojyG+qy09bbKA5vQ95sIUCMoT0CV0UwmyQgS3rg
iLBi9qCArQc/WgnEgQBRBxz3EEZjXu10CcjNURRMoXJAz6Z5vNdNkjJt1agAlX3yj4UHwWGS67l0
6/DOKeFM2zFdwTkVCrZzUw7h3zINGRY0qrDRwGqaHMpNmPl3Ws4paCtMvwJbpUC3uoW9mhuIh6d9
65L3U8bNn6OY1TjYxzlDjXWdiNOj3AvVg4WH/yaprB2J8EyndlOYgYwvvgVRSqakgAqpsNyHKN7N
UA1RD+8Zu5AwAObnGuZ/pgbS8qz9bRUxVR4RuVJTytHSbRdGY39pHWim8lapaXzMh6E2VubWbT4X
nwpsuYcmRlpnj6HtPfqIEcS6u2St1V89q82OKbToerV2s489cAS70lNUWW5Z3leLY98Y34ckT85T
ZF90M/wJITYPdJ1Jamg7l3WMqH4bbIUHVtsO60eZh6QIA3V7WGZvOSy4iEO3ldFdG6t/q+ieY1sA
byOXsP3gRhct/O9Wpcd1SL+nxHnRhCF013xMwIL+VNJdFcjvWSHi+1DYvMkHflj2h9EeHlAvuOoh
esua+CmpMZLR62FC1miZuvdlWEOy/Dai1Vzewz/6UDMMkmYaNlmxAPOFaBSrn0F7G77EtkA3xWqr
NxtxGYCwQGkjr0RUEIiPzuIvrZMHxwKwWcO9Ubr72w7+dfTneylKBHrKO98T7zRcCDilM52VW7x6
EtXLcf6q0TZrlNECzp8DOnU2ncjUOsRDifQLb8rdIAc/FLGzMz/LCZurarFfAxeIlMSRbPGiOyCl
+D56mqTSzWPmgVS2gz3Bu0aPcRU3dgu5bEiqG5HWz2UiDujD7NKxOUTa+dt7qjoEuHNfoNgerZXY
VGfwbwN5tPIYvnZ+Elp5SHIuIFeKiDZJyWSZwSbmpsyUeK5zBjsGF84cmWo0325qikeUpxTDilmu
m5WS0PXHbcpqW7N1M3XNsXP7LZBycGaIY/Y2mf10E/dIYHBEOb36KhQGOdEQ30g4tUlAUTv6jx3l
cqaTHSD2g4sPRSbckwjzJ6dddqn966BNUBWgfpYZUhalCE8bOWb8epaeRjoU+9B+6NaAO8uHcfQt
g8ynsio+yoIyaoEXhD7hkMAlQgdrUe2uzDACi5hRdMWd5c7fhQ9eufAmGC/FSmYyr7uiBoioLXs3
tytcaX9PF/3FxSu6BkTHaJ82THcvWw4XgM/GF3JDxNvHSjBAE+PnZDn3es6eumQ50Qy6FFN/DMqF
1CCeYGjHzHDNRcuI9qDZjaq+KDt3oJ1lH0vFKGpO4huXoZNMFMyEgmZF6zz7tkJTu6Uitew7Rr8v
TdZ8NDIF/CHPCevb75FcTv0D1cPePAFROQ+d7QPhF3fCdp88TrZ8zf+k6XpcZ3ntUAG25Hwco2BX
FOqE9SMOmYgDuPToaufvio8jCM+F4VfucXhnHYRz5BOKjKbUMj/IHh+lcOo3YF33xcQSmYZ1r6f0
XsTpj/ZiUkEGO1vbm/8UndqGmUYMxb6kSbDNEn1kRoK2S63faNtfZnstd+uKqHGHoOGG8EMzsGx3
E03HxwA7kFPqW7eeA8F79O/jtXhY6/EWozM0lXoSq2wqDsJ1UUYRtDVa3NIbn1letR0An9uNPgpC
8JLV6Iw4Gf4iPfjcfoQEDYvz6vfo+TgRcSGovFcr5eiwxVDsRhvS+TAWX2KZHx3Pf0+kv7Xt5LUN
w7+Lbx8i5PTO9D6eksZ7sqpc7pPstPhGlefkUSkiH2gBAa9IhuL3SjK1QaTXuArYFDXOm6+8rQtY
GFjkQWR4uGbLzu+8be6t//olXTe+uOIo72zqttm4SpzmejzlaXQqR2TMXP8riZ78PkXKxS4eu0Ew
DgOdXP1BR+GnHqwLn2KdsDZvA7R/WL78fwl0fHbQl2GMtM7j1nI0IsPYeTb20Z3BKlPM5Yr+TZrj
JvLfJzSbTCYQjqV+aeoHSWrett3GL8XOQrva8ytsjX8SRTmN4sV/ym1LycnmPgxWCbd1KhEJGHdk
TSSqEsUW2QM3SZrfNcSI3DL7s927lnVp5+Ekcvc5R4lvkW/LgOG6eh8UrXG3+mlW51KDzUE4pS3w
23EPtgXib1qqLd8rqzXThQCEbHeRqKEn6L7SFHUUPNVx6nZ8l9FXuD+o3jihHhKcfhFg25eLABGP
oirWgJGjN+7wb2QVN021a0uKe595dL54qMDZKQQ16LbmZmYeYCbVItXTvfPDVtRG8XAocgXvvbx3
ND0/HQ8s+aTdJIqObpYtMPENd5Wthy5dZ67GFHftAmB7NUwQ9ML9FHt4DxuTn8r67mIGcTpGtd/2
TmgO1YTTrD9lQXKQqhm2Xtq2d2KA3Zet/7J1uCQIfJqnPKzecz2ET2nZikuqljvFWC2sY7UpWUYy
q1/9jr7eULUPeSHp2MyKQVKuaF37jcBUcXrOau9bgEOs+gBD9xJvxEbP4aPAaJmhMSAGtxUIu61b
FJi2E7qDbtsfmMxutUh+egskqAfyhTxxaugTt5jcxSuE9nArlLxNHMUx6SxYOk9ltM1QBfAZ5osp
ook02ED0i7OsnCerSZloMiJsh/6xmf1tp9PXIuveEiV+WmsiC3Vc7EnASttz/ND79nWKo4LnLW6n
yXR0x69VAjSgEwFBDupCyBFMgTCXPoOPaabelXeKzn0ah6chBi/V+9ZxSOApWzXNC/FchCE8eY+0
QETTfDNrSIq+qNlNKHplHu2JwILoFwnIet6rbJv7tqy2HNcl97reBSUvKgEbUhiSkwUWlKkWPpwf
kgApK4NiP3i7LgW+O+EhtoKcbEbKiYKBV2aJWzevHl1ceNvOBp6OR7YlUD+RxW7pkfgrq3zvIyE6
4GcN99913mkrpy9J3tVvcdT+jtbwUjsF4MmAj6EIGX3g36VJL/eoFt51/eQwXdIcyUN11qgHg2D5
gKtzkcn6B7Ab+sCZ/qHgONXr8lj0id7Yo3oXav1Xh9znKJUP3VgbVXpHveRlZoO1ddr+jyVk/IYs
yIs/47PbFM+eVTxINwMY1h1yBGluFbWX2/i72mYAnMoDkJ5rMK7UIGuPUDzDvAihEAY94To+dmE/
AvLtaT/NAduh6VeAhPIwAqtiDA6FyV+H3wwIS4t8CmpEhUghjfd4TtTRrlftb9yN3sEnhyhihD+t
ztp6rb/JyUp42IfCDiF3aAknZRWXMldn208eB4r0VQR/5VBuvRhAp43cro63SQh2Ts4zM4Wu2IP4
gAbNaF213OdFeTsIq68OlRuKzgvmLO5WON1lisrH3Cv3Pgh0k/X5cDaVzA9Rbt8ZXI0XzZv/Dk8P
TNKUvjsWoj4e7Nh1RalKq2u1tu+uC6Rt8QbysxgJecysloLlwfSNeTKw2Pdq7M9+Gj8IFHr6qEZU
Oh9+Wzke5dw/1D64aEnPYsP52rIqi2Mq3T/G7IPijwNPk/O06gRgow2fafcSlTdGLSltHzE9b13q
yTnfGqgHY2n3B9ALkc/3b/nr0vqWztuKbheRzg3qXeoaLS/0SfKEKMsYbPJ3nNNXXmGuLzUVTY7J
1E+5QO0rT2UJAA0pjDTwqL4Q/l9OepFbm8PBDm5nfgO0cCG+pGu4yxwLMRbE0+5b+97cvcEPuUnf
jY9hOAan3n9XbfNHEwxBAej+zvwTXyLxH/hvOZ7MtpGOUV7+NR8iv4jWIFX6mjHFZHz4+ExcSjuP
JeS2CsDHjxvIS1x/OyXamQhUe+/8OnfRePRRM/VvA51sZ5hrmieI+cnoQ6ttrhl3N5cNPp94FDGn
5rJ8AMZN1L1ojrWnOnj14h9MtajunsF68SturMVBlQuM25ZTwKCGAydPf5HS51GYISb9BeP4MO/8
8YMPHif5brA+gvg+C+rzMGPIXe3rGQWefD+4IBwHGrnIh2OFTA9DGfyb2Xf80f/fbSlAsnK3G35p
Hssg7hB5a9e7/97lbtKYi+rmzQxy+fxAZYAtH2qyDtMI4CNxPDDhNbfMPDo+KZc1ZwI/ELK6Kfjn
qp9e/ZxmY/1/yB5fbC6Qrg/bf5jHPZgDO5qW70HGWP7OWO2+8mLzQn4Y+0OzfsySzLNNGV/raGXA
9WPRERqAf0yok8/g+nkKNI8ubRVB5bbPZjmScbQk1mZfB37CtHKfZpBrQfQs5kFwdQFvi8XBV9U9
yZd75sJG1lnRyTM5UtZS35EAqYTWIpLWvCTlf9vw/56S5jrVh7kD5kXWBBpm/jdxaPsr+SUS4ike
R4rrsOiaqD2bjcF7rVRnvL+JQuaHnz2CQm7Q6iupPFjxjnjUDDRZI20iWcMQ2fO94K9VTQwgpzH3
xlpoGYA24dcjc5V0NcDNn6lYAGuNGyd+MPeQj5woNlcszQ3hN0Zt1nxHHjT/B0DCrAVjzW6Jh1B+
liPizgPyMl5sRLsissF8X40nw10oOOdIyLhlPGuYyZxS5X/X05wG3dJtyHjvPYIPLynZGjnmHzG5
FU+O+yTGj0K9TZYHoJ/GqYO5SOTTYsu2YUTP3IyfCPFmKeR8fNUp2iD+ufH1Cy8uR//CDxjHj3Vq
wzfFLISPPppwAgfTbAg+S4/R4RB/1aX71Fsf/3/AKTZ0TUrKzcsTvpLBT5nlwctH8WG7y6VbJkZF
b7OTY5NOPG+aAboTD4MF1S0wxDoMTJoOmBJQjyR9CSuJlHenkV9kGy4mUDCT8tBQc+70CJyfr+9x
WgfRV5s9TPFjLpneLO5fW5DuOHb9MBAdEv00A0ZqCu9dQV21awDsgbWclmbEU4THO4HKqlC/RDOw
RLhz4zm3WYSKpDsx0J30nyF2QCoRLNwf85Tb6QcGxrdEmLB0U5JcHV4dd5Q3+QD0uwhqsC8w9+m8
u+gxVxTT3Vwz0k//tXX9TIeL/me5XNuGiWrVvuqecficuvWhrYv3ZvY+BxLAPh2vYaAuE05YDA+Q
3Wm6k7+4m7Ip8TlMTovsTuYbLs4CISdyPtqWHnTgTheXlCOwAHGWVfeQB8hbZIgImWF4Lvs7NBW2
UutDXYavZtuNXnznihzR3gZd2GQ+zso+ZVr8HWP/c6Dfaeb1WzW1t0YZfCBmZKmtN32j35IyebJn
9dl2xUnCeCOxzPA1KwoTU/2NXXl0N2ZQ57mnL2nk3Ge2eybZfo7c4CVfrat53A6NiFF2+I1Y8Zlu
9MlUMFU8XU2S28TTljbv1kS0RNnnoZVoGPUXhhHPo6WeRIMoBH+H2NETSmd3Sdwee92cwlS9JIb/
VLooDbp++mgUXVZbvwaN/dJr5lpFpe+QcDibpFjGRLuqfGuC7EqtPTCK7o9llLxX4PuBxwT9JhvT
JxqXLvgxCjTpdd+DSH9ESq+Mip4mLhtowKijlnd5tLy2CQr85fQS05dyCvToGIl+6dkhn+XDDPV0
a/Vipxm3VEmL54939YX17rjrt8oKIBUQAnwOOjTOIqNBd4WZg9pPx1Nzn5Ymf0gJkoPM7gomYUgc
Qclv7S/HX38jv73XgQR3qPvHheMv78XRZY8sS/6BWNzGR4Yt6pJbP2x2MuzOa7huJJJ4dUVJunh3
VS/eTHSNZwBPDV2YboIQkWe0gJkenUeln9NGnDqEjOA4AanOxLfn6HOQLLdAYf45Y/Fmxw6QfWya
xxZfOnGbtJRDc0oTM13tq0vvx66q2zFozgEmHPC7xbFJ2Pl2jMQjaV42nABifVSp/RhXNkphHRIX
85kygxzPOxRN/h6vzd+xGa9xb0Gd1kRRtwUHhCrwBHaYuzQIlB19Wn9SG+DCk8ZGAqX/S1vgf6ma
nbkndou1+lrc+dp71y62b611rOf4HE1kYpzlU7K+r1Z08KL4sRDt1VLDpV/wEUPWqhxICYsO7RPn
IOPpMnM+d4uFJx83cfUi2CBRQjWTxowZ0sPKW4lm/IiyFuZvtmKfntAxHHfmOeBnRfNhQ1zczuGM
mXWPcCs/7dYDiGDc39ZjEPTot+QJnSl2lLlFjm99MdcZsSAE2OsP2Wez6tPcjO+DHSFlGlZfDMFu
F3s5mZSzKZ1zAIoqY2timnFAxm4nyI7x0qBWDdedrvzTENH27sE4JFPzjgz/iyPSfebX39Fi7U1u
0KXFvg7oJU7cFuG8L0SLJGI6YQKpndXQzfI7Q1jU43IJEOZE1c/aMl4+y7x/KcX8LH3/qRPuWzNH
Z/hc6J1hWdm0GMFZ9V0vBPZX3JosmKjdx/w4W/Al7VCc5yTcNLWH39TqgZtlWUftcEKmFmklq3r1
0UCZVXoK7Pwh1NkrEKkjIfqXGSqsHzTnwpWSvsr26VRd6AccorS3brx04V8p4wN/Pth5egUmjLyA
OfOh7mwt10PNqgxOicdjIu4hzYLOCTjS3yRHISDvcJSnie7pcW8WVOhkZ2PPXfbyvggESg9MariD
Me8Hn4ed5yMwEsNDjWIihwJSKppbPXbXaBS/QKsPYiruhJwvXjLso4jH36S7hoaveXp1Rz9tjpLH
oGZI4ftGEAcHHG70kEZUo8l8yI18emHZ34IZJFJ71iWYPRzpG/fejrJDKzLCeQpS2wUc2XX6TPX2
YdIWk5LmHLUbf+z/9Ot6RZIS9H7TPcom2hddde3RY/fC8SBH+9jNM97TRTabRXOvQgGDkc3oV8Mu
yIHRxCgAaoIPcrenlk6y8suzavvnWq57aF7hjfSLNyQSjjAovqUdwzXrHFTQRhsSO59EhSlt8qr8
qKzwe07pxzeeQ1hpPxGwOrmOPDta7ZQLFp90m3xsF3ghelEZwnMGKLhQGyyz+qqBjPE5rqGN3pdD
35eDM+5sM3PbDxGOHuSNWc18L83R+TCnh1PPDL0bgDkzWkKOc4pQIYNMDgBWoaTOa4GhgwS1h+9B
ZZ8W26Kf40M8lXtHDj+A605eQ/ucxBn+N/D/9FXICaYKFmxp/KFjtBpDqOUFsIwwHP9VZD+tmNAt
1MM3LG7qSxyGzEEQCpfRqTqYv+zq4i3mKKgalj6gh4d4xBDYAzvWdnQ4KL+gN4n4izYLeCb7JUcJ
3qwYE1xWzlXjgZcKtDvoOdLAOgC3eei7YbdOw1PjEj26PD+PCQIhChx3mVwnnd6CC7pfNAVU3txE
nBpSguoVKGLlNMacDG+cJP6suhnjcXUa8vxoYrQlxktljfuEhkBKZt+MpNXloN6krx4bt3wIrf6r
lZ5RFUWuyNvWjv4Kk+HXmTw04/3vKcUaD5ZmKoetKsl8o75EX2YNjyovDvhZYfM+/avy+DJJQpCR
ZCIUAIXCBCzeWaH9XUTrPhthbGZYh9aQElXV71YiYN9aZ4vudVqGf6Yo/QBUiLdthU328tTxEBMh
HpbQCchRs2f01E5N3Hwwi3zlqe5mvezmvjmvBHzYfut2wSiLpuFjusC5nScy1iZ6D1eZMbokI8hI
RfWMAGlm3ZEB7BlTRLB4p51kDVkOKgRVeOrRw2wocIJFnUKi2byy2rLV+dsEAPfJ1iGidt9riDBi
0B3aJD1hWbnXajiHBjzW+vWTMIHCohXGpkBm89msSJbLvmvoC9rhdbCaU5Avt7XhtOVoZCGH3HGh
iHN/1OIU1wNOLDZ9DsxcbqpI02Iuj+aQ+O8JqebPOoPICrL1kKiWqnyit9Y4pNUlT1mR0TRFdpJZ
8GWNyN4Vwz/sA2h0rchiOW/NOFo38ViCfKOD1687WvJ/K8upkbabMKZGgNHrY6pCP3yqUlOPwvhV
C1IZTtq/oUV8sWUJYtDBSqVynp12vqxK4lS2Yo2EoLyc9Vsg6EpL5380nddWI0uyhp+o1ipvbpGX
EEK0cH1TCxoo77Ps088X7HNupmd3g1SVJjIy4jdYgbdeREm7A6FELyr2mn+55jyaeFcwOK9+igRU
PWYoiqBZkfv2djb1bS81pcKt2K70ImRkNYsLW1Zqb8Bsjm5Y/nHE1keDsRiO2QkT2H1AFNF0Mnx3
LnAw1EvKCKD7J+cVNsmTPuY/pjl8aZaG5bb6tFOR0ChkiWIQwK83g3GyLftvNmWbDoWx1kHgOBVj
IXZkzf0Ag6cmQm3d+6Za81LV6Un3tF1SqVXfkVKPXfEku2QZ/aely3+SYHoJx+7GLRVg33wtG/Oo
zygkUl9zKWBZoXORh5RdZcAytSj/dmW9pWBNcYqEmRsB8Pu1QaDwI55PT//pTfAxYPNJ8oANt72O
bGczcqGcyUgkY+b4YPG2sLFGCL1s9QAH2RlnBVai7Zf1XV6UD1WIs+JiPM1tg6mLSxkbxnxW7mc9
o+YWXkqqU7IDZjM/ulqPCq/L6RI/NZ698YAAOyWoZc0C/9ZCkk5PXZe9DvpEJ6m7/UZu3CAlKEx5
z5FfXAI7ex+bGVw8moMhRXZdkO6eamFxcn/MoYAb0QOXf66E+c5kU1px8pTSyO2RBvfIbiruGn5T
/qkBEqI0uXOM6aC59XkyhkvG+kSCwdsVzbiWq1mWl19F5K6IEpTVu5O8fzYieMNtx+Ru3ljOWQUW
2zjae53Cm2SJcYnEbbXw76dleC9s632wUfCAYB0mw3nwmq86hVed692b3qJcZAV9ubdN7cUmiw27
5kJL5AtY4jO3zF0X0ThDGf2BhsmyjoN4wyK6ocX3hXzSTWYmRlG49NLnpqeGQpwgOMNxnHe2V7+0
HAl637x2mInBroZ8S5pD9ew6a+MXcs9nkuptkBmnhuVRJdZ56HRcR9zXyuJ1NJLpKodpjqS6Px7L
rjuFU3x2WcGZme713t7N8fgwoqkbZbDlWrCgDA8SZ7SHgUHHpvaF0nxFyq4uUKd3Qdvs7GrcOuNy
iq3yAI74WvTGWztx4jUkm55y0A4qplNOmw7ANYAg1iqqDBsVQc0LtXvDK3eZkW2CYL7nEnkoy/Yo
X4w2y2ZgNEQjusYPNKWqpGTdGva9DQgfBh8pXaQfZP1ViLLJVVlulfJGcmJOof+QGIlzF+U1hmzO
TXXmNl/8LUfzuSfGT5Zxtib07lwo1bkWCzHX+ZfhpJYisCNrIEW4F1y6d7GivMXeMvxYZu9nGeND
ScM3idyfQRgcdYCnEh4ppD03uQ0tmfVYx2g8DSayUkl4pnDZUzeS83y257VYnA4KDfJ8TH6GMak2
ElFrbdoEZvsFqfImNXA5h2M2Lcord432ZwbsV0iBjXNycFmobi13Lk4BE9J/raZdF4qiWwQfO6ER
Tw9AwbefD2I2MpCFm0DvO4vzCGcSteDDYFLm/XSoJ8XleK0S7TX1pouEk6WLUR739rYK4X1392qB
oce6kDu9bBt/FK5juzU4HZQD/qr4tpD8psq98JD4zO2drPqqydJ8EyhvAxifkraUW2cClkyoa1XH
LM9wx+jfMwRPa2WcZ1tdgb/jNQgHlWoxA7jTCv1vri8XaItclVooprDaZ+qkZfx776obeDKmxnU4
29DFXLVdQLKebunUQI43kGL0kL29/d5yPPh2PIlepyC5cG7GJaZYsjszeukBuEhYFUgUJWL4Y4+J
EDck5gyUwbT7ZkBHXKgL5kG+rqZAZ6oXecrF4xLFcpFTIIuTh2JKd+44oqJ7xdTLzxTmNs3aRmWr
ypbVxNnVMNf9qD9LsVa29VSBpaSDRtJzRIGLmEKdBikobBIRjKY6mk/U/eOVnuhnKoXTWN9ZGfuI
mG1RYKn678L/cuGvoFINGji9qydjFYXfWn3NphtouzXKi4B3F9qvPcQ5aL5O+MCoyIkgA+ZQPh0s
E4Obf/ImNnIIRIMVIK+zlANMEmNqh+Lx8BsG8xjpK2pFYPrGDIgmgza3Jq+CjRULI4q1bdFON4uc
SH6ubd571ZxcLsRzjZZ/NB/pSN7JCWJGIa7VlFzAzjMF/GRnYkjDQU4qtOrgeii8ZPMcTZPsIMXP
sQCIbZdrLDBX3dL+JmZOFOA5hlgOlle5/S67RvfndUVlvQ3LU490t6wSzMHDqDuVaXuwA+RLSE2o
Tsre0nJ+l2bR8gdB0pds+RgG61Kk1srr1QHpH/C6iA8GMJeH5KTGaIWeHXXqb1kpdfFe191aFlCb
zpuKypj0+cFs3cnQsftErDozDN4VNTueTaSRVTfvZVQNliS60G4EXw2zFzoSLCoZM9nWRKw7VEi+
5eiVJEd6IAGyL/aM0FOFLgSdJRJc1WE5En7Jt9Vl/Y93kpyNmqgZDfuGQZYvj+pPCRuIY21M9ndQ
jofaNgnOIToESPDX3plfLOZ2Y+CLW5FbTek5NL/K1sApLl7TsxgjYz/0Guq0IznipB4kU82D4qC4
qJohIG/KIIG6KVZukqvfRDZUN9kKPYdln0/AGXCJLsNDv5ABshx5A9Y9sSBGuaPdmVS6AXdbBh33
voWZ12K6x+3VUeUtUn/6toJ4NeJg9UdmrWI4gDlupc9CERThV8D6APpkWRCPenZ4kQ7bXOv4b1+T
1s9KpkmKhrJGOFMXLkMeXsyJovyJtC2bW6KhRZ+N+6CsAGv4iG119lvj0gGLdrB2CYsNCya2URYG
MNBIeu7RHOyA5RXFUwyCW7234UQ+Ym0yHSlUpa2B+z5IyPGVt2JmZD1lhnWQ3SMhhJZVzUzWUHCw
wl1JYOq9AcDEh8xhywV4BOwK3fhMRIEIceuKb5nvkYTMKzmpwg9ajvyv79OVRwPCf2MdRdQaZY/C
n5HXiTCAahibufoQs5rGpcWQnoMWuOSCCEQCCYkcRxavTgiRg0anakDvJiQ/ZRZkg9IgmRNFD5s+
NhuUnoLHDcROOgjLX1DO7lJnAgDJvZLwk0fanRHcUi0CDOsCEqDDSY9ExiBLjr6NSKkYPnCLlYuS
bHoOpAbjp9z6QJvtJF/IHWFtsSxwo5ElX3FPlqC1jJZEQjlEZFe4Ebpzuu4didtUo244ccEGor7D
azsUGGSbqfoycvbU+rIf5+BAhIClwAncsdt4yTiKdhIlLPASej4+NJV9T6/oN3xX9Me4+MlqzNOZ
tKc7s3KTihWgJ+AGAMaFVJgJVdniP8pVgfUn0512ClIWRGkOXzn2ZQgM443QEZWA8XmJAm3SMQbT
iI6r9ZEw+E2Bc4LEL7YSu67ihiOHVNzP7H6KjR7yhQPtXIn8lOy3YgnXNT4s3S37dYIUJ7FDmn/M
nLpJtJE9Fg9Qulmn/K3Eg0Wuvfj0qT8SbUw+K4ahwGc05LIsHwB2x4Cjq5g+B1FfxyncgatAbBhY
s7JQcg7gHAxLVEIe0yrahhkWi28wky4ZybU9XO2Cn2YOlWUffDpxgiP5v1Uj8Y994FJLl/kzHIQc
wwcJJiE45jaOL84AmxLkkU+pQUoKrt/eQem91wnHABGObme9ZyEAiuWj7WVbGHn3QswqZu+e5w8t
gLALvLPyEhb+gz9WX78nilHDgXvTXHcVOGhkOpDfILL7sXn+DQnOPRjPvf1fcLVULJIL0zrDhw5J
4RVVHkpLbDd/esiyiyRznL1G9BIA2UJn6iRbPZ7HVxWmJ0O9EPx5MARPNi7K2nnc7/Co/P1i2d1y
jPPPMkKyH4cq27OqFqveeSBtETT4jQPknUjFGmi4I/WtATfkZ2Qx8kcGrU1Sg0CPQcWDi6Ic7aXp
I81bAhkfHQdQCbFMmLv80mI37zKWWAQeZZulFNXqq2xRadSb8T3Bhl9hA8EaQbgX70QiEow7rI8t
qkHfA/4BLvBnyTfnK78rYUVCMruEpZon5dUuATewkksCJ2z9jVYgfxjV+yCghMT3O8xhOLgHua3J
AzhLtWI7UNWAEM7UUXEahmrHX8mg8Iam8RbyrjUxUUyYJaB59k8AbIUUvVvcRzkDJoIHcVlWmBO8
2TDl+KzfVa1exKx37tRJono0tQ89h3fFce0QUoh43B+DjQThlk2gBd/a8KTn3c3GkwUK5oPPEpFv
CHVtxekocUjOU/kmeUWNPa9Td8sTb9do8zYMXmcHSZ7WAER1S0EUOVxNWebia5P4WHwRgZ15/DVK
S7CAmoH8R3P0MM+IIDqIek60HUUQjN1I0FwG8iuct71gO+uDXCEKjd7prEUPqWxhNj4BYnbao5gL
ybcjxcea8834H/pydKoyZOn5rFT/x+dkNgMlEUaSEPkNWxn3nR1fgE5isxKUqMhgBEttiqu3sEs3
oE43E0vah6DTTiOIRwIVi86AfVGrbm3N9nNHEqA4bZkwWYcOzfy+Kx4kjGol6pXVlxz2nsM1KF52
FXd5WfdJ5F2KEB1f1j8oLvLOfgIzWHbkxRFNcv1gZdm9lyLEyX6QUJr0zpFTQ3atnUfAKchk/EAJ
LONOYmTgYDaNZRkfKqEOhJScbrAGf5OZsbUvcsDoRbVVhPOYfFgiSmrEpC9CDTvLUpE4WJNOyNkq
4YKYJF8oMYf5+U1e7YyWMnBWyWKJijQt99KNiqka5j21mjLdNghsWG67lo1UY2IyUeOU1SDROB3A
nLdrZcONzpyDrDSNZpyfmKelh1QbFb+JEbrIq4jdG3BgZPqtgQ7ik3eAvCHflOxVYmsB4KjiX2Ra
2PMSwORr0dGAa44GAU8uIZcVIYWVCRw8A6S3yy13qm2g29umQdGXRSe1VUL/ULNvAv3opTUWaAE4
n4YsBWGr0l7VPZ2zqr0UiQZ+uUIdgOQmnf52IQCiEOFNtkkWLq/c8Dj7lgBUffEtJ7acP0tdbGuy
ccPD64RTU3ILQsbvWgy/J+oLgmwqqadizOpkb573JE8LEOW+8vzHlOyMTt9R0hSf4lyMdYVneevG
u8pitUkwmwUrxkKDGKGujYYGD6sjNopnPk/gm5J6axixSGITEeJkQYET28owsbE7bicSFSRltDjc
ZQ2ypiUt9WiAqLm6yhJoCGGeVewkz5FTjw7lGiMqCQ1cFq//zdnwZ6nhX5CmcXw3PshhKMeeepZY
zA6Wl9Sjl9+HGSd6tLBGiS5R/Kl66/D7LWZ/ltSlj5wDKU5eZe8F+aA70HZnpf5/bJKc04ntnaG8
vQSjiRu7YsH1eHjJdIcaDvFTuIabixOGJZL4qNs5z2ivc2Mb1EnXGEEZqgbJzdj5HbbKm7eTXgNE
DskAORzlHAjKZS3f0JKN8qWtkFSL799ASOGZs0ASuqWxn8OoQiQShz1UXXAymMJnyVGCIDlmS7CP
TGJ265CFRC+tpR0koJsqxQd7PnEVBc7wBOXkIJmzLOxooprCeYvWLbtINzdhOl6zTokg5pXmi2AT
H73szbS6jcTVQvdPkl3mzWvoaT++ryP2qw37jq+aRUnVj06SfkkpaGoVuwX1LKDH0BVpC4rm1Z+k
JY60Ok49eYJ4jV9pt0Vz6CoW/aUPohdUrS7QQIrVAlRkhSAhlI0IkmfrRDVQCXUfduofSmPEkJnz
vQ9H567HKAguRMaHw8XXy/smyRdk92aEuMNMew0M5mmsZ0RZA+U+9O0ChL6syas9cMu5i8J2VKLm
tlhGwcXa/6T8pHNT9YlhM8SuMioyEsn6dTTaaxFH97ljUdQPkccV458CVwVkxOIC48/0o8ZlD+XI
pX1I2qK7jx0oUalfnxJ/gsFQIsQ17xy4eLQXy4Tv1DVmD6fCIDD3dbU4h1w2TDmhiNl5AdcHr1uu
s+DAls5pV3pqopE/EqVNtPS5X4lhr7jK1H+LQssB0Fdb2//hNN/TEi+sU0H8GU2o4UN0VOE/yGJq
RZqhg69r3iutPE0EnAqklYaewapOl6daQ0l7rACuNz8t5tIAtEjhayqBCCQoFGVdLkCzW31aNsQc
T5sBc9qx6+6cLt8BqsZsqdH4rDSbn/KWuQWX/hiEAH97B/xe3lybCFiOZKy9hz0nun0vGHgDjTTd
l9YA7d6MnBOVa/44IxSUusVLrykCd+ca07gNFu0jrVFp1sZOISiLhqoNJQRQ8v3is+Xi+XNUlJWm
ZMIuw03BtiXVzvWBQdCZitBoQA/EpxHe5MDNFn2Z9pqOzM6oEdI7dSvq9rkPyucFN401oov3Y8gk
O63ORVwFT5FQkzIq6ujCOW/QeW5G5n4UVfVejmGxdtrSQ3WVWmk17yoVvyJJhAdtNhlUy1Jr50M/
g871nPTFIbPSv7PlfyQi/JoHVEfcJB2OCTJx3CWR+saP8Bb1KGtFhvbYm6igZkmhtjOHGIxUqocm
iH0b4Zi1UdfvzZK9oHzzl5bFAw5/VFT0+kPzixd9ikz4PtM1a/LHKqN5UXQfwYwcoaFT1HSC5HnM
0eiI9YRbtGnG11graEOXzGQ22OpOgXiPAKuigjmds0K/5gOnRmLUHI0j8uuoydhTkLPOJlTBWhS0
Ov1pWEgT6ir/E9bBPUZYyMroxZOucLKL27o+mqZxbe00IkcEyzP0VXtUDt6GRdNd8sH4UyWQfDMz
40KEyPbSW6vFtzNSPf8cGuZjoRXxabHArKUKAVjUaReFlLlLob6NFZ6GYO5f0ZkwXsKJCu2YUduj
cPRZ+u7JjDo8vSZUCLTa/kF+g9uWOfTwaBS9zNAxjklJPyxrHJAoPkJbqb/GbI2+5WJZBFP0CWLm
z4v18K5cQEENaMtTFH9qNSrZnjbdJssfyfKWa9Uvr3OhUTqG/3fnlNwBOoUlZhPV2yGYv4rAOyVz
CSUlAOEdA8Hw/eU+6B0DApVOWXBAwS2IP6NMXc3RvTb9AhpUPM4qqwE8lwC6XwyMoac4BblX5hGF
g0I/lrVLr6zvg+Iy2jizeRUknsLmnMa3hzLaiARz3QTYE8Fc/jPFlU4k971jPxcXDegOarEz1xLg
Wo8Yk7erCb0GkCKGs4Z0gn92nTi7eIEQUBZhvs2BggHoZt1mgQ5PzfG+6hZ3Bc3EySSYZ9CfICvX
fRMmW732JtG4cE9Wj3wQw4r4GuJmZHLfWUPPtkXnT0XOg6Hpb/ghZkhdaeDhxy+zjJ7hqx9jK0af
l8Z7E+vc0XU82zsrOCAvE6BdXh6bqsOMxLPOXTSVlNK51CO2gHxOb/5tXXRAUsjed/Bf8KTJgTZo
MWXZJV+opeP1piOct26bDlH7wMgA4S/pca4dW8oICwQao6cXjtYSbI3gzjLmfl+k2qM3ofkGPDE3
KhbzpOPeqXOOcppo1R0qK5DTY+ckcNLCxv1xqkIOe9jyrkemXugjtUlr8ThKh8KyYB4H6q31sDEy
kwEHdEV5LUiRPIl7e74WdNmhplrqU4OGvO76jKthVWnGNvKG8aVdgp6MS0eBLhlvZmMlO88m4HGl
QKZ7RCJgN3duWRIwejJKrLL0+xmeBZ1e6DSDPwn3rooPmjZlNJM8a17NiZVdiq7CfsIO3RAxFrjY
IOctjlas56bbgusPkq4DmmoGsjv20vSQMgAkAOb3GXAtBcDQtbgnJ1ZydMp02ruOEwBSTQDKoMKH
N8Aq8CNa0/bcFVTsmjS9D5DsRpMA7se6to2/WWsiytwFzq5Fi5eiXr9Q9NP0o90nE+05M74pvVKH
RNetnRFXC6o3qbPOS/xXE0qjh6WWVD3VgnuzN8dw5XQleyEoyKSoaLX33pjWNUiIMT7FYYY5elNU
exqRNNdys0Tb1a3CW+wZKedabkJswI/h2GZWAxyk0T8Lr3afaqeL3gbbXT4DS3fXS46cVWk63Aqz
Idmb8wC2qC5d/TNxs+ijRpJm70J9xGFAK81PhLaRGEpnhKLdHHrQhFkNKkyWjlMR2F6rMxWyijYe
TOEC2mrbwK4mV4qC7LFwZmQxxkHIeU5ej3gGzhYQ0LKoohDXU58Oe1SYP5WJ6FiRFs2j7YzM2hTi
ltOwpM8wnZqnQdmQPewgna4DeFAQSon7MvVa9zZTLb5UZkLFv9esDzVwtDYWxHR/AjNiREiOjy4o
LTKhYRuYXXH15375V6kICaywC12yUic6YN1HZtnPPUeATUuQAQOmh/ZHvLcMdIXcqfxqJoMWx2yh
dpSDCLZnC/31dkifjA5Ov4YCziqJwY0P4/KA40z3g+NVhti2o0X9So0aHDPlwrd2Yn80N1NiejiP
ZjMZn2Ow2PG7QvJ2rPR9WRj9hl4xWBd34N7vgn9Gv7yZwWA3PXErazRs0sIQorka+uwyT+a3iWHl
ClPA5GmoXeghU2l9Yx460XfrKUlPRb42fdPbmGPy10bDRnTCkHLJRAsFvARZtY5Fgp8rj3rS0JMf
1CAbaeCGAx7R+N/k8a73sJxk0Oo7L0vN9WRXGkqiwfwwdu9j674a6odJgSv41I9AZ7pRdCQdGHIc
y6em+55zxBHH+Mnr2+hicu/Cz5YLJYbh1GCnCfNywRTBCcSvEG8uwPznNHWuiGmtp7ZQd6ZGI5sc
rzayV8PtET2dAqprb3wv9PDXzqCCFtiPJQf7xrD1g6JngkZ2iuwVS/CrcP408Ov3c+yuualPA0Ge
52S53Pkc+ak5H7Rc29pAxwykU/hUqgSotz5HbYlW33y06U23Tn3QFfZqg3dfz98WMIqOakWAUOLA
ZqdE+ea1y0vUzxvfxucBEduifBnIG+leDCKXgkVNw+g5Dpa9HR4mCAREaB9Q3r0bEvhnFQY7SybY
8jtcH351upBarbgcpi8mEtx+CDzIRo7YW2k2ZdiKppEHCfA9gVWJSOqUYEzDpbtHjzezLEQsqR27
zWZG65EcPtoWqUi7V95zml2MaH5hkjy0hgBR+lvdHDamrR8nDzdjlhquXTt5MsNK/sRYJtjRs4jA
8Ay+hq+YnXnXCj1AR8MSpUJqwFI/Zkl7qvY+hODDpfSlNOYNJuj3i5tw2Q5XfAQIBPoPw2aI3DfX
bZ+wKEJP1LoHGrcSrUojV4DXE7Ssxi+ebqJcyB+tic+SQ+TCBQXFrLsljjedm25kBOW/f+HXcBFQ
P235T4tikR5/ymeGKEmU8KgcJKBbutja8Nr1y7YPKXAip9IDJeOyy3FrbYrIeivRsEwZuUE9TxYk
SQsViGDeahBQ7ARdC1L0kUeKUQIyCohDiw51ILhqWbPGY3htR/Q6Cuhy+kueR6cgRtHYsbE7Bqk5
HxF5pSOLmCMXFetmc0Dm44wtDflo3eznMbmZlXMoHP9W6MPNAyta5sHbHFEORcIbL2e/RRi4axCg
jv6kJqIedlBTl7TZvu3YHKMY/a1m+mdWyzNJQL5N2jRYoTiz84xwG6A+kadH9GiwEUB4rR8A2kGg
6C8amh7D4N/DOjkjX0L1l0opqnd2/1JiB18pdjRihpz9L3B198hqftpx/6CWGYOGocEZBM2IPgzX
BdMjP51kl5GYSJQ+Ycy7sTHXycCGT3G06cbmS/dT1K0msNALlH8TNIti5J7JYlYxmfDg+v+Ue8Nq
+NHr82vq9DcT+x2G2uztjeFkt6YqvrjwrjpjuZJqoxVtoHOGvrBMiVntgkQaIM1nldSgOWZAj+gO
Qrwr0mNp108Yf+4cF8KP7oNrKneTT7vIPUyt9U+mKGUzmZQlQ1Dpo+7tewts6MIdSF2pKHD+d2+A
HVfkHGcbBxcze2tr5B+zGmcOkyYSGeJYYSCKGy7jIsqxogTJSh099cjKqLF+YXUuVMoGKZkm1jPv
V6EaZ6APHjWfhYPaAXkYt5U7p0bKRFO0/RCu5Jnbwdo7rJyA4ZD/FofXGnOjEbkCjHNhq6AcwzYN
evQzm4zpUCABQDmrT92q3+HGKWt+QG7/TctmdHpg/IWHyOjeOCLYaRk2CROdZrVFLvfEeEkEcCvE
v6Ec/O6nqrzP4icK6FtlWJtIZTse3gXOzB+sTSqER26j3YM9GGd5Ef56Vu2GP7zWwxRwYaWiyliD
LVZ4iGt/nKSlrN5FaGSMoLha6xlRZLRl2wuyRUiuoJGF0OTG6xFsCez81Qrf5aUti2uA1ydimINN
xDRiGMmXaCSFV/4clSbf2YUOWqpUfr2UYjd/YQP5eC1D/a20Gsj7Js0no0C+9ASAu764UAC+i6j9
l+IK4uU/9jLtWJlt2uXwzZ4zRFn5ldkrXnL9JgRTgB9PQbocx0zbp179wb/CWzrwr0KuyhFytRSg
IXO4stfOFJIRJScz1Yt7fkSotjZOfmWLWpvzmFvOuuNolG2SdNPRhRqms/RR4OZ3SgfnuyxYZc78
N475TMqui5HM98PUbboZEQtMioBk88fATXtVDXRp03K6R1TVz6aVhzyTuAXLZ6n03eGaygJaNqpQ
B5OzF5o2vdjw7NafMVxe2zuzVlq9AMvYPXrI0a7DanyEFfSQDD0+SM12jIJnx65RBMbfUbXmBECs
FfMEPZTQzb30aE7jczxnx5Y2BLXvV/AxQcgPZhrW20IHll09g3No0/eh+BZLNkRkVz5/284oMXXP
Y0bcLMZnvX1LGG8GRCzNJkNH+gVNI0QoRVuWtes2t6SB3AgmgXw9dfRNa2HpwA8z6y0rRC+4Dvbf
PrwRxRnBRsxm2HahvkdU224xgB04ivMfAqJMyqDXMtepaa78/IeDRR4zp/QHwXmDsRLngLHJImJ9
epTYEvZA7ymVLRwbZlDDgv228s8ARbeQw8FJu5U8TzdT7kShlWfqo3Q7AB8p1XvvesJaNTtvHfOS
dlNginFfGQgJUYjViqvbfSPIxgGJsIuNKaDtP3jT+DdAT474Qu/0kQGceKDRzw4Zirih1a1lxntD
YQkLfYA3ZsAQwLkLvLd4YAhx1AGW0Yw0BTvAxIRPVqnTIufifLvR89i4WG2AlqKxYfzwvzpoJbEn
iTINwcyj/GRgLmiOIWdLujAVxgbZbfik5vLqIbpNM0Wm63eGmS7ZswzVZFzlmDfzTx7AC77tFNeg
5t+YiQN6tuEnSH75ENlqMr34KHHF/zX+cJiVTmevXjlfBg7wwn32I33vG0+mSZu53Pq8cYsIkGOp
8+Jij8B4ke5BYECR+03eOKwfod8fc4ouHrpoGcK8piy1pNOQoAKDMC97YOZ3pg6pzTZoS2P3BS0a
o86tBPs+HVayDuXRGKchxsEgi7Y8QoIfFaPECxQomuRIk8oby9AOrGoXYdElpuONNGfikCSExt5I
vn/XFMPBGU/HmaowS5fHtJaFLhOg/R4PwEityfAMTNHZWowMQ7CEoD6DHX+U7rNytDWrni8OJNOH
8iS/4gYUuAdQPEHTbQxWUUwmCzSCR2RS/puonEo/p9eE3itMsE2f0jaOBQyLAKIXPhTWK6D2GL/R
Cp6ppfwjm97BozjUo8PSACT1gV1y6uu3ggjb57fKcNiT6FOY4r4OT9w2411s+Pd2NmxAvL0QnOSV
LY3Iqa4F2XmXJTcH8C3s0hPAfLSdk0cdDf7RskCf0rUld5DwFJoFNnNUZxv3nCzIbBBRGECONYM+
Y2BXv8GgHnXIccw6QU/CwKgWCtMdMkxSdsWOZMkeowbryLmC386J2sPRT5dzSrjV01DbzqQC0A97
mpgwmLBFxGklXjdWe+q09mwNqK5hpiaCFx3LWyW0sNLwUeTZGVWWmp45kGz/cHO6yExwH3LYCkDU
0D3mXuErWeFs6NgDFJp59yGVfYnIvrKuQz1yVG3rpoA3GYJI0Pml7QjgeJnTx9iVNfFJz+qEHMaK
qt2OrR8Q2QcGNjDCahUUSNdYNnLF41/CyeAu+yB0LYmUXRi9tvPMeDkY4dbzpe6TYK2X2mowvGMZ
w9ZDXO4lHDCbrMe4elF1kzz081R9LCiPYRPudfTUUIygmB6+jhSPoEzvoiU+BVbyFNrDlwSEAXII
d7ZnSvHAx+YtnKv3IPIoN7YmhftC4Uw1Knx+46ObxYQRm1ZKPNxjZ8/JMSE419n12cy6bzuw2o2v
VzhZ0ryi7mZS3nH8jV8pMAkecnLFwKRr2ozITAN+0iaNUFF2MoCL526KXGfn0VHw8K4AuHln+sOB
vvUL8pkflHu4JAFhozqZUpoQY9Xi1QPRrM0J4sKoZaxsvMu/yOFojntclnwKnjkSQVp5Tyn2VRI+
UBWvlmYdSprH8vtTClW+gtaHSDtFrH1LAf4wWWTyRtR/mkZwNFzrrMfmYxUoHOvR9UKg1SA3ytr4
giNcuMrTAEdkHca9bhl3U1f4SH1YBwzXMQAmwALh9GmAORcz/OoDCGiu9zTPUpWjoQXuDcHfdSml
AWhslo9KkoHaVOHiMYsgCLYffnkzqmSdV/GVT9D56iTomaR0LeNkYKk7IHylxtPo6y89Hg3MC2Cp
fOuTBUJnQNgD7XFzgs0XrYd2hsmaCBGD23dCaeupKZDnyjXtGV2df01hgDvoyhO1HOilRUJPf9pT
w9rlPS4Qed3cejd+dZsUFYLgRNv+b142CAf1h7geeqT9i+cg5/9QZ3gvPQpIxtCeQw/ZrK57xMPr
ubGWxxQySj0Yl7JHmQGpeY8rPCI20Lgx/vD7C8WeR5dyVlDZ8cKCyop1Y1oXb8rXbW9jW+NYyHAu
Lvc0LNoPMyj+Ownw2AjhyGRjfIRAh5dRwFPgiCpQvUnlrGvwRfmAj9Lk0uZl1SOV0H9NnqqJ+MX7
0AdXXcUAYxBYFKQtssT96DyheBlDakwzG7m7qA5/IFmF98jlP1sImIzKpc8S4MUXXiH+HTNdnUdV
bxzoc741I1zQHwIU0nzPCU+66dyki1OHhPcq2tdhCmi8tp8qRivthwraTXcJWhYU6HdKnjF2hpVF
qdX7KL3wzXeLj1kvHin1bUXuNKmhoQE6I9jp4evUz0+qExhM1j+EFalQ1QT4QrumAr6OcY0JL78x
3OugU4uJFgU0xe6483cXbYJXmxlaxPkYk8khQqXKg1HWV5ebotE1aNyUbNEyP/XxOJ1CLXnKG+/H
zYZdEYjYQDhRaUWNX0/C58XpD0nu7VJMpmiJBUcz158ja8IH3Ps7B8Ur8vP3niqQ+wDir8X7sYMh
O9g699644Nk0H/8csEStZqDmDJurL440ujZu6z8EWDRxPOXjnbHYZx929kKrv6+QGqOTwK3lJQSk
RgNp67TJXv7dGPxTVGEvo3kGAHowTflQpohRzwdD709dbH5C4v/2Lae9ckc8FCYI06DtX+3CPrsG
Q1zpMIQmoB0NGsc6isNMcu8ZO2hNl8R1jglbOKnRh5tRYygy65KojgsDPjYPExWPB6f1arIQf4Bf
DOzJ0o1nG+3/u8kaNYBrpJl65/7rMmxHPN/8F/jFYx95eNUMBjX7tn+JQWOhM9ntPMd+8Cxkq50u
0a8gVMYTGAGP6pJxRVDmo5vrxxCvPs1niToYq+QePaYqOP+PpTNbklPHougXEQEChHitnCsrs+bx
hXC5bOZBzPD1veTbTx19XXYlpBBH5+y9Nk2uixssb6qOl56OOa2vxFV/S8/L5x1NSutrduOAKPAo
V+8JPCNLrJtIyrOGP5XSN8komghkoVvEI5aPrC36cTIN2D3R4czJYWItEw5wH3gmT4YH2a/flj7c
eeO6nQYtEH8S72OYgJW3xel+CLmbpQ3cuEqIyXHQ4DXDKVMrclWK7V5AbdS+4NP14TPt11fHcwkW
GcIPVxoWI1+yATLEun5YhbjQQt/X+Jo8j4i3QsDyU5QdZ1hYBCB0Ro08j2Rh97rDPNTFrxUDIOgc
w3XWUU+EbJgXIL2Sn9ytOFosyA+YN9kq3c9LLwCqRwAhYb2nCDlbggPjJEQKu1DUEkXiuGiIONFV
Nv1JTytU/ZyxXO4Ho6HxBpegr5A9dxhYeK99965Nj2U2GQ525aCgRi62CS2XiN6G6QjxBvAqYCUi
TYin/lQtAc7DqFkOqh4judFrbG9GVeb5oWiZ6r/EnV6Q0zafrTWAxPZR/g3WMlMUZONKuHhpNQyK
ggD3RieVfIyKwr5gsFrnC5HycJCtFZWrHjkU+ChCEsyoNqWilfpa78Imsx3O+jAvSozVzb7xhrnc
R3nWI6htu+M0VO4hgF7zjoK8+eWYkc029Vaqpn5xdjQwdiFvQaQGDnAHoPuv0lFYcDrXQ1FNxgFP
G+5ENAxDs/ymeRfcJSKa9h3y1xPMtPUm7hN5EUn3pyv878FjoNYtOGNGC3oMpDgziqLInGoEntKZ
39yylZcmRAjE/GDcTvD1YIaqmkWb5EQc7nA8tVsbtOUpUvGEZmBNxXc4hE4H3lOGe9Qz6j5QLgJW
2yE1SY0RRr4gHbdlS/4OTzSxbGNLjYYuGiYbu2OickyKOdayKFQR0DWZ3GUc3HbeVJdbCfBza6MO
fVzGDEBAHjM4IYP5bVkGnrA6Ew8Vo1Je+Mkf0PpkmE6LhgEbl6hvkmrXgqyGh0A9RgsWeu2E6Hpm
Sm/Fkb9ddUhScbJ1SjxhvS8SejbEFgWKTJglTfutb7moTKfYu9cBnO80ooHgqJiOX5aqz2WWaAZc
K7tDMYMuPBwiXmqjSdtFmx2lBNVyNqGoV6nF2tOx2AJx1Tdjk/whmpqpi6ewWk7Acdqpcn7EWDbP
tRHXzPRoz1Zs4ThBt+RiXyQ/uJA9e2VAgJ9MeTT6UIabxk/cP95ahIh7eAdCRGcqb4ftKdYK+R1w
i01VwbznnTWQLFI43hsff+X9wo5fr1n50ETEF5HKoV7IQFPbSbsCdNWEw8zq02vtBRltnCrRaFwE
bOZAhF861+MzKxqb65p1x0EVAYupDghzC9aO1qZb/rghFKiW9OMbOp+IPJkyBcl+Rehghk2jRlzv
9UAak7H9EOi1HgqvFQOY9X59dhdn3lXjdbUfmd/Rxgm8HERCT/7QMqkvC9iZACMJwMYlqb3g+g6u
XWInLmvxkDWSOUgNKoc+gHxXUcyz489dxIyh1YwNxpQ3koMw4CaPf5DzcPbTSEAIj8O6hLRWbwPu
6s3iFdmzvy7zl4Cg/jssEp7XhEA9Pxp6fHwW4Z4inzEWzU566sa6OGVpOh+171U7J53QhFtR9yvX
NChbF8lRPnGsT9s0vY87JoItrzj4MX5/ty5Jjka0zhbv2ZFxDwF1hik9maaLrbP02bac/lyzsKFA
rOulSQtJsQxtSavut4DhE8xlQ6bamNQTljZpfEP0UakJxVPrM1Of/SAcr2GaJOOhyGRTbeKmg/U8
tzbDEK75r1U7abSNAkX60Qxycg9PNHyynFb9qbusfLWX/hiJlfb5mtChF/0uKgvY8ImV1Vtbjzbo
C50NwG9sGg8c6y/djGSLmskAB8krwU07tOHrgPdDoGrsBO3oaRgItuAl/dsap+Vr6IcIdLUjQNvl
hBYyYdnV5dggJsTC6ceOf2Dbmu9J5XKvThcwDiGZiVPFQCvHW6EzyParTaLpuLirg2etYSSZ+vG5
cBybPpIzk/mDwWtTdPN4lyQV2oMlNK+FcfGiXaWRKQO0D44MwKF3N4rvtsyZ3i8ZNnUZBzZnwQwZ
xRRwdk8kWvgW9I2/hvM5YeJ0P08Dvp+26rc9sIODHzCc8wbd4BDAADsMs39fQX7Yj9WM98h3yG31
ib+q86H9TaYH4+a6QIlckvyTknFF08XQ7sewOky9oGfDyWw7TdKjOpY/aGV7jOqth81DexhYyn8l
oHosrJxZT07LwbG9iUlJLDX+06Y5//sdxMOj0G6gAEsrrM51VqYcEwqXzncH8wKN3d5K+B0EVaSP
rrdkPxnfC9zsamw+tF+OR7tNx9sgNPsnWbxXe0p/9V5QMyeUeOnXpL632EnonYmU82aQLCdmBOm1
6dfgkjrd8pS1gv7PytF2t9K9gCrQdM4b0jkGjGUFR2fwp1cQ09kZFutyC64xAS49WwxPEbBLd1zv
Regn9F1K6qvQZXjqkFXK5M5zLsEKxsfqXXnIs0U9hLWVXUTdOQfBmH8reL42RCNh5l1RScYpxY60
YzSlipjxcEAYGnuiI+kXpR4FUsT8tCysU164+Lw1vtPRQlo0r9Dm/pGDiM+u6VcZ2a6Nuof1DUXG
442c66Ynx6VgPvuPH2RKpcDl/D96hdw7qVfuZdkAjk6ToIT7ypA+BPDBQIN5miN91CQ5JMHEiVNy
2UjLC+1YHVvCDJnvLeu5G4ioqTsEWDQLhm0/0SxAuAeBqIMfn3HEOya+D5fY4826eh5xFuQoIBDy
IWbMbgKh3WmPne2QthPJX4Si0+1rICKoDKqtEpDjqIBAPxdjSaoaqgYd5uNeu3TFW77886SD+dLl
sUNHUC1PFL7lPlBjvCdAHX27+YPISKZWadcfqB39oz+2OIl4kDaTv4oPHlm5tUWYniw929d6Srt9
QprzdhKeIsESyZlb10wqAlLkkGKMSHmWrGi/k7zLX3Ixxp9RR0qbH2N3VlnismU44TlpU/0mfeSN
ViYgvNGyAxwjrGOO83cTMvrFILyQXG+ZlhbLc362x2A890GrsBmxWR0dZ4HnRQeQ8f+Qp7sh8Czo
0qqunhFYoRKqairWphgP6SA/DQ4Y6ckhZkiakkjsNuoqg/5joYy9WWHA1F6Ll94DvzTXj2EVHKXR
8rnWr7GV9MxSXjT17KXXMBuSXZJ5n3aUf9UazIwzVB/KAaKHYO3FWqEv5T3N/qyAomLf0c9/Kvz8
vdfBFxzz286rLr2T3pOC/lZxTm7530ny/vbzfuuI6Zlvlb9UkwJDktCQlufARSQYjflDJeSRS73l
/M5QNmFslXaHdbSJJAibw+zFD2XGm1t5Guv68NqFGSe2BdxQkkSv+UJkRQshPovnN69OvmWhXpy1
/zYYaWdNDv3oIsYMcJUNJyQ093KqnirGwACaoDnmr6sd35lGSRTDQ0dthprhMVrDj6KbLlC571Yd
sZjnGznoqzGL115lRO7DHjESWbhj/J7H7a1JCmhhX2DWJQIBCpts2+cq09c4qu9Up+6WKMII2+Hu
J8clrGFXoTu+EQHFhU9ScJ+cFoGonX8GTda2dxh0kLUZjckxjXHVocPYZDZdYWt51n7zJ/frF4oJ
DErhfGdV7qNoG+b60cXcpTkuHxz2C7zKA+SJ/ixJnVg6fWEMeYyG9qdTJJ6NeXObRgJmNe4bOJol
6cUDDe8589F+NsOFx/Ie4dKvmY0oaWzeKckTm1bMuDf5zsb6PDSKZ8rjBRKuRwO/LzLxVHTWyem9
ky9WFHmkBnjZM5SfwzwRnDrICZHP8GyDIeg9bOgGbEn6K+hIGNoLmIcONaI1hPdlE9wShPIYLTRj
4Dbhc+fBTmhsOQLzNWnkoILmRzuLf/vC2CT1R9/EpzDrj04PortW2PMqYH8tz2/acDr1ZfLQk5jo
99F958uNpTPUMGrf6uR2rh0b2i8Mi9R/TWoXrPb4DluHTOvxEhp54CDva1c8o5qGgUiPnB0np3Ff
PCoyWUxKiV9RfaIONUNgFxMGwFF7ExBKxez5wU2yt76avjITEFbHj3OZfE19f+/K4BOr0G3bYjCs
ndc+H/aW8G9BWVIsNi8ZAbcNgeO89QiNHHbmYthUDgPxBwgAv9HI7+I2O6gYP7ZtXXpU+VM8Pa61
u3Pr9qBQI87ucIx659q2PmeHke5iCcpvswj5OeviiaX3nlMowe/j0SRTQ8jDynEpbv3LlBYHtSyn
ZAzv7YjRcTw9RHJ5mGogU/y8J0rSaVBfwHe3UIp4M1dJWB0EYl7infdHiexlCck1nhL3oUAWzZsU
mUDFh8hIr/MWSE0mRc3W3lFXFoN5lObmJrC9FFtdJ88OGlPQlO7OJOQ6NrC9pPyx8TcFuIhk/aXH
hHp/+Gxr5y8yjb+e7rnLyz15Q4jVanpKJYBlSJbus2o4VlYmxDCzGUlZx0EQHkeSbNWybLV+Z3B3
36cN7x5vJ6rpG2/NnldJd8PtnJ4znvGTLqvvlRta5/YhbYN/n2p0SoLhSTGTLHn8XIi/8gDfP/3g
oLa+BgvLHWmiI+E6TOv3iVyOfcBB2KlI2nHEaxs4WDNAdFfrd4rW8Ab37W5RNm7goOcl4VyZrKL/
y/+wAifk0gaE4ZJQEhTPtomj7PRByol4Q74MPpdXzWDx5aEULREe2EDqgXwJ1wsU3ARYwb2NzwUF
V3MaW+hbEqEMQReKaQyLY7t2y1uUpc6j004KPyP9B4O9Lpp75QaHpZnH16io31PhvInKxlWFHaFF
rug0PErAIOSSPuZGwKA0KnVVqLu+YkAXdTRmp3L4UOj2ukBU7tGty/rHk0vwuCoUCBwIBYHEjn5M
Ort7ERYNp50XRXJGdJFOf0pCuPb8yhL9DNqNxA2xXkvOOlUbTy810xe4xxnkz1YLeVf2Qb2bahfe
hLbXHfGRDWFCi3MM1CJOAUlMtEGYKIYtOs/UU/qoU1cfaq8RB9nGUHs6PzjRS4mPZEXHxwUFwiGO
Aolu0Gfea+fZiXCscp9Jad72U47WsGYIhA77LVbddOhTyv150CVEmJks9E7IXcAI+Dlpw24Thnlu
plLlXqR9dFhyD8lNpluT7P1bScYEXu7jhwLWcjAdwWcvtMZdNvQZe3H6Qx2KnS4ZsxfHJ8vgRuMO
AALmorluqdC+7JZmluXrYRsELtW3ZGKcBkTCcbYdifTwVOluGRjEaNarWLx3soAMxXviIAJz4xa+
LT3imsud0YIbYS2bxKjduoL0wriZgluM6CQgxoKDzFxa7bkv4Qps8jYCXB+FSeEfU0t5x6XA09wL
1d3OOW6GKVrFflDC0Jat/nbx8uIFXlKLCr9F4RRMrfPmQqkicByjHbO6gHZrk79mXJ6N/SiJ5ht7
eCeuWPA+7Txt0q0HN8c3eWwab1Mtx4y5J8+LXi5pNNAGDKGU06ZufqPEWMmxYlqKY6BaFaYH6xj2
0T/RGxirLvscJsQbGXMmfYpkfovsEOE/4XkS5Gr71CbvmbVesVGxRL4WNR984lcpNDfNckHof2Na
hWVAK5kxffwsq3lrYfppB5K0UYokgNssseED8/8CFz3tvOvrh7nHc0/MPRyd0n9zSNme6Yr35buX
Emt5JrcwizjQeWQKElucTeDTiGYuf3fL8+r9nrh2ScobwQ0buA47G5/mhGHSIjuVX5PJY0msg+Yj
8BmJNBqgl/bED3KXBvkdJo/aIeznwnEdtznvfWK4SfW19I9MEcn8+w/++t5yezS3V6wZWqJ37nJh
v9G0JpTpNtQfrk5oLP02172syL/o/XO7FgeS3L+UdM1fr8pn0x/20gcm2+bf48Ja4Rzm3rsxF1Gl
xVXT+VYi3LdxDlLC33MT+WcRQJgrZLIq+wenC0/4oE+ErSPPeSvtv9y0sGmAxD+hurupMUzW3R1/
E0DdJp3knmtUxA1ywWYt2JD5UT1I68JFlBbqwzHeOoO5JG45303LwUfXo1kUaXri56R7z13hXvKH
odEm4iKA/L4gx+CysYzGNFptAo+WZ/NNs7y4dT44MMuhOTscZk0TxPlgzRlhCyvTaBWS/JszxpYf
Kyn0+R+bDCIzDfGadsMSYkGA0uO7gbC/4Wvr5j9LgqEB7bv5J7i1af6dUYIMBbUyVQ0NG/YUcrEy
5Ij31spnHHh0+Dl5NB+Gss1ZP1eCRG1FOgvAI+cVJYVHWCQZzTYBpgQNigm9kh0e+YrNV8YGfTDf
YIllTCJmDdkjVjio/IUs5pGL4L+vYLs59yTUGpyZ2ybEXMM/QjLUf3dUJsuH+Zq9Bc5wAFLB/st9
rpIFZaBPOXKNFNuztc6sTOiJOI5SHnGWCJ+bq2SzMs3n7X+LVwS/IzYv/ohvkxXGEjJ3l+/G/FIu
ltXFT/JssTRyR/I1YCWVMygVgCD8LVwc4/C2CmQQe6pMhISIzIY3ay7veNr+/89hZbhpRUgX+RHz
xa1Z9zwqTvs3i/JHFxxuV9/3eUk/hVqO3tKS7cy+MgzerbkdLShWv+Edow+NGi9mV1IUPwQj8l+y
OX+FTn0YPY53yzefPB5p9fDXulYd5fjOAJDj2ZMfuYf/Vp25teb54KK5/Ep88UN2pHbmwmPHQXCI
bYgIQbJSnVHvzPpf7XNuBYaJvPcq8RO3x6Vq9aNFL/TosS8uI4GqlhVtFydCi83hkPS84XtYV9wy
fv+Xieap6sJDYdUns3PYDc4nk6CIYMdhIAg1pL018yHzg3bW/+KkvMcUu+MPd0Eaot9YIcgOd0WK
N1rrh6FIeJaZsg41M/TqrumH9yimsmZDC3uLjB+kJIoAxyzuDrqxvoK0f1ya8C0MunMb9TuvD19X
T5+ryLpaROdm6/R3Zg2sVYl3rQ6fVMcCt93+2HK712HYduSdIFWmX9WN166fiWsefg2Iexj3k8vb
Nr+iSnz4FhPZsX7D3vO7C0MiWt1+a5a5s040PBcCcvIjAYq7tuOszxU7fo8FrbyLpXgY3eZqYYQg
yuziclibmvWh9cKHXItdN3qQvO37uWseI86nN+Q/nons3KFQxgvGMPnfCiAZwHOnW3P/BAHDNTFB
uh1ea49hJRiBAxSOwDReMcVE9TZNpbyJx7Vk1M8Uj5QbRuCgNiyS6DS5d/QqfqnUvY+T4DtV3Rfm
tV3D/oFf7hLH6I890Co3XYnfjx7dU+IldGSbW5fJm1Nk6GHKO1EURIJ0exvHB08nc4c1cj0003xT
E9Biv5MHElYPfpYc7MQ1KBekcl3wEvQx6U0sFqdu7phv3Y+Zuu1af0fuMZM0nFFu3Z0HXdMGCZkz
8+2XU7jHKon5GcRuow5uib0VcFZOwgCN7Lewc0+lYvzThzHZy7BjIvEShQipdM5hBJUWL4/kocld
Jo5N+xK1QCC9AuJoIIuacFefG7k8h531J8OstCVim/1am6ZlQjI0NWSazedmbg9Lhl658tSvqCC1
dZrK3xa+IfNjC0kb1GC71NI0mct9x/mvBz0ST+IKWefYKwR/S2E/ZtQatBasbbtYd0DqiXty3ysI
JtryXrIO3fTEQI0xpI3PDW3SyRlR+vjLR0C48r8rl+M2a+wHhNqH3jyfOr6LSRvFgjtuza+PHMDk
4K90kb0GKZLQpXtxkgzSL6sjlQx7s+w+Qhw8aOuHMCvyF9C2Du6HO0b7euhOYM8wvBFTarcSmxCu
D80LDiBvB9HR9cuXRVnvUVnuEmU+Rni7YNsCWpQc/Egf5o6CIOJxMxeUC+ve67OrE8QHhG/XgCmn
H8L4DKqHNauPGKUurgquqz+ffAiPalB3nJ8eGlUbIM1Xl1i3NjzfgETQhKN3E/s7m3HOmjTHoamO
hXR/eYX1isrgR9v+lsGcOcveMqU7yny4ePJthXcXYxGoJNM2aBv+KPdzke6buSixow0b4YLurtdT
E7R/KXd3DcVi2yNO7QBnNyZQgrUe9dRpqrqYyczm3xeeTGAeUn2sGYSDB/O/p7C6FSPpSA2tZ79P
PyeB3BhmIR1He2tRZxeKd/jY4Y+mjf8tLbYLFIROBt8vxL4IpdmzRyZnkzj4tn0FFUOzLrLPcymZ
IEH4TsbmLEKOk4FJNkMeaD67oi6MJmszVIpzCBFsQA3vwH3SJxkRRjn3NYqBG7tbt563PPoharJY
TwhDggyugm5eSovOW+mRjUzYI03DxRoeKi85Nm14FXnD5kLrTKNrh3QyYmfEUJCE9Br9ObynhXWc
aUyG5IQQ4tN81BKAKC68Q+71yBUgoiY0c8cy3gWW+1BbiHdYOX6K+K7rDvROwffNV3/JPpuqeEkd
2pVdfu8XNSEQbkH6qnL/+c7bzWDXxyJdmcJznwYijhb0xk2BfvZSVD0af/01Z8xDVh8doR9+Yguj
C4mZbCyf4uGxDR06UjDJswWof+mdlNedCpyT1ag3bfPUZVA1+fXu8FFaYlt0zUmpF1KAcXLddOye
9fKwtJhA0dxJW1+bJEMT2xzMKmltnzFHdgYht1BJdOGX+TIi6GLa7u7McrGIpul5fCwwrQonUFbL
97Xkm3Cxx8tkZyt8ZMFwR6g2tj4SBXjcxp7ZwxQiSv7bZdZ9UU/P3ULIl3wNomZvbmNNuMWwcmrw
erzQOZZO3ydcM94VeM/rtWDSThARevNR2vcZb+rGiW89eSnr4doQ7KBpCbk9vRLD+QkZCBQtaQh8
RDtr31Hn7YbahmIANsdB8R4lxbaSdH/G/kI3/C5opnPUXHGPniOGn2473Zm0N+rZBXEMbXPFecq3
up2dMF/rLzxwVwVaswjSnTWDPGCzSleYXSRD3diCIRYvizjsr4otrtHwNGJ01w2dK+QLbfFUJgpg
TPnVVIh7DVUzWp8NBDNljxVdfec45S3D8E8xrg9qnZ5idDRzY2g9zndJkRQt/i1TrTPvtU2eDehl
BngZIQk5OXq5i8nGXuziQsTuXdyJayLwzTJCSRuLlxRvITPAIATMIzGt0c9ZP3+A5Xwfe/uDJhAq
BrQh1tsSk4y+oK2BOOezoVrgvCZ0VW7YP4x9eY3M48AMaFcX+WM1P/k5o8BO37gNKUiZD/dB3RAz
Qhcbk0uZ7PCyoxj5kw2cabFMrYN6XGasNNos57FUr91I4wmjZYLqFQUs7aAQi5VmvpqRdeZH0S5G
3uotdYocHpoGskVz41vqExrUEH8EvRZWWx5lTNx/9QlAajcB9updw7HaSZKyxwmMjGU/k6B76BoT
jr1SeeMpjabbNvHeaviiy+hBB34KhAA5V++H4smFAxhCTBF06ktYuKQvvkDbfUhxloXC2tdhtUf5
QSecpNI0gIBhTiW45fl6IrwTcDyfR1fQdUs5Rv9i1Z2qvk1uzGOTgDiYs+WaNzCyeGlG1dss3mGQ
cew4rT05Yst6IE3qZeitvT2jHywd0hNRFHLdptKwqLsG3p4tQQDzv7Fs8AsB0k00u4eOIa7HLlCG
DOrKC+/Ubd9+K9I3IMUB0sJXz0dM1u+mxDHDY1RRGhQiPJorsf3oZlre4tw/aGQ/yAKpU+D/yfoo
XFotkXvkPfKP3EdW+pM/r7fZWKLzdm5HQNTU5NPFiLHMfZ6oZZw+340suxBB0Q3Ta0KmSjQ5eJjS
YF9w+Vjc6HXyL9aCJiXzCo2wAgfpTHXKeqy4ZlYv6OTTv5s7JocG1EmNxN7nuIFJ0d7G63epwy8w
EwpVGIN4HKq195IGzj4r648GJcCA1Eew26EPIbaMZI0GfuuKXFb9WnJNnZh06Mb6d1Z0x3uYnvSt
eR8L8jNE4mzNZlOw5+bGmrtQ1AtoMor2qlPjwZJ2TpEJ4RhllsNmmczxo4uygxJiemVyaBy+N+bb
cUlKFdMlzrwbCVS8RqOVavUgI4wcpGYXcjbRdgQa5Jhikfkjfi6Z+uN6gYpioyAvVvt3UMk9tgUF
1InxX2VJYiomY34sTDRGdeBkQ+qty1TaiqhkCRB6FQwZaM0eE8t6gwb+083V38yrUvI/ZHcAfr5b
1oJHi2Z7FvLohpDt1GkCn1W4xZ+hB22pihJ29/TgevIPeXocKW2FhkLvrAr0Kue0VI3ffEtPcQIp
aCw53MYezra5oEPmOB1dKLc+ISu84EfeKax+cFYs5HBAmRKBAGuaO5qKODnC+CeukEyk3CWwDqfC
Kr89CatC+dEx6Jh6c15fDiCFEKxH9yHhRlsR1t96xaPuEVYB9cKmndw/FeF0H0GK32kzctL+E0nj
x6CYznlGyrhvpRGR4aiIipgDThcccTW/+3F2l+MPAkVIo9JfmgPd90/Yf2+T3XpsW7bmZbL85OP0
aE0Bcp/uhXR2EDmgqBl8BUfcjtu6s191hIixHYvzZOWEX6QX6dkvZjtlsvBZDfHO0d4erSU3Yzy7
efyOqeu2ISk4iMtLPwGE6Zk0Oyn50XX76bbdJ5P6Q5rlx84Z5KZgtNjInqAKCmRqjehsOGkBxyCv
paStq8dGRxuhBcRKJuB1xyFq7N0rjkgoQ6sDuSg8rymbP34s5MsQ/aJjk+sTnW5mGg51RbqXTk6Y
uTqOKr6KSn6OxuVTI4W90XCht7bvjFgyYIsUgkAAo9IL3d2ochh2HDBFNCikXO0K58EHsBpXV4n1
YoxGeF5qkpuWk1GigVMNfB+eDxGRetIqxWea2kjKZci4vJPPK5Tr3OnZNhyS5kN/uNOJgqkTAkl0
N8USvAjc1c6k/lYEuPbhQDaj/7sZ1pO1iKuPCilz4g9fFE95EVZgSNzfRQI5p7X1xY2Snc+ZzpvU
Fpj7W6I7SpS58qCzFT+wDLo7J1+/VcQxO29DtICZJlc3qM7UwBsRlm++sghahXRX5MQ+Ih3mkE3j
K7X/2jauSPQhXET8xyYHaQoHvQEr8dQwv+pSmOlgAkLJEiR15p2k18/Vd+djUpFRl07+t2vP+ySm
r0mffNzqBgC9pjBmLtBtnTZXN1PnPSkEI9t1DpjrxWfWKAg28cg0B8hy2pztXrOL0Bu/q2ygQGPT
/06FVoeEA+4a0IbvmcQFcL9omevZ2oOG2YWzHs+rtLamhcC8fzMZ5ovo/WtYdbdTuV6Gdnn22Nn9
UN+rBt3DyAEJieImadHghhAtJrt+nmJlXoudj4krJ0LdT7+GcPiCP3v0AJpYvFxhBcGnHfPr4Imz
D5uLDiP5eWn35edYHAfyHwiBGohMVV3/I3pC2DhiFbzrQyc49GF2jDF4pmkJuAlcdB+7aus64AhW
eErKeu3xKKCESOpDb8TkM7EPN13VAk9Q3V1F9TxgRg5rebXpq6Kyvc2j9Jyx39WKyNMwmt4jElaL
oT+3bfm39jHhZrTZKZGd+6lmeEk13WTNa9nyVE243RtmaktdHyM6zTvyHjPyNGcgLDxcS7oQ65S2
D1XhYxbHHCyTX3lTPKZ8qTS8OYI5OJD8qWeuZc/vXgDKN+Yh5QVLyUXkufRiqD/EsK1tcjcxg7ir
BSM9N/mxKGCzIr+IGbc+h1G74P2GnOiWUSa5ws1Aqep1gIudjjwF2btoTuZnORePEWZFL++QPQg4
zt6KFp1ARXN3x6r46b34T+LKt5SSiYpB85aySnb9xkoCTjAM5ar+3hn7F+zJQOUGDHHLi8iL+7SW
l1jilKTw1ZVPjJP3Yhiocxa8mSvwaWU7YMRcjTMd4p7BwKLlokXuHUjsOEvIXxz0t3gMqPeic+q3
v0wJE8vitgGeWaIecEuJDi4/muKSX43T+YC3Y1cO0S5pxMYcjs1zEZnuDrrApJZH4j52HkBlJx02
M+ZAPk9xJs/sPCbq4iGyNrpfzHsWaPNxLAGRIL/oZkKMbbJTcyZQqk+cTS7YQxcec1nBjWUjSAbO
S5wZVhwNuKWerETAdmde3CUfpkR2LQ/btORVt6BEL5AuYHqCfmw+h5gAwPU+Wj0yNBtyA0OGb6bG
77Kra73VMXF7+AePJUgr46hQVXnR0JPOUy2fbF1UHI418Mr5nupFTRO9I1Tswv3JqC2wGL0Ah7qj
bvTjehdN7h66+0aAnvZL71jRzhEcYtdcTz8hp/AJWtYy8X5ROj0OCcV/0+/s9icZNPSvgblyeIzS
8OR40x44RaGQz00uRmPJcaPpbM6f3kY7ze2iQJL376bCpXiHzWWqqgR+Xv7oTPGnjNy9y3+v4F+6
Ub9ZOaBNNmdWxiTSgjdVZTE7Gb4Pcx6MC7XzsvFUCXtXTfozFBjNOKn04XJfD7A9+Ndbv6JsRyO9
jqhz3I0TNj9eCtXOnKNaRV1m+hApxWqBy4DlHv/MKn3swy9TYwrKM43BgL47OIp3jEb8BFfC2Wrm
hMok9inAPxO36HprfUeW/V/+jKgAwWIbdQM02QWCYrNzFBJiUwSOhQcY5BS1l+jTXVP725JfZP5F
NpnbhR19pCWQ2Uz6HE4tJbvO2JTXzg5ZV+M9Ipxyk3aoSww5IxIRw+y5CnB7eG8hSWc3lmGoqhVY
aE15pyycvw3xWsj1GtfbV6tz7K3ubomnbR5jkud0xlklPa5zw9TYGI1Vcpr79EKf8wUPEbzD7t+p
3BzZMIFfF45LccO7vMn426t79e3xjliRLSyIK+3+L5nhC+Cs2DrvK9yLIAC16uR7s67L+UmwtNta
ob+xT90y09/xH508ehigjNDXsp1mKxPnkIk5v4GHdO2wTwTjePVH0AgJKtiEPtGEstusKGbyNzag
SyAWFMY2GznFyUDclAOGoAyZAzBHKClghurbz9y7Rvlv/pweMJqdChE80helKE7lU9bnF9B7r8CB
dr4u33rAhGXSnToAYmYfGaPiCAfvp6y7Rzv/H03nsRQ506zhK1KEvNnS3gDdjZ+NAjPIl0yV7NWf
p+b7z2YYoJEpm5X5GvHEXGJTj7EBG41tbrbf6Ht9+TbzgtdC32XFRrvmdyvAFhsBwByBW4COf8fM
2UjpHXOwDpx7AwWJRvFCGKpIgose/x5MoY9MCZL7CoBQ4pKQhhuuV5UBgO629/75lPa3JWRmdYys
3HQeoY6SjGMC6ozMYjc7xcqQ+Ma5Tt1H8ipEAnLvVuOHUsPHmPVnNtV3naExaEHpyk1JcOv60dEJ
xhP4g9+0ZORbRnESHpogSNJuF5n7GH0Wq26BNs+79yH81Crw/mZTA86xq75Tmxq4l+J4Hi89wqSu
nW2oD8OOa69xaHCgR0a0zbKfvieDFpksURi+gHHCW4BVsSZiKenJhcXXLPGMRIUPM9aNFAwdRLO+
AuIiyMXwPzG07911Z9V/oagxJxHfHWR2Dp3qDDwpJxykBMdph3NZPCH7Eci/uUs442p8JZJz0JiS
flj3nk/yCYla8ZaYDdxcSh+kjQd6KZB42ARhtBJSk2oGH/QQMUUaDFuLE2/IRufl2S6uokPHW1ms
Cr7oToGF0I8bIswcI5DF6BklqonC6e7LLP9OfYj5wWD/QCLZJSyNdk/+cUy+wA3sx8K5Jyhf0QUU
WbCSYOk22uZdyh6wIzQOIu9yGkhwx1vfVVsS8gfdbBEo4zsRW1vTcv8OIiIg8Fysl+BGusOF4tqj
TnPpba/g8ClYeTMZb+ISdIBPYSqD0WPy9LodzBEynfLwuXEBsja+1lgpt1E736K0PpWNB6mbXGmi
dl4RXSzNIQ0z1GOd/pw6EqHh2SdsFPej2aOnZ+xSZwBV464qq47XAFE5fObLqhFUk8YBcwZUfhFo
jE3vzXC7T52lL7KAs661sqvpPkzLkl0k/+7aDEoeCkQslHXcfflV9Yw9fHC3KKTn7XEzW+F7QULQ
iYG8BeB0KTGgr8WzD8awUm3+rXdZo/c+GPdrYBZ3i4AXyTzV5QNncHd9HwBIGRAaUsDgotZcOXqD
mZaTORjvOdZgQVqciR8R9UTu10p9ks+oBo4twl0YHO60D4doAFESPZqk7UqONZMVH90JRADbq6XP
AWTX4doE8AfQd/tCQZvsMklLqex9MPukCAbE6pQ9Qjgn4M6EhxA2pYI2LDZO3/4GAGTYJW+wejb6
8dx4Bi5lgO1CGHrV1uLQz9mPUYPbYpuUbfE5OGTDrIlWsTvz3ZD+QxIup7JryP0BIy3Ch5bZTxaC
gq9ju7sGCoTOcHhkN0oMDO7kaH2YnPhzEkEAeU54vFHyFdcpBbQC82KdTsjpNimCYhJxahvv3G0d
wsay8hbDoGkr8/EJ0tiHTiY6jW3oPUC55tE0zEsigm3dtYQZ4HakztaNxXoso13kjDcLbn2u5s9Q
5d9RPXzqehuKGld/Ho9hMDwhq3bI4XLXUbmD+TUh8NHswV5raDpCGBFEi3BTL6iipWynUX9y8uIk
x3IL0ydD8xDebXjozO4N8NgegzuImjbOP05nXIVQl7zzbnrxidhWmBGnwYk2pQpRKjexOSo5Jxbu
9MuJ9DmobFTjKCSyYuo56bO4BIn56I4NtH+BtEZp+9naWOZjqz4XB2G96TZiikvjEl/79ssYsjrl
n3mCsEM6Uo802gjSJXANVkDL17HGiFyxiRoqSsVzc7UCbWUypsAtnAnMItwYeGCn1rCvugVspQ6j
nJ70KGg1+K6B2kK4770U0S0IkkPOcpLXv3Lwn3G43CANRxE8ijcL4YIf5wfZVRc3Kt9aUwRrFUa3
eRmOSjWPMw6QHKlGsqnz/ZR1h2mwLU4h0dqJiV3xQZrv8IB+6GT9blnfoVzu07H8WMhpCGSlCiri
dojkufXeLNAg/OQoak5GcfABqxgpaUEI5jsu6A8LV9YebUxdgSZWiaEL++W0h0BCbVjcI/7/MhTD
fu7B7VEOiNv5OjbhOW6GKyiBBeMCuYyHfoi8NfJid11P+BRUYI2s+iGfi/s0QQS2+7LZLNruFic+
cLrBvK+x2IjDbFO21snv46e583aTH3Ngkpsh9najOV44SRxoTEgi/cWxp7e2K3ZD064Tu9w3kO89
b/wIvWUDK/Vim9OvM5tXFxJ1sxC/uE7yixWcAA6BE6MbPUwj1bYuxmczWid5cOJpRkyzQTvMDHag
EWFG7hzQjFTuboD+k7ASRmL6NK1WgGevP1rKisoc36Rp/C0mFrehTM8K+E4DeeFuJp8FnP5B2Kw2
ZMVezLw650o+esgiQAxBJw7JitCxjiaNJhoAY0P2UAbtfbzU264Mb3PqPAO2A0Yx/8x1eU0SFBLj
9tDlEVGd+xeOPToLLkcnV1gbbB0Jbz3nPlL1EVzpNfHml9yBe0a8GPWoWjnN6+yiLcdhHyySK/MJ
e4Es3WjAVQf2COsmkr90ggMgpzCMo7CHs1dFZANkcpv7Qnt1yOpRFr59LHt8EiQItY7A0qu7ZwmW
uopxHQ+Cf9Yf922M+SAokN4tXsPcQKFsmdeBkVarOpxOwYwP3FKB39UXYGU91X6llQbaMyndmb9q
980MMDj0AM4dM3Pct12Gc0MZb3KjR/UT2ICcHsNYoRSjgMchw9na6DJCWx6h2k/Zuu4czVGPXjx7
+iyS/nmZ+4egy177Xl4qJ7wgFh3dNe58FmP3MGk2R4rueFruxrRFI5F8sShQaxzTP3BtbfIrMatL
9hZm061R4d+m6dep1OnjAla1nbhkRenVdV0Av59wG2iUoKSXs8OUefhHTPM2LUHIImItq+zklgtZ
SPhszfKYx1h3acv3MPjjoiPluM2WaG1XL0iM26ahrRLEHpuO3UTJdmVWywODC7sRwFuAgyaGW85x
SeiEse+CL0z2xiROlrEcrZIMgtHL7ZDkzqacoxpz2n7H4WMbTN6GwTPe1aZzlqOdnFnd3gNLQG2f
OKsZ42OCqLGRdCfIz2urNY8d2LLc0AfyuCAcqZIHa2FG6YaDEr/Sswu2gBYUe5Whc65S+JxcfHRB
Vw/yqfOj51DIiyPdY5IFL5zFkotb5QvChM3Wi/0nC0YhLPXT0Cffc6e+l9HzAVqET8KCYmc7X+6E
b4Vv/FAbPeUIzNI82f2Sxqdq9JAnRYRFL6kKhMNDG6MWm1lwwz1c2SCatx9qWY7OXPTrRUnMzkL5
gDLM1jatA/INzW4R/t5iY+oXUOMD4kklgjsNy3zvnENwM0udZdu2m9/KKX8Z3QLPzXk5urGxipEO
f67I+q0WRbYfwU8LLWZ3lzgyovCB2BGqwj8TETJ7HXEVIMDUWf7MIviblygpp6750yF54TXBY2S4
j4qVLSpQXYzzD5Ddt7oCk9IAOEOKACrCgG8vtTCwLfGrXOR9ZGfHvHSw2hybS9Viotwa6jXP+mMH
NklP1N7zTlnh/aoGDfrES5GyzHvIBN5RzgD9IbzDDkaBvGKQuYM+tWPHFWUEXBp0lfQazOiiMxV2
xt4H1iM67zT70c6WAFM6s19ZtbMXiPhYI6sOAgb7XC2E21CzV3Dejj3pJ5GUr4HAz9C1KA8BOlO+
Oqsh0N5d/XOT16+lU6PWOz/lznDNo/KMgosCZVlEkPAs8zAj9gx1Fza1AdavLN/LwN/2Uj7HOQAW
v39K1FztNeBjssuzZFje9b7/d0yW71hVlzq09p6lnkcWAj9G51KaG4ijr2E/nvzIeJZVgD/aeJae
h9mM8xnmBVgJSMcdAgJJsJO+wkbBfzFheWrlsTNm0XgUUZlRIOCT5nUyg1fDChBLrn6SVOwHeJzu
MG1YXFaSqTOj8Egm2P+dGDatSo9WgRchoi/rqhlmMLY+KowuGuTAurxV3WbgkcA8VSmlXRspJVAx
iUagC84lI8v1lJq/vZ+sheHhBG2j51EbSK9kBqoJbfPl9L2HKqt1ob6LzknprtzRcokk3GcRcNyI
GqzboPNVbmahquu8CD/aFAWZFygyYIBs1HjENatdCkCsUCm+cf6M1H1qyctshu4qsp0dvMLDPGty
bmxykEQsBw/Qs0iDN2oP+KvkMI4c9doqf98mJGbjtAaNGl5kN9rgSr3tLDu0g8eGEoX/NMwROXU5
IBDZo8gtzvBHl41DKqbrJ+A41nayTLCT09s8lM+LHUV3A2hwaWM/ogeD1RoHw86vBI1/VVQepyb/
E1gIMJsRVDbrsayy8yDIjIXzo4ypXC3ttTKCTdiN58n2PpB3PnRNe3V8Ti+9h7BB8TnGRk/W33kC
zcBg8Icvu/Z/kzB6AFyK53yRn0KrXDuwpXfklq9NJB56DEfZQsSl0zD60iZpA6eCeYKGQ5ndZxMk
UaIn4vJ5G4xgmBuZgFduBuTIwnCbQh0mofBdwYkIHecmxyFYoy6+ZXDcunbaBQWYB2zqksL6g6rG
CXFfiSSqOARRdS3C8c0C9+cP+cEpgMNBzEKgZj5aUbttvBZl9Ta9Zc3Ea2Ug5mwKNY1NGN8cRxv+
kUZy1OrZKADHzpxRBp8qZh5xxg6kfEAS4ZxG5dWr6mPel4csE0f9Prrpa/A8wDp/YIk9WEXyFHfq
BUt2Em74IvJ0oOH26Rj+gK2xgAPU9/ADfgNCrcwQjxgAf+kLkLU5Wk11nHr5AwcQOwOSXYhqEU07
pbgWkb2bK/Go4aqU2F/AwT63eFpQFMZrltduVcuxHtM8avNVE6LoInT72yRzJMoJs6lobu6j27Nt
AvxrJqpmvV9GqA2xFU3z3gWK2RblecBiAtGJS5FXR4hnp8zynxeOSXblH8KouXhl8Z5MpN4sJ7TW
IAmQMph6F8XbTkOmjsZCcYwUPHMgXuIdhh37CioM+N+JJFwWwChAk0+QQ6vknwV9IJKrX8yHTQ/t
GR9cwp6p2KX5cm4856T/z7b5d/Z7bFebTVHKFeSwHxBrjxGg0CHqHorc+U1KTFwcM8heWjHIHcva
DfW6ea0S661BcfDDChsP0zdvWCfF8L5EmWZ0POJtAhs2iCUO1IAaEW0LY+NYAVso6N5ilPcj4RS0
ePenxMZHJz+yrNkHBRbMcG4do9pNDdFy3O2KlAeYzfti4Lws0dIyi5OdodBtD/euqC62U0Kdr3dc
eBupBUp4uguH9mKY1t7UYmvwG9cqgMmKcD8iqBPo9Kw4DYIyvJfY7wQ1vxg+oA6B0mvrPyLvgEvB
BMUAbCrZivnLkQTxrEaftiBPhi+LAxSgeDSs8APE46/bsOkmVHAqY1rZjFRgrudpDHdVmv5ZDGNv
kVaM8+QYFuX9lNenBBomNaOtvmsObN3yvE0vAbmH4pAn80M4Bff5OH0pdA3Qhs03+gJVUFwaa6Ta
UX7bDH+nzVASrTAZFvaVqqwmhlK9NSt4QeJl6plrsehAMwBNuhtwj7mDin7nddF26rPrLMNTyX6Q
ub1W9iWZFva/xejJD2H1F6O3D4pMKlRopOJsAJFodFD0KMNvqxBwNOejUbYMvRTJN9fPb8W4RFvd
eRV0lB4ftKEo2PJT+8khsVClaFe30xERlGw3+uJvkyOqgjhsb5VXNS/m3p/yr4lpRuJ4xfzfLoW7
7bM+uzd86WFQ1nwSwmJKphA06AKKT3aNgGD+Z0qQ4glydQA7cjAhL7Pb1PltBsVBD1ZrWPzrPPAQ
omIrAJR3izLvc0k471uB9VN3yz4Bo0eNheTg0rgVHFhEuASFhRAGIOISSE0AUhwFimKKHMCdAKRn
JtHeLlFE6BPjmFBmB1A/nmunfuYEaO3KOsd/Wb+/vk4DL31F0fBCIpB7JPI5SoPzREEcK+eo24wt
qjuywdO8Wx58yMiYnv9FzSveGSk1IXLE+dZFTXVVVrjL2Gb9XU4OOs5dd99lePEV3kotpHELhFbI
6wFf67IgBu4ztNhHoEUWG5CFF10triL4XcTyoH5R7YA8CUizqWZ5rAV2YyWxExtql24B2KFVVZCH
zrqBerY55B3ehgki/F1FONOqHP/s2f6KA/weUATqn/rYxZG99jnbEyDKt6xotfx7To2yA/29Dk17
woyIrRVYnWyqK7jecmNFzjtUXg6SweJ8SM8kZ2KbSNGZc3eRZLF2oVOM8MHzaIOlE9tZnE8oYrTZ
E24l3Uksgl3Mi6Ktm6A9FqgeKPqQ4EbGSWU3mNAZe9NMThz3x7NYjBj4VE3ux4P+WY9kndFVyffD
KJxTioQgwVFtb+PUpWwliM/ISBeue6vGoKowtR3bZ2UHahVbaE8XVvKnVoa96WoyL1FbPISQEW5+
lZLIFp5fwOQHZjV60yWYjH5njh1y8VZQbjnNIRoxJwAvRgQZF2pL2DrNEpd009v4xYAYBI0L/CHM
1wwILL4pej52ic2kI6AD+gtMDqcKxAJEWNz7rR+vhDaVJvXnrLMEXeZlKfp9hjXSukwjZN1NqAZR
6lBZJV1wlULgk2hZHALyMb/5ZRqgPTjVR2TbMlQJqnG/uApCqxW7T52ial1UWXvDac9BaQWUhLnA
mFUxBX1nGYeLKkS4Iq3QrGYTkQe2HYrdtt1s80nFl8Dpu21uzdWTsobo5hnVL9Ivf2ObZqhERPsm
ssGNGqBBgjbRtq/tCj6iQjzCzmKqgxhYoYoLhUBVI6WEQQ17u8rck930yX6JCv8kBzs/j5UZwXLy
81XSC2tdYSq5VdOYnbMQUmE9i/RVQefddyKALuD3IK0b+GbuTJA7DXn/Tc53PueuZx8IYYkinRFZ
OculOuRO+QbZBDRsw2zcB6Ab78p57u4rObx7MXkPMIDiQFmKc3ojYBoKfERM9pa1Y7YAhCHJHjDL
yXftmCjEfiX82wZ/EuW0JlodSQljTponr4/tp8hbildObVA3qPIhUGEOVEQEsH5LQl+pa0DUERRi
dCE7ZIX71ANYvyAzoKg0T4ZhnOpEEgeKKX9UcEzvkhrPcROx6tc8bp2XsjbbHJRklKPQx3LKuiGO
qGNxJOkhx17bETeelQPA8V2aqVxxCrqT3gLmHjA154oWs7NJSLkfpvkIk/AxrWsw/jg+FS6CjKrd
ugAiyyoHr2CzkxYuSsnkY95sa7qUVQs3Oyd1bC27GVNYo6E0M5jeQ4J6GeqYwbdfBTsjAeyFM2tB
wDO4HeaIgkAaG2QXe+Ixy/dsE1fVRu+LKj/aAVWHpSaPoALQNyAtEA3sxHekmt/MX4A6YoBchBMU
CPBbpK+ocbDtGiGOVK354ZQxr+Jh7ruQAJDNcI+l0c4lZ8xp7Zb380cACdVnNY2S7hZa9cb2yuPQ
Qvv3aMg+iLcKDFSYQgbFajJs+l+Vpde8K87mWLwg0PWu4uAdgT+YK0G8Q64X2pJ7tSSWxKNb4ZA4
b5DoOtvNfEU76sX1yGaVxbaL2uNk+s/zpPZ+lbylIP4Du13XVv/aTsh+j2QCA2HeUopdNHNqbGpL
F32Q5Rw8+ypkwMl9YksUZBLvIJ/ik9fCwcvy9iObiXVMkI1Rb2wqrwVggcLJX7T1APOXMHut0MJU
qYA5lvQpQA10nG0J6sijcBG3xk21/lPU1K9hGZ1aAV/SNIc/cwuXZkz+DBalSZd6+wSrG7NOrESF
d1qSmLJiCcSwQzfobho9YnDVruy6Q5Rb4+2jt6wdbmFivMjcepnrAUfE/N5R3cVXCKr1DalO9LEg
H+IxOlvQJKCH4i8RUcgBD9KNqP1hAYNNp7kJl0+nWA5+t7Cz2U9lam8RMgG/w3ZTpWS5iuoedy0s
P4EZepHzwot+E7C9LLoYlxpw48Lm4tNi1JGsZ0HhaIMqU4m2bnxcDGgInU7gwEvGjanELpgH4sia
2RuS3SQM/ZeSTK8f4JFhSg7CzhenH3tfK+s57j3JupM/iwKF7wky8tqdpvUsRL4m34K0RuM8NlRu
s3omz0dyiaocPN3BvgkoMCh3xR32J6jmTmRpDBSPsBr77eZqG8Ycr63KBjzHzcs6M+9kiySwPoLb
RUgugfyWJKxop+msVRS0oseu98EkV0BWmxQWZfpSF6w72o2R/WrVBtif2wKWS/2SZvUFWc/izg6s
D99lL0LZAuZ8lzhrrXbeNJT7ionRJtrmosLqZUgRVi59aDhFjXZlHHjQJfxPyxQYMLQQBkxoYVpu
JQBuAGR0k1lgn8lwkNx4mAKDwyUk0Ng+jEG0YgC+68R4OrsP3ugSDU3pyQZuoTJwuOW0DJC90PQx
nLTZFZ4ByD1hBRMmxmSI608hr+K4MGMr+3ORn30+jydzdOVbwYnS8cadVjvTqVeiqofRnMChVsut
TIpsNcPT26QshZkP0ViheJrZPsxTAzUzZZdrznoWabHM31ST7FHHtTm8FeOHH0oYZQX4vtFXfxaJ
kmzhwiwetDVYQa6sk/1Ty0oO4pIjn8vV4lvYJ8QKcQdBjzXKBkAFPP2PZUQuGDIKczDoHux0pqgU
etWmAmey5BMaimAPQGIj6scETQ7BEMIr08PdHeMPchNE9uoC8vBYkbg4JAXax7qFXWteOVQuhNmd
0F56bIXC5LjYSjVvJss5B2X/ARqNxWOE8RJ3PjJIPylSLjLDLMoZv4q0p9pYneiaN2kkyKcTFtnA
zVWIbKKsdJ2g/4iz+RfjuJTdNHxktbx4s7nH7Pi3LRC4UXBw8Zz5EcCLRW8g0dxPC3UrcGI5x5fW
iN4SI/ma02admvZT0c34ohiP1C2eglEdc3vuyf5n47pxERAh57h2K2cVkYKt2/LZTccb+Uqwf/Vr
rMkadfkwy+Tkhf4Xsn5rG7AZ8L/23S/NU47+S1jNZJDQelrCJzQG7iU1g6CIdogE33qJITg5ibXe
Gwb4a3bZkdYIqm7fKgLFuLM+eg++N/H7gbgMcA5ss02ggUfpYj4kTVfhjMynu3zfpI1c6z4iNH8F
YX0znHltWcurQbF/6tEhmxzvMdM4as+S5yQWz8nS3qIgfe8H59mb+pMIqnNFmi1cCpZ2aDWsFwKz
U+ihe2LjS+qFJ1sZq6VYoDywHbZwkZjVm1jFvKzevFV00fOPRQ9ABpvknL5T0rl1iafVi6MrqKQ3
18FzmcQuGmXmVg2gpdRwgbz1t+33hW98tWw7iScorDI1BJo4n0j78zt8l0JUlRVoJ57xvy8qQpSp
foUjeauX+TY3VE2XuOtXws+BBHD4O3kgDfR84wp1hQU1p2UB8tgJv1tE80oT41oKUDMQo46p1FuU
Etm9UYNJn/QPs7w5DcZ1KrFW581w4J26L0wwApjtmHFm3oNC3rD4qx1LuEWIWitfkMjQ3zmjOuuR
NgHTVqDdeGpIpNsCetTQfSVVv9YyNq5ITq6I7qoZdPXNij4zo9hE85U3FzE7Xvj5v4vTDh5ZHQ4m
pBdBLn/9rzGozoMdIGQsblwDRwJDvMLM09rZKERv9dxM1Zuta4cFKYJrR3TDVQvy/3yZUD3MxQ+/
chEQk02+Ka3xifdbkBmAZtGRq+NjIes6X0goM0C2xPjNDMa73/MpusUBO8FszukwfqavLEg0VwJx
wy8em1iUVC7PHZfRPY9ZN/MHqXoUHh+W6OIUeBLZexXWoBb3unEnhMhj88x3poz+BjEQrsZAGOIS
uKi98CL0g+E8slNRXryO809b1/8/LviBjwgQzyqcZB13f5JQccBGUiOE7PbOjXzisP89JZekU2T0
iMVpYb0GDfawISE6EhP/dSi0gcr/4dP6+/+6noZPg3mnvzDOud0EJYkRU83t3SxutOcyIl+aP+t+
4f4dJELrtffyd90ufHBiNXYoW/Cm1Dw23vBCLwXkBWkph5fTW74mMAndKlMNDZWtZJgf9Z/TwUmr
x9x/LaXnAj3w3zeMU6N54P+93550r1sQQrrwSXn2jp8aJOid/tPvBw2b3hfq0Vte9G09Pz9ypzG+
jkiJ8Ekuz6vyGHq46Umof6ZeuDf3omH5l7fv/Tc+MgN1oOcNUJ58aiSX1AfTE5+g+lVQh+xqMuvF
1p+mJ14oTaKdlY/61TN06GvU7/mpWPyDfjkuoHf/jJwuf02hWL8YGl47fVuWDX2TTtocdbdFaW8H
dW1QfI2wR4AKpOetbjZ+OTjZ2scQlk5l4Ae5i2QzHS+gPwIAK79bVmVGUNWOb/Q+92CsKWDurnHP
0zT9j0QNJES25N7JznakZStxIx7x+6Gn6dGMy2CZtpKsHJ53DooHMVEn5gGW+hGx43WxxIjce7t/
D5IMlwSqSJ39kXl2tFhBs/EpaREOJzyE+hl/z+PWCV4DLOhoXAYBjUtum3sjqQ9HCr+e4NUmX1lI
PSiypdsMWuoweMlYZ3QP0py8BX/JeOb9SYIe9f4FLo7BondQ/iwKi73DgAg8ggWWHX17vb7wh7wA
/9JaI9PEGdny1VZ4xaGMfobp3uhfuKbuBq5iVf/1TU9JDSEOWr/7U/ufao72Azjd4DWltKKHje7P
lPNybt0SwNkQmDDwzlBk5Of6lYxuOOgC6f+ewIhXjihAY+MJiA2UN6/qGK0R8QQ6fErQSbRefRAp
+or8HpDTOpqzk/64XpFQU5oIndnuGKNo1urRC+6lEGDhbzy1Gp1DbzLzF7K9kOf60XkMwAM57YJ9
F4JbW+FSYK+JHEOYc8UD56oxr/8t2P0rKYw7NmvOskh8MAQdcMV++Ixn9h0W4xnPCukcUD0oCC0u
QyGDGUCX9CWW9TUjpztlNuV/q1pjnreW+R7uIaqzOfnyL2U+5LWLCTTZeKY/HaS/2GJfxNXOn7o7
xgyPqudGX/3rrYjKkJzkv0n/36TRuw49z+rGp5J5xJ0u3OplTy8cFY7qIeEIc7XIKKwij0J36rmM
elPboCZNnqfsMfdCYzFtdcg97YrxrFuSztHDPnQemSE6EIo5uPNfBijX8OSRkZuW0co1T2ZOPXh+
mjmG8xDMBT2kWDQwBtCzhmnC9+xqJYHZgCNm44Aicx552Yh/Ob3B3dSvbiwUoduHzEUlk1Htysuk
AVrtA8/DD8bZeSuRkTQ5C6GkvQu116IsVp749Ly/RQPhAkEA1j4+q/fvCSQH2zMWp+vZd/Vr2+41
CF7k+NWh0MkNzRbIvvnN0zFQggWeodiyN0lKV/xM0J0BB1eWuKGkcgJwlKk3ADbU9/H+W4sylA5B
QUv1kFm3MOi/+R1WznexA/A8kxgzb81xIXhCvxkYSWLtOZLuFYQahx+5pkLC90m/Js+xkMOihWHA
8FcVG5FRf9Ut4JcCsASJMQyrQcbfT9YB1CMZ9Q6+CUFs1W1KOzlGxq5S1j7qn/+7Rma1KK2bF3T/
zpFWPCXe0mM8YsToHcJWr3oyWnVabPQrugaWZP2TvnTT559R6z+33JIFLR03nUttbhT2A2NNP46B
XhDLAS/L7mHF4BxxdJIl53rsRduBfAyZHQdNw7FVr5kmbecIDRo2JhH+gZbKhdLtRvdMIQtJ+tez
a0pFLoYu4QsCCGsx4gvNEjfGxUOOPuIyyIdmCMgH4+GbdvPpX3cyY/DGZPXhBRhg/UgoAguIass8
buhC1/liYBLQgPXaOnaJhs1bX6LiGj3O+T24wY0OIz0JQ7ES+z5S2AxtQxyJSonTAJFW0V/RjT9x
Hb0mcO2Jyl0vCYQYfHzLPZhcViARu6U+RreWLQQK+ZffzQwRqNc8mkuUw0NJc99Ex9j4kOEbkQWr
T1TbsG5ecEH5ty4rEhAscTqA0wO4iP9gvnXH1sTLakeUqvjSK5r1w1NGLTWyQ1IyReHIEa/7C2rK
bBNMN+DeeowqX2/UMJHukuYr8lgb7E99TpRlSk38iRWbX0MzgGQCutH/0nmI/zUrXiH7odPavij8
EOJEj3rJ8yCqkC36s9R6W+AvulLtSuIQ9N7QvCHR949wskAdzI+8l21n4zEgfZHh3DSinxM412yi
AOixZoykUHAPGphv9AF30LdGZSt69Hz8B5kFDIuBCUM76enTzRksu/6qNynhgI4HOObRPLR/g0Yf
A09va3rJo6l1tw48QGOizrtLDDwfsIFB9ioa0AjrckR0pns9XGYBZRScyV0NaG2Sy4XWHSsAk/0e
rqoO+0wUOl3aNjWrTWZ328JHM7/p1J/B3PKQC7+OghcI4BvoLOA7HZTSKXkDVNHLBS4Lz4vbH2qr
flx6cK/6ADImR+zB9GHqv2gOwCR2CXKVJmiDBa8eJwJuzBsRYdKdDpyqRL1NE8AKEBI0lUMkEfrU
Lcpsp4c1GGRsUs66DTrQHQSZtIEVhnezItXBeyhCJ93MzgyRWhGScY5iQHF9LQ6gd8QMAkn3bwFE
ktVC7T7s23tGsY4/suvIHtUi7kZMwQmjpdQzhRbuAgXJZPWEoq1eshhNNBsP4U44DwxAXptCnhTm
7IwW/dI6AEDUF7U9ElCgavmbCWUK/WMC2HiSd4xJPhsY4oRhNYzlE0ONIa+POA4wYYZIl9qbAIoR
CL4MqQX2ZBMtMv6cv6M7GEHMLkmtM0Ti4V9mjbVO94RlfySZu2FS6wSBps2gIUPpCjlx50ArE6qk
wU3PDR2TedcE7QhrkhCvcVX7tyrrOxjXTk0vJsTQgFMRr8sP9STMiH300xEm/eszBirtzO+d5FUL
krJM4gKAU0awsSBiyOnQUJAyGy3IwRZW/JFYVS39q21/OEqfyHT8qFudgaLjaE4w3n9nFy6rQwWi
23+9pEAJLnsBloYnYXVmQh25La7je29SWyuDgkPI107/OsfmoAKQitCg9A+xVUNtbU9oZH+pWa1n
R56mEbExvYlmNtIvThp+y6WB/h1qNh5ZvDafcchEH4rMQN62RzUUCD2VivJ9F6Ejko97FdUns3Vf
xzx/bpTzGy7jW6JgpepeafCo0El0TnznAuGifztnGiIkzWSMyPeCL8abPuh/E+mcqTJLOo+dLLRM
SqyQ0NE1JQKzT+4sNipOCa/GZ7LRkP4CaOCF05w4M5Z3NiuQ6uZdA80VHH+rTU9wo00hLBXaH3Zt
mMWzNdj7snGfyCo/ioHKfzx8UMY5dL2hVv9OUBBP67R7GZuaY+O0xRjrguAyaXO0dNHLfkPE9f84
O7PmuI2lTf+VE+f6IKawFYCJ+eaCvS9kd3MXbxAkZWHfd/z6eUrnxmoppPDYEZYtyl2NQlVWVua7
kLbUOzOtD5nGtwABtFPbQ60O4YhtF/sHaY3UlSkTqyOzGB4nEvrOelCJIfdtQFjOuTPpFmlJBj3B
xMq8zZ5UKSbrgXFxv6mBFNOM3Uqh0cPAPUCPuXAA1rzvxawovSs02U+5XfYLb6he0Zm9lPj9eerG
XHPlzgKmR3fO6gUA7qa62RhLWYT7hlUyeM1Ro+UGlR5WDqaucvJvHDM+cmzfiDR+ay3UYfNh1+QI
r4MNIRQaWFnEGTGIJd03g0OHOlqohAa9ufvRkWixyLOumjRwyjI/+FIra1nkjBWdJeIi0ANAR1Zy
mtKvuBrhVlO+okEK69MpnwdNftYFzA1aKpe5cR+9UW7UWlNfX8/h738/kqfgMyL/nATIds6fb4hI
wL6TS5+TOa+RwgGj4wHZt7vgBfz1k8pfiwpcICS+uKobNHvlocO2Afzv0dJgNdpujHAOyjNj/hTN
+mPhTedWtS48D/6EApr10IKCvjtjvkXPobHA1PsIeJQuBNuG9l049Rz7IyTBdCXQscE7CEur3jzO
1KRvqhRXCdGHt9jajWd6Gt2mkvaDupLOylLZTGgaZ3OlPGXXSDMgoZJwrc5OthmcO0WiI27axNE2
dTclqhbcpoJHTEq4o5hsUlnNG3sMy0VJMWMI7RfHiz4d6ror0pmF69abnCKZnrQfvhZkFCeNmw42
UYTzuGnqxNI5WI4TO46iK6gwYkxD7qDF/hOUlresQQUpmfT193sbuo55P64do1+r02toh0NGYu1Z
SPeKsj8XOOZt/Vkg05iHW9eZt7OZvVl+yNs3BkBqQwvViybMJs86d1mZ9DidhoJCWvtoF5tfeuDH
AKO244xAQdxa+6nG5iUY3wPdg13saUhkRxW+sWZ5QZT/q923Xwr2cN8nB4C2W3IpKkBEpKo7odAC
hgU7ahmkd0b8jsjOvuUcaaR9VqeiKxpqCMGjapTrGlXXst/naPjdjMI7ej7pJbzMJkCRAdRzpJw7
0ee6CZyAQzhbNZSiSmKf3zYHFQsc4nSNUImqHlQgH2NDe3K75JsOkUoixoG13ClEhW3I6Om45S50
nBVODevQFd8iypWZ7qFzlO79AM0K4bwl5nSfas2bH0+U9cUHoBSqchj8lCMWof6hBTEEPOCbWiFJ
0jyaoj2luXUxcwiU5Xikj38SDdL+BpUXgJWJlh0k5EDXiLZhEnAZcTfCMZ4NTpVUibzaqOpCiUZQ
4cxZNItqM9A1M7H0DoG+Lmj23ll1/tdowxjQYVZVyErhXLfSvt9Fu/3YuLuS/FktVwFXBcPMw+A5
W4f1ORb59/MSGOxpmONL19Bzkwjhk3zkNRzuipXlgPuayS/aPEYMud2qD4zL4LPpseQKg9tYAWm9
UoHP0F7R1ByiFV8Ok7+YBkH3TX8RHRlNCi3GZPk37DA3649ZNK+5Cu7U2jZi4xil9n3sOo85v09L
61ZVoCoimSxDwkb4mUfV6+iWm9CO1jSoNipZ5EqlLSaLKh/FF0+fkWyuOee1+xEyhWPT7i1RifYy
lNhHoATNRi1iJ8ViUZrnYCiOQE0OKeD7Gyrj4I5M5wKIESQ318/IhWQaVOKkXksTe0vNFms7MDc9
qIAB7bxZFC8GIlyWiexuS/m99te4AEA2AmWaVivTH793K8Ns3oR1s1PvTC3ukZM9lcNTPwQLh71Y
WCDB+/zgEPFikLwqC3d5O3gIrjo2f9Npivh1k9XDbsQxK8yN/feJsZKNSjD0yv1E12SpxeGbii0G
2Oks0VfQvJa6nHdJaB89/CBjVoWbmHuq819CQjcwFEkhx163bXqOkhDRx+7WcOxDLuGA2eHtAHFs
0jI0kREDZhWQjbtyeMTeibpzvjaAd3XwQ30Ue9gCO8ek+W6XS4cjUP1MZb7dbN6ZXMiE2xCPFRGs
3uOhxh5N/L/Ug4ohOKDycDs47YMMomPR4G/JHZcz1FmW0fSoKpkepqN9UGxkaB2nBhNe9Sh2STnH
jil25HtZzh+5791FQbhLp+CMg+VN7xm7MuT0m9tnM/HwxPW3asfXE3cOgfQw4BAapvSA5b4PSVfG
BAEQVV5GYSC4IYE4YJS0NyFtJMJC4oj/iINs7ZkjB6exVN9BRBV9Uoyg9ARlqX5TIwYBIuRLjWB8
nFcbHUjw2JnvmCM8ZQ2eg3PwV9prp2AC8tZY4QuOA1sUJB5aVDkN6WZcmfpT2gevCWCXvk4e0Z/f
Ey+2sWtBs8FoDK+Bcc4f4WHf6o69K2gMqehZ+ulHZkavdmYfy3Lax5BTBg5IVauSSsYr4lZazTUd
QnQqSlZIobqQ3YFmOxhUbwkg99zNGH/VxiY18xL3KmdllciJqDWqjicj6M76CCqDYO7FdHgJWRFQ
zTArb6WSxS4xSWr4ocMiL8zoc8DQAuHNJbL4qE9XBzS1IHrQqcdjy6mgiqO3iKAMUKX6L9ULCUnd
x2jczJmCX4zHoRvUhT4EBu+mqGk2wz7lQG587aTCKNoD1EBr+7mt/bN6Cx3Vtrr3NgG2KN9fpMlO
tGCsAea5d2y6IIVj7PvB22eIO9QtWnGo/EVE6RzLexX5S8cHT0MhKjXDY5OKz5iXVYTOxtDpHaP2
kLnmUxGGrzGFw8ByepKmcA/Zb2vaw6fMnXuh99hvj4fUrQ8modbi/Il4riAzDw1CQIYFTIfYPtrG
PYR0exWm/i7BYIBWmX+naqFha8Dbz/ch4SuwmpM6HewcV3lL5+fvCGw+SSfc/KeZhszpODEfotIj
Os87qNaoa0yL/4RxaiQQZuaHairpq34N6f//+1//6//+n8/xfwd/FeeCTVLk/8o7aA9R3jb/829d
/PtfpIXqt3df/+ffiPFbpqcLT0rHtDk3hM3PP9/vozxQf/o/AL3g4M1JeQldsMe9f+mS8jGyh6UV
ZuxHJBsiSmENokq1f/r92OqjfxjaFq7tgSUUhgPe3fWuhu61skmnHCpe09drgUnW0XCj6HYKknj9
+6HMn8fSoUq6thCeLl3TM38cS9TI3RgDNrJWX46LKUJcpABCHlJzArmcoBN0ECYsTFNO30pz/oSq
k1NCzfOTIWgxZmFiHVtbj+6iBn/6sAjKXTAZCLDgafWkOc6wFTEV2KSftbXfWSanV/fG7RomPZzo
RYOF0qOGvsnJpS3+GM86aU4JzzfX0fJp1H2krPQBzCT5TIQp4x+e37maals3pK1bwvB03dKlpf/4
+BTjXFpFY3OJAf6kIf2eLlxaEd5horxQhnT+sKyup/u/4zmW5BW7QuhX0+35JVQeLEEAOyUHF2+K
0YZEExV3f3it8lfPJW2buGQADJZXq9eOSycSSeTfWV1UZgvcmyjzzKHnHesQsaOc5QUPHNVc8MNW
+2pEobzPR5S2yVj6JW8got8d9ucQm6B1FYXeqtGEv0VO2tt5RiovhqaEf6AIIpPgolw7lGF2mm3b
eHDqPr/1A4oxZZZ+QyhpPmOSaWxNHUyYGUTg2Wrpl8+BY1kvrT1L4IflQCOnq+xbTsDx4fdzcT0V
lq3bju7ykoVuW7pxNRVVivJsKILqnJsDjZjmXouzOz0zn5GG+8O0/zSUBM6qGxYbypWGuN64RmdU
NvU0eeJcQTa7dOc3GczxY5NmCBR05EW/fzTrF2+ZLUtRkwXsOvJq9U5prgMizZw7aKPmG+opAuXp
KX7+p6OYhmG5UhITiUfm1ZqVo53FZeKVF9mHr4HDIRmaq98PoSLa3yOerTOEbejCZv6YuasHQV+z
0z2MpS6BGVsfUDGwU40wsy5jDZZK7syfQYW9nG532H8b7bD4/fC/mEfQw0ygALFtWde7coj7BrQ0
u7Jx3OQ0zQENQr13t78f5fvH/PiUwMwMUm/DYkXqlgpGfztSZByldTo49aWu7U1uWsg52Pp9O9QP
SnoSMMLOLOkvC4Uhmle2DUmjwj96np0/rBvd/cV865KJlsKxWT1X862DFJYDIh53U91zF24n18c6
QXoNMkhpBtgvnfUBJaIx36LPPkyQto2AeFVFx5grPfZsFLXomZVoQgEkqO20AjQs8rfZgxzuVT6+
EH+YPOMXX9lw+JuIbRGor1ah7dRdJYe2vAzEJtvcaNT+kn0d16uMi9ToYQ3pYTuBv2eEvIYzrn8/
/q9WqGWYnrB0DkwWytW78zKrznJ8vltkPhblbEf4k40bMRtQvfo3WAj0ACke5JFY/n5k/VdPbpkq
sAiOaud6aC2QLtbCQ3lpRN3cNlYCF6DSg8NEpWiruQhZZAZwQsM0OrgN0P1qzZlWXZ2by0qAofnD
1/nF2mECdI4WvhEpuPr531bxyOXZgDZfXkQYJgc/sWhVTXTACxbKLjEEqyMwnNsqyayHTNr+sjMa
fRs5ATq5lpj3ZY7ufsAX3TdyMtA/rkncESHZu5ww0x+WzXVEJvabKEnYniWlaRrm1Zf17cqmMpx1
d2aalk/c1/NNM1O5ZwNUcOGwuv3DgD+vkx8GtFRa+bfZGXAG7QMwDJfAdfX1oJVIVWQ5cJzch3YF
nz+gLRSLd0/Gu9+/mKtUxrXIWU2JhJFJHuMY9tUGQbmCP4F39Cn0Kw9MwJDf4poMiFm16CMkfIbi
7fcjXoVN14IE49hSZ46FMG1DzcXfnjXTODKqaqBdV2LQNeZ4UY9jcf79IFcT+t9B2HaOLdCvN673
fewUUTyIkpp5ECJrCgpc3nqUL5qofJvFBkiFkW1/P6Tay3+L09+HdE3Xxv/WMZjTq+g4O5FuQWWK
zpGtxH0nJIdMaQKUGF5/P9BPr8wVJiFeCo+Dx9SdqwOhrbM0RxMqOvtwrUvNXQK2PscQ50OckwZw
3f9scfJgOvLnFomJ4wmQ3FcPRm7Vm00dTecu098EOtombtO6BWgoC2doO0GLjFHgN9zz44/fP6ra
aD/OKZcpQX5kG+Rg1nUWlmnWMLFmxzMVIvAaeIvWuPAGkuRQpBZcxfgJu52/fj/ozy+SQW1yFpy1
XYd/+3GBwp1Kc2R2prPeDy9hGN920FkRmRLdHyb2+rb4fWb/PtJVnJGzW8cpPMCz7c5UDwAwX0a/
KratYauWkCE2uDxTU+Fc7OiXwwTyN/8fz+rqrimltCW51I/PivfhlA/lNJ1HSggIKt5OElFDsyn/
cDn9xYvUuSySw3DnMi3nahzPqcoekPp8jj2UoHrTfgJEv5yF/wWGpnUzOxUatNn4hwztF29SF4Yp
uKKyX7zrexo0XH2wNDGfo9qYjqaNulvgeOF+anFn/v1E/hxwdHaJCpasV++niz82gL3e++V09qYR
u2zXOXe29WDa0acF7dx2i4sm40vYN6vfj/tzNP1xXHWU/S2a1iLUp6TupvOc919rjsxWLdZ/PIaJ
VrFhU/dVse3q5fU5kmFV6zjnGOCIRv39xmtl+Yd39YsVYjrC4y+X6SNk//ggyOBCBxdCnsveeoqd
+wSYpRtqpxyWXYJBWuj8YcCrQ15tPsoltot5kccpJK/Oobgt6fTkZXI2EpxNMlTGksGFTBqXd0Mt
L7+fwut0TI1GBk8SKIQgfntXQaX0EJs1c9s55UlyyOxHi/K7bOiMm93JghaDsrGzGwodnmOwiAP7
MSAR+/13+MVukBYbUPcMpO7RrPtxhukoF3Xo9jQ16gD1lNl/FUN3rJGp+cfjcEi4Lg6kzKq4flTR
JpNKqpzTgD7+sumoKjbci8D7usM/D1+OMA0IDJyphu1cPRLccDNxIeafLIwZMNNJhvu2jnALjZjR
f/xUHu4JHsUAWIQ/rU/d6II0jMbh3EVY/EVNjROxeHO7Qf/D9P28LtlourpQMnsqEf3xNbUG3QNg
jf65HsAUgAFBHBY3Y2WC9ofCw8+xg5Gol5CO29yh9as1OZV14ZSj550nRHExUljBffr9pP0cFRnB
hbbvUdwwdFstyb9FJ7f3i8kjZp5L2lw+0N4ZpI0ZJArD5pnUVtZ+rv3jfc2YTJznMINktFdPlUVt
ZMs2988Tkud9DkvvXblvI/j8hxWhPujH5OT7ndLkOEMg1DHV9P7t4WDqlzXG79EFIQhnW006sM5i
go0yZUis+VSsEEKX69/P6PUlnEBC7RFzAotYrALKVc5QoguVV2EfXBIwUwBt0uRDcW6k+67kTDyS
+OK/aDhaHt48rVM/Wbmlu0iCZyrzSzcG7/+na+73E+B6KlhJBgVogjiL6cep4F47i9oegwv4IiC1
XJVAK7XeCZSPghtlCsPt69WN8I/8RzunK7/4EHTMOrrXvKAsf+b3/4sO4tsBYu+K22LaVmW5UGjP
GclP5Qjs8RkBmA8d+KH6vM6/5Hgk9grtTruSD0CpEoXv9A9xRtc98fPrlhzbLozu73Ht+rxoyqhz
PbyET/igBsvCRzyurfJpM9M93ZSJ5S/rOEAiEpnL2yGjKBpacbkpQdI8h1KTy0Yz011mTdpNKXpr
M3b1c5kPsMwL7a4KI+bKXZuB8+KAIApd61hIrrh5KhHga9DjdWqYo8in0Wz+Vtu28jBs8hWOg2Ct
qCNsW79vdvVUovrVxysthN05D/yjCbgQVHO07nRXLrJeb3Em6pUg8uTdcPNDcVIa91NQvnP8AXOJ
gYPUArB7FOOS2pbz01gH7+rLIfd1H+g+ZeDWvaWe8zDaVBEQgO2RD5+xCY72VmB8KWJ52/YTVQW6
LxiudIr9V8DjMAqPNDawb9Ke5naDkvFRVt6u0NqPtG62dNfETR16KHLKFJd25uDGcYOH1rfuK7qn
NzGi2Rj7bmTfvSAI+95gUYShw7rM6vuoc3rwev1lzrsTfj8NqNnJA5KYnFAg2Qca32I04ic7kW9+
Be+rsQGI+8tSWLsySrBxhauT9IAGylMZYako2MO97nH5tyFbt3aHvMyAb7OwPmg+nBzpLUzNf7Bm
nCm7qHoco/i1E2hcWW3xUqZYs1vAiJBJkwdTIJUT5NnKQKduaY6tu4Kb/o4ThvM1BDdmle3J5+rW
mOZbKOadCMKN0+frJFJUpgmmoMjHRe+7DDW3hbhzrAYulZy6VZzogE7qXS50fwEqDQW6dHzyXHkI
9daAj46Bkyx3Yze9OgGJPR+NS2nxrOv6exL3Xwdzuh3QBJorFOTr8KHMiwNU4l2CVGkeJj2apUi8
ygrGZTdOsNwH7wE43TZHkzBDObwGQOlqzrHQPTRprV1VBseotZBZqmFIY5lRZqe6TB7JH9cAA3a9
8UJdESltc6UV9S5AgKPDWlnXEFEzwpc0nu+GGXqZDgW7jA6JyA6Bj6y2h4YUyidV29wo0VKAmou4
+CDiLPH402tIYQymRRDKEPgXvbkyAYNVoX4TAWu1nZVIg0NoTeeqhj7VyV0Q5yt70O6cpFxOaChb
uUniVX7GdvElSFrULtBcgqcKow6hrax2YgBu3+ZIeUtAlkssZKpxjyuLI3KfYBHlvV7DbmwSxOxn
WR9wQwd8Kd8KS0NREqVkF0iZIXMkpUAf0h67t41uxBGzqMCFNvfVEL1GAaxKyib6Aok+D2xox7eX
Oy9EMdaeULD3xn1ndV8mLX2VKEtqlv88psVDzbLp0ENxcAAKrFNo4zKNi0RvAKYWwQA8HYWaGHg6
Tepq7hfu0AFvQS01RGBZz6avUBcHyLdzBTug6Z5rk1Vj1+MH+oiwevyEUwXlGRkG6BVV1V9Nioa7
tHex0zwM7bxvA3dRKWcE9M/hL648muJWBThVqyh7ymWYilMXV4uJCCZQsI8r079J6mYvyDzbal7r
bY4oeh2t5yJfJFm7VSVZSz8UcXzU/eouDsB0+1G98fqGfBk5T0G5nWLDQthAEmI8k0wcG0DRrN2q
OY4j9s+sQd8xXiDPL1ivYC27Z5FgxWCjpnlTAAvAPdTe2bhN2IWjf3do8j9RGgC7eaDKvSjKatUC
6aktdBUTa6Ue0Gu/lhkCr0hBRshKiLhdaMhuV6JmnVcrg/iXB+XKbNxXiT81KwQTFCxFcfZKAfPa
x7jDFRFrgEK37wHRBtito1B7TEbij/uJtuDegZ5QYnNRjyMIQQMvBayQMWlsb5omO5ahv5lZ7Hb3
OjcDGxnnVA2rqwJ6AMhUjwhYyW3ishaYJWeIHlOduiqFKDG/gKRVj2lFFxUVTDNbSqDchXseeffK
oKQV8HSD/MnuTIDV6VIAmDG7Z1XHSnX0qRFG7BH9KGLQ3rH44K67wdwcP5jBvSkBXNwI8jzSTDQi
YaLren7refZe8s0kCC1ZQ1Zht8t2aTG2ctxsq3Qf69mXse72ro4zedhDivBw9rAe/Mz+mstxWWjI
irYSDQOaCEiBXZRzTRR7m6rPlgkqtWq3xpVD+zdYlFSR8Zu6VTiXCN6VZ/e0oatLSYcL8ae7DJ6n
l5TPefBQxnDP5xTToRZEvp8N62C4z3DFmPzPCiFVn4MRVOKt3ozuunFRChX9jIsB9AL4Y4V5Uzrz
ve3hdp22rxPN0qWhB0cfc+ipgLFvI4jdSWDpmX7oBpzZUVRASKO4awocplsTKkW5yZxmJzL3pTBd
kgjolIi0OXQA56pedW0LqqI/qS0RAqGxFAAoZQGPQ3bqi+ieEuvGwv7SjMyLiRsGbVmaQFM3Luka
og2X1esxvBP6+8Q+UcuybjoEDsF8cmYbPLwdXYLiJS6SPYSddzj6+LYZIKfKTTRPOCniwOzh6xx7
a8TaVCIynWt93NIo5BxLLhxqT+mgOt/Nys+ij0wTm6RGEh29qGrSDjamnbUoVygV3pTj2wwoxYyR
rULorJC4DnRi36PapCR6bKBHatEiigfnw10MRPy+kvs04f/Fhhf/5BnEUVadOze/Qypv2Qglaoyv
Xezkm07T7mOSwLy7ACRd5R6oumK0D6x09e1HK0FXBlFt1EH72N1IMyr4fxRJbhw/G7084Wx86xrp
2tDagz/hsxKGB40q3MA7U98ZlO7KKqaTl/VfugmkD3exICrXGtKYE0so4P008Os0rzvFo/hA9qPF
RIryKHi8XPG3nVrJs/TgJqNwVzH5RvueC//gkpOtEXBeoDv04ktUy50uiiAH9/u5rPB9hUdsI+2m
tjcy5aD3M9Td6eaAo9OMEFSory8Bf8IsiRZz40ERiVx9U44AZpp8xsMEUJgOTacYjbdST7pd27sb
q+TMosFxak3OI1qlrVk22zAd9zjPjse0x2zJLNAviblAIfE6rIy0W7Xg1iTPUXQX9Yvr9RcHIzvw
Qnc+MGvBiYeqc6jTBY3b9KlAtkbHP2UMk8fcrr4QqOYGn9sQVPjY2AurD79UNjaaI4csx5U2tw9J
RQ1bQpa0s/spcp9Nbk+z5d/OJiwlJl05GuZec6r8/uyInCmwiaWz8greSAhcvoPKu9MfVa6FfxOm
2pIcqBSGtkwkYBS9e9Q5JDIDvRrfPY1OSp+l5kvEHhvcBmyH0Mf0tekwzwr8dzyXNyiOvNC/RBRx
nJIVswcJyYgfozDYA3C0FgOePoveoLrhoYh1Ii3djrILESmXVM1vUF7DcxEgTht+eorVmQpAlR2c
ZKPcCnCpcCPfXd/9OgrxomUR80JwbmoNSWm/Acc1IiTXlEuKWNhHZh3kQFcHNBPdUTw4pMB+jTQ6
0lFZ6CzvLqQ75Zt3KJUjzh8S2Kgm3+k5aEQnB9nGIVvFT06IMFQI3ctyx20RhZsRaKlTiFM/KGaz
QY7VTxCHaqeh/NBujEiHD9PJuFwYFORU6ELjfRxWXuI/chjeCK/GYDGe36NMPFeB3NVFdxTe8GD5
5qqFkgAddOXGDvZWqS1h41XHDK5qUsCSrW11hGVAwSJcM9v+myYquHMs5BZKZG4dWi/fAdxlfU3Q
w189TrGwQhBUT8+WffEN4pTOPaWC05u15rHWX2SJdhnNQlRaF8QEu9GXRZ7S8gxvvVrbZZMJY7WC
WIg8jC4JTtUuEZ+uJd9CMzhw+3uJrPkx9Pu1hivVRsvITtAEO/o+YFdfyf0Z+iKGY1fO0OYQ9nYF
QDcfB4IQbiDuNYbs3t2AypqjISuVrWs/2Thsl6bjvhEAcB7D/SyAV0JrYvqyxN63xUie1CErGOzU
W1QLzcjM/maI7VURN+ugaj97tKao7aHiE93EoXbR8Q+2++puBgaQa8VmyPz1CDQYi4ENChMoFjdL
EUKvTfJN4aGKEdBspppq5LgKuSmYG1Jp8GpL2v3rGgm4G9/F0azBrpszQ82o+nQ1mq3nTzhP7h0a
o4sKCHPaXdRcmvoLxedF6X010f+36K+VrYfiMJ7nIkdo34c3Za813llHOKy8rwke2RM4dA0Ld12W
h4n2Ip4MLWKg/XQbimJlSmYLUP46qkamM+4eBlCImBwlSfA0cWrUjX0Ja6zNiT6PTD3Pnls76Q1L
YZlbMynuAuEjtlaubEyolr1vKmvu8GOsJGVBSIqm8yQj5HMC7Cpv4sTmDWTAjV3/jvPQgEit5rPB
XiJxMTidIySDA39fzUoFy+0PsbA4Fbv7Cemb1p+XlVEvrdhYeSQ+ZI6rpLBewCSjnIhssSuRLmyw
2pCLCsSu+tVpuDMTuNrEBMYF7jpuQXXMEKbiF1zKvtKNJnmCiMOqntil0eSe5giYK4dhYKFI0cHl
ty9pYO/UsZKydXQepHewRzfLjzzqUXeemDGSMYx3rMHb+INzX9donAwYi7LiJg5jN36sNdYyIH0B
r8opk92AcllYZC+DzumC6o96fjg660KLnmmE36O6zmJtTgp2EiYsoSA/dRjI5m2y0Qv7G/sxkMlT
HE73YUvKQ3mix4rYjXHPap99UPZcAdYuW97PX+gfXtAbBamKeimLWh0vfXqPZ/GO8iuezeZS+Wbw
R1AfMl9A9IA0Q64XJQ8VHjq/fbc6590TzaKiV62MOfLeXONsgNfYhFhNh3fEcCwB3kauASPullWq
u9FdgrBRLqv9jFJW0FsfSWbgYYLOmwvVyUbnSM4oGofYU/kodDtKzho/jMAA5CJ4JWmHcUzu7/Vu
xHA+orId7MwouRcVBQH9xff74zwJuEDNOZ+zYGGBO1/3WRvu26win+cy2mjhXZX17M/k+zyqSWq9
AaIOmnxBw8ZBcR4d8fA8ON2OUvY3/AKhakXGNvTaBz3UuoWwXH9RwuBeKqucOYndxThO9yqgAU59
GZHru5HkNMSMalvDD9DpJ6D0Cr+kC7eWmy7LTH9K4kRCXHT26kowMuVMk5dnd4GMV72GhRH49Akw
ZVHWW3bLsi6RsFIfkrK8UFIiw3BQcLOr596a3mJP2+Gh/RE23tbD+4lKoVJr8Z9cCpYc3mTyVRru
3Tp6C8fxra6kzd5PwFcHl5SoHGFkZOQFscr66kVipd4zG38qkw9hZ/vBiZ8CWoQZr5lwulCWgU6V
7grDBBgSQi6eDvMwbvUG0RKeh+UI32A9xfkaPf2FshHyzGxjo3sEJwJnj3qnTDMhE2GnRLxLPko9
59KJANfYrcu5Qvs83mMfce9MxYeXtovavHWKeVlOze2ETlZZhvu+mz48UP2cjBzWTcDWDLbqHWYK
Niif9Vhb9QSwwX5XG1pv0DUzzGTrOT00N1hybF0mBPdQXgn7eSvQKZ6V+dOc7MbvNT9kz0jtI8V/
Jju8wUj12OJrZ8ngAgEE6wz3axROTzaZe1hbK5Wt6tRLNNLgQaPGUth4wdc7d2BnOVRHw0lbqduT
Bpp98vq9GPW9OqqYgKqc7iNkTFUEHPiRDrdKmQhhJfiF4FhB2fCjFO/H4m6QUPJRsBnC8NWfULm2
xif1oCLqcHFCECAb7obEhQ088BVeXC7MAT2TjqItfaNlZI4X2aEGm7QdwmFTfFNW7hdrLGHBdPD3
iW7arOExyoWl85ZDy40yjXmQ6qz7Ro27gHuZg3TblG/ChHraOusGr/BehrvMxA0bvpFMHLz3EPii
NIaO7isgo5s0eg1QCjGnED8nuY+cTTiBQdN8PGNgIbF6Wqs90yfHlyJyv9lTNCz8xt9HPdcxK3ic
m+SZtslDpIm7wkpfJghjSC2iO2RD+Zyqb3PZ7fI0kiDbs296m31JQEGu1ZbRcbI1MxiWnkYcTbE0
DEv50Hf9yemwnQBh2mrprcFDZta8lZqPOE1j3fZW/NZ1Brl6d69OT3VAsU5eZe7d2e7wYebiOfO0
cBlHuFZT2T2zR+6seXjHJ2GXjCNuleamm8cvMTL/GGjf1XwSzqaHqhqhJsahDeF7wFTauKeOtQ3x
JorG7lYbprdizpYq0FdTtc9baM/x9FUPmwmpaSqNRlTemiLZFdN4JifIbnKHG2Y/UxQsT3OGWbJd
nQITMyngmVQqkBqgfLRr9HE/WulabdFeanc5t9+kiu5lWRp4/I35je007Go+1eo5qCxBImJWpLhu
57mcJPEu66tNXPfbWjNZh5iLJxGOqF6RHmE/bTTWT8VPdKfm+lDWl7FH5CIjfahnRNp8nSyyqQu4
sTNUFIcgQyVrL1PnubUn9HLbN0Mrz+j/vDY4IbP3vsYzpvbIxLlDcui8+Azt6HaW4vLfFEl7L0tS
7T4ky8sa7Ieh9gIs5IzSygN3ro2dTTut5vYwVGj8VPkTUuMn2+vvBr198ILuS44xtFd491Xm36Zt
+tmxYt0+XitnqhABk5usgqFtaeD5J6gtYbiE7ZUiE41EYdsHt1nV3LlW+EbZHkFGdKij4VaK6WTW
GSQySlGNC6euDIyvndePcHiN925qX1jIr0AWMPsK+bQ+HiDhsGc6e+5ufL/5sGvHp7qDcArJY0Yr
xzXMh3mggDZb4SWbU/REEMdOGgthMX+jYnSs199Gt3/Ex3hRkcNWOIdRvhawGr3/R9JZLNmNQ2H4
iVxlhu1l7gvNG1dDYltGme2nn0+ZVaankwuydHTgh7c2gZIfMgOx2rucEeXMWiA209mt8p1VI+zv
lxYNevMjcApg0IFD+q6fGf0cmhnvE4sssZwg+Fc+qiK66L8wbSMLSUDHlDpaBm2Aq0GNoUCdhn9z
W668Jno4wn53xvJkcFPYjr3UWeBF6iFJaPnxejAEsSL7a6TZMjS5ROLBtVZt6G71VEmoW7hYUrEp
X6a+NBB5w8XL62+6RqvWdsLnLGDO3LXYHiJ2b8v6kCX1I3JKdIoi/VmPwucpky89TauF19pMplDx
9cCEJJ6/CSLxi4r61eWS6tCtJdKGz5K+E5i7cz0FD1OOPW8dP4Sy75MmZCuj30SQuZD/gIo1zRtB
EQp0NX+UcXessArObAq3wUJoF/sw8rKm4YtqOEJx0hoMrCibdwmGGItkbs5dmt7Vg2lUU2CsEQ+F
3DpRSOJ7zF3d4RmAXvNUkxY7zcvghkc7h4QUzMhf5q3DoAZpGVN4WHIG0JNIzSqpvAQ1bK+9CSk/
mb35yvnSg+yMkZy555TRcyzST5X/aNiKoCZ+QGAIa9CM+sPEX8yFxErdipwptDF0TOxorXWM/jw5
TeugiItlYOMUjzrxm+TWMnOEPTPnGitxVqrxraCiDQ0PNYJhNQDqsJPp7hTZy9CVTyO0Vd/t4Ef3
Ow+OpGwxr/fNdzv1PmLLuJRBvanS8kgH/IzdSIGgg/tSGWgKuN1LUFXX0m6pBJgX1SBrKVO8ArlW
hFN4hAAOHzpCJfXs0I9Jxj1+TPXC6nkAIvEJDf5Za+SjF/a57YozdQcpS2NLpntYmIr83E3Wvmms
fNmz0KaGvrZpkOAnBHyzYnRecWvRstRJlVFoyfEpL9eeo9wBCZDK4A4Q1UfRGluYOM6qQeDG7qJ9
6sZboVE7zM0kVwUWDmIoQ5Smh12vA46PqyBYFLPzHTIZXswVKijCppeakMGrhyTxF/WJTTTkTyJy
lw3iHRMeo9KzBOxm1G7KtP/o7X5YRmaBO5zx6abdYfbzPaz5pa/TQ0nam9nQucrrVT9qRI4A3xCY
+JZavkpuwHBtYFi/j1HxKSossZ3yVATlE1Ywn12LsFeePQrRvhIKQULoOZx/z18KbFsgavq3WtUJ
Y/YU9+YBCiNiLNWv2pHM5nZ5EH1QYNM+cL/AUZxRBXoGq3U0sugj6vVXrW7WjRSXaupeqoEBEif6
1Lr6aa7EzZjni46SBMRKHIv8/ILoC76GMqMSbOrnhniW5Bpm4sXVUzT0skODljoAHZ5T042KZ4oS
WwvluDLLfTtZfye0oYAuHyPaFtgY//HNem1FVGmioS1HKxi1LujxiA7Jv5pElaxGzBQF1XzXa/VK
ZulW8RvKvIc/zmfUzJ1uynupB19lIeCw285LE6I932v2eizMB1f8MVJ3qoQKaroG1sfqiYnumwSU
7nPH5BEE4MLvyHgkBsQWshrVCCU0i14y6f0ZzfTSGsE+sof9gODRossRY2zyajGPLipC/PV2RIAo
mSAWl39U4ogFRYPSi3GsPPQyoNi0qx4CzZIM9ydAT0b4/b73jBs0uxXbHDq1aA4NZl2LyfWeqqal
IQWNm5skCWCNzMM5ZRSIhOpVQ/LF1TTcf7PzxAeDD71mVr9R+xJ2yTIvrJ3RccNF2Kphj8IRyNFp
dXQEHyiOOq/bZmP1yx68VsI4yzH7W/UooUoMC8ltqmUzE+pciPi9LN7EFB/VUphVeshlztXiIK5i
TGt9JpmfkYKvYkZSWKOaHWbwgBncZP5OUULB5Lt+tB6jv0ocRhxTRmzyaIpeU36OoKYWRr0EfL7R
vf6sJ9gghtnWF9AgEWei6fsy9/HOsPBupVauERmIZPnaNe1P3sfPoP13o6xfGhFh9D7DtQrMJeqC
XyhloaVqoXWmBX+rxDhBvkdICYLeakI8xNHAp2hm+ahQD8nr6m8uBanngMQbT7NFPSDnmp9MbkaN
bro5JbA6HDQ6i9FFccv5i3bKT9zmXxVilwuj0jbSjjps7fEt9NvimM/2M1h8C2xgtPE9pWokzKWG
wYMvml+IQO+taM55Im5zyiAdPOHWG4eHnujbThgvoe9+Y0aP0zBz2iVCvO9enqAXQQRM9fSuzunM
vGHZC2fVBtWzTRe9N+aRKbz8HUM1zuqSH/VBZIp7jTmrHj/2uonWIOaXrqk8f5PIBLNgPNyBSroc
VmIye8QqWtqwk4Pi82usWAX87d881AHgV4+WgVdVNg+E+d8jStJWDrfOpqHe0yMptfpQyvIwxf0B
pPKNM/JZhWV1UpcubEBgEV4FVTxeGbhjrJo0zXEvLH+Hvv6eR/sCNvHot+MyEhPGOiiL1ANXjeh+
Ap2yPwsR8K2V8Rd3+ypuo0NESFZZc+zoGNi6MVoowmGDdCE5Vhd+p1q2tvLpT9ZoP00k0CovSHim
Odn5dX3IhYmEUHIvmvLWc9Vo3CalYzwnbf4sfNTdU4tmX/PHGBBfESJ6QwvWWZu1eB3AAUDUu7mV
8dzo8/yVFrAP/ZrBd/OrPncqyQkV9rUW7clJ0oMtykMrnKc4q9aqBU4iQ/fe6ckclTY19q24NmFk
H6lEv8+vris/raC+dYrw5+fbQu/3mY45HvipHsuZei/84Zoa+Y/6tHrpHjV7XNpTeuo1VLYIuXVf
nfV2+Js4OTYH6HO/tljmQG5/Ix3n0yMFRifVr6xfv9AZIOYM8nGHay3yiShgLi90Rp1JczFIlwcR
W3tMD9ZFgkJzhKBCquOz4mKAken30qRwNPoj8uEc6mKb90iFtpN2cZv+05RIeTXOZ2pmd8+f6Q8Y
NNL9FuGUYacsrHXCMjrWNIbQrYuKCaujkRmY67knvKROOq2HUk/Whea2SzqgaKU1/q90gutMtPG0
9IHyF+TseZlQ5zdFiU1HQQPWImIzju7Lr6iaaUR64pFlOjLnjHrmgBQf1q2KJLXFcbOD3yxy8xUe
qCAkpP3h9wH/htBGLrKezZBhZ42cJo8/1jaZDoCHygK24LtPj9qio7IsfNdaRj76Ez2L10QuzCrz
hKDFDwORRRHXVy33MTaooHZbCGAKsfCjHEdjx3qSmlx7YGPaFuCCMVA6pc0XhcEuqWngJvpHNpQq
kyWjAfVDEyX1/O1AyHQt5hDNr9m9E97WGS6MdffPUd1iLVU90mV3tc5qT6r2KxrgIU0iepY0EPJt
4tLqBi01ymfVNFMhnBa8z9wh86JdGuDAM5Moie7FCz6UrXFmTNu4abYZyAfT/2Ia14/xjTztiTcq
B8xNGYDOg7UqO5x3GnHR4+BD9vQOyMimWjugt9om+LcIB0INLpDtm0XsiGtQGXV7Vt0V1XhDd0sb
tKXVlzuDC4DRSxImuywHIJKGUi4cJLJcbeUamObhXqUBWggq+FrVfUJjTn2ryO5eo7GheRjjMDIc
wuqSS+04TtZZbbUqg7A0I6yLDhJyume2epg/fOyQB5MmtSY3plWs8GOjnYJNIDERDVPu2rClSsbJ
mlViOZB6MFe5ce9qb2/TSxGofnFrOBlkF/esEgd8LJ5s5nK5be5qA/H2uT8ZCf2F9B4U6TOjyXtU
9gjdo8o9F/9EKdWQod0EFfJAg8siG8xnuyUAkLn1GMwybK88BhfgQ/gsg15j9LKX1DmWeW6LGlGN
TdEV3Jmw3kW8n5GEQdVxoke5qyNlwMZMbdmCCcJpGaiDldifhSVXujKvQf2S7aN6VVzbngeE7Evm
hxQPWkoopPVKonUwrCu0z1AaXSQ0u6oK3a2dPU5P2J3ei+RFIQY01CxyD4kzY4XXeeRSj/PTkG8b
NkozPBPC7mqhPHDDSn91XSXONveL3cSWYOVMJ9/xL3Q2nPpcfNLC+aOAK7yV2ljKJXzKvceQtSjH
AnyiW9A1w9bXcV2tTYHSYLryevT3SCrV1m+H7OZV1lrOKO7pP6ig5Xp65hx5HhbMNCNahjFNMaAA
9B2ZGB/9vwpl8zfA0Cn2F+p0BOgR8k8mZgOqB9/S57dc0JxItrlndizpOkvltu21qMZfT8/W/IrR
+wt/xPaTqRkI54ESU0ODueMasHz0JXZq5JxWb2pXCjYup4B37+gThgR0Ez87jj//ByrM//9S+2R0
kLKdMA/SOQbYw4tHAatfcse6uIwT4jet6kZRYKgFAEaqHqkyj4duSLwRGzmAG6QnFM2HQtOe1d1e
IiBIF/+YghwpRL4KaD3ztupObLN7D0iFz1IGPxGKmXnorgkbLKNqIbOzGFhy/sG1JooWND/UtEbh
G7zmT5Urkyt3wRlW8V396DYIgeL0I7Eys/6yCacaCUb/2WrEZgB61vvRlrKYrtlbPGOekV6yxr3R
9+bz+HzBaHzn3VlVtZKq1EsCoKVsTlbTTn4K7UuL7aUrzFXMLwJSiXbAMYQJlBoPzcSYEBSoiTrS
bKBYnSst7VTD5iU3Lm4VIqJ1L6q9nIZblPzIAEcRt/rbN8ekfQMdukb85+wBvOTrc0YksEn1f/8t
Mcr5HEpmX3uOMBfLdQD3WxAvWCDpYe4MuK3Sotey79Y5UdH2lGoPQt9v/AX+A7GcXtkzghlWHW4x
02QHwIuDF780+LaT9snIlx94fRU4rcleqnuCb+76zhr6Bs7VOz6ox2YtmK053ovt6atgSI6cqGaK
/vXXa/78f9NystXnMxBr87nWiWAuVutpGX/jo5V0L4UaudtPdveuBfNCDh0iXmwpFZSpr+3+Q2WN
jossJ8/YLx58NKWw6f/halBjZ93Y1qaBOyfGVXHMgP2LGciq1pDsmu1dPBoYEtAToK2XUejN02uG
mBJBY2JKwEuoD5x75VtQoSlGGO7p4DpNrWKP/ar6+mmBLp7LDIf1AFMd4CM5bfkhJyVhNS3nVtAE
NhEVhmaFitKrBi7EiP8/wg0xSI3PHKKpMiNPPTjy3Vpa6jizXL07LXjEanugT9te6XZuMh/AZfDB
mTCSW9ohVsqy8I9UoOJU5qQGOJsweaeNNgj+RLO/e1cgLxWIhgYkKGFTil/1D1Q4UFtc+4xJn1g7
FdPV9yQKIKnKRmT+udCyCJP7H0ucOSsR4vPVnYDx//Pjs7pk4Qa6kwFHdZphm/ONQlyM1AOqSNRx
p3E6G3luHijrnVVvpd9B8ib/4Awxe+ZRgF/llaLBfu5DTm/HtsSkqAEgxceTZbi2epqA8SWeMWtR
XSBA0rxW7yKyRrwH7MmO+D90hZbcqgpOQwkLU8aFnmKYRJ5EFz2Sz04WHVzsFPhqvKEWAALnIZjA
GXnaLLTTtSi9d2uz6BDvm5NrO4OI0SmvCCksEFGPU8EZGIT7HORHB1umnNbcRECVBnpzkY7O8jbg
Jre1V1M7C7WfuJAzplgpW4BTy/YQxKlWp+PAZm5c68xxGiP5qer9gSkfa9tO+KGoCKhOmnNLwRmJ
7ssgFUdYUcTfhM9u1DYp9GdZKZl3JsZAxGMAePBoS+b/2ivfR1C/paN+EH0BMvuChtBazUXV6oqJ
pgB/ozukQ4qW3jnkzs/HEmEG69yMFO/Vh4r6asfCeiWK3ocwvzRwGQKS0qb193n0FUQbzHzBNk0Y
9gDZcc/THIDcYadGKPQhH41sx9rRXktyBJKDMUeErP5y0OGdqz//r8b/37Kt2gtWZXhlvqu3S4dj
K86cfWAOJxxNVo0TbFXMUWmeKrpSN1XZES9BnUiZVKuUt78Tu7zwQtsyDgGytb+s9r8DGl4QY3gh
OKjXMKFf6IT71L0DnGjkh+PcuvBUFfby31vklIukTQnbeRb9KsamhwyoIPxEGNaoM5u6v8J0TxXx
ieDH+QxUs256rcY7uZ6qK1CHQm/VPkZqo5b+wZT0rjXcFeZgzaP0QWuoo6Y2F/sz5WpUo391gNmc
ui6OkBu3mvuiVZeKlXVnXDqNcweUI2x9wPpo7zLmDHrvPBc39ak7E7lMVq/k7Ks3Lca7icRZaAdK
RZ9t2M8ffsTSxEcrMrcE6oxQYEfWH/aY0aVMhfV/6Yoxu6C4w3fDfBdduXbAuqnXtKziYTXyHd7t
1eL5YW6LnskxB45ilMjT0eAotOikSfebIRZATETgFonyrNMK7dVtm0eqPXsDHqeO+1QP7gsbNR+5
mpNXnWGtiRLhRBeRPanuSWgtPKZ5oa6Hlv65rYp/Kkd2mMo0pH5RSZGKLKQhKrbxJdzY2Y8N+o7s
KDxsIC9AUY4RKCyNN0ZT98E8jzPkFPK2RoYbC/tdEEs0jJrc+GFrNGCFdBzkOJvtTnCj23PIzJli
G+UBwsu/z6KTcRyjPvqg20ALPX2DFbRRXbPKK9ZYmS+50ybzzerRxaRTjPDyvxPEGZbTW4Ljoybt
HRZpBxX6GpTa/488nA3O9OCz5OhtMxSO7G0+TEBJywW4VQ//xGXFWqjjGzrBX0wzn0zmq9QmoDQr
c1xmZbWRgnYIGocWaXBsDjeVA3u0qiPL2emt2p2tY19kCghWiq26THw2E2ml0cmTeq12+nS6dxUC
9MjZiv4TKXR1oThcprUWvfFhzZaKnjSaf6UyD3V1ZN1XwBSyKnYEzm9zOOt1cQHW9or804qyZo2U
yL5TcAYjvk269cUasf/4RNxZUgEGyQ7bmhGVAOynrvDIbrZh9QxgSGXdvCtBkCcsUG7TNx6QGYuc
8l/7GzFaQmY/jLe5PIz+e9XFT9zzSfnmwElSL84rZjT8E2keeS0dx97Qic58BMjWxcKA+kP6M5JX
O5F+tIno1YgmUt4zIrI9+sbq7enyntEwXajCfir9U2qC2IQsSpZPhDHGaa9CNC/PT/9CCJvjX0Dk
sQb4AMFmSZCXU6Gj7X7dUYfu+d35NYWwoRPEmkUYEc2nEzprXFoafQvk+mi+JO2PWhGh0vKJ/CRk
8on5LBDuDeM6uqQRM712pfYYXIEHQ3S1YFrGiJ2Ezr9mVFXClV9sWvXsmM1MXyHGnW1LHvr/Mqhw
OzblLo6Kd1nLFeuukDDEVCJ1jlOO+iJsf5D4JNeR/aSqr9Rrt0L/CWkyCBVpBTe/hhe6xpSiyjZp
ewvjH65LVaewt3WqUcIcxQBpUZl+s9Ej1oOsuuvoxmOoYarHXoyfjPWuQ17t+L4CjPPCn8pXkqFC
WV8gxExjrs7fE75BQ96Y7zTbfGlthBqBJ/pcV2Hl7EoIGnxZwV9Sn4s9BoDwt6mmlxzPIKco1gZo
47FjgwcX9VUNFxfm5rN2gzXwwWKs12NAcCLAzLToOx0LeOpyVkNycdJL2GG2qe46miU/KiKzuP+S
OeRbJL3sfx8UkygknQNueJ6mes/G1XajTmZP/aqSpRzPLAnQVuXXCZ1CFdaYd8SMiHVqJJCyCZQn
lXj8W3/9UuiQhIuH3d06l+6P6e4rs/8DWDyiqyvX6TxgFDqiOOyH3dU3xbeeg+PP8sNMg8WZAKy2
8GJiqjy02D6MLD0EZrWEobG0nBl4lT7Z2OBGYDkVVgAwgUxos+m0cBXf6iJajyvctFEZdWsmDXr3
MDXv0o9wp61CoxZ0rsKGKzFXINErQE0x0KoJ0duSU2xkULEcAnsMANHJ9e+ikC91wQBeL33mMg4d
IRIZmGgNcaEClJOgvA+weAei8Db51aqdypPVcu5iT+RYvUzjak7yaj8hmzun8R9kIjR00hv72OgM
uduAUJ/qwXc85Nc5GUEMtlB5vNi/JRXzOLzoYuCdKMfi9c2LhvqnFrIlJf1udJKG8QE/5U/hlwrH
FnjrpHT6q0mDEDseZlr4dPxxBdDcki/2wE0UzxLaOFkV4IQ5MhRElCTE3Dqcjj4TpyXKeTSOAC0s
atskvcl7D1KJs+vm8DYn/m9tD08SDgTImPzDaebxMAPg7vXwKSzQrMen+G+BReMmL6KPOELafrah
fzlobC50dxKAzbSbGcIcocV9AHCHZC/xrkN0NEjQjp+68NOZcsDCdjcuRaYEa2tsf+1p/ixDg9I6
wy9WRuD7dRgy2lTA8/RQsS8GMZ0Gc3ok3viqy5GCRsSIPlpKxrpUhjX1RxnSpR8t52D6NPkqNNr6
SXZ49UQVTBgme7tEa71rGhcHP4nw9AC8DypuhkVhuCjWGwKilD76VATw/WnYY0phQjTV0VPNfehO
URX9dbFx2VrD5C/UKEzaTPPwp2GmGgzbrk4vSaIlq2rGD3nQX1u+t1MFV9PuwVnI0n/Cdu+G7tN4
0ezimRbyvpvq/QB2E3fO4YBXzcVmJLLyHXtvyPGCq6h1oZ1qrlu+ynJwUUVviSW0FbwVfcKrbBG8
K8whesAQnA/zZEyn2qGlZ5R+vILDX0GrCHnQM9SBJqkx5ygtCtEWPPoUuesg9oZTZ6Kna8KQXDH0
iGiySHnUm4ApWTPUZEMGwtlRHyyTTn5pSfXDDILDa2LkZPe0UFICtxWUv8bM3b8wJjNaGWEf/png
gqz0xMMgykDv5yu1s/Kdj1phENCTlg513mz7Gh+5KWeABBXSjjcFIP2tGftMdj3XugSl0PcJz2Mf
up614aDaqsstdmM2JA+tJYoAxWTkZqxkCDqvc09ZkLvnETOLfRs0eBLah9ALdjpd3TLH97AgsQIG
dNDRkkW8tNxYXdcu6S99VwIoG6BB19AgcXHZOKNo2HQ0gRmdpDeMb3EssWuHtqyvfKy7FWAUSFRe
zzl2CBuiCE6pxRxaMHZoU2X8CjxjPYaDeDaB026kkT9nKWq8BUZzvg53LMNHWzbeIknTR55yP4cd
8T41J2vbcOpqJ0dOvMkWNCSAZzY4C4YU/hW029yfrl3v0ekBfB1L4LyzQ4rsdNfJEFdXs52FoKeZ
liGNZkr/MO5PWez+TSBX2gwFbLLyafQes6ut/Vae3R4SYARABEimQyOw7C60UATDeVlY0A1rKIRg
vsDy0TxaMZu/y8R9FVF7dZJ+5TSEK3M40Uol1aBX2djYSOIbjWKyKH2Oaaqf3ckAXz2N53wcQReE
3KsMTvfqk9QMRLwehUmg9WyWZT0kr6WtA2YV402RbiMMtSHd7lisd2Q7wAARPfWx1JZeIL86aACm
CWSgzJ/MZNag9OigkaPo2roNtj/Zdg7sdB2VNPUwq4PJ9s9MQSHui2Bfz/GuL80jLdcnWBCY52ZX
4dp/nT5QjDGdqXaRXU19CFdlKlyAZvg0Vp5GTj04yM+aAPW7C3y8Tcccq6JEpJkSQbF1PoDGY3Re
Qm7O47dE+I9axpB96cPsyH/Pqe/JFZKM23DMsESZ1gbrZxf1ffLzW2kkh0Z4D93BICkcA+b3Zvmt
6XlGYyLfIKiBpnKBx7XDSMdAL5vLauN4FYhKmrTACXqgVubg3vLE+EC+Ba3hzONORyt301qgPSBi
jes6SHO8svK/SLDcTBTTcb3H7Sdyacpr7jLSqo+kMD563f3OfLCU6Nj+aRgwVEOzwSD2Q1baU5sa
b1ZNV9Mv2h2AEqCxHSVV6V2yoaUFBUIzoDWWtRH8X7ODC5lvLI0TOhnffdpyJYXgCHL3JNx2jabH
m4n0uWtlb7NWMMTTogcWCEdP9pEq6BkKuCP1iGRAbbXWZQrHE2PVVy6Ob+ll0UqfUAhunP4HiPYm
HGJ2k/YyZAKYGVkE8tVY2JU4G0sNuG0yu8/GOJwMCzq2G7Z3Iza+9FmeLTs9o1KOwnVVdsuZHkPf
+Hev8N96bcTbI2JXO9gXofMfZKsMCLThJNss8T7EaM0M5aAAualeL7rR/rTKZuck7RI0o7Gw8/Q5
rZiht3Wh75pRYQdFgH45ZUKXFF/4YeeUi+PKyptr75BG2JndAWAfd9kUPjA6oHlQNu4i13J+Zw6w
95jRIwNvagF+rkV0N32s583plcv6WaaYV7QUt7YzPzl6Sd1aixcmWBFOXKPiG7EAOUeeNKcYc+Vo
ZCJuZW8Na143Bj1o6JyZLu7K5dtRCWIaIWUGo51GReM+TBRbsUn4AteeLqsRpV+vogzpY/3gx9lN
J8CgE6vs8c6jmE/S939Gi5Yl3lG7yND2YGKaUz3Ee3Tn07WhRS9dO7xOpYHbBYo5wL8GNqZuI+wn
DsxgN+Gk7QAZJAxKrZU3gSn3cEhQnPmqSNfK5CGDX7SAPHoaHe8m8wLMwjwMS/zAlMG3ttAnyhKz
25C372uA41pffXRDtR5aCpUObnfdzwy4jGYzu96vHMhADR1+kdEm91xWGIxYNC4L7VxaUNKlfvUN
piqtAGPjTWJeOjiVO8J7RQkN2zW5lwOSc1mTQGQkk+t5J60w7imjIqW4DWOnWuZ0RuA4hqDsiHK1
dTd5ozUcV561F64n5M4Wce+9QM3eBojwrzodVgL8K8jA+R10yqly61fixg7KyBpU59WmfewZNI5w
GMhHDDG7tKZ0Kw8h0gxIRTCa0KtVCa8oTptL4QTfhTd+BxLp5pxDCrjsMqf+Sx0LGiX0AjJ3W1Ue
oL8CBor/ouEANrcSBVwIb8qGxYDKobTdc81CoVHesx7CuCPIWSul324cNafE6ngkYgd3pW9vqHhe
wL9pVEKqzqjHzp4yUj930jGonX7Tyb/H1XCoI+PqoO0tKVCj2nk1ihjzzf5eZsMpnMfnxufnNDjZ
Qc/2HoZyFc71ORlr3DTw77ELFNfHZDz6KCWyMX9yJ10XYrjUnnnQsv4hwRahiLOSg0n6RQq8EUp1
XjkOq2ClDJ+LIvmmX7HsPPZur0eMtoksZO5oeUPG1RRgCIAMEL8UbD1o1BWIMvwE/B/1QEygi9hW
4DU3CZjFYwZgfPj0rQaLlH7DiT+hhBwC4vCPs6YzSWjXjiGBaERHprHk8MxkEgv7kMZ/smBMkkoz
sDCOVoxZd+RvYxFeerrbulH9eN14LkjAx0KPySy0j9bwDgG1D3R5sZ778NAM8dEYPFpEwV79ssf+
lAZPvK1oWsA228xOtPEA0teRACYEsaGseHTWQW06Q3hXGU8bpUyf++anAZViaqZntVg50+BFxgmU
sQteqhj3iGOebBsjl5S2Bo0Hsw33YNFjOFbBez2B16ePIpBCh3q28NP06np0imfjYJJmeNLBk6N8
oZVPRDJAa8Y7vaqId87z6Jh3AVgWhg7kOia/vero0xLMsvrFyvJNrwT63WyjuOaY96x6gA70YpXd
QNy4jAZhziqSO80GhxQE7ca12b56lb3FcfqGc3a0mA2ohhSS7diCAQRnB5x7l9Fqph7ZqZsFAcJV
GIIh0ge6M8QO3iNL009PmnuTTN3j6jcr7rDEfUBu6Km1x9/ECw695zabsZ93yhRirGMS3PSQ6c09
A2UV9KUi5tNLMPILWhMw7Oie4mhB+nycfHet++w72UBfximFCnel3tdAdl+p6I9UZ7Ah+4PfQsbA
5NPqrK10JR6gJRysINmZXfxoZRTCOGOuaoU4eik+fdbVa5ujvijwVQBVuUGRjfaTzgABQYU+1FaN
Ar3GOfWm3yJnB6FlLKKNwROZeDLKis0ssucCmwKY6i8qgkgOWGcxzGWV5RSdvGaGN5yuRl9sHRp3
c5Y8cKlYWhRQqK5+OjOrpg/FpYfgHeq4RFAkGn61VAr5TQXghpash0eiTXWeFYAD2CbqtAw92ZbZ
bQOMRQTm6jUeCYXpQ4YOTG7aaMC/wocphXxq6imFW96wASubkqouZOjcKnfaT237iu6FY0PtVXGu
teaLSwhVH8Kr1Sw026OJc5rL+DVpEcoR2YtP+usDCETmajl6CS2c+kNKrhx/CsF2OBgDJWhJ0Kym
OWXBq4QyPCKhwFPLtQzPdoFRva9k6sNh4hrg+TvIgUAu7X/H2vDBrKQXO+lqdRG+MA7CqbLfBt28
zuL5ibriENuFe0BXEFQMNwVH+dWiDu+r7KVSDfoJLCvVSdzpbxWYooQmu+4x/O20/IkK9i2bWR/C
8oDNq48fKbKvC72rj5kT6sQwsVWWDEwfbjUm9IAPWQbA0ELWNGNAjGvQpmP7BaJzj4JLuYlzd9Mh
GDHDP+Dp6Ph+dEsVEmZClvJsEH19lqW2g9OOgAWPCYIFalCIUyDp4MD/cXlEjnGK2IGNaR2l41LA
84EtO4gAPqEgMA2nlpXU8frADjoK4lsPP3LI8Khh/qSc9KgGlbG8Lz4Lvcbd8cLJ53RDVzDx9oQH
Fy8YfLCprS2yWgdG1L2lSh3AB3TD25Fk23U2TWxgFNF9jn5yFPBtlYSEP99cECit/Sd0p4M3ZN9W
yxhzwhlltNu3NkOV2ADtCYXiRYXJcmwhnhhgU8aTmQ4rqmakOkBxSucoSIGULYq6Rsbqo+yM9zEM
F+6QQF5SpoYd7kVsVpxW9dE8OFRHPtEE0Mm1pYrpVCOw3dhRfWidcItZMK5pyWNw82sK6tvFOEgB
HwiwfO8yQ0fCta5jBXcT8xqXFxvct4DoWHWMsEhg1aPLsZdEoqsvR2Yu00G5AzcaiURfHVQbURkS
qT+peh7/PE0y89omLvOGC45LZWmukirYVAGuvECzZ5E+FQkf3Cr3hvmh0gjY7CpvhcFdvYwJRpGg
NkioGSt8JRBLLPfcT08tOFKeWcOyeLjQqEej/PmKoFt1Xf2uAiiU/FXUfKrwqX6dooHaIJs1cEGp
ixwXQ1zg3q2p/hu1b4wGyJyXKZ01Q3FOSfDoaDNOMk2Eowb72BkVKdH4aLPka8Ygem78hxWLR5Kj
S8ZKK6PHmnarhKUMIwQgD6ZR+RGt+QOktPMIODQqaacTN+oeJC4HHvTpdhQCrAyuW0xDZm2+EVsY
aSvD1dZ9w0iauHJRd9uIUwZsqI105EtVWx+WD7EC4RxdTmv0KFZ5A4Isila4mOxm7KUwVmWh2jE7
2p21QyB9h5A31ftE/yC/9XVznTnAAk831LqOE5d5TXUVJeUj8Pg591bKG2kU9sGdXwbji+7ekj8C
G6fCLl9nFXptzq3hseAVrVxnCjN8DbCl9IdgXAZ4xBlmHig2/lHZ1mNct2N+e5j0nhKHDrNHbjhi
9mL44ckv8ZJRJalRBwc76HplAJmEqJkhS+r6qjGfEg6jt1QCjS/r7YxPcYO3WYVEnTr2RWKdLWiH
6ulX+JwN01M2R9yBZNxQhDXAh2kRbsi09sowx+JCUI6y6mHbxkSj47dhQGoqdJBzzGh/ZPzGoopW
lk7KS0p5bMbxj5jExcCtA/OftWXfWrzIlXvifzyd2XbbWNKsnwhrASDGW5EURc2DJdl1g2VZZczz
jKc/X7DrPzetalkEgY29c4iMjCxh88XEC+1WXLnJC+uCD8HRRqcF0QpVgcL8kdmsV3B5buQOe+6R
6SpXCwUB9l4aoB009T8szJ/mR7IXHb48Ylx7NPLE0B803GrHgWKiaRouJ91qEs1HegO1T1CYIYmk
qct1gmMx0NtLm/0QkkyheldhPnlNOz6yS1+YWfTUZwwYxcyGXLwg5tuS5KFYLbBf+mYA9DTbqAy/
9d7kdCt/fbWsAM4cs6145JDxj7OmjMUfipJCwKmEaAy5Cij68RV3r/HhvD5+5ExRRZzYElmDhzZR
Oxidf6dRfXrFj4l36G0IVY5MKsIHa4pb56RH5t7sNew2s2/0Yuai41EeGBi0Jx5C7sXHZZ+nLDoI
fpQbHzHmbfgPsqL/Nt26x7nctgxpC5iKZNXva+hfyjQ0QGHsGiaGrsgCBmRg2fCkII8hsQrRGyoc
xfyngHYX/x0mksXyc9Dsc0J/HXGoLIv1W/lYP6UoUa7HEpPR7WLA+PnKa5wnuF1MrNmbSQy7tznY
lCs0YUrHJAEIXJgLG4bJo7PacHYg6olTxPZgAyp+S2aHDODLYSSuLmiE7fXICtWM3dVOYZB9Qi1P
IU4Pva8C1Y7cHIWSdH+JvlqIPTUQBG0/2yeyjjXIJlAlbe7OAcfGowebupzVePArqsnYeeeM4TaA
9az1earQIOS8B7lz4zB3rAi/R+BG230ZGZTKmFbFUg7Ocwr+4OGQ1cdoR0cHMPSim1SvL1aeHUok
yGyisZnIdWXC8MBw6iw+oCt7Pe+o7zQ5M1np7O/j5VrfHAfIdwwPWu4d0Dpf148kRsydmphNOL7s
nOC0K6i5u8PJ4KCUq3VSgK8Q1gqnc48xzdCnrAlkOF9MA0a/KSGHY4fCd9CQv2b6t0AhQhu0aqFW
t8w5hL6A7mPP20WTar9kAhm/NUuMaRz4fQ+oD5FEEKGZqNIcDIj6w4lPJvh4FpOh8qcuWjOKtsjH
NOubYWS/FXB2Ad26jJtKGVHvMxA3jXe3OUEQdfBDh/yTCZPWxH2wLWMaNRCl2GOqK9T+4mpCiMG+
k2UqxxfedkXiTaJ5bLbkKL+h6HnbXEh5w8cwm8eaVFpvtfJvqHkOxcqQ3/dmQSCqNOn1mfdDCmLP
8I/cOLVd/BLQn8lUwbO1RpICw06V5fTT8YaTG/xWrlLKexbmDeHcoekoG1O1Uc7QeCVTO3CAQdVB
NvAeapI+n2baBEWauWGwCB1bF8tKtX+2acjymxtaPN8KMhLd9UBMEPiE4u120xJKuMbIyoQ3ZJZH
pP4+jd2T7XX3PRMlg3Z3TCom3fIxvTEPGQwz+YIXz+RBKvA5CTLr4jmbxPhjlIZkZAtCpg6qoD4h
iKeKw2uLocoype59MPd7myl4LhG1/AVp7yPV1hGjWtHusNIefLHYwfKEt9OpjGD6hYTFWev921Gy
lSNw8/V+jK61sTADlfdNn+U+Q5VZ06Yrd31JA/QLiBx2Yfmkdz469b4hdK/QGLSclxQVMaWTtbpB
afR7TsJu3BvUNbUjEdu56uf8D1pFpxwzWjXlua+XU2IjM4H5pG0r5aiU9KvKRGowtPaYvqdbzjin
3POPY3mLje9ZiK2xDjHdELX3rlH1aZMT0ECjGb4FSnB+F2J5mWoEDWsrOzNV6UpWhJ0X81Kpalvx
By7syuU9TN5XAgDDrV2+jxilIe6S5dyI3Gm0ZdD7b8KmGHEbSglXbCfbpe0L0aFK86W1KEVy+XbW
QcMcFWJqVHU6Os8h4ltyF/p6Dnw9/lGAzcBAcsjmsn2c3DrogRcKcB4T4EJALmd8VMgQ1x+0qRLY
PjYk8PJ9Rkz7glYfi663SlivxHTI6xPGBZ/EL9hQNpgUESVEwQmf8n/uT5bYoIm6QAaAB0fpe5/S
JePZ87U0YrGC9vxvxw7OrdeoCJ8U0nE95bATcWUNUwlPxU3V0JJXOLRyBfKzum2dFvwqPlxbqmac
BK6moiUjZ1Rsw5GyLeYyLtfYbjlWbU8Oxm6j4Qirg0oNlKR5b0Jx0cEMkC+U1Vz5/VJC/+N0REzb
bBtUVCC+gf6GBFll/iUXg71Rkt/DGdDJYnLaTWG9MnbufaNyL5/GnpazVVCkSBgkhnmkv/RN2hu8
3Y1owifU5PY0/RTL45MXKUYmhmHbKUZhR/F4lpcc4HTwrIIDbNITfUnMO57JqDQTkjULmODsmc4D
Te2fk09r+jSe+9Y4L0hNWP5Pskf/ii1EXpJC/9+YYJ9vj9Vk/Ihm2qWh10DmY9jzREk5gdH1FbcF
1JLtWFO47xlgd5XToMp+wrnM8p5MrO1Yrt6G1RoP32CO4T5szXffHe9C1i3xzGOK83ZREqRjjH55
Ghm2ivceIthZ3YW75JJHkFNThZ+Z17gRCvUhGgM7qNPmcZmg+u6+dj5fQr5jUfpcidoDb7qGqIS9
ZBQlNEsmT52qyTzqsBRs+cwumFMGz4PlXcTJyl9QTH0ezRrqaWncKSpk0Po2pQ8xcwcjd7lxO/82
29H4zYvVCVQ440c4BCgBCDnDubCUT0Nt8842rtypnoioKdMS3gxvdePd6YBwRKt2vGQPSm4sA/pU
2x4xRrsxPw1YKp8QiW2xS5Mb3alLRDtTC40iZz8BgQMY0TpJtdT9hp6oBEgmIS2/KxuWvu2fFt56
LUpouV5jExCT1Knu0+zk7+pDsLlvbCKdWbYUbSgnVCYelGg4w8l0GVsFkYaql5nQi5PGG61iSK65
Zns31c2etunrBU5Ox7lGGZSKBbFwVdlPCfzQ2e9u6nZ3j3YQbIUe7kG1cgS7Gzna0k2R7ctOq4Ea
M+hw2gNt9btlb/qq4tBBhn8JXO+1xxHEkf8EpiNqWrMfp+G+zovntk+fFNN5YXA3mjsEkLzHBiXb
OWx+LXb32q0G0Gr6RNbzK+E8BL1157XGuwfFTQmwVsHfDb+jqD71GZFfu+aPBuSqXfMnHPzPoaFH
3pvb32DN/n6ycurzXsdwy8aKDxUqMl2HS3e8HpLj+OTmxR2ExytrnsEkd/fV3N+zeW8rFFEtx3zJ
QMeZIXDv5+ktznCLUBIdgam1B1SK1GwgbVgbSR7laZqCWGTpZz62JH/GPTJZKMYZN3Q535p1fEnf
FfiuJKqK9DkzKVlunJhASGmqBriD76+PSRo8V477c1zDH3VHJzvVLUTiPnKIzcrb+3U7j3X4py/w
ac6KxGmU2Vfe5KK6GtAWHlUmnTZgj1VQvUTm9odxZXd2lR5M0kS5RBoizhYTexUPZGBqPVicwYZx
CUlpYntCJ4YrLeSCwFdbC+OCzjdMHHWdI9HKrYGmjG54SNa/VmH/4Al+FSsz4JeueBus8BYVA+cS
bGoJEFRgy75YYXpiTgGASesS36zX/srR4NBUFDEVwIwUrIMSCZmlpySEd6FbDCklvhfnAncMvhtv
QVEE3GdkqA4zJh9S81NoVyfcSgkdbASvWHYBjHAkHmk2EOM2+WkrNGA+YjWpWPDDWF/8//xUb4Vv
NfUEjjR8PWWHyOeoMyBIn4kAavJkvlP+SDEU9yHYT14Z8YMTtDdukLKesiMrQREdrqKS18a6JRzg
KrB6AC1IbuEa6iLchG9QxDMpQo4vM100AJgEcw3IXf7aA1HwFVX2baCOaFQVgHB/4KIy/AquuGLt
0UjCSWfmuqJ/QuBLw4luDptm+PFhrOWM6NelLFmBq8tl8gxhW90DaAmkuITTGEc6Jh7sDYlyuIwR
6yl+3kTZOqGHkJqKO8AcNT54RBUbYDb+AxVqT0Y+Y7MjBDqaOEI4rd8PbfQnqgOUSyCFnGaon/xd
nb7Xw7nDGGbzvd6WIFhcfLj9VAyDf4n67pN15/p6IL1qMpIm+4bhrVWGEFhoZ+Am62Xei+DAgqeM
Nt9y3PvyQ25Dr0J/zKf18tgiZkx9E/EF6VCRoDYWPIfvInxEJhOi0Hoghz9o4fmDlKyZ6XrXo9pF
CEkt6wcrhN0WJjHUL+ycjm9XXMP18dX6X1j1E9iggvZy/M1V+KUF+dofbwVLsRN4S0pWlIHOuGR5
W4d7w2/Smw+zG/IiywplB01FBdkJ/gxplCsXnMkiDFcAYsPi4Z/a9P1SCil5UrZDJ1A9v84Z9g3M
+mzl3S0kRY9Ig99O6OjS47BSwgCUcnbxP7b3kJJukUCfLU1Y3vm/iJsK4qZ5dYkAWBCSJMe8I2oQ
WUMOU2BDrXNCFucgiI2iyMGBFDJU7qMWcww2elEirW+P7Ibl2sfZLX8YPiO+OCzch0emm3XtSQaH
NaNLBGoiwhX1u0rJaUR+6gDPNWz39LjYwRPMyhdZF8WNGbs9xSwwJuYtQ4OE5VQALS9JxwF7343P
VVSfuwVRdkS+LEEmPLnDmFTDoBBZvVyCTDQf5zuPoeN9Hu2VRjDF/SE2HdCoJvxkWWlTuy3Gd/oN
D6pqj174s5jCcxlY9FYJzmYrUeezSvRFIK/irPvdMzeXB4U6Etkn5EH8b+lND3ROdMxmhrHLR7lP
bloADd1C/KX4JHbl3Do4GuRFYMN7dDf29A4yj5EmJlL8ZQ7eohbkgwJ8WhSffUZ+6+LR2dwqBHlL
8KT8h1VQUNAk1f0FhYOmU23NCwH50XeoQ8Fi3lFmiks1YngAYe7c3qcOSmwUksBv5vSUMly6c719
kQR73QH7wWbLaY0NmmkySD/WqPL8O5Rcu4tfPbpCzRGJ4ODJcx6b/JULVY4DWFZcz9GfkaIdaptH
DwMXe/ZjTfE3mYz7BaYtknUUhRl4nkY6FpNH9cgfftUzEDHGrEybW2R+fup7PerpYngaD2YeH2BN
0wdN/yalQ16oILOwB1Si2sCZ4JQqefAc+23xEbfpuwaFj5VhCfmG9PofJt2dQdquGodIbfu00ZEo
POfAOzcszAmHqyVj6Cysq/86oMRKe/UbZrdbkYjowoetQ1sXYsVkhqe0+eLOGXdu1+/CHn3G6MqW
E7Tz7nc2kitGilVDsphInjdsbZ8DBS0EgZQqIlmzF8RCJIOtSGkPSgiG1GGjvL8n3RZeyr6hfftG
ELtseQ+5Q1fkdarXhcNtRC16tAMAPHH/XZ+95mQ1aCTILcCdOE3WWR/oVVkBs+eDMhbTDMjhvJDt
gEg5Okna1bOtvK6gD2ww/EsIEkTOYxrJXD6k/nvcr7dKlhbCVS80/k5RfKfAPdxNNy2G1rf/0PiU
peGtWe6+UA46EHcAyhv0lKWHkf4OLi/SYAeM6Cw0PKO5pzKxApcV5DFNorN4InmY3jaZd7ujG3MC
I0Q0Hqkv79rxoQXl7ZUSHhVsVIiRYRLE2S40g6GntGQhyPvLbgShtX/TmXMAiNQxDsPdJZ2LUevX
9p4loWw/Zmhgb9aPzXmZUPeWgfAy928J1XgZOiqMKEvTOByDM4bum5OliNYwsyNPieHfY44GzGPE
nyAnUjawfkBwhjr+BDH2oKOE/UeejMxG6Si4iSzVziAF1n7Cco6RWk/80TnIz8/WO4NTscnzJU1V
BYq/HzEKAkOClF7Xh6zsD2lECy5Lxj/+z9xg6vQ0K2ivkA82rEBavJSyf8FxOvP/C3e4I3bcwE7n
v7Ax/K02bzXfK+ubupZIFN4HcQmbQv5FSabWmMgjAZTO6y+SRxxj0yFZALeS00qsQdPXBfERyIAh
4La4ObKT2TojsXISZMH3MYYGu9rHf1XBrP34bJHI81f9cm4nhMSzV5NWgc6MZDaT+kPnKH0hpR5p
zqHyQtFRd85Bz9glQFwkEVc6m/hl/k2sG745ghDQQQeNS4Z30AyMGlT+JUAbpAKnk0xIMfqhLKZy
eBfYeLcAfjfdXWD+BHXETqgK39GbsQTI9OPYZ8YYMwCnschcUaaI3uoYtT6WWyF7vOFXtKrKxZUf
Z4wdrtzsjk/qWBRxo9VwUMrlH3XeBKPz9//9wEVZ9M2tVnGyIwYMsKlYexYVLJEVE5ahwzIVt/Q8
7lzA2fpI5inzwEXIWXprd9zW7//tBdP6nIHecEeqduqkqSvFfblYE7aRLKbJUeKqnHkdZ4897kTD
HiPLHQ+brXN0ZPl3s37Rzl9NWKPd8rFrSLr5Z36pfS7mlwfwN9FrCjjDvfAPxEVz4N20df+oQ8dv
+H2YPvMq+/o5JGezScsR2t7X+eW1+nl+AC/n5mn/DOsvi9RbobHKyGS9hJQEaAmIJGvCKiIoQFoD
BmEgBPHWUiboN/Y3EAVR9aXYSJVmfSl3fzfKIkAASIRbn0ukV8Q9lEsmXyjgV5E+Mp82WzBPrRMM
w2txq8SY4MoELlC9wEBj2KFsEz5OYLYgRCwAMnWTo7aYwst2zA+z/YMbFWDUUbTVKdosrca4+MBn
+Jr4g4OmuJCjqmCRq/ODMJZQuJu/IuSTMO+W9RAQ7m4gK25K21P6soO6E/OOdGfpHF0raKTmOyv/
4UXGro1+lPeaAanF4FMypuASelAaRuMPbFRhfE2kaYmVnrghuU4decg4bPMm8B8CxmEIc10CBnbw
cQXIcfOlX5VUBpXmZVTmLOD1IelvR+9So+JS4uSwKhn0ZAXs5n0Cz0avGdIDD0YLxoGxd1czi6H7
AQVfMSXwNyGcANJo/8UfvNQeoULof5i3EnRdW42TyaZhBy/MToBAtZcVLq1/y4niKUEcpm/rXzz6
CISOweG+5obpptk3Y7wfAf+5MOvKruI2VfUd7YJe2u+cQHpjDIf3XeTuwVqeVswAZwqciy+TMdeJ
lCUHcZsYUe1knbwHR3Gm0Ki1o/c6z2jyoGZSsMvCT8rlMUWokYqoTyyjKihHFDliOEP81/2AQXTz
7pzGyB/QCnUJo9sLJua4E2S2dZ8TEAtaV2hXUm6PodnAyNKjZkv+l/8SfIifKAsUE8cPgFvZ/cGl
gl/mjK7CG5OcY3Zty4GpTXbAAC9bON14ydvY8w7yGzayLwRvLjgUIIO2rnaTIBhewTYC9HTekZkn
NwX9WC7ocEl5N6G1FZsvEkk+2IdtoQ5K5bfzfsv/tY+8esxIVP4O/Z3QS4wNWsXAUd7NpT4p1BxI
SFtfgceI8xQQLzNuDkgK4UVYFptgiA9f3BVUkcu+4Hwwg/yq8tPXeEIeg/yFPcMPpaXURo8L7wTD
zwS2XwoSwI/0eORnKqJDNCi9DYU1QqQNGVJQCc6Z4hCi/SsP0llUmyc9Jeu2Jh9GM6OviLgIlTC5
PbdIqH8U5yX50KFiI4lXWXAiKrAmjlACTq5TQDVPbLd8oEoIyFczgCNryOL7gyIdE2CDVVLBsyXb
kEvHkTL9hLFgF7zIzMpHcuMm5UhsPu0h3fOlmkXLmbBnJWL1PN4JWuJQqQ7P6TCgfdJAi87YVUzz
GFJu+UZRZ6MZF/yYH9gALRTLQJVLkZUyZU4hwPxWXXKHDp+hL1KObnqrQGH9X94lex9Xq+fBbOt8
EjrKlfz/+PZ/NW+dnXkhqi2FvBDQdoSuSqv94o8Psq+z72yQ1VNqbZinihJmhoiUX/8Les736GxS
4Q6iW+y1ys9Kx/SpxQTnhWUgDIy/wwpS3SYgCEh5iAWANVfiP6KygvEJ4/gmP6NvYB+pqq/zi6gL
IGOLQZee8HBA7PQmaR+VKMl7/hcdXUJPIruWEjVRArvmwkdhT3C8PFUIMN1Y/UthO29fuWPFSphW
GaYCw1L18aXIz2JjvxYyZwHwaeGcuILKDbysIm1PGBEPFFi7UPQqz/Zu/PFnxzQGinfa+byb3WrL
Vyo1wbsrKiJk0VcbvnuDw2BaBhRnEZ+2poEqVgJIwk2J0TGYvPBsOMbZW7LrFAm+KKogwvQI6nXu
tZ8+iMLBN+B16Q6gz278zTEVuY4fDJq+Zk5TZNKBNJ62uXqGCPJk5/Wz7Vvkb8aDD3U090PKLlbx
GndIXrLft6K5qix4U5CqG3N7T+rpT4LMZDbZ1Lzc/pezksiHW8yECuO5cLqnbsng4kenCO3rS4jU
Q4LLALGasXktR3xDhIGAzP4AJftNRXktf1Lu7tIgoik1vc77+A/QOBqoEPX7rr0GQSoPw5w+eYl/
W3Xt0zp1Nww/eGgb76Hru2tRpIo+IrNe4g9KmB9x0r+qQD5Uy9080hnL98/+7kO1iKFAlSrqf/hF
+FsZCCO57hiAdReE630sRQCUU7oOKxC54iiPO1o2x+FcD+Vj1tn3bPY3RIAZSTXFnO0ddiw0fmeI
f11lo/kyRYlqfSe/G26WAT5bijxijitzzYTYOQF+CMaYGpid3yovHKbwN96f7L08CnRxqPVXYGeq
FQTFRrWvsI6QlxiGgxoVM1iYO3wnDkTUtu85YUPipJCmSYJToz2FVkzWyCEJvYCunLZ+Qf3/ZmeH
d/hFsWh3nkFsArIUdJCoYrdx9yG71Ha2uwrWTzh+MhTpDYn2ozHTz8Y6yw0nKW2Gk3NPP83zhSzb
UsHYHPuvbF+yC2DuoIkAh60f3LOZ12cX4fSuCBk12JznObtb/PHeg/hx1SKRCwRyW2z9+2i5V23/
LQblRPJ4KatAfuhhAYzSkRJqZmXO846i3eR9Ksald13M5hPJK33O/yAb+7U6zDmJdwxTrF4ocH+g
vvnUxGiWFvivvref0tmDx1ncGlQSy2RhEkNg3SZwgBXZDBjMBG6LB+6QbZtKcTTCoF+AHxfcq9qq
JbFF3/umMTE7JVtNJ2p9vrB+Z2Iex0VkitE3mB+PVbBo5NyCjgwEwC7bht+9YZIEmf2PaiiTAwjl
hwqiTo4OPHFkQ0tm3y4XG+3Cewzd7cslblJmmW/L9cVtE8X5mX8EyVCOoVomwcnrQAIqgv3k/NsC
YRdbMzCSaNEIuM8wco50n56XrYAUMH1MKUrYYLHmYuyFNeIMrTA4lstrDp9htX/4/XOHEWWXyDaK
g5J69Qk/IhuMkVNQNBbDvWqgAX0NglREvE8cnGZDrEiJkyRMuKzQem4tpaS1o9CAZ7VJ0pnbc6Wf
BUCz6l5Y8YGoGVsrNpXwQ1KyXTa9KjbDiDFhVY5RaZvrfURpc+phEslWWnX8XKf5T8KHoMyVWA/9
vHcowGTcTFz9HrQJd/MbERUOnGtx/+LFUH0m/lNlmNvj07gWP2/vBa9g2BUcrNQVOIvrmP7lOoo6
k64/y1TDmUr65AcmvIvrGywrjgTCCEILctJCjmugKdMevhT6hQzqoQUS8R26iHxHJSNyfOwR1bjH
DtEUH0xsDV/0rFQt8CkAKkogcLHkGCQP/JZ75Y2v1e/OvNf8J3AEVktqGt5EVdNYrzvqboEE9llT
+TuRYVAZHM/KVXj6lAO3EBXIH0aKr1lQoqPLS2pei5Qws/yAD9pVtEDaaC1E0a05ho9CktwQ3QEG
llKt4Bva+Qd9/gaSN4LYOXm8PlkpsY4u03fqX1Y+nx0K9WUOzXp8maTAaT1k0FUr6s28hRzfL1AM
X8lVbQIjPB0hGvKMikgIC4vzFC5/6DK8MvnXIa1f2Y9AqKt271gx5LC4dwPEXCh+udRPd/RmVYBq
qlcbJ96oj6Sr8mrdIIj9jEKTunu4HeWXlNdRLuiwjmJiFYg20Vb0vJTl7Wh+WW1wFSONLIi+BWqg
ffJjoOTNzhCKpDAwShJYJbQxR48KEB0pfRUUXYDv/fe8+ikgSYVp1VYsoAZsCeySOPhB0lTwNnlq
dmLpfWtDQexj/zXNK+wj04PfTpxHKqIdo9UBR7xELz0qR2hqWxGIym+FtKAyHSQ8oiOnSe665R/V
VEgGbkRPlTfl06pfcVdcUl4lYH+vdLASbXRBfmb5+VaBT4JQdRQ3mCEuGDSvlqBMVTJuE+xg9ImX
MPA66zbPw+4jV2nS9/8dqYBIR64blnOXou4GLD0C58+EtmTG1L3g9MKLBuced8+pPyLd+pdLMFMp
q0zG4nxBWjh6eXNUAUcqSfzjQBvchlatCbUNykv1ZAOUhShVkogolwBn6oniGvqHld6Da8uqkbhx
V4V9MSfKYNGkkrdg64hIUETRUVE9SYRZ18fYfwfVD/B6pOO8owhzRqsY2KeqKLwnzmI/NA9gMqrj
CwtHmf3OtukXSmFmUevmV4P1TeKtVBfCrO6FFF1bH7h1t6JYCOTPX6Oisc/cjYnLZNwEkz6yYEC1
skEDCWzGHlRdwaEowNvinen9i5qj25ehZ1NzR7QHcsBvd+aPFtSCAwDVQ1GUDjR7XS/yQrxCfai9
nFIVDblgBX7pd5Azm1edUmxW68yvhP3cMKsB+5W8TngHiifC10Sy8Z3gluHQCeoy4kdrEzFAWsRJ
b90u1Oj0pUa4rFrukwm5ThgIPU69g3RIxGwv1s2MsTODnHoF9IYV7bKs/O/pVM2YXYj+3ie3PUMM
btx/t9665g3ymBkHmR/cJm+mZ091xQxayrEdDqaHuoYxP6isZEHLGMtpr0jNTcp/zKI59DvrLJxn
oK+bCTrBhb4UQR+hWSP+4aIp2TGZAsVeSGHLaxkijVL68G7oNJr9/DxSs9267k2X1srO4fg4tMCC
YzLctZb5q/ODp9imd2NAEmpEW0mljhD4dS6oOY2++d258ER7cBTVyHpEtpb128xbZoF2VXpdbu6f
1cnXw1zXDyk8vaGbX+PAJFNw0JT0W8q9dozue9czCyatuF4eM061p4ZsIxHbMdOqegqb9WdVUhx3
fHkUwm2nChB1ms4Ccep6Qnmo5+zsXsY+RmcMRTWGp0Icf7D98UOQbxOFwBxxG51i2NKWDcAazbtf
W+4AP8INRU90/YV0ysvob9+OUf+oNw9tUNO4kQWeGKEgxAc+z/UuopOwsrIYeDJBGg5p+tCr7+0G
Efg2epq84tty7PscYZBi3Q7zrv+D+gfqKVsOAQvDxNl3TlPKbO8R6RRmVP9qnJzAM3PpwbDLq7Kz
jrDGlEEKLzF9VO2Hl920nhAVYtSoMt0GvkTiv9rtl+ueS6wRapp1/QerPVGh5ocw7QuDSBigOT4F
1R0GTt4Q3OI6ppjTEVeId0RLlSwhNkvFDhH5ZBRlQCLYuZhnU7VGAb/93Jwro6B4THV5fUEYhIEB
Pm74K4JTQDq+snF0AayWbkM5tOBEKt1sbx1rxUhCahuahzcj/D8OsrApJkujtanyo4BnZmqSxGCF
4GNqPWSLuRFucibDq1P79hIh5f8oqhMdmJPNevHgF9vrX+utcRvYR5FsVlTzBJ83lXeB4PIalahd
d1fThKATxKlckvaXLFdzDmXSYuiuGczk6TWjLQTXN4NGODbKUNsNvDbFEsyMIPL5tRicQDAU2HJd
+QGf5I17aeG/Y9a4mZXPqcah1NqAMpYy4iNUGYbwQkuyGeMtUQWdmFSyUMv7lj8ff1Lsj9BN02v0
mlv53X7Jb4XT6WJhT7vLcsDBIKEGIMeTqlLBCmHeVliaTgpPh5lv8Av55a53IB/+5CkFU4jtntgJ
TZPwlqb0DhL3wy6CO7MTqhK1CzOYG+vdsWk+xTLRqQhk1j0z1+GRBJ6gQm0B3OiC3y7G4SQzzNcy
Yeg4BESRwLteQ7dyS1HSRodl8plFikOwaWVb/eqG4JTdM8PD0re6YFWr1dB501+j+nbbEWlHff4x
YLgXBM4Yjnm0u+/Ches6xMPfeORrtRXwFAqLFft4oBIoEaFNNGW25BoYKePsdSUMbJbETOymFRj5
Hmpgd+o/5xZ4OyBXaZM1R5Y/C9GxKWHVkS3FcLkdBtERBkTqi8rgHrlADwH5ixGjKx75KSrCXsGM
ivCmJEuHx4NOQm6cBxjaNFFho6nXqKpTBcONKBxkKocecJXUJmU2ZWPvvgfSD7Vl6kHUKTrFw40f
eGfxCrKW+oNhvClHcMhRVfVcmuag8IWQTmUXgYBk+dzPScQMWSZEjvb6MjONfrlj9V1vBTzzihbm
8R938Ok1SY47k6bzmqlA4HoEFi05Q1QEZ/ETWu83ngwvpDtRQckn9Gby4B6whiUyBpSBaFphkiZk
3n6eP50ViZK+uEmUmWLuGJR2SgeWkAcNd4A5gZEjCgyOAKm4XOk97pzHbfmYUZFRdOeQxi9Q4jjz
JoMGmaB8BQZ8VAkJWfMrZRKFtx5VJVeKIgQOO0JdrIZIxCGjVQrhqXuja3XWCBR5MJV905sc/i0L
pIhCOQ9abMZJIB+VTLa4ylBu4f6hmKPvYVOrjs/Ir31EUhMSmnlQP0YYMyDcLiEpP/h/sjHYwxoI
P5vGs5fQnUC5hpRFuKCD7IeIUF2ObyTkSfzqLS8b6OVtduPjqeZwuwsnqHdw98rKezb9/ic/ddXQ
HWA5ARP5wcHN/7Ejh9aBL/Ljq8z/7tkfYYilyJLsNkLAngnHpGUZHTVgas+q6iN0uZALDmQZK9Nz
u5L6cXrHy5KtgCBJuvpsofOUw4XEyFxCMDFXOd1r9sJN7nNauI0kgEFPiw/UWOgYmNMLiL4+sbh1
/eksy09VGnOwYrbtWFxKOxMNtT7q4yDBD1lkHHuXHkOAOJ5qBsGZGUPqApMGG3aCQoI6mnSyZReQ
uaE9MhMOm6EJQwISV2/28q06JnCO71CVXSAWE/fZDPPh1BeuUixQPRfZvpyZJLSbEfPcrX79MFN/
9yb05kjP/jt8EPGlXptaqKG78+1Mr5qFLtPwrQJ7MTzxbzbhW9UzDbJNoVD5vdwgL5Qt1HTPboA2
odZBnLSUIuk0TYg9QupHd7W59YBAjKRNWX4Qsf84e+oMcYMAKUrvpmIzZ+SiWOcyaVQwaziRglH5
FnraUaF6l95chao+9j6lGb9loJB4RwJX4+0LTw8CJJfqj/FpYHYjJASbtCkPeXKgBBgCWot+J8HX
aya5/xalWTWqnJODlmya/psNqGfFF5KLSlNZXZyULFRl8iTiFLEmlQfqCADLHZAntrVl0B7Dyf/x
t+s5KT4I+CuNLYCtTrfIq0U1Q81EMlKFEz8YxTmlXiFKInNCji30ktElP1sOQnHYCDxtxxStBDUf
pZkCz+QN9Qy4L4IL1rSqaTThoGLdqAG5jOGLozt+P6pH2vvQHrpYvbIC3kPs+8NioeWBI7p0Mv+9
G9AaQjQdBozqwxPHwaeIy+Ro3q95zWeUrDUkgmBAO65iNLsTr9nN83uvww0vkKXoHEBzVJ5Ujo4w
PhvPS2V9MOdsbwIsJoIj6Mf0X+UPJmrF8jyWCe9R4xXrJwhFFLp/yz2BveyKs4RzxFt2Ia2X4x+4
NDMesLeQ7B4J4l33ls7ze4hRz0vP+I2cBg6Gn2aOdxfZX/n6jyQORfSWk7ARTev9yjzO1g5r99LF
7nvv1SQagPzsMbuD8ysLJnhlHYBfBoli0+LgwjFam1VgKLqGPoZQH+Ew82bZlZCaHxVoLNXuidrY
sCA96L1XoCvVmpASgBBg9FmSYVmPOiRix0k6onUToDZprnDgCe2iqr/l9V+jz/GaEebxDTIAonPy
frSuBlKaAWMrfPqO/bq943WLZ6gbnekwLLfhKaCj1cFLYcnOdm98dNP0labBna7ikXi00Iq1jbx1
d1MSfmhb6CGH2T4bAxOq0CuVB6v6Bfk1FE6x2VrCqvJe+mF73EhipKQSm/Y9rJtHXWdY+oN+L8Mg
+y+gS44PUCyZp6docV9x2eAJxkW8MSCU7ClbQXlSp4eiX+oUy2WovNZhq4bHBhiyRTEgne9R0wbL
IRixUQnF00jfeaQbUF4/Zmy7hBzRXa7xVuz4tCMCscgmJohkVhb9HlPzbmPYF+FKURq3wMj0RlkX
ruASUkCD6+iz9WOrfG83GmEbdUzmBM+y73qvMaooDifKQMwtzZM7pZhZNv/1+vowUfKXYPXGrvU+
tSXIMUiO1MkqIIyw69Zn1W0jfkopjrhoAiUjU9pp14gZJq8Yo0OBeWzcHy4zRRLg08lFy6aP/UtN
UN1W7My9XLJIALYxPdm0R4zOomhXwSOJEYWfgEaIHg7fDpH2kelXPSINzlVj/SntFlAJYJMm7fNG
xkg1b9x7sBbAOwYmHRODfBHbDkqFDfdOVFHqaSMkhMBYH1ueVk35wUQZ0T21YcEEUljn1A8cjttE
b0drBWfxlcBgVKOFJA8iBAGrLhh5wrZbTPMencRfk7E9WdgO0RamKYvP4S7+l+BAoJ8godZwbvIm
YZDhEPc3lHb/qL1LtEfeqwFVmz5huD/+u1OTN6VFbuzd0qEHAG4J9ceD6m6gRSqVueGv2MBKYCFE
sRL8CHf0c1clv5Kyeh5XTWOkP4ZTWJW7AyrS4A24SB6aCQhX5eS8CDIg2nHm6GvF/zJpab4bOY7j
SIE6+JM02Cs6qfHuOtcKFdy1fQim7cJm0OZU5bAk18JyoRV5Lc+lvQ6hIKd7urCjN7pizkIWDctG
eZH5XKhJ2XUJmkXr4mgghF1fCiU5kIU6PifspDyfYuOF8TM7VGJtEpUEyYLFiR7TrqcTCvR4vpeZ
CtLuui7W8+APkNPqh56Z10FtfpezRecvNQpxdnXNBuWHPINKDXOE+EF1ZYfyif5EsL1Hvnu5e/fe
TJjvBRmGXNrBiJMgXHqUwEF42rPpz+IAoen24flAf1y6qFFjgxinrBdyHIomRFyEjmxerfjFFJFk
N2b4ueACGzx4YE/3MVmkyr3KZD0T24snQMhSgFdLsw0uir6dZDx3gXXn40W0TXeu+yzTxwyVx8Kt
1YBsIHdno++sr5KgJ94rQCHcS2HYFtTcVINuYBngOmWkhdb5QHyAK8zepXGIZCKPGFcHwz8bqHlx
BZJPNpyfmcepqGiot6kf0RbWj7eaMuRE4QFAXQ56zMMHYdB6+oSzvlQtJL/3MUI5sk5u5mL9YRc9
gEpxb827h0uzA83wXWS+oMIFcNNYx7JJHl3beu7D7s2rg5ehth6zccXg/D/KzmO5kSVL069SVusJ
m1Aeoq1rFiRAAARAEJRJbsLIFKG1jqfv72A2lbxlea0XVddSMEO5Hz/iF1pioRcQvpieCcWNcGWi
u5Eu7S5zcxJ/QueUVBu6SwmSe9q40Zr4ucB26gZ3D7TtA3W2gvxYleZnksFzobamBd2EJER25u9T
VeTvCUlublrrPsiBjM7TRo/qb7ODWP1V7BVAxCPvhT2tXXF330dn+gxnMj1kFwB96si39kVl7ea0
6tfIbK1yE2fNkAfTovTJ7uw3NzWfFLxdjBp7VrXtbp3IT9DfXvzVhJrIxgpsjx60hh2ujga6kV8M
koqUdADzQWTgm5qc2NUak1ErH7FoEEuqGfimvHZ09dr52tI0HWoHi6cqSYFxRKVhnJPcg5k9MqhN
QLs5B9sbKETCkcRqQrMNCeFTbXJ295NJD5jmQZyWDx3qvGjP6dvE6PdaZUafhY3BuNP1THBokFJg
tI9LASioagLcU9vqtfEz5IKyJNjRB+SlW/141LriLSOdNYq4WBnLcFdZ+bEZu299me2Saf5OJf9j
DhJ8H8EPbBb6fj78Yy936GVl9XlCfetKaU7NakxBaKAtlozKuPNSc/rQkTLDykGdDZJER8+fGMuJ
BgG5KUvqtnTnfG25OWAOvVmPxfTpkLCl1mBcO1GGGm8VfEwL2W+nUwrYY4l0lwrw0EWNjRjw1lu4
JguHVCPtgk0ZZaQf6rlUHZt01HaID4v/OTOP2u2fGYBE5GrGTz0A4RUiIgFl7xnr41OX68lBOfkZ
x+XspGzISG3E52mtyEQJV1EXu/1Rl2RVoRCnIt0StbCXZewOtQ96uw1XeaNQA0Wtn3jXcpRV31t9
ggoB8jzOLEqyvNlqHShstpjnOUBi0vzV4qsyVct+1nX1vhTLwTSCT/DuMCFbNLT68Yxw7RuCv+uh
K0EVLA9JHtJoRBCwzfONNluvCifcwnbesQl6sirWezVawUHV1V1Hd6R20kMJdUYNdgNST2Xr3LNQ
JXfj69zo38KMAtGQvr1ozNpl/TnUE5MBf3o0ihRUML5eoze9Iu9s455gv6gS/1SkYzAiimCf6Xtk
phHwaReABT3Y/Cw7R2np7AJrsJ/Twd8tZXBIGXD0HOzliKmDlcXmzpeOUugO1rpsuxxUdwfOoVnp
rV/u6gbNmd4cdw3WlYgzIdXot+8emDEtIRPKy5AKWfq1Tp/vJgMeXWjjNTpKUbd01qrW4VtrToz7
iJa8yOkUxzLzTz9G5R9T3XlofPdesZhAwD4ZOOo0ALa1ALCTMaTbpJs+U0OQmkwfcYe9TrDYLgIX
J4zm3uGjhxOIHdeixUlKGYFNR84KmI2tP4aUDWjYBSdyg4cJ3IAWwFiUvza3dK1s6JuJT2mg8D83
Cs27mhC7Wk8e3n7jBEjDyDkVsjQEkGWQR1nBAAqCzBKoBbuGNhADXGDPi1ODfcZDA2LAgGUjYrqH
Ahf7/dKV9MPlR0EOMFuzbfO6AN/e4nsoXRe3A9eCX1LeR68GtnZNzSyXztAGj69rxd3lpQdexHLe
7CHz39zRRvduiZB6mdVzXIabxLLQGViieTVbYfqOAeGek59+V6IvGMjNtOWdgvXspJhJVgFsPAYD
JbKOM/EbaTTjvlHgHqP6PpiJmql56yXLncqpIhoL99rY8ZK7bpmPeqXQ9U7ARXnGZF6XvjkD5stP
Truc5livr027dSkpo2cDlKQV9TMwG422MehZP47A5A/sxjzilgqDOqUqihGUFhJR7bhoQADs8C4Z
u4fRNeEcZIfaydb9QssBSdY9Zu1HrQ+pgZBvXukBcFT0cyjEV3WFxW0wOv0tIw/oBzmGZK7hlCu3
TLiPioZ6PePmrjRUFx0XueIQdJbuAwfl83Y0ZEwtwLYkYphtZDs9J9tq3F8GpzytYEyLmHLYbQSD
oLyjMzLUKcyOCMR0BnfUxXVd2xm6v5VvCmLQ7pkd0IEiVyZd6OlSVkxLPKIHzZAQG5qFOXHmtGff
T/cJgzDpxFGGXUm/Rx8AktM445yFjdlvqnE5FgkQlklHVwu3pXHC3T0iq6hpHcp6iivzJgy61zS3
3yeyS2mzdjIASyp7RWG21XSy4qi6r7IeqZkGjuBMx52lFYB+WLieEVxUSEyWnrRfDPRbDQs1quKk
G+G2bIaTMaVixHARn9TNCG5gcikS6ZVt0zBGR+Z7LYbT2ouMPELEADWkenhVUt71uXoTwFhHvTyR
GFNTy5t1A0YqjbntCw0B3+zGYrfKfFJimwl5hY6GbcZgPlkxobKfJ5qALQVsbmDey/fLkGXKtBS/
iJHs0GPg0iPsH51SBjADvo5V51+HqfOkxPu8zHvMC+p7wQWkJPoyWaWAeSmNCTB4+VIrmki0U6SE
n0KYozRqXVI0edEpF6ox36ndfNcH3QWubcIPIX3DuB3X3v4YW/Mjiaa0OacaZWTFj4ZWfWsgCZrT
spU37dCcpKeYkpyYQbSTtdgKlIqTxmUcwVNoebNamMT0i7+W5RbTq/cW+JlTvA7jaesU1SaLpvuM
qKPCHtnVaocQuqiUeMySVOauCqN+TecaSGsHGn7pwnVrAxz3OMWhsOn14cIL6Mp1TLE6VZzQRbQx
6cpdSfi8tHHIncM82jEf6TskALTq0GcJwrrUlpF7g0fxD5WUHF6AyFpEzlrK4hEwWAuFkYTpogXB
PWXQtAyu05ASRBS05NjS0S2HZS9sMlGFlvXQTTt/sPYyJSg+jBENXMF+VDSeBaua2w5DeZbOGNMF
IQiPJcs4pQ1trs0pvUaOGrde/1G4Wza6YRm6erHq7vIy2aW0dBovGmSCLT0H03VX4JhoER8jEt4+
T84tRsJZyuCSUF5N+jnIgVyky4dhCTtsXMuUVZ5b9dY6NpAcR8o5QUjVzDLUuMOD/HxckdbaxR3f
ICe9b4fuGLEFGHNulPMtgUQSALzUmv4mY77RUwU7TO/KOvyGNP5N5k77Iu5/yMSeN+TPvsKTh4Cj
R6BZQFsBpt7GPb5vYLJTVF2cpfzJZI/pJdVG5tCuoNTtbRQUfcAbDCVGkhyhFJZ8RhffU2lri32n
NK5ljaEFFq7QhQEoYCYHuhCp1e4aSawhMWvvNh0bxaMA28pc776r6YkalT4ziCFda9zyR5J1n9L9
BnX76Gc4ZRPfaKHsrDL9Rl52Z5nRDcnerjQ1KEvA+jUtRbSS1xgBdPF0qfm5F2wFJT84k5p/Y87R
2dGppMAeUhvVVfcy+1xcvMyxjkCdwyn3s+7/bKcIt6G0QfM2um/H8l1UkIJo+fb/EQ4QKZf4pmbx
RKXx3uhAlOriXv7L+ipoylMuX5m1Osh0Bl2Lc0hZEE+mQMXlMUCCMeugeryN52IjMaYofdabLRPA
shYVGDaTtMcFFYOK7ANj8u2ARonAIwST01k6AYy/JMlFUCeysJET3GlRfBKgzMiTGzYBzaavM1jG
SimaC+68CTAUcnJMjrXXsm62ISGrouMRuRNjAfzwQprQfEmDRaw71jMTPFAd7fWs0m2+IMjZWSa9
o7G/cFgi+0dqxM+RN9wCQr9V8dlo4h/+OGtXrocIp+u+AYt3iFHSK5CglbrqJaaDVHD2CgpW5gWu
NP/pJgGdqiv92uJ0uEBHhu+XcGKDNbCnTYdiNLOnz9orYO/G96bWv/ho+iDPfVVz4LCm+q6j03eW
0RVBKB4T3ImcvZPEz9THEgJ5/ex+iRIl/FvhiggNLxu81eKDwg1qIt1nSi+yFnxXdxKIN/MmH/iF
kS97ByyWrj/LVlFUVWbf3PqavtIt/dTV2V0Q57vZDS54x6AlG8VNl5m5hu0UPkalN8sTuhph0HyL
MvvX3Gonq8WiLPsuKhNy90MkWpr5hj6+jKBRYTjiT4VBXLqyepPwfTMMLU65kJowcV0sph+FdiV+
fVH9hITghzcO6UoGbU6THyWkxGH4OKXdXUPzWkJjQHBrFuuzC1Dh1uODmqY3xgoXFBl3BzEJUXca
48WjhAddTTdWFh5jEgRvhthnVBfQD8RV2uICGeToFUQf75tK77ozXKbgpfbqdNhGVOQICKbQipR+
Xc0rL2K8xJNu4+nauXTo59KBqHwHYGmbo8OAKWuADrNgA2fr5wjoUwgnkR7caDoGnqjuOVG9cvN8
Bs6eXdsxckvUUUt5mcfywbiNJY/X4LhfUskLJvzfB22dRNNOlOx8T60EcCchH6kEiF0pexWCJYMb
vcURBXWzpDdOUIlnvgSUq9EID3jpyNtmh8Xa8OFEbxIMdC3ZGC3iv67vklh79aOK+w0wHIhO7tHq
rIfBDrOrckAaWPUPQzv8kDXel9bVHAU3immi76AG3GSnuoxQTzbeHFq6lC7AqafTpKrbJYWMrxKq
sSB+7bvyodK8rQxUpaVUTnTCrAKsSq0gyzU7PfaJzbzJif6IOe2txthYU7haxls5YhqClTTXSB1p
lQJvRNTBW97YNSbwV1nz8ordPrsOkoTg/uoiz8ULvggABvp95L55bofHNwRzzEsclJOsKjyzlPGO
PraQR+U0kvA4NVhcFtFt7yqGr27xM80HJI9Zswxt5dJTcNnYUTFs5fCe0+hE5JBGh6UVmxATsQES
RisuhKA2u/EJUNO3xM/vzfHYhgjWaJ9ASLZpbXMYvhSp/WvRyeB5i3oHJSWD4SpPq6IMeQYLFUGU
mMm6D5LDTpr3gbXrY2s731r2IkAApv18fvEuknUn80/HSRjNS82dwjbRYbrytKGy9qOF40g3TuTp
ojyXw4JYqufIMDeuFx2auF3HSfkQds06xPIYYPMhzbyLVIaVRxRCpbFjKmx53rrX4e9YGxNrhTaM
geame90/W46xH3XwPol5befJpz2LxmiAEVD2TZ+U2OjR9xSTeAyStJFup17yHtC7BbYn4F7cQHU2
keOlj8SKGES7iCTrlQGsmpLAzvbG1F+nIeSfkdJJ6T9sAlBI16h1sBaIAwxSJ8M7o67+xsdfcuAK
znjPjHlSUKOctD7PLVJxRD/NILvQvTtWQBiUN/LZ5LTLsUUcIbrD1kt+4FGBBGzJ/SybVseBmrZQ
3CaY4Wj4QzdPMhTnSzljeIjmRH/ILRezVBMoooVo2ujuvQR9hdSpurObALnqJhN9q6xncSXL0Qr7
p2wGAF/l+WenwQup0Ouwk4ehSd/qYtwvLr3CVA8SF3HK7Jc9DK/GbDwknXUAzvSKMtZz0TO6izQH
DfOB1akC5GIlPw1puTK+gRXHUL55IszT32fttg4acwllceF4j/2AZMmCpyBa38GNk/btBofMgxnX
y75zgg/g0w9tah4pYeWnA2isTXavj6z7DBF4vwnvh6r+ZnQ+zlph8lOuOnciSOMHmNwvz07vPUyd
Bzkpe/Vnt75JK/+jXdAP8PzXKupPReQDaplMEAVWiqdkU35atLUSEqAJTST5B/OufFFNTQmcqFen
LX7mUcPprbeo4Fb1eZjH706eMOMySpoYGhT7FEzCWMffcrdCBW2RrhZ4P8lUpkY9jOnwYumQrErc
BOB2z2+t221hxOFYUDg+IBOHdeqHNjin7DG03V2j95tAIxsO0vcM3WCJIQtewkXcbPRmPI4VOcA0
QGdOfw6FibyB/4Ba+y6qJ2Y32bSvOu9xLOOPRMNuaGyDTdx6Z7cZtkNIkZ614bbpGJVKqg8vh6fO
EBfTvHfX0O4Ny+FAjh+LKU7ox5scpkV5XyLmHxA4R199uPjdrORn48p57dvkE1efM3LnZz0bOcz4
A80DcSRInzLeYGACoBKrgmEGArLMyBk1FdYmoMLi0tlr4IQvCg9z5+70pnpFVxDxtGo8RO2vOHm3
6gTJ+jeOKrcRTr15bwBVznq1TW0mQwCjSY/llevEIxEuKaVDI0yEliYrJpBM3uRvNT1glpBUgr8S
utPNyAFr1fZObChdVB0kO+8Tqf71VVR8XOhxoDgqk1a8PjNCXKxjZCYrmXzKccZmN1rqmGbAjxPc
ALM1qu1W765b1e0mpAbk4TXXui4E/g8JWrKsmH8B2K1kyyaPYfrASORo5WyKECWJiAkkVHaCqUQE
+4yfpHq5nET5wqGMWThH4gj/0oMcqls/Gd5YOGdJTstwtKRj2YJmiJfwVoYsi+auLI4yPWTsCso3
4Y5sfh3794qa7FLa7WcqhLZFMAy+wECqLThSRUfGbximsA0lPglp1wRBJhVxVPlrGKyMZtLDiMSX
SZqVwcIcKS3JGkGOMmNb9li4PWRD+Ci1la+ilRx4SU2O3EyHtIbe1JOedpTTswuzg5hbFt7b4PMh
k3G4R5/9QdG/cWrcXgwXDGM9PJYpMkDyuuTd+OiEAIKXrUA2FvTufWzXiK8DfatpWuXW+CzzLkrS
2cvuQkZgOKD/vMD5vPmghui7JGMkt1JptCS1o17ciKIJKNcPjrGT3RnvOfQmBFQQNi8o4lOtocuM
omZirFWEIwpSBzB0BME+BXBD6Nsksf3Qk9LEnCkCs51jbaVMVP/pMILJcbKfmHNcd1SvCbGR6epW
QY8Rgy+0viR7uNwgeWHgDr9Q7zjKHZkEM8+fSJURJeXH0n7ZeBSQ8mdzE4CTg5fNr+3ph5y/bpI8
ALFaS1UuH08jKCzdG1+7hrYkO6cbhk2r3LXtHNuBZhlPP6D7GEKOCCGAkVvYaX8AQDX4zLwQeok/
AzBb8mMCY7G0+nq0YVkkx8BUTJvw93A+yhYWIfP2DOAhxcuhpbPmBj22hBvl6s/NMj00XAiKwoYL
aBYcvRYtZrfDZgxTGZL3BcIQv2xrY1taZIIB86DZvUdHIO3uh2CCLzDAswC4Y6Gw4jpAcBXNBma+
vv6AG/01Ey/Brci7WNL0pBk0OpfwwZmYW8SfOLGsMhPoTA+2JzZMpujATZvxqqKRg1ZNT4Syrqkt
DGP+ObkTdK9Yd++WTNYJi6Tzs/Wop/puLF3E8vT0JOXCws07VnvT8Lhd6x+DMMFq0jpMhahTkGxp
T5AIIZ+SmWQXiS4boybG592sP7VBBl+l23OWYdXQmZtI2iaUwhGVH/lIV9vr0SVCdVZByddAvmvy
4GbpzAPpNnlJad0mLSo08lZ0p7pL+Lkxi28GNhceYECYvvc8JP4CILHXgtexh+R67qq9k1XnJfTf
i+40CIciUi8K7M+VH+P1nhBlBDuRNBjosC/b2P2FBdIh92c0KszHwejeK1O95OUiBsWN1d3a1nQI
HQ1OsjoSkfXYO2udfZAobGvAl/3hOfLrE/ivbYzllmBR7WS41Wacpiu179xm09i4pA2FbsAPSp+o
x9ZRFG29ctlHHLK54Z9q4jpGTualpH4HUVOxa3DnA/Vjwt2bPGTSWTGEQkm2hP5bkfMOtDGJz8zw
c1pDdfkaOwO9wepghvWrR69nmeLXwucUrpbu0UsseuiUOCMpuVT7XjW/QL1m5MIYXXvpDYcRFW4I
7fSzdSaEpM5YciKvAM1tyV/6adpYVgk//Ujjh0b/qMZtqqXljYNi2jii66iCVd3h5dPi9mA66yQN
MU4x15bZbZfCBnzCo+SZYr5v48pTRjdVG/9s1PBTejaWalFOMp6o4CdAEXzqwUNVUHUbs5EObEFL
hmY+hy8Gijp7VnN3gTKLJ82Dhp5jXklXFQSLqT9VIMuQsEJ4CAOXWN9Vur1zevXWZB6JIw2DYvhU
6TDg8II0YO0dJPyrYXjUWtRzGjs/A+RfJdI/6jCjCY1Tq8KzTXRo7OS2XsLr1FR7zxh3odntc0Bz
E/OCqexfw2DaShRzcUQw0JpZcvwt7PwJI7QjevwsdWArVei9B1r3UZLqAEfPb0saXFdYcj0WGk3o
abB3HVFr6I3HAlZgFOl3Eo5EgMITrK8xHGqR8amG+zqxbuc6njZmEkarOsyaTR8E7U0CGwChzH2W
1AlYtGydJRe+wh1BjDLZ717sEFpBh0g+rAPGhJCCkl8AVkCO9ga9ZOOgZw6OYHAVXUCus/8QOvpr
NGMCFbeYgvTpgtwDk1IyjY7UWCJMnvpb6s6jXfrdVUTuUGQlf1NPthEdl5qGn3zWpNEVPODwJqfH
7c4OsNUaQNAQ60B72mNZhPdjRyMVS4t946L12ZLgGFV5C098FdXa3jSASvODQHqj75h1HLKMYc2U
bTtrPubtsO8i854h8ac5RpswZU4YTggf8GYl+AQcrzlasqZvrvEbhfM8xVtsNleJVdAZKICeD8iy
Jp25dVJjM9GKMa3gCDdZ6KLeoTGjjQQiA4B7vWj7sEQYq523XeihCWgcMowX+7I+DuaAbnKMUWbb
7kxSGVgw6GYFGvrZXkrBnj3liIBe5chyWhh2Wwb8nWFx0QCJsux6GfKW8QQzprAAWxZm1Erwnvwt
pPEXKAg02IfhF74fOEgV2oNTx4caFY6uaADt1hWc2NHLGNwMj8hYUuPGWNPqdrWvLVjuYZ9/T8r5
G/rEJHpLOmzLEvU9WMLIZ+dBs+oslotrWHRk/Bq3Df+98fPnOA74X3ZF+TIzQPaRwk5mqgqEvCao
XxoSbldNOD1g8eqsQ2/YMZOOEKGyTmOTwdTrn5alCtdFAcIpmRTelG3zi0joXfeqpW6sTdy34Egy
NhfF2CJHFTnrkcalUt2Y8fgD13fcgCP0nPoZocploAMaxXeVNmylcRUue6nZkaimhVFSfzC2p0+z
8hkn8+fSycMs7n2w23PvRh8xX2vSxjv57xCoD62Fyxt9i6oslyMqKvZz238b1HIQlfG+jmCwQJLi
deZUIR3LmtT6Nhwq0MTtfdUD3KfZzYWE85KN7V3djessJLJ3k3bjYEoV4qUIXczikAWlQydhcOiJ
u/kNDpPX5A7SsSZVgpIojuJk3Bon5oIPM2IH6bKRsE87BbAO6TJdfod0QHgWAqAe6/BWuht02Cyw
fzKcGnLnWjyMaezQPaHLwxoiNaFXj8eOzP4wHJRGjBwJQNtXBWjsCQlP7XOSjhfTZdzu0MXfSWHO
eC8v2m2MBB1mPiiydNe1h7UCfWeepe8h5j0ItJdfLFq+K/N0ezml6IAr3krDjLcSsgStAw+QE542
yDVSdyZHTnL+nzPpuiWvm/nNHqSX/MOQHXkP3CH8QicGfK0/DQwiB44aaeqSiFKXN7zRmtU92+GG
E9RSOzd6q7CWNJKa1ucH/0I2YjKDNxg9GjhPCPaJn52rziWgC/lLSIxRh2r4AU0DdTmCePyODjPj
XYfqxO8zKzOosGSbA1US/SFb6y6pEx+NYUhFoJD+gIQ6DXnkK34G5u1GFh0YUCItUWLTDoD9plTk
o3LnoSexDtvio+YzxyTRepOspfySaUANi95sRSCLJ7+gzYrwIBYm/INSxnX6+M1uAKSx410m8E0H
7DvlhZ7KtN5FNvPIGwBQ8mWgWcPbMHQSkqVaTTFl4weUNegyaEGj1SVYMPiJLTaHcDSk3JIFyCP0
5MH0oaRE4wXl2S8tiFZoT2JVjkx+UIB5fqa7kzXvEvLDDvn06JY7xm9B6fsOzDV5uZSuMgnKSVz0
iBMCGunwXcXVTTc88ZalHJM1RwsAoLaQilm3NXAkYZRKm5C0jS1gaO9IiF652IKCPJD8Tf59LiPz
2vgsdQk6rjJNMt9kvJBQtUV0vrXyXWcaSr4Pq0IybxJx7ornjpYeWFlGVvCNdyrtwBytgJIrc2hr
Hl3s2SUZso96Ye5lKuFzAFu98X1ugzXvY0xB/Nj5qhWVIOSpWUZyF2l8TBHMMTD7k53O0vDi7aVm
R7gE+4cqbq8zG0UwCGXjp6k/w3TIewvNX3uNaxW8Jt4eVYe42tSIGoJOXdPjlIcDs0Sqrps2YBRm
2ozepMCn9S4iqzwD3zphybVYgvJKBGjJy5AoIduFnK0EUA80NESxL8M8rlhEYAly+lVevwwVukcu
jJT7jCVHFyynOARlJT8uz5E7/Tqsl4cxsm4rSpS+9wgrbGvZTKp8lvUyosglg96SUkxyVCnBqGa5
8iWvZO+NBvR96JvMIke2sXQOM0iQTjju8stKJwjdOf54zdM4+qVao6PADmPDDPajCvMr+e3OCJHh
9R5iBNf5m+QY2JVg/BNDK72xymeWDrAjKKt3qDGsZVvySXMwzg2Dkbz4BtX+dsTVAmiVaAU/kDy6
LSwMpKbiamd0pEP5KwuZGoeBD/8my4WF3ibTLe0FFu1QeXt6UOgQkz7lIZoGXo/6A/yLoGgmAOol
ogjlrtMC/I1MjLGo7ewTsJ0rwHec0K+heWHES2kjq9VoFDKTZUv4uJE0iksERrxC7jqmN5/+KAlm
svwmJ/5pykKj/LFicwXSCgAfSgx8MAGw6mI1Sf+N75Jr3kr2ndX7ZH+I0cIpNQr/2OXhWu7YIHzL
ms36YlvTW9EZNFkkRJBRNTeCwBDt2CcugztTZ64BQEtqBOkWMe89yl7skgvstcDfHaALfUiCtQka
q/b9DRFdLs6u5R3OPVJeXnzrRGKt8GTQ8nSA43WNQmYKaa1s2o20mm2ZyfCQsAll/fLaNbAaISaB
toE7PAtLzkf/nGg0wgR1UdtPyYDCeawDbY/Ps2pPkW+8GLG6HTzwMa5NOuXhiKo3+ql0XFiUxW02
hpDPovZTjV127Wp2vJpTLD7m7h7nv+UDufDXyHE3oecSyBU1MEYlTQ6PuERjzofKWC+vyVzR6KVL
RHXaMrRuwowO/ug4T3MUIlVdLfZwGtMGCWwVDc2GDCc4DDbeWtEQeLvE9BcB6eP49s9//N//99/f
p/8Kf0ofcgbl+4+iz5ECKbr2X/9U//wHwFD53d2Pf/3T9WzPAfKoA15Gv8J0fJc///7xEBchf9n4
P/riuyH27ODYy+KhDIPdMOC5mOXD9n99HUe3HVeB8LJNVJZ+v06V5E3qpMVyspIZ8uk00m7JbErq
5PTnC3l/fSCPJFN3fN01lKO+PBD9s9DrXd8+DVmooUaiGyetAv9g98znE/LD6673mDbRzVd/8y6d
v17atxzTdjzDdFzTsH5/Rj3TwqgIQvOUqoQVicE82XlqCXGUNDo7OKm3vPz5af/6+VzdMlzH8Tze
rDK+PG3I0DDq+wFFsZCGqWbVaA6lk3NeKjbuny8lX+j3leKaytQN09M907V14/enA4Cn0THTxhNT
JnPfekVoXdsDjrf2XGTrAfllFNzj6mS3pC9jaJLX//kGbP2vd0CH3bIt07Ytner39zvwSqdqZyMy
MfFJgZz7YbNBAhEBgGEuEFca1NiQ8iFDsNjRvGOu2u0TN8eVY+kMlJ91G+XOJaqhRiBouXxvwCHd
NmNmg34yNAhvnfLWoxk/23WZn0OPsAcjRkGhbpHr75z+YR6jmpKUVLVbcmOfopiOqYNqG6E2eYy9
Axgf16UyGUwMjXGaMG9+UkHe3YZ+vtwshsayaEkc6CXrCUrSNtjuP78k4+uKULpydMOzDN2zXB0w
0e8vKSEiNQYTgDOfUZRnlu7OzsyLNWaC6l470BsfsZO/k2gbA224yd4NNHr/fBv/8S5s5fqeA17J
8r9shSGe/NC3LOcuGHFHg8x/ipq/uYT1dbvxpK6yXcvwDR8kqi738G+hq6LlMjL1KM8FmbmV1XhH
uwBFGPNlH0uFQZR7mlgcTrPcQSZdjzFV+vjpN9qhqjYLR3FbnYMlgXGOQDsZLYg8WGLeG1Av5qNr
aIzcNsmnlaFj7gPUBCUSSKZqMnpPdpll7+Pa+Zunkg3777uMUGwZWOyZnu07OlH594cCv5o5tHqy
cwUEuAzsi7TEUxGZA35H8wOu7Ls/f6lLVPr3K9qea4PQJly6xGbj674G4ajH7ewOp1zPwo1pDPm+
afP+phltRl5dY0VnVesolnQhPZ73yamrb2YcBptqaHNQY5nt3P75lr4uHrkj27E9PHNd23K+nhW2
jhRDluCrF7pxu52HGowL8WCb10Zz+POlvq4huZTDOkIiXTccGKC/v24D7k7njG1/glDH2Y4d0xXC
Ve5T3prxloGtsf7z9dR/iKJ8YMdzfcM1bd3+csHU7NrGC11s/uYZzmVVRNln5ZrVY1TX0CUCctva
a7ExyXe58PbzBrKPZVnhL6R2o7XrQjNUTdbc5UwHjyqix7Z0kbOLQlozwRL1P+q0SNZjaSwrnjnt
qeeaaQMozN4sJmPfQGXWFuqXpa9qN45OoUItMRxgKwZeqUiTph7Eap8/Bo6V3iEjYK7CcOxBB9nl
h1sb49HPswAaS4NPVRHU5U1Sj/CGmm703sDsAS2aJrBO8wC1wfS6d8SnP/XQbg4zCnjdoZtnU+xd
0rdRZcdoxqw1JDndcHoqjJoRk/7RGvb8WYxet/qbl/9lb/GxOZ9txX8cxX+/7C0/XZyK48M9gcpZ
jVlrYHG7gJHTi+s/X+g/fGSfKQ5Ly/IVB/OXC5VGY3qJrtC1inBbd63MS6/SHKi4mZoIBail3gdZ
Ypwtb0CvlHd29+frG39NglAH9Xzd13VEGZjW/L6sMfhTddJzAiUlYDMvqdpdb7LFq35ooGq6GU5p
luM+LHTCttVg41+D2wA6d9A6JrNo1qDF0Ikf5ioB19OhgLckBQMS19tHfmR8/vl2/3q3Pke6SSpK
/9T29C93Gw11k2qQyU9e6RugN+KKZo+W2yMYTs/6RiGQpleR7i3oaTBD+PPFvwZcPLssi83vu4qi
xlBfTqpUKb/NCDdA8EymDlXKyCnM6p9putSrslnyW1Vr5d9EOENO4X8PuvC7SRA91zM8W/fR4v/9
A+GY1w9BsFh3TpZWW38a/Hu78fUngzvcIUkIay7nC9h2FkB5R5POiYJ5A5PX+PXnxze+JlVy4JD2
u4ZJ6sr7/5IvBFHn2NUQNnd9DyunjyYMcJrhcbESNGVbaEZubz2Telk3oachuJGEmz/fwddoLzfg
2cpWvmm5JgXC769C+a6ee6aNanDJzCm0AHyO88ewKPtvvrRh/uWl/34l+/crGZ5e0jeNpjstSqCX
dt2EfTTgYQPiJK2V3NzOC5Je5rLJmBada8eO6N6HM65Vdf43B48pF/u6Aji0DAN+h+5SqPx+M1Wf
4o7hD6gJ5rN/X6i0vZ9VofagavEdtGesS7EbHdU9JubfVdGDBGiz7jatOuZhsROqp9oJy8fOndRt
OLnZgQE76mh6yPhWs6f5qNFCROwDgOMctgtUND1aQ/90/iaofj1BZSVbLGXHIPE0dOvLcyQqsZhD
LngnFuPrWGOJs1jujeWSdIFZW/9v1woXs0hwqVmBH+tfA+ucLf9D2Znttq1sXfeJCBSbIlm3ai3J
lh1bbm+IOA37niw2T/8N5r85sTcc/DgHCHYShyJFFletNeeYiTek4uzkgLFcJ31syMAMQrzlXx/o
46rw56xsJXg42fT43oebkrlfM5GSKv6gdeL+NQvCHzomSyn2L7EX7r4+2p8XwsebwbUdaS87ZA74
4SEUmPxK6HHibIdyEd1XEbIx8aPvxkcWg/vYb3d9hg+zlBeH0GM0S4hG9RAk2Iv9s5lXRB8760J4
9Fo8su2Un69md7wuHGNlLWlk0oO0Z5pIiaLw1jenNy9LjuZc/hS2Q/fenRjoB96wndPpvZol0mGz
eGlAg0D10AuGiFd9/I8H//Odw+tR2D4vSi6y+Fi/+71L6mpckKkWm1dJAWtLINaN0o0r6dx8fYXR
CX963qinla8c3vw2FdiH+3RkCSybupU3qlV4GEaT+jX/lXcmqAbz3mrUN7NvaHaX1t6OW6yH5U+3
GTRTzQbHfrsVyywt9o1FOIM3TusX+Gwh8vEGMaynj8KbmpObV0iWtAEOIAFXMtLbitP5JqvoJjnj
vZjyDn1Uq2Ctt2+5hWrb02zTrAJIQsRQvadQortVY7MPY8ZxsjpVI5KOjInkKsrqjTmkv4uM7ZpV
T29Kz+YOyAe0iSAdGN65+d6xcbFZDXuuqvOAr4wCkYtLQ8uv14Gb83n1t2GgsI8im2DWukVsEnYI
oxLzPFg9xl1EHyZSMk++20FmHmAsh5tWOdHOI5cAtUt48XT608jEu9IOYtT5OAXjJojlVnrNY6h0
dOharTF0YEukXMX4n9o7IIdYB9s3RHsQjbP00ooFaSOSGXIQlu6kS/DjzQq8bXkAy3b2K+sQWP3a
l0vOE5+6sQZjFSfzXsztvG8MhaUoOwkX6LTvfBu64odXY0ConZsCmXU2AUIZbP+GsmHpn9JeVf5t
llV3fu2dMXm/0A1jApajdA3Guxpdzjh5V2CqTyRgbnRcX4JCn6Wf3ZeSkM6iuBYy2/ccMvRDXDyu
ufcFY3LQATRnLtq2D/YQ03CefiiakCwUB8eDDJuqx8SY9dZdQv/8EAGuxrKGYPoKzOzZd8f9sPRX
tXupMpdEboEqUiTJwUeR0RlUyR5bTm6wfhMkfr+vac9h2ceMWcaoY+RgQHJLMJHh0dvkTol0GpN4
HDT/eFidZcX7e4lSVCs2u1Lq56WQ/vt9lXUOmhDkojdOMB4q81eYpCs1kHXkfrfLN9SIqyUkpgwn
Aq6w5qDV6MdwwcYqPyH7bter5g8PsAB31mjYs9Ckx4wkY3orvKPqoLhLlul/VXLNDCKAuvUw7F2g
D/yCKPkqNmKmgsUPH5GLDknakISBziQYwBAoGeGhTSfk/Otl42MhLwUnbdNloErjzfOxjuYBF3Ho
KTSmcudTCuAjv/ZKGFqkiGiIJO6sXhF1/+Oo/1GTcdjlxWNTu9NL/PA6ALkQFvWYDjdZb1U7M5QY
Q8ijJ6EkCE5YQbEOQJjbFibi1tFqohe/ZhT+9al/LMo5dZ9VlLP3WdDEx/UyStJiovVo3jSZwoFG
TuZNJO34qewafa3nRl6DbCuPfTgXT18f+fN7QVEPWtxmlMjScj5sBxq3yco47sYbJ1t4JUhUwN7/
s330+Q3/11Hk8r74n+6Rl4E8Yg843PReSa5a+63o2wcn6K8zm8gWNbx8fVLL6+Xj48Ormk2nRY+F
7/bvw1WNYlXKDMoyhHV6Bejgn2f0uaJU9DFMinmfV92nnpvICscK5yh+SLoM1RVeOXherJdfn4j7
Hy9S36HjzNbW9vnfhyo6mKEKeGE63lhId+6nwCZeeOriHdso4w5qJ3qJIXQPkwWbjhEUKgz0GOF5
8H37aCYVL7m4w0emDIA9mSWDw1DheFjpBiEH8vcJFZaubHqt/Xvj+x1GSKNKEJSZ6Qkol3Eximrc
2J0ef/i4/17soiveGQnirys4EAWOZ1ygVsy3dHP6c21GCs5dg0O2coxd3PGCxbLvH12PTmgw9/rd
cCoiAJwhO04S1ZA38roKGYahoCsYjFpDS32glb4d7ah+lN3cHvmczi2Nfb2ZcG3tsDsxfuu69kzl
hazcZLHE+uxQTy0yZ2eo68vX38J/PZ3/+yV8uJ1QU80xvB3Gau30lnfJtRN3xrq2vYx8q+ZXi8Ia
npD/9vVR/+MO++urX56p/3lmUj+RY+n6+qYahp89vEo5ifEfi99/PpdLWUif3/bsj+3IEkKC1yHO
uzEE6Mc+OjleBtvhxkZ8movi+9dn9B8LPKwMk5ENU2DzUzvOM3RLJkOkb+AWUDMFdHcBrBHODZeH
SXX9jzL0P1YBJWjI2NjS2Sx9fJ9UlWhi067nO1HrkuzV0dxVAa73AcTM4esz+4/viu2LR2OWXAaL
VtDf31Ut0ZY6RqUJBjH9h8SISXNJ8QV9fZT/WKuVYLNEKePSm/E+3BGLd7YMO1PftMLWDMsZQ9dF
mP/MzMI6qkolv74+3qduNa8lgjhsx1ta/+LTHNHvOjtu3Ki7GX2sCP6SnOY4AAeGO7oTm6n3NgxO
a/TjLcQ24+SHZCcocTIMufn6k3z6KtnvKoGP1ad94316P1pBY3pS9PIu9yNxAvngX6zYhPJRu/O/
2nmfltzlWOrPMMVltvlxN1qYTSacNHdvdAWjMQRgE8/ZOqlQJ1qlpzZqrC/FFJDQRFT1Krbr8fT1
yX66mbhXqX6YqDJQkvQs/r6Z+jEBpeGX1s3YqOluNoqQxA4j+fH1UT43aJbDMPqgC0fbn87p34eJ
VTklZRdLQicj9Ahh+HtAJ6OlxvNi7gYLJ4NrErsW5sMBWqSx6Qz4INUwpv94Tj+dL7NwqVzFPWY6
NCc/FGBIUct+pCt0q6aY0JDuW+P/q0drfXh0FKfJquOafLMmMvCP1xQyneUyprUf0J+LK/A88bsy
EQgg3jaYeNimrl9GbFaHsAbKMNXDHbg6vB3SGZlo226MvKjFp9mn7XVDICWwxIBklXxaEGy1HV9n
FXwn7cbNbRLW7FLiLiIqzLN+SK+PbVTJpQmvqDX2X3+L6nNzk8pVMb1ZHlDp0EL5+2tsuol9HVrl
M3PVh6w1DnGirNXcxwT7TcNEcIo4K3AiiXBXBiiowiANqE6Cl7hvT7KNbpsZdJxV9LvJNW/NXsN/
NdFL/raTllBK6zvzKaIKK+u6LEhBcxHXmoWN3uN56R4gC9+3pfcKT/9+TJobJwfk5+pzPAf30/TU
Rsypy+nWGvrHKGp+ON60dTV3m18i0LJ2xozL1q7uJ5k/FH553YqArrC8WuD/WBmTHsrVVKBoE9cy
fGzgfLi1+U1OyS4J029mE550gDs62eqguzILTE6ce+q26yKsUQDIb4klMRbzecwRkexPNcZ7s4wm
xL3s+tNoP8W4FATaY1SvEmG85+eoyrto3amevSJ4RLZ7S24iP+zOBC0BWu4iqHvOJhfDld8H66R9
sgZ4krl5rRzzebCcF5HES8GOj4FUsUB+02N/CmLjKi+eGH6jUGxO0pDbmYANOXGH0AuW9LsChqOu
C2yrf/XQQLdRi8jtyRwQfhqY/mqdb13cxQXJtW487bioqxHud81FXjLwDCx5Iqju1dwd+9zc6TLe
Jo68qg2U8tMzg5CnysquAuIeIwqzjksmtAHoDdODQwbArB4AhWyYww42VE5z3E/e/OY4GrNUYj53
3a/KKA5sVPZdBmbU/llpe1hxEsaIArmZnovgbaiB/025sSqi9tLQHZtdb+Mnw3r5UmJuQ8G3aZjp
NmwZENNlUwp8rwrcU+zkB4w0HsrFtz5y/U2SonYkrSGwml1gR1eiwcZbW+Y9M41veV8dwzy4CQGO
zHLcFvktF57MW4iG5ZuqPYwq4tEqsxZ8qvc7nWZC1YrXumqh0UrwhCWVh7TOY5vfmTN9kdB1fkaj
uxNF8uCzmcYGKMmrNDGXeDvGcSsLmKnbNnsDuZVsx9vO15eZ3bY9Ar0N0Lxm8jHK3LNQ5p3y53to
qOtK663vTaj0+kekirdDHbykXvPiOMVGCBT4FO2p662mkQp2CZ/qqrU0lvCn7ujH9YMZeEyImFox
0V8OOzQb8J5nQRWM+n3llhUQ/WljNFjYkva3U/35iYQGZphYMJDKncyMA/qNTe9zJcRCvGos761v
sGKqAjpmR6fD4xVuGFgy4XSkHioCYG4bb05fWU6xKMDyGa7nwd9nZnrlTCPuIFKvGXf+dMzgtrGc
W4+cdXqO1+7YQVsJHGM7CwjJFR6weWbjfDv6IbDp+nb2i0tgeteJEZ0rc7oqkBN7IoK1MHFXhETK
kqFhshxNGf9GK2DJuN/SAeqc014qf17NXIw2Tm5LfhBd0CpgxQZJv+5qveppurl0XoMOwghXi4u6
Cat3RJ0Hv/KuewK+VQEkidsqpc1qNNEx9tptncGKdrKnOBJIZcez1UdyzSD2ZXnqhW0AWeEdiONi
guNuTWvp3gxJvJel7e4d+onotceHJkiuCsPd5b77hFXtbNf1Y8+uGylSvnO0jzqvqYBPNDjwc5ti
YtqWkEqJEqRTtqxtqAH7XgJkqavyoJbECiRGOHvSvtuErrtPo36JR5LvZWHuRgN9oGvjqybpqq9B
58MrJJ50dvEcGN41HhNv5WY2utoxQa/ZrJflz+1i/HvZos9MKmCggXkXdItxbUaoYsnvszZw0fr0
vzq6eU5LheOo6qcLRmdDo7w6iql+iTyBqZt1Km9J3CsT1PP1iUJjZWTNjpnPgUoF+ylCjq5qDm3X
ViiiCwr9vLrOG32YeYPSKYxBXqr6O7ZFnu/U+BWm6nvc1C+wdd7jubxrevFIzt5tZ01XgcKiWEiD
EDbDQes0OLBronm6wCNiey8nvXzllKODTE9KAAxTRmcdR28YGMQUeXnSUrp7q4p44kY3b1fxFABC
R/1x6KRjX0Riy40oGeQnzsIxnOYOHr8X9RuDDlzr+A8YobAtGf78kpgNc6pJ2QyZ/RaUAQwCP/9d
lnV2iq0uvjixyfhA2iYBU8iwh2yx0DGe7kgE0cyDZ6WTR95r/bYbZLVPysA/pXRnrzmE3li2bEBY
uP4F1HSAo3YUY7g3O1E/OVmNI8Ew5s1cptFxoJH76Kbt8JMBhmMiskrTI3uOYOVbizZ4Ju4o1OhQ
I0J3w1UG7uq7Ev54ZeCW29m6n05R0PXE2gxo+KHboCGHrAn4q7vSiCXQzk7wspuIpRtvyqaJjd9i
9Cw6VCYIHyMUTCsrw0Ulw7D4NMW2WmsiIa4SHU7bWUuHHLu+rk7RyKI5VGX9nEA1u4cXDixqn2hd
rH0Gvj/o38Tb0TP3iptxiOWOXNpTYjpIpthzxPX0QPmKYKiMGZ2oYTe11Xm01N0AToNH7FjV1kkv
iafILkkpd/adbM+pan8Z3kDki2BOZ5rW78rvn+AVeqCOLH8rzOjYuM77HM+8hszyuRn930VCzgfv
XCQdyMVRnpvNtx4QJ8GgMEtq+ChMZoiO/k4jcR8r9WCE4W4MYMcYlgW3MMdOVFckhpkIbZtuGxHo
m1Ul4TJe/N6hsqFL0b86Y+zxd124FAhBkRP6q7pX93GMhG9OmzfTNrdClLelZ8Ijtkn69TyByUNN
EDZ7/7aL4v08zwbSmeQpVe4x41056YHEH4cjCPPA0PWEsm7TWALvQRTeFRhgONurQeB7sNq7cA4e
TW92Ty0kzo09EzAVlsYqjINL0/v9Ie6yjAwmYWzMCstFujTgi+1UEFff0x0aWmFcK6PCS2xe17H1
DefoKmVx4Z2wHUMwixUF6PKeH3PmZHOz7eqG2D8TP9nYk8bo0bV29knHIKqqwRViSRjK3WxPgHzp
NSNT2SQZ55IWd0VgLyD1fdKXjzbygIl3fRjyuE49gl71rBCNh9D6YlrzZuttM4c0oeVfnPPmpRHu
daqDvXCsLUlhVDpy76lgt/w+7YKldMkBA8Arh7LxWtX9kh+xNQP13anx3Tj4O4PrOcbR3beg/Uqy
bwP9Frvzbvl6Sx9nft1eaX/JLPwVWuI0Segg8WUpxlreRkaP2r8b9xr6IFDqG1AXJGrHq3KO+adI
Q20EBJ/EXkAne1FS6wx+84zBbJVav2D3XqEMO6LjgLdIizTrm9/BoPZEZfzyCvMxt/Udn2+p6wcL
q3eF76d7NvgbucJKFhZ/XnOl6azyatgoG0BhcLVUI0X/SzBMS1WxLlxzrSreqZHCdEQfRoiaFl15
rDz1TWsyiownSoJNUZdbSzpP1sT7zix/I7a+Y7KHJJtALGM+ITy0/e5gDW+9Y4CTFMxVG7gOrI+M
nvb0njAh++tsRIRlt5gCzA7zWryLwnSB0wan2qnXduj+Lgq59RiqoxBbVThfkpyIh6h9SkZnZ2rG
HG58VKW6Wb6EtO0uhHWdfL99Jz3vtQ2B+xfWzVBeiDUMCdBV+6bTp0z6J9XY7ISulzK/MpL3VDCO
sj0cJHUICwOEC9GdjYMlJFi3ikCCtt+2nr1Vg7waq/5BarnhWgcqP0hz2I9yfrBkc2uo4ojh9rBc
9JERC9tIgvrIDGu/VRGlxQAaidJRinKDiozdIsJGPfsPo9Ge5ok3WB/+GktAw8kMhhmB3m7oU9J8
KzSSgjvOWY8D7DRuxqHrDlkPDkhWmBXSytoOGAKQkm9iQzJSds/hjH19IH4jgJhJSUQbZT+l383A
3XsGtyZGlyrYRPBkjcC7Fw3BGka4jXIWGVeDW8FragRbw+43jB6p+zqcQ+GrXyaAJBD+e+ZJmON5
2fqFVFExlatNrQLOqli7tkXo3JueBzAQvBvYZRIWdCum5siUmVRNcqfq7rjsQjH77ce6DgC33Koy
3S5L6xJ04rAOl2w+CovA9SA+d0VGKLZ1gcT4LephCg8zkequ8fMf22c2x/8zKKAt8KdbRyW2CBP9
j3qKNh1kKLXdPEz1zsRw4/jN3UgSHI5Ab4bC4tVrEELbrw/6oZ28HNS2kecjXpeLxOhD4yWIUifr
Bk3ilgGiwV6YfCmhq0O+T2d8oion3DWy/9Fk+djLW44q2Rkhy2PIBEz2Q5elM6I+97zgz6lKt8dM
1j9OwRVBAJZ74Jw7gB2+cName6g0riB8FV+f9oce3qcPsLRo/qefnZSz0G0Uk5JYy565e/WAR+Fh
ALj1j1P90Gb+dKAP/TMbFM4oGs40T4CqJ/s5YdsJkDjP4C0Ahk6cLXCnfxz04xjx/x2VDrqwrUWg
Y9t/nx7M0gJsk9GQAMtGpZfYG0v25PB4W09cT/UREdqq47dTum1fX9n/PGFmpnSf/7TxP5ywJ6ij
pM8JRwqPUI8OabjrqvQ6B8jpdueR/5Rj9o+v8z8PiigILfOiHv4zwv6fr1P1cZiApv1z0AQZQtBn
b4U21pb+RoDR1gniN5NEkq/P9HMbz7U4SxqXDMR4ij6cadHEhVdl9XyxLBm9T7ZZHKQYhgPRYpAH
oLb8y7Hz4SxZHqSNVo8jmRZN94/dtSEeLLstbDCUXkFB63fvLlSg+26c2WJFZdNsYpFlO6emQugx
/fzjIi/n8z/r07JQoPfybeYliL3sjw8tCNbRdDNwTN4Uffem5BKK7lcHexc1QHbusqn9x4jhw/ny
irF9xNI4eRB88c1+uMCuK21V1kN6iadyn/LC1d10p8Wxb3tyYcZ9bv3W/j+mtZ+P6fClMt3m/4pZ
zYeVyQgLczIyDNsoqtaiWdIuaG3QgZGEDGGhJbtxNRj/n9aNRe3+11Gtv5/XtHKx77F5e6hR+xCM
sOqr27y8qoqnhZDiBeea3k30W6PYciq5ky0p29alJljp61v688Lx4YN8XDi8ZojSoPEfUtzBVkiV
frSbYm0591K3x644Gioh9eX168N+Xo1NmsaujxdKsmh9nPzNcVgDA3En6phxMfWNXYArLw1/pY45
XL4+1uen1nI830IKRiXAHHu5Af5nqYDXHAnRKvFghba4QhXr4I5NCEYFfbf2K6RYXx/PxnD794PD
asydzFAB1b8pTPvjcENI3TmDdO2HpqmJrTHPCvp5mg20d0AHGk26IXyPjphZPbt99mxjCw/S+qha
my2STHapBtXGb1SQN/2QyW/aH2HvsDcMfsoSxYxSh7QLsaDSearm4WBU3h7N37VRuSeVl0dzjDdG
KVeFNxyzyMJZ4nbbcYxeQ1vdLn9gAhfgCVzlgIQCFLJs/c9Kxr/p2f9pX0VuBHzFJEXFKF4mP74e
cCl0QbgNodRn3tLyTtYFtSPuY7evLjHMNAhcI5wgkl/x4dw4lb+pS/uSo2xadWTN2SBTcvNV5D8g
vMM/0NciqQ5xLMTKk8zyvJ805n77BAmVhr2LuVpYZjeSn16EyvOo7t2eZOQqvYLpSlwuF9EHlOPY
m9Zr1pb91mbzTWR322QWxyz/HtKFC6AEVuOrybzXhWIg6ox8S32My2hNs+wgzN8yBIQ4KYI95wPZ
wcdBOA8lS0CMUNEOmycrt7Zt9T1HjdDDO+70tJ58b1el7SWzi1OXmmCq8/wWW/MWlM/amx/D1Hgk
iuDGrCQdr3zXUk7Z4dOMpqjAx7VOk2Nslbj0e017HTVt9zCn7ZpRyqYLZbg32Nrx4DVRc9NY5WZu
rfpaFHxffHqzp0/bGJAd9YZPr8QQ7lThByfZHO0Z3JBwoxF/uYv18RLCgZCQw3Ja8eQmY4fOHKgX
XOwFR67YIqmJnsTyG8XknMaIwLLg3HrVznILJhGK9ykVcxDr2yTWm4C4d588KF4J0IaIRh30dFJ1
czOP3Umx7W99C7un++YJdbRNJK3oOwbkHqa3jRogFjiNRMkWfMHVWu0Wh+G5mrBnd4lAJIKkEsi/
23aP3dg8xvOYAcGld5kULglhvgV6ld10zSMxSLL+lFqTd7Gnz7vrqNtXpoXVXrX6zprul6vk5fAW
CvUM3Z0B24+s1ISEhz+cGBR62uqXzqy2he8AD8+ttR9gAKPPAeb2t0EfbjNoA+pLXXl3Xl+33/LQ
oX7qPb+58XL7eZjbelcul5Zu93YAa1POxdEa0kffHpw7nTX1NVBShZ6rBAkq6/dOFtZhFEV67Psy
OMpW6ueoc0ZIoLa5Rt4rnjTGwQDMnZjSB1vUJNTOfnBvGI6/GZDyPju6QneZ9Al848ne9m7QoLRL
mCIx1cATLYyXNCPYF9K93paxTfTj0Ex3mIeiCjaiIe6zsR83OkKBarghXa0aNeiNmJh875F6FHqd
cPMsnFNPX9zWB4qb2BzdEYn3UmiPmQmxoxVvpCJ/dIeZLmYMjJ899awOQoK7i53GJj2j5Esvs0Cg
/5Ge9wAmzn9sXIvZTFy16WlKsee5lXNV03rC0LlESbXErmvSrqlOG1Hv+hzwZC6R1nSBA0mkN5tj
o5IHS4XHMArPNQ6qbeUlPzyrKq/I+vmJdPTZMXJYmOkR8MG2xjZKHFy8D62OCY6E0be058fGuwf8
+FoqdZ5t9jpxZz37o1sQc5lyAwqHjhQYUq+0SDwlwZNEEqAfbiCuZHDGB8uog1CTgaDF/uJCgW/0
tJM5Iww8DMsPmIABERkno/vdWxhLAXEbqDyXWRupfBQUomsXqaTkDzO83DWQZqc5hsN9YajnPtYv
1ZxgaJZMk36lvb3nDwWpB13a0VLrNkVoINgmp7beFTRG6wXnEBKUJ8m1GTaMfwBa9bsaUnNzNA3v
lvzK7aKsq5yjGAmYILZ96n/05fjLKm3gvIFLqoFr3NUZHJwIARMju4itehhaa7alwHceCZssJYQ9
Lpt0O+7uC0xSHg5cIs1dX4w/dFJZTKg9Rjzmpqtul1NEYrDnpHLEGCQY/UBUCJz8iKfnzqh/pLV3
x3lxNXpxHLqcTtCjCO4VoTnLsWez2VvhqDboA8kKY0cM+0QW7bp0bubauSdc/CiHgBJYQsd3JsAh
QQ4CkUWTT0UFE0/VY4i1jjgHHKNWsmvRbCCTO+aVpY9V6LHMH80F1tG2m6KrN/4sqLO8Va+zjbkE
fWfzleSe40d8O9Ew747wwOgDiOMy3Fn+JSq15jgD90WU++rl2YH/jAhGuufvBJ4AKJhPu5IWm6sV
XSZJjz3z+M0eDTHthoblM/Ou+KEiza4Lm1wxr9vzT1lO80BDKzXqHo34UTdyzy9WN+wGs1+Z0/3y
d/G7L58FDfoTfxjW1YH/6tv8zbLpcnQQjccTFxgY0IWwEShJHgLzdF0kb2VdQ6sURyAEyyeNYnHL
LyEm7g2fRYzJaw3XnPKbX2z4qcQ/b7uJkr8XhLRaDLtG84m88q1fhltyoY9G6L/4tIaaCqow/Z3a
NraehJPIP96W1/xi6OYdIfvBmRNxVzUmeGOTwNM73TQkpHhsovxqn3fxKZYzAvnROlWBfgpz87vs
CdGyZH7dlyUoPrqyQQoigiLK7FtQVDO0kwT4RD+E37NadQBbZ3tj9Wi7SOE4igQOcjIuAvkZgk4c
dJCGyWyPBJRneEFuOr9q3sQrXNrzypS0C/35ARFHcOPWclraZ3O7H/P6to5DZBq67deLPdZcjUlG
KjlJCdZ2ZuO1witJtzsENuyAglLZxHWoJQWbQZ6SthoX1FeXAgNzgUw4xqQhdHT4IdaZ74zERpGM
sallOZG4FTDwiidnpKqABqLH4Jwo0dyPseFc3BkZkEJNt4r5vXXSt1DNU87Ryc6ObN/zOP5eMJdd
W3BA1mOXfs+t6RUhmrcaqol1Kw8gS4TWY1aIfjOMwy3CnOItVumzPxmA8yuGXeXoE3scDiS5pFa5
jwovPbsatPVs01ztDbeHxxmb+0LZTC80q7opycBO4wnpbp5x/xEBFGzTiFyoiCyBHTiIhNSTYb7U
zfjqx84FDxgM3N40ToqaKXxIRxZ5J6rf0Jj8NJzifTABb9JFIe246nzUmHY+bc3ZByuDqRtCGfr1
isG0LDa2RXqTzozn1COuqHBnY5PBsmH6qxtyNdUriFf/BejdQocJqShdRrv7aepufJzdgmb4gQww
RqvZ3Np3CyD5ZMYiOTpN9ISEhYajUT3mcW5tDN4p10OrFAPmZVgj0Oo4yey9ktrpEaUeoq+p0si+
TfxqOLGjz4j3FdgvQkGUnE0IgSmqayY2wwseC/W9lv2STJVI9+AzX7rKDBvXr2VB22W00VoBy4Qt
l/hC1Jghs8aEDXcSLg4v3L5QbXC0veBbhiIcNR2vZY82wcqRfUREhWBzM3qS7nJI0NYuqomeyzsd
7wqdp3RJexNpchfGNGwyy4vuWJlDFlgrGAEvq7E5hLyl94UICaJsx/EmDDMg/IGFLTuZjYsnM+y0
TLOjJ5UkoPCNmClgh0A89EAZV36jb3Q9y01Ti/oXwSbzSAfMzqBEB32R8jJFUYvNhYovhVFTkFaT
9M8lSGR3bakm/hElU3ZlaOIqojn6PgzRb7P2f5YWc2zGV/UzaVl+t4pb7gCLrvTPOGspGG23Dnj1
yOAmnoxml0Zz9SaGYNxneeu983nybaElcL90UftamVjXo80LNe/Q2hSpiPfZ7DEuyYFjFV5HmGHU
Fgzgk25JsfDIfyfbmy8B8osZ824yHLxiYcwYkJ2lYzE5rog6D0KGZLXXMbojblBpVqlAdcgXu/re
Y/x88pfxlTnt/EXIaNXOtNJgHlfKb3BdghYap2aXW4h7mAei1tiXAv5sKYpVLQx8TDC4iOcYSLJJ
JcUR9jiCpCgHLKZWDTnvpb5CKLq2gbMGY3+GjHCqIqAZZbPOm3kXpTX1O7hCTdhq1NnRL1UzmCCE
1GYI0fspb33jG7gvqgu3g5IvmXvDvSTTjgQQhibsQ3MA9823LCDbvjbNN7dM3gOYgKveHTbVxJ4w
HFAB6fNQQyQss2Miy73nF49F1dPF8c5WDMWKmnRfGOV59qP3emTO0NXJw6hwYjWdem+FS45a/tZj
0+LfjxmxOoB2al2x2JBhCEnJdq4j33yRtmBiTeHKgBmtwDaR5oHA2wseuudEBRDS8DbBKqomoJn2
/FR42dZGBYX3aJNlxrdhKK+czD8UzEZ9nQAalI9pzwC8KSsB0cJzNipgDS0avbaygZkB6dilbt+r
Bmy+2U2brp5eE4cB23KeVPNgx9Mfse6v+yo8EBFOjiE4h71nt/qar4OBpfSX0HZ1du0oWBljd1g+
nIrK79hyEbnWxBleeX0Fg9EH46hqRucprvycd+bKawgVdYlOrXzsZ2jdQbYC8ZoIV7RmYE0AMRqP
wiYkCCbG/9UyykpFdpuH6XFy7bVh5Zq5Frl0HjBJprNFptb2IJ0HY4qfpavvZyQhK/y5JV4spvDv
nPSwzQN/X875RZvmwc/G68WdoxLgBUV9FeGsWYvWeAxzdou61kWxCjTyKE/JeWWnkkygX1Onng0B
XG8lukrLraFJ5+jEvEdBgZjdgU0vCbo2Gn2uBx6fBM5d5o/mj2QqopXq03WXtj+XSb3N289LpytB
6lljjMcgC89Gr/culECAG49iHvYlgiQAKd+AYVxihdoCvJdu221Eqlrder8DDVQBPZETTNtKVdNq
bv6Iw4DezHeOrCnoQoJlw1vEGNdpVFIo9jdVxtSvqs6FAHdpNz9n2TFeqoD0jv/H2Zntxo1kafiJ
CHBfbjOTuUupVGr1DWFZJe5LkEEGyaefjzU3bbthY+aiUeiCy0wuEXHOf/5lOueROiRzSTYiZjM1
hJ+kpynXGcUy2AqF9JnuDvtuCC65V2+ixN9GZvoNCu+4mVhqa4yGMdQyXHOrCza3cWp2jW99x4QT
93wGGJd5xgO5EC1JWBkeltXM1E9keP0TJgWJHZQ91qH8RBWi0llBTTEkcSBx+dVLlFXRjOptMisz
NPo43waiYReqYhlaia8dsjLf5hmGetOo9rA0LnZpT0ThkIPd4CBmCcx7C5VOcDDp3RMcPEt+ESGY
sDtSlG5Tbm+7tn9jVvpUlX7P6GrE/bJJmk1T2dumNTedrx6jEvM8F3eto9JInB2b17Swjce07s1n
/HowmZsjAuVrJr5mwxAZCfQZOimoQ1s12L4VzRZWOFSnjhaTYtcuMHjhK8AdJhyo3MEytwRKP0mT
YwdHw6wkMQD11KonIHbVC5owIQU8hvxelVB0MgsTIRhRRtjgyzYSFpK45hXwl1DHMT/HCzEiNsRB
x3AGJjEuQ8yGRU/UXFDeW4m74/RCKknu+maovHqre4jyXL2W23GWImyd4aEzhmNWLe0ytJVllLiO
oEwNk8CiUn8P0CQlcjk9ffuceuNtyVJtU7IByqQ7e2Vqr9hA1j5TjaojRjp1j3bj3qfJ9OkW9RvZ
K5vcIsAib+6bLnmr2x7sx1RbsawZhXPHeu6dmy0xN+qKFy1qTr40/VXU+z9MBhoABzy9rsruyTwL
Bxld6qp8lVn8rJLmq8/K6DmqCACuFBvghMnpsgviqCk04jLK58aHluwys0b5HnqSdIGGE8mK9paX
f5sYUueGHVZLsnYk1VHkLcVKZu0CvDnW4MN3tuscKTrPeFBjr6hdS4XWjQyYLs/hFvSEQkcf+COe
EXa8TS2j3EVHOMTOLuD34/91ChbPUxmvatmdKAHuBDG8HNXM2oyIyia9anO9Ta3maXnmfjpiYuhu
I5h3jgfcPjgv9RBAotVgpFUHq6/CksU8JRqnJ9yjNLvNpdjBzf6Yq3IxUTKwHcLJ2sMtWZ8QJDj/
KK6+/AcxYlVobjeRWi+zG+1nbwCdHLdlb65JTN2Q0rHp+eUm8sVy4slTyp3olsdYfTMJipEVGTD6
y+i6+zZ5zRsDLsbiFJhudCsPFUN1GNCw9hKcfOu7GPnFGAMpalOA4ta8MwZ5SoymX9kJHLDJ8o59
YD/1Fumi0xIFadw3UG5TT1/5dkuAhvGUFvN9F1N8LJ+gWCogzlfIwvejax9wtzvgnE4sIEb2BE0v
77asp73PruVPsBacGdeIoaxejbYPTfbQCCppWcy7NKkvcW09CH3Y9yQY16WEValfF7fFyVpi1XkT
y1vh95Eu55+yOP3o0/FWdd1lcpaUTb73qEneRvujkwmrcs7qUM1I2ieV7t0JLtESC9drR1LlK6b6
sAFMsSYY6TprCsVmGWaKOFSABQkwYiSvXu/tSj//npjELQ/0LtVMWT3OBI9lrhdqCUzAXhTbdsxJ
UwCWqMxbZoofeFnAXtPa73pLdWloeUjeIcp9wg770X+ATAV7sca5+3+/ramuapihCk9YjzuIwsib
DzDW0Ll36smpIGHhZLaPLcj6NrUe82HYFwVcCr+0Mlw9aUqNqQhnRb4c/1UPhllT7sONYh6F8nfq
99bAn+nNozcYd32qXzUNCHdwsOnp9AYrEe9HKisNWSPBdtizjihIgnHauU52lqXamwMxSjLfdnkV
Zpm+pnh/quElY0e003L/ozewO1UB7pEx39JUwciEUITXAMuptPBYN4ZtxrKqUrETZn6t+SaMADB6
/JIx7P1A7ObWBI4zfljaABXIqFzsg6PsitrrReIEH/lEBrJrK0QdmmefI56V5xfsKZh0dFzGEYSw
a9OzNJx7ZzbeW8ZjHeEaUzKE6fJbZh1Jw5yuLUDAyB/fG+3q8HmmeCOuMUDHDtL7VH16KkpOUAKi
5h2z0vJAcL3YgKw6RxzStbXnagRpmDDDoSi/84W+Qeua1yzB1iZBhI8oNbRrkxLHLPFzHKOO+3D1
p6DhhpTfPNl8+CWRlR3HowJpWVgzUeXcR3DvxVihvweoNL1d06o9ruAEnU/4Fw8u+brp1p6jL0ez
1sIls05+E0t9Hfnw1bDFx9k7S9t7OjIMd8szmQCn1PePWEXfG/iC9Fp5MUgMTgb8a8rqIw0M8HQ6
y0L/njOIWemadp7H8dxhQ+4IQnRZgapJOUPsXdfzLXkMcEbPlWsPnJk0ok9ShM6ajiesneZHB0Ek
VKy84sMgvab3is1YVoccPvYCQ5nCey8xG1qXTvGBC9XedYZ9TEKaoYhqInh3Bq4jZ28xmWa4lP+j
xSTo9Pk3i98YuPUhStleYtIPivwIYWAJNztFBqvGmcZuw7FJKky8jWxW3PKLM2x0nYxk+tTB+bI4
MZfcaq23KWGlVVZ/70MmlfTpLoTLFiafcpI9ANK6w59xlfgAEkGq8Gi20d4TodoCjjbVWh9wckfq
BD9zjMPUDJYdd29JCqE4vgD071RLvgtzlnE96Q7zIv3F4LypbZuhFwOOHjpjpztbkJ+X5UNET8zO
EzEoU3d5lB0aFd31JDkYWfoFoe+piKZDPxLbCLK+ctt60zUuSS9iF7jGtm7EvtRLcseGbdohjQfc
tDGN7s35YNjzJsC+MLPYjrvSuktzZk0z8TBTMN/y6qVmHJNIwEgdyqruNC82RRcMLQ3eNtkBEMgH
UT7Ggb4mpve9iWAS5qIMhyKl3nCh1DL17XIMgAufh619Wi5hP4O595V1Z81Litcty91jIIMtgqMv
nP3fnCk6sX2biFP0bSXnE0XmeQQmWD4zkj++18r4sdxI6tiokdSPkjJs7tqzyemsJ6+pPzJUZh/w
GNVl3WHMqv2oiSM9ziYzmiu1B9gHTn6JACbIjGQLUrsvCVWkMIBk1sMQG96xPtxxRmICCWKfsJlh
37SdB/mCWAPlAuqXmO3bbepvRsezFHl/yNvqq2nHr1aAC2nvHknVsMOs+3FotolLLB5BWwjTSN6h
T7Y4aOL8CZe4GolOd/E77Taqas9hs9enChqbF6/yVl8MTuW3kVOaSC4kOjqbJn3nPwM0cWztaNOW
ltaDAOTzW0ZlPRsDMJVYxv6RPEm2qmUPiZjq9o0CodOyUGC+hB4Gyh2mImVQvnSN4rBHNBThLbzi
4d16ke1LxlqqEzVItQJoTR+YyUIMJX090lqOZPPYE8pEpsaT4lA19PRH6xsZmU7YKOsyep0XX4XF
hZCdxviXTtcO/lEuzYski2nZ7bFu+R63BglWYsZABDBJ2vl+AEDY5Fl9E7GVUgoarwErmNOjYogm
QOSEubb65lgXMUqTWX/Be2pNeuo1HnKgUpKn1wFGRz33Xk72VdSLJojOBvsN+6wn+bWLPCzwMjZ4
/NZVAsaa+3B7OM9tmZEbneRLfGBLeHiEUGlOsrDO6pxskSK+RCWTNLOzD+NQWauiBZ7WBuDdjDfs
EJqOu0tPrymltuXBU9xAiQvHQeHlEtDjQ1s6QuN6TnSyG6alosipkkxPJ6gvD9JNKoXYOF33tux6
cQJ7vRvicBgog5vEoavhe8GVD3BQFisNDINSA31NGSERgHYPfOxIakPXn3Zxhbmz3XOfWMfW1E7F
2WvzU1ljoxIM71nUxWFL5AXVibVfqCGNAJLVGlSoyT/EsGOjN/iEzLQFFRxCcI6qb11F0OdQiFNn
stdP1mgd6pTj3mmsq+bVz7oMSOr22gMOtheNYIw1f/DkuWyShkiBbaJt7fv8T7ovplU1R+Gozago
cYqFFhnQ3uOk2VSnYSSaoWytlqMbOoCmaQVJhtW7wgu6bcQ1KFGSqB6sQfeVS/VdEMA1P+ZOzdir
/Cpr55b77Ym2mTFg3v1ITSaxtPAHO8kvCB7ukkZju69e8im61+LoHij25Co4DfaMi6egrZyR2Vhl
/bAcCFVTEqskKh66ac8lPVNpYGbYxOJJeBbMaZjSU3M0OXK60jm6E6MCVWwCjSy0YXwd0d1uUyo+
mFYqQXrldhEWTNW7hRknZzPhBAZVJmoOioFiDu60jOCsyFEjbyh9CtrRQQiWPkS1ONhpd8yrHtLO
VJCfwBRvMJN7bMcPDUYCI0sxs31MTIdHM3D3tk2mepKhF2I8W9nvMlMhDJN9RkstcfGmhMYJO8Fm
CFEVwSH9jxyDL2Q0b0ZWvqE9vYsaoDmUn7h4ExtBNmxKAmycPdko4XdjrpON1Lp1sqohPq4BwHHI
B0f+sHTpPPYDKg57kYzoo3wv3ArJw6ywB9e+CzflO+/3Ik7qZxSs/THJ52NVCmYcbV9v4fe/aCbu
98YCwjNdvuruv18LTAS2pTZkbHKPHBGzh6oMiwilS18sJlRRxMoz8iUNYfA2c5F460F4FSgBZOWe
0VTt1v5rk+Jiq89FesHZGjJ342fckgUZDHA8OiyN6B2z5eK+GYzqmNg9jGoTbB44FSt+7WxXDYdH
NLKtmt3DGCFytAzmRrhfzR2ZUF2pVhEMd2xkIcXv2kKOm5mh0FsQOxhqmHl5peMi8HIhZ4+9z4TL
HWf/H5nOg7tyvTp7rtKEutmwWKELk26TOm621WyjeefJ16fccKcjyCbzsBZNU7YaabdPJpyh0Ary
4lGAICJvisVt9phKJEGg76Xfte89Rq0bbbHYjNo2enYtjajGWKOriEr87PSg3taJIg4wL8ZroFfW
N4AdoMpgYMVjKbNJk75bVX30McTQVVoN+lM2ycMwaiT0lG2NMNUHPiF30iD1YEifMj6GipEW2DQ7
lYfv1GwWDIiFTWNopvOFGkmdOi8tT/5gPfhNaW9005sfa7NrzpWRfVpkxaG8TIurh4N52NmA6BOF
Lzjn8NIqDQC6cDcgMF9ZreVs8nMGhjN5h9mFuhh3evZEdoTGAgqWNrZMyWZsekuuqzpV25hkSzQN
5vRZZ9LdW03R2Ct81lKfeHU1Xn2w9mOmW/F4w05CynsAWivaVmiP1kozKKsz8KieA3bjwuvmPK6/
mEeUd3VszDef0S3yQwxR4c12j92ceF9F0Uqkq173oWaC99AQzs3W9ubgkpacyPAaOtUjLtNhQ5pr
NzBlEaKYKk/TCJ9+8JP05Oqt2tTROH462Noa22JOCJLNg9g6CHcMSBMJptfesjJm1j4e1rNplsA5
MU2U1ea4jfCRxhRj2JANg/c2WaQOR5rZ342WAqVbBDR+hGMhn3RcPRNxFR0cW5HgyZRFu0o5Y6BP
eQjgId3h4FTYLq34rqenyIMExqBCPpeCbAmbOc+jEzO7zIIluKiqUjf08+5WsLkSX0iG3TGFRXUt
tbpfO7Jx4OI7OIhmYnBuVSnNj9lvKrQ78RJ8OgY3K4rtBFiwiNriJJQznYZ+eHdquEs+dXS/1nBb
oyKdapHfUjBckvgsGDzeohMElNRW0K3kFOajZn7Us9F95Blk2VUeM9kQnl495+SCGV5ibxkXOdQj
ubvpZYDoIUklzNgW35i3eWx/zHbDwKRsGIJF0kX1B0yva4phajmTdPpvtAclyUBCCtw8AAylvHKf
m0V90ezFdmWIseYzGXysxiQfT+SPtfOq0Et3L6PIqdc8SrL6dCbAQ8822hBRtAHcTPaFBKMmCMoZ
rlmek06VYgOaAE9ZY5o+8KFp+26ycaWzifolMt6eTgpQItiQUpsy3LGi+ktT1fBArwaAQZFhUA/G
Pdq1ym7WXTpYbzHkl5xSmd+BRRQzkYqZNJZjmk0CZJ4dHCCKMLPq8Ycu9GCFMv7FGeB8hnJMWyLR
TY32wo99aBdjgBme0w8ihMw1bEvZIY0z2/nQC63c1gKNZ6ITmECWvOS9SP1gN3n5USFFcnemnlqh
Z7Qj4GOXh7UXNQeG35RmRFBvAhF5166DRzp1yvrA7C2YKPizmKALcq0o692qs3eTW/pEuiE8Xqm6
ilApTQSgjfWT5nfdS2yZ/Wsp5+Lk9qW42oIGtrTd8kVj8gshgRCxm25G3ZOwid6dDCBEFZmQMDKO
S8Jx2dShLuHKFvv5O6uTdr7EVCRwxOKkQ8OhZKCtGDN+r9C3sgkaMGJz+7GLiz4c/Rapcxc0a6Ox
PjrU7teuGoUOGNJ3FBkaxazr2+WPMTIbZic+B//YZMWuBtxdi2w6k72n7YuGyAVDojoncA3mIAna
QALqE7rBex4EX1h8MADNUfURNVbf4Uxrn1GI/NB9OSEfzUbsBLMrKP8/pZ3Gu5lIx3U70t5pbMXo
pOdoz+YeXeA7LHSP1NpojU5gtDYHJxRJUGaSEYdAiA3MO0E4PRP9fUqEBQFICSSsqAu+2cwHH/GK
xaEObuuGo4D4vgzbo8ons9vTKv3EVB5YnY0KJiMVdm2T1zpRfqAjn6DUKcaeSmNeGacyCyvlOHAJ
cJte1VpFwMXSgVqIXSB1Gu7GtCE52jGi5HG2lyAp7jRrxFdfRM8jX5HfJFtDmjdCZPhAtFAz4WjB
9HKy/M4Fgmltg+Fod8LW6cXp/Gllk8/HQLdhUtHu+UK9U4Z59crQk82Y5hsQo1eQsI3AvpBaKP0Y
++xiRBBmHZJGB0L27H/nGf69p4+CqkZnMutm57wEm8Ju8YydyKOH9sqR/QuT/6fMJBvNTmjAK/ek
y+yNUHCKUTKy/Kp6IKc1XP4Fyt37Wjd/JMo6JxXpNYNz8oi4CstFZgeolxTzSWbFvdVaL8pnCQn5
1stxz6pkRm6T1sHI065qSlzx5LUu+au+KY9WNXcrj/oFUj5B8PyEvocMMKfqKLVmS0DACtPuc2w0
j1mXQkolUc9UycDQEVYofrj/0s9FZ13GUjuX7jN1xYesOYEDz/nS+o6SNy3JfWepKwPmhO3c4gqj
jUlkJpVESqqwihnPMS1buDixrB/dyfkB43NFPvjKmgLcNNK9QzFRQnUCrX3go/lG0ua2M02ChRaO
pwYoJyccvvSXGfsiqc1XBNPPhVDXVFQMpY3QSIfvvd1+9qn2GhMBvyuIJfXncq1acaTAqVZmr3+y
yezTsXwsG20vshmOoQd/H0H/wmpPnHSroTNTjOLScTwtl9F7DAuW7a9Z8q+wUguXH5TPoMJ9/EaV
88+c1FdOVXvfj9635U/5s77prbTYDFoFtQvXfDwRGMuCV+TVEGKIsiZ584ptRhh0QK9lcE+kxjab
AaZEtLWL4QnbXvjXRkfiFUOQXhw5PgivjJNnKeR5DNp7d6rpNLvoFcfmY4Vs0dfoFHx2D+D9mjBB
8Egi1+Qd/km7quR89YNvY0/n53sfHbjjym4pRXx8G2PCEU1/OjbV+LKgeamiJWvor8TUVfuq1bds
COuuq0OtpsNj4mA7ESakyrriUXQyWvkaOKgeEwrG3IbkbCXexijmw5zLS0s4zopjjWD7dnyYF+zD
tPQLCUKhOYp3cgFfIRDadUIr3DQvmaMaBg35W5fq+9yt750+Znkbl9iqjmL5TTh+YstxkpB8ReBu
g5wh/0Ll7gpSUYHpa3c79BjOlCU5DXX0quvGDQbAW2D02nqMLSA21GWrJnKLLbgBoUY2fI2h6Mkj
j5b0Ev81RqGJSZx88SbsHQJbw+bA1i6Y7gji9OaPxEo/PHNs9woRoZTDoSAezkIQMpOVpLqBLbrI
hgNU3m9Jr/BqSMxzZrpwPZeovZ6V7rTeV9xQUMsyejOtKYaYXWMF6m1EhNOuqTfmClfWzwI61N5I
1J5h775Oo5cYXt1qHCbGm2zkd/aQlLvRbgpCv2WFrNK91NK9r53gDPEvUGm7Fq3ZL4xEP9FOlSAX
isgLnVmGG70WpbWZgdxjNijD8bf8ydCBVxhAFa0Iau5NhJQ2HgXL4vC6cWPiuUKsGbslaUIhHEcb
Jati040z66Pul4PcZAyQHjjPQ0jiu5FoEyO/IbBkucxb8qz2MyFgy+etMcxNS4c8YEFzvOjCZDjl
3aZrmVx7RO0a7zjqbbLaCH3E3rltnWa2Z4Sui8PFBL6ZlQpt80yniI8D7Ewffqpr5Gv8Bm/AsUFB
FH30WMNBgfoOU/EFZHHijWm+s16ehCniu64zVpVuPQUMPeCn5gcyl06GFpyrAYEudErlXMY8fm2R
8jpBsaGgJDAk2OEq8zhaYIuQRWjYAOrHV6J+SKuUCHAvtWldPOV89NyMLWvGKiamVdGr8iGr6+kS
E2geJLh7DEiP6IqQ+X4jVXeoArldtLxeAQjLXsOtlZ3ghHqJKTBiv8IR92UhE2NAuNGHZufIl9F/
a1PE/0a/l6W/XXS+BEBvirz+iIpI0WSJ7QS8ZcFDXv5C7iqHu+/3LRM6CFJTUj3opnU0Uuxuaz85
Jn55oFsLA+y2ek+7ob/dgHOdsL1doR88jEl1c8zsXOoXzpI1DNwUFmlnv/PbZH23/Hh7IJo0b0PD
jVbLs5vS+TA0FxMRfp3UJzEYuCfDA18IWa32ro0Jo+tsK+zgm9WZz7Jsvk+dcw9zk8aWN8eHwWPl
SssXttClOUqsWRgUCo229SGm74kcyvEDY9lbeoTSI3mcmXMvqmPg/wK7HPWu19GXp+vbjmlmAXq4
Xh5JUfYFc82u3filieZ+vAltfu9L62pN5U7RysNkAAZu+0sGnaXWXaS4GG6tu0G7mxRkA/dZ691N
nU3415LwqjWhPbNm517fJ5xQhZntPJgCGCZEB2N2Hwnt4Q15E4wOBXIMr3hJANLKvcaI2O+cUASQ
Wy2yTkQT4/ORbYK8e5/4OgVinj7NQzkQqN1RefDEcYSrQ2uqtgsmMDjleho57au2/q4HIscgfDyU
LJ5x9Lc6CBJH8pVe97F3XIOxeAqm1lgnc4Gu+CVDOuzHIbhmOjnzvHY44ojC8bzhv3QS8LhkYzCH
EtVLSXtiWGThqepYMZAxeLUamdGRKLeGfY0CxPNOI85FEEBI9kBrUVSPg45fVuSnB19wNC+rOEa+
opJkm/XaluZuxwdUCCic5uidFj1U1ybnhq6YYvBEZ3I/UL30nYkGwN9Ky9qT2HCn+HtygbsO115+
1/Lvxtj4VqPeB8xmwGzB2OwvVpUdIp6vRdplPc2gkdmGf+1EQchYHjxZ3yyP3eRhBmnM2AWN/9g8
xrr34FaLoT36jdXyDnI7vxAtu4EAcZeZ2aHng0q5AU0vHmOfwVTOTp7xN/FYS0jec2NspcLVxJrf
XK288yjoFK9qTj6bbA6X57A86UArjob9CCrdkVStLrDKEEcxwIXdy3Y3gdanj64ldhogrMsvNUz7
OPVJCGcOu6T8nx5jsAoSQp47Lx4PmO6NATQlfILtSZAeFgnCUnkt117+Xo9plU78KeYeHYPEdm3D
tKJcO5eoEsoSHpwJDgDgMfn3eflpjfX3Ih0hd897SnmMmZYA0S+8bha7iqiojrlUCPw54/36Ht24
ppLvuUoOyFQgRrwJzw+XP7yI7iV/Kk7Jp+F9ChVfCrYkt4oXGzJs9UPF66WhDyNWlkFTJhMZ6nn6
EBgYPUeQ+BB2IQaCg2Gz92JrD5c7LhpwcvC3e1FA6jfZ20uvzFdNW0I+55XYKsGlJjnRKh69XJZY
l7Ft2+mRNC61QViPWXfz1KT4PTS1dmpn8xUHpNBjY9flRAoQsaImKaNVOvD4UFJzMyzz4gxJw14t
WVyrWUDNmXuF9AOrl35OnnOreBhSeLoaWI1yjAeNW1BT/oXPzi7L4mMh44luKZ8OGeYRNcBFmIGW
rKfSOtejc2MQtI/RIZpTVt335GUKXIdW7ajecWWPGvZB/yogoJUYoLtNexVDBKmSKWLMI/a4O3yN
sLwY7EPW6wztG3tnFam/kn18tWbUZW0aWmjDsnbYUTFiQcRAbajKt8gT9irR1GM+VFdHxfcOTx9k
LMcgrOpeA9LsiKUMk8BUYYRsZ607KQM1arn9UHcvczC/lUhB+g5Pu9Iy7wZVvwt8Xxoaw8acX9O4
wqnWZ3hDutr07mTdrfFgKhKVAuoo29PgNXj3ajs5ms80z6EVTSdqF2Yt7Wfix/iKpMjZGJRcSked
TKoU2FGfQUx4sC3e7NS+p85/aCVNtUiQdOTxczznm0yzLkElDwRL7Sg4Qxt7MJzw926VM2AaEU/7
kbhfahfyjjZNyxQYBjZtlNd1W5C69tKi12D2/jlMxUtUFXfSTC8YnW4NN34qtP6gUqg3ZYSPm6aZ
d4u712JvYzecEIpd2+/7bdMbYusFLXChzRLAZp3MdBYTI53DAiJq/HXl1D9kUz8dpFQVWrqi2ZBR
tVtM91TObp3hw4alksNkG5yHMOZOrLIiJrhbQcHB6OrNqTjKbWBIifpRQUMaXJjXVfyE797NrBRk
3RzLw96Q1Y5+SKxJs8P1yvbPaQPyUwn9VqD98xXu655bA7cU/cIridZ1kB8Sx3tFXXmKZYn/0nRt
RppNZ+mte6b/gL2GD9UGro2S7cWbx7NMG2IzJQTXYEmYlS77XNQKHOzlXYGj9aqezGDNXC1M2+qu
0fV953j0ZMYd/c+20IlNXp6JZeM4yMT63JfmQ6MNDw3OKgRYgmZa+zJzNqYXYJIxEHhg1Fs70Q/a
uPiuAWgVfsg0fadhuksZMZge5kMLEJ2VVwmd2nCru8nj2AnYPZdPLfWKfYWzEbtpj1UWPzon4dVI
vrxZXwn3Oejq17wjBx4WXynzFztvn2uMohgnbcc8v0vS8dRg+1VrWLVzGlW8cpiw8LmaYEOD88IQ
9zz16CdaykDDNg+KN1QFzOMW/HNJc6kx+yObe9e7JNlhAUny3EbCtF/pQXVTmfuJtfRG01W6Bqg/
JHDG3SbfVZmzD1ytJtwVizMbuYoZwynuzHOaQQv/s6j5N5U89b4JUmd5OtiXZ/4iEzdi5YohCaZb
liAj3ErxI05gqM74aXBXSQQLsG3+H9d0dQ/n1P81P/hFuC2YsiToXNRthLg2kcYLC/1JZO996p7K
hL0B8c/c/0W9/asx7eKkoVv+4iqBzzEsqV/8UUY1LNzruV/8OwLjUThv3C+QNtQt+2tsky3/13Dt
ZtNHYMkvf37Mv2vVl4szlbNxe3DwXEBY/h9adR87tCIurf42OvHNRmmS5RdVOU99NoV/vpLN3/Qf
3g7/3qatEzhgk3qFjcYvVyKUxE+cQPY3ShD5QIcwnzrZ/cXm4PfbQXJv24GFf7nh/ha55wZzkSXm
4DwJcMRYji8YNqHQp9aO/vLgfr+dn6+0/JL/eHDE2I+dcJXzlAy12GeivNcy429BTv/ldvDMcU2O
C98wsVP9+SIJwKJTxg1ig06Jw2Ro330H91PX7UESB8tEDvrnl/RfPkbWm2XrLpCJTc7IL0sAvGLW
mRhPT0hkOJ0edVKjyArcCsfPIFHo65SHmU/rxu2Ah6P8FT3wX1bh71YNHikDpsk6tJih/RpQEVt+
qZwxAZjSt7id1Ks8v4iZI+jPt/r7s/UD7A7JG+HhOjzmn5+tPyKncoVonojAQHnOqAJBaGRNat3Z
/V9u6XcLJJ9bsq3AJQuZtuWXpxpNpHHp9E5PSO98dLVRL/aopugWvllZQVeW/2Wx/b57LhckXsSE
OE5c4C++JoKxH24YSfvEZNv3GyhP3yBIrhQkIz++t5Gz1vX+z8/z9wXBJQPWN7unTQbyL9sY8TB9
hEq9fTKTzzirXyGhxn95Zb9fIuBMwFYG7MDD2/qXS4ixdBmMY/7QeMVntDgymtPj//UuiHHC1Aj6
ge9hWfXLsratuepauxFPxghnkgYr3knYbn++yO9f+M8XWT6X/9g75DTYunBL8dSM1Xl2M3s7kMXH
nMG7/flC/+2BMeYFK9UJrYbB8fOF8JCnIM65kMqSAjlcWsAnUJ9/vshv3xqe+Zir4JSD6wnS/V8W
ktvXDfyNtHh21A0bJopSRnQA4i0+VIn/CgbEP+P86c9X/e0ZBgh8HLK4yfJxLfLafr41ITs4V37V
Pgei22mzfmyz+RXc6s9X+W2TIL6cOtmx2X4ty/41WcU15sIYemXAqtNumn0EYN7Wrruanb/Z8P/2
qn650i/fRIPaezSHyXgSbsM442CO8Bpnm2IXjkG/r6R2TGGzGDVETLGK4scll1516defb3i5zE+n
dOBwq0tQpmVQdHm/JNdUthdZvd1gheq/Er9yG9o19u9bE+YubDuA1z9f7r88358uZ/78FjPLjeeh
weyyRsmVoKwlSTmzQnMugJl1P/vLBvL7p8rdwZrzsdNiVfybb/0fCy8a3RhSU9I8NwSupVN3H0PP
H6QVYhHQzM9DxGGDQ9+f7/H3M5VnSqdhLSmYLs3cLwuk6rAR9WRbPduLlYj3mkZfsRh5oMUz9hJE
g1cfWjPifPM1eK8xw5A/X9/7fak4BD65NplL3LbtWT8/ZOJ4rclovepZFIRZm0jFEZUC1Emgbys0
FtmJoSXrqEgfCQGlx/iUWlqvbW/AR8L2Admhpjdxo+hl8NvFHXRrBgjek46RAr62hjt+amgxcFsn
gVy58yEtFfYE0kYOGIMLVfDR3YZcWDJgP3P9U1MvLSz0ReU16tNZmWpnYtsA5QDcJsFadnDfDGaB
HpSVtRHH4Mg1ytvqhDhu6XeozKUZf3XmdGNt/kAPkdvuftEwLEYtC4V0mT9kBWgUAIRWdMfIt96H
CMldgdQnJnEvYlYGTI06XUbGey56GPOdVeygiH1DEQIe1fwQTXSd0PhXefSX1f6LzxlbMieMjw5Q
JzPYt379IjA0qzDVi9xbvwSv9ksSFZDC6n84O8/dxpGta18RARYz/0qyZDnIlt12hz9Ep2HOmVf/
PeV58Z0WJYjoOQcYzAk9W1Ws2rXD2mulHPjYMBbO3wXPAnkcWrBEO/iwM8krzYsUX6NsFMR+8+Da
GbzBaCMtaI5esmLx9iOtAUX8WdQW5qB1zMaJ3oouyh69UWFeOM4WvNN838AmCsMgYNM+dC2c2Xs2
eSZ4kLwp30Jb/1xRadTRM4VtoU2NO7PKv16/ONq5M7RQmyBq0xxVgyVOupM/3EUvyspVYXJ4k8cp
M53bCHq26EcxUBaQ6AvX3hQxaI0cH8moEK2EgPqg+tTBb2GCjIGQgpKm69kHH+AfASeV23eAXytw
npQUeUt4MqlpXv/Z59edX61TODZsrjx+7vRXl/rgMvtY52+jHRv7CuFXOjxRvEtG+IGumzp33zaG
cG8avUi4++aeTZuYaKws91UtfKaemm9qbwNzpXCa0Of9e1sO14XgT3MED/LpsoCMKFnoji53xlwV
afBUR9ODzlTIYJYLr9L5d4cOkNAZdj5LyDLZqSnNEBWDpYb72sMbwPgPZE3yhkpaHYjEFAjB/npp
Lu6AtJULRJ4w+2KQ3fuU8BvvNWy7QxOgjQzoYjLbDSK0P66b0uSLevrAY0hGTIjQSIa62dryeApM
6C3N17x8S11jBZB6zReThFSMBtpwvXX02/lPU7ntxLGOvvbNm/x7bc+Y+Vq2H1C/ZGimQ1liO8Le
dv0HXngtcYyCyo8jE17Xmr1WLhRE9lhq+mvsdg+p7qzVeM+IM4MVAAbMm8KGHLy/t/zPrqa+Altf
olMVcgfmO2QL2zAMchlO9WyHhBZXSlyY+ivn4y4FBcy3Lyplw9DvvQ+xiKvUkDE0v8A+MRyyRKx6
fnv/rxpDGgV/7dmV8js9yzLdebWY7kTBgQq0UjENBOppWggM5qY+XiGSHfhxiYh4HE6PeVKPFlyN
vELTFP/k+yZq/dD1fynB/fHWEfVIbSfb0hmvPbVSV7adFlkAK5fi0WpTnrzcWVdCDxcOzqXVkLAh
7GjC8HjGbTwYkLmlU2y/WnXCNAuix2ugedC8y9GH62d0/gzJjaNSh3s1yLLN+TeCVwd2GJsllWOK
TFAOmsr7VNfRP6llP4wBEMLr9uZu9sMewkWwlFI3s+YBnFIlbSlGubRmSx/7Z9K/6wM8jEP687qh
M3JOLFH54dVANdmmfDA7EghzdHHVNdZrxYQEdMl29siI8pbhEMuD5L5EXdV4EuHxutnz/RTUeDmA
BA/wQ89Lg0yp+C5KBPSlIJHwkRc3zAdaLjcwaSioq1w3duZggD3rJik+X86iGDnnXwVBnea0dbXX
EEbHsCn2g7Yvs20XfOKvenfkJsTKD7P77o4L65zHSP9apqhFKKZq8JGeXoXMk+WhfNBes4bieS6Y
LlND9XFhfWdWBCqgjKfr1JJJjOffEKrBxEJIoXopDTQjQ/UtH/Rbx/M33M3fra59b0T0zS2058Rj
bCpy9MMEh0c+eLsx916v/xhtpi7H28k6NYIQ6lA64dtsycZQw6UwotIUMBiXtzQ7i82IrhrMTkT0
KiocIDR+MlqeQfJkaausrFZozaBL1DNZaEKOLvWhYFJqtq6xpDwnjf/p6flxHHNh2/I1pMI68/S2
n+eNo4n8JcuaL/QaVjS633rrMx1XYA/hrd57LwPAw+t7cuaoqK9SxYLUmZjSPrvNBVTdXqSL9IWZ
b+a/kLPQ2+Qokn7htOnzpx4hSEqOVMwslbzTme+9WViBQQ6TvmiK232GjLbaFdGo/9SZLt2Nk8pg
/qRZa68DBzQVYfU6gH7dGBGsYlPbMSaPUBTwIZ1hYwLhNzy5h5ZOhiKF61YvXWJnm2GMhl1oFdHj
4Gbx3lSK4D73wJg2FAmh1zMsJkHgPYViX1+3tRPfQ9KIiqCSpVQvEHReqP+feRKNbaWZSyXSsE1j
zuc8VC1j88JXjwq0DqHyuy/gV/RbMtcIzpMB9pK//JbSHjMy+EraDWzc6Y1WUQZH2btXjyQhkb2C
GctfKodfWJJNvObYhEO2wRtwamIoasbR9VE7xmXwpe+t36WmPTi0SvXAfNLCpSfggjmHCBFIMVmW
QU/o1NxoFhXBdSXgKIIihGn8uya6hQviTm+/o9NzffvOHjZNsyhCkjzAPI6PmHkHoedqWMDTeRQg
tzZ1+JlQS00Cl1hrIVM5v+pkvh+vNTENIPLZsno/iURsW4zQ1uBnoZxbQWhYgyoBtUpFYOmjXTBn
qbK7QGPBdDVj9o7alQp7JDJbL5MxbJoq/Z67T1Q7mt47NEDtAX3x1lzfywtuhXYNt9zSTZyLOzsn
BTsciMBLXjp1a7UtU7HMFiRpv7Q0IX/7qdc0HNdRTZjwScOt+YFsmSWiygSoKBjjdaVCBZB9qoPP
mfbbABzae90mHLYOdSEbokAlhriG2fPra50naLow6UVKfnrKJJDgzM5NrrAJehYmr7raMUNT9d0j
PSOXKQHaRJ2tiF0zgfDs82ApyjyPHghQoOI3eV1pU1HWO70frjW2gxY6zCxae0L01RiCQrRugJGX
o8wSu/S34+4nUe5M3V9YtnG286SjKnmiIVC1cOdxUle4tVfZiv8K6vrZ9tGQrpzn6zt7foqkCdTo
LegCabXMd7YZlHxiTOs1cnfGVL/H5T607QWp5/MwU2CF+TRiFFN2nWdndUIJxMiNyHtJRib0ABkH
xmNmZCDYYDFHlmjgAXbIulyX9kjzKVLzl+vLPD9AtPhJc3FxPIz4udOvWDE63pAEB69j+htCA74l
JA+batyHMbIrzkJtzD1/iWEkQmKXVgWPBfj4U3MN84VVD/rlJS5C8YA/N0AGgqiHcxB6KNXPn8za
V3elSIx//KBSwn0IrbkE81n5V4Xe/dZnzOUwtXb4s5+kxJoxAE7Zxondb5UMADs8IaO7cwcrpHpg
GxWQX1D6LqSLjHhPySZjFnZtojF2k0xwjggdXbjeYODeQDkVTjgTlvG0zD/rcJTE95TYYvumaSIo
PAe9snZFUXXUai3zyUwAC3a5lu6EFcEp4TMICIDLiL/npWL8Kt1KAhXK8QvrIGP1c3ebaG/2mN9U
1BXADE3rKUrQL8sDHZrPzE/XUB5ar6VXMdwS1IR/QdC8agyGb8x0hAVAbeubUeMBBEZV/7LjKLhT
oHP9nMRtv+WxGNaGL6pXviczkAJyLcVvGWxACQ+ojRPeQH8BbUGpWQ9K1tsRQzqttulgvn8rxiZ/
TV34r6GeU5TtaLvN3sogkSt6OUQlIt39VHm+eZyAB+0nhfnCyoy6LQEIIzpBGi9cjLNn4+M9JDOh
V0caNH82/L6ux2Y062POxqvwX5F/le2t6cIA4gFxgtp0XKg9iTOnIm0SIZpkzlTX5nW1qrRdJQ2d
+ujotfkOt+N4r0yJwxi2R30n1qoNf256KjsdCBJTmzd6CCmUa5SAjlpLezInRGzTouiX8piLwcEf
P0z+8D+qr44jtQR7ggMFKtMXyfzb9tb7oPc3qpLejAUDv3nAd1fzNVnrQzkxWmfy+xwrgVUeKLZW
dQ/wlS9c5nPn9bFhNiVWWyO7mfcEc2XyTbsqmmMPsRPZS7VH14w3XW0f5FxWpw/ZwbEgGE/aN2X4
ct1xnYdn8mv9z7jctD82xU36VhuCpDlaKk984N0bCpA07daD8tofvIVw+vLZ+J+1md+aYrWBxj5t
jpIIQoMwFCal6+s5d8S2if8iTTGgOeZpO12PkQSjWiOo/oLfWZv50e6+eNUPERuASqs3Jft83dzZ
9vHsUKemrEWKbLKPp+ZSUYVtXgX9CwzFP4QOSUrvPnkKU60JsH1bX0jBzvePSFoWGphL1/WzckqI
3rSUPpyOCHZ+9QPn0XeazfUVnd8SWnAAqixhYsiY98HtjqkjryQDodDxUCtwGJhAIMHQpFB/Wz+u
Gzv3T6pUT6GYp9PpYSdPt09qqIO5r0ivqhJ9XgVVQK35ngfiPQcmbvjVwxhBs5Qa6eq64bOwRCPZ
lyVZg7Yt0efsu/WW3YsJ9c2jEyMj0OTmQ0sPe4V29q+/NcT9cqjQWLI6DprhdIWTrwYWk+6NTOiE
eSShS6uF2EM/X4wsLMsGA8UZ+fFObTDDrLqjkTVHo4k/QzKiuvEh66aXri9/uVn6QGrgWOm2GSSC
c4zkX/Yt45J1nLobyWs/VD88JblF4N1c6bzhDO5/h2TmqRny16jLIB793oTeg86wTejhG0zGwyB2
yxLjWa2dw+jrTxnieyEMHWs7aYqFI/kBkjnJEABvye4JFXyVWtdctsqKSyczraE+qndRl757gaCe
EnZUewK408rwK10j+N2roIE9zdxCffAjndx03XneM/StiFwE9jc6Ff8YkwKxjVbBn6NbDISqOz0F
Ot1GkFFAZVKW5gE07MEe4US9fg7OC1eswUAoyASKBhJo7uVpGDdlDSnq0a/9L3ZT/jaz2y74x3wz
mT9VYPZ0RwGnWYNoLep5ss83ehriMskmASEX0v4TtmetzRYcZ+IlwS9RF/pCJencvWiyW/Qv4Mqh
inV6kCDIHOt41OvjWPkwwYVOuq4s4/76TpwbAQrFFmgU1anlzWPXpLD8qITW+piUrblXYIR/qcxq
urlu5cwxa1hxJd6XGjDItZlnyfREFyWVqGMzjuWm5wP3uXfvou87DenD4rNzfgVPzc2e0akGCWe1
U3W0GutbUzp39YAc4NLjdmnrwPU5sn5D50PIx++Pxxoq6rznGlTHidgfoLgCFaW6EI5cWskfNj76
fX/YqAytjkBFY0PkCAzUk/mlqUb165Ay6HX9G517f52c//8vZw7J1gTiEwU01sckzr4zZPM7S9X6
GZk0SA3Tdp2D2V4berBDWPu64ctrBJIHpysp6TxEZQ6ADe5EdWzVMYS5ISnXvijJWEJwLNdNXV7j
/0xpp5/MblOlRnuANbq1ch/1zR5phJ0XMf9mDeP3wLEfBNIQFtTXC1p/l26ALCRSt6QSrc8jIT8E
tOS0dnXUC83ZoBLXATCA9W7Iku5Ba610xcvkL1y7s/CLa/eHUXMG98o1AZFn4VRHya83hMY271oY
X9UaOk6QPBsRSqxv537/D7tMiYHpHp3c8gzIGWla5+dxfexG/3ZULZnkxFBEEcgGQiEo+xG45u66
zQv7qwlB8i1nCmTV4fTLlpNLaQN+SebvJwqNEHj89Bms6mHXr6RorlEu7O2Fo6TJ/jWpP93VsxqD
khqKqlVqcWytz3DXwrEOjq7+zetOfLTnP4SJu+CrL1wUni2Mop9I924eDJaFzoBzpOVH2OMbmG0Y
6orG8Na3yiWhyEu7CbAUz0bhVtXnpaimpVE5OATs2VR+pUiYrCYnOjgFg0OaofycrOH2+uc7j3N1
3STzMk2NKFeblzdjs+9jAWMARBvNJrblwKK+6cjQV7bI/IWH9cKn04k3VUHgzmDP/M1zY9smQAvz
o2JE6mZSh0cRlb9rDXKVnrPTdLdOBJ+XHSzkvBcWyfNnyuKmSgFuXhcbaoaq20Tvj8wAPQWM9Qxx
fqt2FpSI7oIzv2iKyhdlMAK0s1qi26W4G9HDdiEiBvuy7jAN/d7vmm/wT325/u0ubKcFdIfzyBuo
kzfPrh5DuCUIxf4YD9ran45h/0p4ajWw1qC+Iex91y6hOC6Z5K2iw0aTlyhudtvz1Ihyjm5/pCSb
ur+oiaMlAV/4dkogesq+gIRceDku3AgK0v+zKIOBPx5ipsO9OIixaIjmxY3AGSaWfgef0APgqMfJ
TLT/YlCATiNZkR1t6Qz+MKikeZ0lcBMe3Vy912BKXzUx9W7FVnam0ZTMmIcLxeELrwWtITnGwJmh
YDSzSLiJ24Gz+OjCvNUm5T/CLREiyxzEy+vwoXbanW/+LSIfPVqSJTIyFbyFjMdPl5lGZIQBvBHH
poP70Rh++CFsv9cP6AW/KR2m9GaghnAypzYg/tVgkxHdMQfyE0b+vgryX3GV/nPdzIUj4uqMSJC/
krBTjzw1w0K6Nsg0/ZjHsKfEsDHEemCsareGOyuoR6hC8gWk6YWVwYor/6Vbmkbv4tRk2VtRVBqe
fnSc7nXIS4a0R7I+VUQv19d24WyAYZMPqwMx+BkeH579FAoSmyotrJsoX90a9WPqf58GmBU05pyX
xncu2QOlBxEGbSiHvztdWG/rXu9NLrQAKf/sMn92g58DKhB3rlKWz23j2+s+IyK+vspzt2JgkDgU
bAVYnHl7pOZhMiDzM469qfQ7V0ve8zTObxL0VnxRHyJFuR0yaN0yJOWvWz7317QtabpRogU8ACph
vt5CIUXrxbEbDFQ6mXDNLP9Z+lA1z/463qZ9J7uIOv9GRX12TltaE55RT/pxyI4xcRGu7YacYuHS
XVqRxN+AoyI5OouPfCXQarctEMzLWzhvUni1nQfUTeGBNf76saNjJiVy6aMDqpv3mR0rrGESG4yj
KGFwbdNPBeOBqMls1KRd8JHnF06eCwpHUr7a5Nk7/U5mX0eB00e06w34h5V0eChLR1m3Y/Hr+oE4
vwAYAscEEppYgRjs1FANjlvXkRI9QgF9C6P0d71o31PLXzd2eldMwSN8+rvrJs+gkcxWYpOASPCi
kqrMDiGjjtnohol2LNJW3A6aSOEiQwAqcTp773XgNsGwK+5mdDrYslQjelChslvFYagtfNGP8bzT
GhNnxiREoftLYXBeMEDjQRd9PI1HNI1g8H6XRxU2UIWxxM72dpL2u0peLB+CGpcRBWrXuKESUSfD
+W5a7yXCB1oMuR2UGo0FdYxSrkCdTbYCy+82gMoUlwLoiD+kFIce+c2CWkQXPXrxgf9O/uOD6Qf/
11i75c9V5C/xtnSfMhv5WQfqjlGsURxejZZ/I5p3+YetAiG+pajjQjfCAHMPwuBjUIm28OkxgFjW
gdbU1445gxYWQUYf/9LpYKnNepwQOC4hbYDpMlqIVC+cPvoQEgjA5CRx3eyYF4MJZXE5qkd9qFYp
7s+BHNWMeggGg3Vhx/C5bK8fvgsXC3QcDl9Og7tnsKkm79GVdbE4+MpefjIlZDae2f7rZuYNfmr1
cJoBDzRhOiHgmG9o7+iJUkKb8MT4SoYI9ujcdlXlwggHS01g69GBUyRS0GmR88DPjO4BIlQPLaCo
g97ni+Ph9uzN4QeR95iUs/lJgrdndtHJ3UK02pLoqfD97MbrzBcw/eq7ISAjQTq4++nFLRAdIxj3
Rq02G1F5+XczscQXdBBGuGoN43byQu8wqAmqRmpOba02vR0Ffg1V6wpZw6nU0Oqyus04Qs+9Lke0
GLsw0Ve+0RmfPU9VbpW0DbdTOkZvCbIYX+EETaZNN7jBUwwNeYCIUwx9mT8p3SFqy+HV0+HNKkxH
2TRq3z37Qxw9djHMbZAGmo9Zp/cM6uTBVvVj/76uPHUrqjzYW4PknpigntsGfWgFK62dnBst9wpE
huIwgdFs6lFr6pEqjNEaQtZSNX7pEeyllaEgqlu3wV4wW7NqkdW9K0yRoaBUNntBwrPqkEeF/jGc
dm0KZXjv9tFzUiHPF8elviuTodpSbc3uReQVRwoS0U3U1f1701OF16ggvLaDMd0pU5FsmERCz6FU
tWznD8FvmEUpAqOJpQ5PQqPR7SHu7Ic6XbNoeoa3xIGGCGE9qKiMvTWNbIuOX6Kj4m9Kv43vy8hO
jzktgFcwO87n3LGmL3oBCMKVeWga6vWjL/gECVNS/8BLEL00SavcmE0abn2Jm618J7qLJ8WGdLIZ
sue+q8x9VSfGygLTtRNJOuDDzGA7JlBpjnXiImfZiHVp1uE9HHAVdD7dsAc30d0WatLf+PxjnvwJ
Oi7Iuu3VlHTJrTFGGvS3OvJ12ggfA1IR41EJEvUlEGL44pRNeI/Atv/oFLYDHVmGZm+AMGRemSin
hGO2ynwx3NESDO4h1+43rWPHu7GMFVSWc4iXTVhRpxJcatLGGX8MXbEyo3OQjh1S3UYVfbagxP1h
eXr8lPVpt4loftw7pa7euHYV7kJNQTAp7EJkO60UMCPyt0UD3rE0BvTAcgWmpdYx95AwIu6WZwMs
XoayzWDcvmnQK1sPbsrkUtLAVabkIbrVk1iRSS5ECbPYhztNJMJ0MbEkxA9nmVQwtOPYOUV56Owd
GvCR3b4NkVj5sDEtRFkfHas/Hsp/TdGHoefEu23Oe3axiGsh2QoO/QCyxlDWrngN/PQWlrPNOEFt
VlVAxQ6SQMkQGtAxFIDSJzs4Gnb54E3ximm1pcebN2n+k0jlCPuAap63EZm7KKescsrD1IFFGeCx
CbvuwXDha73uzD8KNaeW8J0kCMDZCV1AHZ2+jlNdjG3SD+FTL8bpS+JXytEJUXQoId1/dINEuxlt
+IZCt/F3zpA4v1RDbe/7SjT3FtomelttRujNHngDoeaCNojSswpkJ+sbqDcr5Nxgbk51XYGiWi+2
PeKePy0U4ldQZJdrJyz0je03xQPaFTZyspDoj3Fbra0SMfkOQphHt1de0SDVH4rYQY2ZEdht58NZ
Vfr+cBcPrtTFhj+9rQxvO5bI90SEXjex5xFkgWK/RZ5iBJkb2Vt3jJX9WPTWHsCoAulhemcXsPys
pl7S9vmDtUG6JFtDT1sefUXJbiPXLL92aMJvHdtXoWfVmC9WxqaikEAVtvEsar9p6m8G9Jy+jHzi
m5q5yHc1BD4JC5Gy1+DTuTFc4W4zJCL2SQtkJdSL4q1GbWjhYb50ZVwh43g5HUQAevopLaUCaxwz
syvy0n4JfKJrp8zH+wKI4UGNq2ohwpnFG/LeEFUKelIfxCzzQL4ntM5iox8OJRnmfkqQvEHieYem
mdhfP6VzCM6HKYmUp2cKqpCRo9OlpWZUIKqm1/DBj8kzSBt8cZDrvE85j3GGfjZ0wNUnNxjFDsYK
fV0wlb5JKjdZo5wLZ5gWuki4OdnN9R92vuVMP9Judx2K5uBHZ1tu5qo/uloQPkWe9TwVtdR5cT+V
jXVvKeZCzjnPLdgEGeOAkJPoVclacboJSWq1fTcqwZNZujDXilcoZRFTsLwfTlo8gHiM4YeN0HM1
1ogydWu9hVfg+nrPPzlrpDzp2jrz0sATT39CEEWaUrcieCozcaskTBfbEK/HYinGvBTRkR7CKADO
kgR49r0RkFCCvC2Cp8pP24fB1uPHjACNBmTv3aIegZh9oUK0qIiq+VSPQbrgfw3WMfOK1GJJGMga
oOo4Azn0sU0YQn8+HtBs10ufFkFsJd+v7+a5FdZG0Z6tJAzm4p7uphp6RVPYNUP2xegi+eBUpIim
v5AWzBIReXe4p6Si4JF5UM/aZukgEA9WEBY0kcUMkQhYMYvM7MLwaKXI0iAhQw+ZUvvCWZnV8uZ2
550z1e7ZwSEdD5MRri3vZ5/c4qlXeVRvhVUtGLtwOU5WOS9nFy4cbJOVjYfECgXc0FI3OHy0CTKl
GHo+PYRuKN6R6gGgmboVoqu2hQQLdNELv+TSdlNq1qg7SM6oeQnYsykyJkhxH3rNT3YFENt3uxHZ
U+Ynwd5T0cFWS6Xb4OUWGTLObw0ZCbOr5P2g7riop+epBSoo0jCeDkyk3FXFJ2YErPof5B5uxYjk
XLEzlHf5CcwqXqt+toJpfcV/S+yPYsU6CYZNBIlW1S9V5s69BtVAIla2hRYHfzn9XVYCVMSepvGQ
kXVo/eMIWQF114WNv3CbbEl7Q55PFeusvmrZVdQILRsOfuQ/tDT4J125vX5hLyzEZurPleUdaWp2
YSsRaE6Uau0h6uC682zk72BrB4yKxON1S5cWo1G8AgNuyfL0zNFyLO0BFYPmoEMl+pYokC/lnpd9
vW7l/PnC7/Co4h8s9Tz4S4t8apXAbQ/dVEC6bf1MTHSkeqV8plZz3dSlBTHeRlcE8LxNoH16Bipz
tLU6nZpDqNCHyVXjhtcyXjgCF+4eJT0qLtwAOVY727UoKkqFxi9lZjQNKMYz+eBXDdPQ0LGaXnjT
6FW7daAU+g9rA6TPlDCjZOfg9SKcGqcq60OTNN2dFgG8qBVE5q5bufSxGGwACspFIgqYLU4PMkvJ
RNMfICH2KQcjvQmLeXxbVeqvtg2WCLI+sDenbyDoT5wIwCbI884AR/rU2UZpV+UhbLX+V+uE+s+6
GvMt49/mYzSRyiu1Z3wHwYmwdG4CdY/BRu4V2My3ypBlXxvVS79E05StazF56JM7KdycREzFqqY6
tvQEXPB+wK9oAdDtoyZvaKcnDP0W4dTQwB00O5b89j5E6okN8W1XvXKcYT+6gU/i+je5cOCYIKWB
St2JyGz+gk+m3VOk18oDeoLJetLKl7xR7vHNNP8SJqisbIvu2ILRC1eJHjFNfjJj1nvmTi0lZGQ9
Kw8j+ao+2CME/PpS7/TiyuiIwcBCRdueR7ZqpkyU+fT+UKn1LqldKcSd7YfQctHMLl7oU4N3hjVn
4QZf8LB8OUklInnn3LnZoQk8J3LREkjsEbEKpb430TBb6b7595tIA4KyLA0j6dBn/khz+T4905CH
RI9uVTuvNiFasJvrx+PCamxm+onvJFOnPnd6RWQEWl76zaHxgWb5zVOtvBhp9/IfrNCD4mNJSrt5
b1bPNRO8e9IdShuN7UKy7sf+wktxcSV4AkmZItEX8+1qGfdo0ac76NK7mRRnboyop9g62NZCQ/aS
nwOQwFJQkIODT97zP7r2BSF3UYx407oRKFf15rcE+ddagxTBCR1tfX3zLlwmsKvgrGDNodY0R851
mjaZSE93B9cNoQRuTC//Lbp8ieLqwqLArPEo0YjVaBjOnHeeqE2DL+0PCmEKcNc7UBe+CqT+vzy0
WJJtH8AWuO/Zl/KsICizXu8OkHpLtfD/chQ+vKycoOeezltcbRjWiuH37SHQKxQa4fxVi3ca0Aux
1sUd4/JQZPiYQZutgw9WhQGSJQe/hlOr7cuOOez695SjKyCAqFw/Bpes/fl4zL5P6feqWQ1Of2jM
3LsLoC5X3FUbNsTRZWEt1DblT5+9rEQKDKIK1gcD5eyE97XVoC1Z1Qeqi9GbU1eJZM9LD15psbYu
CdZ2q6Xb6ysUl5bICBONG6EzLDBPTGiMDRmqt/XB8TP9YNhFfOO5bX6c0LbcCwTzIBX/XQr0bYlm
TLRYRPgYF1P1I+mooCv1gNZYpeo3mSBpDMI2+nL9B176fbbOE07PEgjt/CYOvZWiOEr5qivRiumF
vUOvYEMp/aYMwt11W+dfwAZTCeqQ3XD4CrNYIcpsz2lqskWbFEgduh3SeGDmvB3J1efO6RYCxHPv
iTkuDQOVAMRhGjt1aXqqoUrkVdOh8ztzn9p+ccekj7gJNH8pRZm3O0m7T2zND9cw1nVjIN4Hl3r4
JmgZrGITnEIwPKOat42sJF+pRcF0pbgPR2XhKfo4RKdHmzkb3m/JPWkBRp4d7TH0h7AZ0/RodaJd
QT7/KqxQ2+qtWW28UmQrKu1oSVRo8kyZGNdTIzYZpAdtaz0gXnOoDKZXKi16gqV4p3gwPRVB+atr
6F4p7JXPwNAKJn7Ewuv6icGM/CZIBxrTdtyvlNx+Msb8ayuQ/03b9CWrzR0jHr/rTOqPps7X1LTv
QQW8h1NNAUABCOA9jEBAEVh5t5KUalb5riqyxh/4x6SxNuYIRWeqKF+60rjXsvwTgxTqOi7Qs22T
Zl9B47oxY+ULQ6H3hlZurEZ7U4leaDgiNaiXUEXB/tClj0qfP2qK/2apwHkTiwJFqa8DhPEsDp+B
wE2DhJvjIJVmWskdWRszEXQz14k93FM5YLTA36VO+BZA+UtE+buJCzjTlXsxLE0zXIj7ceqSFkUW
kc8HnM22CZGHE0iG1t0z6uK3BTLpU2nA9W3tB6e5QauKvhNsfNXo/xMXw75uzU8Iaj4UVXC0Kngr
prYAfaOHu8QKFhLj87hU/joa0Pgrk+srr9of0UFcAqnn5RsPPt/AL378W9UYc2fnIxhTqcnC1T33
Sqf25P/+h71iMoK61tXx0DoH3dzb3TeqKma/AG0/j0II2zSI1S05MUkKc2ql1unsULseDu4ImxVs
Lqa+ve7xLrggplAB6xLw0iGYV9Chi66mBpDgwaBmrHY/ZA0G6MXCM3rB+0Cly5tG8Mb3ATl7uhDg
L1UBpZp4NvVfjqmsjASJAyQ5wnXel1Skf/SNctPpS2mDdCunbufU7OwribgbvNxo0PnI4x6WkdJt
HgMtMrcZ+lKPk9e1923R6l8cWjjPutcFS8nn+fZKvCJkOdS5IMqZ+73YTDyl0cz20RlWDMbhjRZN
zIfG8OykKRSl+Rsm484iu9Qc9EwvnfZR99/xXCvylZWqyQyt81f+GDw6IzrCMeLxqop/zCXZQtA3
G7fo7l00rgxnuIuaCLoCZJFCmG4O3ehshFlsNES/qlq/VaG8E07wd0fP1SUmis2RVR+JTZ8d7iyy
gwr4xv8BH53e/GoH2TehdUtB3Mw3/GuIWVKGw4G/nBFsG3TADAhQNXQKgxvD8JED6atv+ogaKzA2
2IIr9ZvZTgtxyyyW+Neq5NggxqVpPUefdINTVilj4Mco8JvPDWJW26r0FEREMz9CrNjIV4Nv2At5
y0WrrsTi0oohhNFPL5oemaOTt6F2TBJAN+VwNxr+TuvdBo3ZYaNG1cKg8+yAy1USNMrmIqRMGkXm
U3uNYlmdFSHQBfWNsrGCNtyoqVOB8uiXZgsumKKlCIwT4ilmNeYbSk2rKqYm45F0qyc/9x7jyUVR
DXmh6y5x5nTlkqSsAxz6HBlO5ixWcdo6rYYIO1HZ/INOyPf/gsgy4G2jg69JXot5G6tqqkiUk20C
dRzeYH661Qrxs2ytm+sLubRhpLBQH5EyS8rv028TmrnVIl9mHWMzFfe54Sd716msm1b1mv1fm6IN
CTcvOGZu2fwYeIZv1DBK2Ee06VAgLG+M0CKUa2GWuG7owvk+MTTz6JnjtpOi2PYxKNSVgeKb7ua8
vt4qd+21jaLfdXPzDrM8DDxcKuBXExCsMQfRK3GJcFvM6IWLrINvDmtgi372GvvoWwdfGgWWEORs
mnFYS5yvREpmWyg2rv+KCzO1VK5BdwDJooNzNj4eM/Ei4mAcj5i2wQtWA7Cl5CWCVkOaLOpVoaUr
Mda7GNxiHz1qRrwrnUoiyPlBkZZtJJiRY3/D77/+4y54Vwa/CVLwACTlc+J/D4XqIuqBFwp7ujWt
R0zqcNBpzne7g9u3WnIDF67niT15Qv6IvCpkPwDtdOoxTibvsQn8YavDkLlwoJeszJwArNpRZtaq
erQSY0dfbe8q4uv1jbtsgnspse8g02eus0esGmwVG2e1EIpPxjMgmAVaFHkb/oh/5Ollr/5nYnZb
HIZblFquAq4ZBOvsuwB82qqO1R9w2yxdFflenxlzGTr5GI46cze21YRp0JfiiJjqsw1nc0AOxjCN
9Zyk49Y3sr2fiCc3rfcaIEo/zbUFfzdv9n4slxhTRVFB5QV0Zx/NagXs2YyjHG3+2UkUHaP2+1S6
a44kUGK1RqCLX9SNT1RCFt7dC75WNrAoGTDIQ59hdiqbtnXLvqkB2QbpWkOGlXHvd29AOPyvD40N
1QyoEuaJGOebHRpQHUU81YN6TILsQCXpU20voWrODw2LADAk83RJQDlbCg9j0lt6aL4YefnZ6pvb
YPpWBP3WcdUFvzaHDPPB4Bq0pYv9IE6d90kKP7V75O+6l6ATD2XtPqi1fjMZ7m8/sPdNDOTUz7Z9
ZdwoTr/qhsFflU64UFc+v4anv0H6tz/8STa0SCg3bvciwtZdwftorSy9Wfhs8wTo/1YKJAjCYEYc
5n2FLu5i3hmve6md5P8x92XLkSJrmq9SVvfUsDuMdZ0LiFW7QlKmlDeYUlKCO/gCDg744/Sr9IvN
R1b1nFQoLWOqr8asrKrSpAwIcP/9X77l0QCdKtPgxQbDLmgF/Lvj7qJsxn1LIZMw27tfr5mfvNAF
rQJBZpxiaJAeRQGtKfCpxjOH0nRf2FD069SqPYcukJAlPRE4f3oxJPWAnCPV/pD2MqcSLsww8EoB
al9xqLhsYdSVruE8CzdzYFtObLxlT7+POoubCYF0K/4Nqd+jKoJDRJ5GIx8PeABnppk7sBfKzTzT
M9B7NsQfIbaE8RsbThx7p667LKsflk1Xg8zUhmI8aJMseMML8KfPtVPc9UFwTUW4B5fgPKxOiUL/
bLXCVAV8JiQCYIQe7X+sVCC8FCQ8YtYWW89CxmyQ5tQo8SeRFE8V8xwfJEIXgNOjbxdb6w5TMpmD
1FzfObEuLlrfwvC2JpBTSdtwbRvF7wdukHrAGCQ3tYyQBvXj9tdr92NcxY3gH0T0pU1xXM9ImAjM
1A2GA7QF6CZq53TPoU64KZQi619faolrRytpYUgAmgNOELzDjh6tP7FA8c7rDl0Sf3UlcKLouEdt
+DRO8MhmjT01S/3JdwNtEskytHQBaPaPHjKqXQvKcDccmgKEmqFDN7KTfosWAQYNv/5upy519N0K
0yRuw9SAAS1Iy2UAtI/LaZyZ7iS79meXwnQG0QbIYaijHVUdNvVMm1I+HBQM0UFviJroPCJFCMtG
BrL0P/9e6CYj2mAYvRz673chSDyR9gAKP/QlIk0GCJS60G0snkkdBCeW4sdEF304EBgxDkQ1hRj+
/lqirtUQwoD+0ImiyyENDE9fBU/LCOIe6z51q7wH1vJ2Vib69j/4lgtdDWk+GoLH7h2OIg5G7mBH
Mz1ceSzeqTi90R45Ucv/JHQDhQOGLcAkQGQdy5RYLP8i7Kf+QAMYamLOj26V4DcpbGhnq15+/Z1+
ejE8xYWejOHHcffHC+kE0xO8uaTpWIvxlr/qCg0rU+DhstD5Z5jk5fhdiKe40CIng4Hr+3dHC29s
IPqkD9GgZTbGrgAJxv2EEz/5H+y073samEpMkI8bqnE9xyCC+/qAduIAYUzo5LqpntZTmJySlfnJ
I1zSTVxoKe8/SMBFbcFmaYr+wGEm9OTAGefgkAHSkBYy4bJi//ikXdhyaL4suuQe+grvn2EZEfj5
9FN1mOwNDAzXEX0S866tPg/pNZyESk3+8Ut7f8Hl+/9wxCpQiyJbzdUBXeogo9QpASVifEUaeqp4
+Ri0FklTQN2WSJxAKuvoUhomTeibgeTQNnCgp2goCN/wHBOzUwvke9vl/TkDyCOm16Af4mzFROz9
tYYO0jAzJ+xQTec1LLGj3oNT87yTbnOZdIfG/USaGtKEamEf7pIeptHFqfPg41mHhHsRWVnGj6DP
HwVphngKZb1SHmRVPOuJ7oQyX0FKE9k4FCQr3e7E4vlJqo9TDvsQcBcAXz7IkCAnRqJNA4Y8rYMF
svYuY4GBOscgwDhOdiOIlmuiivZzzKZFihXu50qdPAg/NHQWFQZgcBdkdQRuj3u0qDD+jYMhFVDl
mh0fM8MOPKmaerkwEJwGh4NjbGVDm8FsVWaJ67i7KCpFzgZwkRuqhh3VU5Bjg5PVrwPiT5o8oDKg
uQVmNxx8PzBDWx2DXFhrimRVl+vOTs7KZ3BpcfyFSTJ8Krxw03f1dhnVVkkv98E0QTK6lH4uwHS9
ps5UPurJoRdOrIqsQ0vhHLJ8JAPPOVwXJe/Xv77jj5sG0xU0mlEmArIAdcijhTz5RdGgB3cA9wwC
96KwK29Ib3gxnJLnOR4+Yt0s2FqQONHdQXF9XD4xV0xT5ffi0IPrAA1VolZeWsxwgWAoECfPyZ0Q
hMhsAnz9m5wdeJ/XTSEMdL0YNAKZmu4hBSK2cejE101pwD310u5WcLCZ+laIU2X6Tx4NEKfoiKP7
ikHh8Xmjo2nkfEKLzilpdeMXJdlhFjWdlTWRJwquj2kJWBcYqkMiAoX0hwKoJwM0bzvRLGbPWt6A
iJGF0yUiM1CNpqhOvPOPgQNXW/qQID8Ajnd8bLtqYGPp8uZAvPZ1SZA93n4qnXIXRvNbNWDM9es1
9l2M5X20BIkGXXio0ENw64OAZasHp4fE4XCQWGfRBY13NE1ynV43kV0zfwdUG75rT7wMf7DFhR75
FkLfv76LD98apQfqD+QQ+B+0OI9W+ljUChPaugaMU66niNx6RS0yN2CbrvMxTmrtCSjQxwIMF0Ij
E5ktAgFi9VGAln7oEAmJjAM0XtooB5kILuQTSy+lTJ2LnhO6lr3q68wYa++rWvKVKwAdWtStT8Gn
PzYv8L7RcsKgAiML74MHAJmmCYbKOLF0OqkHSB0FIPtXQXsoCSscECGVVZmrhd723UK686c5/qS6
rjih0vVhqS86HrgDtOGX6vQYAmiNK4LS6dihlU1/Mwys3KL8dx9RBCRbEo/kLkgE3zZh3I2n1qGP
YPZuHaKVARQlamGkj+j0HS2BNia2Cljs3dUeXbvM25YjRK1Su1eezSYyXhbArpdhfylZ9HnQ8WUp
zYn8/EPLAbcAoBCYZVBEB5ZvCTo/5EMYsTh1irbCHVDMI2RaUp6e6TDaLlcc4b1Tb5TnntjvH7OV
5UxCmom+lb9gfo8WIhggzSijdrybRxqu0OFswWquIZiYcLNuIGiYlwHs7qVqxFY6c3nTMdp+hmln
s0tJMa5KMp/M1j4mE0sPDQRDjFXRofgworM+VhnhnbrroR8NcxwEBsd/9VFjcu9uYZRTnAiY1mRQ
O1zTYD6xGD5E9/eXD46qzgQscePoVt0lvjlvo+A6xBaFJP0J9MfPLgPeDlJuNGCQ5h+97zp0ixkd
NnU3G5u7cXVNfLorrDqxqz6UEfg2aNmDn7+IlH7w/6oM/JamIlB3BWnOk5Tea9/dNqrbACF/olz/
6aXQhgQlAgS6DylO78+SB0Kru7ZsPkvXP7eJt0m6vsxN49//OmYv5cjRhkUuj7WBbhnwF8fZSTiy
PuK+q+54bPpLqCzYLFJGHH59lZ/tj+8lA9iP6OziyH+/KZGZpMAOxLgMZCTKPlwDhLpvwmoNsMbO
J90G4qyr5Wm2g5tHgd6NRbjuOvH11/fx828LNsbft7GErx9ig62K0ZvaRN0xFwD5EdydpG1PrMeP
p+Bf+Pv/vsZRKDADyKt1lao7VepD6Yh1W6gcTM8bU9vnwvdOhJ6fXg6LZIEyYNxxHO1xAIygKIdY
LAsxDkxFpL+R8HcQXtaoBmc/411TbX/9HH/+Pv991WMfZ6rjlifSV3dxDTKkEefO4F5DjJauRdND
ksaLr10mPivS73iXbMai2HJmx5xHw6df38rx9scEbWlWQAoJeeQS796/UpeVgEwls7p1enk91uGN
nJJnuL2dgsccHytH1zkmEM2ojAkD3PGWC7Sw4EsQQDHEv65Jt07TN7f6qv0TB9mHhGK5JPCg6P5g
Voa04mglIZ0SYigTyG0O/d7vP4noEVpAQrzF5g5/DOermp3SbTwGOgPgBlWaBcoPbjpKiOP1ZNJo
alKgAa+hmTDctCgCdmjs+qsSD2AHGL7a90EYrGegHLezrsSqGiDigHNO5nTSdI3eQ712CxaCRe6C
+j8HpyTpP75xhKvlFlGYgiN6HEsEJwMkM0d7RZBJqSzR2+BkLne8qxYO6lJ/ozeLUS0q4ferKnGE
laD+NbdSVANIUHY/jY3JUjbccKl2CwSWp/VqmpJNO8VrlSTnsFpZBzb+5MaQlyVmRdphxZrpHy/3
dzf2fc38EMEUT0uv6mogKmsrb6O26VYYakWbAtzDE42l42B59Ay+J98/XKqIbB/h0OG3xpMr2YW3
5eTf/nrz/vQSSw8VOgjAox4PUQ0055gDrfnbiUFYzL9WrT4RHj9u2+Vsg55DAD7Uxz0Etl3DIlXx
W80/gz/JXZNhoy7YPt1kxLiryL/79Xf6UJR8f26Ax4PKuDRSj4dP9dQPfEKGfSvRBWxAcc082u7Z
zK7dwadZFBUmK4rgkpTgdMfpJoURyj+9BaxNlLoJQAZoRqIwer985zFJLC9D74axKB88lQNJ2ifV
8h8yOzsXSuFx2cEicUH91qfK+u8D6R+TikVI98fLLxXKDytHQ7DK9Sx0mEgwojODlsOGRA5QkkKo
l1qxicF7p0l2xJJMFBlgmWkuPHjWo6cFaRH0S25mzyE3XcDc9TiHeq9Cqh5//ZA+rD3cJJIeNGmx
0Rc+8vublKmQxOWtf+kbWmWBsA+aJae8CsBRwMe8fxbI4cDKgIYx+lXA97+/jAtEf1M5DA5iAXka
Gx+SyaARZF2nn8vC39TgjeNW8jGQaz2QvZP0O+lNODnbPSnqG9aaC4BzK1DO1SYwsDyrHNSVuHHI
ECloWSdqF3bqsrPutzC2d2bwEBWjeB0W0y4BNws2iMFaDt7jBK2IrPbNBrLKr7qvn0VMDp1Bg5XF
e9KHK39oNqAqnktIYNgpGDZ9Mua0secOcV+9BhD6trls4nalIrxVGg6fLQ2+jPApWPAGJmsWIAvk
WT6nQ3oWUyggMnhQ8VAfUq9o4apAgSwh/kszyd1Ak9tlQXJb3Q2TOMiwEXliYIEeyStbVfDr1Hd9
qi4txLEyW/AmJ6X+4o/AroU6POAb4vdVtIl5fzbPsYKYhfvoQr8pGDWwqmN8qEbscPhSbEqvuJ9D
u0JgjvNS0zvOh2sVVZ9tB4kt4wSfdO1AxgqmGivoW/cb1yHhaqLs1crpJurdm7gM8k7DCCeE9Y9s
9mWiXnRbP5qafHZEU62t7bcUptpzg2aiy3a69c8UKH9Z0Dv7Eb3WFQNHIyMsjfMpqNdJWD9hWI/W
NcpDCmVkdEmI2ElZyIw49Dzu3HOLHh8mSqG3Ck24kjrcSozwstT4DSwGVU5SANqWDwtEJHLT2j6v
KfyCI+pm0KE69DqHIBvUuhJ8fJGEW1CVwvU0gNItUqfPaOleo5UIc6NH/xrGVu0aWl9ljhZTuqWB
V2ToJBariPbDtYhYe0CPKamgbCRBMYlEtYYQONkHnTSbkMzJ1pFut7O+SFdO3KoaqMPYf4NW63RN
HATErOwY5BDxBM/GSZwVLZhSdaBshtayu7WmaS9riX5+zb411FzWYVdkacLQ0GrC6B8WpmiN4GVG
IHGhTYXU8SivcvzUAf53Gi9tWdXXaVSrL0Bp2Msynab9r4PM+zwCKRHw5rjO0hkAPBKNx/e7H/Jr
1dyLub8cPcHW0FCLt3M3VA+TTdLHkdV2A5ne8u37Rf/Xy/S/yzd581d00f/6D/z5Raq5o2XVH/3x
X9s3efXM3/R/LH/r//7W+7/zr3vJ8c/xr7z7G/jcv6+7eu6f3/1hLXqwkW6Ht24+vGkwdr5/Ou5w
+c3/1x/+9vb9U+5n9fbn7y9yEP3yaSWV4ve/f7R//fN35MA/PPfl8//+4fId//z9jor+tzUEHeA7
M+gPf/HtWfd//u7E/h/IMlC8g+OF3PY76GZ8++tHwR+QpMBsHDB7DJ2Qi/z+mwALp/rzd4/8EeGg
AKvkO8QDJ/rvv2k5/P0jCBYAK4Q2G9B0AFv//t+P4N1L+vdL+00M/EbibvWfv3+n6P37pMAywYAS
xDWoBngYLANk8X6teCJV3J89D/hzcoXtA3R4cFsNoLSUCWwi1uEAp10lMjN8Hgp+ZsvhziIgNVbu
OuZACZDnXkNWo4bl3a2BcuUQ5xRmZV7Z7v1uXvcqgnVeuG1pnBtB75U/HIbOwPotXDUuhNKG6QJg
1C/z1EOxq7n3yvPBRnlQq21MTG5r5y3Gx1H8fwpojeUQBVN0lc4juKUig7LdZkIglpbnGnzIGflv
6OhNbZw7UTQXJQwYHISspMHAULEVVP62Q1CeB456tL25dOP+jA7Opgg9qDYir2f2QVj2jUl9hnj+
UMYhlDaGVUztNcTkeECRXpszoG62Ifq8wh//qr/+0Ta6pC+d1PJbf7xJ3u2qz7Sm6u2VPh//1v+H
WwnL+Fdb6fy//rMr/+s/LfbSux34/a/9tZES948FXo1mA9RPQKWJsSP+2kdx+gd0raBtChkRGBx8
bz3/vY3CAD9C0CULKQ5exkuq//c2CtI/PJQomHdi6oisOY7/yTZaPD7fpVzOYiwK5T/so/cbaJDD
pBnMp3cCjfE1bBe982aedJh5MYwOshD7634qSLthXqnuQYvs8rRvin2vpuA6sUn/DMHv8T6cy7ZZ
8wAipXVLFvVfA9OslhJwmtspPCvGIIXZeOp0O0mk9w1qoPTQkAiCfv6oQNyEnXG/TW0TvxYEbvC5
5qjNuGCmyfw59uYMosVzmhegBMYQHbP2QsKCGRLf5SBhi8k5vU8GwDuidNFTdyL6kAKRvLWalRvJ
XfZl9lSyqWK/fy3iUO6BIOK3oZMu1iZcjeu6DBMImTXBGpmnAM3JkzDEJG09r71IsN3AyfyptJ3d
gUzbXw9BUJPcl2n6KHuWbAvIPFUrKNbPChaV0GPeOtbEl3EVqS8xjAfqjegwhNo0Uht+rpCGpBnn
wk9XOHirR5k40dduMCLOYOkEWTVfjHKl3NpaDLRFn16FrhOczwn3npw+DU0+CBZ0m9orG5tZ7vlf
aMvVq7RuchPTdppRwbjpiwss3YZzT+yV4K3KqRz4Mw9L6Lk2yTw5d2M5T0Dxe7OEOBMF6A/gZuM9
Y1AOrTNU9NW+8wSwVjrsh7s5DOcDU71/hzXJV3M18XYbwpAzWBssCjhdFZW58pNOgNGNbASMTIrm
1Q5544zXLGDkGUTszC+89oX23nhD6mQU28Sy4rqPpb5UQ+e6K9hWkK9jCvrgxjHUS7LQIsVcVTK0
S+Vlpc5hiGo+kZIrlidOqJ9D4UQGKrJVi6kd6SnUrwPdQh3QrV9Gp4OT6hAl4UvJKifNPUnDcsXr
Dvzykcd1sxOYvHQQvORg0fEw1fd0YrLJeAS94cwbld3KIghfJ1nLM2q66VxhxrsT0NbahCJUZe60
lLPM89sGaqWyg4RnPQ2Rl6ELB2VK9PDtDu4W7J6gTrt3hjTcQTgGIo/GGj5dmriYl+U6qYw0wkQY
NWjkn0E/lww2nrSOwWrsoj6HD6oes7Zv7WK4pozczMCGdivpjhV0A6C+P64SUhjID3KGW8XZCRWn
RLhAP8m2OndS0XsHldBUrcdoxAtq/T46GOAnQlSUaCVDCSX6Inga3IDCyK79shpmoIzQSNxPnYLT
kxP3XrQuZpWuWjRrH4qxD+uscQv3DAKVAAIDAbYScx1AhrsFam2Hea/aurai514jky/Kp/IJqTyo
cq3xLQxL46g4THCtOmALijiH6YJ3ETtN+TXucbKihIEYznaAcW2bFV4/mDUMa6OnDsurhRSwLK98
by73xThiPI0BVxfCX8drdrUuxFpYp3yx2p1uQMwSjyyRzcatGr2XTq9lPlLYntRkDPRGTIE9K/lE
z3va6M/EGcfLwIGQd1aOo4ZxAQATTxWl3dkIKJjc2I6b+84VEc3rsAYVxeiwAbikSe2mS13x0Pup
dLbOaESQwZR6LDZQ8kJXgbdjAi/hgkG9coZ88kUCRGOXVaFPu7XEikbJVHqpk09l6VjAnGl9GGAt
fLeAfj6Z1DgbJGrjk1tX3SsEDAoJgMkC5sBrdXeN9ON91xmUQkng7kxcQmkP1hab5VK49uBdcgPv
qEm65AFFtQvmOdrBwwpBBQ0ekLC7T17tqmfaQW6BTZKLq5nr6ty3jK79pk6vxrmn9yFNoaXloYoe
18iTEHNFGlYDRhCFfZDR4DaAujPsntYL4erOIzVeDy1Rr41YuEMwfnlmhFQogOHPcAbXH7mKkfjz
rMMUYqvjETpnuq1WIMDGNtMkAJYmbNJPpcAdIwR55+2QWGw8sMGLtdf5weekhO0sEClcYaidouc6
sbj8NncODFiKqFjCAeyKLmDqjEnKLOabUadNmnUsVedNp5MrujBMHBfmxtAenoHomBVqcbBz4mcb
12bItbCQEoAqbBjue4TWYt+RqSIbj+JY6yUW58YXQzDnaCyAUDD4CVq9vfDcrG4LWt+6DJx8EyAG
r5Tfj8+e18IjEHad8yZo1LTysEifnEi1N2nCSZ/1PdwVJw7Ia5bUUfdNDSYlQA553N2jScWq3Ko4
eEtj6debCgYRQYaN5ZRZWGpzCAYTlPchSIcNHiCWcjaOblznuOUQ5y2O4c1kxwHifLpKUTjWFqIN
bYdssxUTzr4I3rVXjojBWqA+jfvc2lTNm6Hv0QEoeeDTVTzWQ7IKg0kPmU64k+7o3DNnAweu+Yp2
LroKUQfcYDG45bAJWh/LdIK0ZbUNfQkPt3RKybqNIwTssKH4mowNYDFbUneXSOhHeoY2P4ETNAEo
Pp8RqldiFB1WTd8O7a3f6XDIiaEpy+sognpCPHVdnDHRt/Gqt8niS4r0fzOFS0cavYMBnlilakHd
UTi+AQ/pzzEeQsOHh+NYrgrjO5D8LGZ+4wY4MLPU7zH+D8Zp6xWgjWYa9lTdE1ZU+VnNSco/qUp0
X5WnghJ3XU6vhZTjTvVYRZAsAu577YaDXLs4y2Bn1ocbT0HV+1JrDQy4ahMck9zlW9jPQeo8gqDX
OEE/PBrX4IZBALzSeCKFyqyrb9sO0HjVcLoeKo9f695Rcltpbq77sRx3LoxeHkhtyguo5PLzTkGj
do1SfrkD+MUVrPLOA8ZY7topyfwu8C9I0g+XftuPl6E0aB3gI50V8AZilcjgc2Nibzd6UJSoaFHC
+j3R16PVh6qLhg2ZPO9JFDPLXAiFH0aWBg/eMLXX86zUxmUxTtkhBh/cs9VZxy0eD8A97Hz0EIFW
0EsONsDnAVXVUa9EH8TRUMVs9cQx8zcRGjWeNfKxSIh58mis5i0dxq5eQUJyPvcs5AZUBslxNq2R
kDaPoNk4Z1YFlV0DTla9taOpH1BP+lk0NGzvQW5/Uyff1fK6zuYI0QEUQWLiuPk0OpZv3I77b1DX
lM+joZRlAcRT2AqpuSM2c8Tp3tRl+k2lSXGh+iC9agcCf20hxmflx8MMu7zBvsk68i8ARod7EB0h
Mt0GZYzO1By3821cD9DNJ8CY3OpmsiwXsBTbwSyU+OsJSnYgWzIWznmP7YcTO3YraNtBmQbtyAIw
/qxeXOeB5IzDGW8I46EnoPwCeqvdGAexjJlzIxVIcRmAOpMGuhHGk+h3Ds1TqwYNN9rAtOTBoJFw
1+kUOP1QDmULN4qwbXLX7Qa4c5TEnglUA0k2c7ddAIthvYIouMNy2s7Da8sL4FF6M9ZXdWy8lWqm
vl+XqeYvENDqDqnfeVHOQCNhK/BmKvjYjyAfjQHDs2LQpauKgAX5WBv4cZRuW0Ddp6XtHeHpCBl8
EBa8dTDU07WJdPwQRqojKwvLWrQyU8ep8zmdSZIP0AAGgnZcRO5SuJucz1Fvr3o+RVv4H4diZYdE
cuROvr+GTRVULGksnbuolfFz3wDHCFBHVNzwqonlZatEegffArUu8e1fPOK2X1rHt1fFKNWXSJAm
2AeU1xA7CMzEMyecsMZwsibnsJCOv+I49NSCSVJPDJLkIM2YTuRgyidwhgTA8YFEABAh8FhyGE2D
LqAt/ereawIgQEVXt48uwfvd1azt0KAEa7zboyIh8RlIlIHdMHj+IDRO2sInIa7klitMCrMADV6E
COMlInOSCuLTtFmY0a3TyQMKoNDNWtai2GjCksFyWjvPFfRldtDpip4pfAUMahpZfyE4wxHcI1qT
XRJx+80H+Ok6HOrmxYU3AYb9nMLweIggtbh1uriu1oKjwZJFtiActjJej2XjeG+l9OQFEP7qHIoz
zQXxBbRaTNexfVHNNlrNYUs+MQgg3WvE5730avVaIqGCyV0yxuN5CJm1KkvSmq6KCu0Y2TGDk6Nz
clLF00Wly+6MgIXxOk1uvHI0h7MuaCL72QTFgyMD9EV5pPm2hChvkkkoZEd5pGtyPcM/AQaoRrnf
KgBhhqxw/OiGIwDtiln4KCSbpstqnXQb3/ThbQtm4CWk2oWXR6FGwginiC9zwINLGsJdkEuoyneJ
8elWtAgJkAjgBfTmm05smwaZs2oidJSCQk/3w8S6K3jssa31GnrhgS7LV34V2lc05is0/RVmw0WI
mtbzO38bRS16ymhbXtSmPxCssTPfhxez36/khEwRMpx30TgXZ5HoyZOto622sN6wLsqCFr7Rk2AP
8NggD0VvvCe/iJytQijYxRa61hmKiHnV12G4CWJWZdHcDPukHsTeD2dn7ZvR+xRXrLr2IHedjaFm
dxDdi7cSPaRspCWsnP0+Jk/+0HnkCs7JbE2rgcC7A0dI1jjKQHailMFNCs9SSF9YgNT6gFCIBln9
HPtTW+QzjPEwyxntYzxBsH70UrT6rW5pvwJCqMDx2GIDOcjSpT+TK3SxUhxT3vCkIp+/Anw4lKtm
iFECmjQRuAj2aJ2lUxtfzXNZ7ypsr10Vxu1NOCf9RYt+5s5IBWiyiXFolgUqv6Il7lYMtIZpjJ4e
BYE1TJFAHQFJSgytscAttxB+mlZhUsSvcPCNoEEZDnDTSJhc05CzFySg/KvSZfC5NsmzITiKoXIV
IICraEKmAsRGhVnB2G0L1GM+7LUR6CFshl8rDPRMqc+2yrQuKnzmnTWQzloLnaI+Z7a7ZJi2IE2j
IypfwBu2AFzWm5m1gmWmrps8xEG5R/WaIjB61UMTcfOIRgsK78jUuwHwUpQBjgMRM4d5zbROkoGd
jVEY5LA9kTBASAQycozn03UFd4BV0CfqGSWe7jLgMNV1TZPyNQTgJ1NwrN/Usa3QqgxDlkkN0pNu
uK6zgWMIktCozhtRpjDgHn0o8A84wEMGL4AMzuIjfMPbiazLJEA6VqtKATQtxjJrysZ8UTQmbMN1
03wrjPIORWLTrSzr6bNVld/hY4R34YJNCoaXP+Vh3fK7yCn9VT2GbF/iJH3yqeVXVlO1TqA+5sDa
aYozuJN0u4CYYGPmojpfynONzmojzqKAagAvhiqXQdm8log0G7/p5dYMSQNl7B4mM21bNzckKIu7
Tvjl0yhDdH4DZ953AOXV+aTradvMQbQK0JrK4TpH4URicOZkMRrDX/oFBHcBAQt3KdYFGmiQxe7D
PBVwmdUoEB9tiG1kMJd4DAHshFlRKsJDFM/TWvnEuQdYz72qk6B6ZjAN77MKtLMpI7ImkGgy41fE
J3sNIVaC3rYk/YXvo0/TW6K2hWJu3gat2Uld97C3ga5gTkuLTKdMq5y6LERd0jRfatPZiyFq3U9s
0n7u9y69jcHzRJsICtyj8aOLJISzDdxoyh208ssnndb+VUvrkK0qIuMXymywTrVpL+PC64a8jJuy
yuNRCOjROkjXCXBbkYFahJXUOXOh5rfx0Hy8aGEUeyi5W+0gij7chBjq3RaNQCpRxt5LwCGdiwFk
ZC5kBxvUbZNCfB+bybo3RSHNW6xodQlwTbgDVS+6hVSrZjkRGmQr6dL+yqKaRvHNlFiwq9Ye2gJp
kG9n/8rxFX3xJyeoc7QlimcQaqf+MoDqIiwKW+nBaMT26H6mPoj1HTh3U1PkFlXcvaPh1KHCiu37
Kg0eQeyUV7z3WpJ1MTpWaOhBDyxqMRXkLMrgEutcsCCUX1JfmQun4ylOBjSj3LznLrkVCUFehHQw
r2MoJPh9qTdMOGqdKoU2ZlGaTJWAAfme0U/KizT0g2u2n0M0B+J4rO7RW57BUhp8kfsKGS2aQdPF
kKbDGXVmjEeDgaxa1lePVe/oZ6cRctu0MMfOKmPhDR530dPsiZpjKo5SHrJJ+rPf9/FXYgymp97o
JPMZwOiVvxotlwlqKWearq2C9LMuKas3MIeunqPJ5zCFRnfjomAojfM6bckqnGMLWnJd3wyAs2/b
mOtMEFccMADqnso0Yp/8vm4f6OTXr25t/D5DJ4ydKYzF866n9gyd43gPmJW/tU0p1xDKrb74jIeX
ftwWj3UXS5JNqg13Cuw33IAsUOQ4rNiklDGENhQZOYw14wsUIMXd/2HuvLbjxrIt+yv3Awq34c0r
EN6QoBFJ6QVDFCV47/H1PZFdVclEMhgj9dRPEkMUEDg4du+15xKklJXLk9Ev20QWJ9GBmG1tQg9U
0oTL4als5IBy2MwXD8MkZjtCwMFPSijMG0mpKAnLk46tUZRZwbbVguaU976EKtAvlZ1v5OKZbUV3
qlmjvhVKKv2QWzXBeck3IWQbejY4guEFlPeYk2cXlaw/zdtNt2gD8xCghd7Ho9gd0k4iLgM3B5hf
HJ/DXLDu01Eu903uF1xBa11EA9mNYA4S+gbN2iqS1K9Zhfz9pCkH9u3xU1nqPTlwNaRCIxYgLSYU
VHt1QeDMILkeiGa91nwzqFZE8pv7pspEuxO18GZSwngdpaG18pPRONaRN74kelL9yAb2SYGIBU+l
T9bKypRun8RmV+GgSZWA0bL6p504nGjc5iikOnZ9Q2fJr5PZIWqbsngr16F2JuuNJUikTPVNUYXR
/cCEcd9Zo8J5VjOrGxzNhP2kdPVrRvGpk8R58123wvBEZVy/lYreQ6CRmT/BTRU7+K+eI+aogJS6
Y8vEhGrjhdK9TWGr7vPciL9CQS8Phh+G+B8O3Z2ZYmDsjeGwCqOA2HRh+uMxoPL0SVQCnXx+b4yB
o1iBkGxxryV34GdS/zVNCTDYBjkRRwsNJjvTyNZd1aUvgyGYPwu1sh7brGvvh7HPHlqvSo/WpLG+
tV0Lm0hPKJmiuiKBPenh34yOyqGuPt94ZqU+6NE44EcQW3pna0bZHWBhZGTiOvbXhgBuaEzL8FYO
5yqI2himX8aUjeta8bA7YQIT7qWYCCXvz2h4+2V6bFKB6iwDUR8Wr8KJUzSviSpc4+jJAvw1zSNX
mQ8jZurshSju8ihq8tGokajsgajHsvAyUOZFAMQMw41u6MVeTnRtH3VpebR8xfiFEEM9gZ0EhtNy
RohWRpUru0rt6xciEtldTQzSgUEcuHmbWK+lP4pO5QPuItKTNeIuKkTMbSewV7t6wufTltuh+taR
+t/nqaYQwqiDJ01MlW2XedGKCq9mpw4l0YpGhDhkEqmIwD15zaHwQvkQKTK71kzT3jLsqtw4S/Gb
y/BMved2ww82ZPkWS+SYAooieRL0Ud3D3FIP/4ooK4k0bbA4stCcqqUXMlefiD4G3XCMGlHa6LzJ
55zd23cQaOUGWcfwiAeQv508TfoSeqLYOQChzU0ilsEpNlRo5Hk3BfFJw3gxXXlIJ16iXJDlkxaF
/Q0qcfOcTNhW/kurhBHKZenvssEqvo2VpR1ZPIe7lGgSp129RVjiq4cOkfc3deyrY0ajHLu2oGC6
HMz8W1YOiIF8tRzXZFEapvEsW9dRpNzLKZstR297TiRCF2TPioBNiG0lZZev1BTxJdo5pi/Fwr3I
LschGF/C3GMYj1a7k7Hs/dH1afOFjBUPNHRN8BY23lMm4sVnl1NVrtmhhb+8WsOqb1BT88jJQntO
VCvfenKkOwYL0L6Qh3TVFyJbm39x2K3rVjHDXT3mPZauYXtHfrF0jIbYj0OaJ36VB0qZ646KC3IZ
lso98sqNrY68YC8aaLD0MqH6g6X/314//yhJ/bGM4y8Z6ktykP8vE9RI5P7Pf4QUf9N6OHn18+f3
/3n7+T83efX2XuuBYpkf/9B6kK3+X6yuDNA+WD1BxaDE4v+lqHHdJNtMWgOLGAogyUn/V+lBiprq
LXVWiWLZIP5RSfKfFLXxv8wXEsg2Et74GsnyP0lR/1V5+J/8NKXNf81Pz/G4ovcH/14Yo37XDGiy
eqjc/6h65M+rk5V/L7o0dIZ07ZXCXT7nvhTzBJhkmzY1cIlkuiIw/TjDjjb6r/eopdYUZXa497FY
fDH0kbSxOKTsXsN/VKjx50Ms1JIKxXplKnfeXZ13BAm9UNpllIit3/WYf0tv3kttLr2AhRqL9TnR
Qo+vb8roFeEFn0OPw/LnF/+4bZQlVsvSJpVgeeLfq4LkrdteyL+zbLPgmoOy+/wWf1WV/ad1IFf+
tfl77iBM7CnvO2xDtjFAH3uQ1d0YatYGusEdsa0rD3PpTgstkllY8eATsruLWYMCudhhnL0KTOnV
kgfXF+JrToqMuncq2T+faP78vVKYxOw0hqF1Z+Cdahc6pqaRWjltOmL5G4i/1W2VZUlgkw/DlCEG
vvONYjrzZNoDFirNra7V8tPnr+bSgyzGNjl6ZUA2YAJTa2/EQnSSJNn3evCQEBe7ol/8uPsiRfhr
Y6ExzrJM04070de/CfilMldqz59/f2m+yJ8qtD/fxGJox2ZVtEbddnd1Ka3lMlz3ZP5Nb647Macv
iaoihonWiLnWBqkwpMMq+oDP7/2HQOejey9GPSdXDB31urtr0QlPfbMXUvIwZ92PV5ryOuBENAiT
3cn7znwx+tjOdAVtSXnwxNNchfHvP0rUBvxOih7ZI+419NFOyH8pV6kQCzjCn020mD5Es/LSIei6
O0UI9oryWobf1AEtvzIcyTdLCJVTQBUCvu+hrxyMhHiP2u17hGpX2mm+0QfttPSMTKw0Eip5TO/E
dLSb3rJ72osAy1bSaZrJ4el78wVvYc/fSJhoppgvR1XleKpnA42wvWzWQs0lsIijr7y8P6j/H32p
xaSUjkaMbK8I74Kufwu07NwP4otZ0l8U8O9NIjo9vCY7GC3KcZtVobQSaPuhcz1O0oasFewD27VY
m7dtNP0odP1WHoVza4UvQ+2TBhS+kX7bgPc+9AR6qmA8mpLA0Y1T0xDUe9FrHwYr+knycTVZZBlD
jdiUaTI3tsLohJ63q3AuDqbpRm+GBzYGHDe8bdsaRyEgbTOSG0AccVN37dYnft+0wYEJ/BhmBIba
/Nny260ilzurq7ZBmNzh4dPapWButCRcZTIx5mSI19WcwW569tkJ9sMdUwvxV1tqvJ0iZfcJyqWB
jaGdNfnTWOpXprVFodh/O+SSeCT1HOI1YhFuNOl3A3t3py5HopoBXtSNnxP0S+T0zPSaOfgBdxu/
g1ryeV+8MBeZ8zz4fuIeJqrPx8hzx6rYVKgAsjLdfn7pCwvpkvgZ9TJR4VQuXLVPX1pdexbAjcB5
+fr55S/M1OZiplbBBZh6oZRuWSLAT7Rij0fvVs7J/zXBlaLhS4+wmKkpeyYvY2ilKxGzQIRgCMrd
7JV9G5W6lV55BZduspixwZmPhuqPtTs2yU0lFMdRFG5L/Vqt56XLLyZlo6olqy6N0hVKocWeO79H
NuA7/ihf0chfusFiOhW0wRQixa9dkiC9Q9GsYEtAV7dxI15jnl64hTFXh73rpQOkyaLUpcpthNGd
BAEvrIp8CrKpK+/gwjAwFpNfa+la1iGldAlgtjDLxWhDcv/aK7h09cUujMqNqDbVpHbVKXzQCaHr
+r9rBTj8faw6ny/xwaxtLMZvitlvKAZt5VqR98uTCbV44+R6ged2gfbWm+KVU8mlR5jfzLs3YJgC
rn49U1QCmMdh3M0M6u7KpuXSxefP3108QtuQq1aD4eJg/WjQGOO2Pl2ZJhDxf9xCizGcIAVD9BU2
LqYhTdeskLtHTYfH7DkLmpUge69+nCMq0GPba+LXzyenS0/0tzE9UldkclPZ8jZFLRMI9upx9XsX
X4xoX0EUG+OLTlGZNOzbKEAK2KnXnETnMfVRj1oM5xTFqdaHdeNaLZosjThhl8QPZQxESNSfRTBS
eWqOGGvV2pVC6QuNtSxVrnV9nMSYxmJXejNJ9UOvqtfQ5hdWCX0xsK3c8EnRNZVbW+pbm7Uwzoy3
qpXWuaruPn8dC6TVf5fvJS+nkUlRUsNXsBOqopfYFMofGVyCXd7WHgTyaiQrWco3gNhQNJUj6shY
k+5F6mVPTTfmTMW+txbRIT1jRQxiRY6kdRcN7Lx6X9lIUyLPRkL6ld5zqUUWM0aDsfswCGLj9nm/
KYTy6CnTbVhk55bB8XmLzI37QRdaevF5bepVVpPS+9n27Xwwj2SdhF2rGE+iiljWK4fvehg2V4gN
l/rP/Pm76QPlSWplQtm4QyLaEnE8NmxB8Hsrw1wk8f7i4Jy9rEIo4SYGML46Bqtdm/hlfd5SFxY2
fTFPSAqJcYoIGlczg3CVa3lEm5GU49gebj6/xaXWWcwWbaTVGAnFlYu6hcp3j2wfyMPkyqu+9ACL
2cIrlaIJB7N2jQZEBdCxl9RDQ5MY8j+yIPrv4FpyIcxBGNEbVyw8ZDwOZCysVyLE4s40g/hcq3Vx
/3kzXXgQbTFR5EbSxopeVW45KY/JUAF3atzJyO5+7/KLLUAuEA6p0qZxlZj4jhBsMwvdl1h3b1eu
f2FYa4th3XtU+npmWLlRPrR7CamMHSmZ5YSFpOxUNVO+dn5VQDMoA7sx/GzdyDE6sa4ic6UEpQN3
rHU0TUcHp1rJEcVOeiSQmjtlpyenNDS9TW+lOSekEfyc51H8paBmzIVy3Pa1Jq+zQrS2SaA9lp2X
rqSpR6+Xmije2grpjOjJnCHremUNvbKJDa3a+GkqnsLCYz0OVBRPhaid0AeR3+6sBGWQF58VaTTW
VeAFGyuPrBuljO/KXIy2spL7Gy/ux0PXNO2XShGifaSa2aqLoZYUnUTdSwEkjShkc83d6VIDL3p6
3aPyG4e8dPGZPeG/Vdmo5F/RS67nc83nb/HCbm7pUq8HhakCTy/cimzf3kpNlZSLMv4sOEmRisex
3C9V5crQvfBA6qLHW2riN1UyFq6pKjdTgfZIV27wNj4avKvPn+fCoFIXvT4sqE+T0WK5auFZh6Yl
vWUhazxWDXu837qFNt/63eTfVYGKfF4v3NS0qJgnYIDcqPRXfVv/7i3mmfXdLainT2KKygs3lOqb
ABaBLZnJ42BqXz5/hAsvYlnH3DRSbda9yotgrXcCq+odAz6mU4VesNUHjEY+v8+Ft6EtFpsBYXeB
3VDt1kV5a3nqTT1E51G/ZiZy6fKLhWYIY/aFZV+6WqV534JBgHpghOXaT8LsN7vsYpJrFTk2xLHR
XTkUrRM44u/G1DHPGJR+QUzqf2/NURd9qhVaY4RlrLts2/ZjBqPUq0Eaj18i63dvsehTk6GXYVdw
i9QQtsNU3bdRdRYS7wyI90pE78L7UBc7l3jsWx+Oo+5GiYMbG4Tkq25s87f8YIO3dBmnRk4YNTXW
3XDqSFNHP33Fcn+rk6qLXiQPg15WaMhdz4hMpxey7dgiZYh6ZH6f3+HSJLuYyCtLmDwKJTRXSJCx
Z7ng9pL4mDb5RrDi3SgFV7alF3bByiJoQYUGHq5JqruGL6xz31wjKvzpBdLByjRi35K8Gi3v9waG
spjLqwHxUFvj0RvFRXOeLGN0fKsKdzl+I6u2Vq7RsS/0qWVtu6iYrEydorFLbTXMS4dXT6ykUz/K
1fbzt3PpDoshLljI+3Bg09y+oFJHqM9ZZm4E2fr5+eUv9Fxlvu27udwP+apFNWpuPaI+8OMghXAq
lVdew6UvP9/13dUnCiaoXm01F8X/KSm1U142D2YuXmmbS4HiJUkMHJ1YKqFOmAp9GSWc+Ayht+43
xkTFHVTQsjkLRLIL/9rp5w8Y1wcjXVmsGbpmmAG1A7o7RKeM4v28WIkmMtsB+eYjYaZVXZwzRPGm
dzOkP2XlNVGeRXU6KrBoajy++ak8hFO8AVb7+Ru8dNye1QLvG1kNhnyMo9RwTUTB+jA4Vv9rsh4x
ZbObKt+J3onciNreGmW0j7sbNDlO7lFdptZODOIMUHBUzrkTjBOuzCjShRV8icjskftNMBVy10T0
gi4SpwTbRwQUpPsMpREKcUoFv2ZlZZfeV6IPWwVzyrJqnCI9APi5MuFfiNwsMcyZ2iDg97Lc1bu7
qe3Y10+OkZNemwtdIh8w0ItWXHPU/qMHfNAz5MWUE1Cn0YvIgt2mo5qmQn5+0IZMj+y6Ul+KScEC
tNTG/RAWr4HXPfaWSWlvUIy3UHMpDy6x66Ti45ec1Pepj0qwSMDYUszmObqo++synR6HlDpercgo
pYs4cg9xp6/KLnjTKTe2K0GOHdGqcjsJ1ZIKOdS5g1aFeCVPxZUWvTBbyIv964COQUNPl7mCGPyS
Z3mmZVLJ/HlHvtBpllZyCFr1UpSk1JXHwEdXrrCFLfPVoFj4bfj9lSPFpbssJrxBLgKRE3riKlp5
Y7XtT73c6f2TPpmbzx/jUhst5zxI9grIytSlUhlGEoJjr7gWlkeX8+FGY2nSETbBVAYT376V1WYf
DJP0oKP+2htCXAEmDH0OSXVROJ1gJqtknGhDeAmnCIjDQQUOvw2KtrAjVvq7iWDBcawreWOGASfV
MJ2OXdTgTl23KjuNHFJL0CvDlc32pWZZTJwwELwGUWbiepKBz0djc4ZY/V6LLybAcJoyJan82PV7
aadmzaPWJC+fX3oevB8N6sXeCKoO5lJJE7tJYdoKpqYY4dqKRvVPqZ466BdD/PW37iQtdkciGHtD
bIl3TW31FuSUk2TjuBlM/RwCvvGS4iUQ6ivr5oV38Tfn+STJAlXpQzevqeSCoyOtwlK4FjD/Y+/w
QaMtfd0UQA/FJA0he/lNp5UrlP12r91l7V5vNqkm2oIBCz/8CfR/6w3FPpamVZBoqyYAqKA/mWqw
0UgKURhhez31INKDIIbOFDzGHlXWxbPRbNjLg9mSH7wOwIAXbXt+1hroavMtJOjYn7+USw01TyLv
9i890f1IUpPERYD+GueKU4vCtbF86dqLiSiiiXBYzmNXT+VjXw8U7DZXpqBL+6I/lB7vvndoUbIh
xFnMDOqm4q0qwUzz3DIKkYq6EawGT78t2isz6qUHWZyrFL+PgnhKqcyhthOdEybSg3olFXJhA/kH
Cvzdg1BKjfGppqeupu99YmLlvrwm0br0tRezBvpvtOQAdNyICq61RevvYJsYV17BpasvJg6CdVnK
uTl2lbw8Z1Logp798VudcslwzfIyjdNKTd04SIqVImOvp49Ukn9+9Qsznjh//q7FAy039aGTmfHM
9AuRmIqKWv+pVYazESmnWI9/FFRZfn6vC40kLrYTBSAMoHpt5BpB/hh2FkViAUHY37v4Yux6U28q
/TRk7lD147oLvuMdmv/e2/0bClUVUfdJZezCEarXXc+ikFreNW/dC51+qaediEpRcRWmrlqqz2mU
vapasg5k6gI/bxkWkI+XNXExZD2/iKl2z0JXlIVtafQnJgNNf8JGQCvNvUi9bYgTzrDnn1bD1KyD
5lmnEeVRdkZ/olZYXFmpcDfChpH0k9Iq22ouRa7flPiRiyCnt5VEO8lcSG+oB9HbXUPdo5qO+65/
HgVOHormxELhxMZKZyurxCIoDdwbJ5d5HmbFRtH2oP07cTNP7bXBIY44N59MLVK0XtyztpRKwHHi
W6drR89QT2WqHqrmzO/IsWobcrXqiiSxoULYqnrLIf3EwmF67Wso3Rt6sGK9oDLbNnPdKSPKpltu
iBVZAFEyeCyN5kHzS3So+yodj1r1PUr3qAON1EBRUNhjmW8gmthcUhrileCh0YvO/I4JumT2JJAG
FGzG3I6U0duh9SxWyraIilVR1w6uzLp3E3k/da1cG9ITq14nFgf8dFZtKJKSp3y+Kg9k6C24Djzq
vBZSfG+nXXKbS+2RAMezR+FgG59j6V5KxpVc8pOm2NJcSCvrz3wHH0KNGdRI+aFJSC8V6Qk9077m
EtVIag/2NONoAeTTl+BKUMR1qolhYHS3AUfi+KK0HjA9FKp2NzehNIgO58RW3LTAPCeNcldxAyd1
fkixH0mG1yu+CnUsTpnm89nKjPUz4QtKjcXVVRP1S1PGYhsZ9KSvLUOLXKBhIe9W++YTGf58XMwz
wwf7lqWZaJwGkDIzDiCdaj0RPse22EqUVT5mPFqmi1duc2mGXSwNZl7pFeLpiPC5vlXqzC7YDU+A
CstapNoVNocn7T5/oo9b62+WyGUMQwXiLHsMkBd7M0cmp0IPufIgH89T8lK2XbSDBbuI8zUiwYfA
J+7clru4Sa/wui9Id/9mGlaSloezooS4g0FtHXAbqvoDAy5otTVjYt4z1fFdL258XdnkiuhKzdPn
7TYvQH/vCfCL/roIQs1A98S+0i1bVf/qWXXxWKgpgNjJKx8pCLNuzHa8pne7+Jxz+75bcisrEaRq
0EPX1ELx2IPlvBOlylyPU0vNWa4Tu4xKlBrUXU22DqNuP1XRtE4TC/QuzLx1mFvmlR5z6cnnnvTu
uxi6Am0B9pMrRnlxpmAkuRH8SXwYY5USUhCC6zZKrmlsPx5wuHT89WYmeGJ9GqPMVcz4DUfip9os
t5WoUUUYXOmjl55nMV8kjTKlFWIdV/JjzS6YnmxqrTVInrXoyj1nXFmS8yuhuPms9lG3WWwpIe6M
njlQo96KzWuu1je9Nawl8D8UTIOba4Ckx56dev3m8256aXgvZxID7IKWjIkb9/lXGOTfU1H+9vml
L4ztpSRbCapaMNU2cQupOYKBYJ3vvpl6c6WbfTwHUrb01zc/wk+E2ixHLuZ0Zz9V5wV03yT+rVYS
DJzkbxZw4WvbnY93O/JSToyhXgV2TErIzuzy6ZCW+wCBL38U41mmsh7gVlJePXtd6HFLBbHk4SSZ
WGroYoZtPGhwNn7oUSb+EjLs59dZlBUqGxglpLJFVh1IehrIaqYzFAVA+PRYPpl9Rbi0y6dN1+fd
Ci5n0zh1o14z6/4jO/FBP10qkat6hCZSWIELotyONRZ8n5rH2LSH7I69z1gA0GEXVn1XgTDOWzNN
2/tGto3mQH4MEQRIgripJ7fgRBlxuk+ieMsnnNQbPV3HRrr28+cA5/Z5fzG7jM/bQ+zM2ho3HDLs
Tfcmti9de2WluNRZF5OWnhpioUU8D5k9nDMgaEn1lc6jgnL9eFTPoOT3U2Jl5RVE0zpyAzMtz3JT
xsC3TAhyrbzTFcG4U/Xe3Ml6/DVW6nZjWla1juG/rXGd9bdGpt0DzAM5EVgQxHD/6B1oFSDOQwFB
hphb+4hBTM3nIKZPsQz3oxE6/zGP8sgWMggbWS2lqymIZDjr1MYH4mgeVKnLb0ZoXHakxeW2yaEZ
WZL0Ix+1+KjggmKXhdbsrLx+DXr2bKYMnDwCXb6tqgpIKdsCZ1CF6dBIk3LTafQ1eapfajyaNwH6
zANyO+GLWg/JbgLZgZw8oEp/onrJwM2IKEJQsafI260gWhHEfos8RwPpQxMUO+oqcYNi2N+IctE5
owpWK1YC4agbY7uKoaQ4o5zFtFFUvY6dmNznopqeoTtEBXUQnX8nJnJ0r4ves+/LMCdSoIpRKnAG
koC/95M+bQYBTUYdJAJ7gqHGFKChk079XZ8JiTOR0LQ9Vdk3aY5RnqLcaQEcM6H1FEcL1HYl1r2x
qy0/OyBTNEon9sEVZLlyoKTA38Zl+Z349ltc9OFeDhO0kZEsPZb5kNyKfaOcLNL6hxg22l5Mo66w
M6XvbjMxabZ9M7Q78mcPg27Wq2D0vJtAqMaN2gr6Ifam7BgJIKLJa2ObCN4uI35e6N+joJG2U2F0
mxCS4FZtWnU9mn5Gjjqf1vHYSrfUPlsnPNgQMekV2aWmWWW+P62LPnoWzPIV67rQNmJqs+owt2t8
BRI/O4uQAByQUyuA5/vA7HZyZzxQ2LJtw+hbPxTpeqRaHbIW+KIhgfOlRIe2jHZTYOh2LUO/jpXw
2e86CBis/El5FAP4gLGV4/6UrfSke6uNeF0YlTNYnJtCbyelxtoMQSqM5yjTNlbj3XdIovzOuvHG
5igNjeDEwfSG+kvdjmzaJm/jK99FEhW4IA22qmwUJdmMTJC+mjrs7DxuXfVUmmTjKipvIALt6lq3
KwoQcLdwQtCAAb9ZxPlWtBJbbJ8HT3ey4WvTElPENz7tqjV0QnRUX9vJ2AocpW1AcqtUVs9TT24s
r1fso+57ubxR6cV6qe9KpUefmXpHBSS4TBRctzLsVrsQm6+uwFpkJH8GrbE9eYEuOKE2ObgJ7Xhq
UyqBOSnBAYSv0+bf1Sj5KjPUy0JfT7Tz7IqgZY9iLa0CoWFXJzj4xH/vutCpktC2xnyteercfvjT
2HU47uZfpUNuE39yqgFSuLLB+M/x41tmJjuxyhWr9bZgQzpS6K1Wgy1J8b6MvqZSQWU9GVGtPhM6
67vKHRN5VScywAKQR/zvqTxkHD0sCCYCAbYB4lBjPDQSb0Pp7HDYFF5m1/1spTrd8S9a8NDUr1Yl
O+B3HZ6jSZ8rMziK6U9YJA0FbQE+Z5tC/hnD5VoRtgOdtO30+gRcZd81ozZ/fa1Coz1JWPUF8S1v
X5ZhTI5nCfrZ/L9luFWgs6a1n3q7VrBsgw416BCIw1K2BxowKfci9Ye5jlJ0fmO6fDYpqwfmK8Al
KXgJ8SEIcWuYoEkCXxKnxmYLR+WY8a1rq1OVjYBYk2xVSOrRi2IHUi9Fp6F5DlR6C5kt8rmTQ1ph
E2Zwd/TkFgO4dhPQ2eAM70azX4VteB48kxlI2kUx8reWSdRXN1FYrZI8+dXE8YHvWUjxufKK9VAx
+odN5sv7QE+8rTd3Qx46r4+W3K+UsrnjHcW5d+BUKzsM2EG25o8Mob7hDy/SdmJXFPceSCXo5CdJ
LOb+lhC4D9WEurka9xKcqVS/XxlR/9b43q+ZttdL1IYqb+XQUANhQIyojn3ItEBn81vGTyjsg9Rb
F93TlOB8bQ7FKmmKHa9u3qX4FicPcfzalPJWgpwnyaETxrdBuJ/7TD/0NcEA+J/BZPzU1XorTzEr
PoA1H8yyLMw9oMdjqWju+sk1soJJvD8UA7P3uJf1cKPQYhiJfhHYRohJvB69hxDfKwv9fgAveh7Z
9K168teggewu++GX7b4PwfoQRSLjZQN1ta06WGWDZAMUseexVgxfh1Q7DmL/JWMpaRREyoH4fe7w
5fSl04YHzyIsxQybiG9cXp2eY/kLJV+rPKW+sBNvaH5sRu15uM1fZb5JXLI5ElZZAjjQEnYxh+nB
0JCmaTtMmBTTeGkYJ7ziZtJfVcNbtWm3j6gK1OM3XVRtcJk2qLq53bGbtqUium+Tx0Cf7pAIw8SW
9zlsuPkVmeDjBGX6LkvhydcK3enHKVyBgL1TmAoiS1yHJnhNLcZ2KUiGXatHD4JHUI2kVKg0WCoE
2UvWC6tejLCNzG4rKdqgvHki1UPo38SQSI5JTo5KuZLU5qCO3b7JVBMBXC3clwNdNIuznRH3zCza
tOo8XTxLXecIowdIhmLjtSmBeI2D7ikDOQui21LtMtZayGNMtEBzk0fNJyIU0P/kydoJqa+vwrCV
N34gbXupO4KRX5mdecS286ESh+cur+8nRUCpW23gaXDMZPjGfuD2/cBYDznjqNiLyF8Ta/xSB/4h
4fN27AbylVV7KnTzx5iON5XvbdJM+kqd5GPIUobUAdCZWoxstRI8dIEUo9IwbkCvUocPq4sKzeJe
K+on1s3skYgrHj7NZuitUwQCcp/1rD6Qy6JNrIj9MfGsacu+yf+BNae6HajqB0RUSKVT9km6Li0D
bZneQi0Jqxqs/ihv4DtD51TYvpBH1G1TK1ikMM3tEaF5+QrISLdFit6spWaSnboCz0/dhHYoeiOD
hAl0eEMtkHro8Y5G8k23xfIZErgEN/dFK5XZHRicdB+s0gHOEDz/6UEi7gYiLMgOGSDVr7UYKmcJ
DU5qS6MVHpBnaKgw8G558KvU34q9WZNHa4z0SYKFfdIEtdrmYaeiCQE8BK0mUVBqqcGzkQThS0/F
xEHLySbHaTN4TpER40U6m94EgRV7u07K9Lm9hxj4DexoW4STsxeVVLtNPOCsa0EVfmABCEUVYlNs
pxSufmkQuckbiN/6A/162FlSihtGXoaSCB2bwuQpkIn4lUCkHkZrwm+o7Ke3WpsGAq1JMQIT1gZx
3LBvpqzPNFMJ6yNT4Kgis77fKXrht3YeDs2PCPDTfCEsG1srBiMcV/2vohKUEW22BHC+g4F8Z3Jw
W6u+b/XrEKz1ulXLXrA5msF71SC1ocATUwZwWO3HPB9RXcSQyUqTvqgaYCSlPGvOnmZkSL/NWfwD
yYjWEbZWMWXbboybBOy72KyjKOTI1PQxGKe+vRNJQq2UIW0RqU/5FxQl2Re/QqmId/hPc8gI0aY4
7obK96bBbFnIM+3HEGTxvk7qBFCg0pxANckrQ2AZGAF2O2puqivPK0CheZ0ug7s20vZNKwVtU8u+
fO81AOwAlmo64eD5HNFSDpTKgr4ei1Fepao5QHXsxZ0fGOjnuwQCsS6mK0AKFo8E7bMIeBiI9RCs
QHA2+o1UY0uv8ddvTd+0z3079acU+d9GUErlNqzCGO9ssxQeFHzecO6t/DMIwemYVjIkbFUMIK0J
Qj86GZEhR0hYLgRrpneFuvSdc5P8rU00z8FoXTqBOoQQWZnmutVk6UY3Ku3/cnQmy40bSxT9IkQU
UBi3JDhPoqaWtEFI7RbmqTAWvv4dvo0dYVttkQSrMm/evAc/so0BthHiPM+S41sTPf8zulW0hdrt
HhI1Vrshr62jVuTEGiqeOXekhuI6tM+s57BbbT1gT7wESa4nN6LuDXmNIq3vow3VjYz/NF0N6SA+
TM/oN11njAcfNOm7O0diSzZweosz8WWm2V9RercHb37Di+3OBYiEFQcuhY45TPyXbOYsss8BigFi
9MkvD2FVApJ7+LVdsqPJbOsZq8I8Z5X0OfPHEITC1pkILfCXV2GRYi3J5PeTRxJ9aT7Fyg1IzOSm
41ukg/wS2PV2WKivC7e6Z05ADWkBw6CV6iz1kg32JXGjDbEMr0FAHHPRURUtLiu+lB1zsO8o7gU4
rqwNnuNivqhqwJwUT3cKmK+KWGpIOnNAGpm3g0e3Szx194lMXTkj9Z5p4tBfriPpV5khdlmit5Em
U3sKkofsw5jH77O1FIrMB1P8ixv7y4Pix5Bk0k8E1SKdjH8KDoIgF8+jn25t7+ENKgM26ceofzxE
z2WxrEuWVULiPf2t6H1eNdnVfvAetDDNxm5DRq7DKoS3GSvOdQL1eAtNHFN2dumW5mYsyYUIsVPf
5K/dVG9zpGgilmqIRcKHfWH33lWTC73LKne+1bHwDxz8zK7sSIqVFLncWc5AtdBHhnmsKtG8SsYl
5bZchlvh0TLooJn+jr60r4Mk4qu0kmuTR1e3Tp5ZRSLq1OJ+SSaipLJiVTnGxZ0XTU5+esJh+unL
9G+V183GSU2S16vyv3ZwbnpOL3kHKS5F3reieUVIPZGrdn2fyobFZg+ox8OF2LvroM03M3dhr4d3
zR+oxuHvRDLzxqk9tcpKpIUYigARXuVvPhKXWRAjt2oiSn8QJr9j6/IQTRdH6P3DiAUDhYS79J8l
+JlUqVMqqsMgE57S1ts9Pne/AE3ieRGlUiP81y4gXDZbCA3O5Iir2PuYFK/P5UpZEZe/IwlrR9jC
FtX7OQMOsoUM2G8olH47vCBWvVSrxyp+4HrfQe5vH69aWM29rPTn4tbHvuT5TSqhnlnsyo6217i/
nrCyvUjK7LXhOF+5cUUqqTEdXA0LUZByHLfiDALraPRqb+QTwdPjzh+Ho0vQgU6WcdOSsfyo6dNt
HxVmONjpejbj/4phIPGqkvuoNjgQDLgrZDf7Fr6EXuPjw69AFMKYfw2q8E8umz1hFDTE0pP2pabC
X9PYrKvmUcDO2cng82IsOkP/s+t45S3mWQkjW8V9+TmW/YFI9JOfLNfMS/bp6PzMJZtSdrWTitzU
Li6uvKZtMGTZxqQtdtyFtPX4LzEnjyj9CHjWbHwVSX0SuC/Jzkzs7dJUyWrwOw5T+ZBzQKPQzzv2
ps99Z2W482vDrAHoKL+Mt1uq7tgTRdKOxSkPlu8YfaRLFOakOr75PV2V09Tjyou9u98OZy+ozoXS
VzB7N7/uqBV5+mxrvpWWeYzN6rFd8T0H6b5cCIP1xuAzY4+d+5tp6QAisy+HU453YsW36a4RdmbX
DEflnyF33K3YOQo2sFa94R8KI/jwluXWTOJsx/NvZrqvk0dIXpIPR/uRScGiyJnIyLc6bs9ydC54
xBpCNJCGCq84pNZ8t/tgJ/L216+RPkXcP6HXfOE9ZLXBu3XF8OkE1OK8E6kOXkvP2Tu1QywkGSWz
Nkc+tvh1JmeXXNR9muf7MVUNnkxf7fBfOjy2cuPNukVCUS+u8m49RfwqzcyLP3Y/zpTPeyD3y7rq
7W5fIlXtmTeLNW5eCoW2JRkkOfY9hfEc7XiiU+YGHTnEdkUGE6WKaxCL4c7Oj+R7XLqWwbOE2EpS
H/JQFcXnrg6GQzo41dmq7XZd9q16NoLZ2Ri17jBO6blYBW7TPFlDVr2kvpNstJ39p/PxfZjT4uJU
j+jX2bJO1cOBxqvkWTdmoARiIIi1GkyT74iuroWcJcSjWn9MZoqfMtDFEaEueG8n0zrEli7Czm2G
L6+0M71eAG/BfyQh+GdSU76WJc9PYxeTt0LiyrdzGTnIYPZ4bDuuS7eF6LOKzXF44lNtv0ktx+Ga
C4IhIamZ7bbXVX5zFHVM3lF7ZkDfGZzB7FjMaiE2ouvXA0bgTUs4Not1AElWg+UTR0/YzR3MVANO
aLDjD8qG8YWk4golE56OxXG1lqn/TXnhPQ9WrD4EoHe5mnyzaFeTsqKMQGinJdjHkQSMs/RWHOlT
6H4Lb9oUZDNxbaqBaHO3znapWWFlawcwLbJxxbFVujk2YKkO/zdaTk6RXDV8+U0FuyaEDZJf2zIY
tubYMF9PPRWSWi2uy9B4a2GO5DeiKz0HS+n/TSfxlESL1uvaz+a1NtIAXLXTj5LqzFLbQAm7p2Ix
k51PxxYg/DYby8VvbBlCnxOSGPemGTFlrAIO2nkSG8OEJlbHLl5RJxu9fZwP6ZtiqWWHG1JDgUiN
vVpgO/jE4odEiRph7ZGSbLZspdD0mOfcnI3Q7u2CcP6iILmINbc/SRebny4QjfMwldZ7JieSeY1s
zu+GV0frOivbq1bzj2xnRCxeQXNehIzDjt2HT8IWutAYp4GE/ag7907v7GfLtK9KxeUV07VzzHLQ
OMMo7TdV980ZbDfsmBhQsfMgfMQszq78hJtF9G0R2nkFQFbiwl5gHSHWs8OGcMkB3Uaopx67eY41
WO8+bClIXK44V1NXbfw4r0KdYkhxtUrgrtbFSbBtcptUhYfeJizc5iscVorqvGzrcQ8Wpl1n2hPI
lB6tiTvKQxK0hH1T56l/WJSIftJ9BEymEzQdhP/770bh4DTsKg30ipDy5WaXkcAE06ncWlmJquYH
lyNI14Gsm79ZPNXY25W/xjatQl0D/eryuDtmBbJwIewZvqscN50gu3atYG98y4G1OlEZjAUUrq6V
LNUyhxEojZeK1J8P4XrwCskov6nGYB7ltY/ZL75mEvWHZdy1S/DfFCXppjQTnhJGAKFrAvslzVTz
3MX1HeEd7lnvaPSApgndnHe0yvphjdzxqI1SMLGDR3fdzPU6cOkBmJqoT20Z6Zqg+5n/25SGmvdx
26WA4ZS1WFsVeQ6fadxdvBEYeYDB/RoUiBmG8N2NNIA/EStP/HOd+Uh40v1yppnRYiYAyrZUilDR
2qemq5MNeQN6W3bTQHoK8fTMjbpIhVGX8g6Z3PY+CxHb3jTt7RhpxZlcVUBsG+8PvBrgbk2NOjuS
gxwlyfBV6hgAja0XWlxnIECJAmpU7rwSjM9XAqEr0ZUK84Wd1bJw/xll1h2lNihFo+gydc1vTAub
VuWlKtWzF5iXrrVeU8aBm3LJ77Clj7RwlyEtfwE79mCizE+ZU0kXOTCYto0pIxpC4Kciq0LDsRqS
2FubTHhWq3i7uPRs8Uoj9aIN49QlScrKSv5T+C37Pkn3ukQW14afmKtorv/m1M91oNikiTaOa+0J
ek9WZgHPQOi/RuxscjKg4bHdykDfqtZBOY2CzcQVXE7Jfm5sZiL4juxx+eNjY1JZs2cyfogEiqd6
1OVe+qoKViOgSbyztfKod4qXhhpHFHT26WjyS/fJOVp6vX4M8GngOnqo4r1s4jdjsK9x0bwXjv87
tfLg+Pkf4khRiyJoMbHL4FgtgMcApfzJKgrqdqwQptz8MjzOYASEZhVYWhGPVUHqcbwXYoH7UEhE
V7d5B11zJafvR+fTVx3PH4NeDmqS+35Blmy19zxW2ZVdst94Np6t0UEZT7eNqt0373FxUDnrdean
/1oTBpNMm+1CVYsaycTER6pYKAs633ojOBs/mvHRM0ZlFLgvoaWbWfQeSMKRJeOXKLD2PFUMWGXT
rsE30N41RQx0yfqYDe+P7LI/thdPbNL47qrhnkfXP0olz9GI8pIubXzG5leGXl1uCTn/0VWveQxa
J4TAxM6u7TFlajGRkXDOvCyjxNBdf8pGOtKydNbk/352iXEVQmTrIDEHaF1jv+Wes4ggc54nFuyZ
AjDj8UkST/oLf85rvCS3kvODMP6KVOvM20nP/q0C9PnGCudaXOcGsSBo3FsOow3Z2H/rm/St9bXY
tHkwhEs6fz0ciEk63cZR7ug6cJ848Sbgn4CZqnYqpmCyhhcjjuhstX9P/Qw04oTDsK9Fw1FWXWxE
DfBmUoR8n459NW6mnGGLYVyh+Ghy/vTON6zQrauvxUJGdSeF7t6IEAEKBiNR+JCeE477Njg6JF1u
Ah0/p27/sbSiQBCNHoJ7Ou2ChDuzV+S6j7V43MDJa1c1h8AbLm1KedmUJ4+nPW7x21Xer9skx9ha
3pjWXQVGf5L2gS+YUUHASXC3C/O5Y0dybRXDV5Ta3sot0jv/Vq2zgiR20/8G05CsSSCgAFMlmHP7
5ubI2JUlroVPiDDgy/9QytgrX9zPRcTeAcwOPnp4AVsnidJ148GieRjwy5wqIq0tbuyR/vQ0Z2bA
UxC/G2p5L224WNFMOmJSt4obl16o8DEhunmfX+28dLdkbSfbsuFNR3n3NknE8KL1/M2U5r+itD6o
m4BABnmxWVqd/p1q0qXrJOmvRK26oezHbtuIDujmMBhk9Ad/YzmpvZXKNw4kRTM1dbfYxJtRZwbD
rvmxJAAjNxziZHnrHbqFJJfLZrLb7tUyh//YICbv3vOslRrTboOJTh4Hz6hCsrIxFuN2vMKKutV8
agm9rYRFoNCuXFSRXSLh7VCJBlwyyjoy3c/XZm95SNy1U22XvA1C7iaAeZNZvgpHz6tEtf+yJOZe
HqN1PEl1pHKfb1zh3n+97pwXrzQw/KhI6BWJY3moUr85ufBW4WMaxb5jqXrjF7xHsYUYJBgPHuiy
ojWk5+ZJlsZnOzFIKkF5v6ZkHmxqOETrrgl0iOgxnfyogD81W/G2m5V3qafCXkdW+984s/tddnFJ
P5LAKu0hra2sqfg0RDNfzcH8raayZjZbM+meEn/t202DN6MlFn+UAjEnP+kRsXJ0eL6YaPB0c3QD
Y1glMqFGcWjJstFWe0wuqDkBntkpm0DSE3W4Hnr4Uhzo1UbUDM6RuJJNklgc9WTHQWwtS2Pbu9G8
aWtvXMc+4YYmNdOz6HUfKsZ4jLZBI3mznEO1+IKbkScgH3uH7Hevma4VMZi7ycHLZffzR91hYGnM
OLi3gUELb6EtK2aN+DVgHfAE7n01QoX2GHFSx5kMAZPgKbLzlxnw0ibKhg4ojKwP5I1DUxB2e0v5
C1YB54j1ZuZsrah6NPlwVpZ8wp3K16nZiiMTPJcuBdJlbHDrkndkr2nfOEZh0q2GppiegQ89WhrU
Hdt1sk1FSlvY2JO9mn3zt1UGqCoMxOusxx6zeNSJ/SKYdwfimgLaXnOZPcfOKFdC1rxxOD/Ws2tc
IcrqFVIcRuXSmVZB2ohtyWvkFh/e6TK/swlnhD2kwRa39hOB+ulOdykp9vV7m0zfcYz82IgEyGXa
0CkHIDYpYBAix25Zd7TCa9P05l08T/+ZFsVDUKG3AzenqRzlBsjOyDSUSLuxYdyqSjHfPJADq37k
MzblZK605A3RRmCvsyqa6ZeHbiNVPa27OC756Jw4bL35W6bC2XgSGA3xftGu74wZwKB4ywPfOWLx
qMK4HJaw7XgBUW7c3dZCdiDPBPxH5idrLQDUVv64I0ljotrW3F4BBPCW0i5ELvmkUv5AIaJumsko
T2Prr2k8mF/xI01K5AzvUSRXluRM7FO72vfK+zPqPllb3XDGJZNB7MmbdVfzcuh6kNAhLeSjyR/T
nSoLrl7vpxej7l4M53FLN9PerhNkq4VRTIPIT28wDqQ9iPe8qPWm8kUVBm188jJLHIU2igM9S31X
pXQxXrnPgWNkG9lnMJodcWtAufS9pGDKSOuH5cFdCcUGXwuxsUtNjntdj7wIM5bIERnTIB0UW8tB
xInKwrxZgqgJL3tIiFYmN+lSJCtYwPFnGhgNarpE1Gn0v8yhZkkK/SeBPYH4WzORwiYcIk/UYSWd
5mRHBXLbaFrcGoYd1vDVQHRhjUdfmN8dW30ZpTDvdRTFG7uPyns52tz2kTVcTC/pdiBRi9Bz3X7X
TglOyMlfVjkOku00L+MLQrW6pYT27Yyust48pFsGH0qHrk3WhBEDb54y1yfDEuv8gNZ5UWSBbHqz
lIemyMsNFLjlxK7zw7lvlahYmQ7jWvCFnagB43p4mdq0PPZTlW2HXERri2h9Dj2j26C05Qzv4uBB
sVGh13AXd11nn+kP55tIrJwytB3Vuufdep0bt71Xk+iPRjAaII+sGPOG1x7iqA8+rJ4cUifvQM7H
SbWrF/CGC1CZbR77+XasE3mPhPmgWPnOLWgseQgMtDUj0kGYEAx+LUd+jwyc6G+iIndl6aH9Ghkj
AA3tmpcHd5oMomYAKhy12Dh0wYBaDhbnbjn9n4w0Mwsau50oH0KiYfg/IkhAVQeV+Vp3ZBQ9KMDh
BHb6zBwi+/aiDNNaayXhXFXjU56LE56Ia5QEyFvefG/BbpA3MPKWANs8073ov3HvBDddMsCuI90d
FIoqpdBQ/DAT9+Oj21mT/0crM+dY89BTG0yGw6ECQvKp4sA9oY3KcZ0jQ6uVUK4MRe3Ke9wT7WZm
rQrdAB9cOtfxwaWJ2gCBplsa/ba9dGZEThPVNBN6kJNUMVNwdWfrvyXmO+aYxBUHzPpC2EqkJNQZ
2WEqR38zUwKFBTe0VJhNCiNFu50n8zCS2hjqyR9Xs6imdSSVenBs2xAWTrPtGpyZkzFPGy+3/a1W
zCjmBBjOyswr57yM1bJze5dDPeh9ICeLmi+dhSMvE4nz1M1Lt6vivH/PVPCQqSI57CsQhq/w26pz
Q5P3n7mI+jWgY/pg3dO/Q9dJNlSR78XEJ5xbebkbYBftrMJZzjxUwR+dKSQLbbe72VNzyLHtHvwZ
zlFn63SjRQ6+pGuHOzBuIFzBgDIPT7V5yZi4PZdt4APmhBJpDoDGBGSynena8lvblbXFWphsYnPO
1q5h0PtWhKF1DJ6+HZDV4UgKO+C4Mvnx26rb07U5YSGT5q0OMrWZkODIqs7Gl2xOp82kjeRTgPe6
xUPpfui0G651UE/YWFRNay15SErT2Mxl4Tx5w+jdZVWL16ZLvB+7lOo7WjzvLDEf3MFz2p86MPOb
Tl2sZiUcqaWMg9eo7rtP24mXHabGeh/4FsUG/J8t7rHxFVzktHFKpoakaWk/nK0lPQPcAf5b2Gao
hrr7qNnx2arBIYU7yrqd6TjF+yREd5ARWisrvda1ZKa7Ietu+GfD8z4ELtpL5LblR7kwfBVDO4di
nOSzynuEssSJ142cbDw6kDRiO+GYhKh2wi2Rs940IH4oGX9knhNxXk3SBM7UOVfwh0wl2CY4kX3Y
H33PjaFEBtPrJLwHIcWN+U5Phnhn/L4AE0uq28NsRhKMxW0H1LEmgtfvWOCO8D9ltudsK/JNGPP2
pt7kjZfv3Y4VwakvFPP62riMo9OATuV1floVLOowgiOO1tmOf6vMH6Avq/FA4DejHNjB4kCcXXtl
FsEaGPWz/EPiWXIWTj3RPkrCIxniG95acw6FMtHTk57kcohsU/twB6cJos7SXUaZLTfRxPQIeWVc
AMV/8PUeUQKWhS8+XLr9Ah/4GjXsWayr1G3IeGzG3w6wDlGRuh3e5n7ODtKpg3++1DKMsyQ5DS7y
F8oNE36CfMeLdpIEMiADhxy/Pzwgl684LPmSQ7Y3n5LeDt6ciFpn7eiaN0ksPutNWRZ331WJnQ5m
trrYbZWek6ZqTjDNPIqvbhj+mxLq/NbKG3u9MKqpV5ZbYwxM5PgnM3LxNAQcr/Vi+keWOJof25/k
T0yHuGlk7LzYmef/t8ip3zg9OEGvjglje3xPzJiYRgQygLoJuMGrR24m0o0Z7To/LZ4LDqWvSo/+
rnR8+Wcepu6SJHazB5JnnQSEPgKSSZIu/WX8ikeAjHQHTrNtpKu3gd0tbwRNwgkW8XL3Ao5gn5ki
ZF5H9PDXTAjDWWBFmwxLS8VgDm6zS1A+bFb0pCbt5qMhcocEziTeFnbKzNrS/Q2NUYSOWrBj1MC6
crSfW1sZ5c4hMC0k2qzGk2cnO21xodazxGDa+P96F0NPTVV8afsm+EmKYKc5NFeFFtYN6uG0gpzk
rK1hqK8MUgX8IgrcojQGPC2MIxtGWHQnAtvOPOfbOGI031lNvvPJZcehyXOQd91PVHjyq2sZhpNP
hcl+dD3iEEp8Fk4OqLUyEYxpdDaAkjDtGKXeBCOYvATl4J7W6XR3OzkMtI9sPqJJ9MuhWkbvJcux
k8KJkGtCPOYQaJ/11gfznzbDzUkHgxWk4n+Cs5XCrBzrnc0nhARV40AtvOdkqd/TMrWeDSFhcUlf
7uY4ScK0nsoQztIhQzBflQUqGL3Lf7IuXxM8zkQ4ZI4BmxCdGlGOJJvat6wv10U/IU96mP4aPg28
BzUo1BCJdiIN3P1oeNOBzpK1/qFaBgxrOCeDdKGQN305/pCsindAJ8Vt1qV1NOuhP1ZQOqeVLzv3
WCwVePixhg7lFCDFpbcyAwI+aLmpNdugM1dAkcsw9Wc2FUkpvmeRO/zjzVm+Mt/BMGO447pxiJ4J
ikqEqCc1OOBxPOR2+0P4IOOw2Rm/pyVwWIaM/gza+S+qlr8BHxqdiV+tHDd3n4GoH9nze9U1K/5u
+RtQ6KyTPNrqxboQ45I9gHmPtrZsqeAluTraM65lY/vPeWl22OPz4iceambDwoFh7i3QGuEVolGL
hWxH4u3XU6tAznUWgGmyKKly0kvckwXiPMYM9U9hVbsGl7rZpnI1iKFYN4HY95514GYzqIAxb1NU
7gBsr62Woz+R710CNto0538c4geV4anyq+W/eWlDMkx2eRWcYWuzBPRY58UqKCFUp/zdy9Sxwu9A
ZuVxFNFLbQ03o3NVWOVOEqoWE2bM9IEdh6OXzRIYH6HDviw9EogSfICd4DQN8Pwdgp4lYafwLmzC
PY4y/tXUr7OxA0m38EPuQI8e0PRPjM5HO0o2QSb4JSr/WJbJTfbejYyFnYjst8XVF89MeMCDo92Z
+zTpwqFJr3nFP1vkKrawH9RtvUaxLdbzkO4sfuO5sG450fNVne6bSh1oA7BxGrjZ220JWZroso31
GGYurBEvtcVe6aCueCC2E1+3JZpu5gzdPcCBb2V6pbAU8e2dBmT0IL76mq6slvYpYQ6JXDC9Ybdi
s2u6eC47DiNvutGtSPQVq1g/THJganeezj5bYb0rjiOMdwvhCCvWtrcTkEJMCqMGv4qdOswQPldR
y4zW0+2nUXMOB3NycmXCR06o+1sTJT7Vd3ROovi2OApYV+LfZdky4CjdP13fGDTezfzcZ67DEwmT
0XOw+LbLlmv22dExUl7TrvBuGnuRs8Sb9htlapwAS3uQOqVUTJZ7FaebxXDfMqdj3Nd+ZVJ/F1YC
cq6DUt9OrGxgwbUok1dK9Kemhhcqi3hTO/3G4ryCyFuEZidCOdihR/eGDh+/gBR+Lyp+E+XSxHtv
ZQnmTc31sM6M8WSAflv1JSRX3/KOxMj/ievKoIJsBe70XPRJSLkn3isF4hOvNgvqAPiYA8HQ0WfT
x2ztWtZ6sYwjOOdXx09/dGY9++P4xfzji0t025jqbSaanSa/qjhJmdGUBgfcqObmJmX83C/NdmzT
z9z4sYmE5X2sFj9kwrxpKMmxul5M9PPFNEIrTv509J1qgVHZtJ/Vop9kYDDxzfmi/bb259LocMoU
pl69y1lGzycH2c1xvic7/wvl5yfKFzyC9qdq5TbNSLxLmt3MRwsH8Fkv9VfJ5+RESB2d/m0lsa5E
9+d18eLyM+jhz0PMKbww906H5DzmGT2As/F7MNqTeHZIaHvkhnZ9xFBJmdulG69OnCCtj9PKM1um
R7r6rpE3sHRtaVTOlicIcXBBrHsrArq+nLJ4fozqvMFZN5ioEjWF8OCfaonhRzob11n+eSA/WTqg
faZFnbX8MqoP3xrWFjvl1I7PvZe9sNSfztnOE7h2DHPNVuu2TMejXelthosH49vzssDixK6XZ8l9
GNNTi9pcujPLvNatmi02OF5nlpIGj3lXC6I68iAm9cWhn5eQoi50TLY2oN1h+SbK14zmc4ljEefT
XKbvBaPuLA/2VsKieqbumedtHx9VqvWOOd/Jh7mjkoFSewlFi6qk5Kq1x1OfO4eyiA4lEmrqDAft
xFxrlK4G7NZWnha23B+PQ5GNG0CVqwdEIBVsLOg5ZtTp08qU61IuOFJfFEmSj115vA9hw+NU80s/
Ph5LdnfooqGTmH/IDYjZyA/4z2KnvvoOMl3DmInPa5H6Z+w8hmbL5vG+xV27s6LySsR2vGrdNnQr
Lk0egW4y/j1+x7xwd7ER73ScbUTlvXkcKbmdZoTHoN0m05Nwy6Msu/9YADqBDN4FfrF//GBXjIhV
+v1x3KITbzlv1kHchITBgwT2VtqipVb1LifwJnCzfdVpvLbDehAN9tTiiID/d4ns/TyVEIJsZ1XX
4onA+nXBaZzP8w4kYb7KLOx3RAloLmktkrCd2xNQopIn6/Fu1wM12zAempSpHkb5bowu3JyK316F
JjOyIlbveePcmzm6LaSqSVsyyG1QU5s7C+A98uBr4tnP2unf2KIRnArZduyt9ylr9zN0YjSWx7tU
i/OYDlAIbEH4lLfTmN/AszJ4KofiL0aneBWlbOloow2dxQiYdHYY2YUFlk2GaGW7KmGHpQr2E/xr
zvq6W7uZChcvucvY32dp9E5Ndotipte8gB9MBNc4K7ZFC0bTjxK1d/rAXE/4pHZNTlXgYrAesoe1
MlsRbZtuujr1N0bpPFdqPJWih5cq3xsJB2mamo3S1j8g7W/VUvGOtediTN9kWZzGVn8z3n1XTf1m
xoVcRcvwDvtgzwF+rnvWBgxS4Bc7OtKX/ILi/oXL8yqM6T7T+7V2fzWWfldk7rYorAuyJCqfGtsT
+2cXy/SBlxrLDvpiRzoS+4YTvovHr41IjQt0tK+u0WK7Syg0osdDlSpWVuaYjkxPrBcNpsIpXb9i
rHlpnOWpDaC2NjM7euk87LLUuDI1M/ZUVteZA45dOZCQDZzs0zjXh7lAXwkgagSkeLV83xKlntsp
4JYjUYNbeY2nHQ9syzfRcJk6W/FOlcl21syO/IJljsgy4WozXmdquPWn4pgPcJpH+Yrvc79wvQmk
LZZlmMnFrakxZzDFFQNEOx5Ofwgwi+bj0RXzc2sOTJKRXuksuL2xy7ZVLnmF8mQb4jouCJWZMt4D
9kGLoTgGuXpjsEPuSI2RzuQARxN6aYXaOZ313bJjxJEkp1VaJBbrXel3ZxiMXrijrA55kabxHBV8
z4dYXISynqVdcQ9P9jbtin8RJZHkzEl8Z1gv2tNhFUEFHfJpa5DXMcTTgnjsSn5AVdi4FNfH0n1G
Zb8vS+uLGYwJCJhdm8f3sIb41UTlPm9w1/SefEjb8YNtyhzPf5J2+1syS4q6mKqMyr41pwtFGNsq
5nichpbIp/4elfm7YRRsXwx/M37SceoTsQYhsW6XsUmIaZk0fZYyNkY6/iqTIZibBQcz694fQ7fW
MXo85MUjB+5fnfj4CZVxKqflaGnzYZb+h2l4lyfNwzy8s3p7XznVHalrz7bp47kzqw6SKKimdDoy
HH9xOPVtbtTH+13CxRFQrwXe/cZ4cfOPYOS6i7d1F6wDngPefYrN/zF2ZsuRI1e2/RVZPTfUGNwx
mLX0EPPACEZwZr7AmCTTMc/z1/dClO5tVant6spkUrGYjAQBhw/77L0O1qmuXyZ0nwJAcjfDSObt
JH0sN9boX71UnMgoHMy8fTKGYC0dbyXxkuGKITzirLSKBs1Zv+rJWw3zjvdgaf6bj88UJ51Id07X
POryrPcZ0JP0HUfAeqzmngP2Kedsisr6xo92WjYTbebsfp2C9SWHmPWHAIuKb4eH2QiDF8lvkKUT
/7HgaE3+ceX5e4guMXyVJK9extjYW230A6LCzsfXlOGsyJr0LkOvKZ2rb0jimT+b6BRImntlJGhr
yoBDSXW6Vsd49JaQZWxiScPk3vdspdiyboDXeKG1dZzmxHfnYZbPg5+bz5S761Ay05IFH48WJOU7
ZdU/K/bkZOOyp44lMujyE39W6Sb5udkTeodIPuc8VqaBGKjt8y6fB7TuLPB1pisVukttqBqqoA1o
ScZyUePoUVsvK7pF4md4+LJiIXgDJEs5Hx056bsySfux/oig3QXteFIwPDBXv3qBflGi53sIOL1z
xNi3cpryaf5/oafblIkdf8hqoBBBh/Vf4PSPcY2Bnl8NC612HNBGGyfZdq5+LIXY0UJ4VTuY1HPt
MTF5nnPLPPu1nT2h5K/m44X9NP9tkj1W1uUHavN4QPqVWVnnsHMPfkEqX/r6e5GlG6v1VkUmd64/
bKchhSGs7QJeIYcts43VVvejx4SJZXA5ZYPooS5Qq2YO0p0r55qL97Q7YwrBZ2UuJvPVVP5Ji/1t
b2NT6ZZ+9mo3iGacsjV/X1onp/lF7WSZIeZy+ROpPnTwJU7wVRb8AgK6IoD+bFM9XkxRjQ7trauG
A6SfLS1OXp5V7qewufFR7OZXU9zPi3pf+Ct2xoGBdQRJle5xvKnj+GZCgjOmbF+7zdGPDdgCzBpB
0WDbir11oWLmrVmKs0aK3hS+7Ng17lBPkIudd37XwX6aW6MQJqe5GBa4klrD/EbZPOGBl7ZhGvMr
NraNtLY+7rMV2aucBlI4d6k/YQeto6VP98Uk2fKV6VjlOtH7X93sZ+Z2RLp4FAwr4REqY9+geHPR
8bBIPEgQurj/OPlTkGGzthw1en/7ncJhoq8T7NU+xumEl46k0RIMYDji2sbO7+E+3VZx2VM/yvVF
NTKZOYBaFySlQBd4OA9CrGnssrZhlMOgBTfH0fClTm3cQuQE5qnMAyNMS4mtY9okduRWquhlMK37
NDPv+UUGNkJ2UFxmSk2QxJuw1Q7zBMTLJali12240ald0LWGJDWBGU40rcnx327bq9LlE4TahI42
rvmVIALj5j8oSv4xU+s8Sg16UM9zOGEIgsvhcpxjL33/oOwOMQ6dIM9RHavvVMzObLbbJTXQecLz
z9xTo3CmpV016Uy8cqwqW/mxhZsM07mnNx9Jkk47s4+YFFKHtEtJek331Y+ianxq7u7FS3HC6q95
AgEKNNlpVCUfMYRvOjM2vUcGzIt43KLOssg4Zkep5EOqk862nYfYwn3gae0vJ04fzNnlHeqv4yT2
SfZcuW/S/Iq7lMESrztrVVtdtBds09Ch9e6pQ/pda9QfnsIJsKCjzPbTHVEiU23C5TcW1I9HnLeJ
bddPfplF26ono20GzYsx4pcbBP1d6RT4SUlLYIxsui2Nd5OPqSym5xxHKJH7YmS/odB97UH8sCeH
bIkRNx9GqcofmqgxVpmxjpVMtTrCiteVF1v0yAhF1VJ1adip4AIr1/o4tkdaa/SLcd6ZMABbSm10
pojGRO0mrnw7xEWI47Z0o3tFiXvXpIPPadxoKXbnnMIkqFuf2ura9SYTQMMk3mnTbkbbWuXW52R1
U7KqsgF9N3Lo2tiazZ2IWvk0uzxYg0Y8LoZiFzo5dbAUSUXq0XI/upCps6KfIi0UcNFhQVVZRKuT
9gc9dT9dX8FZqNiXLtpWgYS2i/6XbtJwcVFENn3fNToJChlmi9TxCIMwYq1tmston7iKQrPVQsla
mEpZ5TLzYuexdIRxTJKcFVyqeIfxDwdlUGJTnWj4zrwW5rROGY0t+TzivzgNYP138hy67XDPOonw
6ITVtS4m+VgOXUglK2PDDoV173qV3FkxHS3nn6hXNMJRR74TrDBQJBvR94gBg58Hp1GT+bZlllJD
8sa5KV3U+XCBAnMYECsyNPOljCsynyavRoHANx31Kn8Rwj/OybfBL44ZO+AJhcas2Ak7+E894z5z
jYAOrURrOqe4InEgK7juizMQUe2S/fx+Gpl8s0pSulq3Ifq3pXPbSurudqZgV4T0QHTUR87ju76T
d76tjprtvrmVvvZUtKUR/VGL1cXO7YVBUiUozcfKdl5I3+wsYZytJtlZtra32bJNnfYxj7tZIvAw
My9MEzEe41qVNfdJQJfeQP0gjENayGNh8yL6gJYBu1OOjYt6cFoWpQq5Xpcns2ube7M3z3SkORCP
SLaNKjd1Uh0Z4iQ0ZfnehdrGwMo6tQpVL/D2BDcwFjkqX9WBeEzcAHqeiTgqQQ3QPsNOtPvGiDiT
GvepAIFe4nUI+dlOJs1Bp6HBnrWSs4hov6IRHEqXPdHW6AFsLxQacY0jtHx3ONLl/jlNBkjmbGdw
Rp87jwwUcJOl0OttkNRX/CoYUwnnpnW0ndxuAyXHW5ajrBYECde3HZhlnZTBWkXOYg+U+3KTFFjZ
04ZcRVJRlQmPXpY+e3rx3uUJD4z3PUxpLRON9+68Tgxlu8lC98GP2/O8EapaMS7l0Kyi3sjXg6N/
zL91XBrP1ghKL5Hv2pBsdJG9OPU8/QXNXeqTrG8cDfqToR+8Mv/yZXnpS3XoI+eCKIwxJXGwkDE+
RnFfFhjLDGQFTv3sTACYy++RO5Q41WtANZvj5gWd+tQ1HT58c1ePJZ4OoZGuCN+4WxlYGJMEb7P1
e3PVTNFzxIoOiWCXMjhmkKAF2SfFVcD5qiPYaf1w4/ExcpN924TPfpj9wpWXM90n+wQg4MhpEDfb
PnY4bTvJxWjw/pNHIRjqERvhZGR6xWdZDsZK1lx/EE1oOlG2pCC6h+a4nNnuThBjpKWJhW3guQHK
cej1BFmGk6QX1ncOdo3WZUVmRfhZuC0V+GFOQpEBXxg9s2Y9vnWjc4f/eNe1wAhVv7Zc7V5vmleD
d1VxwmQ/TjlI+5wlGDuGXaPhVWuyfTXS36nxXYxd7VvfqIfUB0+A/eZaaHB0rNHlwNNaO6QhTPdl
/pFhP4BMEx8jTMyHzMwvTUEydYgNCrgxHXrT4GJRIzOc5g3XHdvmMr9y8zcYXYJ1FbvxZcY315Rr
eOJasSimgJh1gauWOBDxyRC7YcDBfAq+G+lemgDxeYLsVmXZoe6NVxzj27xKL6X9wRZjHqTxcsBQ
NowhdRTn0BvaFym55/l5khJ90JjbsLi1u0ri7Elj5yqq9Oxy69uZLDg/aTqpyIfayU9hNbw6Fcdw
zQ7Mq9Ta59QCA5rZq3keUiE9n9F5DEL5aeW+B8FEut6LdoaOAb6sqqvZq/emis8YaZ6SMn9zmbnm
rwtuEx62OwsU5Qz0L9qcukM23PmDtyJccvQnQQJYvOVWCKNkVsApxy/dQvtWubd1YpuDMRSDtDhq
ZcNAyIx76C7vxA/StZeTi6qC6hDSn9ufAl6ntBELlWkwkLTaJY7RnvG7Uvur1po3XgNr3BZFfVeo
YelN9dzu3S+W/mB86sL2ZhsQyA4fb7lNmG8+uIyu+wEn50dKSK8J233TuIfEkA+5wUuN23ohIyZ/
UWOD07zpgsq/8Yws5vqDXeNxg8UktlUT4ocWBKHZEVPVxrgqN7EegLTTdwVxkvlT7SJ7QLDdaArZ
JdVx9DqQG3LCCmBlqUwbJgFSAVC1rx9AyGHmle19GQTfsq8uDrxSp4hXg9Evs8C/mxsWNZw0ssre
6mO07+LpSwn73ZuP9q11KPOehWeIfhrswNOM188M2LKxZE1et8f1Ry0Uc7BpZcvID3du7CAhJ1Q8
A+/ojM1eIdfz4K5ZECFVOC4bidz9ZblZ+yOusu5pqn38IrIlSRnuHbPtNnapENLygzGWybI28RXm
xnAfTv1iwK2ydccp/naN+s4s1YZZ7ttKOeu0pXlf4FdfYOAvcTC02x7UQpVbD1Pn4j8nrHfIgDk8
ZnXuXLFrUgJ2xmtjEBxKs7mxQuZ/TE2klqmj2Of0PufL1iBYws5IOvmDCLuf8zWApdmGmnMXGLhs
qFh/BiTh2Hn3jKNqVKuQjtdTbZ5NtzbIfhOSr4NhNapgb9vTU818QVm9JMuDlwzjCiEh70cotYck
7fcQjxZp7lDttM6Kf6drw0MVUECsJNvuIHt2opA4HuedMQXi0syNQqjGQPJQAe73UKzxrDqoqeYX
sZS1CsNTV7WHOvxZ4Kesc0KzBRhcS2jneUadmI4sbBYx87bTt5vG8HZ2j7PZybRrYvpbCAKoUWb0
LLTknXD1c9alTKsEf41qx4nonmTEQU8RmezqDRrIqQ+bdzul0DQj9bduwrjqxQC8OvtR+tgeIxtb
e/uuJ36zDoPy0pZADlsEjkZFB1dZFqfgxNlGdaxvzBqBPLIFXQPjY+lgTu87VlO/ZUfij/M6GnqP
vqWeW5zGVJRJMmTTqSosGrC5BT0CKlBkk7bRsvEtGIMXLXDhb3SrofeOmPSf4nZ67k0XYWZiGbZE
Ue78zG8pgplLG3LdIqc9L6/YbCC/czNodzrqXVXhqcWKlz1qXVVuOgrvq06C82mlNmy7HGDW1HT0
S68K0F6+l9sbpZX09vGL6eCTsJ2zI5C1sJ2S19Wlv3H0FGSR1iFPjTSitx3uDWXwhIQwy9vEmXpJ
FpGgWzf9dCpkjw6fwQMgjOldNR72ISGBDA+9w4Lty0OF7e07l1b/4bVZuBJ21b9UnFSuYArGnZ3H
9aGrehQ0J3KmWRg8tLTi3AX1JHfk+dADfaqgG1um/soIyvhgSqQCGbdYXju/L3ahDomMdixNtyKV
AxdspFiRtRHpOE5q5XvcsAvkhCzYT9YQpQ4FGSDOjB1pfSMM116v9K3bBvrRw3jAfiDtMOxUal+g
g71RZv7q7K4+OlPRLPNQ849RDEgmNxA9JkOFj03W9ndDSw67SBu8dynFeBRjfB09Zir2If1dyGRz
0DN0eMr577QW984cn5r15DjaPVVJ66BclcCjNoy9XVZPlRxoHOPFzTumgmI55ZgFdfYb9wQQaaBQ
6dfRKig6t/gJS0oji7wHzsWVc+j17XzNMMN4r9vu0jdQzQIF9Kbsi+jcJxYo5NxKXnXNjdhJN9bP
3HB0Hr1bBxAdqnA91NEvnfd2QUVseOJkBB45QMlzPYD+usRDkBM3WKJC1BhmApTU1I0I6rrQ2+by
jtnnatm6LcVpnTrcUAASD7Bk4QVH+fULCxyN4dofWPJ49cuo3yk4Hsth8sODBO6xLcM+3meznh5O
3vDLLCbUSp1pks1G4K7GOUVVeHQFIRNH0i6vSEhpdYeBoY7gKoXBVO8wLHeHXKrxlT21s9Sk/2YY
olp3ZWztfddtyGMOQLuMSHhrYZc/JILdClNetIZglAYL4dl428fUcQgzQzuMKj3AnQyHwwywEUZ9
SHJdwqrHUdsuyshMd0lsPuidFFfPAOmlTZwGnPAshEdzEEN9gMJ64pBBPFzJl3pEiMHQh0elcKON
4MvHRIue4jh57wxd7KJq7l7dlA9xLz5kl7bMjMTNiA/ClFPFizWYEVwLPXuIzYzuGlOov400KV64
hZMx3AfcYrkUdBkUpbv8j4oTqVaLor2YhXENJmPlSms/aziogjuVFqckJHcyBZeJiITwSW5TNePc
HJQKqHm8/I/CqotAxQSXDcM6zcJQOcjvFvG18tIfLlLr1MTUztmVjrP+ygggD9evh5T0W6tV5X0T
Yc4jm/oSz+Qxy3mxiDQvGlHVKzIZyUqZ6OeyKJ6DAn7CrBV59XlMUwiE2TYLiyfp5eA7MSklyRLg
+xrf73PctDMdjAwY1hIVrWLM1+ARmh9OQHEQJMP1BpD9zz90Yq///l98/ZkXKOQqaP705d+f8Czl
6X/NP/N//8wff+Lv2+/8/AHH689/6A8/w+f+4+9dfTQff/iCxZK92bX9rsaH77pNmtvn0yt+/pP/
v9/8y/ftUwCcfv/tt8+8ZQHm0xTgp9/+8a39199+Myz4ov/5z5//j2/Ov8Dfflvm1ff3x1++vv/y
2H79y899f9TN/BH6Xz1Td2zD0F2L/SCf2H/fvmOKv9p4klyhUwFxoef89hdgbk3wt98s96+2YQrL
NXXD08WNh11j0Jq/Zf3V1HVL9xyJFOB4tAz/P9d3+R34+vsj4X784+u/ZG16yQmS1PMH/4F0CsiO
S/O4OuFYnm1K/U9cYRkbtpo0TV0GdLGFrNC8S9+Z1kNeFwtS4DuV1yeTI/+6dgQNpoaChCuyZTIj
eromXPbRwBlJNue4p2+z6YLfCpt7/Nas1kRG+a1CUP10/e0Tvt8M6pdWNO0pCIOVVQ2czgp7l3tk
6bE3NVuwA11hrdyiiw96d/E9B6MnAfMd2/D0FFjnf3pc/8uvf2t/8z9Y3NuvTwZNCFZv3XbYbf8J
+FoEwGGbSl10E4MuBVOcRIrSjt369gZgH0CKtTFpAtZEaBxqmCx5NtSrEQPpu9W6Bysyj4MJGKJ3
YF8hJ89Wh+HfAGmNP0Kz56s0PAeB3OO/DJdbO7h/InU3aLyNcBLgzzneAieFm8gKSPKZw/IhK8Nn
maNqJ2rUVr5BBNlLYcx0469JDzTsZ9MHy2q1I0luLpCYon/T5FH8kcU7Xx4Dx/QM7uH8D/MI/2dq
bhAOdanMOr8MhjeeE9nhpx76n4ZOfIxNtLpzNVobxJV/B0hsuKdNxNHDlH8gOIOFi7yR05bqJCFb
nEczD7EIbLoor+/YCamnAvGl7LNvAcl4GaTDLztJMcXrDgHoaEi3HiWdKvLKo0aAWW9+iqZ2T7qv
y2OGMfuB7QIVkTA1iDzrrGmSvEPVck60R6fc6oJ4h+GRcGFLJY89+cq1N6lipyz3178Zan9kCt/u
kqdTs3d0WwBZ8f401EjC1yNSZXLBYWCcHT/4cOou5zBWwxOxRtC0ZoYpHLbaDue2hWnUyV88O282
Vpxkm8FT674FD2U74IR6mjgtoxbsk2sTHhui6N/Quo1/eajz7MJyJeYZyjPkPCb/acw5LUFXFtLp
3mL/sACQF29LbNvbSmfp4+WmUhvYHogiD6RZiGjZ6Klxvt1BA6LBIizpGKKm0NyaPSSg//fNdP/l
jZivTpimLSwukUP8n66up6bvZEK/xznUrtO+1ECqzapeh3CCA8Ba2ZGF/dVr7aVf5p8NM8kSOVit
U7pYHJLaPw7K9DdN2xSbnGbhdBmgcmhlkhYvWCEkGcZNhL19SeLc0ozifRh144x2FeYkQHRruC8t
jWhQRVrRqns2arKzN/lIJjmv3eL99k8kWdNFh71+b0VltVYxPYdU/Bkw7DZBmuVHxeTnpIa9EXF1
MuwMtC2Y6P0YmBetz7WVxn8WEQ2esIUwPYu4PZG7tTaNxHznP7Et8Vuj2+kT9ToNWJHCoLVKsz7f
YxSIL2EQXb2uNzZOkRbvLrmwO5h/T3QFsZYd2ex1NQNhDRHzEqiEqhyI4Z1WktPTwgmcFsHbMTc+
OAk4q9K0tsT37M3tEcPWSNFiTLE2cNpGocP5QVbq3zxmU96G2R8maEvwkD2Lyp9uW/afp74kY1eq
2t68v72gOM+Dc6nvhFOEW1n+qCUsgNYpir2T2STjGxIDxC0ndsPFmzukaztKioehtMl/KuesLPkm
fPgSLY63JeY+6LJuDtcLE9EKw3cNwZ9C45gV2WLo2SDSSh7N8xCCqXuEDkShpQjusZXS7dMp154G
CcqimLuMXTKbfWvk+7rAz0oi/Wiy38zNU1GV/QVP6X1biXyf+mm6H82hOyoEcBWXZ1yI3VULcbL1
YMYM/GFM7fBacLvRMU1L8ZR4tejBYxIeI8R6itF/9wBhokU5D5XEIdmI81vDPp/Tj72yG4ZDHN0N
VbEGU+gTXinGY+GWP6nm4vGoIdxVTvKFBs1WWGFTmbLE3PYxgcOI0t2S/SYMVmZDUx/7TxEoxZ+X
NIAJSyrG3k/pZRdAtMRXzGE1UEomnW6fM0TNSurhyewX+NRShYxsmbxISsbk/VxF+Du7YLir17lr
oYDcLj7teMGgwVZy/FX02rRzRfhJgr8/DdL91lxtM/pZ9pw0+qGx+eQ6GvNlnpLiBTQDWkvacI0A
s4LgwM039Ccbasf7YCZfjV/KiyjVq6N37sJyHONig6Jdmh58i1b3uospCAD0Ae2Pu3PjDhTM/fal
B+WFKt1+u14Tgt+aVr02fqZTRE6tF1+t4xExYCEFpl3le9RZyKLCh3kdasU6qkl1TnoFmFef9sVQ
7wMxVXcpBlQOOPIIQceAlwg60QSAvrTTiX8HO6ftOFSB7SsuMl1l5dA8g7gIAXIxteJ9N863ytuY
fhIoIV+ILCKyjifGYnV71/UknLY1HYBMSVCiFy7RbpsHkxjOuZlHupZj4chwe641PFQU+qNzmZiU
srPhw6Ykc8xUMZB2Zv5shnALsvg6VpgIu6SCE4aBEn2F8LDyTNAW3QajgrNzWof7qpS7FfEdDm/X
KOprmxlLPcmWbmPop5RNzRV7mLdsEqICbo/mFUQ6uG5DHomN5YUG4Z5RGKT+wZwDmkXTOXetTgoB
GfillNO0DISf7y0YbdgEKrDkfbWeSPqdHQxUC3towdVjeTB8Kl6cscTKJOm7RWrpOdy5a2vyOewn
HdJvYwyvyE2kmva6wfGniYOfqJHyYWjqYK/lCVncGl9kK+RRUvqmYGkuO13gVJrLIkEs6hV3SK1J
SFgO5RJmIE+PaDMLfL9iHeGc3chjmOh7RiliZBlNG020xAqk/pqRO8CT5Xbr2ygsxEhiSg8+TXQU
xO+YJIVH5rD2U/0BZfPBCoazJWt/O9kGiMcgchYoAbAqXXILQdSM56JP7thNGVTK7vmruif4SF9D
jVbao11Cpy3W3p5Kco2CzRiff62gRmlvFF6PoRzYCp0lkX6M0y4aflmalGYidYibHZE/cgiDDSgL
fkY/FdaGVwp3pUYG2pJHwV+3sCdrXLWTd8xiHV7ohC44D7XIEP4WHNwxhOhCFwkhUFl16sdG6exV
+iNv3zzs7LOms7PtPtyaOi0E4ibY5/PAlwnABGovDG3HAAzgJt0vQqGEgO3wrsyjQx2V1mqat3dw
FuWxI2a5TtOKIFVhDARGzZeAqcnV2peA914T8JM9r9kP0sxXCfPeUgWtv4lEvKU1LDsqihG3ya4p
9XCLPr8tdCLEWp2eK9AifeU8x2VZnIbeRqkewDIEKuzYtF1jwiSYNhkrANrmmeX2Kk5TcU6tcO60
ZjnXUhfiWrfZ6+17vStnl3mX3kVjoBNzBBxjxtMpatVxKPSfgyxAwubhI93xQEPGcfWYpUGy7HpL
3Ft0BVjdrpQcnkXCfKTSgZ/CR9U/3SZTHRtS1yTp4fanaEp4V2YucQkfXj3JfB6bWbzCRJVXItlf
JaL5fRzl30WUbiAiTXjRQ33ZoXI9TIFc3x5BoqufqY2aW3hpcfbAnVIT8dO1Mz84TCMViKyAN8A/
Va4+MnSMnclI2qSx/V2UEuk0J8wjYZDpFKF+3xwGgXFSeUzRrKWJpyvS9e16PToXbxsUnGWVGi+3
4drn9aVIiY3kTfkmMTvQHtVBQ5tMFtJxfNap0COhtCdTchEuIuZjK3370Fm268KNe6U6/pJGY3Gc
OigputCokQ6mt2pNTe4FB1985JfcwYgYaIZxdEuYF0MJoJBnaY4HwYw0Tfq4i5rhM89bOpZG6bQJ
wvSnFnFMuQ1AQdCJ0JrwN7ehOMUYStzqjqaroDWaB0dN46ESdIXr4vDgqLpajpPL0XnSsm3dggPg
TUWUIQJM0wOoMk6sPSIaKaKldb0yU+yeeFOuECWObCuItsLIWuOXiA+yA0VNvvUVtCjjJeBW0p0r
P+E1/FWn0pjhmPAU+g5/5JgO1D/y7H7QXsSMYZ6nZl5uWqfLuro6fATThkP9WF3jJLCPYy7EyffZ
U6V9lBzMsOK+dlhghCw3dg5Zb9A0mjPEibYuEJzXbY0ANX90lMtgU/VavCm6MV434/Caofw/xFW6
N4gkxbYl9mlWPiR4SXZhybBEhEtZPehpUf30q8o7icy5w42bASZBtEzBhXbuvCDqdbQ3fzGmMO8o
aNR5WCCQUx9rKPLXsYvOm0NTzgsJin9CEJMZQZN5inCivN2o/NGiZzKeGKthRWOPPKpz5RUAS+tp
ZeMZXRQIrJcwqvrPZnS2FQbku9Tqr1OeUpG0o/GQ5LxOreGvNN3dCbgH3hAeg5TiiYrhtxlpdqng
5JYJ1KDfJyezvWZFFd8Nub1tic0vUHvaaDkR3L6CVv24LfMwYc6jN4iz23wyF5hL2sUyf8ybJE4/
e0WHlJUUUEpur57dDu4Fe4yCytINHmyCpL73fp+GWPTmr2jYtiyQKk+YgUERgLZYGzqYJS1DA6z6
4ft20Li9erjosdrVRbXG3RzuTN3C0dT/sANOO+7tf2REs0Fw/jTMg9mkh7vbbBmE4F9NBHev5JBl
lbCgi3gf611yclVNp0AyDQTzxkPPlpu1GllIlFSxEMN2kxsbNLUxvhIP9q7WA35DxTyErT0ylEi9
51aFZc5rJJXTcNUVH6PG6uoGOf09YEj5GapC62Wb28JVdkJtyXtCY7FIg1OgWpUJu0JOgChLi64r
KezPp269aQ6hgTI+6ANIS+g1x1FYtEghS+bO60kSzXIVnuCB69rTnIf6DkQhtxC7270yRM8S0hXl
ESROuWvE3DgVjALOsmJrY3qlAKDSY0rleNXBBGbNMeK7rI5I3ffDKVTv0prDeSMgE6YnsdBl+85+
8lPMGBzyC7yxdFYZ/RTbmHbv13RCduuOmo4xXOICO0aY5hQKCu2kkkOBrWNnxup7kvRWrkUK4W0u
4MQ2L0XhBqBlwAMBpR1HQl1tdrgNqClgFkqgVsy95hq0rF3T9wbZ7+IoI79cJXa7AyjfPVD84Un1
oAjLvHnw3B0uQVEV8WsYGR2BzwI9W/TmUojiIe1seHbCDzfkL9irTPHPUnudjLSDUZIx98PRK0MN
vGvmYhDWaDfjKQBZvbjqlh2ui7rjLsIt+H0UC0wPWCqcDc2lubTBNtfUlzjVzyutrtqGKZvDvOUa
XxIb9U61EPAKc5h7G5EYsLJr1zyWnU5fhLT/hmESboMS81QuWd2pMX2RR9wHODz3et/SaGg+uk0e
W2MdP2vpG0TX1Eix0HxkRxVTSCFwy8683Qrmjme8QNW6NkhF12Q+OjSxdUH7pi1bDir/eordN++J
3oCpP0ov3iZNn89WUmcdErB7mJw2X06CsFpKhnCWsYJtXOE5KSzTu49c7xmVONwa0MBXbpT2h5v2
gKeZSlIlLnrSLyOyiIuUlBAWFlyZzBiPE8FcDE9swCX2iby27/rT7cQxhQ9hG/U4+FXE1ZlbpWKq
9tH4rY3BdzKm3j4eUrZRBtlL5WYrCnn5toMxDsiSThXztbiRVy26OYKFiFGu8rQ7qPhY1+REuMvv
KjIfIyVeiTd351YM345wcA/72oHOKNWmzryz8GDyRpauH30SlOWQulsCKgiSVHO50aDySmu8FG44
o/mD8Ey77Gbh+986hZmNpYNry2T+Ysi3ysOvLO0dNVKa8Vjmg+OrbkOds3jWwueg29J8LXwN6La5
6v0seWwC3NSeLB9uu8Y6nZHkgnjuvB1QMYl8oowQdubfUtqjcY5joohlHv9+Yg+sCNt8Js56cA29
DowzKI91IeKZ2D6NmxHs7qpJgp+e6xJTilEzq95LToWCojMFZbEpiz5YA6To97exAynbXhJkkEti
pWITCCgdnV+qbalbn3Aqu42SKW4hFV+nJLf2Yc6b0GTmG/tWmr50kXvFjP5FsHttJ8P0MKnq7Agj
p+NduK6wMHEmZ/dsy/gjHHocd1oc72/iA7aBhrh/zCufMxIweGAvFll2R7Y1OXPTloHunrUCRiuN
GAJX0y9M6AqZXtuw37I40NVirdv0k8gCGAIGOLF3lOmSfDX3rAkLEhpp8dOUlXefS/8rFhJtcD75
9qn+CKmlRrMR6szRnNZhLn7ooDg0w+Bs6M9d71JoLxjJw8dCUx9SyvHccq5axIB6uQE4Wm4PsO3l
D4ON61U99KPrbzStafYhmsH59ghVLZdwgsc7p7v0cebT0oXshdHG750rawqgEak1IYKjakNzDfYN
Ia5weD7UwTlm5qC58jvRZulRQKa9D+NzqblfSeTGj2abvUvd85dibGpCW+IE7O6/KTuP5biVbIt+
ESKQQCbMtLwjqyhSpKQJQhbee3z9WwDf4IpSiNETRcft262Cy8xzzt5rs6eE7lcmGYC2Rf4lUCjR
LB/21hg/OYDXV6KEqxk21AL6SucGIq6zzq/7J952UigCgldG8Rhhjl01iQvAsDZolIhnUiW/5fHk
Pxi0Mmiae/ddCshAqp61KEH668Pl/AqZ/lSnKMKGuCswJ8Rbq9Otb73sOSMZ7Bxe032E+8Lz6vrp
wRlwKzb4+1wVhHdkftjHMkmmQ+yX45HLfvSNBil27zWPiMGz9a4PMP+VySxc6dTZmuofGOXs2rB+
KDv5arFfSBknX3T9U41DpkDZ9INQnK+V5zoPuaVtHdsroYpqZHPxUW2nIkCEGCefaH26x5zJACtK
At2tiA+s9e2uhf+9DY0d8KmY9yZJd03EHDPVUnMbC5ngwUj7sznK18+prhHgDphnFFM0wKtQA9HC
pie86yhah4cCX/0PNEnmKvB2cJHjY8MA4xoxSUGO1TPnVSVVDfXNk65nP6ZIHSZWxEvjpvss5Y4i
7sLBAUsJ+WRY0elofo6hz3V5o053qvlazu2oxqnZP7ry4oVjz7yiSbdR4NqnuKLH1A3J/WSYv7xx
KA5J46MXSFyctWRg2lB1tmHbJhc7dGe2gQXrvR2HHzoOc7DmiNK7CiFmT4wDB3nwFy5xBeAcmuzX
lBS3MVIfQzCfEAFi5BWNt56mr5BSicCzyBopDe0bN4ZdgpYGth1Oy+M3mxwbjVOC5ucHIgLMrRV6
gFMwbBFAEm3oEONvlR8awzGZSzOOTvpPbZ6Ye2FYPQOk5nMGaXDl2al+x/Y0rY1xp/IQ800q8I7G
DZ1KMmvZhOHpQSoC3k3xnA7R3SiqD7L2MTGWqIoJXTpVyiDvj6gR6VkbL+2vCOgNFmMooUb6kdw4
+g8tThXTu5UNzajWpFpJaPYB1YTsxinCGrNVi5R8BxL5VDsSRFRemFu8ND39ZMB0gYavt1i3QULr
MHZJkrPly6gS0IkiYTCOxFONJIxotII3Y0LdJAk2ixLDgZv7pQb4xEZOuOE0gYALzF9unnCa3egz
rUR67q7rcKoVfHz7bJyessFFtqf9rBBhr7HgYKT2ISBXwlt3bGAbbQKpVTEOPqa6CVHSvbidehzo
FmO6MlChaSHvLm7vlG5r6I/i1OGiSgx376SgTOCH6tjeKF3HGgFNpAuqDAc5+qjfu2g9BtP6KXtC
/EZYISQgQSlMqgjKwrCzAvaswkA/FXIoixxxsrBxJRRdiP0rChtQXkUQvDBAO+gVcxOijx4I/sLZ
YuTZRrf7o6cp98j47VcZTEAyOhRaGlKfYhzt81TKx7gAb43GAjOcbdkbXUvvvJyOFL6DdE8UF+68
9Oo7xyoIbvRHkNjEOFRzh3EW+YYEdsgtaCrX9BxiN/snHAe/6BLSsqo/WY7L84gRzFPmkVdPFkoJ
1mGdpNE5Lz1SQzBykIXiYV5x8t3UjU8qjL9O9uCuUpdn3Grd1edgT7W6y3h11q5G+EDpDvEaHtSG
/fIRHtyv2K6+Br54JEtkHTRYvgM9/BShFwWhc2MwX5Pk4xvb0BRPHdO8VW1lCnV1sHN79clqVLXF
yQFMqKicgxOgccQ/yA+X3MEPvh3YbDnZrfRCKIIKfV6sI8I3NG8zQtBCT1kIO9lDulxbXvzoTxC9
x2D8hOObnTvjVGZOtrY1GrEKMFLEMYZ4tI+hkh/zQc9o80Qhk6L6ZxLVmPa7CGlQ88vquuww2B0J
7WiT+ig/DRZpQ6kFliPlomw43Yjr4l0zigcnja+4UIvjAKm7RgVMyhPVkMFgHHnK0UPMzztcjlv4
J3tP8gMFDeJTrlnfRRB1J16Fr7It75DlJwX8TptB0R7O0B5Hjb7GanjSG2MHcxfIZ1tv+P6NDSPz
dr9moq0TeDYc4TQmc659g1Rx1jRaqsJB7NtnjL/HorhvYgMGC7vjYc5BpMe2szRUWgU6PYzN0lml
Kvg88GlhsrHOGsgiMORtdojcRzhvlD41qt+ysjeOLTkr1EfNCK/AWIgA8fp1Y/fhpQvU1fJ7wv2y
8WyRVDESxG1H38rA+O4mcCk0T9/XtfXdF8FPorsSS6MrPyPLyiR3VoZKMLdavoI5FSYPSemcSJEg
M9aI73sosyh5wEPleW+v7AKau2zdc6vyU0SHArsPqRJW492MsOlvGjOXnM4e/nTj0NTtcI9+7S7S
YjIiZ4LjWPAWcy965I3Alr1SgAeRJpAyPxFs3uaPYOjwHrqQEIciulBn1afa0B5V3+hPQFMyOiGG
cTd18NrM0jloMsQVOiY4oLP+26Dl6b3QP5ceiEqtjO/qcSeY/Jxs0SU7Ly3KjUs/i0g7LT0XVP6x
7T1OuZ4cxxY2VK1UcOhlhcJj4Q4xXLC7PN/Bsg43UapsgnYBkReDTqO7+gzuB6oOn3Myq0X0tcwc
52H5A268vyHYHgumnUFPnv8Lkcmf1qSr0/KPKi9rNmE3gYQ0CnVZ/rCp2S9NgQXBcTxS5N2yPCXS
/RIBDr3QjkUrR1NkYw1z9KxErmmqRqOKA9wL9Z9p3zhGtLxBqheVwWCOGI3ezpEIzK2CcPJocFMn
M9novgWy7Z6Ytrl9THRSrp07L8k4sIyovDTSlJrxsWYoNOskVp1vOSvilI69lv4ibpgGks+a5o43
NTXGRycfvlaVfo8zpGAqSUE2ovy904xHITCAIRRJ1kvnHxisuK/1xj3AKSg1GrPoZBPqqPCl4lCN
ytsoTeeQhapYlzF0Hqduvomw3IoqL/ZOVZAPFtnDnWQ3p8csaJ8ifWfiCayse3ZGzIhy2ub9WD20
Uf76N9BqfHSLAG2c0jJvBZxkpWpe4zqe89iIacydLZ1/TrZGX1+Nqv7Wqqo7dSn03cZYV5My72Gz
H6G7k56g8ifayPSSPdTMicGUeb6KAbqG7WjVVu8wesQeq0fgOU9wGrAqeMq8A6kN+4YexZlAPLrG
GCe0TqOrP54Az98kZI0zwKZptczIsjbI7xwsWcu8wWSU0gSqeCQCkvVRD8PXfp8fMg0e4+FLxsRq
49L6OWVJEzDUy8uVT/QCO6nTXciGZZpHW3dNiGC8iceJbBcNuBH5c+DDpvzIf0j2pTC1HQUXY3kG
ZO1kn1XLsIqmH4laVZMn61BDmSekWZ56UBD48ojNY2Znzk1bC69amVUvLrkg10jEt9YmvdMqDTrF
TsN7s4z+GuBLfiusi3Jc4uex5oZZVVGb5pzTrTbeNPNFm52u1iXvxFGLdBPclXzgVJ3slmlN4cSf
agN8iKlM9ajlGnt4fZZABlf4/HUCrjjBW4Wj9u3InLwP0Bul465HSHulaXSyGh+hdofcNpxPMpn7
2vPEykuWeQJI3AfPeF9B9lkZoeXt+rZYmwLkyFibzGOs/jF1Ok5cdQdPaZwblfPIAomyY9RktRbd
2Tbv4OijRrZLEGYYZCmDgx1KjvwusMsnh0/EMtvgUQzZTutteYEzfOWOunzBbroWAQrxwYx/yqCp
do2P6Ha5eb6NhZAMLLUfAuk/vN69IHauWVrf9IlSrAgj86Ma4kM/949NXd4HO43ZAxuNKlEt28Vn
Zu/BWQMI1qsWqHpMN6ORPfR3WcuD1yAAkOa0szNil0PPon5OXju6RTn2+G4/lkn/3GutyyyPenh+
d7Iqv5rF8HPs9AHPxLBqIu/LstpMU+bgFythGWIgLzFb0Viwz3nVikPreB2d2jrduQOpcxqdOJ18
IrfxmwdV+AfyjoKrMyQQwEr6G8MmG12saun0xcnHjxGwMlAE/nAqRjLOllaBwXn8oRHelrPvvOD5
E0EAOa2s+1FS0PLp0QQP8z5atwmBI2hwNrLSARzMerMO/q9fa5tEv4y0cwAfMAobCSU5iyh5GWaF
F8uAOtfcolWVAIJ09JR5ZK/yYwi8aXYEb5ZvFVKsOoPf2gUeYhVCgnY9Lj0SVbw1NF42tDpNH4NG
EdLVx3eGPflrM7B5sMpCQYDxCwwsYrS6sR0+5sncLx15WgnwNgbQJPNQqizxO6ug3iXzkLXnbABy
OROb5TWh2eNsPBovezgtpClPA/E++vA90iCfpOYnSyAKJ26I+skuTgZtXuTbEAXnSSgQJYYPhO/h
uA0FcGguniIbJy0otkRMXwmpQquL7Ma1Smtv2GO1X646SuvwdboPPqs/2L73RQObvbwgrQBPEuP0
vFA4Qu9xh+KznaD+8Cd333JkeRzVwKGx/WBSbR7iqM/ACFT2dpzNZNzFc2FMPLYBjyUN6q57EtRm
yTwOskNwMa1eXfMMWNwyA+E9tRB3mdT/ePkICpglQrjse2Xd7K76sTS05JSSJ+QBrfBlPq2MArOM
7ujtWs1ajBLx4pwHalJt3Wz6WGuP3Iid0fjMBeZlbIzMuY36BCdFwWhwQ+Ax4PD3E+GwtsOHgrkr
3ak09XfcSobavB6zZK/eOt0w4A7B6OF1BnYvGmsbKRj2CnrRdAshxpIhxCTVC84KzhJDYwwZRUq3
SOkbllSHAx8EEXJ2uR7PQY/l+r3xpKXFBWjpcfnpfkh7OO+Cce+WRr7t0hCdwLzvGioUG7v8yP4l
HpXPxDwAXKVolHKEwoPYaf22mOc3/oT2sTMIjjZcb0Vi8TJIQI7w3QLKdm1orC5DHWi+XwiQIezd
Ag/BZ4eRVuB4K8eMY17o3C9/retEL1NpcECmbYxOKwMDU2gXiJlyrWlBBw2PlHWa2sSTMBY/EiK6
ziC4tVnxCJ86YVILk1a6ZfPRq+NrTdfo7NZOdLC1/IbRY7glUt5I64gxELy0xfRLmDX9jdQi1TAb
vhO0Hl8YEQG95BOeSFjBRlZ+H6wY9iJjiBsuIHUhKe5IdU2l6u1YuGKouuHXoET3oRUYqmgvzKT3
1Fi/TriKiPXLv0PrtTKLylpNMvLWpd2Op7J3rGtY45RbXpbOkPpDzeeBnrV8AgiI8k7cJ9mZNhnE
qIwE+GrrUR8ZtCegTiVsm57rkftUpu2+Uq0FGBzHRF4whbA0HIit0fH42RX37RD133lGVGbO5B0S
X7/X4vKLBY2EqXe9R715gCs4g8wAHFOI3Rueje0laLs9Rt6d7VnJPk96Z4dictphqZipTUw+S0N8
t1Oj3vD/6x8T5n6EjtR4JyAAOs74K/Jdkmkr+q/KsBhjheAhC+MbIVUYyGqEJVnp6RcrbjlpLFKW
HGIcQjUgbeC2EZlA4j1Mbq/fi/kPs2nI0/4A76W7d+IA4BcbBuG23bYNOUANXll8HqeZpllNztNE
ZSucNnphiGFu2wFxiOCT3SJHKh+DaiAqyKXsq/l6o+AT4RLtpsY19ro+DyVhniOghY2tcYOatEbc
U4571N/FIS/V3ixauOQccY8OUkFb0ilDNnIYGv6uFN3OoouI6u9p3+aHsmVKkjCyONrJqUQzdoC8
QYIN5rytbaKT8fNGgtkpYNSwsWxSaLYrJ5BqbwCegQRAnVoQW+sNnEVRAp4do3sUwYjYCCz+Wi8c
Wp8TZAZNVvdaVz8vW5HhdQnOrcSChzQesmlw7uJia7sD8xL9OZQFYw6vPvZFw0x+PtOKRt3lkcBz
1nURmSlYx9rc+JpZHG/NQc9PLamIgAvOMk+Icp7XOIRhDDnN8Af8JefBylpIFgFR75bnfFV9du18
5TDEDV/GwBxuqFDPoynPUe7duFCAcLP9sK3FPc1FCZoGesiy8lLsbiPK8MJmVtxw/bNLkKMSOeyZ
hs6ByGYCDedTc807eO+WhTpXxLatHZ+GiF9ntzYXNFtVTkoOscKM+5BNafZHXtZ4z0DSB+1czCc5
jpCg1JgSp/jAdZxmHEbNxwZo0NFozU1uRfcpqReQ0mmQdLEAXa6M71Pp+TvMoWVqF8wxSpiSLJyB
KYN1Ycto56YtmsOs1o5DyFZYIto8WRx313RNqSvnIktigzgTMJqWQ/AoAwW/f9pjC3WpYaeTI9wX
U+/087KBdRngjiqv5uDP179qOUy7eXRBNFTui5kzV80q5fnJMrNHWaM1B8KyGZIQg05C4DnREYMg
Ebq3vywFXF5stCSVe8Z2hETMSx79BJw047T2tck7dVZF2TxP6TvjucsRZXdhQzHmhcBh7BHjEywV
PJr5XJw8EBHnnS1f+yJcj3BvkXUfFXEkq7KV3oEIRaqNQrfWbcrHEiorpVVJNZDm0QCI1HnVBnuO
pQOGhwYBzbkF/mebJG1Iezs1+brMtWRnpQmx0vRh+SKpSBNVt2tL5O6Vp7cZpcX3MKu9IkcLjwSW
k2codQ0+VPdSz9XXckgu7Uk/mOrODGGB+E5jIOQAAde6MgIjTUeOQ5dr2+E2UWWNP7845ib5XIiR
P1SlkR0j8o6HrGPeCLg8758biHWH2gnGLWQlVBpNc+lbKrmkbMgoCbx015eJf8crJBv6sZI9BED7
kQlZf5kGpEodmc/zAl0DNaE2Ue6mtoM10aBkJbnGdfENSEE2QOEhlO513JlTKKMHSJF4nf1mz+Pd
V0QyqZBcjiCKfoCeGFY10TLE6774MSOh3Aq++4WTbHLKZgANAYoUE6hlWdPkLSogI8YFSM18G7zP
nhB0RobRXxHV8dUKhh+T0aXsrP0JQjGfmEePXtX3nq1DHNbLej+SyGHZU3yprXjju3ZKNCpvNqSi
g+RTW7Z300dmTX1Gv7pEOlhqwAeZyaL0QEiqF/tUK8x7GpuoIuQtS3Pnw3LWdDEothYzXKlmiU1Q
PPtJYJ+HYYTJ4MCRHcQHT4O/YXa9QvkWCE4ZDp1EDhCH0GC+gjrlsiggvEEjaWNetQRisoPbE5Tn
l2rkV0UWp2IUnmYuGMiZ9HJiXO9W2z6y5yBRxl5DYyKRhyQ6RqQxmIP3JTPbcBMalCtGgVvSxCE+
kSXg53w3E6ZJy0jIBzcK3P+VS7dDAEnNg/2AXq3V6y9EQXibf3sHjL84G0zddhzlCFNhenpjeSob
TjZj3ojrojiMI9+76gL/qTyRycRRp6Nwc3QaEiX8jgzkzWFRHYgqtrFJ03juvZR4ASZiWa3wvsYr
stmKF2s0Xtou0D40eiggUmU0YpiYRRzSY/P8v1+DRMdrm9gUhWlb8zX+x50BS5xOD6jGq25MNuJ2
O9tZYV7c+aRsTuCy6TdjNA1Qy3oF/Lc6ioBcVKDVy2aQB9Pzjd3YmMPnGgji8eCQcEMx6/1q7ejq
4UH6qmkWSY/aELwAL9NJRIrek/bPdpffhP2G4To2CguJL85G4f/7FYAYJfrOZQ9a5Ny8OiitrUvT
Bt2OfFNWPU/bKj0ptim9gnMo54/uKY29XyIROSXvR469zstARQPK6TZEeISX6ul1+t25L9KES/Pv
2y7ttz+aFwcfgrJt2zKo+d/c9imy3UI1ecj0InvR0LUQYMhAvjblz8oq/adU07bJpDnneJuJD3pr
RU9NUT2ZVZLdd6b7WWkpZvr5f+Lwj7aK6cYBtQlJJ1QXtDur52BKGeDxNZmj/ZTMIuN+lBc+XZpx
Kji/LhJsm/6Uk+yFBMabavuCdxbh5DROGxQ8ZPn03oruVvpUhxlgiPqilxa7j11xyHVQH1WMl4BB
HJ0B/XJnxdU792mxzf32cE0hLdM1iXdzHNty3jjCFDx7EKONc13O98Os4SG1dVu7hAP0o29zOu54
xLNRhUTy7p5h8AuZengO5p3p3w9NzG/S7z+G38GwUijXAWj61uKYGqkGM4tUSb/oJPltxHYU1XRk
edGPBJmEJEWclkoNjrWgJ+s/h5YGMER07c7W7O//+8+Z74q0TQMHJ77P31/8xhZAbzXVs2chtcmJ
tydZvMIolwCsQ9q+Xlab5di2HEGo3sK1luKvcGd52LLe//snGfPjeHOH8PCxoChE7ThO59f+P6uJ
Vw6OrxXOABxq/FDAP7v3UczRYk26YK/JoNw79ayQw2FkVkj0XSJ3P0fzaxyxVjZxiY8T9ZSABHa2
2SJIVow5kO8asF4JRz38ABSrjcaZQgSpes8e+cdSYpqodUnQNjDG8qxnj+t/fn7KG1VQs+jXpY6W
7GuaBvcv7pMDEnom8ZxdaRwPqHLiwdyZztbQm3rrhd3TOzdy/v7f3EjOT6ZDseQ4wnj73gvV+k4u
G3mNEYteFsGmb3GGwSobgTWIbcDAKMwKw5/OKdnuMujSHcgAqMQWXaxUosluwZxF/T11fHdAZ8zN
Gyigg5S5bREMdHGnewp9dNBEBR7MMJK3JDDfu6V/LnS8mqaFuc6y9BnO9vstLfWaPktpyKtN9tEe
1QHRjk38Y9IG1i93SLGxdYdxzKtH03wCCFzd+156tFUFwnqEsJWZtJ4BLyhGXZ44YjHo39vG/7QA
mvNtNm2a5GiG337WupUw+xehvPIrNpWHqiJt3ObQleo+i1N5qrxvtoDzvMiCJkRgKVX/HZOta1VM
n6uK8/gwhBCtetQCdY/VRmUuWcd5cQl8zMsIxbbLxyZp1a9A2XsAAg1mY339zqX85fP77UrE7ze7
dcq0i/tAXlOClPwgPAk3+vXvN9P8691y+FAwObPrvn0zWcyiyvEd42q4fXLLA58Aj542CTKmdIOq
oNqREZFCsyi/9Zn/CYvQz+Wf4nErVgbRuhgnIsyMPekPg9YjEUB3FoJJW9d95+5EWuwjn8SUFGl1
53pqtbRzC7v4On+44JGYZ8kIVVVUVTtMuYfBdz81pnkTeq5dStuDRJWSDJJq5jsfpfjb7eVb1NmS
2LYhe/x+e+vIRJmDHfS6FM2R7j6KEIFbV1HQdhOQSV1v9F1lk4hZ+9U3v/CwTVl9tM1dym26yh4u
10pe33kif1krCPNxDYz+lqD98eYsoalmIJipk9fMdi4lGVgfybGlmogMhV3vYSws42ymlF+hY8W3
MiYPAy8/pKjM3EvKgFXRSu3kt1L/YPI/my0ZZjx9Q70b3bwavHFcOCSdiSyhU8qMdZ6z9XMHSGeG
dgaIg51uLmgjmzm3rMz0QDOKc8esCslt332OaOKUTXp757r/8jgsml/CdIX1l7PBpFzVK6MWVyMZ
Ks7J2DFzvb8skjiT6nnVpmKPthIcvwwcRsUB+qwRmojIoUdqOf4Ny2WYCTAPKAu6d2g9yIGYjfUd
VZAhjLOQE9QvStdDS9R6bTCtWPbTqMQj6vfxRWTF99dee2WcU5Jj760yerCUVuxkQAThvy/5LxUH
zlXlSPAKluty7b+/gaRPCduLueS0eI5gxq9dV0djbZO47E05+nKN5NnOy8GE5cOXsHW+T5reXgAm
rAoZmHdhZH+HY3W03RzhYtJ/TGZzWzcRyaLPB6mO0SUSfwGctPwaCpouReG8U3KYc1n0Zm+jdSs5
Pynb4QnOK8x/dtmkcCepleL/nbjYpUDAlEz9qcr9LXpH/bWbJypUg+TnVcdK/wB5Nj+qD5qMx1tT
MVrRK08c7NCyjxmzmw3TmXonTPGha1twWi0DlCYOowtL4lcLYFBpot5KIqM5kLAAZ77D577MaTKM
0/9+SH9bJizHVBZeYxvwzNuSCh7L4BOOIq6+9SkoZoqvQaL3qPRVM5HbF8x9tPkgctbb/mXK4ucq
at2HxdGB6eQhKN8/2PyBDDDn7Rf/PSZomqP6m5VLDbpplBkJn6Qa7enU9Gcr8fuNlhJw2jnk+SKy
ChHBvH48Chy53iRfxonPeOjQeeTEZuRe9zIyCV5RUgd3S6NsMfG9c/f+3F8IyuA0qwRnyFlr+fvb
0Qy5ZHTTqusi0u0UmlwZ06esx3CHlglBxWR9xxnjYZhLr8txW/flXaroxzpma8KCH6N7GcZHZuvx
Ox+g+edxhlJTqPmIKF3njxvZtkVuTZEMb8thIPcYhKNaAe6X8Ne7I3X+YCMJs+y8JLy5fyyz4LCs
GJ49PjO57u9aXsXHwhIvBhqzU2URgso0yZWtdqkLNax1Ji+6B9qogXDBX/U6Zq6pSutYjQ+arfUM
UPeL8Sp2m+8ukXerKY7hl3nxticUIxStc7RnMec7j+bP4/FMl5lt9I7jAkuYF+T/friqlxpJYhHD
Ekeddcd/ynD40qkyCM1Da7UP9JZ0JUJrSMnzjsvQLYmle/Ojd/Y8sRzKfl9E+A2Wxel4rvzZ+H7/
LaiveznVRnBbzGk+U5ljkbK+5WSHxRlnc4YclUnvNJ7sa50JpoFpEYjtGN4NhYMhDgtWZwmYGPrs
x43wcTWfvczV0Ww/FG0ZIjkaAAzqz0lh9VsLQetu+QOqcrEXTUpGdW0wpm3CD5lkiGB33XQRWues
xxCU0zIgzmdseJsjV48L84mMPVQ2ebIqJ2ukUMQq1oYdMyGPZHDdbnBz0unSGQYORQv9HSAMVk1D
Tc+w7b8sNW5mxV+TEMJbWIm7hIX6PvDTjVm2c+hbbeKSSmBhtmdb5F/bDsN3y+RptXTvdIm1Lyo/
udaI9ztEvT1VsLXjILUe4Mg908ZDtgsytRnSH5lMrhoKcDvwanr72QVrLqGrZBQtDpKoweEdSTJW
MBszu2sFrdnJv0B6/OB3cMYUT47xGVL4FHP8scDHjDm9CE+IO38pvYKL4jEGcYMfYdary//+noJt
mf36lOm61N+8pziIYvyfvKdL518AgkulxcAnMH44+oCqLh5pDopxPC46hmUNcdq6OnaIVN75LX9Z
MFylkFJZMEbMVyzFf74Z30UtgJQjvA1+kAJ7Hq3twowoevKcHbs7LD9h2d5+Gvhi9y2BBusKOqKb
Tk8DY4RNVTc7j2hlinqg+u/8vj+/aXYpk71Blyal+1uYTGcBmY1wopAvzJRENDK5GTHK4kHWybn1
YhcrNKleSeo+jhqqjlj3w/skOJRlaL1zMPiTocQuZTtSKDpjlvvH+oKLpyUiATi+bWk8n6E9DrpK
1iJWRy917+wBD/2ye/oyxmhgoEcOQktux3pCgzHV7qGKB0HkRYbIIUdLhtBgL1o9ee+HzovL74sP
qCsAXIbt2oIl8U3LMazcvms9zXlliWSmB4a98pDDCBvfaua6iHIwloNJmbAl0ZH0KrCzsSzea0kZ
f7akbNcRluHqJkc9w35TXnd13UVF6mvXZb3RMlk9Z2jRRxOofZllJa6xkXCDoQH1HPPFpWJAxEVJ
dXbsAaH0gMddzFM7n8Wiqr4kIYK82BpmM2Kz7maXKS04Z1Xa8qB0VT/++/Uz//r7ed7zOVAY5tJQ
+s/ngTwIaVkzadfCLLYjI5urV5TmipRedVhmnMjJNgHEAoRPzGvcgL7oIiwS1EOAhe2TptQPv9C3
Q1bLF5jsJ3JlAxJGXjK+pF1mv7hVV+3G3htXrGaQKOsp3ngFg5EsyoHUC5Fte2ABRz+HA9th5CE+
pEEokTn/MyPMRFtu4Gay5kbIH68NBHoz6wmIx4GQg40y1n5aG5+rFGt6W5TVs5i8bTBQUaZ0pA/m
hAMosBHgkqTKscCC6eOY34IGm16QF4K0jwCqeqTv/v1MXquI319vd64vDLohVLum8+a0OHaeSxKv
n9wCS7sgHcwvpEPlF1uMt1q30DSjYytVzo+V5PsESPSw65VrQ84hoO5o32HmhnFAnrCeNATHtjSP
X/u3I+ijpbemUa6sVAfeSUe1r8YatFDSGi/21Ms7Exv2g6KZG7v6JjcKawvf11xZI/h8NwufUzd1
znZd/XAz86eoS7HXzSreFiDPH03khtvCm/y7xDKeBhMrRk9DciO1GmNOF6coTFmIRwZWpJiE0GZD
SqCjiWtmLbDUHNlck7AtjlbbPC+lZCGhEmhgh8lOpbVWRh9FjuAkhqKBxaUq7iqiA2yT9E7aqgJe
ZtIx52mw3RaFd2bI+hOyT7CvoiHfoWtich5Y1V1Q9vfQVLgJQ5N/yA3MA4Yb0XEvYEyQkIsgfzDv
+poFRQNEdmuZ7O8TbSyg5UuMLXich6Q5ZMWt0q3h5OBl2kRldulzLB9JhCl9cktyp/pxupdpfK6a
BrZ00IHB5K9YRYMtIHUzRS+6WN4V6taFmbYL7bo+CjV+SWqU9MNM9kmLmtCrNGZkGGKkF0NgnpzK
fRh18lwiRotjUj4sA+2hNz/rRovYJfGfxull0j32kdg9N14HYADI/oC+6sgyAjccdWaOAHNTIifp
oRtvwaeOoEQkiSVoMZmseycn9K0fRojmeXqPhGf8uYSzgtMtoQKlX83o6/fzo9/nEn1Skt/8QGPa
acbyrBujt+rkZWCWfSKBQsHmlWcGzsY192F1FrmLOU9a/i7MSSMlLN7YZ0QzBan26E7eGtUDlGgG
nhtaJSu7R0Hyzpc5d3LefJjC0h2FfGf+PtW8mf9ntbSapJwAmJY3pnYNw9TiUrKRnkcxolgXMAUV
8mqIyCGaMxwqstBxJ3IixHdAJ636aKjG/DiGwcd//y7zj/KSMTp7t0O95hqcyt8sGAG6/yRF+/NA
mxUpslOvDA8Ss1VrJ/RK6Hbd9qbF+Wr5nrq4QtVi0KyYC+FlP7cT8otk8ZKwjuz0maaVGYjLKt0n
2mD+t9Drpge6OAEisBkT5xGD085ZQ0mK4duXu6UpRdAvkKSw+mB1Eg4OOnCk1uWOKPIY4eFYzfYk
cW8Rm0Kbl/1AcLx4p99t/HmeYsXUUQc69ADAu755RF6iMquHzE7AT4+UEHjNfR9NJxi7xedFQrSs
nh6gSvSoggAIp966YUHEpg8/m2vLsCVu2346mnkQnTMXllcMkKTPgp+W+rEso3rj5Md3HuHffjcD
VFuYFFS2K9/MshHIG0njEE5UMRjZliEFTc6kAHzJo4klCLg6kB5lunvfINkiSqN622tqOCYhRILR
el5mkSP/6jEzWHOVjMH7wu87zrlMaAQrhXEc6ju1gaevX1Fky05Qi5SdOTQwFQnvgo4G3uK8Likb
Fj1Sxnfb/X+9UiZUuksjzXXfjs1ysrGDIMWXQ0hOtVYhHn2Sc34QaM+orpvM15Fi1Htb4mNOuib7
nS+gvdcqT1eGxVKuDz3qXWbp4FbskkhmhqtLGYp5QG7cGBZAgv2txVrzzlP6c9VymBUzEYKTZnEF
b94u8J6FlWm0kGlTX/Q8RLtehQl590x+22RWALd9eolNRBdN2ORbPyInQ9boP/mIfD9vN5FeEWSp
6eoS1QlBzcilPOxcHEASKqTE/DCl8nNRlL9w7Kv/o+7MluNGsi37RZDBMeM1ZgYZpDhJpF5gpCRi
nhyDA/71d4HKqpJYSamrrK3tdr1VpiUREQDcj5+z99pYwCijK07fO+YapKwuMtTWAUNYA3TrVHh8
HSz+/kuKf1tN7MB0LY4ArsmBidHKr6vcMtRUsZESCp31HNt1OzyKIo+3gPl6vIRE7jgkNsVHzt/B
x3iZMcCYrnGF7WvdQO0Ycgko1nU3ykzvCWTJN1UJOKcaKAP+8FH/7n547lK48soTGfbmrTHMUWCw
ASqYFrzC+cBPBmNxxLIbsJVkTXM0nCVzvJ0Halo8lqFbwWBWZv2fbw0BAwkaUwxloLsGyyf9aWtQ
VmtpYyRJuxMwGZIpfenDzj7Zu6azzY1biGA1EP95Zqd4I5b2TY7Ooy3PXkt8rwsMYidl/YdW6N8c
TwIT5idPq2WGoeO9+X0A/QEOYy2/Gn18BOVCr4F/I6ZUHyA6kVm0NJ1F5W9AQTkImlTLFNPh7XKx
Es6J/FaTB7QGG5lvaoMk46T198CRp5MlAXHUZvBClx4KGfKWP53x/n2vDeg6udxVm0ms97aJgHao
dk3VeVcLRgoaDCnrUJ3CBnzi69sUjAjOWprM2BnD7zUmQ9Gkzg/FftENt/UyHijqP1bnf/PIsUz7
nNSXw6f9doOhfW045ZS7PxQRlt9ASfPFy6Spr+weHBipwc7HxiDP53XM/9rdIErgj0fPv1lHObO5
JvonM7R5Z3994gxidcPF0XNV6Gze2wanqsw+y9D64ORkAojwj/ggXJGTzhGPLbyVGpFQGFvemt6u
vw1KK+JMRq8riY1xn0WuxdyhOb0KYF2i9wDV+yen4wj0+9f2b8YoAZ8cxacnKKOE96ZBZEPY5rzp
eVee01rnfqs+F1UdEgZoSthynCPRpOBwSsqv1WQm51EA860j7uq1B2dglb2uVCL+ArXNZEkaYaH2
sDicQz48lFbtwPqL1JajyS0tReIossE8LsjEP3yRv7kHy2Lp8HxarJVvj8+NY5dGbPvBVWKGBv1n
Y7wbOu/m9YRMXfpZBclVoiznypmtPa4Wn1gZDm/1qVZwyl4Fmj+kIfV4qNZABqGXevl0qc59mGlq
yqOb339i4b/t7zP58X3Y0yybVBr/1rj10bo37jAPV6+7/OsnbWb3wOKznlw1boN2DndGXz8MPb4J
chRkcBE3aD1fgXFVifug89PrQa5acd1zKg1T71OSFD+qBs2Z/piE8dXrfmwSG+T0/eF130oihqKi
5ZwUZZ1D1CE5OrHvTseejvwGDkV5qp9URGDtYmIZ3QSBqi/xGwcGLdQqmYBRYYR2MSAd+6g8MeLd
D8hGb2krwwPKUAgQ7odVoa/8q4Inxqn6A45OIsiUF28qHX9V1jzdzpb/6VWqNptf1Nhf4IcL16U7
oPMu6kfLdr7aLrwbRsv1xsz11qrjYfcKP8n8nlXbJhXAHOkbl4NbUaXVm9BnW07s4E7G2PZsLHTk
Es3o9QN731VqHTZHYRABrWrz/rXGLEn72rFO3GdI3fMxFGSrOYRFL5Pd186V5xhnFqLE0+sTP09k
OhiDvPApKfJmRnKb+NfYrwpC6cguIooMwWJ7MpeMi07O9rYu0u+Gfxfb9rHDTAFrGOfWq2K67kqK
JWdb9UhpvMrPN26bJzsfKgy69w7VRYi13Z6gmyXNWsXKvuq6mJmVh1FsiRMJFsbp619pLcJCQGy1
V69fao7oYMeVMnDl1/BMOR2MvdXeEkT3Oi4SeLPojesG4//0BN+j2cY9ghhLkpiAWG+N9ZwwosVa
4ATx4h4qAvOy7lrO4jRH8ali6Jjm4sJBbngw0+R28hNxhvoQ2Kv10RKDs/dlfzMM8vD6UiWud2dB
Fr8b0++M7c1dUHqEWM48garivBMPF4ZTM9OcqqsKGR6Qz+KigvdyXll/2s2WxfjnkyNFo+MLaOF0
WIX4t/LeDVU1Z0KaV9GgkkPnI0vROY6+zk3ICHPhatlJdykFM2SO8OoQFJ3zo3j9K1zh44+rvUlx
ePN//09CHU4p07uufunfpjr8EgTx/1P0wyL+fD/64WKYvpfPg4x/iX1Y/psfsQ/eBxeRjWdSbvsB
dYxNofIj9sH9QGnCiZv/WdSe9PD/Gfvgmh9oM0IkWoYglAqLEO+v2Acn/EC/g78Vcspj86O79x/E
PlCP//pkIYbhM7ivrUKfjsrbEphE1SS2hxh9S9eDDcmJl7V60nbLGPR1256nVl4fMho8Y+7VtFtp
G9bh56nhQJ/JqNuWDd1N5GtbR2oAK5FT7XI7/GpEpBaKMgPArSF7RjJdDV3RrsswuowUjEsa7Jsa
lwIZMBnEWat4HvzuWgGl0oaExSWQZ7o2EJxoepRWs2cPoE/cSvLgosu5J+C03xEK5O94r18qU557
w+JAY4UTZBuvWnu6GJ3gmRTxdUqReRap6Joz0sZDzgaMGkG0nXb3nU/5CbgFy1w1cbRtts4wb8j1
/og94RJHULbB00OdMT+GPiyyIjzzh2qf2e6hrEYykb2jocPqqo9ocrrtiEIKuoWI4sehy7MNawXZ
z/S27ZmkOKNflWmFfK/q6KcZN+GwYKtrliYjzDHnmciqSmvYNlVFFjneganp8B/X/jcxccQLYmFu
fA2/Ieqd55iqZhlThIfcqJ8HtZx+bdLAQ6m6NXjtmxjg0cp+oRmKrEbehbP5jONG7WWvznIrv7Yn
8o8gdKtWlLshZMA2kv+0NhJCwHWnACN38bdigIWOfLxemcusQcp47ZTzPWfHiwJ2dE7GbFg5D4UH
uadMLhETaT5nl8EhevF98xm7GeATxhuyvsjT9s53C72rhLrrJu+TWcbQCXWEWcAfF+lIsX61RlK1
axzi/UUu9DdwDlcpiA/8wUgHJovo2a0HdB2RJIoMellPkvjpb+FQqzXhO83G9++8yf6GgMYkB3EJ
kjeDz6kjn+aQmPXQb+jFNg7JIgPdA4NnvsQIe4Jd3nFUDZwbTvA0TIfe2ZUuNvvQHch6txZqQbci
NLpcxcq/r8xiXAV0EFDM0koMMDHJHIutK5FjWSZUz0a2q7bFCKJ9sfU6sfL5zU0cP/mDVcpqp3v9
SQRkzia0yjYRXnbpnMUqhCeVHtMZnTeoppsBRDb0KqjvjDSaCicQcZd7KxyhF5lqr2spVvEIHE06
9y0u6LXbyE82JQoPdUIg09eqma99Sx3SsL23SSZezbhZio74QXNwP3lDTVMdR1FpR1gsw4tgym8g
WXyy7HobKCbEhrxTzUL/3Dr5V1cRjzfC2Nzp6SJFjkmfkJ4+4/3TWHWfA1LW/LL9FFo9TMtZIGea
D2kUL3ikMl4lYvyMwVKt6clsHXb2TrQR+KLx1DuYG5N8uMA0eMxF91yhd8ffpncNUgB3+djElD4J
OX6MTEpJO2wfO2KJJ/uibZPLwpS7qIXynBX5V7vUjGjbDBZ40H+JRXbk59loF0AaPUvy0BLCttbp
sJmBVQflceixM6Fawl0Zimc5LjIUxgNT7sBIr+7dGHJTBFsnHtv9PGRPdT5ANZrcr8zp6K6H9NYK
K4X243u8dzq8cnL5IAnKQe+Rn9x6RIWmurNeA2R0xnbj9fNDrBiLxlN+UdPX8DrHWU9T8ZQJJIg6
Sz4nHRlPRUCLLpTDY16bx9RKVwXIoqwcP+IA2rlGOx5GLMTe6JuEGBisI7O+mB3rmGgKMzsEaY2Y
DPAA8xjDiZMr6Dz5IfObcQVQC4NkfU5+JemfhSP5SVze46LgcYeDNZ0p7QEWmsoH45TyOqyCiTjM
tjc2Y6JeeiVIoFcOzRCvvaW1P2+cCHcZYAnZxMc4Mk5lD4arn6Yz0suWXrexlgHGpk4R7CLLxWkH
wEh2RygH14Mnzhy4P5ta1bADm5e5nw7Utzin9NxsIwPJ3hh86Uz3MY/jZ/adi4jzQ40+YNUrwhnd
NY2weGar6YgQWqW2s8s1NjjbLIdVHzUE5BFrgaIgB7VpA1TsfMzHGNTdlkB5oAfZxdpgwthsPTnC
FCAIZNV6Jgc/L9yMadOto9r8LKS9N4z4sveblV2KjHEsA6fOx9BajesxND96WUYeSgubMTGjG+YP
QID1E6Hkd0IQr96nwl5PVG8bNLQPqasKaO4NzPdZ71iBoh3sBvJrASotKxfACOJI3ADXckqqgEFu
JWDrerhkUTYObpteEAHSbQwhz2DCb5q5BVeqAyytTEL2SMdXbopyrW2KctX0SCb8mMDoibOVVOrS
RuhxtO3SgnwHnYoklPUU0Exl1rJKl/jirFQISAhC3Wiqk40Q87krFpAxQGLI4SeJ9I0zSnscUJqu
rCapNnEMJuc6CqCohMBBkqR5pL/wOUu8lEk2R4A2Ls6sJnxhK7g0a9xpWX0XlQCkCf4rQKiLHv7R
uAQzPMVVd+WlRPnZg8w+cRQ/R3PxEXsGWL7gGuzTNtTDPk2X5vqQPcStStgWUHimxENCQSD1vDlT
C4+CogXXIjupn3D0a+yvaeeITZpDsjB6OCbucKNNr9xFvT6vArIzxHQVTv4ewyqZbV31AvO/5iQh
OZ2nIOMMmeIy9qOvmW+4mzZnYurPT/XACVIQaXXIkhc3jh8a+s3Z6H2KDXtiWx5PEZMBK+wv6pn2
yhSWKGvD7jGMFne+6Q/bzFM3zE9/KGn+b5fs7xXjv1Ts79b1y6f5Z8Lb/5a0Nqrc90v28yf9RMTB
05uEt3+W7IH/AY+QhUIEY4EbIBb8R8nueB+oufF1EM/JHMxZUtT+SmpzXepyC9Uodh4PsebS9v5H
yW5+WP65i6B0Eb3x3/0nJfvS3PrXURCCkEP7RfAhfu3XSc8alYoSrEgCmtLaaRcRczQ21d1Pv8Vf
x7yfk+De+/tLr+qnDnQLHYP246h3TqQoD5KAJskmsqwh/0P77r0LvGlxlwp4i2xStasp7s8XEtE5
DsNy+/uPv8wq/+7nedPOxCSDZLDgr0uGInBH0gkkYKdX3uSBqDO/KxSVe3OozD/08H7tM//zdjhv
dK5jn9s9ZZpJ5SHFNVfvN3lHegVz0On691/p15bbvy7xZiyL+d7IZpcWdIn+ZxtGziEenZAUx+mq
9f7UD37nrrw6HX+67TOSsSyLIqryufgG+YVCDSw9LJLff4dfj5n/+g5vhkENW03LHFsjvgy657KF
9t7SHjuHLZ9Rx8r4CNFv/MMT9t49Wf75T98lzILZtrteEzsAHL2cJ3HROfWDChvxBwHre1dYfsWf
rtB1Hm0qiyv4XdiUawmzWkC2dWq5R/df1X/41d67KW/edYXM0osLsyJPeR5I+/FwTBOm3pX/5d+3
fv0aUR5lfV6N1a4xouAaN9B8Bd0YYuLvb/p7v9KbN90ASJglfVDuyFKsSWHokwOqAXgG0L13/90l
3rzukaJ3l1u63E3uArPmDuwKg7Jn7vLq5veXeGdFeVVN/HSvXRKLDKGzaQc0+orhadWTg57bVwFW
tC3D2ktv/PjfXenNi46MafLQbE077Q/9eTItjknPbO+woGaAobR5k6Q9RM/GcNPt7y/5zhP2KpT/
6ctlkVEBZE0mrJmRSUJ21E3HbOrML7//8+88Aa8utJ/+PPe9LMoqU7vAC+s9tbqzQWSrV1nKifj3
l3jvGyyX/ukSU+qEMrRjtVO65nBBtoRzZY258YcH7L27/+ZNDwMy1+hIAH9G9mEvBynexS92sySW
dLE1vxRWAgInVABhGC/kNRnAv/9i7yz7r5rLn76YG5K7alT+sIM+1GFf9SMFCg+yOEDPIqVM9wvd
t3/oML93o96sBFiwuP3xkO86n2xoP8xncNPoWAhxIzfiD8ru927Vm/WgV13cdXNT7gLck18MGqac
M9wxdv7wi72zybw6ln76xWj0e4Q1QowIi9SVj1Ob4NeD9RMzH6+i8XtmkkU02+jy/rANvPNwvDW5
wK4MbYWojvBtY0QDWTrSvxmzKGk/NtmgYpj6bTEedREGSBozaahPv3823rldbx3OYhR4kLSE2hhM
Y3BoemrOXV0hSF2JXNJp+e8us/zQP/2gOQA5nyxjplVhWt4GpjF+k1hTX4ZJmX+yGL/zUFjL4//T
NabBV43lxBRlaUzThVA6Tcx8ZvxpE6LA5i/9TUn4Okb+6QoxP7sGyg7RK6H/vlbwP8UBZ5Ex7NzB
yMiCFCWvFnM1xz8ZuPEHApIcwsdHiRp5z3w86zch0XEwv1uqmOtu7IZ6G0kHpdV6UpboT30YJMWZ
H5mKqJnQhTSILS/RZxYDQX1KGkY6j1VqOBJSMPmjn/0mZ2C0olUHUqwCsdI+VU2dz6BQymgOv6Vo
B+serk7RDmsciGHdrivfKr9BL2tQvHYoH68n2tfeoQ/r1L/1csPrPpIylIZ77dWuuLacLtVHd9Ax
9MS0sRh/jawhq1TV9vicdzomH0KriR6oMedLdYlx6XvvpFFEIgkZENb1gF0PdHw+joqE9b4RHTDW
xLXc5yxvRXBrN7h2z8naq61vUzHE3cmvgFmCwwJexJAg1AAqUcmMJKTSGexvq4BGKX20IrWesrEL
wHeqYq5oRTqp8OVKtcEs9Wr28tRYNZ08SZkAjollNtrFTmf4h81tkTSEjWKucSpBLBopAs8Ig2Lz
HlmwGTxlYeIGX7FjiekbxB0zeC56jPjFWipHqgO48IzAak75Rhxus0kSqLGuvXEUD37foL6CCFGX
ioFGl34XBaMAtJqymldtFFkPBrFFzbF2tMnv4lHW0t4URG2JWxyqdj9y4oi0fAratHOJeBAukjmM
cuZ1VYqxOdnKBjeehqkc73TdFaQBdOGi7dxMZIwimu3GGB12HzBIpOvU+VD8E7+eka3YoRlDELf8
/DQVsPZ3RZd1/LHJSf0alr/Xp23N4KAY/WeUbEP9LbQGiR57lEFGozps7G9Rxbp+9FRe1MNqVjyK
p9II6+ncGP2kZo4g8Lns5ASonOa/LxXs3AFKzGkaRWXdjwY61VucHU1sroI0V0TiwB7q3HTtx7KM
rsgp8+WpEk1PIiv5W0SJJuzMDeZQfdsbjJ2WqIMko38dSS+ad1n6Cop0I5lFYMvKQDrrsu5CjyAS
J1Ye27mLTBPnL9Gq3+lmNniyKsAROdSSsutMRFlpC5mW5NIuoW8aFFOr2TGx9l+EDOLHeDcnGHfG
dewUavhCwBxz+8hsx/7opyNVSEOOjgl+qZXqwaTXvugnujaE5tJm6ce8Q5J+FLbKp2I3pX5SnkkR
hhk5aD38jNuuqeb50o7HIrgNnHrsvnu2DKMXxyrDsSdDLaDE5ulWtG4hIxGHPq2inD76c+AlZnYT
zjTN6Fa2cw5jT5I1U6/CTolgGxNXnR5KELyw4c3GB/8EJC7R6dkE7Mt7TvOwiO59I/YAtSOc75D9
OY1yyOXAzvWg5rCdNr0UsNeHuDX0nlfEh2o09X0/XrqtnzbnuVSi2esE6dumTgrfPCP2JOy3AX4O
ILCTPRvJEUpjKj7n1ZBnl32TaHHnGT0Vd+YxF6O1KqswYZF0KhILzJ5smxpJpb4oCRVxPiYQ7GTE
GYwMn3rVUR5Vh74OxTGx5oS5VQrPAo796D7406iqbTADGt2ULbFDV/M4dGhKyXvuYcyR1PlReQm6
LdkUVg55E6DgVYohxDu0oVlIwLxw/3dg9SZ1H4xzRjvTMgsxory1eVm2GUp1MgOFk7Vn0KZbviGd
8gqNExb5gtAuh3OdTSt7rrKbfmQEkIOEHZ0W8aKsnSZdN2ZcX4eO3YuzBufTJ2+cgmdfDkFxMAXB
P0v6EmOTvd9VOv2ubEgzYt2npVOUax/OQouqukNcEelBm3s3xqB5SDzAh7RcCxv9QuLkIrg0lRn6
925ulTMMMqMlJCtPA8EdDuTEuLTXfXTRF53NG9vNutmY0dyF27IMrJhAhHD2WrtbGyKpy5DIFIab
7fmM5MFuKFQzrYN1iCBX3QFNjfzgMqvNxMKkQhRll+wrPWc0J8mLGHyUKDZj3QahVffNAFSJRgIg
5ryBrpL0PAGpMr5UgJFpfdduH9BbToXWB2vuphAOvgyQrzmiyOhU+Cpuq7tiSiLr6M1m8pQUQNrU
NgtT4sDJEi1lx5hNqORMoWKO93ZaWfqstDtpPMwYBRXOcirwLWM7139Cax1M535sGv1pCIOe+FT8
kT3kxjrhWVeNyw7d+FH0KchIE9qZk5NYm8FgAngh9FQEhMxJnay9cAbnyOcOrWgP/iSjqRxUUfBY
tQE74TKWATdZeHR5DrlqG1EhAzWYsa0g1VvZVa2kBXe3sUS68wl7dZiCQIQ61aU5PjDRb/FsdPbk
gZ31I4fM3CrBCMOpexrXtWt0wEMUySHNTTG3rf48BjaR1YQZRPlDUbNeXgR9OOYfZ+Ky/F3Gyjde
ZhpoxkUiNUED0zx55AdwYWvAtzbX09GGetIt6CAXsqqRwcc7g5ibeefW6LXmFkqfAYs5ktrajTS9
zU8y7K3ZXEdDOekzNigdXRSYuTxilpu8XrNcw6ZNR5PxSywsp/4IschK1mVh2PF+VIMP/GxwY7m2
cuR+3/OB1WEz5uZcXAeFVuGVa0sEn3WsyZdUzKyql9TLa3nD4I+w2k6TBnRK6zSJDiVnuZjs49zq
2vshkbX1faiARsAL1IOEoU+OJhwyZ06bu2AwcU4oDLNkiloNq5C9msuuGo4Bon791WV7FmwF5ZTA
5mTwM+5SVRXjg+6H1C3XplbYV1YpAh7ifpEqH2e0bOPKAYll7kYGMjedPUA3j+VskdOjm5hBWjrk
wUC9H3fhphCS0a/07Eh984Y24DqtLyWu/NaKNHtyn+j4zsDMUe8JhguIE2IdMedvrLeJR0BlMuqr
2O8j+zJkQiMSGEmS8eE8pHCltdPntGJiFhHncvJEAQ556l1nb5M4ml37+SjHDdSv0t+in/D8ZwMt
bnGdlzy+39WY0rPduk7mk6FlDkF4IMUoxomE/Ph+GO2MUb0jZCPPiZllduM6jbzTUEnqTTzY1eJd
sNpy3pgDqJQjuEOCJ+bU1tMNEZyl+qShTcTnNlkSDEWDoEfPkBT2PB4J7LL8h0ZFxLhNNW/M2tcl
1WAXgqnduynoU4L2kr7AvSzYkXMBfeuzP83K3MVNZUTnNoTndJstylyMVEaw5JuanryNGp7rkz/X
cJpGv8xQZJOzWdTbvmo4cbW9VeSruYBCnqzGwEv9CxJuSuecIxiujILOwKaKQqu9QaLsNge7GEp1
Z8ZZJ2/quXlNVAmL+svI6tN87hmbJvcdWvD+vjFGSz00sIetc+Qx3cxfW27xWTemhkL01ebqc95H
wYvXjVN9mblmog/Et9gRLcgpmk5aVv38pYVROu3cUdekRTTCN1CatOQFBPWYF2fSwJUgVjMVt97l
nVn2527Hpfd66GtiJ7V02XTNprTPyFT2mysPCXFznpmGDU8nadrQAYFbQysp5Jz2XxpXYyjYzEIt
z0M9JMMdGWedPAyNsOq1rWnNJGs40YNFZjSlfrdynKYfFly9OSzZWUXJ9LWVuXnrx8Jgdmeq0p+O
dYOW+Ivfzp6+aHli7W8IaloXyVk4qUBcJEsmA5lOdlsQkIGXJE/xftKSvVXkJhTXelJO+aXMwfGe
mW0qeBeDsoYFnUhZGYcmCBermqFT+1i6xhDhJpxJmNq6FDjTsxrzID16YVYhW7ThPR9iNkK9zXXj
jgeOCOX8lfqAiC27KjiR2Ikr86tG1L6zK4gzL7cSTJEkMXEyLYRGdhG9GKk/OOcDTSqmehzb5Fel
tFMe0qBPwpzV1YEtU+P19r4FXZuFqEN9hoGU63k0lYBkcfhjtVaQempz8Kt7yyYcbDe4QH3WWuPw
fBjMURa8R7y7O6yQOn2RdWWI/mAm1dQZ5PuhTz1UKlUs2knLXdvWtVt6lwtjIwUZbxdJTqhRQZAN
R6rUmU+WI0GrYYCEnsTUiRc6qnTTfclJdmoOZAO4gtCdkrdmZB48pvN3FpSGldshqSugldWmOWnS
2H/EJ+VmiAfiKqr8bVW6SGoEQK34OspGgFibacrC+cKrWOr2XYvq5WzG4T1dCM8MnVXpm3q6xAiQ
2Rew1I0Q5xyIUCrvqvCus8aOI9D8YThs4IP6zmoJdJk2TTLjrDH62dIcG31yGaLJhU2a+kSscdgz
fMwOWWeSNuLS0YeG3ehm3keDtGTBvHwozNsy1DHSK6vuxy9TQcTbpUa4hcc9MXX/FFqsdmfAMGxx
MYBqnDZ5RObtxgiw1m1Iv9Pw/+aqCmIGv+4szsy0yLKXpOcofbJqTzhMithlEYyZ0fAYYPDCjxbJ
6hsAHvInphQe0w7dRoqCglXH7qe1Rg8W6lWUFapdG5HIVblK4gHvMkNtZzi6DtoScli7oFNfdUoI
FmIxpuNwktlg4S07qQdONZm1pBA2w9qor5FXZc2Z3eSMtaJ4njE5k6s5YH9NaiO1Md+1Zr4S9Rgk
DyJLBdm5vqmqEnJgSV/iqh7tEmgrhSpAZM9Kga44VdcZRBzYisxVKcf+c6pSmWPqQN9G9hhHv7m3
DqTeNo1Av4xx56s5GgQXo7FViJ1OpkF/0OGZsKPqIVwkeBeuIgg6xw88GngHFUV8sHFF6gUXk2GX
PVLvuiXMdMQN5/irSaWGLPCd+iNkh9jEB7WjqCX+MuB8G/WPtQ6NipCPjNBbmVpJejV7fmwdpCEa
dTAhBXtPYkyi8QwBvUHYkctam+wjyWCGFvMI4eOj0bdOeh826Tyc4yOFk0WmotvjamMlMjkhuGPW
fSm9NmDnbF2f3C5OccaaZwb8bC2zBrcIiqUUf3BqdnT9u4YlLuxkIM99NOUEhxec9E71XDXBo8DS
gQSu9RpVr1PtAPatrMIokMyAfbF3CNXbdGPT0W2/zUIgOTL4ADR0nZQwWvLi6vlRmwMPYeUiL7hN
B9Gj/K4yODv7CNw3DzIY1XE/wEgOnsIwJp7FIsgWhaT2xnoEnoxViojyBBXxtO/reXRusc7DLlon
BXyZ64FaMVr1FoS8q9EbgmYL/VnIeybgAXojv0iEJh+p7O1k69Kmjw+iRcoGN2hhq9p5Go0nNMci
+4i52OwPlNGO2DfdjEKtCc2oJ5WdCfm1tCvLvLIlpp+dTY60fYriyjSB12dRfQ5ep2s3Ext0eN45
sxVkKwX6Mj/NbsO/iAjVm84n1boOPu4+8Jtpb/j+SJFrJCIBq12L3IwEzrbMRMkWRtqyiJhnWUNf
lAXsZXFoZvmnLA1q/fEV1RHQfGrW/SD0PWeKCVQ8ycvtZUwjsXkOwqGgRcTJVaAvhXGsge9Hobhz
syIizmCIPfcmHgjw3MURcaBsABPBb+vBq2hfblwAKzU1o1v5cuvVphfRpBkoquk/TRg1/K4Jd1ZQ
SdjPEV6lwj26hVN5j2nCZvvYOv48KgSWlpAk2+fheJdRuiCinHn3dbEZmi4knTT3LaeDSFYOdoiY
jpyPG8cVlfdEM4w3b0PruTTuwtCjQ7YKepHSQam0aQbd0YUl2DzGNuUaiTU4C630uhraqSjO+fCz
7A8dhnHXvyuKCWnrPcuyijX5aX1h7Ro3dsd1VKCS2mbSdFtEN1mJhM+fp3Lwg0MeoQ1z8VAb4NSO
JqIEI7pNsi6226dBu6yGq2KeNQ4MTYBDfl0A9SIni+wD98noE7vYR7g9Is5Fvm53scZOhDFiAgCD
+68rmesYTV/Ml9YciKZdzWZDUdW7qdtfchAN5xdsH729maM4QqxaOqK9N1AZFHunHXR6nGt68t3a
cwsy5lC4KQjqK6I5wH/PvqGH755flt1jREZqekD9ZTnXVjFrko9YEsVz3VLdH5wcnz9+i3AI+mOT
Ayc7pnblsr6jvgPBwIGiFd5VzdtmnGmB8+SzNTRhPW8hWNniMOHmx47rJLE8uKr1cCowuoIjhJs2
C3ZtFJASc6vCOnaqjYOSTZHSEff5YF66ZUMU9JldTLmcvhR1ZBubxuXXjsAt1NW0HVhey3yjhkGB
2Af8rYZzo4vyJCTNeCjAOdsZp3piLLs+Sqc9hM7MPDMaJ/DNTW5Mokr2XuroUhx7H/7ABggVXFcI
LEnQnrmOMzQfI5iHbssCgfqARqPfhuWJhXOabqogJHivdmYTsMvkwsGYDba8q5RFWd10Jua2+qi7
eGg/v84l/l8Jm/5XSpaYLb0vWbp4qrtfDAaL8uiHwQA34Qewpx5iJddZPPz/ECuh5f+AhilAZw0j
5Ici6S+xkmV9AEEIzgRXp7AYZDAy+UusJOwPIVRGLIE+zjSsn/+Rv4BIiXfGmK/e0p+mL4SMA0sZ
cJC3mhxQCprpzmPQCFK9Fu2XmEPb5dhb2dc8sdQl/aThZFs4aDZZpdvxTFOwEwXl+2TzDXMMDLE2
FwqiVdXfs6ymW2oGS1BpW1kJDkXtbowscc7SAarYyulL966ZC3HvpWk9rwCK1cQs5C1syLikXlzL
uC4uCbP0PxPQycKVg7S3w2K8XFRVh87R6hN4X8qisCH5dJV6bn8bSIhp9GS8C5l6wxYJDopDOIb5
16it4p05cJY8xEJZL8ZC1GVsM5snjCPGZWGUwY2eEImRIPQ/5J1JcuRImqWv0hdACkYFsOmFATYb
jcaZzg2ETtIxz4pBsapr9PX6JP1ZRmRleGRnhEStqqV3HhJOJ2kGU/2H974nkV0v4M+AT7f9s60S
gM7O0NgPJFZZxrbOXdYiTcrisClal/g8ST4KCbf9KfNa686KfGJJvMzWd6Kc/ZNuzd6L8ibiTRNP
UMsT86IhRjWGB4qD9Lkl5+XNnvLpWPhtfxxV6x4Hy2WxnLrO9FBZ2MSI8GpHzqNy0vwVKtIUuxgZ
bLweJta5ckmY0gz1dyvnV15PopPM2XQftX7Zi43TKntd56O6HT2jJIR98be+ozcb06/qszb4BpO7
lrC8xRTYwqKqMV7TuTPva4b+zxYaYK5szUK6MY/N0+Jp81cBw/JIxmOyHhsTBURiNIdyKmEZ5bk+
4CbR+8BwrgOmqIgJQWMyeF+wRjnZ3Ha7rkzI9jRG+6aqG3gpmZR3ftHWoXcN8LAadzlaaVyd0nIw
KhiKNlPMdKj8+64367O0MViUYh4Z25c6iSPaxCO2kp5hbOjl5m0/DR6MWqKsDk3hR2GOSOCUYNjd
tIVNOJlmkdo99zg3so4qn2Dixt8PE7JcEc32MxP/+FIPZvpmDbYkdYyHbnRaRpFaDxAoJ/hw7VfZ
1UcxS+PZ5Hj/5M0xSS1UGaysbKbssZEu7yKjLtZMyRpm5WbeZxuLcePFrtPp6JS+GxDPk3ywdKkp
yes0OrnuEO8StzC214/AG6c+XZsg/tjVfJqs3ozP12lmqHyM9nEBJRJcQgLyuOwG0ptaJ9nDNNR+
6LCgvloY84xz/GxYOX4HJKgs7LNIi2W9GEJSTKd1whYkzY4FPvWDr7xyb9OiE2+DOSUO617NwYT8
YBVZThMSxzO94emLX8vGGNcLFr1PnOnaA41W+0iaQnZqKWafKDbG50m7ZiNPxfKVgEjVd/Awp7Vl
Xa++mgmCMjXrmHmGfQ9uR39nyILPkDajD4uuzTeErfmk8bjZLsdWD6JRr0KEFsVZyiQ9TsU4uVsB
yhTsLDklT/1CSBxjx3EnHZPkxhETBDamGYPDyvBV4q1qoyJ6V07uDePv6UbpphXAo81uXeUQYeRL
JmFjp1j2IER7p7cnK8nJPXnJZtPcyEEk7Gljr9+pJMW0S1bwO/+7fRkyFW1d3TeeSiW7dedKndlr
O/CSzYSP6Z1nbAEypayoc3FrWhXgpNjLXvO6TL6ZgJt3fUaCCPCfojiNzeCswfgxdS4zA+QMpGMm
MZSOnYJ35Lj9rRd56mxQugTONMVHk/F0QYHditNiZtOXmikyH6LKdPdWaSG8r/Pywqwm2bYjuKYF
73XDVncm+YZDdFVVzfA2s1c5u41oYfHo7nzxPY1xNN1RYOhQAyTZdJfB7DjwIqtTiHh6Fl0U1Ua/
lUZp4AHhwYfTzmifuLzU3+uL190jTcA4q6t2w7csTg1oh5fK7MdD3zD0rMc0/cLkNV76RmVPeZNR
amVUP6uUsat2P4IMe1sqSdxg7XRVpNbFIPQdNEZB5LQDSTVRPnSrBmPUmz8nZR6wMkLYyUF3K8uF
J57osuar7Imyz2d7ONueknLLAEcc2TDLE/tB01rNRdbdwY2Bf+vOxkOzxOygDZmdNUdNt5Df7Zdo
9hCWW7NdPdaqw7I6ROW8U51RbZy8KoJ6XhJGmvHcMP2Kl1NVFf7dqNnjqnP5lPR1/GqKqH4AvcV+
j8iuW83typ1JQOnbDJaf2MPKiG9YGDgfpGub69bE72SyU70x4o6oc8Bp9rYZu+yjaZKJsChZBkBR
69UcKbmpSEJflaOadowE/SfDiOTeYIKrrw3E08RqG959W/j5bhhSiMUYv092UUDQlrl+bkQeb416
mGYcbC075tyt/WOdIK4nUjcJY8h3n20M+dnvvPTFgCRLGnzXPniYN75qc2FQxZpKeyqjLF/bLDrf
i0QgxmvyPnRYS5+WwhxvwGU5wE1MMlsShpCrHC3QTTxeFVsZw7stlNHpW2LlBfkYKgFznpo66c0e
TnBOWeLkBqishH2a5pnmjyxIVpWEW9a2vYlnIjWt2OsCMVph7rpxaDfONWkrJgx0bpKLIbXii62m
SzBsSiz8ym3pz5Bu9bRfzugG19mwvSK9XT0yWx4Pvj40N0kvxr0gFv7OSADOeiyS9iUWnUtntuaD
sGt+F75R0Jh90q4Y/Ndbru7sZKJ2e6A7p+lmzJwGGAqXF9PBVdXzIb63Jpenln0rnvCrcvEuJiaL
1jz1kuesak2W2XX3nvIZgWXGrjNgoIgBMFWg+l3SbeoAIruVhUXLok5LtPacVARGZ1oynPI8ao+G
p1W37Sj8PPT12Tp7fkxQvCMJ6/Nzav/Wq8uTDQTz4GT68l6zQdzjaei5AWvrzSLRaMPOenplve5c
yqTs9mUcqQNWUuQ/9Vygo8N9ahiB2WkDGMB9jmm0WD6LOQvj47KSTZ0FrXKJxAIsH2aaawZLMsRk
u9rac1zCxiZZELtGAe3iTO9ZnVxNGWttdqExVfnghAONb8OAaupfEuIhTq0diV2CzKNZRXFfdYgF
WBvHHWlZNeS3YySHcqsKU9vFGjNOlqzORz941H0O1+qlnbvy6HmlfuRmy76l0lSPUvkUKv1I1Hcd
KzB2hRvt3MJWoTb3EOEM8oQ75q0W19bCos6fffe4wDRaE5ATMRMEOnteqiw/6VJ0LLvy+NFU5biX
ejK8jhHU04ly4YW7rNo7C0ETq3bKNayekRbNQevKFheSBkhn7mfI2a6HbtziUX+iYspg7xX5hr2u
z9kQi+nSyYrQBA2y5WSSA7YWhVdZq7RktoGgUrK4VoxoGNAz0M/7t6SIxrDIYv3koH+HZFwOURgn
c3QrRJ289GWtXpgIzo/6MlqPmNrTPTKyyMePm4pk6xfWe+SN+W62+5fWm9ZLEyWM2aF1NNkCAFea
tfHo6TnHbYPwpxrK9zTpS5bJHvWFjB1skpXdnIjWYV1qAvPd9QX/RIKo5DDhWvQCOVbVBwuQ8c6d
veLJqnPSGE3bu2Ge0ELxXPLoVMe6d2vpoCa7MZq/F7OWPqdoU+kq6n4cQH0qDbOmk91IEsb6FTXy
fLIzh5qmXVz2rqOWIqkApeVCjsqp9SpSBDZpbOgE1utqzZ6T3AvJXPGmFmq81BZwrGbEowgpQscd
WcPXtTzpIiueUMV0yTgfYkCh55FJ50bZ88Cc3lbOHrWxtZomQSLCNPRuMGkWf1SFc8fgjRItgRC4
Zz2aIW0AsjQ1cXuJcHsdRZWMlyyD2Fjz4tUs8/me2FTIKiotSz2PTu4eSQ7UTmwSls+K8XkosgJO
U5fVR+uaowTrwLxDm5O/m8i4HiAF2QRzYnTawHghnk2SgEnOb24Yd3Y9c+EqKYIKuuJuyKzoeR5F
160WeFBPQuYTzmnDuJkxKr6qyi3fF6JkGFQuThZgAoa1oQ11u2I+xMN0nQ8tvpx27HC0O0n86SeW
+OyWS2349CZvXHdxVp+8ote3nibjg+gW3w4ioiDXSIfGt6mOmj39inwcDb9dGWbRXWi93LO2GBXM
n4hA85Jae+t0jFoICZ2rHWoUhy7PnT+mPnJ+YL5P7lBS1Y+SHJbPwVCkCvtafILuSchSUhvvouFz
7JTKf1Eso276azcFlq7GV2hr7iayy+VWH2JG/UxEYjDUTlxe2AX2myp2k6cxruM7YGEo97yhPhtZ
nL/bjmYf2MTZt6Mkl72YzTz0ane5Q3fXfmDUt591QyVvqEy1T9y+7HhAXTJTMjzaWl90qxiwxhoh
LzKknMOcKouEh5kJWjAZhKsxETJhYSvwlGwUdHjwqrWPEEHkpXUaHmBeG/u8GJrxbhGHFjDMjz+a
JNaJSexh/6jS026oH8dzArs13xg20pOBdDWMvUPph46e2xTUpvnRDtJl1GvYXIyuqR9EFRtriQph
i1JlfOR0smgemM+lcQuWo8y6NnDqyvth103yucTLIkKdpxwuosAbqutd8eyKpsb+j+U+qomJ741M
KuaJVEyzWMQXazmJcVSfI2aCfLmVTi6BQ8ziIWfMbJd1t4+OkWsoKEcxwbDmAoSl8LmQGjQvQZGm
nkvnVcrnyaKeG1t+yBtaritsrWj03YRsa8NKM7tNaWIhWjkYPotywAXe6RpIEs/r1oUrrw7VUpNI
I+iWa11zfyh7oDJB/3FAdGEelJnUezO2vPC6A+VTppnfZWfJ1wb1ybrNHXEfeUMWujOHZugsfc3+
1R5vURW1Ox/Vx2FBAn+DBJSc61RBqV7ZyrDJNgc1DedSq6nBoJFvmINb36d81F2yf0mtX7HBc7Eh
l+XBccbhB7Hn0j2PbUTUlemWO77JSmtNb1ebBpEL+1In9nqFuzl/UznLY9qiJSapj/NdS7Dzr+xs
WG7dvGnzvT733k2j5dAD/EorMU0Ulnm/AHQ5cmQVJ8vzTNIKeAb2s1SAAxutRwliz/qwwV9pPZsI
cF8mpS0PutMkNHCueNLzdjpMsCs6Sjqbgjkf2vitRT3yQ6dp+J7iHucmoWOjQdeuF0KT7NNW019R
QpX3aa8U1taosZ5RP/T3Xj5fY0vLRPQrZ9EMdI1IFgN82cmEg7whxq/FE+4FYnbyH5mjeOHqum9e
RsvovzIYzZ9JnpUIGk0n/xziWpFisMiNhpLwYalLdY0yzZln2OXYHKEUuR9KCe3GcStEemMnOI6U
uxQfEafpMZFmcqVfTi8JZv6NbEWxJaNvuBm5Rr9KP42GwJp0NHS+7cQVlAXUZYE7IMClL8/YBUaV
0OMgsbTlmyiSkgoxj78leS0PcyvH0GEtfY821P90hUGHA5YnOQkzGYlAba5yxEUxGe8TecKz7r1o
htF8ZkqgciU+foBbidPXmRijBWPZtsMqQg6bbhBuQjCa3Xb5njNXE5tGkWE6tMiXGdI0g1pHrmM8
y8EtprU5W+3nkOAKD4d4Ym6uvJj5hDs61oHPRzVDQKMEWSVXmkVJp/OKtoEkMaEDeC5qpmLASRr9
TnP6fp2PkqqJDQO6KzsZvNe21SPwqPWsDhJVftA1eumz3bZKserhODnBlNr6yapmUfKZKY0fDevv
F7h+aM+R+kHlQBiAftOdY4+vaNqbCZnYxRp6gr3nhJbvk6GWuqDNgiaBFVtwa0elk610I2/eop6R
Cqu/VD8uwvS2okaftLLTsTVZvS7RE5re+i2bWWD21Sie4igDJE+eHJbqnBkS9KqNTHXkBkkrlrPS
4M4Jq7ffEBowOF2GcX7pTEBngUUQ5KWo5gT2lkbfSlsVrcmEdpAiT1aGxq6KlnBKYuKASJNl+Wh7
c3WyDURA+WjOLK2m/jMyJ23boma2A5boJuP/zlkbqNmfamNhAVpTokeAGN9HdgA78lGMkyiNEoWN
HIdHlBdia5Igee76pr1QosOnjRtrDlgFLHcNFu67QqvNTZrULUexOVQbvRQqCcteavdOUS+HOStR
RxKxsRazexX0Tnm0sdk7hKXT18mhyl0fH/rSPPaEOWcrMoyvrazbOB0CxNFae3JpgkKa5SMTUQ+4
Vuv9KIgd/uG4qX6rzT6kMD2q401h6vKzzJmV0vCTuiAIItVy29r6AoRME2ti682OOnXRZO25MLnu
PG9x3705aS6lFCR9lYP2OTUp3bY+JOlKIn0Hz6g5D8ZgWa9LqrVfwL2SbxZTl10cZ1sVmemH8Eu1
JyZleW27CiF74wO273TMBQFYCHUjlym6x9cn3qZOs7JrGK51GDtn/F6VRAaMlUHacoKRleYDyLbn
S5DcJoOAtRyy6kdO+uSun1gjU3ubb7nFFi7IRq99RGfhfzpJ48ZslSP9nklaiUx0Yj2fNgPDUjTg
QBzRKwKJcQtYM3myvirSSYlvviM63qHiAXYCGQNtAm3PtNPQNJnsBjkwTAFA1iqqB3H9bS1kPSm+
+EZCD0r5uhURUiX3kORGYM9O60j8TO29GrPUvuxl0d7rZJR7giUEb6S8mudrEW1Lq7TpklECnnrE
RWgRull860a+B0RXFDh9kk9DEGeNd0N+Uv9dM2qmb5XXW2HGeA2FRDefBsNL9khYzXzrJ3E2BUmV
O+tyWBJa8sKJ1ujqJtC1mHWsVWal7Q5ZgHuwpqUn441knKOGdYOodj2Wm8Y2i9fMFd0l1sngWJVJ
VNwgssTrEyEDUK3Q9vWczXsyNartkJmApFFByU/Eu/C7uxhgB5MJs1sJiKdgtAtEDhaRNAd0HNo9
P0OzIz9GAv5m56oWRIOVIyXKVQSwhmzGtTA1ecmjRqMqi6td1VXMCp1YY8aXTHccrNOaYU+xn2Lb
2pSdQWa7braHHrwx4T5m9mL2SCKpQ6W/M9CUBxhj/ccmNasnd6G7jBUzGa7q8R3JgrGJKCR2WYlf
ZDUMlH5s3oudbfnRZpwr/VU5C4lMJkgSNhHYjBxBJr0fq2FNvjQRMoReMF0ds31uANtwXLt/KHFC
AWuOkRHjWgkmtNA3iCj6nV+gWa5dFykJWTsEW6G6Q7WYrOfMYsEocXNsI0TYAGlMcVvUkk+vJrUb
RnjsgkpLGUHv1gYBZXP32NoEC/Moe7AROZOTQ5G542YCvnfER2c91MYwGsGi6SNqRVJmSZOimUbL
4pVOGMV+/1nG13wikQ3psfehzs4teRlC5a69zxQLLKwFREWTqB6xI5dxflvD69yBcNGOQiSoihDT
a83dxJN5bw9p5Ab4Tepim9NpZtuI1I3vWdqL23ZpsteyRyG3IshaoKLQUTDOkSt2Tt4BJtHSZXhO
lTY8Y4YRj4oqh3UrsQj3kWW384aLMI9CL53lq2t5kHhcp+/0tZ3U2ZMFLBBqUCf90M3ddK/IqWF3
nutaEs6MoD+o7hY4XYaM0ADXlboesFr07syCtwBFjT6v0eFzy5vKGe/JyXPvEt+GT+KiJD7XVgcG
QFNp5IWzXRDDZScNmYlxUoD9QHYGFVdGaiRfBG2CcYqZHc8hykIUT7oJwCOM9UZ9zIluq8BsG4sp
PZoggrxQlVB1Iy2bd2wLYaEWuR8f1dhFzqsPj+CH3iye/zCZsyfAaY3ZE05CjBFZoi01NbdZTPSd
DKTTj9qZ5LIje3TR1ghnyq90WqzubMRLpHArlMX0UVVx5W4NR1EnTKjTv/S57lBZIJxu1gVv5HXz
Tn0Yoith8rrITlGW1Ib7MevaVF5N7Fq2bueBI6T1BrGLHaO+Cj+0nG5fT0QWZiUKC4po165WVYMm
dlNj/jjUEtAnfCDTPbT2pF2sBfBi0UNH4dhHsfE9qmV5r+dusjO5jB+M2G9uxkISd9eMPVcsf1cd
rNFy3rBBZAiKB8aC2dJd0BRRBcbLDu1My5o+9lq6ppEr0I4suee6G25SRzcpWLE7kILHhSRhHGnJ
K3wB/6unov2a7NHL1oPUOFcLRmE28YNj+xVPIDO3WunjXkFAC2KMCR1eI0bVimiX92wZFWtAFgXn
IfK9Y114IJ5JKvtBToy8rRezwYQyLyRLdWJfdXyGwEtAp+px8rzyi9ngLjsrnBAg38ZdTIq2ng0v
i1TdJjMXXD5M6bRDOZQ5i9qZL57r4V2yOO1Xrmdm24qW5p2pK+U2G4/ix6CX5bfai9Tt4Bkp2ctW
/6EkCLSmEVq9yrMpAV7TRWEiJnE3YNLbdFpPKSd7JDErGnbzOOKTuy9Na3iQs4DAaXvDAe1+JwjT
9tJXARCPnYPLVMlQ/W2ZTN4xQgK5jaacbRebzdBuXY8ACK3hTDTmJyXZGStXdYdhkmLfJ7G2Lar0
mnk42EHnqjZdTUOtzmYGqmqifVOrwctUiH3QVSGvi3Wf86l+GF2SrB0P2buFQI3ml7S0tp0vsdu0
O6A20zPdoceEX/bWLs+1eJ2Zg/lG8e9fmjIxt4ZWxTs/AsQUsHiEuNPjwWA/runXm61HrbzKpSWe
osVRdZjrsjxzLbu3Il8SBEx9Ji+SaLzxxBqZaKzkmoaVGpEZljW1EbWHAOwNccpsDIQqLEjyleXM
9jcU4MwN3XlwPoh14EWLeMdpwHvvYLToYgAOoepclSVuON652XbWplEZnD5xMf6a6fT/s3jEwVH9
78UjN+8f77UWJGn1/pOG5PpVv2pIUH045OEBpDQsAir+SbxBi/g3xyTeRydc6sqbhHPyTxGJabgG
Zx5hXUwhfSQpv4pI0JcgKqGX9204lTZi4L9CvPl7HtM/DbygLgHJ6zbiQcc0LX7I3+EwmpHsYCHi
kQZrXltlsvHc+DFHJgvwLZj51bu4ZQpdB54qUat9gocjYyaIkvE2YXrec6qr/ZA/VMsxYRVabMA6
vI9+H1TlGTsNQKab3rK2ydAjv2BLh7bSj+8dI2Y3loQgtYIJRp7JOiLB8oYeEQ48fOlrOJx+zZdW
B9YXNyaMbr80v1DS3hRLtFeGtrab/lRYO5R5+Ow+jXHaAboK2qVnFXGHIHOlud7KbX7UfZgZO3z3
gYU0OZngIg40G5Ozjgl5I7NgqYNK1C+OML/yuKcexaVcsg+1oxcvPjbFd66GsPIuWdVsSr38To7O
txwSc4EituuyVT3qR+aLRKLIvYMNtnenw6xTMzG19Oc/8eH/C6CbN0wwtySLwoVeyOzvZ2+3Jm05
QuYamS8PKy1+x3xjAG9rY5UFnWLsbip/XEUDW9Zm20UvJH3mORKD98kc5x2pMSBh+qJa6dNlsJ6c
aCcssHiR3tAr/mD6+ic2d8O9/kC/e8IE7h72sgK9/L+ESizFiH+5cYajPj1p9sldLh3z+4K8P9pG
5uor6a/58XL7LQaQgwpiJcEAwmwORAoOsGebZmJawdktp7PUX3zsoq2ADFiuUmiQWqM99FF9QwIw
l+x7bT8hxdHdu1R9OFrJjTtDEsS5F7+zQFmZYxHIx0xkyOleMv8pmk72fIrst9YiwaL6bHDVDNG5
iN/j4sHxybtuT9dnIv4q8xRWabsSjgDfeBjmJ4NNmR4PKxJNQYPKlVa8Vv4H6pGC1GbjYnWntHm6
QlC18TXuTo7XnnNOX9/aNbG6L9A1JfNFtkMYew6h0GATecolOMCIHb/PjxgvaBunH7WNC+0pa2qk
DJDWoELqhQgbU4Jf00LxmIIEbc5mlAXF0D/6dgUekZ0EqE20hWECucVjhDpGNrVLg5KlAeOK6+Vz
YK3jP+Wom2DgB1IRKzB1F7dFs29V247gHIcIy6KdT3g8wkJ7mdKzrn2wKGLDzAAEJieO7HAAgU0f
C4izp2wet3AUEVu/ymnctjrazXq5xwBDxNPOJXeTFmM7pCGJTkdZjQ8Yfyym6hkz9owSYgzaPNom
+NHmuNxqrFZySW1A7UWhGVoGHNlmc2UxLC2xdqxJugorAEMam7Uwii46pF+e3790o53fSXj6Uf8h
dfnfMtx+i3D7n//2b/03lE2CLL5qH//49ive1fv/OA6Mov73f/yvPr/+F0/G++dPt+F//ku/3ohX
1Bs3oYmq0ndc3eKu/AXbbNjO3zx2saCZXe5L6yq4/PVGtK2/EXqCQB+qg4HHX3BR/Xoj8r9IaeRf
pCwluMb/awy430WsYB8V4Od86ikmLug3f3e+Kj/vEMbo3ZOI2q3T6kcCMqm3uGT0IeSLN/k1hp3J
9G9euMsv5+Fv0XD8qj+fk3//xkhGmWOSjGxxwf98sGPTNVspLfmUaIcpYdjq8sGlWAe5At0gJ0e3
v45Fy7U29fiZKi+oYBy0Ma1eCskB+CYtVmk5gY3jaqrysLf7gz2LjZmUb9mi1kna7CpzvEdtvi6y
IZwjCcUXqO6crF3BdLP+bpTOVpUVmYfOXVnkj3XzPfH6jWhRH9TLui/FY6bGm9FoT1iJtrql1qxE
9piYQp0LNoGEiQvy29R3b256D6D7UZfM+K32qtH30WVCBOXTvdXRhPkLnY6dvo8g5FjNG+y0LGDG
3mNcFuu4a76lMShq2iVkYoTDk3PsMHgrX8R4KXWurArALQZ/xUpMdPM9voucVXHjo7XwzlPhPjaO
weR0vh4n2152+3Ei9a3XQDR33i2uAxI2VEK8gYRqbwogInj9spPbp4GW95tBMK8YtENGgq8kZ3c9
E4Pnk19f6dFH2UyE/8TM07D3ViDrKy37RHYFZ9PVL1HR35rX1RIYllefldOy5G9wOJVk3Nj2SYDo
/FmftY25jGsETE86BmCIGW5jkA1idVogbYFA3Ts23CGaBOaah0aUh67lQ/5tRdg94RTb03hxL5Yn
1CP0yWVQROfc37pYmAmoD//k+TSuuKLf3OPX59NkaiScKy+fWM3fVYottP9hBnX7NE2oWtkZzrgL
nX7jw1VlOXGHEPbHtYYU062ZpY+jiI+JX6xtiON54Z7TEfq5U4RVXm0b6W7YIsH8UC9L2r/GvB6F
5HWumy2bT1RWklAIterjL3xC8DDsncu6PPNdgMj4hSN/r64XdonSOHH3A8hsnIr88XvZRyv4qFs9
E6einw6Ky8qIhtCayHGK5yPBn4F2NbPOMkdOWWIIzMLaGW/7Vu6vSTCzMdzriCKD2HJOmmetOy8K
u7S9wCCABuFs84QnMSneXC9hIuOc2h4QRllBTC9qMh9KQpac6xJiCBEtfyuc7rCM+dk1CT3sHDQ3
2Y4Us0tpuqesmG9ja75t2vYBo0ZYFNoxMtLLQmmd1jvLhw7SxRtDFoGKyguOTUAx9plw141rzzdj
/MEkJBRleYmbLKSoChCMha0RrZtreHNRws8dDnwaTskSHf4rj4MBi8l1iCa1UGz/fFwBneuwRIj+
qdOZfQr/MdMLXBlrCe1XDd3rYhSfuL4OE9jXdHbWhGPfyAnmelffR+O2tkmwd+bbTLXbDgVW6vlr
nbUCkkKgtyaxi8VqIsJRRNqjrYYwLdxTs7T7weLlR1aK/OVBM+Zj1+KlmB2kIuMNLe6eERv7j2mN
mHPLobGOOL37iKMJVlHFJzxzFXCdt9y7bUS9jYruEKGBouf/bjIB0Y9DX+/meXjVQf+iH3kG9EK/
gJrXm9d1WlLl4LiUqHAVnOWYw3WOA3bOm3GgdkHip83Xt6O5jGO1y9R0k+YjrHlxqnQiozkqa1kF
sumBjo23pUXoGCIDDMBHE0RTRv/iJZfMmG5K39ziwF6oB8ug7UwKep7T2j8n7bMtxttoanZ1/umz
UWfLvkKHhWj/ozP5VUztwHtzGPpmZ8zaTReHWYJEX9ZiT7IPWULan6D1rjXBv5wMhkM00LWHdeGn
/vwoMMsvhQPN+Qmw4q4WxNNwXMXONlYApO1qZ2k9ZWcF2Zrk2oz3ou+3SLcujeuvtazZSg0L2szr
en2C5nrN8nffdJyH40Zn1aoR09mZWOHrXbOIDYNHeO72LgKrT47DzuheRuykETVjPbz0XrWn0X1q
o/Tj+gFjJ7tFALzpBGYr5e8Ht9m71ktHEPEffyJ+BqShi+V4tEifsqB20+pQhPzE3GJy27rMcuRT
ZdKCcB5afOcJc53qWNnPUfZnB/L/9RvajkPXTsrEv3Tuo9ZZWjNRL9jso52y3pDqHFpXRXR8lK3z
FEH3UKNz6q7xQVesRf7ikw4hBudssH9cuaQn/MlL8PsSxnI4CbDFGD7hVzYemJ9fAzhMsWtN4/Q0
kWexgITRfGh0HD6LsHdtJU4gBAJSt44o2reda+8y0wn76mGSSDIdZ1PyUbwSOKT20rlukHnpmvyG
Y4WJrSCRKP7kFFgng3si7ex1ripa8vjYcoKbY7Wv/eHGHOuL1zMwr701uDo20TE6EyeoUvMJwAc3
M2IEdhSVGl7KITuXjn9I8Mp3hXWiqdzEWfxZlu12jJ3QU8ONDiBicYLM8d5xpz6aYr7tM74l5WCR
D2tou2v4YnDfY9UhyyiRCldQvyP1TDvKcCHCHlhadzZ/ifaQ28bUHvFPn2YrYbBA2s0fvwHXZ+y3
V7TFjML2LJ3MPUK8mB/9/Po3RmSnScLrLzRrx6pkixH/l/f4L/VD/7aL+X+21zEcXso/mPLV6AiK
9Kem5u9f8o8Rn/83n9qIM5BX3vr7AfhLQwPumlLJ0BnJ/6cZ7NeGxmGOB65aF8zybLJmrr3OPxoa
A6g19kbP8l0i2Aiz+ysjPoZ5Pz0W/wAE0zv9/Dh01cA8JiWPS/HJpP/2/cI27E1VgdGYbzEIpF58
39VObBGY6xTaCAFAWnBmtJR4iYAApKHRWWxx+C1buC7MzjNZx+MXyAtlo+hHfMAe3yEdqsKYv9SF
Sy4X4+jBDT3LZtBkxpAQ8mBcjNYcw7SFfGGTN7FECOCiFAgcdzkulPc87/T2Phtnc0RAWE2O2Ee2
j5w1qHwkRp9yvC6bA0yok2YzHyLdAv0AIJn/Q92Z9ratrFv6F/GC8/BVokTZ8hTHkYcvhJ3EnIrz
zF9/H3rf29thW1LfAA10AwcH5+ydiFOxWPW+az1LMjDstw4ulGRkU0b/j9zBsfN6ASBgDjWRJ+Bz
qWUnmquZVVsgsqtgsVwM8uiLW2Q+md7utMipZM01Jz9IKMGwcwVJBLHAb5SVAWpP206BMMpyHcVh
z4d+yEZJN7H8Yg4rVzWxvOW13Vla8COxuBUvk6QWBaF/qiaSgx7oI7Utq/OVO/plRnZrA2lyhFuq
OMgb5mHDUL4pBaTVBydzRHgXjYYx3tDtGsuMQF8wJOvUrkPpZ0Jr6ReKgxFfXhYjE1RkxLrfWisZ
Rq9lEZCTwKUKwgnYTyUYy3s7JMiC6FaUYoU9hd/sdqp8KksEkMTX02DLAn9Rlme+m3ZOSK6KjG0i
vcunMRJvUYRLYFNUVUI2PCXRYU37isYp8P5MecAYiBlwrQoqRt94EhpU/yIS467tnLa7k4ImLnZx
0rGH6URqwD1Bu1VJ8rZAMq0667rFlR2v/Q7LdOP6sMwU5FCEggahO8mhn5Gq20pjiFURnl5XY4YV
yfCGq28S+kqpk8Cf6LjBnMR8oRSQAAq2JMqLjHw83JrFyDWs+UCOyEhNNH7o+XQih/kRZ6KN1+dZ
dI31s6jVm1ERepfMhVvCGdZ5z3uzMdOyt77HEvqBHEuNLuSrNmrm+tfQ1n7psgGRUuwbalyCH3Ca
MaBZBbArMR+hHNpluOOku+iBnnlLzzHCOhO6Td1JHU5kTS3acm0T7Yae0MbE7MiEltgKoFsak5WP
S6QSkvKWKsqYHeq2GHVjpyFWsN5Doscbil8ZsdV75FFjcsG2XJG+Vwg0NAIVwpQ4SYwA1YtslvYE
+qhudaqqtVIPwSG2E6O5mjRadqXby34dPeipPNY3CjS2XqX67tCPQykw5MUFvxUpW5rroXKv2+gx
L8g07f2LhIYtjlDHFgCkakSQ0auDrKk6tD1AkXBdoEQeUatVsH7m15UETGKUElPCf6TGFjFzLPNT
+gojgA80Kqaf9UiRzNj6LnjY5RxzZSQ3AVy34gqFWZs9h2qLDIt2rJr8FnICF6JFxliA0sIeOb7g
o45qbQVXZ5T3EIB6VnxFN/Q3/KnaNGlDMOXNQbNYZVY9XLlhJUnMMIjWExGRkavqaMfzEDX+g9Vk
mrrBsV1Y3ySZaO03Op+WvcceoTnXg2VM5SbWKyhIeWw3UB/jypn7qZIUClwz+Mut/dClofQ21F1e
I/YiZmdfWmkY7ohOD9Dy+EZEeVOJIch4cY8Is79Q62xovdpCB/wDSZpRIRWE9HiD0TLsX1hVRf21
oo2VTOkb4pC2rwlYwn+vtzZuL6Aw1U0YBYHKkO1bUn3yGEcgJK2xrugvIvWW2htyV8PkpkMnP97Y
RWL1lI7UFqUDUhpFHrCuKXr2Cl6wr65K1Hk5DWg569qILBczNK6ZsWJ5Rw61oL0A6pF6rU/QEmne
Tmnq0VUTdNQGhkGNzO962ifMx77Uje12yPLJHHkbawJrVxpckpDd+gBmr9aBzjmrJNeb8U7vq7Ag
GsyUp299LTlsFwOjN/sDKILScdsCsqurZSMlbsOunH5LGau3r5rOmpy1mBw/i6kE+4CSnBjZ/7dS
K1vKDrYO8WHbpynUwHUQVonzLmtMUlcRKG20VyLBzkAyjc7gAB4qEUCAFmka5ZsSeT/KWXu07d/a
7Esg0z4elJc6nOrEmypLjh4qwgyDuxKFUnCjhGMPh9HHhXylySZNa61GOzabkwb5sk7konxkWiT8
KkmrviRHKA+w1RWZor8jCEA/wxd2NIZvtdNCIyobW3kPqizx35EiZs11YfZjvcfUF8vfx6Ci570K
izFkS0X4Fp4+YbW54mVCaeXN1IkouDMnPo4IOxw9fIrNoYR4aBU5JpzJVp+jVH5HfyDeBL5BvaCy
qCgsqhtVLTdlh1FjnQDqln23KI2oWidSYRE/k1tNtzU6PXLcQptkNeGeB2bxlpJvU9/6CCtIhplg
mER7YinM6WGKHOyftTDC9M5BZRReybUpj3xI9Dq2HvNRG8W+l2Kj3aF0aelpqHGn7VtfTaSnONZb
Ea/7ogydp1kHkOxkFgDxJoKUMidDOH3ZPHaxsGpqTV2GGTSkkWTNRm7ik3ddpUqpi2FDy+81hld+
KYMn8m/5aNfWPYXgISjc2AxTiFzmpCKwaUEle8aUWyoOEkqc1/5EdahbsfKDBaNNouilFT4BQtcQ
82GeEW7VV930YhWGqT/XyASMF9FHk7LXUeaF24FtURqRsp37c0nVb/o9BjlbfgjVRC0vUDwXEqAp
IxLiGf9PC4409y2QjjABu5+ImwvnGl2GxJNNu15sepmfmi1cSnar5YpKV8gJSlMhuKvXqmfRBT7U
uBXfyYLsiYFirrUCPRRmFOtEDaFiq8VDO93VeY74nhKErAgy59iYGFQ4g6KLNokFQoqAQkMrD1mj
+823ocGeifeh7SjyOnoJrJ3QLIY6lrWBGlBD5RctpYHbWVZ90F3ARbO3CYFN5m/zUlVZiYAtBuHy
xmIMPMlNlzh6BxQPcpgvvIkZBHtUjrYWIlOUEU6+TWsUS2TQK2aWdRe1mkLs3KRTIjmNmzeWDmut
QWYhG2sRN8gOqRRy35mhWkg9yl6G/2u8xywh8saV8nhSvn3sAv5Hm6GHPOU/J3tDx0KA/h9s+sCa
PLURunzFFPbzz33Q/Df+2QdJlkm2JuqEf4QOH+2bf/ZBtNrp0fAywbCgjQNXma3pf22EFBsVBD0J
/p1Om3hu3/z3Rkhh+0TJWXFs2UC8wt7qf7IR+tj+/rs9Nug2ybKhUacxGMm0mOYK9ydshlUhR61q
3PxJl95O5Ez69o0e589lMvUrPSRf8GLMmvvOau99fYBFjbJxVab6vRX3Nyq4xjVkYXGmbrRo6H+c
FRtER7bm5hWB1YuiidRCehhsK972Q/ddJ0iOhizl4RvQwfuxGO7ZSL2iLnuHDHvtiG9DLbaBMb6O
EObUoT/4gAHQx7UrVhbv6uxy8hsc0hnNnYHNDKZD4vcwqxIU8unJf9Gxoin3x77ynzPXSV116MjR
LTPp432+nwkOeWwEWrwNbHPa6Hb5IszkYhBUHlObuMU27/Fjhj8ROzmbKkXOKIziJiatpOpugqi/
0pwBjnvsJoghu1rbqxAYkxbQsqLdherEhoFkxsa6GqNkb/UanSwJF0Vx1YJ1X6NIRVvMlGHF0bih
9nvQdf8QYlOik4XPOpXKNXaah8nSvb7ot00f2K5DJOym19p7J2+2ihO/GzE3SlYGpnK9dn1J/yb8
S78V1xKRJHpP8TUukKiF39X2Vc6L7RhVXmOal8HgmoLWvn4xgOBaDfJbF1iurE9zKFrwhFkmx6vS
3mDE0aMCvUObHZJGv1AIv6RkcKHELtY6FWZbxnHNUF9rZUdCqL0OS4ZeGtoogVXo43wj0alN4w9D
QKNohQ/Ibv4T+iDey/Iw5mTHRcRMQMKur1FMP/h1IzbsxtgYY5L6GNt5m74MenkBBh+UnBzftMl4
G4fyHgDzkyH3qypVDkUtH4Bq+SuW8utO0y/5Et3rPZ6dcdrJZvEQYzQPzV+Fsu/VVFq3rcGexETB
4LNcmkzYMCXF3XZKMeHU9ESs4FetZq+tXm6xFypg9esG2QqX4WJDRsVedZ5UNdXOtsceRMkI0zru
0NhU0w8szMEq7pvXOqawa5odWgPnUZnCK8toXkKA8ztHW/cTCXisA9g8BNGFnysvRZ+99hpKWNaw
xRrjg1tIdOWqmDOzTCL2unRAhSj/yAYnoywo7QBZK2vD+mk5ZLZ+/BY3O1lNkcG3hZCrgCbetpfH
Z5otNHwUeCWyQzOnSX87Aa0u07mb6RFFl9kbyAfdteUcNLLOg0SEnl0RS6kFhFxXqE1V8bs0DShj
FfMNslvioBK+3TYd5W2q8Hr4ygB0ZlpXpkroHYGhAH1Ac9mReK90fw909z6V/XTjtISxdvOVDj5L
Z5NASvMbYlzcf064n2muXtCPF7mqCteOkShJtD9W7EWIUvWHh2yYuTA+wb+CH2vxWfpRX+1g/0gI
u1AnDiK4D0MauiPvKlpgDFfocFx7IiBl7CdySq0EPMo+CDISeCX9oFfNoVDouIjQWk8WG+Kpkp8n
A2dNDhhtxf5VuOHAvwxyyv6x4w0Bzn5NAlALP7RfaTTQutxCKU0vmfjCNdie26ard/k4kVLIQLYD
CsNVs+nSZ1BjpJI2qboCh3YbAoXjcO0sVcEAp5vIuVquZDCrb05mPdqs9kBIkhsb498WVDNWKJVu
epl+sZPx11hT40hMHhPR31CtsF2COZn339Dyt5sumP+ElLwm03hIuxIess7KB0Goj/NAvQvtCGha
fMsreS9Z40GOyR8lZAApbDOuBm1+tNo1CbvtihbI69zdhMb8yh8fNrw4ezyw6wo/H4Vu5TD1abVT
xVz2Gg5xgmxX0tyWbii2YvM6LhWSXsnhATwQYV1LhcO+Tt/6htRtJeMWLcxrEDq/AvSiGAC5hKit
dgCs8a1uosH24mTeKZQMNIuUc9ckmNTCSJgCzVglBhohgKQXGScE7FZZwcIvV63Fw8Ej8j4RtRtG
9gizZ07scfxDpNMlDXuyjXM+OJUVayi5yqdwJDGXTxH+tUOWsJMy5tlWmfbMGTy/BAVVZIl1pPSH
kNYQu1g0PvTitaS9klNOAkHSE+tFvgrETq5Lo36gfEg5yUo3cW/8hq/8ivKuXyFkZiddyddhG90V
Ok9T4efxo7T3ocMDHKIarwmjmceZkkeyN/IqdVVJ3eLHlNcf86o0FD81Nhd++G6nzBNtyeUOMuzf
jiMkgv9X0ctOxEhzRWsTV21uuzg212x0N+P8jc0mimZ5iCcFM/w/t73Az2JgcF4FWn+vpB34iHEf
ms19nnaXEDAm3F0ryHfaSlNzdW2kzfUkyrtpbO7n73w+1PcqXyYVWlEwBG+KGA+2AFo7yQcHLX5G
knTec2YQaIrtAKixJvS3I3gMOPbjFDQXwcwUJF/r4KfURGCkXkJihdbKkG2cfsLRrwLt4RcoA9KJ
bbub/HfAHmNwuKNq4meXMRK6xO5cAFU/FGC/qzDVrsBPe4QL0GCveJGorx0yUf7EPsuFJq/KoPXA
ttJX1nrNOk+GA9WsV53WaKyZF1U68t3iCYLIdEVNQ2ySadMAdQCyRTc+0jU2NIEnOTWA2oTbUgTs
4OQIjDxrlfVQlcMaCJYHQ2/XW9adyRZp5Zto4omYuYxBd7jAq/lWtaSmBv5AH5qLmbQud9M084JG
yhCREBUKNSG7zXTV4KzrnJJPu87qjA5VD8raygMcTporLEmsRcC6IhiEh53kuol576wcr7Qtovco
UZGhFb/R9DO+okBftfxgU8wSlHlAaDnf0UJqrpq42oBuxDBgmQ2TWlmsQCjBf6iLrdTF8J0HKFDg
VOxtX7RPYc9x505ENxb3HGwnlVyFkHlJqMUSrWJ06mqSpfuPA8slQzZWXxWA5R9j2BLiVau1mzTy
X3owaCqbwq2ATQEkGMovXvVORTzn53GG9zxIV1Ia7Up9Ym5q/dumVuCsOu+UbBhc8zMY4vIHjEkc
v3yKmgSmSSZ+1wRIQ/j8bfHn1w3F6ZXl+Fd9I3uSkdluaSNVkDXPpCiIUVFbzf8jn8Ce5xXKloGB
lGTzw2gG1et7LFEs4RAUYTwt2kNacySyFmwYJIVb1tqvlDiOdR0D+O+GGJaRpF3UdWMjeaRDr5f9
Ro9H63IcghuAyvWuUyCNsAn2bXPc5hX+QFQK+UU/1MZGwwRBgMsFwBHHUyJU8rEqedQXc+BKJC+3
ItwNU4J6Ix+UrSJI7VLbGwkXPspLVv8V8yDSzFEUFAzZePBkxfcAF+nq4/pAG2HsKWd1JCJjG8B0
1xUYuHIMgolm3Mud8W525KVQuNtRL2B+0e8xUKqeb0KKQAngqdo9EO5q4zRWsJaoHbFyQQKCd2Vj
cqaCBvrHmKdyp2z7JACDylMMLAvl9HhQK1usi0TvV2ldFVtsVdmW/XfNcgxw/mvZEY0jpqreKKL3
MMCPLiyzBjXSY1SkxOYKomSmlh4pKCwaOYP1S4eKUP9m0mB+hiYPVZknxnaCp5VExKazmM0hXa36
QalXhPKsFTYgfsBb+fEy9mP62o/lPsmad61Veowu/kWuV0yPgq+F6lw4on/XqL3RXXI2xhC/Wnqh
Ya6yHyylXduz230e1HrDR0vWrJ8NgNQR5x4qrJZOTUPLGFh9qVXMo8D68tBfU3N1qUDdE70E8sLi
3+hMvmvClVZFJ/aYviK373hJDVu7i7vpiVf3LuzRJOusPfh+2D/5ZEprpeFMmFbXcBATvKtcvkNo
CyvXHwM83ZUEc523XVxRI9trOd/1yf42GGC8NV7+yEhmrwoWt5LPEIz+8qXK4ndcY80agzdKPhOp
ENiy2eWHf6MOQYJkYitP2gUG4hkI0m0km1CgGoKvAV+IDR53Zs5XHlWHCmfQya7R40XkF0WrYLKK
DsNQjlDo7+qIkupYDW6Lz5pqt+1O1IS2aquuVEHuUkwkDNsTBradj83GtFs4ISLb+FCc3bxwe7ZI
q6LkkgdmbPISkPcCPPWb8PHj13BsgTW2kv3H9oksL3UNWQY8kPFo++qaWqK6jtv5VOuMalHcvVgS
gfRVwaRNroA2G//ANEf2vs2BogVx+pjGtx8LYTu2/bXd/ezRN5BFwGZBM5h6m+tQM2x8MMF7XROo
gE33zklKcqaHyYZwEzxg/XkgPOZqwCS2MnWdt8lhtOrStQzexcVHhuunU6+hGT0FDfQGR0j3ZpAh
O4leg44dDRbJrQG0Xh/5P4hDWchY43ewKGtDsDGr++hV5wNHFskl30J4VgWzv52I36MuJ15gIRxE
lrlxZHEV9ij1/ISBINH4w/oe0/tfgyrac+dYCNRPOZr0DyHn/F/T0PBZzR+wonNf5n/StUARJdOa
sPY8DR1fKmC8TJ8jG1//sfCZIXV8TW6gxTiE6aOs2b+te7m33Ur93ZkaRnrNqZCK808GTVk1qSDH
k/WwLLPZRW06EK5KGlJu0YSju2rv5gZKmhfObUM1Ejx5s6X3wZ4d3+iYtK4wx9oF+L5NYOu6SktA
lEoW6boeevAAUrgBWZ9dOqK6KOJk20ZA6EZTKNuq0ffUflChCR0pVXI39HqIcgewfyBND4ETbOvI
Qmur800M0u7BiHrGjEAsqdQ1NZcktxiTituh2RnAzHtRJ1dbySal3i6GJ0cBGojsS+DIGjW2/HxX
oAE86FGwB0NDMdE4F+ir/Cl0+afyQXIB8mhHlw3FXmh1hWSJwlGTeJu2Gprc4nEksaPSDK4/Zuzk
gYQQyTA2YQDQZ6yEB/riNU3SGlgM+eXB5OAaYUD8XylH/p/JN/5/KlrOlakT6o1X8fp7Wqg35r/y
r3pDtRRNt2SWWZQfqT/+U7V0nP8wEWhQgkSMYRKNwGP+r6IlMebIPVCHq0CigPoq/8rR5f/gySKE
cygnKCp/2VD/J1XLP4faf4s3KBD+WVxLM7pVjmbUngOZdiomV1fSAwXWi0+34osq3p81vH9/fjGC
Ie43Uwbn2wMITtE9W1WafKmg15bjreOnZ+Si3MJPwqR/jzIf/VPFlRAsEDhR13iUUzwqsohknTPq
w/lE/y3q/vvTC61TQkaa3vdt49UqbWEFz8tv0d6ZxbCfrBvAUGfKtMcew/zPP12BpY8BTuKy8Uzu
kZ+WBJ5DkGeJdvox/Cmh/Pcq5hv36efnjAda4Py8jzadVK21kK8dunpaThH+fw35L57zsfNfyHQd
U6AXSvPGm0UPEmUltIsc5Jw8/Nj5L0rq5ACSdoae1XM60pzrQotXqJ4CDAv4+lkgSLvTl6EeG0mL
WnNHFVctnKr2gE9cxKorVW72K3tONtFmWOmuWIFgufJ/4uwrzJWsruxt6kLJRRJpnnlUx+7kwhiS
Fr6uzu0Drwz1x1iqny3gXHwPvdNXeOROmov3PXSiLITDX/MdJNUDwOhtabaTWw/KU5u0Z16aYwdZ
vPWIl8SY503tyQ4sRnId5kitQD3YfvKXl7F44+uAcMquw+3ZhfJmxF1Zm8Guz+RNimX69J0y5jv+
xav/gUX/9NJA/NYQFHCrikZSLSQOQbADogG4XBssH8Gnor4nYazfsjKA1FsS9tApMgUvpZ8ua/z7
7Qp2q/GEG9p+DpS2pZCcyPDIU5nKRxoM6yQqrNeRvMfvTpPLW2kw4x9ynaOVoiAhDFQIg+JAUtca
yQ3okGyhHwuIR8CTo9oOahhJQsWX0JXeNKXTxjaG5iJpMTyiZk7Xk5wZ36Kw6tD/O4TF9MOAtJWQ
+1Vv1/Bm40K1HiRDyq80jOHX9SAByy6hah0otk93tKSyw+l7eWxALN7fsjbUbBqG2lMNLPw2iMf+
R5yzdqzPhGAfeW+XPaJWG4FmqKL2WmgOa1RbMEvH9Ob02c/vxlcDYfFKTgXhk2lGnrCmmb+cKPwd
ZtM1m/7fiWS9svP94Su1pzvFj9OHO3az5pnh07iTO7ZUTsccBCxzHQ6/h+a3Rr+IvLq/+/3FxyAX
xE+gja+x7b5JBvHo/k0oFxDTo38Wishvg984hcQY5Nlns9mxh7H4GNSwpirN5+UsHPsed+01Rs1z
L+XXj8JYTF+1CUpk6PgQTK22Rk20dpQdUD/3r+4MwQl/3PlworHVhrzxthJsLGuiWadDBGZjReX8
9CGO3BtjMXENdRVTyYmZGkuAvHkAiU0aNXHmNVDm79QXQ9WYx9SnsaMS89SKMmCogl7c5JlpbFl1
+m5rURyEUAEDzpFHWJtltFe6SvPQs1n3OrqqM1/QeZB+dQKLwZuMmORICaq9MDWuIVLuSrBDU+78
3TrDWIzdCHmfAeaq9lKD+K4pf6xC/6ccytd/93QWIzcmExgsyFh7gZlvuha2NKWu0z89P+Cvbsxi
CrQt0lUbyPOezmYWxJA9rWjSr2E8uZPVn3m1j42uxfKFsmaloMGuvQGk8xxzEZ+5MUfmpI9v5Kdx
5ady0iKLrT0zU/dN8pwOgxdQV0b1+le3ZylPKAZNT0ctrT3orleAtC7If74fJumlFfDvQuvMC3Lk
BumLN5yIlckIS4ZnmWJoHYLqIcz7/MzdPzL29cW7rQQSX2tYwl5Sm9fylH0f5k4Rucln5o4jD+HD
IPXpIQiwsDFFI04+KK8std37VRjTah5v+yr5fvo5HLuGxfsr8li0+Clrz8/faOpTMnpm53DmBh27
gOXbqxWQymQ+pEhxNjHkwijM7ij60KCur06f/7EHvHiD6Y9nft3ymrGgQVizpi955u4fuzOLFxiI
NtarlI+DGiW4FfY861U7xWduzbHzXry5ui6TMmtya6oRvQehrJ5Zm79O3xN1PsUv5h59sYAJkrZC
XMOpN30CkU82xtHtYBRtGppueAnV8Bs5b+INR3GyS6pU3qEeJWyR8KEd0sLuu02M9Otod1i+6B+4
TUd0I/GNgQusKPUCXwHsogfqFRym6TJy4vrMpHlkwGiLz/0YhYAZDKb7OlM2rCo26IRpWmGsJQbh
76a2OZbp8yezRVSp+uPUeNn4KJmvZOihfEQb1dhnBs6xi1hMC4kKWMSy+8aT0NAk1Y0ZVC42EoSj
45nbdGRoavORP00M2dDbegyPDIBVZD9lTU4WGBGP94DwgvfTY+jI+NTmQ386xNDiBfNTDtEQwUHc
kV46r5rTp+7pnz92j+bDfvr5DI2/riRJ4/XWvlPGVUnYW0GBAor+9vQRjl3AYmKozb4igTVuPEud
yYaGG8vdmZ8+dvKLmaGKxzwJJ4pcBL4j5LvBZ7CeFF6OUf/LB7ycHWhqBbRUGUI1CW2h7/JlWSlh
dObuH1mbaIv5wcaZ03cw5byyelNouYzNs0aQhvCfeuvh9O0/MkTVxZtcCz2tu6KgjjbILhqyTRrn
d5Nefj/98/PL+sUMt6RaTBJsirpJG5iN/fjop4my8xHgH+Qyi3d4wlPkVD6ia8wyZz40Rx760vUW
YyHr7NxnpR2Eb2ZA4KLp48hPAtktS+XcF/PIk1Hno396L5Q21EYYIrWXVSAZZKKaTJD1jhsbAx2R
M5dy5NVYGqt9JwAhrTqsK9RqRDyTvThVn535sB27T/NBP11BkUUiLRvuU5QfOv3Q1f5uaF8mMudP
P/ljv794r4dc03QAQiwcwwmJpZ55ajXbA6KLUun/bnH68V39dA0l+yYdSDdPoXlS+TyPMSR2+a6e
3kldOXMdxx7C4hUnsdlvCpljUIQvwC+1b6Ele6fv0bGXb/F+a1Mvmf18/nF+GxJhR5rN2pGfTv/4
kSE64+U+P+BwTr/QHeam2pIvCrQEvXKwgapGBvol7cffHWTxkRZxp5i9QwHbsApPywrPTqe3asAT
Pc4CxQlH2ukDHblVynyVnx41OUNDkgu19sYeUisSN0wDrgov7vTPH3nKS+s0nq9hqvGK8SSMK93p
EU/6ZwbpsTOf//mnM6ccikqooRLVSD6+kdTF3LUpUt09febHSgvK4kWWOgdZIm4WL0ia+KnrRAm8
r7IgdpXqdz0QrlFNOLFC8sbvFGwel6RBENko++WZN2QeUF/M8XMv7PMFSkVHGDQpYd6coPsKVpOw
lCn1UBdIBMP1Z45y7AktPuYkuBVSFbMS0a3cvlRxmbqt36tn7uKxh7R4y3GZkaUCzsYb+myfxuY7
IqXvJU6A0w/p2MkvXnSH6CboyBPV/YA0LDbtblmM5plzP/KiQ4T84/6TW2CMUNepjsUKARpPfDeQ
JLJ5Q8EwxzafvoQj87m8eNOVnpTssbBLr4E1uzHZSm9ECsOh6aXmVxl00pmr+Rg2XwwnefGmT71A
zzBFpRcaJWohcpukcefg6xwDaRuDknEi8YiZY5XS7emSGM1S9eSUP05fpnbkUc1Olc+jGfmUmNRk
Kj0ZsepEVEeCslWuunDj5IhuViEpYsaqTQPjWtMLJ1xl6pRuSqPo9tj97SdhG8kzOh/7nUApND52
o96R0CDfpuWYbkYZpAlDma0k4FYXa1izavXupdO18iLGd/8+xhWSwAiL9EaaquEA2RwdktmhlO4D
8xCoRr9GLTUdilINPXnEP3/mCc9P8qsbv5iossqIQDMPpUdjmDPIqx9jNl4S/7DLxuRu6ofrIsz/
bnMnz3f/06RYGNgzxjioSL1uzI1qSu9gFb4JS3lv6uDl9KM89l4s5iWfzPqxbMLKG5CUrEoCUVwd
D+IqFepOzPE8vWIlZ+7dx3foq5un/nlBDuNGtyM586TgLVYB9tjGpaWpq0DWL0P29mqAKptHl9a9
OyD+w7G57mEj6EHsSoKgPQMXLVaQ05d+ZDqTF9OZRl82K6Ie4auNkSLQIPJk0khaqYoI5/Qhjl7x
Yk5rYysMW+KBvDRtJATmQtmNRPFBjza1O1RB0ZaI92pDjhXYJfyZCO7kadcVMFwqeSDBvs/AaQkx
k+ps9RGzAlbC3rS8M+c3P+b/7YmQxryYFkO9KrQ0LunLTbHpobKzfvlDXx1MwmLdOdZrR+5xsY4g
2oOt46N4IQYtJmTEqF0ADUGGo5HQvtNn8+XsycksZs9JJ+HYMKvek4gs8Mnn0KwZrYERWH09fQRl
HmlfXe9i3ozwNCfFhNgIfDgU6kKP8HlIZeD/jFlj3iKtlkCrA1f8RSifxn6S1EmiJEYt28my3m6U
rq7ObFy+fPO42sUcCpJcQoKFXDtM81ss0bsszi7Id5rjTh4yprzTl3zsMIsJy6962MXFpFL5szRq
l1J6HUtNcdvbjbXmSmV55SiNuvm7oy2mrFQlHnOMkevGZLJct5oU3kAYKK5SxTSurMzq4HARiXWm
tzn/6ldPczF5GQDG0G3YqjewtNvJVvpsR4R0nL6Uj7XhV7++mK0q0SCilWPN64jY3IVIAnZtIBEG
GJfYoXRJDnYtxYfvhNpH3qCp2WVIhByLo17aCB8gk1qQPEgpHZjI6VP68uPDkFnMWA168AxSheZl
nIATXMmq9O4jhDTHfq3E4omm3N8daDFtabWcBT10Rjpx8Y2Zf9emZG3ooWt28DWprLqGlJxZsh4Z
n0selgG8Q3OaQPP6JNuSCb5Jc2OrsG/BKH0z5H/3si3FiHXqg6/C0+H5IUAGQMnSGjseCJEmftbC
9q0nmeLMK3BkUNqLKUYj0g0rk656OqG2iHHlOahQ3Z5+MMd+fDFpNBGl7bABpa9BL7kXwRTvHfQJ
f3mXFnNFaCuEJKW0NqwIDSseHCymtVNdmKXvfOuG0vqhDXX2ePpSjj34xVRBwalMu2gU9KvVoqde
V5BMBu0lIinU7HZ6ZlQ9dBtDcU8f72t5FHj4xWxBJifclKzoPRLnngO1uG8BAJjaAzWeC7MTIBZB
BWAJtAryEXPSrEGhT2Q3qFbwzstAqLa0yWUMM6W2icAZrUyL1WhCJsysRxaAcJMzU89H7fKLqcde
TD3CRlQcy4CioWNlBg6uApo3Jp5q3TZ+sOs0iXyZoXMnp8WQM3m9Q6xLmJXIiEqpewIU8quJNJOM
tiJSsPLpCfko2PvktGKZxXKq3LL2qHfYECrXMkBi4oXzNz6Za17jq6SdO0V5aKTB/96Hk3GrkSQS
YHviEZ15Gso8lXx1iYu5rK/J6wrJPfdkWZO2fqKOLHGdmEzGIQ2qORDesa9RmvffZTvPuk3Iluen
UenTubL0sfG3nOMgkgiTDHuvA9Tnxn2d74c5VAAInf9rIo/0h+xMKNRPj74ja5ulVNXXEaxPpHx6
YTNcRhjsWBb+kACz6k12DpN85JZai/VTrJMJqRlyQ40JuldX/1BEsY2Am67rtHYhTqjr9iNkNhnv
Uqn9dfrKjnyUrMV8V0qqblaY62EUgchy8ii/kCaolnInS55F5g58oUDcyyUI+NNHnGeIL4aOtZgE
RWfI4F7C1ksC41WzRuupjvpzxbp5rvvqxxdzoCTVWtGYUuMVkTH7O6yiwjQryzdBFpX3py/g2GCY
L+zTxk7A1RoSyf/oR1XXDftmInIIBUau4zjXRjok1ZlbdexIizkvjyGhRSF7nJbtg6eN9UhqoRE/
G1Qk7o2ALKvTV3Tsrql/XlGGT8U0s476tUVGWzYRIjfq5rRqY0r/pw/xdQ1PdszF8K6VALRai1C6
wuqBYyne4BjuN00WDQRgh9IcvxFvWZLt2M9e2gWRlsD0Tx/8yJBbKp/YEhulMRTdhRBh8dAZqvGf
hJ3JcpxAl0afiAhmki3UPKg0S9aGsC0ZEkhI5uHp+9S/6uiI7t7bllwFOdx7v3PiBb3w4f/+11lY
/rcv6n8sh4Ex9Sphfhp2co74CCTQjbg7leFaWgvEX6ARqfayV2RO4D2RV228vJp3fW0ED8jF6YQL
otIqCheeWjQPhmW9QF3YzUm5S6a/xVrudJVufFMbUdmpP1Xib+Z6iYl03r1L5y5DdtAtlyJRe4fo
eF25sbf0Ow9owGIAZ0AjecpTD1Ah9R2LQL+cto6G1txnP77DhU3rBD6PjhGARtDvqOLOaI/mWM7r
Ce7SPsiqK/tNZAyf+cxkrY9tPLfCKK/tY5ogucu9X1nN1dgr6RYByg31ZtXBtxrMy39C0jq5R0FB
HjPrZ7hgRBNj5y7mT+6/gYja1o5xChZrE5bjAeRQ3N8LlfBEvf65JDeMX8jq72zGqG/qs72ur2Ka
dmq1b0z2o0o+lckf5ViPoTf9ImXzd65vSOBgyLUbq3ycyn9u8i0x3PNNYMvgYgxfiQG+lmHxaeN2
JCq5IduFe2jxWKTB8FMZadQYOl6N8HRXiFjN1vb2PTm5JXztqoDqR7NRxVMhP40xiS11K/v8FcjX
voMnkdivDuy+lCR+rbFOWL8kI3067xg79XfNXb4ekun3athxWkXczyMD+7g3PaTz+Nmql3b4VhPX
XIKVJq7RqMrm2xqKB6b/m6gt51PTDlTbp+OUa264CPlm3Lzp/AloiZC2hLEf4uogklCsmM6/Srt4
dLIfNX2pnPBZCX8bsqErjY1K90vvhgf26muPnwtrOBYKrMDuEE2rKuOgX+NpeGrLatMkP1Sc4j7x
Ljb6qj1AToDyfHDpzhHI6j/vQVyEITSIwwxbsrOrk1d3eK7M/ClhJeaqzs/TkZm5ByMcDmChH327
f1rlfGvD+tIQjOPm7kcktles1/kONuVm7O6Y3T+IueLZHS/ulD2G4l8fYOCd7H1mGxvhWzyMJbPq
buySozKgyYdSbgyMZcod4ob7cyp3HYJVPVDP9MPltHrJLyaRqR90/IXOjkbx03IOGwUeU2EOr2h+
IlC4GLQqTmkeAWfjG8TkjvPYdu0prennJgAn1ZiHuvUgZ8CJjLSXny1z4ZSJqiPJ9lkIYMNxHyF4
7ryVTHL22geWgdiqulQuXaq6/qGsFBnL1xCIm6mf6uKxhw8alctNk40bppVQoj7P+IJmZrsShCVD
dqwBeCR9EE0EZMvuVz+7FwB0UAWHQ9lLfMakFPTMqNlH67S3eV1/WdPFkozdMx62PPrNQ19gPwLd
3fY8J+XvxKjOPE9bxrVPGF2AqpOdHsWuWr1tU1vblq86tTswDenJ870/luZQh3osaR8C708Z5lvD
Y3B8/JMtalcbzk4WFkuR4iVTrwHSSZKZG8OgK0D+EkoW/7i79QLv71p5GDQFOT6qGqWKmPKLeudN
J2ls8moM3h9ffs82eERsLz45Zc1fhhUHqVMSAJ5pWM7Jk2cQJ8ZFvkt8Jw6aejeGv8ZxjE2Rf4zp
tV2ZM5/5/4poBMLijpiscfnAtvQOJgiRwmwOXv2J9e2Mx3fvqV8YMmLLan+AvRz8RZ4mQaUzuatn
RXLqF8TBwx78Sd/X53S+mev42jZXzLqRoa/GlHyNJh1hxMu1Z5+qIIx1XV1N24xt5cSuy+qEzAjl
ZFRN2aZUaVz4ZDfh3jtco2Tf3YwFvp1+CAU3GPfXrMAdluhF3R/MOkQeydbX33P52Ol5YwXVe1p8
uqkV+3UfhQI5BknQBKB0xvOwSH32eyx0prMbAx1PCGUI8W6XDGYLH4P4TVj+XZc24Mc20umEoJSv
hOT9CV05wdthW5QDr6QdOa25YZ3YN6wblYMVvWl/W1UBtYinG482i/t8NUrWDFucEfMe0aEenCJY
49K24wxmTDCjPdQ5NL/ka8lfAUPFpvTRaqw7Df8g87iIBf2PW7pHMgBgWIY9E4Gx33IYlViUuhn7
6oc5pcfMqQGH1I8j8D7yCFtRnkkf4J8nfGBdMMJl+waqXuPY+7L5DdtIlfkuI1zaFF2Mio8vM99p
U7LaEZjlRxfyb5FxWzNfbe2REycnRmIJnFf7IcNBDsCyqukMDBI34+TlVN7avE/OAVNbAtF0nTxo
V9kPuhLmRq+plhFxeI+bcKZ+zGk0X+xuVhBzK/1c3D0AZcv/gAnKfIUoNHdnKrfDZcYniLBdJ9Oz
wkN7HbLFAkZaEM2yQtmeCq5T9Wbq7OwkLcQIyMCR3MXuQhR0bb22Y+8dQ4asLWs737mZYUUCltZs
MAMaad1/uczD491+zJtJwQtxXy4nEYNR8I+h6b2D9hSXFvjjTScz8R8P4vFrNgM5giSUN+bFn7FT
pUZ5bkF1roRRq+ZxqRXeQCqH+5EDDBp70ttuIEzcoGzLGolhmN23vXpEQNse8br/GSlEnwFEQxWx
WZlqSUpnZfC5w8seggJpkziw6sMadOe6sxiHh3UyGnX9Bj7wMnpq297BFGONGzFPEbhX8jNNSu7M
XTH1VyhVaLEn9dDO081eGr2dPdd8yNf8BUAkWJKku9jFsCvsIT/XwdjGgHxEZK12T7CL+e7cMX8x
britsSwAfO6filAoQAe+G5EdfPMWhKL4IKdzIfxrGUqoGBYLXBmOb1OWfcg2NOHMVEbcpMNGCRjS
9HV5u2QBpnj8sGzrKMv+ZRDuxQv9o1MHxo6Z108p6u0MmBHCul/EqJB5EecZ4pbd0HaZMoAOLV5e
WttEaPLnye7uroZDbbmPQV09NEV4kA72xMH8GJtKxgtnaYtpjtgSyzlcl4/KolEiM/HZB2N4zDKY
kKI5EsxSBH6sbYNIoLE8WDU5Eu7+LDrvXK0Jafa2AgpvAm1qli/Zz/OGTN8p6wmJZ3ly6qoCKGEK
ukMOCCDDFBCa903qJ9lQ9wxZpzSk6WqsmU0b775IUbX5Llhr928tlzUWspeHrBqDuwgyzYpt7iQF
22Mvcj+yQ80R1khWzj4jIJRs6w2DVDva2Xb1PHRlgJVCuNxVOovZMaN29M70QXhFTtYtrwAfqw/Y
qa0+W8m4+PthmVXC33bzn8CpdRmVYV3tytCwnkyxOGdXaA5nDljohvPyOsE+sRrnT5A4BdPtdd5g
D4Jnw2tLCn3jlIbY5YUyL0KXd1FangdXH23BVVgrB8pO2M99z+jLaHthbPEPxLwvhbMLEoHjYgKV
9duy74XgMV8gKoFNRYQpGmPnYwF+Y87BLwnST2ELcmIN9x3udBDiZmfKXZiZxclCWRBPjuzPhZ34
NMOkBaQbnXjbnonDlXrbFEZL+ZdPbfzrFshh9sJwGV9YHFHsSgHjH87oevGa0mQX9fo2blTWbPlA
Ukr+HlgSHkOKD/xZP49lMaltoebsmg+lPIhsGJ4no+NzDCZf+ye3ChQnGgxQfHWWXzQsl6Ww7khN
VEwhGDUnNJA6m0WTICbCD1ufBscu+iO2aDeInSVrEpZqSKY7if+12gd5V/VbFH4/QWnWL6jXsRaE
S5/LnbaThga6Y2AsXlMvB4TKRVYeljGZs02Ve8GN6yypUMkJhoOGcpoLETMRtexPfVQv6apgxhiL
BaWMC2kUZI3xnlbafuggvzyNvWv97oeGoaLFYLi4s0z1jLJibU5KhSUIRdflIy8zt8fkYuE25nne
h9ytzh68BM4s5OtPY+CuHIqtITxndGwBXbf5m9CJuNV4bLepWuZnzRcxR9p15yemOAf4DCqpkcv5
4c0bMmvf+6a51eHQHTD+cvzBQ/zgdkFzJbGJdGiGrShbK4snMEpPU8qFIzbZyXeqBui3oG840c+U
Z+XbDNGaTWnshGj9nym38ueqcvAXpZn6MxsKiQOdNf5Ptl8BP2dTdUa3zfahzsTedz1ClRWS2F1A
h2SvEjQo4yKXh8Rz2/OaOT2iY9gsLYFvxtVwnWGJ6DOE2im1yqaGihcU+jIBdfDhcbRFfgSIASQO
4rrYrk0BQSprqpehGJNLWk3pDrF4ee5kOr2mWZdAW+CY6pkF12XgatU/zjdImFX3ZykHHSVT/ziL
OuNYzxCYZwzDefGdE9piFor+KeUKEvlo7+MSO8DGWgJ6PFr+sxZ9Lbw1+8q96feKOGSXmDRKsjZ5
tu2h4frZ/GIILI2HbE13k9+/mcVdGVqU3UPDE7zrxzDhKwKiq1fX3Jr8OVbo9iM3jDy2quodEJE6
dMmAvczwOZ+Y1rHufGc/wDg+2BkiRNHYAGHJ9yVob89JMiRxI8z0Wgcyi/Nmdci0yp8mYVWC5vth
tz557Smvr54MR+ZL5QT3S6lbIS15EQjPGSDT63YM7XDTTZA0lLHMG3BvxsZqOYn3enmZQjDcMNLE
myGoDs+LKx54CZeNNDoRF1Wexn0VDC+zFvIYVtwT6xVs5JoGYld3jr9FuZw8J0xjnd0ug3A08ak4
ZYWFpPY/6qE1mdqGTpeXuvmVpLaBbd1edw4A+Z1dEZmvuAoWjD3F9SJcjCTyNLjcQm3PEJEpvRV5
AKnKQBvV65hlCZSqBRNxCl7JvSteQuWNJzkqAD0gLUGAAGqa8QOcbN1Nz7I2mGOBA0VNQ+Fp7lIP
Hve0/izah7SxGh996ZR0yvPupabJeVS2WrGlltPGg9vGYk+UFfGPgpXpoyiYzJGU71geJ9G+Kp3y
teTZc67kuoEdJTFAyZl+vxy+3GzsP0scqSSWmlt+Xz9gheqYbu4ICzMAHlnqz9Uog9iGtr5pgNZB
YW79fVlUIbM2fMhcw5wHII/51WxN8CaVg9CVK9LNbMPs0hezc3HSId3Q8ReRd9dw4itAU5fpu8HA
UsYmx6EeQxf/KG0Xzmc1zqgQQnZ15t2jxp7Wjddw7a9S9a9U5uvgDE9NKv1dV4lXc5QOtaXpiSCy
z3gMpqbMqtS2qozmZaa/H5lGRe3EGqsXl+zRtrOCcVMP5VPfsnuiwFZ7bwyMfdfVz0VgIKdV1ECa
PPxW5Qo3R6tT2w/iOGVmsjXm8fedJ72BcMobSzMYEmf7x2yG9bZaLtrphB6jsut3q0iaLdhKi5a+
aeEjS3+kj07VqbP2tvSW+TzmNSzNnIH43BJHyYDMVpHV25ptkDIZmOVouLz33i+Ha4YS/FD1FhHU
uUHBZmlQnCZOLAUC2p5zTpi+zZVjXM9Wlj8gyBNsXv5wGIeQPTcxQkSqbRqzrB1dXxtnGU7lRtsk
QxOIc4KPX6hRXTwoabR5muZAxg8NV22JfQUg+9wa9/1aWPOmXqWL1Lq/cfw68rZc5pwlBK+AwlMv
vmVntI/88o+wya+V1aniMDY1Z60c/u026Cp1W/LBLra6mNc0Fsn8NJK7iblw6SfHW6dv7hA2z0Xd
BTYQq2H8nTJbvERTJrsjdPhh2yw6WcFTCkbWVaCezDoAtYQI5Kdr7CCWDjCvVSrA6nNKGRJC55br
J1zTsZqOYVuHG+zKHITJ+0R2Rmw9aazscWbw8JzyOrw0JoxXboYVo+TjwJBQ1TvWt6+DdMdJoIt0
KYvHrP4pPKc5qJHbYtHLdT8vJiU7ZbkxxoXP2S7KjZWZXJlRkTdnBc0q4/Ruhu8zW8Krwdntze0q
FPAW5EYC6yE+wXJ6WsDS7Ow8S5MtrYDuX18sFWamJJs3y1wXXjRBGzxPbcelKqxs/n1T5fkvHC+g
Fjpt80Ocjk0kc8woGTPjq3ULdSSSb1H+SaznTCv1hgg+eO67oN5Zsw0TsDNYUyvDPmcZskUnHFiE
JrmYtB0Do33n0BW6W4GAj2C/NS9fYzYCjV/DOaBjv/hUbRBZEZWaOflXRU4bUXZc4+D8gRhzl3Fi
wmccPBYNrz5Ya+LE5uyaV7AuPrRUvrptWC3hHqpEf7B6qJ6ZxWd+v4QNe3td0pMOZnsbVCDY6Ifa
+VkbVvC2ujX9UWnKxMYS0Defjlm73/7q+UMMtjZ0OdRQ9TKKtNgmTWheDLoUbwrU/XWEnvg7tzu/
2g3oCOq9qSSlvCaDehq5Wqh39AiNjrXQHJ15jbMiJts2+HFQkVXaEhcjkbrqcG6eABPI9lqXtXHG
oImOUvRlOkUyo4LIkClzGXo08n2hFHnjSayBuvoFgNm9bfLpxkYVJA9jE5RY4kf57edcLyKR1vlZ
jW76F1tjv/GBAP4qKlKHG+2R48dwkYxXc5Ljie3F4vpbYwqCa1pgxiHVsRltMgoUBRYfLxZ92yrq
AjwjBxdIe3Ajwpu+L2uVH3tKsH/7rLTe0tX1vufRCTbG3QmRpGm9S7NmeuTTbF7K3GZ7K0OH20Sh
8s04L0vUw5K5p3nWZJ8agbPJBHCttfT9h36GBeMbbvne0pzY9qNfXWzDcj5UXyWfgMmdnxELR7XJ
C6fUcNIE5EPVSf/iGzUl2cQT4q9tNcG+M4PisVodkI2k77eySC60JNY/E4Txs2OijliTQG48b2q3
iF1Yy/E/hIe070r4nEP5CyO84DdIp3XYpRMVDIrERto+9jnCozgPemPhSFfke5ykHDhHOJ8SR8Cm
MSq5u6PLL3MI29AcO1TlavwnqU6wYUC8icbpnodTHtU0FuJngYggGr31aDQVghlPNXE4zy0lvvyj
TvCzDsnHRLSnZuz/MNb8jcwPhm0VzIAx+R2NwR6jtLz70qkJ5zodGSFmUkCYwOvaUVz8ZnishuJs
aF/DEJ66aC3a3bRIWW3Gib2l5hKyUTUbc4+x6ZyvJhjeonmDrQtlEMJyGd5tFMFT0DTPtHAtxrVK
dzu4eFSWOaQoynErA5DXT3nxdI8a1/aMJrbf9hh0OMTpb3dcftmu9VIv/FJ2w/m5djeeKC7J5F5g
be/bEuhGsPgnM+f+W8ifwMoPYmypAFEhZi5gXLlBTakGG1Cp4Tyq/JGC98EO8vKC81dHWVJwdLUV
Ilh4t0AGGzoT1eheS+OrGc9jbbwjcAGlltOdK6AzYjnZA1H+CnI4rZ17kQPlxdnyEVub6uQ04Z4G
wX4ghumPy54lSeztWbxRJcTNKbl1KrZh54bWF6xbxeGcBovPW7zulyVjQjJX127oYaTBjd9TQh0/
PTxGze7/acs5wf/S9/uPuP2/dWrF3NvNEPiIitKmyDcImYePlFjTNpja5M0TqsAv1XJcr3o5PDeZ
8DGup7L9W+f1+tIipDiEAWfAO1IIwJxKOmdfNNXsRlLfgbgQ/9tLOWWGvYE3HrQ7ixPdtUQO4O5I
XXbVBmPR3Ebc8bszdITeiHgWh38JIi8/ditHUwenofvodZX5o4PWOo5JnumYQhc3oqxzaazpdZy/
6rm2X+y6Kt5hZvmCsAu+n8jr1unoVsO8XXw6L1y5vedEueYTayYvsAEtOtdF9k8i8dn21jxhywlS
4zbA3muBfydoqYbOab5mu1cFxyLTMJnLtth8PNN8bXS/uAAgBwAtlhjftG6TqwEG+RX023pZBtne
dGGOzFwKl6qvXB3DjSkKj2cd+MDY7Ta78ksM+EKpoxJOM+1jU9z/aM24zWfjI8ri5VLzv8Wj64vA
sdEBat9lPOQlnBBOpklytcD2/azLSG7LzPrhisOkv81W7Xx0gZseUnzDmuNI2NKlMJBiGiq3MCra
+WcIwfYjWKr6yekdZx/6ugvioZ29i4f6BQNVZ33Zo8110nUg/6pUPLhF47S8A053SZyAthVDe/+A
WFEvLsXJTev0p2CwkO6UHoPHbOn7t95zoGIv7jtn1PRo0M2llhkUxV9tk0uWTrg82/3kXAJVs6M0
4NaPFrKz7Zw67ldNo72GN6yT12nxvTS2ET29hKUSj2Ej4VPzVoOJbJivO7XdRFk8DZ2SP2ViQErn
oruCr62PoimcW+I5XCALbCBbjPG5B1fFMvJNNXKrQfamyx36N/eU2EuANZaY5UFMJncALHCMFGT5
Rx86IauxzVxm5HJmvV/Pw+49Gez+d7Z0SX5SUjuC8vlASza4a5IibvxBtVu0yRKU+ySXpj4U2SFP
Xe/iOC1ZmWEwkzd/otKxQ/6bXO/OuCfl5Gz0vrdkUCKXHuesjcnbjZCiORmNSZtNqS5Ve+otC8+k
M4r+GsBwBGxgKzPyFu6LG54n8S46sfJLd5qnGzmbPqSy0x3EzTk5yy6Rv4LC945rMyV0e+eyjduC
c1PUzmF4SWWfvCAC8+8jvFgv6WqdEVgVRzuvMO9Mbt+7saFaMRyGLJkUupy0fAj8wT3myaB/e+NK
H0DxQOxkJdv7N+Is3zY3gXfyKhqQi3+f0JrbTdbX9jelCxP20ewUDrRW5bzRDO9+K0bD0o1lpPoJ
+Ev+17Oc5MxjJ/ON3wfrEalCcB0X0r3tqksKihzL7WIRf8kGub/vpHRIz2pd9y1HuINHhdGIx6IT
N2zW5WtvyfXdlRSfg1V2n3jLgs8VMPS7vVY9bnD2Ws7sM1sYJbu8yuDHc1nnToK4dLzbZ41VWvZ2
oM4F0rGssj/KHJrdYnnNrlepNeEJtUyPl8leP+wpG36GcLX1BqRpU0bd0E7/jFxkR64KK3uyrD9r
yjhdXC3sIWp1xz910CwfHq/IhzQT46YyPVyNzA0/ALrNP4J6/a4dBxNO/5JaD4EQaOOnZTX306DT
nyG1e/hVdAO+urnGKdH3hbsN5iR8q4KyO7TSvDuZ+vJslLX4WEepblPtey+yHPNmE9AQfhEj1owo
rO3+q3LpuN0P3MdeV+ad8kY3V8x5cH/SUwMHKjoKPm8vlOfaLKzySOAXCpBtp6OIAnOZz6EKl5j+
HthwQMomjdplLfZQhPWbp7qFse2UZbRoy7d8ht67QVwk3xOx0obRSVIdJmNZz+bkZE1s2yFyVt3c
q5tl1tIIMI2hM6JAl928y1zBIMLUKBT31Bo6pHaWC3h3bFT90SXpmB5K8FSwwcrGf2vD2T6sWVD/
CC/stx6fFRWRfqKUgk+he/QLVXzYWbn+DZOA2pOoWAt0mU2/ujoM/2artcjIsJIZdYWRXrulq79X
2pvPthwqvC0Ueam/D22zHTEyPCRayYs9+dx4KJ5PwcYSuAc3rReOtOJmioiJo/n1+ZyGCr3bzLfa
81XWgOOVf7X9cd1JaMcnYl/Vn2CgG2CZldmeRZ8uTOb27MibhPrtvrL5LSMFNv+5SYZ2K8BPvyi/
rSt+/Y5ijR/OaxyutfNYoKvasUe4t4oiNdfsjoxMUUvO+CVAckgSnnpi+Nv8DXTLPXRFWW9Q26PS
Jo31IERD0iVV1mMlgdt2hqmOBYIWCp6ZvPhWbh7XmmqDXxXlTjBteZ5dw77lFXr0dqRYkfVIMyP2
ZSQi9WR8lg3zrNa0YAHmTD7uLZsAVMw8rYvcBWvehRojDFgtbCrhQ602vS8qTBgdD6NrixhVaLtJ
MAGdytBmV/GVfgv9uV92HWMVWYR+ccJiYqf1LclcHnEfOH0SNebov2nuP8mGeRhWRL+l3WVZ7JQR
HYH1y5b3G6mXzcxKrJQukEoAzo/nMMlvWhqogVd6dfDruSVrSzufldDVQ50gSI04rTDYwmQEDH9K
JdQqTSN7VsB0b3xZ8rfTpwxd+GXfPTijKQXGwio8NjktKVzFrOF1KboHUWMDjIYEPGlcJq3/LPsw
3ZqrtT51lBaOrqPhO9O+b9p4NN3kLRVL9Toxss+ALKIHZrDy6q3VVrW1FqPlddPd89hM8jE3xHQC
20sv1kq75TZYhvHeLiqMjbQzzrMyly1Q8+B3F7L8Q0Am49HwBu7QvtIDFnx++Csk9XcIJW3i8h9Y
rHQ3NwCu2AHulliUspoTP+MosMd7x5t2w9JIsIdl+DEUk/vS1qJ7Ce0qiQLbtD8r7RU7s7P13p+7
YisKuupi8L6mxaYKmlEM2hBwdqmigpt69vGDPqSLi/tnSK1D6puFE3WhzRGlKSEmb3KasBE/P7yt
nmU8olpp0j11H29mqGdG0+b5fDPUq3r7xrOj1CavnWG9wEke36Sf98PrMlKV3rqJuQbUzlT+qw5S
5ytpbP/VYI4NLYnZp27E7urWFDDNnAIkXdZpAwbQQiTBkfQo7QoE0RjOirjx1Le/68A19EswB3Kf
Da36q+hiUlupMS7E7KZk1xRjTvf4ocUyPi6j8TKkJgZIZitr983Q2FwPo2uGGEoWAuoUEoZt5/XD
VqCFfrmrLTcqQ1NPk2kyr4UIgcMLWvd4eDTwv3XtOBnNC8NWoVqyj5Hj8i6xRwzyq8HdjcFNdDBF
vu1Eg10hsJ2DWaboQ6TveP+GIGWkh9/qIBW9Ohpj3jGfe5wNjBn/zqUI4qyq1HO9yOmtZQXeB11n
Xx2nCcR2MN3is3RkdaPD2bwnrV4/oMYiuU2t4uQFrTyWdUHlPK+s+7idVUcWe8vJnZvxd9M45VOa
B+8Ns0sfLJHqSHXTAFvNplR7dfU1zPX6UDXTsmPbTl6bPjVPZi/r89T5yARXxq8CKVYGazoRHpJh
tI/45tM3JhLCNyjwFevF4vCBtuUumwcMsYtH7ZBSfXpM+YC2y9BQVPCBrkjq7mp5Sl3J3Feh6vXZ
Eyy1DGtlq8O0wRz8LAMrQj6n9c805EzbzMvg1Vvo+FR3fW86D2ZZbIvGppsbqJbxuDpBRR1nou0f
K0YfuGy00tvWfaiflrYX4t4NaE6tWWUHwzTpMiRsiBtuQ1KeEBHbp8XNhoemWWvUYiOjWNwoUC5A
6x/3OCLn1zFEz0TXNDmrYSI6XKSWeK7niZfAG5FieP36tmZe8Wlks/laaivc0wPuq/gOxn7u0TCe
EnNwLrXRNqfBgFvPFoWXQ3fuSRhUUFmtE0bR2BqOGOj7J3oGcHTLNf9Ou5Y9LpuMuJfUt0bDYcA2
IaswAzpnajKnamW5nrGn+DpvyzFhv2R16C9a9eiIsyXUD95cljuZuCvopKEFVNMTVMp6oW8t/R/U
XH7nn6E4T4w01tq44lHMnv3ecc/ORFu3pEV3hu9u36hwlRtMNU91K8ajgDz0Ij0Jvz5ArDqjCaom
BM6jucfrxSiFy03nqIJM/yDBsRjnXPJvQ+nigx1bo6ygsrHhxOEc7IkryGSn4iTydH7vh2A6TKGd
nXM15c/zMJCkQjGQM53PeEYRm1R+A0qZRkCP3NIbGjvVr0ka2EDKyuOszEhAtCKN01ToKg0CPx8N
i/6uHX45s+Ff0wCxKgbf7lAls8ZPOzU1itfOXPbtmMjXuXWa3eC1znvrG+We6/+y7RhdxDZSNb8X
gG+cZTNNoJ8HlCZyr+AFrGkT3Nhcxwv98vBPk6KYD5lMMk602eeWklmefWdBNjKgU7jpKSjn4pJD
7T2KeZB/w0Aaf8I0X7b0tOrYNVdaU5yvKqCg1Ieuky5sZkLa8BA42t5BHEpehJ3Vbw0HO3YWptYY
LNMkVwwGT5xuzTfsX/Lg8rR8sdJb37Ohne885469joUbUy5KAxDEdbJzCWK/0tmvbkmd3TUGLW3X
mJC/FVe9EeDOyYsjP7W92hhdT/+B/d/TI/hxmCIWNj1Knqn+OIOboBfDuJxIRcOYL6VgAr1lOL81
llE8NhScNrLwmytdcngh9Nt25Eqt08DN8hykPu9i54ZfgT33Gp6+wtLgNxkjmUNOpSXqOqsqNzUb
fcoF2mLcTTrTQzvZWboTtq4vIxKqaYtIj3eotcZorOYMxrwXPmfF2u+0r9LHpKvWc8m58doO4r+o
O4/lyLEsTb9KW++RA+BCmnXXwt3hmsoZZJCxgTEZTGit8fTzgZXVxUDS6TNpsxmz2kRFhkNdce5/
ftEdC5njXafZwRNx6wO5PAKRj1DDpY6L4qb0fWUZS7rr2L6Wkg3lEppS5eNGHTpvI8CRgXe7gaGZ
4oG9KyO6qsuakA8InbJawZQw7ZguiURiqky+864tPHi0RscZFGn83gtDwlWVoD8lNsQwgjhbx3PB
3EXaWVsjCvqrwexIEsCUN9ikRWsfmsr3gfMNk3/Yl/4Buy9OvIbrboi602+lJiBZWhWwbjjkxddp
FMl3Xu0q+0IS5S6N+mDqEKs3uh6WP3UaoMmV1lrqjT0YNWYFojQeoyapnzVFUX/vyrBad4GdHli9
4XmTL58TqUsOfbzGcHQMliVL6msykEQNK7UID2Qa65uiDIht1dg1e1Gpz7Ex+Sd5aATMW4vY7nKt
5+rw1pKCd60QhLADr2cGxbZuGws8uK2THFGzEvhsp1vcccZVECbtidMHPBA98non0uxxzZmyg109
mvtSyyTHTQZ7r5lJ95yPkndHtUNAQ2hLq7qLtauxLv0nE0KBvywVu3QCV4/YY33rodddnASqNHgr
o1odlprQtWvNJvl42bSlRkqql33XREsYV03TzyN0FkobcgQipHWVdtCY3yqdkQ5OUJbqdap0bJqm
Kh1bn9QGw5CbXU3V1QHT2PUNSsTxBqGEssIIun8IEGnZy8FK7CONqilcWdEIl80sSBYk86FBy6Kb
TBq9xgmQjduLGot+GiA95BnaWhmc+V6uWwKKaFsvO3NMYcyJ7DtroHzTgaDtqia1bnUqiOeQ/K9l
CaX4zrJbhVwg17yvy0DqVkphiSWlgfFgZyEgq5cY0SEroq4kMbbRwJn1FJSxFLAVctmJxlG/Y4fR
T1X4TgeJveG7RiehWY0c55YQFMMQcrKnrJsIOLsTidhGUp8e4lJO7oImEFC24ImF8LgOcZ8SMMgi
OTVRWETGWDlBI4lPdKWCn15KjjgJ8uMrybqcifV+1O/BwV2o0+3gEIyuLPxiGF+pJqc+gd2RLyJr
jgbcugpkyV2ZBqFUSVthv8MY3rc+LVQ6t+qyo7nupAW0WbmsSGkeajFeR2gdHiXWQX85NFm4CURP
eFxZNjdIBftbHJVGpwz7rFtYRU7dFYEHG35rOZJMi4xbaYINweH1yo6S+LqUDI9F3opOPd7C4cIz
tPCxtnrwcr8GrqdDTvKuaxAhFVrBtyBJuusYLyWwqRb6aKpxfqaFDBSUeqPj91FibcMMcA4VQhx9
sz2peVVRDB1dKKP+Su4YsVfA9eTrGElnLonoASrsIq25KVyq7mXCvsH8NYN1rYDiE/vks7gYcnIg
dLCxDpJQTVJIMk2hJ07ez7IlM+lWNHRwa10xHvzIgxBqtA3ZL9BpUA3W3Vq4qbRN5LrbVp0Eh60B
zzuGwJ4S4WN2/9hFMi2yOCM8WilN/RqM172nJFJOsUoWJwZo1EAE0CuOR0I7vs5RBSUyN4LoB0Cj
z3gtQ9ptnUEslayyT69o+scK0E9XLHO9HDaAf610wLzZNh2i3s3f+6lbBlHM26lNKe5QugxTbosk
r5QW8eM30RqSvfaVQIaRJlRRH2nAjGB8ilAN775FyPISBGO/4QTNoVvtNcRZZJRbNeBeFX9XJEPr
ibUKMu8BeyGDuMlI0kFzI7e9gkcNQqhJk4knU5OmIqb8AZ4XtY1jS08f4EDS0nRKJ0kFohQkCqnU
yWo2K0N3ZALF26Mhu0Oy9Uo2T44wtmq63k4jeSyWYO7L8DR0CWyocwOmY1RYITIBxbsqdMhHJ0UE
2YNbgGuszNK36ecN0JWWPrGQBMc0fvEzCatGJvS7HEpeELDCviBelFy2QRoaB6qF4D8vp8ynwTem
mHM/wWFd2GMXkHGVuA/gfkG3LEwq8o0h92m3p0cCccTrukT6kSW5vy1VuPxsxe1PiPGa+ZyGNKyx
9cglePlJoIcbYZQ+viNKm4+7tu2U+4BKTF7jJxYRLqhm8QimMaXUlX6jrYKxVG9GrzKIw8sw5wYJ
a9VTr0fGi6pTGdDkG4IbzVD48ONgYxWfpghVAjI9KwZtRQfuEfpGtBKAnCuza4a96rqcbWhUrS1s
v8USwgmYea9VROdqhNnH5Hqq2TbRiBo0qcUQBBgxB0TY7LT5xyhaV+XonehYE3tWMtD20OW8TU+z
+77Mh3jdKProwQXt6+vC9CtjC5jiwVOHWOskWls8V+ZQvwG0Vmu1Ij4w8IAWW4+Oz7KWogCQSI3g
ZarhsDA8iK65pI+rsvGINI4NILPrOOj7Pwpt6q02XiczSdPgesyoggJ5zKJFpXr+htWN1Ax8/zZt
OGo//C5EwUSD8kfqR9EAndlWr4iRbX7UVR3dCKbnybfCCuDPKt7GCJ5E1gTjGkZLsPZFKD2zCOb+
kniAzoGaHu390uo4jtGW+UFedIGApM7f1NGjb6AENNChPyBZp1QyQvWoFdLwRja2pi9F2ecP8DD9
dVv0yCEgLJ9KDQDX9FJrD3rTvrIbdOCjomRd4SNF+1YyipfWjvxDZNTwbLrEyFTSqZXuyY5NzWcn
xDoszKoGzkU5AOM1iKPfcs6AI+FRugbJnbxGvN/AmZT8AKxg7+HINMk6TUr5vk4bFivXytuV7gYV
iaKyD0FgdHMHEo8JNmyMpyruiuOARc+r7poeN5kU6J1aMpEXRaBW+7TuBYIhojgVsDBkilJz8DmB
/qFSdjlAvNNWOACJ155Ftphmxdmr1JbqixFm/j6XsvSFwJ3oFT+Ealu0fbuVXULwVk08qZC+7nCe
kW3OAzXyzMukLB+aTa+V0taEs7RttHe6IUz8ry9xpoNqzOTBrm4rrm2WyUYOenmnj7XmyGE/XmjR
nnuASU75sT/bNEgIOi3ehJVEPpskaHQRj7hq7VFckLbOQsj/zJ9BOjBTBFOxcg6PXLGToJNssXsi
ldeVpORkDk13qFFcBuzSqvQdDoO29WRNnPS8iHajZyl3UASzvTDr8iiFwtoxZnSixEQyhRKLMNiA
ambP6qBGd+4YmsZKGM0AlIvNukQjmwjrDl77rjMhGX39PcSkKP1E4GxMH+rDK7OTytY1jf6TZScu
4K4qTCwCOqJMl/BgvJ9Sh8YAkRThwStOOOFW2HnvJAnSBfyh5HI1li31au83+Ru4t/U4JgYjn1hY
MLwQQQvkXujSV2iT1OdOsqzriPz1e7NmKSJjKt74gSC/mAUxebFGOkorWs3+Tdo30e9RHSd3TYum
AVqPeSFg6dwYmWmgez2ti86CXyfEKN1CplaeC7tynzC0KKQL4uQz8l1jpn92pbzXDXihfHTRv7J1
pr8HpYQ0YtAhLmcYP10YjecuNNMJY2HB90m1eidcs3VA86WVPlTJ2jdFf5OL2Pt7ViDG3B3BS7K2
l/D+SFU53hQQ+0+yiLOTJthXtJY4bS1Ty/uvx+S0FnwyJPWZCxVBMp1V6EOzyyALYV49+f8PDUED
NkV7SgFiwF79+lJnBsM8JcNLVJlKKqx2fpmVyNu8trmjKyw/WloQP3x9jXf30M+eZ7YqFYOdhBot
7l1hc3KyYjbYtpGeB0u218qgocsoYiiLHMsPotcU6Neu72QZJZ2G/dlOV7T4rjUAAFvRc4rgNLDw
A8V3EG2H2yHE/OfCjZ5ZC/TZ0tbBMAFkCvVdBIHNXGjWWL+qWpoQ/UxK40Pikn9qWxkHZKOaQDK9
sgBYM3tPw5rm+4W7+NQbU2b1+XVFSkNTBCHmfjsrk+J2UyG9S5elGvT7PGxEgmi9k+4kWRePUTKR
6fTSkx8gm8sPlNbW7x2cxy30Bdx2rFqzyYPN1QZqv1wNjqbJ9fdW8qB3Y0IxfPv6js8NotmKEo5p
mbe6z46Q1iqndMiC9xqVAEw10iy/voZyxleDhLxf1mlgZt8aSj+jjVwZ+4hwvkninu7VpAyPSZRG
TzZ0ahJy69z+jtzRvYlbehqSl45OATeS1MgMcrgXkj596DOoYqOrA8xrSVBsQwP6x4VRdO5tzJak
MM/wMTOYvQYGJ3v8eq/qoGRtGlAMfv0uzix68wAPX44zjNJa5lPH+TEMVfMK5kv9I9cmly01uuTy
cOZJtNk6BF+FkrGPmx2KgRpSbzp+d8UYxIy4IbxQD515lnmIB3xL2Ashb6u1va0J7XVlKQIBZ1uB
X7aXgtjODJ55mkenRqqdNRUrqiKpA7pvtIt1XkZ3/gDPMs7EJBKEZJD4aBsvjNgz03ie8IHjvSi8
tGl2odJL30wAOY56eEkQ5ZUgCw8V9YeutECoStQp15bUADN/PT7OPe1sGbOTBImj5zc7bDRAo4UW
0uQ3ayCScohYN7FL0r4hlqLrFoXwr52vL6tMU/GTdX5KxfyllILKKYD8IU1iCTXYIjo0yUBzm345
gEFZafHWKIPy4LYhKFoHm4+Q4nwTpym1UFvUl2x/z5kpabMFKY6gLlWwQXdW0IqDUYUmaKCpKOHC
CMyYHlCarCK6z8tUhb1KtZdAAYfFIF8qS86Z5Wmz1YpTI3BuGrQ7VDQqAcf0SlZ0YuCiK1KJMB0D
74NdatpPyxPIqmol6R+BkBQSae0MGkbYcb5RsNlCqFpNAedff6IzlYU2W5s0Ict2ixHsLmbr/O5O
oeMjipVlkJEMrbkBMeIUORem9rkJMKuZ5Czw8yBWxl0YSdqB8FuxVOBb7/XAm0LyIGLVrh+t04Jo
BR+e1oXVUZx5yHnQSNhUsK1bg5/vaE/nRL9fUeQn92rgi6VnFnq7zODVOUnemltB0vU6zUfrh45+
4QjpLd24oeKu2FTTvQzWc4qRQzkyrPhnr0sVUj/6eJ/UuK+M4JCmA3MlfuwDv38cQA0ep8qXQ6yp
ZzeplI23/WhmDjJKdwOpLboaai+FDl26Ls7tRgebAdW1geZ7L7pGvwpj115//a3P7ZjzMJRMQt+p
te24K1o3fXU9ujGJrKrktkqjLi80PIJ+6NBcnVxJ4H4FjfqmiShAaksbUyVOHkar0K2NDd8R7AVv
hT7FMGdp57L83Ch1vfr6Rs9sAe/f8cMJzE1UtD3svzs5U+7C3nrAQGKdC21VQxe6MPDPbGXzVJWq
daueLiXSkj42t2NdKdfwlZKdOYFTXz/GuUvMVl1vNH0jtyplC5WwXlumXKxRWaBSaur2wps6d4nZ
Astijb1QVuKPEjX9xq6C1sGM1V6XBJQ770/xv34J/Kv+8V/8+RVIo0SLWs/++I9vWcL//mv6N//z
3/z6L/7x/1Pk8+Ry+T/5t6uX+uU/3qCh18P1S/L23/+5S6smfovf/uP2pXx5fYvJen7/293P//7P
9xjnf0U/q7/ZMknutqwYCtA3P/rP6GcSnX9TbLhQpkmAs2Lr7Dp/Rj8r5m+KKpuCqGgB80K1Waoq
Ohk+P63/Zti6DAqv2dASdDzS31/xv1MZ//lV/v3njymNn+43cEjfd8IPc0jCuyUDZ2dxLcNrtPO0
P7VXAz1cFwLcBlJ7qyfmTi0FfdIU9XLowz/2bjMMBegbXwp+e4/onFcA3MbcVh6lu5p15lDtw1yG
yIFCGQsrGKR2kh6Qta8beBL00hNHEkN9tHQgkkKrIPyOzc8iVB9jLbh2m7BeKq3yok05h4qE54ZZ
YTAWJGayptv9rWu0fhn6w2NcD9myH8MIbWx4Uk0vOykaNukuoaxxEzxjMfgo+mA3JuE11gY7P04I
vu/LbpvGlbdNSkl3RiurnbDgJhGXvOmWu+OovwpH77YYKqyJMody+1uRNNdmEpkoCPx+kVq9hARf
fi4k5ZUlEb+o/Ni7Ue2otPzTWL4fsK+b4tq9xdBhNvVhXN7+8zV+/MifbmzT253qvQ8fGV4RRnxF
35IYT8+jRYyA6RYUq0A9uRYceZvGX26LlUGXo4GUFbj5ccjhmqXmLpsa8FqPWQRhoa3Zvagc2ZaF
3uxyBSpzQ5QVf+465JtosCEPpF0yiV+iVaT5xiKvjnaotg68PrInx7bh/wbEGQtI87FmfDMVdsbW
bO+Kwtx9/bifAo3T4077+4fHhXZJfKpkt/vB7W4xmjtwdEP6rkfXdZvKi1ZrKeUAmzmUGA2qHYzK
AnRd7ejVC70utjTH1kHu3YeTGamtvjZIuDcj8P8Ci5cnkSFiKrRI33v+PydD4xXjhU+lqp+UwtO9
T3vdh3uPMhu+siRDssKf1A6UvQi7G7zdN7AOTwGmQXQKHiFCPLeG/GhEpAQn/irC4TU3KxK9I0ax
UhTxCj1QuEhs5WiLammb2QnZzyJpxwtY4HtWyWcTdrZp+WkOS8vE06Qh0jhFgouQYu02/onuQbus
e++11Bk8VvYtFuH9WFbt0vU9eQvktSyz/JhlSreQjEu+xJ9tcNNrm21wda50fW0gUmiTfNHQ8dSb
VzrJf/erzM4FyBIN3G7Kcq8N+bGIi2NVQ0IojLGGXa9iKGKm9dKXibeH7rNJG8a67wcu/cjk3kuq
BC8j/8b1ahgncMO9OILvQuyBGQfPUPDuFbXaZqH59vX4/+wUN72LaWh9GEIDrpjoFrNyrytvPSQf
zXuzk5ITGwYiyFoisP2vL/TpcWm60uxUoLMaBknQFHsl63Yq6hmjSHhF3qbFwqds9EMno1eAu2vr
l0CSsxNkdjhwUw8uS0zZy2nkXhusQwjijqOJD+e9I0olwDy1HHrpIfKaZTCEQDREZsvGCd56sZDK
mgyMgJ4y9MR6EXvyU1g0sO/L9nc7oyObgBUtddNKLhwqzixGYp4MgK5GMtzByvd11z7n74SiwM5Z
QBqyX3XvpQ3KbVZn36B2PfisU0tLwypO9XFBwSNhyX7jqHR+ofd1KzwVUMLotJCNQ9cHr/THTt2Q
kzpmq1A+FMmpkkspuO8ZZn+d4eIvKQJWVXS+Joq9mRdrT8+uI22SaeMkI4xvpe/djNG4HuV9oTYb
14C2j5do0Nb7xqRNqEs3pVVscaxd9mHxLJEMQ68aPK1zJJo/mty/NFgujmVwHPTwntO/fGFQvp9S
Prvv2eqPK0JMTold7KNSOCnUZpwyVes41phjj1HQXtsdKmVsGl1ytRsQ5Q7nOgOObO1CE4mbjnwp
xTNI7iCdV0LobZlVA1EVvyls+Re6C50/dRMBMTBG7h3jfqS6D7DSHoWrPAyZ+GErTbboCGlvquBF
rgBOPLs8pb78QusuW8HuP1iJ2ay6FCUfRpoXZuO0GH324LOtwy2i2oJsku/R1i+NNDgQPrFPDPut
1Tm+pM11VD7xPQ/6KNZaWUPGMtZpnF7K0jlTwwl7tiWkFnYTKmN2T3aWvMQrNFmyGiNnVyr/Nqfo
sOFFrnIBYbTM5FMktFc6yfUyaMwMhr4oN1jaTIpubxUPOnO6+Ql9GA6BrjTwpTFA0RKlQedQ8p2I
jkkwd6vvkEp460CtDyZyWpGXhyRuD5qUQppNfZwNfIsQH6uw4dip+EJ10QYmC6YQ6ssIp58yDheo
IoHlo0hjtfISDXO9CvdJtqwYerN8ykq140BW/tBdwnkK3b2FcqAtRCZdt2n9EMXmdwLDnuMgPVpW
ttXi7Jh4Ypv7ntN3RrkufO356y+sfmZMzQuxZ7ucKVedZbRqs5enHmHlFd+qVitWGKyz6QkZ/hre
jGtRYncrNTVSpC5VHSyMvBVbdbS2KFSWdaS92BiTrIJco93lemjR63pfsn+ixKNw/vpe39HKz0bj
bMtss9orWtG0e1l0xzo59e01KqNbjZjzLGluoiFybKM8qkkBgCT5eLpGm8Ycb5H2AC1R1yBQFRh9
wPrP/PGPctBfzbE+ock9ZCmNfDixmSUvEZ5uSwx5Ys3jSd19qEIET6JNlP0YDGNXwAdbDmZ5igzz
oJbVrZukjqTexcaxoXrlB/Ucza25hjC7DPzY+frpz34p9dc92B2HGLvolj1YsrWNoI9wTy/aQ/qL
wECxSnPpWihuCIUZwZQslDUs4BKeYg0sl5cAL5KtFo5YP+Cq4VRyYa5EYSUOsiSs1DSceqoBEd+F
m/2sezUNq9k2Lg2WIsMVq/dhEukqDKnB26E+Ga6qKDMfvRjLnGyac7JozKWWccqiJXKEHeSdoHom
1cLX/eDWCsLmvkssaTmSQHNlt6mKci2rlxmcxTUOojgRVRdKnPd+8Geja1YFDGgaAkm3s32FyH81
akhLojoytrDdFOwIMFsSfl47JdUzBtpZh71jai2MRo8WCbnZRH6dzMK90cfxhf65t0D3Uy/zGEF/
j74SIZOLhBWdJVY5Ye3EsRmvkXTKC+hDnGlMdK9FRFumUoLnxvZua7wOlmiMtW0qRdFWqIWKZzHo
V+zzFwU0V0w88JPI6xoTmSE86S514FRI4tyfrfyo2rZD/GyV/m3QKZtci5MrV/MZvh4Af+oYOBFK
RCvJMAkNrdq5KBacsp3qfDntN1VrfK+jmhLbxMAZ0V+NW1jcIa63xAVQ8NyInueLKEVkNJxo8z00
RV5VzvGiqjpk812Cn2tbY1PgwVtberjfOjUSIQz2qhzXE+RLmajevWu/R0P5GGj6I/g0lhjoR1ov
Mnb4VfmrgSyWC2jXp2lRDOh5Sgn2TrjXhXm8jyLrO4Y3P+qe946Q/lEr9ZdM9W9N2yAEyvyeqP4N
jLF6E2clS6KBBHNMFR9LpuC2SpSXIQxOX8+yMycmYc3qEsHa6vdmCsRRKMGNMpDuQ72k1vcuoUi+
ZHSPuorxl5oPuuMrqDyCMO22cSFNlGzf3LCm6PliBEG68twx2JSN612YTmdf2Kx0UNvBpPMg5xxp
x455XtgLXVSw8mNIlJRP/S5CxmNKxg0otLwY7RqNh6HLDv6C7bKPe+3GbzLEvwT3gS3I2TJnEF7Y
SpQz65Ol/7qYKliK4iWktPtUi3AtKBdqTp5Z5uFa0zyVbeYYzPIm1daiRmmv+HcXvtj0ZT5ZZKzZ
dpsgb1fUeOj2boDpX+RioTNhYoF18F1r5WryprLxUtDNVYRYzg3dh6pyMRyhEyhS3Vr0dn8YBVsa
9p0Xbunzs52YZ6/w8fWuUJR+b7btgwhj+D91OyyyqL91kTAsSI2iyxqlb4lkHlJWCuFn9xpYwDLU
8I8WtRQ6iCSx+sRUnIjLF4gvF0KkPs2FmWbdX/c8OW+kvtk3PrxSMB3vh0uxjKOfAiuwzSoYm4Wy
wD5vHQTtIQIqqwHaIo7GJV65y1YR8ra12nw9tE2wp57s7mrPCFZCiU96K5zRCJ9Nk/MdmD9k8/pC
3sfZpW22/7mIUky7tpo99kQPOqYJThX2RBoh+czL5FmJ6h8dead4+2p7TatfdIBI9hL4kdhBXicG
Oq8Avq7WYLNOklC94CWoy7QHXEJocGmOftYVm17vbMvDyWD0pU5v9qqC/YEth1dKgU6SGMCfomho
RmbeDUrZhzweIeFkOPmy2Zm4FNOw4e4KoX8bLbarwv1ulhRjTbeScrXevI/M/9fw//cgCvK3n8HL
vEnwS88ABPvPC0+o+y9/mIxg6uGueSuH0xsAfP0v8Hv6L/9P//JPpP7bkIPjv2ZNWk+/BuKdfgTx
1QnXOI//r4M4IHKWz/hv3P/9n/yJ+6vGb4asCrLuLNkw3hG9f+H+xm+0A+gE2Iql6aZMifwn7q/K
v9ls5LZlaIqNBZPJX/2J+2u/GQrD0bZlXFttg3/8f4P7f7aOGDSwZ9V5V0twlPVkPPZGt9O6/tUy
KRrChkgIJdR2+hBba3eUf//wYj4BoD9bSKerzVYGqws9L3Dt4egGId4CdXvEEQydF9IiFJXfc9+4
wLb7tJ0xXWk2leUBTzKXeXH0Mm2gDhGWdo8nmnqFXff4YNt+izie7sYQhMpTpgv1D0XRhmPThclk
HZ7KJ0tGFbWwFDQBF/avaZuabyPTPc0mrpdC9QswyT52FP+wGTDQVcs42homvPC/9YL/0j7RsJ3y
LFWQgqQuW0s8afUYL/HcvZXIV8WCErDx6ytNFcEnDzNvJQBqZhE+1e0RwX/4GlsYZEutoq7MOPev
NZxZnK+v8+mizFubg/imh9eLGeQd7uB+/9QWtr4aARaIYEqpj7KqXeu9FqHkSjIM6wf5ZcSoCf6D
odUYQQ/tdRfn4zeXvMiRA6SOSqrJ4kdVz+resc0J6umZgBsNHfa3r2/581cjz6vOqqJf0HQuCl8B
YwaqFU5Fljau8Km6Giv5j793lVkZKblDneKuwFVcgl2wD3w12/w0uRChUPIuwPufT1iUGL9WXNXY
2oWIuEiWJYdUwpQ/6xAcdQpFP674ymT58PXjTLXUX8eT/JfaLkgjOMVcqab7SW6KVS0iPbowLc79
+PT/f0DCWUPxsio842Dkhdj3oZrjQ4xG7+tb/xT+nobo7C3hzYQYz2c1U9XafnaJP3f03MO9leGH
P3wkE1ViWZL9o6aZgyVu2XVLre+VCyPhUyh8uv604Hx4PFcpYSJKWXuk7bO0LP+2ENVrJg/bOukw
XCkwjwuuNGJn6x73XhtHbROJemxRK3Nsy3HZx/y0IyeYFRugWbsbvcRRU3M1ikuc1DNr31/6Mopd
B4nHK9KaU9HvBxkZ3/br13/up2dbmNq2Lv4809tX9mR4tgwh8/brn/583CjzDoobVZHsRSxyWXLv
x0+ko339u9PA+OtgpyL49YNxFsbZB035sZosuswbw4odmQDuZrx0Vjp3hfle4/qpFaBtPorgNI4/
qyBY9tUrbk4XluXP3wzRqb8+gYldv8X+ygY+3GeYLRWZuDCbPr9zAgJ//WWdWAkmaW4ehDHcxq16
79LtpJGA3YiFM+Pf+QDyRKf4OGNQtHpG0/toMyVNWY6omtM42jElnidT0gsXObN4zgOJAT1l025c
LjLie94+NfjY6iXGQuWbXl7qK31ewEH2/vVJRgyVJTMm3CVKrbVX2PCTvUXYvGDavJEKJG/i/utX
du6LT///h0XGEFhMoMa0DmZuIAKPinLBYfxSrt65X59N4hoTfcPI+fXOJKOJNIxqhenQ69e3/vkK
QbbAr7cO5514stI0D3pT4kxSPIq8cLQovVBsnvv52WxuuxgVSeCaB/gmN7E67BC23kl5duGsf+7n
Z1PZtkWnpgM/T4aqv1XbChFTj3H5IHvGhSP7mUvMMb1awz6JzBD9EKMU8YiWEHQOcrpdX7//T4Eb
g6Pm7OtKHEdR2LP/UpzoDbadzG4kn8ZTUnzrlU372O2CC4f4M8vHHHxIMULrEs+mYoE+C3mfDLIA
N58FjdFwUxJj9/UjnZl21uybh3KhdumYGgeIuMpKNZMn8lJufNc9YYZ1P1QClyirvLANnfs8sxFQ
VaarhY1uHACwrytc8FsJGS2RsuuvH+bMO5tnqdrYedE0CsyDV8NGMhc1dOHRf6rM7sIFzszueZCq
bHfkVfSdebDdcYNh1ymWEZd8ffNnXo45W8rDEqqMFxTmAefNVQYTfOtlqqMI0978vQtMb+3DwodT
J9KmyjMPHHnuukA8FES3LMh8vFBjn3s504N9+H1TVQhQyFzjoKgJrLByipIhZ+rv3fxs1R6ysPMa
4IVDgBofO0DIciutHS+UXmdmwYROfLx1n7yeLhkl4xD6OPI27ZVvlLjDu6tWb6/Ji1tow9vfe47Z
Ei6RjDFiH24cRhKxyNt46hv9ZaxYC7/+/XNTYDaf/YoQRKyOjUNs4kse3HSN7CQ9RC+3uLBinBun
s0k8Np1I8UMwDjgo2stqyvZFEaiuesqov3eJufqYJkdmyC0f21TKF1V1xbOSFcE3Q27yC1c4U9LM
I2M1W67GMeQKcXiiW0i0Mxr9KdUp1VYq2Qx/62PMJc4ESuWK0dnGAXvdRZLnj2Nf44hVKniBS5cq
jnOPMpvWnW+3GW6FxkGyBm0V48qzwTlo3zUOoTpOI7mX8PAzH34ud0aOjzUgbj3HgEgjHGFdsRGe
NXkfR9UFpuOnwhk22LkG2RN1LTWaHh9dn+Oe2XfZGkVAQhwEBn7P2eh2zwOBOVexm7SkSNmYiYMc
YwuHo0Ng3dh2Ly7cypnDqGzM1oTKlfH+S6vsWKZidEaTiFuS1qtoXBa5ipmtTrhUxQm0hwzbYT+R
bTqoOrsi1+wrfHK128Lt7IULtkSIOdC6Ofq2t5LMpriFQZAcaOrJC9lwS4IOzKogoMOUjnlbVJfE
P2cWtbn0OLXbvsRJvzzWvkhhmRh+IRZW2UhPOtLuCA1Dit8hZuLYo2olTgkX9plPiVZ8RDF7c+Ru
p55nJ8OBRvYqcjCYcxKn3VXX7U28Grev8UJeEwpXv5Bat6zfyKBeEDy3dB16qBeWQeXMYBWzdTYx
wzZTpXQ44OqwZhtdBc7pFkPNBb3mhbzAF+DCSnL2SrMVV4Fu3qMlGQ6FE52MZeJUy34RLfE7XSLz
ceQVCczO1+vJmakuZktviuGJpXe8WLWXUO2Zt0MYrSG7PBlW7nQ18WdfX+cMVim/M6I+bOUksHl2
ARvySE7dOtTFDc3ehSgw+SXTGA46SaD2FTrFFaHUe0lc1bh5DKq6tkusortXrA82EZs07eeJpktG
NHyKC/d25sPO9edkTAZWWwfx0WtpoNZaoe96oWnHMJHyC9XAe9Pgr7CGPJedc2CP5AhT86Nsh3l9
3bmh5C2D2JR3Rqrj9k/6Mdk5Wifqayn0m22HBRfZErygx4hUvyszVtR9J2HH//X3OFNZqTOQgvht
CaOqbOBYk9/rXvutH6qHr3/6zOucRBwfK5/IlyvSGunrlsOh0woMgZ96zJu//vEzxcj7AvFhGBGn
O46EfvaHxHjKsx8FfqqFLvZBWF6YEOdezGzvG4ZI0Nnk7guzye6roq12JcbEF7bvM+9mbglAqEXR
1lkeHfW0USBT1dgSumrsNFnTXniAT3vMrJX6NNU/vKKkzqVWCDs9+qUX/Ui9hpQC226yN9Us4h/8
FST3RnFpEJCR2LrkX+BuR2yhhgGlq4NAamKs3owsxuNowA65x5WogejnNUL/Xjc5Vqp+HukHD0HO
XSaX7lNqlFhN561SLX0bTdDXn/rckjEHRn3N+9+cXVlv27wS/UUCtFLUqzZblh1nbZO8CEn6Vfu+
69ff4zy5vKYEBAWKwijEbWY4JOec00xg94ch2YMtHUO/cEtLtxpntDsnPoa7yiEmaMQtFI/aEMpa
b5azRJcXx+vpU5au68mIViNJsUO8xQUV2EqwU69/XuZYMHtxCu5gWVhSaOYNX+EvrIw52VDYtvu7
eB/s3lHOZqI8yRys3p7+KgdtNrXDeASt9qndikUyRnIjFrFXrAslvdzH+uRXGnHqMNh3wrIH/ZcH
CgQ7z8CcCHooGTfRueZpBSqPg18bY+e1zOw2oBrXhhaakT5EbazCqzy6C/eQprbTAzb0XWq19mhP
juT0Ht0XTrUbNy6KvkG4/zdmgqfhf1dVLPoZ95loebQWFxrRpnDUTEj74c/szNZooQTSghKSXWJF
dLN1NBuwZrM0W1MyM2z1KNfZo3D7y3hP7sgXKGIvKwPLC7Y2/ZuBBz1kwuaULJebpovdgbj+3D1D
RHb5Te71l3Awx2N7Lv5rP6X7jYW4fPTWdDAxAsWVRRqA/hq5zGSjHsdJ9xHyDBRf7oNjcNSt2gZc
+SS6CZYBaul24FBH8Tq3t/LfW3kOb8RMqO3AaTc3IjqRNG9Bt5PHjdFxPExjvhtqwGtlCoJs1pwV
MAsJw9+ovDfGrSvBm/1GgL1EjqsA23+r2ap5eqRNqVoEyqOnRpirjVs63tcvv199HWTPBjRsyvQ4
NJDzAGu2Uyk92Yg+F3P/v3VH15ngpgEFVXVSUR5x7wEuXOjnZMgu9QZVoGeNvgZDha1i6xjJiaQs
q4gKeRHdwNvzETSUoKGvnQLVQuCy2xgLJ3XVmCwZF6c6cCOg4W2afSQeu/g4gVAWxb/18mfdTbhZ
GxOvijGeug7zdcxRGfYxAs6/G0gFbttgEfaaINevmQ4NT1RvgXoSqkK43aSK30kz/l8TlGDQbfL3
9b5wjJrlCynmKSK1phZHEei7Xs3u8zL50Arjno7gBFtvQ75M3Q3zYAlDaFXXGtjuy+NoTXbm1jsk
pi70SVzJhnysPVmBOXrDDvpeJ1wg26G93u73aeNWu0w4wittoMoTDsZgQnE091My+x0Y3RF0/xvM
38fjnWJ9vDyB0taBjr0pm09//vQbcZdjpN+1+Vfu1tRlp4CFtoT6h3KMC0iUVX36gCJyd31sHHdW
mWABwu9AEacpgTpwVX3IsVS4XdmrG8GCZxVMsCAVRAlg8umxIi+BDInSCKTRqdmTrVMvb3qYgJHh
9hvym2igF8BHCcUG3QwLCdewMija1meINwb534AXLbVeKg2aGDVQxsehBa0np2vux/5n+wFLzDFQ
XF62YMY6tuGpb1oIZEKKWJagFSxvGDBvCEycEEUhLTsZQ4C4BO4hJFNCvizj4jeAiuX6LHHsiCXe
aDQitiTpvwE0D4sugXw+3+g9Z1NguSxanHgTicTJcehqr1L1HeBB3gyMnzThCR6FymUlO6MCfPD6
UDhFISJLShHm0RRBMCI54shxVFvZXgyURKfUlnooZOLOAVqUlqCGO6jNbYyRY8csR0UHGYkCHCS4
vCnmuxxV2Une7YtS2G0M6WZChQsqxs2lJqmjEhqmPj3p5/BusqHWBGwDlEHMr+RutmU3xN2jpTjR
ftrYETiFfKJyMZWr0DX3aZAByzkDzmUar9lbelgCm95D3PhL+Qu0YReiUNEOPzeGePHH/wvSkN5k
mtO1kBZqYLR4Ks7BPK0vhzIHTFEHvqGrkz+QG3ZLA8I0OSBTmQocvLHA1YT2J4EazTORqM3AdCjN
RQbV4iUEGCCW7FqIxE+U06Pkan2MN/0YbVyGfjWjUJvWFDDRdr5GUcufGe0TxNmeu0Vyhqny1tu4
mbagDSZtyWZozCzqWPpJ9t4D/wd0JIrvRGgfClCq3aIxuyzKrcViIhI0fxeUrE2l34G9ZK61PVQM
ntYHcNOVwMjBHKWqVpTw1IAB4MHvF8RoPmjcv8Z556x/ntNz9kF0VBSlqStj8MdIjI/BRIT9BD6r
jRXmdZ7JNNJMglbWAM1HMIPfi3OJbJHUB+Cct0zoJk6EYHoutnVlQ3g+aGcZhdl+QECzA/Baf1cC
leIMMkQR5WVsji0UjneQF88tcSaRPcpEcRNglCzUQePQqUACPaWL6E+Yi10H2o/zFObz1un/YgE3
LIO97YRSh1DrUo3+AWja2kthdk8E6gfHrnXL6BhuET5yZpq98ewBI44bCXo3FDdIcSZbuFgxw7bb
CAccN2Jv0vJJDceaVpBcrCInabVdMhQ7I1adbH6UGohgrFsjbxSMvUCtSpozKWwOumL80kYZ5F4h
grpG7PXv39w3NGQi/1pLH9K8llK9hphKEhdmGpfC/TxXwt8YmhqRraFC8n4CcXIAKq+i+bveKGdQ
7CVqDey2GolyAcGXLrqfIXl50AEK9ep2mTeiHKcJ/fL7lRfMQCiXkMkzDlR+6JSXTn8VtqqteJ9m
9iEya9pkqHrvTz0kCIRpD7pQwP7f1ueGF36YbQZ1aZoCKBVoR5t7IFvssN96auEstc5sLgoZuk4U
EXr06LHOQawgpRDiXUwlPONJzS5iecM1br8zIgQxW4zaAU2UdAKoNKzWqbz0MfSHZ8kucKQD9blJ
7NEtPePQPqtH6je7wqo2rJm3NMyuk6VyNIDyPvH10bBpCPEn5fIWGW0YFWdt2Ef8vkjaEDQJnT81
pzz6Jc9fP1pz9uk+a+SipEnQ+d0Y/8pD0aJDuHFA43WZiR/JHEEfReqwFKHkSd3yTHHC2YhNnGyF
MLGjkmgmarLU+UX9QLGbkc868NKt12rOWrJv80OQd9A9QM8hWNJdgMEQ0QqMh/UZ5/gC+yg/LvI4
dOrU+UozQ1ioBdI90uQ/SyQreIULtT8KiF4dULkrG5VEvLli3FoGw7mUU+x61ezqiwuayDFy8sRd
Hw5vrhjXlmu6RBUU4XwgKex23ilNCRmtX+sf53Wd8eZBDmRZkpFQhOAbRFlJ+SwF4XPVpu444oi5
3gjHTtk7zTqeSxFgXtARZTJIxM5J9Hv9w5zes4TLM6Qzm05T60M/QIbyEvYy1ULIW4yN6eHMPXul
2bQ6VOlwgXDIGq+GMh7E0pRqK6DxpoVZ2H6QiWZArfLQ9vW5jNPnhpSP6xPDcQH2+nLOQKMuZeh3
3VKfxu0dajtyqxwMNxaBak+np06NNp4/eMkSE5cHcIWKWi80h0hPTJyhgNvXoFKdm8MCY9p6OeNM
FntFCbEToVgWsMo0ffSmQ8NNByR0wz45q8zeTFaVCDApNNgO2QIWyMgAhNdIwhaCM3HsrC8IZ5JY
HmOI1qDIKWqRUeqQWxIhYyUY0j0EvY/dMELUpdmK27x5urjKVW4EGq66lBWtOeCif5/gOQGyJcvW
bRpvoi6/X31czUga4KSseyCa+YAmzEvQNJ8GCX9SNKlRloZ4JFOagV1W98DAWQ+fkCwywQK3vgDf
RWw3jiYstbAgxiHksdTmgBNRsYdEKN3Xiwz5WmVq+tSd1VFWLpKokJ5eguFLGmLqhMDTHTs8A7yL
NZRVIAoE+r4iSeQ/VKPiA5TGCmuSwRIwTqryoOZ56NNUKL+0CgQZZqtXIpRoOwVQy6WdetEtw1gC
gYcQQC2MoEyzyarmpOgqqJ4XqdinkiwMAAsm7X5sxfg/FbR4flyqyWsZQU7I7ItMRikp5LegpL4Y
+1kk7S6GwiEIqJLZeAYf9fylo6ZMssSeLH5EJeIRwJB3oLAUMrOK2/ElDwGJKyCnDp6KqnwaK2m6
D8U5d4yxEmwC2J8Fza8UuhbtcijAD/QGmu8Rh4UAgPo4w8tk0rTVC6nkyFZbvMp3QEb5qkTUjXjC
MbLvt+0rI1OqoVHFeqkOy6jtprFPodu8gFonhUjjui1woiPL8SzNeS2UIs5F4MVIrRzX5ibRQmAE
wUy56G/LsBzzpNlI0niez+ywAc3BLaOJ7SEe1RaKgMI5yxc8EUv1MYd+WFzlGyUNvMsBlQ3EqAJa
iqrTPYiK4zgcQHnhs4aUO/gUG/IA0vT2odez/JBo1fSQ57qYmHSaZB+cS8BOQBYPkkuBnrrJ2GS7
AfKPx6IrIPKiauNGFznBib1nBg5+yaAunhz6QIbNhqK4r1D1uV9fVs5Ms1fN+C5OuZVSHYwZl2py
MNB7kFFAWnYU6wstY5eLkL8i9e5nzV26cWWnRFcJgaxFcijBku7AM7NnuVBQ2RBBVKkT9eIB2pLN
ls3yBsfEdXGoslAGZeqBdsoRlGbvUQyN8qGNHqd4gYQrVL83vIO3SEyQ75ahyAMozx9IOEKQNugn
YI3TLRPgjePS6tWs1fJFoLVQq0MNgaH9rDSQAg3m8rPK5u41L7vuwh4kbvgebyhMYt4MihoUmVYe
aFYpTqDGGiCZxRYHJydQsTWbitqmmjLHxYGKqQMGCm9REq/FwXvdvnifZwIHbu+6POu05JBDzvQM
lUblL4jkWh8kxvQnCCqNsgWaaRQthVjK2QGM5vFO72TBjy4ANhJCI/FHo2BrAWNjHouGkOwwFzLg
GxMEbj1QWFHQKuHAtN4GZ5nZokDo7OooOBzyA4DMhTMSlBwkulBsjID3dcYfxoBKeZt0mqeDlMiK
UaXrVKNcbuQ8nCPMd6HdlT/0sKBBw9UDxLRrMDy7BIIGo3qEUsr63PC+z7gAko+sgch6eBBRVAe6
t6G15hkUx+Ovn31f/tefhaoYe7QQHlqhFnPIHS3NbwJHA7AfpQ3SAA5AZ70lTuT4riu4mqm2qgxh
kXBcEqX8gKQGVHLxizo0XtpNOykojY34x/G774rBq3b6/MJjreLydy70apfks+oYA1jNlHhTlIrT
xLfe0lUTHWQ29FHOuoOAtA3Fj20BpdcQut4zyA5f16fr9gueRr/VBa4aacdBVmfQ7nllTt0pBu+0
VPsjSnKCpd7P0WGJpvsG6S7RXyBR+jgGixv3Tz2QJesd4KzXd5py1b6uh6MygXLjgHqj7LMs5u4c
VGNva0LS2ZFRk1+01FACud4ax86/Wb+uWoNu7EKKYNS9dJ73pKuOYqQ8aFXgQMrdXW/i8gZ14wTx
XVF/1QRNAXgHt0d9mOvMhPKDCUm7Q6u2f9IEqsRGh8Rp+FuH6oZnceLO97peNSeJdZyLPV4HyBwV
4G4kULLXFvq4PhjefDFxIZ/wTNMjNB9EyAHXujp4Uoki2FLCc1EUbu1hvCmT/40OkghZvCDVioOW
BKg8nXPJabQGaLtMy09gDqzvhqZInLDXUfsxdomxEbNvkr3hoYzloRnEvpNUoa4OuOubzksLtXZT
TIaKmNogT7tMCfKnLJL6u7HWIEAcD+UJ2mUQDYx6qlutqInLLgnj7KETyvEDqbuMi+1ehojw+vTf
rv5CB5lkXYpJG1e0Kw8T6MxfyzCTjhr0w0IzjBehMjsZAswAlZGDCpa/O0FsCltUO+rCAooHKkjz
k14t48YmcftABOXxf5cpAKI2lALoqo9G78UKuetD4VlJu2MmBlY1klOEAtefOSpLlZPnc2YoAzYk
yAfXtR81v5MBRK/aRuECx65Zfpy4EaGZQcrwYOiToy7PA7RYpfkllD7XF47jlSwtTtPp6ZCMRXiY
0ndNvLAXb9EWcDYFls2k1sJGVsahPMRx4AhV4wwaZNrzrTIiXscvzV6FE7wSG+oSBfmhaqh4SoYE
RYahsXU9xwn2bDl9lRCo4xh1eCDlH7JQWzCyvUh3UAa9K9L79annTRATsirSDDTvsbQS3CSNQIUa
eDGEo3/2dSZUFTTVSTQald+MiTs2KJCOZET5p599nfGwWsmbtk5G8QAh4fcsBb0draFxB63UH3af
iScqmSe9VHX5kCtklyeJqS1k1zeLvd7/2+sL+rN/rUeV8hjaY3ntN4M1nxowZyb2Mu0h3bn+/dtr
i8rdf78foEgrltqi9omeW3Gg7UD/BSnhZqP7t41fZ3lH6AL+swVUzaCDDM2lDOyIRj/89CUQXflV
mgiCAB040HpLGZQ0QvB3Dsu8cTrg9ZtxWlosVMmapfJxWWomF1xpU23MOG9FL01e9btfpgVlPApE
o0vorS6WELo67kY/VFxOra/pTflQAs48xmELMajHluLdEDeGTYL3aCncA/xWQrXEmBKAilGdeQ9h
HShNj02cnspFHrx0NMZHAHfpYkN5MYIb5oKvRsLiAFpS/IEy/GyCUwRiLh0EXKJ23BSqvLjK/+V3
uvitIHA1I2NBhDab4tnvh757A2S8AkUw1N5PCspg7wDQnFycvVOvCdpoV0PX166rJtq4GrvpAGic
WY60KWcSGOnsQ3vwrNbVyzA0T4MibrHT37QkfJ9Zi5TmskJ74HIuag2d/KmAbnB9mXlfZgJnoEi6
DtjP5HcU7GTxe65+rH/4poWiy0zMHJCFzQmkOH2pErxp0XIgmdtjk1Z/irlxwIq9VbfFa4iJnQ18
DAKomeFXmWjOSgUVeX9OW7DndyAi2LidvJmY6CJ75qsrPaGC2E8+NOYnwY9b0H9l/lhuFb5yloE9
7qWX6F9DcdAXg2MzfMnV1vryOn6ZtSu3gOxQoeN1ePLVOQf1UHUY29KF5KCVbtVQc+afPbuVS6fg
uQO2f6nmMoyvnEJmJx9s4HccedySqLmpBALsInt+E/WmEEmDGWpc8K/NkSU/aF69D+/yveLXL6B+
/so0Vz23ruF0n+lJNQszMYtT9J/ytm7RtyMiusB6eZ9EtGovOCyvk83RWY66S6wC1TOTKe30ExjR
D/kf6tZuscs3bse+/eVGXPs+glwtYJ72Am0JoFDCvnUugEBtX1qhKVj/wbxPLfCO1JTN1Aa5ikUt
cSOg8eyRCQsKCpLUosFQc/03HpGGcQvM9l1af2s8TFxYRIgsAO6NUGZ2AG9CYd58zTwUuprnZ+fR
i83PzC3Ok7k7vn3MtmQdcfQzP+4vKPcLyATaFU7sCjZ1trBmPA9h4scMPnEoK15WVZHBauko2uuE
vaOItq7kb58WdWh9/uuDgrEYQQsqH38560/FvfCZn3SrcmZXO8hHeV9spBs8cgD29FRBbw7qLfIF
Qymch6Pmxw/5Cz1Oh/oewPpDfMaetxEPORsee5CS5LFP0hmraIQaWNrcOg5Qlr9hfN938DdshD1M
NUMBhHWBrw+2ar325mjGdmDRXfQnuQ/3EDeZ7xR/8uOXwKXn9jh8qG5uly54pYBIREW2I5uCvWUf
PLdniSLlQR0zImGLHA/Vsbiv78ZdudMf0faTvltQtq9Zopk4UDvz5t16qPne2P9vBgD5ZFLHuh6m
pBUwA3ptT/CP8FF3FfsCfOr21T4FFPVdeA96M7qTrNk07NYXnuv9lgL1Te9H60ygmxLSSqS5+Ghc
W20sWlO5VX1+2xnwbSaVgUp6UYUVnEHdBX8NAFhPJaIYFDX/ts/UL5+2COCUS0C5NYVMCBv1ugCJ
+mXZHmZn3FXn4DAcF1tCyMmAFh98w9EeZU/2qn1hflRWYUWH7oR0+tCe4ZSWdr81ndwxMzEvi0gu
CiHGXEM0BeuYuMQTvdBDPmSCZwFxe8NseAvHxLIB+kl0asfJ75VGuLAl4yUIoSc+QkYu8BawoaE0
YFLj340mTO4w9Lo3hW3virNq2KpWj25cB8NJidUKGq1Bin9l2gXHOu5yMSiOcqSAKzHPK9uY5Qw5
hZLbcjMIkOXQqnjrtfT2Xk9A7/FvwFTBIINyIdifZhYefZheg4f8jhzorjQjq7Yi0MSd9bvBXCzR
Tt+61iSugJpV5B0bhx/OPLJkxH2NM77WogNtk0IEKbeD5ml9iW5f7GNsTEIWj3KY4Kg0+YDVvjbP
6i/xlD1BnNvtfsV/9F8zqG838hXeIJizrSyLhmQEaClIUnuI8La2KfZ8OyZiFEx8uqA8qN4o+PY7
WLmN2JSetd/5Q/kSvIUQqbQmp3Znsgt8+Rh+9futytPbN8Nol41MtKVVNC3Ikx/yxwW7wt/sTX2R
3+rSDEw1NqPQjEeTQkTAE7z1FbuZ36JJJmDJQZ6RJcE0NkFsx2FlqRlwVOG7LihmHhkbl7i3kW9o
hglXBmjW23aeQb1QDYDb3ck1NHSkwJIUxZMWJJpxtE+KfG9kP6pgRItMVIqViVKjF7GPlgk4Vknt
jKrwsT5pN/MDfJsJRKGw5GXaYZ3q+WOcDiL9ipKtjPhmwkYMFmWkq/kw4I37kkGi28F5cjt7dBpP
sS80Bak1uqMd3VV/Uw+8FR/GoXiUQYt02aCjje2ZZ/4sEikAUbomLRLM/2W2RKc/xYfkHHjBUTCQ
pQ6OsBOPsl0gI8iAW35cn1NeUsCSNmalRgo9gdNdiveFs2RrfuVOnuEm52lPbMgFnaTDjLEWp3mf
n8m+OW2pwvK2MBa71AdDoDUl2ia7eD884w76iWAHo690D8X12tyaWk7QYtEhhgLtTVmDG0xUNyf1
Qcs+12fvNtsbzIYJHVmC0rRah9lMZ+U8HyrPMBczA52KeAYS4WujlZuPMWiFiRYiCYWOXIJuYy+v
8Ud4Jx/ifeFKvnCnO8Kp9ML76LG5Kw7BRrLMC4kseGSE4O1MI7QYHSeX7LRXKGjtwwM9xp7o1l7v
QfHybNjr47t9HMX42KAhaNkSzwgapVP+VTJkhiZQC/NL9aQ/Gu/FXevhqAEeMu1hOgwOcgc/2XA6
ThzWmZCCapdWUEL4HMCXppIXVtsaZpLeJ9C2npYtuYlviOyNtJFFkigRFOXTCtNZO7UDQUWcT9vd
eGpxQG3s9+cIqWPmap/lLj1Ru/BbHFFxJjWb/zIn8QsHfzvGfXbaQtnfZgGGZAlzt77QEbrDEiJp
gXQoq8yWvM7BF6RnzDRQrVr+zKIW6IuvdtkIM5zQ/V2Ce3XhoPUF9A0jeHoYnwTpoyFuE/1Zt55L
/nZrbpmMpBb6HkXCmNshfizKD1W4j+XE7kbNSdUcBbL/kS2iF94gmPxkFmlU1DVa0oBBjqBVOCkP
s6xa6+PgBCkWozKFUAlKtEv4NyoLNVFmlm7MEK/fTPgA0w/JZ7nHDGENIEwL5kS5bq0xIBtexOs6
k2bkeIAuSImug0ruFSXPd0EaOeuzwus7Exq0eaZEKRG6c3knh89xEKBoZWPT53Wbcf5REaOki9Dt
QsPuGn3GebaReHF6zYJR4xnonHqCpYyEmoL4kgsf5bxRocfLE1go6tzOURXJiJaQrjjITgbOlMQW
HvFM6UDn1Ev2sZtgj65BobSlMcAbzyV8Xrsv6OaNMsUqtNGpUj6gd7eMz+sLzNnbWERqPY1jeGFj
QSnanZy20He9K3Moj8kfUzKD7PNna80CjtqI9Cj2vEQ8JXG76YwD7JbfXszlRgBiIUd6LgejLCK2
vcrWu2Qm9vP7KTXBtXb6jA/uZ2m6sfkY2bhazUyArncEd7mi+TfCFWRi/vV/PWTWr/W55J0DWXCS
uBiLXBmYTJQjCa/V/XhKX2RvPgMbc4Ae7iF+Gn4kI0IMlm1JyCM5K3NYoaSGZqD8zoVzqbxsjIM3
pYzXK8A6aEMwTT6Q7XZQoFBtAFFzAhlwqTTxvLpXU8k0og8ADcz1JjmxQGNiQYH6GdnQYeFxGSWW
mnZPrZDdr3+b4z0sUGkaizGhA0YzUyWx9TxZvFksVbeH9vaGEfJSaZYQhPSiGMtNSL1kQS21lUH5
2cqQxu37ELwc0N1NjzoEiey6ESVX6mPiilGn4IpVAsYvaFNbRZz987PxMtkFaj6CeqKwwqZoXgjE
V0Fs5WqZbK9/nrNULHCqygWCi6/uslT0bWqIDUjZRtzmpIMsOxPJwYuM6nAcjkvZFafYMoI3QkEO
JYyWVm1YN+eo+X8UTW3QCk2uK15Sa2B9ltqvrpwlMxonHB605GF9lnhGd5m9q5AN6p4uGHuKVoAu
q0WIp+unbOo31oD3dSalSJuuwV2WoXgh4GRTPjhxgH/Sja/zZojJJ0IRm/ISB4qXT9pDY5BdIs8u
OKZ3dbFVXcJLgVmWphqym7QWBMUbG1nNnDlp4fca6epzqIxTYUp9EZ6NvNVMHdSFiSnoZekqRCue
5DjInfVF+n6KvbF3sACdWKFtotFU9Yhc1ZUZNVkpuDShSWqp/STPTkYKCXQDUZd52hTG9yWNJMk1
wj7tzEGGopwoG0FlV4XQgwUqTcxwTFExKBSZLbSN5vZzG27sLpxVYesRAAzQgrDPqLeky4NG8I6m
k3Mc9G4wjT+q2SXG9y3FldWKnYqSrjqnXqonVpWejF4AMSFI4SDftj7lnOjBAo5CFLkWEGSi3pgY
90XfnMV62JggjlOwaKOyRQVnJkWapxjzQzCVkPxJ+skUkmljI+GEJ5bIqosbivfEGGDLRq5eF+Bj
vKAqezszGujHLlK3y8ts60qMc65iKaxk2pagcp+IN2mE7oURRF1GQFS7iyLJyiTo/sJR6leACVSv
i6v+a319OFbGskyV2IabQhBRta1NjxEQQBKN3agrUvAjVT+0ASZ6hWPWjYEiABbXzeehA/GfbGzk
mbefGQkodP6Nu4UGseFIAuRuGXLbCD5HFPaFS+hFhMA3nQByxaL0V6ska4wESzY+pGS0RM0GOmy3
NJo1oxCkOVHjSa5RtFdZdf8rUJ2+8GYcCVXtnEgoQSqeq+y3HoC3UNfNbHldn3qe/TJZ1zgoBeRO
BNUrJ7F7SsNccPsuKewBF/4btbg8C2bSrASElaJGI6QpJfXE+GnWVWgkzmYe/tKGLSEujgmxACOJ
ptmU95ruVVQ6ptDE6An0aNLIJ9EWTIrXBJPiqIJWqwLVVY8OeuVCbAjETjP4U7GtL3bUtltnvcvU
39gfWOqcJCYzoPTA7MqTnso4tkfkSxlEpYMuYzLZpUDwTlyNktssPUQ2lbh+qmRdgVaDHKEqbt0u
eIO9/H4VlPtOG9QuBMZ7jLoHPAHite99NqRj1n6sN8AxPLbMbs4Hre4GqntDJ/pGlqRmEs6x2arh
3/UGeLv9N3XN1RAiSkpBrYAFaWZ9J5HETBXFkdNul1T3TfbVhQ/l0NtJX37VdbqRTPJGxbiT1BDw
jBqF4VESG68TKdtHQlXIQsvIM/9bHxivDcafJqIIfTIR6oVSAVH0MMPjt4Y6G1MNa1w9rDfC2TK/
LyKuJi9s6iCJ5YJ6WpUdinwCt1KysfIc02JL1AJ5TkeRYr/XO2qFUmJl8Tmr7uI+3f2s75dAdNX3
gIhjnqVD7ed962eN+DuM5w2j4vX98vvVp/Fc2QV133d+C915S41U47Wf+tSP2ipzpFbcUhLmrDFb
pNYZStwDrtz5OOL5ZBDdqhrv6maLJ4qzz7MFaIKUGN1CK9S40oxAPmhwFwnZdlHsJQ0yPxEV/wRh
8DYP+n59SXjO+H2GvZo4UTCKLAAY0B/KXgf/TlA8Q7S1Mkw6i/WjIenQP5176ApAOxggE9DXV5UZ
GBl1op7oG4bBm1Vmn45UHIa6qVX8Xhdflar5SKf5NRfLp/VB8oyDcX5jAP1WGo+Kj6rav1ISgm9U
8ltVfIO438YpiTcCxvcHcYEoT2AArR/UfyU5hQDP3J+hGLNVrc3xe7bEbFAqsaeNLOEWUxkgnDzN
95Pcb1UDXrbKG1sbW1iGipF2qQip/SKjAnKM0SVTp1tirB+KdA8KqOelLn+vrwZnqtjKsmGOmorK
cu2H+mtbgIem8uctuCtvlpgwoKmt2Kd1O/txn58VI99V1ZY47SVI3Zqiy3CuHCXtw0gIe4jTVvP4
GWTTY5bnCnhW57dRDDxJxyFvfX54Y7j8ftVQQNs+6CNV8dKp+hWJtDJnrX9c/zZvEEyynShdkUlN
3fh9FiKapLusjOwaDIoGnmjI8rneCsffWJkLmkXNIheN4lc1SBaeqgxptv4FEqif7YGsiIWBwvOh
T4oe3ycBIJ5p68RKuFXAyrNPxpWNQcKC0kXytTC5h/D6Y2ugnLMhGxH39vJSFqrTCcpEyNT3frkY
XlgaR0MTnPV5v91zyqJ0OilYZn1oGl+KPyBiZknQOS6WjUm/HSIoi9HBh+qhlAzJT6b6YQo7kFpI
0oADDypdBZLbiky+GkP6tT4U3iwxjtyVYlwAW9BBho7qf5KyiB6zrE43Unne1xlfllV9KBqxl/xG
UWxC4gPp6cZr/W0Po2xlJSJ0iuO4KvliGYsPRh8aUOyN3lVjlPYobkdladOK9vok8dpivBkSk0aX
9qXkA44aWWpcuME87PKowdVDj/tLkmw4NM+w5H9DEvhcgwKqIZJfVuQdnC0nJa1QgiOrsfWzkTA7
tKhXsdGBycEfQWNdducMb5Yi7udDTbUMMf3h2jCeXTZpEErLLIFddzoFLU41spR5KZmgMhY9GiLR
N3yFszBseeOSTjTpckX0qXjWg8aOJLzyRneL9tYCwbg+ZRwbZisYwfFZZlCDbPxSSo5lT/dR028U
xHFcna1gjAIxRz810e9TlNtpIA22407ztVr6AGK0MutIgCROpj78bCSsr1cxqBCiTsJsyadAzPC2
3P5e/zRvIRhHH8C03BYLWENrsB7bgQoFIDyHg15D3lexdC808tvPGrqs0tWmrZA0Kgvocfr5ECr2
qMjQAhCM2KqmqHLqKHmnWTG7623xlodxe1iWAbx81vjKrP4tu7l0dJCEQXXN60qUVLWTbHbgEt6w
ZY7vs2WLpVJTodGxHSZKX+7HiC6eLtTCyQBn4Yb380yZ8f6pjTB1uSH6QTOLd+Cwyz0DlJQbUfJi
Rv+fuFG2UnGKgk7LDAR7o6iehqoNLZHED2IePRna/N/6knAmia1YLOg4KXGhSb4qzn74P86uozlO
Zov+Iqqgm05bmDySrGBLsjeU5UBqUpP59e+MV3p8YqjS1gGGDrdv33uCbJ+yjPxW0bhSvVgYoDka
EQIkZRvp3jmnxbTtI2BGgcr63C+/7Jx3C9eG9KFlGGJiUtkezi3P6d/ybq1asTD2c1AhiZ0qmSCe
B+WKW8uNN5Bg9+zsz/gpK0Mu52DCDpYe0xAa5xzU5NsQJDeqZSvxdWlKZzu6G8esjRQuXG5DfDJW
T00a7dt4TRx4aWRmm7jsoqAU9dic47joQUzOEhg/Zrw766ywD5GIs5VgvvSi2dldcA0V0wr6tHZc
od7V2bzzcVMVGysdglPDV623PpaexmTMtnHMVd+EVY5SQl9nx9CM3eCPaRD5KRP5lqHKsOPSGv/W
2WjdJVM7+TkMQTVWHJTIIZHt3o8EtAA/TaLy1IBnvLNci3ilzrovBVdj64dqgCpe4/aO8k2NVp0X
jg5Z0+ZcmvFZepCYsB7FhJFKbb7JWMM8pFVfaJ2/Xd9q/7brB5FojjxstAld6ebTORD9iE5EHQvu
NWkdj5ugRqrjJcT8BS4hfeMhrcGKEk65y5UJblg/dgcymcEjvd1tBy3akyyHP1IZcdsLM8A523K9
gkeuH2dOc9sPPP45GCv92UZgR1uCDT9CnrtePIl89DRry7M9Jqr3qxr9dc+5WLzYGN0TD4IK1BCn
3YIgzh/6tsme4VOZ3VRE2RunbNIX187SQxfVCBht1W9cncRbCFaAihIrne0zJ3tpSM7OBSL7jpQl
2cNUk0EaVttbYruln5W92vf48F0dk8AfpwQa6HUD6gqpXd9uWLZxISH/WEGyjXok06B/wST8Nm+V
2vWWTY4sbbK9SUcKl7SiPydFXTyAoiq3ppj60AduBIj3MmJ69Msyy0tomYwWgFJ1/ABqONT2eU6Y
4+VDZ35dn92FU3kO4wR8LalFOtrnOHUPkDjxpwFeQ3Eed16SIK7CXRMgxXgNLLsAMpFzFGeNlnld
g7J8Hjhy/YS0buE50Cz+yUsYo4LaAq+uwLY3uhrH3zqO7G3YBM3WzrpkNxWMbWuupufPffsl9rw7
RCDpkiNWYucXVnkCTKj0Wqt5loO9k5RXfl9Y0LkV5UrfauE0nKuT15awI7sPIE4T55sMVsLjtEY1
XwiWc9wn7cfYNQOU7/rB+jGF38dEejGpjpKsxICl3z4L+13jyLF0EWP6MbiDdtBXAV7W9UlYevQ8
0Ec0AZIJJXBUwr+ngjzqykwrGdpCaJw7OHOXR1lfIY+GdfDXPOWOFyTDC0Ama6jspYGfxV4nJUpH
NIP7TsmlL7IaDNfYhBume9hOQn955VRfeM8cDGo6x+24GexzxsIHeySOR8UQwo9B/pJqLXVYCAVz
UCik1UZ7mihqzMlxhF3oVJeenaa7KBs2joKZt1650C59zSx5c5sUtvGmM2djjz8aWZ0cpRBz6vFv
ggP++rJaesflz9/tbdURWYZDa3CF+m763oOPo3T+hjhKrj9/abAuS+7d82leBqZSEtI1E/etKfRT
+Zq5vZfXkMKjf039uagxR4amHSx5rAJLuMvJ6BXK+Y5exqck9LmcYz116Gam69AW6qovrHtG6rMy
OgsX2Dmyk2mBchsO3TPcc7xMsmOpXqpo8hL+CwO0uz4FC5FjLkdvh0NclS2inptC4JoRuD3Ycq3k
vBA65mDOBrKQVTt0zVlA2m3DizLwwpJVnnLsNXWrhd8/x3TqukCxxRrpWYrwa5MjneFsFf669PDL
un23PjPNhmGqNT27RGc3VhXTrQnbalPYUMbTpBsOJnHA2Q6j4VjUdn8fqUxsDISjf0B2v3qVxhlP
MCWmK5O1sCLmmJzQqWiYTY45D44To3ip0ovKjuP1Xb3RQ/HiqGylprHw5XR2VpX9lEk5uAQ7M7kv
g/INCjzNyrpeWBVz3GhXuGVikNydrTw4KxJ8yZPiFxd0Ta1NYXY+SLXn4FHm2HUDY8PxXMh+W48/
ce0/a839lD63cbI1fezrtNpe3z8LUG85R5HGcdN0NOroWcGStmzH0nPiIoBOTZUeIRD/x6r0XeDm
f4yhO1hSvpWgcHshaWAApCGx6ajq6fovWQjWc4l+M4WGQeaSnsch+QNs6zZI3deq63+Jxl2pRSzN
3GxVKJ0X1NCCnacWWNbe9krozkTVGjF7YXnPxd8T7tphxBtyhrbhQ+dODzq33nLFj2NV+nXP1i57
C8fOHHLaDKavOHHbc9M1R9LQIy17YJLcVzJUj1UfvAxBtZI8LeyjOa60y7gVow7onmOnvIlwR/ba
bg0YuDDhcwRlkOqkaOCxfC7C7o9VFDCd4yfdNAc6romcLb1iFgBzEbSytyKIjbTZtggrb6ha6Fzi
erVaY1zgRss5mNImcCObLOGeS5l5jQYTz96X4jJQYGMXtqeTZy6g+aHWBD6XPury5++iunB4kYjS
cs+QQKW+hNC5XwbyiUi4fdDm66d245wHcGlgDa7BVknK8cnRJvEKGh9YA5eJWK1hNBc2zBzjmLK4
koWGOhOEHM5gv+DSnPzkY+NLEzxVhfz2uW+ZFXcagVYr5IBRMdJGbCTB5BSVGrbgVlnovopsf/09
C4CU/4ieM5KVjR7R1KpVXUKUIp82hgMrROBIBQynzlGmMOSYwOV9019cOhp7lL4ZIvp4/RcsbNc5
YjFGMSJPWtQsRyI3Yd6+Qhdy7VhaiDpzKXQ+9tAvS4V9Bvztwa7UwU3iUx6Yx17E+0bLv6P9KRc+
jgn5/xUOJm1gcABO50bbX4Dq2xEaH1EwWRmlhQN2bgNSQMLO5HBlPQcyxj3HRpuoCny7irZpEQGy
YNs5BAID1LQU3VyfmKXBu5xI7/Ysg/ofaVx80dg6wW3cKHkT4tLzGg8Q3PB7WmVbDg+63A+Gmq91
JheOu/8A7VvVW9UwYnuB3LphrSS+MQH/jpzP0Z9LhuZA+4y6xuSctOcoxAULELC7JIgTH9o8K7fe
pSVN/n/keBE7nWhNes6oPEFX+Q6KF5/98bPAkEqLmLEV1qkof1sgLdvAEpM11NPS6M/KAlDuLEdJ
kvacp6VPUfsNs3bTZW/XF9TCsMyxlG0s+s7loj/HYfsnjq1zUgdrsnxLz56dmiUKi2FtqeDk4Kff
TXU/bS27WQPMLUXJuXp7zWmkwYeJz0zIYC9bQmCDiWqMJXPjmdiJURLUffxNTQaqAbTu9haK/huA
Q/qVALBw7vxTK3i3G5sqY2DsE+tUtW8Nh72rY22zOENFPvScst1en6KFPT/HW9I+ZwCLs/RM0/aO
JtlvuEu6XmOKFvCG9hL3mxcb7dyVnbj0ustsvvuocVCTa1QbnCb1UzVPpJYPhJOt4gpqkOFDXq9V
PRYW9hx2CS1xCDmVeJEp6etY2w8x5/eysdbS24X85p9GxrsPsTpYg7ou8sJcW8eEt99i7Z76zNrY
zbRyPVx6xWzjk9LuXSOb9KzhbTNlrmfHsZclelPptcvA0iaabX8iBytwBHHPIHBTv2+y4iVIHPn7
+tpaePocUpk5dRNwlLdOgkA/wGqd1442f64/e+F4nAMqjYK4XVAP2Rl2OrDyDYLoSRMS/eLSoXtb
28OjSri5L6ZS3k5Fn6/dqxdIbHKOrhR9mU5JCzlQ0tbxvnaMOo7cHb9qVkfbKAQTFW3NepdWMr+R
mjk74DisnXMR+K9UlO0VagtwOZG090wl6wOlWbbNQwIVlTz/nKUfl3P9vzZi8CQPR/eM2P7Tzkzv
TQ27DyLVfu7ONZf0aycQZupGBycX/cH7riTTZlBxv7s+u2wh+M311AdaJCQzMQjX/URjr+PD6Ffa
ERutB/rKUE7eNFMMI4PYkK3DenADZTPSgzXBZ6GiPXSDg2fmIT3CFdS7GCH5+m8yusR3gnTcliN4
cR6TcbQFjlL6HYAsOx3qYU8Utx9NTS+msqbdDsEW1Ozurg+nfA9eInRRA/RVs7GDH4Gx9NFAo+nQ
t9Dl8POqLF/D2HW+t3GaPISSsRuegmFkkj59GeAAcROxKTWehiPQnsii9oYBi2gbgad8w+tBCVSy
efsAqbv82DlhBxAQt4NXFD/UroF87hdId5f2SuT/eHeKOQiJ51zkSibqZAln09b6KId45ej6WEcT
y29Ww6DQIGqYAMy+tKrRb3NznLT0dEA3JWEbYefPtM1R4AgeBpk9UToaj1as8aaQfuUwacOMraGh
F6LoHCubDbCcG9MxOGlxKO2bzEp9x/lCmjVPyH+J6geVsDlYltsUYia1qc4wL+i2RgvnPjbtdE8i
J3rmpev+SFPpbnts/nuN9o5vR2V3Z8skPxhXTXBINIJ5SQmCnCUscp4Udz3oN9l3xinNhjuBewhg
03EnYbxwNNHYbtwEiboHzKC10udYanbas4Ng6KfUkYO0TtkIIcy63nVTEvk2hdA91NKSuDoNaBQL
0u2pQvoRcfyQ+9oqVxLFj7f7f+T1WyfldjNU+jxVwVm3LTiXdnsQJNyBjtl6uOuwlbj18XL4j9C+
iSY5DAkKIUNgfx+a7B4CAqewZ4XH1g0Wl14yuxqWFoJ6H8bhWTh/KP8tKuEn5EvefV2JjkiW/rvi
hLq89l3u4bDOHicq+7OJdbflsITY1AWcFHg0PH3uDZes6t0bRJfl0MDs1Qk8mDJ4gF/uxF6uP3pp
bC7h6N2jgwFMQqBbg1OoyUmnjl8ho0m6h8pZCT5La2kWe8JcsUFQ3JdyUjyFVvTbyrvHQDzHMQBA
LVlLnBfCpyL//x2tiCt05fEaF22XW0fFk1+EzppQDPn3nI8meZb9wVEkD4o6SM5Oy51jmY9gdcqA
+rh1hA9Dwh7lOEL/f8i/BW5V+AWiyrbWJN8TUgZ7pZz+xq4NhL4tViYHYDRfojGkfkSt5wF9YJRj
gY3RqX3j5tBj0LAZ8PDP4URDR7aBSM3fKkHNmbnmoQhpgRRXR+cgGuUGbWqCejS74GvozyjRqSfy
7s3tQyiWJIq90sYuN2nVaL9PKPdEwvQGbIIC/m6Nwf8nth15FRyFtvhHALdDJ9tLOvln4qWycbeK
tF9IVcL5wIFE2WQgTD6qwR9gTLx1K157+Tgmni5MfNJxMewTy/yFU5RGMVNG8BLOgx2jdeaHAuQg
SHhCYBwEpcyPWhfMVbsb+sdM1exxgHNF5ncyyKGhm45Cg47c0wOD7iKDfYgav9VpndV+W6Oo5KPX
b9UonVYA61adxb6YwAIzFVJ7OMENT/qvbhzCzGyiTHxPxxzAhpbF4rUQjeNHSapeQVaqkAZo/sM0
TZt6qo37Db3AVxpVH1MrtUFkzNId/IvFLsBNedM3dftVFtCzUOXFKwjAYT+Ddbz0AKUu6oMtURjE
2R3239O2xiwmduU1WeYOPqqJ8WsdM/vWcRt+NjqC8ncy6guX1oGyXhX1v1rRm71Vq+HgMs72UTVG
xwzY/UOiJ9jvKCBELajcHtGdm451ZMQXzovgboLaNyrHFTSObxgccDeNS0dks7Szdllgl14qxvEB
sQkoFRkPOxVBML9jNfVJTV+gQxX7LJPK16wKNypEVYsOk4Jlb2BuAq2qTctS4ltDVvfbIu6AtXGo
Ze9Z3IEjEkveR76BZeu46YowqbfKcUSyy8tEpTuHWPD5bvNA3wQjnUBLt3m1GZ2Cv4g+j/aRzIrH
QLrybDet2pZlyjE3ESAQOub0rUZKdFAR1w9sKgr8/UTLYxb1pPMqTNa2jupgA72M8BSgufbE26F5
wFVA3rVTBulcounBdCqD9DnpoOOjG+rQZ9jtug+KNkRvhMOic4WtsxNJ4gfoJB5YDfE9yH+qRxaI
8hdMydpuw0cR+FnDfvF8Sm5EU+pjb2P5oqXVdl8CuE7vg1rqbSSI2oLzHW1LHafPjuhSCPrmUIgR
HZSfelTwvg5l6jwbtEu/i26cXK9Go34bocfUbGtqyiMNXLqPLAntBhLo6VlmgJK6lQUQmdaRu7Fs
XfjuSFIfF64CuLf2Adwd92Qcmu0IY9LvASHBegAWNdz24Gw9GwhyHKYpik+Rw0t/jPphm6TpjxDX
HVbKu6G3YfIICvnWioFnkq7V7OOmTzxDgDUshqg+EgDqfFYJ6aORwDa4R5YY1PIrXEdizIAlvGRM
b4PeDfamBMMZm/ibiiQ9RQGDvHGRocXUNnvHtvhGdDFqWjE0BDraf4M/NTs52LubQYyvUVhAg7bt
ocE4yBegmHNvaBP7rS0q+1kRwOV50SEvK+JNM5RA8CW89waE1F2fwyKW2ciG4qxyfEli7ndJVT30
U2f+ynTE34o0vBFTAi2Euk1fr5+fC60cIWenfx2apnYvJZSBWLuuSvcUstKWPZyKcXoNSXTjUP2s
CgQlXM8+lzXNxYqhrIOGsj1ZJ3v6UtuvblXtu+QPS9ju+kctQFvFXJU41gjREWqyZ2pXwS3IHS2k
78rM9gq49OxpCwEWK8mCbxMiot5QCEBhf6j4i7FYdzR5N22bnGevOdRqTkWBPZ9Iau0Llk2t19pl
dqSdSh6HuoCjpW4jv1GcrEzIx5UmwWfzISa7h6dzL09uBTFdc2PpO7v/dX1cFpKlORIPFnQmCwdX
nbhlcP7bY+njAJm2LKMhtlGp10QyF7KZOXK2s8NOVv0kT5JVqC/DXPkpYlZ0vP4ZS0N0qQa+y/nS
CogpFlJQ8mJn2CDOhV5G9O/c+hw9QKjZ9SXlVtWNMeDWQQlZiq7f6uKJV+X++s9fmIU52yh3VVdo
EOvPNBp8nj+WAv2XAF6+euUFC+Mzpxop1dguVMqsk1ObQ+4McIGBUFbJhpULw0JKPBfgroM4JSKp
3bNFiWc3v9MOSN+fefSa8rUF9C8UfJCvzmksIXVyYlGdn2E8SO/iui+/NR0z26aAqTW2ca9PgRqr
A+QPoWzp9HKnA6v1TQBNUd0WYOO2hHkWH/ptntb6C0stfRs6wF9vwp6UG9u2BdS3ZN9/R+ZFdmkJ
hta+rqsi9EQzOHeWHK2vLpixN6VyzJ2MkEIqYM4BwxbTrm44GHxDM+zcyqR3ZArGp6wv4HKkoFa7
j2A6snXb/qUZU/LUtX0MhK/dntEvql4naGcpSJZJKGMNZY6QX+AgvyFhBWlF1qfbtqns7TBY6lRP
angb+AjinqLMuSmnUAETg/ZdaLnfpVvzgwJ/8IW1Nj9Bv3A4iRZi6EWEwncrQ3ub1WhQwjQ6Pva0
gGCaLgIgsGs4xtpjeJicMN9XTl8e43qyDhbKZI0/iLbcSprzG5fT5oCeoNhGKEzeuDosMg++cl3m
UQNvPy+jbNq7Wga70E3JrRyZ+BwLSMzh0kk9OTCBgVtVS1JI3kLJtwEGR1TFNqf58/WNuBCl5nrr
bT6IGIIv8jSNPPODgpEHuyHx4frTl3bhLIhUbZS7U2WlZ9kRSBPltbXhLvubToH1KWiPmLOYTEyb
AGwUdNvEsElr20/KPxQCMNd//0JpWsxZTMQNpyYhAsPzBQlWdN8/jz9J5VW38bfhwfpBXuVr/7V5
aG6BjF65bC+ExrmgOs0GQBYKrU5h0jyOFrl1rfEmEPlL4kQrvdWFaZlTnIrKrbuC2ziaLj1bF4K4
jATttm2zlei49ILLn787nbq0Vs4Q4wAPghebdX4ylZsw7VdmZWHNzkXTC2OctIdC5CkpB+4Vbt9v
bFWt2V4uPX1W7BiDigVlWahT7xA/TGHrgaLA9eW0NLXk/4elaAn47gLDMiJ8yPg2lvVeojQbR2vq
dEup7JzQ1MMupQ/hIHuehHY3cRz/FX1xto34FRbhq87tpzDMzyEkINoQYLjPfddsm/MQ8XDiCCJy
bHEaEusOYnJofkdVt8n6vl5JmRfO3DnTIUzsuG/60j0Hdueljn6o5XhbXOg1Y38cJ727/jULi5fP
FoCdREI2Db6mAEB9fKYZahTu0+eePVsByvR5K3E1P2Uy88tx2iaD61XVy/WnLyzdOeUhH8YOQo7o
DlaZvm05eUvS4cv1Ry8NymyK87jJQxu276e6cw4pAQlBBLnaZGOztjkW3jCnOXRD6EhOHReWff2B
8GjrRt2+EWtUk6XHzxLmpnRo5FCMTZxAPO41138m63PIPPGv5fYu3BE7Hpw0SuTJdu0AIl3hdKpE
QG+aurIPMunXFHsW4sdc6xoZXgHcEOI2aYMJxpgoQGmVMQ99rT9BvOYMtbCK5lLXYdMONoOBwSkL
1Ja73YNKhs/dWuaEhnCcuqElCIAhivdUqy80gCGESLefWqRzSoOpYG6LLK094zabea4EBq5iGVCf
iby//oaFEDTnNoylqtImajADZfHrIg0Y86fMjnzuZNAVEfX++muWFuusUh0REbGmxWsAuN5PKnkq
ivJQj/2KKd/SV8w2c9o0makcHPua/rVwY+hg0EuaCjqHP2mwxnBYeMmc4ZCKtNJCZsAkZop7top+
97Zb+LHDDomFeivsG799arTc2dbOM5J1eex25078NvJrnf+I1poG/8BJH9zB5qB/h/eOKVCrOXev
aFKb7+oFPVUr8/gNHeHuVN7ZX4cfT+WDhAn0yhmxsP/mPAABPjHsNfDKrEkBUvlbiZVceWlGLqvt
XZgaE9tcTNTGcwqlV2XBqS/LQwsm0MEbvJFjrwisNYTdZeg/GrbLt71/FYdXuNG8Pesa6OsULFqv
v2CvhShPqEzVHqEBoPhDt7m+BJbGbHZmW4EpKuLg03jLmvuoKvkeiHz99/rTlwZudmqb0DKlG0fh
ecz/ChnuGhiDBFB21voZjd3P3ZXm6H4d90GfWOjiueXkO1G1cZB/NuXP65+wNECzLR/CqbmIhZuc
eYjKccHvaRc9XH/0wujM8fzWNDWpRQPIAjQwiW/zaT/gdDI1SANUFA9TWKy01Be+Ya6PDMUmikZD
CMtSybp9Ylh+RDXc/L7+GUtPv3zeuyU7Rcaeypxg/AlK1nHW3aFal2yuP3whoM/FkAdq6Vq6JcQd
CbCOsKZS5hdoWiv599JPn23soLwIK0dGnVoC7f4ilFtilWsa40s//fLSd+OiSdzJIVXVuS0BrBCV
R/Laz8OVYLeQ0swJWxh0MEzAozhl6m5UNx1UCHX8kK8ZbC39+NnO1WhNuti+8tQFbyPUKA2Bvdaa
NtPSsM9O6aHraKwSJPNskmgFllsrF6l/fcEsjctsvzI1jGwMbHVyu28Jbs5ggPma3xUo4n/qBXPK
gNWXrHEdFpxa7ewCAdWDwIbYRV2/qCBl2+svWTgG/sMdaFwrcmDvc5JN0MFUYppQk4zOQ1r9sGn/
Nbe6e1Kbl+svW5iOOXsAfUoW9QjUZ4e7Oyg4752Jfy7yzJkDydSUaa5yYP9IvpGX2ztq72u414U1
OlcvLls5JSWvg9NFrD4e88gLo7D2wC3ff25gZjs4LdrWMGhMn8DgeR2r4VwOZGVgFkDdYs4D0JxV
UzoqeQJi8GtXOz/tiB7aQf6ybFN4JLbiTdmVR5k7fy/Vj00s1mqLH64txuZMpYA6pm+hvXYkqmOe
CsU3m7KfbR+9TQW5dwT0K1JVruT9H25HvGw2hFMxMrumTgC5quYo6+o1IpPr5zHK127QrUG5P1wJ
eMssi6kV7wKHs+CoU3l0kiz1pyg/1UqvJAEfInzx/Fk0zAroJgVShydKzGOcSQ2bJApJAXNvk+Rn
mk33kOT/6TrQp7i+8pbmaBYhBcxeywEd5WOaJpD6qLOvGRolwwQIThc95qFXwrpkJdZ8mIbg42YR
M7eGpgInzjo6/TlN/8TQwufAuTrwtLCbtTzz4/XO2DxsUi5cuIDb0cnOM+jXNTW9a8fBOrdZiIYK
gwK1UkAMwBxg3AjoJb3o4gK0YdKsfOaHUQ4/4DLU747jokoYj8MgOhWZ+xZqmPNAP2Fllf/bO/9J
2/HwWQ40FFSX7UDDU2EyclIy/ksujfkcBdFTT+RFjk7sWWKHGxDNIOzf0p9jYVVbk+eDB+LLFxgv
wBxWPY7R1PumDaEhM/LHuDY3Zaxhk0BPNQAS0WBczxXUeG7GHlOZvLKpO8lIAGQTuzdVEv/J+ACQ
Sb4fO8q2arIn+OeyNYH/haUyD+exnELGBA+OgPXwE0Nb6MHq+uoQFm4IQBuAEbrq1uyBl1522ezv
JqwcQ0bR8sK6TBR81tK2fLDSMT1JC+ZkLhS7nsKR24frG25pdcziFC2kO00EX1aqaUOgfomuzuP1
Ry8Ep3mkd+MUUt5MBEdBkx8JD371NLkb1Bo3Z+nxs9iUu3khhCnCU1K/6szxsrS+0YNYSTOXJmEW
iBDvgB4LQwXoUdgcMplseMLveKKfamVaL+fOt+ujtBDxyCwKpU48QUxJyCOQVzWa8jSv4OdgPGUP
vgsuiynX9DsWBmzOBBtEWfAxx5FEilF/HZgF5ic12UswpWsu0wun3lxdn4VSoe/K5BF9lhMw3/s+
Cx+7QT2w2t5dH6+lr5hFHJHC16Aw0joWIf9RsXb0xVglvinKtX7OwozMSV9JHDOWlziDGpPcRdT8
SnXzxcnoLbWA7Az6lxRE6usfszRel498t9VhcNSwUNDgCPyWn7vaS/3RqfyiX7NpWxqt2fbWbgfS
kl0iQciI+Rb10/QSMg2Fi0TEaiVJWAghc5qX0pUNvhrWEBTU9jbwSEAMfP/c+Mz2eF8ZpsEtD46D
OUyB8NryB81eePfZ4Znt8j6ENR5zRoSo4UnZo6eq37Hzdv23L0SQfw23d3Mb97lhRY3Iqmnkt7QF
VuUXy/+E0ONxybfr71hYP3N2V+ekA1CtiIFSPkXF69C0u5w/0UBvrz9/YWrnDK9x4jEtSY3Twc7v
xiw6gzHxmco+Y3MOVxKAGlg5eHQQIxNIIVUiIEMWjys7a+mXX0bs3egnadJW7YSdlbcQ0mvhF5es
iYMsTOycdqULp2M0DYJjZDe+lbRwWUr8DNKCLlx682SNlL30mtnWDVE9Sa0mtI6G/A271nP1G3RP
fMCmURQlKxO8EB/mJCHgCS8pN4YpmwhQq5M3WaUncfxcXz9Lj5/t3wbaaRXhrnXMWvOks+iZVbh6
mXH49bnnz/ZvWzpBFk/cOqpOofpmaQjeZGe4HUYry2hpg81OZwWYLcgvRYBJ+CPEI2EjnIK+kGFF
o/3j8XHnOvlDOI4NTxSwzH2abDrZmdMApOReOC5dqeF/vBHcuV5+zlLeFTK2jm3KzBEeh4GfC73m
X/kxaJS5c8V8pI9JN00DPfV6tGEOGLjSg4HgCMgnC6uD7KbRLwAaARY8yI+ZMtltLEJ2cLKo/pba
PfMt3lanwtbt/dDlw4bkCfEGHnZ+zZvcs0j8VjZBustoEsFDo1lr/X08s+6cwFMOgYIqDmDkNQpN
U3PAor8D1xxHjPupCOeqy6S/C0GwTGwA+SYIQTo+cg06JI/C76JS288sfneuwp8C1dzQHueuJUS6
KZyoBB+ztmHKEotPvoL+/ydEdpFDnhTGZtDXDH16IRBKAuFkUsCX73NfMQsRnSAsrp0B+S/j5R6m
5JfZ53Tf2fJzUchVsyihRZDBKRFuX6CibY0TeGRoD86wJl+3tMPmMUJVWdikShxp07zGXbNpQOBb
CaALz57DXqFJaYSllTrSIr/PQob883O5pzsHvDZFaOethdDW5iqGBG5aPOuW81s4PdqPQFSLlRrB
Pxzaf2sE7pzkStHHCJssyk5GpmXjB40UtQ/cCfvN44pDytfIXWUH4T4PNSN+oob0l6IOFlzkxPI2
BkVoD6Be7LkFLQ6QAIb0bEmB3zQJDqoyN/osLaGPoR67rZCV/pFC+QNYCieI7rRMnRe3j3ov1Vbg
pbD52anBoccKSqLwr7Oc3f84u67lSHUt+kVUESTCK9DB3U5jexzmhbInEIQkJLK+/q6epzlc013l
x+MzhRokbW3tvUKAf7cphWzfmrYdHmVoQ3tQFvMooDWsKdJaix+qsvXuiN+1H9hsDXoO2tZXwVxV
KUR5jITavuYp1dYEfTpt/2gG7nGUEwd5H/R9tB3ktWTacQ+ahRnbOTP4WErMU1KBlxp38+TumF9a
sNGTIotLSevnDiExkWJAJ9nDVsC/zo694OIO5Pdy17eZqOIxqqwEdAjyoCMrgGstt55mDzxtA13R
Ky834Knm/nwtLX6SlO76oy20e+Hw/Xsh+mxiFzmW8UmeQRIwPzRe7kOmebSvdRS6flppVDhNpsMr
n85lqkiG1NoOoqSkngPCiTBbwQktk5KVdRV7Zu4fwFAaruAA5X4FskDJEvNHoQnhgNMaHWwnTye4
XrRMJq7/pxyjmDj99kvRa0nKAAGI5xmdqgME1Idv7RC8gaEBHLX0yIURVs6pJSvDtxw+ObmsD7OG
M3n0aoOw1KPNyIdLFrifQwApWULTOcnGUIQVrPZAmi8SRzv1zuFBdi+4qVKIOdRh4rJqPhgvKD/8
2e7v0IULL1wfV3KgJWgdgSlCuuB0R8OgpQ4ZOXEl4fCTwuqOXsCifZ5KkyVm2eQoCkYnQVzGS51O
zpAOrnPfVcH3uTF/8rD79rXVsDgJmJeBHhehrepF0RNUA76TChJiObkoyYBj95MNt8QumxqsLpvX
Hhji0X60hEysLrtpefn0pd+/BC8LC3KHU22cg8pOJLCxfTBOdZWNkJs6P8DKRCyhyoKprER5MzpA
GyOl+UcHjH4gunSChTSxvtSAxtZfxKXBsWzlQZz4GJU0gdBeOqPoPVXuhZdYOZOXfgxFCa0AI3IP
jdBMQxKI7TK/ejj/gdby6WCRcYH5I1VeUH3M+3yAbZnUzgZa92C5OrD3Qz5c+tkf6U/h77ZQMobk
Ij+IEc4+FBX1OhZsHMFbRQgCPc05jGCMPfHRjBA0NEz8CIKe3eUQmKuS2bfITg+sObrTEPw5//NX
glWwSOa0xtFuV8I7+AbHX+G3BOogoYpDFcHAdbAuzMBKyFhiliMPPQ0aAqZsVH9gMAYIbP9q4E16
/i3WHr/YxjU0RMDFLOyji5piRPduAT0+/0IsWlk9S5ZXyHz0JaJCHMdWvWNnvVsWHn/+h698/qU8
f9TVcJpW3D5CmS4ddRtHQR8P2SPKKhc+zee1UeiG/fdCoPK6hi5wax+aPnrrhLuTEtgXowA74H6X
1LC/yDpw2c+/z8pELGl9ZQ9IclHw8ijlHzDCt3O0s+ZL16e1Y29J7GPU5wywyfGQT2gsedWwi4T3
xwRcwDJL3HY2KnX5iQ6PTbm1CusrXAoKear/fsLZ2K7vmRw9x6Afn+oCknuQci4BERBl/SV3Kwyy
CCPIBms0nhv/kMGJAta8ySzbjRigYVUWiVeihATFr/OTFHwuXILBFru+YLKjqiXZwXfmhm18iPLc
D22U7TtfiPsRiZcCu6Bg2yn01J96tHr7CrJx0y/TNIOI4Q6A/jGMPkHEgWXIawGXjHY/GUkADpu7
8nWGNuuPUyg7TiJkLCkrOA1XKuep1fRDjNacHOJB2+TerqxgO0vX3QdKNRvf0+41CDnTPZSX/fsu
dMpjbRXu98Zj07ZlXn4fEMDzRjS9kKXa1mtAbfnOBl3HfmdHfXw6le/Rzaw2wzB1z9Cj65p4EqSq
gaZm7W0EadKUzFAGLR09b6KisLaEugwyuGX1huuMv5l6nm2zZoCbUW35YlfC4gRtPDbfhTWbAKuc
699jBmEhNTjz/UnS+VD3pd54qoaqvpVZRzET8s2xes+JZTWAXFvl7dZ0aryt7Nqt4oJrs3XGjG8h
icruLN67mxFq7df+3EsIrFjNzua8+OPOrXvt1fq5gsH2ri3mK5e1N8PMchB7RzutLLBuEL+LrULr
K4EPIk+NDG/zoL32s0bEmW1e3Yn68NvoHmUD98VByXI/Qqw0huTzcIAprNyipoU6nG+bLc3ldc0h
naxzvncKczVTtYctyxWn4AP0xvySI70pJvW91XW59Xyq46roecqzrI6lmID/1O4jx8U6tgYPwhQw
oIX3X3TPI8nQEI5efcJ/2g4VW9E2BOeMC8Wcufxm1YEXO4LPSZWLZ111ZVwQdbRZAPqSiOYUPbcy
psGMYfTkQSqfRXBsmX86vNkZV//ucvrm5+o+yGEWj1m/sp0I1Mi8vHJdAon3yO4Td7DeO1Tf0chW
Js1OXZsGrJbEOLWJLcKmtCwglc8NSXOrsSGaDwQtaPweJBXodp7kHe6Y+toO659wbHtQvbiHflWW
9vWE/125797QXFvSeyItkQ+VTd9xg4TprqpVMlBhY6d19nYWXvDH1vWd5+dl7LmjjktbOwdhNRa+
cQleWADblAHaRtksEGsGULOB8HlUpoNL3CyukCtZexCoA+hWRH+mGRpYJJcPgbB+SN+dYC7TXfs0
f49o/TB5UKgm3fcizJ9ZT39BNqOGEGp77Yjg12TnVUxtHSVF2eFpYNTCV9neQcTQxCLMqoQSqELI
Ik8dNLI3uqQD7tjOTzbLBNAv6PJz6F9mvbotxHxFCXuwxmo/sfoFp3uVOL3e5iq64bW5Bw/7DfeT
m5ZYUwxh6IPwMMkhYddeAQRHyGxIGpJep0MAs7paUJ16BblFcvUBUbCHyXefmpxctTS4xzVZJsL2
boCmqeIKLdkYPcurfg5i3ck7V6gHyJjf+KiaQj8Zb9jP+9KEN3DVeFLKO3Yi2mSdBmV+/u5WBMYC
6JnEnOQH4otveTvtrcJsgwwgM8N+dTZIhxRyHG6jithrkaB19p+2cl711HJ8DuYluPBj+Q7sRgdS
7+1AYSPQEaYCnNfQqqoGCF24dzZ4rSitmmu4vvdbmEe1qd17KRLiRx4GKWoFkHjAekJMczYAfoA8
ZPNfqMRcu5l9i6Uq4nnkQWIIecl5lmZZtI0Y4NfSaXaZBkDdde/DWb/KflJpGJZ+2jZeGpC8QLgO
NzORv6QC07SYdkyjdNOWeQorga3KjL032o9R3T769ryBJk0Udx2EX+2ab1xUDu4JtbOk4s03ASn0
VIBBkgTVvG+o/Km8+sNAcC0Z4QiXMKLfgd36Xnl1G5fasdAind4rJ0MRhufB6eDOt0FgRBzaWZPY
+XwXOcVVg0hBioomShlnX2coQWQSirpNtPdQsb6aRj7fBAJqO7Xb3WfNfGd50RyPtv/cWFhAXETj
vZppPLvzvWVHN3YU4avPG5F1j53n/mDK8h7bupzeufAwP2Vux61boUw1qqMaip8Tmx4y391VSIwa
q8+vep299lggcTmrmwkBEifJ9AfiHjd+7n4fHQfiPW62myNHwhbLgqINPTaZ/0D4xLfOAGwMhDi+
lzPADkwZuA2pmm/D0XlztHXTl3AmYtOAGgu0DaWOrl3CzMYpEbe7PDjpqJDd2Os75RidUp5f5W2U
lrlsj1xhIaKoheDb4/QDPjU01luvneuBhL/Ad76fDLlCwPlgqsEaU/VH2OvnqEe1g1C1IVm/K0j1
PWLuQQjj7kg4QckIZQLKJhtWZxRKR7gmUT3v4eToxkLpYRfUgsXeDG+0evZu3baA6hoKYIUy7/Cw
fFQ2wC/AZ11p3d5HAOvHWdm+uqPqMAsRitHcfwUA7QopBapmg31tRwh6vt3bKMOxEVp99W+vrcLE
b8YuKTjeDoW434720GX3rRsfYtQsNNehlf2qLHiZDHYroJEUPg60+MZM8U1T/LY8myFfqmXaeFwm
VQmPDF03EYyvui41dXaXY7WgJwRZp2AuPuhAFAQEccLPoTUm+PgwLOPm21g5Ih568eqWpHqyZsJh
3zXeNZwAydRsLXe4klhXk1syRGnlx61TYlWDRZ8ONquS0hVhzE320kFRJEEhlWOl8u9upG/zUd7U
qGWWWj4UTb1xhmhfD2MRN6XZVwUN9owDWW9R/z0o6VPQjTvOKytuScUS6DVC6xnwsDhsnI3DM8gy
+YcRGzghAFrHeSdvO79WaatPYvjaHhPPaeXGbnqJfqfbx1U2qAROqmaLxTPFw5y/TJCcJ127aSBf
lGRA9M9ILhpFfvkDHMUL2N0No9UlrMHVAbqLT5C5O4Yam68poARTD+Ra5jhIChOgaBnynaIOWLvG
e24K50MS/9i08lEMWD6igIQMivku8/dhHe2mCb12HWkFKRnqJSe5XjBjTJzl5mjbMEWtM/K7aDsk
jb13k0to5vgaTjAOg+z/0MjpZrb8+rZUuMKUKFRDgIB6G7cvb0WmfkICq9z0iMZxEPHmN6HOSFMF
zS3IWFdN+QhBom0w+jtorkIgayxvaRDAD6l/8Qr/FdwmlpbG3Azd+NL07qPy8fq2lT04hEP9kozf
UQl7q7xyTOAPm0ofLMAxbDFRFbdwrgN1BDH1dziu3QgAPdHJu658oGw0HDYsSD0mgPT7W/DKIKWV
NVT4yH+E+iYyhx19JrA4Qt7ucks1dy6sAUY4qiBcdizHHEFnDFXoyrd+Ci8seFoprrNUC3z3YkbF
OrEtIu9sM3R1TIWuXsDWhio9TB0NdP9BYkzavrQNWG0i4IlGiv8S9kE/pT6FjkSMCpLczZXh32o6
8BuXeOUDKvH5DVOefCwU4Ttm0fKBOKUTxeXoN5BesgJcYAmzo/sa4g8vg5s317BLbrvYQ8Ky45bX
31ewnP7lszxq0kK6PVSHkIntUcDUVxAJy/HFHJP5kACcmjFu7Cy48wwCTV43dX1lnHmkjx4UFEUi
cXg+l9BmTZQJvQlabNbgQIIZayKFa2/BUkH8ChzsLBt+Oq3pbzNlJpyf3B/vDX7pC1Vd9PP8jWrl
Gv9/FLKWGpuM2QToY3gAHuybhhaCO8gDleZrjeclZUyUvK/mikD6wnPSBnQBHYLOP5OvFWiWXjGu
nTejwJI+ZMbYh7By512GhtumVv2XTEEoWQKsnQ4XRjmp5thFN9WE6w9JZnoNtaELtYeVUuWSGt3h
mugLKxqOMoPW36CuZYWuXlPz74KXcocq+HxhpLUqx6LchNDB4UZlimMliuFdIft9RNu43qjWFNvz
K2pliCVVmpUhlEfEJI4NK/9MuOc2k3h0fX2hKvS39PlJYXppBofGVR25ZVcc9ZTXjyXgcxzZnFvs
bOzwPUeCvW3BUNuaqqS/Q3vKts0U5LuIMYB+HWo9tWTQ+5w3zt7WrbpzlRq+R04Y3lc9pPYS0Lj6
+2goeieOsryAFFxBhnLryFMWOrMghl1ZFc8+69PKG6p0zBm7z3vXbAKNdiG1PQ9B0hvcXT2H7Los
B7aNQhYcyDR6MepMfEt8g1Ko19g33Nc9T8DbHTcQursyPUnDwErb3OW3leXkR0PBSQjNxNK+NGDx
OtW4h6vrtO15B7usCQrSNWunQ4R07b4aCrIlU6224EW9QTiq3BMvk69ZVcvd6BVIKoRHrvSk4fM4
Cp7mxJNgdthDaltOGHtQhYq7qc/virzWEF8MIUI1gEtiTVmz7SOgp86vkZUFv+QSlEHo1YUREobo
o/PNRb14M1DL+ykgwX8wVW4ljlCXlBk+XZB+8Lf8/Q82opoGlJ5DNAKg27bNQ3GLOtuu6+uvQC/w
+EXH3556Zww8GLmwYIAaZI1coo+bMLrwqT4N0Hj8Ysfi/AnzcYDUEKRKYCVXJ1792wZHj10CBX86
F36whOo2GQGaI1fhwW+GK+KK3/WLpFYiJrUrC/di4+/TWjSGOVV5/5mFAEa22mmd6JC5TXH03IG9
yEgUT7LQp4JJAUmOvm7chIcWpBJLYD4klu0VqhBzkncBfRPQ/NrA7ye7UBt1ThP0f4EEv2hRX56N
1Y0FI5DSCPldmZd3jmYA1ZXzWwdl59ghKrVDuVGd3HSkugpVtj+/+lemdAn6BddVR05wouYNL3NT
g6SDLLX5cC9JBq4seOf0938+tWU1TYBruDlSp78HYGpXZzZ0QF3/K61HfLhFVdmmtRk9HkQHyIzh
mog6AupbLAgurPi1n7+oJ7cSHlx0ANe45C9wdI41fy7Iy/lPv7YK3f9+GsqqElQpUF3bqpuuULbK
9xPUmy/gANZ++SIUSKjKu2GPX26iOxsqt7Ud7VBQvbBgo5X1uogEvl8VEKMX0P6pRvgOW9O0GWun
RQ1SBwliG9nZdB4PQCT6h85W7SWe1MpbLYG/bhQ0rSZ+dNBoXbhdnebm2TjDV9I3P1jCfjMG3YV8
hF5Sx76XTrE3UF9gkXVhLa0EtyXyN8xZJmWo5mM22NW30nTlXmqG7B89g4SOU7ALMn96Pr+4Vvb1
0oQhU9lkSxsBhZqXQkJAFVUpBbFSv+RfW2BLOHAIaWLwCk/qJwXMvYNAPUTGe3NM9aX8ELOx2Npz
xY3PHAjReEhvMigzO7rZolZ4YbJXtt8SAtxUqoimkxYTbovb0YfCdGj9+trHX+xsPRe1Ky0JMbSw
JrGPgrjM1NZBTTkeWjv92iCLDV4g80dnBN+/YyTm8n0M33N6HVaXmpBrK2ixxRVu/2aEkc0hG94p
h3WV4mnbiaQEduH8G3weRPwlCtiykK2Ct2mOFvveCJFo9pa7j659z+xbp78DnHN3fqDPowYUjf8b
aYvJRW9GmxKVtjEZJpT2W5k/mEy4268NsDi+XRf+f63HzDF3T+XgyFw1bnnsyfh+/vmfr1V/Cdp1
i7xE3w+ndNF08xMDNnIPcou6AJVe+zynv/9zRjOPRdUI2YVDN7v7eoYEKM/VztTj/flf/2nz3Pej
01v98/yS123VBl11jNReekfaMOh0Z7vclXBzi466mr64oLz/DjQGKHlDmreC1is4d6gONdNraXQL
ATEL/csMN5+boRXz0aJCfQDU3l1gd38e2v1oseG7SNUNrPGQvrFxJwuSGN5toKF6BYkG/0soJXzG
xYafgUmeLYFBFLJv1GZS0Zb7uvgaux6NvP9+vFC3ueXRcIJRmrvpcIWEAViqDLmwBz8PJ/4S0Svn
dkLHagD/3dYvIbiteVEcXVV9hx/4haRkbYjFNod6vB2ObYjbg/sk/dsOVFscgMK9pN63sk+WgN5R
tWPRou90HAvwUlDU/ejC/LWqLqHO137/6e//7JMae9t1Q0R0XOHiBlDS/IaO7z3cNc7vw79J8f/f
MlAb+O8AJphH3Yl2Ouaicg6FS7vb2oN/gujs7paGMr8OexYBOlvRa5Cz84MokJq4rJ+v8z4DbRJn
5sbPG3Lh8rES1pYYz7oYXM18BIahHn7OGXCyFUrY51927dmLWOCMVQ5zW989znCqRJMDEmTov76d
f/jaSljsd80ULTxSmOPArDdaDB/QmX/hc3khnKw9frHTSd1PkbIRkCH1e+oU4Er6yu2LWq2nx3y2
DBY73dAocEbwfI+Ej9mHdG3+5sNJ63sNYJDcNjJ0of/SU/loj/y9CMNw06EnEUNQz//+pe+3BHSS
TBdWZ03YSRG6SHDFmTZcNgFwLQV9PD/EymZaYjozgK/JCMj9oRUGLZfdDPE5J3zN268Fm/+DdI4F
3BcLC0JadtNd+aPF096qIerpwdSnD/3iwuG8so6XoM7It2DK3ULKkLv0yJ3oCfq9L+c/0V9G+icL
4W9Z85+AIxXVp3kGiA190T0k0QFONUErYk0oYDq+7V+zfhIPWV34m7LkzZZaqrtpJmriMbSdfRg0
DF4nLVwcxjD72RPwGIXTDDpmHO4oLXShroeJ2nvA+9HA1taMz+SSVl9KUj/HYPn+EvpH+gBQ3XmG
xG0N8z2Up7qrrkJNzaoBZ4scEd50dYve7Tx6W6DDvNQuNd9OGai0psQBkUPH7xLfZm3JLfKc1qpc
Ce+48KBtlVTzc9T+aVqgaExzIaa5fxsJn83YIqqpjM/UCfVwdKMC3WyvhIaYscUMDMNk/datbz3a
ULz3Uw47C4H2FQAMrjm1hYB4/RERVNvhFGwmNKs5rX8YHrk3bWB5uwjlPD/JwrY/lqIFSsmqIagd
WyMtHVhAN90U+3WLxC1H6+rWl9Z0LTM730EePXwDKMhNqcPYE8gcORAZbb4tldtsYT6Xb8JoCOHe
okBAUqRULNaNjd9CM/SC63x6ylAk+oDi6JuBt/mzNxEPV4Ewg3TcMIzmjwJN53rSpX2bgVeSALfW
ncA19XVPSLNF0hICfjCxfT5RuQO0zXnTEmCd0g6LNOutao8DptkHswbGqQ23QcfcnecaIO1s9xcz
gAihcAGckJEMlCDrRx+Q6dsgg2nrwWT5ES6oL2j1kk1uMfEHLJU8UdqSG09H050nS/w3n83JC1Jm
sd/jI7Z5PsF4ZLbevRosjz6A6R+a1DrlECCBs2lmbyBbOaccjEfIt9thAgek8bGv3R8QAoSloxu0
NwTOL3s4iADrJ3pxhcsLTGsACkyC0p4TEJTnxGn4r4LWYHk4PSxaB3SNnRzVaxgIQg7RNjAqAngQ
Bo/UFYdaBRIyQ6JFDSAaYIkA5u4c3RWzRMyibW8nTVtFW155AOCMBP7OHJ0l1O/fCU7o1KPoVMT1
WMPFEIUriC41RO8LqeaXKofmuwf1kSvf661Tc1xtUc0ENESKgm+NTaMHAkUHJw4L0t6B2wuoiFbZ
3VBPznbUfb8xaC/dQmb5tQvG+WoCeuDZyqSzlSNrHxTgM7tGwfwytpx6+mAjmdoYXi4eUE+k37iu
xzYZ4Ps/Kmv849XoPVCdjymmpp3QVA29jR9QEKFDWIlnRk+bYc7MlhAon6qQtgWslyaAodCiu7Uh
wfSoBAWcF6w8+MKOBf1oSAucX8YyDktBOrzBCNfbwmEenWTZOntZ6Vfob0SHrpHZPYEYttgZDyCH
2WrmND85xEQTgPh8qNtr4CHKrZV3fgLQTpsg3Qq/DyUcJIcMNj3w2Z5hEDCC4HiPrnX9NubheMXo
CFaC7t02CdTE940sww0awu8+VW/N2AvAiaDULzpIoUMZUW+A8XN2NdSBw8TKWgI1GWDm46YnEU+j
KnKeOqwfQBCmKXgoS5SJEnd06zF1zPBQ4UzY+jnXcELKeNoEj03vWLtIZ9AlmiWvIeApgy2MeZpn
GFk/8cbuRrTQcwBgRdQGByxZQA39vE7yQgf3TI4v0FkxfhoWbX4HryKaApKHkGgZwPiwlzKPXpNI
FWnbEl6khOXoQp0/4FYunkvUNqi3WTF2OKOn6C4E2rGanj07iuFleBjaj1xc0qBbydeWeG2hW5zR
SKGOUPmaU6XrGRq0HHi4vjDp117lNPQ/RzVCOhcWANkH+J3lceX30LuD5Xtfvmm7PtmxvLQ2v5Da
rL3O4hyrTO0NLGrN0Z+iPeC/8GnqU9fxLjABVo7JJUY7t2QHRFBtjnqApPsMnVv0kSYgUiCdqEr+
7fwHWxtlkaIDzBixpqHBoT/JkqOFHeQAmJhrP3j62gCLJB1hGIr03gSdbEA+W7ROOgp8I32qouev
DbBI03GFhuBK2YSHyS/jDC4gQ05jkBxTYf05P8LK/ljSVqhSnUugNXjk0Qsz052v59TAwA3ml4nC
IcZb58LyXSmQLJkrZXeacInZGIGK7lGwL4vnFnZ6IUW3y7swyOfMBh8l4/9uEuj5F7BawShg3iZ1
QZPcajfaduEu9gzE3Sao6285WtDyUsa3tlNOlc1/dqU0MocKDAq9Vp8dQ7d7H1z+Slt9ocS+soaX
8IWZVDYs2ZD7W9UPCgcHh7xmzR0DRv38/K/8/CV8oYPxam/wEkdDRJsWBQzVuAtYcRZU1oU5IZ/f
NZeK71HfV3osQMjQVXAvHfbkQWD0/K9f+zqnv//z8ZEJW5ZohA/JUp7FRT7/IfDArGoUTuDJ9LUS
xVLj3cweWAaKiCMDYGISZWy3F25faz//9MX++fnRJOFJ3NT+oQREEuhBA56rM38ru/vzn2dtchdX
hSzgedmwWh3hPxDCxBEyQjzyyk3lFRcC+doIixA7RuFQ2JVHD4FfXAk3AKh8eO7K+ULFcCU60UWA
hQOpQykt5iOA+1tRNlVaCf99Gss28SL2rRP1DgaIXwGG+T5dhI6WB7kdtEN/rDrfRmpeNseW1lEy
Z5V74X1WPtdS5x1wnxJUdEw47K9BvPhjRz/R/LhwNVzZZ0tp94HNuBtaEgwbrx6AIcVN/FoVnD2e
X0xrjz/F9X8Xaz3CzjCsNcAS9K235x+8v2RivfboxTY2bp2V0PNUx9Fn87aBEOrGzjpzIcSt7LIl
Ii8MoHuRgTJ8DMbHsALcu4QfMggOl2mxa9O62Me0pgI6dlQdhQDpeaC0SzprvJbzwNLzH//zjeAs
zSDQIusHUWkkTJbvpNUUvgK4DTa/Xx5cFhzdNt8zu79QezzN6P9XGJylNcTYBmPr18jOuO0mkpcw
SM3ATIFXctvEHq6d59/p83lx6CJ2SMFP/qIVjrbCe61CpUC7avrUUcHeaZo/5wdxTk/77GUWIYTN
jvGgNhGAl8u+S2I9ha2LsrrT7mtiMmDq/H3R0DCewaedC/3uOdYTvEhezw//+cp2ljGlpA2MWuYR
dyIBj+/ZN1eWqi+kt5+vOmcZTHrhN54/BvTQozKrAmilDx++dYkJvDI7y2jC8jBsJOhTB5vNOpkn
oAZtUAEtNJvo2FzKDdbeYRFUfOLB7hQyvgc1FoD6j/kt1Pmuhe1eot2vDXB6vX+iluC6cGfYwB0p
7OCE38WNB1Xq8lI5bu3xp7//8/i67KaOogZxaImeEj1XTjKHoDI1Eapl55fQ2hCL4IL0n3dlZMgh
c0gKKHRciSHN7YfzT1+b5kWKUHegaUQ+hV/e6BtYWOPLdK56Cpmc42C61P5diShksdX9bIiyHiC7
IypSG2UVGyAr0Yv5YM4M+9vf519lZa8tTSEIlGVs+BBGB2GslLSHwFxCKaw9eZEZqLknE8rK0aGe
UBIMmg0h49P5H70S2JeGELlEvVjD3gWtOFgpUkhm0FuYxEMzKx66n2V74fBeWURLO4jahvwQimgd
fFL8Ygv2YvRkW23ngperf55/k7UhFlsZbm0EFOWuOxYRec7DUwbSRSfL4vnCVWhlFpa+ECHw1bxV
Q3aAluvOc6b7bL7kwbeyPpf66HIIHbsKYeBKzT1KaAFAhKP4TqIfNbnkO7E20ae3+idSRJZtstyO
YJnRf2iNIlf/QU5kHK/d9vR5HJ7Pz8Lamyz2MyE0hPFSHkGwphbxOFW3BtyfzqtSV5WbgjcX1u3a
OMsdTYre6MrFZvMseJgeK/Bdw/xdmt8Bv5CP/wWIfnJ0e4ujO3SR/dco4h8ctG2SwLLcW5ozL/Vm
zlJTBe+qJ/qaatqlIvezpIUyZcwVOMqZlZU7mbnZnhElU+NPlyBXa9O4CAWWaxfFNBb8WCo1po1V
h9/oJJufbQ8Ufmu78s4buAtjeQjIp1+a0qXQeONJCNjaA2pxTv0wyw0ItlNN4CTu//RdFFDOj7Ky
fZc636M9jhHvgJxAJ/YwB8WxY83vYCh+nX/8ynpxT8P+s/ydrERBphyCQzGSNiHuuNUtSJ+ZV24h
XADmX5RN2/NDrUyRu9hpvPBoYWZljvA6PdhylvuuY+CUNPkt5CegeGisG9sKLqFa1t5sseMGi/BM
1bjTsSb7wXUOWr09xjWaZnE3lr9ZaV14r7UZWmy50nZCNZWOPCqY524yTsi2g0UEPqbXXVhqp0/0
yY5bkgdYJSBIH4ANool3LBo4QvvN/vysrP36xcaBwpWlPTDSDmVR9bd5Dbr55HHY6Hrwvjg/xOdg
QmdJHRjBf6HS6ttjQ37nLd/pikJOYY77IocJD4PFAYvnSzyFlff5PwLBNBXAyACGHA3lS0bFhB4L
ffPmWm3Ov83aAKf19s+OOamLAkRa6OOkc3ARnhs0iwJ2CQGykvctQf+5zd1wIigN1VBXHJSDGvm0
gVz2q5mcC/eTlX24xP2PflnmuQTRxdMoKiqQ1MCiqJEXu+6fwXH2fGwv7Iy1l1ns+HyAAE+XM32M
OnGcaJ8odMsiHBI2RIDOz8baEItdbv7H2XksR45zS/iJGAF6cktTViXbMq0Noy0B0IMgAPLpb9as
+udVqSK0m9FMVBUN3DmZXwrpVl1UiiPyYnM9P3RQLKK7mHjsS5U05JX97+P2y3hSsVWKg2303qqt
jTX8Rb3lyh269DKtltIeSuQCYAU4nBZIoUAF3UcSUJFIYMf5pRu0luXDDwuYHswLB1krNKckeAkP
M4gR7XBN2vmfx+iD2WmtzddDZVvYkCFd6+Bt+xuAswd0gW/CXZOWebtz7qp9cQfvh7jtNubU3E1f
aobZa9X+KGZmvMUdjtIfk9nsoGBJKnmtgXBh/VjL9EusVA0lyj0g8+8B4fAHB1WXpuI/TDu/kDJK
P38+FybHtVZ/poryeem6I77Lv4Vgfzhaw/zW07bfRjg6Zcjnqjf92JRb8HrolVLShQVlLeCX2mk1
tkaAIMFZHPD3Ir4yuVz64NV41KqP5GLD1ikYCnuVvbF6dWWlujBvkdVI1PEsxqU5P25qQG0ROZCq
aQerPAelpaXgNJtrZuEL7SqbrMZl5Idj1MwBUq4B0bzxA8AJRERNXvmtk9FhYk/eEoA8rCwrDzs5
52cs8ZXrvPTirVbkmIx+VMQzcDnGi7OgATGwdpDn4mGfmYOSw2+H4Cpy7OMJCMCQ/53eKoNs67Ie
yVFgDMEty1FyK6ovzZ1kLe6vuXQtYPf6IwBKuzIqvgGkfQBQ9e0rQ4esQd/TAJqqEufjv4OqfSdB
etC72H3vwmczwGq2UCQ5XlMwX3glyFroX5iKzQSIjSPT02uJvgoUGCOig9jPyg3TgctvdtXe2bLc
UkK8K2etS4/n/Pd/NhuqCAvbj2LnQAJS7ee+b0+FkFMaQ3h45SHF/z3r/z9/k7UJoPW6KjTAHB2n
znZzzgaJPC03Lu4WRcPvXRiZMIEEpgEiF1FYG4qOap2GNDBgOwGBVieuDAnKX63DwD5u8R8DkLhS
NrQ77lWgr0XiaRnQJNVOBXQY76aDX0sgIGiAIzCCyhMNKlqGYprIp4re67gAeSfqSMLC6s9UiyDv
47i5ASGhT0Et4Tkyq75BYPcoB0BhiEDu39Df+9H0OxY+lPGTWKB7AfxhggcuMVFoZwPx35wiRJMQ
vkRwjousdeZDMMZwy5qmzqS3QFhlmhMd6DdO7ReUVy30alwFKIW9r2hFUtcPfpdgtiakYifP8WwY
sReZNABPJR3gcaC5dEfN5ocgrlnOLEgB2yraeSqEOR9nRO5BJ6Tksi/6EfIaYBuApoFBSM2P9mDO
gGc1JMDNqQ11dbT3qmE+RZMaoXWaiywA0j7T3lDuiaZDKiD/X4S476bw99TXIH555a+Jx3/1AoSI
OzXvwq7ElsH9BRXdInZ20wWJ0J3a1DWYGaNXNanTTyAhNUuTWkt9sD15nCIVJCBweLuhdY9tX97X
BFb5BUtU4sErAjxO5Sfct8BNqrpftNdv0xl3KXGoy1mNf2o1MFRVAChTO/+BKtY7NYwfSaBOhW+d
JZfUbBinFizjDSofJSlwzaOddFNtZYP04gSm0SGrx4Km6MQ+VQXfoM4X5HEb2slg4UG0DrCBkAGa
zK16HxyWqElcD6VwWznzWen3Nvr9b3uB8NuVuJkLBGD8toidV1sZvHL+sOcDezQzfMuI1/xbiiYA
qgmQrZ4HT0TJn7Gab6aa0YRH0fvsyQe0CZCxgDWNF3WZdhOBxG3kAIoNbDOBBu71Lssqph/d0v/b
NehZNGQfVPRRK6CxtLec2rl7irV6U9PYpWVTAs1neJD2rHmBRHlO5qnP5nLa207wUzD+4Cmy88fK
AonRsXFKFlAOVtZbUEM8GKuS7BnUjGnR2jxz+9nZhDXdkyV+rstRZDHrQBhyx7sJV35uLi+Jv9gy
oT6iIqz4hoxh6vE+zMlib9HpbsByFX1iU/sZoL/jYFkgQSnc7zCynppxJgfCHJDiWgD/LGeJc1cq
gK0k9vOSWxvoUvm+qpna1m7ffYMTFHiYGtmwjUN6RJIZdHZQAQb4qOvydvCrDCeQIo1asJsoL8IN
uN089wIIHHgsf3rN8kuLiAHqX7c5UI5Hj8Xf507uSARFTwEFZxZ5/m9T+13uAfLnDNUrDeeHlheH
EvULRN82dyAndDkW8jiNwBUE13vHu+URTpobL9IAVEkEdEXFzTgGAigTfgct3qlwp72aIwdat2kC
NjAiG2lElExyCMH7m8wG9/PYVube1WeKDITYMBWNLwXToGeaCSatSe8sglvdjBUM62DfGjIQgOLP
sD0XhJcpTPolmqDirSl0l6WTRCGlSeFzmvpnRmAozB2gFQJbWkwKgZm3yhkRRuNGp8iGkTdQNoSg
A1E7dOpe8CqO26UPUVFp42yMbbJBV7UHC/KM2ORWCTm45xxM5N04tAaoaVi6W2vx+Rv6R7u+MliV
kRackBKlHw90IlVLP4+AKqs6haBZ4R1VFFlZg0bNN5g+93FI7mUwPkUWyPmETfvQkxHgReVrYdAe
wrU9z3b0GEPHCwheB1dfudzVjo1zvu+fGjd4txvnya7b38aiN0ib3VvlCNQPGvBHRoKffYOiEOY6
vHI6mvY+L95ISIZ0gtR35/QqxJwBQpTsabSLA+A3xoFBM6qR4jKK8dahfZt5tPsJ+bFILFk9VQve
0tBFM26c+N+hcJHbV/InXk/dRlSQ7DmN8+I24jmsvSKBdOz7ory3CU6IhAtxF46aJJMwf5sKjCMe
sz8G2fabZsaJBhVvdccVoqK5plHeAwYAIlV850QUSdJWm49nZkXLGBofUetniwWsUDjxTRGMN66Y
4e0ffW8HAw9qlqFB8BC94Xb3ssRAG5VkAhZs/gNuxx/LUz+BWXryiRSZDR6njPhPw4DRtCnqD4B1
AmFXAoFA3XtL1z9U1bz3QfljsEAskkRv23FA3pDzWy3yFuLwV9lM32wqWmhPzdElU5yQxZWp3dkW
3kdIxi00YSe0FjOlwhfDQcafZ3bwGcTC1DItjiUL7Eht90YjzBX+iGkGe+XbGMtXLsaWbWuKZVVx
c0BLwKC+0ytkjU5eUkOBCjpZ8C0ovYeuA5OzA+I9w54JcL6lmE/VjNXMX/gjxOfPyOrh57LBhD0C
3AAY9YcmZEc6Ly9s6LFcBs5zZTxUe0A0s8MnUwZhKrsGkL2qpYgPJGMayxI6WIV6lhoswJNsg1hN
HR16Y9kpPFNtSovlzjVgKjKiNnhfAPVlSB9yo/q3VUECbCL821C2YRLWgb0HKEYBvucayEixXjHM
HghDqEwO2rR1RKRZh7wEhHmUfoedR9TeDwZSYJySsdTF7dHmCNKTDd0zfIzQzUNY+PFmHKiT01g2
gAGC/Wba4BcW5VfXbu5DhmA89AzGhLIYSnHzOhbLM51Qc1dDWWShch4WSzSJs1T3tu5/zUS3287u
2hP6S3MK7lV4hC3KzRnOleAC6ui+qYXcKewgIOh34esVHICrqOsPji7iRIAdifkLifcju3VK/ciq
4dnraXWwfAO75tlJA75N8V9cX+bj5JXbFGjTqA9eiijSKLTWNjkSKsp7gZS/vUHgwj3T3EnCXsDc
UU/zQx0X4yP0PH5SEdrul9abflWttYMNbryhvHOwU+nVZpRL/acFkhfoNYt7G+EwpFAssvvlnOOu
4PgTJ0TYz68QY0DqUVb2Xa8tyMZVGb8GtvWiLL3co9fpF6kKnGFLpm7euxRpHkXQv0xht0M9at60
SAjfcOM4tx2k0RtmcOccTZabOHZEXoBzv+nGyUmp8WEJsBuFbSQESUuMiSAy5gGqtzMVb3wxXdMl
2OYAZsu7OJstZu+o9MGGC4G04tyzE3Q/WNphX2x66Z3s1rd3WkV/oLbwczEtPwTTfiLjGnuxYQRZ
UCIeIuTyGY4mkN3svtgERcCA3iHR+UfBHmLpYE8XQE2LibRpi93zpoikv2kHG1pzJuSho0O8sVAx
g2+h9AGHRekVroQim0Pf33I9Y9VTAUZvD1HraCH1eKS2gPeos9/7Qcc3gaNI6lmdk4ZuWd+0gbaf
/dGUO49Cv1/7tn8bmoYlZUiAiXei+kdTx5UEiHPqX+3Bhy7GA/5j6FX8t5XY1AgvAN7Stf/C6jgk
Q1X0R/Sjcc1NOYKS37MUTASeIQe52EROs0CIYBvg++o/gKo5admCZ8qj4KdX6QV7l2bIIfK2f7sA
p955YfULlX+WmG52fegmQUzczCA3YhpUQT4w2P/hfOixaTUIibJ5teOsqLK4M3AreG2qkQm2H+sQ
Sw0oTZmZayv1at/NOngtTzEPqjRyvGZn0IVOYr4gzsWhIdjms04KD4GyCiSb1EFMUVoSX+ROF/DN
Mo5vfswe+qajqcbblbZnyG2Mjfimk3gnKIzp4WQNoGeYe4GzTtJIee8NGAGYoPaVgT+rGIH7nEqK
BbVp8rrupgwe9Cdw6TDldNDVRp1mN66PKhySQR8DFnanElns2eL4vzzuxrklQ5O1UUlzWWMronsN
40dhvZFG/Jpj/OJAed9srqIk5A1OfIDab+KpIkldRibzSYzTmir+wFbtYrsd4v+v7XkzzthtT/+x
GAt8N63G7zi6duk4ln8bNfkbXAqs3z5wPd1o5SgNc1BDLZrRerQfOAJl03nE5rVxwuoYqkiSVBLW
ZjMHqLo420TxkyBMdgx/iAuN5OVqDvC6MnmcgfFKFysa7kSgWRZhGj0BRgXVd4xKQNe5MpfL4O+Q
NFIltuOJe0zXRVKP+iQmTFRx4J1j1IaXcQQ9MpmQYZgPHSGbSjtkg57hDSmnKkcbw90wZf6Cj+Xj
KEkliKgBBvYkXrFjEdsgLptNh07vbdhipo18b0qYbH73bVcjLrJykzJocTFKPplBRyjqEBhO0Jl/
R+PL3CmEL8PcjZOAjwt8nVT9NHhumPDe9Flon/GSDQLBgrgBU7pGPXqGU6v1zRMnPTi3Lh3R119q
PFBPZ/BYqm0Zt8gMassW7N7RuacllqUxCu99B3NyiGOqYxDWPrkVtvpMvgxx8YA88ickEZlUt/xb
GPo/gganvVDZGvt/0j0Cp4ov1TNg1QP6HqxXP+O661LTkxgzVQckYR2HKV5iJCDELr3nrgU6fxUM
KSK0sWRP1t9hGt7P3cCtDHE415ScRgnzn2gFWHDTiZH6ZwtrQzLYXQl+WjD+DmMEsCAHScJuUzW3
PWhg0MBxPFcAkeHpwktoESI3jl+q3Ceel1rIqc2V17OkFdg/hAW1N2rqx7s2HMAtnp33SfRItjVt
l0OyhSh0Up5fIv4Cf+/Qw580wOxNKALZy5rtmFPzzSgAYaokDq7WYqztGLj65MJbtRM10hb7yn5B
KzN6Be2VnyuEZBcEQHbGUQT1PvaiW6vENrQOPHpqDMhZysECZmPF2vQuGZ/boLTDNBZAqba2qIFo
byDUIGFx6lBMeXdJgy2QVHGUwrRW3Jiemp+entQz5LA6DWsIwtA4oED1ms68CWE5Gwe38cke2zYD
iHfcIPWbwWjL2U1FRPA4WCw6jkLMW1Is/iOH+fem9km1g+Ou/ysQvrOk0qAx7C9xcwhVy1JkEHsZ
cKJ4LC2pdxE4q1sASaJ8Qel9SxtULxSoeYepYupYaxqk9dyF7o7COJ3ao+8cOB1bOCbgWBygpYnK
Ht6qYoFAK9bel6rQmI7+t2x2fsDCdVAqVuOQ+SACDF8tyK0Kw2g3TG0/MbTjfe+mdsDjx473ZTH+
389rmpcKfqvib0M6dEjj3j5Eg3Xoa/MW8XAD1PeV2vLH7TKyRj0QatV4OlIcJbY0mEWOhQ1THbDt
OEl86QLWGW7CIzSMmsA+1BoCF+E1+76vbqmxvn/p8+NVgyGIKY6yMahl4IgkNoiXrplSc1UOdOH+
r0ESlU2QLcv4dGwF6o/eXL5J6h/H2Plag5dE5yfzT0V3Bk23GMggj5ZlcjivbypvekI97d2xhh+f
36KPezBkzZLgS19IaBFQduf+ycNOfS6u4ZMu0PBItGrpdqIosJjCUilasjPY4iKV79FvMMpLvFDx
iFQPLykEOdm+qVD0ma60yS49l9VjB9/fm8eziRFFd7634opuHMSU4Iimv6aEIOvUrwoTnTf4c3ec
vf5xCvR33fTA5Osrc9LH2XQBiVZThzCcAaptyCGMVbvz6ybI3MYMm1IJLw+Mx28738zn0zV28qNX
752iqbedsoeEGOiHvdpCDodqm9M5V+BlrEX07fMX5tLNXU06fRtbftxC0CULdaei8Q3LP0x/yzUS
4McdLaTq/e87f8bJDm4PpdTCBwf1NavdY54rXoORdZsxbBdg6nrn6fOL+bihStZ0CQd6PgAiF+DV
4s7b6J7pA1vGs/aAYret5jvkZ2wYdltJZ9prdM8LQ26NnIi4tHUMd/TRYC+3ZxEdcBQCSu7zS7p0
/1ZzRoM9pmv5nByw+3sGpPVu0d5NtfTvthucln7587WvOb8e/0xNvqCFnGRHYJusX1mtzqyMY6yj
Dc54+1ktz59/zaV7tZpC4ti0jTNasDFQM7zLSDm3UyeXa2y6SzdrNVOci/qddku0zBz3HLGCDRqf
HyzU6QXk5pC7fW0hWjs0GYIJiWwIQcyw/c7C8ZYqfbS7yf/ajLf2ZRay9rG9BRA4UO9qQlsRLZZg
hyPcNfnEpRu1GvU1Q6GZQ+l/8NWTFfwJYDHs5/dqsZOOXeMyXZr01tlihaNrVGVscL1YiSZLaDXt
K3Oi5Ufj+jHJxjYafnYYOnMyTNA9pZ4LnnGyQOsGtA5ifu/Qm3T+VI7t5T48I2C4jyi2sYUUVyAu
H+6IEH50Vhv889K7tV+2qK6qo6jeneaFoegDuJ1qHj9/2c8f8/96q/j4883/5+N9hAtOwYy2BHIr
t3DXFwlo0oczvHtB8y9pjfGwW6+uvJMfM1fwdauZouNIEgJP/nw1ENiFA+6VdONXl9RPQY/UE8Az
vtvMfSnjcFcuzok1tE4Y9BQEZY/Pr/jD+Rc/YTX+ROWiSjJC0i7Kjm9woDGZtJX7vXQZghtkzA5D
CaJuwkgj8d4V1pU7felBrvb8SEmgaOLiTres3QqQOByb3FGOrAlEJHx+aeeJ8KOHuVrBDWR/C1x2
1XGaKHY3wiug0fGn5qRHb7xy+y5dxmpU2jNH+jA16kjOnhLdmhvUfF+oZnZWjEpduZIL37K2L7cz
gl+cYUGQ73jGOhowJK34ROl4i+7Xjy/drbWFGTsaP2gafIcny3wem00ZOrD5XBPuX7qE80P6Z2Q5
bacXEGDkOYGNlKg5GLQKe386lFzQp2bq/Surr3t+gz547GuTX+RK3fNZyWPRF4jK8ccRKPl5KtPR
QVg8DUWUqVaGmUZpB334liHTgg5ljtwinlEHBPn4nGnjxP6SWXDc5LOQ/gFlkOIbAmV1AiMzSiPE
QS3CQQhOROvwjxEINofrp0GryI0R+OyHJ4Iwoe1Yu+xuQqXhbKtGMHk7IJTaj/98/sw+XJt9Z20x
FJIg6WWUGpX7p4D8ienXEkqdtakQWVQGNUJ8cDM8etO3GN3jr/3i1ZiEJoChNASZDxlum/KvG13j
V10Y7GuLYNHHdRvQCCcd2JtlZCW6UBnY5Nnnv/vCx69dgsJyI+AVkDE8BDC+4fxaUQRjNtfu98f+
Sh+siP8dHoOu4Y2nUXVEMtmhRgPhBm0Q+W4hIeYkePyGvkLaZ2gcw1cWQ4Fx6iRSi752batFD4lB
JQ8jrY59KR5sP972ILgPdZB//vGXVjnvPCX8M/TVHMwBQ7Hv2GsCNYpnjRHSBdv+EC86RE60SzIx
KQqK/9Tehrbi944Kl21cQMkJ8XmE3LRuevn8x1x6jue///NbMEzJPEbFePQjBI1W6hSy/gXnvCsC
sAuznLfaLDeskhNUEBJBWnE6ihezIFLIvvPBXP78918Y8d5quR4g/vahLZNHBA+O6SREsy8dRp8+
/3Tnwv5n7TCEWmgYMXXK45gvG7FXeySnHtxjoE+wQTXPUTZkQaLyca9u5yfzrJ69n4DQ93/KO2tf
5C9XHtKHW10MhtUkoR0fliUULY8jDWCt+9kAQAYNVqLZTx9mr8+v1b/0rFZLdwT0v2cFgzpaRsN0
6lVevjCbpNp1O+SjUdfmqapsCimDbDdyAayJ4Yzykzl2uW+optvW9BMCEv36qeyLOLPcEHL8tkBZ
VytEviy+frb5InMdKHnqpgb9JV6aDBQGdy/D0dr1s9vfUoJMNQfQvRcEk0AXS43d/vVHWdyN6Kbv
ZKfVqVniqk6cyGJ45mGfFThjIryEuYlPZeY0r5zEOs5Kqbp9WIEb5i7ueOPMEMErpCWypG7dQCQt
WZoXfuZWoNTbbpGghB59UMd5UwIzZatuvC8ZUteigg3XFNMX3ti1NbMTzWQ7spFHx/s++UigW4or
Y+FjCqvvrO2YvBZxWPsh3hN3GnJpR+TNgHl1OyNqKbNwBM8lCnjZgINJjpjcGfDwwspaiPeh09HL
s7E526IBVl2RaV94b93VRNrwVgIegYlubgMg+hb0DeJRIJfVb5GsWqI74FCUkT5/fy/d1/Nr/c9M
xoSLZbTGl7my38FC8wbK2DUGhv3fUPtgE7W2cjbQcNgIOJ2wiRL0iESF4gYQP/okTem/LRppaK0H
+4P0SxzCPOK9tOjV/ozqkBVZY7xeJZo3tUT4dTlBphWVSNQJihtwknQ+UEgBvWaotiHm4uMUV8ia
Hmm5JUBQQkpBiuhGSTFPiSnH/j5g6MlwOQy/uD1jI2IRpfemiEC3wF4u0UAz3nA5WzftLNxNWXXl
vW2EfJinJrxfJp+8t5D1oP0PcWWVGBviDF9283faxeJe9szPx6HTL9SxQyuZRRe9dpzgcL0Ysl0W
DY6uNVJkC+mSl1Cnxk3uAZN4O9C+31F0bn7QgkxPI6fxsSUDvZ+xoc10gwYTttT8WBdle1fMEF21
yGjGZ83oDzmiSMtBAcFPEL4KVQ8SiNqWV9tmgHSHzuJHW/bjA2u1DcF61P/w1DDkBXcRg7TYLEfi
ZLFtscjcR720jiYa5K4DWXA/Qa8NM1g0pjWxkZcsF+8VGllEr8ZttBelCDOI1byEdBAljIohElUX
Ap120m19ZAllAC3oTckw9wWW0N8YJJtpJxbAi7mH56mdmOfaWea80ExkTtj7OS/6+gkIxgb5WWDD
QtIDLii0H/uJoxcFRpRIsVNiz7SwuxwtRuc+ZiEUkIWJ4DhFPH2NbJPcJeqNx6rbup3bZaah/aal
wXhPTMMP3FB+B29MnEewL4PRWSFOlE/vOtLyTho4iOyhc39HoqvfZFUMv3uih7yv58mFnHK6tvpe
WB6d8yH6nzFnDWIILUPVMcBKmEw6X5Z8ydlddc2tdukLVttAzBuNFgprEiXkCKXxlrFh1/SO3M4q
9DNOAiAerpF6/svE+WCQry2xcCkgzxkil6PrISbVh7A84+FI9+45zpMgrWVjj4bkEoqsbzKcii2S
rFrIm4yTu74X7gobC2et0V9ebG/J1UShw7HK9ufnM9yFvdra0tPb8cAdW+JsjfSVbcgrKNhpPfh+
ssQTpBZf+RaIU1bPdI5QSgsKefTi22HKAnigrk3RH1+AHa42a20990ZNOPO2HIPIs0A+tSAEePv8
h39scfDtdUlzkQ5UUYGFFm21IDd3CVQMxUEhC2S0M8Tntt3yw3Pd6o1OjoXs4lGEiTMgKvLz7//4
6hx3deNaFdMyHkd99EqkcdAbu68Sv/r9+Ydf2Jyts8RsQQX1SKePLQzhFQYwwjBLQ7Pomtnlwt1z
/isf/DOWMYXHSNYReO6DU+SIOv0+TXIvMO1QO9wD55YXlc6sxj40VnvFvHFpg7Da2CIVa3YLC3sh
F0G7p9CuK5j+GdSFYSXSCtuWnC9j/eNrt3C1v/XpELHO49gdTVgrvUYWT1AbABQ7W99tMsr886+5
8BqsHe8lXCLzEOGaIIZEcSc8LNJHNl1z5Sou3LK14z1wKReQhkNs3IsMa+5GQchtG2jykcOqrzAx
Lk27q1d5hG7JtOeZBmWiKdXQ/EGazba+790z17dBYdU/+vAaLPL8qR9Nu6tpwaWIJiA4yACo/8vY
D5G5cmy6MGYc539nsskqA6eAZ+E4Lme+DRKBZ8DAnMX8KCe1/9rTXr3BdllWbW0F6ojgTBzNOPSh
HeDGzpXJ2PmvXvPRzVm9tdC7DWhDzyi0NN7OhWg5Bp/aaTY+FF8DBC1NC+nqTTt8B4CvqH/1yHRg
zOTQXyTuglSUYuchXaxtvkFmB1ve1o2+VbzeNua1Yl1uoh4a3FdEKh5iOu4QaD0K/0arJ+TlIV4o
C6MxEfUPOhz6APabYgvAdoZEUJvKjafK+wI23LaBXF8OSXGmDbrHxb5V3o5hO6AgzECsokLMQIW8
q168QpKGYBZY9F4AmIAQpxv+cuSmExsf/SCR9t0A6+xtlvZgnGWnqzz0dwUN7yP1TZd/Edb6ENpL
6sM4UpW7pQySBSDmKr4pJMaB/ttHG9icN3xGDLD3u/Mg24NbSfOc1HUWz9jnouw4PDeNfgFAGong
iDoGYhzGlxMCihPYFXuNfWift9FW1wczD0nrvZBlV7FvVTekuvw+vMD6g3tc9hmYRp07JpYQWRBY
qUGYuoJAOEB6slX0yQzmfaC2DRxUExKsPZLyBVnHTzXSDedCJrz5PbhZP5NkKDZ281TCzo68VYL+
OGra9jffwv8D/0NobZkWGzmcig4EhRCuBfPD4fbmnCtv9Q9wrIoEFoGGh3hqGxrsakwGOnEdtBEM
ZN9HFuw71ib4NgWpZZexUMMwD3Z1l9j9KdQ4hakUp4QZAb0NVJLCG3IBG/dUNynw5JSivA6Ik/1z
9E/nczbSlZCcXWWa+dnUQH4+kk2JlojNn/v+Wy9U2vgwBNAa3Oc2HRgDqRwV5+9eA6eNhdOCSgUB
N/xmECJp9E1h3i3EVNP2cXDyLg4Tb9kY0Fx1/azpMfSfHO4n2PonDcGOBE2FpKAbEeLqzXuk733i
Q5Vvp5HGcu5q+IF1AuMCfFUnCZtTfep/e/W2rhL65k5JG//trT82+0N4qv1jMaiMU/fK3P/xIhqg
+/i/Uw7+whDCKcAjgU4xRmjdttPoRyLVOLWCFORyjKfPJ54PJ0187mpyC5DJDdQ2MG0smKvEKuGZ
QerAlYP7pQ9fzWqNmQOEQml+pFUf/pII+26SWM7XeCAfLpH47as5bXBCOC8COSMt5k+n3itY+1v2
9/P7cuGz1+WVYBKzBeFjcOhl4MNX3cebmsMaMtjmS9tYaBdWhxIe1oqKmIDc6jyQ9mfd3zrzlSXr
wo1fV0wYsZpgcPR8JPZdu6DM9evzu/LhUoiffP77P5u7aYBOeWgp9EedzSU07HDixnqIExyr+9dq
hrPz8y+6dPvPf//ni/yirZljQnOsw3I36fLb3NkjjLDkypt56fPPN+6fz1/6AeerqALvKhyDe8bm
AQ1gi8IaEdNrIsZLN2s1iGEXtOYoFvNR+8FjXMoHEDkeg4Udpmm4Uhe/dBmr0QsZYxN0cLEdp+JV
wAA3Ptr0KzsSPOrV2F1G5nVN3w5HGtawusTRvonNbeW2V376pTnOXY3eKTIQMVR9dxTO3wK6cCrF
YYCdhGEOVyECfhgUqwHWqdZ//fyl+nDPGwTrMkOJ2kkzubw7Wo7zVgR2t9Eo8icRhKybtjlCoLv9
/IsuPPn/2gD/vF0KsRw6doV9lDXdeVX3YCsYKILJTfvC6jaff8mFMb6uMgy6LYtlcMzR6oZ9Qaxd
5S5fw6WA07UaHnNVxYVgHZCx7MWYYjfF6hwx/Gh114Q9l+7RaoTLwuO8p+epRLnsZLpWp/Cqd1uI
u+JHEIu67PPbdGGIOKuR3kFBrmo/ao4Chlg7fJfYXg7kynx46cNXQzyMoiqeaNgeC5zVZfeOPU4q
vrgErc8dc+lxj6p4PvbBrwleuML7HcEM8PltufT2rIY3yKbGD6kODnZV3rZxDdvYeE3ce2mcrUY2
r6tmQu9vPjbmmUMybNTvWjdJzZ4Izgmf//4Ld35N02oKLclY2e2x9l5cdd/NT1w8f+2jV+syG6a4
XLz/4+xKltvWlegXsQrgABBbkZoo2/KUOPdtWE6ccJ5JEOTXv6OsfHFFscqrVLwghKEbje4+5+DT
rngQzrcweu+c9699+rJinxyDMV+0pjqQtXcghDcgVlQJ5Q/lSuZqwaR01qy2pn021aDOAdMfyjM1
UAfcCYGIoQA+QAhrxfFcL6ozplNnER5TAmqG6uRW+T0ifSSk+yAdmyNYWU4zExcUP1q8ponsoA5x
6BrR+i4gQ19bQ82gDSD7ujESxQmCo16Wc28GdIcWfCXyuJqzwOQ0k05p3dp5zXEd1JRtnMk4WFH8
NmVpQEW1FTEjGzaq7dfmot3fNbIhQzhaE7ib0AoG1YmO/RnyNYXBJRvRbHy0uQmEUUexT8M7cMD7
0gW59FSu8cUvnTfNzqFg4gwDMW0IBLyijw1FHOWx7rVzyxUntbAXOmuXO4K8suoz8II1abjJwN/h
1ZWDh2DCm+7Qg43FG1LDeipEuCYafX1Ojs5vM06ysusCnP4ut4Eg61AKLtuhAikQ8dglI3B746+7
X0dctuyTIwBjRN3OkWMH6TyhWBbHSAaQtdT79Y+jx/7fH6cZGCEiCTJDQJzHTe3YqK/Z0fNXfjnT
6cZCgFwpzbvqxKYIqi/W+FZDQu32txcuDr0ykU3JmJUoGwQuF+XWmWV+YKk0gjKj1FfJXB9zCLOu
+JGlwbQtKJOoNTsOSeSwlfFjZvf1sTNLZ9c7IDxRSGMfujJrX782M81puQafyFQJIHv7HJ7fntoP
2D73a2ol35OwlPcMw67cAwt2rwuHR2S2LZHjcEXJj7b7QyEGFq1Ril+3D6bTj3X9hMaSKK9Osv1h
5Xcgb/BSwFlV+Pv2Qi39ds1n1SwvE6OznGCuak/RbwANAiy6RpW99PX/eKyZobxeNYjX+J1dTPum
qvuNctTH7V9/3fKc//CIWVPohhEA3GEuXga7ebCmbuW9tPRpzajroYNmu4NEzexUXl4GLazv9o++
vqXQVv23u1Cg1k2NGMclBlWEPZl3cfkwOmMwhMnh9gjXl93RqbWEU7kqLzBCDkx9HP6ToMmvtt++
9nHtwo5dNDpA2TEMJhyVCaV/Nf4kq3HyZXn/kzdnjo6hdFE3CmezDIMQveHINUOtMExfxqLfD1MK
EgbrW2oVa0+6pXXSDj8FUdwwK2FD1rh9ipX1bTDarVVY+9srtbTR2unvBCKm5JL0oOi+slDq7yZI
KY3QGM1eb4+wMAEdWAlx0TCcSM1PPM7PxWyBzBNdBi4qDytndWkAzQpU4qBWFQkbggmgbSiOTYGU
rrNSrrp+Izg66jGBwHgnhpmezPp7OT44vblpoueEvNXx154tKID/29ZIOtKxCytyqi10vTCL/I6q
6MNK6FrT6cIe66jHLhrtJKlD+2S1IAQE59lDk/1sx5+393fp6xfn9ClssUJXFlEBHT91qYu8WIPw
5vjPbKzVqZa2V7NlMoOOLhyA2cxoI0EQlcR+nrrDrib2Clvq306rKwat4xt7aGPWTtUUJ+FY1Znb
oHiCJG5/zFLGQOFiCM8BMPwYGlbzKsBp6U9dDnw/BArCfZG53EfQm/uuJDnd5Gk3Haw+cjdoxrE+
RvSO+jMH0CK3Y/JSgrb/+xwX/U/Qr9QWiC5I+02WInq2c05/JGkWnnKR2m8Aj5O9m4f0bIDec5dN
nRF5Is7Ja5gymCha+/la4LlwxnUQImlH9B+ZrXMSVKE1yoAWCNJtaDUZwArY2F965zo6+rAGd1HM
kVY6JU5RHrvKynetNcZbOy/i7e2juKAN7ehgw2JQwzDWtToB4Y+W2k6qXZM6duNnoBPbp0LE32rO
wSo4m+b8nKGPbPAYA9LIz5Cc6zapLVxA+C8qmCUYFZ2x7CZ0mNpuhbcyHY6sj8Xe7az2f4VLTHA3
Nd34Dxq65wEMdHZYrcxjyaQ0nz+NzZT1tEIzcPecmAfWuJu5eVblt9vLtGRRms/PU+gLDQZnp9gN
N7X8CEHm0Jdfegs4uvR3rFIHDeaXwxS9zzzIQGT5pV+t634XkEqIEJfYpzy94wDhktECndyaauHC
na63Jo2iz0pgr+xTFEufz6BCAZuI6N5G5RyQ6qHhn9uzWAjZ9D6lZOJo2ZORfSqAXYkqwA6kWFn5
hW3Ve5RcWWVzFGEKxdAfQImE55GQ90YGQpnbv31pAO1YhqqdMydDCjt1v2WuveHl9wikH7c/fr3D
mDlcO5WgMrFDO+75KeohOM1/uvS9hiriFL6AmM3qfhH3sUzeSHO+dIJbxhsbw7WhFxygDsXMwW9l
hlCSP9my9SH/4rV98T2bUbkm1UfTZ7s56U55Lo9V2f0C49nom6b7Wsv4WPF+l3XZPput7y5A97fX
YuEw6sjLkoMvqxwj5wRDeiqBm20stgeD6QNJ6BlkYmdjYivR2cJ51FGYkqhEDVmJarVIwBBWHl1q
r3x64bjoiMu2aFOVWwg7Epl7BprDB/c9Qwvd7TVa2rPLqJ/CDrsfjCq0GySyoCmfjfGPxEmOUVnu
TTPZo9S58sRacMXssm6fhmmjsBwrJyOnMc85cph8fnLiLPVnt013blasUVsvLZYW5ZS0lAkwsOwU
JvkjQBgPcpboe4mbldLd0j6b/54HhNEz0HmN7JRJEGY69cacPm5vxNIKaV7BBRYbRGX48pTH+8EC
SSEU0V6afq33cWmjNb8ABnvBWnOqT7Q0rHtw+oARti3c/MccJdZjbrf5toBm9Vqud2E4HdyWkTmZ
EwkvWqPxJa1+GN3P2U68Vg2biYj97TW7NDFfCTh1iFtc56Tso9o6mVEZejQuwWmnikqAzbmc9za3
UPKUMVh+wR+0CXs29Suu7m+J68rIeoUwApUYFD+K9lSCu3EHBsPA9tDA7hNjAxK3TTt5nW/cyy04
8jbBS+SHD8Ub2645toWzotcQwza9lKZDcrKhOuLFbDy44BSGQiN/VV27Es4vHHW9jTEV5cAZgS43
enRt9Obh9h6jx9sbt/Tty98/uYNCyALgimg6gbcSfIdT+AHuDGNlc5aO3uW0fPp4hWcsb9G/dQLO
edMkJqgyrReTTUc0Milwrt6ewoKn0cHHZmtDgbF1Qd0D6o9iIJ4A7Stp3m5/nS7U8B1dPNkEBRHn
Bi6vpqeRHwF9/hj2JAqYy13wf9jTx1go8k+YKsCsKgELANjMCR/B+FOiLGhYIKqdGZrwkdNCq57p
2a2YI6+3J7WvZzn7Nk3HFC4AbXxpEiHBQ0a73CVx7O5xosDpY4j4Hux8KWjf7BKgsSJ6z6Hwu6Wi
7PZJNrvZZqxc9ozMTrmTAsK2Rm00LwqFOBD9Ogqc3jbfJxIEkCC5rLa9W/a7cKhBgKyS6dghON+g
aXrwWzdUp0qN/IF2bQlOywLy46k7B22j8oCBNPiA/TQ3YBwa/LzopzNpU+M32P+/O5Uc/wHFZbQ3
6tBCdx44PcORFYE9sUxs0qap74ypBUTNkReiz8kCHIPCLrkaHng/NNKr04w/9LTuXuz2wt032Pj5
BZo2e6fCpVvKh4j8T8zkGBlACpERVJbdRWJmbvIZqqgOMEIujf4MyAA92PPoJP4gxs5Xw2xtewYQ
LPxQCIHtwX4ps6F6ijNA7T1Z90PmWebI3rvIjbZGKpPXJsvBIWu1LJlA19wqJKjimviS1NQrmK38
sUcbo+xtEEeJrHgEkDtlfmjPXeQbXGRrDCcLZ1uH9o6hPZVJ2Jsni8rOTyfafBPotjnKxjFXAoKl
IS7G+8lIU7vGG7GQFujOJwjz/oYyIYp/K6+DpY9f/Oanjyd5Yme521uoYPP8hSYiva9sAWErcFOv
wcKvj0H+E1wCaoauWEGCLBx60ANWMbjI0d84m7RYiV+XhtDWiEZVw9BNawXjLIx/4p7IU+agkdmM
M/n7tp9ZGkJbKSPrKzBIRjSwx/AD/I93To225Lonu9vfv+6LCbuM+2knYvglEDHN3SnkEBmhbxRK
KqBUQET2c3bXpF4vP/a/lzHRg8uEVEBsgWM4yG1wnbcP5tiAsO3JmH58bRJaUCmLpnVqCSKevrOf
U1d+TAn/mY4EZKviyUz6lRzp0jS02FLNyQCCSQn29/oMHZP9RCMPShNblD22X5uIFmPWrcnMOrVU
AO653ehAWWYGd2f/BJrLbWd8cbW0QLPM8wEE2HUCfpEn13kxQMKYtjnaGJsNwL5fm4lOLzKIvIHE
xqwCarwDX76J6xdq/wBIcQOvvP/Sauk3PAGjEwOFjgqy4q1o7trhN5+NjUg+hLuWjLkeBxH9khcp
EpnuXNuBtNlLZSX7zM6+9LAjfzHknywv6uAFzZypAAo1YP79qCdA5Vjtu+jt5lKurNHSBDT7Ng3S
EdDLxSeSsw7kpbXtC9CyrrSS/n0+X7FsR4sTp5pwsPJBHKKJOERa0F4/g/9YZGj2m8dzF075Hwdk
n3sOitp9OkCxAD39zl0+DuoVYl3Cy/EQCNCuKCB6MEAt1JDOATyl0ftILLqdS4MeU4KD2iU02TV9
bRxA8wLc/qU+DaJraT1F3Im93sxcJCdyuqONAckkCElse4syHyB4/jiC6mZbuU16qHmCsKH8NcVC
7ZzcRcc+Wr7RB4m3V4hLQqT7UaniR2QqskdqXHpNn1NweTcqRNZkjN4I+E4PeSOoPwz5vOMNhFk4
JxMa9SsGgomGPZe9xd9MgsptYgHq24yj5SV92uwpcdMtT6h7rHNX+hMEEiChISC5AIKZ/t4gtXUf
ktBescHLHl/bHM0tmnHrIgsM9rvRfp272OPkLECSfNv4FpyhoznDiKkYJNNOfKIG4lnAbYctSfN5
g14OJ2A9Wyu7LB1g3SVCW64LgdI5VWFyMkb+6tr1Sq5gaX00R+h0E/S7awUKVGn7EsAd2iGBM0T+
7RVauFr1x29lECVYSFUQluapDS3Lw6ECpzs49jesgLwqpN7EymNnYZX0gLCzGBq4zTw5JVScW+hz
kFVPvvTpy/Q++SlSt2BgDovkNPQQZooBVimlHa2cooVXFBQe/v11dGeBSD7iw6mOR3CYF/1dFU22
J0DEz6G6NPf5A0uGPymNG5/CYa6YxvXEBLEvR+LTpGbSuwla0pNTNhvgehto+2wZTflUDxE4i2v4
GsOsTAgUTcOxVSJbORILJ07ncgGMvyvmuITPV+YzGCZ+uC3qYAX7c/vELX1eM3iFlICLvA6Ypfr4
tU/kM0niD1uu5Y+vp2uJjpeRYRY32dDjMuSmfHHRDngPJYPpbLWW7TdWBChSXBIIbFns/faE/lId
XnFhf7kkPu0TaUkGJTzMKJPucFBOXPgSXWq7Cq0sL3JE93RnyXovkLU8ZAg6vLwD8XA0Ws3/wHNt
PZsXsFdo9CRgKqQHXAbl2RkUP6hCpUD5o3PPGnL14GTwxP0AynMDTNTnymD1sc0gJDLzuD64qoie
RdGSQ8in6jzmhXtnK0CfUSdwQb/AwntRgJ9QNCq7k0q2u7kexp2buOIbym4oMEJlbJvX5bhH5xUg
NRCK2HZJ2XvdmDN0TVeQzYlkYkNPgMdbtFZ3cBrUfmkuOfgOBIIHA2kFH2IPju9YY7Kz+3E4pQY6
aScm6o0EFPcoIih9iziBZPPYlN9KQN7ewpHyQwXOb18KVu8cOkMkUdjtRerC9aETNuxsqFysWNWi
NWsetePtXE6iNoO5CV97jLOxx2RbAuwA7qzpAbWt74CpHQf0LG6Npvu+ckqu33M6Xonz2jTH3rEC
N7Yfh6R+GDukXJAcG/ya5NsIOiQrbnaJ/FjHLdWhTFQKhDy0uBu/h+gXAIAdrz3ZdhdGWVTSah8a
EI85wBx9t0YCs3DX6pAmNJoJA0lZGnTZBDH3GUkRJxWPHa1eIAy11rq+NMrl759sDQ3atc2NhpxU
RSAT85PIlxkQQgEc+e19WrhJdAIY1ZUTil81OcXm3N+BBzK9t2LDWPGtSz//Muqnn5+4XZED3Q/y
ZgLYURIif+V+mI56p4XzfHsCC/5VZxBgER7JdnLpYIneoSi2AU8/OvvXetGWvq5FVG6risGEvN8J
5Kt/GJNnkUAhhK88Xpe+rsVRXcc7syGUBvUMwhZC0vTZ7cfQbxq3XqEiWLhUdVRTSnvR9VUrAttO
mF+hRTneOEiNBB030tGr8m+ZEx0IoYBd24Acf2lTdGRTZkLuu5EltCujxrxDcbXdjxBC8EVk0q+t
nY5pqiE7W7joJAgGM36AUtfZneKtUtHKG20hUNRrFaK0RdSmJmShMmiS+JB6yv2B1PM2dksFNSfT
2uJ5M64lxhcM5W9h+pOhoLotcyiDuUGctd+UXewh3nR0k87v7RVTXDB0HUcgBrwO6smmQQp9YXOI
XqFqt/YiX0BgEF2OGxFO23eI2ECFLZ/7qnw1e7Wd0GZ0wL2ePluJbLwOra27XEpo1iTgBoLym4tY
Lmm/eOQ0T2mNMx9SJWYomj+PzXte/VbZr9uneeksXMz30+ZMBGSQrmuZgUGBoC+AyPSFRRswqDrq
yFicvKJ4KlaqPEuDaS6zN40YPiCGxx9AEzK9seRFFW5g2a9punarLI2hx6RxZ0GnCpQn/RgR6C2h
STXNnBfQaN4VRQbxpSb/eXvpFjycjhmrTUKtNgcgra8gV5L/CLnh9WWxcvUvzUPzn8CJM5E53Awm
mdbP+aVsNZs2QBgyGu8bMB37cdQPL7enshBp/9VZ/3QKhgiye8ptzaAh903xGENxLuPbPoVqGhI4
slYrN/LCpHQk2ZTnjcFUbgYyPItx9pPyzDGILDIwF6ykGxe2hV7m+GkusZ23aZQz3AquIQKUk9Jn
XrslJMiGceUcL/mby/Q+DTGygYLBUpoBNZ3szCLoW3Vxmqx4/6VF0qwdCmGmLJlJwNlNTmktIPUV
VGG3gybQhuVPt3d8ySnrdp9PVgsACDm5ThegR+vIowyg76w5jpbz8bUxtCPMXd4WZTfSwGm7VzGr
rWFOO9Ri76DEtmIlSzuhPQBMhMUFG01ov1CjOg5uWt5HKQQNvzQBHRMVZUwmDeQwAtOswLr3qytU
UFGo4k6pf3uEhcOqw4dmkwAOMNE5SPtkD6PemAPduKDYuv35hV3WAURuw0TYK2DW5zL16izeginP
hzw6FKB/f20E7bAOYyZs3tgpMFzZ7gJABZM4GEmAOYhWfNPSHLSTmkALDDQW4XwieEYSWm9AcOO5
/E9YfA27R8jlcH0y52EEzSbatdCmljv5Fn1OTxWQN8AjriXFF9yrDhJq5DjjXZo5QZ7ypzosj6Bp
hKqgEYG1zv5V2smdMslKULx0orSoXhk8MngS16dSOajlUOMlMaygavLd7Q3/2+5xJUVCNKsu5r7o
IbwG0rF9uE8O6qUK+vN4Tw+pb3jck97smbvpju3yA0gGzuRQ7ocD265RMS/NT7P4YhKkVrwjp4b8
j3anlPxPyRXHez2dAESR1ihSM6TYSWfZAQicvHxAVYe7OMpK8V1LAPgPpRXUVNaQ4RzuQGa4khe+
6sQwrHZjddIhE3Gb+sST/K6OyJsC7dmKg7y6XPi2dlVlbdyzIof4U6vUvpqQnCJvGV8LUpa+rll/
ZnU1KbhTnpSCXrMVu+h3Vt8qyMfdPmxLK3MZ95NlIhUwypHVzQlNe+YWioPQ/eV4U97++tKv1+w+
hZR8BiVmM8jjaduN05kKqN3J1Za3q54La2/9+9fXENMdYmOaTz0gleagPNc9d1a9bZzVtrPLqf+P
MWIIzdonxaR0aeYG0JV9lQlAQNhx556CgOy3MEj2NhPRnmkYCm8aRLMFhBcMX6IR3pibKiAzCvuN
XQ2PhGcc9GEqng9GTtiTbc/QbYSg9JthoYhwe8GXFkRzHSwikSM6aw5I3ftpY+8K47dLiwMAA9vb
IyxtqeYdGulGJqMlCeScRx7kzMcNkdYPApLTLw2go64aOVUZ0rE8QMtqucuAXzlQVqY486pa8eB/
sf1XNlUXtEtpAUBMkZATYJ8/mof5NQtAiJZVm+GHeu/OgQAt14Z8Sf1D6ECsycmMCIS9JlTsi2Q3
j/I1lh1woLz9U83Gr9urtrDxOhQLHZlFBUls9Magdc0BPSvqgocEWdrZsR5vD7Gw8zoYi0aIycmE
xLsZSV9RtXVkskurNVbbpRlovsJRYW4ACA+lKjuEwnaelpvWCfvd7KDZBxwN9CtNlo5wNZ9R9e48
T7heA0jCQeJbps+5Lb54djVn0VGIGgFyhyUauedKCKOTyB+s2bu9A1ffLfjpmnVHsu4MSDfj3QIQ
PEWXIU1/dGCNjYf/uWbi3x5kaR80A7fJYDAnA5dKbYLTMv9AB59HjHO31nW9cIx0zNZkNtbYDDML
zHJ6LebytykR8EdNuGLcC4uko7XGFrWWzG67k02shzCDoGvFvjf9cMggHdxH1Rr2bGke+r0PCnFR
ipQGbdrvStDPeChBfuu6NVnGpXlc9ufTzYyQeayMKOIB7alXtq/sQl4ppIdGuw0kk1cSX0ujXGb3
aZQKvaKAApstMN6ZH/Eejdy181K24iVWIZgDyvRLHY7AZWv2DUghVObrAjj+FsgqsC68Qa94D7nJ
Fdtbii11gJKM4r6y8Bo7GcOmygED3mTjFoKc1Y65G+AG+MdtA7n84CuXh45W6kxC5lYZCM/zoB19
aIbf/u7SVmjWHSrZG+OY1yc7+9PEP0b26Pav0Hge1xJ3Sz9cs+zeZMQuZAWOMsNhG5vLf7ohWzlH
5uVXXlkVHYnksG6gRcmaU2nmXYwYr5h+cuaU39NcOmg1RrJtY4jJnr3Z/Yh60vyK58Ivk7q7sy0o
paepCxbVWrovtWtCSDqpE+iKjwV6VZ0hZD7kuw0fHYfFqc7rbnd7yRd8nd7yAp3uKcnHagpaoN7b
svBi+X3szKNdPH1tAG1PIQ9VNzJT3Ukm4mFuSk/yDDypkwhm80s4e5Cv6Ns6t5XTuxTbWldg4xu2
QrJ7Y+y+kqIB24H2ZIO2iZlEZKIBgsvCp5Mjfw0XXdEUgu87BnG6/e2lWvCneolhAMl/nAGHHLQG
wJ1Th+1PBTEhiBDHK81tV7MEyOxqKwXswJzl4ygDFeLGMX8k1PDwTx/9A9jFVgnh357Kwjh6ErYJ
ocI8q6oLJLXJtnbHH+EwPYMh/3kajYNjoNqbzE6/4jeumzXX07FWHLFhJmYbROBxP/fSyFFQzutf
t+dy3UT4X1mATxeEZLEpJoMMAe8cMN6yDU3OKVhDWzqsrNZ1v8d1oq+inXIBiGwTxKyO9w3U+F5o
JtMDrqXZm0yI8hWWkv/cns71U8b/vgg+TadSU0Ltoe1hf+kjj/v7bhK7mnYftz+/tFqXPfr0+c5w
yol0zhBkc0xfAbq5yHGZxsPU9NGBJeMa5nRpGta/x1FEFk6SszYo+3TYQ9Kk8iPbAA6CV3zF7q93
RuDRrwWzMcOVDehmE9i5/SuuQ29syG6U5c4azF9zCCwrmWswTfdFvGkKs98CT7HGLLF0JjS/6dRg
XyZRKwOZWk8T499qVdWHoc0VMujT/2yp4pUrYCFs4H///mnLmrm03WGoJXL0U7oZIMqHKFF92CCF
MlxrZ8rOOajZCCzH/dVb5ffbB+XiPf97XXI98U2bROIyS/rA7efxoS/T+LGvZu5VszndoR2l2Zes
bv9Yvd2+htwWK5u64Jn0bLhsomHo+qgNEmOo/arIkMAs7cemhICXnfwULMn8THyNB57ryXEIteS0
o6QNGCDKEKTL7cQv2jHyrcxCs+/tlVya0sUUP+3fODRZgn7lIUAb5rFNC4hoJC3kxsIcxJvkpwIB
5+wOX0pocXKxx0+DTQUCKJqCjYRkzbuKjfuKNDsgIdZq4Qu+XE+Up/2YulCkbIOBJIdKzI8zStG3
12nBZegpcgPaMMCjyTbgsnwyOai/x7R8dpIvtSoCBK+5izrP3bzM8NM7+tSwN0H/KfLX2z99wavq
CXGrnNGoPYFRl7HcOSsOmElNjeJX1WT9IRkJXQlBFrwO0eIDSNhKq+xYHqTSrXbRlGa/ptLJATQ0
q2zLUleByL8fV0a7viFMz4VbUxTGSUP4sU8JlOPoDtmOPcrpK2HB9bYKh+lJ7zI3bRcI/yJIGzjS
KLNnSGlVvQf51vCchn1yxlvACYbKdg+jlOrUGaIFBMaMd42ruH97766vKdPT4xOho12YNfZuIuXe
HoFKJNBV+5akQ3oXtaEdgFh6XHPml/vvv26V6YSHTtpRoIVq56hE85CmpQ9dkG2W9J5VQAtqqo4R
IFBG1fpFZT1GreVuzIz6UxGu+NelPb38/ZN/ANzTLJGnbALi2uYOHT/OPnb6DLpYMV15UiwNoYUY
ST/iWTWTPCiYkflVS9wN8rEx4KDoWry9Z0tDaNEFjxJR03ksQJoWyg1lTbqv0Ea9ccF/tXIsFq5d
pufVbbeXPJIpP1qt+kDpxAEYdnzIiuTnkJfvRM27LJOvchYfqWGvSpdfLPna+dDiCiM1I7zfszJI
yvQn8u4PY+2czQGK2k5T+DgP/1Qi9M2J7XkYr5yJ696LCc2rSFDcodekTHEmnLM1QZy7DwVSzRV0
WpWl5pUVXRhGz5vbhJRJAu91zMbpkFjDT9X034VVAGP7JQiYw/S0OYnTAhRDvAo6xR9mK/pDaRj7
fZYam7jLuIca27TiHC+n+cpG/SdpPiAfUBQRNE9oQSFP2bSBldvlylotff2yhp/MVDXhnIemUQXj
lM0Pyo1DqJbE9bfb5rP0dc0JRE2khmKSDF3R4lxPALo0zePtTy9t8mXITz8c1KpO1Na8Dhqwv2/S
cXb8fgqRimf1e+i6u6+Notl/0qWMJ+1YBUkDFl9OosyLDIgjSiXMTUxXrXFpobSQYUARbTRcs0Q7
KWDbEBnN+BPezSCyGvG6JAR6OSB9UFtRDWofZehM6Jq88mvFGt+RAK9Mypk9KdJhpRq6tLyae0Aj
PsukUUVBHrKdhSRBTNSxMs7j8LWHG3N1Z0DHfFRTGQWC/s7DJ1F9p/ZKbHo9EGZ6Yh1qkeAz4V0Z
5FkTAtwwhFuJ+/CUDcrYTzyfIXFhKOiOu5V8v31QFi4KPdcuQ5vHPAvzIIYqxMatwE/AHWfr1JP/
tQEuUcWn8162UJudbRu5ARuK7IYkH61FQToATbSvDaB7gr4TZoFsZNDnMvI5wm+vtdRFMVesnKml
NdK8ATG7fqAV4u5etN8jbr1HRfpUQJxyZQYLRqTn1aFrFZtxnbZBGrfJYwYdkO1Qdl8iK3KYnlQH
VVVGDatrAxst2ZtqML5LCHeCdIGDYoZtVOeulG0WTE/PqseqhVDv0BaB6RRnQ7ndXYsLCAQFxXvU
K2PFf15/dgPK/+/zBPXDNElyngWQznTuQqTxC0+hoeqNkGFGB4Hb/clGmkOfaQYzXjtM7tPtc7Y0
Pc3umexIPLYjPzrWc0PPidugnf1pztbAmwunTE+/U1MqguYwfmQ1xLiexKB83HK72z9+4YjpxAuG
0/EBDPnOsSS030YhG/fd2KUrfmthaXQiL0TLQwwhE37MS9cr83OIbgjDrTdsfr7985fW5jLwJydC
JrMuVM/5MWmiTc0CUf0p1/KJC88bnW1B9qYL846KIJob+mI5IrzcxWrbNml+z1rL2jTDKL/dnsjf
XPiVqEinXQB1XVm2bpMFDd441sasnNrxOj5Ge5dBdnZngiKy9aCjU6Pc5SiOQhhaHhMon7HsdxZD
O84A+vag2FDbK+5nYQH08gCenVmPFRDHkPV81zAI5pEmTfcKQFDPCi21i4tWrUSFS4Ndrr5PO6lo
MiVx3yTB6EhQGxSbGhlVp48gjub4RrqWJVs671r8U7Q5ylmG2wRWZLSAc4vR6yJzxQUtnUY96IH4
iaDgBQviJN9HF/ZV42w22fH2EVkyJs3BRb3JJW9jdAS7+YfZAzXH4uJjMvghhSbz7TEW2mcY05yZ
RJbbpuiaONaSh4fMLakfj7mFXGItnHNYDXSfcY5qHfqdhTIQtTnNoSQpwPcGR8PfJskvKTOroOoe
bA9s5aG1sLI6QwWzHLzu8QY5FlAc7PlvoLu8Cnybt2e9cCh0bgrgoFLAUbmAXma2BULlmFnp146E
zkmRCzS7OMD2HyPCjnlLgWxR941FV9z3QmCo81KUbmyVpVO5R5N3T2BmoB4QJ4eq6d/mZr6fDPNC
Ejf/uL1MS4NdNueTieYzi5omc8XR7f5KqeH1fgfaqwoK25Xhoy/DDDdWk8mgGss1da+FUgWzL/7i
06AM4RSxuJMEwvwQNPPsSQIjCzXKKNuqptqAM2Gby8S3DfLTmteYV5fO2+WkfB41C8tIFtASa4Fb
Pjssbx+tAZ7XTas1T7Tg8BzNE6m6Mw3V2Pwo7Nkv0hy0Z/9ATnGTOq+g7fVvb9mCz9Cr4JTNQFep
HMcvt/7q0Z+ysn2SNURu63jlkv/7wLlydTmaYwrd2UHq3ES20zLo3WQA2cxpangzqyboj7rx7wGI
2J1rK9B+9OihLQBv3A15bSAapNFrhBIJXhdYjKMZd9G2s8PuPBsW9XrDjvFfCNkTQ1pI2+IAFDyz
njvwgPz4P2fX1RwproV/EVWACOIVOrgbh3GY8YxfqAm7RAkkgQi//n49T75a01T5aaq8W6iVjo6O
vlANPHvqMydMBZ+sk1cU3X2N2+3ejpSza4JcYqXaNsgrOTvMamRJWXG4xg5Z/dr39AKoi2CeIYSN
eqHIX6ZaD/u+KcMbTaIS6hiL6OMWKnHqgilTJQ1OrKztVzz8L/BHH0ZgGSpWwP9W59FTo8h8H6im
OuqahXfzIvAKKW33xWosPHbaLL+v6ouNqFNQGLkS6nmJp4B8kHy0duMixA3Gr0t4pqU+lLILYF3P
hvLLHA5cxITO4073Au8fPivGt96JcIllzAO/foocN3GaZrmdQwgQlVRP97CRrw/FZMuNzb+WoJhY
BOi1ZGyxWHgqWkfDcUbSYNf7enqAdkp2Ckbppt3Agcwv5+Ih1BNsSxW834aYKZp9KyXuerGGD9kG
KmUlZptaFLYP1n9VIV+owatvK8iW+xCD2ch8Vra/qThRdYJFuV1aJ1n6p3qRuymPHqMy2jjJ1367
EV1Kz2vsAl7NoAu5TwyPH77dbKRRa7/ciCqERSQiMJgAS+JEcONVrIXggN4Yl5VwYopK9A1EARbP
zlBrtxNX/ozqfle792718qlwZSpIOAMjIlxkdvIG6+grGQ/el7YZ94PtbAz9Wg/M/MYrIJLrzdmp
1X0NwH0GuaBluc9GSKgtxe9PdcPUOJgwAUXuV9Yp68q4Zdgs+rlTX7ncAih+rEvt/8eSNeC+Zc/D
kp3sTAoo7RBy65ZFnrhhV6mYlbO9g8FC9Xtg43LgFzH7GdDJkygs8bjo0d+X5cKOoeV1G6WQlXE1
VQ9q5nCXu+gyg5QvCP27ov8lyja2qo0xXXtVMC1dBRyuMncYLMwc6qO9B5BCVai7KOIn2AOqWFHv
bp64HTcRTITcRWxdg1YKC6YSQtmOXlDyzjpRJr8XbvjLY9C3GW0GPgXvd1YG7d9xnLpd1G2+fK9s
Y2JEiElYvsQeyE5Z/6uJcNcDF2jZGMm1qSJGbrPAl2RWLQYy0ONT4AlydqoSrgqANrk7iACPN5/b
BsZ1CBgPZ/QJyU6z/CWDfzKIjrrOlxbO2de/vzZIRt7RgmRktROikbYWO8lbqp9F1XoP9jBtlUc+
bCLwzfy6CymcaPDikrpRb58W6CV8UTPssyWE5l4/0Qs0cWn6Xaq51OECmw17TFs7GECcKiHEAFXT
uYnDfFNNfq0fxnoKgkwHUKhwUzCG73D0PPhQLxv76e16Hy6f+U8GiD4YS0oQEbgjtL7SsXPe4FTx
xym3Mti1X24soj5cBHUCa0yx4Z8sNe0UkrmRlRvFu7XPG2vImfsoo50NgmQ5JiCt7Tr3zR3/XB+W
Dy9MgW+mEbMN+EjrtS5cEyF7pP3XrrOzuFnKtK+H32Tp3vDO++t6WysdMdWqFhtk7YZUXhpxndQe
SZz23pdbKtArE2z6vAvLywKeFX7aBAN83YOmjINMbGA3PwxIGCZjivWgl7ZpoW5eiJfCvq1GdrTh
aUh8sbs+Nmu/3phkRSWS9dH3IArY3E3T8pI1+jPBFL/dyCdcOnELCb4HCu9wGkLcY4JleF5kuXP9
Xm0Eug+vioFv5hOdmH2no+DYqhwFsc6l0atAdvo2Eo60dymjf32n3kIIrAyWqZqUT1WNy2LtpAHU
4OOZeHf9RRT7+kz8PcA+iBRmnhB1gV3kBLpFKATHjZuoO5iiNgf26L+Kt8CLs3ofQRBCJc6vPg1O
3o7dipN7gND0DQd3vH3iw66GBekz/4p/5NdyPNjx1qvlykI0U4xBIf2EX69IJU4SGAGjsJwoP4+j
fmMhfphKYCIvm/ddrLedcHQgdO+kqrlxBg5XPyiJczfWw72lv+K291x3G4fvSjwwMwiuEWbykjsp
rsVZPFL9RU7zU57LT8rmm/pKuHo5zdJUbtpW9jNAVXmsuW5RvgANNBMQDb6+Ytb6YQQHOGJrKQcl
oLXAd74nk9KGmC/bglasfd4IDXMuFpDvoflIBufeF9m5zKM7Wm5hQdc2kxEechfw3WnAIClPPhfM
fRL2Vna1EhRMKaUg66nqVC2g6Uni/rtNvy/kAUy73dbptbIbTCElyuzQGVQp0tEuEwHAlWZfoA0d
2/XWflvrgpE2dPmUhSK3SKrtOqny9qTyMLWsMQ6tFupsW6/nK7vO1JoJdM+7vGBeyisvBuc3nkAj
Amor7iYAMb/UIop5+ylWd+D/JdG82+LMqrrcdZT/tzHuVLEaRFxEW5oda5NiLKjZgURh7sFwSliC
xRDzt+NBiEdSzg80mP69vudWVq1JcgBgCnwiMnnQIV72czOdUPXcuH+v7DeT0SC8gkF0doARQ+Yf
QueXBSP6bvY/FyxMRoNLoD9RlJjpovoqul+eF8RB+eP6oKyM/H+4DACoKh9qACnKBX2wl97y0nbu
jZORjcNhbdQvQ/Zu5UAwNQQQHZaR1M3Id9pN4sdSZltu5Gtfv/z93debsbQDxXqeVrV6dXL+JLxx
S2lx7dvGPuZD07ZkQXYIXuut16vbwS+/XB/1tfVihP++hWx0NQReGnY6yYtyN1/+Lbcyw7XPG+H/
ApsuodAYgFg4xii7gmGf5FvVrLVhMfZqOBGo4YKKnLZtgUpIYO/oSD+3RU2SAfwvio6ooEvFMBfJ
kHfwfaJb7kYrS92kEtAAbL66dLp0qeSXqmd/1EAhCnpRBeeCbKSCK0NvMggsVXGv6sI2nYh2Eqn6
Ksn7Bi7Nw7yFn1nrx+Xv79Z85A3hCGvMIRWuNe9qr4lST/b9kwJ8+rYH7PzX9UX68UTDauP/22E8
H1gJV4PUt/mLJMHNPGxVXD/+tG+yEoIZQuUWRIcgmAghIic/0WLrrXft05e/vxudPss8uSBTS/O8
wsuWPzhfdTizjbLG2tgbMcGaet6oCg6pczF/syaLHyYr+HfRRZWA1rZ1HK71wQgP5QgGNQGhNFVI
rva07OUhHJS7cTFdSRxMcsLczMIHZ2BIHQ97K4RUxclxHbIPq87dlR00fPrc2ZNodna9nL5dX0wf
FzoD/z9UBZQkRkjTumnm19F93ivo/0wDgZ1PY590DqBfTBTuxpB06pMQ78lBYvu6+Nym8Uzugipg
ZZTZ4CoPtX4OqmyKB5fruMksAMX0lrj2Si89kzzQ60GB7Au3sSLQNEW4CW9zf5y/swpn3s7ChXeE
EUHjPQrLpnnMOx59rZwo3BIV/zj39Ew6QSQJLzQQmyneGXNYB/nfpNUdWo5Y1M7u90oM++vzudbQ
Jf6922ZI00fJonBMGf83lD80yp9lacdzCRBa4W808nEw9Uzj8o5pSy8FHdPOUs23EXe/wyCHCUon
8IneeHFba8PY0QH3Oj8kUOTxXUjdksMlTtdbqoAfl8q8/3AGHOWORY6Pt8W0rysRl1OT8HpJCrw0
taqL22mrmrLWD+PMp02dW9VCRepbeidhAUkh8GCNL9ene+3rxqGvbNHaFkUKGjmjfl1gSXLIPJWd
NffzjdC60oRJB4ABs4BYeVinEwuyXTS1+QngvWrPp7neUFJZa8I40RBUO5tOhU6j6smflySIbkKt
NrL0j48GzyQARMWkBJFek7YW8w+NcpZ9o5rm0epZfYiafKuu+PHh4JnCOWCwOpB3j8a0nOAh70dB
8zWzEFM+lcB4pmhOlKtFdo0PmUz2VYbPEjrcW1fvlZhBjaPZpWTKw8a2oAZTxbSRMQQaY4jM3pQU
au32xjx8/IoYeKZejsoA0BjgRnEmmu9ZB8pRD6n3zjp4Jahb/tcwe83L6ay7tAy/VkTEsip31N/A
jaytMePsXqhyCADOOhURBVQA2kZBGnjD4fo+XFtkxi6XynFwjIo5LbvILgCWLJs97G9g+RdUM96W
q01Nv7XJMnb8qARUh2CoAGPsfty3IN25e2A8bNQYQjc7Q9xKfgvJFP3btBn4zVOLAGfp8Amu1C6O
AAWBDA6JLSGiApp5Yw17OqsU4l8x8Ys3X03+yVwPJZ5RgOEXjXX/wLISpnVKwjMthZeBf1/MEYhO
pIYVUSKozrYudh+DPgC+MhZiCTiX8gRcMIu8DL6Gy4S1OPIyLxJaRailM+XBVs+a900LwUc6edGu
rsFGUHMG4E5l653rqe/XZ3RlvZgkiCDMeSeVzs5Aj99C2/8f4GyOWEHtxn5eWTEm48HpplkB20DP
jPVfOofdFdX0RvrhyeXOz+tdWGvisoTe5QKwRaSdmy2obDs/HPHgIYvj6tsybkXWtazKNDpHSl81
fNT0HLTNTadYhdq1VcZQjjizWRxz/5IrVmmOMzDmYt54/F+bmcvf33WrzSBLLAOnRrciGcsl2nUV
avmSVl+vj9taA0bq4UdzS3kGX8tlLnal3ZwknVPsoY1YsXJQmAQFOTvSAdx6Su2LdmUgFaSbmd54
G12bcyMQwTRhLBdCnFQw8TOYHOcOaS7cPaaJ/s4nUAavD9FaM0YU6mdRzLRxUCgJKWQjouGFVHq4
ZbDlhInIFGwkBivBziQjuL2VzW6AF4y6+wLhzbiujk5kx6X+Z+tdYa0FI/UIKr/NqR9mZ893u7Pb
ds9ZOznJUAbZPrfHl5ZuKVGsDJnJTqitsq77as7Oof2tm/+N6iDp+28FbjzXp2Rl1Zpe45pbAxsK
eP4W+VOQjS6EdyMks8HGpvj4duqZ/ITaxsuI4CPyj656KqAj2oyIi93yPRzFTdmWfUw1FIl6IAKv
92etQeMwGErlFRMb6RlvtSIJIapx6vOs1HFtEetmtEV9zJvJi4co+CM52Xp7XhtGY/NXzIJRKilw
kkJ/GRINQEcse4tsuVqtrTcjDZmb0oKet49e4U7junUZz3JJalckaO8rmDbu7vrwrUSZwAgE8I1A
SZdCXqnr4D40l39A6PtcHcQzYfuVzRenjWZ6nvLs2C7OPWu9jbr3ys82ofcLHJ0K2VVL6iirTcpQ
/QsnudfrQ7IytSbw3gL8t2/HPjrXfHkNOAjNSwsh2S1l/rXj0ETfQ8l5gPg1mdMob4adACzuCJXL
CWZAwF0PvnSSyCunoy7y7Cbr3e6RYdNuFI9WoosJHRqCKoSupuWfQ2HjWTvf2fVtEbwq65PhywQO
KeK0pNFNdl5UL+Jx6l9CqGTDaDOtBBhE12doZXeYnpGRUw1dA8+rVMjRfXBrsffzyUvaNsxjBSG3
mAXNzfWm1haDuc+JQ2k+4j4wZM98voVq5FhtMBDXPm3scdm0UovSss48nwGma/umiCMfGimhV8A3
7PrvXxkqs1qYB20B+DWqwBPAUFXs0aaC2bQ7HqLBy08hned7BwZ9+pMzY4STIQSU3lIMwuttHh4C
mzaHrMyr57Zhy5lBnfmGlvn8ybkxsotyon2fKemkfT/CD32KZ+ynpvpzfeRWpsckmhVuFhUyx9f1
whOHtyhtftP+VoBf+7qRUMwZCrfBRWS21mFzdCOA/IXtjUfp6v7wuQ5clsS7BNjtCu5HkLhNWVVU
aQ+tnEdUv1ViTXBIvd7EShg28e4FgYzXeHlj62tt7xvhdkln1VtEzbUxuvz9XQfKcMAIEVtAgXGG
W0NI7eNYhq+CNWrjtr8SDk18WoaEZAg62PB4/vzqjOEj5aGIh9r6UrbO50KuiVJTi/L9csG7NZ+8
PXi+SW47F6nsxIHi4PVp+PuU/F8Ak2eC1Yo+177MQw+wi8E7OVKUh4LK/I2XbfGL62x4tKQTnGc5
9slUS7qv4XLjxlFU2Gd6sRZo/YzEnq2Wr5noeSyCmp1sUBc27mIfrxNi1nRAwZM1zjMXCmeiP8Br
tE/seS43AulKjDMB+g2oHxxsGlxm+vwVdEfnxGQOY+A2BCPLyofH2oLU//WhXmvLiDlcdpnIkfqn
xIYaBI11C5DIBPta+grto41l+fFweSa0zrLmvPEWvaTBciL9FLfZ54AgnomjE65nhRR0oXSEbmeo
cWZCxG+CY+T10VnZsSaQjujcUXWO01ISXLndr7o+4YqxMfRrH79s4nfhQEdZJaxZDikDHG6MoWgA
mizg6HeLx+bn6x24hN8PNpKJhfM9mGfZQ4Aq9uLCUNpCXdabottQ5oAGkulXKbMs9jx1ut7cSvwx
8XAOgfVm2AHg1VnnBYIAfvlCoHtiQRb5egNrY2akLyBAtbC0QrVZAG/XozYG0ix4kRszsrZO3f+f
keDiMxAtJTKY0vnRZQTc6Mraeu9fudgRI5XoURaqImvCDQtMh8RuQ5UMc6gebF9FchdW7XRnRTxL
mBKq33ls2Sq5fTxmuGT9f68cX/vuADh5ysbqHIX0H+qLP3YYbRQr1j5vHMvS44LPtQL+2oJ6ahDu
KcN0y4Z0x8/MOTFz/C6wYNCXAbms7Pbod/ycEZHYcLK7/vm1NWtEwEIErVeUlJ4dXPF3qoGtbhzA
BBnJZdgA9VHUzkbuurICTDBhSewgqpZoTrNweIVQJgR6Q7HEfGS3eeSfq5GwGFjnL7Bq/2R1xIQX
thrOueVQ4MXPGeIiLJMl0nEFstSnxs70aQw6hZx18sMzAykHLvRxD8kRBjn6YsvGeyWAuUaQ7NVo
8RAIk7Ru3OVHoNvyEXQC0E2pBBbTUvynyy19DkBF2hJaX4kCf22F3sXlws+GKi8GCpTq/BCF6oYO
/Ub4WlsBlybffzonytES70u0WF4EXiF27djdD0V5yHN9D7/jMZn5/Fy7W+aJH29OzzXi5ViWMw0n
nLzMH+B6VfgHXTonu+LhxgpYyR9M2Kcj+iprec1TXr/l6quVAW0eyjjH/Z/a7cbG+ftzPzjGTLyn
HS6Oy8REcfHupp0ewEEtK1hTF9nIDrSQxdGzg+ZYuVb+qHnBkWjAsioXFCKdQLbduJbTfJ9yt0nA
UB4SbS8DIJdeFNtBwG/lWEagt1v6qO2Lns0M9E/Bi+H1+iZZGyIjwGi5DLbr47kgxwHf6rcAZQoe
PWuh4m7YoqSurCwTTdrgTUU63TykrWfvRljodKyBMfYNqfmhgvvf7Bfx7Dxd79HKqvoPvnSe8jEU
8HxeAPJNPFSYjoBJB/dA1Gy5aKzsexNkykQG72ISzqlbnYP+d6/U4eLbpvoXOfDYKn9/ridGeCkA
fATlRobncHruwzuNt1jrx/VPr83IZfDe7fXer/qeNQWcIVRWPc9hGOwjq/YPrR/F+VJNh6AQ/Xmq
pvDYdp2zgR9Za9WIMApKBOGMJ69UBd9Ly4amWHHnk4cCZHJnmXe8a/dyiw211pYRXFqf0Gaw8iXt
InnTOROMF6wj4/YtB5BKqGE3znJv1VvlkZWD2tTThjJG24P0iyUxNCDAg8bXt8no/fTdjY26tqyN
DC1vohLacsOctheh+Ye55LHvb9ya175tBAHhRSqAkJxOSxKA3V+P7ZfI9+ekiULx8/qCW2nCFCjW
Fi6lMiQ89cgLzZ6yDkq/G6tq7dNGYuwP9TA7VM8pPDBiCo5QOOW7Kds65FdOXBNnS6iGmkJZzGl+
EZfw/K8Qtnj53KAYyS98xCqmI47noSCIc4DQBlCNansrV1iJ7Sa+1pF4aZal5Z2LvpTnwq3kDjpf
cyIs3SYcF9K9W6nq+XN9MYIVodnIWc/g/AP1jIHwX87S3Nft/Hj988FlNj84ZU0YrOqGMAxrFDsj
Pvg/GtsF2kFZwWPNxjIJu7zaVSjyPfhepQDp6rJdvoQPC3Tmk3BaJqRkvt5DAd05VsPkJ8FgWbGe
XBSztQ9BjqHMH4jsu5+aZfgPhOM/lJIkGayX3tqAeqclqOWh8oMxjdqWJ5BugWWfdHvY9dR5ki1Q
6rUX+IAFvPEhQgz5vBlKOftcSfU4RjkKAGXXnQOrCIHSIDwJZ4lsZFiKI/6P6CuxCtQ14FlyI8vC
ghG73/O9V3gqLpgN/kgnhyJ2XSjKxhFtv3hEPjZs/p0FzvjGM3v608HYb4xnryJ7gPGdRDhwRLI9
JT+ZrZvq5U4I6EXmBv5ZLLDckZZ3xzlj+6qrttK1tY1shKFZNO7glXgvITlkY7g/Rg+u2+uHynem
jWLPx00QE9qKu5o/Vo5sU1q/jp4fd/S7gjHA9TX68X4jJgg86gO88HFYCzgOvyUTfWILfbOktVcR
fWNOt+UD+LH4d0BM5Ozg+sJRCzL1iTjZoYz0gTXlsc3973UN8Ycg0i+qGe4qOj74ozw19fSlyLKt
e9XHAZGYuFkNMZEWqt9zag/9DZAfSZXJjYNo7dOXaXuXlpDCQ+khQsZDwt+T/VhZ367PzNq0X9p7
990ibyOJ/HMGPD+KS9CmOgDOimZLn3HtZxu5xix5F7lBibMZSHc7LL4uvr2//svXPm0cboxPjmtD
CegMl/QXzOHZj4ovn/u0kVHMkSuXOqJdmmuRxZy3C3De/cZMro24sZfHiMlhWXzvHCz5eZjtm0D7
caG9ja22MiwmALaDw6tgDLZIuivYA62zCTS7zFl+XR+alV9vamELaNw0NfGQUlRvISoHYEzFNlB5
17++9uMv8ePdaszLwQ+k9sJzNjN257BygdxcYR2uf33ttxsHsRO2+cjspkqzrv9ldU52Vq5v7cjg
b5k5rrVw+fu7369cuCTPHWXpqMgeNnnQAgRmYsjnzx010MH6/wakzLVDh3JJxyaIFV/iouiTAK6d
10foMhL/TSUINfZUUGOt953lIO2CRFlFkh7nNoXYVlhtrJ+1GTa2VsscaJ5GiDclLe5H283j5iJw
ff3nf3z7JH9F2N4NP2rmiyO8vsVTI2zGoIimDpDQHs62p6c/02CRnZjD8gRAdfjneosf36WIibts
2YASVlkFCD7LA5mqe3tiL0yABQwnhD3kRmNHiyLx63njmF45SU0g5kwzEaIt7yzII3CFSceDfda+
yflna7OX651aWcWhsQu7wqncMgo8eGR0B3B8IEkc3QTzVuV2rQvmNgQEoGsCMOjEaP9UDfk1u3MX
i1wnpAQ90uPlxnJYWWuhsRs75owQjr+QuKrhAZaPd3QJN5LutXm/NPlupckWOVivKryYVBqiE2Rn
053SP7qQJUDPFMUdqbZ6sbInTSnqsZirJVfqAtae47YgB1q9kbxP2srffW6+jV0PbnRYyUx0aZCz
Xe+ON94sdm4+Ha5/fi0pM9WnGbS6K25HQMovwvriN1B5gHKtao9BMeRH7Et+6LXEAY6te7QZVCyg
r50dWk2t322kPqVyH5DQOHgj6hea1xNJXdvdKfZtKP44tEqyTG6M48pMmfjPiATSUbKXeF72pxjI
inMw+C/W7PoxotLGylvZPaYoNRdLZ9eNP6a0XNx8H459/6JUJb8xJ1K301TIY9Rzdrw+dx+GArBA
jHt4mFeqbFS4pBOl+6oPElk1N4xsWXOufd6INO484bY0eUtKLVwpl1LlB8aBnslsyTZW34dBAD24
TNa7ndpD2w3I/EymTOi7UZXQi98SwPpwvvFpI760Sya5x/s+HctX5nI8Avk7PNuAt7A1Pn/r8f85
kNGEEWf60IewEEib50mzx6UMq+9sqMJ9WdTw83FYt3NR0IWKodOVN9jE85nruTkMEBqJoeVT7ok/
T8dedAWNB9KQ1IOxlooJjC2TAgqep3qKaGpXov055FCsdR2UWa6vnL/ukh/8dLPuN9hDF1l8dM4k
YvFswRlLxsCRx34LEximYlEHe1QoDraqY2gLQ/L+xFDaZ7jawtCTDnZadFHSNadiemrYlrH9iohz
9FdL9916UAAe91bHMnig+P8I8Hkq64F03xfXTgIKi4WpOklxqU7YMP30bmCac9fX3rGr+yMs/zYi
xdqiNK5FAqxN6XaqTyF7+NUO81Qs/dYldG1VGtF8DP0WljiTcx5LGKQs9R8xNA+wMHm4PJB88vcb
WVymIzaqHhekKC/1PSCQy7HSGdu4BXwY4rDojUA9DAAFde7Ug1nVnb1OstjKyTliWEdNoQWKQfZG
eFsZKxO/62Q9x2txcKFtilONqxMqUN7zVJc7a6ZbRYm1RowYWleAJLcK6C4xyITCYCaGvPGDCMOb
ZtlkJn+YkMAN14ik1G2WKstbcJ5aaj+rDOs8cToWwHLVd8YT7LLmZ06lWhIxjUsdq66QG9O1spjN
h/68bSpYpcL9XQ9ZntBO/hLRJ13NTRwvqqR27i6Bc57mAKGDRD+KqE1mnR1BvCuaKduIVmt9uPz9
XVTwHNZ4bQU2uyett9Jxf/f+lsPH2qeNvd7hAGr1XNkXDP03IUPULUGa2l2Psh/eeOBSbKytfJg6
zsCrTXs1sF3U9N9I1T4WkNMYmkLE3BvLeFTLZzAjaM1YZMTuZ2CcQKzzWAjupRJ7cPt+jOFwc703
H1Pq0MBlC72bBtxuh7BxXQp+Czm1LDjywUpYEPzgfn9rC5oAi7O/CGJbvPo5jsvRZ/1hnP5cb34l
7piShEtba/CoQBSI9HPLXlkegHbZwYupi9m09fSwkvKYWM9Fa4kaisQFrgYXTDHPuoP/U38AFWXr
EXatH8aKc/Q4tiIA0HIM4FXQhMcogLVUuQ8JDtPPuQ5EJtZzDIZZWDCMOJOp2ec5+Q0fzDcf9lwb
UWUlappoygpU0bqkZXYeoIJk4+1K9TMYnk3Mho0q39owGceMXVJ4AvAcnMnogXc09qr+OOGxetZq
Z6st87iV+TZBlK6YrUWTwYNl8XcS4KZz2ZtutDFKK30wgZS9HGywGlVwhlqPncJSEgqAWeH+wDxM
NxVUDk5hN25VXD++yPmRiasUURmErJtRxg/rXchca69HaSVz5PGbyXZpE/Op8B5Arcz2LsuC2LUV
21/UzY9NT8TWgboypH8ZLe+ihL8EZZjjJSstJD8C962TgLu/Ra/erseBlbPUlDrs+0bUAw3JWfkX
L+6I+3AKtQu+q6XXHqMOtb1SN95Z9iH53TEAUK63u9IvE/WpK1lzaIu1aWCHyehTKFYXiW7zjbNi
7fOXA+rdsFFdiEzVyk6JjmLw0yZFgGT7TFUbS8OIOQWe+Z2F4+NO8+YsT1z9Vlv7dO13GwktlH4b
GhUhvF2Ci5Q1AAsRoY9QJf9UhQW/3chmq6Gw68kFy400FkyCRiisc6hehOy7W/pbaflllD+4DhEj
2vRZDz2BgWNR1XjEnP3x1C/ZRlFw5dsmQtGGPBHRWLJnr+9vWe3vFXM3IAQrAcZEImY55IWZ7ZOz
Loa2j6e6HneQiaif5oC1iW5Ad8ndQW+0tjLVJjDRLyjYFXSIgBVtsURBoWV2TLItz+yVM8VEJS6V
6zqF7UZn18pEkkEM/XbJqbPHmTwf687dQnWtDdqle+92WqtakMhDJONjW8ZO/ka1OBb0uWjapPfa
w/VosdYZYzvD54IPHhkIDJUy+37JI7FzWt+78bQ1HbQns89FJROLGMolBKjOAxRj7p/DLL9FNeEw
5vUGJ2Ntyo3d7ZeNH4Y2Ph8VPzX5CZermG4xMta+bWxsFzJUSnZ+mxZepU8BK+ktxFuK2BLj1gG8
tvWMba1oj3NH42W7GtznAGDwetqS91uZYBMbuJBBouBjQV/CFT/YWNAjbaI7l2kIR0yi+9yWM0GB
Ls0ot3Pk9JCUTp08wj17OMDydmOVrkyBCQgkvTdEBc1xLkz18jbbo+YxwzmXzFCPf/3UTjDVJ3El
qXW/DM65a2GhTCBiGlJ97gr7Txu4G1eftckwtjTpO5+5ro9LPAjQmi87gRKbD9GCWu6v92JtpIz9
bA+UWR0F3jS0lgcvWKp46aC1EXQbWc3K9020Fi9hUz8C83+GAPqr2+NiaJf8joTOt+u/f+Uqagoj
cukpGpZBmXJXpLaYoWkXZuBDdvA6A64A+Js9j8iyMVor+85EcC1BBZC0707nJXNuS9Kc28bduBf8
hSd/cFTblzXwLnxnuao7ukCbgNqOAES5rc6taqZq73JW3Q1QAW/ihUUQBkSXGwmVcQ9CPbR39hks
hljSygoW5UtVh986r4eB61wFC4hIum7GeOnd6rHvZad3NLLx4NINS53wvpk/t1JNNFKf56PTua1K
vSy09lVbfp9c5sbjclHesT53KJigRdu2Wtq3AB/Jnn/t5JhISe5gFvDJPhiHQuX51HU6Mp0rR6tD
YZf9jXACsocY45DADnLLnmttTxgHhF+SxR6zSaEO295G1L6nQXUz+Vugnb9B9KOVZJwOSw8n+Q5J
x3kcq9M4hnsu/KPv/3RInTTzLSfsoaEoNuowqRe1K8JwP7nfiukE8/KnahSxIG+WvZXL/T05/vtz
qInx0lOb1dMYTmdr4HKXg7x+M1LufpGqyG8QM2E+zbPhW7RkAWg0fckTztzp4IT/4+zKluPUtegX
USUJkMQr0LO7bcdT7Bcqg8MgxIxAfP1dfZ7O7ZNOV+U1VWmMkLb2sIak3CXo8j3qwRtWbgkM4SQW
C6gb0WuYzBXhNDC2qyDm9vXPweRKBnWJaWyVVTLj7bxPJhdSy7rUJ+GbfusAaBcvc7GsfM/eMrT7
/cPkpRaaJ2SRJLYwB6mzjZrJZoFgu4O34s7zcgulfO0h5y34r6BSIMccEp0Ph66rTlT3wEB3jgyX
rqpDTtO95nX857X7/aaWl2C7OrW9C/XEeV8278nSRBIePCq9RUv7feCFlN7/v4evFg2hZ0L2ANH8
oF1yDzPMv6oh5SV8ztGuI7JaoFPK+sc5GfLQlOmajPr9zwvze8kLyEVffAPhDuesmZH9oOe9FvNO
T9OmLHz0e9L6ROHcmjX0MOdiCj0F3NSfH/v71AEi1f+/Yu1Ax9FXkoJt5R/UBBR2/yC9fu04xY0u
0LVvclF8c4fKelFjDt51ul4GeejYLefo39/q8lJ7kgGfC7vSgO9L5q37IAgT9qa8Ly7SdGifhBmg
2X+3ShehuCJ+UM2TpntSV/PBUem0wyvBrxOetA+Z49zC9l07HZcheRGqGVlK97nSdRzkeoBve6dW
wpG3nCyuPOISgqca0mVpj5zAZ13IO7lhcLaZvVuM1Gs/f/5U/4ok02KaRBcWQmn8KUlfeuBcMdD5
81e49tsXp9tdtAfD0GY8FEFO4rZOYUBSuieS5PzGd/7tEzhYE///16ewZKFDQ1vQQfgvLPwPmg37
bqluFWTXfv8ieQOJRtet6tghgz5faIQBp6af3FUF8fu/abfgFc6P/tcH8DI7s7KEL4YMJvsCya98
W3KXtTe+wW9PM37+Il6csdKYRnP30KZBfZIjn6MJMinbv/jC+PWLWJF7RV5kjPNDbu02q6xYD47Y
gzn7d1Iv7j80hX+tTu24Xj80lh2mwjm5i/ypy7ObYECDNV6qiMA/utE6+G1gxatchIzBwJMtHyEu
yRBJPWDIigLidPxN692f1+q3dzYecBErVJ8syeDXZ4VHKh6deeoewFzPd1BmSgY4CcLKz689Z/VX
T7scRrdlLm01Zi7SHfrR+O3dIHSMQo1Hbd1+b31+65D/0xf8Tx4If+iLDdywjlYJvtOBRF4kX6ej
j7d5GcKHZd+tVNRt2TtMxr0nstaxs3Pex7f6TX8nX3AlihiG9VF5IxhcWeBLBaUxd5YZuj8+Rrkf
tRbRaNJNVv2gQbau3e9/XtYrAeHSf036oNsUhYCRysS2LZpXoW6Lk2uLG1nFtd9n/x8NAkUhcqoN
7OOqe8bdyOlt2Hg3UqIrseDSPtiahjrgtMP3Asr6O1F55plTm/xV5xsb4WKDp4HoAgrJssOULvLV
Bj70bbjJYmnLMu7csfq7rX0pYlT0lEHLHWbEs/DBZsy9vc3JQ81m9OLquYpU7dxoZ11ZsMuBeFtR
7cAixD3Ywv/ZwVccynybP2+kaz99cXONPIWjU9L54Eu6gHl21olMmz78+cd/P/rm7uXou+w0STII
bh18uMAAizIsK600yKeVW2wJKfguHfi4VYVmx7psaCzcot8y2Zi9dUb3JaXgm/z5b7lyKv/TKfJa
IoQbDAcmTIPrQe8ql5YRNE6AnE8OpVM9/vlB/0wR/huIMG79/7MDCUhSDfAwPAxpV8dWLFU8dCb7
MpYAqnis5l7UDbKFfE5bPxTZqO96PuUnGZTz0VfwBncUyPiUjSDxZSlfjbnUH/gf0w7lWxmRZmnR
7O1rKJpJSSPXG4cP5dXT2lmKagXpVJOFnqV+NMKcekWGdnr685td2ysXEdaXBVkEPLMPczHFEwyU
suDWGO/aT5///V/3K+sbk5cS8uOdnE8afgBdmvzlMb3IDZYS1LtAoBCG9gyaEVlY2GkjhRMV8pe4
ZVZ7JV5eAgdQfiv4M+EhdQccR/Le6V8DxJ3/vO5Xtu4laoCjyawrGSDY+8hsMmHqNRSM1Ka1VH/Y
magNk/l8K9ZcSUC8i/AJYHbDiiz3DiqAPSnywGwHIg87+q2zbNNsTiK3oFXcYuS3qXtwuf2keE0U
7c67XD0mPuJfYc6+bTyoQvzbFMKkFb5MU2dfTdFWu9TvyK5L6jEORlQq0hX1ynqDXDf+5IU+1ypy
BYRMKwTsCKSNV8iuk10vqxPwee4ub8m7FuSjaOAxL7zkbqE5NoxSZAtdhs8lbZZIB+3rpJM2xGgk
hahQAuUB1kzxbPgtyaTfgy45u7zGUhKkdRu03mEUXO763NdfKamKe0nzfu8Xi32hHX+3QZcf2tYa
HdJCB6cqy7pjqQLxWMyWbS3UwcMO8j43Qu6Vg/QfZIZuksn0OEhV4vOwWKYqQg16I7Rd+/GLIs2p
B+hoQM3skHK0LFGygdPkjOZGeLl2W1wiMaaaTNnUpD5cyEC+9So5gBvgyD5yHUyGMNDuI4jUBF+A
BEsfgHd11umQOzHhzfAiZ+NEvaL1lz+fud/CJTi7xKAUCa0JdSfoni1kjMcxNavF5mydtgE/pF5X
xW6uumdp9TiEeWeTn3/zXPcSptFwD3PvDp5gZZJMmBSLlUjMzndcpBPlXWOcPgR5zA+Z9tZ/fuKV
0HUJ0EBrB4PQBDrSQSodHCMd3I1lkq58J59vdL6vPeIiutd1Qv0uOBudzT18ZAlKM0f8BJrnxse6
ti8vQryTgJXcuzBdBJIW9d8yiHUzE//Grv9tt4i77kUuXJVVprtugVfBJPrNVNRvwxDAhtysnCaD
T4ntP/nUfP/z17gSfS9hG9WgiiHhuTmYsVx19dHA2L3rfgbu29/9/kV0r7usgsieQtDq85WUfsSa
KlRDsB6Wv/QQcC+RG3PWCptiRgp1dTUA87MMj7XO9Bc1GHYseIDWrV/Y9ChLV2y0FnKNCZvai7Zv
j4DfLU6Ya1XdqGSu7I1LrAekcg3PZ0hECuvel2q8m0x946q8ci9fAjsA2IHka671YZE5YlHamJVH
VHY801e28CkA20dI1Jx//nJXDtElzsN2omz0QCoQcQBTRYFOnAQmOfPqzz9/LfpeSk0NsEYaoYnv
HezQ3gvH+daW09fZ8w3AifhWYyJDxelXQYPd4LB1EuinYM4RGm+yK67sfXYRJoRifkB0AjVP1Ue1
OEGCICbBNrv1va6t4EWYaGA7PQs6i0MCC+K+5lsoXYdV/3delHCe/P8cFk4VbTIk0js4XgZ67Gda
fkBb58bXvxKE/qs65c89zH9wL0BHauwxyWpE5BUflMJKq4yJuAXpurZIFwGiChiUDlzHO5y7QVnV
hgAQh51/C+Z4bZtdAkAs7vM+KCGLZbUyUUAzSA16QR3XSzfD1hAEhWxWQ2xcB55x8FY1DyWX/l3a
yOKeg5246ihO8Y1VvRIcLsf7Ix8mzMXhBhnI71q8TP4N1dR/iDf/rQHdy0l+VvQltJmFPsDADCLz
bkqPQy+CL00NJ1SBtq1elVNW4lOakUQF6XsW2cQfonQeu1tspStvd4mCyQpQwysDHeTBpd87GGCB
kS9utIuvxL5LCIyF3IggKfYjSD/hmD82XIeG6UhqP+yhbfbnoHRlM16CYBxVJbCMGughcQBZH2Vo
pyksnVvOd9d+/vzv/6o6kyDofSiq8MNoq3DGXiduFrbDjXz22vJfhLNhMsz6GiMNp6k+apPdKdTj
NzbuteW/CGV9AKPmucJfzsc8orQO7WJQiKHeqZ9I8VfoHe7+h+2GtJjkEDs80CrX2KWDv17KvomA
B2luZJ+/H1/iGRfdksGDfeM46uZQ1q352dW1tx6aYdk24/S5OC0ZQ8dhVRt1ASH3E4CyBuJhY3vL
R+/aR7oId9o3ybIkZjioVH/wIPsO2aEbR+TKdXaJuPFMAlkAIX24nvVRSSH1RNtwIE5IbyE9rrSa
3EtEAQBzc5l50AhvYvcJYkSR3vcv4ntwaHb9yn+wkbdSq/Ipf5Tv5Ck40v14V2zLx/Kj+uBs5cR/
PqVXNuMlOCeADiKXqOcPkOVaUVG+zlwjsWydPGJzshMquMWfuHJgLxE6qqaDIYUcD2KZyBZe2PLQ
zoqtbd2KGwX0tUdc3OJskrX2FsIOS8q8VQkvh1WgtXqY3Krb/Hm9rj3iYss3wzwsHOCSAwWvgBR2
zcsMPdBbouj/UNB/d/lc7OlqDIyjydIfnLk9+T4rpwjEdJpBVUq6Oz0w53FI+fiLd1DYCktX9UeU
nOSjSxpxV7qO3ghVFSs5KhuldFAbKCj57/5QZMcGx2TddJm7rwKbrGmDsWTUF6iTB+bp92EpdJxC
MSRyu3a+B71gjNoRZGJN82mzpLaJnRrQsFBNzItyJnmc1LpZ8cFUO+m3HsxrSmj3tdC592B4/CAB
2nxVqnMP1WTT+zxD/0fmnMYUbp77QZrlxfW6IjIJI/GQ+G0oBwgAStupHc/S6qgKmWxL3xsjQpTa
1S7yWRbk/qtqc0gniSldlYVuq03Q9c5qInaewrofbRlxPxBv3giSIUpvEJR38yDFAJf6sZXhkNVB
SHPySue/441zdglk0uCIDUvNQerOyWdTwh5ZansiA/nx5233+1DHLiE0yK+GxdKsPwgfUFXMYwMY
zrLsr8aK7BJCU9GFdsSi6y1cAjoA/8Jp9gOG1V+nKb3Hv984nv9QC/67udklnqZjZ4dHvbDDjHtO
hXUzeG81Hv45u3LZtuPinmZbmXsf9ptR0rY/FuaKOPV68ujkixf31cA++7lpMdOq/acuK6As5wrz
3BCHx6AWzscOgN5TWinyGbBRYJMg3e5JQXZjN2EUho5+VCcQsY4GtqAL3lvfrJc0VW9/9Z3+4Z7/
KyuhsKrhUPTvMD+wn53X/goqdeO2vdLVuky+ZZoyoPdmiGIENtu2eXbivbvHSPbeBSpFL+Q5Md0+
HwAV+6t3uUxBqe/lcIgLApzmRX1ZOtGsC6jD3rh4fh9I2SX0CfqiGB8NiNWwUrxfSPDknA2jMu/G
z187MOd//9eHqEHqhzA2ZYdgyPSai6XdFDUJbnyL36cHLLhI4aaZtAbUTHpAGR8wNMDbuJnfs/mW
kfi137+4yKScWQrALxZnAv+vytJPBPCvTe//JNBg/qvPG1zcNHlTVppmY38wvflhWH/0E3kD0vH7
pIJd4o1YxdJ0Gex0oLh4VkEKEVS/zevnpJh/2JpCY6lxSnMjeF3ZSJcCYIX2/bo5W/Z1TXCCEKQX
tsZ/5X5+6xxc+RiXDrjQpygFNSiX5ty776w8FUJ9aupVGHLwG52uay9xfva/tqv0OPoCdUvPK5bv
xnHy5nDhAfvau+MtX8ZrX+X87H89w61SSJyf9w9YA9OBF53c91aBXlpgrgLerw35WJMb/bXf9zzY
pS5YQXNmWZfjSlk6vh4gzbqGEk0Wm8nS1cD0+CxTWOMsLllu1O3XlvDiTOLIOBAkRDaTySXOZrEz
PFm3VNzY09de6OJIVrIBLrMb0SHi9gG0NroqOhMr3JhhkosfLc03xrklgHQl1suLLLOa/KJLlQuj
k6EjoUlqEFnT7k776VFR8u5jr4QBKR7HOrjl5Hhl+S5RKb1NYe/jY/kW/4v2J1BJXhd1C+BzJRr7
F4vnupXD3GluD2XJUhAZ+8f2ZtJ/7XhexDHh5J4NmnOnZCgNOsXdqGIlfX9Fa3BLApzeW7Nc1/tH
4+o3GcylvFq1GN9tlgZyd5Rnq9LS9LWFRvyu8pnaGFNY2KGr8sDVlL4PeYFAZ4V+N04XrJKqNWf0
pcGwH+bsz9WSm52rF0eH/jLOH7CoLnaqVt09NAfLBjZIHb0HtXi+W6ZRRamTOLAL1fZYYia+FbOv
14ao5NnNzLhhc5dvNEytYpPWMARZtHzmQZ2uC9k1d4kPd2oJ8bGVx7IpFLSUp0oB1W8FqbOITGOD
ZFgnNCrQUjuimdzF1Qzh91xZ+9DYoe+ihgdDG2WeR/eZ1017MyALMbKHBY9u2XLyrDSnxK3MpwxS
+oqGT70zZU6/jHSCTkI7pRAIXHRpQjQPk21bUvGgs2HcNqosVhZKVV8HN2k2DOPhEKDAKV6gUfLF
nyG6GCWQ158jh0gnXeU9tMfhz5aHhYtps5dkZ3XACWTDHv36OsiaHZJ9GU8Bsy8JtJNfMiz1RgG+
/SXvdK2AfC1Y3Hhu/Ug9KADrScRlVT/hCH8CVJxuKtK9nhXnTqVfHljXAbeBVCuEEEO5Kp2+OU2L
rGMomkR5ku0ASd2NGdQJS2N21Zg3L8CJ2BXcDAvgO1w3KnmfxGWplrVone+OcpxVsNTtavTrZ9fB
NRV07pclECsO7b7QaephDV3vT7/vfsELb3mCUJna4pHLPiWEhCORaiMLdnTm8ZuflDIaG/PEFnmo
Z++FBGrZQJvkrmM92m2cVqEpmmOfu5DvLzdCAsieW/SaMOUJywDjCKXLj2buvAjiUQlMuGZMh91G
bFTQn4wIoPfekH4raJ7FoMzJuwHkwjGCRDJ7s9Xs7w0y9qgvWdRZYlAO+1XE6JyHIlfimdYWSIMS
Wj8F8T9c0TTraimHOFFBeWjP0q5FQpzzOkH/Pyh1VJmAb8oSBJ4M6PgqnprMFGE6D2Mfzw5QrWfo
DZAxfmXW0tbZfpoTuqkkn3dt1mGIUxKzgpfxvCXpwuIkgyRhn7QlXLtUu03nRu9JVXc7F4F7NYOR
9Fi0hr/SgRobDpY5m76HIE5Xu2ybJHkSdh1IfCht2/4LrhgZa62Dg1+VcuV2rDwqmZsHWQVfzdnw
21FNh5ZeF9vchfi4cuNqKp5pq1YOVXBipS/zDM7tpNSvGr4Ez25LJWaqEpmvy3/ZutqDT/IhKwwh
OkCvQm5keTy7uis3XadIA2sYzd+zpXpGb3qErXe5GWtbbT2X4G8Uyapo9ZY01TuG3MfeuLHNkg10
V06VtYcMit+8lUevSL9kbvBt5vnTQIIHlVlg6ya7bTIPDQI7Lyvj2q0LEs4JLmFHm9TrhjTfiJ5X
c9U/USHuoPT2dRrNJl9EDD1U4O6rat8QSPbantwNCd3Oc33n5eUBvta70fV3XVOBOS3SuPPVW5rO
KMEZj5IUqCgnc76UqXMEpmInk+ULdYd7MfBXl8mzclhcavpIMruuRPFrMs5j7s5bJ3fvPeE81a43
R5QkR9OLB2dJ1glNH0aaKxCCsiLsaHbU0t2rstrWab1O5nRb62TTLRaqY4g3IdSWh63gMIJskp/F
2X2Eqpd8kCe1lA/Y36tlwn+p2W4x+XPeoIVZIFiF3Mc03xJsbp2stWlPY8l++qI/5FqwcJ6ytSWK
hzOQ95EQfRIWGYfH72DTeFBBTOz0vSHzHcTmjnXV7SE0WUZYepiGsGcm02O/0BweLuJhRlKhF/3m
eOhzV6p749Z50b7zlTbNcZaIisoFrsj/SJrqBPntFjwp+QnN56dips+gkMO/zsO+FYNcNXX3AIjl
W+rbtRP4d7UPKY4+pe8YSwaRa50SgvM+LPKCOA/sVjrgoaXQaDfVF6nFpgCsAB1dviWO3CGXPA0k
f2BL8wb9TyQoZPqB+XAVGd6enHw4ZMS+1RoSVk0zP5RT/0BB2FLzt0zizmhb+TBVdJ2xZmuK8m6p
/JPS6R0P5ijN8BZWExXKlL9orz36pXzJUvcoYZwaLghTUJqFgrry3gJmDFya5U8BiOUk2KlCYy6u
pf9E2vHXPPPnFJEj11xFtUzeA6+5g9Z2EnJvuq89+QWNG8x0qidw1+ew6P0NSG6HnI73gFS+ZA59
CFq5XgLsYZl8Rf/hbtHqnjuY82Sk+got+c+ALw98AnF1qXYtbmDMwKpV6zVrgr8sq/sqtEN3nzCz
ncE6ztz8GMBUEcU8i4JcbpogYbhB8x+jae9pVQFBZ8o7llUIE/WY7Kn1xcl3xbDnftauvcw1h95d
2jVPExKNXfmE2eXrkEPhFQJ7J5oxjPzq5sByPMwr30ygwNrLgyFmqn/0cXxsr6pV9b0x3H2U4D5s
gddi2ymVbN3DGXM7C3HS53FHwk0a27J4pQvMyQc12K1Vk94UA2awmtsCt4BoIuOKJTSoYACes8dm
yZ98i2LCrcgn19h5JLWYlekcaDPB7ok7PDV9uqVOa0K3rZ67srBhP3V7n2FDB0UMx5No0sOb4c0+
8ZQH2rFPQgyUc0DL/A30LOE72mGhnbLYZMXy6Jh5iXIyvC6k2kOR577T6bPjum/WFs8jylArhpWn
1XqoYFzl6ne/qtEVmvRXq9uHRTh3vlvnmxzM4HqBN2I9ZGkMvglsqGhx9NN2VYwCSmx83MxevlOL
Ks/WD9upr7aBLz9F68eI62ztMk+FRaMA9iMZ+AwogJtl14r8lCu6UgOfNqwgJArUfA+mQw/P72wH
fNthpgsW03e/eJVYdY7ziWRPR4ltXxqVfw3S5Tl1mXM/El9ge9khdLT/4Am9Td32LmgRcdsOqZ8s
ijsgMRbwmvNpj7wLF3vxoib7AM2EPTiLu2nOX/pcVhFJ6YljM6QzXeeTOR/S9gNz3BdhzWah5da0
znszNTFyFuSBKB5XEjylPRXt1m37TdZMhzktt2XKj24K8S0/6PYTmw6MBs9qNI+GaKQcJCtX9chy
2LnmIgSXYJ3086Em5UtXtPuiGiy0aZvko5yc6Wcn++q96dL1OFrws1vIHrHAOaki2FQ+Xyc6PSTt
9HYmjYYThL+jReBwdlUAB3AutiId8+esJ3onG1g3BMF0bnJXLjyLJCJGUPinmQx16FdTDcm+hsUF
60XogPeHBETuVU+fnNmnu7biXsitYA8pPCEeKPy0o4RBFBQkJ7SrAUiP857MUZmlJEqm1jlzmX9g
oDFu5xKQnNLF4AEimVm0jNNrQloRyqZ/Z5BYzwMwn0felXFRTnCYzJ0hYjXOelkkVUy7ARmMg+3l
FQuu0KY8ES/ZkrOVRFbzIISw0hK6edeEqgl2aV2/L+7UrWTWfUtS+UkMm7FkVq9k5SzhMDAZwuwD
wZ94h0a0adSK+bHLEOoAHHvzXfUK8es7YXCYghQCwaObPaAnN6215lD6cY24a8iCndXwdyfQz5U1
ZYTqIIAiP39wgd08JCl1v6LcaUYkihg3GAyTId+/98vqJauLJSw9hjdr0/ex6VeqMTvIQ0VtW2Pa
tMDcMVs1VG65XO6gp7giCt+6SLIQud5qacqY932IKeNaTThraOqEuqRIIfvYTd3IOF5Ycf1rgtLP
aqjHvW+aDbf21YcSW8CmN59Dlxh005fC8LtgdNdjzU9OQI+jWiKE/k2Q0SOMP1+ETvwY+d5BwloE
kAm8jS3rDYaXYBaPCHKYjduwhQ9B2HHyNiRZH/rnBEYN5RZE8CyEVA8J+85fZdlyPy3QEAXFtY7a
tExDOpm3PMFszy2/salFZJ3sapwa+l7DjCis27yIQcjm6xld1phyw3eJMt7n3GdOuGQwpG5aZ9ha
ABs3op+HnXVSEXe97A+AfODu9VtVPZDEDp8z8TK4k+EbraUmfO1Jkr7kHMJRcPMaURk2Y7cFs7C9
S4TuDkY5UFiuqwEVWLBsRpKLGCk822uLl24QA6NJekABT7bYIG/2nwpR1yfgTMZNj+nUVmjHbh2S
Isiaooaceaq30HG1GzoFvI3GvOZxIIPueRnLdKd9KZ/UbPVTOqg5GqZkiktndGLZlzUcbxh5gXZB
9pR4U7/iSVV/TdpFALxX+kuUlRP7EHRKomxgdr34gAoSh5ox1GZgO2DvumdB5HAHNCE5CkFJ3MCX
FucL/k6NP5pjDg3P2AztdETLPIONj3KfW6T3J2Q6zbq13fKO6orf49aBLahpDTlSky/Qfl1a2MiM
NjQ9YRHK6X47uKNzh3y2iv1uGsOlZBADpB4Ils4Y+KsBeeDOKBE8jVgvb07n/Vjhu6ZwV3qy3qhZ
BCw4GiyoWoc76FOq+xxeMNuiKuq7QQ4VaiQIOKwpNtED0grwHkcqbURZlu18rx0eMBFydxlmc7DJ
KFn+7GQ49zmqpQNqMxR4TS+OlmS9iSBiSPoVZiqorEwCrTCe631h/CSePaU2uoGmmALCel9OvIzT
2U+iLgnQgehhwc0dxteyceR2QY209ibbv+ZJDlpW0JpnCK198+txCuWUO0+91lABnrvgwQhh75BR
Q5akhmFSbwo39uXsfYHcffbip24ZOvBE3yBuJ6Fra7NKZZOeBOPTqj2bWQojm1AyLb+Yjo1PaT0w
5E8ZwZKbCuygOf9eji6k3sqm2VBdKaCQqMxwMac1fwiIy5awSCEKGApgykPQuFk0zlkejRWspzyB
ZZjP+AHE1azqw2qYoOtY+m7oZjN9msrB/4rUTXs4AyPSgqypv/pur48Z4kS/WIbjm9wHfgJvrPR7
6zmvOYZIq4Cpj0xX05rXGor78GTEgPLFncSGGQo56TnCV9lOFWfRDJUeXJq6unf6qY28mZ47GN4U
A33eRjAQ31b+/I1iW4XOII7CGdoNr0a6q5vuSEp35UB3H7D9Th5SyB4iVXGnb7zLsUxWdpGueX2q
HMEili5LzHpY/wSkGc7uRFFXk+c6D74twMbCrMFPV7D2hZaW13WY7sJQFj0ViJtWxdfAlF1o02k/
SvutUziZFh6A/VSDjYGWC0x6Hs4s6a3X9z+ASs3Cupv52tglxw1RnjIyf+QM1RxKwyjpNc7JOORR
YVIE0wqe31Y679rYCayDGsqwwpwYSYc4T7pHDLy2IB7SGOqnKvR0cp96WTzkcjcgyqIn/4z0DqZ4
bpwie4iQs71UQOlA8c9dwj5PPno3X1e1XvtlubJmeutG55mM6t32CyqlxkfjLQcJYttX5CtP67hv
+RkxHi9oHkOoNLnnfBlC4SK5WYblbuTuV7e035Sw23bJD3OrHjGDfiwtqvXGOSfjbfLmdRBo47N8
8JNuCSUZzfMIX+b7DnVJGpVVNxxSAPtXrsTAPECV7qTyiCalXJe8gA6DYD9RhTjfh6Sf4qoo1V3Z
eZD8c221ngJLHnH/tXs0as2uNlzcN2U9buFmjqONd4UMKZQc/Twxj7zMeYyw/8PQeTM60y7zkJ4A
Yr3MWdTXBDLT+nOqyCMnfOMTcDmrcUGuzYtj5/iYZ+XBc9Nnb8SUJ/Qi9nbptrPbntUoR73yCf2c
SLnx5nxtG/WQQ59mRQoGI7o8PVEv0zHSt2PlYSsa2u7ImTrqehrNRlOQsOyGIJTKT8JkTDyUCjXd
0LTHB6HDXY9MZAVh/AWGHyicaVvyddspEuWtnGL0g1jEc6QwbHHosv4fZ+exJLeSpekXGjcDHHoL
ESojUmdSbGAkk3Q4tFZPP1/Mqq1tqsdsdrfqVjGTEYD7Ob8MrLb52NLKvtGm4tG32X0O3haEq+/d
es//qTTvO4ltXTiLunlZFgftZaGd0JxM5G4tsdpOsPzsG3pRGhgDsKekMnK6Tdv3wW1/tan6VbnB
b2MFOWx6EzCqbT9F1f2x5yy9jYtsIpuUM2euBrKG/QMqqBdRi7fAtKdwsaFnKR3bg5oHzF2qcHE6
vgaqRHtOiKxEyd12+mxs9vepJIB5UUuL63SzvnJ/W87Sdl1wQe25YdvZdOKmBWe701leuKz2OIRU
PDVXwSp3mVckiLx99adjINfvVZU+aGMDqCzX8VutrTnGK9iCv4zi1kxV8cj1V5+81DSQi+hiAkaZ
xcSp5edztLtiMMOFNE8nSgsGmdzPmLFoa3tyJ0mLVS/tTxN9AK5AVnCgKj9rIFt3551iMPTG+yDT
R6ctdjsKlL39yaty+lHhqf03CSf/ZQQkvkReUGQPHbK097RI65NLkEBcW6X7NHRldwzS2X53YLRv
oF3lbbZyEVN/mZ6sueN5Jb/EUHTOoPUIx87Y3/etneiJmKVOTC00ifIktqgDJisRM7TbH2QqAmJq
Z/vXL0sZ25a3fi+mrnyz5rpKI0ZJ+US1RWaGSovi2oip+2DeAHOgno/nIzMq4rwakxIVWRV/dj21
5LP3+mytfQcaYnVPLqH3J4O24b81637UO1UgQyJE1FkuokeN468/s4YTymgrMgBgHt7KXAxn6gb8
Mewkhtp4ThUFOvCannEqvHLKY+0IZ3scMEskqTEyY6xl3r8JtztNDGGfwC6djouhq46bo/P3WvqD
ETY++50c/LmKm750Y25D+8Df0YhdsxdXOxvkEgkdFH1kMH/xK41l+ulBJRzMuncfM9F2YzjupEOH
VWuvL2tfbJBcMv07FLRNVn2bAXEzB8WOmfFWlXI7MpkqIM0+FdFat/lD1fTAVkPFOqLXkdohZhet
DlaJRUIiBtnCyrD2y6Sd7gGJmHNazDSNvKEzka33xbXlivrdUAv4ILOGJFd6TpPOqevbNmb7SYhh
5qsd/WNfjhOtpBM0UNFvccFVl3SrNT/Tg+xGtm7MB8PTXVRkLvEXyJhv9iK2X4vZs94UeV2R8reJ
/iAq3bx0xI4k9uLNboR0vnhZgp4bdiuof+wG4om6rkrjjOMuLLtaEpeTujQXTF7/BQHSnrepF28M
ejvWcQbOpar3D2Z8//tsafG6dRlTfJCrNZ7Gyo+7TKgjqnZCYPapPnals77z8Abfh8HIXve8bVFp
8RscCrkqj0ZkH+urmedU9Gam+I4hz/s+79Yaa7tdIJwGQsFCLZcpEb2TPbeQ7l+yWzQfYNa+Lr4V
sPytXpRRpHF09YC318vXx9Lsa1otl8D/7rXonnfiGC6m6rpveqj7P21r6FOzz/vRS6vlaLQIbmoQ
hcPSuPu5ZI/9bXhbbUdl3/jn1Oyzk7Oo+Zplpn3SNReDoQ2GRhbnY2at63X1MPyHtIrLD9OYll/j
Nta/UgYY/qlH/pO7w/w28cOOc4Fzsh5R+xD94fjf7HtP8+CboANGjcWgDfZvJQUUF5xm+ztxSZ0Z
Tv0wIv8psAyk54GR7LWx4LeIt85pY7XlQDilmNt8ClE5IihDrPCz8rYPf7coLmoK6xsmpL8dTFk8
ZsL3IksuAepcPwDl6lgRyJJY/MPi2IL8JHtNCqcayjhdBvW1iFz/MNK1f+rMYnzfOnRxYbaMv2Wl
uoPf5HniDEV5GEYSOgw39+NxNu8jY+D9LLcF0nAQ7aaToTYt58l39Ty+SRDM7EfWC50l2VgD7K7V
/BZ0ugVWumMiZQFgtwYl+jwqTCIXsDPJ88xP1lZMWdwEtXlOpTnyyPJBgFJRUPdgl/fREGYqhJQS
H4FvIuM30JkPXddXkbXUHY9iGbBH5dZT2nJiRCJtbZUYy7pzYZTeZIXUja+/OQa3m89eeZiD6bdv
uj2Vm1aftEazhCLrxBY7hTf4UaMsHJ/8NyGfa/E8zUP1PbcW+9EoR/HgZ4t1f9Hkk0hLZpRxoA+x
qpY8nHencu+kNySkEOp1KOhnMsZeJrxf7yuX8clJ5deqNiw91fcOWVGsZwC/oO2aqC9N2jKa53WA
E5qtk+PNV2XtINlaMywuP+ZVHIuKGSutTpzMQ7z71vu+NjMAQ/Eo/Ha6FW22E8rqMazL+kV0QRUX
s/cdoi0ZtKC0xCJMz550nC1THQVl89Neh7+2zQQ9p0TEYxzd421K/02BW4IIeQe/br1Eqpol3x5z
IFWDYbsMKjZ91+HMLeq4NmoFtlCe+NMHWkWzq9ETVXOn0S1n75PcXZ7TlTYVZcxrnJkSdYXDotrO
/mGzXBqCiXDrVS1DNdk/08KpQ11TfOIP3oMJmsuSJwDmVuOrdGc2A8qdomoPfio2QBaPlKNUCxWx
63GBNCKNNmV+oxMcd+ds4/XNMobi7nP27cue4XRUsEIx7+Zv2LgyVAFUR+WfZpnXYedzM6iWNq19
n4ZQU5rN4b9kodH0f4gELBDu0Ojac8gAgmUV/uNJhk6RzicCBT4Cr8mOhq0oZtnsc6WKV78eb7aS
N6tTv/uxqEPTZFRk58eOQXGCPRtZ6O5DfyiVYZ74dtXzvmTBs6Vy52wiFD25PbFRYmNw6qz6ZVAZ
/klmnkRmojh6GQitbdrPOvfiwSyNSPVrH5NdeLUrUK7UViqsNX+C7QZ/jNX0ItqOdIwA+TAF5Csi
Rb5kdxaY2zUZNnoioKNduMthiCsBM+tU9Rd7Oqv9jIMvQyYL7QEsvgGJEVAzx4Ph+GHpuV9NJp/S
EfG0u+bBu6IKPPGNDvefPX56HdkDJdqCvNR/tkC4h9yEBG8GbYY5YWVQ6k13LjcyaVoBu1pXjf80
7uV0pn30sndeMIeN6v7yfy3CoLXzMGA3D/kLTcmw8hl29pQfzKK/5wLuTgip7x0G0xFRm21OZI1L
Tr6zuJTr4J623Xib/MJLcicPbgP+8BOS1Sc1uR/1lo8no1mtc12v31Kqje/s7hRDhTixlk7LAAAe
q6U5I0A3iHXuQe900FaJubbvstAGKEGZEsdbm0mm5RDXWVMng+zquLRKn425v3lyDg50P6twTQf7
hQsstnUVoAN2xbmR2ZzAY8J5tP4awiJf852KYC4SHcpJppHfpMO56kWJ8aaZiBNDl5Dbu3dys/wn
FSWXDabj2FpN/dG1XnZyKyWhS5UTEzop8Vnwpo3BGkRL1h5TO12ital/dKinw9kioXAPWvjKbVmT
qZ+AiQgDZjop/xi6U7CVw4ufaSvhTarfgh1i0B3633xFIhw8cqG1a/xYSTMCxPKsqLGaPy7u37jL
BZX2Q/kqi+ljGxs71LBm0ZZ5Tey2FMMX2SSjMp3A0lcbXMQpogmcMqHVgs+DYIhkZTb5YC8qHmyR
Nn9YVK/OXn/fF/u+gVoTaEDgP7c57PRYJK3li1PqkL2YBy3gzwDfD7e+x3MFNyApcUpWf//ht0Z1
3fs9PSupaLj0Ji4ewg0jjsL8YqQ2K79RuhEPNTXN/vqNWZwMbzkqRmZniZt8eDKbtOIqbJ66fM+A
mXiv0j2Du6ek9yjt8ZYapo4tozF5nRh4q9b0eHWNX0xDzW0TxfSsWS6iwUT5AvD0WQlecNul6yj1
l68WfdpjU+fbkZ5qtMFTcJ37bOd/6f2bV2U/zYoxyZK5xb6p2dI32KqutwwYH77qdmhZFsZ5jJ2x
6aPVAAJx2DM5d+4nhKtY1hpjPm6IXhJyq39X9+AynpyfqLDH6xhU82MJMKqJVolzMf3zZMuT4vJg
1VPPPjCc236+ZbxoXB3dmJQcKFBXsv6sG0jmyjazeB/VBzEPt0luDW4BBTRt238Xt37YbX69Za3f
rXE6+GX1UNcIxoyUGx8w5aO6t3ZteyHCwnH+8FH8dkveaN9n99a6+tPW+zFVRWTaxd+8doEFO/HZ
7v0QLtUMp7fKr8DcEj22S2LNK1mVdvvozCU/05gOYnJesJk9lEtVRWXZ6oO7rjJ2GQYeGrpUIsvk
JbfN7d9mjf+ydb92OzPUPTsApUBrIU3sRm3+hYAf2dSNIKdWu+klysFU1aFYHDPhT5BPjTO4h43c
lpBKcNb5nZFcBLs6Gq4ym4OZ5dyr1oDiifOjpzglyBnRYq/YzSsTZvOgyQg4uHDW71lT7VetGu80
9HZ29AxDUQlt52ezyIZfnpTz1dgX/0IM//i2FdV06RqmMOan1MIk1C3epdeT30ZDR/vISs3GXzH1
4xi7GIlCYS7c5ls35JHjgoMNLc87F+FYs3WPX3VAQ3o0e7b6ybvRH7alrNK3HEQfnCvX5Wlcnf3n
WKfQDbMzTOfAlF0ZV3k/UQIhiT8t8/GAiuZPnjnewyKde5ivIW9eWRlXtxrkl0+Gxwuo15AQLIsA
qLeq3zC8y2namjXpC7/Dz7GZJxOU5yzzlKBOpsIYrAyXud2kfMODVaOySr3vSnTrCY6yIE2iUUe7
GceDt407NvvW+lr7eb/oPs+edjFMR2CK9IIEy/qxcxf8IVks+zf1FlzLuLTJugh5mla/OWlR229r
xtlueBU4Xo2+JQw6OaMBm+hMVeagomrwsjb23V1AzqXdqUbbD+mBJqAI20p36CE8/jF1tD6Ud6CN
v5M4eGQr3iY8j1uYrw1pqk3rq8deBFmceno4mBg5f3R1m87YYAIrCvoO30ve7q9wxiWuXQ5LELbO
kUdL9P30YsBD3QOlbSsk0qfCQL4hlKNN2dpCw2x9HgJdM/KUm7pYten8FKm36chwxHZD22JG1Rhk
b4GGfSsG+1+QVeM/ntItBEte41KBjaSdbZBrKUF1y6WJ6iyFusvd+ygyGwfLr6bvbpVmUWkNy2EE
cnsPClUfvNxCwZfp/BbMfvG2MmXf/KCwv7OD29SwDDqqHK8+losvrls150fkCEFkZE1scWFarT1k
cetsW7yh+XoCiRJQ345rn+alkZ9u58JIDj1k0w15QXDHz1ca9ByAjeoO6nQb9l+twTuH9DwHHpDD
sJeJk6/zUVkMSiaQRbxIjDzhWGTeWaVLcLarof0jiO1ONsLr4aGM7lOS+PQyykyeGzuYPu11WZ8L
D0DdmynTndIeYLMAWIu2qbWPRFU1zPlzlrht1wG/3TtJl8mdzwYXO5YSK/+atgLNu2WY18I0h/fK
X7J45RlN8q2RJ8K/+niYZjMM9vE0zE0bLy4dQk6BUFKU9ZogNNremBKRJbZeP576XIMrb8qLXMCB
x7bgggk7z8r+pVWVnXakTmuoPESLjkXPJ9yLfHb7VYJCKHUIzFxcfezD4IpizN9dx52ottD90Wfg
P6/zuERaITjSVrc8uniMjtaWyqOeRudNVmR9zBuJ764z1oz5bf8T4bDJtRBUj86WyYTthPpFYOHQ
t+acm2dCY4dkKOxMkcZmAHe++F15CvROMhGqil+ak/ImN3ZuXnX1UANrHGx+JpmnkJ6D4WOyWrjm
pkb2RF2NdDkRsz5H1bwTydVn689Rqi4K1sUJWzDdOPPtFk+ZAHxSztzHhbIpGOcNZXzebYNjjT3j
l9/l1TULAHXaLatUNLI5ousj08xUgrPVl/2UrET3H9pybcmBzlkQikCfd966a92p/JVsf5tBptkf
dE5sPVRDiZtJb3GQrfYT682ACoAeT1v7xY8AhcVD4ZNRNrc7APtC29VMhAJLCHzRPs3YSXXHSZtt
ffbC5lw8rlWVB7HrqSrKinFNclpPz2s+9REfPB/rstRHkDV0PUUxHT3Oq4fAbmgtztb26Hh987Oq
4B7Nfluupo0+MvTGTD9pjzXdCJzxLItg/dgGZbWxu1XVjR6NiTLi3InGrTMjzIAmMBoBLwQRg4oj
EgQvvktZDf9h25g1ZGlG3RzE1uzFvt3zDqfBi+BfLERn5ynZabYJzM2Iq5rijoxaX7oq0YuM4til
+UsezEcekZgTmy2gm9GLlvEwuheCtZMCbg6w59CoNql8Gp7Q/+2qiK1ivqgCBrskD6p00Bu2FzJb
DwFduulWXLvM6I5GLhLmX3Xwe0aZNbceg5GD2jPEFJeayc6ripcA0XDCKHQWtoXEztNPMpW8eguL
jrIIYRLWY9GWz9liRKaY34qsfUl3CI92fO4sNhWnbx8D0Y8Ik7R9dipVxkS6kVGSB48VfoQHj0Ms
WfpxOpcwx1Eqsk9Qz2Oh9a3onCVKUcVZVnbDEGmGjZF+m5fxYFh+H5O1mZ2gERO+jhtqXnVOSaZ9
2CEGAyRwsLjWyWXuRfUZtXbzgSPSuC6WMC+9okXWKGaT4yQo2B8L/6McguVZmfN8MTux8GrJ7JNI
FTON/XnrvlqAqwenzC3nmtXtuoKVIAKG9ij8Z4/I9gTBohkyrFHdOKopGtEuwxq0/p+gMbDOWXsb
rx7e19AZyaNDnucdLc8rsWcr+1LZODGl9LyoqlJxzPldYuXASZLdxF1YoWPJTOjIkpAySFjXX09z
SugruIZ9yLu1vfY5GleL5eW6ddXCHVtYALJ58S7H7WfrZIBUd+0canX3I7Wm9s135PrY7agQ+qYP
zppx/TLP7nYZKioAGmDvxDQZtOfKsX/AT09n5XvI2oVX/oZTv/se7xDKkI89yf6ZdTbRt4Ee2tth
ACt7skmaqip2wFBx3HzYeesnHfu0CS+6Tcddly7zkL3Du2LYjTYt56NsaVmCq5P7yezmBlElO1EI
t9DPL/Tzml8BL91Lrs0ePtmtrnqSSE/cufhV6tV7rRo5PQRBVT6o0hubWDaqskKdjx4jni9Kj1qR
wY7dXvH+efUuCAi0PNQuan3YSIWElyGaBZ4h1NO+X2g5GV88r7XjVgxjku7VJ91AZQgv+hz4xWvr
DbAdfjDvVHk7iLdrt+0PPSpnzvhp5xCYm4vQ8Efhum/rK8hWcdz0Xn6k3VYjU2pAylD7x0vKmVrW
sHBDsPpP3GlGFrnSbm61ZvgfZFE8+F0AfDFvU6QJfyyAokwZZ80oHmtr6P/6XM0If6b0aLdleyZf
N3fDCV1NxCujH/vSrw8ojJtw8cf054httSDB/wh4H9D+WOfLB+LM/EvKvYgbPeIL2CF9C2tSl6z2
/vXZ8Mrvlp+0Xf/UQUPorFEG140H5KnDlsrHYKFtiQUf+x89eUTTyfxZ295yqYKJLWCYmtPei+7i
70V1NlyftYjOFyY8e0pUsZTJWizrYUtpGcj3eSPPox5BnIPyvPuTCpEEW2i69ozbGtWulCp75xzp
EANs3dlsCOsORn5ZtuQu0Uvdfk40jSWLudEPoNzmLLb105sD50Acojo2NqEayCvfQehR2PtMsAQi
VI9Vcdd67E76gvJ7fuqKtf63SSRc5Ei50dLtS9x7jn+s6yaI/QyHSc30GbmUaV2qTDmH3GqXo6U3
O6I1YrsT9e6bIF8UYb+DKtaB4R9YM6YpZ6tuWlxe1Bg8NoWJ/XUYusiZJwcw07aAF3bCqWFz7adV
9R7rd62TBQPJfYcN/nS684C4i79MrcwOvXT68+pu89UeWpQIwC1vsIBoRNt7uNpeVidhT24o5iW9
BE6VPXvl7kf52nvRDE722Wf+9Or1tnEyaDy/tX/Agt2DbHkZ/B6ww82kde2hFV8d2k3CsW0fnB66
th62kkMAQl9YGTyGMazx6Dn8qp1XUG6FZKswq5tp0ww15gtqgHYxX9V9IHeImQaL5A13NvMDReCh
kd2r2IcfOtte3Np7oZz2uAcrEEVZXgrk0ubefnQCATfw0OPguQZmNquhkM0wktq0YYzuDCxbhpm4
Q3CxBvPZmRYTBCv9t3TBoeJjIkyIB8oz7kjmaB15+F5Lkb1ztsMVwfLNhW44bZntp8Fybgp7dDLa
KAAph5pv1spEY9n7qfYF2sbWOTHxVTFUb3ay3PFNzRTOlgaHOAHseN299d1rrb+qqt9mUTworPCG
C1GyQ/DdTzrY+318cU3HpY51zU4m2vgY/rG+24ZgOfVKZCkvO1or+aKQZ5sEvjolbTmSYMl4d8sf
xghQqwVghwetF24aikDlkFVS8t5MbwKSMkzzMTtMliyTbsthAmqfmGbftELTUr8IFZiAMMg9XvI6
TRDlQn/z2nYTmZOL5a+JZQkOkBbmYJlHMFyHBiWcitv3iXLzZNUyC0Gmfxh1vT0gCa6iub/zbH1W
H+sCTrYYnPQwO4ECUfSQR9V4WkxXtfc3GU0+l9dtycRy8gZUCR3mqxObQHPyaut5ND0UyAgL+DD9
GwEHd4GpEiQYpvpQKR/lOrxkqHXxTY5jBwBhfYpBk2cxTJfUl99yjdSlM7evQY6/HKPLQ6ZZvAao
esj1H136L2tubVnNL7lXvaeN+10N2g6bhiKqUnpnW6rHXWxcAbXMHse1r5Ni7Ry4fL4GJzPm0F0C
O9nuI5ciSCZ0c3SSPcMODVOjCBEi/EtLmycPkWKMtHNnUMjTcBwQ1S6FfkzJrQ2rEdGWMVtdBFNu
RBnqMMQQ2g/NtX+pbfWml/RRCOdnRkDQXmB2nfP0Klv83yVnN39D9J93+5CDzeHqj473xBj/2Noi
atzi+150PziTOrCk3j40NNpcteuXjO0LWbqIPmWRridpMaywaq9PPJE/8ilPss19H7Id4Yj7bvXO
Y7BzbvCCIgIttod+q8+kX5wRa7zJ2ruiIOHXGUBbpwICV65DHhdr/gNF2glRoxXLxanjJpsf86GD
BmBSOASBAVaqKXOwdomGYEXhVvTsNUCoUrSM2nyLCYQxO7bfJ721/unWNEccsWY/eU+HY078BvLv
w7KQUJ2hZAqM7EnYznJA5ZKHku0trCz7gwfhw6et8FQa65sJL5V6GbTx4L6KZn9HaJwmMBexOxEB
VJr+FPNdx0vgfPZGfUtH1M9tw6+YmmV2wAzGM+/Vf+8cXtQVaucvqrgX0yd7Im51WYicCGT2tijj
okz3mJlT7ErxIUf0+m5zIHaTDp91i7y9+tWKLFl2O2E95mArMOaMjfeRbcj6S58LO0Wdg16f/9T5
TxX2NNQ0K3NF2T672PZSzAjbaByMiQwNY12i3HS+BytJ6cFwwo4FZWqfkT1yDhjb98ZMkZjO7RjN
dBsyq6e3fgqQJu7NsYHAu8AnM3YMqH89RCAP6GM/ICKBYdeXodc/d5cokxlnDi9++c+YkBvMhgUE
2ZWfMLVPsM5pZFiAjqobsN6U2YXX/Ks35+NqrvcLHWUylxy+H1fFtYO6sUSBmuTShfnu2J3bVnGp
SjPy0TeHecNsW25WH6Ek8NHKrYDbUyVued5ydxZ8Wbb/hBJ/BBtzv/UzqjaPAfJGBdX6lC4O1Au2
+sSzB3HOfAmSUAUGEpFpPNTVyIFT+cFvhDHmSacjQqsOab63VZd54TMeAq9NcP5/I5EY7Dedmkuw
wVEWILjnqgV2MTdrPwzagLVru7+uWZG7WwVl+iR2zfuugC4Gq0QOzdg28spPjngaelA0M1/HG6aK
16XK4WQD6D7UXp/kdzc/e7iss7TK+tKn5k9c9EwIO81GZLjwXhHNi2ebiXhqBCKkFqrhsHZGdwA4
/5ZbxYF8X1aL/ba3LBsdmiPpbS/W2v61Aju2BQ+YsfddCK73TjH7wUfVdNwIhLqArRjXet+cy24y
kdYzeJF0IUYACa2oTrcpMZH5ynY4or1667zm3FXbyz3WMxxS5jprxbymxfRYmdZFsBUlKAn/9neX
ZqDU+9Tbv6UA8StG7ESTt24HWXCaGGL8kZl5Gkt48CjrO4kgR+eR6+PszJzhF22i4LkaeHVIA+tI
ODBM+voO8l5Em8dZAQPEGLdCR7fI3Q6gC/GU7UtUFWUR9y7MEm4KhV5XtRci089QShumCrVG/i7d
4wj3dBC4GnRqPg2O/m3uhAOSU8G4ZvQCeARlXdBm5r+sXe7oNn5XFSwqanPVJ2rFJNutPujZBHis
oCMj2zARe9aleFk0/zANx6KenrdydZ8X7DxhldlGdPeVxzMq/GOAu+C9sanrvGe5J41k43akuCq8
XRsTjXAXGW8rfjW3c7bQ69IjM/djM2tyqdz91ljriwG8S1PH8N0nzYGqpHO2BXfV1DlAj7ymZeKq
/KFtbBUbcFUcYgIlgu++c1a+loH9mhmNc+E7qUMCHP5O0vm+tV0eg6I/rab1WYGJHGBd/tVqZ4it
eK9R3OumeWOxeqbA6EphXR82HIkhXbYH1RdMOWDiocxH8gnX/geGOL6DFsWUX5iRYbJD7sb+nBcN
IESrr6wUNyz2WzzY8oxO55+3LDe3bf5CnqLEn7nOOt2/ZcFI5XrDnGwu+oTKbyQwgazjaf4CQb+7
gZQNxqJePQE777Xrh6K0oMmb4+baN9fhiS1ccARx213/hzfAPJukJcpyEPDyCFGVMK65sb7UFeOu
IZvrNq0XUcw1xDN4u+kFF50xHtUC3mVJyb1pRiMqDO/L1NOP+v4NyhQSCj+y3OwXXaIwW+R4MnlJ
on4Xb7IxnkbPfEd08r4SIANAvSE5HS93VSTJc93Dvsvrtm9Rr/TFaotrvdYmnifvNIHx4Gy/me5d
2l9eTBKkNg7fXnnIAablwehmELO6QpAGbGSTMxXKTr/l4/6FK/J9sBvsW/X6OKXun8ENPkgBYs6n
Ska5RhN5qXHLSwVw4t1NM4+9J4t4u99bleepqLAgymUN5+RPzqXYaf8Nx6VGcm/m2nntkEMc5tVe
TiL3zLC23OGT+vr2qVU53i7EVKjdFAq3jerqxnGqZC1ROds0qcQjIsBP6Izh6rq5+eSmRv1P9M30
RnZMleNRvv/otTXLa7l7xbPk9v8jqr17NReGLWetxNcwT/NBtQtUXsUDZje1m4g5hRcdawDhgUTZ
ycLMbAhyI2MXG/t57pzpPCDePnjacip4dk8c9jnXF9fqqzoBiq4zzL7h8Lg2d38x8wpgs37dYdbu
omx1mLvWinACro+D4UHN5jZGrd3oKSjLi83hR2z/zE0zy9hm9dDkrXn5X5ZFjlfON/TAJAueRFOi
0C/K6c7NNn/+z5Ey/yGKwbtnZ/yXhBGZu0rPEq1eHowPeXb0oZFiF2Iosust+p9/xn/IqfDu6Sb/
5Wd03CxVoDfzoUBs7XKP7RNxAR//8x/+HxJOpfffclhUMdrC3/f2YZq1Q1CZU52D3QGIlpkC9SKp
PyPG/l/RD8sjlL1xdPNqeVAVQkkfrhCVTrX9PwJHzHuAxf8ta+L+CfyXvylcnlFMVrrS6qTfgOIB
5Dx9aiGe6H09OiTcVX15vxa/Mink/yNN5z8kj3j/LTcJxmJs10zsDy1XxoJnD8UieqiDtb1Tn4oA
GmLq/y90V/6fkI3/zdmZNLWtrVH0F6lKOuqntmxjGwwBQiATFaRR37dHv/4tZ5SrF9lVDO4dUBXJ
kk7/7b32Xw+olqqJbM2ajniPblnKPRRae1CH4unyx1yAjtgz6IhjYZ4w4GoeRSIOeadD2iWo0bt8
8aWmPiO0WC5LvojCwVHtA1xgqsEQw7k+/ojSxWqjwjy9fKOF9q7N2ruhksOrjKrFQbFzZ7fpS8xu
X/bJFdDlH1bnv1rZDJ/CsjdmZ0b8GVYq+/tUjsDx2iCxT1QgcOlg48+/TiGeEGzTZ3mXCWLBTRip
R+VKpNDCE1rnpvhXMxiTlNM/J1ePQRtqGz0Y3LtudO1DaI3ala+10BSs2cCUiSCxWmDmxyRHBU/h
pcZ/+KnvM4+PazrWN4MFVUkv7ofiXRE4kJ8/d+nZYGSpQgZKjGmcBcQzuvKNzJvnBr3M5csvNOF5
alyl652NDAFbaxR+ZxI4OWGGMT6nDEcx+/I9lr7t+YP89W01TgVdpQjVo15/EQh4NbzWzMafu7j+
34sHeR5YTeECtGIOSJrvfdsyU75evvjCQDhPjZsGrbBKrEFHAosPQVMdiiTmGMdF127q0K1Fc+NU
ynelG6/wq5Y+x2xEYScx9rmrJjDfNI6Mm60e26/61IOhFs2VwWSpH8w6O4L+AiIiXCltQLRPyG9a
XeF9/Zkg/jGOzMPiGDJKdJTWcHT9SP7UWiqta0AlDRjSthGbcTSct8lo3IQTAAtHRUd1yliD2wnB
GYwIw/SuthwOSUNz6/tYg6UV4wXExH0XFMytKxvh5Sa3kd+6E1q1uHPGbJciijwZGmclgYrdoupy
eYN/1kH7LIy7NBqcd0R4/ptR1f6jE47YIPH/ASbiLC1QBvcG2VK+LlWd0xe7cZHgtRPy+hF1BIXU
gr2ho7XDS2qEyg217eKLkjT1TRn3vqcg6ybpqigf3b6V66otn8vMDTY4/CRYxsJ/wT9d74mZQejj
8r7L2A1vK5xwnkD9cIM3Jvlpx6LbWlnqHlrLtX5PDgo7igOcMjlFWd7Y5OSwHbHje38qimOZjPr7
aKcGDTHzp0MK2kWujMxuSk5Ko/zKxLnQEs3ZaInIwOzZg4/HKScrQD6fRQfADNbD+ONy31og0Zmz
OW3KO9OeSmU8EqYMwCbatSO+nbZ4byzQGdz8SnNfepDz3/8afRrVEIi6DBDkDupdUZXUsErrZqx9
c6O348Plp1m6y3ns++sumqpVkEdZZ6R1mmzYgnL6UB36kjNbQxHxlZF06S6zkTSA3KP2pWDdGw/r
IKHupa1QOoQMqpcfY2GoNmdjA0QVcMZp5R8MuN0D4bBoJ2ENRJ8brOeJe5UZOYHEPnZI2bKXBjt2
RB1wu678+oXXM4/ZG6sqD22rl8dM1hFnpnTlEkPWClXDa9PbV1bH5x7wj0HOmDVcyBOItIv6/BDj
L02tvLiL2P6Zu7zqng0AJQpan8ufY+lWs7aLNAAdQ5dPx6mxMMO61rirm1GDNQbJ+DvnEdNDiZtB
W5UcR/z63D1nLVkEqZHVI4OR4GhtlXX56PWN+i7ZXbbIKa3Y/Jq1SN4u322hwRmzFo3vGpytrjuH
SkEHCvLwrNpEE6SC/9l87hazFUI8ctI5jbp/EK1+S8byjd44nmlOn8p7FfPkOK0i6Ho473f/1BQQ
RjnNG5X/lZrp3uceYLYoyFBpKU5gnqGWFJLQ/1oU8lxOZy9ffmE9YMz6fIo0tqgwwhKNa+ucFNfd
LeiU8XML+3meWVgPcKSrEUseBacxYo6C31Hq1wK6F2YRfdYZhQ31Wz+DX+HmWMFrkCCtjPHgKhwn
5leWNQvDyjzSS+ZqF+stKKXWeneMB9mMO1XmHA1dWWUu9IF5gJeNKBPpIDMhXknEEwFu/Y8EHfrl
z7v062c9zM0MxRUockmz7ZQV2+1kHSUwz6ckjteBFT1evs1CK9Jnveys3slMlQ/hIEdAKPnkm/b3
z11a/Hdu7RzUfLnfVcc4a76J1P6Gh+oa13fp3c/61uCgmfYrGr8eWsWmKZ2HzqJ+6o9pd2VzvXSH
WffKIt0JWAIQ8wOBJC/AC1gtVKdrs9HC5edZXWWbdwk7Bhi7utkipDF/qVh+tzJO3StD9MKXnQdw
oU3R8BPVQG+NaboLrRoVFP7e90993HkGV1MYWCj6zjkMff9UnU3gKeyay9deejez6RNXSoudmOVG
l37LMObZ1Un011rOwtw8j9tiG9OLZJLOwUJ/Nti3dmygoDoF7V3aFysRfm5HOM/UKgBnZwEcnQOD
/tq3FbhcITJu4BT254Y3Meu5VZzEqYDaeDCZtfDaIux/1P2nKrw2wSwdL4lZB+51nctbOCbCFmkJ
GwnZGbBPcG3xNTSfOKDYiTIvSqEfcaaEPCdgEvpcG5h1cHakeoQ0DVivTThF8lx0+hrtz+WLL3SN
ebxRwijdWnriH9BpnSqr3LRdtbt86YVh+09o6V8bCqPrR/htlHwkcNiCV0Ty1FsVnsWAeBku32Oh
f2izqQGPKOyWJnEP4M2Drz5q8jtTz5OfQYlm/fItlt7QrHFZOihemJvuIR8nL7AAXRFZcS3+6c/k
8o+l+DzfyA4tc1ITCDBWWqiPDuvIuwBz5ypGLnFrdoq9D89rGkWyLOOHWP0aOwGpaIY/bcJeM71Q
2BgGFEW9iWNEjF1oZyfpNpAz8ipftwIFLgGhX52agPBYIMnuFQyXYRQoqz5nKWmaKgwxpJme2RmW
h7AqOVW4XG6KyHe/Jx1nU6uoydRr0eiasfTNZu0Z15ZKd8VHM7G3XGuZ3t0PvURnzRGYnWc9SnlX
nAazhh2fyulb0pONpBAIuq0HqX8tJiPbTXpbfbiDgZzvTI7LqLZ5HS5SWK2Wv4v7vr71g7PUNg+k
9cXVC38FlKI5FI6O0NMCgTjYY+ax/zD2vX32b8R15N4UyUAKByerSDoU9QuScEHhXrV+GWLyT2oZ
Z1utPztXJ43zjaLQdxV5r940SdJuBVCc+gyS1ltKnIEalmvDQc6Ghz6+s5EhIBJqxxRCKzAkW3TK
2bfi7zCe4vCHmn3wueoOZdQIW856bmMN2nVuux4jAMd1QrieEYzGO9gBFg9JbJQ72Lf+q6Bie7RD
1fyq+Wl6P6YOzqChlCdNV+sbDUTY7UQhP8UPW+m7AuXw0zBp9WmIz55HYFPo2LXxG6Vj41VJ3Ppk
BWFarbBJ5zdOKJN1iPPkvspdCtKyMgHPdcWjnbZqvCqJU392CNZgLVmrFA4nke+wp0yPhozqg6g0
gaLBFwdbph9wDXwsdZZWAl5TspsYo9SLaLXizsrLNEMahf+uIzl4bXcavOasgsggsHc0vhJ7inA7
2DiK28AvGdxtg1z5LODO1gmkAKDKI4XoEmEweR8JAv6znkQZwbgRFV1yNheDH5Gc2frCTz3FpPno
Wsp5K1ZHyDCSRMkOu4bs3BICO3pYNyu0tdlFQGBzX73l8A5emEKhU3OM8BZiQHP2GVUk9djOQdod
evypRMiQNvq1FNOlAXS27grzsKncXnPR/+YrN8XyrmIyVU9BfGVmXhja5oH0sD2iiGWRc3AnPIWi
/mLV7tvlUXOhk89jDcNoygvhMGFGNu0kstARuAj+8/hajszSb59tm3Q715rQ1KYjVv12Z5aKhK4E
1vRzP3+27lInRR0nw9ahTdsB0HUU3nWfym0fT9fWFAtfdx6cBgUx78ClEY7gbkBWr3SB3Dgr34Y4
vpZXsPQRZrOjGWidMyBZPqAM8pyqvNV0ZJ5nGsTlt7T0CLOpsbOQ04yijDEClPu0NZ4B/KBBs6yH
QsUFcfkmC6tUdbb0anAn1U4dyaONi+LBAmAi8Pn6OiWeqfVizB4vtZ+b36IU0e2VB1t6cbMpyjI6
FlxpoB+nHqZsrWQbxcdxlgEIunKHpVc369sM8Hmgy5BSnhp5sPdXefkE2XCtueHm8nv79zNggfvv
nlNvisCdeurugaFXOzOLNewCFbChCf3P5Vv8+yG0eZwXXBINwgrjR6Tba3X0D7KU70EoTy3VCe/y
Pf7dzyFk/fcxJErOtpcUJge9wZGiax+udi0e8XyN/198afMgL3LUG7ICCZABxAgr6zWza1KK+C+4
p6zzyZd0/j5/LYMnJUyQE9OWLN78hhbU3zrAEVd9EFZo0UBgXH5R5+/6r4eZdfbeDie8i310hAl4
Szkx8Zg6J3yXevRFZFSaXFKeMEDlV55r6eXNOn9fu2MxouA9ovNaQQDUu3xbR3dEPa3cz53kUiH8
77szzXSEd6I5B6EVHyRd3zVuVm0zCpogQ8hQcCy5jvP+Uwd9mjvr9YZMnFCHd3UckEX3ctzCwsE+
8Hz5+yz1x1mPD0dC1YJGkcfIPfnpPjAeIfNfvvRCP5wHVXWgtEyrceyD1gwrI3rSiW/o9bvBv5Kx
tfDT59lUwVSXqhJb9kHYzgO7agTfjqcZ2pUd1tLlZ13c1nIfjg+XTy37e+AML0Vk35OIem3LsXT9
82v7qwe2naiNgp98qGz8K0XQnFJdfI0081qi9NINzn//6wZRDkYMugJd3JxOsk6Pqp9+aLq4cgCw
IKFigfnf6wsHF0BRO/KYmsqXugNDnqn+a2FYxjrPsWG4VunvrErUuF4SeOCwb698mqWWNevkblRi
Sy8aNmbGD9l8LTGptGIfmVdOFhfGEGfWv63I0ScS9KZjjDl4SI96+jRZ93AYMLr9utw3FuaPeQZV
APsirn2fipoeH5DiHIKx+VyPdmY9OkO1OGmlbh8QKgJ1KyOkWW32rVHLKwPSwtv/v5gmPEW1Dj/x
YAgsOspboWJc9W+75FOFH20udNS6BKyeOjCEl6cpzfcTEFMRHgEGfvIBZj1bj8ImEUacH0EgZinF
UvGtdLSVUT1d/rhLL2jWs+PWjdm15c7BxnpU6x/SdD1hfBhV5l2+wZ9zmH/MqvasaxejVseQOHOa
z3gPyuIUBSBhyvIe5gzWO4VcjjPH0sn2uJXlulOqt7prr+zPFsaVuYpRICLp8HDK42j/iDCPMQLI
8Joib2lUmesWG2XM0JFp8tikyRdFEhjQfbEd4qvI7YgDbENboDTO1UP4pW816+vFoDkuagXnoFdf
evUniUK4yQI8H5/acWr2bPZuo3EEeF7aByjH9QF4q+Yh8y48jgiMK/1l6XvMOnybG8SYVHVxrCLr
Xlj6u1tUt41h/rjc2P6Uy/7R2OYSwqkrTBDAKHERwLvHUgVtg4jfv3HyoYSykLspgTOgpEfyrk8A
9Yd2pXaj/WRLTf3mqg5lHye3rMdBMYytZY31zpCURTcFVO12Bx4zfw8jCUDMHgtlFfl5fOc7drDB
wRsDpWjsN5di/W3DOdJucGz3d4lp/RfHIQopX6gPEkXvf7RBnG1Q3bm3IWxDzgZV+0pvXpgN5vLG
tm7APQaOduyCct+3GLcmnSBoO/jeYMpflUp+ZVha+I5zsaNMMxp4N8hjUJ4tIUDxtXxdiY/Ln3Hp
6rNBSc3QRZWNJY+D/9ClJxdcTf56+dILfWiudSwNzp85VGEhULxpILNqc4SIdxfF1eryDbQ/NZN/
tcHZWgP5jNWocYiZS4LLjrW88Sy3kZ6etTrBI9KA8tcFm6mCjbpWLLBTjsRZFHedeaPqkLYSO9Rf
Y5wCKPMAS/VaQjAQNuBNpeYhJ2oAJJSMcMO4pgqgRKa/CVo8LJDhoukepVu/Mob8nCQ2WkejLiOy
pIx6j/eVzBg7ym8by2rgsLj+8+Q7/X0mq+oGSVH73AHBepSiQR4VOzDpXJw8WVm4pHthFFTtKlpb
PazgsFEIg1KiD98WLadSebyfYgJVZO3CGXW1YdOSvHxMMQFsZd2AbCyUaZOIJj8Ehp2Qajcq6wgG
+UuT56QnptW4LeAh7Oys8/caq4295dvQP4KMq9a5nZziECtcl7rBRzs5sbsqJ9P91SZasjcwQ4GL
4Oe3uu2QR+QX4TYqjH4r7GwEvzelLyrm/m3WdSo8Riu/7UgDI7UtUZ/hUgWeHWbml7ARzWOA/XuT
9KULf7vOv3WW+1vR8FmKs91egarFypD0FVAIMKrP+KLWHdSjYeT62lSDbC+d0voWSbt+r3w1fLGd
3sQxE4BQkep9mIJ/jQG0blOzg3LVxL8gYWo3aThkN7nhjvs8a0gp0Z38IRGRhJbbSq9udG2jjkI+
Acble2sSg2OEBJUgI0bpy412qcPNFqmYjK0eE1x2JDgtdMEbEaigK5MKz2kqtS+Xb/KnKvqvjjGb
v4idpNxSnLv12MZbI04gStppsq6rLnnBihb8xqryy62t8xITbxHkNJgC5Ct7BYZ2mOogq2RpuQef
tMSTGZTOniisyIvw0f3MghIIOiBamBuZfDAl9rTM8ZO1cHC6NX3qfm7NOi+2V72umXi2nIOKwk8V
r70g+HUQV4aPhfFpXmiXIsN7N7GT80ulRJBaVP2XKQ6r9xLjHLoWrO3ry59j4U5/FjV/bbliJ48s
WhRBdUUjjjlxBYTU5LH11bby4je2w2T3qRtZs2VFGlQ9LqdWHrsSeMJDfj6Ecr6Hzsvlyy+13dmS
ohrq2raGuD4OuJLDxH8I+volAbB8+fILr2kuZ+5tdYIj5nJ4GgDWqzSo+5U5PpWxUWzaCmjn5dss
PMVcakuFzjRAz8ujRYCjhZWzj7Aqjr8uX/089fyj5811tm1r1aVtAklo9Hpb+WiH0+jn5UsvvZ/z
3/9qRkru9Ng2GlwaZyDn8EE6n+d2AMDMyLt8h6Vltnl+Z3/dognjlKsZkkZqt/BtqICYCLC2VcN9
IoDfq3QkkdUdsuic3RVuNVxyV0bGP7X2/3t1pj0/QHNN/KbCSv291ACY23lI4ICRZvojHtL0NFX4
PHS/xx1a5dNeKSoAdMLqtwVz2ktdq6DOiQMj9Untpq/+BPby8kv5Z3vhZ806VYgx22zCHg69AKUT
QtbJBnmrBtcOZP4o//713LNuhRuy62ujsfewWMaVbfT6IQz88VZr3PQhyTPxJcyoP+JTB3pB4ggJ
XcxZt3T1QePobzDuVRtQNRYyIJJ1oe05hnShNw2Jl2OlvzVza3zKg2w4tWER/BpK2FGoTobslAfA
ANZ+aZV3ekkEmXAoXpZ92dcQ6txiwomZODC+YxA+bWsQ7yPMeDfmPbzUrgxIc4xwWWPU67da2id7
NzXwQzYc3l5ZQy68+/mpBUYpFa8ShmnwQmvCaVdhPa3LRL8yBfxzEW/a8zMLVRAi4YhYHGJ72lkT
BH7p7kic3BdpuZKW/pmtGLdx/turcCqjiG/wXecjUaHSQUyE6yK1PzOgcfnZwcWQ+kqqGa44pJEE
i/5ExwFnfa289M9Rx7Tn57UUUnqn6TGr1VUO2LGs96ZTSE/2FVkq51rK5V628Cnmx7aQuJDCqxm9
zH9i1+YZ/q8ifjSUyMuVx8u3WGpMs/c0IX/KfVC4iFfjE/uEXdLEz5DWHj53+dnwnJwPzK04ro6Q
8vtmRHkbrPrxyuC49BVmA3PS2lCpNeHu1WlSd4ZVRM+jqMGE9UYlvkpovld63NJ3OM9rf80ApaZZ
caBE4lCygW+C57EZjgrO9jhu16HwrzzOH8nWP8Y8R//vbWQjIWw4k7OP9CRnarGkuVXSoFxnZI2B
H2zLIwlj42s3Ai1BXuF3P3Fun8HxtSTPIIScZluOVyaEA3V1gJaUoNwrTXHpXc8Wz5UQMMegbh0C
AE372hyAZIB02pC54B8caWpXRp+F+8yNz+AO69IqdHEgyKsWJ2HvJIlLQXDljGnhS85PA1tpjEYW
oGfRnHYzGaQFG9/7kTCi7oeU7ecmx/mpX5BQ1+bEn24LO4OMun2kWEd7KPaX+5SmqUuPMWspdVcN
QVdJnwMdRbySiKlthOIqe7i2wS4oQ8akui02cS2I/21tzCDOmetZ5FW2VYcGgpHmSnRARg93qWUy
TWqIMwP5tUdwVfFD1mjqlqjw1mvciRAsK7DfiM3oTsj1gI5minoXFk78OCI/XVm9ztI9EcNBsEza
1i02QSVPSS5uNc8Q5JmbpZx2MZi7G9IH0nVcIfuybAcrAQw8W4A6NbRfmZvIH91kR9uaOZ28n/bM
R2yr+zJzSi93HEjzRIR0qsf77Z97jgIeFK1Onn3VIWnFNgr53fBH654wm872wKXne3+w7UM0VvK9
zUiJKENH/cjPxEYhin7r66P9C9p6snMlJMG1GPPyBhx6QMJnrW1FKoD25STKtzKEa1I2UJC6pJhO
6PvyjYyH+slp3c7jTKWCdw4TBhxZs+ssZTxZ8WR/GFLW62qCeV7Bg9g4E5DR3DrL9ybAv88K3f2n
AtD/jDRN7lwQz28G5ew91gGCnZs8IlBXEIzFL205aQ1rAaqoq6uHsLJ9rxZ513k2MrlTKCOXF6zF
jzIFCd80qOhWERSoe7uA8U4gk3Vnm2n9vTpXFjU3GW5cl1Uj66HmY3LC/ocA170TCajWahrTZ+m6
0tOmwMVwY1V3Y9Ga5LOHRKF1arYj0lb/GqY1yEf1zIcyQffsyDoFtxupHBh4SSkI8OI4ZzMqPpzs
2JnOXH0gnppLwKXCj6gASnzViQYBoBT5Jz8PgnWtKWDebA0CtJrlr4AQo7WoFfslpFF5o+yi00gw
auElbdbvBgNoE2Cd7uRw1rTrS90g8NxWd7INxJFwGqJefLITHJBBN8C5kH7plkFNPauM8L1DD7yG
0ua8lufY1KhpnB2kNmbyBtIZSagvSNrFy5jzz5y8Y2aJsgfDj3MuD3LJMSURIRCB71iMTmcb+n1f
x9JzopYg+TqZ+pVCYvNtqdXBF2C/I5V89zt2tgc36T54C+1hyDgZoO3oNxlyuu1QZcqLKdrxvrBZ
DtVu7q9s+vJXWmB4myvkmkLpUzLWfNGg5vBbG2wUDdwNw8rMp3Ic3FPU68axCZLgaCDY2rR1RMar
MFyCLzPQjaIWXqFCPesEAZkxt3iJBzRSowVPchUIZfieO90Zfyw6gjFcdy+RzbHsiOIt+b36t7Zs
3BNaan8dZ1Fw3xDMs7EGwFZW0LkHt7NyyIUF2TBwPKG9jqyLEwlZftIGcPO5fZ8mekzk5lhmL+QQ
Kk+2YqTGWnX9Kd2a+jnPCOz8Sm+68VU5L8Ntu+bQstZ6QF9F6lU0r2NDht0KKAyc6M4I14i5VXJb
R4vEzz5B4BU1m5QTzhJZNxTwZIijXTGY7U5WDmm3kppIQJTPbz2HV667vomrmuerW6bOYQQgRWxE
uIEy0NxPIUefRkVgolRyEn1LQgYck5wyN9eGnaHn6SaDur9VzbOO1XfUjY1GEq61Ze6lDTRoGlWH
INNA2enEYXv2cOaXTxU07latP1hkJ94kMvnWNG3xNjhx9wjAJ/HsJs5vXXSkD9qQJIdoKJJNmGrf
ehJtH2wX84+vGL66gmaieq0eREeYUSEZMT1scdE666kmuMVPnd8kpTnvWgRT0S7ZmYYGKWi2nro7
AdYUfN/RUE1Er3o93Y+Zbu1sU1M2YUe8YmoUzi6smnqnjKhqHD7kKrbyb6GS66swgAiUEVy1cjKf
VDZGvJ+BgaiVn9GBtxL2bVdQuCA+wZFfJ0Om72CZVE/qKk7mqjI8BY4sENsy2tcQufZMRc2N4Vfk
KYyVX1WrurGcR9JonV+FDg8ZTL94V4tE2eXpMHmmDsWb3KR8DyuxX0V1TaxSlRKPHTnqc1JjJlsT
BRrfGEoJR8sFS2SCXF6rnenfDJmCnVhPjde27eNtV7bmWzeAMSn7tv9K4q7/QlWt2Pt4xlAVJzqG
AI3UhLIrGHMAtJJ5YHkIy+IbLdJj4H7MpRUCl/U0jdpuHGDqhmkOvxOyujcY0cR0CCE5SfJb0D7Y
nkLtPo6z/Cbom4LJL0TU22gMVLGUpO8EP4Tud14GTGcDyB92uupGR03FBjt13UC6kKY+0G+IPkJf
s9bTkhjjTlr00+xb7YSvQnEAQTZxtsvbsD5qfEpqqwplJ21Kf9aS3DQSCxv4ovZP1D5gbNOCRFit
4SSxt6rbsOZHhjF0S6km5go1NUN4MXZIqyLtURTGD5byD0FJ6t9EdpI5lRBNTQ4mwn7sV8gcxN7h
WGCnqGYPZ5m1qwWLaQPWPt+IGsqgM9TKrlF7Vs8dG2rZpfVjXE+kRJMqdz7AgAOdjBPzgdvQkYKO
4C9rN7pCvbNqRgXQ8DtLlvqxs5Mn0oKmU83+ehNnFtjDBOyTySyxLpT2dchQ/bVj+xD6araCwomI
WncILsrKjetQ/+uzl7igzFYZHwQlRivGMGZe4B8sEaZfrKfZnCrOtxiq9KoPp5LDMWzhITxbim62
ux2Zqvd60n4kbfjT7EfQln+OgCIhNoEPoUcfvtiu/SRi174xUhIGBnHnaIJZKPHpeRm/iPXMS1Gr
zo2fVtpN4fKGXFfk6y5NpVcJhS6TBJBYoZl9RU/9rVKoxINZz4lHJmmFsFlCqdFcrCY8/gSUNd+H
Vr76NXCmlklyY1FJgSoc3QeK9Soi623snW/IPl81qH3E5wAejjLJEEhcLgyuisA5i9wFS7fAgjKK
uQy9EDVH9z0B5bjRCqXcIjF4iAaqs6FRPVqW/5qEWBOMIGE6Ujpuxyi19Q2jWdeD+eGaQPQT2/kp
u47YraIE5No0964wolUe9+AGbfen1GmKjDjk1TD2s6CjOioJ9cUyo0kAMESt+kllY24lNdXMzYco
i371MVB2YqIAPuLw9OqpPEGI7TxdITzUrAlXyiUgtiiMij09IrknTZKM1yTq1q4W/k6l/9uhqLLK
XQwB/JKendNEVVaHQ0nUOwWVjPwsEE99+mQZrBxHVVR7k9lnLbSk2tDk3kusDeD4z3FhrvYYaoTH
kB5pr92ma1eD2/2qCHFbQ+hkpVsokONKS1npIxF+fTkY3kieMfHP/Qv8/GGjUZhZxxFLFnSHFMZy
8j7bWPw2I3c6ENrzlpHnuU0IOcKcMJ5hsf5LpsKDtYd63JBI91Wq3Lvj7GBlKVCXeycjYEXF2txb
fuxpON0IzKu/E5/KHq4ietqO7bsgHQlHSZwe2vK5UEdO5Pkk4x3T8gPwWfJRpvHJ0O0PpQYYZ9hm
sYEPCEJRcgjFGTjjdqo9aIHoDmWtNsTvutS+oxh+NGHUK1JdFFzV04cyZaAUBw3Ir1mSx5tHv1PA
ZKvKCt5RY5jcXviwSycYiIwkq5KT1g2OMDwalhsTF2i+6aaarRXJ1CcZbzZjww6CgFlwHVpV/Aoj
2BeKMNVbxuDhRjBxbEuYbp4bi6fG7CsPzHnkdaIdfhUDVMQVvA1gPAUXCLK0eR6i+hbmRbeqs1r1
ChPru1Z335xoOqEoblcErSV3VacrTxkY/qdBSQgcd2joUWoAQdacJ9sAmIu/IvMm6GdbypX7KTDF
ra/rXyD+RdtycIJVl+bTVvetlDzllmfvlJto0nWw0ufQuuLMt2055yd319DiL5Mg150S7h2MRRUy
YSP2gd1jx+v7lyrVNGjC/fcIUjqx743Gv/XdI0w2An5k/Z3gi9NQtA8JmNIJATzbLoDR0Nu/5HkD
L9Ids30y+B8O6ALmATITibFgPmSnBMNY+eqI/EkkIRNOR/8jMLfYjF1urqwMuKeVNR8sc9K9ZpNX
nQ7pR1mCjMsUVpRUITeqUufbqPWNG11pA09xiqemSI4j5jKvJLd9HZqD9FqJ8lESBxuFJEYqsfpd
x62xLevxXjZJR9wjjhIzb5obt9KCbcNSj3LbwHCbj/G6NtRybbbZHazuaZtPKBBIT9ibIGXXgRl0
G6PJfhKPEK5b1vNrEDqCUVHLt33gWx7bGYDPNRYjMk578jMkaOt8MhiCmPYVod6Wbg6wz8nGjUuk
wd72/WTHHE3E4mgxkGANAuWrvyoTLTkg0J4GCPjBJl9uBbUSGCepIiAbE/bDhv8++vnD1BblBq0E
y01d3gPOI9GyAd9iKCnY8UGJHkRvVhyK6s5N0MZMTIP5vcmi7kggqVy3HVjZsucHZT2l/lCHxWo2
WbVOiZnYSRvhiWZAGlMU+w2ZMvXhOHtti9E9x6UwHLBX7ULD3I2oYQjILMaVVrIBa4jkI2XrXArP
qTuPoL66qICLb6XByk0Q7lshg2aS69suKqmyOEPL/1IXsoxRfzGK5s3u6+Y+L7roLY2yeGf6ZLGG
SZE9cGZB0IVepE8kNnaMfxVq5kIhyLAa9U2ZyclLNSvaydLG0hUnwy4VA8l/sU9GHRKFjSXrQ6s2
T1kCvt018zd/kg9p60yrltxCinqcBNpq/zpMxZMz6u5m6Gv1gco8VGUdW3tdK/U5DX7c5E0M9yYv
+0dyI7NV2ShnoEE+Ek3Hki8xOPcwmgm8WUG5DfrS8OaLSd0SN8O8xWqezpbFK5VcZNAnZbujJAvR
3Jdb4lvlEWnKz7wbzioEPm/ut8ldbE7ui8Gx0L5k/3UmRpabAQy956ZQ2RPZEtBiRR5hXi8DlP4V
aP/qizKU8ZM62M667NQnOQ2gIEsW33oC1C2qHQRA8P1v4jCGAy5t1GUlEyNp9hmoyeQjHuM3S9dB
nMMS/9rXw0ONsG1djhT06W0vWachFiSzkI2Ca6zS+Kwoag1/P0jzGwCgiQD6cyimHWXbWnHErTbA
+tXzKoReEwCdHSI/KG5Sx1SMFYZAihwlge+rKWscxGfIBNlrGtoTUU/6w6DL6TYtR3GPXLG9s8KC
SZYdbF6xP7VpdCppgeFh1Ee190C6jV+j3o5eVeBvN+jD8202adFJJXIDnwXx37tIUb/Zakn/gi57
S/0NSi/GONKK2LbIRBmAK7fJvRuIEoJo48O4nYqjJghZSZlNtvGYABNyQCq64VDsSEQyN2pDykwf
2/XJdeOWfVsKbjwllsybDMvZangAvM4a/sfZeexIrmNb9IsEyFOahjfpfeVEqCwjylPefP1bcUfV
ehkZQA4aDRQupAxJPCQP916bSsciYuNVp4mNIyGPw1IptqoszPse1svKjeucHoAKu0U6mfFRy3Lr
tm6CelPpeM0CCsQeWL4OE988zcUaOYpZk+yEhr3Nd0kBCmCkH2MC7V+1NAkY+1G+cWXkbgJhV0eb
b35FYKPcETVCos/YThtCj7qt7Usaa3GYAin1CDUEpGKtmKBawlN1BXeqYgotYNy9DCKP6MNE0xXS
c+9mYmm0DlWXLKE9ywNnif6D14yQjNOiZHsbFq/MP/3S6c2BalBJ+XMwU4OzLg8klE8+2TCa0aHL
T4c4qq9dKO+ZuSutqEEjUYJ5TURXXk95mt/buV+sSAZ3H8gyMq4iZ0gWeBydE7XESW5ASILnb2OI
sO0JwIoH6k/cjcV9rNGwcr1Ts2Xw7I3DsFxHuk/KiQ86fuM2sfcjiIJxSyHPVlpCs8pWnmQVNuWH
0YrSFHq3DVg965pgZRckP17ox57OJD/p288Bj8IKiS4NPHUUGc4AOR10cYMzj/3ccJf3v0N//Bt6
3Usev3x9wzNnNnOhZNeOLMEFMAq3b1g5lWO7MtJYAeBK5fbrW5xrw8+OX4m6dv0wDThwiMi8pg0Y
kFBAYaSL8/r1Hc78iLlUso7aVK91Sx2n6KEUd30Igba9cOp0Opf55IXMdYhW77N+OhlBSTO/lWa1
zczkgpPizIOZKw/bUjZDG3JpYrVJxSYudqFVw7K66DY691xON/7nrAmsG9tMVOnHQt1orkVzjxZU
9+d7D/10038uLkob2ZzPl2pkbDIKsoVR3RjahaufOZVwZ8dksR4aDqei/j6p+vy1KonWG/XIe6w7
T2mLjGYCuz3CA753guzODkHCvCAq2ozKY6+9xu2wsklii8Zf33tSs/OuaZx81Y7pdJgCMrIDtey7
x6qvLpwQnftAZ/KJzk8Bi5ZheaQ7+Ri5RDKZ04WzynPfz2zkFoRvjQjU1NFOpng9Waj1wY4nt5VL
L/Nbz2auSQrJMTb9wFRHDbRAzIKM/8svCXrOPJq5Ein0VDDanjEd8uBn1rusLi+ZHc88mbkKSUzw
P1qgXgcoyQ5qYc6T2FDdB4V9weZz7gazoStMjejOcoSHSFl22FhrPTF5wB++99hPt/1n8EZkiGTK
LM1Df+KLai92+HNA0vn1xc899tO//3NxL8whTnfoJXxOqhaicm6NnDyTry9+pmg6s5Ha17Qtvdwa
Dpb30eFrBIPLIoKI0sK/UJbPPfrZcPUNs/ZII+kPnlfvMpe4s8a+Vr6+/voHmKeB+cmM4swGbFK2
IGJ8hMGNsPW1y6bugVgJU5EBveTUnvQtukZHe9AKSpyT/g3IR60clzjb6c7uHsraN0Dtu+4zZyf6
k7BPWPxUz56bEVxDlKlgDXjrEg7ucwk4je1ZDTA65j+LULFjcGruLcOprAlaceLxr1dOGemCKPz+
NqMXikUYG8mPaspPM3ChnlqOH4gYN7wtSTo6rYGRbj2Lfrv6EzVRu/M8K73vI78nmTCuf5hjxrGm
V9q/sJJPv4rSpYvx9SM/6YA+e+Kz30CYmeFpLEkPrlmQypiKYx5PN/DDXgfNekZQPS0C1X6zNsyp
kBwuGaXw447zRK9dEGv/HsrkTYXehTXimalxjoV0s7zPhZrIUsjlVSeB500OJH3iYgg60v/Uqvne
pDgnQ4adUmyBCv0Qe9bRCnoiI0LcZ9nTt96KPStxTdbSLWti/WD340axd+57pkYCUWx3neiPgXVB
42CdqUf/sWf+qUd6wUY5pjl54NtMlhw+CXpIJfZrIUhMiKXmcojftMMD7oFx7ZOAjeyz055ILQDx
MrkBuyka/ZMd6ys52ZLAoabgEN+equ1J8fQivMK4Lk4JQQUD9a9b5skOt5txrWXheJ1VGpgjK9Oa
2war/weZDOLZiOrxp+IEelgmsec/47DpyIyM/F/hRDL7hUp8plhas1KmA4gPbX2wDyJ7r216MsYf
cECL3v7m4sOa1bI0Fl7YRtyg0Qe5CMpkFzfjBX3NuT9+NmqHRrPwMpnIdwzoh/GPOrrxxO/W+vn1
53emzM9RnWMbd3niaNPBkp2+GkLP4cioqHecNhQXdj7nbjGbq3ximupsyLpD4bfj0rW7+qglTUJL
pfwWL5zyPHvDo4mtzXUqctqEvy6DsFwHmdiWU3pppXCmdtqzNwxnVjlh7GkHUhf7d48ogK2D7egD
+1573w7IRBxJkCuJw428sOw8M17njM3Bcknlacv2kE6ECeGZyW8NI5Pfm96t0w/9pxrkjZv4Utr6
wYvzdl2wMF9LXzuQJ3fhBp8HbjhiDvEMgRF5owjGwzDGN2F0W9PxI4wyWecB31hlkzZQ7Q1zujbJ
4jLbinOdnzpRuF9/12emhznes84UbR6Ofw791HA03yyCCu4tMgebvmWnvjd6/nMt/vMUHWMsCn9s
zUNDACNQVOwjA2dnl6R75z6B07//c3nRppmDQAFWFA7HVqMxU1va768f0Llrz0ZlXAdNr3qW1ggS
HjHKXxnqksj2zKXnhpoeglittYZ5wJC17XX5i9CiS7X8TDGZ22kSqkkfdVw7T9EDjeTxuR9gNr43
U8y5lUjlNDJoHPOgG0GzSSSHuT5BB7dGRzpGFpEddOFG537GbNYnLo2w5bg2Dw65gnl+31p/UpLX
v/Vq5xBLfxDmZKBxOoyc5tCSXDTy8esrn/uzZx9kkGtmysxAuhtqv7VWuz8ddAtQiMSFueJza4gj
/luA//PJd56dVDX6/wOpMaBZwvodhUl4pYneTTnNCvMH38GrOKVx5ZwWKfKhd1FffP3zjDNlfs60
pMmdpppTdAcvrJPrdMySfkEYrrsZScj+S6ZmsWrMvHnIAVC+BZM7vhK75q4Hm9SWNhPerjWcbiN1
317Tg0iW5L+Pi1AQ2FoiBrowcs+sCP7bUf3ziKIY3VEnWtbxLkeKHHUw0xnOtGgn+PESmf7z10/j
82HsWrOVh4OMqpFmr+1tmfwh2/ot0gGufeva8xIxVvAAp6QID4UpccB6XfwrdHv35XtXn01udtmL
uIzS8FCHlUmYZWxfT3p6yVv5+fN350Ui6pspCmje71msmsvYjJ9ismJWmhXuOWS6sFz/fKS55qxA
6H0FO13lwV6zHwz3WldPjXPB6n3u7z/d8p/vh6eh62AmtX2uZx9mk3s7xKjVbRS4yTthFGL19Us4
9wtmtcJTowcsiF+QFTdO+pQa96K/sCY+d+nZ3OUiexpoC+EW7aKdX796PpTe1L/wh59ZubjzKjDY
2iTrqOAvT1L4aXnjg5hhWogRw3rqri4Cey9tV7wWudcjBDMS9+hOOrRNz3/NhOk+2kRdXKhJn78t
x5+9LZVaHaeGVXRQTHgY5exKX2pokQsAmN95UY4/e1GRQs/JIRB5j/Gw8qt2a3Rox9S3WniOP3tX
kat3TpPq8uAj6c6Kh6n6nYpLprbP67Uz9/J5Q4DQNAgk+3H3CnE3yqKmfDfC4lcahHdkKty0ZIp+
/ZhOj+P/t0+cuUGvD7qsFGKMDvrws6lee7zUX1/43Nc821tEiVlYCM21PUDrybs3g+vykk303KVn
JTzohrLr3MLbB8jo5IQcIzUXE06Tr//yz79N1/D/t5K4RL86xQiQ1wjsZcChuW90Cz2x4VK8fH2H
Mz/gv4n6n1qVZnkzTSTu7ONeu9dl955Wzj1i9O8VEuO0e/jn8sIOZDFGMiAp0d2fdltoTaw/ynMu
DN5zf/7pwf17/SaE4JCG2t7idGiA+knk1CKB8/310zn3/E+3/efyDbuBLhOZti+JIMZgSQ/VBipz
yMOyfRP19C1steMaswphih4YgsAyWxdoANOC1N8qCN9yElPLJFPfqkPuf+X4n1/jqJjNVBOcOsKy
XjhGTLoErX7PvhQ5cO5xmf/7uLB1sDtHDLfvHdJ/9am7mXLNQGDm32uSfNPvvZTZcAaLnSCXnCBe
2HRXU3QKqf6CqXpbyGr39S3OfVazYS18mbkeh8l7VXHamA8DojIiLBGqhW9f3+HzYufOMbgWuhwO
AMlCxVWKzs9YuoR8fO/Ss8VZ11RBr6PhPtRudKz7bBPql7zdp7rz/0u0+5+5658vyDSIywrbLj4k
xSnxHMuRzh1q8Qi3NHhWLXbmVDeyl4Y0cvggXnYBSnXuac2HeYZ2IIr5SUlo31DMl9LuLizWzrzq
ORJX86w6FsnE9G/eRSfxYZkgmC02X7+Lc1efDWzHcB3d9K3oIAfU/7Lif86yRaD7vcvP5v5eyKoL
WqZMg10uRqFdWt7lprowCk5F+rO3PRvOlSHAvld9eGgqBOpdShOZUOsrqfXXVskeERGsvFCazn1Y
szGNERCMtsEizEz87NFIBGy+nIzneh24Y3Q3SW0wwdqk5atvieyPxUHU9xpZrj4b6zKvEj8H1HNI
/MfIecyKYm+1PyPzoyqsCw/y87rozLG4YRqlKhYqOrSBOml8935f/rQkyzXouN/6FJw5F9f3NUuN
9II4Kv49NcbSaD+EEV94PZ9/CY4/m8b7qNEyt+QH5J61KkV3VTTZtFAIHgsQP3hUjAtl8dyNZgM9
gatutZgaDm7b1diVfO+5HuLhqFLDehpDgbTezXPj4evhc6qI//8Dd/zZqw91hOVWjArM6Ntg0drF
lUXKdJ2NH5oV1aePfaP54lKuypmvYO7A55TEi6O8pi7bzW9r+pBdFi5Sbq5fSnL7vNo4c/N9wbFm
5g52ylGXfUfS+lWPORCc/PPXj+vzKux4s69AtY0Zlz49hcRjYSKkra1CG8/u11c/98fPapkxVF2R
5EF0cBR6+RSRYY0ty/jm1We1LKcIk5DCq5Z1thsTjD+tucSV9L3R583ql2oaK/Aq6nzeaTujmDaZ
TkzGGN5979nMPlQLO06olawWyDfHrZMv7OKHzD++vviZ73JOz4i8PsmERZkvguE5NBvzphoTjKdT
pJZtlV+Kff68xEOg+N/FIUf5Qe5iJDw4evSKmSle19x5kUXaMbS8h1DlGHME9jz70js/98Nm3+sQ
uwUgkzY95HpIFEUhGwLnXff36A3GVeyYl9SUZ8bFHAAg2bMmXWymB8eJig1uheB9Ksrs59ev50y3
xJkDAFQ36aZRedEhqPhk03eCTK48/AX4WReBlbxnzZOpNYt8ULi+27VmtwS7XJodz5TIORjAS1Bt
53ieDibrohAVd1oZy8i+KyZ4+5JAaHVhgJ670Wz4V5mBeJdskUNtoX/GCCcXOCbtk+gmWTU6kipd
nrJvdeabCw/2NHo+Kf9zEazyNAuIHxUH4LAPjalFO96Kjrgayw+vA1131kqOsbEwNCfusDiUVbUQ
U+zuL/wB1ueoV8fxZvOdgPOT1M5kHbiF/wMD2vig9330gI/AnZakzmW/hOGG1cIsbcgdHuD4vekX
gH1oMiqosLluYJysmvK5aHKgOtKIpxWlbrpnSU7PWlqxc1WHZrIPIe9eeYNn1IvMjpx2kYWifoxw
rSJ0FCL7heK0WQ+pSJFLh65J07IjGiY2p4+sUdlths86XtQGum7bV7KG5DcVK6sMZL8io3eol51p
vTTYFtZZbobPvRV2jOiu3AAb0kFPuSbkaNlsMQ53S+GZ+tZNLbHwh7jaTJXp/RZlq695KTkSag1b
myWC6Kqu0+noi7HfNGkf4s0bKwt3QW/uSajvniaVZdskBxg4YfJZeoHnHCA8578qqbKrsJr0d0dP
3KuoCsVDG9Tun8B2w2PJJuZvBiFpJ7zW/OlFylhPfuctqxhIUq6y3liKsijXlgxcwCV+HdyazE7x
EvtTaC3wQLTXFfEWd64rEkmEce//sTk2Iwlc+1uUOInwd5OJbHvayoxdNqmjWy0nBVF3LKcC5bgr
3NfAi61foNQHbCZmOtx5k9n9KWwU94Abx31llbhW5OB35MrLaks6rtzbtiNvEhX2KFULjHGJ4yic
DeOY3QfCg97HqdFDRMf5PrFy9W47RY7NLBRvQ9826YpoFNzaZY5JIaiTDx8DVbOIQ7vGkZHAyFoZ
CTqIpHH0te4qQBJWn5XIAlV2b7p5t8R6nK9gP+T1UlWy5h9HFW0NvQNGNQZT+6xVfftc5HwVlTWm
e77Sul1EBjD0RdYY07quyvG+yWPQBLaUv6PE1fc6GCtgFkHRLxn4mMHgT8luOfFNv0VQK5bhmPTJ
UssN99ZIg2FPgk998LQkvXFwieFubXM+GCEj3nkWoVWywJerRcaCOFqmTdH+rOuu2GKrJlHIIIIB
n8NYx7dF2EesK8sECkJPhfMkzxTPGCySpdeLeumbqb3I3aq/DnzpYC8GyAuMQAsyax0Msh/XA2lS
Sw+AOsWpTsROEDn2NCXp8KGGCeV/2FR/Kjbk+SKveGwLv3BC0qkLa9E4GKGJVcOZDpmmCwCvgJ8I
26I/ysmJnzLfE1dhklZ3MQnXNVanvIo2YybVz0Yh4V9kSdP+RZVBUJbhCX3jJK59IDWRgzvy+x5N
fQr3SRDm71HYd5hSjB/YPPLbpsu6XaKlzv1YaPZdRWjVbTWS5mVV2JoGul57VafFBl93vMobmtZ2
Yjm7rgCZYavavI0yqcNxibBrZI3cpkY34tTM3Zuhc7Zdr6X6Jshy5ybSu+q3l+Q9Nm4neEQtAE+v
N4O16U3Tlr+TXPOAKRMbWHSdmQRyT7lXLO2W4J6mW+GIBtBgFwejaDQQra3fbAOry4+BC1UOpurQ
+Sur6/1r3W/VutMRdSlcx2lAG9+LRL/xABuvgrGxxVIF5piQUa60tR5j0vIiHH9R1P4pQFPu8Nz8
JZrDWodjnfW7oEQfiYHIovFn97te5A6Ojy737mXrneKlNPsvMTTJloOMYV9WZtkux1qw4Abi8MeH
UfLijVZ7tGWcHSNUdFAKyngN+7TEPzUmRMeVmHz03rjOlZXyecNyUWRRhIsG9fxtHiRqQ/pBsXOA
7z5Y9qg/2Y6l7xCMgyxoVJO9aUHBmVjQ4jgkb2eth6yeiH/3nZWrezhhMdEu0NWFh9gy7WOU1QCV
0dggza9EFm+GvlLxYqT6/zCiVH/2hyG5lpEpt4PXBa84//JrySKZnJKivFEjkY1TSUu+DUpt5bVs
jZpQV+ssk8kNlORyWdYCyYk+Rm/KQ203ula7Cej4Xk1kzJRkh4G7aAjVWSHngEWgVHoVNnV03Vo6
tUcPDOu+M/1x5yZklICYQT2nBIDAJolXrRHX2Met4if3FCX2Nz+5zmXqvPtSS+4dOxR8NuMwriuj
jJ/stMbaj2OrXrZxeUo0K9vHIjbKvRRVuMkCHR4igKBlYdf+S9jZ2UNJ2bjXQK5sNS6+Ee6gXYMW
DY9R3WOeIyscX5UQzStWBxJgh1OryLBF/WtEQ30wnNh7ZTuXwfeIw9e+TznKcnR7PYTksNUuqRj0
NIpdr0NgGGiMPvsp3L6wAXecg0D8E1gqujHtIvphqyI5aF1vMouGBr4wx9invSSO226andvl2U0r
4/Fn7oAARiFfrmQPNsGDXPBulXHTQIof4dM5Sg+uG6Rh7xJ4zdbrYw1DchiIP3Ekql1kTf4yS434
ZkhyLGoKhNW9MTT+TVVMGD+JH3zRPWlouwq/4sMwqOGYTsJ5b+1ueukz+hYGlKJlJl3/xYxsZ1pF
uuz7VVSK+BCiYngTzWSsA0fCI8Qjt8aPWkMKjkzstZqzbzVLbgOpEUOkDba+8d1kWvWe+TvuohJz
Cj39yvPLgzvV2q+gYrrrBYbCxVBHBF+6bbYRYaRWbt7wBDTseLVUlH1VIPCcUvNx0goLG9DQ0KsM
FUnjuXy1OW08ZHrW7Mkij1djbZcbJBKwFMhCXnomOS9xEU9rxWrmdhp4ll7fVkvMw8V1DzasxRjt
JHeRY6oVgsQCwouE6CCJbmMCnLQFZ4ksEUo8zWTtRLBGfBkYV3if6nWPEvPIG1ZkObZGfSyi0zzL
amK8NWqNCmm5/XIQQ/iARrBZBa1v8GAqv1pArx53qk3067FJ+l+FFkxHFArV0QwtnkcF9bGJQigX
OktIxzSDu2aKfXghLpbrX1lUT1svVsPWrZW7G2Xp3to6FmqpoTsHTQHfYbRTykvY7QrXwE9Yic74
3YZJfZvpKWPT7G0fLcqYM5lH7VvpIJjqQydJSSJVeAINPaUrqLtiw4IjfhCdzNL1MFSFvSkTUa/w
2RVrk/DnxRQw82SD5RSAQCRtnTHCa4vXpulXjdOrt87G/7wIKF7475zCuqtHFpmOA/B4OfUNk2ZU
FtPvoC3Dm4xGJBJZMJgoTWNm1hr3GmjsKLrxQZyqtRcY2ZYlVpVxLORCB2i0sfePCgKP1kbLMg3M
VSPhVKc1eMxU5eGJkCDNDNAFeKZNgH8h3CjFqgoARCtDDP2ZSXKfwEo9dNFNWLo+nUI9+J2NcCUE
aLMVYKT2fkIBsPNGY9oUk64AB1ijeVs4RnRtwZtYTyLuXs2mATEE32SELuQm+k3EBwNYiKr/lse9
92jolX+gCVo9haDCIUM5sdyiKo5WTWuXd/zR4tgSS5gD1IrEiw4FuVirvIveTvIJfeU6ZIj5iWrg
kQDL8dJJ/bFbPQcqYijjDw5k92YMuuL0+1vtyrBiVuhVbBvwQ+raYR6V8B5AagLKGmkslp1GCo+d
61tfl/lR+CO2WsrhqskSeWAt3GQLPwSTYCZRcUsUwFAsYwOax6K2e45HUzlx9Idr9CqNkiffCm1C
yAzjViNki5HgKYc1c2s/h7LH+6YbXccKMG3tlU5M3S0aZo1uIzsJaRvEXygc41gYPPu5YUda5u1B
oofYlY3mv6GHJrtAlfF0Hw5KvKWlOyx1Q1hbAvVOiOg8ehBlUxx1Xw4/OAibioXIMiAFdjT8cL0J
E200jNNvVkbgYXR2A+920uc/Bi2O3YXFLHwL8du60htjfMhgSm2JBTQfOHTRD6DR43KVuAgzJRA2
HmbkuqDEEixTQRnfWJ3Ha6qGneXIrSAy7UYzNA//blJvtdYO6AnWlfUQNyJcSddscGJoxbVIu+mV
j8Feh4yTDTjvZjfB0zuwy3JXrKlzaN9VvYGpNaxrNmxXLRbilT2M4qXHfnkHLFa/i2y726fg31ck
+jgrLU+KJVtN86CJKLwpTJi0me5DNWM7QdaoqYC0kkCYofoHOuG79i6kyD9XfRreJNmUPXAeQ/rJ
AGk48GEWUHjlpszhZ03kF75EKjOPfOzBMXFb/42dfHjwHddfsboo0SvE1b2VdjSRwXwcYr+AsaQN
7TItSeGU9RT+EFKrH8s8R6nuW1a2g+wGlU0Zw9Z3KuNDSBViSfbNRiy9uqieuijvj5aJoJDVENh5
4skhOtkjkHi9Zyeaula57GA2eAsdtWe8GmTiJstEtd1WRlV2m8epcaUpTy+X8ZQZt15/Wi8yfl6c
QdobDYrFrya3wo8WKgPdgnYsXpQXhQeyqrADW3IQ7ZqPQl4NelXcRkOc7yypBaw8Db/P1gRM4UnW
/9veGl0pt1nNVxD53TCu9CFslnkZ5fy3VvsRh6p4gXiiWLF5LYu53IC9z/orl9q6Ylv2O0v14cHO
8jTe1iKbCCkLCuuF72/CLO0UZJ341RAsBYW4ZMPdBstSawD4dJqEDyerPYC5lurbK4BZ/Idm2/Qg
g7qpOLhKjPsyJ+dyEWe+dlWTsrcavcJc+hzyvmYqNxemKCtrEdh6dRhz5OEwE+LiZ3cie3iUdGCg
mHFN4TpAHcnZWDRuO92l9mTcpbpvLdssFpvWzEH6jVF3O8TRyZRq5cWa+XT6CQaPBNsmtnf4MUEj
G4b3s6Z60r1r25u07xq6k0FfbHxZAco9gYDMtZdp7GAzwwI8Z+ITYtGnG+UyaYX2YUXJUGzAVMg9
TQtmZDOasH4LYBxwi/xhendTbxhBdFTdxsGCnSw72i36Qne7ihhat4DkF4llPwEO6cLSWbQwog69
JfVtV8TZTiX2+JMmo7dgu5aZ5AZO6dIWMb77Ls12bV6Pv6zBQmQ8QDg8hpWR4gtPwtUweeWmag1/
a1EENlLUoJBgNuypkzTBQx/xcNrwYUVGDeTFnFp3p4eTyxQZgyRi0VospWuYK0E7YUkac3KXuy0+
8rGWmrm0avDlkq90yaq2OPGVUHvYotynWgmJItYTsmWDtNuBGEp3qW62D9ZY4nzrk+AJiT8ord52
87VeuG/eIAsyJ+p4Y/XCWAH/tra01gER6VpW7yXnkUxPSWJDjwJolpddBE4irO7MvIi2BHRGL7GT
2UeVJPGuCMP2xbdbUF2CKl2M9J+arhHrru/Hg9KHdFjYROuu2B5GV6EyvQ1b7nKVxZghe6tRf31h
kvPdySDaJG1g0ak7QfWGMEjoEHQELCo1Wtd2Hen3g+qsm6ilKiLhHMsfLJ+7e3OALMMCF1ZmFXXp
tUrbbpVFpr9u2bbvfSbHQ9Tk4b6K6oTov85eAnq1ycTwi48WlAiS9ygWT2XgWHdR0dvPgIlyWgIO
NZQwTLijsbPK7Xb6YwccDSx1lVVXGS6xHcsrc+O3WrJjdA8rNdTdMUqs9lUmkQv72cpYI8WW4LgN
5ZvXiOIYNYO8iUmtWzqhJx6BFEB8cyfvFepueeMmYXgw2iq6dw1RvGthb7xOjnB3OEO4fUd8nqps
zVnQeps2bX5a+0pgN1YLYYg98xi+iIrwFKXF2bNM8F9Vva0+JmEOe9ENyW6CSLUuY9s5gjw1Hhxs
EyvSpMlJKUFe6ERALjsQelekh9k3Ve7KFd4NeWuE5XQ0s4Gi5ZfpjdcPrBuKNEzfGdLBzUhvewUg
COdA6VZsx32REHw1kUphpfUmCKVaJ3470Kib2k2nWDWmTvHHVWmwAF5j3oT5YG3tRNirFGf1D5+9
9Earivpv4jDvlpVWbk5ARTbtXnuI4zG9teIKSFkbtR+aL9v7tBLeUXe9cSf1gMXYNNr0TjgthAY1
EJDu5613a6VadKiMUdRgLiu5QXMkXqLJ5zBJjO5DCVtomfWZrUiKbjikyYap0JcyboPHgm3V30jm
2YOWlekdW2657BNbvYhBj3Z0KM1lnxndOqH/tgm6pt5mZRwYC0TODplSVQIpSargaKdFB90yY/8T
gVW8dkMj3orSjXamk/DgBs9/zIdMrbKQsa7KjF1fmp9Yh2Hjwthw9OepsyuDykiTaykyy7uzjCS/
xblmHDPdsA66bvVLdnnaXvJaNpah/J0aKs5sUoftqjHyjie3yvcuWTTXYyDIfbIHoCGUcR1unn4K
yiy9tSFZ7VQlCWVdjyirR/v8oxhVsHSisl+laZj9LgtYKCBzE/vZK11vDRSRPUDd5Hf5OIV3NKH0
ZJvqKjyYdaOhMXaDxanhCqBxaPEjxCZQRd2JjVVPWv1r0Bbq2hhibYt8uNFAqYQkv4STXJFhLser
yvWgEtAFSdej5+lbvYxONKKeybfUvBHGDCcZjMRpYcJJf7fcOH/tB5bFQ2mG70Em26eo90M6cZq6
bvFe8HmGwbrzXONaxV37yOwm2emLdN/TirkSbI4r6H1lDnhVDjkLs9zcNU6h9j3Jr5vKpOvtw/Lc
OJ7B7m9Iqg+9S1n8tGD7gjyLjlqf+A+BUPLR7eDyLDwzaR/zsRr0G6tS5bbxOcFqAxcgsu0axY/B
FvkTiZ/lpmjKDEpKHkKqd/Q7px3kk8bh7a3SbH/vCNgjg2N1GC4c2t55kvNK8EhMhKFvy9qTqKog
zim/Nx4qmrgvMGf1pZeZ7WtG0gpRX5Y9bSF8J39MjaU0e15vR6+mvqpz1leilbhdnWm8p0sNgdGk
gTMFSXDNXi7amh64qxQE7rZKAvMj8YJp27YVTVeigPZDXQUrdlzxQ9yV4VWosSxFa+KvmLy1lxiW
y10Uaflm4H3LreVlsMh8W1AgW1WwZEXi5l47ZL4c4sqI3DULXPHhFQGxF07TQqLThdDvbAigGfoS
OHQGPNijKOzkjQ7MGJ4akMrZpkyA7sZinnlz4P0qBnKHBNoANvdmBIn7FFkOMuFmSOMPOo7OT15f
+OwRNgWZUqbiluD4dsd3YT/Hhm1zGKCk9aLbQ3dUJaqZRW7pL8HUsRVT/8fZmfVGqnNd+BchGdtM
t9RcZE660+kb1CMYzAwG8+u/Vf3d5PgNhZSblk6kA2Vsb9vbaz/LDV0Yrn1lqvarY5epFIQFMt/C
68/aszqnJx3T4i/QI25U5lyKLRVxd+pm1ich5jE7AkLtvlS+Mz1XU5ucMZSsVzWgUhuV/R6sN1yX
Pfou+MmunvLfCVHFCDMoH8wXq6M43aBqUIKk04qHoB6HN17R/JiL0f7rJAH4Oczx9iv3XQsXpf7l
6v+dfGxOfXCMkfE9D7TbVU6NBcn97flOfJ83bjSMzZOgIPnhxHwDB5FvrI8xqNlvHmPf2wTz6/Wf
saAxMZ1NfRSOSMArcKXZei95md3LOEeWZUb1vcOeRbpW17zwHpN5U3eD4rOP1la82ATeL8RIYEQb
XNCAwQQG8vXWLF4PG9oA5JJIP5UW0mUjG84TNs9nlVJ531blxfDF7veygNdL7AYWIF2gZWfAZmEL
nNZHjVU/dJ0iOF7/LQstNgE5JcxJ8jFNoT/pUa/hNX5zKLkOtuBc4qrYi9ttCwPyw/WXLdzum8Sc
epaWrnQmz4RXd9jx3ZaBfkX6Ahy4buVO+jIuP7ggNsk5oLL5NrYmSG4UnQAkHbxMQD1rsef25K7J
NRd0Ea5xBQx4yBSTkSHpS9vXOOGnrCa3fqO/IcP2FWP1ZBXzL78ha1K7hUlo+vmRIG98VTJ5xp0g
xILzD5WqFWTAUpdcXvlufkPtXfoQYefYZjF7j9unZBMQr7+XFetPfQ5rgetdv1DE5pgcHZoMiFzI
isMcL0AmOf5NbL8EnM27sX26mXiFzaST3RViAi807x6vv3ZpOBgaIlwtY0YXfnIGjdkJk7F71GBk
oTSsWpnLS/PHUBHRhjUO41Z2ya4iC9c3XY3asAGAP9GQ4pgrXFDZTc1er7dn6XVG5Gg8SwqqVALv
OMitlEIS+0cPMC8sWne4f1tp1MJXM9E7M9IejaQXnVtHzsM0PhLR/XHVvBJzFoazCd/BCmxBNtBh
q6Oqm8CNcc7X/Sd/+uXDvR/Pdi/A7/TRH4y14MMlwDXBrqTcsrwR3653wtLnMaa/rKH9Zy7W7TG+
Q/VOQe5gZnH90QvT0bm88v3PT6E2DCQeHQCr3M1fCtAzsfEKPeR6rr9h6ccbE55nVm6nHT5+Qesf
PvKq8DOL39qRrhVoLzXBUAX5IGokVuklZx1bh8RNoNIcpp+ETHdDCzr99VYsRGDHmNcgi4KVzaBx
0siSF3jNq1186xo4hZZeOFo3AMisDKilwGVCeVqHAxvtQOWU0t9QwKAajG1wR72xES/TpLhFNuQl
LQZY47xdb9vS9DDmuAeuvdA+Zp/yp/l5mLFZQEJ6JisSpoUBwC+f9N0Qy9JSC9CHkaqKz311m3Cc
VUFxvP7bFzrfJNDAvUE3FRLOZzJPm0Aw6D+wg5jfrGRNkrv0840JXg/wH+CZRnlbnUAE4yOL/DLk
euX3Lz3dmNpinCZqtXg6DUhY2O6d33/LcKa6/nWWnn75+7tPP7pVMUIKk57r4nsiymMjkZ8mK3CJ
haXBpJbQMkvHDGnsMwwJKHIxwzxuHftLjFxdE6wRGxeqwR1uzG4XBgs2jjjs7EOqdK8HnZ9o5eDW
EHPkHkXA1qlD7nCD5Di41BN4qZPW3htpIAEK7YskxLZydpwoYLRJRclpdJHJAWc8h2tskLorfKKF
KWSyT4JszoNmtkHELlsobXw4MNyjnnBtM7MQfUzyCax2GEixyPbmNjvZCbEuGSRo96HkCdgb7jyP
rR4PFGmwz40bIyJ04D+3HkUOuOTI34H4jTsiHJzZ4frjF0aOSVWpC5ZlduzGpxTZijQBI1OjImU7
CoRtgQxT3Kj99TctTACTsOIp8M1hbgj7Y/0MJE04y1O65jG3EHpMtgq1cQ+jYIZ78hL/NimHPdCE
+c6qgmergITvcw0w4kNPSFXBlyM+qa68hf4sgYyMPioJZun1F3zcCm7iA3HKTnRQT9O5mZIvnZdG
TV0/Tw0uMni5sif+uLu5Y7RBwBiENRMdonjkPwvNDkWdwi3DRhlmJZET1ahPv96Yj7ubm7uZnqQU
aHCagibePOZCHPOe3cd1vLJZ+nga4lrhv+EUiQcOj7AmjSQuTmQPhziWP4z9dKia/BHFersyaQ9N
7K6oupdaY4Q+8LI8mMhMaTQS/mPEVe8IHn1I+m6NUfKxnpr/z6ZmGoWN7NcYIZKcUsjTw4omT6To
IDvLv5SK3MjW+txKx81tjfKcVtdk0OfWhStUKqMAIl4oivbXu36pLUbIYgM0Ll6jIfyTzdOo8nue
W1/RvF3R5lClYe0jzadWVW5uaNjAueiaajq30vmKhDyYKKV4A6a7XtlsLsxJc1MjZu0iuW+pMy1G
b5PEDYWIUp1VMH3xk2n63Mw3129INXDPXIrx3IBEGDhfWAxc+ig3FOav1/tkYeKba3eqcL8gEqnP
QVtjtT17ErK8OoHLwi/RxiuHuwV9PDfX3ioFsz8jbR0F/o9BPNbiAVCwG+DqQ5vYe6Sh78D0P1c2
bobcn4SJlSV/YXaaa3LZuLi9h6I1smw4+XrnuryDGd/Kl1t6uDGatU5nG4Zg05lW+TZLbmoLBg5y
rYxqwX4ZJXL/DWTwcseNXsLKqIcOa98IPz836diHRYDb7tZn9t/ByijbzDqDR0rsX5oIsTksOgpN
6bd+AnyDscqOHLCXv1HOcfn9qSFjYgLnbppFNmdlRANk36t+x0j12LL6hUDlgku3X9df8/F+jZuw
wDmwWuhhJLwsy+lxZs2Nq9cQFQuByCT2wKfAridbD1FQ9gCpdsgKJEP6q4AbS1kLBTEEh7meePlU
Q0yGD4k5zf1elFGtoFkQ9i7tqtfrj16IQiblK048vy6ztokmxiJBxA2FyKPJ0z2EtytHiKVXXALH
u/NJ2+N6sK/qIULl1/MI8n5H6T5t5N/St96ut2JhJpkMn7S6GP4VyRgFUwv5Civ1DopFsh9RVP+p
ynNubjIt3IBS2PVhNrUjlIztDDsYyf2VhW3hBAQzov9+pABMbQm6GtjsIyovsvahmgR2Gii09vhG
xPNdAxtGJIY32h3OY4eSYaiaw8l3NrkFT5wsgZv2GLa4EiYeW/lRCzshk+wX953LIS/Bb4IRF5QN
sPJidyM4AoGjd6XqH/Uwwl5lBV+zNFsvfftumNAJ4s+ZTWVEZHMPx8HnpK/FSsBZmK4mp40X6Twq
uysiH4VryCVBSPKDc2vDghunPwunXhnqS++5tO1dG7Rl9zBuqmEZPXVZmIICA3NVifvVFCrEGcDi
8XR9wC/NKWPXCJYKy9K6hnAxb6q/PlxI7nqYkt/zCunaYrDmzfX3LHQKpf9tkD+wGec4v4yCHIWG
HaQxWw0x0/WH/4O//O+1Cjf5ar2nQPGEGCuCiCBGJqwtoL0mPsTQY3rnwXQxjAPX2rZy8rcwsYOy
O7P2Q94ku8Ct9NGKidxWM9C4k18FN3kh+R1Pebe9/vOWgoqxPCc8GXk3zENUokhp49nsiy6gD4WD
8MpoWehEE+oz1FBFlgnmvN3kzg9LeeToiML9C688ODPORboyWBZ2aCbap/TnNA3sroxk72xJXf8m
M24eU6l+U9saNq3vvlz/YgujxYT8JBd0DUxe9dmDI9km7r09SqA+R+7n9uUrvptbHKJeAglaFcEY
icsHAdlfN0+76798oa//7aHePdyReaDYjIcT2W9Z9oTb6f0qG2rps1z+/u7hqIubC46bwvNok0fV
80ORfRJpxf9dBr97dm3PsTcNiJoM5pS/g1ymr0wTeFCDo+ivjJ+lcWoEATG5vWo1xg+vvb/w0QTY
Kh8eLL8YwiYu/lzvgaVBalx52QnkdGkwumeRfoPuq/teVgkgWlHXf+5c/y8T/+5LtQEAD8DUdNEU
SwdqB8YdeCUSQo+i9LK9Ru3vgcGOHOU9bKRy13TTsJIbWRgAJuPHr8QkRtJ4Z+zIT8JlR0ANV9IH
S4++rETvWjXNAW1QewL6bpPezb1+SvpxJTwvPdrYktDOh+di0c5nKHXOqKs4OtO4Mt2WHm3MZfD9
cd0IYffZKWIcgBXKYC2It7fXh9LCZDZJPhIuhDaMxlBL3Yztl64CQ4LgXAPXOGcN5LL0ikvD3n12
ont4gGY8hRVg+drM1rGyYBmV0uP1FizMOGIs7y44BV6OwpiIDtBEDt9leQdTuU1dTyt9u/QCY0qj
LlKMVJMJrpztFqp2WOvhih6OHLPbHa63YWFCE2NCJ8JBBcmArVUTPCdCQHIH0/FOwu7yRklvZSAt
tcNco+HSJSp4jUaBzMo7d0p7KExnyNTj6ZHKQK70x8f7OvY/3B6vsXPLhwUCymbUVpcBPBcFxJ2T
bX+vCT9rqDQqR63E26W3Xf7+bnDxysNFhlPUUWbbG+jPNLjFIhygwSKwSoQtTuSOK0Hx405iJs+n
dFB5mouiiSpbRBnlqBAan6ahuA+gL7NalOxcHwz2pdf/d6vHAmPGJ3kucJzAAjvAfTTfJhYJQJMq
yx2u9fS2Qp0FLlhLdtN0Kt3UWZbeD3VZ/i56R66kcpa+6mUqv/uqeQbxo2IWdkFwVR1hUF9dBiSY
uFNln6r5ZlbDSvxZepMRHHxKxypNbezrYlR6wuwBctHRZg+xrndyliE8OlfmGL088qPPagQK7OEC
yBnxWd3H9kYcu9Dd7LvwBLfFN+iSmi17nM/eGc7ju+f0fARXNX+dVg7EH4dAZhJBnVi1+Sj8Oooz
ASR7V6KGDeYDoZ07azCdpdYZIWQWLmhPnlZRDuRe2f91LfGpuMFM4JOfUmrLSlbRVL6pwLpj8JQd
8u/jqkXcx4GJmYynQRRB36RiiHQ7eIditMaXRgT1zs6H9Ciqodlfn1hL7zFiRYFqVByAGjtK5Csd
vk9eenBQkqPaz13jMZP1pAuZp06PAsRkjMuocfwD7ke2kH7DI2MiuP+Ev8D1pixMGxOB0oi4nYsi
YWfPEdkuhuPttp7zv7AvebE6hVJolKmTEZjv669b+nJGPBA4qvcFKmLO3eCfLztm3z3RmcPlfY0r
szB8TX1pWY5NHLuZjhjz2G2Bu4NN1Trlyiqx9HRj6mtdQzGIc3DER/bCveIRNXcroXJhVfCN3QGI
3gx+vh2JnFLNKNMHsiJA1WA4aOieKi7zHbzfV3Wrl6d+EMNMZBZqCGGZBtPnc0B/gaa/c1n/Euv8
mBbfitg7WUlwCGR8WzDxwJt+x7Pp++dGgLF5YHTADY83tVEMlE0shgqGZ8MDLmB+Ob23csZfiJIm
U4vIqUI5W0swP4sT8ZNt1ZNzYJOVfdzS443pP6OiI8BAmKO4Z2FN7y7FMHB0XZkiS0+/jI93S2at
bHhW0Y6daz/9ihotZyOG8isIYWsrZfBx15vALMfiPc8Aq4tSgZoh71uc/YTOAYAPSK5ou4dGZqvs
Ne7Ywqg28VlAmiQZ4jw7Dyi2DXsvhqcqbnNz+ZcU9GBJv135bEsvuszYd59NTbLsO1SmR2XQoBhM
bJidwapyip8aBQM2MNxWXrQQAjwjBJAEZYnj5M5Rk7WHzFannCbH63NjqQ2XyfquDU0BvgRKBcpo
lt/jhJ3K/FY32dbSj1MrVyLYQsA3dfEpbBQSOpdI/xG6bfti06FQz1ZAizXjHgWbYYeK/uvNWdDb
Mc+Y6yguk6S0FYmsVHyZmARPqpF/eqfZKeAOUCO1s2p5gsPMUQh6uP7ShRXGVMGLEnJuizD7LDP3
rYUT8VH4acQk6/YgOawNgoWrUWbq32c3F45ucnqOe33fsBHqLOWq7URJtpFauC/gf3kh7Zz6ZyJS
2GYxnPc61z435JNcUGYK5FP4rrsO+DJnVqEss6jIng3xSzDyUx9Xj24qx8+NS1MkjxRvwHzeVRFs
SaqtFFPygsIhdteAIHOC7163q3NnWunAhQFqKuTnKUbBe4wFYqyF3LdSpltfo5awDlq1wcETZZyu
An2pXN2XLqTEmelDi0wex/kES6+QoFjt5LAbviS7dMu3hQqT3+D51HfVw3SHQp37eeUQuDROjTCS
xAkQHBxeM1PrzRrVly79CpiZD0Gq8kNobfma5GxxrBphhco+l1xjnFhzGZ8TZadHxQb5qD3G7/1M
tc9sapzbGuW8OKt4qfcyQc/3lVilfBgmsma/u9SxxsECXlijhcc1kfD9B/jdv8E8wQlFkn3TKDGb
HI5DWiVWwNILodQ1Qg+t3KkbJmeOCl3sity68PLCopWQZMDy3l7ZaCy8xVTXMz04+eSTOfKyLzZI
bvb0i83fEWFxxl0Dri/sB0yJfVzbJfLjVhGlLZA3AKMDG2XLcHD6lU+10C+mTs1qUKXtV2yORHxX
82Cv+ovq4iUINMiP+bEcPrfBNcVqTlnhMEYLEmUTGH6VVx3yrDzkXhPNeRYB8f+5M7IpVSNwSG00
cTCzGFB0OY+/woP1nDjTmrvP0gczthplkwf51FkwAFPRVAM7wOHW9S0e5ylqqq6Et/qFW6JlXqwM
s4Uth2mHi2SRhZDYkCiv5lfge75iZd1fXy6XRpcRG0YwDhgnaRNpOL1Fg1cWtwBjzM+66e3j515h
zPvZQRUerMd8rMiDugT0n+4cd/uWo0b4c28wJrtXotBbaGuOoK3FDXDBvzpz/QJg4Jp2ZqHHTV2a
70hux43rnavM+ZGR4a6s6GNR19m2Z8UN9fqfRe2udPbC9tyUqDlY7HijUK1DY9Q5xUlxJ4LyNsmG
/cz7I0Byj0jXJaFD9e7611tq3CW4vdt1KgAEepcq7xz4cTimp7z9HpNj4gQhteJQk/JzQ820gqV6
ADyqxrl/dkWYoQl1/afRnwyTpv9rIVI/rnLcyQg536Iyd9sSfR9b3sogXoj0pqQvcPyuBkgEWwTU
jWDdTtEBYI1YDoEdLEqMbVRMf240m9q+BvgsBQfm4EwnxreB7XcncB7lRozuWmnlUmuMWd+i+Dop
prGL8vohh615wcHZsQH5qIGMWwNAL73EmPep3xNkXnrc/fH2OPbjI2qbbymY6MmYvg1FuxaOl9Lc
3Jj+sdRDQFhCQRfPHvIsPlpDs3X5s7BAgAHIY6wvxbZwSmvAHXXW/BkWIqep9LMnpwNRNBZR3vaX
0vtXMYJuFSRyTWG/8P1M8ZOdc4A0mJ5wOXvL5vi+tOEd3IZFqlAQslYF8k9U8kEiyNRAacuFpl4g
mU2/99+mvXveTyd4ZEFRHvY/3Rf+7N4nD+QmjujxWd6mX8TP61Hnn5/cRy++bIzfhZ0a9A6rhxlv
RB7r031Vb+4Z2Z7canNvH9M0lFEB/7MQ9NqzTsON/efZfX3On5+zQ/y5uGe6m5K8yp20aqdzVStk
DeiPEZxboEP4o1uPW0Dp4Dvf22tp9YUo+8+3+n1z2TBTd8jqqIRL8AwkjH/T2MVWxs/52G+meK3A
eGnUGOeK3JMF86wCAhrvV5dBukZxL+Fk+xiRFuiplRTYwo7EFJNOsq9Vrrw60k0MZEuwIU19uD4w
luaVETasLIUFJ7z7sBnRW7eG3VNew7xKr+wOl/rBCBY+yuQVV0kR1c7vDlx6BnOVfPjp+jeWso/I
5aysdgvLuCkfzQWK1FMYpUQD4vYe2KptXI8hsEcAr85Yw5VnHXL4c+1SxI/PrRymrrRqsoFmYBdF
LmeHoW92maJffK9fWQMXeubfTH43hBNw54YGrNSIzDW4PAxFYtk59vnT9Y5fGFOmnrQcu0ok1lQD
6ZkceUn3JeB31x+99Msvf3/3y8E4xP2J0LgcBJNmN2AHH4JcC2an/pwpMGQz/30DHy2XxtzChKj0
nskWTJ5yZa4tpdFM01g55gz33t0QSTE8Bik/xww3t0HvAwDVni7yFs2nfc4KsGDWtI5Lw9fYISQV
Lk6CHqV9fa6CsG/bDSH1HgzJvdfZp7ZQhxZYWGBDQXy93keXuP/BemDqEkFoD1yduypCYyHs7vi3
eYx/KNXtrLZYGQf/pOIfvcSY/ZYAC7cvMRBmOxu2eQanhiCFCNstBfB3g2XfgFw+HmGEiBuxxmPH
HGZqRz/LkxMhnb9rgrY/AFU+74oxsX6mA6EgxDnilo/DhR5U9M+kBKlHAVV5ZLbnha0XE9AXYrmr
XLCxmgwwXif16v2cXEy1J+E+OR5ZKwhbGOim6Gks3Too8rqMkh6wgo4cvck9pYKtpAqWHn8Jqu/m
0VQ7hUbVaBFRGxDLOT62cXpbg/F1fQgsRADT4MxCKXMzxbFEWVZ1GItOb0AVX7u1WRhf5PL3d7/d
DlA14Kigj1TZPlLVb0uSAQUGy2UJv4nPNcCIMzX1ND523EcdavHG2tsCW/zl+qOXPr0RYIJiKBQq
Vcdotl7A1ApnHNQoW5l7Sw83Ng2im6xk1lOBvWz23BPvRmXjc+tkj9d/+0K/mppbXVrwtQTsLWLN
7D9DoEQlNnZVvPLVF7Y8ptQWEmftViDSRCQGz7gnznOSZFFM82fgJu/KTq3dmi614/ID3g0hP4eq
FKV2GEL0ASUuMFMYVjY9C08mRrh1rdEnCKwysuaGHVuG2sBGOGt3Y0tPN7ZUOe7GAiBHiyhLuqNT
glPdAX51vW/Zv2TnBzHV1Aij3qfJVWW3UZsNxXPLXPdujLMGSphY66e5UCMIdUCmHrrGHoBircZu
X4IL94a5Tp97x57rm8xt1bnHMe6+4kw8jUETc3hhaPYjcQHI2w58TlSYpnBf/XfEOo5NQ79UTk5A
3rX95m6cm3kDD5bpue647rcBGKEwbKV1D6eMjqQuiKdqAGa6AbgzKBz1xJwieawDr9xk3oAMPEHS
EJi3Al4P4FLbAbzlOyIAoC5Ql8PLesMEJ9+BXfS/i2AovqrS6V4lWv47DkAQA7zR+trODADvfsKI
U0XQ7eeaENSWAgqcJlZxZo7VwAQG22aiM+fOm2t+A25l4YeUDjB6KCbl+TvI0C5uFTToAZ0OGN90
owMAbWO37l8QavJz51RyU2rV3dgu4E4h2O55Foqg6vHWln3x45Q8iSHVL9Kj9pbCvegY+ME35gFW
B6qp+lPaaX1b9Tw4tA6gbkU+P8N45hXIB3X2WByAax5AAAeEf0QSBg+VZDiB1pzj4Alqd4zVchPj
Q+A/pRU2/wiwIATv80DITTCXal9k1Z0kDvR5MEzA5uhxpmW7c4PxiaQeJHwFaUGQz9gthEtImAbV
CaYo9RYWPzZgnL63SZXtbxH8L8UJ8XfXlXTbZLbYxRKVNz4Ks5AFL6odCqDb0NI1PvDMXkEMqWCT
1N+mLuSIlgJNvefsbua+PpSZiMOiaJttwgK9AblGh13behv8PxAmg7W7texk3A8NriWBKP6NXYIT
ToPzr4HWn7mHHNC2UBg0BuIsgPv71k6pE2YdFM2VB7+UUjltFeoWqpYxd2AoAHtXoBr9B9mofheD
HH9wfcvfpcL+jcRU8T3zUtBhYE94qIspGUHLnPx7YdnzM+3QNVPlWjdA3RXwceXVsRRcHQhJ/mQF
J4ekh3dAzO+LekStNxy80z73QgG++YZoXh5o4rTYnSX5IWmQrHK9wjt0HVFAD2Pc+ABsAjoUjLja
yhxXnWs4O+14UEz46cUT69xbdEe3qXxd3c5t7UJBypPXyrae3ZxNR11Y3YOXEwnEfsLPVjXULQyA
4185bNL2OoBTde5b+oci07fOSuuTlj79ggI+eF7AlSMsiynYoXQddeqYfHyTDXaNjVjTPloOSzek
7YdN78JfpFNSAhYazEf43YHwHwBxMtioNtG8n0/dNDkhTd1X6AlwyhWKhTP8EWC74QAQqZMnXXjW
joEfcWYuKBYMhLRDG1yqK4GU2DaOfO3UaB1oKdMwFZV8zhCCNoVy8Y+f9gAzdASVu+JP1cRPVlB1
R3oh+Q4yA8hV+zCouVDrbaf+quPmDXYQ7jFu7SGckFTZtLSjIeyBvFsN87UTy6cEfdNMu7YF7QbO
RQ059HPRbILc8TZO5nTAXdr8KxbJZu9Wg9yWk1U8VgmygE4LY4Qy9lDpW+h2X4LyXDowuOvdLoOz
T40QkldcXUY/q845wL+3PnDtkPX4/OeY5hiXjco33LZh+MCqdoflvoT5hxh/lHU946iVy3PqoRwj
lJzOt7YusseOT7DpA+TRneCAZA+Y8wAOl8i2bVGi1Bwtb/ybThndEIo2Y49cbBDGPZQ5jzaoy41/
alVr/dJ+IO/B9893uo1Bc2ozVBXxyWnhJKGF88zHVpZHJ/bVnZAaXEVkiev7UfbZ82RToOSLIK8O
ovfjLavn9Gs/Wd4urWS/0QohD9GoP/QAW28ZbEP+dMqyqw2IKWkXNjUlL8VMYR1MKDsqsDd/gP86
9ZtBU/ZStA74j4pPsCQAaKo/MteW9S71u0wC1meVN1XnEljSOwESeygmwT+JemC9C8Mr5rlesqlo
BoEcjl0akx5lxe3GyxJ2n6ZF8J14k/3z+iK7sHc1K2WCFAPUm2gZ+fRF1zckz48KGWFn9lfOmEsv
uOwc3u1sBjeQqErCwlQ3LzJ7K7K7lFchqeyV5y9sMM2KmdiBj5iTziUmHjla3JM7G7E3VLT9XF33
/3u8vWtBWipIY+cZhj/1vKFI4Gn2RyZrdd0LWaN/qed3T0c5gwdSdwXQBoj8YZqAs+90m5iPb9Kx
fwwMgFim7LXq/qXeME6pWUtSP7OK8SwHZ7xX3gx0RJ5r+DhZ/pc4EHR7fVgt7QuN9wROnGfavpy3
dH+Txv2LX6nf1x/9cROoKd5PxzwBxQVy+p6Ov1jOv451C0qB+jann0vqUNNzVwOBjhXN7yPciDa3
AFvnL/BUiyNVu/lKxuvjkwU1lfog51f23OVjNMIcwJuKbZq2UA98h5tVWPPX65/q47lBTZU+TKRk
1iWeimb3NyYh/Ffk1onTlT7+OJFDg8tb341cv8osZAWZREYguB+d/k2y5C+s47Cucb5NkvzUNdZt
JeNPnfVocBlr795nD7HUGsiDKBvHMHHhBMC+XP9OH49WcO3/++QMx5gaUkLk6jWyX/Frb3393ION
w9cgwZxuZYDQISdYGo27CbvXzz3aOHkBUcBn+JMW0digUEygAG7tyL40wYy5m8wEa4/Tofo++T61
Fvy3HhoYgldwkbn+0xeGpSmmpxbxBpWMRaQI/+virgIsY+830LlP15+/MDBNu+Qk4HE/j2JE2eHP
WPylA3tpeYCNub5va9jPkRLMx3l3/WULY8cU1NO8kxM8GWDtx6cQtmhhR1aasfSZLv3zbrzTuPdr
3TgqavobB9by8RS57Mf1X73QxyaxGQ7wsH9F7hXyIlrBAqaE/jwUcQ1jVuF17rmoq3Z//VUfL3DU
lM0LgIwFxWk5muzuub84hvrqqUvmw4wDlGV7Z9+Bt9/1dy0U0FDfmMm5NULlOrddVKNg49ZpLH1r
c1yubxQOsa+T8MhmGB7B56/zrQYI5oK48dv7pOlhBEhwZrcBI0zwsfNc9oekhKPKhGsWugVSPv8h
kO64VwTFXKEibpVuMjbj7OCC1X/mRVd4OOQ7a3CkpYFlxA5hVRyVcKOK7DnbETZFVeI+XP9MSxPE
iB0yYGOeJhSPTglEX0ofuD1KxFNxD8UBbi3ho90F2JsDar5GB1gacUZUEQweO22SqSidwGS0BvZA
OYHoBNJWO3E+NxlNeb6vYNDR2KgwGps/E33rvBUA8kJfmB7X3WSzUeGnRk5y55XnNPt9vSOWnmuk
/biXABRqDaiImn7U6nenu5WJsPRgI3Y0baKzieHBtXWbVfkmTavPBW9Tdk8hL4WPBDQk7ozzCYff
TpV7P+fOXdkYLUQ905hakAG4rCTpI699SeMZ2Vy9AfJ8e/2DL4xCU2IPe2Do6AKMQqmc4aak6c6C
QndX00xt2Py5cmJqGlCnom54MLcqCoYg/hLAhj3SdWcdYZLorETVhf2jKbaHWa014mSlIiQDzx16
F8UdYTr+6KSzVfGazn5pGBmTtq9TyxvAko4kDE57+43EP6/3wz+C3P+mdqkppsdzJ1G1uM8YofR+
wSFX3NRxYZ/quLaO8IdEco/ZmHAD0IlnlKnQpwtc61uX2RMyNPANwO1ZtsnyuL9XbdZuZecw7Dnj
4kCsGkjtmViotZXu3m5AT6kLXb2kgluHuR3FqU8TsCxgJ3xQbdBvqhkWX9LFUB4C4e97jtRUMsDg
oxxh00Bhg3HI4S93K7joH7sR/VrHabKJG17tSrhB3zGvcc4o2MC1KXLSd57TWXtNGzf0YX+8G+E3
fQQHhTyKkk07Uk458pL9mqhroY9MVTsADi2o1Ul/boum30jU3h4tMlen6x317yblo466vPbdLkSw
oIRPFiKJXQzeEeazwwEFxvA6JHAEhDXq5IfQBYw72F5CEyXbZl9reEU5vKhPtj0jx0nrEgalFjyf
SgKvyLgurE06WT7QRi6/Q2WaXvmtC1/ClBvD72Im0Pdj2tHxRQT6prLVy/XPsPRoI57a5VjUHILy
SHbxfISbDj3DgHGNcPDx021TBJpOMHIglQ/RHK5PNu7gwt/dXjtpfhzybFP1WcYuy5qLRr+JX/3x
yYPjbkeeRb5yKvt4LwFr3P+OD1V1s5/oqYsSeAuGZRNDc93eUFI/26AH1jC7C0Fv3yeJs73eFR8v
ELYp9lQstrTj4YWp8wdejyCjRGO20s1Lz778/d1gZzB4hRPqjI6AzkJxhm743sPB/Pov/zhmwx/m
v0/XyG9XbhW3kfSKbZDfp3DGnRu56eyf3ItXPs9Sdxs7YN1NMWxDUI2RttPBrubvGpWqGzj9/Ipl
O6y05PKL/zco2P+Db0QRR89VAG23Y509N73lQb2ysC11gbE3TWxcpHsiBsGO3vwfZ+fR5DiuLeFf
hAiSIGi2NPJS2S7TG0Z1VxcJgiAAevLXv9Ss5um2ShGzmYhbd0aGgj0n88uRvOgs1f0Ng+i1T32x
m2HPVKWz4KWL4t723upbUGE/PH+4vzyPS0El7uJyEZ0Md0XF7SCCEiR8UufDe9Qpx9z36LvtIdJT
a/yblh0t00yQOO/0GXpvTr6XvHPewUyg/dEtBw+OSUuLdiPRJKijHDHycwSxnfy0mIemnOehV48w
O3ZStoU4V4vV864Frn2Ihr6pN0KVkAlACRL7gvu42yFLWi4dfbIJV2jDjPOyA22TIAgKRDYml34b
IGrhBJaoux0liMvKrdvV7DUzcl7pujINe5DQo8ayd6ZXarFwNY+0PjVh2T2LnAdvmcnBbtdMA9Hh
A9wXC4+pBE2n6dUH6SRpkdaIph+989zicUBdPAYU/BErR4WLGSUpGMZFiq9JVpOGAqFSY4AeL7Jx
FxvMUTwFxEhNEqXyQrYrk+NYOA+olpqCIgNZONbKIoG7WgguZoSRAhHbMkyYCgJ0EvSqntGB6Kvq
kQf9H0YhCGX5fOoICHvWjAV3QrBevNQIBnPLFzJObdLwxsRjQ9q1UxU/QwiwojHs37idBVshsym2
xwLBnefuFW16ZK0a78munAN8V2UE6ed0aBwf10/RALIXIJkBh9qVzuztgMzoZKCNTIvO+hHU1k9S
4mOg8yHXPuKHR1CTYkvhC3Ir8FPpesCGe1W5clrzDHfLZ6/FV9iog8O8Z6u063VQWAdUU37IcV5L
lxN03XCVp+5EYyfoDmXGvCgzjZUAAOrEbZmtlk7Xu7KqvHPo+7g8Wxx788iyQ01rGtsIYlQhAoaH
dkJUXf/slF4aiCYJC0TW8PCTOfxB1u6AJN1ziCWEdUnfBjpC1xapMKyLB4YLnnGL1ZjpjcxhzC1q
uuvmcgT/bbzvQDJdQ9D8ZBa3PzlD30eShNBIWf17iJjuDfB3a0aXHbHKYFWLfIZzDHq9vvM2VR7+
HH1xpEIFUdtWb2EHjFXo/eQLf88rLVZmQS9ZUThP/Q6GmV5nVZI51UlO9isyyV4sWe6QSJ2qgLZp
GaJx6rYjLhlBsWJVvcRU9nkCdauX+IidiTtuVtwmWUJapJB7jq0jbyydhA30Q0zhVyXZO0OKCAZ3
/qtavDsdwoIwlM2x69QhM/zY8OIOadheJKtpq+tpPwz0seUhnLj0D8y3v5wgz7dUG/hkve4RgUCH
yi3vHLf6nKrmHXGFBzzDnQpdHfsF0O4aRYdtn/VPoUBXcjorixF4dmBafXjKP9HFgyudq9/lGNgb
323x6wVhvZEUDZGhyl6VhwGpFui9gWf1Y+EjoVGH7juvnV0pliGCozWI9LnnBkDYxuFWmsESlpLc
+WVJ76kR07oIkYnXeyeUUg9ZmdW/ceyFFVrLHKHO4++G13pVGmQkl5Z1RNIHtrsCTFXYDvBetuVF
9hI8w2fZJDUv33WFgaQ4A4gsa2gCsgxyK7kPpQX9Wdjjc9jrddYit7sM4C32qzgIWIh8SzJuK1fx
NOwFYILI0k5or6cklyw9p/F2bRlzP3htXaIQcFfTKGxYFgVu+IMt8OxR9AwBH0YZp1ocZL0OJdZW
hdEtoN9O7fBMLixtCJCdHA1se6/YuUZilw5GRCvWYZa/9Ag5RbSc92donPsRwUWJm8k8bSsUZFnu
3c3+hOxjIV+1bI/9JCGucnBz0KP/gxXub2n3dSKzEFmuue+vbBcp5LMfusk4VJ8ZHbcMuavpkiGl
z/XYBnKW546oJoY+Lry3iZ7TMbfuynn8sJDtg9AR5PZ2QheIX1xIYmf+rnORaO3rJx/w/pSyVkVs
dKH4APcIjdcqFVL0ERkdK0a/5jjpSUd1C5ogBYE/qobujZDmxSrNI4Ke77WD43wdoiFfyrKMJ9nm
kV+aZ1Q92Rqc0t96ml9yZPtiVFawKPMgIaz7WSJ9WrkarWaGlMemCZ462qyatm/2vGgP1O2PEzrq
olaHIGQ5omY8yLOV++7202s9o0c9arozLOjjEHdQ5GoiBsLgX4Rl6nnOwp+1GX+CSbt1MwuCUuIA
b8Gdd54RvZ7m8eeS2zCfjGWbTqjxo1ueJ8jq3KGJFOfLkFKv3TVWW0HHDnFBt+BLKebdKaruck+d
waxwCaDgcdchQhubrdjqpcHlJRASnUCCHATQ5dQAQSbPUeEPpulPEMLuAgxaGy3WtCQM0VLQdv30
mRmjfuJf2HDqCByO/RBqFxXIwYqnEPqGKEDY6nHWfZa0MDAkDRJd12YCdQbuXcbbPcFmGwequCNE
eCsk7Ikod2DfysQXK8q06SFFqI2/UbLn6OGGcVa3e0atZ+8ccLpMMHS706GGTCCSVL3Ny1KsPLdH
InKGeFuvYWpjzfC2MAe2nQ4Hh3UhAcskxLWibsIerpq6i1Hz/NVV1pC2bS9j2BpY5BrwifQCHUJW
dIgxZ9ZDncN1IRV6sbhBPmQ1SPWNBeUIcPVr2UmKcd1CKilD/tOFfzcqm3FCsix7AsfFgc5BTng7
cR4Y1SJO09j19xRwrj3p8PSVP4m7EmxrbFPtpizb0wLNDIYFn56nYT4SjcqtZF6TLL3zBXzDo5v3
exeVmaM1qjuzwLzTq27LAuhUCq8L4jbzftXo828dZusj/n8bY4H6SOzxPRyIZoiFMy6SBnfaiDtt
v4Ib3nnQSJG6K7UtUme0shhofPXaN/KfDSxPzLAbUV2XLgQXhMtDQQCU7ubCwXz4YbovKasU/PsK
MCQE0GG3HLzyoYeN+KzYi/ImIzt0O9emHbGZU/VT9AOEIQY/aeckC/LPKpo9t+DhCZCFu6z77AMa
IVHzVGuTGmtaQxxngx9rVDzCi6X77sQFcpyhVGe6fM6bw4gjamWNKJrUXrxkCHAOoMOAzAGBrL8W
t95Ui71uu/KetmInaieFhAquGRD7G5Lazoj8aqAqwBWzaBYvJnhzO30Y5+anoOY8meY48CE4dBCE
wCysudiuihhhAuvQXwIc4vKjQ/QqD/K4Is1rPZYrV+UbHFCgycrulSUTxqdUKe8dXocHGfxusYT5
Nr+vZuSLT9qK8kUch7w/LA70VCoTMeu9B1UKpI9jW6b9hHuc96Pvkf3MLC/xymXYVqCh4WZ6FDpM
ZkJ/2iU+FeEtvMPTnyJHbjircUR14MnjGqqWcFfbbWJAT4/KzvrZ4KwrsTW1Tso1MIc9MU8O91Y5
lxvXZCZxfZyAmEEZWs87AognmorLc9FOydi2sduDOo3DFaP0oaSgCrNAYUdy2ygjEtmygFUD+qI2
7vDKmldnsA7ugGTlgoZpV1VIHHJmlFGQ7I1KPbMVIm8ZxN+mWmkT+klgnO3UI+vUMxbgTm1rr8OW
HPpaFF9ZHlRH6SEjUA0o8YelPPaln6+Y3S+rIRs2nuNgmRjMpqmyNikQK5xHOTofMZIN7BQXyzat
dfWj8YcVkicwL1T9IcJxO5xTtXgZHJesSEcXpF/a4cl1g73rsd7r3IK0bqreRwjXk0w6H7SCuGkG
rFCh0x7nLjVYbvDAHNfYq5mmKhxiID6bLfNz/jBaM8XBQlZx0UHQxH0swoa6Teq0SiVW0bmR1grH
Ku3m7wFUoM+Gwn/hIU4bznzdfdSkFndggwa/MC7VVgf4Sosh+bbo5XJHERZ6KAm1DhwWoXUeBtBX
ZpDLRqLoKI9bdCzO7ohiNUmvXTGgmmHD93RONzbzGRSYApbDfAyx69Oa6WyLNHL9IfQUupHT1uWp
teca+j+nYjBX2PwgKmvp7gXCv4d0tJrlVlDnlRvupZ8DyrRKT6rzt6Hu+tSug/bEbCpvtI2u2CHt
S3x03jpTAwlssde630gs6FWro1l68CrjdFH6p1KG62reVvlX7tzyBl1914uKwNw1ArUMlHlqHByd
xdvisocDJDSXfrUDbzAOdItrEG6Z/l3gsltf9kq1xrmoFlg9bm9KCDBB/ToksS0LO9uUzmxbmIvE
vPKemWSU0uKJ4AsUcV3lue95aI+fOZClM9ScLh823CLjTnU2eYdsEGpNM3jjKeDT9Pv7otKVesml
yzIPpWUh/TzblS3gXvYkcjDl8z++dNwbFaW/N3DtS248N8bn9eQGiJ/lP+Bk3ILhcd+aHqSIwNko
FA0QnvmfVA32pXNybjs1ui5KNG3zwtAXmL7+21M6T5h/Ffb885IBzVm4A6wxbUkLFfQfqW90B6+M
FHpRciugFe3H0AMgyk46bSLu3RP+aslnBk3p95//ysSmF83gZYFsdyIi22VteViy7jWwyNv3L30F
4oJEwv//bHriCdIMvdl3mFLpiPzuuEjkD+8d19+IssSbb0QCXBuqFzNqVoOa28IBe7DOqijHZuJP
9FjR5cZUuFL6vDRGMibZPAooWUtDoeDkSa6BzESIuO88ff+srvzSlzZIGua+mLPeBfINt1WvMj9h
QniGo20PXwI66RZOx//lnZxLY4tXhC1685AkKY77FjHkgxW1E9vZwS68BIzTl+/f5+8Dy7l0uLSL
vQg/b6DOyLGfdpaU9zU19MYv/vfmgHNJkB+hZhMOqdDMLRHu8wfCooToJ5woUJKqY9t6m/tbmRB/
H1zOpVcEt0I+9L7p9o038YccF7J9vjgOTLI6uNGavvaszm/9r0Uk5FmW9bxDU9K+08ByWbfYldde
+Pz3f79w00yEgsq+dw3MUQNPLae5YUq+9lgu1qYZ3cosh2ob4PUDyiS4aXSRQVD996Pn2qtfLEvg
F+sR2nV03AiEwz0OxpHDpn6LguOf79/h73PauZTHVtSEWPJot3eF85Lh9BhO1taGTcER4Q0syt8n
tfOPOfZfT7+gph6qpUYrOhyTvPzqhq9RP1CHRJrmN6bzlYlw6Z6scA9bxlZgdIq+jXQ3PIYl34LM
taHYl2KwLHzc98x9Vatb1qwrX8s6b+f/+lp9xeBUsvHkgmGBNeqhJn2iBC6v1XMgby1T177X+c3/
9SaLD0d9BcHgHg2hF9xQ9kCknoRtwTRk1FuxiB/ULT+dAe2078fDlaliXcxB1fXn2MkhRPbx+wRH
IXv9/nWvjGTrYgqqQIwQYWMKEtEj7c6sVCbvy3bafv/yV4bxJQF+zND2gbcKy2yzCXgRNehUmOm1
sm6hdq49l4uZqBokw/UeZDO4g895HZHs6/tP/s8C+r+9LecS/C5gmfA4Ur2Q/Zf1cQHyYiRIWGxw
d9k2o7X2iXqByvvT7/u0bsjPEsg1GuR33M0eSlE+ueH81Cj9+P3HufY9L84QQR7Mc15iPRtYEWXQ
7/HxxkpzxQwP1+7/H8udzp0scEi7HwD73NZIaV/PgbfEZTm0a3vpycqelyJxsPqcln6BhYj3NPn+
a/19+NmXivO+I1PhtUu+p0XzrvJ5I6YastjQPH//+n9/bPal3JwsvKjqgHd7HF8+FpvfuQDYff/S
fx/a9v+IzKeZB5kDUYwIrTc16Uc4j+aoqUOZ6LG/cUi99nzOf//XOuM4zuxyKhEHEDx55DSyX+H8
8P3nv/Zozn//10vbphn10GLmaHkucgoAlz6/f+VrH/pi7x2LhUwdwcZSOyox84Oe/Jj81xe/mPDc
8xgCEQpsvfrdjFuwIdrgRp/cvvZILm4EjSUNuims30PsN8WS9CMWrbBDg7Btt3XhDbFvEFHWcNRX
0OjUdxbt6QoGNwO6NPKxrECxZxO68sbueW2IXUx6z4U8OcPqA5RfE41lg6Tz34bZsTcNyfc/1ZVv
fClJB5ReILEGcRO0czayaY7WbajfP1ak/11B7Us9ui+QQ7NQ7FljExWfoMLMeSz+tO9I3qlO4p2q
OJPRLfrRtW9ysSO3rjEBcgWxEfRjuSmMlSUIOb0FK7v26udf6F+TxbNIyIEKCHeVcx/4L1l4ywB/
Za5cCtKRwRHq0sDIj45/hIJ6IiogpPNbt4MrI+hShO7P4BpKKGP2HvIb3CGLbTQandpfGatffT+E
rmjP7UvtuSOqHJJbvAeEnqs5ztZWWsQyRZA5YrKPQAgmS3wYD/rUnapN/eC8irt8dUtebV+hXtmX
lHeBrQrLATJ6c/zoiFTP0IdeTOfAPjn06OradvBceEF970wma6MBnsIJoRmMnEpvNG/hsDC0ANAG
vLOhOz9IxX3UYT3iyFh0E1qbUGbOuwH/ezdWWgKwP6Kb4UiSfTIbjpy+6ZyU+VKjeO0FK+F1bD1B
D5lwBCEm0g91LEtjpYtthziTBu2uNqF1ktBUxLDg1veT3/pftC7mfTNo+jYHBboBtHLvkalcoIsF
C3WZo+VdzWHxYKFSnLZ5444R4ryDTeNO5EeNqufWeDY8dKJmCQmq6g6ttuJrmQa4PzlBUkdRMkTm
zoI/t1T1Ljp0nfgMmxolD7sptkGJGi/iL9h4LxglHxlp/INjBrRj4OpPsBF1L0tbo04SeOUnr10C
XF89/AARdjiVU5HDtu168AiPYSx9I56CVhSRQLzi3q4g0hTDnGNj9Joy8cdKbWy0ozeL0t2BuEum
U2ifMyhu+PBoYOtOHaO8ux6P7QgyUgk+ceE8uiNr9rSfQeqxJ169zVkVgigwi1WDALh12VZkX0gr
X/lV5+ytCc1dyC1DSGubEW2qliHL16enuuvddCEKXY9FNtlr0aOVEpkOEp5shkgfHFgwriMdzFOa
STUeiUPFsw6DABbVqqr2tDWvWQkCntZd+MsK8xkk2QqiOTUsQ5KjpzfemlrnHfNvK+jFhiQd9COm
CYSV4kDvgjX6diu9Go9orJATP+p9u5JbhLIcyn2dOvtil6Xhs7pxvvn7PcoOLjYfo5CH0pU4eqBO
/8sPg+feIJPLtfnHMDcPEId8fL9+XFlaL70LPiqrYdFi+fDBlnXaN9M9ff/CV5bWS/OCAvUoG9uG
7tywrvZl7Tpd1C7lTCPfpbeia863yr/8Qv7FttMEaNqSngBgkog6Raq2f4TVuasTdSt+49rXuNh6
WD6poBkVlAAlZih6wr9ajrsIb/0bd7Rrb3D++7/2Nl/LpS4WXHRK/Kz8qYI4jqgb15Yrg+hSrl/g
I/uskCUSwA4ThY0Y/cVcEvQTxLqcb0Gorn2Di6FaKsvqJlVBhhj4nxZpHtzB+jGH7Nf3A+nKCL3U
7HdBaRQYGN0e+pcTFHLbwgrT//bSF8WKUbPODHXb7Rc46GbyIKcbS8eVJF77EmWPIwV4FSGePLUp
lF5Qw7oiwd6EVYx7ef3UWgz1kRGheywdrIV9SLR7u8Y0EVyVr7IHbIv4+S9uCbuFkmF+bl0xbvrK
aWM7AM/6++9/5Zf7H+RnVVFv6YjZ2+5hJo/SOgXj5/cvfeVXu2TrlditIOvylp3x5F3nQ2JGxI1f
7cqovuTq9Qqypjqs8p3j5l2SW+NrD7GKlTUbBT2drnp94/Gc5/hfVpfLwF/ZwjDqzBPftV6z9Yo/
U+2t6NSjy8xuXDH+Xsiy/znU/Wvyhxyjg/Wk2PkQJsWehRxkMvF5ByI6brOobPN3lg/eD1x3sPoQ
wXG8+v73Cf+xTv3l212GIGB392GuGPO9WSZsaX2o6nmtPY8yQMRE0W/VIAcMxV6GEWhIOMn4Iqvf
6Dx296XyhmNe2zh1GgSdqsJhayW7GTKWxXpZsId/8RabFrS+1YvKDdr+3mRBIsXsInwhTMzYTntL
PNRB2MYIwBMn5buyA4lAvU/gT/dpppW7rloBqkf2TNwP5qiDHup0UGHCp59SunGul527lFu7HVMK
oR/qKHFd/eh8gFU8ldTDnyk3a5XvmtCOz1zMZs7ByKHHAPEHvhOTs5oWM78OwOcLf4eUJqJ/8xtk
ZE987Vc4qAR2onD20qac17lwn2As+I2+fVTKX0PpRnN5l5XbbHh3lj7SPt6hm1Y4kyUT3DvL+V5q
bT2tYgfSSCgVfJR2mm0IOQpEnXyJeo+uyi64c8Z3ixJQuOx48Yttk4epXyB0ks5rf+Q/PIduZQPJ
O8LuMzJCF+TjNEiScBl/GdJAiSLe/TIDcuUdaJIdm300Savl96Log79AkjiNAEWxnc+r+9A4jxTd
yHnxH52AAMyUjU9ebj8vaIyZ1k6lfg2hFiY9CCx8aiIDsLVnlWu3/rAqXB1rnP+gd/HJCchwA6W4
wV87jVxvEF3UdBTuRz5JqDxlRPVmcvaOcKBo2NUVSRGx0cx1bE33Pcg5jfduhSYSswf10BwN00qN
J1jLi2A9mTAKjL9dIDwR4OlU54chVj4KYaN4UhPkHEWIFXs5GB+ykcFJSxyTXXuAXzxbaSuPB+j2
ipGvOVwtUwP1T39G83OSNvOuoV+cWijkvRj9ocuDhoCsQ06Y2NfqzhEnv7KP8y90mu3XaYT4zoo4
st0id+cc7Y2mL/MeIHMuoKoMSDxAOm1/2mP5ZTfAaSzPChScjMQcI5CB7VTtQg7AybrgKTFw1L7W
C7oVcfbS8BMrU51tzF1Rr219mELcc2L97EE2+8jLfaMTMFHw8vh6thP5W9ecJhzgEW1Inrpi55l1
OWDExcsTxOdT/QCGEMhWUQb5mDmhbWfGB9T1NSQ1rpX2powQdb1dEDvZvvivfkg2mAO8FknpByt3
XebTC/K4chep2VCw2W89/lmwuwLpQ/DGvTjAJO2Ym5Q9QyE5rtzX+Yvk05vVTj879CWrCvl60kxb
yoE28213JeSuJg8ccvR5AtcGUligpeoAoCxIcesXa3wqlmN2Z3sGalY77USZltW49qDPe289NOrm
2P4N5n0l9Abp0ysKmLJRPm4T70h9FeAE+VupHn0ehajIkiKZwxQrBfTdE0LeglNtIe5ja3IgLA+L
uwp9HVfOc0ZP6HPx8cmXm17ddQHHmI+hqGyrUwcVeot1eF3Jt6k6KLCIGv6wgI45ORFGXEnuzi6p
KQ7DqIKgk0PCtlo2sPkDYm2cNUXeyJx2j0gBq9QBjZ0KGq4V3Oel6ddk+jUMaxtf8rPUCX1iIKGJ
jfVRLJvGTuuPSaEPBJla5H40XxlWuyYhHEYKiD5Pof+Jzyam1dxBt37f9TvLe8vJqbfSwHvAnoTe
yvBSBGk9HJr+0E1xka9KqDbbLfFevWJlIwplcB8Bgsrc43JOZFmOTb9Ry3YsGhAE7vMlHfTuLH0r
4N7AxPcYJGL4g0ldDiFfVD9THdldHZUoZNQV2N0i8vlpquBHh4a0OwR0igcPl7saMyMRJPVh0HOw
NPcxJzoq5ldd/jQQZY5Nkvl65wsswWdtsCfutOVsA4sirg3sMoC6ajDbcLGb5R/SPCv90fpu1GWP
1YRro/PHksei/7QmO5oKHhubxiEqAwj9vCO03FX+qx4rmCcx80uYzf+MyorGoEkG532imxolfOm8
gmqZAkQbWQ2YZzncvrJLgvGegZwXFD+gF43t5b3iJgn0sXbbuLJ/+MFLB1QBAgYOvfs4djLJ3Jem
fuFm24FghkJGaaaYqRMUPLEZ4Ek7U8CkjML5zoUitYRktYLFFEn0kVeL6IxsC8mvKt+S6hPFBjvk
sdV2MepmYERHqiviHBYKKFL6s0aYBBvFdJThg7vkkEH8TCyQtzkE+iMYXF3i9Y/+cJCWSNHuS9TI
kwwKa6+Lkb0Yq+kOuSuInYUgnXx4TbYFrXmV1WvaYZjKlYH88syBYuUj6hSJqjY8DBIdQlcOaTdk
AGnN0wExslCDRu5kHW244BqbPlKIsoPufoIUagRRMC5KHYMMG+tsXcPwylmOgAT8zMsM7b9r1m34
5GbzfnZU7PpPJmBxgySQqnXWXT48dEhGAlRaRqM4+MN4VMKKHAnFLfBEHQvXroRArinRwcTPOMzD
k1e0YwxI1WOVzfBLfPmzSoFGTGr3jYvzmWqGxbqMOmrFCKNeeyg/4EiDR4J2mPW2WGY7YwhD0R8r
62cATwoLvuAtKqp8bcGgawBWHB5Y+KvUBNGFfgyCUdqTHx28Qog1SDukXylLYNH14Sd6sLA15aDL
W/JAFfLUJdtMHg7tTUa/LFumedZHfftS1VuUOaC0Hl6WiTxkblbFk76r6kOIEk2O9Q32iAatQByB
cE5AsTueQO+ysxg8wSx4Oae/ucPsxsJOzzBAF+zCLqTWWWy9dUucm4LYGd7zEoaZsmkey25+skoN
KbubQ6fvO8CKkuBQ+Vm6tP06E6AR9u6D7+BXbtyjrEcVCakfmP1KMAUKm6LQ9tWL4B5A7tgGPDIX
x3Z8cCBBblAd9xeDCdT/HIHR7YZiFxbNfTape6HdtzpA6bzp+D335aFzOqDauv08dJ+i1W991yRe
0JwCQJsaa0oRP/kpENIDT0kQsQwLflPYbzkfjmWdw6tkkrrNvvppaGIeNLsQYuXI1eGGFfPvvurx
tOp7auyTDf78UPISC0m1991ga8mOJmUFziLLXR2JTKMKGizvwKChxlh7XznzsbbgwL8KCjxdG735
lfb83/gPi/VkEbYqdQ3F3zL3pyorF7iKMIU12HZRF6gZnhOzHiSVqLXl3UbwAgC1L9qnTJ094blt
nV3M2B7sDPF09nBfUf/TCxvMJXyUhNc8qYHewpk2C2PEkn02zhDsAL4nqTDYFqAKhHa88cYVujtf
LlZvwVwB24TacDgMYwGrB4VSfYu3+zONOSB2AhJvBGhnsZULvS9w0EwsxdxUti1FHAB5sewa7qI+
eHAyfFDXC0U0Lhi5ulf1GoCcGptZsQ+0oxNFoR3Qtp8GYTasEd1GjxhFLwq66VQbicwBm0LDPOpz
GHL7o2mQ7ihUBQalwEEw96rsTQ4UkbI+VLoZSPuRmIbf1M5P0wTrwyxGHA4a0JXYZAFwilj3JKzw
WYNS4kxcArPKynY/wapfutj44XApIjOzA+wLd6ziG0qBQZWIoC7mwV3NeGJJ0NuwwzjAmQZLWmJh
MmZJUGfc54zieg15PGyQdh33pl3x0cSyHtS2tOUDyIKPg5OtelYdxnLaTH1FNm4f+nvQE324ixy/
jxeFZU84LF+dofHUh/8LZBE3Dcfz7p/pLdzxJm7Rxk54g+sVQlZxBhOOeBg1MrgHw5p7wF4fYQda
5QRieg6f2Ab11H4TkqE4wA6AEVTMrNo0TARJv+Tt1l2k/8o6W24a0gaHZmr02jh5sO0amSOGSuMi
03kS5WB4qJqHEG4zRL+hC7tHMKWLAM6wWFdMFe/QTOTPYrToDxMgLiNSZ7xZhHBrb9UBo1VHTS7g
x3ALe0Wh0T/CX9TBLGUkVp+6IL9QFdW/CTkTCzy3O7HOIokcyx7bVzUkBWHjxwwjHMJXuBP7dsl+
adPyIzeOtTFVO70XDavusEMt90Eo53WjnPbkIIL6ZMLAf6rQGX2cBJLzPmBn0SWuGtOC3FvtOa/f
X3+vVD68i5pVbi255UM9sseqCatI3xOs4Li3uZrfKKxeqVJcRqnlNuxSKK10ewi773RewcGZJ8Mk
77C73Vet/9/KrJdpam5e5SM3qBOPJS63cjl7u9u9V9yQ0l15Tv8DN6iAgtQe+noN1xveMoA1x/VS
/zdyjn0ZoUZFKdUQYD/IuT4VhOy4n9/45FeKN+z8jf5VWnFLF2fMfIKAZD65mLUjHo0W2L/7l/80
hNi58vWvNyhJO4Uz6dG8xWZbk+dOwbTn3RDQXSkMXSakOUxh3APhsZukzndVTvS248xah3VrJ0WJ
K7GbwzZrDUrtPLrcwrtdeWiXVA9YjUw4VpTvu8V7qlr65apgUzRodYj/4+zMluRGrmz7K7J6dzVG
B9DWpQcAMUfOSSbJF1hOxOiY56+/K6jqKzG71OxuM4lGFpmZEQGH4/g5e6+t/2LB/qsf8eFjmyly
K9GWzTGlFuFZ1EMhxcf4iJ/W+LQ6evMLefS/aEBK8+fLUxNpm0ydmZ14P8sGN5fJOWb8Py5cafz8
3SfVLHkiWV1jGgWd1THo/MU84F/sG/LD0Mns+nRhzMAtIaZ26/beEA5eWx+rIi5DK6MznC3U+v+3
NfzhbdjQiEHMeFj8VqgKzX2so8dufjHC+qG3/ZMOo/3hrURq7hd6VSQfxYW1x05tvpTVaPk0+Ijd
mLGj6obtbJy4WS/K6c4R+7roPKg4jD8fC8Boz3EKyQBLaJlh+ZgzD0catUIZjIur/UrcZ142/T97
nR8eBonUzDZuy/jkklJKsm1dL++ukskjedha5ZeVSk9J141bPYuSa6F1dgrKL6W2I73uuLqls8sb
zgC8EfWqzRG49k563rMD6h3BWk/HB5s6zRNzTZ96wK7PTLLrrwXkaizrQqVXtsllrgRZsJSF4ydc
xZysGbg2B6vV07+rmf7tdf73+L26/fs76v72H/z5taoX9DBJ/+GPf3usFP/7j8vX/P9/8/NX/G33
Xl0/q/fu4z/66Wv4vn/83PC5f/7pD5uyT/vlbnhvl/v3bij6H9+fV3j5l//Tv/zL+4/vAgT4/fff
XivwR5fvxlUvf/vjrw5vv//mcdP/2z9/+z/+7vL6f/9t996q5/Ly3P77N/vPr3h/7vrff9Ptv2om
RYXHEBVL+kWAOL1f/sL+qyttCb7UMTXN0u2LOBMdbJ/wV3wNvAv+PW4k28b3/dtfOnSa/JXl/NVw
bMd1TNu0eaAxNPjPF/bTlfnHlfpLOajbKiXN+/fffswy/rEkHU3XDOnCbOF1OfycjylbqxMpGKGc
8Qer33pRYSTbUdILEfUwhpAsPDcwsy4shgX3KCSiHUcc1AV5Wd5y5DiYysSkZ3Tp1ivkldlE6d7S
s+SMr64Bs1Abmx9/hHyS74Z2esupMm/WxqrDfpKY71fzF7vaD8vIhzfkaJ7harZtM0v4yHBxkCNn
IqZrU9bOs1it6ORdfrHxRLqwLlwDeP26ODn9AcEZoI/GcxRX0zlaaQSMTjZuXMr9tPfOMGbHR62q
SEVsunMPUpqI0sja1bp9MZteuN1V4p7NuHXP0tKIJ3tV9b5JZLXVZTxdqRSbdWSgzRjLX4Ug/2Ct
/fw2TcMwTc0wyKy2XOfDllKxWKyRIxvE9ck+NTVt+s1cqbe2G7NdipqfjkMetHEnTqkyrZ3dLDX8
+tj8NEROe9OTqmUClb/q52Sv15QwdFaSh3hQ58xebziS6ftBifk2cxQH6JrzFV3JUh2KaOXDjDhD
Nk17GNxIhFqqJS84M0vrAFEkvhkR30BriWwqI3pfTaW910i2v/aZHEKTEct+mvHNyrK87q4zR5rB
iNqe2bfI9ig45s1oIFjuivJUTy39ywTNizVY8jRDcvbtIo6/dKOU2wJqGnQL/jiDQvFBYtjXSVq6
J3dSaGHWAXNxLQ65KZ+GVKsN3+gj88DteC2WdA1EX4ggWqz8bOfjH78wAd79007wxw330w32s3Lg
coOZhrQwvXqGI0lV/HChequru1pmVTCbvdq2ppafi7rgx6djsXfFXhsKxjq4Dq9aeaF8Z9l60oTV
MxzJaFcu87NaNAicRsXZZRliOPGLdk+4rXkFuvFKUCb67mUNpEJ4QVxUBIwbQ7pZ3Kby3bTTTwj1
VkQzZDv84q1dHq8f1iDr2gJZLG3LxET7c41ST/W0jgIcRcHzbW+Z+JIuBvfrKXWiXdLo9ok2r7Mj
+UHBp4gWF4aFojmRmPIour4O6jpaA8tKGw9nbEUWPDeLdI0vakmia22yzfNsdMXZE7+yan0wXf64
KiR5uNLQuDTS/Ug2GrWqaJpFZISkq5AMJXkYraz4PFUVzJPJPdX94vmezQHfXer4ZDPAIdYk/8VU
9seA98Mn6LDBWx5Hd1yBDk+Afy7xu3mamVLi6p7axtv1cJV9a0FOr0/Wp6yPyzMQDfz1l99hwqK1
WdZPmP2BHnCI9ey7RCC/rNBaHX/8brYTAFmX/xZLZwj1UWK5FkN71luabKPk+gzdtO4UT8FfvZU/
WQyOhcwQNhOlh/nR4tiV0lkMiAHBcAF4IDgeTz3WZcBRxx9/GC439Y/frVXV7tuqW/bpZY3845d1
Zc9YsF74TQqw8MezomjjDXXqqbRql2ZUfvvfr+E/Wwjc8Tz3dF6953083sIOMF0IZipwRhOaQdyB
V9DzEGhKviH4XQuLOHtTre4dVCQssDrfNZH/4pn1QZr/YzVSHWDuslzWgPVxM59XbZBYghQt2sje
rk38ars5OTQlIxL2ee3sxRSp8IZp8zTprZM04y8u3wcdyeUlWJpmm0DhXXYp67/cEEuqhjkHi5sX
hX1KdJqZoiuqq/SS7FBo0cmtuheZmflu8UR8SmHZjCYJtQ3t/jmtH+Yyma8kvUCjiccTMAoGrgqC
zS8Sq/7ko7JArjia7eAisuVHxRFSbcM1ahrqiRhY4cJ0rlrdWI9Gd1kjQ8O8lhQUCxHgOSFbqdKT
Xxz3fnwSP9+zrBN+tG1bGiXaxw3dEXpeNgbDhbXd61acPsxJjdJT+5wXOZEmGXPRrpkavxq6TwvC
xo1chHGwbYA0rtLPDoqDbe6uFfNKIEi923HPo9HegHisNpxRwQXZdgeRQd5rXetsLMg5yB66fmvb
W9Lqqi/OKIHeXzJ8fjzQ1bg4tEGrJyO3Vl+Tq8X8EYlCOnf55sc2PEtChX9x41CBftj8HZ2nmvR0
nU9B+9id6CN9puYkzGVKhRl0z+UA1iqu4RvNXgqJSbbauS0V1AiGpsVgLmFsyQxivOa7bdJApOpo
ZdvpGs6dybDFtB+wqBRt+4v2zA9D+8/Xy6FKcjVMdprpYmP5eY/NXS2u+mip0A8ck8ZZDerSSbtO
Ogc2nNNfeUsyHuyhODJ36jaL1B71tjQ/6foCy6otjs6oV0yI4hHS2Rpfab15RLfgHHpYMUGaJt4v
KoY/+WA1RFsejybLc6yPr3ddNCsBNPRHZdc3WrqTkxGfW7MZeA/el6mXAcZE8qLa8ft/f1V/7glc
dgFHYyukWL30kv+eWPZPLSepIivLLMhvUzp4DJsn5sOrKeKgMwf1yEvmrtfy6Rebz4+kyg+XCDS7
bXGa4GlsfWyl9SU+lZmhQJDQMn2ZADDHzIwbY5CfIImobWUn9zlcprtMkHM0mXTwWzHuhhHVDPPV
yg4MZfdbJlkvtWzyK/wU6mbIO+F3DDMftHVmUovU4X/9YTHHsgyHB4j7X7eiRndjCYZUsZS1AkrK
mPkyLa66vmHwZqhkvxaT+6ua6+c+KVdIalT7HjUX27XBb39ezYOTrdnKR+jnDWDaXP86NAPya2OG
5MGUx3Uc9NlAfiTyc7eI89BKFZGzGuw8kDWII4rbXsseli5+8fKu5/GShKuKvqBe6v2+EbsBIGKb
5QBbCEUDO2j/YnlL1tLHrUMauuaZFI2QAlhylzvgn1ZZxuXpvTZxmVdTNy6uddfOeb1zU7Ed1ozn
vZtEAJcYJZipcTUKmPaWyO7HrTXHHQrsxiClDKWLKjf4vYpQig6tTMQkeawTF0tSdE4ShuWJrtZt
Wha3dW9mgS1dwBbuWG71uEVywTGWdMutCT7hirr6MOplsQWq9m7X4ViSnEbQt8UYJscB1t+Xhu3e
dxbsNNfAHeTSyi8PRIUccz21D12UDH6/MHs0igi9zPi5FWrTlDSeBxuul9S6ZMeDwzdFdq2itDvp
w5dRRrziygK3MzIJn2qaVIjd/ImkLr9Ialj10yempQYNo+S9q81t1U3EWFFzh1rsgJYRw3c5UZWg
27op8NV13rLxPHGaanEuG2Ltuu7hjqNcvammutywMffB1BUydGM9BOGlDqYBhNPlZB4W9MK0mb4T
T72QGAD7qEU5IWKTGVYl6LRukl+MFI0VCC8EDUAc9awEOaT8FkzTiTip21lY9UMZFFeTaWZ3TpQ5
QWyaXSiM7snUxjgYFtlt8lZsQQNvhyq9rbKLQkhn8qhHje0LS6S7Tq+PY6VmMs7uOjkNQa0zTy3a
iDFyiUwJqhuOzGwUflzX0GA8VDZOP26ALT5lanmZk3n0JwVsTJTZxKVl83KeW+g77VwYm/mSn7eM
69FNyKcrZtvcdsfVy5uTYQjEJmhG4hFinulG/lJWxoYwztd8ms9Rj8Ih1ouFoDAdScHy0pVGSgbe
FCQFXDhnyNDbYY3hdOf3CiDVkImaiMXnPqJwQ0sWhbUaNrMRJQSxpTeDC/jFzanMqQlptlDW+F3b
uWTLHdZWQ97UMABGlwSuCRKg037JE3PedsJ7G2Sjbua6RwKn6nzH+h/CzGVqPhjHNoZOFOWoBzzz
3Svce7V4BRKn8jSc3J5gsylfkG2N+lXs8Q36cr4zSCUGiNS8JCT42XM0HVftXdpLGabYf4IiT/Jt
PLPEFaKsJi7RZw3Mv63SCwzW3mGybebD4UzKeaiR8ri1sV6AYrMvh1UCNNMUFtIoIWpzlFdl/QqL
Ck0Vd7Jv0CAOSldK5ttejhW1ZEZjm0E/xO3GGvg2aTF46LvEFMQzRMal2Xtx1sNbVMbOHoZjbXCX
4+/VtmLFBy6Kcd0RlGIFTdmh3Wlza9P3atoTBT216amDAxh6C1IJ2qtgOxiJ9jvC7dZd7eQPcJOw
NyXKDIsDqJmauqqWOxCHhzaf+3AxXNA3M8o7rZ6qsEjMdAMgqfSxIlW06RGhwMlRTkbonh9nhJXr
HP59tJCbEd/NdjaSz8UQub4jKxhuoD2ObPZLSPLjTA/gQs2b0Oniet60Umds7WkPZqldtI+CMbWO
4VIlhb4j6uoR0GLUI29s5Ru9QoYcrvaIq4MOr+1izVG53Lt55AvorgFt+D6MqvYhZ4PZZbmjHZAm
aCSub82sfGHOEBpApja2ZxGq2RtB1kYwzqwu2lBsPiYlY/o8QwCU6hprFFFGtBzMKongSzVbj1aO
P5vmsp0Yz5Jml9WbFMOerzRSmSK9f/PoQNSK+WRXuiXSpNvWy48Dln2jOqRJ/FWZEbTY0alYZoLE
RUJAWyFAbKNQTMHMZRx5wZpC60/bBZ2OVXyO8t6HWGV+aVFOcqPZHDfGs+YR3VlV/Wt/2Skqbs81
7g/53GJ6mKc8pAqBornUz0uNtDGtp+Fs9fKbDfFvm0zrtyT5nmR5E+R5Ct+tuySmqDG9XTpxq1oU
OY0G4KPxMuE7s0AMS9R1VVu3sh6aICt4gBietpzbxDhAlQTJOmgkAdrZwHMhve90hDsIki9Ewi99
tjg3XF/2wXUO54S2JDCfL9p00fNNX4u+k3d1URWhmaTeltQUn+hrVDKQ/eBoak+rscCi1AtOD+Ma
RLaAeFfcC5lEuyyh37KK/EHr2zFwteKbSstl69LObJIbpg5W9q6w49zNnX3ukbUzb9C3ztgYGwOe
MDTEleVU9Ikfq0oFFWBFH2A5ktTZQ1yGsjmUhHGDusEK6/bGGnZW8TTad6Y375SNxM8qQC4nTndo
K4JdBxizlpfMIRIEKjc7f8DNIQMHO5ifIQ3aAKd9BaQ6+WKEw18532xBSm3SjXQJz2oAz5kYRnsk
VC7axNkNZOgbSyIpsobiDUS3eUd/j6aikOGypM/1ZWk0A1oQHZGTPWj21yQ2/cY00oOnD+chy9qt
SeQJj8pDGwFZA0oZ2FP8hWzULCwqc9oA1b6xrRKq3GSfPcd95hRgh8MAMLiZiZlrO3nubO2abUrd
dxPAa4PX1dbQX4z2TBTAU+JGjxy2DzU9cf6ZszU9M+xzjznVrCPfadcAl1/Q55MITXOWfp1S8zK9
2pMvCUMjq670wlZb6ZQlWkd5zoeo2uktPdS1cnZmrL2WLdE8HvXabCaoNjE2+qDAn/qlEUHrXsDW
SfGsV9oNHB7yXrH7Jzjf1rZ8Lq1lPPSVIIG9WUtf96e27sOsrDd5h9Y90od2q5Tubqw1zUJDA+IK
mv4mTi7hQMVi7KxGjAh6jNdlaLGZzLBeCToHq0urmBvZ+GSrcdxb3ErntKg837msUW2BqzVUz4b4
XvSjG6AT4sG0jOZmQj4SQg3u6P269xSoV6se8Vzt+8CaVziDl1dJtp+6E0OyMc1znRrmV554BXrU
jDKiGcPJybgXYKzGlILwOBVyupKvpdO3qc3pGBdCofC1nNPjlKnypR2rBwgpaAbdgYSLwaHL3DTx
JiYoqPhSmvpDnmto4atdHG8pR+KVnOlRHmyIP6ll7O1CPMfdpxk34TYx90u9sL0t6PmVhwSqiEGb
smv7hn2bphEByS1GnFzZYUObGLYe27yWn6SGjXHMgIoLhJ1Ape91Df4OuO1lkf2+mVnBmIiTW6PJ
H8uM9d/o5bgp7WnXd64H7HO+IWaY/E7dWPZGa7VUvfFrTzBnaGZqH8fNTVkwyVzc6Eyd9i2bQJTK
rr7Cd/qVAAyd3lJxiNtmCMeK2rS14wDxGwE1/bTVUknd2YeqWZ8Ga9mj1NAwZ/bfSZd+8TJ0vB3V
JqDoxJ+eI5XnuxneyGa2UL52g9wM5nRbQlk9ixr9eO3ceA35xPaUPLSDtnfrIpAZRm5lI30ERWs+
cUp8NIDI58NsnmoT5POiyd2EvMopviovobqC5g3ZN7syZ2OnSFy7crroq325JQpDv2YzRYafitWv
7ZgwC6O/HYcLuriV96UXu/c5UEorNQBhUHcYhnY7ZSviJ9sNW6LDTlpN5OZAQjOF9lSnezZZQRKQ
udzrBh2AJdXIyaxuldt5h8wwOTtZdnR0LKrPKtmBlQ/VYvYPYi6DLhXdPi5sg9FaBtc5E1/zfCav
W9/LQWlUmWtxlq2M/JzNRNGFDDJNfUejRKSb4u5I9qjssb2id7LHBcG7Uz3oXbmrING2tzR9sUWk
It4ser+d+P+stSp0xPo4WdbLrIsbk5m21FuC1kAXmQ0w2ElR37HN613/PYYBrGXvHbu11l2XOQrP
lnrQGJCEtsonC+Gc69OeU8mtBQe9bh7tDG2nxJpcdOmu1CJfZstpUvo3emKXCu3Z063Bzz+bo3O3
5NQ+Y3kwDLokQ19TwZvifkmTK7R9PrN1lMKS4FHiIq9r2/AQnoyjb+X5Aa3kHZVOetdQVw1aqR9x
jz5xKCE5PN8KjlIo4wcKjik6jqa3nkalH0sv47yGvpCCvtoRZfuthZbGOlqcbQ6JgFb442QfC7sw
N2YhSTbuMvHYldMpIlIgUDh7/CVa4UzzSqtqjQ+QvfejgR1kyLXAteGtL1H1lKKmk4txDy/mXGY7
rQTZahm6XzNdq3rtLcERU3WIVHPXvaQHr/Ge6OFwoGPHM/orw1Yktcj3fDgvnyZ85hKeqIUmMxwa
pwqE9a7l9oumzSAVtMgE2oHmvUI0jBj0ipNPiWvFay7D7ztlp+dMSwFpWzhru5Jo9egTdwbYXal9
hRD+Yg12mBvGF4tPVlGJJYRQB3mUfZJxdD2JHiBXeks2uk//u9onpYU1Ygni+Imz5dI23wh5/5rW
9V3fEwgwtG3o9lZzzF1McRyMUgRnyl/T9TMh008qN66a2jH80mhTNlI73lgmrrMGp0uEOmq19IOO
hMGswTKrC+sa9ixeQ+MmTSER14UA2VynLaamHJo2OFY09ORCV4V2FEZk+EInmIfE+I5JjL2FTBkf
hlF7jEoLaSiudBmDIdeM5HuZXnTa1fp5MTzSu1W2cw3vvsYSvOixQntfn2HFukeeuVuLxOlrgzBs
X4pYQm1fAlmtqJ48j8Fq8dx04itIzmyjeusdlOpGmawd9rmosp5yL3l1BJ8rz+vrxWkofLH00Lvj
6BFxFBA5QtsZUPIgBI1FL90p84FUrW7PEfwBadphUApN/CWsbjC5NDBh50Ar6jooVwod1WmHJE3v
oUc+o0/m0S3HCU17FMWHupq/GZlOGyjLmiCpQPm24gyvNVxF8k0I1ewTQ2abS6wMB77+IgpvD5Ul
7xso1DydICXvPctxN5w6+fDwfjrxKUo6hnJk9VYLCH20UnpQlOm9m9NQig3nYWGmvJcp0wccYOyS
XQqXmE1GwR1AdDsnT5bVJjvVFPH20orZyKhsmdiuV+4A5x9JkwjZNTVOSvbK94djnLq7JVPkxDYX
Q0I03uXSmPZGjpBuKtOSwm/lWeRi4V9QqeIOi9iKokvPXIy31rhHZq+Fs0rXU3RIiQU4mmPEqGTc
OCaPx8TDsSeM8dCNhK7TtWVenH5rjP49aqmWIKvfDJPFMk2e2rmliuvgfTMhqX3CNsvQLpx38k42
4n6lWbqrIyPzG7oag2trvkcWuC9dgPNQaaFGOJU/F8NdXo3HpJLDjhCfw7SgUrYxDFgEZZ+0RrVB
XrOMLmGMPhEZ0X5Yq++F3s7HRMowdjkuwJJ0NnMCJ/4CoF4JCm8KjGR0tgNn4EkD0Cvzk+LK0lko
MrbKkBpu32vSwjlRDFsCMJ1jtHRb3DHewRymK8warzOsbZK3YUDM+sTnbshdk3a3FmLxWDj6NuLi
+KkwnlJUuztBGkM4TGLZyDe3bRAyQz/edhBfOG1k/aFVJIEJJzkzUvwi5tYLNSutQyIvSXqw3McG
0nVkM1RT7ctis7eWKYb5KEuhlBJf4aHS3lczXpuhJWs8F4fm0kMq++kqUSTOC/eix6bLMrUuB9Tx
XKTZdrTEfVdqYcPOfiwmi77E5djptW/exRkzONE300x248XCPBbyrezQLEwlb2vI4jvAPp+xxeB/
sS6b2cyDSjm5tunm4RuBwmxE+mGRyw63BNtA9DlZ+6uhKnYuwEVmWS/UNHFAvObnukTBpgquzsAl
NJMnV2cymdjNefrGQJnjr11Wu0RUmxrALxB2HWtPUxsBTr/AwQMbdo57yNz6hZ7BIe5L+iiOmkN0
JjxEhadTfOBkbhs3CkybDySaBjwuNN4LHJNDxaZIaA5Wu4o2OZoHDno1dpN4RU5T5J+6FTRLzknY
rsvD0lzODi0tUiOtt7oSQKan9ThLvC7rBJEmXztj23Dm8DQHPjobFoQMsUmsmsI3AmWut6Ey6f4V
tlAw9E3cflSkY6QxF4hZ+7ndNrDoiVQh7sYp9YfC0+NjasiS6enQBppGwTeP6+fJSb730nqiP7LD
zPfNM6aBQ6EExTpy+4w6gbzIoHieqLciHneupHHnTMsUTE2CoRDhf2ckCLisd/bUhlYiFw21jnGj
cWItFjIMTCJcAtV8HiaogCXzWpaH58HsIwrIonC0742Ud4LQ7lDiMWgS6x6ExLtY8KK0Remg5Y+3
Lb5UaHD9sVxcCp2YKkejb1FA6cYvM6MraZ2YlBu6XZfr0Vg4EDpHbuZ5uJ/0Jtl5evNoirQ8ctSL
T+NSbNravnTT+yhYrAE9Z5khoTbyQC9MWhApjr/5KjUcmkiFUpssSjfTAAEu68W6sRcKmGlxPJYa
C7OfukMlaE9OHV7mljaP8O7ncg2bpboXrlMf5vQr0JfkHJfdRvbNzphVxAYBGnPVl6PKxZOXP8nm
Ec4KP2+17hx9osmCsaeyq4Oa5icEPmUQtUt1qBpB2JF5SM2C/xK3XzhTZoEck4pJQfupaaHyTwnV
etJDSBcvZgehr52yzdprU6BdiFZZF+FLjp12W87VvnBAzXfJnp54w3m8/9RwGqvtqTtC3SNMZRy3
xDqx4Rka/ZPGQLj75FmediQY0YvjKqwdOn/ZoB1Uj0HSIeem0GTNgxc9gxtlV4xj8qBKuKcKx7ju
6/7JbJM3wzaInzOFzeow5SElS9Kep/RsLgOfCoJL1T1UkQyEh74pWz8Rj37lGQWXPzLX67XqSNSo
ZoJ/Jn3rdmT7Ofq8MRVpRtkkPd92UCxUsn4F55XscTVvnchGWSLBoi++PjY5IQFN7xeNVZ6HmVJP
o69b6iPCGXxzazmmW8DpwPjG4SyxEFqNFiz6ipWVC7QlvuemLy8dSU+89tQKjUKQR5IDEPihmPCy
XAqmpsQw6hU8i5vxi3YVFREP3pgxisKCCNCCpVLPuEqi7ISh+6Zfixj7MhsRh3IG/B5oeywsPsfS
ezI4LqcE4kOjC+KfPBuGSIwc80tyEpWCnyTFTBj6+IleFsjb1l52mqY7cJnUq0j4UU3Z3wmL8Vtl
1JwkVIELKMcgI264FamTcKcDveOZ2eOXk5naWB2BNOnLota3iiuA45LQPZwjeUg4pedbNvkV67Sr
iHVyKqKJk7EnFgWTdDGyKi7hreFqZBzhOBf0Pdb4Sns2ImSxytMjbqfsRBuTGqnkAVzrWSiWkmmE
Sb91rsf7uF622qRX+zGf3c1SgXSiPd4ygpq4ZTucngXdRGdai10m8UxiaGFo4nRXtC2qnaNNL8Lr
4l2arEfTYE0tjtUEc0XWiC7dNw5W7NaWedUWGRgjb35j+qseFpID44RnFfYTHgEWW1Ob28ZnSdd3
NIKpL3o8cNG8oZvrHha9vgfQw78pCmgD8sHunVceInQSRshSjhG/eVP7aSRC6JAa4ogykBTLQTFV
epeuQ1uyesLHF4ok+ty12VsnxDdAC10goqjayu60zM5AREB3+SBRPVm9vW4TFzkMz7mGrZmjd13S
+KsAVvmRTqMrXijhyEMaGTIOcZlvK61gomYpkp2TYDZmuUEA8lw2nBKM+GqWrLiJ/JYoraxHk4Ab
31nU9aAjA3LxTU/WveQsEuAFzcf+cc3GbZLk3pFdbSfS5Hs8JfdFcxlNlxwDQTPqTDy691boV10U
N9tJmJ/Spj82q3auSy5QYTQTMR0DTv71rViunZbgJr0YePQpffRjDbOkrJ+4kS4wg/f4cmCbjYa6
IObBlyA7DHX3osnZFnaN+dlhZNF6iwz11vrUzwNVZsmOxKO6H6Or0ivfV2TVQTTIt4VuRFRnl2ao
ebUO+W1ttqTHJGJXkg3HoY6mYwsSkxg9GzjAvNUgMhCHUXqh3vDSy/lp7BsGiCS6BsaAPkxxqwTm
0G210YEw0L8Vov6siFbJvSx+lHN8NG9wOM/em9PUvI/okdbOA5qMahtN+j1s7y+EokED4DOg23hc
WLc21wtckuZnpUZA02Rea/M3x6nMQOrC8icvCsdxg0uOVz4/lwyK9VYLTE9odFf7Xaovr6QmcB6m
d1+71uee6D4jWuWRQcYh4m4IsgqhY57tZ+yz57RVnb9cStUWloWSPRuG6m7yZPrummxSlSCMJMLd
ZpubQpRA27PxqW+5vyXCmClJHhN34Obg1wAwiBuui06TxuXI5GRdkK7simrOoeCYpOQxKm2DSrVx
6HXaZpa0Ot3kBpq9Dd+myZhKTARTFYLko84ilYU0jx80Am/aJA6BkpleFCF5jZ4/JqDWp9i814g2
PE88z+qE52UzldoGff5TtDO65Funi2lHkC71Xz5CdEuThewd9dCARQot2l3BxFmPHIOI/I76s5k7
KvCk4hFQYV1vhDP5+YvRAh60ajYbsSCRKYZ5x1FxATqsmkOTMcxH+cT6lMPW9maSS+hdUdC0t6WB
Fw4vAfZdqZ7ouFo7smlojtoOkV8cwIOoeivoGe87msb+xAHNN+qazDyGLGIg04qWeFax9Hox3jhS
OOHi0LxUiJ45Nmgs/9J4dijpQovkkcDwKFfY3BqaIeMXe2LPHx1hhxocULkyPbBr0HldrU70gigV
iTYqHA7HZFZNAWO5gwThVivmVESK8VKmESgiqH4LdQrjxjxmVu0mG73RyK/GWMhFf1062BIWHz+R
S3owZCGJNsTRmP3Gxi5L9BvN4n5CelGUt0yjm8BVNtOnzvpOopGxKYqGr5J7o/LIMZnaTZvQtcrI
zOI4O3Cm9Y2jmnB+LOMFCjgVDDHIsLGE49cVLkejW8DviWMctfQuFlgQRXZ0dZpZjpnfsB2EuUeI
i1at5Gc5rMoOaQC4C0krYJ8RmGLH3q61xZPV9a823WaaBN7KiFN8iTmWKNf9PIjoxi2jAWmRtlVV
V22QQVJRGZ6+aeZYBkU9MC/yUDtUTn9OeNzCPSDbqlEnkH3XNBPx+1PhB3ymq6yzMF2GV7jla0kP
a1re9J5dpDU4OJDtwMCNo21rmpdZ9pWBzc+ftEIFGI6/VOvwOcrMk9um3zPPeAI0SS/OqP4fV+e1
G7myBdkvIsCk52sZlldVyUsvhKTupvfMpPn6WdTB4A7mpSCp+56rloppYkeseHV8oKxNlQnY/eVm
GEWxaWb7aQjbCkpAyK0tcUFoxAddaVB9lreQdA8Yty/UaZVrw9GPPHTJulcpj0uVd0GUdm9I0Hez
Na4j2vhKH15DKxo3IYvxWm/xETYj5wT65LbIoP7O6wamhNWPY6dHDAE86q57TnH3IDxNO+n1T4qD
Z5mzi88q87cIHx9fOiCViVsftZpUZOm1wsuvp89JFd4np/lK6P9iFEUfp7Mk36OY9kbNMu6M7mgD
AjsGxmQEKxln1iaO53d7KrgqVd6PKrmMQ1A6jMr/06h+Y4vure1Csc0T671mFdkaPWtS2ITXJjQ2
KdfoSNzzvPU2iot4KsCB5GrPuThK8rewo73Dq/613P1p8nnWixnrYFq+6KrB0OfZZwxCz8LX3nGf
HWtl+JBSWJhLEApbRSBt7xXjfaq6i9Hqzj6TSHUqHy8FbxnVPFMuKlfMePHOZ4QV+HGuK+T0zLoj
cjnHMAJyMUVkhjwFQcOgPaqZ5hVNn3/7acDKkPqP1GYu9MriIKQizV30uzniCR+04ik12r+UPuob
JgTb1rV2cYno0HV6ExQZb7cKuRcb2d6HdrWLRttBkEzZoo155c/zHVjtUjqYOSA9vuzMKLa6VkGX
XPhkMJhX1ZR+VFl/VyHlSB2/q0ALrf1QeTQNT79Xm2hjVuHEsmOtXbO1llEcpoGpfRL6Y5Pln3bZ
7gkNv3RFtuHWQSnoGJ4m/NJr8m/x1ks4e7QVqs4yk1pJ4QKXLNSry0wAqagY2SgHlkOuAyNOwFXq
qQM5mAQgj77Tiwl3YXkPO0ZOQjRfUJlQt0sMarbd0nJnttuyEtNqMOYfI/6jGHXsM8acEZypWNZP
qaO2NZFvt+AiEHID0MRjG7r7FK2Xk4bDsW9kXOjpZ8U1z57YNaSW/KG8TK1QFdgWsgRxcMpvcweS
mRuQQ1VrWdzwweHqMbiqttOKO8Aulu7Oj/Vmu1SPUii/tM72z2WYvKd1x40R3cq3cvQ3l/K83DzQ
vPcpBfezVsxfthsUYfvj+ShVtehTcv7TGXvMuOHWGa1Fip6da9NL1E56kDE4bJR/hh5bs1PjebW0
4iEb3ZMZVU9pxzzfR3QAvJJdbOSSveUkR9peuS7UZh5UTG1Ts8YMRRmbybdWKdWDtMHZw/9fTZ7O
UtEuo9ceJ0fzCp+13ZLxlSugJDMbhO2CpImUe+zqP4k10U6nmCJ29iunwnhbupA7yL9TK5YjMNS6
h52O7zkT0EhCMOWClWaTKIWTo2t3RPEt6Pnt3YFNskKRDjRs+PyQr13VIs1KVLuuIpWeCqY+rGN5
Gr9IR2lH9mAK9gjHCIQ0hfLddoV5mTSeMxh9r3Xu4ev3no3khxDsoxgqeCpk+lYWOLO4Gs0d0+O/
cRxSWOgM733J71qxt3fcJwOnTL8eC1CxG+WajzXtcU5otihj3bvS5ctMqetqeMW2WRU+lwhYrq4W
6HOebKuuLLey5josw7MRopmZTI9az9rn/sQZx4Qw1XTuKvYmZ5v4OjdO+VmYNQ2PTGdWTd9/RwN2
JGxhvF3/uApJqO1d62FeEITU+ZCOPXIQ19m/esrE8uQ1S/WvyM+Kla2JvwMFEbR2GuOaovV/vVbP
ZF8wxEHzZBFjO02BYxPipM5RULEiccW4FKJFTYlHMW//ofU4Kn9s9PSYjZz/LI993NedoPIwKQCh
QmBh+rnSZfkh3fJuCRU4EDvgVDE+yHIeR9sKt0q8zJ63cRpTnpw635FYRfWKfMY1BhY8+uXw/g45
CQqoQAQv37MZ+My2C4nkRpr1lEysP0lF8t6WrzLN35uM4wNzg+c6mzU8SBiPR2Jw6DEothwvYseN
doDUTHfKA8/JPt0RS0mCoofG8Kp7NUMfFu+N4bJsAmVbd2lZrUtbtPw3kBUqJvEctvJsXRugG8zk
xy5vfyvcm/B0m01vY4WTZvqmzHy6yS0e4fEU9mJc+bGbbig3f2tnO2c9K/ON5hT4CTESGIW52I/M
Tc01anlE/tVJ/S4yQlOwMW6RQqV3s5kUqnoam0FsRlOpDT4iGqd+CUsdYJo6mJb+VJdmwI1Xyb8h
PKyVg6Hn0HnmTk86VkisZBt6/j78WT/puXv2+GYuY1IYkKncD2ka9U5SLqh79k6Mf7zKsk+4jL4b
OpV3pV81Gx3EW1SY3nZQAFy0jnO9aotHg8jyup9+fOI+aOr84hSi5OhBlGJXDlzO8Osxbqz1AC54
Uzl+vx6lljOIHL9FDKeomqavQYcNNGOvXCOrBeybFIUbnK+Iu2y1tFO3Sd0rve23ZuiGK1IYP6Jv
XvX8O3HGbm06SrLiTVgYhh79hrlUAb7CT7EMVALrlKSkZJngIcQlJ+GG+Y5EDk75xtxNNr/U1IaK
wgDd2fpmfYh841sTfXbsdG++lQ6sMWXG90qIV0/34vOUD+XTaM/PsrApPhS6hWtzOBZdqx2ETzYh
HtKrgGqEEoxDJ0oZ8xRFd2xaFNsxNK8yHp4yuHtmOWsflA3eqzzezfYMOWzOmHSRdgrtuHmYs/ac
GOzfyvY/vNCJCfzV2PK41ASt4KTXNjHKuBkUjS0PBvoTui7OYpjZm9GzJZMp1ewivSyRwAvnOlom
nbLiLjS0USuaIgbtTfda8YsldtidQfg+4FfO7l0VBQysTzpj5RPFURB5qM6mJfhNa5DM9BjefD9h
0QoddNlwnP+6HMvHVHuKq+ys+gWX7aHqeol51O0UU4/rXkr4zesqwYKR2fZjTuJ7XWF2niRqPgzr
9jC7Hd2YyQwe3PYcNm+FUGWN19GdPnMpLqNBYFGm81s3+M3ZY5QPzTIFnmB8ty4EiDY09o6nnaoG
hdVMcxO2YPRl68TkXIxtMPOiR4ko3GrDljc+dsDy3MxVsmYBjakD+lGKBb5x86tLToc1OIVnY5D4
bhF8jRvOz3CLQHiYzQzo4HXkSHwUVGAc7VqpNWPnKw7+RXNNwBHZaJw2/0Lq0d0BEJ6W4gNvYBSJ
nOrNOZeXcuwvOL3xu1iwKl1/V8VTheEeCuNo7btMXXSPkkk5N3t7cO89Re3ME83sqLdtIPr52mot
faJTQRs8ijznyvBY1As/MWGuTl+rieyFoOCw2NuF/5SGn+OU9cdiqSM46En03PT+o8mWBI7MR19l
7NHKed/MEW6Byaa2qzjVRn8Q+K8mKO6epYIw7KYdmbzm4GvoZn1mvxWI/6vMqfDcaXm2b/xl7MDe
V3gS+l5iQgJocKm4UNOzOrAc+Y5sWaxyIgmnYeSopobi3+AnNH2DA14Z+E5WVkHbLoUpt3ZsjL3Q
kqB0cZPC8sGXwtFqU1jc+GI02lqzI+ZlGJN9O/wZ5/lIZXF8q+Ix47GInb0EtMlP9q/XikevpVQ0
nLtHwdD3UZoUS3uWYR5/PzXZ46mgxipuh5V2MiLAN3oV8asGb4B8E+o3y3W6S63Hu6GrxU0uL/99
3XRvtSvhzJseaRcLFsXk1/K8lM9Hc1UiDY/xk9348ZPfa2ROQYTuGte195ygYrFyjaJ6qCuuPiKe
/MBePnVHgOvgguI1C5Bm8KhNrKp+dmHdhrW5vPQuYpFnRQs9U46wnV5KWuMmLlHddUySEa+gWT/i
Qa+tgazE6EUnDWLSK1G0r4qK94ffz3LMe4qS8fvQ6+t+SZtk4XBlA7fo9nWLZ2+oYcY50tn9/mFi
ReUhtS9Gafkcalv7qXfm6klaDCz4JKrZmosme8hSsFfkSh9NMxSPep2frAh+ni7i/BB2FRTDorN2
Jf4MzKr2eGufipZp6JBMq7h3OVlTCvyBDP6shsbdSNhZgdSYWzJtjdcGy/+BfR95+zfljl0tDWZ7
SlZlU48gTZhp/r5kw8R0s6ntQ9oZ699Epj5Y7XlaXn4//X0ppHXRF54qbyS0Qfp6ncL2j35Plnn1
Gx5rGo0xtBv+1JQR340P2lKyuwz99m57vr9LB2Jfxsdk6Ne5R0rFz/8+1pbGetXI4xBnyXuic3L0
eoVPo4tvEyfHLf/uLnBogT/ZJvNCM66/h9LKHijaNV460X7L5TN3ohpodCiwteaBW7MbvxbMFU6q
8kLs5EAi8Wsvf/L70nSddcpz+YY7F45iWT1PEpFGeI752sBQg5Pl9Le8Hrqd0+kvYQR9SXnY7QiA
VYGFKLCIFq+VF+ExI0S3HkfVUL+zhbLjX0sEhSvqgXW1rq6o/CthuX7LJahEy9BNCCO8OHFrnkZH
/vFiEwnZRrhwjeY5meLqQbht9dBJ6G2+9E9Fe+i7CHfmBAPUZTj6+PvSZdWxHGs0aj3vH8cuJNWz
sDxDGiBwc1nwNXYkAadPQoJaUJJl/e/LVFvbLo4xW9PvraBRJJkQo/xxhiqCI3oz+zxT+LP6tdlY
vGEIYkAKdtsXr4LFqWV2/1pnMeYFoMZsxWvc49G5KYvs3Q+PHgGtg141+Su0uPagCM48UoN0IiQ4
IGxrDFTojz7kcNwa304fNTd0g1iaIyNCmhYqhqTsCVhp8IQO6yzu3oRd+v/QaduBANOgU3XLEVOd
lmMBhTTFjEzkDNescf4iVlgb3+q61SBKDScBTxrnLfsJ8SS3hHxy06K+VvUYcH4WJw07ULP6/fD3
xcwswuhTTughzfzdGL5psWc8ccuPX4zRI+ath9eqEmVQ9IPa5h7p5WFozYNVXuN4+GM1BgQVNcqt
2/XFsa76H11n1pN1nA7BDJjGeZLPhe/IJaPCUd7tm8Boq+loDTZFjWO/K1zr1rGj3rLRMXf897q9
JQf5hDNwpcVGkFt+dPl9yaYy/u+jshr+VDqxA6cTKYjqJvkmm4WvlLX1sTBTcVT92HE4N6NbjoLI
dPyL4jBI9X7JUoqs8+RgS9w5Qlc7ErHp/ncdNlyvOEakxlatnltBSfh7qyXRQ9Qq+5G0Z3TDwf93
xLzyMMS9v438ONAw8J3cjhVa95XDfQIuDEPLnTZxf0tGheO10sPd7+IwLKvCPPBLZPQeUNIR2DoC
O+mM9u7alKGq0e+O4ALwl6btq1HamJh8DvRVlSTvoR4nQRM3w05zVPLuJt6HnVdFYHfQ9ux66k5R
UXcnc/kobpIgJBNwg3i2zKrrD9eN+x12+wWJi/ewm6CIZB5zRNkPOn5Fs3j8fTFdC/xjggizfIkc
EY9zFG9Slr7//gIphnnnaT9daDJJZdd+0Ord0LvdFaBld3USkKVhZv2tm/KoFdVPUS9YcdLjL308
LgwE9diCEF4Z/E9OGhH8jdcC3Gt8hKGh1s1vnSZwvEzijx1hoC+TDBN7Y403K6vnBzUxmdH96hP4
YwsucFTbJrX+5Yafb2LFQHFtj7g7wj7npOu2zposWHxpa2qPBoZ2Qcf+jpZrPtS60i/l8mJkaFWr
38+toYwDInrmf5/6hSwD5poOpgwYKWquaYDmknZU9hK6cutHQmkpHpwm3Gkmt9uy9XDsLNSOkSTG
k4EReuWZPuO3JZSsJiM5/f4VJd38nDi4VHg7VM4b2ulb5Rndd+VVz5U4pQwBLo4p4yeTlvK96Wr5
2ndDZ2ViNNrONqrO7yqHZwI/RRv4NT7mOn40+jLfm9hp9knrL7gGE0BRdxvifDohlA89ssnQnf/7
cBhVkAnguJT54D+TmXgt3ElAXaY9XlScyQVd7NuywFNcg6l8zTWPlZZ1MzM5YpXwrf3OfWQwkZIC
Y3ZYFsilnU+XT54zOk4gXXPec54mZJoH3H8XP4RdyHoNxd3I5M0e0+OgsyOoHla5sqttVgG1NvUP
PW3lw63nwXhw2HPA8bbfaW9oO23uxnXjefIcD2TmbFufceLKg+uPr6bflPsMevxWGPkLhhBt0G6p
NlmrspwAHY8Stx8Xzq1ZEtP2efxuUopXrbPRd3sm2JMrsch0cXMsGOkPgiNxNRh/LTLB29gxdRoV
c6C1jDs6YRUPShuLVTpzMsnS9mCM+O0czRGw52Vy/n0xtPJEk/W4g2WZMtwJu2BS6bvIW3Y5vHCo
t+j+nB/FqawR1nVmlVpsbXOiT2uWpr8tyZrdPCTX1M7YQGz7OlNfj3lLO9VK91ZdnofbVsedbkAk
uU8eZF+d+hxnGOF1DtsUb/Ilcy1+daxzJu7cQYr0pc36/YAt/iOP7GGt6S4+PMa87ogXcUj6cEuy
ur6QEYAsOtb23pvr7qFRQ81YZ8qe42GR0nJhP5QSn62mjW8l0sg3dS//fbB8RasQQZOIqAbBPhHM
eAD3uLv85zweHyXxM8zqeCX7eciBo5DMc5UHqL8wjBeomcOlycInTPLB9N7adf1eJ6U4ddym1w6k
rvfR0g+KuGiMC2km1OkNlzZ13ySo/j23gPHC+XbczUkrV2mTAYoQy0Pc5/bTKEZ2SHG07E57zDr3
1SI2xg3SfTKdpECwYRZRiKa+EdP76FK0z0RFz71j9Ne6JwfHu/Dp94W0yn3INOsEr8nDXxhhyP7/
Do+/J8jfr2GZdDEc/G2UqO+kOUkjJlnxkylv72RJFvTt0AfmyL3VsZPXeHEW+4KfMptIeE56ATst
NoBOOMsFQLFcPGR6/22Iil/rgiz4fQkn5uyTP65NZQ7XcWqdAPo009apsW8aBJ6tXxknIaBOt5Or
9pGTtusSXY/5UtHvp2XJElopL6x/NgGGY6z350Eq7iHM0R7iKBYXH49OCDfmk7KPBRKYlFtmLt0+
78oJoK0efjZCHJw881+KLp0PpUy+S7u6GCm7sK6UuMLPZ3gdI2AAKH4gA+vvphFY81ga+jZ3JHVm
XsIO6DbR4fdkWWvxeE1hCfCwDfwfSzRAB3889Om6p7ykC1eR4CRYYDuCyY3Uasip5yJEyGdqa45g
Cwwp4/2nRGztCw3nbFfp1aVvm+piN02gW820FLEQ76GS1dfz7DI1T0g07i2VRnjXXO1pxLxtJD61
imJmkGin4tYCXd36mXQ2zfLp79d8xZYxqCWUPC28rbxuxEmmPR9yXfmqjancWQy0zr8vleNUx4Hv
II695tz1Vy1uONzhxjhNshe4nmyBl9UbqV5kANvAztp4oTQPeIZ479fhSMOvnMo3fjzMw6vpM0lj
m6cU1nSoBoahDsPkwVnSYU5lY4Lt3Wc62M4Vit4nFx8DP4VCW8mxCgH+ii6Uz6QDYPc4vrgQyIpu
SD7KlnQF3GDMmnqx68Xg7VvD6Z7gt/PEZtLY2DUGIa3yinNSW8eRzB0zSe/cz07mrpAH4yDpRsI0
5VBc5+4Ukpx8NRui3bmaPjuTcFdUO9Mhtkfr7tT+S0JsFfLA7BNmls7DW+H7mCaEzeBxtp3hgmb8
MPUJcXXpDPk+C92/OBLLQJqRcSLQ9o4RCctGrtIAExvXVZUgfnWzvpqssDl0kqh46+UkWYVpOEFh
P/hUkv21cgDh+RglD/xUesbjjb4nAnsrXSu6iCYsgzkU5bbClxHETu6eGhImSDX+jPrPD9/smdb7
kymvGROpq6vSR2uQ8quqwwcxZfWnLRQbuedZj6OVgxzJp+lchkgToWcbu2jCwBL3NVh5uCUUY/jy
+vsRdB51jf35mRjacKwa5E7XSWECLOteNxvDuWjf4XhaDw0S4N521L8o5bNfLeD362rQ7V0cw0tm
akxTfYWdSa+YS/MeAqCBy6fsCOr93z/SBuVvdZApJNtd42hhxPslo2jLCvP7kZmYageJ4bWro+n0
v5dZ1f/vp10G5VhJ6D3//ZUEd1TtN93qf9/a73fqLGOSOMZs8/sHMuEwKMQEyLMJT001q09hsk5l
BKwY9mTJLnLm+BS2/XSmsYIRP2keHFDTfaa97V7QwlI1Mr6GvaqT9fxVNX1zjwz+fDRtfpRasf79
i3Y82LyDDTgurpEd4Xy7azO+NQzqz9XykpQuprj/fV7gAPSd/KoRhv8Snkt2oWm7e++jbo6qq3Hm
4sCa43kLju+PLqznOCF+q9hGg8QYDp5lfeCTIaxv4U3xdN1dL7j2wUwD3s6s0r5NMZ6RJAHiAS0O
5lM63u0ouksjVs+dNn4CCmW3CHEJNkHEhnZxbf+dcbu2i8dtX7vWxXfSaAfUyFtbxoYSgXldW5m2
L/JRPE+GIvfGALkpLJxxY+4EQ12dud8sR7GUa1lWzgcx8JP3rOpzKEe4Udw79lHfYyh3WtoXov67
CvPhsUwlrUFpftCN3NvS3YqhGudOQo5Ho5qp4rTog3hf6ckcnuFrhmd/bLluFxnkPz7DSAXWlGZP
F6sJ/BCbKgEOrsNQH7M2utUdUfFaxNrGQPeLGzmfaoJ1hZ4EssFUqY9QGFo37rZW7V0bZwYiU2kr
353fPJtxoG0yH0zbIzLbP1NnoG3lPaD/Pnqti1yw5o+bqZd4KN0+25jRCOMbzz9XCnDY1ugTwHHN
DQildY8etyb4aqxzvDhtwOkGKzr49U5joJ3mxzxOKiQwwlxxWd2koM2mQ6UsjKLb1kazL6Ps25Xd
rSAlraX+NTKbt4SE8F3vikvvq4tnN+5aOWhWbGHkIbTq0CA+ABLAqyRDKoxI7GNLV7i29OFFLiMU
q8MGZHCO2nT5UJ/T2T4yPZ1XEQbB5bK+1ptpeObieIsg6y3qGYq6PjxZFXMU+KKEeTRf7/cjp49o
PNspLiYiqN4pmdmxbA0prc377dxSkjDI3LxkyVtbFa/N7KFL6LjTGt3edol+Lp0oemwaBrsl0xvk
pBM69FWG5AUq4Q1Hr2A7JyUD3XGytizdy7vTXIVxrzah0xd7bjH6tqnE38beOTZWsrHrzXNVlIe5
oTi0hne1dfX61tGaPGtRfwm79qfqki+NeONaRkO5t2Pb4gIeeRiWx2Tdtc73mCaEFVTbbtU0tOTP
UvpJkgAHcMPFpviJZv8ka0i+pBa5jUYhsYYYW0CR8W6k5Wfvef8cNf1lg0cyMOy/9VdTeO8jKhlZ
KLT3dnIuuU7hRhZioyL8ym5kzYS1mpQrscN3qX9EEfQMkgI3ycAE73zxCfpzwuE5bEcxc8iP2pFS
gzI8YFjZao3800i9vjM85T84UZgRdWuOSR5hgIY5UTN3x+UdVGrpUWta9yBz3Julsk8tjz9u28gG
tzBMBXR3Lya7LRmXiAaSZiYmPOOYQpak8os3GPcREv1uSpoPVU7p2hRAR6w+lBs8utUmlEFpeN4D
7ERmj9Ih02X4gVHrP36PpMFomPsVpaKByNSe6H0RzFG2la14iPlFbrUiph8EqAhpC3gK0u6+sgYc
ITZ2PC/zW2tUu65Yso+vqoR2j8+QyqWhBqUvyyd7sLtDkUYPmWogqqh63HQWI3I3YxSInrqpc4t1
UT0JOgzW2uBsqnB8t3p58lWxG9rqoLqC7b8vBB4Q1dIIQzA1xEOQ+ri/dG+Y4BFo2j06WH1c7BIt
ZdFV4wwsLf4XEpc6YpkqN7IjMOwN1I/FunnIdOwdXNq2CHRmEA09PImeWG9uPsfjrDEfdQKjanHQ
xIbc0hdN+FXnkp9QIGr5F6W0nTMWTOr6IUEYCm9NLcIl9WNje2Niwm31YfKetZBT8ROkDRLr1KRF
kf86DZI6hZKslzc4a8eXn77O9azzTxYg/n3UEQCumIHzZLOJJ1qPT9RZ13k0H0UUH/IBawFta+Fq
dDl+jG2pAwyIcShNOLxt3z554fCFaYZSKM+61yZFH0PkM2vqSSEYzOxIlYSrkM6yvNWSbV503FyJ
BUjsV9NoYJMym3SfGybtASkLIi4vDIDkllNsAyxjrBicLp0EZG3BG8LlTsJDMpEfmOhC73v7MgFx
vRhSBekktpEhX5Vvogdq/GutGkxEUz2E2WBthGuPgVEaJXynhMTjIumritkQ2HKS3gOTXCfvuSEz
uFuzXJDx4DyBt5KsnMSh5ETZMVZ1c2Z4995P6jSVoRZoff3lMYtpSta6ZU/cZEjcGmlT5ththMVv
4PL8UWTpHf43c+zZ0zgTfPeWwwCn9qqNW8vvcMB5XUzlian5bhq6J9NLjpZGBa+yrYYOpyNJUxyl
E8ozjBD/5LfyOSvc92qKQYmq57prYqwuNk6i3GVM1Nd3b54NupWYRqmi/peH+TZNqerNhDJY6DaN
NpE2bAlaIAntixLiAMNiznTTMhzhmkOx8rUfXEV6stEDL1t8FKkD1MEQ4mZjj11ZBFXmZGBomo6B
axukGKiS8StBDpZlmcu9xq5E0jOKuAyUzdZoKFcRyZ/JxImjkehQpeY9CtdgAk/so5p1PnNuBSvv
JhmEefKhGGMRIdRPLjOY7AkjHAfm0ueO02JqLXpGqnTZ4E+vWnNbO9FbHuOhjbyXRONUOqKd8ZiE
46GM+KVwHOtGpqVVrH22OcfJ1CcZbGXm38RGd3qo4zG8pCeOus5aj2PM31Bv2f4eu6blRpuQmSjs
LfAwTGCwWnUEGQYB+M0Tr2kwBMdym4jmkFVDxLMoEMZzED7a8FbZTfvWGeVzLq2nWGqMsxWA31Iz
yYxG17gQMzvZdJKU3lFcwgzdm3papIr6wnnUJsfodweNOJVGbBGv7jIs/TbpGsFvhZMzYqPnyF99
1/pc3xtBQK9PFcyPiBKvoUTIzKmCVsv9mBYr+AqOt+0F/njbGL/plHzM+v5B2Z04ROb42cI6lplv
7t1YfDpPBli0mzv6uB4cWEbcSdl5xH3Gbr5xG/tOYctqLGabsSyIiuRs1HN2bCLeU12bbE2ks3Ue
0syikS1xYqnfYLPs66/eabUrmzHpSxsWQDyvmOhxLahbZ4frHOfbDaSrscG2zEoRvtb9AHDetY5w
ouleEd0Pj9Iflb1nXt9ucw3AcTQAUIB5/ZBj4iQqt05DJXkYOhLABmJvUbVMrbPt7Lv5RuBt3lie
1HkKR5vUWslwwv9nlNpb0ZH9b61uWo9WuGCfGAcpG4mWrKO/kYYkTtN150QmctM6kgIyU/1TrAan
HC9TbSoAAvRvlUOEn12j8XCS5rHqDXow9KfBZplywtBbYEDuNiEUT56f85rpUUjZLr2T2MpwZps7
DWOe74w4kiGM4UgrgyorrVNtpV9CY/sE2zNPXFEs/b03wFykFuWS8SuJ6DRYWsA73aLKj8o4ln6M
ZA5DIYuwmmYT9JoCq/DBSVbeERFTEAykLDqP2iCZnAQnVHycfPbVnmDEmsvvTz17WC9aJsyJZ3xh
FxTUmsmrPsUuASwQgg4E8Hygf4dZpKbjDR7V45DzZDrFJFacjqgwE4n/4ttrdqqawzGmwPhL5TZW
5lS9DiFt80U1HvJKfXqUmrXQfCNGOmuuV1Qm9XjOw8I6YP0pVkixEKfz8KOWH5Ail+Ak/2Z3DlFE
lHEqO/hErVFjTMPcCTZtZh2uzF2h5vCgkvkJ/wumu8R/Tz3tH7j9KkgTD/wM1OswxfBRp97H5GRc
uYpHJ6RXZ4oSwl9ZfmjN/Kr87h/i7kvM6kkYMQyDhu7FSjs3DuiJvP4Alr1X9rz3lQ+/w5ZiXdSc
PPTxUdVzH3RFdcyTYiL0mOxgSYuACEBBfA+jSIYfyI2drwSX4SYPY4QP9SJn8KR1ZLZ4EtA2ZBTb
5xkTa1S3RGDaHMbxVH3lJgHOgbj/AAOljiFov8zY8ssJY+KkHb3yoDWe2FluZZATqd4mV9wbMiMK
byX9Hdk77D3BzYNBpj/N7cpobH6VoiIjR3YOlX7eGJ8z5D72QkzJXsbvKPYunSqvjeYQZXHqF84w
Qaj1TN5cj8eW39y2HF8gZw0Lr+8Ln4DxSKvGd6SR4NVdbJSJyQLOCnnIldMCTAi7jb6ciQ27Nu9u
6X14XYEzsbsmBSWFFNeEu0pzmWHk+qcz/tHRlVPhvKWC+Kvpe99tVW/A7v6yrZ6HRi5e2ejZE0N/
IG3I8GAgEkbPMI9Ct+0UV1StMA+ePj0BUFgBu72F7LXrdHEdDr1JLWf0ZJMgxs4FSFBQcLXmplL3
WBSnsEg3gznYQcWhOXehnlgRPtdWtTuZ8wDOE3kHrKdkClOSJD3BJRVR/KR695+YveMk8ydZG0RZ
OvtB4i4Q6IhEoCMwcUC+Ae84Z+fEzyuQTJtWKZscCAxuh/+HsfNajuTItuyvXOPzRF93Dz12ux9S
IwWQABKi8BIGGVrr+PpZAfZMs4pm5JiRIAuqUkS4Hz9n77U1kxrfRemr8hbrfG5sOskhpo3zcu2b
xRov+b3m4LDDXsb0nTC9it4slZuAT0D6IfUW1JI8nEPRyqMVdf3KSZH8Y/hNXagjmoeVtR8OWFdW
vPs/Qhf+zNBGr1pbbj0fuqCNIY3BwgNDQWIbOdB1IQrqYnrjhEt0pzfx81Wyt2j0tiufN2TpoNPX
cN+a4Wvf4DuJw31QVy9NyXnF1mpEqUn8DuHHWRQQ54oyuHaJiBRqa7f5D9Xi3GKKeg6d5NVNCFSX
DWrZdtpMFSJ3ZhVv6VDu/bg91kbbLIa6O0HBoEZW5f2kGWtDy9GOy+7Jx41CDK/3FU7DLg5YmxzF
xYLPGLr4wraLp941Tp6iYA+kwUI5HNvO8DdGX89r87tNLmtXHCftXlS0ihQJeHGAqHyI74rePSa6
t586YJ1mm19q035Ma8Q+E+ljTCXRgSXNgwUQIaWdFL7THreQJimoT1r+WAwca0rjgYggPIc57RIl
+q10iU8knYAcUJ2Rkd+QUwyDbGD+4ajsLhjHfsX+sIcSvi6NK5c6yefdXQlEDLuxmR5lWmUbwT6J
d09Pb0fmddz566IkM3GcFxDIMBGlgrHQK5HB7kPDUOCsh2kHg00kWOsy80ELcH7SQlu4jYLnzYp9
bMFa6hlcQ1tQpY0lncl09oQlWDtPBgHsC0rbatn4BY1nuzgPLlrUsmxfi0B7oitQbrx8EMxc9Q/L
vqDYBzjQ8i5hvJDrebXIYI+BDverZYt3brZRkau5CIx6Rzv1Bj3Rx6y38SFKbDLdBI2nIXG0yVik
3lCIJzAyVoP1OLXtBX0HwDQ7uxBhfUwC78Yv2Y9s8aYHX7ZfR6u2onkepMF1zBgYCMkz0+t+mUbX
vWqPcCwedKEtJjKClsrmdsJwNPdn3HetwsQZVfjdKtzFcGsVA0oH+hwzOVtaXPYyvNXxANFb6LfO
KN4Mq7kMuB0mziYRPWPNyO8CH3ZKHASodjMIG6JK3xytdnd9ZhJzYMo3LWQ0EzNxXpkjz9TtjQ/a
MGR76riIvKhatCkHR5s5DZeSy8uQ9+w3VKCZdhdkbIJodPK1znFgIeUEyjvEjNgt00YL0Qh7z0rg
UCDSplsUtrn2kFvfUDfuSZw5daWx01JSLxL3yiFlZiz6H2klbhQyyRVyyWtwFme9HVd0li6GizMu
hCPCcTlbF2aH1dHSqA0lHEDlpKx9oEOWtcWQ0sqQajW62nwoWIxrR4cKUyYol9vRLLeUmWpCfmLL
6jq0QIrZfrsb5zxGasgRL3PhLuX4MiNmdIvetDWgZKR4vEx+9oFRheZo1GE+SyQFDvP9BkCXAeuL
Yiz5NCfzVSbNhUMdLIY+ItFYHb2qxmCs4eSxOPzh1a0ghHDVa7RpiQrkNhPglsbaM68TDkU58wsA
a4XUefVtjZ6ZvcWd5+LtOCdC+5qyuxiC5bY3EBc7fUg/teGUV2jRbYSEYHQamgQWKcDmaKzqTD/b
RfbOsKBYmV1w7yNf9AGTswiF62Yioc91fP2qhrMS1fZT1cYvBfq9kYHmKrXJmR4ZNreobPpTiGW3
7wEJwVdy1xUpY6AkvZUgtH0bYscGMQcRciw8Kp7gUrumsRQZN2JOyGI6WXdKmcG6aqE0BE74GHpZ
fGjIkd24IXxQ0dt0E8ubkFjHhe6nJGVNXJAJcR69h6NjBECSldo7E9CCX7/TAnOXuU1wKs2Ut8Rj
Pw69fgVNj4kNoa9G762HiXuOgoGoaZ95kuYwM4zbJ5Hm/hE1FQgrqhdIg3Lm/ZiDMhYlo/LK1s4W
yoM9MusZTVmzirehu9Tdx5CO1BqcSbbIZ15P6f4IKmS3HBxoZQ/mJyr+iZzkjsO65W5QGC3FJIqN
VhAkbM2xs5OLsbxjmgRwQvKtlftqCNQRYX6GvV5iFkcxDdwWoiX2vTVrPLwcRKeJl4Zw0Njr8WHt
lOx2JS6kZWx7mKzFcXLUXQY0gXxLdxugqeBh2z2aIr2b4wgWGXQGCBIUzYh9WPosxziZdf+U6hTy
bYrmHTMIpuyYXsAY0toqHfcD0RNYmLIiIjXK9mk+Xmj8FfRE1RH07o8iGxlvV1eFHLtzTih8L08l
9w6Jr+aymcQc78ntWrfusBetvjZly37TBo++2HtG89APXP1VUs5X73Wg0kczAJPW1HaFHFnAroxD
54THp1tInElriq/HvOkFHNpxY1rTs28oOguErHeteWdLH20f6RddCgrUEd1+0sRBI8810zpz4Qrm
x9HIkUvQpQ57LBkjJfaItZmAnuCcWuLN6zhTs1ztuQXQghrtSbb5nRIqP6adv+Nsni5oAdzIMno1
dSK2fa2ZsTi32BOK+dE2NDr3MVKFdeP6govVXuUM5K7hHweYm7W3KqO2cZ01YiQCvHlnh0oCxoJl
ao4Pve00V/gRPFRqywgazKpWFHlt4rNQW5GxMlvzZOEuAK6Z00e2LtWDFmWzn8cZgFenR9GiBNLa
jkvNH9aVazLdHUCe+zbgkzROdlHSbOZ/qzq+jkpHnWJM+qspjtEeI1PB3K5uEYc5CN2HF2ISTOaP
GxBg6ywwBkpJ7m1lMqgcaFrSMmE9jc1k3ROcyywacldZczjx4g1nty16WhKsta8syte5AunJZhPh
v7PnIUJwSJ0fTaaFV1UN8guUz0JpPnRQG4W9Hrgn1PABg2XeaVqiG2XhkxBWhuUzFbxyjshuJ6ML
lsJxJipY/NxFQDPC9ksO3S16dgwV+qYjX8mbmusRn5SZiQK0WP2Uw5Zfe+EsLdL2TWMf1DCs/Yon
KQQWhEhq076sdfSlauvYjX/rOBwXy5ASK2KvfzVM/WbwWw653S046uoq0J2DNle9gNGnTYfFfKE1
/dkdwoREY2OHF6m9Drm0opLOetdA8vZFcCUN+TWSVSyk2S0HTTTsqsXRFw1NIguasEunQTXLOPc/
rNryYOCBTDG431d5U70hB6E5FzHAmg6G4Zj7Fiu142dn6epPM1CagCdDsuvohj0sm+uAiKmlyYft
1MhdV8ePteOLZypAAlpd71xZqr3mGN8fM5fKPKniR4a64hQ7g7N3Z4CQ0d/rZvGa9tg/h+oDUo2J
NKC+gSHMtEOAvST8zT8a7bNKpHY0gvIEMNraRjWR4ENRsHireC1ilmB3xIVhT1jG4hDpTAR3fXzO
O4Y3QU08U4SydyULpuyZnp+yO9E08VUWd6uGmQ4nW7BDqGan7UBu91oQ1MW6QsY8wTv1AJQBiuch
T6pPPesybCV9MLOUcExC9Fs7wr2EsE7qkkThwNCqnXBwTqAqIS2Xyq4zjPsiNLahYbubcgi3Lm3H
YszNmwRSxz33FuDY+rnSUDInNEzlWqGUdPPPgWVfCVoXppRMAnvOB63WIozMBtZXjzFy6ZtMQkEN
gNx9i9vysejck9692YW4rjE7+2OZPlug2ziO9Zxfjbxjzl1Or7pPZ8EINyCVxqVquoF2SLdXMIQP
sfkYNFa0N/2cqHKwK8sGf9kQ0REB75rgEAXkMcKIGrHGNLSanEKuw7paDyPLiBh9eyWD4NaMonsw
5Na2shB6DhgikoaGpu3jrS6r6snq62DFy0ndSXqzVs7aVnI4o8C47324CLOzxhDRmpCzL41azuJQ
t1bTsWY6tM2VfZNX7nXv0xCW3agfws6YrgCa0B8GbQN1wQdV1lSXoTGoP5s42vY37qRnVySK/ugT
sZayV9dYmNVKfKMuTWo7UrfBZrgrlitQsHiatkWNs8RPy3PstvkjlMoXfyV1wJkcgxDA0mT2i4md
oX0IbBebIVcU5+w3y4c71cyH64ClMpCk6VgqOEkA58vG7pdqTx4Wh4sRRJiFiaNhxo8KL7wJTQoH
s5L+ks37M7bsF6+MzrHMs83IMAKOanmRdN4QOSRLuAdXvmDGRg3AsUdX4F3ctUbFTl9m2DMgsaqL
7c1QgRGbAgQA6DI1kvxxZTajgWsdsIWm4s1gVBcr+XTK3rihr0YeJ4TDhH0QAeCpF84Z4ezR1MNy
U2cfhXDNTd3OUhqWkpQyDyMfqxmRrkxTkoI+sHeO+uZl8OVDZlq0IDn6JrF91PCj+QBNy5p56eDT
qqYeAhHJjIK1cWXWL0hWcIijxl/1fffRAvNZqzR5RGg7gP3h9lJd/DCRAgUlb+kluDyHItmVed/h
ZaVi9sdk17TJTWQ5Yl0Vs9QKWQmIZ6Ld46Ve8wqF6FaojouNyKKrHrxUatYe7hjrUvTtivn+CweR
d7+lhJ1qq9kIRXxzXYK+GeBN6Mwt7Ma8HuoQnMTwZMz6xrp034ly/zRmsYVtQK+t6IGISnS0dmBT
UP985VN1300ZxnTaK0UCfxoeDgHY7hc6fayCrTMtJLujLbRNzsTRMowzkWm5KMOtaVCiO8VLirZq
Ccmp4KYZ0+IVnfw7ktVNNYIiFTxZUUlnobIejaTmXAZD/kg77UOWBmG0ZnPqhm1W+He2Pez47huN
U8cq8yIYaCoc1uh0TwX8d64aU4MbweDCl9oF5Iy7nLRh41SYVPqOLLdCbLDoHNGgYHRmwIXGPaUV
BpG5Q4mgN9lX2s9tnwapgKN/eZ3+0YmHCt5cx/BjY1WgvYPaNVZZj9m70uSHGyOgFQ7a/FKfhlUy
if4qQgzgfkbpHb6El1hPato7h7xnSOskY7QrMQrSRQIFNnA4IOS+GYR1AnzbIXYtq2kPyUIw5iGH
I4ufvcSi1cSSvQCQ8zVoSHj1tI+XSNovdiieDUYvCB6MGyuJ2LyZkkcBKFNsKQH5EeOwBQmzyH0S
0ZubQI+XZfGV2zu42OFGVvE7eY2MlMsWKcVkV2u3MUsGgBywHSj6NMeD5VjrQNFjzsAtoBDNMtBX
ZOODiMWhQ8M80ZjfBi6WNAWUxUfejagu/GDodcAeikVeE9qy15z3knwqAJr4zPyGz1Bqgn25l3A6
igH6UNXOLV3D3kRpT30aPFWWc0c8xGYaneBKNcVNhsKk4/uWtseU1AdYYOUld2AUvLDvD1yEE/IQ
zujQAHsWgwgwmuM+AhGuj17ACi4r6W081zjLkiJDVd1BuYQwOGF5M2EVIWseIZyLtd7SipXoApZf
Emn0xH4V5i2q1n1qD09jiJyPQNhgETJaYW5eViCy0X5sA7tc+X4EdNCCSoGcGhhlDOlvHoS19uyN
Iy1ROdEBy3GTRV8spx3j4LXZcA1Eba9vAwOraRYC16oTDvY67uc2mFZmD7na4yAEjX/WwXVvNeDa
DIcM27j3Emd4LGw0woqEoX3nrzj+u+um4SFaHVYYT/9KhE8WQDk+ai0vYol0HMDQgysH/K15lTED
yvmFzrhr+vhsJ5SNHYqToR+RJPoMbVF0r3xsKcdxSHZ2uyukGzMb0Bd1EYNXilux5qTnI4eQP9CQ
YiEMm2YVJ4RaBUTxHHLPOFsohcIeV1Cj6x9eQYcLP+9Jl5626yf8Z7qdipU9Zv0tbaymyg8OGkIr
Uh8xc9zW93d0bYaFTQfyatQhFzLf2bu+NJe6HZicC3Kek7z3ouS6LVDMFjz2TI6IiVr9RTfK27Ht
1TrDU3qeiP2DmXEVZPq0TyZTrI0R6hzu60aKS+H5LeV60G/GoXwt/TrdhcgLrZLrnLL6TffIKRCz
Vr/ObhjZlvspzF9dQMa407OtE7if2OafJ3CnUaS/j0Ifd/YIS0lyHfRd7DACmFbSGm8r1YEOo0WQ
l2Z8qM30yruuReLcqn469JXpn0ysXWuMrsmqKpL2UBTmHXzo+s6YIT+jXbEdTh1t8t6aj8yICyg6
j7npwvqRhrFxZKbWQorsUOVkrWkYBzNynhd4D9JtbhrmdqBMKVJtOfloWCZwcJsimL3yFE/bocTx
7Tr9tOrrzlwVSnM5T9cHUxGr3OFiXmtc7gtdmysmYz8j7ch1UAdAvsAmMDsumxBNfiOKLVB9d4Hw
OLvua3yA9Z7XzV1qmuLr9MKWFHVI7PVul6bmPas+E3hmHKZRiasM9fLCsST0PHBescecKs/Cfalz
BBMIvhYGDNA2UC8VD3LdCZq4mgzlQWrorNQUm9cFWmYvLLrVRN3Ie3IdxLV3sML4MaqHfZTGNJxS
kLCAHYjWCC+Jw+BwiNI3SGaboeu28ZjehUjWnUDbuQm9iNYc8hunhK7kBsve4taGMYWT2u3HDZA1
sMADPezMgO9iDV91YpyiCs52h2yw8rJw63nJbZ+DsBPcBysZOp/SL469EegwqZMrU89fc/DgS4dO
Ne48ht826gfVyHfbUz3IrJh2SLMJZWEjDe/Uemht8I2F/+XE2X1CYnhVzUN1nVLHHNxHNwjfPJMo
HF2irnMH7opMROT7tCFKF9Yb4hsAlkW8mxDXmYmzNMaaxEDJWUVDX4ORcEdgAbCpLjJZKMSp1lna
KLZBulSCprRFqBMOzGPvj/e9EeISCl5dH83uFKcwNYN1QGDS1qaAJ8jOWnmobhtLIsYfHWvfx7jG
azmcRF4eICWizkGf2jIy/uvgMeNPEXFENNq2Y+lzECEhYERK/zFAi65Mp30PyjOqqYvLdTwa7vQ6
orReYIs/5CQdXYvIcg/Mqqq1nKxXyoRuN3Lz33IMuW8KmT83GkqlWDkMpWeZFck3BwO+DLsJZhSt
oX2vFYK7PLw3K03cgaW1WJOr/KQLAyAVUSKY/TNkpClt4zE2zplPvzbLIQZBb3k0Iz1nkoM0u0DA
uAiy4UYz2myZC1numGjVN4W9/j0bNmwwRfmKcOyFMca3vYcirnRH++ThjVz/9Yun/ynjzhbUvDaI
b10Zlv5rQLTOhY0aR0M7Z5TWHKxjr728dfe1w7Ae1A+4fwExZ6pWY1EjeSh0d5MhpaXAHPdVDKJE
Z6CHFs7fxFrASYysvKUqw11VxQRm+BCNRGhcRQXhHNFA01SvEaot27woViXApFuzLTFMy2HrpoZx
0POEEODeZq6a+u7FGbUVml7ntmyHcuMAyP6b/DXpzlfHT2l7Ng0UIXSl5iBLy/jl6kGzCKJFR6pL
mheOmtyS59wLDlGjBU8mY2/6hT5zvZSZfIFl5rlKgs++HhAHhRzXRRKWtK4yjkkaYOQ1auqRtSkb
r2PQLbiAfFxVrYk2ld7hd4T0BF8Mpeo+IHJmh1G+vg0sPqga/JuRgxiJSbc5Ulm86lX2Vlf9M1Dm
GQxYq9VQ9SXeXSY5rYoeelei6WvIcUsba+WKut1OYy4vjSatzSxPXPto2BeGzuaqFyq/TyL/nlM7
hz+aPEc9EAClWPoWoV34e9hWCWcYYPwaRMVrq1/YJSEdcv7BtodlVkSJuEL0PyfYYOIp4hrmHXia
tAFyNHqNuKGfPF0NnUkxkmf9suScPEczd0wfIAdOrU+PuqD4Sx31BvfXvTGRubpkIpy8YNynhD/s
Skl2s6kPLkpg/yU3gi/Vdc5mcKBl1QkiO38mvGeK/PLvQNYkNmKIyx2oF02T2O6kvK4EtVgFoQm+
yuxX2n3HN5Y6gNTRJoLAa9sQ4L9zHjxgPiAP8uvAZIADzPVtJBJs3Fgzgz6AgYPfQB6/PwyZJY+p
K+7GxA5+8OBAlLesqnr/4NWFteoTWEDfAetl3nmHvHklkudaoYDaEfoVbhnjuK/AVinJR+SqRYUc
Yao3quDmXPu2Em8t6JKlUdonnZjWa6ZA6OFVfcOE3Fn1gblHTmceZDGhyLbq7Bx0Co1Pa7zZeW9T
2DOLGeeBHm31D30c5LbpxLDqoJPdTtU7xNQj12dKaEE2nZTyi7VbIhYAJwjqLS+D27QTT2EexrBd
wBsFs2ihmktn5nvQLSFlnhwL3ZsYGGDWenWJp3KGThY1fUjo42BDyh+CJSSOhuty9kJPI1LoWCNE
kZbLQgVCPVg1zPkRzfVqCmAumvpUX0E0y851BzS6wFG8quxIcMjtTJT7GAY9o2e04vcxfoAy3nwv
fv/9Pvxv/zM//36X1//6H/78nhdjRZ3U/PLHf13ylH/+Z/6Z//c9P//Ev07hewVe8Kv5y+/afubX
r+ln/es3/fSb+dv//ehWr83rT3+YUyqa8bb9rMa7z7pNmu9HwfOYv/P/94v/9fn9Wy5j8fnP397z
Nmvm3+aHefbbv7909fHP35RiF/jvP/7+f39xfgL//O0SsF2/Zh+vf/qZz9e6+edvUpj/YLPVbd2e
ozcth5D3/nP+imv/QzdMCyG1zjcZ319hm2oC/k7xD7YX6eKrcAhgw1j/23/VeTt/id8mhRDkhgpl
cgJ2jN/+72P76T38z3v6x4h5Q/95QXcsVnHdNZQjha7bit/2UzkgirZw4dY3u4D1Z5mFvb+ZCIlf
enNIrG9010hA7waZRTdmk7R7W+pkY6GY5azsMe6OtZMfF/s8LsQLpMX1JJBfhwwVr3rtW4BRh6TU
dw9NGEqG+IY4OmM14KqJ4P/a+Xbo2n5bam75Et9z/3QX1aS0O8GciP2kBgxcPdnucz70TFOaaV37
7/t8SsajMVTRParSGcll+LtQ9n8T16x+qZV4cXRd2LpD5520Vsuey4H3V8jufs0b+7+YfQUAdYJm
l/dRiIGnHU7A1YdGaKcymNluk+z2hBqMZxSgW8LM8m2LxQ+Joz/jP4Hvu8TibKuSypiqcrwPCLbc
mPB4N78/zyjy0Sv0jn+q6irZkjRBaG4GLnH0B+Q+ntbfZz5y+fH7/2q2mz9cqv++HP749stfChqH
FgMJXIYpkcwKlq9f3n7Q6a3dEQS1JQVp2NoWahM9CnbYXrTtJMIn6RjFj4lU71zzkPNw1NqZJOet
K6+cOBJjxDMR82y1ztGXWW+pQ+j6X3/9GP/0LtimqZPB7OgmV76SBjfQH9+F2HVHlTEiQp4S0yG2
wRB/b/K5n3RHwl/0K4ByN6AG0lPJkwG+JoO7MW1eKz3DQmKSeqDp+AbL+VuBspwdq3QfOnSEdeV0
GwYMyJVj4a3dpPMgN2XjmXZUeZW77nBGMbcYtMlZO6PbbiIrMW7/+ul9Z37/oaTiLTAN26QQd3RU
P7wdPz+9IpbMERW2Ny2ivAUhVEPtSyWxXhX4h7qlIRzReAeAolV3WTbo1yIDfGamQqChwkVpz/5V
5Duoz4buY4zw9VQkxpB5kBbXquGKtRs3vtMApg65FR+kqfQre06mpuryT4xyrQPWVcjYQ5O7B2I7
s7MfesbfRB7/GhPv2JZiHXQU8yskm7aQPz9RcDymyp2YfAat2Bf+tGhLPbiPqii8b4lyWvlj3296
j+nk0O7IFHl2ai/8aCf7plVl+jSJAg+5UwCKRDJ2QG+rIZOGS/LX74f6pcSdH6ZJZ0rS8rdci1bt
zw9TupmOmL9sicmTPZKL0VxWPoreRIvLzfcawFEwWjRBYnCtaVHzEjT+rmdeSJRkN5z9wXnzgzDc
/36LZyPG4bJY2zN7LyjH5Pq7jG1N7HppP+ENQW2jQG5tvtcBJqnqb04t6tc1nvOKtIStXJNZH6e/
X4p2Vbqh1yAD2rZ1kx3NUIxbaE4MkicrfZ8OoOrQgs7gCFHMjfGya7bG7E13puAeUNt4aFzMyrB2
0tsmQWyNdMLaEjKwLyqnWn+XL3YRlld//Ubo8/Xw040x74CWZEhmELXhOr9cL70ZVKoNBPA+P8+u
Nb3GHKF1R8+0XVLl2ha8e1s9BFa/VyKZbnNlPVZDhu3bzN48TUKBdDXSnFvETxD6ipdcMCIgwMUw
tf6UG31wwEix+T5PBLZVIGPmhOD21iNAwPQdzgO9Oh90VysfJJS1tYdM6K+fovzztcYGbnEvKMc1
CNH+ZYMZQeQUE10F+u7ztofBPYz0Bzc9qX6Ud/wU2U9gYs/lWDP8wiyEI4N0j9GHx9GNCJdmY22W
yAf6kH/z0H4JC+c24PJXGLcF/DDDFL8sSxmtDKPXRbVlsyeQM03iK7xE9R7TEAm7WawfMmzsOoqy
nT9mLaek4nmo5iCjIfGWCR3lNS5mdyh+/PUD0/98NZtUUpbi1eK/rk1p9MftADmLlG0TzZAY3FlC
RvVtPRArTAygGQNU8PCJjtM8b82VnA1UwO8A1Su8p7e51gPGiMOJVHCaHjZ+XzJ/3BX2mmw5mGN1
FKWDo0mRsBmkOZDTLsUmyNlkpPN6BmedXQHqJzB5nvtkdmJ/GMbNiEXIU9NwQtohNn/9dB0uhl/v
AxduNPNr4uK5d/9UhQRYi9m6IShUDRScHkL4uA9zUOwFbmImJZz+zeE+KOZ8gxamuGePj/iXfGLe
0yuLHAT6g2fLrcjU5MS3MALZwf9EStQIGha5wGVTRilT5vFRSes5MLDxcBI3130Jh6aiqx6nWPBE
3ZHOERKHEgY2Y4w8vE8Brl1VhY8hHf8epA7cSIpuRExDdaUDhth0Np2uGuC+oanolLfpHYzciDZ9
2wOTztNF2JVPASG5uOwJstVufO6WBTZ9kvYKAseN7MPMi5eIhnuu3Ju2m/rFUAZHyF3B2qtwdnoF
dOvMkebRHpinJ5CnF944e+jSMtpoZGcuwiAkxYg0B1QvJtIyn+Mgf7WZ1h/MwG/I+tjTa8I2a3ww
tghWhIFr4+gjHNJ2oc1Y1ZzOECxwY8b1Bo/DyAEEya4VwYFyAkl2+d6/0zPtpq8aujk1qvkxJFJM
pYe24a8mFRvUhSvWIdyntaWQsO1tP8fQZJH8TBLDfLGF26oa6PDa7NfwzJHSM1rILWodHzpuFEzN
avCR70yZ4kULSf6kVsNf+RDW3VuP6Gnduuj6sWyHAWaKSA+7LRnm0AmqV6weqxCyP8QGmywJ4orS
SJwo5jZjrj0I031rwAO1+WdJ43/lKyAQw4jeWLZPERFzqPUMbMmF+54MkAi4YRYV29aimy+5uAZR
b2cPjo2RhmYYs5cKsWBmiq9Brx9FUamdhqyWDojFXdKTh2NhrnPMCGgLN04wZo+k8iySwjgwYLqI
wN6x+54tBxmQ3RollXP7GvTu3oIsOplH7MQ1sQueRM0v/bxYK59L2Am9Ewr+ZeP1akMjkIseOYbm
ty+qFpD09e4A93ZaCHMDuwNzU4AnjvuVTGG5gKCbbWo44YKZKZrunkYOjBVP0394xAEgMgWsG5SE
qgS3I/TGpUkbEyFN/jIiUSL6gFlw7Q+7PKYRzUgRI0pZnZQxPNUU/kP9bhhI+XWzeipZjLy2egmN
5lghU1w1YfZQSpo3nf1YjTSENJo8kuzegqY30n+A+cUbUnPyh4b2yU8YS1cNMBacM9gKW4OEPLTY
LjFbZa/1K0HPmthpUP1MFzds2xMteSLvaypnxDeHFO7GovW8a6Kxm/2ACyDEdwjI5pIwZ4OiyNxC
aw2bwVS1cJBzpk5D7xe63dINfLS+3JY7BLRgXK8jkHPbWrE+tNb07CRxc7HSx8i09JX00HrboLGx
vaDpejINMwbWXuT4cDgZ1dY7Femwocl1gj9+bjSvXEe9OyLaQxFQ5OajEQ5XOI9rVKR+sx7gfrym
JzEDUtoUdXFbT/Y+pFQ+6va0j8jowF/rq5umMcIrWYkai5smzmWtiNIgBP0C9W1mGpEn6jfVrppb
LnFlXeS8ELFuaPdGyJDFUCnsNfIAEisK38rh1qvIMLb6IdjHemE9m+IOeND4lDPlm8ED09Ltdeu5
CweCFKM4P2IrMx5bE8kkW9hG0uwjAdhiWphM2toPC/lj4iCstVFwKbEzHfWGPLLBt0FJlWSO1pUi
tnXSkkPtOSiQpX4zG1O/eWxj4XQHlNpPNby3I4aA54K4yzu/NcQdPGEDQi49Taj0dugr1JN9faOZ
YtxAzXrgmIDSe371RjniaXCiG2NGlbnZYHJ4Dx+neaOGJ4YKsm/6H7YW4U21k/fehgpZ1OExHmO4
0sBB9mZPkDWOYnVbOwnKbo754Fpo5g7Qg2NPvhVMhDMgEZfeTE/fRwyrJb++8wlirO1uZUHX2v8H
OaQl5Nv2nHuVcfeN9qlrUp2ZrJKPk6/MnLQzEh3TS0ns6m0VE77h0ttC3Wate8PRLpqxpTmrHnIC
s1sLU9eoYW7Wa+E+4WBmTjg1n5q0d33ByCs04Nt+w0p9Tra4UC0dBFNQbOmp5zsSzKu98rj0+4R0
rBaeyHkaSsKdIqJDueTY5IIYvKgjHxFOBW9kn5PmNNrD2THs+OjnbrvKCIhakq5NDpin9iQyIqgT
zIN7yLZPHJuPCMegOac24aiMIvfuaMQbNzMEPcip37QuXi2VZq9jrZCnUX7uGXRFF7KQ774/79TM
O6MUmk0Z+C3KMA+iXVLQ+wwTwqvCwECYMvHmo8Q82pq7pTfbnJUqSaZyCmsTQCOBtMbnkCP0exHq
T86k90tca5hUS9+5TuYP3/+HEDvWjT98opq0dM36YJGZEzqYWwu1aXIvuilnUcr3B/TM/ZqbRCI9
4wtSMbz282RYl2BLjlzv41EZ1SzLc82FDBsfxTefa7j9f//qf/5opigRoEacQEHgWpDM5dluq1GX
56LRowWlc3PF2JGgvY5h8RoqQBzFzuq7ik4jydGhYO6WUx1cx2Z5bxMudqpVfcyDEH9WmoQFrZ3e
R4pHcrKGgPumD7CxOoMKb92c4DsCqBCu4lC2KlndFhp70ndNO7jR730bu0yDUw0Fb/DK4ocWI5Cc
MhJbYi5E4cUR3XxPMPwlkHppJnKFJwUEnj292G2FvHZK7Yti1osMrt1pA2SS/8PWeSy3rbRd94pQ
hRymJAKTsqg0QUm2jJy6ka/+W+B5q/7JP3FZPse2TILdT9h77Qpm8hV/97CMaDfNK8NW+WRa1nqP
qMWnQsyh6Cp+4xJ0/t9X+eSyV6AS6KuBwwIYC8+5q9tHpefaZ1aMgLaxGMGPNkPyhaQcV8Gq5bgl
C+l2i+aN2Tnefrj9Z+RBfCngOCQt0eU4EtOxItdr5fXAUZb9IcnAAH7R2FCnrPdpgh435blDTSN+
K4LhHlhoUHfb1ku8kB6M9D71p5aXTvcS48oacFeA7n4pFhOd/frfSdSYy/wYszqFk7xBjBxqUxqy
3tdHW7+qih0Ciy8Dm8DyvWOg2FaSzvizzqPf0iHBeHHRvAAeMRGv9EiGU51sCYiJINz0/Fl36ACa
GdVo4gmdTm5G0TpX8kmbneu06WidehBn5KXw2Yg+uLUPUinpem9ww6bg1FBQG1cbUOJ23MRN9kv9
y6xs0OyIFPmXpvXExV2tqCm3PVWnx6fY4opAuZwHaTXR4BWL0vvLSrcyNd14xEdwNUW/PhL//Gtq
3T+cuMXDMmYC640ZwwwDUTBLL31AVo2pujXUU4MH/EUz9S92O83BZMJ9sEfjpSfk6kNpUeKZQnte
mSgjXxube5wQRKVsf3eHeeQ0NU2zTxBOUy1Pwzt07mYeCQArTdRAqps/g19WkbjROdy+HJPq+t9v
B++rBcX2mklYzcGceIYvBnukvsyXoEzb5o4tzF+mXQAltq/g8K9BNtfmsVFIPodyQZ3el97JcGcF
NFBB3nk99M95XD2r2mBf+q4/S83FzZe5GmmK5t5egBDX9l9LjdeoaUobyT0i8hSQ657sJvA96SOq
NaRZWXYnzBHxbTOMrxrfAwCtDO8DxpN7hjf/m6B1FVulxrD/mrHAcgbZSg7tqvmC2+L+aQbF/yz7
5HiD1+XGtoS/vXJqBUxusrH56HZvP2iLisuuOfLG6O+rTQoFVKIqsnpilAhJMu/TmrHKdqGOBCAC
feuM1xGT27G2ErTD3dS+meX8KCvVCEkVyS8J5l84tKQ4FPBqNYvhOvkuGcHdpjNdRwT+d4IP5U5z
+MBMSRkfMqh6z4RwhO6YepeJKt+5kdC2Hywzf/xvnOAQW1HwXVKo8+Ej7PghE1USmfhFiXe1vnPP
4jfbbhGNTNn22qCJM2tOu4ChM6qnganjEXnkX6UXp3T4EJORfcrYLqHYkL3jdOJv2S2gHuc8Dix4
PkSjLi/U9CXwW8RbVDWX2/tf6Oo/fbprnV5/w4Ow3BtqX9KkYYzfxstUcUCxB3SvEOA/HS1bDmht
zSDvq5QRbT2dLHO2Qn1OcSYIPQ4TDnnfyxzxRN2BP1ZO1vH25e3xvP2ahg/zaHgY5HCMzSTYK/A3
10JSd8zjO7g+XpPZ+2grFF51f1owKELXb41rw2f6vy9F05dPMkGmMrEylKR6vf7/fsZE62pVtXO+
3cHG4GoHL+3keeZl17P0KdFg9yUtjrdiZom3EdTbhxsntpgsUmhE6eDz6qvzWtHsJXWl3VXdcoUD
YDzO3mZzoinf4TtHnaM45nVW6hZ98Whep0a2wEOy//3s9l/v/jubS1iSkQbKktLKqE7/zY+LtpgD
fTOgp01dRAmhHUXYmhYlyLaBWEZsih1GF3xdREDTRVRqMEVZRZFRCoP3Eq7ipVardwyZ4mD0unMH
x9e5G/tiPTZGeeekBoEH6pI3UVYPf0zuCkZ2tMJ3BK4QP9bcg/hJQt3M8OcVsFJuv6YPwj0V5NVI
NHxzvnSf2JMKPk59wmYIbjDbFNW/DV5XjRakNvIMm0CL5HaTkGA2oGUY6UJa2ua9ZIF/YQ4rny23
+aIlnk6lkOwwiOaC9Z/clzH7cXu5j4fpfz9kccN4YJuTU0+Yd6q1/N7m5PUq8mi2AeFRcb/MnFU+
WVh5pGbExmyEx7pVa+TmnHAFPeMTCbu9z6TGJbGrdU8bPK2y4eWWmXJfdMqvWgmEWQXKocXKxGEk
KCFYUrYns+pUZJmZGnkeacnDQWSQMluDX00GxnAnbw9EFZj3jo5KemrAlesidXRUL50Mc6hnftkD
3fNK46krnjwp/xbVYiMMgMtbjOZ4amp8ZolQf6aZ9jBfWvXUOW56V9uEjWE7NA4tuhfgNEBFxslp
LqWZYmq77SOKBiIFcj3vAaeriJYU71THwPUe5zFBAfYcdlPTHvJBcT7M8XdEvPlaE5dIip4eVYUo
wmLx1rDsJdckscU5DohtaKlArehv+67JRS3cKz15VsjNHhEtAcbRtl5+44eOoGxdDJ4PpdbXJ5Wx
++5WKyRO44Tw6B6FVbrcgxPa/on0xBtvuATBIqvyVGAmvOYCnDPuAXReWo8hd5R37S/k8OSH8cF+
qkbgoabDvNBCkvU4YJOd4j794RLEHCC9e5jQNQFfHDcK+RCIWCCytTyP/c6uR0q3hg/kf6hTUE//
rfB0oEWbNSV2ixytZSM4hlg+VXqjR7SoSzAx2kU5qgS8PfqVt/NXSSxg6FMZUYYiGBEqbb2BOqgY
cuyLQCoACGzbQXVapwtaRuKz9eXlVnWqqwuvaSUGqCoa+wReg3ATp8if2SGPe6GXa5iPqAVuDwTJ
1ihFKLamFeVMTW4G3gXMfIw7YRTcrt81K2VQePNzixZ1V1VoUqAEMoXGYnIk7dCOz0Xa+EQUNoTs
zvKYoxa6Y+/xVjd9wR50/lHBVz9rJT6FQVmeCYNF4LihCvpb3gBEkVO1uv/GG2ecMSQx0Ah2PEYQ
Jy/mnR9i8PRCKvezWv6NCR8H9owp4j/F123l99+jg6n7RqYwAaeDLBc6Ou10cONDYhrL12rBApw9
0gxMfVY/e5vg+QSrYTmmw4PlZScSGIt3LWadkCMajBvjmfxGEakDxvZi1Y13ErnO6eJSeyjeK6HN
J30ikWQepulsGpNC2GCNjgcp42jjE/YcYe+kbIqzWYNzdaH6vRf//h8Nvinyn44sLhi80gySpnL3
8zZ5vfUWjKCWAzntweSWnKI16ruo1d8bm2Zx0uzu2SN79wDp4bXmRAkVFmUnBDpNlIAvYz2AhHBZ
1+PtZ7XrrMdp+7Xbz9BalTtHrnFQqsy/umIRz3OFGyjmrY1GdQA1vTWQxnb/0LJVLEmmJSuvmbH9
5ezlAry/rH+h6G1Lb3maenu5eMOU8Jmt1enNS2Lt2NsQcGz9O4vV9dmKM3EsZ9SmuGrMHfkK6vH2
77RRQO2NsgDz2c3X247VsLLH2xV0+2Eq+Jt6aETrZktqCuOSrPYcZZIJ7VQPtODMyu+7XlNOdo0T
8Nb7O9Yj9riSLoZ2xUVJEApEkJdMusax3CyUtbTIJq0FE536i1fReFDGAm7xBmdJ0tz+VExMPah5
UkKEFKw1KHpuGF+DJwInAuMsZAj/9XygFMrDMOO5IS45Y5irMDTI3bDzPJgGScqkh0bibUbQWLCK
rivCsZTGyf/3s02wXbSQ9cg4mAm8Jaq95TL68ug8iQoff/JC/wSY6BJubPxThlUNiXmWFzgr/sQs
6h4HQf/EEF7Z58m8CddpJybrlGUxwXO5SVm1VO+4KnoKaXfcu7Cid6rjpQRiayeMcHZQCJDgXkjm
gvCZdzp7D6/EzhR6fjGn12QS59UY3jjkvkEiFXuuIUY3anqwuuzZjXnKY4cpa43nnXk9VspDCoxu
b0xYMcsVi441E1tjZ8nB44rGc0UjmibJJ0tnnBMIhsfK+FZwIAfpEh9xt3I6TEwLjaT8s5r1SUOm
5uplDu2C4KsyI0ocwkgAvrPbQVkezwLdSZMe1HrEO7gZ2ykx9Z0JQKwZ08jxJEQkvoINUj7MyqLj
e2MHgXUalgckUF9tAWVwneV4YTQGbtkC8yH+RbdVB52KQXBW8WwqEHs1UECIGOHhAy/3vDRlKzC/
TEb7IErghhremRhU6dy60IX7AKsHO5CptfyO3RT8d4palI2AJdhOMaZIB4ggFc4Tf/EW3+4lTMG8
/LZUChv8rprf/9VUqR8Bj4e9lM4ZSo4gbGZPEXgDqARaPERDfAscd4pwUaO8a6vAhinJvSgxCGZM
VnIn3lekQVBuDIjG7fQ4E2OtauHIdmTO4Ig44n3RU/ZWPPE7oXQI9w9MWN4yJuur2oEUGRjjFuvz
kKCrhrF4pU/I/HGVqOJKO5rBXobDSA6fO8orlgSolrNyP2Xkc6UgSUzgCgH0yRMJPAShY6fQsx+a
3q9YQlEYje9K4UZSc/uC+1bu5tLGjsbvo+3C6LHdVmzV3scMXokiZxY59VF4uMk6Fgs7VXgfgiFN
1GPXs0DpmFbGkLve7BdCmw+rmVxay/ozL5JNX9ZHXuFaxC5IDfofnD6Uibs6FfdGq/aYOfVQ13Vc
aaN2gu6s7lMPJ4yatG9StmGS9PfS1M3jesSX8FZlFpbOqgTPmJtw/jXqpoQazoMOSdf9l8yfwzI3
0mc9S3pa9W7Y6wYU/WQQh1LxsfYwPmtmVkbJUrzF1fCjZeOCW1p+Q8q+GtvgPHOsOHQVPWgqguic
qirDTNVOnZZ9IgpeImNZ2dTx0lcyllGljHCm0x92Wi9L+rt9VgaBSDhWFNiwxQdHZuxnTU5KyQgC
inHtqvX/iJlkNSS7YzoSXpe1vz2yQewRPXs5NPcYnTb8SKIoflx7d40LSXp1MzZ4m13C4UCzqyXK
J3wHY2a+jmiddjNUEEu0n6rtHiFqkzjldO+5EO1OK8QzCLCjOyb5y1K3Pizgzy6GZkL86VNlkmCm
jf/wZjutkzDzZLc/W8DTqEBzOKDlp7pQEiE8DuOCoNPYvUu0+sUWYEJXap2sBA4Y07hoTfxiKQNr
ioSLapkK+CCbXBj34bUTJpF9jfal5G4EinUmlCA723kaHwx9JbW0/nYT+IuGwaavScx+6ycc307j
o+62RJuW1TP9O1HZkLIY5NCeY/GtQ14eFp6ORfqkafpcUH2k9dUfPt7JjpUIHTqEHQbJsFMcpu7O
XB7BJ30eIUV9z0hK6IORuCldRsiteqzYD7lwCgKt20YrLKiwen3nWQ3DULZMOqzqz6hLxwcM/9FP
4NPE0gbIwLm7WKSlSp1slrmDOTsXnSmOL7P8Uy9scJJ1/S3VY2qU855UeIhS9d9BJ8tlnlpyb6XD
okwHiJkBb/T6+SR0OGCmHDHwQyiZBiM0EjZgTItMGtTsQKV3VU9jaWiRnlRHwi47wqEalMtCwfaC
HoZFUj1R2OcPaWsHdWJwMKECDxHSsJ1jLgk+ZnqJWSv5JXKbda7ICZXPs8Ut2prYC9TC2hMxniMr
z3WTwS24iY4QsXVu3P34Z8zymKcTTE/VdQ+JyCQGCiD3rVrshYrlb6omcZE51vIqtbIIVqcTGAa8
L8Cq9gOKak2Y/1STedcwWLwy8EKUQWl4ZbrXShrHRhJpDZEFzz3rLld/YusnD4XT/LXc/KtWs/oT
NhzOFxyx5E0spxoTXCBzQiBJCK59EPdXJOtEpHu1X/F2YClHEK4zO+7QMce2cuUiWXyhjcZGCEh8
IQ9t0ypPE0C6wC1UlUVbBoyHiIds1hW/g+LQKGyGHeI6nS7/mtK+2/BWDMDVFhVzan6VGlnZMcF/
nIf+DInPVxnE2uh2mnWB+EhUU5R47CRZXU5CRLhSWHWOfB9UdvetAvxqhTY+ETK0g5EClzev/tgM
IiVERBIYMIo5DKvnIXsTVRkQw7TuE+l8ihytszDiyKOLXBmJs8LW8IJP2PgcAwwO2J05SXZtbReh
sZIPrbiMYof2MUHtuTc9kAiTeklLXcF6hFay9ayoc+L+wANzXEfFF5mQZ9XqAEr2c6T23aFdSBEr
lerObkvjYZlJlOYKZGwsH5mzHfnuB+j85O3KsQlyJW3CtZ1/Bw2D+OhejGKqYYiPqV9A0NzHJvQE
3uV88HxKXS0i/xdykNcaJ0kIAeCU85q4dx7fujoWyUGU+M7Qm+9I6qD1Wip6dau94Dpcw9SaD05d
eH6JVr/t+i9MtbsYVz5WvZLNiAekK6n0U4bn2ndh+lJmP5kEjOMxts/k6KVh34oLMOgimBFdgXE1
981M0uE6zGQYF9NfMNFTqjDRyQTh0vZwIahqzxL7i41oHwmBKd0YvFDmbbczvHI5Vip7pkQlNQxX
+qx7Cya49mTlwj4k3shYQ/1pSmNkVM90bi3ZsuoANQ9G1e5G6b3JlRciE/lPLZlPaAgMC6X2yW3Q
w6WTJf02CRZe91RtQpl1Sc4eNH4vBeFXVEnF++sswTBpfyddT0NvJAskx01RyuxXjbXHAo9sZDTs
q7Hu5gGEZ1ocDbVKp77PHuWAufCoAlcjHAEwIxbbQrC6dWeEFmuHBieDUDfwAMu0sLGSEqhitgsX
LIBdpVs1wr459zGmFIGwtU+zTo/c6lgoYI5bBaV/SyscLHP7iloapr6H9YxqcKcmlDZQaliPgCgy
FiwkCk5iNnVYi/8mbfHtwhOmqKWkgEfpVwuN0pg3WOHWguTMsQolXT9AE/UNfAZpvV52SWDO7L0R
rM08bshOtagjm3jtvedd11abn+tXJnRvxI3caSFeYer+2HrqUyOybbppE1+nY4HjR67x7bobrKuQ
ZzCLYeoMagThxqqq+VJpqkZ0ln4VXpuwXcU7qOscvWhR8SAlPEUN+mTrpAzVh65Ur0mGJbwvlKOV
/kE/9E5Nj2AqaGvrQhiFtjczs3zSatB6+9qJ3/WxBlpVLj5D6nYnTfiFfZWBshxJPrVt79Qo81Ni
0XqQtRx4McQIplCNy5Wjepoa9LRdfizGxgdJ49fF/L1oWph50Jn1bJUkD3TsEQe+rONi3yMOBmo4
QLum08Bg6+24Ig8UpZSvqsQmHZ9hGH+W7QN0kE+FOZw/LCspCNgw96WlM2ChGTW2sqbhvI2k1vSQ
I7NTAtkeHBlZrJXTU2AIlzXFzIB5ksiWyB5NCp6DPJFZwD6vO5B+BVlyJAS7Kc93HRQqkIBEwFcO
8kGWttuSzDjp5rq3OgIObCemaQE4t5dOfjQM+cpAZfOOSZfcBOtTZ2ML06UDN7BZdT31QzUqeEHj
/NAueOJmIFK8eiXthW3ygIxukJI9sMvwJEP3edW5ZLfrhomp9VzzKB26iQeSseiH3ZCiZsQ4Y4kH
fhapOTFDspe93Sgkgz3POhbwdUgB25sSkF8NsGB5yOsiVKypuZvt8TJrsfpgNdR1NCfkEutMcFao
1vHgpNvgiw1wS0BPileDvBlsvHWPQ0Yh+RUeYpiM4l1bYh40VExtegYiyYSZUBJW5gra5fltqh0u
BDZG5IilYH6SQMj+HV41PAn3J9O9T2ilBlxe7xgjhN+npSdY504HS4C68jLd2muATOvR+BnA5Bcr
xE5lXug2lfKUVB9M14w7A4esagOSJO8T6F2qRQan6Z3Vd3eW96CIuD31uvnP6nDpsNwQmgm+fbLR
98XMgQZ7CTsd0PvUkTPTVafMxaOduOiYdOKtTDGFSj470AklZAUluQz18NccEeRk30WDU5YjCDxG
q70RKBaa83/Ad0z6sCCQWVSomWeuw5pgRBKHgtIr4YUfrQVLbpyzx+r46FFhkMWHwB3hlbei8kq/
Mf+jRtYnseva4UfR2WquiPuyzkAAZhJ90KvWP0VDF2qN87Ib5trxt19Cygyj/7c11vGY6AnWW3u2
aRjLA/cb8QpG8sM+BYJEo19S84+04VMl25+nL8nAe6YZFLMGbljiQ9I635NNzCHpVZuSyHgkMRdF
AoISdi/jZ5yI9Dz1MEL7OWVDpPIIIOBgupfvR9nZn3PJ/ygrBAvd55ItXmBdRF/qYWwYUD6BUzSx
8m9kg7L3OoCZKXFrp3EqPtSZfZag7NyvpAgXhfkXQBlRGQPD5i5ND0UPvrL0qt85p35x24WTNZ4I
fK6u6BmgnUj7R7GcL7jfb1ZclXzqWmv7nAd4ghXfJSN014PDTNVlP/H3cxXhvd9Gz6nOOW8CxPHV
gaI3I2lj1XHPO0lWRca0sEPAYs8M83nJF1gS5BbSIXLqdxI2Usf/nc1/NItKc4KNhA1xiKj7PhGS
dlCPwGj3vPgqKWj7dGY9zwlIzuzQErqlAoUkmoWgPNk2x0z7GEYSA/Q1k1FHpB9iei7kVflq5NgB
bZg5+bYfRGyhrCewLUA/xltWQgPIcPrYE7gTrW0P4wRqayIkDekhO4SWsbZlj78IxtUd5ESDlgbE
jUq6qGiJ7Omn6WCgadkqql2S2RdqMg4rRhuE0hmsP2zfZk2IA5fBE4wVMk6Z6+hHqXKZYy+n5gTh
pUsyRhnqFVNCHatVIqwniGij1u9MjbQkZCXsHxiw68YLeCe2cocqc99QECqOrTJTJjmYjX6FbJIC
pz+tHonSdW4KwpfuhGEAJ+HwrnER87DZKh8LdfFTD5qFrOB9llXvy00uKTZidmNYGiLqr2aYusAE
pO83+RpKh8/dlMYXFVhLrTUOLuSWAIMYga2BwEtVGMcep1R7aFzTi7o8C2pazH3Lp02d1Ei11uKg
lM6zCqQczfEaGS0crYnoFdBIHR/p9K+hdSLo0+461M8rc+KQKRz856o95Vb5lg3NvRETeo/W8mqp
lj9Wi/eMroGGZ8qPi4mWs2gaQGAZuFLRqD2lDTWFi9vryTaWaApEadAVG+kYgrv+l3czAOSSgO1E
/2ph/UMRbfZ4syEPg26B60kNhknLgdk70HOleJrq17w/dGzFn+EJvXkqG1Xsp+l+cHyrgD/C0Dff
k3nUBBkR6butA/RBK91pq0r+ywZZFz2qrcSM5pIwgLxn0QyoExBCRQFIkBysUIoKG2mXvQYzK659
NSTR1MwLsQGDHdkQG1hIF4t+yLUaLYriEXnHT5SVOBCRFEClqArUvCUseqAyFoe5porVx4GgbeVF
tAAKK1N/VET7LhKbc3TWiYNu8q8qTq+o7ogoWstDG8d/ZH4/oi3fzanLvwzLBMDUKBt57Ij3Opd6
lcIVhYvkuf+8CdTl7LrgXGDb9o3m19wd5pYjW1X9ZeSOcpOc3CGSpHat53zBqN2nRfKipFN/0VPm
rkOmPyUjw2ATCIjiLmaoCKRTcOSPPKEyiKH0gVNfnIBojzIB+dlyLgZWqv8Yrvo5TODSLDUlbL6e
L6laDJGOj24UaZA7hPHM1gbF7Z4gjT6vOmkEnZQH3QDpVC4967HUAiIMAleCoN5NBjFtcwPob26M
LQp+hs7oltydTIvxvh7auXDOKhLPtWyjRgwfCxMzIm3yoLMvsrP0APEzFG5u08OCb6QoHS1KVbgQ
liPly6+zquKFxcrVI+X+klTu6juKdtCdni1idj8g7Dp3mnWVAt2kpPz2K1J9ZZ8zKs+6k6RxtCov
g07WnXNhFcdhJeyb26zF9arbgTYNcUQr5CNWADMzOUydVK2MDC5iCeZr10AjYbnpBkWm68DtmZwb
0vi3DhbZKQmCmJZCPy+6GQJB8rhk9RwqJl85Xu/S6Wz5vrYMVFDp0ew8TQkZ3kyAi1PGhcvpQIQM
npTQSj8LdOaKV7/oHtqfGIzYQQ7uU1PrvmnRyLXe0IV9Pr2rZUtD1Nd/tQ42th2vOqJokgyqjr4L
a9HgKIea7yVKJ/JFGkQ+R9NlfzEWzyD6FeQRgvu+7+3L1NqH2eWCz3uH3LteQ4pUCLL3FITljOpW
BylSi4itKRnSL6VLyKkTqgufe8NF7OroZXEpqyokWtlAnSYnQCA4P2jtv2VCcY84glCn5li7w8Hs
4oA6sfanxhr2SFKYV+btEnUes/BBSVpm0jBXp8F7bNq+wmkgOMqtg7kwIrNLt2bMsIB8S60XRdWD
PC6MJ8qGMwvkIRyF9d5UDlTE1b2WOqpaxV7pJBjxzsMwnpJB+yCY61raXI5CcifZbrLPmzkhBY5v
p7EYD8EH/U3B5UBlJl3SgsJUYirwu7aDG2yhxnTZ34XgthDgp/lwbHnkd2Zvfa95DNqFO7FzlIXi
WntERrWBn5b1UA32L1iEZ8/jHSomNkIYRjJFnkn48iiiwQFOf+yNPYp/7NyNA1pY3hrhZEa04hTb
9aUyBYAlomUtHmPTeu6det6X6txAOKJzcDpykJDmM0CqFfQTLdvYVNCyshWKAYPaMl2v5UaOHhPs
/A5QJKFWPUZUnf7f3rROno2Ucnkc2j4+z2v8UHh6qDnSZipQw6Rp7Kd1ADTQulNEn5CF3uLtO53g
c2NcqsBA54p2450Kanz0HGQDLYcrscSYNLx2fe3jqtpOlrdpNLzIlEgFBkP1sZtbEJI1OBRo6T2l
f0zyP0VJS2aPh7xNjwCg8isi9LvWYo7fAf/EEqlHg1iaoyRtgBnVxhcVPKgdduiXtbfDIifmJh/r
E6Nq/ZHqxGVDOT6bDHOxd67Te2brl9VzqW7ruD2P1V0zG8klN6uoVWNSIuIUCb/6UyDdAvq0RRfZ
xhuPUorPOXmbcnbbmTH7ddoWxwnWW5DzZ0y/ScmOLyFA/eC0FKmFN6WsHQbwuE9bqDMfVPWhc/lw
WiO56aX3JFWQ79A97mbBOQJE1WWryxwoWc614r0sQur3SGOODlPTrFf/UULcLS0rMzfTTF+ns4Va
kmw5n6I/jS28s2pyj57ODs1ztP3gFtphTi1GOVpqv7pufE1qjNlrP38UTJhDHno29L3qK2pzWJrp
Ke61bt9yE4PQUPYDVuImOarZJM+4DZ9qi5mJU6jknaYIY2XufDaUmMaoPM1LejIpCMKq0eIoAY2j
mXJFeJLyyQGXjmSTKJSm/kdZ4PnS8l4FinnaI+/N1euEP2vwDaX7iPWaoWBvhIWBLmJZu+MAw9Wf
kcAy+Z3hApUXeGxsmGpK7b6ATKQgiRcJNizo5Eub2kgZoPoMseLTpGekJzId9O0hdxliUyUuFVmx
jY5B1fZWRsWDQ4KuRCSMUG6fNuOPa8OkSRXGoUbbvfM4f8nxk42A+b0Oj4YwCanCAnpu9W+HuLEQ
ExO7J4cAYNUTPqXCH8c2OjLhUiJfoCxagF69OlFfXK09IIShgXLsYqdyQ46gN7zB+tD0DUBXdce5
aP62hflSM8E7K/Dyeqd8MmUjSaK5A6va+eysnyrBwPDPtIjlUs62D+CiInEwjWW5z4wS802WPkKT
d8KeuE4CXgga8cCoo1qzTYs/KnueWZyyx2FJPedjv1VG7BHgU0Jd+rZlYzwqE33ZWuj8VmLAiY0Y
iDJJHWifdlr+LF0BTLHixVM6M5xJG6oEHT1R6YTsifEBjyWPHcXzyn47WeQ7YoJHu5KkpAG6ouWE
GmYmyK2IUEAKPmIGzCbliH/0vVmAjzXxY2VqAxnIzneslwiss68mtp8w7XAAzXiH6LiXvdHmcJ3q
9ZVVagLmsIoWGPETyhY0oz+ZbRVRWQ88xmwZQs9SMSe45WtXfG/mqE1Fb7TRtnUiX/IPTvdj2W8V
UTUEhsAcZGeSUAFSTeypNS5l51zk2BtHYAy7WI4tow+ZhpjW7nMbsi4UPn1PruCeh9mKyr5/RLdE
oHcT8l1qoQFV/UDNHi7a/Jsg9/CNNFPPO14g5kW5bSLhLA553A8I0j38edix8Y6fHdMw4Ny0zFXM
zxae995rm4LJbBVRGkAKNRXNX3QnGrKxCc2WIDmy08eXGWilUiZhKZkNo7f8aTLWImRtLQdcZJIV
TfpsAuI5ahkG8SzhLly44PajkT2AlfDNjPX3SHBEoebkcX4rSI93RY3fZnKIjp/JjNSJYAmsZor3
6jDYCMv4C0jn5n4sh/sCOA7tZwZdS4VNbOkD1xCpF5yKOBH8LB9nsBDVi8heVpeFi16xvlh7toye
dwbmpOzbydH3mqo8M8pKQwPKqlFQ3eOWujNlqTzYfxmapmE9crkX04GFCbsecmNM1ncpu4lOenwS
DK/5UPJnYwV61t0L9y7PBkZlR8NtXzyGFJGp8xQiKASDg3EuQ7pCcfAL1WAfbzIKB5JSWmZcphUU
IWl/QEBjy1yNgbMAvfRiqmTsYEnh3lkKmzo1dxOfkEk80fXERMz5VtSlOSWxeh6E8+IVS+Obbf8d
w/pHebYGLqkMhEW+QjUE94iBhewvZ19QJr2KJbtb84p4Wzwscqp4e5HJ1H2tnKoBFTwP+L/GGORZ
68pr5aZWBBPjS0eg4Svais+9WsMt28zzum9HZzlH6hKyWtUFfKyy606n+oParqCPB3mbt8plW3zr
BvoTpnggslhQOPZ6siSjb2NhqWfmbyzGaIHWcbowY78fFPuNCU0ZskCnbteuzvQL7vhql9XJTQVg
H7r6aFCTe+iD1tLj09NUEJ+y3+EMQ9xAhlhVwcNMC4LTyAFYV3oiGgz+CWQPLzrgNKa2R0y7dCTe
KgLL6d9YK2ZhQTaotgjoitAHiBRNux50zqS8GEno2smhN+crPZVP5B6JQLrJiWVp/3pQtGzR7kEf
Xy29VCMSBasAiyBPfIn5BgZtEPMp3Hvosk1MF2a6kkjT0/9bpqEeJIPjEfIyrOeWWKlZfYFa8U1+
JkFesB1xRBN+tdMB5u2HzCLLwzo5Q/KtISc6OSWnodL2wbSWD17RRgSfueyCmBEjEHq18xIZZ8fc
BIZbhA/RxIuRgw4KTKK1oVVFHfkehmm8Z6V25xUczcul7drHdRiXoxAmuZM5eRjpBmLOH6Edki6i
l/fpMJRBaVIQlc7FAqPFxI4FvaKgy10QjWp6+iXRN3egVZDU0+OzCbrL1vFxmM36/zg6k+1IkSyI
fhHnMDgObCOIUQqF5mnDkZQSM7gzw9fXpRa96O6sSg2E89ye2bUDjA98uo3N7pheTTnB02MC5Htf
MPamE3pxUD8CtmB5Wj3g1H/oMusze81M/rQZLw9e6r3kcpoPk9JH+A3l2VxAuAT4qkPPzM7KNg6D
Cg45uS4isqRx7dj/WjoqsbjU5Yh5Nl+i/2R7y8McZH8DbIhdi0ScJuYuIFcvMbQmAKbszFtodmRd
G9GxUWFgJF5O8VvVvK655bWhALwYExMkiedc0ESVtgKmQj6/9dZ025Hr6Sm7x3duY7XgBT6k6G11
iqC35CdgASFnIB/PKTvVbt6ziaGeGn7jRpTtsU2yPwwitGMki7HFrDrQG/uqSSQnTnMDdj4l70n4
2MviV0lz08Zse0yJw087Pzg+7n/W2T174NyUyCeV3GVJjnADzCKnfayvE28vy3AdW8nAviT2AGf4
1bGna2Bb16qz7U1rxfNGaaKywWrmGXA1ITu9/MiJb8NcNN/Y3JBI0i5LMbjfyb/UJzmUEA1Gn+NZ
UNxEzTb4ADcaHxYLB1zd8vj3D6OI8KT0oHzms43q2GH4oh3r0KruPSuQZ9OeQq6y+TPje2pduA90
eby1FaWpblgIvEtBLh/adnjJJ+vNBY+zoW+J61tK5TU70DR69734t3K1u+ejdybjedN7GBKb4KWO
0uKYoLo4prsu6oFgMm4SOb+a9vhTpWSHkTFLbbzVE69DM0L+xuhIPj/F9W5BAYoXUrT8aBw/owAg
GLdp6t0MvJTx61rrXRvsVu40b/Pyk1Cslol1YPAVAOwexwevYd9E0Pe6xjl/LdxiuYlFt7rx/jWw
l0JhTjejCwm4SbIfqI6/CFefWVCc2BYnu2rE3aCmS7Sn6v6vjnGes35nnRo98u5VuHqVRmbEAtRU
B1G7l5K8aefaZw7kTS4l+PVOsiAm+GXErEgCm3uyt8vmbFexbRPr5XnJSdl2SPuiiQ/t+JGnFR7N
JT74GO638Uw5A/vhcP0VONp+iW062rL2S5TxDz6k/ZA117hOgtWMfJQBmoGC2tzF6IB0uPhT9LQ+
pZmW98P8B6ABm1gXXBZm4XmgA2fiHqiH7m0ySK43zBzIS7z1OCSLic+KmyPM62JHwvdBxuhsQIHy
jQz0q5cl92QHsNEQO66w+ryAQ6XUCvWZzvcJWZbUe8WIhU1mpvKpICNip8/ax1zJtqLnAPE3rW2j
JkjUgwWSbzVQYiDRhjdjDqnfwEGDCI4Zz0peUgsOJKP745COcjeV6Xyyk1/ElNdFyn9txZ+1kdMI
6W4j7JnsUcAlzLe9l/1irP2sbKScaSJF1uf/Ft5sWzMJrtSOJjupyaWmYPxJYoF7TpIr//KrP1IN
aURw2guuY87abxmnIQUOxhrgHBBNKHbZuKL91VlyXvq0wpzxkHrcAcYg/owi+SIeRGBGj2bz7ZEz
PSwpwB4hglNW0AAg07K8LRPC/HoAES0kLHuuOBtmP2QQK/pbWCLvlSG7cBTlrWZIUW8Dhs2wpS/6
EMEUYIeLmbAV8tTOnJWDcWnm3N0si8Uy276DQ1CzbnDf+o6FemCsr0R8Gz3xKx66mqqAPj0W99Il
eB6pkSVX9cFqbTMqiw6lieHLmRDRU4fDuJSo4lHNNNsPB2+uj4UzU98nNirJTwO1OqDJ+Z6qCVBI
0NPsE8ThiD96MvN/WnMhtnVtcPy6e89+xEgAmi/p7zzqJPg/NPu7lj7KITZYA5vXiLoBlZUzg/RQ
0EWS3HQSNDNGO9su3yHoII2134D0xUYyie8BSoS6Bz/ocr2idKU6AEC889kOQi3OVtwjTrm5cDcM
3iIsAvmrIvPJMoqvmsOa/Zj1NBKT2jiyLiEY1F9aiXdQjaoBc5bS3BBm7vQJ6QToT4c3BHqjDgFE
XeZy1f7g8SJXlXSjLB48CfZIqfnueeOxDeY9VS28zXtxhG6bPYhs+Moq4sVOlPxGS/ZUZ45g6+qc
mtLs0MMHbFxYsTdmebDHqL433B/PKn78zrkMjkHZAXOSlWP8tezlgC/UO4+P3Lcvo8rdIw9kEpZG
lNOaB9s44hZgebwp9ITcpdjJeUN/Lm1THYmJpTu87y/WCN2hdeTJGfpViz7PiDKVo2/7Xou7AH9v
Ttp759nWXrEzo+7qxiJBxTEdnXVwi6YZ1Co95nZ5bRy++LJtfS7C7RcPIHmKgqZy+8d1qakAHLqR
nZ2fapj/DD3HMUeGDeTwT9e8jXIuYGzoCP5RaDpbF8Rx9q9zyhK0qYkPwbPvBGlg2gWeCzvbYy96
gcFINHwYyEsbvBrKLtgmhJ5Z6njxybHTt9k8wWhEp01MYJZkbqhoj1nfGIW5yTS3V7/F0WpgjwQu
F1NWNl0Exz9utOkrpbnEQiHJHX/lzLO35kq4SRx62KVdeKE91Tc6OZdijA+qJ+UyO2r9TVdmKE15
M7fQai17BoBdEep1e7lRzmRuyUbdubCFgRe7imagSznXb6Y0zDMW2zugO+DfXPUk26w+jSYuVbQo
wkbza+KxOMWAOu76VDRhZEYlpoUYctmU4xvDV41H9SaI3eCYuvUpqdMoJLBLN0yffqQmLmaHolW2
uO7D3LGWiWp1pvP2flGrqM6/d9O54gjPKWZpgIEvzY0bNy9wWunXXn/Jyr32JPv2fauoR/HbswDT
gD8svRUL5W69YzvQuMsrChOscm3iVUPuCBW+8GMPQIBLGOuBpaWNHWr1AtmEnekPDoGD7zfqwMUY
t2FJkqmSw160DR9kMprkL5JNYC8ZJ6/xQiSOEy1Oxq1FOnLnBd9FB0UCE+WNo8lkurC7CXJYhzIu
tmUZ3XF7zPaRV04csnRv22tApY4OcMdu2E1Dww+mDzuD+w5JrOt1OPNcErzTW+lYyZbm7q/CGn7N
qkr2HHpcL+f5mf69HQ6NLx9Ri98Qr3mhH6xInJfGvDQd82dQ5wcS7VSETQ5f1FqlviBqrV7aSbHQ
GCSkCYuksUN2gqO4XecMmYUqhgwrcorWDEmtK+3rtHBhdc9uBPEYDH7BVQExwkGhHwx3Sg5O/uRN
A7cfpNQd/oh7W8Fx7aT+bJbucQReyP5uwnm4zLthNvl+nYv0ueA7fUbllYM+YHUXZ/JrjkZ4QY15
HCgEeumbpdilw7JceJO+jT5954McU6I0xY07EtaY+WAvSXKocwpBM5sphdcLFichDstYUzFq8C9P
8vxa1BjsooLjB5PgpEir+K6Yz7Pl0KyuXmajzLF6Bbeph0ty8vc0h1q3lB18GA2OVmHy7RCJqxFn
mLr5aPll+cqx+uS1DW2Z/CppU86zRR0SriRs3xgX+cdyqH5LkCFspruJyojQm5w7p413nZdiW/Cc
LsyWEt8gA1C0FuLIiEcEkbXRXnyTBR9wzbi/Bp3D7MLfUMz9q+mzV4NymYciZtfT3uce3DYvYaeJ
eLdvm2hNYvDpgTl4ntZGITeBs7NQI332YzJltX87rXBMyp1Z/ify0a86EI+FZiqO6md37BXG83iP
Gs2PInD8zWCNp0D+kC8izg6dKfTS4BVRfM2LUlfmN6RHNLV31HMhOBTtg50S9PCD5dtaLcpaNwHP
ExjqJQVnxtYfIouAjR9b9/qVo7xg6kotTrcH1N76OnkW0x06ksULKkJb4ESW5iGd+eBl6YsFGEqP
N3SF57RQNURQGSUrIc9R/90awXg7W75iHfzH6MPi3qlgRyl58hU/mFkRFOrt/LVJ7NvCN5B814Sc
2YCPfwZaF9/hn+ZzQ453SgglYG7H86QrCygF/7Vr1/7hgQ9orAf7MtQU9xgg22uSL9wc1+qU3D6B
cNrHFVlSsA53HLHBSVEhiZJSkJNhZtrIHCF3SOse/wxNP4bvPbdl4m0av2IzmV9subAHMOJdFdgZ
RIMWeAdHWBv1f63yp12UyRd/bZwtsM3yl888ey40HGBKxkG2y1MEuzAQFpNkcUdnYRsyBZQYObgA
u7X542Nx6ibjC9Jwz1630SFRR4Zb6wt2lKbJw77IilC0qtYwBfvxpDCYgCN1Yq/Q5i4zebbukKjU
KZaSezUfDLVWTkzIGRjheB8tt7GW2Va5tYducjNULTbbesFJH+tvg3bMrT9OP/BI/6FJY4pyxNbv
IpOKGId3P/yPYDHvFTH41KzfLUtzpC97LTwKKDCsYt2ioBnvWcCksbXrsmW4gtNNQ0oZAfbGFbMM
6b9iiixGuujbdwL+B1LboqeoGwH6wtlUXlkAh50SgJvy6g5fA/cJ1pGxT7Ju4YfWNsw3BmbifRT1
W7XYkpxoFW3HCQ6WacVPklrZo7PmcRq/NYiTIulEXoRVB0zoRoNcsnIzBlAdsviNuJHDcWuJz6Kt
LrtFY6CnKn6U8ui13SWKcneXmszEue4epaEZKWbO4FHcAx6ioS359f3sTQV7d6KSgbejBwYq/9eY
9VOWUL5IhOeX4p1pY0TmnXQz8vrumcfzENT2fV+3Xx0Sx1x95myipinfdXV3NwzD8zSLA3mCW2YH
4Pfje443tO9NtEB59Qf7NNvrxKq9S7y2xWtqYvLlsS64LBsFCbmauubSUlu/6t+lQ2CnNMqPaaKx
Rnj+j23oECfdbk7jM9VSlHFTZpWDPjcX/Cyk5qzGuE3sbtqOvvVkDd965COWJge2se95azzkOARt
VGhRvwxJecIUyRzpnaj+pl0esvWYxnWYNq63Kcrq3FmYgLhIG1R67iuofIkNTbQo8zBGiOVyPAEj
KQ1CgcFV+ObZNYN/1mTi11/ejHX1MTcUgLmdd4ccfoh6RAJLMwN4BWIElqdDZ/T8dQFELFOXxZHo
HmNBX+rj4Cy/lt5PPVsJVnLc3Vh/2VN1Kmn+O8yxKrhBE1K0MuY21zK362VhbOlyoTumOfreznOC
ahWq6JzOxXfgtA80lYBhZT/IB0urx7X7QMA7qVHueMSZlOgmSAxMXShaIuSx2VO53B+ZyOawa7d+
068uopOX18UpitBtFhqiQ1N03rak+bxa7LPv+Tu5Apd9AcuFfmMjci9Ob09wT5/okgluaxE86Z55
K/DzJ6uUt/bA+Jtb/OoHqwJO2tgfU43xOI66PU13a09yrLGbTDlv1vmhMFGtvAC+oQ8jRZT5oQys
IAyEu/aDBztVL3deoc5eZbxEgmY++twnokk9siPA/NqgFqLlPNdILI3kV+XYwUNOn7g7yHhnxcZ6
7/3t44GCwma86c0JAlSAqvYTIFWFgEhpNWz2rqBVPIY8qxQGW3NiJ2TNyTtVwyQMFptc06z3Klp+
e9DDLL+6KuQ/GDva4rlkk86rruz3tpsyGyTW3qPGjCfOnsNIoYsExBVXOXsKRiKeYmLVMxypb/pF
UvhqkPMvnpfuWBz+YCX6yzU0zbIODm77W9X9aytnevDa5hFWD8FgpQ7UosaVvkCbuuds4qrjchfv
x2Ovm5u0Y2hW8bAlHPZctTh85m+m0/GmWEDrzGxpSDewB2FLClozwrBv3SbUMmwK1/1tF4nLpMxm
HH+StRpmGwl2ivnWfE4mj/6rlKbIxkYf8g3c5ixLEWjbH8ZJMxzXBbTXAJTIiw+ETWCJ/A/JmKDI
MsHE7oru6yl4imwqjz+jhHOSlLa6+MWUbQqPVKFZm8m+hLVjS768znrvE4ZUIsF0jwYDb+KzPRB9
jDnkJaGYE4aRO5hrQB/j4tRpZoFgrJI7I9W3xqKNva8wjvnZGNqYD8jB+FulxJuMQA3xlzvmC+m/
4SDpjsG+QKva8Mvq/DsdSDMKP003louBesQbVOXtbdHb9X4sxJk2xz125B0EI5Nd0sYxGnMfl+w8
CpvSWotzvlr6hYKV9tyzHLzkNCbHTKZbM4XfanbAVuggvdMkYOo6vvTMB9xt3tqJzvm8zQCFExMH
AZiyflyyk56plEvQqWvu9dvYEHMI43+IGSeN+NPFlDPSx+QQ4aDnrt4PLUZx4iKsCZeiOAjFE1JF
78ST0AD5sBzGzj4UTUICq8xpcbN56aX0dCWDdSwRuWmZaIgS4og34DjosX1UzXzypQGNha6hZIaF
Q74nsEYsbZO8GEnwFnBfg4JcYf7uxHPNVn7JsWJKg8xW2ozkF/DmrDZHr4V+ky1IPsms3rhg72WX
vgy0NwKPKw85gZmo1/bJZndL/ol/PEs55mhRSNilYyLDHUB1IAGxgrJlk0/BsEwE21xvOKT2UzJV
6igy66XwbZQgCQ6KjodLaqgaFpx09kFQUHCMm7IbaNlO+QCkPXhDq8UB3WSn1kLgHOi1AQXG2BLz
E8KWRY6Oci6xDM1W5NlKzRq+Inc++l33lmni64jDTGtRdEvJCtkzQXQusw9RUzJpeKg1QY5rYAL/
g4epfM4qBzXK6hiU7WPQFu1hIPQOlfndKcbh0ro/5ci4TC47w4DrUW07sdJcW9+eKu3oIz+MXZGK
fVHzWcCsOe0bK4YDxu+fm9ijaeEpKpfqQO/0V1bMHrePDyvmoXWX8RPjxWVOFGjVpb33hP0iYrYE
RIP+9XaEXkAorG5QDLoA6FjlQw4aaIDGeL2rZj/0MVPs2Ve8tGL+9GKEDWV3j22xdknaibuhmhWT
XlkcIjp6tsmAqlGNIt5EafaWrT3YvQBgAT7icUDJxKDKDyHx7iKp4d2yYb1ZOu9W27cVrotdsoyC
3di60K0WDM6Mem1y34/1tQyMi2vr1eqPiljjVihib8e3uqI9LQobm2anHPHbcTvHMwrMPvF8Thvw
6SENSxCL9HiVUU+tfVeyLnePmEnIFi8WZY5W5nMTwJmoQA+HHg7LVi3HPP2qpzbiTOQY8/nDJq4K
bEnxExQtlriCBajpeb9ZHntHhrVNkXHmSD/A6Bb4Z65NGyvWxxHH0YFfL7D0ieUb9qbVKFRs7GzJ
jgRiPQTp5jGb2AckJXfdNMec4vnuQYjpThKdx8NEiKmMpr2OiyfOy+VANxbJih6Zw0zs1YB0liMm
3abkVhDlVRYmFmBvbQ5MAZiR2OA4/PUK9qwbsTxIlv6qq5j+KVLsO9PO6KHLCFr5Ha43Qh1lE4hN
AGMBV2ZRk8O0+W79HYCid51HL1Pme/iVE6xj9HuP1ox9rnHKcLDac14b136S3JnKQh9hdW8sZKNQ
gbLfqGO6Qm9tienMsuC9UEUDVI1rTzckrPkrgm+NBCmSxqEJiVPJBvHHU1S0GIc8lvKAyZfdnRtc
2tg5poZ86gJtI8fz7nUH3LSRw9bXT/LHQNqPSN4EejLwAdSvcfDgi8RsWmfRfcIASCZdtw+R4shV
tT1skrjQt5M/Pxlr+KufBpu5uke0NszD3MONNXDOEMg6GRKrWlNae1+2UWjF/Gkuf2olg1Sbhrv3
ZSn9sDWXQx8ItkBO8KAyA4JMRcDJyVj6ayS56Dqbaf3MRdovuZLrfIKnhidIzFF9RhVEsYPBHkqq
Xnqj+pTm6IL+nIEYNWfXCSSXB1Wstb+QuZf+zhzcD5ZajwS814I46kRbm58JtaOZX3enhgBMmsf/
hpnwMy/MfWFxdJWJfxrmvNhmLTbtGsTeNspu23j5yyvUWRflf6ONEzt8dplV9G1qYFF9BsLFlI8O
TQdbNQyXJMJHnMBupPIsND08rnVLdRz9WXhVckxZ+jlquJp5KuE9YLLSkC5UgOw5srsTG9erBbAZ
Y2nNCpiwF7uQ7FqNHmznZIZ0MUdcy1jddK4VMbdl3zhE41u8SYkGTF+0lBwL4voQlw59lhIUl580
yfc7JbJllayPjJrBppVNBZ3LeI3j2dxMbG1PaKChWlPlJjaDzeiBhDbHX6Chyc7H6zKmzt0k04uT
kYAEOLoRXE0YSzOfSIMd4BN1dip2ufVOWbBt3PlStiCGOSn/wVN/FXLx4e+S8bOa5bZSQJITl87g
yRPvBpaRnZfkf76HRQi4m6Z37Iw60EIltWBCOPEplqphb8cD5CBTxhJhVShUM3O+jGl070COa3Ly
3Sz8qbtwS4oFXcDPvnMOciCD5rq3GGhs4Pj1MrRwzoq2GNRXV4jQJN5EQnyn8vIptsmXFCP2Xy/9
tbt2PwOlR9U+tzSV77KGYo+8yj9KwQKic+44JccdduLnpRt/7NTaSx8bs3CAFSxudKfqwTm2Jc9N
4nfvjQk+TVGLsRIJcg5rjDIaEohPQJnFItlD5VLax8lYGnO0nSWZ62kE82uhM/hNC/iyv1oDcmhT
Qexz8+6bolwuwOqpI/+xWUoLezHXOKAMmKaM+wAH7rZpYCLTOH0WQCpKTnRGdiqna963TvzHeY/b
vemre4CnYe+Uz4RntqVtTGdvqGHvJSu+KrfoS8LouX5JgwZBOviUy3YJOMXAheBLVrOKcZCrzHtU
PtGHqn8QNE/z2kdKscbCJmGfc9nO2AFZ0PkGlrCNcSx9601hBe9zDcWQHB44qiDhw1E2JTs/kpz0
4t4VJb4BLcHfXntJUD0osugNkQqsKvi+GUpFgZkrp1N+wMG2yRoUCWSDF0EZiBMPYHh7QqiGC8UT
JdwKGvgg/EMS1iQ99cYPftw7N1l+Rs0lFM+qHea4gjcF5gaMbzdV4P3hzeJ1JKp+54vXluBLmFTu
d51HWKddcx81hE1aDjJ7MC9lHj3lk/52PUVUrd2wQHxp3DsQyfjGKb7m8TKvQw57tLPSYN+rs6jJ
o7KQ2iYzPIm01HfejHvCHKLrUBl4amjLtTLwfoV/ny4K14ufPGR8s+ig86FazVDcM6FSOikvIUeu
ho6jTvwsHOr4OZ7rGYvoGxJ6HY3nvl5QD3xej7VDO5wirAdJ4KWcx+4wBjQFNAPqmEA1Dt0o/5zI
BVFPi241EHb0vBWZmlCnNYGI2Ao8E3eiI+zTm1uXPfWVjFKOkMZwQHq0r/S/qVMtAzmrDWqDa97H
Y5R+dlPHenM4GVw1+1Z8+MNfh2rI8i8od2v3czqrrVijXrQAU6SrrGtuGd9wuTdJQMwPvPvnSHJy
WaEX3QJx23WPcT/e8EITw6jD1p7hHiaK5OWMi7CraR/h0oelMl1uFq6X3dLSiG4DaKWP3Wl+yRU8
u3gX+jn/UZ69/sOcTokf5aAugkve2zOCsLMddPTZOgR0uYj89TF1QYbv3GuXnEZtYTry2pWRoqGq
KrAQS/nklbI7uTDGNvF75PIn/KDCne3Xz1FKBK9sij3LzavLVsEBmyEVRBzPzl7BR3AXvLZg3EIR
iTDBp4EOCOvFqSECxUeP/2dDUM7FAIC60ItfpMGBrQuBjX9zru97BmtWFda1zBVBrjE/F0AnS6e8
GU0StW2jMRPpu6pk0AODtFdDB9Qf341OAxNxZL5t6+TbQFsricjiBL7J7WclSgB1GI0GRfCBzeQm
jqOPco7sDXbu21gl14gvNMLQYTQTZm/KazLe/wmx0hAf5Rak3BCW9JLgpM4e5EqAcDHH5kBeCsGh
0hc5h/RkXeE1vIE6Z9EUd98Vb4FuUeGQmJd2bH4XLvCZHEnPWnSzDlr+BnP2L8hIRBGXh58UICO7
0XfttHdzYNJyjGkbtGpQDpTdTikUYt5z1t6WfkmigKByN3vOxmlnHI4V5cX2dN+Y6lKrih9906D3
lo94A4DDaEbVJDrkPIe7KRvvifPc64QTsmksgwIGlwQ9vQlESD0TMzN6FtscnksEb/fgRtQpJ53g
AsAKUB4MsYbQhvSdaehaFaiWvNaeo95/ydRk7pQ5R/Sl9pQ1+echNU9iebXm/lRQqctFhZnEtFFg
Ka620FXoBYSfj0MRxP49I8yDm04ouh6Xknk8tQD2Jt0A1fdubMu+pgQA0nlF79N6V87dRRnVN+rx
g93dlEHxEunmHBXUhxdIPZDc8BK/jT0RA8M5dnrad5rVRWfvl4bmB74MDJqXppR/0mOsZge/S9Px
a1HDJeixu3RiVzjLcwX/QsyYx0wLwoPr7io7RwdKfgJjeouAzJuWwV/mclHD821XjxNnG2WhBD9O
qJdjWYeqXnc0g//cJunF6DuuGBGuGLZaxrzP2uXcF+4LP/GXDM13MtSKHa3gKZfZq8TUAaWF88NT
H5MhiJpEJbSqRcDL7aa3DtUDQij312zBVEkeUvvUTxtEFsfgJFtK23ERlTH4t4qPqTnh3l6IqbhA
V1mxr1+cSVG92wcXHXnbeEHyFzESp0/mLfP9dzl5n1FAjSM+/9+qqL6t3p/CLE6vpv6YYB9QHrIt
W/+Yt6WzdW0s0YP77g0UDWoocoKWHKsSN6BfQrYNb8HQhI2dsvg4jnLZzxGljWV9n2bTcSBoIzu3
xv+l3kk54n513sFLXWoz/iHBuZ677oE1JBMt2wFsSTShdpwt06da+Dya7cVk88Nzxp8YE3YqXvy1
XqdY2dFijSKEBXIDvmzjWcZnoIHAjjaUh76uycvphneb3KVFszNxU3EmnlofzAUGoCQxHssMtju+
cvqM6dJtcuvNMMaP/3/gA4tq/FhYXHPoGyJjT2Cvx0WDg8dGhiIryFL/paFIqyIQ55nHtP9boLHE
Wf0kdAFzb5ONpDanBNau8JDdRo6Angw1J3FojMttQ9swRb8FKfbslA1s/dbf9Fimn/mUvAxcsDaq
I4DU3yXdjw01ifjNGHZZ/WqJ4Wj6ZBAEFhGTJWnYjzYAM63Odlk99nW2A4N1jIdx60wO7279JLjG
cyP37X1pmt8RpipcuI7cN1O3d9liXrQz3eJYwiOs3REBunyoa1jcpEkxMQhjB4SEVToZHoVLS+v5
PupL4q5FfEk6Wr8DIDAqMF6MjIWpJwSrKnyu2UM+zPNpadRVAJ5kiuv3UuCc+F/hGLvywxTRLkmc
OzfCSoaud2HX890HfADG+r1l21T2vQcFKMjg1lPhPBXzMyutzG9fY3cApe/Fr/66CGocOJgU72EY
vPdSeSCQOG0GZ94lUU/W4H+6nMASOp10LB+yZM4pAdw6bvAbt3xgat2kW98XP0YD4wCN4CXn6rJt
2bXmwBqd/pLYPpUaDe5vx8nuZLtvGrIykxc9KXAyaMhcoJLoH9VqmMBvuBXTs2JvGz0dWT9ddAnl
Lk0exqIpQqOa3qrnVsrTioJqe4gWqjVvOLJhKtcl7D/KJFjL5F9GUT1UUlJVnz16dUWdMsUKy8HN
xEVM/vfog7ObBAF/8WlSPrejGoCH08EvyANbTdVzYU19aDXAWnIqAcxEh6qzXrRbsoZVkCfoyjm7
BpvPpALji28Y/471rLQ13kjJUh+S4hw6JUMbH2+MCXXqnJ3S6VFZh4+hVycfpy9EWOpl2PQEJxs+
wWIvoE3AIm+sgcGqNMWf3fHjgdhp3WII3VTBfNPMuGOgJMlN5jpHeEW3tjN+Yb9i3kyaXzU/B1OG
mo+Yhbmi+5N5DCa7HlhBP3WoOtuEIvMbbCKmtv+5xnTCo81OcGo1Fjb1qzFIrm5YutO5PRTcyT2+
Dgzy9M2Kcu33Q5P3/5eakwv2fH1MF+vZbqd4P5DKtBvqo1dnfcK02HwnbNPDltfZrkP93pLM+2wX
IlekOQMRB8fBZzglwxoN07At+uhWOjASep/jgns59IjkUBSwlym6yjgO8WUV0V8ieCSwHG7mCU0z
HtmPRTkStWzOedO4QJiAx8y28TR3zd3gUvTKy/whm9Nd4rlXQzfDzjKMz2UobqD5vrsM2qQrtcd1
3bvAkV1Lt6DoqYPwx8vouKSRyvYmGvvbwMcx2TYtGQiipJuCdfoymnu6CpgpCvt7TmJeHBifsG4U
m5TJYltV/XTyKudSa/p+2Kwe+Q3kJldFYWXnjrU6rhk8dxb4Rb9L7XBJj54cDpyYxUZ7DUFG4Eyp
Gf15quxodCZpaxncnZrZOrqmB7ilNQhsCyQsoT15Zy43QY/lPZnT0HEgRvBU8XfgaWJCMoly4htj
/v2oMutXOXZxUzojPTMJfe2o+ZtaEr1mV3aeTWM5MPVRvmIqItfYeoTXYH7OBOofSCRs2SwcrOV2
4p1B4VJP4nbbGGl5wQaJoYiNFzAEJA3eMxS2bFu/kxfG9LP2aVEIZMcT7o5fiWk/dx25KKcpVlP8
yqa8OmTRz57NwG+6IysZf1zI7HX35jhNyDJeG0LA/2vnaV/H3A2dWpxYdF0Hz37iwbeACVskpMvy
CS7Id22ZB8gQCEulN+16XqSbNvPTI9FQ9gPdHTQehlETxh0prqtvXE0zgg86W7f9En87bXHXqjHD
NkZRJ4vt7Zyz2gBd+iNwTAjj2LcUHJFxQVrO7ruex2tpknabusFNanLpV+Na5yXFn2NOLzJlP8/1
BMt0czII6G5kUZsH5Sc3w1yciEVsW9to76Zo2DeowAyiZYtIhQetwKxTMZ3WrUatrSKBKkAwWUz1
G5TR4dBSOcU+i9VibGAwaJQfOlVzJS3w3PoGM8nIOjUTSburk3vilOwGTHz+hjPwW1dAe3mk8YNt
6PDCgSTc995077zlOpCwo8dDZ2GfPNreCo5C/WZ2GXaCBSGdNBbcAvjWbq+vUUFluQqmE2GRGqeg
YWyXm9xAKojycZt1wA+6wp3Z8Ro/mMoprpOfCQibnVgtglLgUC9ZG6RuV5x8qH+0T7ASnWFBbo1C
PfaQveCA0MSWtRV/nnc4ETMGnUF6b5kD9qOaWrEfouSKdvLkas/5j7Hz2rEcSZP0qxTyetlD4YJc
TPVFHC1C67ghQiW11nz6/RjVO9M9ixks0GhkVmZGnDiHdLrbb/bZatqZlfsYYZJbUXk9Uz5aYWsm
tsDeAIfPUOm16aXwbwDe+5WDxQEPRO014MsJJJTjQJxLpeEWCCAtGguk1TBYGoEVe5kVb0yLDHBa
XKXNgPtW6zcUdZssaMK+R7Q54jMjIlm4YIkg6gzy7DRduKfbmncOG204EYmjAyshql7dKRtAHf2W
VkzQqsz1uSwt0jsemoHHJGNIslvbJdVWyP69wDW7ZJFO0zA/uq19280VjAx/2zZus6Mz8PfUB9fD
1LNgdy+M0W+toQXdJtuVPzn5zrUp9IVuDAGfe9cL4mOP/2kgTOuH9V0xeM84aWEy9qFYlStmdhph
GCoN7ApMOUX/RZYAYYzpvfLoyMMkJbgOjBWbuoQv53lb5rR0gRE3nhTcTjILwoXrqRnqe3eiwpIf
stJiFJcMWWfjt+1W745mQx35NeZLZ2/ZzWPPM2rdi/a6D31ENMT/oRkI9NYWybTgm8Q4TqPovXXg
tfBszOBHtQ9s87+YaO1kFR/HZripaOuCUpZ8MqHj3RDfOs2us1ZXTILmd7yFwdbglA7YLI6itQdR
9Fb6TO7qYJ+645e0gmEnzPDZinh3Q+PJLCv43NJbzT38sRri2YVTGf1WeTkHRRK/F4uDs5LRZ2O2
t7nhUMZM9L1VSD04rjReUU2wpPCIwyv7rTf8U91wdQXMPLHgOS8dUb0gha/pJLhmKuaGFxFyEc7a
8R5fEETdncdJm/FfM/PR8MBrGLOXk8dTB2M+85bjb858T8YSoa6M1zkZ71hyqETzGdVMDnnNEQ3H
5pun2GJU4LMzcatvpYx3Hp2QTe3PepbDtrUEd4Ud7rCbvuQICJmFJSs3OlgZrHGVhE8qu0fRzvBD
GHP6wavlNw+94MimWRkIRmPtjtLvpkpB1vNG1QlgME78jzUkGN+N3h4L6OYXnsZphzXhtY5UB58h
2rTZIvqMQKAClR1KcVOV3Fz16O5yQKkIRC3aaMxyQCaQccyDGVUn6bV63XlsG6os2ConC1ba9d9F
ySVDZ9RvxeCejyU7si92PLit9sCJjsALxxme7VwSN5ATarR6gX8WzFSXc5IwknGVOfMhcHGw9tng
bVNQX9NyCqrQ4bQs35QeqLzTPiuE7+/6mdgxhkf2vDxcoD+ja8wzFvswvMpjna3RWGArWrQYjiJ5
oZCJT2ZiHFx243VrMoeXLs9HKrMfLZ9x08Rz5IL8629LUO0iI0Li5ANW4a7W070Kxl3YYS6YZpfJ
1G3IIXRLzxsGChG/2yYDo7mMXueFqYfyx0UKgyCLkrPUHco6t0qOkzFz+wODqvt6oEhP9MVNrCvc
n8WV52CiZfhFYtr88lnDBgvUzawSzLsuZV00EZ+TpuS6jfYd0J5j9kmE5NXpiMHGehkRMBMEwTj7
W5ZAFV1RDnKobURcxHjE1KJ/WbjuDPovWBIeNDhqNg8IdAFbiMRnzNGXanFNeFt8ddcc/HZVpm7S
FKCBz1U2zD6odEFYr8fb93PgdakxZ9iL5GSgEtrdRzaGh6psoXSW3r5Ww7iBn7iAFBFymKDwUff5
iqqszy61oWahEECms1+T3hE4Pt6ixJq3bkOKqmpfi6j+9JYnUOjMDuDY+VSlbykzKjq6eDZqlOEN
Tqhrgraj061x7gL5qGiXscVX4Fh4M9z0yg9OVM5QUjXPTOTtZhfDzrf4KoxF5MFC5dwCVP92okOd
4s+wE6Rw05ZwSdrhaLV3ExcnmhsvNr7Q3NMc13WG0jRzMgmbG+zqJzXD4O5si8QDe8uICAUKt/1R
cPDipula9JssODc5ZclpI0l4ZBmwPAP7sM7G29KBLZIKAcClZbsVkPyt2BTB/gXaugxksU+GrCUr
gC0xITE+NPy3TsxnZ+gBm1d0Hr1QbYfx03QIvBvxIn86bAw9ZTBXl6xFk0gfS2d4recRh7Q7rdxw
wEY1UsOe4jXBA8jWkWAg7LuIloxRYllq2nOeRMFmsvNnIuNrhbVm1T3jeX/OIYDA/xvDdRfUp0kx
rIH8Bf6w6sBxM3TmWmfWXmmyAtAyScmkmBdAe+xmDdemX05OHAtNHxK266G5dzH030SLfVFPG/yr
6Woa7WzNasW3rjHmFsSIWlHua0QbtqZcVDDLhjraZEN5J6HgWElwE4bFe1wl7Nvq8hNC1iw8uZFm
/ESEej4TNlunNicQKpThqFDXMMVYWjrZOivTQG0XBRWfZfBS07d5PeIvt5Vx19T9Fznxecusr123
4oqy7mw9TME7msiT9L7mHtbq4GOOC0zRU3lC9mD0jRttMpyz2Eg5TvtomvXdIEPOe0uWzPb712XR
EBmUwCnU92kcX6sg+zRC82sGvHjhJAy0GCe1mpm639kdWtyz1SOUpWCC/Wh4tAnir8dq2ldp9ZWC
MtvkTnGn6/StcyOJaJrALKRra53I/KUZHQWwrPmQiLo46AKej+y0JOqBmz9bOmzWriLD1GP1nqZH
CsRGtlDJIRzfLdbhKO9vyf29YA08+osmX9vFu59xS9RCPfVy5PFkuBRkciKJpT4GzbO9OMKnYtTg
KNGZljEbo892BZwkPidYus05f8496I1sST4yuzrGOUNd22do5fIZmaZrr7gV6Z7lMqWpNzPjq4TW
FpRPxJae3JIsQNlzyh7mKMcqDtJFONGd4yHDNVb6PobT1dhk8QWdc5xdZ70Et5KN35JSdRJsTJVi
TSyCZiti9UVRUb4LicRNWbufXCivU0NSBJ2f7MdD5EBf7ItPkcEFKywSGRU+MN2ZayogIF3k/b2E
NcIc0r3zh/alQbkHg6MxBq5kGWkOHVyJGP6jVdWa2Qabuj+23gWS6e+SEs8k70vqSLiz2Vi3Fz0T
bTjlDu9W9JmzK8QqX/DV63rfaOCpDBPNOH+3m/pW9fR7RMZXk0LVQSHZWIpRXFH2RAgLKEKauGUz
DJ8Sit7Pb4ZQ4hOtgcKNuUQ3pRcgEOWNwL0CjBkfaFSeC4cjfzLxNPPn/pkyxo3qLTKuVYXLl5eW
AFrfsR9nWJ/uyhxvv+G4H1i61nGDxORojiMITiO8ACJKTAo5djCDcuYPOitX+LSgcnj1Uw0m2W6a
77llur+8UFGSRAuS8k2yRVjPgnXWyP2NVziXdcP0Hpe+4ZpI2qSYLQ3nMUHbS/HtQ4jDnb68YFO4
+wIcP/EHi3+dlDcJI/rUPoZ++zQt3zmwqmxjS0Ovdb+GQnDR2/N9QaQHeh1zUS6KYwZaayIivqki
6y7kDEEg+SAd+GYkZj3yP87OkbT4BOW34uR4oQZeQ6xJYMnylE5kC/WwtkaeyuzCcZV46cosxdOA
PR6JcLh2a+Ym9VU7Bm9kPCHECeezpx9lzsE3+ZnE1TJ2z4BgNjDFeOAi4hl+4+xsKiX9eqEqMpo2
A86VRlXiHRXEV33bP6FskUwdwETmRsA4g+Exz64BSRe7a7Myl4iD7+bXFNCg9dLnkCa0S/ZL8U5E
EnSLtf9Czxxt2RcZPHzkuXJWtilKBvg4uf2gYFAZo9IySHS2RmD/9pxpj94EQaALxZaZJbls+Dke
g0QJ9BY5wYLkSx6hEdETulB0rvrdkFsPs9Pjb2rHe1modeenzs6rvYynL9y2EbBekJMUVSXkFJkc
zXxMV5INrWBFX0eImTtvvlaGpDecIztIckCjxAcuRhp9QKTwKXsRm2Eh8mfUiOkKVNB4Uc9vdTGU
W6KTNZrtoiAvn1SWPnsD5n6/XSaUZHXI2o1iRUjqN+xdTsaxs6lHZjtF8eq4xcE3KRHmebIOWl5d
QOEEmhm+gQCyCtxV5HjQRjghOX1i5dx51pGGO3gcFBDBho+d1WzWaxOi3UUbkXC1WQag0rw6wu9X
Pbqz7HjvLd0+F25qAvFm61LbCAH2/EEJ7fUUz9Xa7BwI0Yw7jWpikR5/41X6CPMK2XsMqYNAoGor
XqlH+RhFR1QhrQRBuXEMDlUl7pKYflq0TMq4SHLh0pCkvkO6q+p8fgdHI7fWQDmKGL5Lcyj3AS6i
wpzhzojqgMiUc60TEs0xFeEpqj8a5lgX1uzlW9b03sBX5wTtJZ4hiERM2pg5RxP9o+nQnvjFJSoV
LjTI1zx7rspyUyek/0PRCWAWPLQBkWLzyQI2bKfKRRATBQkDv8oMxmuL2Si1+LRR7yMMuxfeMpCg
nujByX+3XS6ZVtNOFFLlhxcQMvi4IWY5b3XtMXUFTwUlSa26cSZTwZ20ouZq2EQORxWPpxhPKL2r
/McBZdTpQIREj07nNgxixb2N2cvpw02XY+hBlX1Oq/yecwluWN4FuqXGSS+si+1Pbi2m6mQqYRwQ
a8An21nnKMQfLUfW8lKyH1ao7uy1tuMccGV6+iazrA2tvMhtxO5Xho2Ea1qPc2ZuY5WV+8xxoFn1
8qIt6VxnTjtdBO2Jql28ftFzF3GymP3v3G7YP7Qrh7zfGfHlWS0of4tczsXcFp8opB9FvzhIbXDX
VARmZAG2GLi7FA94tOTd+pGBPcdxEk7NxZQy4WI+4Q7cnwHHAaz2tHCDKSD3w3zQWqJWc2IgVcXR
dRrDVLZJKK80pweOa0MOg72x7qrB/soEd6CbTXTgzFF146hU782ZQJgqSZBbjWxPrudUN0Tk7oyY
5KwqmFflsc+ElgKHroJ4nk0sOhMrjpoYKhPtfkRKH9Z90ru7LvAA0/nRO/VXT3Xvdg/BzLiide1r
2y/6h7ZLEm4vHLw4GA+cBPtnJnunrjValC4V3cdYdO106nkvB7hvs8skoQYYWdn2jnTy+EaFbblJ
GyQSSnhf/aU6bdCdOEigAVy00GCJOZ4SFTfXcmoQG/slYDEDUjiaKn6z5i7+qmPzyqM76jmf5i9v
ZKK0kZLTmMbf8BiofhG92jvPHcElphFM1LIv641jtHKd+4Bcqe1yjsQSyruZcYLWTHotN/zwk57N
FtiGO36w96XD1rNN/8BcipFUTIkto9P4XOD+PYfT9Fr0M80HVesepjz21NFwTu5Slvjzf5YIXpqf
UjbiuFhdVRtcRja0smFiQx7OATMTT0ggddpAyTS7mTHbizW4DUkYoAd+hqyDIx3BxqKX0y+ZbcZR
sQlllu3cfvjuURP2xuwEl5YBVqQWxIjTChzx8p8S2zB2IC7vK8qIT/WYJadcIlBjEU25E299t977
1kyOoxM7YVEbJYvi6FdUVE0K7pYhYDXaJhWGujLELQugvLW17a2CKLK31LAmAOKzeiPU1F+luddf
xcA3Abn57O2HpUgwdJYdx89Hww6j3HEp6W2He/8gLCpvq0YFDtojbGA/LfxTCbeFEB5n/Z8K5TyA
gJfz77a0NZZX/gTKeSZvskp0u/yVFGe2Yo5ONDRa048UfeSKUbmAk/rXmz7bYjr9eGQcrZMrjyIQ
OYXTvmyN/U8TaJ3Tup3YPTlrHXPM9MLLQSrQ78uvhJiBpyVtTqpuAj9tQUWiR+MpCcN2XTlmcLIG
tTyQUsC72qYOQEfkqmlG3VvpglhYOvScpUSdj8Y5h3wAOwmTB81eap7QyQsPpvgwKmO+NeFC7iNh
4BRC3AwslwNqjSF3gobIfCfOHybpBQ/ZXbU80BqbuiyiUt3zLAmtaWrpVfdsBWPlcIbcWktnasBv
yWRwJQZ2mJyaBnPkUrAZwDNbZ3UsDiYgVTgaGMVbNl5Hp80wqhhNUN2IZHpqRe4f27+u3WzJpixf
KiHRty89cR+oZLwUEQ10arlysa3E50nGxlU61k9Yo6ebOGuiS+0mTCecKfoYmLBcRCW+HUyAxb6P
mvqUQ7EjacDXnXqQsRmxkoFtKqBoB6wG0h8bjzjc/nXvQ0cBaW/hQ0IZjlnWTMamQX/510uE6uRv
fmojLTsoL2LMAtugwAgE0v8rS+3peYIdYZYj+VsPP0xDXuTy50KsZY05SFjZnru5x+U5xgfmUIhJ
agbrIjqikUX+ZcQtq7wZiof//FUeJJhWlneNG4KmsmABn9hFux+a6kuHjtpk1DOtLH5KjwjBmWdt
ThtpXa1mApD7sA7co7Q+GWKMl5NTZqcMPJZTyOY6tO37n88IyM2SukZ5oLWiOM+mKR8ShYEtLK3X
XhftOjU5RkZYAEV74oooCGdq/xA/xn0tNjRI8HmJmMJzTIQXtpnLh7Gl5k9AmsW07iNFteCmwsxe
KVLR15QtIIpAXnWd6lhDO73OOnYfrlfdElK5Y6Oubgql28eKI2iYlevZqpk3SyZ0cFTrs3TN9Ew5
FPiiaYs1GfDnOFX3ijbTyig/Is+bXipTmYxaBtoudLeJmgChPx2Tk3QqBBjRxLfaq67s3vM2lukX
t+ifZAOopV0HzfJueDO5SDMA581pd4U5argkR2qQeaCnmIxyeFcP7m3d09VVNsMdZEB14MiOOSsZ
yuds/O2H80bAKhnJXtwHvifvlXA5sMj4DfiVuYoNjsBBW125FvF7IWA+ifYM6dW4zlkzl9IpZvqx
DfRGWPnZL30MtRA1rmCFmjcBwWk2/rNzATar97dUD10hd3AisSpdAmj/HHInPIw1YaVSkVXsA7qb
FHluzqNw8EwdTG8kStjahvWucGHB9bXe2FOdfQ4pVFuQV9alY+U0yozVM1E/AJAxjMFAYs+PkWTv
QXxQAWBk8Rezg900hse6LdVjhbt21ULbuhmS7nZxp26SfiihPBHX10VBo2YGv+bnthjsJDr702ye
B8McGddQEwisn4umF95dtDbIHoFkd5MrtCrqJWsZnWWY0tvoQhysJxoJU0dw+hj0qRDsocnfZ8cW
seXoTJhpwgcTmQwksqpXczVUBy11vctLiLcyFwULJe4ykNI7ZoVyPyeuu5EBxUwEyC47i8NNHFos
84QHYzeGFN1DVMzskSJYBIEB0F+Y99cjzkYQqlhlojhHnBcevaws6pgXjSuHYI90khXc7MuEQu59
Sg0IxqICiIZ57lkvdm07mPA852vHLAZuQ3ybEcPSDR5mbqYBEsAwziBUPL2qaop4GxqJN6NNfkuR
NouN+kYnIOVdLLggiCE1tN0+xNcOVvGuBi8Bb2VYD0A0zni4vH3Cc5SOOUpL8KrTfhmR9+CJGkET
Hc4ulFKA4WmyzhhhibSmDMfO0EQgriLhhDTZlnpv00BajDWb2szlKNT7j52bbVzfX55O/odRZ/OC
0kIs65rNXMm72vGCna08eeGV9k7njd63qfma2+KJfUTG1rV0V7OLQdCzIfU63BokUwDI9sk+42LM
48C6jEYaXSbc+gzTXAyd5om1reBchr0oN6L3jCeUbPBFuRbb+r7JdoqLchN3rbUr0gJ/TPTKHCy6
YFEno0TgEvL0fZcZb9Gy/k2Nc9OziCOsVtdToi7DiYG+GZrz2unNJwe1aoU7ffF+6QTS4hnn8fjE
y2EqiFunoPligt1Ju5K40fkEbUEdOdUwgRF80RHixxKOQSnCMEiqR2zJHKyDUCSHlCU3J3mjM+N3
YcAttGQFBGRI200BBmBscYI6UUpvSR8cxz56LdmoY46GaECY4XEsC7jzM4WByfx7tDJNXSXflqfT
Fp6Fv8a0e2naRMkWxAf1YeEhMgcyhfO20APHdsZOK1OMjPAqvSgyK+HH9cmj93m0CTa6ZnVXOc4l
G96Cu6b+qpHrdSpR1XAilcogSs1fkzJ0abbO9GG2XOyt1Yso/OvWGr78gRBp06g3j4Nb4soTn2i7
80Wyt0YH+7eengBhURmaDNdG3leHqKW8sl+mlW1modfiCK4RgltJ20bckz4AWx5y2m8erbZwN3Cb
C+pf2XYpqzy7rhvuemlSp8p4BG4MXliHAUXjJKicZbbmQE+1xPJF22p8Gh2DQ3JqCd6CuqB2jhJy
Ojdr4eznvCQxU8Q7J22/WhBZqyC4y9TYnsdIlGvGOGdR5DRADAyMDHXqE2jd/XydZVj8a2s6loxd
d17SPE22ffx5IckMZ4Z6hotbNi7mpZ9b2VpISh5pA2WZuIhSwv1IsvSAN/2tTniXDbeGRIknIKv6
W8L46Zp49pGaoicLGMSF04M7J0VKieJk3sfO9NpwEa/bJbeiY4yMLoIYFsPkterYGy01KjIRuP3D
26kwh1cVY3jJP2OJCtgnELf0TFBZmYfE6J9oEHtSE8/L6NIFgA0IvITLNdHTxkq8PH1fmASgCy+e
7TkC9G3mp7aKPxsNZWyytmIgriEM76mjo2xfsqhhnmcUUmHYCLvwNp67D1EjatHml65JCb/mUhMS
y6wbNZmPysCGykEKxadI3zA7qg31gLLuDjm7g4uqQBAqbLQrH4SbKyUGaBdRHZ4j0LYY8TZepsN7
w68/G5IkwSTfaZyHmNL8vH+utHBmR9XWc0ieNfysSVkhSGnwX8xdfm6yoq5umaHA8ZgzmiV4PV5o
HvIcX7PMpiNarH8XoB21KvouBWcIrw8eSlg5VJdzBhGFidmPotdff/zb3//93z7H/x18FzcF2Zgi
b/7+7/z+syinGsBe+19++/eHIuN/P//mP/7Ov/6Lv19GnzXtT7/b//Fv7b6Lq/fsu/mvf2l5Nf/x
lfnu/3h16/f2/V9+s8lbapVuu+96uvtuurT9eRX8HMvf/P/9wz++f74K1oPvP399Fl3eLl8tiIr8
1z/+6PD15y/bdn/eqL/ep+Xr/+MPlx/gz18P719kvqKmff9//9X3e9P++UvLv1mSvJxluZYSprLl
rz+G7+VPlP6bw2nQUrbtWOxLHevXHzmw8/DPX8L6mylsW2gN3BYtwtO//miKbvkjR/1NceaS2oYV
D21bql//96f/l0/xPz/VP/IuuymivG14Nb/+KP/6rJcfzrAtoaFOSNfjv3++38Gv5C9Z/8sIojBL
g0ntnNx55+S5DrLsGNAzbhT+Z1KL1396U/7xbf/529jOf/N9eDP/+fvAEHFiKUfAA/jTbwJhGifd
utOjsmQfnA1bqBfgYtRflv0cJmdGLwtcz6zCc4XCuA0hufWryZfWY0ged2c5YnzAtVltB1mTRC6r
7qpEG7ikzAC+ZAK9kI+C0TfgJW/1P/8MfC37v/kplnfxn96tOszcyuUT3llW8C1K12xOQdsYYL9q
Oz9UKdOStVXUBYmWaXaOlc7KZ5ihaq0cqfG6tAEbNYo+n9lL5RxeRBTHnxnsnJKRT5yw/oY13vqI
nu3+ige5wAVlsNtm7MgDmCLG2LXPiDXhFUwZr0R/1l6zHwurpXW8TfJtlmnczSid4fUAHgXonx2Z
N7Hd0tdYpSkCLde+YLEAgREp3v6WRzaYEUU9pCs5I8AGTq8NCiN6lKomMNhJutMbmBG2VU0wUs0w
I/zF4Eyb6tJmJWFpCmcPIc4Sp9Fl3LZty3m8b+shepocjQmdzSGe1tCSTzgZWMXs1o3Z6ei0e5pa
MdzHbUcRSQhwNIJLN3FY9fpUv4WysG6FAuaaW+RI4GQ2+sHiWH/pUTdzJpmv9M7VFbwtfGlE3Gfq
Mb2wFgya2AvF5HUCoiZezGTR6Ws/X6V+RdEp4Zn40lcSsn4+w2u27eCqaLzscrYpiccezlaWRKx9
kkWNPgidYZtiKLqe0gGRNISst4tGD/shM46FSNYa83WctVN8dApHvqYZlvnW6X1w/kzB6S8NDq6F
mzMvjeIyCGDntiJKfysqDas1eWA8//hGPgfJj85zYp4IvhWQvvMkwKudV4R6tGnEbxi93Q+DK/DW
ZVa8VYYqrlXuFtehQA9awanCrDXXYjg1sVVflkW1AA5w3K4yMxDneOBXBvT1y5TB8xu9BeTRMZdW
n7RBj7eKNxaN2GjkURWLNITy8dq3bfLgNLW1nf0Yp3A6yutCtlgBSQr365loyYslaYHIJkOdJdHs
T/kzXfGxLjPeiVHiasx9bRdPNBKQFmEylgyHsZzYo5JOgtpqey+FH2cntzbtremCo4fOVm8Lpdpz
y57p3GBWuMT3ia/cjmi3pF09du+s2FIn+kKYdiA0no0+k0RVJeEok7bam5LizM8an8pdFvDcPVtN
PJUcRCJ3XMVduDhIQ1fcWjMgQFgkTeDe130HTA1zYWutFHzyTwa37cmQpTybAt+gy1keVtnoI4pa
6iMNahjJMewCuzGHjct/ZHRnyxDGKtPrNwc71nXE3vLVpCkmXPthVX7W0cgBOc3S+r6vRHCwrYQ9
QqPBI9uTH1x36JQr6K68eRXVFxxB85sy8/ialumoleUmTOuo40TOH2NNBMlw8y+v66YbQ2tvrwWC
eTEHxWMBFHtv52790soI14MFEZNVPbuWXoccWmN7Jj+usEE4BsQClA9uoLSE8+kxIjzRxIOEbLTx
NnNgX1Zx4uxGr4gvS6hKb3ZWq9t2WEz6E7CrMyIhjaLwDL8msxqJhIzdU8BI4sv3xbD1Y6t7Gt1k
fAusKH7rp7I8cGcYXD6FfzAV8CXi8yidRgUV8ELBx1kDT+QEgFc4oc+nIi5Z1owbq7zHJYzh6aWI
Wgfe3dTSDezX4EfKfMek3nvpOWSB6w+6GEA+rOI9Gv64sayiR2DpO5YCWFoJzKOpefKAh1HL7vvl
Ki+9mZhzBgBeD7LYE66n/lVjn6ZL3jPIc7TpTpbQRCI/akngZ1n0QKw/15uysMjeWbqczzTkKfRG
OY0eFUPKWgpMRk70bVbFl4buSpLNc6q+xpo69g4KKSFFDXP6Yszm6C7whfl7yEW9NwaOrCD8q1U0
ifxsOpQEX+QZsNy40t4aFp6mStYo0o3TNsODh+3hPewy57o0XO+AQREDTG4WD4OPjbKAWPhAjgWV
VUe0llBM/zkZsfhO89jcaeZ0m5x55XHqa+x7JMOxo5lwcURX7KYqHz9Bs5p3ST5xncx2wAOctNCL
Ujqi5CaKjj6SFZWGDgsuDmd8XnKsrFMmrJZDDNlLZSKheg2NMwUIwl0NhPHgZ3H9lkQRmTdzjPO9
w8mMj6LKW3Of93XCmYvw/GpoTO8jGpXzrn2nvm/IPb/0+eDss6ma4nUOmW7YsuUS55Ditd9JnwHB
TJVk0kHY1s9LhmosMPPFTLXGqx0MHc1vSj54TcWTsmeZvejwFB4Yx4cmQAKJJ14LDdC7hGJuNGN8
G2rd7MLSdK/hVy7xTt0e5WBhgaqF8HH7xBYAqzmfNlhv5t88NmwDnKWByVlbBY9QCMZUcsmctETU
Hy2yjQBxhB6YB5iLAgCuZpsrc4E6zP1VURQcoIosxGtuKCzItoDtRer4kCquNV2ZnA9LIa1nwiDF
KonL7Hmoe7prJR5gE3wPxY1MUN1ZtIw+83h8jWvWO3zKtIHuioFo64ouPOiElKwMT6ntjKfaThs0
CVePW3T0gcNcER6DgiFtJtV4dmKQAYVHkx882+BjbBRmkeWY44z+dPAFTIlxMMs9gEL32y4H/3JI
xLBT+JfO4Syb9ywG9WN4QfNBhtDYD2U5nmPDKCDDkEK6I6YU35FdQCwoMomVkQEdtWSRvNRzDse3
4zgdRmX+Ocs0pv7E6Blkwg88Ow5gq7iRLt/QxJklc35Ep5WM/CFWUBqpO94ru/psY396caQvPiaH
fHXc9tFVUyN8lvjG71SAAoDTy24oZaLwmY55+I+8Jee2SMjsloWIttE0gcDCW3vnFFRddGV7rq1+
2LA182gSH629Grr8KhZdd4NXpFj5RPUOqpi9O6GIwERFX7/kPU07ja77I1k28+CNQh+jVBU3bVKq
JyVdwAGB64d7vw4XlTCwEcsBuDNB05b1mWAZeOtdOe8Y7sEPskeikUHl7MshYNCd1XV7hosX7cq0
J9pN9jp0LgYr9a5U63dvnWjMVd9NDBWiGm6nKqsRpAZJDYysHvQADxKj6uYM+2flDsB6lfKvbOYO
t31WUnrRMwO4KNOy39vFrE+iBx+NLaQSe9jbhb7gjOG/CJfb0ahy8T6lQbGBu4IPZdDqULXRfLQF
MDCPYBbmbQqz2YvZ7bMlG8bcgZclTxgv69eYB9hdrcjeIOlqDG+9uPLridxoN2ieo4qRfNLa3pkp
asYrSprw3c2zJNn20g2OrZKYkEPHp/HKDCTBnUxa4lq02Vj+zqCafgjbbZ5nVq/NyPYO+58n5WvQ
z/l7QuJIc2ZgTo5dA4Rz3IYv2qHokQgs3ELP69jUd+PZKqWgPS5ziEqOYEmR6MOHUeDaNYBsHSxm
elvL6ptXnkGMVzwwSFOEHUbBVGDVxkXm5hgBVNSpVebCzZBToW+t1gHV4JqeJnJkl/05cUTxlhqO
cY4zQAGU8S1wnQkZQ8X+dcdHrlnckhJ+SCVe+rgl79H3wOvQlh9omfJXeq6LLR27BOi8uYU6XVjY
8cAxYDOy5vYyRul9zwKHxpnZFtGnnRT21TLNB9U2z3cGNx5llaPCFSWWSI4uhozoB6Obq4ZqguKQ
ui6wq7qYSdBghEJts3E4QuY0h8cRXwZPcILTV2UHUoirsYdz6qflJzYsMmsMC5u7XpjyrvAtTNDE
ntRrZpjJ49KvsalQdN8JT/NUUU09HzNfuy8mjtMVoD+8H6DwgFSpPkD9AwPSHWw5iG0uh3GbeAa3
MWISQuYowuxd1+FYAU1JGrqdk7Q7a/xJh9aKi4c6RdmCO+6d6mhgfZaBMRybKlbbcfSwWhuD4RMi
jCADGPLD/T/UndeO20rXpq+IPxjEdCpSWerc7bZPiHZizplXPw/9zQBtfqIIeOZksM8a2yxVWlW1
1hvCvnnkUSRvYtMEvqpILEJlAFe7QTdQfhcl0LuWoAPqPPB4cMnVIsVl5MA021QlqzfUDh6qBaLm
cOFIBFndoI/6luYKvo/SIVFJ3pDjNJXS7N5pTHg1TmVw5QNPDX8BLVfjpQJAH9oyoDvFKnSAkes0
Q1IIIWDom3sm0Q9tYJiiamVFgza1kJdI96djRRuAsbPaFQCmR5kn039CZEXcS1KpvMp+BEMDOMWR
wrj8oupZhphwWGEmiTSevAaGkeDum63gI9V44nhSumkov1NhJvclF0p0ynCVBz5fNycAUs0HaUDj
7AtpukPrX7sLVawruR4if+aVVX0ZVEU/roxY3qlK1797IkJQjeamULS8+C6pjersA5/70uap9qgL
cQMD0Oydo4lhMFKKPLsoZ67SvRYHo1MX0OVtKsjKKakdFGOUoe+e0YfQt6pAusAFfH5OkalErhuz
tpiK+VddBKOU1wEARkEP5EeMFKITrDAIUVjlfOSJinwegMMWc1zZueQZaEiNizTGh14pPDtyikC5
AlOOsatSYWuS9/1WKWof34WBE0SXgkco7oiJDuXfr4Od3uFKofgyiBfRbEjJez5o29UaUdf6seKR
k18Sz0B7pOMWqK01MUDKgteL+d0lAypseJO6LzWUbBXdmDK4F8OWu9tKRGaLLBGMTS59EM9X2e8a
O6JXsfAEnaJyF24lzqbXJpX9vZDB+ltTuK4evUiNeNF7EjLXBbCuBivFdyf7zqP2FRXn+FdRNCIq
uVHc2Ybp6lQjue8+Bnm1+l26pKfAXslxz8ONbOtY6MSUCFkMA3w2kvfKT9ZEDZrBV/qDLmXpVwKs
8DDUBjwKb3DSB0wVm0cUNDFpiXF2wMtT1n8r8BDuSg04DIVA8KgoUt+nMbK4EuTNO+7Y2keeFsGl
7tE8pmRSlq+516nbTuy1GApkpHzBMj3FzkHMeKLzLKXYHQNZfAoiUXokNes/tgCpiLpRydU6gCKn
rTuxcr7mSoFbh2f0o5mkS30KJDDqaFbAfbugNtKX34rYyVqLU4DqfYAnK34fRWW8F7yCHqQgEjBo
WSGzipFcR8oK8AHonyoE4eNDpoeWQlkVjfNBzgMARD4CVashvI9X7gnL8Hjr16UaWH3bZFxM3Oyo
QIEBIzZw0VYHgANZqrTfQsj22zgKYCYOlcudKKspkRlkcb5S+vJfvab3rbRuJPSOshhZ2DxdoRsG
RHV4JWgpz2SMypPgmvUJJUucKyAm40es6iD5olC4N+JC2kc41b9ys2ofdRgihKPVyPcTDDV4Ckq0
qwBIGgqytU2KIHi6EkSwn54ef5UI1fu4i1CYioTV1lAi9QsPD/gFbjwyFeJUKb+UAulXMjQ6xFap
cP0XbGFxfyFdDlds1QXIbCYq7ILBc57SIOBY6dpspHLDe253gRGlB5TE1b3iRat9kLk1UalL7l0s
LtByMNwfpDpX95yAvbRhCGGjElijg+aK5g5ejfddSsxxaZB7xQqKJ2a3LsNcqyy16vuHEDj8BdBy
Q/lbFvedG9dPUJDJGKW945Pp70IItaHMj0USo7rrMUyk/qRzEODjCNKqA1uvGf5gc51gvcWEcM0n
EhI0hoPXJMmbiqy8PQyAhimMlZe4SKBoNVlbQ2CNqujSkzXkHRs22xAXbShnmVPdZ62AB3XQlIdw
ZepH1S25Q3mDjgNUiREKolg+TJ/MNX+1SlWjhwJdfBs7MhGIsCl+o5gHFQKwH1+GxJQhWLv1oJme
NVwBfxoir3TOeieAxJrp5rdI0noEoklEBOil7QROzBcdaFPzTULmhK2fInoqq7L5EQWho2/BF7jZ
eBZkie3kOqqcwoA80Dbq8aEfLQwMUJir2sc1Lo8RBeUt3FGqhMe/FYGB6tgZylHNLSunSgy4mR4E
RUMb3NUR0yw6Xd/wNDN3rYjYqdUZ6C6D1KrVN8nMlY8wDeVnUAhjtjRNOERMhYybJKTQPaqy8L6s
EFDYRAaVfosHmHsJzDK7T1sXblAXlw3abWz2GiC+DNUUqNOoHZbj7CP7ffNCjSkloJTy3dAB70VG
EE9wA2IYCNaKfbJSETRbyTFejm56X4DJ+tYbcXUfeF0PvxDZnPdKqSFaSlH3wdmP309DzgA+UbhP
QwIIdHLpFQgylJxQ/4rFWrpHFUu18cuqD3U/2u5wITjW6Lesgde261UcVRc91UfinBBhTxpFGJz3
LWmIHXuG0pmcj4pcGA0q8GbiCt1rDcDKtjMonFIpdI4hsi04RDhAEiHJSpdBVLFw1fKu+6LBGzf2
vHuGlzzCrDUz6vi1VHPDNjNB2HRl5Dy1rorCZYTsqetX8CJV/KG3g4HhhGjW/kuZ+uoOI9L2AS1I
cZsWQn0U8WTEJQCHNjLhIlL26EIpwq6Du8j1EI6IvUpchN4yBCM2TQdHf40PUo++l+fiuAaDpRkP
UUnjPHIQPLUSTaje0Z3GBqqMTNMuBK8DAVC0WLGAA+KgYeiEA0RM52CSM8XepcGOuIALJJdS8Fvo
wEfiMpFkX4J6AEQqViXRBlLVwSlUrpR5QAE1KLD05iJ7KgcR5iSd/QkPCDRvJOcotYndzxV+49go
G9HPKi9CVCp05XnQ++AZM6n41YvgfckohzypA+V3iWvasdQz5Sf+JdJ75Soe5AnRVUpOdeyFVKGB
wAvcDHPUlRwgWBmDZupTvwE8LhJ7+zxSX4xIx8ZeWCU/PBXgMygb4Yl+Kicse7VXrSWdWUIq39eD
QV606eXVpdSxbKXQ6+ZUL3PMvg20bFH5kIofPsEWTkySQ1fyUOPE660i8PTcjrYdGld4VzlF9MjP
M38JPg+hCEDNi+Y0wKHMPL2YSRuw7kFKIF7GnStyVug7AD20UM1BY9FNBlhIrf6S4n5Cni93OA0x
B+Z+U+hVeee7gQ4Hzswurq7DYDA41j2RpDD+WNVp5baA3XtQUXbcFZBpJS85xYJa3rV+Lj0k6IPa
g9LLR93PjB+S7yJAYfqu/EDNHKp+FqBBIpOOtVIkojelJCAC1o2YvDIp7VWQd49cQJFJwc3Rij2I
FyLPUpTATQUf6mHUokXUd1uyoshhh65xQoxR2wyALiGv+fqoBYJyli35ORhgM4sPeJk68AHz4i3q
W/1naXbmEcWZ9s5s0XJRMdN8EU05vO/iRtqia4SXGxfj4l0d8vrdQHwF2TOgggfsx0ZHUwKrrki4
NauR9gRGAjmv0fK+Kozw7JeB+lSaSosgcJgcahnxGKfyhre4ktN91UGGpYQuPjmp33FbqYwR6Dd0
7UUA58KpIxmOYUWt030x8HnxN+TDZOJdrr2KaOShHyM3K+pQLox+Q1lh2ikVMSjktNAN/PRSUNk5
WRgkSQGxfutql9t8GhS+PXToNWxUSlrovbngFuBWxcaGKyhV/Qz7UaShHMjyPok4lzfDOzyAkrpV
jphskjj511KJSjxlclhDeOPwfyoKtEhPf8kNM3vN0DRE09cMH5Alwg6ZhGb8lPkg6IUug50QNZr6
JS9QLhgZq556kgs2D6huajiAfmvxCZ5IDxwXEZJm/adG+P+6Sv7/U/1bodgJUGC2/o3m2N+l7/Ef
/Kf0Lcny/4iiroq6Iq9kiXr1/yl9S5L6PybgK962sqIr4op/879L37L2PwqoRkrepq5oimxQFf/f
pW9Z/B/VUE1NVAwDzr1qrv7vS9+mMpaqPxVzY1GpJBQkowuO4fLO33H2dB/x86dRuFLwHuva/11X
N5Wxgvzp453vmA7ij9Glw3UCMhu2evWOrK//AxjL7SZWM00wPp+bWAEC7B0y9hehehSEL1Vzuf1d
SZz58Pj3T78d0LSyChR+++DhYGtFsRVBE8ZsqtiSKIY1ZyT/AZX8Z61cGaW5puQJ/CDKfdiEMEUu
wNTSYQOFgUyI912Rdj6vZghWysJgSeOoXJmQEc3xuVNd7qvwW+kUajLdS/OALvN4K7+vvpX3zbfy
++2xm5kTeQIQkDkhSTTSn56XqZLcCfnd7Q9L48K59vu1v38/eia6rGSjz93vcCCHb/nw99bKk4z8
n28VR+9Xvb/d1Dj211pis/41UkYxVqFoCSLuYBzqO+2r/IIq/vChLqBBpOtoEBLLfzcR5gLbOqAJ
96P7kfwIf5NNeBSefNUCL2n8qC7SQktzfZnscSFtUTvvaQil4vKteBGexHuSV8Iuvb89WHMTPk7X
p70CRiFNvLEnnsoTMEDObCGAzI7RZHs7JjSCqEwjxOjX6d1oW6wCjLVqlIR+9y+USwLVdr64C/0Y
l9G1SZ/s+VTkkQ+CIrwMgKLxV0ah2ErYKu3wdHugxtVzpQFpnKFPA4U8hto4yI1cQLUmO7dJU/AY
rnjUIpQg/q2JyRaPvVJx9JVHEyRlCvMb0BaTzO2/fXyys7nh6pjA8/t18z50zpg3cwEq1rc/PhcH
pcnuBkGgrUqNn578ENDWbNagCqMv8g/90XkftIUujD/12hRMNrYXKIJZDCFx/UfzIn3Pfjvv5j8e
RtJkR1dKRf4ckYlL1WsYTTbdF179CwfSzB77s0M+LR0x8sNQqfh2ZP4IhzvZebk96jNr/k+o/fRd
JaipQvIwuwQtJK3ehM4lGqa59jr03NCL3N5uZuYq8OdE+tSMSUYvgcofgVuypBeCNpV0vaA6S2Zy
YWbnmpjs3iQfsJbi7cJVwCrTU7IVH8zkhAb7wgz8mcYrS0ec7N6GzBKWOvShBrF8R2HsAakLVH2/
KZb71dhb8G3ihb0wE7LFyS6uhCJx9T+B4vdqI9yBK/qdXXCc3d2ejZlNIE72cYV3wn8+X/P5YY90
7dZ7vP3pmXUqTjaxE6+gJnds4lxa/cgyjuoiWFhDM0tVnGzdHiW8dsx+XwoOZVV4KVfRFpdD7kzV
wrDP/fjx759WqVzFFfYaUnjJS3KKxgpRjM3tYZk7yUTl709TkpD7SB/CiyeA05MpCu613OR5Vybm
Ru0hcyYxMBStqqjDU+7eNEmBMHMtx8c0qtKjBFd56bdcv9sC5/j7t2h1nUZFOwQXRG3COxHGNNVu
S3jsXokA/7TEDH3S37wlmetFrX5OuhUGf9RoKb32a0UsN5CunpFTDBa6c30xY+Lwd29MkIRZgcPu
2YHVUOchCk7Zr6iLdoM57Ac1WVjYM+FFnDQDCDOtlGxcG6PQ2dp7d1/VYh3ynl9afeM6vhZfJped
minGH9YMLwjPQ10sDnnwgczwwtqe+/2T8FhHOCJkCV/vMn+Xdh+18uAIv0vjA0kHm+W5EIVn3hgc
FX9PR4n0kpGD7rug4K6bMP2oEoLdWNc/nHeSXd2Au8PCzF8PCIY5iZK642V1IkjxJYUmdsDuc1Pj
+m0DF7UGvMT+aeCMEX3+OSgkmDoqcksrq4urrmsDesY6fBBRg0nt28HhetgxzEnMXFU1RpBQUZAm
ffMQbGm78+0Pz07GuNQ+BbREax0V9mJ86R+BGwNf1n7FkL0xekEANrI0wYJzc7ut66sXhMvfTYFf
KR0lyblYyZVV6x8QcipjoR9zAzQJJkOQC3mgc5hULTrA8W+9P97+0XMraLKpdan3ijiM44seU+Dt
LjJEFHCAZvPyb9//ry3tDQ3ID2a2oAA5HAus6MF3wuxeWJxzHZjsag+99gIATXipOhLXhVRYWSls
sPm8UxP57XYnZp7dxpQfoUgEWAPmx0WGNYIXXOb1TxIGTU8IEPlWlWIDM7hmj9E9EuU1R8umdlBc
pKAj4HfftKfbv2NmFeiTbYKaCYpvRRxcNN8IX5vKa87jU+dw++sz63dMz33eKpmPNgpIh+CCbSUC
IDEkVhs9USioBEx3Ybqu3+ugwv3dSCIUbTB4eXhBoViLbRHmlbsesySdndd4Ni00M9MXYxKyVHS3
vHa8bFTym5ufdf/QrBYmYe7Tk0kYcDUS2lYILi7YNMF8bJWfaf18ewpmTnJjMgVeZFSUD5P0UmE7
DURHQq+iauOdK5hfxQCQRqbjX3+7rbl+TMJVFRZxBjQrvYhl73xPDE8kBlTuvdrGq4UmZh60YMD+
nu2eggOqySxYcMdFAboKqwILUUeE5GoBv2wLwPft3sytK/nvljA6azAOpaUGlYNmV/wEuxagPIi8
pW81v243Mjdkk2CW5aKXxdRVLhrQIFnZxYDv1Xoh9zLXg0kgA4cTGjkQpgsiFNh3BihHo39Ubnpq
3qu1t9CFmVb08e+fzsNWVytBamglfhvdQeB84iAL3yuxSDBAX/6ngdInuzxKqnwVJYBzDOcuqh8q
5Qh68/an59aUPtnajkztHA3h4KJGAOXKx8h/07uT0FNIKt9Hc54csruSLhy8M1OuT6bcix0XIXq/
P6/w7POVDGMbCPb979udmfv6ZM6zXkGYU1eGs4yJRkMltljJb3prLEzD9RuvoU0m29ABcxW53J1d
6YjqaeqCrQG+dEq9DVJk/9QFbTLVBarasDyk7uyVL1X57Os/Bndhrc79/MlMa6u6cwOBTyMBGVOy
kzcGHgtPxspqxYURmjlRtUkw7xrdGOSUEWrCb1F2wFbsHz88zvinfSbGHeifhA93sEeq8LnqX26P
9/jL/vuNZGiTsF2r0K2dcVC0yBaVbS8hWrhOuoWfPff1ScAG1qMFYuf2gLcvYbjD+BV7Ub/8t6NT
k/8elCTuO9cEiHR2lEckV9wa6ZUft4dlZidpk32qJL3SVB1EhV6HuBf2Jxx+9lSXF67Jc5+fbNQ4
cbBGTBs+X58F7pih8NXs3v/pp6uTXdpIbSgM4QgnD7+JpATzau+2b//27cnuLBsHITyF320U+KKH
EDkN3nDFwt6fua6okw0KHwcIj9qxe1p4IivR/Fbp8U7KzHt1yLZKmH653Yu5mK9OtqmC2ORovsKi
7+Uc6xEDXIqm3buietL09Azf685B63yNRLcto8q5cH+Z699kExvobwPm8vqzCNdKU8Du4m+LxmHq
vAqhvNDITGIMfu3fu8Iv4NeksBHPePH5aLH4kP96DWJlwfVi8BJMTwZDOGuZF6IN5rnnRK/RYvad
FTAWZP8CMKgLy1yZuR6ok/2v67GRal7dnyEMCIchLDB11Pyu+57nxurSJkj2FGQWULwgVSfqPnoJ
4oATlh/79qpAGHolyfk2rzxkwfCOsdEZ6PaoOY4CC4NhV4AvvrY5fEDZC9T72AuRLg1xf87QKbA1
FPsOg9q6x4jb6In42W0VOEcXF8Wrr3B4kI50BchOvqK5tj+Y+tmISVcCCIqR3O5jeas7q/hJR0zs
9+2Vd/0Igj3599xojYz4Is4TZ4DwfvC9bD4A4kKs2ThattaTp9utzCTW9el9qcI4yBwiQTqbz3CN
dBhpd7BbLBPvtXfRTg/uA9ac+9uNXZ9iJAX+7lKI1XWAYp50VhCTDvydAQMFHHDcwfAoTxJmUEit
LhwnM2FTnQR8Rezh4kYAHPVU3Q3iB9AsWGkLIX/uVa5OYr4w9KGIiMxwztGLXY1O3v0rBCBY8uDO
xK9inyPMscOPdB3FIAy7hZg6l1NSJ4cBIuMV4EdDPOf9vS/7G3X13kWJZSIjVIePmXZohJ9GiFhd
v3AJ/VMAvHLorybLMBPNzARVKJ6pxcKIeDEeiULO2XwEo3uWjsIOG5N74cVZumOPI3itvcmxAbxb
jjuH9ty7/i14SN8UO9vDHB8+wvtsd3sdjrH7WhuTdehwVJh13/TnnmKkpaLUMuqjZMjZATLMY/nx
djPyXF8mZ0dex71X17l41p+B/qOZ99L+Xr11jzi53UFly72Nv5Ue+mNyQVAfeKWdXJbeKtejh7Ga
nB9DVqHsJdJ0d66foq170Pblw9Jlau5QXE3ODYQzKxH6gnjupezYtuVjOKAfrubA1bF8r4KN6deP
jtD9wnr2+fZgznVocjyYmpGrpmACIU4K+eRX3yH2qLssl3F3QMD4BDwTpFCJGO/t9mbixx8Fjk+3
aDdpUIcsgCxXcoBlhnwPr/scd6uFJTj3+UkAMcQ6qREf57QDWIHWhgkoGY6xdfvHr+ZW3iROSJJm
SjAp+jPIbzs83eP6ce4t+CZ34QVhjS0a+RYQUTu12o244XG2FreddZfb5s58zLfPCP8f+s1zYRl3
RwQG1vVJ2N7+aTMd/3P8fxrXRNA1bjbginsRNfq6+W4E7l3Zx/92z1cm4QNWuOgkRdSfDURPoGf+
rpzyDoDnwi1l7tdPIgdiHisIGowrlm+th1yycLfCY+T20MwscWUSLsrOaL3AcwcctcxdwOWiyJ9j
JL99mAGifJ8saeHMdWL8+6cpKKsy5QATeGnhJa6Y30q33Zjt4XYn5oKeMokNpgGHD3e04Wzs/JOK
ivUlOkn78FT7VvIg7avN8GH8IC69al+qS/ssn8v97ZZnovoUTtn1aTKa6xAhyh+DVMFiVzh531Ov
WwhBc2FviqnEqmrAcJGuIWu1rmXRxgDEKAx0TH+7+QvibSGOWd3L7e5cvywZoybT51mCj6p3hkkA
agaENx1j2zQfbXDSTNylSjurfqqeurnd1NzITaKFX2CzpOfFcB7gjmwSo6t42QfaIQuyDskAfI5u
tyPNrLwp2rItWXaD3wy4Ajy16SnKUTmsPwSWOuJ45jl2DpDsCjOhcnmUz76YbL2VuxAT5bE3V079
KQCzcdXIA7Y9nLWds6vfkkNxLi08+PbOs/ma7JujgQsR1qkXZyMcgoVW525sU0AmASlNnCblHOmi
UU3TKXdCgBlXFMTItdQm0nkeitIwgdyd6UfOF3w/3R3WaO3T7UGfUb5CeuLvhbSqTQNpTm7d/l11
WB1xUXhBKfAIOYr/8Dxb+7vVGnnAh/CAfJslnExbX5rw62OuTws7sltoTdGON/5tuBc3v/RdszF3
wkFdaEC5vqL0KZwCJZJWNkMaoDbm3vlvyjZ/ymw07nZoUNvFAZriR/QgnbR19SZcUNbd+a84L7+Z
RygBd64V2u3WvaCif0ifl8ob13cuquZ/D7gWN2ZcDPwmhOwtXb+HFNUhO1DVuId814p3LeoXNu5c
7yePHJGlpWeVKp2xFFxL1Pp1CLO6unAeydfjgj7NQDu6mmBjo0nn/E2v1/5dfee85ZfgPszXhl2/
4O5yHo74UK0x3NzLe6ySt+6utqtXbycunOdzYzkJTV3XFqBQ+QkpCB5bLUrsNir5fUiArpmGu0ta
uFPIayBkG7zd3jCrq3FCm9YJIyEUuxXx+Ny3xpfQw8A0ah5vf/oP2PRaDJrsRd/kgYt3znCuLXcv
stfaTXbAx2wTWxqPbe9DskCOWoXVrhd2yNxTdVT9+3yOlLUQV2VNk8bO3SO+sobQZpk72VaOWBtu
Fzp2fakYU0A1tLOaajhHSH+EYbRFLHUzhpeC817a/BZ++lvvmCzF1OtRxfgT6T5dYHJXBDoZGFye
t1AkhY9622xiW/6iEbgX+jPXxGRnaVjKot2t9+dS/toGL432LcC3T6hOCCKuxfgxyp6bdrWw0f5c
IK4ti8lZn+iJiSOR2p+LLbTCDT7z68aGYG+jrmFXNkbJa80S1o4Nn9pyD9hxHDR7Fx58C0fVI6fW
urKihZfJnym79mMmW042tWGIG42k4LncVOf2qbzkOyRakxOSR3vzor3nD8Ee3QurXss7ink2VHXe
sbdHfm4spjhts22AxCZMbrzJv2Fu//VHeWjtA2zft2181E/QedcEgY2xT9YPuBZjuPVDsqod5o7f
w+/4Dv+8/UPGK/2VYZAmL4mgQduwU5mTuP4Y0kMaYE2p3qPrReV4CZIws2ukyXMiRE4rdD2lP2tc
A7pfaXIv+ZfM+XW7B3NfH//+aZv0CaYnqkoqqFKQt9Fe+irghfwgDEtQh7nLzZ973qcWUskxpFE3
5RwHwxGlsXsE0u0IgYI1j+eN2qCqJwK5gVX7hlbaD01Q/+0dNkV7qxpU0W7cMNDxEW6LeUSjLPFV
8CAH3h6860er8Sdl/qlrudlASjQlBs8/x94jsnN4QjgLH79+qqG++PfMJKJZRnokUI0Ska/PFU7X
pjbgFhaiC0LJabo7X480vFzJIDaNnyzs7esrQptiU2IHl3tV5b6Q1x3aeWl9qFCjqTKUKrBBWejc
9Y2jTRP5quMguqMP0lk7Uvixhsfuki488f48FP57UyLt8ffAQag1+zAqpbN8dL+lO+04bFGe7C3z
2d07dv8VKf5LfWnWmp031GuFx6FYB2sA9idtm+7xBcFYeGF3yWOb137LJGg7gd6spGz8LZinPrjP
vRXdh0fN1t/jj+aL/K7ju2XjVneRrAjvIfCq9mi7qS8M859AdK39SZwuJNwkPPiz5/jORNoLNWer
OdPim2PnVnTKz85W3ay2aP2gbbeU+puZ3Gk62JeyiKQNnQ6xrJLyo99ccJBd58ZTFixc+eZuLH+i
zaeth2sDimUplQ/nIjwnh++B/dD/aLAmxD116VZ0vR/Gnyf+pzb8gcrVMLaB4vuusk0WqmdzCVuD
zbTKbbbmwvJ6O5LMnWhT7oLgSaUeirwH8CA7IDy0e5O27r7eUDC0PGot3jbeDOtfEqk3HvYb/Bl3
+aayX7tNtpOs8uCtn2//kpklY0ypDVnuBylqB7xM7odzu9F22Hff5xbGnGv8oLBybQ/6I+Kll2CJ
tzGT05qyHSRTzKpibLGw46f+90AyP9t49oO2lqzcxtDNDrhGuHax1OC4+/57V3C8/B0h/Bwt0QZ6
39mU1tVL96zvmy/CL81cS5dQIJ15eyTnkglTPoReCOgoNTQTHJA26M4kM3bdtjkodnnxV+toi7CS
afGqPvQPEoIHVvx9oeW5ER2fLZ9WrgGRTYtxfjo3drjBrXorb9JdtM22iW3sBhup57X31B9QLLDz
c2V5l4rHmPrQ776B4VtY0jPn15RQIaMIQhDmNwzKL7++7zQEtE0Qb/d6sGv6fYoD0+3ezpzCU+B/
asKex+ZTOmf+q4YmZtqeGnFYiqBza2USwd1Q08Nu5bBWzA+x/GU07qZVuXJiEaZeYvO7hLxXg2ih
qghLTc68K8RJ0K4E9MDlMRmj3DuvmV1/SHsMzlBXvVuiZPyBWP33DtCnJAC5l/J0KAhtw9bcKvvw
mK9RMVs3a0TxdsL6xeCQQGjxyPFM6DF3nrsWrMTOttrRY/kYnFPOGq2rfbgfxn9FWEQczpYs38IT
e/2hcPOvdjgeW+Z9y46KdhxtZ/REXUKbsTEP0a7e1ydvQ7l6s0Tvmzlt9SnfABW4IlyNS64gdjbn
elPvBkJJuBMpYDi2eSnu/IfVe2HBhN1pO8Pyt7eX4EwF9I8C/ucNB2eIJMOYzkFB9qN9Gg7t7+6s
77Vn8Uf6AllkO7zVz9HCreL67tandAT03EocsGiMDPrazJ8w40YceOuk32PFw16sX1qIcw2NO+5T
GPGFXEHdkobyDrPGA/h+R3rUi+dA2oZIdZGDLEBFi2goRdFd7z4ZPOqVg1QdRHWfB0vTOpNS16fM
BazvUjEdw3UZIcZpa5b5lL3hnofD7sVfOOyv33p1c5KPyyLfM4JxQ+gxOoOZ/80Hzlymoa0g2Hx7
kVy/Tuim/PdoSiZWpauxG238nHVvmvDcoy9VOievX8pIXI+5ujkJVkrsJGqj0kRtqdvoPt9JW5Lm
G3wYN194Bu/wsNmKW+lYnpbW4p/C07VIMg1WfRkY2pi9rdDXXKNzv0VuyxbX+aY4YPvyFNml5W7L
jWYhhLYFQroJOIU424sP2U63zlq8Vy/didIi3qG2uDCdf17HV37WlBLRIp3yn9On2pKI5Mwrd4St
F9/K1iJhiiyoLWx/ept/mtppOjAwZWMwCwYBg9kxTbeuNku3iLnVP32PebU/YNszftu8S/U7KUGs
HK/f5hD2GhbEQFqfQpwHbndkZgEZk5tRI2RY4Y5XFu2onocT5dFNsB8u+hJS5PpZrU8ZBDFuPDyZ
+b6xU2yc5Pb61ifVqByBEt2HdnL0Notp/7m+TC5BGKcPVfCfS5C4SbaAHN4QQjtK6+GcHfw9xJHN
aofyebgp3yQOse53ekavdhufu02120PHOsi2vpO3lHA37d47uFt9YaPO/bRJtJFbsdZkqNxn41Gy
X7r16t6hjaXawlxO3phEGtcpe6MYDwjgTLx/X54GTudu/YQRHLlCaXuPxu+9axlrZIftcvPm2o61
xPmbA4sZkxgkKhmpiTEGpRTsUBg9ptZBfdzIdrR5Xho/5foVSTcmUUczXKfAC14+V3ZLIjTYyTvx
sbOR2q7Wxb61fUvfaOQDc3q8IiMaWr++vrp2uEVh46TF63x/e7/MHBtTCDueqpHmmwYjrT1H5V0F
DsL5iYzeQlyZ2S5T9Pow4AvSKXx+wJRZlg2rFV5baYmbNvf18aD6dLyrXVVWyJhJZ0F9MopveLDk
6ObcHpiZLIw+ha67egLZH335s/rDf5LvpIOylZmoQ4B/yiZ5UeS19qJejHvcq1/JB3KZzHgO3ZGS
Yfdd0i1SjsdgIRM4dz3TxhH41FPFD4ZBqBnH9jd6JBdeY8p78BAg7rnrinX2WzlmT8Wd96g93e79
zCNan8Lgdey60NgcJ+6H8D68qIDsqdn8DLbZRwOS5h6bNW9Y9wfluT2svudfbjc7V8bVJnEFMG40
+AaDft88p0/VWIQrX6P71o4Pw2/z6D4nOywC5VO6CaGaUgDN77PXpcTbTKZXn+LnKzyu0Y0fpxxV
fpq5uE/ZNrysnsV36OvS2+1Ozq3aSXxRMZxDCnklnXX9u5SHuBD/gLa3sGznPj6JKymy7nie83Fg
KZvwxV+YmD/AlivXkSmIPurLlaBjd3Kuj+jIsRZQbPV9yP0etJ2T+dSc6p10ktEwEi7+g2CvHrFk
O3nfskcOIcjs2lZVt+I77uaX4r7bOEgNLvR4NRNK1fHy/2lvRInmooTCT2PBnL0A3WnMMYFx+m/u
SX6Iv+EFTdHfau/FL84X/YhXepK9+Qf1qW336GAhrIcrCek9zfIv3W/lLcLh+2h8x7Su/YKFg3zy
HpeAW3Nhf4roV5uyrQJFkc7JwXyPtg1pS3k9YJyuwhvaD9le4AVKZmUvCGs1e0q4wmdr96uLQnK9
6U/KpsztvKLs38NO0S3d9u+Vh9vLcu7GOSUB4DPkrXDSpiS88feaNaxxs7KirbpzyDT/UizshIFy
Lh08MxAqXZ2ENKH3S6PLaA7l7I3P+3bY4tG8brea/ZCtFavZBGvT1o6NTbi9LOVEZ3Ja+pQNkLcm
kuwpzWo7FEcP/oa08XqsPCJnankfHx84tW6GzXhhyhbu8jN7clorKOQ0V9uIBVrFXxMkh/zc20aL
15WZE3xaLdDbIM+woeeNm1nSVrOMAwc4xipP5l1yMh9lu7k0u9guqoXe/CkOXQsFk/iVaZ4o1S3Z
cenHarXOMlv4juFa8Vwd5XqH4KdjDe1mkZoyc9OcgsG7Fq+Wsqe1YtvY/SbcB0Tkat98Fzarw4/g
acwcRzv5JLxUi+/1mQmb5v8jZEWGTGdIW7l/QXv8LauVX7kOkKjJn3MvuVPbcicZ/4uzK2mOVGe2
v0gRgECCLUPNVS7P7d4Q3fZtgcQ8w69/pzrewpdrTMS3rQUqDZlKZZ48J7qYfRmIZHpIaxlAh/cs
1fggubnSsbqws+bMsYFyt83buEFOZqJQBUfnEu4lUDa6DP29K0a/NNVZCGWmfQSqnlY/mdsxqC/D
UT/KR4EcmX5gm2YrhTce1wpzSyZv3ib6yVPHZg5Fgdtg3SY/DLvqLj2UB+kDenzpjt0RYrh+f2fv
ZBAdQHTUH1HIWpnmLX744sz+BynegOg4zLGjaAC5y3+Vh/5Z3PMg+WX/mF66n2rlmlxazdmLbYog
wU3tDM8iow8yHfF6jgA+X8PO3jblq1nMoqOhM4gB+XPEu8B3AVZI5KPtvDjGoZNrrDoL6EVwgf97
jzoysFSPMEZ1pWiUArQVT0/xkz9ku+FgvNNfduOG5ip0cGnFZs6EtUkCKasc3kvcW+DYtprYp/qa
Jd/W/asFm0VDbDI6wqKbIZOLjdRtB4rdlRN1M8IvPj2HeOsQmYPUJtap98gduMGDyUcn1iZBlWnc
FNvYf+Oe8IZgLb+3NN7MGRS9rOOSYKEcl57IJd7bLrmGD9/PZunjMy8AGvGxD0dMhqJ457hPjVue
1lqAl/I/fxNvn6zetElrJRo+3iBhMl6guebK3RAYuN2///eLI9wO1+cRRCjG8fb3ywDvBVds5cbY
A8uztVfWZykxP8d7owJXl+ltt80tkPanZA91at/2J89BnMKAXMJTDAV5VzsWz8lO+drrWsCyOLmZ
0Y8IvZWua7fJhfdqd3OUMfJNw7lfcVpLmz+zeJBCAZwz6Ngf3QCcvU+gmz3i4ZVzWm9CloEs2kqt
Hxoznd3Kht2s+7/Gw+aZZBMqq/qYdwjC7tUDfUXNxi3Omo9oxf34foiv/QoaQf59JMYm451WY4Sb
WaJ+sfLPFx6ozJl5FIOXjl10+K6+eek2mMC5eSq38iE+W7+BdNnnp2iX79MN7q9qKzx50VezYguQ
ATZPCddJaeRJhHhAQcbW0ybjIhvxTC26Bfv4pg9x/ELqQ2nCh0okuMerE+TH1xKfC6+sOVIfqiZ9
X4YAvFg0cPInSHehpcdyi+MgD9ExWkl0fL1toKr+97YNGYWWBcEotC+ConQOORTaCzB2fH8qlux4
js0vlQERWwPGlOyROO3vm316oK/DrvXVqQqg3LUb/cqzDsmvDA8AKDc+rWX8lp5Xc2R+WYHiqLzZ
cf4yndRP6kPKIdnw87QNHyEUhooinqCXZhu/rVFiLuUz5rB8pRU29H+wmh1EufpR+CP4ngnEXXX9
3ihPuXqInNc8lR6dnr9f4AVf8jeh+8kTK+JAr2hAhNeOKRToNbenJFDyQS8zH2q1rpMmKxfwwkmZ
I37D3uz69DYScbCRBIK17KeOmt7381gIHOZIXyNtpGpDfJ2T3133Ijld+fDiMZi586TsE2XnPY4B
NGmC7ge/Mw7qoQE+Wu2ne+CaHptLDb29X/nm+6kswLH5X1v4tCcD9KSlaDHisNFe2pf2Ig70gryl
bwX5CSJkPn1nAOFkD5q/xiW7lEP/+wL4NGYOfYVS9fK2fmf9t3Xu0V0nXbGP7sPUhSzfxjmh43oF
S7V06GZOAyraqCRpGGwMStBYulZgAa3yz1oudOEszLG6ELapbSITpNSccBNX2iaCePf3e7NwiOfw
W7AoqzavBT5NczdxWtdRr3S4//7jCy/nvyfw0x6ETAyarYh26lrPQc4OEcoBWnzQrLqurfzS/589
6Jyw7G2QP6NTO4T40fgyQqsyTtei94Xnzhx4qxuQPbag3HLrq3k2r9W5XH2KLkVVc2wtd1RMoPmO
b5/4Q3jqXvNTvtF+iz9rvclLKfu/6ZNPy68LbYyKEss/3Q134a9u34OL+8qe+weBbmJX3w7KBYUk
SLTY7+83fGm9ZoEcJF1NrdQxJ9Qp+j/JY3cIE29Nr2Dp47OAyhSVNkCS5RaytZfoBXk68vb9314w
379b9GmhuJBTC/12xJ/7W9T5rG+TXft7lapuwXznwMTQgp5TkjraycgeQ/qe5GsUyguHf44zlLae
RKTA/66D4XdyjFafll9Hx3wOJ2TgvwMjYqyftJfoie4aRCdDUIOt/Kzc1Za9heTSHEI41lMJLUIE
sp2PFD4A/2AJCT+0K6/d6TCBCAQi82792h/6A1sbdGGntdtKftrpvGYtr8G6d4JabwGFbemrrjxP
df9Ii/qhChuPQXl37aZdmuHtQHwajdWOw6DzdAvVxQ6kXAe+AXvEMUY+u/HIm3Zs7pvtKuXxgn3M
0YJJ5ejSynBLRHszKJ/5kf8Y9upgFNBgQnUQXHPRsbxL+p2NNMRab8KCi58jB6PCmEyQ5iAIsglU
hZsNZL2Drn8KyeRWEJMdMu423dP3drq0njMPkGZmaUJGDLtXXNp4A9ndQqNu3Q3+99//GyT+91UI
ov9/bxhKV3aP3nMEjwDbgF39YGwVkrzhU3FsT6itemMQbZpDdGG7ftfuiB/7jm8CBbemmPG1q4Be
zr//QJZCHhlURPBxULPqOsNbJdf/+0z679zYHNmXp13lQLMPvvlQAAltocsnPjRP2RVC6Fv9YN0D
m3hXA3kDKWxPQ7cT28R+BDgO0Csv9rEOQN65X6sZLM3zdoY/WQYntHYKiDaekgRiUziNyloJaBb6
qtgc2tdAvpBCgh6Q4RO6gTdgqsgf+MYBeLE69pvBLZ4Q7CBrwq7DH/E2/IrvaulVL/X1+zP0tRUy
Z+ZhirINeQ2NvVPY+yhKjI7XtA9Cumi+/n6ApaW7/f5p6VqtbKwmxdKp5rmB5Fc9vH//4aV/PnsX
jISRyiFYOLt6B4LdLasn29z1095Jdt+PsGBfbI6NSgvRTEZlwSH65vO0N5415abb8EpfbyQ3KBGh
Z3kEtgxan9iog7zlL7Y/M8Qnawnsr69MNkdP9SGSTfJWqqVx6ubs1CSvJFu7j7++XZg92xoIRk85
y/BxTuxg5PkvUFn5fWJsM9v2WVwdJ0f/3wD4bE682gndJtqAx3yBLgOwv13TnXFFezI7Ns+r7aa3
uO0LnzFHQbWZbUXNLVnBMufeghZn0VY77gz/aJW6JJG4qfKmpStUdaePULok8SYdnP/NkuYoKDC9
yUHrMTgo1qtHSFyHUI793fIVO1o6CTNfH4OkzCA2GJCI/EkhTE9QkGlX+hYWgns2ZxWbmDSszMTH
e7m3Qj997g70oAcIxQckzb+3pq9vQzanFCMZ58JwEFamowgaS32UHKLovN0PjrmGQVpYpDmVmMx0
LdVMhUBQoYUmfYO6uqv1axm9m2f54njNKRPCqi6tSaKiAAhaUD+05/T8T+OiN9u3d905WjOVpWFm
LrkdEkmgvH4r+nUb7kJ0dK/v0r3chBvkOZxr4n2/IQuQJTZnSTDsqoFKeYTMCvjIPNw85kt2hC46
WohvWTbHi7dTEAUKYgFvfOXtsnAdzFkQeMn7uDaQemioQM/+xeYP389maetvPuHzPQPOrhBEjxrU
LbKgdj4IEgSRtWIgS/96Fsn1BnRfoQCDXO7wSsiPLHr8/k8vQAMYn1n1OGp4r0Nj+dQfhjv7oM7Q
8TQhYpPgWGmvznVcWZ2v4142Ry0m9eRYxa0rUfOqR3b4pztkh24rt99PY2Ht56DFKmIk1nrc8aJj
2zS1AttuT1G/VkNYWiU2C7+ysiONw/DvASrfFif0nxzppfOAIL/1leDO/X4af1OhXxj4HMEI3l3d
4Tf8QLaHGOtWHUggAnDsv5k+ADZbTbrV0djzrXhMtvKZX8k+ctwRjyJn//0/WPCRc9Qi5EudeIL+
78nQkmMjR68ekPVsnUeespUhlooic6Bib2rGrTp3A2SbB3hJTNJ0T5CeAzbfWhtkwWDmsMRqspTN
B6wk2dVu+Heg1OsOgF6Dm2D01d0aRGLp6ppDEAE7AU7hNp0WDYu1V3q3niYQVHpr99ZCnDkn8u0m
04rGZoLpxHGg25cBGq4GRAh6J2iB7Px+45fsc+YHJjJBpszAIE0d3N6L7oSCdXyt7tPX7wdYMNE5
HNHK846oEQPkySFBwrEr/4nK5++/vWSfc0Bh5KRNOer4eFkcm/Qu14FPI+/SfA4BMWLiYuSHwnhK
odqOLr1a/fh+2IXaFJtjA51c1Bo8G3YG2r93egs5czRjIHzZVXug446oTAUQrq922QvAt4fmpdqq
pzWE8dKC3kz4032T0yEae4FwLynOzfTh5KPL5NP3M1v69u33T98uK8OMoXuNCMD4Y7E/LQfifVgz
zduF+IWTm+P5xjAWadHj49Nj55NjfjGC+H6rby3LBSA6+J9mMEdiZbGddvxWeS34ziQAnJErtIFW
jGXh3WLOroMEgoF9FN+8JFodygtM3rORrl8JixZMcY65Ig4zmtTG17tN+8sEyvEGUtdOayyjS1HX
HFnVTtGUgyYZ/773bWsT73R0xrqJ5kKCb0AWw9hV0meg+duqK7ntybjynF1IsLM5P2euZIQXEkZO
9h2aPuttd5JP8TENbN/a2hs9ce338cRX4v2Fwh0zb/Htp1NcT+L/gyYbKuSG279kG/uR+eikhZKI
Px0ajz+hKxitImsP9oUqGptjsQZOtHC8kR80P9KXEqA8kEW/M5/64b4JtKParBFQLSDz2F+KzU+T
M7JGi3MDazm8g6YjqSCxDr16zwjE1rxLNsSTL+iyxsycs3pS6HjCtRSsXXoLt+tfYPenwbMp0Ybs
BjmDLqTb9JNbFms5xYVPz1FasjbrSrLbp/MPJgyodq1l6ZcyXXMSTgXZwUGaeD5lJ+MXck04+6/N
O92kmlucumt5jp+xcAGk0K75yah20A9ODtabcRpXyp4LN/lNCPzzgSSlWcStDafUMeam41PLTY8k
jzEaTzj3v3d8CxACyBP8exAR4TVrQMIbMDfonm2643Rfb6hXbOvDWrP/QpRIZ9fDCExNlDMM4dxF
oFarT3TFZBcc6xy0RSxWdrLJzVM0ZV6Xi0uRFJ4EyNDIxNmy6MmeVt4jCzfcnJXTyKZak8OEL8bG
H9IA0GGPYAItsvfvt2FpiW6X3ycLgbiAIXQOouOc0g0YezwbPRVD1LhJo68gb/SlSHqO8Ol7iyM/
WOPJmVThLgkZiCqR89/most8x+oLwFmjiB2MDq+6No/fuS34rszDepc0IvOrllfeNCDhltBRXVg0
nSLbYkFJS81t9a50Mz3qfNHaWdDFOvr4SBdt6kIxt6hV5gkeOT6y0WiLsCLnkAxR6TUqBp9NQvjW
ZFa7lX3Od5WiiFynsdjESqf3IOoPX1UXGvsIBvlTRuHkAWMRPg9jWbp9Bp853U/EkZupcsB6GQ/C
S0uZ+KJJQPJtaPZe00JzR3LoiDZ9Zm3BxzC6aV9IlM1by9NGQ2wL2VdeGDXpvg8HsbHzrjqnOare
hlGPz8nQqyMzefHopB1146HKf0TF1GzxNwcw07T1Py0SBUEozXRb4cIHjDsCHAZ4YbojdlZDlmAw
Ao3wAixZeR+YBe5SjeXEC6cqDXpZRRujQp86FgW0xcpJN1rWiF1cdClY/x0Q0Ym4Pw5J0h1JZtku
t8BgPjRK86awZUFuC9t1Cvy3ZMyhLk9of4bGWbQpVSvvtMhIdmZTGXtmkjxohmLYyaIdnkwUsT2n
lLGnT4jiGzA7HJq0B8BMSr5y8JZsZ/ZWaNpkUNatEm/wwhPVP2MPqne5RgGwYDlzwJccMxytW5G2
bd6lYK6Z7ZSz7ciKYS691+aorq6g+lQOt+8/QAQb674d8JDPzjjyxkoGbWGB/oPiMiW4xm4wiNa5
JPKtqd4d+b95yL+Vgk9+pTVz3rbQoz2ZZ7T8+FqPtIDhq/8R+svmIC3obYGWVccdKX6BNoYEnTdY
rvCe9bUC6IKLn+O0uOSVGA0MIMu7wfS04QlMkG5EMq8KL0zef+9+F2LoORWjHrZdWA2IwwoDmgS1
Z5V3lVl4qnhLqO5SfsyabuUxsHigZq5e2FpRZ3DEpyFuXZ28jeN+qq9GdSms2NNIvRmE7XPjf8sE
znFaYZ/GVZ0M4EnqVeCEJ6qvksAsWd7MrmONxuWgQINMjuHB+JM9ofB34N64SS7VTr/PnzLlPsrn
73doIc6bY7SmlDC7EZgHK5C+xiFrgPb//tML5jfHaPUVcWxH1dMpYaDMak0/E/dp8uP7jy/lGuYg
LRLzUjUWiCA1ZAJ1nzzouwxcNN1LuY9Q5SYryf6lSdw26ZOhiyxJdFphGLt5SPu7MRdegk7zlUks
2MccqDUy6uRJfZvEPTvIN3uLfOJZ3+u+OnTH5C4947lAQPyVfpjHteh3acdvv3+aUafX1pignHgy
G13z+5RTv5Lok/p+SkvrNXvs2dTRsmTEeYqF/TSmuNdtzY9Tc2U7lv78zMhtrpqJ0x66LZR2Fwta
HZsh7MOVl/HCn5/jh8IeeVeunPysJtq5fW0cLdp8EK1dSb4tPX3+PhY+rb2C8EJROyVUe/LK/KBD
FQcFjpffdDdhxcrpNrFZN1sIhtkuXknGgUdUP4Tg2tlHHWBwpcYq10SV29PrVHftSYGIjvZqE6c1
2j7zyXDRGNoEscWSIKrs7MHsBw1irDZ6Z1cO7YJ7+ut/P83BAdFMlJOEnlLa956IbmiPRlRnRCNk
l3fmWrvkwittDj8zUyj+aGFJkUwsyE9mj72XDFJsRFY1j3VC0m2ROmu3x9LO367JT5Nq7bHTp7ih
J1aW6S4Fx5KrKZO7UKQst99bxsK6zXFjrW5IqWUkO7OWtTsGlratjHviGfFoBoWtrUllLfiUOVas
aiibGLjWT6aEdDg3ebnHCyX9oTWQ0+yi3M7cstath0EJwIKaRH58P7+lcWd+JcuyfuQtBzpMFOyR
V6q+G2NTQsIzYuq+qx3xHJdOfbKdcUQ1s2lWC6Vfw/7YHEFWmpE2JtTQj5rWo8deo0Z1HqHjJdzY
yqOr3kM5DOrgDpLQVgV+EjeiZvmPPQFq75U6LkDv+xVYaJFmc1SZRiZwoEDw79hgeLcp8seCQa4g
r+mHU3X79oYqxZ7kdXbIK/DVtSkoypT4iNNkk+Ih2OZOivgLwWQ2vfSl9k4jLd1Jp14DGd288Bc5
X21ev4zgJkRU0iOKciT028nRuqCuBG9cUKeyHTNMyYPaijQbPzCoWSaKNmh70KrmxKipPaPy3d/3
ECDYRzm20zW5SfctUc2vVDmhDVFbAaA046R5M+NxVJAuSKDemndMBllr12scuUvWNAuShspODDUV
46mdUta6g5JjYFhD8RhGMblrabWWrvqbFfrvmllzbFtXKCBfISYHOHJ0uvPTQ3iTCXB/+y/1TjWu
tgVnuua+Eg+IsA9euYfefWzBkxdvY09s/wjvHSHDGcWiNRDaQuhjzSFxSmRTyp0evMqu5v2eXgfw
7t2Y4e97F3QH/veH2fraqqw591pkE6MmXNBTPhUEbXopO5pxrSA746iHfCLQwhpwhFRJPdR84DgR
BKeOn7flacotXzjWT6JJ6ifRCEW6xgZVgLwxGTPFfZmXzzq9FegbvNT1yjpApw+sBVqOHilWA9kt
jccw6+4t3jWQtYtBWKSio+rUDyeVEGqnPhXjdmhFUITtnzThsVs5YwnP1infivvYFWmF7vIm3RE2
Wi7thPSmwjlTEPWQcpLnYmJ/orDkXpkZa9gc3fpLQ/TVaZnlFmvbFHbTGODshrKHN6F9Z+9YstNc
PpXO78yqWOYKZAx8pjqJ8l4k7Mqj0pAPUwT5y6wdoN0+jem1UI7tlqhumEjFSKs7dI0xTNsxzkJA
VHnL0qCNwKqFDEWErHrmDJ0Xy9ZpXEoVmip1o8Ysw8zpiqBlff9O0hIStWPYbNJagI+Y46IbowiC
EyQbrm0pjcFXBvIqLieDYSA/gwvkIUxGsnPwqTdo892kNCPnR6cmbZtPlrHlUGUVLuKB6h8rESV0
ggztXVQOcNcFDgCiAxBH+xmFV9yQqS+0oEr04SFSkIiEkgnaMSVY04dROXwbR3X7CpSgaQQSIum7
Bv+FeAXN2n9wdRIVFJOIoaSJKtgrBAu6U2NCsLu0zOoa1vpxIDnOWqw7ru3UapcPhrVLpyxxLTCP
ARXYmxnYlu268EsIvV80nfN7UUHSkWT447Bv4z7SSJW6k57np8rIkm2hm9oWNNggkKsSdNbn1gBV
z6yEP0wdyIkAZLQRVZY+FLloH0a8nFrX6sP2YpIEeC9QLCF111tZdKkcE0krmg2tK6FU8VYmyXBs
pS4CMpY9FDyH1u8lt48OxHnfKA3RAj1xBury0ELfeAHkTY8zZELLzMNhetNC4M773CmR9gOnuTlW
17gy75x6gHi9nZjuqMzKEyY9dSb02qesAVljwgA65jLzCDNsl/bOOcnD3qNxZ52Y6g0Q50tlv99Y
I0AXRrTq2HYaaKEYSc037hABtk/Iej44Ff8wreJnbKToTMoqxw1JNnpDqBw3zcpfpGZVh4YcCGDF
Pao8TpFfTacejwOLMh8MIpHbGSmwRqWT7VskIXYD9FBKl3fxsDG5tD0p6w+VEecQM8uB/hnIpKmI
6FbHHROUaM9xh7ZOtxp28i1slXnViAaGLF2lrgiB+ovopW84QDr9Y122iUcs51z0yUdt8Yshh/Ea
1QX0zlRqHrpWe8uyyfDMW4XDiuWwGxvrY6QCwR8v73Stg1IFlN1cYkn9oSoj3etkd3OD5CdlVrEv
R437FXPu9RhmV6dcee0ofyequIq41Pyxodo+7wEqz1hSb8xELzbmDWdOWX0pSmiFgxkSvd21/l6W
sg3CHPdl4oznXHN+aGU+YO9zc9+1+j2UTD4ySQ9xAldXRNMfy+5BH0fT3WDxydWKMNuRgr0ARkD3
Q1OChyZpNHcS6IFoqgjs5pyrIMGSoQ5FX+oJPQtdHcV+J9qrCPOLTuICbhL+RBbhr7IvR5dqabVx
pFZ4kQxLvOGnt6waCt8hxU7o3T1tuL1BohlY4dJsui11+ksRVo8k6l5Mag6e3atryBLw7LVS/gJ7
G/pTHXXlTH8ZefioSPzI5Fh4fUijIMFuemNHx62KzehcWGkaEKuz90k+HBCXULcAYGw/Gjo4ao3q
4EyNuUlCy9yPeHTumMpJMFHRe6kNhs1KDO07B+T0biQKREu6jt7VFHfna6Z3mhca4lcSluWRjzQ6
t8r+lcToFG8jeoCwurrkilvnLK6JpwRXG4tq0aYwrAfORPzYhRE8eaFCX8X2MYra31GYvCRT+MOB
YpWvN9GVm3V4GZyoPJp9B61PrM+xlLfzoZXdtmwtDfKBlbibBsFfizA6VmO/yyL4dDMm4zMErpBm
1gnePRV5YknxZoQjytBh/LO3tdc4zacXXZ/U7zaNh51eFaeG1AUkP0YbJmY2OGxJVdBAshjt9nby
kDtCc/Op44ch1NBhOvW4jmMovLrUaCN3nOxNU0H+KkU4GtO+udq9rfaSZFBob41XQar8OI269SvO
BCduBYEKN5YAbWo8PaqWclzuIAcxIE8XjX45gWgzZ79El3ReycFxL8fH1mp2Va2B/1R5YQm0sQo9
OujjJkPFxLVCB26Ay+lRl2Hr160zBppmi01aDo83aKqXdebBnLqjNLuN0VPp9X1eBAnHOTXrZ3Ck
NNuM15VXOBmOYsaDQYL0gfdnYYpdnmi+VU7iwKqavdtJPwAYbMBnVxKKW2HppXHeFm6eNbidGrJl
fVphlsOfzMoraLhNRVCN1h3nyb3GbIkrdvRlxPy+K/26Rl0vq70sHj1aN3fxZKPEwyawL6KCczAr
oGjZ5JlK3iVRfhLNcIphIVzH04Sb/Y+4RR5xIOVO9VAniIWJts++RK9IVfyoyBhCDjRGMWgA9XxR
uXliXABIr1+6jt9Yg0Szq8OQviqbnI1iBPshZUELlt5pRE+SBIoQGuGbKOeBSge3H2CVuIFVJM+Y
8rFKKFR/aO/GibjgZLzlgwZivrDYwS88KQJmMAkdCMX0Y15mRyLqQ1fCY9rZyy2YS5jYhI45BFGv
ZdtUC9EBFesIDXkYVAPPUXpRmxKpxbzqthVtYFi2ya5y6KcA8dER60K3iaw2MSkCI3EOpEt20NMM
gEkN7Da+ooZzyHFw4joLRmYdLAEW50lcqqy/jDGoY4Xma0NMAxG1O1mhxx7sn24V671PNeNc0H4A
L3HE3Lwhg9vxWnPDWirQNoTlpRhCMD5Bes5DHmmf2MC7OvqdgbyGS8S07coYlDoMyu3RLq3Bll1U
0Eyo92Fhu2An3tZl9bf6tLE75zI6qvElDzepDRfUJ/G0M6PhTvSiDmibXk02XUvIkUxuTlXhjoP1
glZfyyvb+vc4ldlFdT2anFpWCFdqRHgOcOSda5v2SWtl6SGKiFCbQiNUnCSV27b6eLRUA7yGQVCe
scfHrM4rN+obB2Vay/RvOOsfzmCC/JbauPNzKbfaEO5JHAWdPZbboTdTX9ONY0bUDjoEo8+VSrA8
FABw1JZvz7fSjxwCHwmTl1NNt7xk93pjPHAn9Is0A9GNNR1Knkeb9tbGGnbtD16Ob3iMxxCnrFov
6+NzCmLlvEsCFBHjZ9wpoJOTGEhU9eSaRa/Ab9ndx0I9TiRTUMvuQ+5S3dxNDN2ewDnUG03BVHnj
gJCuGBHKQUXtHFoJiMiruvllJMzZRBk0C2L4A0OAXd8IDY/oCmGLTOtnyLEPz+U0bZNw2AiiJW/E
JO3WQmLJi0pN9yDKBmKgzgRAo4M3pHlVXpUOsJIwrPe6hnQaZVvedfu6z15Dk59jInbVOGESHXr2
LUdGu4ijGInjFqRFvSnDkBziLNvjEaNvla0Pl7DRH6M+utCMAbqfy3JfmGGIB7c0PZtUsBSO4gie
SkbVBElt6AdJWv5hGeiGaw1a79pw2neZjZhM7PQ0vU6D7Ny0SIEPwjXNRqgGhk0E7z0GZsRe8pDe
2WxIPQf4UWUXLyNj3lCY7zS13kWPin4RjZnX6ogDqz5DFsAOpct4dC+j6cnMks1oyACKT/Xeamq0
WAmnQ0SN8MeOs58TzqDKBNlGVg3mFqr1wWDUQ1CxXvgW1dMg71PqZ2MsA6lzFE9fgZR776bprHX9
pepaP1PpJnFKYD9U+65F8pCM4YWExXFK8rOOyTq1HtRyeAh1KAXh3fBoESf2ohF3whThIq08rbH+
jDktz4KZfhiFoz8K2kAxGUweQ7wHLyXZa6GT7JECNfcUfR6ZhAB33aaaLxBCn2mbCL/Rqw9rQC9l
a/hSWptcCiMgGrgOk24z5YbfljjbvMqKx9yurStxCj9k1iUqEB4KpOzRRwJNXTRKZL0nHRzQOkns
vWrq0s3RZwKybHSiNgEfFKKpMnYN1iPCy01/rNBMWbODXVlPaK6eXF3KyOu75iLN+qwnOJClhd2e
RORh6V5pg2C+iQGmc7iA9Ks1uJrDPF3J7dRgcOzMA/LHcApah/Cu/10VGd/FqJW7vA7pgSP5BwgE
WuZS0KFdEEPfmXnhVXF9pKm6r0h/cjLaePmUbSfdeY+N5k9H6i2PDddq+QGv0D92lv4DtwLFYFn+
mPKk2UYjueoDf241gNVFn2+cpvOhLemnLfUyITz0TPhWDcVDh3hTowe0g7awiD6EE56BefVUpqjL
2sFNaw5W+Xq6FFHxW6UJEuNyhFAxUAxWV93bqlGuoGbrhwaIYgrwT6rC/CePUsh+AX9VMaof8STe
mdROXadtHvI62YHv5bHjyUWPUo+DtdKqKz8h8l3xHq+q8mw41U+zLe8k3lXjlP4fZ9+23DiOZfsr
E/XOHhIgSHBiqh/Ei+6y7LTsTL8wnGkn7yAJAgTBrz9LOX2mu2omok6ciApV2pJlmRdg77XXpQUv
NsSHgGyER1jgaqhEoyCv4N8p5quYZtwYUIBknh3pRtL2eV71d45U7QdeBt/pQhYw3cCMCAhgjj56
8mVPkKTg+8lSltfGXS8wyD57gXc2Chb+hQgynwqV5h6apoh5hwEEEerIYTO0/pU0BQaXNWpK7H09
eRuYOTtLc+7o8GhmgaGaGwv7XeKS6BR9LOfPjoJhDa4lpW+q+gFdwaPw3ln+6eTzuhnQDUWusycj
9IXiU8/8QTj5Sy+7j7odAOs3iLGrq4ci8FqQAS28LsoeK4WLLNaJPM3jaBMy5DmuDoYGljcYq3LH
gnwW7rBux1U7tbHs68SnIYy8TDnEPYmOkHEijc9fyWEVGPJPq0+vC1/XBw0k5Mm/b9lj99agERTe
mI7CS1fX3ZYOAI3WfQRlBp06UpsUR5Z94G1Qy17C9gPw5Es1uGdul2Sh1QdZp8eqA+gyTIlaMBuU
9mMQoCP3Ku2q4MqaEOORpdk2aMPyCCnT1lMHQ90DnBhAFu+CnZjdZMnbJFRjhusiXlSRAskGOovu
zW0e/JHulmnc+iKEt62NtkFToj9BtVa5WLlo27DtYpUByxmXODGHda43Tb1uVj6peJZy24uX0ID3
UzyZtRDnmuPedYGZ4TJ5qNz+XDZNWrh5RmHGtEHobmw5utEehqLe0m/yUWzFgNrGuaE43SmPNclA
n2CNC0K916SNth9evqB8CtKZVW9W5u+mQOe7wD+ErlvWfoT4n3BozFr6DfsWWtOie6O5/ug0+yZX
/RJE9AV8+pg65FmAWp3UUh+CHFhUPz7ClsYUQ+zn5UNR22uv8o0TaDf2FKqosgTWLrCkjC8Btt6e
/pR+fSMl/+J25aZWIqmHlxmB993805dfJ32bBgJS8KuJrqyu0O19tfNHw9RmkYjbJc9SIoWVQ+UL
dsVgHzVMJatbXZSbsefxgD7elhHuRhBWlf4sV/qjqPjZiHe4IR0smmU+f0Cxe/EGmTBbnkPSvvdo
0ZBBF54aKy4LlFwQlvPvK6SPWWHM0cf5MhYOgf6lKUiXhGjPR2A7kzxWQbjzfIIoSf97QX+uwa6d
1XPf3CpBvsqwx8QBSBcZ8YYkURzOZlOUMPy86z7R6PHe6DP9IL0mxrq9DxQ873qoq7BakU8nOISU
pQgOB4VLIxuvB5ruPfQyo95WuPOl0oHYL6tNilnRdG7Ao4VT4lwWab9eevs0kbOBPYCE0hsnoSjB
HVYHhKnHI3y4p59O/tyTx3wQCcxTkgLOuXV/nIy/72d8xhY8suk5rPyYdiptyGfQrLvCOBu8f4GL
r9zkEpUYu97/yjk6O+jMrfsFgaXJ3PKdlD/DWcKdFSUjR+grm/3YLPMDR4OniTpykGLL4d2vR7mB
6fCe8GBfBDYxodrSBrERQFi64cc4NTEj7KcMgi1cyndVRLaMvvrIoytzhXJzSVbfpOhB2QAVTt3G
rYUPpmkeIz4fZMewK3oWpDCgyvW+wjCy6/qMhLiAA1jbYBkDOw5taoskSAaErKbbiZvjJKcv2k4b
WS7w7F2cXU7UnoTh+wwcD0tKtpjwMjNczu26cdCEDQtSLQGtGP+b18KI2IDbEn6tqh+9n6cuZc89
jHsG+YEWAzevifM2OEwyfw0gG1YrhNUA6hfnlDveV0+hc5QvS/feh9WZIHyktEGi6C0fcBnlOPhu
iWq66r+MIWJ1uggFJpbPVp2KkbzYyr4NTUYRqzqMGawOU+UfnLH/WudEZxQ9eKFy4MoMFx6jedxp
b9sVYKHmj7OCG7q7cBfbbvnigKqPJrp7rIIHugxPs9ZQ1PsstgVG4F136es2jIXDMLH0glTMCpdE
GcynFUf0gKEABl7LvJFWJtq1MM3RB1V+Eg2VMivKF4GLJ4fJ9iZaFIzs6bwPcEfVek1KPsXrmm80
YD1wBgKATHOHUxHqzdiCmZS3SF/wLqa7Ry9VqW9aoOTjhk7w46n61AWgzZ0xIUiVImufLDi/JTSF
PLgGBERB1LirvrtBZ6zjcCDiFKdfZAHPAaCaR8cZIEo4ATGsRZ/aHP7wugN2oTc9QxlO3W3ThDtR
vCM9foviLe3ZNeyGuM3d2PU+F1qfg6jajmLYIRPyFogtMhPPplpSYMmJ35yYO8e53k4FOTs5rhKp
Yn/+UQfRNWoPTfWysHe0rQAGxJk5EiVtKVqoPLq4MlNSjghVRbYk64Ihqzs4T4VYBLEQThUol4U7
bklenXtyKJuPIT/XEBCsoip2k7qG3AMdfT+EU8JJG3vddSofctz0E2ib8Dce9AbWChver6CtYf8y
04+oqn8swt6wGXwLGQpXgWA0G42vc1+dIhxbWrFYkTXuXXRKC6qhGp1F4QuAi+4N7VGXgJCDGDXa
HUMAfTidlU6INwCmL75FPo2rXr40flbfYZa6/HBEBdABRIZ6fHH0gxbwyZc5g6tafQG36ryAQRSX
Co1dsa+iFk59Hx5DP+qNL4Prpap1gk1ROKly7KHwF3xgtztGWmD4IrYYqmANhKQB57F0abGl6ikY
MMB85s67N4Z7BMWklW8vddhjlKLPrCrR10T1cZT1T6nk0a2C90F1EUDdPt91hL/M1c85n7/2xAXA
1n7NJ3RLHihsTuE8w0rzJglsG7T3JTfi4EbyaTHGfyJuBCnHdR4Ps4+NQ/Nt2OwtmuOxPeTA1/N7
BgOwxHFHhiUOg2eyfllxI7sk5ZBFO7nYFgpOToVwN9YEGS7fm8NDFPe6nuXTXX60VUi5RuvuuVkT
TeTrUNuGoZwP+j5p1pWx/UzQd8YRAlFh+FZV/Gc36ECdUE3PD+MUmqutZnBLwpK1r7wZy/fKd4CT
VELRDZlolOWNM2R8VeRbtLjXsXCc15CW9CZc66oND6u8B6gMKLyYBPn/IhOxP3tioKtTQ4Sp7mmR
z+N8duVjxf+Cmfi/E4nYn/0uXLU2LgsmeipYcRBqfQbd5OUvJqf/65Cd/TlQSk9F3SL+E3oFwC2I
Q0CLsNZrFHe9K/5rOPvvP5b/KD4hb2ht0Yvp7/+Jr3/0g5VVUao/ffn3577Df/95/5n/fs0ff+Lv
28/+8t59Tn9+0R9+Bu/7j9+bvKv3P3yRClUplFaf0j59TrpVv94fn/D+yv/XJ//t89e7PNvh8/ff
fvRaqPu7FRiD/vaPp/Yfv/9G7nKQf//X9//Hk/c/4PffnrVsuk9g7ur9f/7Y5/ukfv8tCP4GCwsw
twOGR6TYguNjPu/PMPI330d1FnkITuH010hb9BC3//6bT/4WRkDEQp8zyjwWgDEx9fr+FGV/83zP
jVwaUTcIfBB3/u/H+8MJ+ucJ+zcBLK/HrTH9/tsvQuU/B8Mo4HyPw1jBZ3grj/t/1oXA980YF0B3
alHjJJNFPbSSCl1pXToPeS0ylO5nIjxnZ7mDQRAGqSdPzhgCgI8OL0onm+hgs1B2PHHnAOb7BHT/
VpcfIyHOXxDhfrGw//xpI4LjGYSYcUN6+kde1MBXoZHlGqUBy/nWgTdEgvUF81BvSrqReFvSFd9m
ZsBlIYg1WTACO3nYXoKcNbGcgEmh0Fti5poGWFl1G20LWGXs6pOnqyEDZf25jobgVvtNF/tqsy4J
2stuN/fRtY7gC4KIueIv6OC/RId/+KNgOwL1hutS7y7k/qWL+xeyV8Ndy/VgUGprjfgIo2aF6Mj2
rUCmzxZYgzxhHoVOBnET8UAqDAmBmd7LmOp1wSga6NqMOmGYiNkvA0oek09HP2/ea7oiZanoyKVs
wWkfRGM3ptFiB9EJKi1uo2tQOa9wVNGHmhDUx8tyZGqNnUgNWVSWYC3A27fHR/LJDg1CZpd+PoLW
bGMtKsTerUu0c7vgENVNGlYee5arnZM5H9H8DuFwRCnlhVZfCIFTQ+v3f8UF+S/Py389drAmwA3C
fOYRFrjenwU7Q+fOnowIYg0XjJnpVE4YUgMCLFCYTC5KJTDMikuHlIOUhkP5JZfRENuw41+JoN9a
09vPmmHXnluJ3p7pEw9QfbPw5HWtxigBRwy2cxu/sF3qcpMVHlgCIXG+FOhC4zyd/SZKIirQNOnp
bgnma/9lwrArCWeA22NUoAFx8qMioEYyDAU3jS4OrsenAzXzrdFLCpYKzHoItB69i3banYdvFb//
7l3PoVXRbQjyU2m6tMiHcN/dv8f0gGVQmUM9HYIWhhVamKsT9kM2C9YmuizcQ4QS+86lTkWj5UaN
5sWOK5iYdkmROiuynk5prdv1OLcEQtUxQCR9+zNEdM4G3C2COmWBDc5cTDtH368jpYGass+gbORG
jBivsjKUiWvPzEQoFqpjPj65A/Arr1pHjG/6z4HijQsdAv+NVjcNyHwOAgaDktK8jXRACgTHMbQT
DQ91h+A4p+oz9KigGPPxHqkiwExjR1Hqn345PTIQxPqox/yd+1viVg+RwD3MV/RtInxaFQp6SIv8
FBw1WAZ44xSTxh9SHw6mu371Ed8rCAQdPhA9lpuTweCceqMGm3U64FrP1pkssdPnV+YSQLUzUG8+
uhGkQ6Gb+FW/zXP9hUGKtHcKDMlV8xzVBQLZVDwNbh1DhDRtMAfeYdOMazA8mBxR3DaCpqoavxU1
2jzgxSkNHL0x7uQnft37QI69IkbrvzyGlcP2wMIOfCkOIAJVj6QBN3DwMITlypkvTblikV7dDdxy
4bnuuFU6u+wL4wCCi9Z5sYulceEBCcHw/XWyAoiP7K6gcx7BvMREFsBiJqr5SfbFMRwQwI0VRJ4c
sZ+UmTaNubPH2Gy2ZWiCDXOZc5iAgFO2JYuUp4qjxwQt5WmaQszBOBeZ6qr9ungVyFV021E1x/rO
1UAATXBoy7KJCZKG4rKbASAu8HKKtH7LmYtrs5jcgwnLGoKzcQ+6X3gWbvGtW6FXGlVVX9a+yzEH
rJMZupBtvizTxoWV+UVVxQCszdZYl2XdgOSxxpoXbUZGMKTRbVdojyALXGnmzz0w4lpjS+CgM+L9
t7oqUcv7YSpZHiRDBJdvXvTHuluaQzMgaqXyNei9xttLV+7UL1BHtv2ugPCI4tnGv/RLOKZAKp9D
mr8OkvKLYVgfMMTusmYFl9Xv8jlWFZRtEcfl4TljtSdF/wPy6uUyDQFol4Z/0XTSu1zR18jQ9UjE
yxjqPmkVBGXtiJlITzDPJWZgQM2ph+hPzFcsYgShsquuZO5Y3HdA/4KuRPIRaC8wkdq6JDh33nSV
PX3TKrhBINemsizbXTXiI9YMGHU3QwKG2dvXVrvq1IzILG9OmGPWWz23xbawmJ9OmOKFeV5heEFZ
hl4GcSmOmzkDswntNQrHKEq5knCI9doQLA9bxGu0gnutI5mhR6s3PYIh0VWsQH2cI2iWMxpF75sl
rdoEfbWDjAvpn/5y6xdYI4yqw2leWRat4w8eoZUZHB+/xaljPwztN3Rl72BEgMvJS7vjoBlsenwe
16/VFZMi/+DKFm1yOJhj2NoT6i2ZeUNbACycfqLZwTBgmHYWFuo7kUsTRyHe3euD6uILMAb6tUNS
RSDciwjFEEcVNJHoqN8XoFBjiRcQkN5enNnb9JFGhSQ9ex4W9bNp4XrklGLBVsHMdmgwtAADSNyp
xO0BJwMopOmGrfWbtK7yWzDnZk99SHs7EADvgdxpV66IA3U6ARKVFafy/jCVFI4eDcWAxZjT4vru
ISADsLviR+B5+ZlOBcw1Kdvkq5HHfNUYMYdOkFQhuTUgLj327eJdaVt+D9cAc6SuQS86lmHmVAXN
auFUXys2ppT7Z5dSdl0o7R+IxwEnRlG14XLtH2cJRMeyBoa3WLQvxZ254xcNZCGCDTAzCfLIufoT
ZE2MLKfJFvysI/+rAmSyYwZv2YuHfz5YgMa1GIOs9HGmc0yl4kj7P23k+M8eesHUl2WdlXL1n1fQ
tPernLEQg3ewVwuuAWWL+WJq9hgwOTy33nTnErL8OAKfAfIkYghava0Vx6orEEzhuF3aehjiNPBH
SRlYfvEEyxeY9OI2WdqxvXA+2oMfyH2B8vAsJ34Sg/ejoLAfL2zxwoiA6g+j3h5DmmR2gdPJ4h3X
mTjWe9fBndRESxmHbvBj6h0Y043Tmx631RRQoP7shwsUIGt0Ox4KSsbDr3/9epgr8GewDN4Y48Mh
7GTgpqT0sIi79a7x6xjE8Wq31DzaDYphhedlhdpubFIaVfSVF+rRIGzrtfPILer7g1yj8tAOg8nK
tnqJ/PwbM9284yhQGFfB4ddDVwLp68uZxRXw5FSP45pE7pRjAlX2r/OIHHFHFQ+inqebFx3CsUUg
RqltAj0qBbUiXQYURQAZFJiCQ7poVia9ESOolJ5I1/GOYZEMedcbV4z1GRxIOKlo62dIyhpjELPK
03xXgmh2Gzv3HN71tWBWkWTsgjpxHBXnQ92eoiBdZ8uPy/2hixYRD+OCeNy26M7TZPcoIvIjhlrg
yt/vywnfVquYrhRtP6pWi0Su9VRP/bvrr0MmzRDhNgyOazAhPNVDKN9qGFwri+pbWRVVXFelzWRY
h7GPeglAoV2zXOOslrIG5YCNVyhuTex5DSzI5zZx5uhE8raJIdvmu8qD9ZgD3sbOYXGHQdlmIMhr
CFwtk6lZIaPAYubxqtp0bYAErbojcT3h6MHP0Nz1FdHGSJ70iOqInZXdUb0lRdn37Ht6L3XR7QKP
d8duBGwYtt8YyIGo7s33ZioogohynXKxIuSuzD/Wxv4sTFjvJjrDJXO2H0vlDinty3CTN0ER+25x
0Ogsz0I6GNWgqolBwYT/TNgfcyS3XUJvsWDx0juJp+XH0JRYWacCQy9gYWEEqqNxsaMGsw9fcEdt
4ZaXdbYbr0Hu9FnL5u4ils7bmkKI09IO3d6ZKnXAEuZsIS/airV3YyvqYlcoDDbIolOQWa84hHLj
jgo1x+p+QadjDp2nY8oN27MhOGDO2sBR9FPWoJ0oH4Nai75nYQTRXLw61wRX4EJHUDPNrS9b9HXe
ImOOILpLVOfxzMP3xS38x7WS33wQz9qF396KtS12yN55CQnzL0DhwXlRPpIvRPGjA8E87QoozdsQ
iUxo1vOkrGZQT6zY2xbcEs5Bvhh4P30o/rhiolnCKPg8hAs6sPxFaqjfJRSekIPvPPfOgmuazIQM
9+oo4zC8L92wfswlO0ehW+6agOijWAIsAIsBZEdZiV3JqsyAbBVNGBrxwf/ZFIBdRaQfMLgfYByH
3UxUCA8T4Lxw3j5O/qUbcG6W2SA8LTA3rIwzNBApulWGm8zZhMg+S7yZV1u1873MnTDoMVTJnVv0
jwhc3PqhQIdfRpi/SHW2RruHDpwS3LSuBq5MHgIY8qVjPYPLEZEPd1VhimUVpUkzLymfV56WOVit
ckA1kpem3VjfdifdQGk5WBzUSF7MEsLkErSR5D4uWos5xqf3sT6AdDD0+7EOGoxjUhA3+MYbUnO3
XhwEh2l1ifamLv3nIZLtVhTlFQL4BmOsIIoXLTEO8smxVkZnntRYoxZJH0A/2641e52Ybm82p9dK
EVSlGrdnUG2N66BlCJfNhBoLy5zwoVJHRxZ1+9KRIIro7q2ww9cIZ4KN323Pz6wf84QYUJWH6Vp4
po0JDm9Cmo6fWICWR6pcZMan/tneH1aQ/tE0OfiLew8raBQmC8GsIOwARbhdD+piXuxMg6lf2Jrx
+ushd6AZwE70cC+SurvxLgXtBJ34Y9E743la9bHD9CGA13ALDMIy+4lG9WlaF/UA9pl368f6Ztyu
emg50r7KXrFj4/oPynfUdek00koqyBSqB1v6/BkuBt4xkhQtno8pY+d43xc0Oz68V78pU/K0HdzX
PsAtznnPLxSNZGIiEb2NUqfh4IUftep+hqoub55j0RdbisW0vTex8+hd3QakDoxx6h9+xVIy7/x5
XLYK+0Tc+Fi8payPIZ9n7HRRHQsSgZ4ORzPE1HVlqgqKjmu5u2SM8jiGnT3MfH7PCfwfwmhgaang
L7928FMeZ+R/YviMZXjOH2a/fYc/cRXAbUFJfar1deww7kclHO25CKujV4NL7AQrT2YGMwg1RfaZ
upPe5pgLtahmknkV8Mxw5JJM6yxSRQnNFusHz83K6l1dtJ+Ke18LQEavHaxC0spgxWdWTxkhptg5
ArSQmvFXM89RZjA8zTAS25Z9rr74HuSzUyBmMIjIcsDOXW6mKbcPS1gli4YwTkNTsQvB0Mh0hFYA
E+0aBHWbf6Umf8BZWRA5CauydglxvFgQ7SbTf7Xrtex79RwtVXQZKRrIThdZzZZbOBQocki1Q9LR
NgAbJQZvQCSOMV/MvC7HDoOesWyml2DemaqPtiVv2qwXJtzpwMLhj70FtRe8tjNMKzn8ETIhFhCC
KLj6XR59upM8K+mtT8YPnevg6RdbX3BunNeeA+7wbVTuwq6C5G7lLgZsaLTVNHyxYwOfp8qUCY7d
yQGr+UYlmJDgBTmZH40FhtC++1oG4DI2XX+c58lNgvA0As7I8nWEm3jB3I0KGPz05uBSjZRcfQfk
I+E677A2oU/WDA+BNl1SY7acVSgMHIgpoBvbFNNUvYDhekCamQdHkZy8sRxjKtIMPzpOYFkxDCuw
Bd3EitkwXrpBZTVgv2d/DoFrtAj6jYrGT8D6a+KOenWi6lHEzZ0YveaSvNTNelsnFT6AX/6SmxDR
upP7HRuKkxQ+xtocU/cbJBBTPGFn3yOLgabWYR4q9Ds3SYFd3jXBeoMC0y4hBCBFYC5ebvunrnD3
ut6KiUe3AHFsXxzs0Z2e8ZVBcvYcFakPcZPuSnFTo9LnsMPk0kN496vOabPLK16ngKSa16rFUjyG
dtz/epa67ke5cufy60kbQrLg1C8CN772qTr5DjuB/rm8zCNTZ2NdhO2Gq3nJcT8fhtBbgfLhy2UM
xq0LbmSqXtHi2dc890CHIISjFp1XFK7uDvzx9gt1+/LJ88z516toPlTgsXa4HHS1vjYtt6Avm3b/
64cm2j/DNoZhSenMMwdJ7terIj1y6K9YHc+Bf6ch0hfDl+9iRGbwPAwvvpleDGg53AXT29QzSYVd
d4MwdVwrsBXAX0gIG0BtqAhI/MN4W0KVbyMfc0g7o6odNG5mHyBJRR5QZQL0Kx2QIaG12CDkYknc
ICdpCN7+huYoFcCHajaAyPK95eBd9kBp6/DBRcb3UpHr6sJpB1ls2LiJijZOC4pKDn5gNnMQyWgP
7sroZLwFm0Fghlmh69qYnGSKMRXDtACchbVfY679Qz+5qDLBGcarFlDagt6LmWfWbMA1TRoebFC1
gL1jsdRUoXdUa7RZZdNcBj6euzB4gdVVsZ3nO+F9kA60WCelamTnhhEYIoiGBvJT0auVd3UV46jz
/QrTf1D2ghEFDZHNWSOMcYP+Z7gi0u5thadCbIr+VgqUhw1OKUg5EZzJ76ewX+l6nkA4jvP+5NbT
t9IvwGKa3Dcd4tLmIP0kSkpkay45bGlw51lLMR+FxiKjgJlB13WyYtL7tl69TXPwEBAVh5Lkx6D8
dFTw4Y7jHEu95nd10fsq73oJzH352u/rvMgBOcmdrQv3SMumOyAYOb1LP3fD2o1JrWGFJlCmRxr0
AxlBJJBFXCIaWbaPZAGx1oOoWwXjxlbnkgdwotcOUuJ1UxwduOLVtgLdc42wVRCJ4sF77zDejn19
90gNUB9EEyhNEI/FvIxALqDYbfOyBUkIzA1nXZ9rSDtSLYsX4CCPrJQ90qDzz3ACoWMBIsdxpWPv
dBxoREA76/rOybQLw/WqbS6N7wGRWGUAwhjWJcsgDyneIM36NrUmHnDWHVSYAEuDB4EJTYyKed0I
wafT2oA8wcUWGa7e090SSLC8PumxUGCzV+q5Is6Vq2/eWNFjs9hUzT0BdlnT4wpD7kR0mOF2bZep
PPhKFqwjIke67BrM0bYhEtpxEGVSwcfd4LB3AJ0ImCm8pB/IsO27EiQi2fSomJohLYLqs2gHB2wu
dS4B/6RgrWJoYaF+wj7VC+9AG5QMCwVOjBVHnWm5ZuCVySPIyGB7QyocS9u5G2hD1R4SJxP3UiJx
QiVyDMA9CO6JGjXC7l1095iCHVpoGRMi6qRiDskKRb5AccITp6Zn2SicLtZAn2bcHDpGaMIWEIll
wVfMiEBfarsASiUPBIFq8J57zLzvOPeDKs2ygTc2lpZgWAGJ06Ovlk+gVRdHkDHzIr4dAMlWgXzq
KSjCg52CIyheR4S3QAgXtt+jMLwVnjdsi2h9UyjMgGgxzNAzz7vVxCt3oPGquImEk6BqxEZiqhbF
oI/sUOxgSHg8FVyMG1cBo+1zJ9oZEUIm1WMSBwJ4nicAT7Gh1ZCBN9VwMkjjg04L7SuI9ZvWb8Hs
wAcdK9gmVHg/Tsrq4KDtq+nec8ihBnGJO7jrLaDYeMiLr9FsWbpQgYFHuKBw8ZYdhV5nJf6yC1aF
q9pBtiZ1oL1CNpKRy4FjprvxYe6BVfW4adzFnHiLkhrbx5y03rxTvux2gw0wDYCbBnayvtqIKVQn
LcD9iAyOHfAIEs7DwUiDzEawrKCxUwfMaB+gk2624FcVx7xe7QEI5UhbcQydFXx3rJjtBE6r1fPN
GRsXLHvnpQWQeFoJWEaVrV10O/yFitZJXVvuHPrAgDjsew+NQwnQ5RneFSDp5g9RrrtLZLoneHGC
eTOAPYNP+zZgeUhNuPT7WX5Z3NXeBkjYwN6cNr1XyKxjJCO6cdPy/i1W6zt1oo6xmUdFmD/9qoE8
gTOU5+YLoqLvBMD5sW5AQu0wXTj0KDNMNbRPiwpsLKbo6CIUB60b2iA2eO9eOLex8FS3xak6eF4P
6jxVWZljHlb4mA66Af3uAaqNZem5UFz2+X5cIYyXKxpmEtytyDjZ00ZeF9GfApikZsugh30wBgCC
qZGbSk1z3KI83kQR/+xQuZi5MamMUBGaG89hB7LUKzlriw4wyIEDjRb8ycEP3xwISC/OjL/cFfC7
G5YXFE/yIUCYU8JDVBOmYc4Z5qmvs/ZPvonmhHqgxC1QJI8FGGdaWLmTfve5ON6lgCQVdnJuVgng
yn3IQJVF5KKUiDQWSR6a8SEHs8wuakioGX+UctwavwbpZwDazLEMxyMUIPMEgW4k5HmFCgZWAohs
Abcm7SAR94RA8I+GkXKufzBW9BCB6Sl2J4whtNL0YBk9/x+izmzJUWTZol+EGQQQwKsEQrOUyqky
X7AamWeC6evvUts1Oy/qPtl1qjJVIsJ9+97LbV2Wx76awqotqF2LIgrgH+50bX6kNk62bFjDOF9f
mSFxGdaNPC0ld+osp9fUSNwTMvUUjM26t5V1SDsyeh0X78myRooAd7q4NpMcerU1sCzGQMykjKR1
zsIjgJIW5esM8ysYyx+jMPTbVBWnojJ8IvBEnpQFO5U8et9UyjeMnjDJrLNfwmjcMCsxLK0R5hnD
5LKPq3oJWrXmAYnE8RUzI9haa3oyCWHkKqyuGRrs6l5FSYBBE3jBnZKbZO0Z/5IIo12e0c5qHbCO
PHYRaXgVW9s4Uo7vzCubcEbKND2nDpllUBJn2NS1jfOIgwimdMXIXdf8UlTuAQ/ZZm7mcQ+W5hp7
A9EiQ8V+HBUVQDP9XpRiIm4pOGZpEu20pjSyE8KQXYxbb7X+Eij/M0r3jaW0yGxG/XsgA9WIiQpC
YgxbGFd65HAhSCLSm8MSlpb21pnJRxxPza6f0bk0K9mmZYMgTzoZo2yOllFrPnnqKZTWVXY4+1yJ
D8CzUYrkWwt060wFZOyaEX1Gm9p6YyLDnYTbUjUlYZGWy5fX9rspdf1iMdVrDAIsqvt2OznVX8tZ
s6M0aHmoGAw0//6gaYi1PMFdmBnumz11S+AdTc+Sr63GtyMb5nP2M/o011sn779TEPR8Y2M4Myvb
6mIGor1C6pfmh+6mH1qefSXIRRgQxxcawia0la6OZYQcWTCu9Ox8ryXJAxdXt21nB3unbZdHOdu4
KlptP5m/lcVa03Fd9hMV/HbJtM0wWvWhW4Y9y5rbPYOl6lTJ+p61DsLo0rwwrQgt9gE5jVcGAwmQ
jeVN/c5ex595bTo7UgLNxktFv23o5/fWkm0JpxHdg+DTmpYbYkNa/Sizg7LOd91YVLvKJbhlFyy4
EPhHhd2ne4216ZnDlmOyqPleuYL/s8resfN6by3bTixZN2E3qXgzOYa5VcwGQy/KibHlHAEZpVw3
2Om5MN8h25kbNdY/8YrEL9SwP6bVix/4NuWme/rMpgqH8YyYZcMjti+J9nR+Or0XiNI4ahBcN6ZN
3MHO+ottSpJn3mLjJHXvw6g9z7iq9TVP37EYfdiqeCX6h6MDK8DLYpfKV0KqQFdEIXsmI5tkTbot
zvGKoqIrTlEq33tNbrE1YyklyY/8S6quNyMSNgrdNEm3yPJM77T1u0Z5+TBpNDggD9gaZUCxWO27
WZm+NtdU1I3D7gDiDejLFlN2yDzv9jR/z9Y8X1RSj0H9t03LwHsOiGXj5le0aGezaGYR6r3BdrK1
78N1TZZDVjvN3bAo/wEJ9IFDF3lIHHFL2wz3dTtsV0w4e8rM+sTntG2pGTuHGaaaIssnnIPZ03jr
GU6GKq7esOw9MFq9UIptUsp2X/Wq9yPFxrDyt5wJz81mU1MDlb80bD8kOfsd44Z8UwvrA/oUFx0R
bQItBqWbTkak7/dVsV69GWvjXCMsUqn8bBn2YnZ0f9S5kQRuRrbC7AYWIKtbMjfNoYzre8eNvR+9
exwX85ngk9iT5b5ZFmMa29TPWFPhqYw0Q4NpXrzIkQfkZQLwCA57W0yvcZ0yLe68yp9kpF+Kaj/m
TnZBorcDgFkCH2y8HGBMHOyRcJxr2ZD7PanurOEM8bqstyzmBkQ1LlU6vawFTg2AIYO/VNG/1ECA
F0OJlslWwVZQEHbAXLRO/SGz64WTJK3VAVHlTgU/V3F/xIUMnFobw3RMRmp8Eo6ZUz2cAxOP9mL1
66l3TXmc+JiU1klJBxeQdefQuLhFyhKJHJRobxAQLanVT5CEd7NaKd5K/ahZEfK75hdtjOk6r72t
VjjiZECgIPJe8BcwLd8CijdU1FO9Fg7CLJQNLQnaBaaGKZo7cdghyEoHzk+HQYkY3WVSkmSHo027
UrLaKq1l/VwuaAddOh6bhSPcbWbqkDJyLqrnUi9zSA0LF8JsFKSEi42Sv9Fpf5mxafO15yeKDISX
dMY1S7n/TaWXvH+kK1b73DrPkryUKWVBhn3ImIO1Efg4Ktz6ifOoUy/ZFTJ5xlDT18mVH0rGExMU
xE5VWmrHQui9a0sOe5NUcUoEzTMi/g4nGYg0sxkNU+3nmdyWLHEllOrsdGMhJ/pUpfuqoUR0+jwc
0rW76sQ8r9hk/4k5GcNE8ma1MEl8eL4XyPvtuegj/SENsbfy6TeXIZ+tLPrpRnBGFh2lJClmFCxm
+nLbYyre/PcnyTG/eBphA1YIh6DKtIOqPD5Ovftrsp86Y483vwfKoBF66TWGCp4KZ60/V1WJAtaB
wFALXdz62TnxdzzNf62xwK9tJjtjbhmnidrzTRqTU6Ytb+sK9GqYisvcLSQUhuefxGkGDUaelWmq
7fOmBYdrvRMWLbd5tEmUSm9D2x/W2B73XGPSd9IUTXcudjKLhoNS4sVWvrXkIrQGRYxl3DIgZtH3
xCTck/k9kW4fJoZ4rNimw8Ylk5h68k/ZNfoWNMIPFlmAryxLwLQk4tnHhPyT6ZtWky2XhsM7XPSv
uRenWKp4t1ptDbLcPPdpclrQVf2iiWacAHi/i2oZNs6c/o2WRTwF6yzoKm8/96izjpNQJGFEssit
FBzmm8UsmKZoOm1eLddDk5UMO9rab8mM+VXtOLtxBZ8nmhY+r2je0ogke9PSS8bE1g6jYaJjCItI
zrrPe52hCw9DOBJneEusW8y1kJJUO05ofEfajV2LAHhyJN67TI8pSgwe6sxzAke03wlvzSZP7Ifs
0Z+sIrs6TirDUY+mUI/SO5Xcreok8U/BFL6M47vdjqfaKcYLFOLu1vdJgPVGhuz8YlQQFeNHT1Ig
8RW5dSupd1aDzRDh/kswedko9JPT8t+XsnPuTfF7XaU8ukK+GpXJYhfGH7El2ZHQmHeHEzGmwdnI
YemDyfjjVuw5dnulbXqKV273LpiX7DANLLqZ0FUi0wBzsjKwyUfjM7ab/JWC+EVG9E6zUR9Y5oTL
IumTe+gsGtdyATkmG00aUjfs4RsetQXHhFtPO7v9PS5evMl79zKje2+tMs2pafu3RYC0yUeXNaMm
OBKJw4lxT77BxDUHc5Xd8onJpCHw7rAZw8RVkf2JmzHaOGCVucDCum7Hc4tFCz/qth4uVrG6W3IC
BRET3E304qgbhdkEKNyG8v7IZOmPg5AfwIWs82QnoYeS7cQs0WX+cM5QYbeyd5tg1Lx2a2l8Vsqq
DGfZv5sOOG616g+N3Zdhyegq5mLMCUYixpCKd1OcEbjU7MtAywWXgLVBzppiBVnd38ivSH35LSft
8WFRim4qccrTkr0kQ/tKqCMgQ2vuF5LSKenidB1/aFFnnWxmM2QADeK62WEwh7eFYWJIPmFTzeCf
XT3bLRY5P+iY+9i29JvtCqL25frLMaJd0bhYYvqB44UM+0As0oNpTastNukKeCVe06OIC8hlZZ1x
QKWhadMTrUsRlFFJMhYwC3O/4j1PPQfgY99vWkpep0IzMirsq06ZWwG4mcLPJzPZltMyn9q5LZjj
E+sh2Irz4PnSeGy0GHQjC8CLd37U8Nei5xC+vMKJT3rhnec8nclJLvFpmpphP8cqHFoJUcuN2EfW
inPbl8wWI6Zdlmq++Vbd56MvRuXuo7bw3XyyTprD/RrX4nPg5tpl0tRPU6H9cxpz3EkDSQOf2T+i
XPWJHGZzUs8Xty53y9Mh0qS1cxib8H9P+Cpw2SCXaEgXVZRGu6xpjZMg3tIbKj9MFr7eaC3/LOAE
grlLL4vxJ9NrpuOEzkcMIKf/vSxz9sJ2LKj9DKkP3lASZ2SUUM31Rw7jlPrPTk8MGdLTKBPhLzJa
MAxYuBTS7F9jLnowRguihmk6QWH1gTY5Kyax58VptUc9xtU5EtjyawcEz2rMxaYYGz/J8s6vO84V
h+HjQLaCxTjRGEQwzxXmooPRx8eWz1YwtgmEl8qZzhxid7BkpFMc3BRtN1u+a1BBxWaFXrlEX4Nd
/5kMhI8EAhJwDN3YdCyT1/J4l6rhVc8UgoOF5FxmAw2zy6IuHDlQUjARN05O0LHC/0nRyPqmf/AJ
f7fKhOLjiIdBk+NXenNskwWcfIMXRrXffP/ltmb1wWHM1nd7ATY1MLbf1k8+kyVhKogSC10K6ktb
kvTiDKK5TgwF0SPIptZsde8Je93mFUl5V5lj86utdT8ztJ9O6dh/Mxcje5zqftQXDuFI/iBXxNIH
VfbadWp+5BY3uPlqGFRlSy8IXyd9t5GNLH+DLyKwtV30ef4rivo6pl9ePd7QWpGXTXPaW8wyduD0
s51Zlp+MBVjO3hkPTSvcTcUCq08rTS5tATixGXXtvHTG841TIwkljeUiDrnjrqjYhFtkx7VdH5oe
d1fTrG4rI+l7u3VapznqCyJ902oEQJNyQg/NCzxNJHlsvbB95P91k8b2hK/TSC8TzRA/D7GrtDbD
rqKFKJiQiCjxe9uQF2N4Ts6qGMwfhqlT6lHlqImwT4+/vDa8n/Yg716fyAOWgbOAjb9nhB3Ghpn7
bkmeEp51BVUNI7A0+mlXJW4RxHOLHB3HuZ+5XXmJo+ylA0UCJK6sj1rPTEBF9bzNpi4B0jB5T0ZJ
sYdMVmJA0FKGCjRUCMM/ZzGJk5a298Yzo1cr4cOJuxNp27y2g5YcXKhDW94+w0LoW5HbgcIpErBL
enXTLHvYi7c8EhtPA1b6W5t7P1qvxdcAl4nj0phYGwmx4bnAPTDSW5YW01W38283qeV7MmnJdazA
dHraxpxL8yMqIEXwxm/FMBAxr5R3jqSJfcKYS2rrdQlQ7bHKghUOkCi9kG/Y8SfirUR5XZ2Lg6Fl
k0GtU4IxhJL8ki62NX9cLHsP+4RJi2HV27HPdGzYbnLurIklvVNRhgAJ/FV20carMZo4+Q9XvuJj
nent3zt9ufWuMe1HxNxu6tOT6zja0fLRMWLfbMgd2n18bqNVMPFAeDfi2Nd0ZAIz7rElzRjIPLva
RFMZHUlgGgzJlmUbc3YeUfFJBEokoBoM6JE+nkFXa14admyzp6HVfHvIP83IaEMeEXnuktw5W+Nr
ZyHKQ62BgrftR0UDFncuJoyerd/KZQOSzOdzOVNXE8A9Fo7RnLPny7I4YdLZDCJW09g4Juoqn5Cz
J+b3lYfnUMND9me3XvxoLAANJK0MXZvvu9Ssc5/X6pjwrlyU8TFWeXUore4zEpmAL+OQzi+1+d52
HMcKz/ixogzFbDNxHSPt0mFZ20o5JLwheGxryB07e2gXcjHrwB44mp4xuSaD6+dNkT7WRp+uAhtG
KmBsu1RRwVoYgWYk2tXzSKcnuXjkM1if0Zxv/704z3+bnMMMNjboOZ95JilU8Qd6u77GDxzPzhg6
g/NRdul0sxcL0u1IABEvk2i7hCgwbuhkbEsGWtTFM2flhmRs/A3J44DLNMLi50Y7sn7muRVdMLoV
D3+zmr88FflmNJYBPocjs/3nEVMXu7l2sh1Ip5szTISUs8OYyk3BiOfLxLGONW8ag9Wga1HkP0/4
le5kQtJ9ZQGCsFK3PvaMyILUey9cPXmDbXNhAx0fkEZ+OVNRIZmmaOhTEvszI+2TlcCPMDDmG2DX
t0LQgfUQ7VAFwSeO+FqVWj4rvs/NKArzGpXdcm8K7znFPy02gj5NUeozu8zvlDnsfCvl0z/prQFB
sfeo6pLrhPyLyWJ8Rc9JfdHVEiuiFQIx6d71BEdAMkE5tfFqX4nyhNi9mwtGkt3A1E+tn0WXqWvq
uuU7GmnHfLFPz9naVO+xpWpaqJKCyrIPouhn5NnoXWg90gBJIob/HLZJ9wTe9LUfN9I69YuaNhyd
Y2CbnbUDEjnB7xHr28BXMukdZ0bFvkOz5Vs6RstIrMjTXfJhuNOHAk/52jnl73XCs9Wqqrglhvej
pGeDPDc9QIeBKVximyztJpZy+OJgbX1zHSBgTFkTWsS+yfsgxbIvFR6CMh+GZrE/cbE1UJ7uC3Af
sS0jsez6UcuucUekm2q+jZmirTNjJZerKOQqYjMQGPaLLCJmKEzDEoO7tcvVNq+RY4cYn4RaToop
uW/q5CN6fSBaZcfTl4PAC4ewOhljL87F0HRBhMEoMPp29GFCcVQMUeOnaSz225w751Frmf2I8Tvu
IC1ThQhtk5Srfknx2D23rXQHzjbMMKObHEhu4FOI47B2DFI8I8TrugPOgkyx0lgyLgGSsY10bMVd
atu7sXfLS2oDFSaTnMfpTyYUK0/WZLDqZUyPpVmuu2oN7KbGcyJypk6r+l3FmKWKdX6z69QJAdLy
5iWmX6+yeeM+PSnetH2TGG6zibMWuZjHsAHjFtCcDPf/XgwLGmuyYiLQ5r7YaBmrZ8C+m6fYbPir
mQk6uxAztvpgpT9qlRuA7z7gjbLavpneVVb0lz5rw5GNG8fYoBLvDTBJztLEtzTqv8t00I4rVogL
8HlS517xKJ8vOLB8XYj8u6EIXbkredrGX0hj0RHGM8YjuifWE8hrNRgfRDqpn43lkAJFB7KUG0Ga
o9rXouXpmBtxq5sVGsS07+e0udYIzNvaa6zD6qVEQBaXymVO3icLmwCoz48in8tDP7vlPsWf+aLl
DRGijmhJMXsnz4rFR5vfYq/X9+uI78VIo+sqp+IWEdt7mcplooMxWMo34xgcWj0NrQjGdC7nT3vq
X/nNsEqlr4kOKnExa9/FSQe2yYJDF9scX4C5DIQB2jTtmkTR+KLUOr409Y+axmQvTbJlOCKW4yDj
f9ShaVBouhEWJbmnLnHYKekxGUnnyD2XRaqdMiZtZ3C3lypansxUN34ZjTl+iV0TF9M6TLfJS4n2
rS7GG9iI42UwX+yaBaIx7mWdYx6zBegPxJ8+yDXnrakTm6diE9G3HJWpmt0kWkIqDODu/73kFm2M
ol/dyGU6LoXNZhCV5S9arYKlGZggt21EpqqFazDF7ktU8EhFUXO2bDQtTweUEFF6X/VRtz5UNAVZ
M2VH8Iv8xQ96iX12DGM7X+4YzNAZCUGeKkZGadLpARNcuZeWKDf9cxboRNVLI+B38tuQxDJ1cWqB
R/qGzQ/TYQcEVjBzb0RNfWqQyZioGrZfWY64VPUu79yrfFbeLBwKB7qIn3ZanJqlXKkvDZSPlREj
1s5tSbLro+yxCNWgFp51EVUq+LJKzAFPrjgUsSMxc3pfeh5bt9EcJBZXprFaro175hQ6VMCYBb4g
ZE9Ou36YhdIu2dJZG1cdUowO13Uyl+si3J/9YphHgVB+yBdMZNPKg1vWRFRTjT0gTKPHW7VaLrqC
ZoR6OpWXJNK/TdKLZP9yyenCpiighk7bkMTPF/dOKgBq8lgHac3ehwJrBs5/XRxyOtnTaDCp61OI
gbJPVaggXnCsVt+t7lyEvqpbP4EsyAhlbtTS2rtWAu4DM+iBaSItmAzNqWtopUcQWiiX858ILA84
Nhb66C3ZVCTAzxS+M7JLjEXUd6uFnZ/FspvXiB7XrGitasKsq6qT0CriT8Kr/ISacTErm3lgua73
PsnXbWSZ+ne6RHv0tfFnWcAWWNw2aPAY8qBLnoZIseHHb2uNYSAr3mcTo3e29HxR2Z+yzvbeAqaj
n97G0VuuAv7JfVHuu1oqNPG2nAPWv9lHmVsT9mGvPVgd4CDWCMkLrjv+JLD0od3bFnCmOdmnha4T
6HoS+Ba9f8w13yxS8G9MCK8mZeBmXpOaVqN2gxolzDIVlds09GeRd+0hZRPaNlrUzqoFc6+qvDfN
NVP5vynWwKQW8mIJBY8zM98nMORBp372MfKyqNorGVf3OkZZTXIt6kPr6e01SFs53D8MFOFuD5aM
A5Q8YwMGaoSETGQW2t3w7VZwvkp65pupKf0mXAu0oTt9wq7wfsUEajet1JpX0+3zQ6Kmp4+j+jAZ
D29qYm03V+iBPdsYRgtYZrkY5O1pPanAtb4OU/5PQXs4N4OaM/+/fx1cLWEtUs04i7oEe0GxY1PS
cEwJslzi50tvqhdAGVQ4Vtf7sTteanfVr8liskVpedoVxi3N4/oQuZ1dMESTrtSgpC6d+9KZKLwW
FK/tbPMrZbV47DcZ3j0Uan+ZiC7l3rkFDwn49CvTYc45Y8eW3BLUZ9RoBIVb/bXsDLHtZe69/PcS
jyTmuq0s0/qHPYp6N5VWdODU0F6MZO5wvGXarwHyjgFDqNIYRk+NONCOuC+lF0G0IW4lKym+jHK0
eOCUtS+T6G1kW+Y5SaJH665vubCiV6HX7IbT5hlnDvAlp1fDyzjjqna5Z+2ou49k2GNSCAeSNngx
MPQAnoESwM84lez6jLL8HR3bCKSddZs24u1rVt26DDSUm2GI7nlFygSpTPm5Z7PzI4p3OQDam951
1os1vM8JyNJNqUXfMvF4iuM0e1cpF5vIDNhTLniVztTzM0ZEKEa2+FF46r5YWvYoxi5/xFrxXeW2
FSLJ3cyyBvf7yUyyJ1EDjMbFxvrGswn4Ft/CroWpTgM9infF4bjnILHfJO3I8xjdxWbHjKEV1Xvd
v4wpO82gKV5qW1e+NBEhF0NPflDQHbASq9cE6/zOKYr+air7Z+dE2qWsxvkmZyZFhjdKqBpPCQwu
qK/0LvrWvBvhj1cJKcfWSefaoh+va9ZqHzhKcfyhRSMHsRdwrhpIgStHMrdFGtlE3pM1/cjogYpE
Q4osyvYg+qa8pjPqX9m0G00H5BGhbdeVKE96X8NhrEeo4yaCT/Zw3V1PCObLw4rVmsZfb3XcMz/E
GdWjuDSGxiyXl40pIv2qe459la2NP9RqcaDThBkyq18bFJqhnfS96EAIE4pgWakmzQN2iGGHQ8C7
//eijyUEyeJAZNkik3judTQJpScJORKMceCTIdK6pMIMHCi0tuWVjUD7cTHLi02+dzd1udzr6fKx
4M0Je7uIg5aulEKV87wBxnggU3YnY75XjWNdWOBiX1aLYVkq6MeM0vJCo0fbyfmbCkY1pMfFYUuZ
l3qhzbN4LDRAkJyGuywy3hU91UEbRfnWuE7oNCMEuYlBccO6yGNnmVhBzaewWfVXL1/Bo6sxBHME
xlcs67aNegcUwb91NOyDaeBAgfBPqkIKYfiOx+LEfpJtwIpsgnytw9yJajmM4sreri3cgmWW868W
uk/LtMrsIQO6jin3pTXhXonlEefNwHKIkgBUzTTRdm9xN91YBNEfmALVD8vJQ85QuKCp2dwWTyyb
CvGF1ZTYG5tYJG9jXJ4Ufs0to6NkR8penM3Cgm3JZ4tOlkCjbQ2vS20rhpu1ojoY3WuXG+2jlvLV
rlRyz/TlA5CgvFXtyC9wGaRUT+ky0pmQd3ZdPvqs/L3gBOYOsbJ9p0ZUaDwneEW6q9a2YOEyc9+Y
TX5FNQAQaa+oFqRddDkNb8NgJUGS6omfCK09lZCmT12GAsAgJ9RgOB5hKGlH+XxpvYZK7hkRxxJ+
XmGqnyPEySEV8qhH+HxG57mmMteu9jBGV/4bC0IAy6bsjSgi17yuTt7uPbymvZiH038vBn3hCRaO
OuoND3depztySgUXDjajhsnEZWZmdJkACZJMQfls3UFSbq/13q5xYBSVGh5D1hOQnkpwyGukFwwv
wZXAj7vaDCSJmA5vok+fa0vN5pmZGt5KPNH4j54Ue8ML4tGKGFKzlsxnNNju6tU1EcdtGPZiubMi
tA/mhBvDqJ3l1Elc7XbrvK4soTpnxvQB8r8Li4SPVmXY7+CI6rOTdv//Ip7/s9PUfm0V66lKh8vj
v9CjlqAvulV16xn/g0vYlv3ifnuuCuvmPoKwQkXgIqmb5lO3jX3U4MntGPqh+nhbgnlMNjUIaV4c
/ylsq94o5qrOc4dpVKINoZggIntkrR34iQkGkJSfdbGMbb/gIjEgu6TdaHNEAJ2Em/M5CLGnr9nO
efSPhdlqO/RV7tOcB//9ElQqzJlt+Tf/aEHMV2bSMsNpFBfIIzddddHYc/AM2kwAGO1mYz4DrXPz
lk0llH2C3bFwwUcDO6sV7gyS5hu3wia7CLmPYnfXatHvpx/NyvNzVUZfbh3f5DOmo80lkCzyl7X0
Ptk9GxCeJL+0LB1YhPVLse1lwRJ+SFGMkGuLoEh43IBxg1njQ3NNkQoqLiu8Kdt+SH4QAryZov2i
kqbQiakk22AY7L1I5ffYeu+qkxeEvWM/NX6GfkstGC4dKpbuGP8Sd3glWPXFChTaJvnEPcDdcprH
rIt9NLKmxgBiGRYGpuzJsIORaRJ20neHI4KzlcC8+WFFxgVk1ht6LRKi88dto/kQ2wCWm3Ki129S
cpLYDwOrgoeljxVOfetbjS/OJH+aI1pI18bjRjD5x91GiC2F1jdbZyNXyDn2ozSKw5A/B28oIN58
1uLk1wgiF3M0CcOuqvcTIsDGbgUulR9917MpohiDySZ+bUQHntB4E8n0twARZM3N59J4c2hbFoVV
4rwbCZXX7MY3M9Zu07SyFydqMDqIn5kzfSVo17REnALcIsfFtT7TkcE7Xgz+gKfa1qEZ7epo+V3N
rnlwGOH40mKdZDX31PrzeJ8QqXcc3TdZKKzneaMfx3x5cueyH0NGSl3PUurDbqp9lTFCspm5kvYz
Hnne/PUknNO+8u4GBGkG2lQ1Oa1K9mQXrnoCICaAlxu/0DAyoGLu+mUAJfDNWUXbatU/mIkC6a8J
YOdr7KeFKp7KHB+ptKSFbm0FE8E9FzNx9bHra0bXcZBWxnczHB2LCjqOWZQyo34z9zGQ4eFk22PC
BDxVn1qsfJ3bYdPQDhoryBLlWPeyineeUfxB6yFULJd/ZtL/JDTIdcBX6a8ZY4FfXb3xliUUf88v
6JaLtdPCGhXxYLGBneZkxO0Cj+BvmZY/bJgIpE5OfAq3ue5hlBWUah0OqHp5n/PidUEaaBnGqBb2
P22VSONPsSAOdQWRYXNDrOOQt/UrQI1X4AosrZkuk47hCVfkJ5c68wsEieWfrswz/Ih3y5oPWLVC
G3vpf79F0tBrp1XxyLDPL/yz1ZjAELr+x4qhIwhw3zXjN5zeb4s5/iuEEzItpQNn1YhUxDPLvGc0
BJe4SYj79zpbA9KIvq62NsLmElz/RH37YMYCqFD2yab6YbTLd7piHBam8yUM7VRYGjT26TC30VfT
CkAnFTAEr7wLssUb6B5/gSF8iiELS9cguL/8ktSZlKbiYI1lmEsGTKUxs3d+MH28cL+yQvzU1PSn
Sa0H1TAda/vm0swjpo2coJq7N231Xbjzyezya2+DWixs7WvqnYNnxu5W2Db5mjh9I5FEmwUMlj2V
uz42fvL7Ke8v/d5f4DYPE7kdvT7w2ucRncVADhPvHTLAnVs5cCf92sYOx6YL6pQnFRwDwv0r9CfI
H5bvRPmp0Ox3aWh/oqb6VqK+goxC9jOgHeVHlhIxBLF/VXX1ZibfBApOGEghfVp/omT8tBJtV5QD
mc/+GiOxI4IeaFgPEKbpYwVwvd6Zv/KIzVXACmh4u/06ZXvkbd1PkiVjyjac7Nn7sIZnwplGs+6A
YRT0dSvLw7csm8LK7N14rP+wYoIUizWF4+Te3OtqEnCoSPZtEp7gLVzmLRMbUohzji2Eh8tyirs9
d3u1NmeXinHz32+bZOKgmy1ebTlgeajqP2vzMpa1Axim/VfPy+86PXiFwbICj8Bz5PQXBeAFphhQ
Y5jEbEQ/Wu7r0NkwGof2aVv9R9T4RqnziLJFw4etf7EtK8vr3VxWV1BCP6Bu4ElQQeYuCD4Jc/0u
VAaLQFOHdlPHOUv9XR2yZjiVtUbWfgizPj6trFtpbfOu2ceqrc40XHA6EMSSH133pUWrj5M30OnJ
MilvcP330f9Rdx7LkStpln6X3qPMAYdwbEMrMoJkUG5gFElorRx4+v4ia6alWZvN7HqTlXnr3mRm
EHBx/nO+o7J9k6qTnQ2rhLlhZTHrn56tjhXEl+Vb+2KM/b0rmLMkLlkeLzsy4IqWqoEfzH4G1sna
l4pdCZRot3BU9k53y8OcMx2o5x8SdQgGThKtof58q9l6RqX8asoA4vTtbk1D/c3UiE7QkgYAJIK5
yb9EeNUXaR5p/MXRlV74haxASCTd1mA2qyYgt4i3tQd7hQYuDD3k5t2KDaHPD6adfyY5yzodaLMl
rk5j3yEMlCaVv34NUgIf/mOMjYlPqRDGDgDRC3mjaZH46nMedmaTdEtJj9aiYSgOg37+TNZsXuki
GuXTTyrGg6fBnCTTeyjkPawZwJDMn/XIlNAWZL80iTm4vR0mxcpkKf8LcVjS7bEtMrHLnO5DFs1z
3CRf7oRlQeLUaq34yUh4/P32N/D8TzHjvG+8Fc1Gz8wNLn5enZukfPXie8htNMul/G/2Buf/+oLx
69x4xH9L774T3VNFcqRrApbB5COqBmgP0TGLQbmZ6WPKI9P33F7srn1SZGZWTvXsROPFxc1JpvCq
qasW+XC2bIKtYScfOfZ8WcBV8q7mxZ6eqmTVyAjTm/4gQElHR72tM1oS8rxZxnjwll7R7BOQAXQ+
Kd4w/4kz0zM6GfuL9Nl+qHBSgXjq7Ik8mXltMdrQE/XtROklzectbJoPPzGfLRMiGAqQ23Kl8mEl
LaQYHqaZa5Kj3xvL4dnIgrfxIfHta+07PxIz1yIeJOtrutW1/Hads4ySvQyLbxFizxzbhtaQcDpg
3ickU6KRTwXnZOFTexV34ZKGISJf1h/laOBn6GsLv9CfIlpWYnhHJsEgqOwfkN9z2DywTl2d3Lzr
HF5Er7j22nuZg+EFqebDnMShNaddhcq9sF00y5KDYhv/OjLnUBVlD4PKObDc3qBGvoftIo5RGTmR
LOSsPyNK3fwBsExphQ9RCNpE8CdMjbPZdx+TAT5CGPVHYJwGiRstsMD7eXF1zhkfuJ3xRn56ABrB
J5bFYIE9uvj07Un2LPtoCgrf8vibgABnQuObUfhDt7VU+6Ejn3SS/1jxtBhsMLMIiUQ0eI5x5/Re
9moiSI5/4b4e5tJwCM++bi9uk9x4LHtPqHcr99Cs/OEaSXdl/W0HBKsT5dZL6/LRN7AFKli7JWso
az5NGYBz0Hp4JUMxr9GHGVoQ6AcxkhAjsRh2t88IIJ+G0302dIyhyX7NmMjmuvrtDY7a44xLnNHH
FkMlq1VD1QoKyyLW+Wvh299J4fyYhnsnWEz0NN43XKd5aIxLnUDfjamc8NPqjgDkshmqI9mQg93X
z2Otv0Kn3vQJ+Tq6hzmAlXyDOg78DrPZ3EZtwSnwmBUDfZfzY5wRXnbDbFHMkDyQduy5C/nXcJqG
+W9TKyKCElMll4uWnTzMizeaLDiNOmQuKQQ5ZUO2bTqToy+VKoLI+hIZFXigSWkjun/ewK4Wsvpy
nGJb07264ALCdzxt9qMPHa7GjM0oo1oSN/lOYTaNgJWoxiP+OnVcaTpv+Da9bd9KDmmG/5thr7lB
qvdSUEfY9n/8CvhvlRjnZDRXUaF4hUEsLET/EwlMIkNcfjLtg+Ti17uWYFfRE3EyrRDntuuR/CKh
bph8593+x7z50NFxDFAi6eNU8NcgyD2RgxfXSQ2/kcW/N5AOglChqOWBDF8kUUVJF5/MmLnHKPsK
azw0822ZuH1l7ffEao2nMSIuGszOTxf8qoG1acbgQV6cmFfTO8wAiSiG9njAIHHVKWnLXJO5rnL5
Y7QZKiSkanxoC9mUb345lbjMGF8ls1hQP2LzG0cPQV8/YqjXfOB8qRFvEmp72onp9t3+CmR1Pwfq
0/demCm8d6XPOwDfCwl8XEgji7BqCrLoCZzL+N6BdS8tcc7IFK2s0GN6sxMDwypb4Rp0jB4dn1/g
/AjybBmVjKOVwvCDZ0hZ5jHuxJdZhI/B1OCY46ZQR/keC0GyKCIx3HhSDyVLQuSOj0bVvli3JjSt
PSwdr9LwMRutKax8CmqNdzj3TwY7E8mfg1VOLyDqNiOn+iIB8wCQ0nb653rmS5vT8NLh/BDOSMzD
7Fy6mfJ3et023QDmYSjeKqOkkVvYcjGZ3Y4EN2+qReeEb31FDinOvA/goXGaGrrsI4u8O9f7UyX6
1Pv5b63lIzHxt74frmlaX0KH3Hngb2djNxhYh+DcvgCcuTRxfp1GvDhFRbRv4qGYnJcCTS7oXpIq
urc44YfullBqHboXF18tER8b0SS3/xQzLtZ0uGIr+SNciIEqVveqD3jTyB8SZ6l8Bo1MNkm0GhYu
3wKstZEckzl+sDy8gdWbjHg0SychvdmBSYL2bmHcWpAsjzmuaBPc/gLbK9ejdn5JacIjrzyFV4M/
fWf5j2CxQCFLpqOhWlV4RfFVr/qJ5WBSHbP1nmHdTwy8xUuGjbB4IfMJ63BZnmkbh/DQH+xpDwsQ
JzjwPDKanKG9l1apd22lT2SOcA86/d6z3ItKGPrgIwP6NPpfMcvO4HR47uEJgO0rPj27+xiGkQcm
O3WevptH/773pp0pRgBo8oEP85jCnkFJ697SqKZ5r7uE6b6VV+TeM0eEb8uHfU8il30ksE9p9uvO
3Eai9sNRULArngy/LhYTg9oMYgzYh7PTl58lHYj0R0KFks3WpBGTpSCZcE2SNc+kc9c6tNx4Lhq8
1e4BGqaoRzrALEgSd5AABUMv3jXlM4GTV+pViluC6WhbfBfaDvZQnhibyQGO43RNtRpkvMVQ82gV
7p1fEUCox23WtMspJQmDRaan1B4C5UtgOuekGRckyI4MKk5a1yTugvQP1lERm2u/VEgZ3t4Fcxrj
LZqi6kIk9gP74MkhytgOCd1k4qlW09a+xZGSndCSBuDyEJjllmTQIr1xU/iSseJS380nAQMJCsTF
sjYqLZ81cU1OKDtPU25Bahyi7Ql1/z2t2fDanrVKPcYVPx3yo+I040maAnsmRaBFaOUJCFpKORuw
A92DqwHOQ/YfAqL4Y+486UZ/YW45OhYhhM6hYtjGSKuq+N5nhZrcRqJuSSwiEaUYWFC72yMcdjDs
RrKYArv7cr6tVDCDWfW8a+bF3XKSrIXaLQ/lqH4FJizWbLYmkeDingTMmNah0422REARG1cCTWok
Yj9qLkOzgeqy6J3JubH8+0/LkV3WDY5hQ64GsMKbnHwyax3TxIrUqXGL1mISJPHqpm+WaPc+npzJ
zT4bn420rfNfKhlfkIfAAHyNqbpPYc87XvMAG2E7Ztcom3ZWfRskQw0xg4Pskmc+QqqCJvvaeyzi
WST3sTLuu+ltFNmrzNUjxr6TbYYvYJ82SVjSjUC/d8hgxxj6DzMgfRjUwVK5qAf7iBJuM4Da18vk
T9QYD3Y2ftCEsymH20CskfUqiHEID1hNYuSQWHIiiGL13Zc7t+jwS7SPJrkx+ttu1uXZ6HGld6/0
ilKeSz9G2s+70qJKMI/f6cu6qtz4ciz7T1KIi1vWD111o1YxP23NLY0ias2cjgoWb8MRdzsr3S06
brpRZOY7FbdEzdtD/FcaotE0pQmN76qaxy/bVI9RYVJV6txTVHtp0p+yDc+gn6hb9nlFZ9t+w0o4
htgXMDGNUA3GRT2E4UYDcVtW2ZZujhVS1aZSmu2gRggnnsIwvblmgctaAVsKXDHJH5Gc+7F/bsgc
cbFrL8XQrwuO7lN3HhPisbo+5GG2htYWL2dEV3JCgAKq7tXFOU1yHEiKxjgGW1IiQ5xMnQK8y40t
06kILcS4dKL9wRCynLgLtEV28Au1cb3wKbGn65qT7jXty1Mcik0uabbo1WJQah+o96ZvX9KIGWcV
gi8wvOAlgdNUZeK3unEwZM5k1OnrJ988El55L1z2+7z4smefzaGMDiPwCSxK8J9dnDSA9Wt9KS/Q
V+hrNB9Ajrw2rbj3O/vSp++BkR/DtjvqskQ3ZNocm/ohYUdyXbbMjmH3NOMj50b87CPgZ4X+Thmj
LAJ+V2wnEjUmf8yTmRCuSH/1WO1cj/7MgKOtCF79Lrkb2uCYM1434PDPCGiWtL/9yKDrINpaWXbH
q8sxWj7HpBESxzjNSfLrjSN66hdDiz+ig/Sb3z4OFGyWSOdC/UmC0l+/xNZ6ytjSQGcRUW/0b7lj
X3+FO/MaQ0idenM7tANS8bQeHLQI9xHDzCGz/rRRtHfy5uibyYNkwqqhOtqBvhSaXBi3JgdddWlX
gJDKkqWvLfXvbaIiVf5dwysBecWhKouajUPrIagQ8rnwJE8y+e4N7zlJys/elnfRONy+B581oVBa
ZcDGw2tzjYD1jZUE9yoaaEb5zzCsvAQkYCiaX8czXmfCK1mlNxrsEKCLJ4SGR7DJ74CqRZ2futR8
jUNUS8OQb350D3f4dWzcs9X1z4CaqHR2BZzI4OBZvbvt3RuHTfHk+7rJLkX8U7XkhoFDTaeYkjvy
xNGmSLMAZkZNpl1IilZrQmGT3tIx3Txjh/vTB3jXDQJdp4om+LIuy4/Em5mx/2E/YMpX2xjMXRcP
/jyMR4Pp0IbDeguroIoRDtOUc7uTXOeBAHg2wkEzo0emB9XGyL+iPjR2yTAw1fY87kEghMo0v2oV
1Dstw2VV4rsUjdncmyjlyxA0Jtf+oYmabRODOcry3loHcpfYPDa+iS2AB/bw9wcqdK1//szs/Gxd
BhinGnNsDuwG9WEMOXN2/FGWlITMyzHnbefEqD2iSljJdb2yjcg4Wrcf8DYEx5a9cCmn1F1iSeuP
jU6H49+foW+CqbNmUk2aFkOj7LyD/WEDqzm21U3hC61k2hBM+TQtliHhGxtfTzWZC68+hkNVH4Ms
I0j/77+uoROtVAQdqDX1xZ2cSxQDAs+Gk+rT82gGrwLUDnbuxcC4DeNxC9m5nL2FTLdlS/ZhTiiN
smYWKhdblkgwWJkp/mDP+xmN8JTE+l3aeQ/4lybkqZ/wb8/d2YFiTk4Gl5CPVwvJqqOtBtKPI9P0
iMBIuNnFtJhpuSyzNNgIvz6lWryGYfRJVhYlthEvveW/eB2wKN95woOVYR0iqmuJ4jUH6cjQmaCk
5d+83pF5l7RfAYCJld/EKfc6909lH/BKih1O3BRJAGQqPDOVul+O4elliS1xkdS/5GnEmlrLh0LN
TwJKamzCeerhoBTm0u7sfWom7WpK7DWIdeoODYdyMprkZM5La8/GD5a6Lx6clqNLucEz0u+6qALe
MZhIRsPt2F7BbvOYPRbSvafgc8nJ7gsP/BOU+bdRQl2EbvXh5hBlpv5K7hqD9iigThVshJmPQQrz
ra25qiUm9nlGj8hH8Z4R4Hdb9xfVMUKSo+6X685VR4EVIQK7CinkobZL5i/EeRMiv5DN36uW9/bG
rolbQHX8kfzCQkoqxCO25pwk0d6S4RcE7mzlGkigM/4f8uXBMdD+yiWkvfn7fTUFdUqeyk5mVTyV
6YyscICZoSCEwCjpop/IFzc0qLGr8enPkopdg5soDFEcrxQ4Ycii4346VWrVMptpdP2Kin5v11Qq
OR4JefNUs3mSK+JsQ9wTf+VtQOiptROEV93SS2V6wUE4+gXwYr1IWkTC2H8pWvdajeO7mQXPAFuy
tWWU26jj45t7zoBSA/lGzUWoYjwdoYgYQf/RhH/UDNXQ9JPXui28laux2o6cDBdx78KmAn3EyGlP
bhVlLrLeM2lzgoFWndrFMoD9sDKa5i0T/OUqQsP9e5ZOYECTY1RS7UxW9Lc0RtoeB7HprJpDZD5X
ROnCu6okPmItPHh269H3qRDrjBXaZrfyqj8JHEBu2gROqpzPEtU+Dsy1jXDOZY1tsa7jXY80shSk
KwgihoSPOs7RwrgLovniFs9JBH5u1ptgwHCWZhVBdj6FFRs8FcHwcfDvDZuuo3FeZTCGKHn/rsJ0
PdbhERiSe0jrNRfX12QcuP6C9cUElO6x8V1NjEzLMd7ohNlqSmQb9s8uyQh62eQ8SpdhigjyjW0l
ycqb5UTXtYekiit4X0bRSdnJkdTzU5vDSIekAB9acH/zMiZzscfwFc+QAmhZ+OU79s1bdj9YcUD7
rvzuW1U9AmNdQHzSR0aCBswmpB/l2bvEKvcjuSwwnczh0cU7Jtq3KQALN1kYrAxkqOQ3UXvNqA/o
VWS0WFy0P2+GTmwQTKhxcHwSGG3RoAXcGVMBAwZT5Tv2i6UrzfhZ9u9EutvdfDvBY4PaJhrOY5RB
20IDWgMXTg+WP397ZSI2iS5oCM+5Ktm4MoZFO8lwo9oL4Bym0wllaCVHjZWBW4ZDM2VbPbYJn+qU
JUYnOuow8tLHW1sb3AnhPdoeliwvpDbBLzF3h5ANZT9vrXhO9p4RPbdzad9lCSVPSGdHDGqsn7m7
zcmZrHVN8YN9Y4BoRLb11P8VLxRQRpGuzHD6MqJ0eJ/KXUPbU7JgLCtLlz2A/oWdkU76llt5oZs+
XyaFPR2h39MdXhQfEyPeo9s730lS44g1uNMNHq7rcDd7ZbvsLYskqQrCrS/peMszNlV2PbmqBK1/
Iu4zTt1mcevHKe6qxMpRRHOMoLdfulRpr2i0/WdB1P+pOvpPDT7/Vp/0/1GxdBd/N2Vb/nb/tWPp
P9Uy/W8qYrK9f/kfipie568/afzfaphu/9E/a5g8+Q+UaMsTyrR8pVDa/q2GyfkHrCxXki41+b99
RSfX/61hcv7h4qbxheURQPVd4f97DZP3j1tdEo3lynXYfd3/pxompsd8fXpUboVat54pjGSuJz3X
McFh+nwpRU1U9R9agNysxNFJ4IkwGR0qmTEeUvgxpa09FpCUWclA5jQO6a+vVS3xFrHgEkPKNhHB
OKbUxa5MdbgMh75fcDejSo8eNYwNPp5Bd0I+Qu+4x6FKa224KGMM+Mhv8JN1TIYoKuA/6UMmACVR
2lHRc1O/Ro6tt8Q4EXmDqVv5ik2RxiVQFQUwSsv6rIfbNPzWUVxQaRiMllw7jDjBqkSXjAgU9+WJ
GGksH2SIpaKfb/5Y5DLpwRHKOpjPfpCDYQrT4Jyj7ajUOcF1wfRX7Lru3cKmScwk5mQrW29bGEW0
7HwdrAoJQScrgz8+2xAvpD/RpxtiSOi+40Znj1wW0+0oubaZTlTd9c74oToz3MZR1x8lfhHuVEdi
6Zr7y3CIE2EfuYz4mzJSjCOSAeQOXEchDkGg9CE4WE5+KqQf3tdlRb7eaV38ltQ+D+FXIYV8rmrS
xqbLeFGAhyMLD/ipTVO1AChbf5iNfMB4e0xsT56aBla4N7DnoF+6ThH9mU3v7NBd/W0ieHg8vGyj
ZnZPj3QCkwcxExNGnItg5wI0W5PXSLZJWUUEwdolXQHlmxpQ0ztB2QMtQOWb1RARIl1PsqGU6iRy
Ojpkc2tPMJ5mv4K/BZ3sKBmwNNzjeqgCQW4ld8zQ27Xpk510J6s6CYxcvkHZdQYpiqpyF4G9iY7j
Bye6fp01ebfqhtllFmQodj2GfVXFHyieoktQ1/l1NMrs2HcGsoQY4PDX1WXUoORwRnyUsGSIvbIt
O5NVr9vHqlZ8PByGG18Zu7RxGKKhZj5WdtNs8MllJH9Dgqj19KRk9isr/WUJCtTDNqIGlH5JSs9l
pcQubGguHvQMQY20MJa9RU0p+JiGyVPf89dNSN7qUYwPzsxWMqblZWb72TiDzNjoRvOxq5n2Tchk
mA6HRVQxtWp7xJa2ZMiDZY+4celQDRpjwmYQYlTzY5Ll5mNb0vZKjmdDlEetksj9GR3StS1jyIcA
Cc8TzH+CvBVcw1GhpjlwSVwE9FM3740wzANoHwaATBkr7Rwsq7E2+ehxZITLLyeHR2WkZcVS0bnP
cW8DzaKVI7rJn+jJZVM5L06n1n1IsLIoyu9pmu7i9LsYtVx3GsOX9odtFwZcyIEZD/C4b6Ras2du
nabiB+znpjFZQZBybvmfeiunwny1XIISHYzTMKAUWHlZunFLyYbKPK6Wcu+TiDmONSmiKsyyrZOL
l7KbrpYBqiiZnGuMf/MeGuuMRMJwMHSy80x8/Yhztd0A4Al6Up2jjBlBko2XUWBvPQ9KYyWtgz/Y
G87IwylLn3PHR38Ok+NEuHlz80lRAFXWam2aZN+6NH8mZe/j30RP3kDViU8WeZHRNVaYhGesqM6+
KYlieqr/GEruPmpMUcGtb2EVgHwVDwY5EV2HztsctPMqfmbmVL4ITuMBVoSxH53tWDJkbZ0OtdSN
PmXfzhuzow6mdDOMUoNZQ3mYPnEAzztlx1jZ5jMrSLt2SqUgqoXku6LyLijru2YEB978jbmCwVdI
d9sg420XhWC+K5sJXyv1aXW/yVtUY+yxdG1X8zETXMpx7hGnt5N2b5I9WuQJ/V2zTKx1kw3Tcm6Q
DrBfLnoneErKH/x6/LZ1vAjMGMeiZdANC0NPL8dBfkxm/oCE/6dxbxW6KJyG40/bnoEnEs2SyB0z
PsdtVjrO7FXNocsp7Jutx2M+XwQMMWecd5ZhP8lWnO0RRXSYjT2J4hc/82Go+C4BEPzCdgRU2yo5
XZIFw0Y9cC1pguf8A9n+1thGocYcoRf7zFO3Rmx8hIzPMCU6j1XJlCutDHLkMecwXmNvp3NmFswB
Au14PIQVsJFbPn6qsn4fTeQmMQTexvHMct1wcp9842i7bfCVMQliZsiyQ0czWGYHGgUjq+zqdOLo
JbCOBj6eShX2epR6T/EPS7URnMPudteavWDdejXSGtmlJbPcHwGmGhkUbQ5w3Qeh4ksXqQ+AKdwS
BbtwbVawPagpDiz8l7l7CTppXkPJYuVHTDRBM35baTq8sZ/1HNbjalt41fwEd+40hNYWHg2KlYZi
F4REzojAatihxlPU7LSCVwWmlhIPaG2jz6wgqRjtTlk+UcbuvtUO9Fjm9/QIGBdujkdXh9fEUjdo
IJnNQA68cQ3DQQeIdOfaa4zzvAI9V+JF0XTN2m59IlxJu7VtWzOotV8MC9NzcysnHirLBywHYBVz
ATuTtAEAS5eMQRVtGieGbhZnB4Q19tR8bQYMqTkNA81mSLWwaYc4aLNLmONaxdY2uwug+UOaZt4h
bpGB48zjvwHyPYNbmhuZPEXPihArlQb2YxqVSPZ87k3IRGkegus4GPisQC2OCdpSopNfpunmUXTC
fAiYC3s1775RfqRGnBy7wPrREXhqjTWKOmN19Scl9omRf7N31NyRMTlkzJycxC4OPaZY1yWoPQgk
np6vmicWsCRDckuNMDd5LOZB56h1LdxT4TIlHlvipk5AwH70zNtfvV5S4PzrRx47lDc9gHWId3nK
AzXm0YAoFIenkv6oqQoG2CGQNRv+GEneGBzxQnxyErp6jjbKfOBAMuyb7MvthsPo6Ja0aXtvaZGo
PVJYN58GyOUn96NxO/Ouh/U2pnFJIEQ+lB4RNkK8xoqkWW31rxXf6M1Q6pvKVNwJw+jXo9tW6zkp
Tw7+goIMu6kZQLW4iRuVAfoL8n5j9exFqVdAhRC4vUusXGhjtg3HoHqjPQW0m6YyjsR2e4QG4K0A
u+3oaysw1FqfrQQHpAN7j9WQXri4t9fQclflb0brzFrhsNlE00wtMFOioAdu5TRfWdLQMT94Gz7X
H5kHr81YBbuif5K1NldQxn7FCAgiG+hRgb64zPrQXw9hvJ98aW8hAh8mGeiV1+Feg0sD87HUJF5z
bv/VjWpeg3HbM+P+Vvjv2irI1w4J42Vk9DSjtXcpNawLD39L72BptJmqJdHOd+2KhFvdrnsHqSfs
aQ3xDHfdAbOyMs5CPgQBtHjJmp3719i7cCHNaXxhAQucm5BbJmiNEQ7Gv7//OAXTysfzZRSYEl0f
DBd0vFWWyb0lOutNRXOxHArvnZONt3bH9LYBkXRubHNazwL6tqHZLuQIgiZg5ql5H8E3Z/mSjmj2
xExe808QYyzfHcuGCuAJFI7YzGldrBSCkgUB64HUA1NEBbt6UOm59XIHDk0Pe8PFKANoUsBuJ/hv
e3hbI7N+TqYgWEzcDMiDtQmOJ+bd9mQemWMvjV5hcZZ1AHNgxm36NVeqWbJBsDKMrBgeYAobvZ2O
G3ygUVKYLFrGG13XfTgaL73OV4QOViO1dseGGrXVgEOQ4aNMz3Xd+ERqql1dS4Zxjf2NOkODVKzh
QbaYLjon0ru6HM1tnzpvQ4uiXQCzWhZotItpivtN6bjjQXAaEmFtAQvW8TrOMyRzb1rWgvD9CMP7
Lon6nT2r4V6k1grAy6NHKGnB8HZayqF7pJyMDQsjXrWbWxDO1sSRw/MM0hJTBNGCgYToEqgcYDg4
euX3jd3Px1jjdU8Sk8QgMFk4u26rGFFJNQFPw33oVHCpBH5VF3v3hHnaH5phR01Ge+e77D3UoBcE
1fNgWdoR1tKKdYJhWk77AaUwtekdVQdLyDI6/AYWExuy0u06F47c9sWPNSXO/d8fuhHTVqGPKgw8
AGXf8dDou0RE+CyL8Vom/kMhzfqMNtec//6sMc1oG8UdqThwiiGum3NY/pRRC0+oM2mP0hDsUdq5
Zbr0GA3douIkwuDcdzag4XDwOU62Ux2sytLMnK3GuYdPLTnlIRdCArxHXn/o8jmpBIpR3LXZ5s91
hLOrtCvgUQaLAyvQuz9k+bluirOoCwrXsOvCmrW2HfIkT1QfrXtaiy1oMQg2e+U+tGDjD/DnKTzD
M+lW/lnH7g7iAWFVWR9NaeyVjhReT79nROQv8PVV21Th0AogR0xAZDYCDWzFq/xqYvfZFyJ4KCv/
B8XfXrfUSXFZ7gXUQ1pWaxXB1Q43MMSNbVRXFs9l+RCp0lmRunoPgKx3PT7vsp+jJS1/IOCsMF45
s/dGhAmgwwTB0ZK0EnjN2kuRWHvyBKSvb5v18JaSYwbeQ+9DPVDmwJCNo3sC3UnRtGgHFDTVn1C5
oNsU+U/C8G1ZhA4osx4ZbMDoZPppy4tFI2TdDatopCejyM1NylQFoLu5ymGQr7AmEUswdp0u0yM9
wnvHMYZ9wMGKMwTKfyrMR5xE+JqQsFvNFdivrtjA2vs8W6QGZswOZDPzndlE1w3Sk0ztX0ZP4dYV
1iFL0M4B0/k3nveumM0W51J4M6+2lPcl7sqJRwTPghce0qMBaYjjZ+DNDJLBZ03fmRsO2zSGi+vy
Uq87L3B2DSC/wS7WdS9GoKzxk7CFuczMetOZTAG8PI7PeUVRWN/mb0kVOkfKy1DfGUTbo+AKo6Mj
BusNDGfgbzZD0FpfE9GP9wGWEkbAXADMSRbEMl6TLKF1DFvSZqKfNrj/S0vpU2nd35qGN+GQr2oq
Jdk4bW+JY9dh/XojaPUcdEH02jf5ysA5SYuHfCxsgO5q7h+bGHdFbJvuksliTcGWuiqEUqw25Gwn
DM4r2xefYTavXJPzf2VWzQZazNEJgQ/HybjtiNvfm8R3kIM58fmxIt2Nk+9uhh7K2w9cr/PB1DeB
dUkkXjRVvHSCgBgYDSKlRsPDIKoPOhVelXolVkfap43ec/etbG1QuoAm8wpXcUmebNQTebJ4QKoh
fzRLdaXtc0EP0X0TtsXZUNu+p5s7rnPn5l19xtsgd12fNScz4ZSt85c+ZK1lIIfCwzKAPa/NnkpP
wmMJ22YF1o0NtPNCCIE1cSODNrTU7x5FrfRDsUfDRQCq9U6lptoZ4gJwEA6ym4EsIhikzSFd9lIw
Pg7dHweD9qqYlLlqgttT5QF+UvZcPb+NQ4X9tjR3qswucNVOudvHR18ImHTGdEkoYOl9k4OCWX/b
rO3oUtEntdHWOsTG3vUKXavL5EZhQs4rMa3i+zDqnVU6GxjzlfU0SeKNo9rbPfb3aGSOFjbeL5PB
pSTWsUWk2XjW4CP/pHRV1oSJbOsdzrpGQqsRBywOdg4cvs3sDuNKh19NnJHegx6yMjvOVVHln2xR
naw6P4eyohAo5TjCHrIKFLfNzifj5slKMs2lW0Cxpy+7IUTqr6Y9ufe978LNzQidLVp4sCT1gN5P
5OotBg99xgkj983mSTkNAfiWEa+j6wdOhR6Dw9HnVG98xQhSh7aeHlRi3nutHC4J6AlHccm75TY8
1IHzHA1PcXFneF28Q8Op170RdFtb2/veCxHJZH7udXFk/JI23q0YkCtm6J3cWT4Z6dyeyZCDGByo
u2JZ3FJ0sFNDcZ9qRQnNNLPXIhosZ9ke+9immCALWUbvvdB/60MXSrFQmyANFCN0Ux3+/iyA725O
TDq8euCFb4qvjIzN7dsyMzledkXwlWLyodsNJyKdki9e0M0bkOgr0UGemlEbWPPcb9flFARlDETr
RIaYYciaq+JW2RADwhCTJ6OVEZDeilmawMbFywMGTW+AkeIAma7DjGxjxog7WJDyYD6b1LcdaEh0
Md5ndFvBPh5Ha6VHDALeIeqH/i1jUmVUgY9SYuo9PQI28Eue9tkxV1Osj3okgWHeiEHCiLYeJtQs
454RzZxRqSSDYv6vRJ3XkqRIlG2/CDOUI15Dy9T6BUuJox1w5NffRfWdmZewzLLq7MoIcI7Ye+2F
RlYsYYvthImFSMRBgItypURd65J7W9vDazY77s6H9+NpAe2IbeLWoc7n7DQ1stNbg9ymzeRkam/i
t/SnUsD2758Ltx23nKb2uhdjsnR6mJmR7NvJK1qHxbvVbUkXuglhFq015SqA7hXPZfZW8ThuD+jz
w1B+wXQasemK+mxCInWbRxCg0TpLeIqR1fDkCs5uqfSlBqVapsMP1sBmp0AJhC4iN2UAaXTnYrrY
zm012sPGaiwPnW4/31uZM+BPVm9VX5J0P/Y7wmcDVmfzn+0s0U6sGg+gPnmEvdutG+8B6BHVFJAT
GLkYt2wkK5VMkJQbMeLQwdkTZTMDxJbUcxgSybVUbvlFQNQjyrBiS4xVSSZqCpbbEVezTeedJrwW
8Qn0u4yMM12cR41o0bCYR0pZ7LCHDCiWKn2JcOuGnJ3l5OJER568zSMWpMSpdqfSANgYuCdZTR7K
1FatfK8f78kEyvakkXH6JIwK47gmoiQlWBQ12B85YdY69WKyKEPW3hxAFJ61y6Va6/k0tHG7x4V0
YbjCPCTtfnst2o0HSo4wNVS1omX8nMngPcr6+Zwt4NiuFNcER2hIGCH1hf2iSOS8zJF/5O+qa/JZ
igVp3TuvEtr+GVzXZkzjbzXTJFDAyx36kgdty/4oPUuh3ldkKqkEXJ0Rm5usXWSLkuBBo2VwJByC
cRU+zGSmooYL/yPt+bcWpGh5hjqSNMXoFBV9aQZkFjq0H23b3zYy+lN2NQAHYhQVq0Xzbg3dyqkP
jaGBfk3YMM0FeOAyh1yewZt0gMYOvN8g52cmjM5TAI/7fNiJhjGydMWfLZxvRa1JL9ldqRkGVpeo
PhPiRylI+hfHXSmCAa6+dcSfMm1cdAGoadP5Plrk5/U0b3ORiD2l7H6YSEooW26w0sMRD0vzMIKd
rmzHvClYafqR/xWGz0PmwXiwd26pa9CHsws/Vb7FXt4eAYW/JnpcSwdJSQ+k1mN6HOeDdRTNFmbH
F+f+Jzo47jRoAioOIOW2Toi9bkHwrNIohfuoQ6Srgd9dpLgnLOKtZPTruglFpNO8nz3Q+VuTkDGP
C/KSoQKeGhzBJgV+jgd2mcHmBAsR3jwxecLiy6YcG9TKsUAolsJvn5wJvHLqu89RDXo7z8UlsCOP
xGYLVdEM7qAxks0cDE/zIJ9dtZty5veNIKcePNMB4su6sVBnxB7oRj/9mEb1OStaOWzk48auXGoC
6PWZP97LqRqPuh4waUXJvoVJt85jTTK9+TyqDK9YKs92jX3S9x4E2pKbmIY+AUx68OzCZmY7fHQl
Qw5wZwQtTAtjA/0/BxFPm5DLJ4TlzW39myqLIcnw0+aq2pnzoe+TV8/kjLQMCaW21NUhSJmoNEZP
ZKqJDySiVIig8AGOIMTKIFUpnwJIUaH+Imaha+bpao1Y3Lg7sBOvxTiSHCZd8Dls+NY2CUu1JoWq
ZHTPuUxlSYrqH5KXee+H5dOsEv9YWJPcW1FDJdkSYeM13Zpi8q9MeIq0TGaQyWTTRhI4sy7pcKKm
1OduaD78vjnVvc0yihnvOgMksjEwmaeIAMZAklPNLhs50WUaYPPk5mtkVo8tnxsxmDtW6I9FJncS
8RNsiEvEYooRM9hr37MeHVsGFPcNj9WRx7jLY6EFVM5sxRlw9xbHYFGkhwopgomyJaQuPFpqySUn
7WXNcKIhMgftNDlGhIQGRK1DTwv0Jo7fq9BtNjMqI2QXEWqGeD8kxhu32MYJ76vKIkRUH2rZjLuA
5gU2ubkksqWQfjYRqsadvfRQfYZfVQPomAIIXTr8CPNyAEJMRTey22xV+spGxlwtQX2KzRANPXlE
qRZoqviwacJ/ip5/Tpl7GyOJuPP69Ji5E+aDynj05fAaTA620vpjhomXkPRLM5xdxqY+pWH+2UET
BulDZJLHkGc9kutcpdMIQHMDKvFRsoSwidhdMY6L+4Ch65IW0vbwRQN+YYIuQo/dakwAjHRTvmoJ
TJ/5CDsHtBHgVrSFiDWjTiKXws7kTIOzM30iO5IwfpkAbaydBrmWKfZ+FJYHhT3FRSC+MoAU3+Qx
erOwp0FxTcxgflNuR/IZdnHTPVuBhv8bCfs849++yJqVXfubG4BAcvlgmjxXHKzVa8d2qv2I4lRN
iY2yt9j0ZnVr5T0etMai6GxTb8Vj64R2CHt8B9InDKxrvWx83RRglwzHA/930D0Zn+xsArwkjvVo
e/lbV+PGs6QGgurmkPrr7MAS2zu3s/fcE7rGSdTZDBHTLzc7+UXw4YfBX5kL6AnaNbAxFSuwPLe9
bkCym0cXNi/LVO/Jc6ZbzyT/Ou7cTRrh0zQjZ1oHri1IOGDONBWFx6PJ+R2QAq1SHqp7w/O+x4Rf
uHTqG81cQ6LGpDMVN4Yd8xQUrIUZKaYiMXYz/44d9heQdWnzgTStf8oZF6miYEqVwFyI4+X6aQx1
gR9xZxqqO/dvvd0QLlopC55+zwMfg9EhZCXIWupZk+K9FQFXDS7UJ9Axb8Kkm8CZjWqvwLiTE6O9
Kv3iiYPjnlP3mOlxXsxxS/yk/cnYF8O7OX2YeV+R52e8sLeCl0Pqlls2LK0JfVQ42KY6tBAegyHN
MlIUgDjdCk+9+6p+DcgJctOpW7HCNU592zorLwHIV0riBAvPPpXdrR26B1yqPP3DGdshQeg10WBc
8V26jS3G0HX1E6LjwqmMoWjw5NFoFIQ/ENBc80iQNkFLQIUlwlfyTBw8bMQzMVdmKdA9BD7D9wTc
+9Te5t4SFpiobUkICRi+XSlIkp8HIs5awKFeY8JVatMbaSveloTM3h48YNsFFWKgd4OcPzBZYGZE
ZV2PJmKMreUK7MZW9op6pDrNTMyORRF8lf9MFgEoLg88tcATCaFDXHI3+hoJxNk2TpiihILGQLUa
hGh+MWQ5Wj7qEmubWZsB625EWFgsRgdAlHDg1NK8G411iOfmGvgka5ODxKYSFnnuvpUiRFtsPzdu
tNONM+9dMoKHeGNGBlp12BXuLBf+1rO3rPnh4DtRtlhIGH65MVFfeYv1IZibjRqNN0YlFSPUIw1s
fujC5s5A+E/JIe/TFqutQcVubrsiWJdTxbBb+vT8vEMVbushyri809rcQpt0NzoLbx2/fu0oLwMl
rpMMXH692t+EnEYWGsALZGF6a85Mf7LKB/YaCNNZ3doV49rQDMGgFfo+85kwxtOsNjmBtVCSiAVR
BdC+HKPYkOlj5CNH54cfgN49pfPw7TDhnpMlEti91mXziKuQzkPmOWkMdrnJnOlgvpgewMmO92yJ
Ki/B5oFnsF33NlK4mApSmnraKhelJmsv7gTbAzfgqPBkB1hyx9L21oh+hyHdQi1DaUjSlDYZ13em
9542Qp3itLlC1gxYqdnJlthxALM6fTDiAlLViLNMagcVgQMmExqaQ7rfnBy8Bp5BN/Thwe/qkz90
9Tmt/Q8coO4eZebKKJbdcGBELEMLWMuD9ccFuVhaf/BCEVszsQDCBWLeEQT5MACiWDlufJlpJ4kI
TM6LuAXRwhP0FqqSJlvPcbiDBylu4JJVJTkximMp7SEU0H9jsh9G8I3MwLXBmEghn2JSAHmtMvwC
VhbKEnt8wX4+VPDGR2+XTeLZA03KnhSrU413cd8FlNKm8M8VqAVmy+DQzOgG6QCNVt2+FwTG66BK
NkVLdDv+sbtYWQQnsYsoZj5lN1rgEUhLVxzBV58HRsqj+YRRIVnlrZGz4a7W6aQFZE44ymhyOfQq
e20oVi0DI7FzhLicH4OkRpoE/aVtfcsveCcpcM++eJLq1+6bLy3xCLcdTpJOXYrWImIqxvCW9Iqs
Fqx8Zd7VwBcLXNgzBj3WeThd41tJgNNgEsTb05usM69/mTKxzyzmS07lYov0yzeClRk2IQjBjEDX
w6VdmTbR1oCTyq6lZySSw8/6PRghUm+IYWScGq4yEX3MNn/bgIkJF/PBc8boXDsj0WC/FIJoZpnH
rGxv21cQ0owuQm0SnKwseEe4U52U0V9rt0bozh9v6wLSRO9zFtgF/Y7RmlvuggkDM1EtNUbN6Z2R
6LVMRrJFgeeuld3fOfngHuuQNIEwOzMIhMygEJqmk6948pUnz/BuRWPehX5L1GebE2PJ6R4jYDsp
C9RZlq0lQSivFsj4pBZ7hFC0PcDT68i9jgTPdI04ynBINnkSlru6Ku8BRd6RP20RpGuuU9RcvOmi
otaaPeSqg6QjMBPsBO1Zxg576N5mvDGd+6l1Nlwuvxk6KQyuKMOalzA1PoMEqU5i1/B8AuQrk9f9
1W0drAmpeiqJHlxhQ8qRBCxwXaZuuQJxZfj9B8DWLYTDr0LTbM4e0x0xsIUyzUXG7bz2jAgueSvY
E0ie4IQVa4Y2g2MhLYv9E8CoZSOfLYjSBhbh/J6HwUEkHuKrAhErQvoEETqD9/FqMb8mzWQRaykf
ohk6QG8j45JHXFufNTSqDO/UG/CcOyuJP42oP8UCqlDaQamYByajLTsDNjNUL/h2V4A1n8uacZEX
ovzqNVo6rNGw+6sNwGqOiCgLNwSkHIThUfKjHlnP3Meut81SHgs+syIbgdgBe9ob5RPpUnV3BDCL
2g8OUByMS3FqlKRj2h86tA7NQAJAeesa0XApzC5b0LUvcpyKc9qZr23iv5uqBcX1Lkm52Dql9cvl
9WS73cUwcfk39RI/Q91Smu17T+DyWjvjHbKqdSgqtoo67DZ+PP5ZQ/Zp6vBZEG+wIiNkEVJRlMaV
WEcj+JvCdOwrTGvCSOy7LJ2sbTsQ/CHQT1N5FjdTUPw0/V8cFBNb0VzuMhIv7BpHlG+toSbkRG2+
JBXjn1jONq0OH55klbuBq/4Y91Hy0kClWQ0J1GQ1zzzo2pAkW2PFD0t3tP5Q25fhUVUDiMrt5FpZ
jdyLRUFulj3gXJ3d6aS7kxE6eFLpPgLP5rImcbmcGWIMwl6HxuLZRta/bpug2LVI5sYoak8BtL3V
mId7b9F9m51cJUMFJ8az9k4MuLURxbHrZ2vTR+1jCW1x726ttvEeHdfmb1QsDcwbEcxsCEYizBg2
nXkwHAiWDHblANduGK2BWuwtpF1a9IIy8RaKfSa5lxVLp6AL73TwkUaMrwoVZRsSdybsZK5502ry
LnIPKHFaDPVi9sE72OitjeLjznfaow5I0Sj8a0QS1Y2wD7Eq/8yceOU8np7pnrptANd/rQyw3KS1
QjijRaMExX/NXhetwC3yoHNXKLXDmMUqKUKjxBem1dfH2gY508/esGJoyR6ZduAcsEko2C+t6qoj
bVxmzom1993gMJhNNDz3CQ9ZBHRSZegda3Rclb24ekOS6uPcvdcHPB1yLQUJlrDlNIHgCZqdADW+
WLYs0uy+AxgVG1LMXorGbOjK6ElYSo3byaQMcqO/EETPeqzTs4p1tsWoY+3tdDFLgwNmQG39OIBD
kWXRZw0JIHG1GJAp2+PYOkfz9Dc2ZwNbyJkQy41pzsV5MOedbUNuaEYLckSSXp2uAbhgR+ScltH3
DEEcirvNXYAE6Gr35hF6WDMWe5+As/WA+3BFV0s2dTzYN+xzEYGyF5A9VvoFyFJVLZ4cCx2eGm4o
ZFE2JKU+5Bjm9nQ8P244PXfTzLGOPCoo0vdIJtbeCJ6LoF9OzqT56mA4aJ7wPNmT23gxsE/NjrYE
SthohSeILeoRhLOhZcjmTeKkahl0aDKxc4sZjOHRixmIMQBQshqsyHEbPcw/tq5R13hk5jbx+J0Q
r0QsJ5vkRkP3TOJro/0fz0SwVIUBEYyPs6+7pwnfReyEhzjx5MPSffX92K9dv2T2khDYps3sFp8H
1PUx/7Y7Ni2CJ1FnNMk+G3xyEn2MwGa3VJol2rUpa81VnNEBFC0p9m2++LOhZ8wd11TfTeMq7+Mf
wBTPFDsAcxexKkZIDDUxcdTorBcc66jqaIdeg5E/GdJVtE9AYK86Ze2TvJnOkRN+N3WQbVucXV4z
XOKUmQmACtAD/dRtRBrfzgHut7GIHqfaHXc+m3w3hR3K/mFaTC6muYiai+4cqZBPnz9IQpa4+D9W
tg+7XSOwAkEG/8Ajk/OQ+PdqUmrdBeolLLG/QLLtWGammGjYEhblpkmbk2XG7zMRW4wa/RZZb9qe
wshdt7i0WDgNPx1t6jpKm/yjn52NbCHTTInR0GUxW5iwIh56IWCYxFH8NWLd4CdsA5GJm6mv9vhB
vLXvgF5uy5e6KzCqpP5rSxovSsgVyYTPQIIVSya5xvlYHAgpozRHDBAY/D9ZMydG/hTLZEY9Qplo
4TtZUVtvs6F6D0K07u1MPlIbvhCXHFPtgH6eiNhB3jQgjw5wPQZpt4VY4bDs7SrODXMfTrK7FCV+
mQiB2z5je0jvwFgo1xQjovsx/lHGuF2PboumCC+gsQrTR7D7HXhT5x2h4XVuvOyEjQbH0y2J6PGH
6KO33kIdPUrjUtS9A6RgpuNxL3EI49Z1eaI32QDTIpnv0rkTD23Mqc9YHG0hinOm7/YBstAa1yFS
vbhHORdOJzePzkNgtK9W+atmMWwHk4G08tS5yIJuOy8ZHUOET1jc2U8kJaHRan5TYn5WqqPCrurm
WUWCUJiQe0Fb5nniHtgCmaH2sshljsd7TGsmeT0A28ogQABuWd+1ASlfDUnElrLEZZOTq9ElyUYn
VzMGXzHokm1vK156Hsb8yOqDmWv5KMkcyWXQPtvnJcxaVzMg2TK8V5D885pFLbFQOMb0/O6VBdLo
fKby78G2RlN76JXxhbLms5zne+h95bkff9MEvxTEKmz/y2Z9LuQhrAqB8uzN8PLnyWW8RzJbm8XO
TR9nj7JK2Ph2tnkKoWQTS856I+jhsWKDpAWF/lirh77luoF+NW0b2ES1mh7jctoaplvvrSkjCI9B
AvlvtLEd2Zq5dXXpabdDNQa7Rtd/ACh3Aeqsp2we5YqzjDHucGeTA8EWM1nUtvpKKOHjIJCEjF1I
x5hFezMYPKaLDry4HICsq568EcGLEVTPqTMD6cV5qfq0PkC8Jk4mnWmrSrnzgmlefEwtvYg/PecL
bqj4FQRkgCbQX66B/phYu0+2ju22mltvH5rWh4Y8Odc6P0krvKX+yy94M1esWNFPZ4Bpeje4i0It
7oPlJSLwZUkXJXkYpXWQRNsAdJIJK3trC2nuhlk8xelM3m4G6qscCP5KUVmQZw4uRLivnWMc4gmS
iDCMtfR93NyGjvaRMJxVdukpZ/bR4BdrPfs3JJkBlEnz5sVmNLz3YKsQ9BAjTcvgNrmj0a3g/NXw
ZqrfjPQTFAaIaLEQUluGKyiId47nthuLzADmbl8sN9tt36LmD1myrozaLuhbIuowtzhUrR+sjXRh
4In+JeSM3uD1mS5mKUgPK0hfM+3i05YdKnDqDOC6Fqcnz5/S52kDNyRdm0ZEAlDO0G40UWNRtJWH
Nqq/yAcXJK4zv/HaeyMGCOuJZDwMYxNfLQIKxg7hRaAwzIDVf+w86+L2OBgqlCgBhpCrQLyWcWdZ
ZWEy5SJxoZEwJsdO3aVGCV5Ll+axLxFpsQRAaS63OF9ekJWZNIsTWkOKizlI3HfHmp68nitKt3lx
zAwkujH1TJMUZ52BhdElgmesRQ+Aakl0ADeKt4csjpnvZqlvGoQvG2t5gjULiJZ9Mc1/sykYiJwV
YQTgNputnWOW1nKbRtUzXOp5X3drFcuPzmnF3iAeMJ/DL4crB3mMibQkaIAZWuKvba0XM/wNbLY1
lldtC9QcK5fQE3b6xWc3GYRUGOYxBpNja6IKXCWeqpodfLbMMScZQszwDe4fmd92ibn2XGlu7WCI
9tQMPHsh04kWrWfq+dGuwHy5L3pUy556rIph4zu2OhlIeDaxkV5NxS8pbM63fFbuuimTpyRoyt3Y
88QlYvBrsEF01erRalnH87erLWzr7IYjsAFBtgrJD9+Iwf8riuzDgkVDyaW9NRI09gUS9qaCko9H
EalzwDRonn3nFHgQlnsrQTz7hm4SJZJFie8T/9onz72nf5KUXsV1qr9Uh+1JeACeiwlzhHofFES6
rBkyoi4bZ4GD33XanddluzNcWz5nbkEmmUSMXUT6MS/cQwSicG2wVg0CksPy2Gap2c0l/z06lrhE
igafinFffe9Vs6BA22hSp19RSj7ns71m7orQqqYowwlmreg22dLYKObZoyE10R+L3SGHxnDHp8pG
p3lA+/cNn1QeWFDJWySoDDsTHFHBcOpq/1D40zu5Id4K7tmjKsPyrtHiHaLgOtLsk4PY29zF/mzh
xvQ5z9vxWHYRPgAzY1Yaihya8vRk9E6GKdmP1iNI8ajTr3OTcFD5wZ7MWywPmQbcARNfjIzIcwPN
eda1D8AvFvMXLlxEWqd5DKgT4uEFeIZ9bjzyQSbtvNkLZx1TKF50eC3eDKeFHv6OmIaRDQHAfJ5R
F59BqSMy+9YU2WsTddwRKQGEg6e+YJol+9ETjNAzdBPYfHHaBd3GSQr+dvpgYXUHQYFIxIVFs7LZ
0urEqA9CV2S+q42ntd4VM5rYNGXyZAn2Ow4iULZxrw6Ym33BsrmTKCds1tzIuB/QsTTk4LTfrK3N
1ZxmW0dd2jb8LScPAbedYjVikfMusgDMMuPFdsnkGuvm2nZYmTBRsz5M0IeOYnawT0DmbpX3U1On
r718AAxLAvtq+NHo8O8qccnQDjAx/80GeQzM6JgxEjUk1kIfw0ojoeF3aEvcqhLXrMwfUWRslEFB
ymAxhzCQTTudwOAWhe2v3MJBUKSpmWv856mJytKq8ZUZ8LbLXTQ5d+BCV1mBqiHTboAU7tT52BHb
IF7SctU5G/1XHGFsrE03XNQnXOShfDIqgtb9EXdBnliPInfMzRTxbxR+hta5k9lBqFGuEf/Wp3Ae
7pohCK5BKDehQ9RA3t8Pfew+jYtlC+I+EE3vJHRaPiLAKI6WQ586oFV6dLHP0/fZM8Wz90ngUvQx
sTTEDMJshH1gQxO1yYEtX2MzKzfRGKhPBe7EaKb8Z+5BsBHhYdN4Rl+dDkn6Fv2db7jusTGGmwmT
3YHdXM97E1NpkAS2oW9mxdEtk8hZULuYmVjlfvk3Wjx1bd94RuQZ3KYui3hH9hePINT1PObFZgZz
0vdVeGSQQTqPL9pnb8nRY6WzDUmZ2HiyRMdMXANyQsJ1XTdlAGXVw8FycHkUDlVjPQ+bAjTnMvqw
Ho6QMUi2/U2AMePVrBme3g1h95Q0MfN1N3vTlW3eDMlP0lKLf7BJoIqm0BWhrG4RLbeFvkklJrdC
gmqSXohIeXoFhYRqpbL3TdFTShb72uqwt1ESNfLYZvomHKZLVMXPug/P+TkznCVpnE++IkeA3utW
taQ/L/bQPiEUkvnBBoX9W2njZc1JGDBYXuQ9409zYN4g/6wxeWhwBm1Ds2AVybRWkXDGisWcL340
PiAsC6zYZ9zqfWX29FcF/QtrnS1Gk8+q0RgDwZ6xxmasS3HtL5L7vKjURk+1ceZt+mJ3nu17l4mV
2UB4DnxK/bH8SbqoOee1/PNV/kXXW+zNtDgpR2D2sS/cIJ/BgKzPWRjExFs82FPI0Gk49kgbAujj
a9X1D0kF3TwkSyfwm3FVp615rxSRCgPGJLhXV+O5FH19jYrktW09/x5FImA3gYEG0BBFql1bh1DP
Z5zEZHEYPqXvkAQHyHe42mIy2PRkn2SUoBrk8WiflrzxiQp6P7eFdUqK3qLcdP7nq+XP/n0b8C7s
yjJ4qeYQu6yA419rZEEcFMWucjJ0WbmyLxUL3lHoaY/FCZXl6Ch24y6KJ9h9ENZG9xW0mbUjXdM7
d7n2z8pP/bNoSu+Qle3BYRA/pMGp0fiN2xp9nYgkp5gVmek5iJr0zMjI3cVl9ByoMDpbVmGgvW27
IwF4W8j16fnfixMV2X9f/fs2mK2nxKAniKu6RINesIKllFrRZPAtWe/Vf1/2UYByIccjYbpg/zwD
rW1lqJ0eeBtHObtbKjkG1Z3dnLPmIqzhPDizcwiHgGKQfPjYTRNMBzCueu1WF+XXiV41BtESicMg
O5SmewonugNQUoAmeSmJot1hDwDQ5VZHIX1i40OygnBnKZRsyR0a4fzQGl5NSKp/KuOJYeFcbBT+
RezfOp04RDKTNXlE9leDsu7MqdWD0d46Xba3Ck8chw5FAuknHiIT51ACyOZYQQdMCAlejTYKjQ1a
N+PsLO/mv/f131dLwhSypgGj3PJJ/XuRo3Oda+wVAjkxiyByKKmGt3FkWvwZaLnRt+MD/qf1OHTh
mRDXD5Vjh5i6Y1rCrIG0ryk2hk1rGMaxLr8DfBDYByn5ENkz2U7Nk4lN4RTuwM7Nu8y27u1owQB2
326KpIypwLeL/ncf1MPV1paF+cEE8jGP92HLQI6WgVzZEaxxOQ+3brSQ+rr0PlxiTLpusaOhesQb
5q6Hali7ZVFvs55LM2WGaAIO8wc2mUMtieWcImh4ZbEgL1CJaoAQtnUaSBBdhflU76RqBrgjg3sP
4YOMJTsytiMxJkwbm/aAwLyOSFPv587ZTSNAlEzrg1lmw8luY/Jvh4GPvGoZykSNSQOxuCcCsHNr
O6YlyTtcBK0Vzcvd9+cbPkHbTf8CRpI0GcuG5FSZ1TFmVSPiLmTtWxPIEzHtDfrx9N9Xy7d2cSdN
az4KBfzJWV6K5T9ubDmsSZ6gg5ojfVIlObdUA9LMCKfrXxKXJF6wQfnWt6xsi0moT8hUhUrQG91m
mNnrT61GXJFlIQo4z+Ktp5KyE45z3+yse93ijPLa8KYKmycfScTZjwU9Q0jN07M7DdRFNb371JCZ
sKgPfVJ2iWLuzuCj0V22Vs2aWyxA9RCjosE4rwrT4BEI8Z6YNkaBatoxKd6FHsQ6bE7yhYSTJ4pm
fTD6zHn0IWkR2lL/mC4jb4VSnGOPIZTsPOcOxih4G/k6x/N4DeG8bvIx63ahg5GDGs5HewgEa+1n
pCxip003KBq4UpygOaSGb7xN4cs/g3Hg1lgSvTHYQ3SImA5U6Q2BjvTr7zAt+8OMuoYRWDzuGAmm
hxLHiJmUw0uWW/YODsANE/1xg3C3fhDZ/FBGsIYiYlwf+0V9HlOG7BPbjp+ncX7TkTVuG1J8Tkba
Mk9vGHLzLy9ZF0UIQwQHvzLK9LaNyAmUDqe/619ZxDb7YkkwMlFL4d0Ei5v1Ga4CVu8RDTMxxEii
rZRzVNyKTBvvaIbFHkCQvcvuNfOQo5n1wYYV3rHwpVqrlBQIjidEn0xngtG4XUrJ2YdUBH+xfwAT
xvUVnLyUtDytvi2CznhEIzUwm9I9tWROlD7BHVZVfUldznvPSupdNIKPSWJSnrVM46MDw/xeNIip
Y/4Fa80144TRTeL8+HjceNPzC/AjkqCSqVpzE26MAdhdEaPfNf0UTISQs6SAZRKn3Cq7B4oJ5DJt
ERqTNJxwSaxlHJKkUKXZuiDg/eCUzO5DkfqH2RyNFYxaxtw4BVFd7qJqAojtbzCZTlvb+2JuZt/7
tlNcpth8qGbCb7ygT08kWzrXILZ3nt9/81O3OEdhzHb2JyCqjW8pdfapPbixZcdQ5WqEWXVKWJ7+
91JPQXRScvwLcJyv8cpdHDZFm9rpJiJ1KM4bVbEfduUOJ9uqj4abPCGEsy8G9/TfSyDFKbFZXCYo
fHekpkzs1o8OWqRVPJSkaDsfEUuKtVngb1c20YGuRSaXB7M2H3R+4FI/lRZ2b1YQBstvlGwa2yQF
phQrO64gjie2PDPylOc28L95+HOVRMpk9ce5bAuep2jceVjTDrhbuxd//z27bcmAVvVEajRUDWdP
Ns7531fu/34l4+heEiG0D4vsnQWhS7SCg9tqedHmpwGG+tRI5hiVOcFb9QyfJTE0IOlccloRLmsQ
ALnCLySGBpCbo3eBf+uQU3Vuum68OJacLv++GlvyFhKuxrU5sMlHvcbe1aKqLiaSLqbJRM6NxZrp
eWFF28IC99TaLHOiePysZgoyJQkR9xRx4v9eenu0j0ZuHZJyEqhAIHC5KWKgvl9CSOUiEhjhnmir
vaZLugkiznKnp+H//+fu8oOKvo558ufXip7nLBADRMxk6Fzq4MAOlp2ZDC7/99JEfUX00bGcSnnV
yJ2Swk/3ETmK/+I/FcTGRUEWXf7vReciurgjUBiLfaVnv02mPqcJcYmjR/eZi+krVDN62BJuSRfO
nLkaTXUWlh35CTmMjBlV1jx94y8igaI1eEftK2PO6JAvObRy+VExVt2aeJ9T3/cLnC6mEU+yi+s8
qGiOrxnHI+o9eZQjG69g+Q3ZnCbXf99GB8CB4V7K8c3LIW/jBq32CcN5ZDws+MjE2cJ0Ky64dluG
TqN8oa9TGwJArDtMrISXkLK0oEy6Uwiq8UACoHNjFbra9lnuPUZFtcTntBvDh5E16/mFNN70g1n1
mawbqF8YzrCruseKBI0vppUjaT528myOMD7qxnC2Xm1Ma5u4tH0WJdbZZYw5RL2ElwIxOy0oNaTr
2nAfm+aikJGR18aaaJEBIkP/BHKP5DRcV7PV/aS13iKP9L9Lg1u6NpR5O9btW9j8P/bOYzlyJcu2
v9JWc5RBORxo634DhtZBnckJLAUTWgMO8fVvIVjWlze7hFmNe0LLSAZDAvDj5+y9toGOi8DPe6Oh
7cyx/xzB6WMtz1bxNPKV9qxpYpabKWFva3NILm7r0jIT5RbFVXawXJIC5FvUmfDIYW022lfIiedK
08SvqeQSEiv9hzZfrBsxjE/ZgB45GLIFqyxfTQUaDSChvkuaAFln3YxLpAGwHKgPn7Qqre+QRXU/
LSrVdpytD2HRnAikegPUIpm4lGhJdLbkTeFml9LoUHXi01AiQwY8WXIhTaTLmme9FKiSXni6hEWK
nZWMpP2SWHTuFZ/jShLp90KQR8fUPne3t98ix6Cl7YvgdPtb3S/2aizCh2Rsjecsvt7uBGQlulrW
9ARrUbwYfopfSAdUfHtAIwtGVF9Wu/q4r2ZOS1FLfXt7QAe8LHRZwzre/nayzUOBAuE+ijnQzGFz
+9+RgTxEyunh9ggOaAocTbF2d7spK0mQOxD9j9cP18zmYsDQ+fZbhLD0cOiOH29PJ6fyZPd+jT24
bl+YSN3uFPe2dRWucf3ba2ArTHEjP34ZqDDY1i1M+I/7QllaBrSBt7d3N5EahxEpoIc1f5i9DC+O
V4QYWPkkbv8lvSq6B353vt0q2ik7IotnCzffA65kto17g1Hu/OcCkOGq6kdtc7tJHSIh1Xnu4fZc
QoprJU3z40MHzZG6ffMSukF7L+MMTRePAOpAHUeFTud2E6gxA8r5I7ndZDherLypsT8+V9NmGB+5
Ctvg/Lc+3PKmLJqPx9dy3DpV8FJmsXVv8L3c7mNCTD2OFmbg2+vPstgA0ouUuis6BBCysY6GmYpl
ieCGTVryM6oRKTKPrh5IEMmI6OxebreIWwDtqLELdzvuEKqLaAa5LlraMCTMm89OFVwjS3gX3Qus
ZwgvuyD8mbSRvNx+bTnhfUaa6sctJ9DvI7qeRJzo5jOT6AcrncaP3zW8LULTuo9bUjWPUFkI4Z3v
mU3y0WTN+fhd1Q9PGCWyj1vxmD4b5I58vAANBJXQh+Djd07ZvET96J2dDF1UZhXlOgxCYjKt4YIZ
IVhWfllh4OSmTTcexEu70YvhXUva5hoTeIsWf59aJVqTydtOramdDS1iSh8qfVuLoL0wdW3Zd8zW
Mh1gIoWjWA1BXV06HP8HJ9B2uj1zVLgMLWqyoy7Em7lwYLSdOae2dwYZ8DM5by68nJndERPBmzMp
bx0/2oYVpmhQacci8561gLE8rHMPGWiFZLwUcbn3venBLgiudtkcc5l2d5iNhgvzeHtngeEXY2ef
U0Jot1MWf7/duv2Ieydeiwq1cKpbw8Eu4PpmHnslm1F9UBb6XgvEHteFfg4aqZ+tWEWEyF6yHpGH
hcmVre/KA2rFhsDDudPz5iMTGUpZSrqYjpiHNJG7MG5W+0jYZwP5Z2+M5tErUjzqAQm4iuHrhIOX
UQSrbui1tAJp4NzVnR1tgjixz1M4OhsLXygxXdysJ2GdbffC1Kg/hQngoaQISGXDoESBg50CAJtz
NhPbmZNCNx7azEPvV95WC503a34phHWK8+1ftx+CjyijG7prqWLpnxWQmBQOLtiPy9vnVDvK34cU
jvr8Hm7/FbTMfBu9JlmWfMFNUiPHajKGhOkwBYi7I+IoXMDCmo2F/a6wMRUUI44Wz3TCdTSCTVJd
1GJY1vuFqpv+ksjMXzd6jI49eGjo9pzc+VXejoXbvxKX1pqgKb+83TSJ0GZuZW4HI5Jn5uHHotdJ
0aSo9ewAmS4m8wtxufhau2kfiwSWZlswB41xpXmQPzwbMzsiXAo30z8PQ0h8iJw2ZDa7BCGVRN4H
AA6GsnaPI5W+ca8lRbuzpPyqqQpi04SuKoS/f/n4MZsvKCyStY5vimqm2zB/hYSmygxJqvvueJAo
uo7NbkwGAax19N59HR4zmNXLKNS2pGQ9jK0Wrkyj0BD3DsTmwuNR2jGngt20HtoPqcOeoepjP+N6
kOBSSEVwbIIaaig+47StvqnMJhU7Ttde9gJ94i7rHGgvnUesrb6Ps2BPVwSWc1Ed5HSPZSNismyf
A/otTOSG85QxTEHy5HIR9rO9bmT5Xg/dkSXkf27D7Mr3f9wMbFDrTJpzjxyOeBg+39Wc//7jP28P
1cAaRA85PxTaMAxwqjWRAH/c47fHvf3B7QFYcymrfvv156f9+LedpzzWH3f7/AwmR0h9+Pxsfzz8
7V8G8pz68Pld3J769rvbj4/X+Pvr+fzM+u1z+uMvbm/z4ylv//npzX88z//6HD4e7fc7fzyiDk5k
VAZiIA3kFRSIHfiyYAOF4b6jm3349GPwrpFezGPq956I66HSMehP2U9a0d2+NroEaxVmt7IyDlRD
PptX9wU6otyP5sVxZHko7bE8dOWGfQ1mpQyRlSzIS5mC8qDmH8VgFYesDH7R2lRrp5y3mKn2K5o3
YlBw5VrLzVdfZvZBJr19ILttaag5QmO00j2CK2YNb33IKlESHQUbwzyyr/UWTYUtsg86PInzzB39
9AFqESLU1Du6RKWSA5yEB68smT54MSJY3YhXhQcc3xVGerz9yC2/wtRQpYsUFcQh7i1GPdRAS2fe
bup5iJ0lxxVSutFLMjQQJ1Din/Qa6Qiak7XZ1ED0GkI945HJ/BRvxrGLsQHyqmkE7KuSUXE+1ugU
odVjTDwQ7/qKyxh58ZAMO83VaPYY38l2lPue6/plioct/tpmnYhkPdlzYCWLVBQrZPJW+9RE8c4c
CvRZ2YgVOUKrmLZfGtvSd2MJJ7+wthgYV0lbPWKxTBAuHgQq0DkpJn0Jk0tNq3RhT+4Pd4roUdY6
/H+ilba33G0vQj0Vz6/WHRNtFZr2Sy7QKuSdvjFN88GWbj534J4rGMoboTH01bxqIRu3XCW6hqu9
kkc3ACnoU3cMIiTFKrCPnem8YB5r9mbn/WwZr1EdzDMdEhnGKl6WNcQEW7PcRWGd1Lyfd8lJLCp1
ZBbvxnRJegK3ZvbYTxFF1so0OzhesNMwiKSXGMDUapzTu+iC4WdjqsHEr1sgJkCfr7oneyqStUej
fCaKnOoOzZknfui96tcSZ6nLBmjfsoBX8zqZEo5gDWV7OsShFV4bhZRCGvCGI+QvfeXd946RPDYS
eXePfcZnZ7RUiHJw9VmEN6Y732tWeiD0bdOQ9tg0PfEr6ftY2w3sanrElpp2VKXWNZgk7eWJtpqv
bUBNPgZBLhcJ3LZnXNwYWbUF6B3jgC6HBnbQfrXn/+oh/WMpP9uQ3BGpRZN6AajpoY0lykOnP2r1
UHewcqiT4feHPK2Dq4ldkkSPbmNSOZF5fUVgM2zygr+wNTZy9cCHG4qHdAYP4UB9y2typTzk9ts5
PPGPM9zPHPqjZEaHXCr3GkbcwL7Qy+6eZMHGmpkSVi/mPlY5kxgTsbNzKJtphz7dGfliS9q2vtNx
aTYzApTjyGVp14AcZwhEU+JyJog5Oxwb+MwHzvyk8QjBxbK1YGJgxVnBmeYOBIB42yRgLKKRgr5x
h+g9y7Hg+P40d/fx741J4S0TIzpojn10QmMVNXijYy+I9k3aPJYdTheHTwxRvY4KE1TBLPle4LwH
b98x+amTL3ldYi7wmG27bYcNH2Bqa9sPkeM2G99JrmEliWtugwZ8Gx1FdIZiTMyN0y1VRycv9ttd
bg/p2kWt3svawQos0NPb7c4IRXQh8oTWSLbwXedZr6iEW0zhNOicI/Mg3IAtjvK+Jm28LPITfnh0
nKnxVNfFdMjLDkOYDowttcK1pVIOzEJ/V3X8FrfGK+itNC3cRQwzZGFAo9Nx3m9a7d7vvWvdoOWd
vXAKo/odBcf3NueZapBDux6Whzv3DgQf1mSMyPYNNoqhQ189OSYhkUCDXjwhHkQGbAbfvcCnSHPG
H1VkQyWrjAdQAdVxaOxTFJR8pk6MrQ5n2CZ1il9YcOozoen1OZdNsiGzkEtpa9ooinmmlv44h/cs
LosdUDHOgQ65ANHUQ2Aw/EsYV18SC528FA4XlbLetpkN9lAKcCW0E1fKdV68JnpMHMz0tmnSOfTs
h1yGLZwrsrTpc9OWaTBvIJQcM9AkQe6JIyAzs8PBz2XFWrhhbWDtq+6IKrfualvCqiqn72b5c4I5
T+N5K8aiXeTJsFYNzjtM2ZIsKhpr1djKRROpvY6hYBVzMiA7wzgySK1fD51DzrDUjglASfQJEkKh
YbYrcjiuNf2GLWMBYiUILZtSufHawTxYgjkRmaK5m25NcmdQRUnz0HBY01kOQjq62jIQ/rOXglEZ
u+kYht46T0vt0ILGhSGusRVOo3YTCTji9lU5wOIbltcBLrJrIVBgNKyGsDq5O/rT+cPkTDi6QrVy
QZhv6Fsx/bMn5k4C/YRv7gYyunCT9B6b9+Gn3qEU9nyp8bm9dlNdL6MgokyPaE1LM22XKuYqiDyw
v6/jZqF5sAqnWL8A+N2YYaausBYytAhTCA3e2yV1MO4mh1WntpRYdYmMUYNslUM17teIMzQI0Hyp
/WPhdP02oWVHrqh0SDCzTlLhsE/6pkMFpR+BusZbh8ucXRnkz080aWUBkqmot2lQXIOhLHeZ6C6Q
WZjq6/qyd5xw5fj+F6fuBrCU+jcv6dGODGRnFeDnkrBptqWrHyGurIoA1UczEPgchOwS7ZI+2yAb
Lsg4TbzsO6LFYhHlsUW+6A88yaxfXcNvkMMFCbuaqGGmFz2QivjkJkOxcZX1NJBYiftRLCsJSLis
0mwdN2952xcHuvwhpUC7CKu4/hVIii1L13fZgGJRt5HjRIUsryPbvZ2YmoZJu8GgVLNSpKIZUrXS
Tc6cuhxYcALy9zacaZ/2MNAlGt46KZFtVXRhY7uNKd5kABO1AGI3dGi0U76AvCudVRzpOzOBqKEn
xguWhTcQecEmJWNv7Pp9bfnxRgJDBzje4dVK0VHWmkMWivOMwjs9BBPd82AK60XtdZzsHS2x1nTQ
OIuMZLPpHlXMbBOZMNHH2AfjhBC1oK1AnbDPAT8E99QWyzYOI5Kh2lNszfpYrbLvwDDuLQnEKtCm
aKWLE25Xfxi1lexzD1c3CHIrcOZZX/CAPvSLrufBfauKb3qBPSKxnitMAjRVNYhWCH2IiCMWNkIw
aM+ZLFU/R0g6RbkpmXQMQPieyi5+bpkxL0Q6p/5I3JyYZx8N0US0TcH1ZCLtVxmfQKXSfJ3OVUcs
VloOAK7Ei7tJqFiSaEKpMcaLAgQz+V0m3XGFWTQuLEmaivoWEPiwHiD14aL2spWFY1DE0cYfy/uo
gvkh7Yq8Ois/jPmA1JdeYKOY8A+0DFUGFX3Spm1rl1wEs59jPWrbOQJhgsQAZtMNQHbjgYmTmNlg
tqXdR4fLL1d2p3d7pwzKDTyYe0ZmDjnu6ddprnkd6wUN0cNEjgTNQAk5tuYK0XrO2UmaNyWNAuUs
xjKHqeCIeWCCF/44HNtxGFeR4T7p5FFufE0JiOjNDtu+sRXYimC4U0hgfXz3CqKMNKM+J6PVParI
XQKeXyd4V782cNAN6KzmqHA/9Bg8i1lsOXqJsS7rJj2KJ1dUWBOdxLzDuFwt6TfkQddvBrvQljYN
8yglbSHSkhxVHDLeWahqK4xCWqs9m72H4B1VSU8f3++5hovGBLAXZQvPLrU1aL2zGWQ/fDWho3Pc
p7TKf7YTUW2zbkmKUGN8zYoQZeGqaJnrJpnZ3009zlpUXcve6EgwclEJ06459+WA/Be2cGrm7m7o
dW3Jqd42LBcMPk2LEToMtgFP1srt6uSgj+3B0odL0ZSMCdO5JtCirajEniySx3kPvdbjvlqOBGc4
WQUj2xQGFfac+JlfUIDNGGYy/8CPHkOkMkSj45MEt0T9MyUrLSPsULegRI4+5woMy2qp6eh1wA8z
2TWaeTaYz766cYNqIFuVg59vkpyuXg6Y3TR0pFZferuQq5BYP8NjqKJTFB0Ls1hYgE+HkAVEYqpY
EE7XnyxbXatZ0h/WeH3tzt515bQ1QIqsQiN0D73TPw5wqe7oNzqHUmcSDf7ykXxFJN6oqnVXPWhZ
sK7S1F+hyB5mVD5UQCfbU7efVNuhlg07vGuqahaOCAgn9XFhdd7KzPPqmasyIFfgJraNrkN3pquf
1yd4otYSIdPJiykA6nL209sYgKMaAbnMf1QtTSQM+Pg9++rCUtTU1jcniAlWbEfB7g7TTSunNYqy
r22izw6Cdx+55LYMAsDfMUkuBtwPi6jkZdfZR78PX1UitBNxEUwVM09fqnKs4U29TLnJlU2RH0RC
ojwXtnwrxzgi8Qf+OaO9ma40mSfpA/1Qz5U3oGlSEAY6p9+xYL8PFVuN0c/Vgu4q9t2Z9uYlWbmr
EoP8ziE7xhnacDGZu3Ji/XbmnVKFwaBuAh/lbK8vdB1j8eRY33tDErI8+QA9zHbNGdzeRXbLEdqi
PZOKYWRpfMOE6gEc89BMN96hb3HOQKFOH3LAH0Q+xfsoicmIKV113yJXany/f0SowjHIysMm0X9o
481APje8DqxTGe+cVoMO48hc08IiM2n+ryLorgjssJbVj0oOxY6ppbPCAmS9OawXTeaKK23tB9fv
srPd+JcKB2agjRFZ8lSXpKT6Ox+YHCpjE7ImNgX3hX6XvlIOfRF0FtORSuk11mE7RNbwnDS5s7Zx
7Fmxm+8cxBCHMllnrhzpdpgIcMlv25h5dkHR1+7DIbtXNT0NQ6pyn1twPIX7YCoF18Qn8Lmnn3IX
SctaQdySeywu2ZZp5FbzbQWUImdzn8v+uKygPR4stGkC/FGAaafwMWsFFiGWtZbiDu5WSgUEX07u
ujWGrSWHatdbsH1AsQniFOIvgz8MbF8UUw+7ZXts7o3YgntARRZG+yTyaUFEpC5KlxArSt6GSj9U
SCvUnIcVR+iAYza/Q4Jg0PR9hEcUgxWzW1mvGd3PnfwBOackkDeX0Hp4vInCh/MNYF8MSoBCJ9fY
qvdcEE0j3OrGs53F/noAfnfXHDR3etN0oyQHQD4nqvg+zEqz2kea6cKj7MG0LRy3fSjk9CpyHJ6C
F4qb6Fxk+nsCKU6DxLbUogDD+Aj6SZ+qC41M/F299YTOCYTa3FGcUrLTtAheMS3zpR2yZlDo+StY
iUB44LayqbNPnBzeshhtsA+gFvw4IcPXAq+Jdtfjin+HYA8oVY7roqpYC9tlDkpmnSRlv/DNpt1V
I/JpVFZ0PBoT9Qeqt4MZTmtOifZkwFZemAlNozynRpkgBpoT5F8m9oE3Vauobk8aWPqlJqJ3MjHL
FeirAqMHBpi8NOErBdCp4dutC018y9xqW4ihXcVmbdN8Ud4m81F6GgPs5sZ3vsQZNSN6nCVpZTFO
h9giBxFRA/3SlV5xxZXtV9zBV9Iz2qe2mrEqwo+pfCKWlN54IOV4MybZOcvd5ogNfrrLGgt6rOtc
JvKLaD27d0mj8OWgjU2Ct4E8UQNpao6BbYnaw7ijWjy3c55mWswz84y8C0ORDA6bIlr1PdaWZqAP
mfrvaDOKLSfFfRb5zxB3rZU/TU9FKRQiRpjqFimxdBFQ1UuCwrKisFDLz/F8XXpAe94sAs34Vpv1
bprI0otGsiV84pq0NgkOrOg2aCyjX7Lrh/rDKdgb2QbcYVTH91hKovUCkdG4dLvGv0eozpnZESc5
ZdWS+PJ464foS8Ik20Ob0w8swtvID/yVnIpd3DnZcqz9e82yvlUdgIMJoTc+BDih4TtbF/+gQ1Fa
xPskngwEyN2uqzuNIKeRlyzUGvBpg1R+uvSEht41NZHtMtesZSslNNlGfwvQba+nuPnqFcc6QG6U
T9aEVL9Pd0ixjSUlLMADBBQbFRTPVECo8cfmjQWwvLYmZz2kjpMgt2bdMMLaagF8ckvQZaxZU20W
3muDaPeuhqO4bNq4WLTO0YMAveoUiQSRXVDUS+clJRTOip34XPKt685gkKenWO1Eu4Ea4TCZ6ZkI
QF5sAaAuQge4Wy0xPubMdpays/ftBP5KeomPLHhGXvjmOnRQDqhQS7laW1fc1to6HKYCXeIdIQX2
2p8hWbYJka8Z2WmMpAGSsEmgMiYTRqJohOwZJ7Zt5swRx4wRLPm2v1SCpkti2kRWIgOCU4b6XRHa
tZCuBFRfX3ybvU/RBZDxMkg4NkSrXmIrK8rqOYkYMxmiHPeZjtMBXfDKi6m1sxEkW6xMdBUEYioa
p0jaXwIqxhdqrK1yh+9AWCiJHfLW1DzP7Sr3wGxqepUZqQNJ1j+hjhbX2oI46arplWEVSTMpiorb
vcpyzon3y2hPIsz4qhvITaFiPpSGlj6mhr69/dFgInfzGGkvbvdqXqeULJC+cirW36l/KSROdI9r
3d6cbyoERncdUMPTpAXDi6WJY2tb7TFjNE+VGr8MDKS9IHkNJnKRTV3/qdPGey0lep8w5Tpy+yWj
x3jV+layvf3WydDzNVXbnQhYzJ8t0v86j/Wt12gVdsp79qOe0aerPYJl8Z5ZzNNA38G3KR7GwOkZ
kXFoT2RCJc70nLWKQF68mGxQSccJsFuu6gaeLC4M0D5QvID94oawEUkiQdC/e73kohLH0MZaeYmS
6Xn0a/MlNhBNNnGV0/yizqB4ShZukMDbSlm3LMV1KdIV8UFZ2a4bAcTczTvuUnLqpS48yNFMyh+2
j1GfFeyNdp8BvrTfa0xIXnQdW4BW3wEm/xaliDdFR2LmQCs7DkPrIdO1b6zw3l1YgVvSOufcOIJr
A91eiqXK3JSsX2shj51q9CXtykPgVPVqKGz91fLY8hS55JJQA4e81UAqofYAz05WS6LWbtuUj1CZ
90RekZeZYUMlOTvc5i7osiaptNchPhdG94IGU7s2cA0fpob13PfedepL5sxUhBwWFW5uTLyCPcfr
KN4oy4pVnvdyG7hEXqqo8DY0ItGbNch+O3af08DWiuI7Yp0SA1I+WapNEDFJz61wh5QAvdLcBi41
Loytd/Zm56rjX0ksZe4Q+YwOYBKGFaBdFdKeNXv/kmNa+mL5ISwKj0ajY0GbalsTf2MnKVzAodYN
ELCi7MO7OjaHfe3M6F8jgWpbYEcbonGj+hA5rlLe2qYWePXzbmOYfbC1R7hbYZ/g0NDjYaUh4nht
XONLRJ89xumy7UfbeWrQ4K1rkG+rRCNjEB8bYjCBMtYjANpE2r/B9jQ+dQK2uO9M5OLGIcbiXEaE
dw3ejtO0XMDiYL7eHavIQe+9RDz9LbWVf4F3y6iBC+OOBKMX+A1EfbCfh2nlTPedq76VkulMXtUH
BJ/6EeWTTouMXWKtJnuTAYTEuYDkComn2lbYD2I7IIyX85lDGB6SobZWJFaCxfzHlJBKmysUaVZK
t1MbED3p2tivHZoiz1Gb/XJKQ/4sa0pEL/feTBeyu3Q583MHLk1SAljpQxeUj5q+Equ60FLN+I5k
Ye3WrLZtPyuOQtt9MqPLGFnLHp/nS2Nr7TXWbS6+LYxesr2AAmTRJa/i54BEt+d6GtpLjfpkEOM7
BUhwIpGqfUoX9dQdtFyrTiPp4PeRVR5ENhhHeBpVXhoXD4obRrHqevuhElIvMMiSlpgVr06m54fe
pJvTl1iQiLMkpmf2L0EqXg62ZZ8w4UPrav18bTuSkLskIywc8BBtPB1q9HA1LUpqwyUvM4r8U9G2
33O4yUP5BTPPG5IimPcizXdDszeArC8alvtlkMKXDAu5E9Fm7OjVhXNbevCtay06xnyxeFUBrdSh
ti56TVpt1PbdukM11HcM0kXDNiihw0AtG12ZCabExNlPKkznE97t98qz8QmXq0A0LpzaVUlBs8jL
YlcN/YlOKAqhkSCnESmFyaVYYXWg5qIdUtLMarlGDPaYHb2QHWDFUblF0M57VZML5B/Kmz/1gm4N
iCzPM3+WMaWAcKGrJL55wfTTgabqATD2nb6fC08j9AS9l3w4aYMinK+4V0DQiaEQw84y1s1WR8qx
cXqgu2XGXsKjNUlilkWo98Fw+ude9ekmBYdAgxzhiZve27lDOUdxIryWk4r+TOYhSMqMZpkk8pdg
ynCyDT5RaaP+wNLF5X5CWMTYk408emBX6si+a3EymVIvcOIiMa/qhWKb2GYUNKShfw+qYFvUU3Ot
8AuGPgvgEONDjkHGWewu3PvCLZqf0iVuBAqOv/SaMd8FEVG3HqVCOWTzsAdLsI9oZuWN3veoVoys
dRY1LVP2GdnUSx8ziTuDNHOfmV5bU/EVQ6B1P5Xi20Dn3R3zEhpQy+gAeczaclr2NxNYXa9csA5F
J9kp8+SofVhiAVGRDJBGvtOugEVdIjTuC7FDNrGwRc9BUTzqlQORVaChY7yUXo2hIxccEjQ0rICY
qYL9uONtpoggAx/2KVHIZbajd5wfsyEzNolQ2Vn4nOLpmHE+yWDNxJEyzeG7sX3nzuo0tagzdki6
V7InashVcKQ8OPaERadFk+Lndn1Gw4qEXFbgeJC6S2Qzd1nrtyc70XZZYgYLSa/vzsu6cjWo8Sct
eqjUiiQslOu/pjmvCXadv6ryWVEe42eEprp2SJe6qxDesfuLX6nj4S/jzLzLEkgwbHJZqIhoLstx
WRt0hNk7nDjRzY3mg39ozGbrzREmFVjTORpmHbtgmrzJBLnNojMJtWJ692IUXga4gUZXXIpwSfUS
bSMqnWxKQSsX2k/osWWJobHRGaEivL1UrVFQewwdTcx+JOpcVzTJquJS27MiG4k2cASoNC4hDos0
9txVGKu7gr74PqPHnXKIsw1TwHIa3bzY9DMZbQt0UA3heMCRktZZ6yNwaoDWF2xwTJJYPYB+r4gU
aRmEdDBFZPmLLTM+WpHhAtTZNKAZurZZvUvyiYBsoCqWBS2ETJ8IKu0KbsqqbpMH1yt7MgrWlg5C
MYE+x9yBaKUqA5RoJZBWkuESznML3ObmFkvJV3Cliu8cCLOdYe9AO69tPmWk/i1L9j/yLrsWoHya
//6LYf3lz6GjrvQswzAQkBpCtw3L5PefQkebcP7Q/JzdfkXy1iBpnbb2EWZLumRj5a7htYyLTrlb
u8fbyx57zXV0bs3h+a9ddfwXL8eeQ04/h6DyehDt2aZhClsYpuP++fWUjpl4mZGzoIAmBVIyf8Fo
uJfQP04cUw++Z4prqScJy86FgSLb0rjkijDDkTsY906nvYDJj/f+oL3o0d6uCpaJ3Li0sHnv0I7R
4NDE1q+H76lPj4AZ2rKJm3vpxyeolimXSUyvyifCzdOat5o2cNX+4uD41hZQXlORPcuuv2QDuwuj
yy+5yxmfxXDifP3Br/thHWvkpfrdV8T8Hcg4Ld/nuv2Uilw/pEH9arXWCGqzOdgWHWSjutDSrjha
aDxLKAcLkQUAXBH2nhLxqBnsSSM6b8s6EF/17EUFjYH1garLyserl8e0FmthrQyTjpBZ2g8O87o+
RV3g9Rnktyz/UmndHqEbAQu4OlbYVB7GIl9Jqp0qHnWqF5oWaXrNpsnGtDfRhpiJ6Q2wFUkIDlAa
cU7ynJbvAEMwwTLKeEbfAntdFH30YvlTsYpwv6E4KRzqr2blxh2nZkkVI5xsK2Y3R6CFbz4SQjIe
mx8QsS6pJMG+Qb2yVla/8kUKeaZieXVG6x5N/c4OGjYhGSqeUnhLK/Ou5ui8KgSY69QKdqGVCMY4
RrJmT/GYJ/bO1ltQwX7yJhkewVWFXTebdTHj0EATELUdp/pFR0nh2MmXbS7OohgYCdn9sR5SAmHJ
p0gykeyGeWWEKH/HWCdY/PPD29Z/P7pdpJyG7XjC0E2dvdWfj240ir6RuyHXXhfbJ+M/XkU9PoAD
2wx+U+66RMhdxUU4xXy4qUndBPrSrWsZLsqs/op/90Hp3kHTcFvrpTpLPTh2KKOYKRrtQvY+ABrY
N1RQ2Z3NTHdh0HHFCQkh0A4QZTOcxp5HS22c0uicPA2BYSxLJZxlNzu/Hc3GeOpKqgZIqZRkMfog
/3uFYWZ9+yT+L8T6aSzf//svP8Abtnxx70FU5ARQ5zTIxznlmRHOp0Nm+a399rdfnr9l/N1L9N7m
37L/9RcfCdaG7v2VY8cQtkVVYeiG85f/6N+blsu6bv7VsG3HFg7IXEN6pF7/LcHatP4KmlgiuyVw
k5A7948Ea/evJJLYnmebUnrC5kH+8v/+68fwn8F78acY8j9uf15KCMn+dOXWSByRNu1Rixf1eQXh
OcdiSgu2gFwSS6ZIGuDzTx/C31ml/rwo/PHQvyVio8CkntDyAe2onO4iFCrA0y4Rar1/dWL+g9c+
v6dPq9+QtyBszUbti5HwjzhxAAxRr939ey9/Xns/PXqhyAaqREbANDFmK7dxXJwIUmc/A0/xnz/F
P/rwf1u+yQ6MHH9yuv2oa/vUzVawdf5FicCh83e/1zmu/NOrR4ipBj8Z1R7snG5uwXYiUegMXVpX
mfVwk2Nik9BQk+6a/Hvvxvzt8shW3ZdxW5Jz0monKrS7LpZf/vkH9Q8OJXN+l5/ejdGxWEtDdvtK
Soz2ba9X92bYIvZxyFX+58/xD74M87czYSwjCuymQnJb6vI+Nkaf4AIUav/Wo1vz2vLpHQxoU4d8
HFjMp55mgH2tPPPXP3/o+fP9o/j6n/PM5BLx+aFNMytTWrsd1ocw+Kk17E9h63qb3MmacI+UOlhG
cVPTMvOi6V+UfPNj/53nNH77QgYd81cjmnZPgimd/qDbD7rxA+LTwQOc0mvGjpiCR4QQxb/3+c0X
z89vMnLbCaGZheVbuiXIFOFl14Hg8vxfHLzz4/ydN2T+drECK9qGulZ0e9ngLCzhMnDmoxJpYVzL
t3/vi5qPvE/HAE3QwJkCjjCJiZydWAmnSRv+P2dX0lu3zix/kQBNpKTtmSU7TmInzrARkpsbzQMp
kRp+/VcKHvBOeE0J0MILnwVJkd3Noaur+vhV+jHYzxOcH1vQ66PS1Sp+rHepM2oliKXeENDWBBuA
JWcCERuQvyEdRqz8YV/7SgTzBXCPVZCKyGGQvw56ML9ZqCHcWHSd2ytBDKIN3EZU6SNG7HfI17yX
NipySjFtLLpyj/p/11G8kpYxiGRQXR8JNqFQLq1dpAkWVQty5hO/trz/4PD2R1eCB9wzPgNbEqKu
5WbkxWV9/jS+aym+2xbCxx0eBbnQrnw3IC7fKIR9DOKDYXL4zUk7gGmq2fhcXWfL73f2B63opo4L
0Ca4JvSCW3voTq6J2mDQZEHIHnpTAvkd1Ditf5rG9CzFowbUCOCejt4yWpNzM0CZBjDGdJ9pWEuv
d99SGoFXADraR2YVsAfSWyCtwYvdN4GytY210VjfH6O566IPJIqpC1jf3Hqouux/Mdypj8wiL/sm
SPEdu2RTCyryLsJr/ySvde1CvCSWqGxcb18T0kzFe1xgYNLZm3hUtb/AqgRFsw4vlZ8nNm7Yk64D
xXv6vLPxTDXySCA7ZsQQUTVw0pCoQq3rcP0b3jYiP1D8o2nxmOdk+AYvmN+TIXsgSJCvN/328vqB
4g0kbYspJlaPTCCJWryJVzSANTnRevO6kSs7JEiOoR4A3T/Q/ZNjhqqHpPE25l038mU97gwzg3Lb
bNGaR6Qp3ldN9YoX+ivKxze2Kd3IFcdt+TQaTdLyCHkJD7SpBbuC3qI475uXpde7wbc2SgrZiHlx
wH8BveSTyO3betMae7QUgwenHx4hXBxAvbb+0ibDlxqFp0CyVgeUY+4aPq5xfw+fj0UhjRY7RotU
M3RGonwCHcT6+N9eV1wF/257EEPO29bvo0Cmj6iDPDEbRWRQyNrXvGLwZkBRpNviqAYi9Ap6QBAt
FfkTpygz3teBYvKph0eb1sQZLSiy7t1gWcaFQU3qAVSW84bpv22bgamYvgADAJ60kaYNAHeFtq/d
FBvHf93kL7/f2SWx8xFbow1Fte6xLJ6LbjjF2ZbHaizTVIy+tsBlmoLyKCKsu5bTFNpue4LI9qfE
qDYipW78yklvxLuDkUO4O2pAHAJtMPdb34KgD0oY64ur+wRltzJTm08V7xEVhPE+y5vH3K9A3Gq/
ChTj7enCD5RPkL7t86ouONjrHNScWBeeW9A/rAJwrHnz7/VO3rYgP1C+g1Cv7B2KdbYc5ztkB0Gg
wC/rTb+9BH6gxJ9miBta+Ak2K7w9FtBKE/QZLFn7GlcCDwhgkMBc4qYxP2VAt4Jh7oC3j/N665pZ
WZ6Z7q3f77ykTlqsLob+i9WZhwdh8s++tpW4M4FUOReoP4ryHmdAf6Q/uzY9rbetmXJfCTm+m3gZ
K8F476EWrfes8wRN4nmWG0Fhaea/t0LfX5zhLijQrsVzsFtiWjznGYrij4NngF1kfEn5CJqr9t2+
r1i+7q4bkFVYY+vhKDKKBvwaBQRvrGPbyCAH+MLnT+u96NZ4+f2uF8Nus67khEdgwf0tzenLUH5b
b/nt2OD7iuMC2jS1I/IwEdhoJ9Rqgf9N0Pw5q+X7DFj69U50w1ccN+kasx97Cw5Qp5BcK18m2e07
8fiK4w5z4KKACOEZ1Yq/ObRLEHQgGLI+7sXM37IhxXGbfJyrETUzUWZ8qLIb64dTLj+P5SsbvxdQ
jVvvRTM7nuLAFXIW0P7DmXBMZuD3JDAxRmu/7mtc8WDs66KjAoENdFpnGzJJfOsGrhu24r9dMBtF
wNEyXdi5GMhFycf1Mf+5Cb4x757iuy1S4qKB3FLkozB5JIC1TD7KfoFxAoYd9eCo/gQrYHmsHJRk
OBc2zGfXA31s1dzWR6CJTZ7i1aZ0zATZ3w40iO54trlMxHcUvwbNayyI93m9E43reYpTgw689yiK
TaMZYjMCDNQCoEkzMQ4QdDytd6H7DsW7qw4sMW0QgGAyQ4UPxGklzkYS/LT7mlf8uugQ8kArwSKT
/ds3ERk+y+Tf9aZ1k6P4tYkstAlmW/BOdiA3d4ub4xtXF1q6frnvCR9Ymb+DqisAQ60bj0c9c72D
AOzqwDg/r49f4x1UcWo8CAxNl+EmZqKAJExA1XeULJPX9dY166om6/EaDJmYYJl4KErQ+N/c+l7M
+5IBPlUc27AlNO0bTL0J0IZbQn/RGDf8SjcrimMXudebYF1kEfLA19RqnkgxbVzadVOy/H63RRad
Q4expSxCxuHQzN8IyvXq6sP6fOvGvfx+17gFqgwP2plgdYeus3T4tbbtjT1GY+hUcVFoBwHjmGFK
MtQmMRCC8GMDgULTExsd6CZGcVJTIGK1DmER0ILHgEE8ARBDVCntmxnFT6FWW4LAGsYCcsQjTyC0
DO7nfU0r/pmhRq/OqYOBs9p59ipqosgDtcbrrWumhSgOahXT4Nm+i9DoWk8TaBsmx/zUQdVvvXnN
8ZOo++7YpXMi8MjpjBLMrgJlRT/BOuyAYxgIFqDIOQq6CtTju/sWgihey+c4LQTYk6OeWiff7X4y
Gzpd6x+zzMkb+zFR3TZmE2umAcfPxHmtAbhC3X6LGmj5yRni71bWfXdmUGyk4EVZ71Djb0RxZgYa
Isr9jEUNh9arzKJyc540/kYUV57yJZHqomkrMa8orQBk33xwgYdB5fVGhk1nWopLVxzKYAK0/qB/
fdd77o2WKJJFfc/63OhaV/wZb2LCA3Ie2xb4S8YD9frqvY1U1MHKbcPdFzQW8MR9wBsaPsRj37FI
Zga4gAP50UPNF7i92IZJ6VZYdW7umgSUu1iGOXdR9V50J69yyGnXHLmKc3MUQcVO1bIInDMe6mJ8
gIMh/5hWYmMRNFak4olcMaNII4W3sQD6UawJvcZ6AhQOaFFQMK1/hGaKXMWj8dxa2HLGEYKNlWmf
hjhh2bWeWzA8r3egsSQ16y/nDrVVTGCjL0AUg90T5eDNFYx+L+vtaz5ATf0DVxWzou5ZNHXpB4Px
Hx6HxsR625qxu8vC3O3IoppsN69goLhcHntUyrESxcfdvpH/AUvetQ5xWI+CZYdFMyDyNAOIkcmN
fUdnOctk3TUdizZPpiDHrjY6qFeMvObJx8MBVGHP+2ZGiT5AbwQD5L9xVjHMEx6ezgPUezkIb/c1
r4SfEXwDdmJWPBpIVyK1CiHTg92CWpFNXfbveh8aw3GV6AO+gZzE5dRG01Qmn9p6kg/QGiQ7W1dC
jw8Figq0OCxqC/qPQbqPBrV37sKOEnimuQcuH+T/yJwGP9vMf5QcRRK7ZsVRjhRZilKMgcAoh5FC
ijk+tuAs2Nm2EmtMKWjjUqxqyyoIOQEMDSo024Eg18ddg1chOmZepilKN3Cl9+nNLpJPHrjC15sm
b59OVBwc633QqQcI9lBmuwm//TKV/rXpjC/rzWuM0Vm6vXPYDCUGk9XAYZFXeAIfSASqrY13MU0s
cJRYAEk66HhaCSalqh7IZJ8aWwBw7EcCdTvro18W8I2jm6NEA+B1qRG3nEfQJizY02y7JrsNVt3G
h9muQZ9dJolvnxLQoIwbX6WZMBWPQwHuYz0yhZGP2oi+cUO7c57Xv0bXtDJhPQhr2mKuWURQ1nLA
v4tS0caJXWNGtjJTNUoLHIPPODOgJBQErnn9u9zcrnQDV6Jm1yZlDvYGBOUa3B/NQmkXv67PicaI
bCVYBqIuZwNQ9qhxUIjk9yiNqEjUc/YyT+K83odu+ErIBKx9BD7QQx82+Jfr4T2EsDce0P+keN+w
UBVHU7pd18hFIgzF5SfDnkLRgc0XFAQsSz8b2fgyWG0kWwuinjHuxc4WpEvzTWoBhkhap/RLRKRs
YL8HcOmccu4Mx/UJ0xiToyyKkeeQUO6WlCS40BBTi2MJR3BAjXFa70Cz6ioo0YeceWBDEjWq2PQK
nNtDy4ODT4efjez3JR1UcGLu2GMlUS4UxRPP80M1Z32YQsHvw/oX/DlmvrXwyn6GQ4Rbz8vTQUbH
ULbuuUYVLACWMYhtclRBUDy+32q7EkdoujwBnQ1WKCj/0Dk4Ot34gILVM4RJUSnSnZx+fjIypJLq
Dkq19S+r6R5NZ/7mT97NLgdwRqUoHOxAMQqWbCu4rH/BMtC3PkDZNN1xIqDMwqsQpHJR/uThQx6t
4ZvtgS3PNc5DvrF36vpZbOB+B2K2xa3lNBp4KFOJQXZSG9ey9t+BDLo/gPcvOWQG3TAsXWfKduda
MXWlg90UL90+oN9gmgThxiyx9/V92KEiG3UPG2dhjQuqSDBmJCAf4iaLDJZChZW9l4HxbX1tNA6o
IsDE3KOWyUPTE7jq6so7jZb5oe+SfRuRpcTz0ueS4pm+jfxCvAal9dGWW3ucxrNVKIwxTM7Qx9gq
Asre8Yx/qnL3syH8kxFsvXzrulDC+dihysURy5YRmylkpoIwH8yTCOwPfbn1CKJZWxUR09lFAY4q
bBn9mF2B/AabKbuur62uaSVwgA3Q98YeT70UdFxm0TxJwl7Wm9aYjam49DiD4QNqIbh5SIJSryAD
Hxg0ofJkw5V1Q1dcufeRzQpmDN3Fu4EDciIfBcz7hq44rtH3aeuDzicC8f8HvsistcMTxNg3jke6
kS+/3wUhv50ce3awTTvC/Jy6JrTwio2NRmOOpnLyagKw+s6yaqMy9r/LsgHRE3nyx/xT07iv+yZH
8VdQgw55sRySZBdfHZCUHdw2vY0QelhvX/cJyn5PSMOqvOB4zsJ2dEGFW/897ob+4ENk+qNfmNlh
vR/dKiiea8UExUAcW07a1eEgxRN1241j+9um76l4zcphcy8T1kYNc0BFzY6JTT47sft+z8hRbPq3
/SycM04wYxOjpE1O3CbxoUg8cllv/e1rzp8yrHvrdNuR9jK1EdFa8Uk2DHT36Vlm7ApVc3IoUO67
3o9ukpb1v/MCnFMtB/y6bURF/TL5yfuida7gkv2+r3nFh1MxNCmQHgyYmOIXWGSg4QQeJ2I6G+bz
tpl6geLEnrBzPxlgpl4mHhIxPg9yAE8MiFyr/rz+CW9bKIqc/54hD2RjIG/AOhtjeu4K+1T5/1fD
+FcB3H3B2/KI8t/zFviW/m46p5B5BN0MIhxookC2PD7mxH41UuMjuNmhYQeRvjY79ck+3BwK//7u
b4j7oS/IhJs/3r5rLj6CpOvW+faZMbBBr0/X28ctL1Acuu4E6eIEYTUn5FZSA9xIGWR8BQpj56+B
AXZX08lO631pjFdFitHMbmdTYPUN0Am3NHsOzPITAy30evMaH/RVDy+KWgYZDi6dlZzMIvkKke1w
Zv07sPF9tCBMtd6N7iuULTpB7TolAvf0fAjAZJKM4lBM1T+DV+17DPNU6FhWGikk3TrI3XBIUCfk
OwEd2sZ6a9zDVzwchHp5OafAAs68keRgmLToT2DOQ6H0+vRoXNxfOr6LUMEIice0dVtQJhqHAtgZ
3jvPvpvf8plv7BQam1UxY0OV9gvFFR5Qh+zazVNoVd5Dn4Kz1R9AfubaxSNLrY3XPd2EKU6flsSb
Y2xOkVk671wxRh51Nk5MuqlS/Bv4G8coSx9TlZbZwUnnyC6Lc8BB5AYxi414qDNXxcFjkF7T3hvb
yAMbhUfmo5V0lynZuoNqmlfBY7WbM7eHvniESrGLJ6pfuOtAQwcEsOvmpJl+T3Hq2ZO9AUqkNhIL
kWRVPWV5dVtvWjd0xZHxBG+QmgV4t82sr04S/IbO1eNEQa203r5u6MpendBJAJOP8A1WAMiq1tC4
5y1I+fe1vnzVnZ9xcyblZOY8ktYYIaHzwQbJ2b6mFRd2JmE4jGJPSKB6dzACqBt1ACtsDFw37c7f
Ay+DepYFUvURS6FXBILPfIyfF8qgfYNX/LWD6zg2NXCDGqbPVpxcgXp63de06q8QUqkBcuYREgng
L3QA1PbP+5pWvDT3kTGeXSTNCqQ/nrweHJj4ji24lsYSbWVB7ZSa9tg1QVjbDPxtRjQzd+NapllN
9dUaTLaEiQZNW0AcO5DcW1jjps0iLs2ebiurCfFkF/ghGYR8tL+Cu/jjhFKFQ+J51y4xX4mRD/uc
VcXLBUYL8bdyQJyxjSuqOf4FNd6X9bXVTJEKlht5RXFwQwSGyAckULIj+FjOhbPhrJpNREXLQQls
rss+QRSzpteuLj/4mfmADOl7JM827F73AUogs8ymGHsb8QDJ11+Fk96GPn0sbHpZnx+NddKl2/tI
BnhEPBl4CA9A5Euz5DnxyYZ1/nkPe+PITlXLZzmzgTld7qtF8dNvesj4yQEEotC+ODBzIfEvpADu
nD/FubRO5ZSjFJ2NFyJccV3/Pk2GAeeDvz/Qwk08QKUui2pZX/lg/IDOxTNyqQ85y68cT8RlY35n
bvNuQZfNjft1vV+dZSi+A4YL260kLnOJ/TGNPzUJKDVBeg1ipfX2Nb5JlXDouSKwcon9M6nlj7mG
xnIQF5CS6S6zk//jQRR0wzd19qcExwB0qwVvYX9QOLxK8D93Iz2O1tZznqZ5FYnnJahPCijsj8SQ
TKrAYOQ/Dxbb8H7NKqhAvLTuOACtAGMtKlu0MT/kTnGNBXug9r4XW0+F3vl+GjMLEQzv/6Y42cJx
rkiYtcdySEpIWLvVhqPqJmr5xDtHTQgUbYIaiVU8Zj1CIAuCL1nYGmIjE6eJAyroLgOPtHAYME1Z
1h9BQXuZQNW7bqq6ppUwEJuQVwazFXJ8UB2fwBbsgTBhvWndpCjOjXNSbc8jrAeqODevrk61S44F
2bhs6gau+HBlk6RujWVpgwx86BU4dMvM3cdb4qkou8BCQGxrRAjUBB85hXwRHkHXp0Vn9orP4pm5
RNEi8v4zC6j7vQLt5XcbTETy1S1x1ptM1+EbK6CJQ2oCmgD3k9g2C8IsHZGJK/8tyvxHTJv3BhFf
BfOe179IsxS28kU5CE1r6qEbF0TDeDiEEOy++KaiBWMHkulxhkUO2vxDDyHGYOaXwok3jP8PbcIb
m6AKFkwDCqBxHODR0HbOIFsMiQeuRTd+nBr7LNPpo206pyIe3jHoqPXp/JKS7MGdk6e4w46Y+x93
TaCKJ4zdsrdnCzkrz5TngkD8uo43mtZYm4rGww4r4qbDF0J44hw480Nq2WBctF69gp/2jX7x/7vg
5/WZKCFUg4ybF0AgxJleegAEdlqAEp8SqIANQ+o2UWumx7Km/Fk6Of0ST8PGGUTjI64SpVD8Bu7i
0Wsjw4FCmj11p8BPHmOzvhLgApCOO6/Pko/ZeMvUlHiFp7FsmizklyB7Vh8G0+ohat5MyaG0BHTj
oGDGc8hiptVXzt14IwDoVl85iGQxB7xQLnC9gZ09kOzhKI9qAw+8rv2+7MEffr+71e9F3SaBwLv7
IPExvYOVh+I72Vh+TWhRUXtNxrO465CrrAfq/E5NaDqVHBIMO5tfFutu8JaDukQP2aEol371uXNR
ANkA/bzPMZzF5O5aH412LGeJTLe05/QBN0zjVFRZtzF2jeGq4DrLSQebE9zLRrx9G20aFiU4o+MD
7yfU2xX70ioqxg7v0FAIt/B0LLyefe5apzgxl5oQCA/Af73uGtafS+sbzqHC7WriJHmdBU0EdnNw
oIu2fJ0BrDjVBcuPSZy5Z8h7wrxGFMQ+Ap7bno3UJT8NwwNLL4Deh7Kj7tFbhErbFGINIAusjoUN
ObO+HnGdqQL7PIzQRRpNh51cKf+t3LS4luCzDDlwG4eMzuIVb4HJuSrH2DwYaT+ekPAfofkUp+Ae
ryGIFhjlA+RD5hMUUcAJmoAQdawWYa0pa0KjA57IsATI4sE3ecl5yY5jKaErWXKowRFIsbE+MMKu
bPrb5DbVATxbwYHj+nXsJGSJ/Cz5J/Fn8FpnXn/1uLGQSnP75MsKuiwizU7zLOpjMrVfOehtobtZ
8Sc7LfNzKsb+iLL19Di2EN5CKmw6YFOzz5UTlx9r0AI/2MTrTp3BmvNIA3EpgvQ178AGz23XwYLa
kLbI25e6Qs2mCUWfiwmRoKNrQ5HejbvxgCDc/AKtt3MEd2lyapppUfkh3nXK5U+wa8/PsR1LqMa2
oA3yQL7qMPdX4vuASfAgexpbq3uuQKz/FXo27XVMGvsdI2Z3q8H+efTM0YhYlhUPqG0OrrnvfoI4
2u+Y5VCTdWxIhgVgAxkZJL0aA+VRrQG1psFDisEE695nCkGRMw9KqD0abgxVYRO0tz2k/wyZdqck
gJbKuplqzrMqHM4y3QyQUDzoGOJaOsERYj6QJNjItOsaVyIRmZF3La06CBvaHkDJC3aLQzBsQG40
UVQllsvzcfBl10AuGxHuOPc45lsgrdqYF13ryuXH7WOj9KrcC11mdlCiAR3VnI7lvgCkMl5l0HJJ
jIDT0MiIOCdpnDwv/M03MJIXG4kMzS6pgp1G4hm09FoaVkaehsToq1ttgKksZ9l8pLG7j03EU5FP
ATNsFxd0EuZxDLlu6NSAMZhBh2CXfaqAYpAFt25lzXU0oBSyhn6FYZqPddZsXEL/DPOtIG3/vZ11
wwyZW0iSRE1hdC9mkZmR7xh26EI9Dz7Ng4eqAdzREp79jZe285An3vTNYkL+mFKvPXEEhY1P1eSb
VRBnNg7SHRBcw0k2xy6FXl5jnWww/6Vjfpyg2sTgn0AdbByjdI9lKqazDJqaBwX6E+XB+CKe/PJQ
v9gvZnNg34zIcQ/mvjCgIjvBKNpL0PhDqwPS6py8h1rkEfnnjWnTeOp/yopiK6N4nQhCCIP4HytS
2894BSQbUUbjRmpRUd2gUBsiOUE4iB9cfjWrH33QQqDt17p56wavhBkrKXgpkzYI++xH19VQ0dui
EdXEXhUWH+fQ5qDxkgSAHpH9wKFuKet9jLeeikcMIC/SprMkIa/p2W6+0/jqt1tsCJo5URGJWeD7
Q2f1NJy79pDQn3T4vT7ZmilRGbncWJgOaKFo2GMNTwXEwd2WlCePdBuGrjEWFYToGXgYqg2XIKzH
10rGxzxvH7qhexH5htNq5sZUdtTJmXNmJYRAz6DDcdVFxcDQgMdh1wSpcMSkpplLIFMSQmfo0saQ
hEENCu/I83rzuulRjd1HUZVZoHnRDpdcPrgLRFqg0GUfUMBc1v3uajLIHBqWTU3CdAI9ZzHh2Oq7
UNwBn0AwxJdAsvgQl9AdX/8cjTmpVF3c9nKrFgFWG6ItJ5SmNRdz6MAg0htbxXW6GVPu8d2UO52s
4Gem/bF3P5dJEVrsea75vnOIaSszNgD9S2pBwtr5xVgKneQAEnOf1+dHZ6vKPT1xWW7N2USgignC
aqgFQOrRcrfuV7rWlfe51jOQfhBovZi94dxDc+RoIpZurO3brVMVnWjgBbmzB5jqmJLHRuRfmtnd
mHNd04oL927qppB4J2HT1OzHIikkIVOSG91lz7TThSL+3guKfmDdKC0SZsC5XkiZ1Zeh9rbOxZoD
Ew0UJ56h6pqZqYHzXvG9gZJmIK1D5oC1HaHIKb7kjEM8pv4HdGoHyC2GAhpKrDA2DrW6uVM83C8l
QDQ2OretDEJFkjaQ5iqCnYu+9HoXPwJGm9yyfBIOSe6nh8qVLmiXAfn6vW9lFG9GEbeHKm7uhrWP
zCcABckmu9nbgYKqWMWygfq22ZRm2AzJGVeJw1iB4h4S5rzMdtqV4s4TqhsG1MOZsCvMOo6kox2c
902M6stQxClrZPhDFuefZ2a+sGrLYt4O0lQFIVY1NE/bVM5hJlrETgiq2HNwqoJ6Kw7pOlDcmTqy
hbC0P4Wp9I9DgGK+qRLfu8zfOFPo2lfduYIUHavSOeyXRHZWZwl6YL5/AWo93zjkatxKRSDW0H+2
ndwbQyroO1pX5y4wN5rWGKYKQJzSliAfOo8hnlygOOQeWZodUcV08Fl73WU9KgRxjo3C5RBVDilo
lw/DFHyi4z7QGFWxh5DOtfwE718hFIjSc8pqfkldvGkXg+Gf1oevWWC6zNxd1Jlc1K5kpBdhnXof
QGxyysb8WULDfb153doqWzyqlYPUgKRAKKCQI/ryXKfxRkTQra0SEWgwWB329iHEk+PZHtwfeZBc
Z9N7gvTO132jVyJDA3xIYmYBurD4o1+O1wZivetNa+ZdhTLGdovcV2eIEPmEk9eloU/mUyLmjXnX
Na/EBbz2ii6TqQyt8UtdvocUFlStP+wbuhITGjB8jp4Vi3AGYzSkDqHHPlzmzdudxmRUPrzcnfDe
DEAMTGYYnhnqVq8dhyDe+uB1rS8TdmfvZeNUo5OaIhy4551svyjOzrDFXKxrfPn9vnGB40GWSxF2
pLgYrHpIBmvj3KZbUGX3prk7Zn6TyBDoC2g7Q5DXowj6/U5zVPxUOixxCWtkyKquPLjVP8g8RZXF
XvfNuuKrbBhZOQmKKOO51753T96wVZyoCQMqsZ0fSL+NM1jj6DbAj6Z0whvga8E/AcPgb0y+Zl1V
vB4Zc6vnpiXCihDIsDdlAnl4fzztmhwVslexHNTx5ijCrDae53y4ZAX9ua9pxVU9sKKMxMxFKGdo
0rRe5M/lxpJqDFIF0pG2lgIXFRH2uDuMBLKSAqWP5RYfmq55xZW6PJ3GwcC+5HKGvI7BbqBJ+QGF
4Y04oGtf8SerzGPUbLYiDAikZmMfironXifn9XnXGCVV3Knuy574yAqFBr0BgFIH1jUrgIbNt2qb
dMNXHMquSxd6TANicGZLDjmWdoRNZg6SSEg9Sfqy/h06w1c2wBECRmYTCBHmM+iKuXMp6y2mPk3T
KhAuF26QzlXch0HRHpEQu5h869Ve17Sy+UF4vZ3sxu1D7tH6FQJA9MEdcXzdNScqAA4Kfx72EKMP
J0hJnEzfBRHF2EwbG7du7ItF3W0hXipzkZMMu19uHUvfuRRJ9nHfwBdbumvaMV1/cAZMy9DTqxN0
jyDLvaw3rTFHlWeucatFX8PoQrOYjwy6N5CVP7eCbDirblIUZ50LGVvOkPYh/e5D/7vZ2azipR6u
kUFbgujBksaReHk4ivjz+oQspvbfxA79D9jNy72M4lUlLLyvcwUQade/zyEJ0mbzKe7oARIqGx+h
m3rFRR13lGZaYm6SnrSneMza0JSGdWvl3lisQsYgwQy5p9LrQp6Tzy7j7/p0+A6yjK1LbPD2ZKmQ
sbItGXiypz5ENeiNQcv9UPjkFFjIgxvFi4lyguM0FFdmOvtAcFRFh9nd4AQgR+zCsbLDQhRPnsMv
XrOllqQBYVMVIpamXp7JpOpD5pMjBN6BwP9EG/to4tnFCl5a0zyUIz+RsjiYZr3hhH8yCW8Y3X+I
3EYHKj1p3oeuiE9dQi8jg8hrxW/d3J9T4oQimw+xzx5rCFOv27nG+tzFY+9iCu197udl34WJLw+t
kx1NcI5M+0jAqAokI2BRsOMeyxQDgMILegYb1XnfwBXfH6YJPG6QsQWO03ZvplHGJ8ar/uRBXfm0
3sVyyHprOZQ9OjBq5G1B+AO6xNyJBuDXf9SdX6a4B0tmn508lpDfZsgWbOxMmsVQU7gB+MJjyKix
kDi/k6qABGuLjMO+ohWqJmxpR7s4y9G69Hhz6mOAm3vf3MoFaAKminkzp2ZA7USLpZ79L+ChLyAP
3x+hff6RpezqGxz69uYufB1VEXAVKLANX5ZdWBtzexHQij+aeb6PC4SqzHWFAfVbyuESEDEwD4T6
w9nPxD5BQ6oC4IDkmfrc83lYQqHFaKDj6xaXlPL6kDvDrzxAqJwtgHxaiPSum7Fm81VBcUNpNdkM
pubQp/zBaPPHSW5danVNL4Z8Fz0c3/FB69Cg6ck/lZD9siHSuD5qnS8ogQlPodigAOcKneGrNbvH
GHinOd3iDdINXDmQmKMPlQHThy9YwSmm46mDwPf6wHVNK4FpqppFVmNmYdUkyVfbLFPw1JTmz12t
q2CIRjQGiKbhxMzKgdUrb8m4hfzWDFxFQuQ8TZIgKcH/Xtn9yW2S8WyBPW1jWnRbqgqFaJeiOWcG
uLABHm90UFrsAbfsHtr4GgdRCV1a9hPC6xd36vbd+lUWx2yoSBabYw6Il4U0U1yXw2vVzZWxcXLT
JbNUkAT8Ko47wGtCj33NeyO0E/uhbNtbZwNxU1UvA/Nv4GD/Cvqld0SIg0BWxfHHDQ/Rrdfy+53z
pVk1c+lm3k02AjJATSxuTmxUz/sMTfGQCRQ3Avpj9EYcehiz4JBnv/e1rDiI2WcuA7RR3rqpDC7g
57JOqLKrN84FmrOoWt8BsBD3EpLI2+j2eBkEaYEVH1z6GNPyYNEuysr3/VYNkiZGqUUejd9ZEITE
vJc12HMIyy+AZX+0Sf5pfaY07avoynIYOhvwJ3nL+PSpsp1LO3jPrREkGxaka1+5ZwcGJDfaDnNF
YhGA6r14Ei1KncCDctv3AcrzlQMZOHcYAxjmLOSpMbpnu4RwBWflxpWYvn1EU9V6qziVRjl64tb3
5Cmz36Pk6cG12DEeNlLGuilafr9zMl61dTfVjrwZZXu08vS0JJ9Qo7cRQnTjV3zYStlkALMubgFg
1WYZosjqIMrH1tsYviZG/Ilcd8MX3KqkSyd5M5HtK7s8bMxhAy6ja1pxY1KCaDFtBjiazx6s2jqD
nOK0bja6i5CK4WqRdrLTlMmbU9UfGOk+s6I7d9XizUnDjo1r/xitKj21C5qOlTtTgSrCK3CBr+9E
I2/pPF58q33PrHkjnGrsSMV2yarAYwJgnzBU652dJOUxdVFvRvjX9SnThD0V2QXchMTTnpQ3SqfL
KNujmL5LghuqYUQD7c/AaMOw0o16Pc3aq0gvrzazhqWFvA3dfExw/utZvC9hrQovdtwEDUyBpa8T
cU4bB9RJbD4zTrdqRHQroXi0IXOobpulvLnZYJynvIqmYqZnqF38Wl8KXQfLpN35HBRpJOrBK3mb
U+M0Gl9l/Y+T2huuoZt5ZVs2/b7B0zEaF0YOJvkCWATrvD5uzXVXRXPF3JqYV6Bps/0FIvzDjCKH
pXCABf8E3dY1URPwVK1gLhgULEAmdMvxznGojPpdjKQyN8kPbpkbu45ujpQXNYbiK8LHGiaUm0fR
spOdThvxetkZ//skQFRgV07MRFr4uwVOivo0/tK48iiNR9u3b4lbn2e57y2AqAx0mRvgyb6Hizmz
e2lMaKeWJPnS9lupzrcXgqg4r7qaOvDkprDSxH7q6HDo2EfhOTgfbSGrdT0sv9/5AaubwO6aZRkm
75TjwF+Q7gBOsUPCtpLBb7saCRRfNoWTN/mA5ajw/DeNzs3quwcxbuEndc0rnty4eM+0kFS9jUaB
It75ILt/qLX1eq1rXXFlbgXSKKocW8L8VMsZEun8MKIkad2bda0r23Npy8aWhiFuBqXH2XEOlIwH
OVQbjvB2sCAq25zJ+ATJXUTRlpH/cfZly5Hj2JK/cq3f2RcgCZA0u90PJGPTvqVSqRealJIIEiAA
Ety/fjyqa2aqYkqlsTSrh8xSisHAeo4fP+5z1nrRPdqetgtdb0VjD5rGP//+a3z2OSd7OSlrLmmJ
r5Ek3WsUe3fJtF76SXsBX5mMDfaLOOmTtXrK84oUHI+MwsdA55/Gt5E/pm10Ocfvf/8tPnv88Tj5
w1ZQVKycQFpoHwYmHdm1Yk/VeKbrL0KxT+b61Jy0LwVn/YyVFDdF6qruqIeQle6rXfbX5ynqnn9+
e2K56JyOh31xNOmI1eKyRob+5u/H5rOXP/7/P4yNiCWHtiNyhJJzA1q9eYjW5NqFSfXFUv3s9U92
8TH5j6YOr48u1t28ersJIeSvvXvw53enke/PEedIP/z2RxeKvB/EDObnVyKFn43NySYOhqBHq38w
7K0XkW0ZW/8SLn0teiXpV64On/T7s1NP0qRfYzBX0XjYuuE4C8Xa2mthk6HIGB1Vca9qWsd7K7tJ
7Hjst+jNNF5LtiIipdgW0AqY84Zb2Z9JT0YC9LlkLtJeivDXQjYWnQwzU7gHx0k53IXq5zDTO+GQ
A8PL8fWXpjE6GeZReqxoYMu6X23zYw2DC6bRV7n+WqmCRSd1hNEEoYh86fZ1qwB02VcoJF1OcfVr
G+iUQLOuTStjkML3NY976GOXP2VYb8KJfHVRfbKBTtkzhpTVvMI3bT+PsHwNw9UC5y2/ukk+e/rJ
2TiMrXF9i8GfuD+DA65ZOlD2a0x8mG7/eYcOqNHA9Q3vXjDxRPrpEHTe7u9XzWcvfnIsjn61ijEs
uv3gl3mI4AOC97+EXLJTbk6CAJnSHitm9G6relBZwlAY+PvX/iSEPRW5IpNVrIJoxJ5R/0UN95q5
A1CfbSnHbVwFKAB+Rfb/5PQ6VbIaMaHod1bDvk5CfZ7AAOsdFgfxlGrqfs0Xg8Un8UExMj5qPbs9
1+2mlHLBofWlbcUnM3zK8YxHEnd14tyeJrAxm5h3kBi4/O/n4bOHn6z7qikZ7Oomt5dk2Ewxiohr
2cVfTPJfwwFQaPnzsudlMIim6HCoa7FbdYGog+uLDj0vWV0WF/HKDJSrwitFyK/p0LJT2icUNEgD
nt1vCQscJipj+pe2lr/WBYqG+T9/o7puhKREu32J+T5UdSsuygV3jinG6Ytd98l6PbU4HpIJ8rzQ
6weF4VslyjQp7U4OXwVpn8z3KaWMAiIhPWFuH2tonk7a/SxG+1Uz2Sdh8qm6WlDBNVtZH+oBdZMx
/lhP0CdVOXQRhHn5+/X6yejwk52GKMHTa4uPKJLoUfj8De49j1EIK+1fev4pn6zsLbV6xfPpPJ8x
M+wgC3vmD7/GcGKnymp8lsYwqD/tS4qptYMHk5tSvmpo+X+x5z45WE95ZQ0P/Y5MgdtXk2zSkNU/
ffRdhH67k7XLIp0YNLjzX5uNU5PTPpjWrrKhg2EMCtXHs2/0cgq65d9PxieL9VRdrWihzBNBE3If
l1WFwFnAv21ov4rnPnv68f//MeTvAoPmdIyUHjzYe615Y7v9r734SajIjVdDsQAvnlRqV3ANEUP+
Bej5yQZgJ1EiMXPFl351+3B6lmhN68dUVL9WimGnfDM2g1gCoQK3V+jYb/QFNESi+YsX/2y4T3Zu
TYS0PMKzW8LZlUZ7C6Jz/6tY5ZOj55RcVidDTAJ/cPuOe9KmSpkRchrWXUT1Uh9oJYpLdK6JX2Mz
sFOumQ/t29i63u1dUO/i0r8MAnb392vnkwk+JZUlzLZL1SKWWFVjsrA3V0W83DSQbfjiiPtkIk5Z
ZW0XwcSxRzwhw37Xj2Neav/XgtH/hzpGFdrIFB4NyfYzVQV5MzdfiFx89tYnu7WAiME6BiNG3EvE
ZUF4tQ2Ux7948U8ilVOK2JHFDUFXohEGeVdl2T7BGvV7OQBHHWN65hv+3Wn51MR9/Gu7ITzZxmsT
Jh1tW72HshHx0yEeJEsbxuVXK/SzZXSS7jFv0TVTVu99vz7Tzn+Kumkr6uXh71fpZ/vtZDc3vd+1
hWzdfmk2YeuloECd06XJ8KlpPH4Fff5WY/4LpPuUYyVql7iWNu2+9KChpd5m0d2VFg6wts/MklyW
9FyFJCfhtzJ+kFRvIIKaF2rII/u6NPIi9sK8BpF4+dKr45MvfsrLMpIOFTLQeQ8kwMrUC/ray2u5
Mqhfh12zZsYJ2j+wuFBf8UDj38pOfzUMx5f5w1VVNy16A2Vi9xp9muEDvJrFWTwr1l8g2y7s/QR1
i/rBlbKqgpT43aLqVKNsr2jKGMdrpTifXNenBVSW9SEUimCagthEd40opuRowTNUZ26Zj3w/p8b6
GT3PQ7xTMQ3iDcSgGFooaNPHF8a1ut9KAvn2DZ1a0n6gVgZpORL2tYEnZpFAmapkHoD2Cf0W2UJK
1D5o0JflvhCujLeL0eRnJTwzAzodAr4P4NsBjaKuGWAFjdpMk5q5C8p8tUBzYW5nQnMPo+7xY50h
95JWU72il4O4YTmbQteat4DQssdjxDGhGILKVudobVDxeQOl/+V+GKfS3EMoexn2aLSO9cWwtGrM
+KiQFooWivE3VtqivCnW2smNNGjSyWSZaJ41QVKQrdYOTR1KtuF4jijXrjtU1yqkkMdj6RlSO1GQ
JUGB5onRlMGcsqEb62/wWB1/VJCKJwfNmhVmiYNFJQu9tgNMOAqLnm8HnfMomye2xinvudZbDpks
dV74MQtzVbQhS2kbQtXGKAl5sHWpQp1V/uxVea1MbXMA66JJ4xhYeFa2BY8OKlmJ3cWBoWInaOJ4
nmDgilQgklo2tSrqImcDX00Wi7iy+wFEocKmI+w2yzMHkna8HZa+AAXABrHOwZ7txqxtl/6CsYn5
adtXNkrLjlavBDKyoGzU0XpRG1Ri88JvfHrvDwom8cVUmSENE60suKoe2HPVAFjqezSbiLwHnh2r
zKt1subKRXW4XXQn4hQHO0QE2byuRWa0QaMXk5HzN4xV3M90EwdYoXyai2wcu3XJ5lWUIu0jhr6P
TidYPC6Qkucxkcn4sKyRiNJqBtcH3S0s6aDDzkS4sXzo170lS+tnTeOL+kYPYPGnULlux12kpwmi
27Ib9IPHW9WrFKQqovYrJcpc0yURM5TjQMg171GVdEnegxC3bKqaw2iDzmg7hC6qEDSVphzuaawl
z+LWzFHeLJzXW6hurCTtu3Jh10xM8O/KJEwc1g3kRafBpKrTkzroMoijrQfZj/hMNx76jouEcKgU
6Ap/XhS6UQ5u4ZJsidT2O6xY73lLN2sRJEgtSNieR2psxLc+hiM0nULxupLeyqfexo2ym7qflZGb
yY2huq14ofQHKgSUbyBJ4cdDioa4gJ/NfQABqVSPJRM6k9CDtxDj7MmUoPO/HuiF5SQcd3LijF3E
TS8VbB0lCNYcE7l+c8prxusSapflrmpkU3z4JdxXWwxH0JRvDs4Kbb4CBJozKdwI5lpDUQ5UIC+O
Z0XPYDyJfv2RbZs1mMWPVXayvcBpG9dZyLBU700ncRijSFYuT17Cy+qOS2zLzSLQq3PZRHUid83Q
+XLL+lFOMuv7QIE9vTAXIuRnEhp+UGCbgrxqoqXdqUU1DRTPKdq9GyuiKQ2iTqsLoKYlNMHiqAw2
PuxVeN6uLOGXtedNL1zHuj0YueZDzP0XNAxZjlV350MAccHW1khdwlQUS7oG3fVaQgyxcrfS65J1
U8Mz8keFhnWWcc15fzMHhr1NnDi0Oi+rkNB90X29L/0F2rc5C+ssAB/8UYYj6TJOuZ/qFpaEUVJB
+LbAnWeiWML3smqCHRqvEnVgQwTvClwKr8NcXUoWtfVBDFS8NNbSKq1CSbElak89wR9Vrukykuqa
1e4NHylf6RKIn74lVt8aGXMoa60czhoQwSHRxlshAnrWV/GwZoha6ZL3tp7lrQoksVdLWa1D1lNO
u7QoVAt9bxPz8rKZWbCFpZ9Oh4RcQtwa92Y083W8COHH1+0quzgtUtl7/bSF+0/ZXmrTUQzWhKsr
W+tRyrQ1tA3SBEIdQyqkK5JMr7YiMF1FS06quXFF1pYLuBvdMJTNmQ2XbjkPZD/alKzRAEtU9Egl
2ykwUu+SRnlL5rOKJZnwYh/Skojy5zNiAnq5BHJGaRQSDDybEBYyOGZRv9+00DzBLVARPpy7uYQO
qh9OBk8RcBtYu2QQaRmsS5PWURH4h6aUOAuTArBR3jrchRkHwTW+rBqvxdJYFwxIyOs1THlpePfD
rkNbPUWLMCzF0cbqraVdE+bJMPkmd6uiMtNBoro7Va6kvVhLjtKbB8tBH72O6Ca7qMlaHP0ei7je
tJ6xdRqoqKzyYZVDcKjQDAFzWDB5rz0iCpqx0PeXnedXcZEJq71610IplaYGJGjyPYz5+IPh3LaQ
mLTtnJlJ0zBfGI6Lm1E0xmyqVRt6ZlhTsN3qKwtu0RROGRI/SnPhxxFN495fVDYL6zV7sLeWuk0h
hD00l2SZhjFrhhH81LGDLyy0Qaf+ybFYl5dJEHF2QW2cDBBLxgSjsghBw5cxcswTObgoY3BbcuQf
KfwDkmA3zyvbuwEhy49eBa5IobfdEKjYN7xC37DWu7krwvkK9iiQb4q1HYJcx7RrsxF6RdPNUsDt
IC37BCPKCmhg3Xp61vV1sOLKxlJr1LBkgk6Tykbbzf3OQLxRnHURxHBy3muNS7a2y5zj9KqWJwW+
pJcRCmpXhtXUQCy7HNHFpVuuij2UjnHgomSlghxsiJIdmq7pprSNQ+y3qOqn4pKNHPwIdHyBtd9h
L6ks7ny/f5F2jtebBmo5PMcuFR1aRZt+gebqYO05gmXP33R+B+4Adrl6RE8RpE+YnJw8hElfDBcq
DJbmZsUd7H2Q3oEiwRpWH10fFEjKbQvL4ZT2ISpFq+eN9Cx01CXgOTh00OFt1o9BB4CMaVX4FeY4
itctt05VG7rCxek6aiAQt5UGKwaoF7VlVnnQpIa+lTfVeQU+NEvHgo3P4DjWJK8pqaKtqka+3KFd
PQjzddFyzOg4o1VaQ8iwyqoEXlnbIeoqlYp1ct5GRXJg57Oo0E7CijBhuTRJm6SL8A3NpmHw53xq
E8woIqqGH2kUptsOHgtvh2YJ5svWlK7cqbDWw87afsWa10vRbygu7Qa27xVhqS1RJdrJZlZhXsh+
KZ882ftRupgevhHR2pDvDPy3fltFbDIbyOwLoFaRbDWM9qbenEcltHDDpmbnwFxdsEtAXygPS62b
8Ju/lHM+Buv13GNAjA9v2aEI+6upAvsAl+navAUw84H1kK4sHMPG2TfuvIfkebgtcERcBRzG3OlK
lU/2XghLsy3qG3I4q0Yo0yBYJD3LcW/J+9XRMTn3uT81aeL3Cc37pV7rzeyPLc0QAAiI+CJ6ajZB
NVt1BWFkFe3inqHaWdvQVLtqKdTyrOAsCBXBtffYNTwelxFyt8lcwmmwn/xDO0W6gxNcY/ptDBPv
8Nrz+QRHXjct760eA0gsVSvfI21wOHFnGuGKqxPPdKmvg+oiYCXBCxAabptxhcYQLGbjAhxt2/CN
RJd4keGm6YtNb4O1SuFiEPvbyYkYB+waRu++iKiAH2RfkI2wOCVSBxZHk5FI9GTDlhr6Qo1Lwh+q
6bzXokWkmC51ZLxsTqD8eV5IWKfnEyL5CwSeZAdBaqzxdZD9RvYRVPujQoIkEPcV3DdIS2iaUBHN
adgJSOXaYZ79M10M0YNwMIq5jGcBQ3Maqza5KhFgKboTuE68u8Ii64JzYTveoMFQHGmlNPheDVKB
oiQbfc2UF/Y/hzWayzSWIed5g1Oa7IHjh5BHAlcaMYGi1cYWIyzHwWzD0QCD6B63MraMSMHK9NvM
QzkTWVqjFY7CEZXmwzrUgcpkgrgojREM3dWwdvchqyzlC0PY/BQLOSV7pC6dypSyU7grFn+6dMPY
3ZhJGm+H093B9DQ6rrNRjVO0KyNORD7HtSh3sTF2wplUtuxKlmR0VwkLk2hLp2FZbpOuk+GLLoV7
m7FHPpbRg3bzhFUInfJlLqesXYLY5q6ATMjOdqBYXbRDxOUuwOsn14ws7CqcbYBDsRqCO2KK6aVf
q1nvRheFSMIE4IM8hnISzTUAL72VdtDlVvEZmQdbV6hvkcqLaLbEyTod2rWLdRZVlaXfdFet9DIY
ZrhDGVwtAkLLltmsrCescNyb+thzydGxnRsFOb6UTEOpt6FsQpd3XZOobRRoV12Z0hQyh3wQtxtO
a1rsCZyamkvX0+O1BSGt4Lzp/GB5CECpXw4gWyz0wS/b1r2JxS3tt0pJF21gd8CnHbIGn18jjNHJ
R1cxvCX48jRY0nqZV37N/QH5/6TEau9rIu0rhTOX/zy3vA/OPdFGyQ+z9GZCWIjcNGOqJskmKY0I
z6KJ4GZVBgZwmfHIBAFlvVIoTXm6pOGNl3jkBZkjMnTdtjLZ1E6T9hziqwPZ1WBCye1ch3w96lAO
7Z4MtOpgkgZDAOTvmnaZh77FGhIvKw8vaYt+lf3qz8Zd2RmJOjJI1tjtssppANjAox6GiHyQOfzo
pHdo+nKFfUUvxPd1bds5t0ECpvfQg1WZ+dxRexXjlPTzIggjdjdr4tkMd0c/wQe20cNNNNTtBn+A
yMwY8EZui7iiyQfyMjZtdKRYu/dIDM5MO41U3c3IRyckCHMhDqOiEZOATxav3wbQ6kueAhyolUyd
PQZqcdQ1firUErxb+J52h9Z4/npocBChz9zTSbWkUdi4Ed7P2soxNbJdpvd6ohBgCuba3vUQBH/R
dA2AaYhZrKljoXgbRR03+5CX5Jusw8TPvJEUUGWgC7JgM+AcAT4freAr4KNUbmYyRhsH9fL40XaQ
dDwoy6B5SfpAxLtIej5itqLU4WMMI1g/tcj167xeiIgqgBDgeTocK3oOn71eSPYary1QgmVsB+TB
/Yoy1SD9udoAT6EmnVXDli+6KD+pV532BeL9ZF0VBu1KcBzbR1HT5m1Fx8xFPoOUhm9vtFn5Lk6C
rywsP0GST4XzO2qpIU1n9zOSrBw6pOhmnvvfq0r//SfHXffv/8Hffxq7dFUp+pO//vvBNPjvf46/
83/+zZ9/49+7d3P10ry703/0p9/Bc3//3Pylf/nTXza6r/rldnjvlrt3N6j+t+eX7+b4L/9/f/hf
77895WGx7//6x08z6P74tLIy+h+//+jw9q9/UOYfKfb//cdP+P3Hx6/wr39cux6UkP869NhI9i9+
8/3F9XhMGP8TwokRZSGDeQ49Fg2n9//8hP8zZgmuMMaAmIVHbBVpXS/+9Y+Q/ZMxEAigrRqENEqO
7B9nht9+FP4Th0EIPcAA/JOEo6nhf7/hzX+w0/9MC8bk97//0SeZ0t9aAP8vyIrnsGMuwSJCCITz
/dPmRrs0ujOe4t86Rt+G1Vyymj1w0rkMYuqI/Cr8aWqDPgtjcenz+gOKasWBeMu2PKqTqTM6G7Ut
RHPRI3kEDFCelfIsJP26NWNy67jv5QsFUOmZ9bJbr6LC0l05+3llkJnCte6WIxYHxhLHB08kNTAj
pLDMQCWLDWK3gDvYhDEiwK5pt0avIEQeMYyF4hon5ODvWn8WeyeiKx0cJf3dcnHMnayUD+HaXDg4
WaYwbYDrQD1cR2EIpKe4KZNkOVeePp/gEaBIcBtZtBktU3hLLDBiKre+ka8wZDivF70LjjLpVXKz
0ApOCx6wwiS2981SHlwd/6BIxegQ3skBSR/OZ7sRdNh3jSzTcBE3w2RvWINs7YhHGPW8gu89mvVm
ias6Q2P7IXAk60zkUko9nZZ18ZNBRLlQgMx0JS4nWe+LvtyQ1c+BWaSc6129rBu/Lb95AxqY6ydT
JnMa2fjgN96LoACXB/VRuyeovUHWSeNyDK+qtdz6XtAdwH5pU3oIfPd9gdkpug0C9PSE/KzwzaUx
FctBbXutaPyA83XfCHIFVaF7AomubHb8qgi9M6gZI6fo2Y9AAx2j8sJ3dAer1pe2dM9e6Me5CKqP
ZBYfRIvnplquI3NdQRF+J3wgT97abQaBr1dTRJDzTB6rBVRvuj6rpngYuOIw/0vykEcfRRn/EFXw
1Gr1AfU3klexegA+i9zz2dQtz5bRgRjL+58NvRTc1WljyQTEgKI8Ub+VMOJKO/kNTGOdggtsAWZu
yzm57mXzWkSIzzumb9w6k3TpiUq7er4ScA/Y9ia+qkeQ+ULAk2UA5Qn4N+4Adrep5LFBYhC7tOZL
d0SQ79CHM1RjcVig2pfH2nMpEEqJRbLU+coB3RQQMxlaEDTJVP3UU8KywVe3ROgJZQn/NpnDWzOr
KY/X6tmN8VUbRAT0U3G8jLpDUkLf3VM6F21a9b3cUNjVQrcI84jwBmHVFHw3zY65etmN4cZzHUt7
1AgyWIHIDShzZ0iu91VUrmjo7klqe5sFgbhHBOhyTqo3T4W3SeSdlctdiFgDFzPMRDwjPrQnPrq2
eh/2lZ38zDKZD3xEKWqO86DBaLvSv1OzPpSA6LCvjjMHTc20n9tMCX3TVXLZoHz/OjE6pNg5FdAx
iuGp2ou4Uh8wcL9lW6hH6NQRga4mklxPFDkiVJPSATSwtH00NFFnc1Gj+CTmfUPZFkcWwLJxvOwV
wg2hIRwNnOGasPO6JhsAh49jLMLdaLwYu2J5Eg+BgxJkpz2yL4GkxprILS81HD/EXWJcPsPYCUio
79JSqOdmjB7Q+yHylUyPsJRYsj4naylyr9W31d6FBUvrWT+40ewMq94UEviS8KuRxcFBuHi/gg4k
YCN8E8UvvMRq0J5uUwtaW1ra8Hbiscus9Q8korfS1G9jCHXz4rZuS4LeLn5HojVChIbyYoxQp40e
fQz+ZlnJRR06CMElXsoj6D9B0w693Q+cj4A8lvZc17PbRLBvgmCOuRHLeTG4y4otyRaL5wY5ypp2
lurtDLQ5bbsKJrbLxi70MQlH+AiUxQOsTl7lBMBodDvQRKBtX2MiIhN3MH7RZ78tGECsm7oLH3HV
3XpUg7Mf9zWyLnE+SXtDpvESN04WyAgQCYXkxcx+FD2/RBlmTumkDwVA1xQAvkhdjzOAzWyX6PoO
eUAWDcNZWFQ2BZ1Q5KYf3iGfkSHktJukiQ8kNjfM4K08o2/G2UyblsVwT9RI4swFilVPa82vfCzc
tAMJax/0E1wSRqCjgJj3pjf3MyLGdOx1jDqKeW7d+hjxZCtncrUQ/7EAfTpdJuCrUZ+kfOwgrN1r
lIHwCTFHeWM1QGlxUVVZHcJAm2KTlCg3hTVPrZM8beKsQ49eLsLmm9dMZW51kI0TI/kMZmBWfncM
Rbxeuyz2+JBxb5YILlFRitlGed3GkUt/Rct6R4bLMlYXq4UQTgRxVIe4kFLkeLz51pTDG0miq3bF
6BFIDKWs95CpkQHA4iIz3/g0DWZt8wEIiN+P8ECG3WFnbjw7XLYK6z3wQSRukXpmNSk8FGa8Clmt
uRILNPrMCPETxEYmD1TfpR3KPrlxAJH8pnPpNMQ5iPDXgLrhR0iwwygwAPPo8cXPkEvmi+AiR6nq
W+XoHW9h7SNrFCPK+apVc5KFBEcXIoposj+6Jr6g01XoxMbN/XMDqC81Y3TfTllBR9g0Nho1oC0w
zCknSP/QTYNMnHpdRjyCrqag+yAxYGYPhke0ix7aCV4jthJIVYdlQgXBbYuWJIe5vkf9fj5YK86C
yOJEwW/D/qjYkmLdgs4Iqiako5NVpVHbPSF/e6JT/5PDYCka8K5VMGDT6iWdF30fdVDbECvc4Mtw
vI5QUsySccb2Ud+P7V0pKFwos/AtI7O/8aomzt0IqT8C6/UxvI/HBCk6fyjATz+i8ri2dffU9kMu
sXSFLV5CLj4K4DWpCeMOKNCtGM1rZEdoEUUsSZUA7sf5ARn2jAewwwjMpZBruVmYvnZO6VSu8nUO
3CWtcW01SBEzP3lxJZrZ/CTa8RWPFRMWcj8FOy2WR+jTfKydeB7N8o1FT3Yu5o3SyyP0AS7nFpIR
tTcekS2RgmIXp+W0NUJdYKldtA0eigjzCsHsufRSxEnzBnUAlXmF/8giGG12TwMa0nZJHwObbfa9
lI/EWx+t41VmRww7UQ4V3vUKPNOHhbUFJAS2BS3dNR/iC9zA0QFq3jCnQ7K/KwjWIlRP6hzC2VUa
1/AKdqvbIk6esUIMwHDC4z2T1d4i5Ty40mVD4uyhZQBp5ljtQzvuVLEW56hpoiZdLpswwCTQkFwl
YusvxmWgaomNL9imIgtJJ1yf2YwrObAIEmu2l6V3hhr/fdLo5zgAnhojS4RsDIgCYRpKkck2KbFu
epeVYfEe+lNOwYUHACPhb6D4FSkoy70I3ltznEKWPc5wzwS7FtpdaBrf+H1tM9/zNsRHbKV9dg/M
FOZRVSpgPCeV/Jigio0K485SFQAQ630Q1bsw9aolm6BQfmYL9Ww/QMAv89IP501lvb2pli7nbZ0z
uTY5WmhQfUu+gZTZZf0a3kr25kIjdpVfBHsICMDG7A41pAy0XwyIh4+Ygj6fC/4gg83YDdch7vVZ
WSwpiqgQ3SkIHvd9aA7rqO/X0NzMTD5bCqUR+JUtpY1zyPO9lgseByPAjPA+r9vl0es5wqzxsp7b
Ja/R6jDP+CTgIQjzxjQIfZmT6LXjT4VSZ82qcCDXuN762HsHAWDKWCtTVUYHnahnNnVPY307Gfca
hdFD0iQ/C0+8Iel5KwMU5KSaXL449XOCk5epJsxtLZIcdTOdJhU2dTHrGyWXx8Wfd0Ncb3uF6ikh
CHDHYQXYEERpoNsxZS5QacK9d2bqA8QBr4tr0NXePALIpG3g3YiK6jM2bwaaQ9YGY52ZBzSIvHkl
DlzM7kPhRc8Mcr2obPteOs3uaZ5QqpLNU98UzxRzv6KWkhHUdzIvWh5nqW5KfATszoYzA3GBNPbr
J+bghFaTGWYxd54sOQj+5bnX4goLWfdzxCrZcTbe+FXPgJImLsWNy5h8U3P5Abxx2/fl29o1+HoN
5GDora9wJrR9/QGKTJ1CoXjfC4xKywnLDt/Dubg57iv0HaXF/+LuTLIcx5btOpU3AeRCXXQBkCDp
9IJOrztY4RVwUdcXwEw0Iw1Lm5H5/vuRUuopG1rrS41sZBQe7iR4r9mxfY7ZxJZJkbI0zmkU9qWv
rb+rnfh9WmcmDmyxIqCLh7dYDo2s3tVEmuH0FXsiDQsl+/75YivFtO/dpKMkoCxtRFCNziNb6n3G
6686rYEX5KIgOpbjyyuVh9G6lOdq/yTU7Ar6iLfBpuwYIdR9rRF5kJSMrySXRLXQLKp211JszQ9y
qR7Jkq/DriXLaLKt2B8NNduqy1D61VOhm3ARYyciFiZvMnU3VWtyYPJJ06llb+1RItKRoUHJlbUQ
5D1L/FLK7XkZcsqB1BfQhZHgdt+RNcDyGHDtKE5hZRrPO8cy8PqraTi2c5mEg1LcURCYoapqQWd0
k+9lFNuGMj/lYmSWoYur0dFumgpLTuc5D0lRXbnp2yCw8PJZu9apYnhRPovB/DBbVmcam7V12CQd
U65nauknbu+GCdFvbJnJT4M2pptGZSg7J+ZH30JsXG7/YOznJ0vwfC80Q7Ubd2GdN8dusl1WBPYv
ZdW+OCmFsZs9JdjFhdVRMrYo1lpYu7R07HENKAp4pbVoTH40Oncc5bIN/eE9SGLBHFHDqIltlkle
NjG9tM7lQVaTjV4UR7tdn8Cr6iW3QmZzbwBDD9BVfYDeEeW5MYY43EIWIn6KvH+pZuo91wbjNpTU
Zwp73+okQrYJTXgldK5JsN4AJTLf6P1JJLbtc2ewQ0M0T0s82/5oU72JicJGAe/x2a9Z8XEAK6E3
MLm3M5YdbxzGLJFCxODsCV+2DdSSpZ7UzNlCGL3MlpSRcPI3WS8vFnSMXcVLcOnrJxmT7E/aFAjL
WXruD6ICV4HcXvbcKiK93NGGeF+d4iVRqmPBBCaYB0uBjZiDVXBqu4NSBwkZOX7hpOfS7b5L4USa
qbwuHQfBcIENV8iES8VmG8ln3eRvY8+IfjC+Ok/TQ9VmM2zZJS68oHNiU/obq0+boMYPSZVq8JZe
p8iyQTxTRaWx+7A6iH9e4z0ldlUzSzAAb4ousKZofado7ETPHEunALFsJGzpNcPG5qrxe3cIVwcb
qtmUra/IgWe8z4G2iHL9eZNXSZ0ES50+JrF+KFPr24YnyCbEzW7UW5+Nc1E2LE9mZbhU8BSUDD96
dmzmoekyLHZXxQzKiT+YdK/sVxwCOjkrYO747KWMUZKKYnNpIHAUdeOMXPFpccK9c6YfOniL86AV
2u2w5jtsmoWfk0wobDMUyO6cm1qQOhwETjJfGf3tbAWlNm5aj3pIqCfXcw+TYv4RpPK3JNFr8dHV
ff09/Fnw/EUj/T8QTv/yC/1XVE4d82I7+7fK6dVY/ehT0f2inf7+d/+pndq/WZ7qerat2qZpXbIZ
/6mdWr8ZnqcauoW2iniK2v1P7dT8zdIcw3Acft/R2Wf8L+3U+M3mi2hQnIZlMkbQ/452+nscxH+W
TnWPjZ+qZ5iq6zg64u6vnGoL3KMrWtY9WhMNbLent3kZ9MqN0gTyQ8uKD9vK3hUP8dFzGZuwtzNc
cOtS8TEsbqRZR2p6KlydMXnmnfs0JuNWWSIajoqmZDgwZa53Ol5/aborRbnJES0va62rdZtk0w+r
8N74Z9SQ9a7KCsX5U2nIWcfC5Fi9StIWaa7cmyYVy+XcNQ2akribGVBp7R4YKRi7gbSCgomf1JaP
skyWaOmHR62DbsSEV2NvAU+AfwlcWKkQushIluRY2eNJ4UhaFWbMRZV7fM9vedwVYdKbJyr0JpBa
/uPyX2OjsrKuBKWyJ+20xWnRs86yZIHTJk1uSjaA8T+MdeeRiSO+CczuzxVGlah00GnUvjyyeXPx
ZUe5KVeF9aoGlGjW3ousfqi8z1SrRMBdfLX2bRuqzbPm2SCC3o9q/fCSijafLmV0iWFM7fow8VUa
qP2d4xYX1uvkrq9Jn0XzlG69NKbKFO/CQfVwq/IIDPtkphQbSl9u3Xp9pel+F4sgras9j15xZI7G
ZdsJFUGT/UAzLfmk1G/OqpP80xXXU820WcbmZ1cDvOujC3PZYFTqXfP0u4DWmqtvg2vHbv6tu/Fh
ZCYWqEMXlpk5UVvVn0rZ1qGw8nfoEKaY8eD3aX1OnOl6bpAAwWVaCkJxW5rKFVL+5YLP3mMKDk3I
H/xj74JSBrpV2xVNsnM6596ZEPHG3NlV/UmrKel1szEjdWCQLi3IKUfGgSbFtAdL5jjWtilUxa5c
Vy1gQzLsWpF9F6n61LDy1+3uiLqCj6Pon8zpCZPRe6JnJszV8qxrVUlYDk9fe+n1kC/MLR1zNFFF
jkwGo8We75r2TR34BXrXt1l3sfmk18xAfUstP5SupLV/yRjh/Pz9frI2bp/s5dKdqyW5ijG9bPSK
v50O+mcy3S9PozLq5NIrHz/lJ2vu7hlq8kAN14wkUO4vAl2Tfo6acpUzSbaIJ0zMwndT+2Gs0EJt
Cs2+K96YIQ5+1WO+tmSmbFEHb6TC1dOrSbgMVhdkg/y07GLdsj7wSZjxGnqLYQfERNbsQaZNArBL
KvfG6Y1dXtAi4ua2WbCVf6o8dmbLDVhSKrSJh/DZ3I2rUgZTUh9tZXnS5/uG7ZvE92bfF8U9X3gi
LcU6K/at5+VpyInpr93yUqr1Xe4xpCz110Kvxq1dpFRgRbqTuvk+L7FFh4PfdUqiuuOd0RDxDO0Y
F3q2a560mcp4tYzJV2fnVir6SVxUv4t64HmUKauT9GHbTH2gN95CBBvvZGLQentm0iM4801Ar1A/
LeoeuKjg5wyGxGkPneXMbFFs3jLCViK7kstObY2rWWPqbvZdirDYh8CSL1DKkS4QlVbP2CWWgCpd
to1GLZom3papCHAF5WCSN2bI8Pytj3nj68YCiH80surc8wJlLXWiWt4Jc7lZrWRTVdPGtSl3YDCP
Y51mQaaX78Za3pO37jdl/Ozp06dpFmkoTENhe7O+L3pX9ZkkMXPhm6tadKEeeS0FRbcL8e5UyVWZ
Koe0Y+5jy1clNUJvXn1tGR4TMZ2GKv+kPH/QkHTjmsZKPdWXhRcWwaTb3G3v8i7bNA0dhJHr/tKX
43bp5N4sdfa8l31Ys3Q5GMmcAM0tQpqIZcse6VFk1bGCO/IdELig7Fg6nemiPqjbOKdupJffsenb
1ztrN8xKEhpJde4WDlTlsrxP3zu92FqLdlrM/BUyc2NM46028fXMTiVft/q2Gpt3mSuJn3KKTJ3e
smYTXWAp2Ts00tE0qr3h8DmJSzTCHtQ19Ep5rczlrdtLf7UZyShJVe8ce7ht1+letIUN9apF+mzO
AXkWL2PJdxrXOX9wzaK0yTgQuzAR/Ko3yDp02ypD4/WgRhfzbK/WsLW9Ytnkdnk3t9lxhe/3Z+vy
/BOb7SsZwExSslGrwOQmzEE7ZmU4OhUtYNFx/PBCtpMso1dOhEuLXZ28nBcPPoCd6g4zC5EVx65e
QBNozSW741ikgB5RHgH33qEGyANONF8naAe2vr9V+FBVaftykQdyDj2ZyKfVsveGeSJ8KmjUuI/i
PnujdaBbLtx9O9Cz/pQJLbW+AdWJ1a/FQgIqeECDWBHfsWtGXmztnbQ5ag57KJv1GThiv2mMJLtd
FQmwx+ufd9M+IUfTbHF2d9V9wWEU5Uxw/fQeJKIPcfozJeUG0tUV2hJdrYDqKFCMQxPQWC0T5qqz
E/G2sbnd5S2o4vnJpNtNLX311R7wQshrYj7u0kYPco1572BzQU68A0GRIUqYSGQxg3DfbOm49LLU
AlC2VNn0Hoq2zAZgv8Kywrh5BTp64mZIfUPvXnI3eVfz+i1/cNWJfa2xeuKVSkI9R7PTSpbYN7zg
OXhXivVFM/hrZk59kJsEvpMEzds7qGFXOq81DFDgspPSj3PvqRYuPaVLg9mgFh7MJn4eIFXDaQZj
J1hb84kgxbQyWJt2fCQfvw1yF4+OVfHt5xzmtq71YW7Uc2h2nFZFh9BcOFbI8NXYq+KhqW2wGQFq
XeyG1jkaNkOyBbb3chbDB+l83hKQTxaHTAlv53qwWk2GyeJ8qBpPV25Z1cZT5FFxkQ9tWHOuUvvb
Mv/IP/2/0F78v9Q76A7WwL/uHDh6f4ju6x9nUQ3/2Iz98GMQY/+P//7fxD/OP96xcf+Odlz4jZ9f
6fc+QrHd3zTPdA3PdBzL8CDV/tlIXH7LBPRQHYfnyADMBrX4o5PQ9N8Mjf7BcyxT1RnE/kcjwe+o
uqkBbxiaiQT1t/qIn+m4/2ojcKTZhkGnYLl8i46lmX9qI0AnmQ1zKzPx0p+wRHwuynTQV/u66OOH
ouu/c49Lo7TKD10r3qsVI5k2nUscOui0zH8Uj+FrvBTbhj4eg9H90Kiwfh19hgtc+59e7/8VMWJd
vI5/+nZNQ/V4YVS+a+/P2UWjTGLDAnMOXSffxR0pxaT9OsE4eQIbirhOymdWNSJEyfVYa1kQW0Xi
lwbXcKLVJkR+CqHfMyS2lNpn1BG5cc/5rI491OF6C73JDVmawWw2yiYusttWv1ZnxQrcGAQC7aUN
SADGD+F222pFKCyzZvVzPWcbdxJyAkaWthy50HeVY7ypJkWfNvbP7SXodX1qlZGRpYWCiV9w3DJM
aqWnhyMHT1CMX7qHQ6QzDAbEvJDpUFIAO8hX0lg2MMFvCPuL30v9OfWMh1U6BSGf+R3DFQaCurPL
yaNC4e5n5mDddlZaa58U+BDT2dlhPPJzY9gWOWFhdsMovx7YOK36AMQtBIh5LlWA2AbYNk69DfaN
4zqXIhTOhO+jwCzRrum3rWZ3qqZ+UJ7emWP21igEmbQ4+u0Z31lpa+zIMJOgpz5R14+xSL4IWRJ+
KevcB7GfOz1BsXJtn1B66XudUKI+dw+j+sqC8JFb9w089Lysyamx7hLERAaY6oNgrrJp+v4DMlxs
Ym3gDMy6IzXqjjnDtmiND9Wqz8zwKTzy5Csvi43bjcguKha1khFO4OX7Rc0ESKLzMC3p/bQ6j1LS
UJryu6gsbCRTvm4pMGxlNEAXGHDPZsFM7NKIwofMKStOsKWJAFqokAmTFqclXc9tWAWYyj9WXP2t
4/X/M12GjhqphPPtr8/XP5i2cypykmJ+4eH+42//S5vxdBUtRQeaYkD2C9dmuRZnpuNAv/3CtRm/
uZxyqqtpmvU/aTOcwCqL4k1WlvC3nb+jzRg/vff/OqUuWJvJfkaOKWQjy1b/vPLB1uOiTiqxPi5N
e+vpX+aiH7q0OmWd9pEp6rN01o/MMq7YFbrlq11xCzgQLMszg2H+8HLWszRCONyMhnWtXarfrNeP
k3JNANV9vE5bslNYiiojtjU/5TCbgavWbqilemDH2Q5FaN6QEe+R25agtCxnJOoT1rYnlfGalxeh
x7B5eXNr66pyUcAp9f2S1g+c3whTt3/GWhd6df015dS6GHIuc37vwci0M/apjbAVejpKv7ql5hmm
Vzxcz5p0b9mmeJx1Z+9qUCyO8oC6dhuXo1+5YteOxW50lV03l69lmb0TFkoBW3xUPSdDqlOilnn9
tUgm6FaxXYab1sNL3djdQz7HW7Ni9GYJp/VVBF5cnGwa6e4HRzvXlcBvO+evJUMU/HCnWaT7JU4N
f2AqM5X2XaLNZ87R1u80i+6C00lOU+bbUnnEzSvx8zWje2vy672lAffow73SK7tM67eydKj61ne4
YNib5jQmYNrMIyIl1bemGe+8hq/bdz0ouCnPbd9FejY+KauOKoz/Utb3hcZLyFz7XEKn2MUS+2uT
hfOEmb/k7g0oJ7fEt72ZastqTsZKeQ7n78aCnqwma2fKypMO7+bjDgrmpX0ioa/0NdfZLbbDv1Ib
W6k0h0Ef9tbA77DB/iYjvlzX+zGIBdgDzVLuS2WNslS7beHWvIkw6jQPmrncj+u7XRi6j6eMfdxO
f+eiAsyJfpkq8A4jaz1lyfosjXizqMqtXahXOB9rqnBtN8IEKFL9sC5mNxfjL9eQhn2u7+610X6A
cr9RrIdiaK5rHNm0Tn3j3olEvFYalWnfV1+w94wz3W3mWbR5bvm1Mk0I2ZT3o0OAspGX/Lm+6r26
CKiCi8CSQyQHk8DrbHn2MuM4lCYhhFg1x+SOF9dHfooKVr37lqF8jykSf72eWZRZ+/3SN7ifFbFp
3R+VzsIzpYqRBMkwt2KF6ZQMp7ratpqy0yb1eSrap5yl6JZTP+HnOcXreL3o1b1WA13IunwqHN/T
5pPuFUmoKOs5ncoI9y/XsRGuAjmrWLIYBOwMaYr/nQsENCc74GULJ7fD5Rxf/AnKBov00SM3yI8R
OkNi8UJDmyASeII6HdkwP01evHEXM3CMdEcVcsAk/jW5+S53tY3Ypot+1C7L1J3YPQktVJrLmzF1
G6ePNyzNgRfrhmhy2uhxqOQxHSTy2xjfGuScBXzyX5VsiPh+aXOXb/qTaNKVnZoVhEID1fTZa9yo
bwx0NyS0H0dZnLRlpiSRzP/rkTFm2x1baX40k3HoBZNdz9o3Q/nzG03qijVgEKGW+0045MEpnD3h
B8eySV5MqR3ZJ/i+qAgXhnZVTeb7JJbHOC3AIiguVcy4RnPf5/NZpcSwsnK3uDxiCt5qRbqH1kp8
VZ/faul+T5VyCyZ8UHX9yjSu8Zs/ZLW9xyTw1iRp1C3lYW70K8u90MBp5Az/LspQ+xVw/+PEB6UG
YuaWc7Q/pUag0gsrkfP6SG8MwWQzmG+bl0yjdXMrsOIm+ZAzIT+OvV3j6hjL9GDFbZiVLEmQ/y7x
6ue/9uf7B+6EeGQcExpExa+zgdJrZdt2nfqoZksdzCXPn6UGRgJvhXNi104KpGJx7Ott2se3WVO+
YRy8apb4UHfGqYzHO8mYeGCx98/7/G/VNX/ZEP4ylfrLP/VfceT0vy9rjuL912JGu/z53wsZw/4N
KkbTLhWDbrrqJYHo9yGTYf2m4TMiXlXTXZpGnbCZP1pDw/zN9jSPyaDn2q5mX3q2PwB9w/hNpXoB
ZFMtx0bw+5uAvvlrv+Xotus5pCFYBjg7ddafk4C7uGLa6RTaxcu3BtJpoKdry/7QnFL/GpxluepK
T1wjv+LBNRiXcDrvKnu9l05eh5XSLDfoaF4Qo8jDVzgVKFafnKBjOW5FG1/ZVd6EhpIMWyzDK7iS
Rgxf3XWIHO5M7gDPry6V9EYrSQuhmVs3gHAYPmvhPRaj9glcNPgIe/kWIPCWVI78ujabARhl0PwM
xOJQs9thM3kY+D3IXoj3wQyyuntYF5bfzROz3r7EseultXcYijjFKE67Q+yF4jNtGkJL1V4LLdu1
lUnxXxYTY3an+q6pbYah68ApvQ8lby1c0v2Cm7zTAqzQx2qM08yfkaiZIgioLd9b7MRvtea9qpoX
ZY6He9bX2tvC0vk3tYS7eABb0xEiM7d1n7SmFXs3y5ynZS2dsKljFqnEEAdXbd0eEb5wYlIOIBWW
N5PoFxCr4lZrx6tOVm9mtVxXCuGPVo09L6uX5RbGUN3lzYDSOjQ+a0GmIG6IEjBc7SVTckm20Pzk
LjBI6fworKYObHaz+5hKCBpIsP4xObs3RTOHnPcTAIS8vYQ1FKW+GWr1gQwONghY8pJ2KAJbChe1
mwuisfmpy0R/XM1+ZCUTjJCqULKNonM3oBSwNmpCzqaM33p8EUTcfdokW2yszr2vS8MNRO0Nx2UY
vT20LRCjFI9Vbb26eAF3rjvIjSJZnijJsoDndb9YykNDfiEEbEvhubVq/PWZFSXcrLTM12PmSLDw
ePXTrtslRnloq+StUt17HrYuSGM6Za9cDsJUHtPFs2hwk62Yl86vDMCzztM/zDyvGbXUP8aGfX1V
uVIT1jhi9YpoF8GMzJ7NEvQ/1mmFO/ZuJh4G7bHbNKTIOTQCkRVDgRprV0cy7437LrVwA1y8n1OK
aKi0xudQmd+jbnY+V/F8JeUwHI1ZjLfsyW0Cr5m6cCi17tQrHY+u022URiKYmuom85xbjTgw6SEj
luSjUDdkX3QYpzYnUcbL9DuJ6LRJY8XecvDw6fOA/DpQItSNZ2ChH9XCoHMFHDyOTgnDV8oXg1V/
GFP5x1JNWTAM4I8XSXVgSgvBmEtjk5j2AxneH21ivxCsnvsJxmxeY7n4yZx95Z59wzN/9upLbNLF
kkwagPTLQTrUo5BK+FbIeRn4cEqMnKzf1Fkww5AdYcRlaS/m60Mp8g81ntOwK2zIWibkF/haCzJt
YYRMXM8mAdUP8Q/q5N0h4PSOM0Q6zsarGWsQnkV5igGiGynbQ6uOcgMTyZK5cn6es6rY2K67LVj2
4Gexcq1q4qxreR44rcnnmBE8GIv2RlqMAtzcfOVYRi/ILo3EamwNo+2vHJXME8iZZVep/QOBJGPA
3FlskJ7w1igKPQV57dcsMmSHsllz8a5VUCWXF9VhlcRSWvO9JfPY15cG+NBEFeJBnnYuIex8/TbC
uDhkwWgtxY81dZN9i9HWYIY8zqW3FeDM0ubbcbAw2mzqC1g0+FJm63eaEmarqdMLuRHfsmy+zYp8
mtW6HbWyCjxGyyI3djRlMDaY3pnf1ASYUfIfEnh84sFveszdvqHWJTN7anGwnw6Mpue4tl47E+FP
SX8A0m8WowRbAsvxsUNrvqMjg1N5TjE0DAu8Me40KdCeaj90rvgkVYSBK4Ao3WvoWKq5UauVKXjZ
0gCiGe3Qy98nAl4iCAYVZlXBC2tBCNmy2RNVkO1N3gBfQ3jYyEovbvpVu5vsbvWlq99nbKD1pzWe
jgQB3fcWu3a7Qk93ZWHd80FkpgLhWbo5puqYdtJeXHw8ywFXVOILXT8kqXpe1elN05jVERWETVXo
0pcSjElds21OsMWF0X6VDX7ScZluur47ZAspBbIY75m17acmPydz+VKJ/iEvyzWUIidxCdbfgwkc
j0ByYIn1UESzrk/hZK51pFX9mXSqgeiKYr5ZCzD92GkIx/PKe2fWz0as0i+T3+F3dXwkOuw+Kcyr
vpkwv85YhPS2Jq+9rR5cFnbjwnDWqNWGs9Py15rMpNdS+temdl8VgZefUWkSkBjwkJpNGuiDFHwB
diGZ+vIjTSoy11vzRiumc2dWaqC1zaOR6B7uARgSb54rX9cFP3yrPilTUfo0vAosnPOu95SZrVNt
7BVIw1UhMp3Svic7a6DLhYh1ZwtmsEXaYJwrw0UMD9VqUil3+U5j0826FE9eWX9yRXIuYU1fM0Kt
TATEabBvey++6zV7N43jdlKHJ+Y8981K0hVBFcFYMKViGrkf2ZhoKhP+4QIYONe705Joyy61nFvT
bJwwSeSJ8ICIlKJdK8f3ejbe4mF+oBo7D8ryHs8u3P1sbDPDYeu8HXW2xZTFkI76XCXIDNXUeHes
cM98xTUEUyOb3aTKtpWcJdmyzYTc9GMfiSzb4Vo5D86U4bFPnaBPupuiMS+CtFJt6nV+IE3pZKrl
Y9/Zu9KeMKfHRwNoM8FMgL8p8eOkbHjV8nsrV08FGHSCneDGSrJPT7aZP1W2F7mCl7+2kYHcfmnw
q6ttWOjr02gTryYcYsEwWJOPoE5+Z46PdmMcIYu2lToQTGkdRzgfKycU/2ecS349GzlooFFBnRDO
47jBhLjbdMON4QH58fSTqheq7GJ2NXwMCAp6bx7MwbqHOggIHgnVrjoaRXldOEU4CoG70i3DjjCi
3SrLelf3Kx2vEUeNznVGHjbeQzLQGDCn3k2MIhRbw9XkqLc6dyfxUTvsRy9xAv/IqQpUPV2ev9Sm
9cbokAt8EuWTQVphyWcp69eo671rZU2jvu63XdUFTin5z4PIHAJDWTY0bKGGbyUq53mnLvZ5hBeU
mbbNnYb8hWKraHJr5+Zm0IpdmndhM1Vo3eZW5J0T6Fp7TSoHVhUDG8uq84GM+5NnWofR1qow7qpo
we0GJArAWU8Rzqdzz8kA4RA/WHq7o/a+U/Df+h40UtLmCQEw6/dapndmaV/Vsb1JWMnQKs2WFuAm
H3m9TeW2NhZ+mObBSnMcP4X7WpiDAZVjoRDZ1HTGyJXHjiJUmwOkLQvM1Tk0ZPPhmBJGiwwgEkOd
XW3PXxC3d/nQ7olT1+ApxzLorD6Mh+w6FvZmsNtozKd9wwlU6e2tO69XnDvwPhM4GF4x38mouSZR
Rwb+JFSpA43+01J2h3S27teK0zUZros2fjdraK9qsb8XgrwCV8oHo8gJJXGHNCgmjnBe7IlLRwG8
qROUeXeDgyUiGuagVmRDQM5vbV08O1ZxRzojRE8JrZC2H7I3kn2pKbeD4QDfGiRB9XKj2/me5MCw
Eox8PBSPjXAhTGJ5zf7oQ03ZkNmnmKSWUhwTvA8lQSil2T5KQhVmiIW46p+ZLUWZETOGx6ADDs66
nrZMNxKni5+PL/YM1YTh6XIi2pX15GltVOXO0W3FfaI+s6tma9gq5To8dEOr5ht2euZ55azNt/1c
hMQKh5czQ50+l+aCOFT7Rpjf85DvFi0+OTXXwXwP3R7FLXkB8tsuq+sOiD+VIhhjjxhCrAx9yyAM
N81yP3HZjchlhfpmkyJVlsvGruFAcO3E1pfN2SznNpyyNlirc+0lV178OPKrOVjIDCGrpdWG5zco
PS/M4nc7dbdoa4QrPCwKOm0+Aw+p24npyDoVxLRoDzpmo/kC0EKMc4/5hZJcid7cGJa4KkYHw3x8
nKgO2URFVFG9MfnuatMLrMrY5qu2d4zhI+ub51XimSXDDdxso1BYJ6u5rz1300lQklZGOGcvCypJ
UGRsZsdhTLHndtYDvmTfvGyddlAzGlIo4s8UYNmzpuuq1zZT39HeFWuY1opfk0asJ3XECYsN8aaU
OZEsTpAmqsvUlyg5WfPwVlHSDSdv+iYQ7L3lyMxWwwjVQtyl7OAlCwsYxCK5jXdks1CBF1wN5fTM
8gYMe9NGxac+6IW/kkqFtRd1KjnrbrrNC2Xnxd5Jji+z/ignEebEAU38SJqrv9VwGbIghWrIcRXB
FuD4C+sy2btG+t71Ojmf6qvlyF2ek/NlCg6q+kXUxt4jZ09tcA1wkiKFBpMYEP8mHNTmgVgLHow2
uaxpmUjPy1w8CiyZFoVtbEdD2dYeF8m0RLxxapDimwHAi4SSn2zdXQIWwlh4G4cYp4V63/FjjzIL
erPakiERjVXL1ZaEoqgPNf7tOXdPlVZElafe0fZhqrHDfClh+sRB0l9dODs9Na1Nnho7u3e2y6yB
OsXOTFa3x4OBXTNthrCb5xdq/R15UfUtN7oVSdgZIPTtko9XOEyqoFe094G4k8UcdqCroamC0ZCD
BZQj1GBqiBEqC1XuLFGIPU7blGg9B/+0BkbZley6wPV4chRVBblw30sj4aVjRLypJ+V2mrTbqXkn
kZVpy7pT2U3ENXM1N8yOhbzvHQW6UVkFTmz3zSQsMckvgKAKspKTaq6rFBqtXAfqjyz0vOnaJC5q
to026G1ylEwCQcf0auqVYInHIPXyE4MVv3fiwCM3BOprA7wTOsbj7GpvF1gzydo946qrKnVCHGg7
sDfKO4slfS0HhxCsTe4V5tXrJLpQXAKiCLzfdhZDYCAg8mKvnaxDQ5HZQ2eNYZqmD7OIl4M5ttej
i1M6GyhtLLnV1kfUhE+UIC6rD/YZg6eI74aAA+xVB1bGXrXevPVMb1+XY7W30/R1muZwJhrWNUnK
acsIHn7nKea71yRuZJXtj6pNTquRHLJU3EyKfj0DJbei/8KUv+PTb3JkoAuoWY+NBazmM7byiLGM
EeRLtlGIhlOT6ov0Ot5jPabqKPWGM3q5G9vB20nXvCECDtsKMDgRougyy2JFhjfs1tiNWjoAvah3
hKfR1FcPmeq8ioJIrXnF/vY/qDuvbeWRJc+/Sq+55yy8uc2UQQYJSRihGxZsQHgv3OPMq8yLzS/4
avpUVVef6nM522+QUmnC/CMyIvJc23eME6nXHmfr3WavD3rvvTviCHkBN+6ExVFxjuyV+qlGodv7
bQ/uJzmEKrr2hlBXPNpE85D0lxNbcz+ytbE5hZf8Ph1Xd+eH0yg1gwolOMPmtFa2ig11iz+n8t4i
HOBJ/BhbKhd8OtapdiYms3JCDnzWVBDeNh4tQhmeL4s9fmbq9jop0OaHIr1HcHLl3rDat9NZk5xM
rarqa2uR6r+j0lTjYr4vj7betqulX+W//y1v7f9gF/r/o7IqrWqnUyv/y/SAwQZtX+z/Y7H8D/N2
/31Mz3/e/NsedLX1D+qj4F1vN9rtNmU4/5/rtlKtE6GDSVrjWdSJkySA31y3pfY/8Ft0Wp1Gtdoq
N8DM//Tdljr/IDCu3OzUKLBTr1Vx3/47u9A89Q+xMuQltZotvMpsNuDGJe3gT7sAr9b0WL+zweXl
7IS6nWPRsLfNksY9V4qPjbuu7N+PMbX1xcgrE0122LzUiS3BykNRbunS/2xnjdtDUxl6Ez7XJSq0
Pc9LCqo+NZUUyQ6rram/Vbi1fcN/FR0qKWwPXqndyfGhVfvTfYtDjZ+5d7xT7OG0fWlq21VIB7+/
vfIz/jzOFNeabufPdXrZkOxeOZ+tcmN/cIuWGGyEBVKvNCeL+XR0m4VzJeXPOZ9gy820vtOPDhvZ
U/YoKtdjbfj4sKWx3dikljtUe2nr/adJPRUC7rGzprpcvrapjIF4fLw+PVRIcv8UelPe7+NSQQhq
sSY/tcG5JsS+TtVl/SxZz4Igpjsuym7p3e4TZXkl2+1COOR2Myo2nxXFMds2W13eq04l41f+Oroc
l/Y2dsyMalyoJ1d+jM/73azETDoPalXd94ThHtZWUd8CpervOxE9lVn7zXb60b7vfs5EfFbK1WnU
eNfDnGTjXrl63FhMFz7qR2FUHmv/cuPAaPwTSDeC3ikBuWO3q9m9lQnfoqZAblyoi6fQ6FQLIaXZ
ObdbHqrpgvbeXXr1/WNYup4uFtpXT8uN8eU2PZh39v9beAHM7WPyu+CNvwjWav0VAcJvzWqTrYMa
sWV/Klx/qpAbTojM2StRhtUqSA3pnh8f6ohQ+8M64Uh33x8wXxmTbYqzg/25C1m5j7pdw7n/wdbo
VikUsbtwuFD5ejmZN2xLo/LJc5II8p/K/Tk4Fs+afufXMlW5pgZF/hoGLoboURxXm3MT6L1t78wb
ORn4og9Eh1OylmKU63EpvL2aBrVtK4N35f52qoe1vSezFzPY7FRK5eS9J0d6T+G+/EYuXqk5pEpy
1abO69lYb1GQnc+ham/xqysK25rFvl1L18dW1QAjGq3memu2q6cpNSCl5nXzQobKB4fp6b5dd4+v
6cGGNj/d95rdheeRun2tUtaAUKU4uGK3ZEvs8p6I0mqxiz7kknZK92N3j1lWogi4c2wyZrTLuKD2
gHeZUqT3TnUB89qeUvv2QsoD5czv+2aXWFwy2/JTGXhIGNq7UurXcL98cxRIddkSx1/oN2551a7g
6H/eAcl3Dlc1SnUUVvNdK+vya/PzOuKJK1P5J8xfuX+7Xet2vsPCJpy3ziZ6ZccmdWN0BSh+MNqi
T6ewqeR56B62x7O3azSJNm9UqYr/wjj9UKWK1NINKbeUOaXWy+GN5//xcU6n1ec2rXavRf0Z4kpq
atISrVbl8u7X9o+rU9Qb7FW+lq/rukNo4oUghP3Hy6leSanV/GZRVb3sr+UHTsXlqfrByiLe4lzc
bn7r8S7HRXOTbL+JRbXKWneOrReVP9e4octP9mg7Lzx7+ee9YX+6kU1rm17lWry8dvOTlK9Qz468
WPdzLXXbHfzVzfrh5LwoW6XZI693H/vtU+fFlTjk8nS++3zUi33ytIq53flQPP6Jyzy6rl8l47j1
r4eccsLYUgYV16uaHGJCka1r1Si939XRvYMr84GrztxvfSolUhanCe01X3efIppUAeaMV8l7sgj/
3Q5q5yZu4iaRP/kloWDgIXju6g278sL3U4AgovK1NDXu5VbIrlTbfFSqZ+t86rzNWgcvZP5qAnK2
pDyQAc/WXmfbrd/aU4ujXH2Kz9bC5+difrbVKrlf0yE5nxv/mdcpsEiVWiBIhcPjPoiiBrvpxrp0
+Dg7zEeCpy/OZ9d8+XkdwEUNJPKXOpdjcng0yQk9sqcwJUaQhHi8EtN7veqyk3gYbZ4b69K4tM37
jQIDHAWfm7d3mWJP7XbWqlXu5pHADf2+YYU15WheUqBwMdeo8HJtPezqrkYMxfkgQZQNP89zXPw5
jN9+Ex9KXhvp5rUNp9/dP/b72mn7z0bdvVKclpjs6t2vwKm63Gxtzc9nO7WKKwVmm8VpijunXY+h
qZq1L7HP87zlZTvPCQZsTxtJMW1nd4nmKW1IaztwShzuNsLq681Dd0uimbeXH501hcie1WaPmiDk
hV7b4YUKhd6xVhseW8eH35hWKAG8v5r3w/rkUZl86+GyKzW3mkP6rlFj17ZqFOlwmO6fy06O5z6X
W93H7vwmTAsBg81NlciC8uWUK9ubOyJznE3tVtePYqMf013ebdcRo48GMau7Dx7X8227s9eHe7dN
5az6kaJN9/WLjaZ3UCd/3qhgslxP94pxPRN8efzcn2GjguWLUUVZqRY1GqePjrlvlysGZyA+rG3l
7HJYwktLGKm5IcDOZIZh404xO2MC7T5nNmyfzEK7XHoGVVyDRzLkL/Vxo73d9wj2OFj1Ip/fNs2W
Wt+OPjV9CvBBbfYmLy2oxe3iuPOnpYvVquUw8o2TCx+P3Kw0ajvnuB2ct+PLhfxBtkYbUetTEjc+
BSNuH8KTd61dgrh5e21qJDVP1DNo3Q5UPq7dnE35Et07z5onsRkFyvn6uY339XqfGvYf41O57c0H
iRCX9fo93FfbSJ76u1d+4OS4l8Ah5PMNOptdmZMC3kf9IJ5Lkcvz0bcrnjPCfqf1WvjYvqiv0n6m
5eqIjTe7WfmUdWmNcVGtHtm7qj7Mbd6hrNaOsmpsWSIb16gIKnVCGcTWVHDoilFzw7nGxmpeyntE
6x4LGJDjKkpmZfq5ejg+cTNcH/YDv4PxaHwIOKp2kl0177DlygGynKBnIrGn7rY8uR8wWUqNHYe2
bA4H77JDF+AvvlmXWtNc3zl7pNlhN+vZed/1rsDRcj2Rm1X/UJivesFlXW7VjOL2KawzBR9Mqtbg
Urq+SbCuUVKqekvPp7u/O72cd9E6czZHCQ1RAB9bV4oe5Lte6dmKn1S+8Ip160D53zVG1HYaFnuL
w9LIjGq08DJV7lbpVtjPOkXH7qyxUTptCD3eH9jaoxySnR+Lpj61HtCnnBp6ulY1azcBwLABCJyl
H0+j/qiOUYgfd4efR1VbQMnS4bBRxNtXEXHsHBdN996sDdbVRsm8tg7u49puKakX02yzAbLdXYjt
fuP6L7bUUyA9hxMidhypvaEK+5u6NGyBbxB0DgUohu8dJxFwlgAnfNxP4XR72vfOR1KFtkeOviht
8EMd2UOsTYPj7dmtHanI0lxT4O9y8m/t0sWRyuGquql+3M4jZ4+s1qKq3vZceJ/tpWRcK+C83fSO
p29/a3ZL087NvuWEKVPSh3oNdalwX7BDS4VR9upqbO8W66LEps+rsMuvNvW5KxuqFFTeU/t1qW8I
PiDxibM0Supwujx8AlPK3VdR9agFW1fVaxOYWVvnpAS9ntTEojL2E4R7rQVPpIGqvaf1Hu4Kir2J
SGo+TlR12XRiwuzfRBv2O5cqERr3WxWRVU/ODVJXON8D1zKqbg3uqUwtPAfh5fDusYk9JESWUklH
Xa4tj/hCiOUwN5VmwjEhvcbtUNY33Iu7e2On3/Urhw6Uml0OfmioJtV/qVC8MSkpTwxhccc3kePT
2BxJs6Ekw/mxf1goIL+5vXMuDo70z7TovR5EeDYou3OpVPrlY2nBESm95haZRQiOSxH/ArsQZ9OT
aBwKi3Tqzu6Rc0gqSO+TV5PjFEsc3yPsU7l3q7sc98t+ujhS09Y+FIQ9TCtHH88fLnP2vddRaTOr
1SkR9li3FpVnlWImW13ZffxzgyDP0+2WknvmlA+7CqnBaNAtOUR5XlDU+8LmUpOMTNL6jAa7n+IX
Htx3x5ebtx8vt/ruuLtXidI8xYdzR3abjl9vOJy4U3Wul7P4Em5+53jIrdfhHK8/b3w35qFGvT9y
dEHN608Hq+l1fft1PNEb8raPNSm2hv+ZkwByoz1ds19zpI7gbTtsVd8YPYcN2wp5TgH4R1DHx40K
6bTO1v59PpoVToPXOXUPPUrIc7ai72yPF/d1p5TFZT+sUMZBU9380lJX6lwbCBJRqW/3RNYgmwHI
kFblTlklQPc2/xYRvhLWU6cq9rO6sevnjlu7vUjyvdRI0rQuHEvIEaM3MiYfzMLpwjb5nQohbOAv
Ds/90SqRAUUJnNLPoZH70NvmUkGK3prO8Up1tSp+GA6velynG3N3PsxKm5rZqHRI3y0o7FBcOM2q
0cp2ec7m0aVO+EqJeL21w6EtK9JYqVpW/izL25rXKThxieSzy/rYAMMSK8LJJs8db7RbHSRwvdD/
2oqiLMDvM16w4gmWxlFQoxIrFlSl/Ccj6lNuXPdXas54+XZLYFC3xYYFpzPjiT6TSngtst2jdlPv
C6LslidrUGFeL1sviZA+Cgi43dW70mYv5k39rKuuPTUB0tjCL8yj/Iw6+fdD/P4HTqP/Nr7vD1GA
/x+5lhoVFua/z21IVv/nfx/v+JXU7Ho/7U+HZfF739L37l9+pVKz+o8WEX+tckVKPNQbNVxEv2IC
5S1SnxqkftWpy1AF/f6nZ6nS+kenRYBem5BBPE+8+59BgbzVJseMupxl6Ih3/q2MsUr9j36lRqPd
JFuMlLZGDW8VTi6iGX9/Qtqzlp/XbO5UjfSkwl6WDQax6vt26MSDlmoptoyNm/4oJ1fhSc1jJws/
Kv6o3kY55sQeDEIygmzb78f9E5cN4peK+7bLr42Sf5e8N1liPJvn7t19WtvgZSKU7afaWWe75LBP
EVJbSJdVF9tKNYxF4o4if+y7yWjUTRJSflTUHW11lBTKSAvVUJm8tjio0cs4qVVv0U2ibjcZedHf
nEFa6cjY/xl5+1/m5s8uD+Jzju/jgwRtj7N7lJc+jLcmP55PssZV2U1Tb9FLF0bay0IvA6kqpx9n
aWjlam7Fe+UH2g0md1XSRPepn6VzN3pxP3Y2Kkx7UWSkjv1SYTxY9o9qEhzVuKVjZ3BRA2X/XFSW
egc1V3FZp6Oa8j4qN5d90v4VFQGU3e+3jbvq9/vL2JmHsU3It7b9YVm5fCSRdNGLzKYaX4yfXK9W
npeuziqYtNWM2CeV66HrrVWSLHbKGzG10SIIcDepp4raZsEQR7mluhFhdmrhRd7v2OUvvEmVb9Dy
f5naahVfa4dg1Jbk/Pye7Op4Fyj5Sbpc76Q6KsuyhUEvokSvFt5Wjw6qx7fHsrIjRBSLnWajQpd1
L/sYGLsqTo00ZY9UYV+aDbUS+uiuDlDITjF2qCPrUfKVSeiSHgPJygIQe6NH0WqvvV54pJlBrtSD
dyDikhos11ZJ91XfGcRxbC+h4I62D6xcHG904DZV/PNS/aZRVxunbrw0JU01Na30S9+MfPAwX5qt
fPPglA0K4ZskI6irGg7dKFrlRnfBYnpPxRr7Pi9P1ezviJVCiH9FrVX8xKQqtcikEk7/3VmHLfJU
8u+UVu0y3c6tg2KoQqmUvLIosKc7/JW2/Isqa47hUKPQcSiSBEl/jIeRzQd2P7SuDofrsSSh52U7
lZKIrkDLKqxrm3hXWauLcnY6nofh4OAiC2LqIneZyqyhECE9pEQ0fKokikIImXY2at7RryhXEDar
N/KCoX6rxYlFr+rUM7IMwRN/9Ef7Dm0tY/h75MFCvZpKs1zdrJ+TJscGcUK1Lh2iHs152NQXGczG
wHBglXFumfNcmVf10f2Sbum2CnzEFIeLfAcbL1ko/qO6iD7ChgQCq4ZekA2pKlbF6vD7BaF8LGCe
cTPJWuLSeOPOT8xkysa66hhv9VaUlVEsJgkoNDa40Oa3xy9jdNaLKEM+pqN0Q5upLEH2NJs2/GUQ
o6D3+mau1vT2osIn3QAT8pQF7DW5qmQVjQhJg/tOfHptk8LQuqZ4kPdWUaGYqo1acHKRHt1c4e3R
cJFbZb0YpVUdZovIvaqUGAvjojidwPjAvxvj3SXMl5buRscYkkyvLubdKrsZEwXwg+wJ3tO52rGw
IRFdtEpJUVOey0GSyqKQAcSxZ+b7y71F5RE3xOhlwBNqnkIy4YGhUCDF+vgc0mCUzU3QCl/WYbbu
Y7CfB6cA3hngmOOitV5S8dVuanbDWczcJg7SeWvOlqG9tjH1y06dnq9ltlsyYASuduayEmV7Eb0Y
0dKZU2ACIfhSYHRd0TN7ML/I5YVJIr8xKJltY3ztnfV4aw32xsA+emxh989qQvqb9u/qZ6PNtcUO
oEXsgx43w7saI0pYj6U9ZZjjWDgB0UBHjJ19Nh9mXS1LeiATOqajj+5PR5+0NY99ewP7T43+kkor
Kq4r/6Ad0Yw2AM1wA86WhuNkLaFzK/Z9hHNJz65q5v4c9MwkKDHaG0tK1XWnxsPb2T87veRkCi4P
habSqZ6aKy+CltZhST+6a6N/7E4d6f7wqBdTXXSn2kWzcOtPYd2MM8PiFBk1XuYySyquqLUd4XyG
XQiEYc4Ky54/9WjRgg0VZW5QHxduY2b7D6RZwd/dKDE5SU317+pJazgeDXttxCcG/VKOP6FMMU2f
dNwXuRAOmmoShhekZD8moJgRl7QVIlWv3kNNjVzVYurvKZuAKDU46bXVNgh54RVOFtQH+8SUjEmD
Y9htXQ/aCHLsZf1EbF2tEuIL8k9DO+73f7LegCKHZtPwH2p8RzIzyoZRaI7+gLyfuhBBh9KI45u1
RDqRzavsizFALjEVsW33Azdw/cCcEKZgsB4PvfHfVqknkmId3M235U6Dp5oRuWL83KyD3+rtV+2Q
2Af6RxgL+gSRZA8g+rsx7+OTN9tqr4Lh22qG5CEybSYVbZQMJ+RkaCZYKIPUJz6PKsxizivo4Wp1
ZgTXUAf8qb3orPX4ZrS0/fjeF88znL/2tHs2J1w1RQ2bLXRMDu1WnZu1oetU7DTsflshQteoyyQ3
tnqHGncn9vhjj5vqx6ecopocWfCH9lc7tUhWi4KJLdSCYu0m4Tl2DSA2VeOPDsYu8clqeFZOBUUo
Kis4K1+U17INRsh1f234B+fKGwmtbDXy6mxv3VnHxjrXScAT195sb67VURdqtEiQ/dFWCcxY6RW8
KjPxUMuxnci6ogMNosyYdPZJ7LbC7NM746hz0f5ILC6h6LEa8fVWHurira/IY9LeEH0CTlrGxli8
dW+AQLXhgB3LkZ2N9GYiHYUEnvrS5QxatXWEMs7OLrg7dx9VxnGDjMcn+RW65kBEtTbb0A86zhsh
e6kSbz6VTKfoGVlzdM0iN+BEkbdpb6/hHBQGgGjESTLI+NAbcdiAsXgi2R9G0xXpuOsiqt9mWpgP
62Fw7pqzd87+020lT5cYSSR7i6qU6taN1qrbUimLCMrb63Qeg4RGo4gW+XzzAC8B1gD8CpVU1c5I
VnfDazPJvTS3WHfmWaaKeBZjMTLNwIVxnspjPCXLO6d366h9KsWolukHbm6g4aNkPHT3XO9BOBEd
WNtt3WLOBCF81anMr8wTEgYC00NE8cT03YW31yzS0Xbt8Vp5C2I/w7rX9HTRLxwCKfpvo2xBdUfW
k11cDcYnMRYJq0wkUj8geUTNhLjAd+5k4iMNgEtwIq9PHuakpleMJgI1UI9IxJjg07dz/hJ5GTuX
m91kq2YHI1mrIFnhO7SeqqyGJnodLpxtleeNulAdem5FYIWmYf9njyUD4UY8Npgqc8elPyLe6A3N
+H07CPBv6aqF144nFgY9marg6cMZFZq4OTQMZZvA6r2ZDIdBm8dCwJgczCGR20p6/uWtSG+Yor3u
OJGXeu5wsUJJ6yCBbKKjnsyYdYgaJmzDNcOzXk3Naq+TQLhAr73d7W416GAGWPw7pwMxDH+FDGs1
dkY71NInZf6PyPBI8vnzw9aukXppLwWlZU4cZvzpAe2jaOF1FyOoL+WlrKV6iF1g3hfJ8bYxAvHN
kerOMo4d5G48cDDx/LGaiWC142UMk/eV7SNe/fiLnuV1DD8xGh1MSmuwFBE8Dnw/tse+WI00ww2a
5YQUk2TFsRlQRzdZIcpEsPGj687EtFuBjVZRNNVRFywd/a9/2u1/YYhwvMvfzM2f4ip2a0oW3qhO
YozSrBcxN4Me/YhGXpptlJUm0YL+RVhPaZqF/EBBg3Kx/IQEPJS1Mx/IVPVkJiMv8bjUSyM3GGK8
0GQ2YBacjPszCKB3QNx4qM5wFXk9JlamK2YyMgy/cJDxgFRWopelrELG7QKPYUPQOFh4EPdRLx4r
5tEY5i8WOz2WR7A2dpym4WAwQGOyMqzEL1PGkUe8lP1F17Zvx/ZAntiPB3OHZUEZ9vn2lzyXr9Cx
/SUt8EYQBOZ4EGaDcJ71vEWWSePyrEGM+RkuJ7TF+L/953ncg+Xv+xABzfrmJDBnZhC4Q9rRQ2Fv
eCWJMPAYZJQMXTOYBTqYBC5/DV1IIWKJEWGRN/ImUFOQREPcCbEv3J/wMnPc5R5IqQ8Z+Vwz4e4k
Sb1VNOMxW7VCaCZJ0t0qHuoOV6zdaoQ2QTowYWK7Ix9HE+kWFwS+bU9ME1KFnhEYwcQ3uXmURW7i
AZ7/Na1R1OeP7r/fHApET5Tx+Ejhmz8x4unZoZo020WGJ/YghmrGQuJc6IUsNdTF+IVQoJkFUCyK
RkIPv5alBy0wBI/1FsIQEmJB+JXN+e2lWB+DEPLykoR5o800gnggvQFNC9V9tSrNyVuYS1oISwxC
3sywcOgPtjOd8qJRtID+IVau5JfcQ7sycfgUmExeIlBXfo2g+BE3ysRmXJ5lsE4WRq7GBeFlHUQK
yI35jeMsY/EiaSuk5ye16M4SVrgLo4Vya8jVXAsR8+FAbyMRSRniI10xK4yFW71RBt5U8wHMIr2D
jHhLeBJe5S34EL4VRvYMuZBrhHMzJimU58YYsow4hUuZ5BBbMutxVY+LeuhDIOJQM+20zC10F4q3
eC7dtU4KQQhDDzLsWJlERkGL9ISJov3eAO6NevAwZu4g5PqvpGXwPOdC7wZz2Ifxs/KyhBHcm8FY
0oEwlEXGVqZ1mqUz3DDvzbEgwzmPoUnGP8/CHi3F34FxH7cIleDtcbv8dBPI2hTPz5ckhFlpi8fR
Nq06c3xV0mPegN0HGa3DtDaPY0rolnjyBqFnRDLvDv+E328hEYb56wtyYsmRTkJ5yAIuwoMQijhZ
+vZE+fYYXgoxhOZ4uCAaVhc1kyvkPhJBDM2UwThIDREwEMZP7EifkH1hbxkP4+Ctur6LUOojGb8i
i8vG8LlvmiBTn6eYPMXkpx+Pf8Z+W5mofUSBOZ7MfByH/iTgMfFAVg3xvIS1J6AB7qZ/IlR8ez4X
2QhzhHO+GT4DRszQIhA/Rje9+GRMoqUQeDJhE3dIj4PBt9txP7BDxN0YCUiTNOqaY2SiH+wU+GbS
93015sqJkHfgw5HoRblwEsxMRJYvpCY/AOpugtYciwxl7vb49ZBJjLIvkzO2UalHZWeOzQARdAhC
V1yjCGYacF0ZKhTGD3oaM9QlY4gZIuKcm7ECRMqJnKOPch38GMZM3pjn/eZ4Yyq4maeho6VPrjmb
xA40Qz8CVEHfn5jRAjXszsBGAfYB3cZiiX26xrK4LEsgLzFHExuhf1ZQ4Srom3SY9kS/u650lMfg
LVExMlu0QbTqBpMxnbLxfPpym79EwdFvZPFkwoPHLDVzxmzwDLyXMjWTYIiCeWFVIf+DxMX17LMO
5oxFgDVgaVZNZoQrVwkdYjmgHlkkZH4SCfMmeDpn7mTGy0NY3nVns6G7Qu1DQMFk5kZd3Ck4n6Mu
0z72hywgDx+ukA5Y8DNRVRg8sNwKmBLMKHmucafSKFoMiTjEz+oHTAEfQzP2B86SqWQiQH6rLorH
t6GrEPpG4Lj+kJeYMZ6XjJh2GuoKKuJ6dBEwQXjbZc0gvy4ISZ4gHytUFfJTBsXaJDSF0E0iw0u7
KbAFrrdE1sFwDHhlpCMvS1wTQRolgYuUFGWbBBOaAwciJ7m5KwrJRYN4CGuEuAjXkftLI6N+RNrS
HelZlIZRwpMQvqJaeRHPLS8OejxuhFYDcweBXP93OlSKKPxXpzwBsOUy5Ziq3wMNf+/m7JQOneeN
nV0GiuhZRSgGAUOi3Zm9rxxNcQqJnAmrXy/hF0Ohi9BsaNiv5Gb+vkBLtIBwuKhcZCGjQfzBI/Kd
DQRcWZmXhb4pWvTX67+AmQhsxKYIYXnm98mZPJbv34Qusr6s5RW0669LBckhDoHY4n9L3zr7qgJR
zz3+M0QNo+VSdHB3xUqzZJnXi7p0lhlm2d23SrpgE1kfruJl8IJ0NY1WslxgzJVOXO71RJcioRHv
GetJB1FVKcsXIW0BpQPWL2H9vmpEbD/whfxg5VbcbKFPZVLkWjQPfBWihb+TJfKS7ko/R1iSqGT+
BqoIbOiuoCwZLW1BCPyGOgCrkBr8gpbqrlDOMmsMkslm0+aresFbC0EWtOkJITEtNC14gQ5/VRzI
/8sOKKosFIHFNssXO6OZRK05PQOyFOwnCnEIKaKBWRXIXwAxmJfOHJg95E5XIMEXjfAejchXbxR1
UfryL+P7EvtXdzHwQRzOecuR10P2bgbsa+ELAqbYP5iyaGimCfiG9SQWANCOKWPsPPA7sQN7IgAI
TTIYIJ1YMzZj6DMyajCS5kX4+kvB4oBmAc8IchsJ27edsQmgkjkw+9IE+kHG4gcAdDCsiRX2G3rH
64OiC+zJGEGKysRLy2R3EWCIPddE3IiyBv5IL6TzkAP6Ha3HtCWyTdf33QCzUBYn640AMnFfrhT+
QK4KNznO2B38GrrrYm7wENFbX1WJ63OCNIZIEvmNSEM/TLRvSm/RVonQ8yoZarrOPdiQACnH4SZR
hEl3YjshProuQ43QKBgPTFjI821kI4SDcBUMQX96KdON8EQVsyJAGMDEdzWWovO/6Ir3eQVdY6Mc
g4kbBegURDvdCIKJjSj+EiuUjhadCLZZoidEhXTtsYu4T9B0iDncC84AsPEdwRAdAAoQI0H0kP3p
LlF+WDiTJWAIK0wAxASFsBoGrBY4glcE4aLnWL8xOszE0OF22QRC4Aswky/cZVg4oizkXdMZOH0U
i7+Mx2OBzVhADGbMTUAdWfCVt8Cv60WoLrrEbYKOpIW3CiAHU9AOiy6z5mItoZNmLhtPkz5uOEdW
dD7/IiNZW7CqGPdrLRMGtsSQx1UJzhVML68xjPlJM8Gy2ByE8/1En2H1o+td1kiABKNgFQQ1gYpm
JovD/jBYpD9mX7hvm0R2MGamx1wliwhH6Rh649wU6am4gybmEPqDcpMhyglVjEBx8SOh/lkF+WIQ
zAZIgTZMnDyTifBT/G2Bo/ZUlyFP4BDGh0EewqNCFOCfSYLQhPwgslkwc7vDCVM1AxrMgiQRjLbC
MFp0afKLqGaod1qi0zawgUZZP5yaUGWCKyxh4yryiJ7E85NAKICHoZigQ1YT2cNDZEHTGvb6BHgy
0TN3K/761So54sxaQBwioVb4MxYwwwq/S/o3GpLE079UkPVWjTJQnQo68o/eHnZcn2QSllGQyKRe
NnfAkYH43OBiVCU+AuScyAFWSVQIwkvsAriAV0UYCiBEdwCRB4hgZDE6AOmEfSPuDRkg4pCppkEc
SOhRYgEgFBCk8AVSycbxgPoUaS72JDIRVME/aWp9n4BRh/xD74os8wUaEm4Asse5L23ASMA66TX+
H1RDFCBnuDS2TYEr6AWkCi/wzmIErLWRdPJ4qNfxQVjgRfwKLCi8ifdSmCpApgiM4iEzE/4EkNsi
IEFnsI1IAWlaLHKML7QpoBBSjIQUAWbyTOyeiNGCdUShjdAlGUhKyx2eRwyC60Zed9T9m9VsNv4a
7vxzNcl3+j3c4QCoNWHvrGaKTcNMMaXJSHQ1+/mYYmgweJPZAKyIGSWoADcZ8ADAJ4sNG4sKZ83n
KOowXAJ25B5IQ8QrHj2mWnjza5/gE42/PiVR4NxrMFSaTD0wCxqAOcgQ3L8pL+4efFUK5AMtQBBL
fITiZjroeIk4GNCXFPg0cFCZWYoDGrYB+bsBbu4MyAKowdfw/eilcwcVNXCyuUVSCX+IpGdsmMRf
/PGVRrKDg1PK5l0MUIb9CwwwBFFhpiw6SIIlA5ez/CK4ibew+1D0wPFNfuGewrwRKv9SlFD6V5xj
WSA6aQgRC9hGovKnEChOYnSWqB75Qpz18Zd9yfXrRUIko+FAHX6CXMYrLLAFv7DLRoiH7xJFSNdQ
UmagVxOYH8SEH2sBkhP0zxqy5yaSC8MWTmDyfn2Kjw43HgYsQhUIw6W0BJ8AJlBKhJYEiR0AqnTk
reiy6I9khdg3tCDz3ghAv0J4penQpSdYFkIzbNEA3XCuCPwBWOExwCbq4gtXILdeIQYiGgEYuICo
mUdYI2Ajkg/pOSSQWekqSDrEZ2DKfD8wDIUz+AYBEq2Dd1LmgMvFIghDQ0ABPfmaLn8T9lD7i6iH
ZpkSsFIdjcSkusRX/Z4/3tv6pqgTQiUxOvhqhFk9eAXqdgZgY0gVHRoPQLOInowZhGlS3EyQQlX3
wKApXhlehyMgbN6BXnFCgTFi7M0gtmEgUIV46GgijMXHjYT0ffkX344wgc3rcTwmfmHZF+c4DxDi
Qv3Z9AGBAnviYoRS8JyKn8CPEFJwHVO/ciHIAOyGwsEKxsyD8vp4N6BdniVUKEYvVD8xBZogD0FE
GIaMFGoDVIu/6hffe648BFiAMEL9A3Vl4dClYlD6gZcgB71IL76o2lsxT8LjoNY0CrAzEve7XhHT
IHLb87reisgCHxZlFCk2JgpPKHj1r4261reE7h+jgVhETkXiYLYm9SE7f4oGajyu5/a0eCLkEDmo
FKxIeF5gND9KwG78ZNgVvz7B5TgHRcwhmsSfLCwkhpFYOXz9MiNGIghlRwzLYfU1o78yHIEkLjX+
XiRCnLTC8LmP7xQ82QvZ4R2lGA+Yakg9rjHEwmP8Ik9FGXoit9zu1z8qTtTem4AiuULErYfnH9gV
dD1Y5KtYB7SV9oDi7IcyhjQVx18vo08ipBmBeCzxNPxatNUoIrSJ93Enfk3OuYhW0cxCwUI7JuQj
OEgI6GuxytqwYiiiHnuSjr0c9AZzuUmUJGocWcrtiG1hyy/6gCEXjAS1LWo/nDPXcgXizQSgg7UC
7uOhkB5OKJFvSLE51C+2F2YEdoO0LxazuHJ/mYiYjF90CbCgTTydDBPPB3fDLmDaGA+odEle+Opq
1MVXmAuRI/sg8u8H7YuhRes4bURXMRFi8YmEB6eD2Jhf3wQ8MRogQYz3pJ+zWIIo5DKAw1d+i/a3
CbDjXriTZwK65VZ52ETwHdDg6xfCfYQTSTZBwNL0D7bDlWeKz4crZ19/3o/Cy4RXXPwfyGtwhaBD
pC5DGGO3iC8OVfV1TE5YfxMX1/8l77yaFIeyLf1XJuZdHZIQ7mEernTkDZ40Lwoyk0QekBAgfv39
TnXfmTYTfWOeJyqqKg0g6Zh9tll7LZYCvgYvYufYb2Ts2ME/3IF0VQsOQUaaZA//8gpP+qM4HTId
xV1SPGLLYuIDzvJ/v9uM6f/dZs7oTKYDAUDy9J9s5mtcZWVTsd0ATrkwZlHtpphsrnQrnPtjU9ko
7+t2MfUyBwqnRFbS6ay0i4/7W5ncN13c293KsCD7Ve0rUIYTVXqO7sxt3uF8NJ8cE4B6zDqAvshU
E4X8byE0Z3ALy/t0nDz+HC9X84/eezqI4jCDkBdZGvArhNmBjUD3ZNICKzq39EZODrinto8QR9qt
eHHHRRCS1oknfObLuWyHpKmtDjQViLY3zSkibdvF52Cwc3AXFtRNNhzHu4J7piNYglmpmLd+buv2
ye7dwsnDqcNdp8gHg8+3nzNXH0Nv/1bp5vkXhmWkDz4GE7n6Znc/VkeABZa2TJBftRs7XY/F4+0c
PsXDlfCFD536OYw8phHrAbpfwNEMh9ZP4AblogHlmrlEDvxF3N7aXMPWpJ/J8gCSrJ+fNUiIzdmp
VmAiXBU4C30SgLGy49lD6pKGquASTL6QN3DnH1MXoRqzgIMDEEaWcCc3s90pCpc8rdG44cJgaK7m
1AfRRg6qAUWRSvF5RvEZwhSWA0AK+L/2oAbxpkz6zQd1b4aN9Qlnx838MkAKnBdwK0CERbVoVQW5
Q/XM6z5v3jUZM2ojUQeltQCihIyNOdkP8TMq7ZMHSah/4dPOOVCK0p4uzhAtfj9OqNaZ1ar3bkA8
ziwPoZoXsaHJW8Bk6cz9mfVrrLo3SF2Mz7NHj7tXBEUMcCOuYeXmw2tvjkg0vCp7mtrVeOTd9hDw
2tBFItYFvCxO0W7eA4dHdhlW0OU4KkFq6AcHcm4c0JG7HolRRE/IHcQxYGTaRVuo0F1EGZ4GVIuL
tvWbS8zCoRO4p6GQ0WZAHfpTPx8AzRwIphbKFmqOGUO6el2c15GG5fBpw7nsMEpso+xYi6dreCer
OoBgWOkQPCzuDngt8IZzavvq+hTidKKGjeaED803C2K0mK2ZjOsvUjLByNcupvLTPMEdGCGkIYCw
YFgDsJJ/XHY5NYDz0nh/JpJr1LwuGve8UQTyDxvU0N00MT5ZIqLa3Xf0eXRWsUIRXPFR8Nvotan4
yvbOki1s402N1Kixatp5zJgm+wBBOHjFbT1A9EvMvYvcZpcIPcGgfdecGSuIjYKRbx10pR4spAlV
qRxMzmq0GIBfTucm/V7sSaizRJ+k4nPGpr6BkwvvYsTGXZT2+0kAZPwDlGLLAmQehXLdIXxmjcXi
Gnd8+mduG0EdLmB8Dmh2B3ujbTIYD53+97qfBJ1VgsF0T8E9vFryuggh2qBdXShoAeQpmBBgaPbE
AoGzRWfUx4drhLat7bEHHguo59OvLYO9/w1L98qrMCvwwQBHU4PS7i1wZsA2x2DZvkbhyJkx/nPX
ZduAyeFCVueeLUR7LJ7Vx9xtn9bi7kFPIwp/sMMfRIKik91uxmaFDVgANsR+kYfIrUXPNVNX214/
L841KT5ONj8agL61Ue2c38Ad1rsvsE2lecFjn4oKGC9N71FPfy0g1s59YahONvS7gYQB3oPKmaHK
5OafXYD1dRZTcePxSm4Vjim7M4kxtI9+ffFpDLfroLYub/Uu7sKwWrRhw8hClbLXvoG/vo1yFD8Q
+aYpyZxCvGtl2wLSodWzgzllmQ1OusLcQ7RwBtkJkvXl01Z6v8KiZSPzwekAtIxf6gFE+PSUne2R
BMXcXY8V42GpmL7c7jwQtgCNaLqVgESEl71yJmgnvdAwDXpLPBev7+tBjZ+CpVLux9vORkNl/lpq
ijM9iYuYol+QBhAk3G7uCFL07RiyPkNANmeo5vxhsRwRcKY15iQyuyldepPH+wdnke6oKEFjWNMN
Vsfc3JzB1EW7L2QXAbhszZb5mcwu98HM3NzFvvEH78I7WMxERfhbm4d18THtDza5Jt5xrtOvX3DD
b3t5rvT2c0mLrZ1ag8idwebDWr921PBdImUxLjtIBEgb8XE7nSZQG529u/lyJ++jOK4xGaCkK3P9
sB+A/uCJvTisgkiehvig8MacgM2SaXW2JzZAEw3JOblavTt6G3u0L4Hm5tQBWWkIeTPYSYU1upha
C+NplYFiNqKr7KfPjp0d1d1t+fJeonDmpfWM9OM50cyj6qwVnuynWOaeGj/Ib783fu5p3kzEN6Ef
1N03yjKAfG8LqIQBS0F+ZjWLqdMBeERBwbwsUI7Gc0UQe08n2WQFfo9ea2sS013M8l3kbu+M3BTO
Vo7Q3Ok9Dkh3bcDVD5R69T4JpJeQWu/bseOV5lf4WYlyr2BpCjDpanCL0vjs6G/hwKVD2X9ta+IB
Pph1KNZPy2m2Q3DyyvULWPrT5kCy6gRmLx4qDV7bwhmHc2DIqTsDP03zvnX1A82+uKGKOZoFhqW7
QGVj3fr5DZkvAMIdxzTYcDB9NtRbgnWE+Urd/ReW0MwsiAUlfoL/t2dwBcVWA/16Tvb4IACzK5EG
wOJQDjK3t5/CmdrsXmD4tQUpKEA5QLnm9ymGVHf9mSepew6mYGZv4BOFDrj25G1L9ntnvXyMx7pa
Qmzsqo6TLRW6UHR6T6heN84S9VMg1Vj8KLOeHhjfQ8kD0z3MmFLfjd7P1hfWLIIPmlLYLxPIagGQ
bT+8pxvWRL03/x15HPE5XfjHi9dG69L6RP8i+CIN4WpCdhHki4vfWdr74hXl9ijwdXB0C1bs3FnP
vjNxTm6iWvpAah9icBb6zNL3I6H7Eg5Jw3xwM7dlUjhXfLIVBIbOMsEJ8o4KyOKp2yz7vWqvcQcs
zRv2TOTZAkboQBzcgBqeIzFkb90rsM0pVixe5rtqAfGMrwP2Bn9/ij4e0Vk1D/lybk1X6F/mS1ez
9ZBGdQ4Kwzzc3AI1KCz0QzTufT9vnfshS8pt58M0zkKGzxTOhAPkGQrqsblZ/fbfzWEERvayr9nq
CTDwN4SrrW+E3K0Br7Ax58vCvh0qM5hD7WA9nVz0m0nOrL4OtB6GgY5iRQV/i9l9DBByppbxMcJj
yJ2u/G7RD9nOAXSu032xTGMWUpS6I5IR11gxwYvC0qkGBsDW2e/MPa9rL/toPyZ7fU/3wi5HVh7a
AHP6Vq4aASP2gCOLoNJInFd5ML+ZYYddqb0z3RiKeSwWmKZj+tHsC/ZKZ5ax/nOyT8enpS5oez3p
CMki5AQqOddB5N6CIjEWzVqduCOgjBjThe694kmYL4x1wWJB6MJp7D6ir7Peqh4vOhT7ctm4rXnb
4xNb972GGW3cemvffpUxIFCkEj+55U86uTUkid3+GYwmwVOBG9xBBfbSuhcO9AXr35s6TR9AhA4l
qM5h46twZV5NdeTivaGr2oq5dI0e3iG1n4vzPv08v8E0GmnYyTIY4vFXd4WITqRbxTqNrHM0ZWen
wlgc0qR8T7+apKytceuk83j8OUqe4QAPbzi266j/vl8tq1jrM0QRRfp9t57hOmWakbffd9uag6DD
k09Kd+4+vMeWk209J7ywr9ta3A4zdPxyU9m3b/fwAbL7Q1/W79cCRk0L7lsYSavMPMdw30+/JsfB
1ohjRtbIv9oK/IrfIIfpepiyjZ9YMv2YBpwNp7nFKZCPHeR7X9HMrRHYFfl6zsHVnk3aYpMWQ//e
g6Ev7YsK0H6Lp7xQkjl9dmDsNzTGuplDXxk6ymFuz5OMJgJQ0AjB27sIB1+Nu/WYHtLlZ2oxvjII
mhgmI9jHqt1Gul3IY80La45ddcVawrvCikKjuNGXyuoVjCzVMxxI7E2GqjeraHNQcTwyBzCtd16e
N9Pl6Xt0QOw1S3RcfHoi7qH6AcMb1nWWQYgnEDniLMkEOrH2lPPx7LweAjZ5iLsPCqvyp4B9zVR2
kyiTF+YIia7WQsELy+1JVCTp5hxx3Fs9YeZyikHclOGwZxDtO5aKpiYix+sx9XHoXXD27olNnDRf
+h36RXpmzdumXt83/T6zHvGYU7sRZVLbBeWwu3g15t3XuOxgGRymV7YVrg9FSkSLgzclEyPcyck7
rNlO5RRLNiPHxWV9MccRnTAmJ/sHnS4fU+er9iEwt+/hNveeW825Wke0Wy0zx94boPnpe0kq3b3b
7aHpTPdFc0OiRzR7LHRCAr9g19HUkInvNkFjnqaF4fuyh3neVX3VGf8+vEEcoVoFwtTaVXIWy/U1
Gk8cAwk9zne8rZGdPpxHY85UMd33/j2G2HL9SCEwshUpIO4b38quPbQJZGE4fk+BiM40yBKDxu7R
Ch3XySt57pXfag25ArthYg99MPseFb6yMhYDNPew97aCXY+aMHyFRuuNQeK/K4eTqy4hVLr3zrQz
b8XmghGEh9lt7/D5+GcoHr0CBmZHd6cCcubOrvw2utrdxEzjR9BzQGjE69Vibm3LFWsdnSMc6QmD
FnFm4bJf3XUfjejUeZk3775/QgtqrxFOJodQu+szJ8BtMI94Ji3ahquZZh5k9eENgjLMboVoMmdc
L7qlLqDqtSYs28Exfs6x5tEWFU3MBvcHvfFLkuK6qI4qZmDdqOKp3mNscxZMQmV1+a11c4RngSNi
1hwzudvs52CjbtYHY8fZMzPHnGuw63xfJma7RmOqopWutNSbOT4F85/5h0GzRtyuJ/RFXS1jBLEz
bBywn4kRnLnf/UmoqH0vH4DdkfaKSxvyZBlvwFGw4FZ3c8v0ZU/W9yHoxGv9cDIPHSyCXLO6MlzV
r9HbTXjBCsAMfLFr3OWnm8LcX7gzTh5kDhsP+m54JKwGkeoOukkoqGkot1AV6p+mpN36PLWoBqLa
BQ0unQ0afQ3V8v2GT6i8t9gvfCJUzOwZruBdhAMtG33c/Nyjzr7Q6NW7aygO/NJeXzYwyFnLd+KV
Nd1FC7o0Oaa1t86CnvcaVCQc2j+7CeUE2DtElxB1m/xaNtGy2Znqjr2Gy0oIRCcJZgX+XcYY9Xg6
ZLLNzR7TeNYzDT0dTkGKV8Radwy6v9R3BHj5kNN21luvpPl9rgralB5e/jnFs6f14mtq+FdaE97G
sOUGWMOuFMNujDj1Fc8FQqFHfIHL03v5EDucYSkx8wN792PunxwslUMkb63iSryTqMAovogt6sQg
pMMtPNn5Ovfw4/2pgw5aTBuT7MSiAzEcx6ThyLKxi3t+UElbBHoLrxBjZ0PMyi/Pn0+wltK3lEf7
uuMUmDo0KM1jeq0YWfqDSGvBMOPdQgru8i0L/QfOALlhGCqwJ/SAOqX4TfFCT2eK9UQg1kdlHs44
XXbA2un9uXVm1NkambgSc0QFvkG6KHnUkZkfJzSiQbth3UOHQ8fXzG+mjrjkazp3ai9fybAF79CR
nYHQ7LsP2gXwJjlUPsdhjcHU8ZZwx8R6O+CIlruzRdRa2v4IA6fRdSed+Yl1Cgh9F7iHTodTXuJB
8r4vw/q1fr72WVC5iNVZI3rK2aX86ddyVDQPx7r1r/Ri0eaD8y62J498FlJJTB0D1bmKPVir9ycN
ZCeadQq3Yyjx+9hSclHN/JOdegXPt6r4PEJwU/MQNPFpyrLzwD67PBQueUa+ovOy1eC+53buamH7
NUoCHGpbsTPrM1sMCEwTprfuzEMojVv9ruOTS/gLI8gGn/JOBNrQ/IKtR9BPHOCtXuZMQcc6phrd
YHZgyz2b4xU/jV6cO0HuEp7RtzRyKyuYy5CLui3KYOJiHR/MVCbbzWVUfYoG8a1Z0GvJbrz4ZD2D
W/gMXpY7AiRhxBmUzccspHeUdj/dKzxFzJzxXvvtnLkLQ95K45I3jA58bqvHkua4PUJsmPlFJd1h
yJDP36kq+t6c1VFmfGp0D63pkmZooPZZncm1TAJOFVFSo/ZY3guW4XrqnVangfnJFhodnBFOD1MI
iYetveEijd5CmSDzhwJXZcJ2h1SR/TzfDQJ90+/gqDGYTXKzXnuEeT4e8AfMP+CeJyfa8kolgH2V
LJBs0r0EHF3ran/BOa393P2G/IlAC0EKs6ogoaT7i2Hj2RgzHBM5FSnexdyarztWwbvzSeOcNDYy
+YRf+SnjEhnokTA119SXv89HmmbxpStze/ezxTsY43jBJNxCghUZeUHPBzW/rRAl0aTocZqESHkH
7ONVn/QSVUPQahJJkdra1nFsfLyzB8ztZEm+42tJRb20VdmFRtbwE2JBu1r01i3s2dCXr4YIzp+Q
6GKQnDut3IAgnyaOHY/vkriC2JzBJ49m16sHqSmuxCHHUuZ0CN5eAR1pJPV7ZyH9NHfswDMC6leo
NAtfrA/F/iwEbyowDIUT41FJG8FUTKKLk4oRxH+rHT7YN+Td5traRN8n+25BF09rrI45yPAH+UVu
X5zvrc4oomWJP3Mmz3Q+VJHK+80FgTQ0uh7FBsVZEORjTmt7zo6TJnDksA8Y7swmkqFtn/c+yR8Q
sFJisEN9/ZJ9VJ3L3nmf0X4+N7eyM/xJdyifRPbP/jwTrF1dOpdNtPvw/KCfwYiWVhPmQUOpgg5i
BoG0gBXjtVkLUi6A7ZhFUnosTp3E5CIVUbFKDD55LrN324t/96ZxYylk80q6qCeWslsYK2y3qfoE
HNwo6RAGGr8dnpxUEFmGE7qxMzrBE5J3Vh52nHNrUGM9W7okv3/HXL9jvDkCF0geiIpYsgXvkG6Z
QHeU4LFSZ5hxIiSt+3bHFXkFpatvNbcHKHO3ZcPu3bqSENa3T0zgjHRuZAig2IN0F7FafvfRk1Jp
zN/B/Bh9PgNYOXg6g6fGEWGANkRIN7LX4mZdrOuWlUKL6dnf9eIEvUQfddHmFZyWZHFIOLJecA/5
gm5Q2xAjt9PNX0iqIn5pZSt24woXLWrc7NhECBqyxN/RmSRjpmxYkOy3kMAW+gVCJPMwJROsg5dH
p8Q1KMm4ypLU2wp6OlNbzKOGhFw8Jf3itSLJ2CupuSKF/PJIb2dB4ZY8/MgMIFvA2zOCPqjfqGF8
NLEcRRrLxYMjkID82PmwerISXXI35GoIlWnrTvCoSKlrtPvrJ/MRlg4JuuBk1Zvn8XUsP4ZIeVr9
3CtHoiC9gmIrxzsXm7zXNDaS4KCtnrm6mdP4Er4A9PV83sXD8+NsO1FValiInVh/tvJYdol22rcE
IiNHw+kfpONqza036ASo0DDDtXUMImw6QxQ9vY61+AETHY3kBC7W9yaaESGdBGcNfzjgBnqVabBc
TWwdTCDVJAdvx5oOHAu5P14bzGHqzMWhim3tcxD+XR5sfsdZUbCE1xzpLhx/4skkdkwSZwVd4mQ+
WPyoYWKW3N3HnG0ysNDPdL9O+UXq0AlJ0zNJZLBvNZ51CssGY4v9NL2z/XQufrhRkUAg/znfFliO
4Aa/Cx2Z7JLV3KtI0FdWPJB74yX+yTJ8+O3Iw33O6EnmbgS1R2MNj9idkgGZu15eN/hWrZO3qXza
XK3fw4bimTNiP1CVUV3N8dH2/p6LK23FN6vCW+MkIJHhNElG9izzN5eENOOI1kxCdlp7adTzNGdP
arJkIyPUsJpjTK9nQdzU7IigSaK6cnxPziVC1Ueuotrwzk6zulO8sp/288BG8Vip3xpdqlR9SCGO
rVC1Qtw/Mbhjge4Ve+pknf3C7NgFEKyK9K0x2yQLZl5F8eJp3e2bpfiEfHQ16ybbbEbVJBcMcUDr
KkN7TxDT9lgOlbWTOdDGVVjwJEp+NYtaD7WkcqMtKisZu9Pl+2FTuHO/iHUX13Ap60xBLRQUxKiy
EgHON5oz9eu3fKN4nQfTp/v8QM7EChGsmrBd8Ct+qRJuf2cYfNyibAiG3JmQTfSPN/wK3HTkt83k
yRGCe/JJjoEnn7OBh/CGn/S5mjG0uUPQYqafMhJgFqyUaCCcI9uHZe5F5d3jU2b+KJT7oCX0rnZQ
b6jtWaWDvjdm6cqWJ59kU3EMySZbuzbOduxyt/cye6ClG0eCYombrejehlmN6z7sVcOcrTyIsGT7
VGeuGreI0cvYYcsBKXFWcmYseubhhwjTTMO7fZhhPyZJ4+MZeiNk5knwU0btPagJB1KE72xNc5Lc
sWltjBGiaIr5tFZPR/V+VIgG4CvC5+h8421wW/ed9l9m5H6EF4+bJSliXun5hT4kPvuULHY8odgP
3jv1BSscQsQI52BCVWujkIce7Mfq5aymERoTJjU6bvjkpUuoRrGZi8w3cG7f4CllOB/hI0D3gTpa
infwwN+cYT1l3hBnLlYo1kEMa6FMb4ZF1A00jKuWJ8scT4dbHCjVI+/K02j4SsvO3F/DAj4QyZwg
WZfGH/XdOfPQBqv4xB5n2QzUxro7qTRqFo+NrgKsQXyPutYZ17IX5y2AVtKUuQhJWfmFt0walwpe
iO56MmCNoRZKCmk+LmaMi3L2dEqdrMqaTU+bufe0NpJdqHAf1G7AGOSbq50mr6ltTM1yZjYxNLXQ
s9r92J9fnCqYIWSlWI+brS9I0kLREl4FCjmeDI8M88PW5hHFViEfqkB+xoUQU7SfbFJxZ6KqeOJm
J4udzb9sayq8XrUbVPKsOh4KmYIjIXmz36LMt8JSYoQeD6ulUoHU5YXAC+lkR7/G2rqtiMLOe1JI
KE/pYXSbxOWhP5NaRO+GMsw+px4KxSRUdCaOdwF9MwZ0Qvhc2sVkPcGvtEuCLQ07bVgNXemCjBR1
0WZNqpg2eSYL0vL3bE3ehBKvr8L/AHsudY+cg6VI2kQ79hua0AbvVooKppI/IUW+KAID0l7XeEPO
ywr6NzhkxeyPPWlXt1W9+KHE5zAdWdAE4H+mlONLjBwLY3dzQZGpRO2w55oqm5sefqAHVI4MuLpq
5w0ZDjKWwXl7syCFAm6VwxmTxnAQ4LtDRJPZkHl5mIUo6N6ywFNOQb6oXCPMnZOlfiV4K/F+/3IK
Jge7RgqnCh64cprTRNQ6/SlVysqH0+PrCVACZmAXpie78VuHle0x4OZkddqjXqlCjXKxr2GnWRiU
2RryxQwLPTqkEGl/P+358sUxdvWpNtngC1QO1dP7g45gioPd4tSY3ZcidhqcHw/K4i1Ke0AqMGQ7
BNoX9QIZQ6qGfdjZxdkhQ1OdrNcR1XPK5A9RuGAuFo+QfzezdY1leWH1it1tJx0ZDiAafqKTg03b
GbHqpSY88FWQwVYwoX7/8Halg7rFnFShfaEQ/YCkSYmqXQ8XbJAFRoge84q0EtZdZZc21OWziO1u
ar+vlhxpT/HrRuxZ4A9VsayOcXi0+xb7RpLZnb3lP0ZUL66S+uNlm5Unjc7IkZZZElWUbLp8qdka
0NTxYhb067lEMpC9w3V+2vxUxaxMXFQAjxnzdWxXD8qPuGQfQ/j6vFPJ3b7IsYlr9NqfObPb1XxJ
uCw6iCbkkacssRLUL90dxjNa1eIHdAOeahMqnP6TcEomaGANNDuJwXlxKKm83k+pFvYeM8PZt6aM
qosmgS5D+VG8k7h/4w8oeDwyCjEDtOPCTJ7+YAsmOAU/lHWDm9jA5unNVmhkC4ry/THswx0GHQef
A9emqN4TbCiLMwd1RTYGb05c1f+mv3v2r93doBhnkPJNAd0DRpUEXX9HwHXSunZAFwkqAY3W6Pe7
Q8qL06PBp7gIEC1MBoGjOwobMpIIORAmSEarGexEJG7ipzdPDGheejLVyL1xJo7XJPClH1E7BE25
Q2l6CmMejjDVVbYbZlRiFuesy8p6q0w4JeaC+BE2tR8PmBy+9r/HjmmTf20u+Mdn/Cek5jCZlYZR
8YxAK4hS6hP2DVagRPtKl+2MI1iCjFSbwuVbHz9AwcjEDnHZdW3sZH/Iy8sJtzQoljDfpO4p4fHT
kgKWrIKQcnOlE+uClgWh54LDBeEO69GNLN6UMTuSMqGld2Yuh4LAvXdeluIqAan22fIhOizQze02
tcCdZ5qlwYTO3Ga7Ok388NIk5USP3gB74ao8ACZAgobB/s1sFMg8fZ3FUMooDOccUNsOvhjezO7x
axwSw9Edw1FN6pwknCdYg4HUDfZV4rRqMbZ2HM6CFM9wFucbQUz9NVv/Gf7/jzVc0Kadsl3+bhWK
w+3wP47NLb8NyaE+/q//+R9tll+O1eEE3+bm2JSH8h/INv/3J/yXkIvxF8mli1bLVDNmxgi+j7/y
bWr66C/GeDoaTQx9DOxRZ3v+TchFH8PECUnnXB3zGxDI3NDfNLj5FchyOAr10d/0uf9fZFwM4x8p
JRVdQ897PFXVf6LZHL8exjS/F6O48PPwGnSJslAITS4CuvEZSCH5LRRYCTy6nOZkGafeEGibFijk
Il2huuSwdOPhbfAofgJoKxboEAY66fcuKKLyUPkNLH9zxGZJsxtuzxF1Ek/yFBpZpFLoYmJPgjtp
4rtnAI2iAit0rBJV6EC3r+4zzLBOV49jFaSAQrVqJDJf8QaSSZqXexQjJHecawBDKN2CZBuqY94k
uGxOwYisbZkgjIlyHGCPi39xLs7YqZNTcpc0SSPSmqQcJNbhCngvKuMpCEI9wF91r8kQZ2ICoeIr
qJKcLMuFRHLnVg582x5lpuC8SpdKUm3KYJ6c49q7Bjev5YCnkuFn2FMlJgSyUn9GvnZKJjdbVDj6
6EUXZrlLlyhQmM+vOrj5ho37xceOSEAffaLz1AG0SinIneBo6Hb6C2KEV1y8yZ/bIDfp8Qni6pJG
8gzscOfY6jKNnmRjZdlV+ZOw7V1o352Hg1CCPXLbENZtt/UmH20ICAtyoYkYBSWl6Ae0RqWvuQ94
3O4erOjrekUm2Z2v+pxoAlr61QMqMJjRgh5FBRdOMaK+AQ8X5UzOOJIeAfoBv1pQLssf/XsODpMC
AXVNKNm3RMdkIDGRd3scdNEDUrKzb0DydSctePFUaQa9Ppqu0sVAhvgKXxMqxGSGrmKyKNZqVP+8
9lfADaSA4F3XzStU8IkqWoopo2Qed365uewoePvPXxWo49iHe4oPQUwvRLLBK9yxDybC1rC0RWzE
Y9Br6ciXXgQHGaXgqY+uMKOdEyKVUHovmwDuRixtLtQ3A7ShHj7eFL/GqOrc7My+fed8jbvnGes6
HPk9uidwH1uzxFjD+u0aboppruwr+0TlZz89MF9tmX+xf3hlscLZcHPKAIHhKk6+KDdFXER6AJY2
hoZrXcRkoNw2KnzpDaO5+9/ArKFz/kdq3f+z1yXl0N/5AY9pXkK0O1NjvNhYYgVJaVIWg5zRq0kM
8XAU9fFAZgTqZKYBhU6jLDJcMGekJh/8VBHExiAe7TFf5gRwe6hMKQrBbCrJuSQ9ooQy3fHbpkSd
VUCATIIYXkvn7lxIdKH9Qkblc+ZO3Du+J2pkxCw4HzI3bLdOhRyCDA75VlInnshmUeiTlGXOhLRK
68+ClBFugX02jLN0mdTPPkCviA/svAk4SRV41dO58lXGbFO05U9vt8isuD3u6QwXXv6gPNxgv+y8
sUDxh8C19cs10GJCCcT6yBuR/HML/0FZqKd2iEGwCSV9bk789UFwFCkJjZ0SnOcMdBvOnV34vAvf
WCKbr/uep9PJuk54GICDCYOG9Rk5T4c0LUbr6ZwPxZbPZ1x1sp6phIS7N4o4QDHASZIAI2GMOQz4
PIaboEJZVrvURtCeWxp+mRZyjIU1fOGtnjYpQOZdF6J+RGgEaIKRA3RnTUCVSrJQgEsY6Ibp/EMp
6mRjPFXQZdYMdk7pAhp8r0L6JdkvB4pPCnf/1zGj9MdknhzSAITeckePCcZktvxBQnMspuQsSkdh
es9kSamBijMXATZq12SEItLwAvQLWeUJF+l5dOIFIjLexIVSyDcpJTHfculJb5RivP96n1FpRzfE
6bjrGXOPIQSlCp7M74LrH8j9xFWg9bxCXIcUOp4RmRQccCJq0lcbVKJ5BvxrnK1fmYCnXoc/JK8p
2UPBnoH2Ix7iKznIN26+5K8EoquY4guChyxYbsfTw5s78SY4cDpU0HiynhISDobK8oFvNrCO5bUM
jie5RyDqs7M/C5PcFmnclgm6uC15edxilgYGfcrOk0sCuGRArC9XMnkiGh7sjDgztWWG4CEwmETI
kpz19f56z3yqB8ixuFcPxUGYbZ0pNmrK+jZcoMwVK0/FnFy/6JOQoSl7VnczQEHIyP9ZqXkyc/Xg
7ihe68DQ+SCpSR4Pnj24V3kJsQCpqxdmesB+EshAzTojdMn827dBFmdOuKdgO3uGFN33P48qM4My
HQ4qj0tMKfMB+QL4xYi6bKnVbPdYGQnxM3NdCy2uhRzvC9uGwjPlI65rynwQYTz5opSE49VpuY+G
oIHxsHJeM/D8ZyzCzH0wL49E1mH5jo2M6+v37IQUWzTirqB6ZS3MOP9VdxaPvydsX5Va6Mwm2wL6
9XJQ3DNm7cx7evu8l1jqmqIK/RwyMcPcSEI/eeU5oCPyWoA+OHgpU7dQoTbiQtTE9HJtzZ/JbCDp
Yl7PIN8cBlaoweiPbSMV92dza1isXn4u1xssTZohlalmp1KRkUSWA4/QRt2YRaJgNUn3klqX9TOd
/P8NEWDe9mBHkQgDNpQRjslikAZAL/s5J3Kor8GYG60YBqwnvwdIgS8xc4stwD0B8BWmUXL3gNwB
/bmv8DWJifBWw/HpTcn/38A25e7TawGV8PESA87L5skciYcQd4rGFNyJ+BRUJHcczePboHHorQhO
wdmtqEXwvgVdNXEXd0dJ2zpQq0XGijrCk6zcrnLwBT3uhfqVTIWpREUQ0NKUAjLYzGPcOZL71HRw
Fy7gsWVZTYaXKRhgCgAE1i3OzBW7JKFV1HjkHyp56g9AOpydORUtWYiSda3GGeI+eUbAsZwZ9YCX
PXehQhVP70L0x8frhHI55YYRSqgJVVgXJVR8DdAu/iUcJ4hlgznlC3Uz3V0nO2QpJtEUjzNz6ieg
HaBH1tidAN+DEDhnWIiO7cn2jjHxb2Hqn3eMLwvFEPqC6A+OX335oO+FjPTO8HW/Ckefxs9sayxz
l+HhtcVGVj8mH/lxnrThZFm7JxuEAolL8gA2GhGnFVU9u/Vq6janoAafNrU0kC72CcDAlees4ZM+
8WM06fiaWidMkan5ffNKMhJjSJvuRPGduXxat0Nz6CBcphgbUdUnxWZJ0PPDudgN899VB+PqNQD7
/PnnmNwIb3vXN9TTx6wTvjjTpIJukyWnV5HeKpnkll6hkTVjDM++dCDB/zNvcz4QobSD8QyRm4sp
NQqli1IABzPztB2RMfZzUixgAMH0iOKD2qz4loyb6fdDPJynDQOmNAp0lpgzdiL3OKVobZDanrC6
KBaxdm98N4gH6XuwnWQkJC3niT3+n+yd15LcSJamX6Vt78GFcjhgtrsXoWVqfQNLpoBWDo2n3w9k
VRdZU5zeMhtb64vp7mIXMzMyEBGOI35xDqoAhMdusqBYpC7WGSlrbgxjy1dHDfbjE9nDuoGoQjaC
yvTOfIOKR54WXkxiM3yOzEn3eTpK5aUfgTw16xnJRawJeQMDyTNxFdguAnenXZsbZ1Nt5ssAsWMT
PLLA9Ca9GIOtvYGY4dYvSE0lYQ2od1nuqKDPEnIUFJswEtOaYxLiufQNyBJ9fL4l5/DBcXaXr6yO
J9Fy8cv5pkHZwz/zBwBauCFxfzvcEyDu/WcMjVPC+bFgm/cCmpvLaalP5+yhP4KF8SuxZHDdipQ9
X9SMrKMd4zWNgNyz7WCejWryNYO8w21DXsRpA5ZawP3OVZ3G6HuSGlV0TrCDJ5nT6Azgzm869fM2
hzcyAYgmLgSaiCA/l4MeIBfk0drdVHcFwd8DI0Jkx+VPaw1p7pzeqLAuBS/A3rFuZZ/cVYgSfZJS
v64B5OZJ+nBR5F7UeshWyuU3fAmWFaBnG85heD2/yyk00xxo1Wkm6T6ZXcqc5pInitfzBF0KF9DB
mUumkIJ+0w8R7kHUeKyv5g015/HK8+h8anxqBJp+ass5q6WwkfL76hI2igQfqEfTMSjyf+RtdsXO
qKb+3//Dkj9PTvij/J6//mP5XbRm4RSVgS+XiB7SBTMHmJqj/ob3lPQAavX5OVu22MRM9in3s0ND
Jw2wcvvO2lOuruch5vN16ZTrzcwSU7Eg4oooxlsuGOp67cFa7dithkiUFeg4JWSziN8igj1dHF6M
OZ5a1CZkCm5Oiy6zOdpzfEGVyX8bDqu7IkTtimtxNHZYlgjQwUzxfuB3S+VB1Mv6Y/qa3XcoupJt
co/bZ4BjHi/LnUfAZrt6d7yZh91rD/ZK8bVm5z+jlCUIsvKIMFHcu8/BGWHGRRCdXHq5M7Oq18k+
2Jt30w3r24g63UGeM/Q5++4QnNLjhNSx3tiXYmsVVy4/Pd/znNgzIkFOb4esnsSxmdPBfJd8Ivxd
vqIheyO+cXviaIRNIgWDyVqL98+Yx8/xY/5Zn9xPFQ3/M99Z9V4c+lO86zhyAN0Xcz8yUOh3+5Qb
BbX6nNQpXm14KM7PWjsGj3R8HGEOkb7HW8gNN1/cOxgK1TYfCvVTTnXS0SJ8S+hHD+UCJeQ6uZho
Bty1ewO1xBnmOJhbyFIOXQQqjmSA209QDmuXlIo8b3oevwbsWVwASs+3PXzSZsYIPToTVpxvg51O
p4ZFB6xaoUuKuAOd2Ug2V/dwy7PmLIIGmP3nCuPrbHapKT8y7rPPAERm1igj3EHuL7g7aDmgb/kp
XDw3FZOA5Z18hhLk+EVPUFDU/tZeAwGaa/85tDC2eeXfUPJx05lbjVbEW+EPBYH8V8ODGZXA7fKH
N/+P2+hPSK+rDVE2FqVxptejYcsmFifYOLucb3D6mgWQI6VYzvhkCmJIXy6y53Vx6EmTyGYpJGyo
1LnNmbtFrGu79GpuWwaEQpRXqHvnTmUWbs2rEKZL/94/+2d1woeJvaPb91sDhMOj8WNMPjLrbtMf
BJhR/ZDejfhMm71Pq9lDeFkbTDwzULMDQD4zh/6odjn/OCtuxnV0bo4OIr45F7u3sxxyTuTd4/A4
LK4ktVy2re+nRX5Zn+PbmlUHPPHdXCZCOKBNFDtkmVRS9bU8woDPOwGyWYD3TaY0r3BAM/BtqD07
hkmyYjeFyIbmIhMAn+JgtkWFy2Y+1HN55q7UUaOoMFbuwfmExCA9h6sSncEsG+HNA1gCpJsrs4mD
3c96GB4GcoIuAbXOLImde7/NXNvh49gAe1OxGvw0OzihqecmYV76Me+zMB8mWHq6I5AFE1FWTT0w
vxGUpFtt62yK1fTt5YT0cBhQyPZ8IqjfUIaU62I/HRCA1w5ZEwGtxc3PIxc9DSkxZ2D/JwrbWeDi
3PLSyaZIY9bdA94A8pWFVsI6oPPYC4pfBPcoIEfKDmtNjgGuiCACa2poaHVghrkd8yDfZx3cSIk8
8hqguJaiufSuyrP+GF9nyGvg8tbxGfqN9m9O+FqwXGb0MiXcKU2ShMuczyRUyUqBWEC3B5t7BOZL
Vk5DRCHlhfEcHAQAas7D6AbmeBKT+iDEQFLI0+v+cu60cLjj5UPXva70jY3L+pBCw6XYZedIiOBm
T4XKDYpCmksnsRLz5kHvNLPWae7tJVliXmXAL1/0J/8tvQggKAZS+xzyICiIODB2/4qfEb+6W//E
PWVJKZI0dOXZ/zAu7YOHjIZYQNt0zybfWwdZ7plNequ5H3QJd3OHBvN6pV32oMzNs9hHt+KqOIKq
XU9v6YmvfyYXeLx3lMpr9+BS2YeXs8x4LsL9q+CQ33bH8mjgk5o+Z6vNrB2a1iYo54gQeRZx4tij
R7M49fF+Fp14m3CjdghJKdmdK3WU96yMprur99SeMOIFRyQ6ZacapObMTFcC7nKlX7BfkXOFnl7f
m1fmc3PAr8OjCkqTHgy3BeSsCI1szt57126w6t+6EdK82mCePnqXKfQiwACwD0v9DtaleVHDQ4Jg
QQ4TTLfe94k0/9UczWOUwGq8R6//a/7Nb0U5qigIm//z81/r73+n4plpkZ/+QgkIRXLdfqjx5qNu
Ux76vTaaf/L/9Zu/ES3YcyFa3oo2b+bfFkRF/uM+M+axGGCYv96Hdn59+3gv8uj1H+8f/7go1Ptf
PPo7PQMHo1sM7/Qsmz3289Ce3+kZU/9iO7YjPWmwcBZaiGf8jZ6xzS+WNE1vXlNmWcKbOZ3f6Blb
/+JCSHquJ232HllS/B16xmD/1E/ZTrKFzbNhPR3dsj229Bl/ynqtEVudabM8UnnDunOCcRH0jcPu
1wjLG8J4ddX66crr4ytmfB9Fqe5HDddY0baLlt5k0L2DKAQob4OdwC3ay1YLX4R5oXXxvWimp04m
ATZ77SAD/6IZ5KwHUOPADlJl49UxnCd3wu24HBsdh3IGUJuP4VFk/jbN/HqThOm5n7yd13uYGpLY
W3dUGbozrVs5MkfCGy7YNt/sOy18VVF918cm1Yhv4JwVCa/FLNHaTdlDM1DcCL0Bfox1tponzb3v
eK/WGEfzSlNU/a21Ky0BcFzCT0yDdycB38PReNMrArIwP0tPXpdhPByy4RQVFrYN/8a3KILtqUC7
LeB6bAvMLBxHfkuL5SWKchga2yd9PPdlhgJn8tDFtTgOWME8DOh+B/856l105gUWlDKark3CZ9mz
1iNEXT29BUGMs8IZziwd7x1MLtUwj6dQGsm12vUNztNUNktD1Zes4l2pJr7OjQE/nXKvLFFik5rc
o2xIYc10zqPuKtYK5CJRiakuQrJpFwjWch1tqdW+OLJ71XsVLP1+CpdFu+kTt1gZQ3ry7eoubqtj
0yWXqfZiNN6DQCgSpvwRRY+qVF+rKDjpYX8Y3Pwm0wrQ6z6/FeZqFNPZiFkBMigGQ9TtSdO1kxmG
yyzGp1OKY28hSzcky55dVCBMkb8TlYlx3nkTfvcQyaReCDvD9z4cdaNDTaJj8s4C1snzaep2fZWl
xi607Qctz6/7Jr1uejNciNFGdda/SqdCnFcTn92AIbQqZ5+NKlCz59l92SW3jkz3tgD+aCD3h/4q
CvmI5k3srT5R7w7NbWlSLSToo8rW0hcAaFmYUVL17q2eR8DKUdKSW6cE1V1j0Hia1Ev9EB8zfUYl
9O42L4BmIuMltxKsWvVBFYVYWnEI34NScTIBLPwR3Crr6MdL/EVd/2j1xmNl2itZoiqwnK1f00dl
7V3LTl69Qm6cqp3snuvAgvZzglcttPZTYbILy3S/5rlxn0mownigdYg6ICjqhVGnnOyQhgXOKlUN
RykY8RxOuC9zasHQqxZOhTVuaHiLuhz98rxJ1BLLqC6vCk8s06C///Zd0TASpMZjZdYewGbvkVks
C6crE3D6NFy2uf7ejsDirn8MIxs7Rd0fSp3G3ky/9rJ+1t3uk9XeX1mZ+2RF5irxEkDQXlIHAwU6
OZ66JLsKuprdZy59/MKX4yGW/kJo1JqqQSZmgkI5vAi7rUCYE+42vWs3o0gfRw/eqPNPfUx6FkDF
sj4LCymyHh7DXj+UdvYqOpiyh2KSnGEzOQ2jfZ6C4NyF7t7GQjbUYCK+8TDaLW3+gE/azqslmxFD
+GZctG4QaasisJdji322tx67pMTFzJO7tsnL93fZNN/dZaOvWf+9SO2MGRkpzo8hqC/NYVimnudh
SgtWbsy2oVFuPd+mx4wztKRFt648QTks+vtShOhsJ7huXxuupk7dxBIXt9KBmtLmUKS47LpWf0jY
sLvTeHVD42tbb7qoAQXWU5zCtSXyEIzlvevFoE/ppzk4TMwZevyH9bDOHHY0FwWIa1JBz+f5Tk72
IXbiT7vSEKoY1akt4ZqbTE/xTs6bgA1tqSRm0nr8KKYe46ylbkCizeoi6+iSpkmMm6KIL3Ozoezs
cnc15sPaqXP86KW+TabEXTpW8JiX5ctkl9HC9GpsfL3YJtYU8Rb52rJ8bjOdy6yec19+DLnhLdSt
NoAY13X3GtQmgqHaQpFeXOo2zjYXyzHB6tgFApxniD8a4UdLrwQmJQcsNIsbzIj0hzg2jtNkIsg0
fFSlsXc9VhXElTKZeOLsJjWYi7R20aIX+tfRfvHjgJ5WZxlwo8VHu+1QeMPh1F0DUsK7u7CyZdPW
8cLp62aRa8OFXnLbR7n+4dvJfd6lt3Lq3kc32ptjDR3Xx6TJqSqWDa/FkMQW16wfsskxNqKxT0k9
3Kf8sagH/NNapENZYoMu635Z6sM29/AFef3BdkIcER7n3S/Wo5+pZdfCifGR3bkCYyZh4dmornUy
wLL0IhY2yac4s0ihGUvQ/IB92bFfL6RV3rp2ibrY0A+1YNhPiXKW2sNZetZXijDMTYMtVyyPvk+r
RFvYHavAq+RkuZyY2hHrqo9PyndPbqO/akH11qLq06MPWV02lvU0JfKqnZJ172IZte3qxRANn4rI
HmXb3wkzOdbOcyOmB1Vmz4YHWdylkc/tB32UIdLTyrvST99NjxkaYVGH7IdXOG2HaDOZMNnJuK6M
7KQpBLVBQwLtO8QYZX4vA7Mn1vOORPXwEIftrqsTMpqs352hYltzAQJt6eBJxMwld4BQDjCybsmF
6+QXndOjuTZI2NJL8JRqzlqU7mtYT/exbQFwFs2dY6NQMXCDDbZ9UQZ1smH+GNbg1D63I2B75fQh
4C2MW2Uc0ymrOSmNsw98992E33BpjaP0KApjmQmzX1a1BSvq4eDQ0xYIQQ8ZcFVISHFF7yrMS1nH
+Bcl1+yJ4aVx9KMxVy7THWvD+bQ0dJONde60y2DyroMC2bUhOGFtNzx4mfmRK5/VeC4DMMLuTLjb
DsHDUOu7uBYPVkH779iHvqVWCpoV2amU4V2GgGehQgB4rb72bfs+fixc5m6VpTYtekeBKCPFtXWJ
UBlTSePqUKFui2Erbi4tEwBowN8tI2rLUZhABQNIfqbOQV082kmFBzphHJOpAy742rGv20PtY0bN
1N4zpq1rICc3n74VZajmuppO2GQej5/rm6LMNmksT0Wq3jOruxn0ktXqdrjx8+GtdtPbSi+fhip5
d6MHEUEDtvFnUwsgigG3t1Gqy2Yau4UVRWKhxNnKamAaaljPST/jmE88cJ055rvYyWNr5fsdhv/A
ADAzq5M0q5uqTaghDa1bp3VHlK2QIPnJk+rzy6LV2GOXK0xAKlLEBnJZcBu1dMO6OKdlytSovB2W
Ae2qEIglXftZs+NLowk+yXyLWCVsZDPLr75n3PVjeTmXiVnk7Hvh3A0FsWcQHtEDD4cTVe6CIP01
Lkjk9AqLJBvRzpZqPabDvR4G8LlSw78UTQAWNvB46Lw3UfbY2dPBbkjMRTh9uKolfMXBOg/dF9Ni
2tXWH4obTVHilpmqSL458xxacTN19l5je/LSTXUSUhk/ShK7kR/ipku3poemMBmRJ07VxzBq0Tp0
+nbTOD773uzgVPQWQWzKoR6ofVeVMqOlGfi4ISz/WYszdAnKJ5CFutzZdXFpWu+G7NUyrjVvnU7e
VhqACSjHh9SBiqCak8EEVqZZ7FoWFvVAbjCYoq5sJE19PgHBNeKYpJmxqGyHiVIN4Fzss2xeQnDV
Sbmq+hG9STpM66BP7oJhYE4Bi6G7xocaCYjs3lDejKbCbtdKtayN8V0bkmphpEwjm/RtHrvTrvDd
s0fJvcqlmoc5ZDuHSmTtNPF9EPof0h2W5hQwLqoMuXeN52zipCV9tcqHlkRKhbJMvHg3lIG3nDL7
1ikjjHyelSCqDIASmFFjdsPe8ygCTzLR4BvNaz0sOqin6bLr7WzntlQWhkEZEhDLVU3lNcQ8STkJ
InYGTjEW746s1bIVuEitdi5j7HEz5eW08vx0q3TZ7ozkYEZascos4rAYtUNnxeimCmwac3naqhHy
aDoP/lwAZcPSnspyqQ1uuN7qVg+Gbs5eh86/r+O8I4hcxR1uRIlIvG22g3LNbT8Z73WbW4tpapNl
Oxb7IkOd5bTXCTf2mDJpwp0Y2iDCftvW4llYjMfQFPdsE2I2sSu8tG2or+PJvDcnMoHW9ocsuxkr
BGSNdGgQC2631n6aCv86l+l1FOLmiJS5tkeUCKl6aaIKSEvC0pn1bdEXt6OPpt1mdJ9d8bmYDbRi
RkAlWar5ZWFwxCqRaC1cuEpR7+s6ZmqH63UFFb9rMISrBYtaVv6oLUNtHNaRxWgcFQfNzmtICIzw
q8ZI0qE6J6uVF1WbYTmOdPyNRM3EsM99mj/4bboZZHsUOZy90zPZAv0mIx2rfdITuTutoHWwtHsr
GtQyUXyUcIYehzpMUfdYyZPmts7a63TwcdCN7Viia5zsj6nq0t0oomkZNj61ZddHex0nRwbfMPny
HPYxdKAYyr3feWsvgn2tdMkomkbZG8vo9lbRgSm54pg3cXxsQm9rZ0W4jRKjWUe2s444aLnXogGa
LCiyRrULP4/uc+epHHNvNY3ZZZjbwdqOrOBS0TTlWokryN3aTrcOKeG3WU6XUjZ+sEqyDjmlq18P
Mc1vnbaA0uNVLA2mKqwGldwbfaGAURVnN2yZ5ZDTqqBCjy++/THFJhMgjTjc+Y25TnymA4lmZLZJ
2jIGIeufrM4I9qmtp6cyf6yCGBA0NuiDtH6JQ4bUlnl4IFpjQDeUmWc7TZyXrDh3JndUKS8aP913
I1123p1Mq0kfaqv/ykertlYwlJs8SFFIjtXZbSpozqDFpO87m6ATuz71MSFO3sRspnG8DtpAHWiL
c6uGLhFx9e5X16aTl/dmz6C8aPROssG13npMQjMjfO33SRDfRToJWlnYProSDk7TPqqqvovVXPgk
FSBAW0E9Rdx0PcLYXtcR8WC2aRs4q5aSrjVzSNngsXYCfSHaKGBiZnszjJB8nbiPU+PJcoqbRsf8
4eEd6arguq6ydyuP3u0e07srT40lzkNcX7e+111ndrsxraHdBEZxKwLzviD0AoXtEp2e1mKmpF1F
W1GaGsS2tskbDZI3Zw6pO16rxs1WUmZizR21qi2PIrErsbp25VUQOs9uOcIfZdqwHm15k1cRrG4T
68s4dXa5S5mkWoVYTDGKxi+wu5LGo44RXVbsYskczKchJH4HVoWvdIpf3aS3Dvm1OQ6Mv9ItJjUV
9So3mKZX2zKkDl9ngvayClI2uxYJtLOFNlCqC0sfz9IUlxGNYGVaB05eEEQEQlE827Iky6ej2vRu
8DVp9mmlpqVlem9Nkr2Ysr1oRvtt1Kpno9PwRebtZ6DtG7+8T+iZF8p6DXttm5vbpJ7INUkGpddT
fZRzNPScfF+P/UdvpAj1abLy6LLoiPwwy06moWuKizuvKk/WxNQRWhzPG+qlpwYqUj16DqYOfxhE
SRwatKv5tM4BBqgGoCNtGpWuwL8VFVT+VonkOnboMv2N1l6KvHuhHaQY7ROJmy7QNYQZCXNuQrmr
FRqcxo8BeUIAJF3x0Te3Q6rfxraBva7twRFdeazjaFrJCmLIaGk6Gy9fdfZYr4o4q3a+L+9FHesb
sz+pyX0PYZguUg0WrQSGGYvYW2Y1ZZK0w25ZhRHy2BpJaQQ06RSMK/GF8+rHqThkun0yi8xeO7z/
y7IZ37tEm456lq/dtlOHJPDuokl/HNJkUeeOtQJxYmKNU70GjvqcTHllu9bG8Cd75SXE7NqOGC7b
+kBeftxSNfoMVJFwJIJOaswO9NKp244rTTBypbpuQvlWFIQy+j0fIHMRxkBOUV/eKKq/XhjXbVYz
iyjv7pxWvhj1hIy18Jn7YrWUfzqUtbpN6qq8SeJknyt3Wk2NNRwSj/gzCoXMO2KwqOW8y8lDT+Or
h84O18qa0k3i4nrrCzj+SGgLMWTXqTuKjezMN3+s6mUu6rsoHF460Wcbo7F4AwZfrQc5PKVB3K6/
gd//1RTAOXoDWSs+m58x/39LCoAW1xYCsP7XJMCqSN6Lf/zPf9y9Jh91GGWvP5IA/3z8dxqAGe9f
MEphrLAd0/V0BxrrN5fG/B3HNkydw4blwkZU/RsNYMkvpg3C7xlC4Bn5Zu34jQaYv2VxiTAHuiks
fuHfowF+JgFcyxYs6LSFq0uTZZ3ubIL6QUFi6t5UaCItroPsM8a3pDPxIGEcg4T2THO8pbi7Q0Qu
Kawi3D1H8V9YyYyfaTz5H67gTxO6Q79JLE9xBVXpL1JMd3WOpNJlit953AuFrbO6jtqXzGGWl2Pg
KISS4aP7W0f4l+fzJ8Lqrsj435+P8E8/8stf9BP19W/CdXGCIKE4db8+6cfXNlJR8uP5Nv75sO8H
XLpfpCul0E3bxhngmPCx3w8437GFo9tSZxGzLmyHm+r3A25ywB1Leq6A7bI9E4Ph7wd8vl8cT7gu
D+Rgeu7fO+C/0kbxOn882b6MZV/Uo78N0v5cOxMiTw2Pd9ilXxN61sDEL2DP7g987hTpkQFk4mQH
I9X2oUurEXZNeAjMArVTaiJLdhPGowkj305pvTD7zDwOKRAS/7K26vzJsdpbFbonaahtAhg3mCo7
G24cgsJe9lo+rsMexM/GperemCJ8HxyfZotRn65d3ydx/lZl1j7wjHg1hHFx4o27cIz61MSK3spV
1SrOGJCnwmoTWPIYt0C0k2fqqzhw4pXOfZMLuO940o5FAsqXVCdNszYqec60DylmDKyMjn3f0Coi
QBmdXRW+Sy9aarmOQF2Xt5MPFRI/+eFnC+Uw5e5THwocyUP0GDEdHk5pDQr6KvyGPr64V7b5LuJ+
WAq6UkOf1mMDjlLU8V2SueZZiQRIWoyXY6Bgm4KUFjgv6R/H5sWIOmRNTWEwWK5/yEqBFd7qD44j
yic5jmjGsrjbNplSL13MGBdzGFdJoxQSl6iomQ8nnHzpBw5Jd3ApkHwVbk1Z2Yhtptq9mnqjumid
ih806rss6euDHdubqOqrYzsVxcfoR+V9Rn197xRTvDMK/ZT2qVw1fVts//9Gl3/fuAFd/Ou4cfWq
pZH2FkavWl23fxE+ePRv4cP74piO60GGe6blmi7x/7fw4X0h1LimY/Dnn/Kj9QV23IZBtxyLh8wx
5/fwYX4hZRo/kuu/ywV+k1ISfb/LB/5CWmmIX4WPOW39kBg9cyzjMtc4HUlqXvRRyNxZJzep0SLv
VsaZC0XhqOAsdRnEe4SYzE+aAtxYetxfy04VB6WDtAq7EIdgSp/ivn4Z2qq+KHuJ2yPP7hzVDUuj
y7Zp34ulCAGdTR9gZXIZz2uGDT75MJU3oTVA+WbFgPaoywMmg1ngbirL7WLVjREaTTV+KH/yV6ZT
31V5+uIHrbt0J6te1H7pb0KXMGVnsHJx6WKbM0ZwBCEJhQFDcsye8Qx1HZ9dUPFz7ofjrij9Ac7B
Q2Cb9PrHGEaYmmqtfxNR7t92sLvXYWaCYPaj47wEpIRDkDDMoqxktco0991otWQCKcokBKOVRqu6
11BL9QOzOt0suSg0qY6ABPlbpjMBN53SRzU5wZ2XWQjWvaLYKbss1hkI2knzDGOXB5F1XRWjtUai
NW3SNGkPoZFL8JyRGtzT+dfED6CLOU1LR+berUNVzYyWhkGOZl4DmdhecKGkNNdapMJrqy/bt9oC
xFrEKDRSGEu9grNV/aGiQzoUmQ7079XW1rbBP1ax32WHUnjD1ag5+ZWXZsWmlK0Bw5c0+iYEF2JM
e5Gf7cYxdyWn4MJxVffYRl25LDRf3jhx6F2OQ6qd6sT37z3lOHtVCExlYcVgiixLL6eySC68ocLN
4djFKZIAeLEqDdxURRieW/icZRN3OFUcrVk5JtKnYaZDbXeCG9arCRG/0aBEm6byoxtNMHjXp1Pw
3PEh5TQfLMuiCQ9VeR4K9J4JvxYeDU6s84fgOlJ1sW5kPNK3WcHOMiPY3bH+QJKB18wG/ZWh2e/+
O0B+r5CIJL8OkLevefAXYZHH/DMs2li0cVo6jqW7Yi7T/llVSYFuZzZqU0Pp83d+r6qMLzYaIf7j
4AoXhiDK/h4WjS/gAw72bnaHWc6sRvpTGPzPw+LP4qE/pLLzYIgfwmIPgUglHlFVqcTcdUFTbRvl
G9skYByAF1diq/Vhuk16t1vmapjR+gg41bNbcPU0PcVdSqc8aQ+NK5hV4IRoI/KX0pTF3dQY8Eyd
yXgYdmctI82ngRVTsx4oMRfKrZ3dYLdItLXUY3BLOCJVTSUOT2jeC+BNJr74NfN5xGB9EsuYYD74
0aaskhkbVA6AXd/ohzYHS4pcV197yRRuVdtRw1GjHirZ341u3F2EqV2tGjf1blyIIIDWgsFoLKDE
ht0ra1XLrDgNsnAeqsjEiJqMakd37e1c4Xib0svQ0uYTsL3mgUdZEyP4Y6+5LULbX4RmNT5E3jAu
pigcP6TltRtPIUUY3ZzJV3rKQpJ2sCipvGyHHEfbaR1lDHZ+Gh9fDwF1xuKzkB2lK+wJI33A9VE8
wb3IdTG23c4PG2hpx2CnSllNjIGTUbs0VXCT2iJchxazIabWQ70Ffbprgz7daaYall4z4TVpyuwl
jQN54yJL2TpFPwOVnr4aPJGf8qjuN4kstI3rdvVh9KJd7phP7pCEa6MOYS7ttgaLQVGEooG5rrZd
HFINWn2ZaWO4aQf5ZPTDXVgB3w7QVhlo2zZ2vFPWoLgWKsCxZtvOrrPSMx8nm3VG5Ki5npx9o9yo
oDi3tj9tbFB0FEwCX4piTGc70Zq2luEshUjH2yzq1alt8uTaUY1YUp1gGmlS76W2GnSsCHkOILb+
rNyyd52vlw+d7Mvbrsu6VRi08lgBsKDHtRqfYrJKl2k/YMUZIvXQtnW7lVMPvK45LJ7IzPTxv2Ph
91hI+Ph1LDy9lk34mv5FOORh38Ohq38x6RQdFJHfFZM/VokoLF1HunSM/N8ss/w9HKKYdCWDKUwQ
HdMh6v0RDvUvQkrH8MBXHMZl6H9PTDkH1r90DvwJvKg92LquqrStaRjV0qpLpgu5ySFPWJNTIh8v
h/AZfpsQAB83Gs+G40EdaTdt1p8qqJeGbkaP4jc/yVhyYhXPhhEc62x4VpqLacZ8iexbq2ujbdyi
D5TMqjayTz+b7jRzfAqn/o6YSfb2ABD1Ol/YTclI4TrCToO0rvCD/QAJDHPC2NfGu2j7mmJJJtu0
zHFNypyhc2O9GcIZMlXOaSrVAiaVEjT99LjioIhOfje+pI2xK230RpNxh6DOW1oGykbH1XcO9xgV
yU2uupvAUE9h7bwNjc0uiOij9cLjaLZsODXNRxjBXauYptu4X9NZXoT+0keuI7d6Ky9jl21lVcf9
Gd6i0mDKk8vcuY4ph5lMGJKmborUuAuCHguFUB+wLzflyGgRmSaHPohcBnvn7SqppmAzeh3ajxDm
I0CCiR7Q2YxVd6EbLMtyM2DmKAreoyjE6FxG1kJD0ZBME26TCl9ACj6eTdlBpD0siNNcu1OBtMG5
8LTE2DuJ9X/JO4/lyJEsXT8R2hyAQ20ZWlInmbmBJVM4NODQwNPPh8iZrqqcFtY2m2t2FxXFYkUE
ofz4Eb/YGcJDqw/zDcqAz3XoDJvQgo3OvKCIBXyxIoVI5qfRdpomVCvcdq+mlIJWtC/e3A5bO7B6
WGOqtHfam1ES6eLxHIGN2esm3Yk+h2gXdP39rGrn++hrdZfY36JR+3vaKFBDFPzM0Tb2QRhCPu0h
blXiIWhqcFMW8300vCC3TbrYJMu1KUNL72W6QKTa1P0ZpeWGHSS4/n8ftv51/3cVV/Vfitrl7b8C
lS3/5grPFPRlA/qq1h+ob5uWl0uxQjTi3469NEL/J1ChvCMCJ8DD2vRdx7JJ6f4nb1s0fmzKWWFS
By+17n+Ut5lLY+1PkYqBlXAJk3yPu0DIPbkkdn9K4Po4ElSRyQwhMnLrF9GaCKgNDULbhv+SWqAW
3eG1CHGgmGFoVjSfyhiUSBDmkNGj5H1srPciUcmK5jXAx864WmX6EQ7JB+08FFxa+2wkFZpXH16B
dlQ8Xf052dZFcBcK/Wwl6pGSZe8nLVzmGjyABEHnVR5En6q5z42NzxCaio2jAvHlg9WCtt1q8NhN
F6wCIAku4q9J8TC4ngGqhQoprGrACAKXQqdv1jLioyIboGXlLo26gj/i5kjqUBzXYoLdq/BCyIQF
oLcOXnJwPnfcMCqnGh8OvOdqCmIZ8mcxjtw5uv+c9OGLq51jLBED4Dytlq8MxYSejukldJ/QD4n4
FXcRDzPVP8Z+ja6hFXONZA3bLpifboc2DZIrFlrEp07vl69qhrpZM4hehVEBOLDnApo69laaYeNk
I+pSDD8Tr1Y7AZ11ObEk5yr0ynhj3hMA/wQiFnjDyc2YqTIhexaNRdMN/GOGHk0o6mrl+FzFxihB
TebIA4rgXjvgyLXFX3ZM9cMZMYS8Hb9fD+exYheJjfjjdl2E24H58oCk06ME4NE+DhbOHiG3TI99
uxGyOo4W8Hrz3RlitRVRM+w7793lShoJ+hV0BP0ecGki0nHr0H2ttr0uDmbGbLDqueY+Tgijg1/k
bB26jK8cq8pfuwpZp1AhmB1N/porAjXAhNHYIcFdV/OmdrJ5O05XT1toPi13QmgO0PMnkINu/Q6E
DsK7AiRqWeSsdoriqG+/ME8G79kzpKwtAKlZfaiNEfFZGXigXsqnzOxhTLc4AIzF05wT7BOOvfKk
wUA1+KIQSu59B31aDZRcL7WAb0YjXo/J/vYsi8C7ClLZVIJxN9Ll6dVAXtx85p5N9Y+64xOGe/UF
UAQ5r8bZQGsBB4LSzOxfi6ANwdyM2T6RzGZHy2EVuCxBuwaCJo1TbXIsaeA8enJ+LMIWmZgKaGk3
F1uRdCBpl1vvLpuXdr5kkdrCAAExbH4aymCXa9zNWKtaO9fctR+MCoFD/jv2aBS4/Xw2O3xIJh6w
mUbROsyNl7KNP9IYXYJ2OIW5eyiS8KXJ3RfaPc9qkMdxwHaz4QAZkq4yScoSmTbPsDsDhDWB5Qhk
sQAqAXEPOaEsIojgUeMhgbZgjjMj/RCz+1IAkmWLBGlWlIClOwS/W3h80TSskTC7uz0TtJmu3fzS
QE9hZdIIKZaV20LedV2UDpe1Dh4aKg5A0uAFROKy9p9G7gDRAM2AkV8oYBd3JU2du7oFx9VkCBA1
nU3aBP4nSH7WgBU3Wmc/hUUulefjvemOzfoWjagfXvO+e2lEgspLKX7kbfRkoo7IJ4mUeQyQuZE8
swXcfbhbimUc6uTDjHyeTBsWhEf7Oepg8ZfuNXaJqUKJH4bjvefL6VempNkzJXvddT8Ktw1WTQpQ
WhWXW3TsQP7cHh7I4fT1apbKcu9KFQJXHJHeTEs0NuLgqY9dYlxsvA2m8w42Do2ZRtvHqQZT7BPa
CgeZM0+aK681kIsy808jJIUmaDGFi9tiY6rmze7saG1MQP0DR312wbOsBza0TQ6g3XPm8ZrW4dlu
3kvtk81qAwkMJzjWo2Oj9X573P3WRVoYZqLhIQGq8+ohK9JgFxsTBoCue7QsAtxMQLtFNVYVHnQT
2GnLXk/2S0zKfucq8E6RwDrWiz6Ugv5R+lyDsX4Ze/cty7fRyOk0dE9WhrfrMgsxL61erUTuuEfA
Oi3+dxIj0Nsl3yuPVeLJB7vr9rfbWam52vUlQJgqlccmR3Si9k9WNFf7ZVtg+tHc6Wr0WeIZHUov
Oqgs+fgV1JdFDedSRMbmtn0Gy3W9RUViyhVM9wIMXoKBP3LUeuTIboduIc+eABizczoSZgZksVbc
eWGYz/RHv80TbkSmX+k7CSIBA68RGGYX2cgwOB3CIzJ91p67NWvI0TaPu/A5joaD9QPWLFihxvK+
2l28GTCKB3hLKBgRimc7uNN28GIX/osd4kSRJuV1qNm8OzP6MMsJ7u4CCfGTj+UtQx993JaWDIc3
N1r8vqJ7gbkRb04a/qxctrmidw+Ncl7swY1XZuzhCcDTaGcpkuqaX7nLjj7b/KdR/LAXHH7Qey+3
7+26ksuXZ8+i2wExfDKX0G1afGhaDipLWcGpBjqXOIdKQIYA9XF1B/ObnqrNaPHm5TA9YOXunDyk
3OBizE+57X52+xwhOkJUIOxr3UwvkwEYiTcvpz9X/jUwvRczhRLJXK2JUNtatrXbQRWKM9PsSCR1
2Bt1z8vpji2Khb3g5Bzsnb3evzPQYQXh8ur2nF7ms6HdDqj2UeJCvCTDVM/yOIjbOQ4lJ7rApsNs
3Pvwj9YqY0+IZmttGtObmS6nsry06bCVpfvsZjba9vb0rVyg7pKkXQE9D+dip1UpN20R3y2nmxP+
dux857xeq8762o5VsCpohHNDxUuV6GBpJwHt6a3XwaPwtheDNmAuMI+ghXoAUkcsYpfbtFwQw28x
nYkokSb2dWEIMp9ltaXtMXRxim5YfuQhiBYN7rouw+9gR2nhBTX28wwcQfc95mP5LnM+XS0bmZ1k
F4CMD7eb14Fau8tA+FU1R3G71pnT44LmQTzj1kwlKYwQ9aacFZxjAHd32icjid32dDuWeV5SKyE/
AkEg4Q6FkmNZ9rDbcVQxtIZIACbzOZ/bkuhFdZyD+tDX5t5ZAIitvVygqrgfXfvX+8aM3xguAtsT
fD7Gq+V5oslApsl3G531SZSA+eLwRIcMJRQJGk+hGFhxdGnEW26ndjvjfGJfm53+CO8DHvByKyQF
JsyPy21xQw1FZ0iMeLAN36uc5d64JKHJT3e5v+MyT/aWO/Hrp6kOVlYn9rlR4983tmjTKBhM5v3t
u9LlbzUG9ni3W6qb5pOMgv3tPPwoeQnC9v62mcde+GLS2VzZpCd6APS8XGomOMHKqZAUayX8B4e7
SHOOkyEJ2qQm1h5p+Yx06DnsjJ+3PyibgDm09zDflqgLeDgarFWky49pRGkvVuhuNPepCH6kdfdu
p1QRfm8riEIzyC0ONk87kqD6W+/QkrhFh9tTryxax5m/HUouRZ/PkPmqu9sHSJi5gEl3MCbnw5b0
j28Hcnvj7aJ7yyWqIsfeZN21hEd62/l5PsncpupdWc4OUC4aGJHGxpjU3EjTnev1aucuiRSN5auM
iIxNm3+FiOQLfrnE0CXsQW84CRk/Jbpg952yj6Rjl2busUYIGdBbSaKpp/ZioSPkLu5ggR0eU4G7
WhrwFAUBhkpu3CLmSaN7rrVzinOsyKtcgmNZOpw2qmT9nK+bfK6PkZz2vSiZk/nV7rZqwyCj9Ijr
o4KQm1Y5nZOpRcDLSnkqpmvrK6LxvDyhy5N7K8vcuSnXAP9uCysJWGJqGEgoS6ZzWQKcLYOacbsL
ZtW/qC7fLsu5WeogwIxwDsSwV1V3iB3tI83e8vn86fa/b+t1Dovn3C8ehDvVhwqdqryinV15LzE5
zBIiI8M/miiB8uO87AJlzl0v3Yek6T9CTbSblvou753DErnMJHsLynbf59DyJ2d1e5b9FH4h1F1D
670Th99p1HDRR2CVyyda/2XJ/JbdZVrqjrHkrwQcNs/LOn/wQy7HbQ3fokHro8tUl+pVgncNZwut
Ky9pN+lYIHTiDN4qcuJ03ZTqktUB8mQ5m6uwjeJuSIb7sKRY0BqUUylxhA7tGnWgHsVUC5SIBY3P
n4n6cNS+VklLTBoSGj+mddQZiNJUOD/nwD+2I76sA089swH0L7qH2OgRLfrvRHc5Ja+eX8Mis3Ar
5HNJuISEjv4aVkQCH8ElL44mdqPb3QSLhQTXVJyyUW2ciAq9o40XoRRCjVZn3O8lhHsUFU5bYgvL
D4mDMCj/Vh6ZOPSoQvuAmkue5HDyDkyWXjoT8d3JPdwe7ygiJzac1VgHJtnUxZPh622phB1Lo/eR
Xg8UdlXRR7gkHcs3Qwn/WG6MXBKhaEns04JSg6VFao31Wm2ezLzYG0kH/U7Jh78vsqz5VI7Ihvnp
rszUZUkJkgBukJu6J5tDNaIO5ZKe4mOAX7qyLJTLfCCRrYSYvAw/b1WpFbqHJUejZIH5EeWbZf1W
lvkdgHvLqhUn33IQqrG8pyGdHm4b+PIWQ3Fw5uCkxySk5li6GkM18hI8eo3xks3xR0fpsEQCXVG7
2yq+cwskdufxLY4w0eU7bif466O0S6AUoORlIQ0jn5mFXJd3WGOJ1lEEHNoroJgutVXls64gW6Cg
klz74TFYSuLlvezJaPj43sGwyeDqgbcVJdwcn6OKkooCfckzlsRz/OzM3Zfb94cEwMnDJha2XK8Z
MWku1a96IrL2gNIVLPhp2BrReC/lbhlCl8vzGg1EtVrjwqLNfTvNMG4HdOFsaYF7JsPKOG46Rucy
Ms4MwNueUrO2QconFKurW5XtueLV0ffmkigsV3pO7XhtW8PTvOQbS2lLxupbZLANdsETu+KtAG7o
9dK6ebzlyW5DUM+AY+Hlm3zEhv2tj89VReVdBNzG5R8k0z2aTDVPxq361dOExwIKFqCLMAJmXdmG
i7UDrQqlBDT0ZQ1N6UQHKJmAVkAb9gqx7geFYq7gUkYyPS4Pbk7RXVRPuiWbTriyvq+v3hghCcY9
qOGy+mO7W05jKdxyd8k9K1oyt+J+aYroIN5wet9njw3u9uDfGie30u1PA5B/gDv563iVLp0Lagq1
BxNKO0wS6zfwGnATU45R4BDMzEsv5U8LXiR9iVx+S8H+Op6z+c97uP8XfONfUJA7jNQRNG9+h0r+
vwhmWmQv/vlo6oAT7V/mUsvbf3V6XTBIFMq0OYUr5a9+7q8JvZR/YyLN7bPA9N4wTX90eoO/AZ21
TKTXZRCgtP5Hpxf5dXrGHlAoQcc3AOH7n3R6LTrQf+7z2p4QEnQlPWWxoKqc3wb18+iUqeOqeV3M
8WPZWvhijAoJrzkiZLntj84OIFfV3cWJFJOREcLXbFvIC/leval6IJNNczZmQB9zxZOXEHEi1EEq
5uAQ+IyzdBt6MDNIw9I0PkRPK7kyz71B08fJfKRzh5SuXZ3F2z9d/3+wMhYFlL+eGPM81gSQUyFs
MKW/AbMyUQdpmpsoMcqIxDaymvt2MqJNm4XAaJyh27cdQ3fL7uaTE83FRZXM2yckGT5JE6qVKuuj
4Xno1hFJVlMUmSfo+8+gGEhtygy9sThjzfueuUMcBQW3KJghu2h02gGqrQQEiWwIUWHva/j7CCpQ
Ta2hf9cP2HW0szus5hGTss6nv9XXVHZwAOl60e79N1diEab565VwZGASn8FzAASxPMabf27lt65b
lh1XfT1kWm9jt+wudunC16NxdgT5v7Q+wZP5yVjfS88/FO6J9vHam/35IugAbrrKTuFIjf02Jgpu
RBW7q7ax/50+obVMQf/QVfPYNVyXQawpXUdKwcD1rweaOlVpRAo2eS0jBNTqOLwyGXsC94ZrzGi+
2J5/rmTnH5sAcnsNFoKW0fSWWEF/KJxu3FUQcDaqix3QYauqSdhl4qyhp5+9xBVpTjTi1vmvnzP5
vw/aAXwD3ZKrDHY/+G0B9XryEASBUR+gCZ+W38ywkJvSbXpYnu3O7Nyt4/DIeIbCfteq+NXJSfV1
SGCY097imlKZQhHC07FBHaoZENMfMQxFuuI0Ae+w7CI4tJ2E4WdW9/CwPjeZeKUTVrx4/XAdGeGB
WjOq+nsAPy/zgvmU9QaiFGHW3EdevHOjgDrJDOGTJjZac75CmtvPfg33/ikC8h/cPOcGN2KYARHB
u9k8/GlgFNceDHHTtNZWO1yjXnkvckzOnqFPvaG7I+0u7bcI39VuBUFq5jrMCm90J5N7gyF0NyLj
W07IoNPHqtRL7Q/TJbCh6RXFk0i8H//6tpkgP39/1gR8Ccf1wIeCdyJe/3lROK2Zt/FAkHIjq6YZ
C6dHUIncMR+P1zptyx00OkTeSuM+8hW4YZiBlGZlt5qKKL8mgfNuRYVx8pVtr/71sVnWEpt+WwhS
2C6OHeZCu/j9maqypG392HXWo2dIZh35p77Cm7wAML4JRPLg9sO5SCKsH3xmFkXSJwdvlK8ph3aJ
B6tdqSpT+7EP/E1jgJBMCCquleMhaCFHHc/dmz8jYjI4Pu4WS1kYZOZdVwzNrqhKvZaze5apNE9W
gtoSsMgLVzLYzJUJKTPoh50q0/TUr/Mp0GdpCDxhYJwfCto7aYsSbTeWV5K/9ZKznOyELgJZafyo
O/3T7F3rFbGpA8PHvVS2PJWtRgPSxTGHgL6iQuiOdnCfd+n4qHjiDwMybncVyMwiQQR1SD9neVs+
2mkCmR3iOyBF/6nNEUUSqfl1oKO9pqJmmC+8AgBo/LP0Y6wczTJf92kk9lU5YCTfx2tVNNnRGAEk
AXmI392KJuQYEHYg0F58ZFt2UeXRsoqqTSQGtNPSftjwZaCDUqxMVdU/Nz2jo+TQ1chLRVOOWHuJ
yrwfjI9muygXqLo7OH64iIegc8JGbG2jxtKb2ZaXxkycfTiXEa5d/NTJ5kjTGTGMvDllPtQ8JgX4
bkfW2g8TVvS0m7XTbaGvHcqxl08CkDsh76En+xVek53BwbVvGnjJBnWQ8IrSzUQZn8N03PpK6xVI
NYedqi52PNMdBbIlz+VIN1Kr5jR09NKGzoiPQx8Yx2ymwe7wDH1VjrfzGinAr+XdJspo2dw5UJX2
tqbKqxrRvjmxhYmD57/Xo1yJQNmvjmM4p9mov1jJKEDb0dLsOyM/+ll6n0c+guCDprdVq2r7HIVG
eXaMkG0lQO/etDHkchlA6UScdYcuCixsS3b2ZwYla9/qzGORQWBlXJkdzdIQa+1y6LnL4CSgG//s
olmVDwbOKgNV/tGZOnltU8X2qrqDnxqHEGbHexgjqzIU9JH7PvXWPRS85yoo5h3oCHS/FdpGvV+7
myZNxL3nOu7FjRCKdrrHgafoXPi+9Vj2hXOZdbyOElrR1iA+gQbDbbWkVIysZwikEsaf+Sg07NC2
aMqrTj+s8Ltb6fgCuFuiPdQySWsT0GMmU1w9mPQsBqvch6Jxj1DL7dVYpN0lDK1/F2J+jzC+KQPI
GqZE3Q140++FQzHNIkRbKVzX1nkKhfckc2ahYSoPfjfOx9LflNDLVqXC+k9X6cX3+kcGhUvSIsTW
0+3dbJQP0psS8CosYDETaqpgOjdQOoN+fhZeKy9JMTX/bp/5PXAvRw4RwIL1JjzP/z2vq+oQxj57
MRgXiuGuVofcSbBoiKwn0oLxvpN2sg7qINw084CoY9HE3A8T1xpgNVM8eQCsGkwlo6bazr6nTslk
vY72BH0/tXMsDUBeUjDvjEhEgB5HvZl62e+KXP8qpf7pjsn1/l93YbFkch2f1ExAffo9zkvbriUi
HOVmiOA5h8HA4LWWb5Gj05fAYSaUzEhzhT2ueEBhI4qMvQOhu3BG63lUydqMGlTMQ6c6DqhWzLr5
keBSWbZZdkh9R52HwinXXgiZ28orTIU6s98WWU5LfbCrVaqJOaJTa7uYzgmN4KtQ1a6JtXUszfja
VV54X6fjuh9RT2hngO2GGp5bt78k9oRAq5zw4olYQmb4qbRDVBP84qkpk5J5L2V6ixpPMNrdE+lZ
QwcOf7oJOnQ9x+mFa8uuk8f6HMYev9OflZ+LXQYW69LNX5MQvYG7QVvNqU398IgKFRhMg49YsTzy
aNjHATX9HpzakfkTTjF/f0HBJjgo3wKbwe/NDqCUtLwlKU+ODWjf9digLOtXto3gwMqym2QfJzR8
HENtZiPOdnZnYaumx+E4x83HMNk4puSee0w7Y0d7rF45XYeON8hd0KzWyevlK3D8dN9E7bkv4/K+
SQ+sFnkMQ4HbhhjblRuwWRlTBlUB1LITmQPydo92OfqneMSNL3cLQPtDcTGavLhU8ymogPFPuhyR
0yNHcuvvBRXhLkMq7UJzAYRdkzYScL5cGg0Bdisweo3O7y9BlYv7xq7mneezpyOv9JFMc3WhP/E6
SSN5Sum2FCOifFDd+jXCPuOFLpGzN6fpS19HzpMhv3VMkJhlGI/TILJXNfgnGMeg8Aq32gG87jeB
1VirpJ2sYws/e5VYNm1rQiI4Pf+uGLR7lyhYWxkIiGM0GtXag0OyDptvJpT2dhg+p/Yevmx/4KJG
T0bbl6daB/hWUpXBRMUV3fjeaFHvwT46uzrMfiDvQftXGxXdTevDbSZnI5P5KlyVfzF5FxyFbKdb
s9hP1cwsVUWH3rNPfD2ulcFFZxWCIxE7uKmD62iirSGrzEKxY9cDYqdTHDfbKulfW5AUDN93DBis
lTLp18WDWkvzse4jZzd06lDJET9HmeO6lQLwtnRDIRnZ2051bwl6GyMYdprFxd6t7OR+CmoMs2Xy
hTDEhA86T9yZ7i5gjJe2wPKqDLZa15fdI0ujnCx1aHuNSVjinsqpcU+qn5ZNsd53dGHv5kK8hj7s
9TSS7WlwEHpweo1AMG5ArR73QxS9hXOCSVg3UT8pDzyMG295xkD4yXXRuQjV1B2WNHp+DOe9V3v9
nUOv+yx6OHehNeNc5ad7RBvVXo36BZWYdKvAODd+VJwkkKu0CxMEBIJ4PAYCXYVYRlgmlB6Ctpj6
TM1jbzIRNNGXWCVD9aVuu1MxWd+KTjl7ECf6wcsQHoCxjAN8PU8XQhhNwi4wgZlJ2DrLSxHJn2nr
fOsprFaua36xbPjEVA+Coi7+mvoGaG0TYyWujORvwf/XU3cmQXuvxk7uMi8hZA4Rag8dZKA7B8Ek
1IbajdFix+35+nuZFfM1mcf5aqoMJ5zUClcqw0IcA6pga7dltDd7OiB12NuvoTeiu95IMLsBWNGw
KS1cHZpMH0XZ5LypEfEaZY2fXohgkdMgr1cYlo/8ZoAtXLVIrSDBE+drnfQFJbQbIsXk7C1jrh+M
VtvbuR+TdRqH20yXwXXIueTJmD0CSmLyr/JPBCHrkQ7xYTayN1nmuKySu6CZVzJ1aFXBJK7Nz+6U
Iu/Z6AVk4rAl926+nT1t3LcDGFZZvTCYcl+SpLs3BrM6khUwlBqHs1vk46UB0nLWrWSM2zyF8awP
dUtnArmXnJq0iLYNzLVjm5errpuGg0ZaY3AN7CGfRa+fB3fEriw2EYEo+lfHn/Knqmq+ilbZnzje
93qKX3NTIvHodeLOW3hWWRhm2ywJ0ImXjYsEh8yPUzGFRxljgKHLSjz1qSmeMqRUkqH4mpvkRQgt
To9JcLS0pU6M4dTp9pNV1Yx6cydkUJ3ayPp39vn2k9dXO77KP5CefZU1nITQ6BratVaanCGQfs7r
atoNTon8qVUv2g6rLLaR5EZk814h3rdxhr5fpVknLkEusS/roKqFWbwJGI6syRV8bC1Fn965nBho
FZgYkZ7xa9nXqqkO0KienU47F7ITtZdD9zG1nnkBug3hA3e+tM4ubMzZpZ9QjolGFn1n9MgPlsNJ
pX5wqHsP7Hf4ODSOWjcoQ85lzZhYwabJHMw+G1Qsby/jnIXn2+/S1kd4W0QSeIThIMyBOmojeoJP
Gm7pP+kHK7DrVYk/kWEknyKt8lXYA7IgL65WXT57V1r2meoeoUjQybBG8xhn+E6HaaEfKHUg1w0m
OkehxPs3D3H3LYFlo9CWMRxynJU3+h0CRCo/iKjuL65VvfcCXTbTAZECp0UyTkEDjHZYd20axFMS
BwMdJzxBHGnOyfRRhb15KO25R+kuwUZPGurMtz+7xCKvCPOLKpJxI3jmVszwmXC4fb9RsRwBa7z6
8Tzfm2bdP2h2HKGw43VCnIGqRl/quUXnMpO7PKAusb2mpbqcrTt/ONruLK+NI7+YxN5L1JnmYXbg
QyJqwD422mKHnB9mf47h71H5y5gGxVgh+ca+iIz6W6roYorOeUrSId3L3P8GKcfejZP9RPMNB+He
MBBMtJFNFibq+1L/CIra+Or1/UsY1+o7OiuShoeMXf3edjnrOkT/Lpekq7GDPrtqVbpzwOMeluEx
oPEngAKLMiS4+aFK56ttM8geG1ntR0ehc9U01ncbjmMaxp/ZVml76vwwhkzJ8sh+S8iJnkMnux8a
5juyid88j7vvTdn0Iif5w4wmItJg/Zy7Xp5ypFM9k8dERnuvIu7GYvD24/jdcj3GmMUNjiqaXSdp
c9n+PkABCyGWeB9MSObMJjO84r6qm5+Gd6wTrE78Vq6VMleTbRdPWqpkP43wspqqptbBf95og2wP
ScJbDdWrHQH0C3GrQr9mejZryX4ss3nn9qVPlFI+KSVBrbC6a5gU6k6jIXsw8Q2XKGHtoiF+QlvI
YDwWug9F2MhdRKqnkxrLjqSXF/qa7wJZmrtpTKZv0im31LHIuBalBjTfRz9GT78FLNHMj957Rlsr
lnb4aI5YDWa1Xo9m3z02Y0DNmpvFCwJRejXLEeuUsTSPLVl4PGFjPbnqe4fBUVlG5k9oZo/S0eoz
o09vJb2hP0pzfi8sF1dosCGHSRTBZUoNPP6KUrxSk6P45jfpj9p+NWRDdZL09lGMzWvbue37TCxe
VWNfPiBYlJAr5N4hB1J3mTmxjZWSfcLA2AwMT89sRvVhoPo/mKOfnVVKfdTbpAhMrev7yaHfUevY
f4r9yFzNTux8Sg2ES4OsxlrJDZ/qyh7uOghqz3LCpq6hX4YUyDnwEjQAc8c9xKofvgGh/WY4EaJm
VSDXeYEmkVOU2HEIoI/STZxHCQ6Zkqecr95CmEjB151ct3rKjCjdytCqDkpp2C8k77smjev7LjRq
FqDTP1HX0X5HoxUpsIVQ1jpIIimg440IsnfgpZBlVGt+caTzOZFd+c1V9mXOlfqZUbcE09YKaDne
mfanMkQljGYCnI25ju/GrFvbvjR/+nZ8Ki2vWJeBCi9G57x4ZeZ8jdoejfB4HClX6IxNcdW99QGb
vkwVHZh0Ygpb0gMyu3B81oXu1wZEkMc28OjB2SUACRVn20pN5tVoQCtHtOCpReLy4hodkE4jwe9I
UEAwYpFHO3KLYxorcRg80j1zkhuQsc0GurdYZ83CyPHaTQVAk8EyLZ1kyPq113gT85ZWrPO4xJAl
8jEjaju9TSqUIWenzeiiTJ/IDUmI7RczDDFf7dR8FuQ6q3JAfD1Envgci3I3zlDohNUCuZ3RS9rl
SfKD6FJAPUkBOxbxeBBx+WPITGfloyeOEK0OEb4K5KoJm4gsJr/vfbPdeQmjjlpNhLUk3YxTZO/a
zsb/Lgjaq6MU6Lq0w5II0aad2xXfAk5nq0IIzlVdCRQ9vWBTQp6EBn/taKc85unJmt3yYQCmt1Kx
ShFJa3BRmL0C0KM4F1OvkWzSeDpZ8kvN+H7vW8ZzP3bO+Y8Xqs1p24xoH/3xu8YbSBg9RDt1O8oz
ldt/v6ATIs+MWIHu5cLaVlqJs3gYVGify+Wdt59uL55V8BmEL8/AlVxPaVSw0UIdfJCJ61xo+3x7
0T5NOWMOj26in2OOdT1U1lvpKK8j/7Gtc/P3Fzc0mCFJ5zhPLb+HG7+xFAJhoEl2nTDsQy+Cii6u
rw+dZdvX20uUBZ+SYd6Kyi222qv88+1FIfe47U2J/GuR1idhlic3tbx9q+P5bIX1fK5hVSCKnGCi
GefZafTuwzAh6M9qQNnw9jrMCNhWkFi3FuDHc9E62MxIalBspo4WC/BI8QpZvvEJ2+DFzoVoD9CL
/EerjOiIGf3DHCMiztne3/4r6vXw4BZk+PRQccdb3hF6ME67hHsPxji4Etqqaxkd0Pu1QRGkOrwG
y++5/R1g7pSk2MMsV0n3omXiXv6LrfNYbhyJ0vUTIQI+gS29JyXKbxAyJZiETXg8/XxQT9zZ3A1D
ZFW3WCSQefK3eq9QTbm5LfYJlCMBKSdHL6JrzintGTfEYWzG8QZ4kj1nVvFJkL84//1ZItglDcOp
j39/GPiavnQ4WO9TJshZxoNK1Qv1a+orImBJ6XNjc7r+PaRVz1lbwSUg2507EvhriLAmMFlkHLV4
V0pvr31CjNrfT62J0qomRLmSgD9Mgn2y1DqwmdBwzW1j596DLj06il3jmYBq/+hzn5taU14MjYBM
NzKS/dDj2BfF1CzV4DLQ5YG98zqgL72lRazK9XuNi3dlGZl5QaDc7ks6GnZTmaW3HIPesmVceTMa
7UGQBfarowKEkNa/NdiYBWLn8KlOY8qBcledzMxvj0Ci9TLs1b2ohPOu+VcnknNKLgcvq7KpvDIN
wpmSwtlUI7GIdfGD9jxquP3CDhtg7nbJGqwVkpGRJrCIptFMUeFNJjsVOGkj0mK4pnH6j02DPNI+
xGs0DtHxvwfs14QZD250JNE3UJlzqPu03VTc5gKPNmLfnDpf8mh0OSaXofupR12d4UDNnTn4a690
srVFXNWrFIG9UHzzp3aww1c3LQ+jKIpHbBrmk5nOSmX+1jCRZ9m47bNAg7wUgk5uP9K2xgivRrvM
HrhbLvzx6Bt9f4bLTS+yQAaGhfFaaOP8T2NediuAGuRescQEOXnbjs/9IQM3f5AeCZ9h0LaHv9f+
+4MqPYaNX/OmiQtSGh3Wdr+fdOJGXRkvZXdNyGlc17a604FCxjUEQ+3LVzIqSD6M4a6dDJNN1NBD
gZ6n7CfrK5uaFzejGywGD6zNjZ7r+4gE3Tqc/IVZWQwUOX1e2GNBbpAKdqR9kziwN4Av9mRP98Fj
ZqPNzEP/scz754Z1GQqhcLeo6xlAzWNuIVFiJ19FRW6vRpH8I8j8rU5KmoISdagMJhgvu4DoXjB8
BytQQCTmRfJVzs7U2HNxVHAp2IqqBKeMX5whjjeaooljzGFZCJCKFgEpmlt8cQPlFaTbpYk8TkFG
vQdzVPRTOzhFgRT/+R1cp89BbgH4iubM2Jld8i7kXOuILjHJ1Z4k87ehpeYgD0drqQj7X5SgnJvU
krAE1AFoRDEa5EluGRE3Lf6dRRJ5w7rM6vfcjXYDbhwR+Jcgt94Nifa2GjsUdVcY/70/DNqPVdPf
VpEH0I3iy8VsiXsrWiGaa/auk38RlajtwX3DWIeSQodqiZGJw8+LJQMkNYgMQCtiPpKrXXMBIPR8
7aMkQ3QW/6v76u6DEH4mU0tUu3CLhbQJh3XYECY7jK+Qedkanrxbub1DnTxnt1FnnxmIoGG8cXFD
SJs68saml10rkiMiWmPrZEbM6l6QRV5ElACZgK5NND1kGA7XU4VxtcrqA5wCSKaAZCs8bekVL43T
ImvgzLmY+mlb5OOXESqTQ7Hpr7Jp66tQLs2gCtcu4UxtACmYzRiXt5eDZhH1NFjAzzjOWLoIzY8c
OE+juFbiSDQyzdI5dtusPVnCIvFE0Sw/ARdNwZUc5OxqlrdKpjvh1+h7bfHJWfdDz6iZqMUr8NBr
T/JhLawfO08fpNXuB1d7d9F6LALKKlBostMVtKZCXUWZ+G40mS+QeZ0Q8Z1FZ5yowXhXXaedqc5g
dyNKPi+cRdnF21R233GLXARVzdIx5LJIrZMOXeb0NUWsmFamhIxmmSY4sUU7J3lS095lS9m4L01G
340DmTbLaPM8/o0MRWq0TgOfYKchCPsbwK3F1shtSKF15lzDMfEXick7kdM+GLNNY7ifWZyw6eAH
RF7ckizU7FQyWGsk6RSr583RsppDn3M7iX54czMfb69nndNIqAV0bLrImyLG1jLeSZd4kTG5nGP3
bhs+k0C4rcz0iQvkJbbrC4JwdImh+vIKDA6QUQ+dMDZcQWQNoarT2H5T7FaISMNHszcfCw6fSDgI
gA6D5jliW9U6Ain9YFtU5j2N8E1Z8dZjlY+cBF8cm1MoEvLLreKsmVw8Uwit1xaf3Awgf5tEA5oU
/i7svIMtQGG1AWEigHTS6tGyHGnYqtsAB8l4sWydBgMTpbjM1AeijUeAsLggf99jgE7bEOT2vdXN
R05VNFbG7ks5DXizC+KRwIERutstg3OEscZITk4fHUUupq3us/YRyVrv8lJ8J754cCoYy9QNd1AG
xnoIHRRR8WvrdB+tVb4nMr+mWbardSjRYazpKKD4b7BhYv2tMyLfNrPpp5vwULRd0CwHGRoPjYYc
3C7KS5DePc0i07fS8Q+WurFsdeO3xRU0iIfCDR3GDzshb96Z1qLYdfqibslezB11ImeXxTHg0glS
l87xorybnEeSGvF55uJN6EOpLcGiX9TAJ2XZn3pNZrqOWW0xjNQaRbK7SC6RZW53WHHdt1hO7hZ8
bEsqCraSQT9lmfqdS81RZ+OkC9ppWdTVsLLrfisTNzw6dAg4itb2AdVrVDZAok70r6zwTaSZQ/Zw
RTAWCf3xMdCtZqkl1oF8qi1KI8LXSfGlu8FMQBuEtJ+gjuQ+IyrWCqcBbaz/muJH9nL3MFThsQrl
ugrUt6fRddI2fQAN2W/qEr1Wm+WUifPaqs67aR1gqudwSg9b5F2c/DmLjBtgnXaeCMbSgviVa8Nb
ZBkWYc8daI6OEJknODyTwGBfwvbXl4T+u8FJG0qaeZ1/sg8p1G3Cdd9gnvA0I1zjtV0AGZp5fMbc
VlJa0Ba0m+ibkhtoNWb9b1yUKEx6mn/keG6M9p1GRZ0EHOU0b5rGBiH7YokcFaFSqO/syHzHYoPq
zt2BLdGnaWvDKgTRYZlC5axq4qzwI776U8TaGf4LtfYDOL48OzhFDBS9sz5+q/MpLONmwh6qFVvy
cEAE0uC5goYpavdpiv0XWcsLWiT0uF33YooAxZROgaJMnvrAX7smVmSrQxgineS5stGXjBxilB2A
XYCJpkSWD9WrykmFjtYgt6ecMGMDVXY28I8LUkwRgBcb3j7ZfeE+9jkXsWGrEglBx/S5kEe7Iow5
ast7WGXZiex6Tic5faYI6jbmEKxGYwiO+LOyxUgacKvpKUkMyVc/7U2UF6uqMh+DHBGIpi+SWqab
AtQXaQP+7yR5z4ELimoEqbeLnZGbD7HECFRRJtkFx/MUGOCVFYNKU7U3ypm+9SnBeRvfpAHy5qCU
WFR4yGhewlFnDxAOc48FvMXGsfsnbPRgofkHTCcFtqH+Zk31PU/QOsIaFJZ7qfrYWGSlvk86POku
cBdGpJqTSaJaoo4pbG7NGseB/HIm7Qf3tdpMU1NtukxsTAZ5bLYc/I0EmXdDuwLtCJApx6qpz7qJ
1RepQVg4D5496GvN+e0z7LquxlmZxOIvBapmGRZjFewFfS76Lo2OCMr+BaR50jpgIpR2v3TXPJtG
ZW5QAM1VT36LdqUiYwkjipIufYHOvbMdFGpR+AqF+SJ7cDZyXj/TQX81EAGVKeAyhxRytuGA7YpW
E7Rb8ph54yr2rejqTMAdE60py7/vNdSb69SOHO1p71radsY3EA/vw4z0jsGPnI/1RqIRrA0YPwGb
kZanITfJNaAWIP2JiGsyRFbQIBieAwIdmTyLOHqTKrv2oj/FcbASo3NrjOHmI8FeuE2RgFaF1ZFQ
oYqzx8QN/X/PSRWvjoNp0t3cl0+9oz57hq6N7jRWxfjVGsfijUYIcTD0MFyZQ8e7zsf2mCRle+xq
cvn/fhIuFgk+sQFBNtcWwdHBMdR5AHYZUsYRBAUk5mZZmC6YrWFNSX5Z2kqrDollVoduVp3ShQcU
pVspaFdlHNraMw5/P/095ARtMh8mvxrdrllrrutY+MteRWrbNNZjlJ3N0JrpMUNdqsLFWoPTavSC
aicLmT1RTnVIBTxe10VvlI5ouzD/0qaMJlRlRI9Zf9a7ugLUdZKnCVPUKslLGoF7o96ENRVExdT1
R2P2UlcVSVVNlzXn6p8ko2SF/rf4qLoGwlDTT10gKQgdYy41oZ5Tfxy2hVPdNbLV8bVOm0KmcG4h
racGkGVSF+OpAvLdFfFPMKj0NtKwAofl/6l+3C1dBIcyms5qLFhNmvZ5UO410NzXILqEof0Gic9J
wx5fuXZOpvEvNNJ3KbUH1XqMHDWZ9FgdXBYzob1Guvr1Etnw7mkdTgu4FrYqxP0Y3V0tmHfCTSlo
TCUyP+/dz7jvLljGzzhiPztNPNsJw2ITnkifWruqbtZ49NQGvQ58nSp2ZBd+s0Atm2L4LYmS4jwz
kqeYLN3MmIcmizzuYLhpg5GvbbIHjeTBzRTNCdF+yP5pkXPI28cJ1XBeDKS6c7hN9W1cWwct916z
SLyWu04Nv+3sU5lSctKQv2CFfSGgmamAzlIb+WceUXHHqR5jpmz+5V9ez7mZbf7XigIwYAy/pfXs
l+Zz0CTnStBNHvs3aKpv2hcWQRjxfyqvk+UdKbc7R4X3mgbOjxA4JfpyhznsN08mhVope2wCa63l
sA9piWCSroZvSLZdXeAPwpHEmNnKBffFQjrqlhjDQzrpF75E/BZ1c9S07NjJ96Cxb10OPlHVr41u
PThZeCmAmqdbVVCs2rso6uzLYPebskDUNZFoyA7/VTDQd8P0HhhHt63ujJzeotIBlvjEfiXpC6EX
vFRhRcfB/HHUbf2iee+95zEuI1Swws84MzZeUp1Iin06a4H+5GrUvrY+XU3wkQ21qSG1CHr9U2ja
TfXMmzIjxWmY2328U6HF1gZsE+qekzlEFn7csnnFkX7WYzKEVMPLtD6sSeY5DEn0Uo/NtRjeC+pf
ZF7faiKVyD1onxs9uaIr2WQ+rchZwJXvpOqJCP2tWXElVejukYlUmynzV1W6HQXcj+rCcGOhgbZ1
AhCGsBJLTsW6bb/VPmdG1piJFTNEj/Jj2MkNWculyawbqgFy26avxMWm5LjfZNbTqES8ZUm9EocI
LCUkvuGY1HG54GpMtqElNvnEHRs7HiUBJo1OXNPuAOhUPchcv7mm/c/PtC+jsIl9iN9LM8B2Oe0I
JH2zG9KogqJ51bX2KOzqIPyNmU6ETtWPIm/OXbGLY+87sVgRJUYnaDADJXT6Q9V2xeEnVLht/blF
4AMz7gPNWP9KYJaFMfYn6uCi5lfM7kkzyI9h337k4UBeZd58yrC4iBrxtRG+ROVwShL3cdDT13Z8
SzwNczSgqdBHukTtJ8+CurCp4zGN4KB0Ghqq/APOkx6hJwb+rSvUQ9rnh0FyqHeGLwe922i8IFz9
rX2QnclNPwP0/paOZNOVb7HNSgL/FyyrNLt3DWET9ug3+Pemt0hRACqCY9mTPIjjKVw5ZkYvDPlf
oF+IELhh51eFpbQF6y1pMwXzO7xqMWIPtnTchB77i+FApJa99zuCuE5WQuGloHViEk+pp5M6kGTR
ypiIZW/6FlCGEbD18hyPZ8/eElI8Zlsvk6toHyAj2S/jS2AHtD01LCGuOS4rn65oNXwNmXPvA9dk
9obYjUHxI/dgW3MQFjk93MLasnOpZuQjtHG2Oj9sCMeEEcR/bFqWPhwHvOm6fNfH7pTWKXkv2V5Q
FEFM4UrI4tkwNzI2b7RtoYScThW7a20yCDfe7s+c2ZCjwq1Ivsep6SnT5BOeBnJuxjuhkCcjG5Bx
deTR9B/0zNxciRDAp7+eIrWg8K4lt+GaXJJA/hsHEPZEq09OORcXdQuEglc9i1/Mon6V/ErX6Pfk
DRKpy1tx/X3b2mdv6h97Dqtuo0pSU5CqMdltmkY6fG0KErzNjije8rVIote6oIQF1rMEwJ2dbY+q
GTi9WrjncsQbrSAmp3FwO1tUkRjcoi4+tIVp+xgrAffqisaMEtGWy9FXifGaKedxEs4toKqt8qNN
Q/olE3b9geLyqTb+lbl1cgrOB20EgEKoxffkG1evegq9XZyrG0V1T45Ub7Imw7UztUPUGw8Rqqu2
G3bwUheaz85CIdJHBUQE1Qdtp5+2R41u4pZcfODc1Jx9CRMBNcmcc0avfbMrqnRpbsbYF98bz3sv
xEteOl9enePrh5BCtocruz6ITiO8NruSe3ZBQAzJGDSbMaWbqfjxZH0l/Ofajc1cn7SqjLk/LPRW
uRWf84gtrTX9x9B1X9oxfELHHaQvtGO8FPMlbCaLsRuMpYXshpB0voXodxzQ//ZmSMEhhOnCfzaF
Tx/sGD44dXysJ96boZmrXMmKjxJ6g7DiZcGG5AMc+LF3MVxup9H1/wnZPZExsDQz+182N5OKgakd
KOgGRQ9iuLXm2qzo4hf9C2EhhS9elDLCRR4zbkkK+IriqepseAX3pdcAh/U5hM3fRs60TGV169ru
KRcuYmnrsfOzX+7j06h+B9c700z7MQWYqPI22MVOpy1a3/zSzPKIM5EUd6PZ0RFh0UZUJEvR5W8t
Xa0jF4bUs3emJWJ0ZGMsnAjMoWheFHLGteOwuTgU4SX+rh8oWLedTRt0L45VHhLNOKCWPGnVMCxE
Et6lt7Y1f6XU6ziIG6XVJEtU9Uvs9o+sZotwDG5i7DvS34ELxknu3TKBm+EbMPPwMWn0Lz3WjzIk
HYNfDezS0lub0Vk/nJB0Q3FmC8er05XRNc2q21mhQCQ/L1S2CU0yRbswueQGmWNOrL/aWhqtTAOS
1GKFaonjQR+nvQfiRQ+8T80qL6iivtKGNRwb10Bsda44qaH9GpBCVo940h40rcAb04GQhHxFUULK
0BSkbyIi3xCAcB026ZU4/Z98YKkaSbFGGUTyKEIlbxzIUGgdyHmdxkXV09XaEVfVBr/aROJeNB8K
J+1OCN+uj4tPGhQwvlVzglH6Rf3ccZhiqpUT0gQBTgAIUm/bh1ya2I3V7P7/tbrxqSlH3j0hKSwF
8rHPkCmYLgCYaH/C+e/VEcVTuSuwOGO+K0hEWTVTeSn9alfhu17MvznWEWMb7Y/XMrMZE7q6DnEL
UaZXLn3CdSb1T1TMz0TT8P5YaqT4zVrux1LfRlnzPTWSxlypqsXQUJRLleUq6stveL2lym30gn6K
A1aqPQpLaB54CHL1861hlV800ugLleP9Qypg9fwzDJKyluCNa4qOM/z86daQ7alwGMmoVKd1Lsvf
kPDxXURsGfa1rjyASDpFcrZRMnypveTfOQUzHsxAkKTN2cimxyxH2eraj2DRDLVYrauMDwWyiXQV
H5yhbfwtNoNNH0xf6K2eI785WLE6QpsuaS0+J/igiJaCpU7R3c5xsE0zEr3jLSLHO3eB+EkmcL0h
e53QDgRKposmRv4HOg8JLmu8VwiY9Kr81cmZQrv4hTp1FbrNJ6kNn4FZP5vwtVRAb8qO/a5BgMcZ
f1pLh2KhYUirlVlXgn6qGUmArXHGf42rmGwy80XE+JOzRj+xvJOg2z2ZPWJHSzLZatUevnwZDPUN
Q9XVFSW5Ahr9QJgNtp1IX934KBU8h64TtMd59ViJ6EiXx+NIhjiQy0dL1aL54FfaN+j9T5XF36ae
bj3TPo4du40u6JPM2J8qlZcLowYxEo32lhMJCYd7Nf3K4YYBfs1M1JXFhztAP0ZB9ZHkPvwWzsVm
1kkEt2hgRWhKe6ei7rPViHpzu/qTLYP8+3fXBLOnZRL4IHnwUdlyFWnkjmO46YcjrnEEauWwi6Lp
4LCPd3rzYmbOC0eop0iMhIpN57ZxnriZHwr/eUzNn75ix0rT5h0gZjDaT+KnkCgFwLsE3P8LWLf4
Hjn1smtxeykWZdtZVCbkKh1Rh6Hmozdm35Yd5t9MuHvhXEG0vnsJ3WOh7m096m0YZjTDfOpvuiXe
uhTWKSi794nsUFvvHoKQTwyxBSCqvrYMbFhBYjyPuv2RQntQGH8jMvS7UelzRRpqS58HE8+9mpcJ
3ad8DSqZS7N89if/rtLOAzXonz2oqaQecI8Csi5Vmn8k1RYhT7jQsoFo4uiIqG00x3veVAeLKnFV
dV8Rp37LZm0ysu460vkxxuaToPTPjaDU+Q2ajS6zqe8d/h4+tXxfGfIxg5/woqPfzFGvRfQRDeI3
rdDMdOru1c6lg6Gwmux6U5V4GqvkDfTgMllq5cUXyN3XICuvWKxutV89O9hb9VAeg0J8In/6TTj2
1WN4R1KzpOAzXbhW+IVf5HlgyEDthxKyZqhu2BhWqLJOg9Z9mCkF7obRHSTVmjRrH+qo29AdQZCU
zQChd+84XM8pDeX/4t66pymiS7mmy+6znq9k22aCMBXUGdJu6Xufo1mOs/3gpWADJsWOfvlNmaaP
QcUtWRpBCFeGpMY8z+vwVJMrAszhZPIzDOQByzZ5CYQaFWXIVyWM3dgGh8QDQgzjo5Zu8W3NhS0Y
HNyINEy/X/htwrJEjIQjYOjjRi2E44yLwaZu1XZtcDFHLWOZfUmlP+t1+B1TRLCOHPKpzKn/yS0L
YUP4QOLhe9/gUAj9VFukjr7PME3qNXdQXOBZGguMd3a9HicPzYtZX+QTWt+3TAkA/qh/DnT9SJ9j
WLRICryT72GoHCcsVe51UjaqtX49Yfbu/LdWfy3qlsiR4JBRFx84h9KxbqOjn+I6PA5xg9tB28Zl
c4y5ZNppNZC80WPCagyBiZj2mjDaxN64H6aWhMeKFDvvranTS6dlmzJb+dn43qLvX7guBk5PXEPZ
/vqq4tBgIgHt76LJEJZypUkKJru02GnwrmbiQuunhloU+ANF901G7a9SEiV7wHE5/dHpBV4w9NFk
N+l7zWMqqynHW5h+fmoyUHuR3mYFvj/A5mkG05Q/oVGsCbUoYvI0oJ7SJSLr3rtOdr9NwjkbqNR/
qlxcU9ZojSJ3vqxZj1kla+VWHz11QAs/Ey94CY5GROQVQl6Y/TTeNXm185G5LbwExXrdwQV3YqUN
ccGV0yC3LPaQYu8unY2DUX04uJq1qHs1R+NHtt0zGS5ofd+hCp8EI/RoOviFkwOSkq0BV5PBl2tl
/iEM7SfTnGcvoA07slcO1BO69Ls1nLI5+XcyvQ16rq3f69yaYu1H8a203WcXqcJsss8RjLrrhE55
jEOPfe79s1v/n/PYhMankaeboC3VquiTVyeMnyxcvjPRTrNxjYjQ0WjfZsexlbxk3nC0nfajQAPb
611IlyA7ubKqpwSi3A+Mx8Rufrpx+qyU8YWPhv5EUt1TFzOeQ39Jb5v7scY9Qa/mV1vpFLOSKKiM
V4MudNTjxJwF8oaphnkfztpwxXtjt8iigw0twMcgd95H2/91INkE2TPYi4KJ5HWtrh71H8vpKOTL
UpqDKu8kyZ3ysUgvnapEsj6oxWjH9nI0mdBl1V7K2t26fv1L5MyTHIP75CJNc9RhsLpfwLAZQEoe
NULwXJk8Gi2BBlRzFHASI5hhsUWYuB+F/exZM0vc/+aG/O2hgnT1Oug4sCKvPzumjzmjuKPpvxda
s2/++19wqKMe3PJfEGu2DZglfMoCePbWhMnd1jpmF+ct16NHHefGgiWB5E9cUBh+M4NFuM/+tfnE
rPZX0YuvgWj+AmrZqRbZxCDRkWpthaiLBurD5xcGLf5pUdctpq78bOb3GkKi/L2aQOYK80ZQWbHy
OZrrGk28LKEraanXFKHAktUIdS31m02KFtJmVJ9Te1qYoUNsjh9uo62QDfPthii1xOiedHOGTt0Y
yMeAZ6osLi/aU9AVSrluTD3ciWJ8wUETEA82QSi8GyElAeUvJlS6RFc5MXaI8cz83pLrt7GYvR1n
ivYy8bxbRIyRrLN/Y18ZWH7V1qR5FhcnciuqS9Rq6GqddTh6E3ptc4oJ9UOVETGsRdol7AGwEpGh
O9Or62gjPtH8IV9NqW7t7aIHsG3tjd0G2ZaLpFtjTupWk2e/Uip7sAJBTJ6k7kGK/j03P82MBoZQ
J+kPEvFqhNplSGddtm0/25AZcBMmaHeWv1JNswaI++Y2pq7WCPZh5ewdqbVrpeqvVr7ZlbmzbSBX
aWv5DoPOWQxAQKIJPit/OPlkK5X5eE2NdK9G5zEa6qPfYvVAJsGEvQ+kJ5F0EK9pdqgOXMDqpntQ
wv7QkZLYgw/dKES7NkqIVSIxJl6b+GWxOew19TMNVLwS7kHgo3Emp+rFr2KavpDJPosSnop8RWft
ZNrbwPW2Nft5SyqMXevkj0pqTxp4p3B77Nta+t5Y6q5H028cFTX1YxkC/3BfT2iJIvOQjfZZReKZ
0ooPJ7R3EEHrsAvee6m+RF68t8F01Ykrzqul0gVIOeiICtkcUjURSYQsdYlRlxowG549ibt911an
HOQ3Gkcmr7wtoBGmden6r4nNtqxpRBeiCsBoFV6VKd4dKU911dyVFnxnrrtxS2cnXfzsYxChkYL5
LgeOHjOCvKy4rbpMvqRMZhYJo4ZjlAD7MHFJqbhN8Iqew/ixpZLwYWp83lHqvXl3NSb/WrfAbWpi
r7OmYs1JR6462qtxronf3mi46I1dEoevf3/FxS4B+sv67NGCmwaTsax7LoWkDrn+nCeorbr2QYgk
6dVWR74hsRyLaDK44Sr/G/iiWFTIF5FAkPXUo4I/aOXf293ZfvZqEcu4UC7saBEAhBHwqiXeh1Z2
jJfF1c/zK2qwYTl2IyB/Jlgj9arVdjXgvTXqNMvF6n8fjPlpYTjQ5hM+kYDqOjwkK8quJ8MpT6pF
FFsMWb3pOOaccgdhT9jqCUkQljz/PTD0hVRN9f52gi68gsVcTEIu22XtLZA/g+Z3Ub/DWINSA7Rx
KycvWkiFklcalYFJtCD0kRV39fdaFZ2SsnFOnChflFcVy9KNuoOpFIVZ3OzHyXa7HZb5/579vfT3
oM9/4//+2t9rPhjdwlEEQXhJQJzD/OAUMeHRieTc+/9eA/8NZyNSePr/vYbFJFmqzKARM3CcYx1S
AtuOKTKe2clndMBxcD78yd8fV0bvHMlXj1eapXnkUtU1KcORIqM7JrVvjOvL3wP8+GDQc0l2nbK6
at1jE942KYhfx0ECtFaazK9m7hxtq6fGBoEw8v09gx4a+flBtzPSenTkUvMzrSaBV3Yx3u35qcVO
3Ha8vaSNo57TH0mnGRZhMJuJvjKQ2HMvq//9qZ1/+nsaZB5tuBOy8gj5ZbhtYVZwT9kWmcAqArP6
ex52HanBBZq7jPjbxCy8Q+uMt8oSs25Ga+x1LdiQ/3teqg2TGtF7Id5SY9KlvnVMfkEYzkEI2hTS
6g7s2E6uN1NPHhMbx/5jMj9kcIB7S4klyFirNjj3NJxKGYSIHRvhKrZpKE+8bO3lJKCQs1JehNTb
U8z7ezQniLJKGLQ6/j1Vqrz4Vnmc3W1pbpgX5Qbi5g6TAPda9QaMTRICcDi1JTeR2ddXMnGaLRUL
FFnPcSt/D0MQTgdbz89F6atTj9xjW+bio/NSTFiRPanTfz/6rrWxRRgex9KPL83U3xlYUhxJPPt7
iYrk//3J95pTobxro0y1TZLKuuLZt65/P9VVhT7JxFJcAZEZaSqOsVEJ6s/TfhPpwnytHAAoxNH1
OZmfjh1V1ip+bWJdXRiG5nRHXs4HXW79LM03TZdrJOkO30XUFMB2nb6VUmRPdjc3WJfwFn9PtdQt
8Q4hjJDesLNbN3+OW82+m/E3MA+HPdIQnoX3Doct7n9/jDB619t5hk9Y5Zveqo0NM7NeauOnMiFD
darJDgEZnffWL/nAmukT5aDN8GiYV49TIjkkCb7Rzps+8wjPSdPUyyGe5KUrhb70/Mjeu8kEzaZ6
VuDAD49TmkOIgnd0CQulV0ZyL7TGuQOa6XsLd9SityLnPs4PLqp6bcjvkxmh+wXMkXYhdzhUQkoP
IveU1BmSeCoIGZ94appUofz9RM5ViLBDxhunVLMINPw1oiLb/z2zCFzfhA6mz7ZAMJxiToS6i4r1
kE6Pnu0V+0h42dGK6C/vKIUagsnfkW3wFNZmc7EY5i5GncebVhkaNJJaYxK39iJHoyZCK0YrErCY
jJyrsrxM166VGj6wbyEOuFzcQ2AM4mB11rnOjHZvCEUIDPbZy+3vx3iMiGqZX8Tv3J4H64rOJ9yV
M/BHNmNZrTNqo1qpVWe9GdSNKhi1GiUeWUCthZU1/Tuq3WxHoLVEdsxTTr5nj//+PoJ9HToCDp3U
8ZY49opP4tBn9bH7A+KG2qYujSemEWsT59604DZkcbNRWcupHz+kDgkCAvI/LJ3ZUutIFkW/SBGa
UsOrLc82GDMYeFEAFzSPKSklfX0vVfRLd1d1FXCNlHmGvde+zZ4S5//+fklLuYpBGhwjJ5JPCcCV
uixDVhhG+5RNHksnS7GYqXOL3zSoUT0Pt7IwLwrAxZHYlfEK/ApfVRcRkkqhmmQmc0kIo2ddczGG
iLzeQGwFZRgJ/ZgXstpzAGxllAEZtim9/vuPDgXtyfEyXll4DA6V1cUZL5E9T+f//sIvZcvx2bAj
bYt0S+TW/7++iGbz5FvfpbCJlvjvWyomD1SWIS1tZhx9a1SPdQctSrcxNZtsSCZ3YoZXe38DdycU
VZLPwRrkupfR0w4feeiPoJV1HRiuCfwyaqCR2exCWny7FndBMUbF3kIeFtnpyKPvf+Gw/mpslIcI
Mxl66784LMiDGUciZKr654cETo7ziYEioH6WgbG5dqbqpkbwDFNykXH9FxUm6sTR/mAtucoibMnN
r6PCT3N8ykZ+lQXznRVeQ/5PLnrQFPe+YO+VZ+VhznJKotR+GymnUPh8TwXDVszpj6a21EDcaq1O
7E8vsys+xmvpMtiaSwe+R/VUdKjlJ4vTTI/Kf7lZ3HyLKlexvJ6GF2+J5sU9/2qEzr+6ORZt+FtQ
M7tF+ckF8TkhYq3ET+n4XxrSttXku9dwOFg+A3V9PJdzeBASpXkxvqIluave/Uj08JI7zVYQFZIl
FyP1b7NMnoa82XJBs/Rp9B8/QtxmXDlVyXYsGYeTaeCZ7dXRw+fGvwzszGoWbijYi8AtvYrJTvaM
ASRAO77vMtpTETPVdtNnfZlqjNkgkGGn7/kUbpsu+nYKJlvEztLXwSjwgKquK5xBQWdimdfNz1rE
IDHrk51BQishgtppeIu67uanWtBX5N5V7RdQlaNyqm2nw/HtqrvWzB9mnzEUl+OL0P1dBYqPY+Gx
tXkzW1c908s8DqJ48QvjAZkmPq55U1nFlqXNozcfra4l2aykN5ZIdcNLwiZAlNrGbUsw0MPVNkAt
zOmJ4dQDzvaAqIcNsGswza+V9T7lu7yxgmhqT0YdPsF9R3aQvpHCdJr4zSr2210Mr63wOJOQmFSG
8RbH0eOcG88hOhtkfvlr5cSPSV8yrdDRXygW1wmiVkIu/N+Rcousu6s+lb8Nwz+OiXNE4N28TLfK
Mkj7mbiYefoqBcuNLuoCoTBd1NlLlKYHcpUAc/sMG/RNi9RA07orlEPY7PhaXDYJvsXIPLPibO3q
6lKlaXso7Ogh8SssTYP5WXH7r6pBeKsBnXalN8/5I7NUdi/4LGbzU1c8KHqGJI8H8V+HqSGbu22D
/3RV8PysMjdnm8nGLyIVQ2f61PXg4Sfp72wVbcey/qyaZOTm8u5EGV5R+j7Wzni3p/mFTiWvvUeA
iv9M37iBjPp2C2xd+B6clMKxFtNfRNYnx/GjFrUP+RU+9NvUDoekrx8SNb32AzzbeboXhfHZiWle
pTwlOb2RLtSTXSj6SDVseRQO3HO/kVOTcaV9mi5YOzKxVykOisDSIYB0w6sleovdNnr3VIB3g+8X
RCn9To022mCszpSYUZkRCWS1D45A1Rc1JT3RqL+kPYhdH5UQLA9cPTHelWEJ+jIJ5dN785UQxH+6
25iB6zNJD0t54Xp9cMPWOJq4J3Y1sJO1CuuzobNFuRFjykfasFez84u0jFtGkT34jBVHNl+OxjNF
FiufMQs7VXK85dQ1fRQ9YeX9c2vnn5diMmRBmrRIxVKt/sd017xEODu81pjwL6+SoSRL21PPLf46
rJeJ6EhCLYUVsLwBkxa6e9do7tpUMtvi/mHF1PXIzxjcauXaFpzCfVcZoIozXo32tZ7z5yy3mKfQ
L2C2iVVQmRSsOssJfN798+BtWe8mu8aTE/tquWkwb8wTuRZVdMi77KcpXOC/o82IVjzHuFOPIw1e
GGoqSGTzaeXp3RHbkgTvRCfSzE6P+Rj/5kDgV77JsHmZgLSULAlciVD7men/uTiZ0yubfUthZJvC
Kc46E50i88Jt9w4W60PK5tdUjr3pEY65cwpMh4UtgeMmf2y73bdJ8a1G41qb7Yc7cr9HcXaxo+7D
bbt2Ewr41mnG8sMdt5ZAAJ8ogg3idtw2YZc8VDkYsqT3mzXbUJB11vOEbxr0Map374sUBXTs3aTW
mfLPJbJ0zHJ7ApqA7Pgsiv+bDehKrlNvifIGcBGH0BPZlpM8PiOXnBbxZdD5GAiISNUZoQkP4SbT
04LCi7Uput9CcJPRnob1hPFDw8wW5tm6sEAVQMThTeBcUEYlN+St967Hr7jUrE3WoU0rQSTyYpxc
8EqWn38hg4tRGFq3NLWtdTy7FzJoliFX9zIBTcMeyfdqxB2f18pyG9hDPhrDtDS+PI0MUYRzhcu5
12GCjufp8N9ftITaYaxaE+UOs4FU1VWhc4MUXvapwvwo0/xkJxwHjOS6VT0POewNJElV7q5Zle2T
Rn4glYwr1p+9ozUAtPJ36U3rocp/HZ33RObfk480DPLIrXGBV2fL15/7+MjSmYmlsQsXz9IIW2sd
Y0lZGf38QVRAMti/I6iZgky7TPSnUWPdOLeaw7RI7XJ/PoMkQmVWoJTUbESHoTbewlod6E6dA98e
tg76ztYeXz2MZigBr3Gq/OOQduMewOk+a7Ps2DMPqpNGuyruULPN7QfPIciQ5AdNJO13ziw7dBCM
52Z4xwzIcekqkBoarqie1c2zZxFRZCTg/5bPm71TteGRy7f4s6ZzPnY/TU96txp0e2MkCLsTo2jP
RH/Haya/qAXs9F0TBrv32tuOOjufGXMDyI6ZzFVPjo+h8WuAnOVhYi2h+dpbBo3jJMPhMUv08mx3
SoPSMWEuz0JWzkhsY98zCOIuCAyUofOoiW0XPqR6O+HI7fdT7MwBwoGLNYbAoRxMuH5aQpmafAdF
hJPvKzf/V2biiV0TRPk8z4Nahu8ydvFiubXa1Rp5MmYr2be0+6wfkUCLallhYgBL/zAz8WW1lNgx
Gdo7Z8bvEfsOlD6bxB6yHpr1lOpMz2cXW9KEK2iyho+kxijPkCJ/gwy0KpfXrDqK3Hqr6z7fJQqz
0wiLlYEW2KPRLZZCldhZz832iLX1YOp1NyiGZh1ZLOvruESsQvWITuOrMCf9Zrj1ak7vmlnxEcGF
lKn+mc9zw9FA625Vc9CO8oiacsV9wo6G1h9LeHlyoV8ZUz8fmqZgQD6RnVBXlY+qgiujd7MDG4h7
orKedk5GVzFtdIxDE9uOPXyvaOfjkyNVpcLM/2hQJLP0yqeg0af3tsFDZMnvRO/Fk7OIqOoxymly
qWVyl1y2CesDu+KJUYcSxxCTYQBWlPr2VUmLowGWMpIZ2AoDPQ0aDus8QDC84fZDc3fJhNl/ght6
LHJtzwZY+/Bb5W90QUk4E97kloQ3WSa3M16ie234P7av5jXUj63TAh5Ouu6XK2QdmdElNoj68dt4
XM9FC2LQJveqVpTljQdu1iSYzmQoJKLPaO7DALjyiH03PHPWX6NYs04OLUhAeNhI6vf0q+bsMzf7
/hT6xsW0hRGAfKcgC532OWptVEOwa2N7ySwCVTlHw79Ej55HAF6+ctTGQ4yPbU1uXJWorTGhKxib
rZ8C50xasR+rBtQkogw58rlj6mG2+xpaVUz+VpTuMjd9L6X+PsjQIwNFcbqk4hZZwKYYjr10gjpv
6L14zdSRBHVv+O1yZ9xiS+FTFcSQje7B9Rt1LIbou5eJvlaHNEe4UbjfRAqemqHfJ3r8h5n/CEqB
HJNJZ+adg39u03bjhFxvwnfzJ1tXKWzLYoll+Wj6Wb9BS935yEcG/8dqufJVmSFCd54624mfUVnB
ysXx18lXIf1TbMvPRLpIy4ZHqWz+aQ4ejlx8NDIn5A8RYR5MDb6ZFLvRWWf5xz9MdKB9bQG5OoWr
H5Cj5mtJfFYQZtW9nWYbMZFFCIWD+4B+Hp/OnSDEeA88+UV0qcvrWp90gq3WHPpghLPnmLr6oUFA
lefaP1OLn22h7fq0vnNa3eKkM4MhKq5JNzx41mJarcVPNTN6t2T3kJf/iqa5iE9+yIgBwMoyTRUI
P7FOGh8Oz6WbbzQM7kHachUPLMEw+LglGgf0D2tWjvFmlhTJSHlfUcadctP9Rec+bMolBM9tQyYo
Udyu7cq+h1i+2VC9FTq0mGxUfD0TZExVY8OqmnhY+3ePW477Fx/8uAR3NPAoZp042SY5qi6JiFhD
AJVRv4Wmpu3ZWmq3POPSw/G1S4Vj7tt55P2lWIi0edzOWFPpR5zqMcZ4snas2N1Y2J6W7JWRU4aV
c1eaIGMSTFkdcoSDZTefVHjz2tPr8RCXOSafQlHLWyVOay+8jVNB42SnlBlQkd69iqGVwWK9B9Cx
s4qGisM/zXBm+hQ4ZFa/ZKU2YJ97IAH5KfnEZ/Qp4+mkZJ1eqzH9S43mu7G9XT+OpJ6ZSNrUwKJN
acYEw4twhjl57FgovIAH8Y51bSCLm99ro4dwFcJjn0dJ4/3VzOBeGEJckES+hw5m+pZVdlZcLJqG
la+YmZWgTLo4+ep0lpws+YE+6bBGoorLBA2X07cS6AjVQNyhmLe0U+G08Q6I1c3Cvbppw/FPkoDE
b3Ne63MjgsxrH7pOA6Si1TdKTBYgWnwaM/0HbQIirahbiC4wdXDjyopW9HPIow9TFfTrEONWWNLc
3ngMGTKJxPtXg5mhZ2BLGDV5MExms+2Q9W4mo+73plKC3ZD8dBhr7VtxoEuZdnYeGu9D6u6maF9G
TfNBm+WutToPyUrSQuL25FuhpZCVKre5apNZ7jg3ePUEBvrI+UtqL924DDBWg8f8QhXUceSK+TtS
1MHkGOkSV0Q3kzsvnEX7oaLPiVIXq59MAEaJA6xlljgU/aSVzhOzI3Zelp+JB93rd1WP8JlriXNb
07ezWXMIOskT3alCadUy5qsencGfNvjMHo02vyfc/AeHM2AL5BmXKTsacGOpeSgKq96yoblHVQcV
KhqsFzGyP+zjjs6psnAjheJFinE6wjn+GadKHZTsLpXchWX0kfTpU1TLF4ETN4W1no7pUVjeRzxH
73iGMciKlG+n2hdPDGrxOK6Ugy7Ca7DMSXSIQ0Td0+Y9qZ8pVOXEQDmIYy9A9o9pfQLSh/OW5olA
ji3GsQvoll1sGVpgRsl37mvEGz2ZJfAmMySbGcYxbDuv2+INh+opvV1nOfVVlvLM/gZjvBhoHFrE
B8uKPpxBozHga1bdUloKtdZNMp5yNU/b2rAeGgv7oBu/iMl7I0/GZ4cguXn0JQGInC59V/uqB//M
AxvNU7aZQyqUdskyE76P0c1bIjqdn6gK30onu2RLaFRVwTIQnbvt54mYm8BJ3WvK2BFrOKY0ES5p
b6LltQLs0KFcTcL+TIL5oQvpHGTukiRN4H1EdNrGjtHhz3b2MErcVplv7OfFDcgpDqb1B1qUAGeA
LnLSireO32toAhuwcWtF1qbSIUOizCGGRRa4QeEbMn2BD6gdzXREO5s03W7KmzfUamwNDb/AbwBX
1vB6nKqOd0g4VWmSSswGM+GUmX4rignGiFOkwVgSaZ0u15dw43qfh/SzetdRHLWbUlcLoW1CvlSe
QhI0r7lnHvXF5pC1XP/CR5NziBD44TA+Cd1jTtC0E7NGwgCJnDqDe15j0tYDT9Y0m0785BVwiC1j
ztcI8QIiNMpz6Zv5ikV1Sf/rfvRNHLQEaKOEWQK6jOQ0FM8cIhwFETwctFu4khZ7ju8x8ssJpOUW
ISJ+MSfoPEF0lrXVn6qYxoF5OL7U6Io4am8VP5iq6yhvt2amb9upu5aSPHfUBIeu9HAXlyIwXCdh
eciN1yftPa23aTGg/PJprzQf2A+b5bWnGFFnjUbYpESRLmfgnKNlttuBHdcqdtkFWKLeG75WbScG
t1RTIeqWIZtPvcoOcWEz8vD85GyCSohVGFgxKcJJxPJY9caFCL3nwY35wcnP+cD95IMt3JH3Hgdz
/8g14x8jzd7bpECsnLuXla96Ku8KnwCUrLc4MjYY9F7z3JFrNwRtVA7usciqeq8xavVs3jQqw4hV
Lu6Hotw6BcxZj3+5ni26vRA2lIhGf5tMmcF42DKAEk0gepypv+IwSg9TVYCmFQLCKp71rHI+Sl//
q5uSvXUy0Botd4h380UCQsBtezJvk590fpJUbFCZPqvcptm01Zuw0iTwGkQq4egB4a7jn9E270Ve
0692xTZcuDVlEOMJW9lW9JlVE/5qoxbbyUwaHl7Ypbpc4Dhdc7CTezKTJouJr3efIWc7Gz2Fo9VW
qQsi0KHcYqY/lH60S70aHUDIgCDFUM/tUxpb5nk8RPBviHVmVMh5aeWafjN19U9LfRPoS2QBymAZ
a4fEDyfJwZ4UuYaevkPZYbK9Kl55QuAqD9JBhk3EbUV4cMCjqQ+GdvGxCz5UY+2iLBYnp2xvGPkw
1+s0H5N1bo30O3W4VEupNesBWidniiqDNulvrk+DHhsJGHJXvmY1cj6ZfU6C4hWT2Lm0P+vwaiTV
B6PV8mgUzq/rFiA2WAVS/PI8NsOGrfOVGUETOHxc+ux6a8+g48i9keJBod9DLmIVDNZyFDiLwJ31
V6M9oLC1VxgIDp4eorMAcBHkvYQzGZJUWUzlA+N1dEKd80+PxAOmCOOc1MalnPB9p1ETBrF1adTM
MgThwFbnwWjVMg+3nqWOxUWC8vOnWRLkeOxqSx2MXn0rVZhHiQMijeqgDIcJebIx7fDpGagKDdKZ
HRhBjkwNBJlCBlyC98op3kynjIhKMJ6UOZ5Fi/cjVMuvOJxgT02UgejBpEU/5gzuZy5qvB0sCks3
23hG/qRN02VwfXgp9yYaEL6GTYb33kV2sRw7z2ZvUOykmF4sM9nnsjl1WuwdWBSiCUSh53k7joE3
QIcbrUWQN/Qt731s7IyGgZ8N/Ono8fzXyRBuIme8xlr2iY0U35dqvkPZUYZwNuzrLH3LorTnZ+eU
SwjvmaGWbKJR4loccYIBN7+M0XBoXeEEH22qZwdRiRInDTpsHeWn4T+hxXspmx7Ma4b2uw4MKqIA
OWixpXZH2cOBOzot00fe+VCfV5EFERO3Kvg7Yxr2c9ScTewUKyG52WXsiE3jNhc0OUTw4pzMBUsj
PORsO3wESMxCvwst989ofX5mKzmPjfiqE9pbX/hFYPYgZPpk7LAJ5a91uAx7EEcyswXokp0MTMoQ
uOYPjo4eRKVGcd7Uu4Fxm9EhuenSbLEwzm8Iv+Ytu8iDasZzFPXWrvJhd0Ea21NCPLTaDUPly4Dv
4tWqOxjOPk+fCI23PNamdc3DxKiJZT/KnMq1Lh1bDd+Ii4MtXYYj8E+8wY1oucSLjaoLXR/6PU5P
HLyLy97PuxMvL3PKJP6F58hKpNcgWVrplvryUY/j7cSymncFTorqUcO4fCyWa27hgHv7tvWe5nb8
wIf5PLO3oadFNQ/dR/Pq8aEip9nsBxX4iuF9lIm/zstufvLrpe3XLNPhOaz3CoFXYNfGErYsb8zp
PvAqnaaMYfvoaYfSfuDAGnYa6w+qMXYdCOG20HjHzX99ALarym++NHgLWwgqp6R240eNTTAZGuiQ
CvutjsQvalM6SdO7T0a6nSOwNS1cjoNUwn5i1VUxOPtBHAbRPUTv25J/DA90Gqo/hhjTMbZKMPxh
lVIXAFBU3fPo2PWmIZ9hL0ZtDpwEUlNo4WGwSwN6ttEOm7i1Cw71W5dX1abrNaKhBU4CGy6Gy5gg
8ppjPM/XNG61Q2ec/R5WsvKK58pFx9Rifmy86FElId4cx4VLjFGzSBH29iI9+5UenknXeGSwxiDV
gvEliKzDl3IfNWUdRmKhLglfYF1X41sWCv+MmVjWDIWmMqyQN3ksbprRRdTV/5vcFi8MCrOwT29+
7L3UcG9Wo6IwCSlMi3ZaGy5Ginm0fqrI3OUzQ+yqNXeqtB/bgiOxoIkc5yKhGoZJNBMa4qf5n5Nz
GQv3gSK7CpTTv9VMRKATBHYkkYzHkOI6WYFNhhK8aqV/0Rx948ymy7pp5orUw9/QTppbDi8PhPW7
Y2fGBvgoXhsNuhRsQVBQpQtIPfUfCV/Eyy43BIMVGzNFGptWtGFGmDIYYb+49u2OLUlRBqGmGYGp
N5s+N4bzAPWGp8TYJICW0MJiFKu7hy7UqLI7gPa9RtFWDGVgyPRtoNpf+8Tg7nmoOrzJ83OlLNqn
sCH7o+lvUdmfrMoliYPNPmy6wMtYbvGBrWJVcP+VzZ1mfRkr+B+Rme8Vhnt6mS+rGNMNrM8C3hyz
+rj48izG4DlLVyTOA8VdAiwxhIM6oI1nIccZt5YVNbHuAThGXNJttZC5Dm2/BMgiftjgOdKcT46a
91Zd+7vcKdW6sqFhlRHLMcDj70nj97vsJ/GB1GPWe+lc1IE4ic/mQHU1M3/QrT1YLYOyucahaovP
uID9Ps/nOJvByoM7kQpX7uyO5zCqDiDb4/1kzWjsdFjoSm+XcpTI+z46axrQDzWxYCpwNq57VDoJ
+4q1Cb1plboYyeKx4O0mogYOPBLxis0X7ToiRXyF6UStlGY9DshS7dy8/Rnh62H/Jb+BnABYBv2z
mwEK16sIjXX82pnNTwzxIiid5MjalzBQBeGA/a62mr18kymFY7nzfbIt7lWEPVt4VEqTY+mBjPy/
doxusojvjSu9zTCXl7by351QRuuIwaysJT4yxTNnmFW+qwU+MWioWdC3+iaf8svEJHWN4p4b32ep
ioBUQardtY0N6c5Xb1VffxB50Zwys582/pIErl2KHBzNVNbZoRkKb42uhwqy4n+FZp29+pl8stEX
I/3h5h0XZjxmsGuCMHU705Yza5pQFBRR0A5Jc2AqHpbatjCmcOl4GKjCnlsPRvPD7nw5NAzad2ks
E3moHkl2jLz0SOpHz9+52vxU66pNHtQA0yBjPeiKbj/3aXxRvfsX2QQ6aq79x14AjFAcgiT2N3ip
6KlajXhXsoACaMsclfQ/rQbjpzHPs44Pxcq/h2nJedgMgxZAsXmsl3UHiuRn7HJP45hehtg8wMZY
u35xtYuWmhf1qtGYX9qYblXvLbXAS1fiA9O3NqedJIUoGdWeBKZHTTrQu3MR2OCB12xI9+WcsXKj
NY76O8GUsG7FUe/4o2bats9fcJJvtNjeleAgCoQOcEqPkuE606pj6sg9YQuH0otI+ea9yl5G4j5b
r3qZI+/qKvdOrM4bVEH6mv6Yp5t0qqGfsCwkE4La2T56XviQm80TePqTPtWHYZTfGU1hhzaNGvMH
KqG9q/T22cmZy5pYjMrz8s8tP2FXxGfpQvLHU5PpyT8XJVzskrtN8V6s/Oyzd/hGcnpvausFMCoa
DigRvTW9jLieJHP2PqNEKec34RsvxDs3q6lsfsn22JfG9IzC8En3o1dSCR6G+T2zmrNnlI9S+2gt
/+w4xU3Pyz/LNAhfGniN87WO0StkvMzuOFXxVXOnk1PjiLP1IEVdjQ7vaZzDd1ArHU7apM/++xTz
BXkmJOE9zqnF5K5n2yyGj2q2L+YIs7BN9nwqlxD/fIl5Qivv6CECjpRHaNWgGG9Q4fZlq442Dvqw
wrhEApDpD9+Z2xyWnwNl08XHAjGSD4JMDdB+9S47wais2cd59TMS62p4FcKoDqwErr2J9e5cXYqi
OpDVBO47fvQqBmAOVtBSeS/AWp9Gz9oMRgKNHHexDutORT95TGdtm2vXFqfIdwBGcO0LfliZiQzM
AmoETa9vfkGIHL8h4XePloMIOXPLp2I2z8jlYid9ziPtrGzHJJovZ4ydXouG5TVElgc/ya+jaUJQ
wpduTPgH4mOTMNbmVxR3/PGG3gC4q55zE1drndovCxJCWeNJ++VUOMWOd1W8UhhBMno1Hx48OKHa
8vA9eSoYSvXARfPpjtqxqMvLzGwrmWMUMd3HXFgPtXflczllsfNglP5VmupnoFkq5+GkQC10OIu8
xdrd35yWQa+IGPkOawcZVGnzlEQjqqSgoYOq9Z7kt/rVHOar7ZJCJpKtxOwRd/Whesmt/EVFcj/b
xltvH6yi/suWsmKy9ilDU1aevs9qKROHGM2C9B7DcrzE1gSCwH4IjUJfNo5rSnMWnjXExmWOzkIc
ty+VdjJpgBXqcd0wx15ZZViyguwYBqAizUz41PqhSVFxzod6DnEm5PG6kWwAijAnWvhjzpmdlX5G
RrMaOCV5tQ7jMBnHpQixquSjq7/6fkAf5iF0BvJCLa3/EMXxKRL0KaxAs8wmDI/aM3b1fb94G4uw
uYnqBqP5oUrHLd3+tdXycyGKW4SCtEsDy0rZrEbDDdisaK1d3QMRNsVlsgzW6e49sc3j4A3XUZRP
cC0+QyRoqFFWxHHs6En3MMzTlcm4lIS+lW5jmmEPRnA5nSMW7r0TUZ4s385z6w+M8qVvHdrZ2LlT
dZ205sX2rcsia8Xb4B9qz1+Bw5k8kIC6/Olt8Rxp6mJ5G5c/UGvJ17ZkLmkP67GX16GtWeMUaIdM
UkoN454bzb5DUdzLJ1ZnAe6gT7PjXg7L8K9e5mtjARS/mqlMaS9L64lB/0q15UOXG6SNlweNF2Ma
uoutJeeQFw+6Gj0CgovcvBUxkqgcdrOdbJPWuGQGymtoKiXniVv47Pyrn5gFJKP+EJonjW98qjXx
VisLFG67h5J0oWdGmrX2Oj6OUGE6IVPDZ0K7fAjpYO1zQOUTyxZa3zWiR25yA7IXWgg+g0whqONH
86yT8jGQtsmMUd1lRuR8aiR7Yelu0w9E8MgY8bMjL2RLwOfM1mwZPr9G/Pn0dNyp1H3k2H02hXHw
IHUZphOAz0ONGIjJ4qzFjpFZF1LiDsUAvlRPLm15q3Tvz+uJVg/HbG3EOkUUdauT9ztyWqbUvHrt
dO5IXzkwfCNWNW6fCBPCQN1m5S5LXlNWgpvYH8y1tPOtlS0OD7OtdsKxKLtYSw1+6656Vkjr2W/e
vajGzkOKWSCM6u6kLKuJttd7pqTqrS6cWzVqjxDxsoy2IgNLuGqnEWTpOwOPy+Arooz4QrL/NU14
E03B+8/ARrpAa7T+RhCttoZkyc1uuGoNlTN0D/P0mKlO39Rai8unN+/dbD7qBsgJipd6GxZ9szIU
3ULVQ26Xsn+Ojflrqknt0gdMBUVI/TwWD8t/p4C5VIU+Ty+2WIy4GrReIFeRRIgzidY960+6dAH8
4TTwB7ynwvLFZki09ziDeybs+GSyYcjbM4GSiEjyp94RDs/vDOV41tUBwRK/BzMhL6afcfHaOevr
7MtoMLggewW8kLg2Vp9wuJmmvOmj1a8J93ShcG8tOfwytr6RiKXNk3Ux+2fFExLUlsbEvkPabTEG
j6dkhXEvOk4VY6rI/VYgV1dJAx/ebOCPu1LgJgczWyXjqa+c9M4UbTfY3WvrticA32ptW3QgMpkN
Fp+EfVSp9xXjZVqJfl6ktFUEYK295gX2ZsJ2ga8CyTdLtu6Q61f63a3FZ+caH/StoGGztDl6/TUn
S3bl1M11zOJ6W8vqyfIXPqoHubUw/A/PGv4ttNUnXRx0otqoA5mskj7wa+Iau4Rd8QBz6BU12q1s
ZtpvJ/ybgMSncw0+rqaXHNN/pHrhHSQzFH0/tat6n8NOx783nBsYVUu/twtrv9yBYEU62LnnxL6O
3eKN7KFX1ZG3tQy6wKaFqApBgIAFo12PaVKdi2Q4hgliAcWyZtViocKl1RIaxq92Q04SS80YBEMa
3d0Gsq7pwK6GHgX3NAh9hLmU8JVR/Akj+e2cMNp5dgkGqR9uUmTTkVSFP8VXWqcdKc/STi/RzDFg
60zBHfJLuBeiz6LiFmOwfWPfUq5lKv9FVY5+WHN+zFSrkLPJB0KJxVY13LytrEk8ya4Jfcq+o9lY
t11kbzRMSFvc1wUPlHOUhpvBYc9u2B7OkiaC7ab1wK4tOuIFhWac/AnNdlbep6eZ8rDU6vgdwRw3
7magbj02ePBXY4rUr2R2fdUTyPw50is2FLf+P+Fcr+8MCc/NOoYz7WkEZnFvodA/m7nxonCVMZfB
o9o1HCVer5GAUNgbMelbfQjVJpZ8cAX1oxTlBpFmTwRARO84tAcSJeifq3/M9daQY75k50RBl+QV
RSSbMKzM+XZioxEXFlidtvjkFz9uQD881rOfEp4aYjrHIhghRUEviFDcgjCHz40YMc5vSqFrI8Od
CxcVTP4recjGLinWIjeelAFPsavVFnYB7B1URxtuce76YvZW4n+MndmS21iWZX8lTM+NLAwXuEBZ
RT6QBGe6k/RReoG5Sy7M84yv7wVGVKYiMjrUZjKa6BNIALzDOXuvrTDmhVZ8btTTUAYzq1KHELg0
Rf7oWFVGPJysN5DCYig6A/5jBmQ2p5m11DUGG6HFayPpskvdvsVsWpZtUFWuLHFm5xZtIqNXnhH3
7w1jMLdCRxufxV9JXAjeUNYdGIDmJbivYv4m1sBvac5Q1aXPijwONREoblOzUEHzVmFipfeAZEDs
ZJTpPYuWmmWFoxu1wxLd4go9W3kMCgYgwse/mIn1ZHfZkWDq4lk322dsZNyrvR2d1CwlFJFufDsK
fUUxLVu0EspIKKx7g77gRjQor9uSnPHxfozI645i4cNZ76n5oR3C1e+MNWxxxHuU9o9GWxvrzH9j
6jVWHWWEVzVJX4Wak0fQp1sRkBw16lbiprH+pSwbfN+Oi/mtOwYbI2joMgT6q9XUL6mgQ+yP6alQ
AFu1Xa7TxMElH+qRvlE1LVgpRbzORz4ON0seAcRq9I38R33Zx07nysI7qhmRLmOjKc+DpDGjtUVz
jHcFrehlWshzW4nHFIbjeA06pqxasWkH90W5w77ltq0VbwdFbHxNBRMk6NiiajbNBPbGYN7z9y4+
hgZ2vE8gXd7LOYOL4HpKCo2N6soaHxCjw2LwPabdEUxWYjPHxY9BZ18ogDdpcy1rOjliGl4jdUTR
z9paNkSAsV2/Z5B+hCxw8RKncLOEm2ccL3GBJbwe0jOQopcwJa4IjmiNu27hp5JpXYdj5KFRsDrU
fZO4Z098HES+Lmzls+840VKPE6gnzQDtx2LjahWnIi3IuoL33cx69lLEn3EUfMy7DXRWG4nwMmzt
uwz9yWIYQvIzqlOi2++2NnxP1FeZ1vQ++rXlUEPsTn2WMSV24AtasEnUq/Ztj3pxwLPhD4htklnq
X3WoqYhgTL07E4J2aIzg/YMzMhXqi19kaDxVbBSogygP2RydHqZPKNDOVPyPiVneV92xiSkZ9VGy
A60lyq3d12sS3u7m6kVJJ3Fsr1ppntKasdsjOQyt55Tnp/kPlt6wCqRCuGh1ocx5LDMLry9miLZR
D1PnuyimnitH+x5aV+xXr6HCIF5ARGTVqD90qv2C8IzeTxHCCPBgt3XoCxE9welOpou0DtjHHjXV
eW9T2I6GOAFvOEXGhPnkizPiHCGC0JHqmxpEb6Whr0XmPXkBAtgcwi5LyEtkFu+EOKE+KpoPVE8P
SmWvavQSY1mdC4KwSipo6G5osObtFzGlp2G07qqZnxOr4HvwJYUf0O9nN8JcrIqy96atr6ljXzCC
+IsViravVNO4E9PkAyx/uorCrzYvSa/nIJ4BZXzv0MsfvsU4uphby2s6JVtYEAu9yo5IVXao32C9
6avWwTfstDOuhPuzUeNoRbwUqIes2JGzcSUMjTT4PlcuNGUBW1gvPtAtJ5pWoFYfYEA84bc60t6n
+TY+FmNLyUJZ1gpSTEt9UTXME2o8fVGqDzR+yzFst0JLnkfKYd4XzafImJnseXw9oggI0s6yKmYF
UX2uAthkTci40266eZ05WEdZJfd6QHFKMoVpNRmQX0bVPmdR+mHH5tc2x+oaIWHPokMXdNUGxtLX
vqWSlgTm1Qx80gDMJz8tXmRI269w6Pen4prX5kcax08oLl6zcmc38UuO84f2q/qWlcUy6bxHtHM2
wZjTR17Ud0mBnH/M/e+wdLedI+CnAKWo7OnJaCzSIx4TZowF240cDSbFU4r9NrdzWWl0NLrLgPTT
bOIr7sB2NYbBU5/ZeDQntALjRw0tK810cMpKuPV1/b7uZpwPIu2A3UjHqn2BNHJjJcFTHrOkLlLv
KYjFhwFrWbO9jQ3Kr1XRQosO61ActmdHB1rAyR5ypyUoQ8MJUjmvjp99BvUVRoU7EgyGqOklCFBa
zH8rgFLssI7ObQaQSFjDsh9oXYaOdzL9b45Ol8m8weysYTvCGXEBGJA3pM/0DEdblC+g5R9aE8Ge
BuI/pSrdIA/CBVDygaNd4yESLFT2e1nKCOKzLQ3ZIcyqLjYe+Quo7uOQsI2XIep1hXkSyylx6rnx
IPzgKUWlkoR82tLGbpeVU9Nc4zf9+JHth4Z5C9FDG7EoEgLBqFb6r3xArkMbnwwzEdwKnIHEcq4K
MvRQxXcVVPlB5vFagbTbCT6DIOLuwqRx03pWWpoA44KI887qWW2oTgBzvVZzM0UTct3J+Atk46Ud
cETDg2MyTaPbmZD12ohWql+9ZQRyLskO/N5KZ6NF+ucx1l9FXj6VcbDqeINLo8fMlEQbKBdHJMoa
kqbwc0C5jdfWc84Ufaf79AUj1Tmyq7wOQYs0QsmgMZlPg783o/BzJrMPqQZfm2Tca3Vx78v+YVXW
s3qMFS1OMs5N5qHvb2vEOA3SC+BTi17iD6wNoGuOF6K9CrZM5njClOKSgn0nBMpcaIUIaE4wVwIi
HS0MrNJgBugbyhXWM+PKM6Wns+/TkHUcFPwRN1vX19s0K5+coV6GEiSpXs6OJYd1iaNAmTGMu8jf
Brl8UZz0c9ilksoob7Xn7NKW10oEhq2mvKoxK/YGiKHIPpxqxlYwwzPJPWXliEERLbCstpbiapoC
Ajw79WEryV0IKRaA1gnU4WXK9Bc5lJeI0mJJuoIaWRRbykJbKOacd20smTVei5gwW2tE95Kg8dIN
7TtCGzZL8NUEvcKFHeqHDhlnF1H6HPPXkBwYlPdnyzfxj1X+FdYFhgY6QU4v92OBrCTs2ZouurA+
577yHowqLRbtLM3p7JjxQbFckaf3URGdhjq+73oVbEa2LmBFjcZ4bTTQII39PkUI4ILQ38d9dV+Z
7LGrZDoKHzJD2+cPvgocT3f93Po2+W0Pyg2bZCDZg9WwraAZoDe5wgI7dan13RH6XZyJZ93vnu1e
OSKsdJFfuUpRPJo0y3XRP3YCghcl3qRozmy2ELD17Vsvd6JPL6PaX1XF39KdZsrkri2ZjsiQbXWu
2MgNHwpaY4d4osfroHCmVRorKfW76bGOyp2aV2ieuq2e7xnor07Hgr+qaSa01bGIivtyxmiFIRT/
GgZ0ThwH/qzkSXfs701kfqlC5dHJ3+MAya9Irn7enYPQ23qDcaHOv06HaYWSxzWNdhXUMye3ZlVH
jkHyoVXhB3gEH9Kk+YXO60bok0up+7EgUFsc7CI967iEFj1kJLPDDFnl44q0QbTD3UegOLNTy3ot
bHnwZLa2kSUiwtwnZr7p2TcFKPSHurhExXhfpjnEhT5gGll6tNNLxafdwd08nWIK/pYTvQZEtC/S
WnUnHHLcPw0YS9ouVz7x5cLUQXGaYp/m48Ww5KGPqeo1xCDUk/0oRnGXaNZjZKkbOxBPRLO8R4bA
RNQ902hioSYgAnaKuWVZvdGb8try5oeCoVPY6p3FLk5vZsuzc6qgpMBbSkn5U+LXFoBKYyDS5aOV
FulJtsROSMkefKIx45xR+aJ1a0pGKOVp7MRjmQdPXkSDVRYG2Agu1NDtKEehDpYXlSCnJxQ9mCYq
AeYXPSPkGMofXkNDLykfZNBsggxZF0NbsTLD9mOCaL5Vhvo5yA19WXQIeswSDl4bKRsrCh+nCnpg
O9lkM1nTpu69e1361Y5MuW2ZJVTvvSRd01G9RiMmqoHOFdE4kXGoEFnoRa+9i1yzF6IIdp7aeCta
iIKXrZSbstsYiohWYVIGjyJog3tU2qfbMxv0wUN6ptp8NMzJPBnF974b/Eerlg2YIrIvbk8bD6d1
DYaI4SvxH2WDiyOThCwCs1dDhyxjoTwg2FTZQZjNPuprnpb1uKkC4MLN9Nny23Iv/vXgMKa5YwoZ
UHFevRT5zr+/d/tRrK+oxbo5LxqmxO+/6o8hX/z389u32wC8zQCzPsJhQG24KvamafNA44/Ib/ns
VRmzmlKAfEYpV4B7meHP8881XsNGIUG6UepDvr892ASO7QaSdeeaCUXUAGLMnly2ao/D/veH374G
3BgdSb+9ff32pd9+4/ac1UCyAnnMCRls7Pk/fuv2d40QLd2UA9dnNTIIVnE93dGHJAKvVJH6omnG
N4roa5lnZCmMur1VASHA63Roxt63XYXUvMSz17EtW3bO0IFOwgZjNdURigxSrIQGs/21ZuN1qPSo
OCRo+5cwjUGVP8iRTzR9y4iZb64Gs/aIIGpRXRI7Ks3RqsmUS2r748oLHMR/5AesZIvmPqrzet1S
bb0Si/FVKca90fcxohOqVA7BaYeQWJVjGji0mhXFRSkbHXoySw9NVCCZ45dD8vioN5LxMllrPt8V
jjDG1XJ8IcewW41zoWmkrbgJMaRtgrbG8jkxTvoUY2pIcMXEhkin54YGlvgi7aB3FBfU2WmoEh2X
oB/dFD392UJapevLWQLaGiGEKDSH0of2E5vZeix0JHgzdxWNw7hL2qFfUaJBeeFg3hjC9CGscec0
BSUorZbJqmTQObKiFtwxlV7qd6BhMURp5WssteIoSWE42iORhAp7Cp9koTNiPe1uoM8qzVG+1iXV
MvNlAO97Zg2lbBw0deyIc/uUZRYb/hqG6Rz4TIaaqNfxQGPbNjT/bmiCb/AL6UKKYct9Sa5fSLMn
aRr1DO7LcQtczJipVKAyFDNWlh5lj8prnWlhgOkRdRPcLq5ISEwSp8CtRWAvzZnmUY1ko/amPKhN
Z20U4mX3hdC8g+NLe132ZrKnGbIF6REeIkNPV3ZF1rfT2z7JB3SwxgghGJJ+lreJZb9FiDXG5sgF
OxaOVjyTN8QOJcijXU2whKKl3Coz7cVKaX2gpPAKMznCHESP1I8axjasMWY8ZVubZcSrpb+l9Js7
4sKulVJZj7VXrMY6D65trZiPUqIBbIigSlX1nlVZ8+R7ykItXDWmbjKEdKFzEfiYbrABVFRxWBfW
FdoZ0KyeZuXbQDPTs1LkT8Y3mPrKScsNZ1o0scF/Q/FqsascKembBk05QnGKbmEUlnUcHITXuhPL
jdonIOREYaM3HZRlqMcZsgQ6HV5ex+u0oulsTj4LNtWOrpZxSzKJvqdSkOpsgz1gv06kiTaYD14+
MR8ZqYZwgKcThu1NEMy5QSSTP7Qi0c+T7NzbN6MmfOHe8o9wbD+H2WS+STrz3NZWRGeWkmiiETDn
0VK9ULl+p7zCJ4sI5lPvR/4TKQfZ0qoLubs9pUGtYKgSljsyJ7P1yMlds+PxUNr9nT3lhNIydi3w
GY1fAhbqjBnjtdOjF2T6XBp7GF/7AuyjRTCW7hNwa5uIX/BzVElx8bpcPfSGeqJe0B1iJeoOt//R
BWckQx5dhJHxVJOL8xRZLylrpHjSDdZYRIyydP2WdDSZQ3Qbd7E0cyJxSpNgPUPuqp5tXOWNS6En
2cPtr0Rw9G7PlIJYMIXtkKv0QHgUfFcPt/9ldZ789j9FUcRKSkT0o5lb69FCIWrYdM3AuyZMxVn/
LNmnO0F/Ufw0+jaLFkdyMF7wZGO6MNRtp+X6qZvbwWM+pQwnCiHs5pQjfkAwgyvjUcA0BiylaZ+V
gd0fAE2TlAzdoZDjPFuVVl1aEbxUuVUeFBMmSzCDWaYo/u1LhV6Zq54lPDgH1MYrIUftcHswjTE7
iG5j+z3rAB+NvZO15T3auH6r+MQJ94peLInEMp4yfeR/vhqeqUC3NJeAqFDJxgSkPQWBpBSeyGSt
RbSIzCFS3T7AORRQl3Y7BZWDmTQQzqegnD0H9MazY+800aNnd8GhrbAoVfPVk5LNc9OyfTOQ3SyH
RMB9w0b6FfOAt2THXh6cLpkn4IsXJPFJNXs+Go2MMNNVYmvUM3q4ttw2RTrRKxmCO6s7pbJWL8kc
RT7bjzvVesxJOFsoHTWrmLRTUwkh2rJd8J2pvtdx6mxzk2sRUkBK/fCiCt3aVAR17IzOuhNCGc5W
tAvD4SyrSX9tU1aIflN3y7YEkJoIxwfPQsK1QNOxVj36877ZJduwMNVn1cC3RRdlOpSDUDc1GRoE
QZvqmoRSlTakqii8d0VjwYBNyQZ8e4nKKnFNOyaliZUiDMrWO9RpC5fc0Slk+U5QrnEfYqh2vGIT
sMZ/cfpmHUujfdBsIkOLATvv7ctIq4ktNigSijJ5qfox2kxZ6q/LaOJjFxEXRP/hovTJ8DWr7d/+
4//4lczS79LO6y5tM0c7eDhA8NC9d91goelFsLJI58XPTP5yqywbtigvp23ZDcrZb5j3q7QY3xHO
LvMJZQ469O9NrVR3IjX2ZpiJ02DTG+xIY1qW2CNWfV7CgiOUbIMNe1hVKgDykP45DlOUywJcTF3R
7lMNy4AGk9h7L1FKV1CgfstZPvRO8a4AO2Y7OdedLCq1NjXaR6sZBClGlIGjGaiVFxXlzuwNi8o6
JRxrLw0xId6AMLekqUyIYpeq+L+aZuu3BKrOz7ogIjy1yikJzHbXIan6tSc75DxFWR21EM+paR9b
PLeweQ344XS9py4k1zXtjdWkEaTbKWvsJDqWDXtaQvtA8DPnxU0dTQC0iCs7T9tvTjh+G1slfc1t
ajaZ4htXVukGQ2KsnOaaMyVdb53ZQnEzT6FCwgbKqvzuvTX7zTirsPoOV1dp9Ac6KOop1VQezFw7
3Z6O0sB5pPmIKafo2Hi0Obq8ejBrHK0jVfrbM3VCr5XGCoti06NEh1hEpZNAtG0a74smiJaFYT16
VonYEwsBfjcYzrencCwCl84YcDa6SDVJPzjmlQJgbzUnDjIaiFjuBt3zNnDrkzmYpieLTH2Epjqj
C+IKHKZSrwsHR4VelIHrRUDeBtBNR7yn6Zp1VGEMO2BRRFFzEZZep9m0bFlCsLZeOKaHLo/krlXf
mdlOn4psZVql/QWxOESb2nqUetlgqlHxCjlmtO34q6gftuEQtR+eboD4s4V+xHX1MvRld9AzE4Hm
ZCgvaP7nbHckWRQf/dcBKK+uch8ZvlVckPk/AErwX4WXllttsFmTztF1NVM7kMBA5TQEW+Iiy2tA
H+6aEeeyroUXrG5fuz1gcKHdoopkH80/4iMk2AnNpuZPca6c3cvs2IMHHREE+iDc1Ky5y4Nf0w1h
+8oWmC4oKhS/ebIg7Z8igd2qL51D6QNy97KUIVGnXJBN6bRKRG2c28wcqVpia+FTYjPZab5gczq8
GCDtXUlt9KwDizjHklIeltGF6IX9jVVZ89Kpuc7mP7ROVjusVBOIwBAVxgtDKYVI3sSd1yvtM9rG
0Z93o73/FjQ2bVadRWkV1srONHB6DT6YjBFJiRspTXIcqXmvekluTuFQvOjp1awbco3XUDnl2ccO
yaulXcfiojSzFASBrR1kPxGdm7YVCeZAoOkFoMLtUEBX6JDXkY5H2RsnFcID583JZLhuUBS/h3rg
n5px/K5lMjmJit0saqC1aaPeifJofPBq1MTKmF6MlkDrMZU7HHyMwZXsVEYcCr9Bj7IvMiiY9TBW
rNBQ1p0/5Hc0HqYd1aAHwETNGRiCAUCG3sLUileHpeBnTxnvAy8GvdNgb6r7ttk5jYSs0I3jiv0Z
wcmtzLbaZBQb9s+PhHC2QI2zlB6yBn0GclF+dzsUTDQY2TIw1reFp+6071GLf4IlbnJoSnY9TV2G
r7pID63RFRfpUViu8d1uS+RMajkaZ6dmNpGpcaBXQ4HFAozZBP1XVY7eFp3Dm5Glwwk3AInDqb72
EwJGC0N9Vpre38aed4oH+ptkrN4V31LISx697KvB4oicdOUcmC6k3/ijBX3URphK6h4W5iir+t5w
gl0TrDybMMBFqEYbpbFJkSOsxs+xOomWhZLZVPaz35IhStuz3pgTLPKxt460lFJXIQV002umy+7w
SQqZPxRDn7t4XLPdkMyVEVrxI4sH3UhwlUfAWno/Nbd2OXSwLxThYiVhP9p7xomdLVlXcO6WiUOM
Npj5rRIWsBJbbTz1lbWZqnI8t9oeiC46a4o4ekucaFKi5cqTERfPvDGBEkOFqhoeh6BH5BSIYF1V
zXoSHdFvKitkS41nl3M+3s1dlkw1nvRZ2ll0tAoDIPmQQs6FCCk2oqzBsa7Uh6pC5lonmb2axl7b
sjyhgG+H91VQMUSps5U3xuciKycEAYwYUlKrPQ4VUTyZQWJaWNeu5mjhCkQ6pQhQL6tyjKU7ZMFw
MvIYbAQZM8wlprw4sXNKc5bJelEQmj2hEM2GYUMTPDoaXl8jepil+uBPXgy4aHqhJyfZ1Am6MfpR
pUzkvjZtDAKTsXdCcW2Ac5xuD1I68QFUuDgMbE3blg2EQM24tBz48yqym5Wa46dpUpuPIuFFqSyO
hRVWDxX3XDfrfvJKQeYAv2nFrBq5CXaQN2a2Ls3XfdaxbWswyjRZ1KPpSNb4jjS3f/xG2Lxx57XP
dUyJyM1FHXyGGflZA+CwBLUUun0ZZI/GBFJFj/RpM1ok2hV2eRi15r3z8L/lNRNmOj8Ihg6li7k4
CgkcvhpgqY2tekNLFkSBk6rPoWzkiZavfbJkki6btHNW8AmrI5uQ6qgYqe0GFmFjZB1l18GhdaIy
i5jzqJp3uD5uf/P2IAr9Cz3ggtARhl4g1wRhJIckmhQE62xN+yG0DuTgrCekBa6v1P2qams+dJ06
HDCvQiUpNkpvxadMXxNb9FwZ6TOrnvBRzaW9kDmG7B5lXOsYVNenNrw4faBvzFDvD2Oa7zFzQzcv
NYkPMJnQ1hmsrDV72kXR4J2giH72O2OAsNTUO0og8iXQxxMBGrMIdEIiqmXHEg8EK6fpcnsoRGtR
uw7uml6Elxw/Nt2lczi26dkwV6lvGTuj9b90o5Gebg+InLAkkCmGBxx1PLE7wzqL2EVjsUy3VuM9
cxbjI6skkLAsURY5Mtx+KrO7OMmHTQDpaDlpRXAOhTrtrIq7rrMuGnf3c4QseAnphh4aPp11nGFp
KAfAyiJtQL7bKYfDvbRBjyLusCyiLSbr0R/FIfTRo+r5QHsRmfF9+Z5TCDxVNfHqlgEAKTYNf1NI
rdm1A2kWnFIq6XHjOo360OJkWxve0G8MEi/XRVa9pjINcIJWaCSD6M5sStaV8cITsX/n9+JZJYXI
1QaF8tWglXdog+J9MG5izdB3IqMii3ai2mRhp7u5FX/lHkv3gjoxNeQnTyEYth1w9ardxOgo4r2Y
UEfXgWEtyYFDoiHLaIPD1dzrqh65ID7SFQA3nealM74aVfQE8bHbDYMycyN6bJ44F1rALyczmV4H
EResacZ65cmUGEwbgAHa9xK7bHugbqddJmk6+74qrn5HxKs+DtbG8e0TLpr+qAxKvSOoB9Oc4SkQ
sxk8C7vzt+hJ4mWJZ1vJlf6S1uWTHkLoSrDWr6XBFDDqiKHxlmCz1EBSZJGxH7u4gPCmDs9N5yw6
putVw6LGHZhTz4ooymURODR2ZfWBI6u/etaIkiEMi+m+Htp1O7FiyhLBzhBXRUO8lqvb8rOFPPYe
QxlpR63bRtBMqP/swYvKhay6ah1ihfaLoN4jrJiccNdDJl2oygnC+yHtWY3pfQ7RULwqHqZRRF5z
JFMErxgpyxItgHopnXTOQ/Tq+7BKKO/GOaScnvCTLrevpKMQOkTvG7aGjgjNks6RUHY6efQiEMYZ
wXFCjVuNd1kWaReDlicEhuSokfJjlIp2NMv8FbhouPHbfIMEjCDVTjuVas0pAkd6wct3b9b3rQ8Y
v25g2I91d+9b96mFAHaIBC4ND+oJqsjGVeY4XbA0ykGjmpSnx9ug5jTtoS8ncL7zCqHM5uwF9mtb
sCcPTTqmR+l8A/MYHW5PhrYggUoVa3WA6soe8BByP+9Cs5a7JDW+dh5usdLW3NZCDx3Rflj2thJs
WLOWJzS/ziJJUe3PUbhBpTVIuAAgaBRYdlmKJKNPo2kRDkb4qgiWSUrEHY4/I7t2mb9iKa18Feoy
mzJnn4BV/q1WpziZs7Om7qSD6ELYDFkXFRLXqaCjNWNvJr2x3iuoZXprHIcZ/mTExqXs+i9WSWUh
D4TvUgpG7WJQdIh2eUvqQDGv3MhQX9I0nFZ2V2arFAE01oSVFymwlIIhWCs9d3BKYH3bZ0uahz02
dAfRZr2T0Ri6Gc7bKDqmVO4u7D0CACcyd5EoMLPRjSHyfnSOfV6QptjMQr242Q/qlB5UB+XdbX4m
KnvTS8OgYlExuYbxsGm6AjLj2Pc7adMQqD1ZoDKzsldmjqNBP5vuX3JQ50ndoJu9tCSZyqHeGQdU
RbSIYlQASmKimql0c0dh7qxFVXtnNArOrKTw2aqRQYn9uXYdqyHHNIWqHegddiJlFVN+2+dpDvbs
SU7+BnxXeW7aJqQkm14HtlUQ/ggvLmOq6F4Wr8e0wA4bNCP6rRJGauTl/rLt4pdmiKkGVsDjQgCV
SU7rJsFNRo0Wd1ufos6jYrTzK9Z3IXtQjPJ0JQEG3TtKd6H/nO9CO3j0fdTYtedR9ivFrvNCsFgj
9QolSXNsSkEDbKo8oB7WoKFrZ1sv7H2L0nHdJbaxKqMschsS3PeISbBVdI0AikmWQmuiJxmC6Y4i
YXTu6Z4OOnupwQe2B0znPs+GdtfN80czdHu7qCiwewCUS1slKWS+hHY0WVvildZT4jcHLX27LWF6
+Tj1wKT1Id2Q6bNtrVGuZZ8ZG5rwyL+99FtUAOsdVecBQAckO5nvChZ3mhyxJkw49Gmh1IzH5C96
2QzE3w6hTZwUbvw1WPHAFaWDFhvBzsrScufeZ+V7FKG/rjo9OPaQSzBMjiYbBAcg7Vzwlg67oV5L
vJPS7SyV7XaLx3eFUmE8jMchKJyzOn7w+RjxYBQnWwbWgfIiDjSTUNMGqIRLyw/TFQVoHwBLu4sq
Wv+3OqJf0Kips/azgVbY8obsFOjEcfz2oMlhNTTohSZzvEsrp91Zjq2dfEd9S3vcGYLWOCSqRnJl
cm+nVSDCdJoT9wU7ceZbirYalncANoRc35ZbrMCaXWQhaLF9IplDnzYOjZFmp9DVWSghoXVwt9Gb
STbI8zRtyJe2LMajbg0XXSHNFW18tZRlIe5ovIq71oALTsIrlQ/4LJt6ItzHSvrynM0Uoym9onsb
jrexDVOdachw8emX//rn//zX1+G//Y8c4gN9naz+5//w/GtOzkToB82fnv7zMaeUld5+518/88ff
+Ocp/ErJKv/e/O1PbT7yu7f0o/7zD82v5l9/maP//upWb83bH564GUjV8dJ+VOP1o0bae3sVvI/5
J/9/v/nLx+2vPI7Fx6+fvuZtxn79+kFURvbp92/tvv36CS/F7UT9dp7mv//7N+c38OunXV29fST/
8QsfCK5//WSY/7Asx6E/pwpE7qahffql/7h9R/wDfgD0QLaBtmmYmvXpFwzgTcAvGf/AhmnqlAgN
aX76pc7b+cu68w8xV/wceCW2MKVqfPrfN/2Hi/fvi/lLxlo3D1kx//pJfPql+O0Sz+9J6hzZUE1H
1xz+HvllOt//+nYNM58f1v5PZzncdCnYtli9F9lbgxPrh7Pw+wF/PIBu/OQI8yv44Qi5JwLVyhH1
N6vRRWS9Ut3xNLrtF5hr4fJzs7QfyAdNH5NtcNK3xmPyZN/J1d+/CK7U375LTvKPr0Gw7kmGgndZ
rJBUnKgZr8afvE/N+c9jCJ1LpesO19pw7D8eIzAjtpYpavZqReN73e+N+2KnbYO1v/FPplu5xhL9
uRu5yLx+8vb+4iL+4dDzS/vhFIdhNg5gK3GmR7DZ8m91+vj350/jdvvzCRQ6/EJHcJtY2nz//ngE
vMbSj1Wu07iPdoxgG+8sdtpmXBOuvCg2sEncaPmTY/7FjfOHY87v+od3Zcg0rkC6TEtAWoth5bvK
sll8FYvPxVKuvJ8czZhvgT99EOi9aLamSlNahjG/mh+O1pEoMiQKWJAVVt/ll9YtFyf+JTt9qbvR
6p2KwsJZFtvJ7dfxhql4iUR28baHTbv83h5sl1bR4vnvT8FfnnXL1IUlDT6d6nxb//Ca4F1LL7Kd
cTkhfCXxlBJkgr/l+vdH+et3/u+j/OnGFXEYZ31A0zKpbCKYN6UKwp0rLXZ/fxx9Hkv+8xTblq3j
+jVYMf7x7VROgDGGTPIlxUD32d68iiVC1QV0mQUK1WW3OFOj3VEU3z9cfnY3/fWp/N9j05n447HB
SZu9IzmVOm039WD5Byd9+/v3p/39+9PUP31IbL/N1Mni/UGh28zjnLFl6brqXPK7l+P2J0ebX/H/
+2xq6vxqfrg56oYImrLlhrU34eIDwvGGtOhFvS1+Mrj85WVDwmaTeYA2STp/GjyjumoTq+XUte5r
twtWu3xTbljKuoIPAKmai3BFdvwSuc6SVdviJx/MvxrbDCF0SX/WkZr1p5tGpaTcGxpHDwwCw98m
5Sd3/zyL//E8OpphSMe0HM02TefPHzJvBOxmByNiG+ambtd8U1lRoyB8VZ7pZ4mjsrEX5Lsss03+
k0uo/8d7czRT5ajs+lWTSsmfLmHJ6owUWFaUKPgW0+pLBBKfVOqv6d20lnxJXw6LxblzveT/cnde
TY4qbbb+RXyReLiVAUklUyqjru4botrhPSTm18+Des7XvWufmR0TMTfn3ChKFkqCJPN913qW10PM
fxs283b9Txeuf9yLjyMftNw609kLuRm2SG1/Kt8GtGpee3sTa4STq6cn/YD28j34Zr1RfvXNdbT9
7w9m7W8H84dv4sNYDy+pdkBb0/feVvvFHl5s8/OwRZDMALEPV9/6DXwyqWz7I+Cw1fd/2Pzfztxl
8zqXNsM0HEeYHzY/F04r1JJMEGpkfrPvjmj4/S7afnFXl3jrrqnOH5Kn6InkyJ8kqHrZPxzkfz/H
PuzAh6Nca/DchgrGcBqze7kP/Ogx8FWvv0Uv1qHyEHWv20175CigdYu8oFvTFv2Hnfj7DObDTnw4
0VGpUrJJ+BaIBParvf2mevwOX6attX7BDL9ptrL1UEOiI/3Hjf9tfMaTb1i6w7TWQl1mfbjUaXYn
C0fTx3UDhYmc4/a7O+TwadCW/sNZZ4uPFzxbcKG3+WcZVXTH/bitJIyInR+7Blg7iDSwbFX0QloZ
qcl9nq+mSpTPajuVJDXr9qvVSjvZUr2nr9vbqh55OHfj7oCsLDLhki2pyqZj5Z9RL8+Wb7stp3BD
SuKqsoHkq+ON5MIEa9OcEn9ehMXcbMOeSu8KIVqjrseBJhP74Cheqdk4V+KxpvhOW7/ahdGcYu0V
tTRwTZVg/kP0G0uHMF3RCSlOMb6a12FKXU+zW+3BwjTNtXSYyWHTw2H4EvQRBy0ePpgVQfJMnZZe
4DQ2kDJF5FT0XRetGRDkDCWEps24kFqSPynmwLt76mJpfZ0qDHGbXKGngdO61X+So7JQK5wwU7+K
RZG4dmWb0x1r2/LJkbKX+7xJwnkn7AoPWw+SkwSMYErlStWiUvFcBJQZss3UoddRC6Hu7L6lxkXQ
tSTYVujtpqScilJPz9BQqeWXRlcgwHbU1Aq4Ijug8vqWoAgEQGUpQQ0lBULWSt0VCgwHDScSUF2r
fR9trd+gcYmBGpR0b4HvujR6pduNfJoKu7xrC8JxAqdNv7tVgCbRGur0E5zz4AdNaoopepgrG7zJ
TbHQLfkZxzSB5a1BUkTRA4f/WZZ9utUH4zXVY4k2Lnf32DyDI94ayNCJkn+SQW96URo4W5ac+UtD
RRtfslkiuJPg5co4C49FQqJ8Go+2XGuOlXh9px2aKKnXiVZidxs55aoJ8bzVX0OVNktjR8a6HDvC
DsziQqSVdYqDAI8+ob9rAU6EXSSAxqgamjwuKNqsHz63c6Aj/ElPWZR/tgxzAn5PdkARDvo6bjCd
in5JQxvhzcVtszEQdV7aSfhLglyfkPmazHwSahFBCLLudsqq0xQMfTKfKrj+bVQQZi5dCiGscK2V
KafhqQ6oxrmha92UliTWWG+aV+JvAarWrqJtElya+8x1YHyrTvMqA7NFnFbITQeEd0VHtqQcbwL3
JMx1007ksSmjKfZlgTMpNgqLwqhmAq+s8kM+QAK1Jp244AwJhwxKTti4dSCLkPhQlEO2rZIaWaYT
1NtmNmmvdhrfmFGXe90gZTiFaXq1yQxdj7kCJL0dAVUGDSEsDezcjvQc3PYuWGqaZdc0U2lSF9q8
qQQVyQGMDaMjfMhexuoh6B20Q3imVzncM8o8RJ5qYxsSdKOo6PYXhfSqVQr5PNLivc4iAAViVfzu
C0I+o6wN7kSVvltBAjBnfhOYqFF2aXsjlKTlCVwDGMz5DNC1CNEr4fedWSBzKwrTa2NVPAQibV47
vTTXIg+7Hw6nHjKAENvXyoxr6yhb8sAJuwF1BYd/N9YEZ1XJiC2TkvZbi0nzCV3Kcmgr0Rls6dKV
tcgMbzqr9azFaJ8mJoevAVgRyjU1rTVsnPE8hxkiwCwkXHrMClh1dmx8L8joARlWMY2ToiXGRi4l
1biZ5SZSO9PLS4j4mkXGYRU0EH6DyNJf45lUV93C1my3xkC3LWQaolhnYCVy34Rd8Ek0+GlLCn0A
PYYfoziECzOYGHkL50PuDGvb/CHc93ImWM94yDBLdUhk9Y6ANsqjVfGEDAfdrkf0HqVV58Yyejx2
0y6Xl8AmsCY498N+QmiOw4Bu/kvI2ZKR1Jd8U0ek30jGFd80VCSjr1F+BqksAqjhQBgvk/7et8lV
D7XLbMUqVnonWUPnnKOfs5Vv6xhN6YK/qJwjCKKVMplrOcU7YU3HIDlKw0axgV+M8XCqTxxkBUSu
1voJIx8ZUoIb7Cbj5qfQgIZmx9l9boJ9gmWl22TCU0s/nfw2WNEXI74Jx7UhTjMRTkTWBzuVywpY
4rkeNp2ZXAez8VWONJs+ICYWI1mzjIEPYGeosSelu7qdp6H5DV/MWsnhtycqh/gQboo62YcMApsB
8mpQ517cF69TV3g5nbmVcIxrNEBdRlTw4Iz1ZwlwiQpFjGUTS6Ucz1WuXBFfYcGBS5m4kK/eZ4Ra
mfWQQQ0rBMrrdO+As+ztXTP4TXa165z0mx+D8yMy3hXHWc9ckhz6GTERvEb1ox7tS9q3/J/9ivEL
Q4yO8CsdvNrBHwZVz7M6ka1L9ycD6jqApifovjr6kyzBXFQnoz/k009qRY8AH8gBvQBf3pkqax39
WwHkeO0uDbZFDmRQIaanBlrwoScMRKbvLMZW4BiWpgYQoec6Tf3ZQGtBA+zJaP2BhqC6NTV/hnPA
wMba2nG/OnifU/uai09d9iXVd7LCBwmPpSjex+5bglZ/cs7R4D4hIocz0fp0cLgQ6AdyEsF0NPmD
iU+WC4bzMFcI7NT3pgJYrJ8V+1tKu0ZEbyLMEWB/7eSttr4DWN0tUhCdGUoU+3pV4AeFCiF6+K9P
5L+uXPQwEbyRrkLJOG0KKbea8Q2eLJZmf6qSbVB6gTyr4WdLPCnMJRznB6AgfpYZsdVSem+eB84j
QH6RsauJetNxUAxnKsWnqC8/M/HD0fQlgqNDAwoPb/3J7V1K/xAFmJah1Hy0kZwMXXjOrW4fyIfS
uoKqbLPKcKi75xWZHb2x6tXkZKXATuyrFoFecayNVT05IOqHN6d9FvFrSP0NK1uHSX9JtSHab00W
xDoY+nOcHLPyLZxvA9lIyY8q/5Y3pHyA09GmR5dCOtJF8itxW2LUKvFBthdJXncCtMxILk02PM/g
6buwRJbQvKay95o6OrldU4LnsA7ZgK+/BV3WmcYz1HWPHGas5Rm8moXU7J7dQH01xpnWzOy8RpZ4
LKrhzTQkeXbmeRh6IBWOS8SWASOBWSxB9VlCjb8uiaXu7DdBSt5j2WLtdqoEUFSwtbHzjpbzqatR
WasEmiEuwRe+QdHmZWG1NnSD6UvdqVsnTXdJ7VzCTvlEFgvAWtixejeTEKaihnLKo+JaBBy1xXjF
bN0hTkqWqE+Bwu5mN0k1HFC2ogpEDcHcd5oI1QoEbhxXZRTOiQNiWO8j0p+VCSUod2OitKtuXWma
xqUAg5Q1aQSstVrgxy5eh0TVq73LxDV+pfduasiagk+B2iPeFCp26kS1kpyQH7HY1ofwa1A5Mzru
YGYCrcbZ6DzKFsDdwsQk1KaZ7H6vpDJ/T4Aejhj5g9hm0DUTdDVGifx7q9bQ/HaJVttgKFyCgy4N
ftZPNXqRl0BfusEyDPKXKbbCbJ0q4E02Qp8leRhqrTzN+NDyXZp1TXyzZNCIAEQZhgyM6jZ61fVg
sfjYQBlBh1trRvcSa73pVyqwVkTMgJ5+rdn+t5sx/y+1WTSWa/Sj/qs2S9l8fy9iSnO/mjb3zszy
lv9stNAcETRFOC3o9dl0Vv5otLCutIUjLMcxfj3zu9ECIYZwQlZ7Qtc1Oip/NFuozzi4qk3dsjRV
uP+TZovKgu1DtckWBs5PVrmQJVym8h9K9ZxTUYE+tWMaXVn0u/MRH1cHFdVN66/A57AoB+9gr5CU
IT54yEwiGkuRkA+4vMCImjeUpclLWWbFngbp6GVEd701I/qSVKu+GnpnrilxzCdXcZlEWsSV3d9p
tjmW1H76lMkh9w0kGTt3Lir4Ber110ebA5wpxe4fSRt1QWACqC2Ag5iwfM8zYr/LFNUGbvM4f28t
5IixU9nXRkePxZw72bQwat8nIfHzleprOJI/iVzUhlbEG0bryWHd8tm0+sR3kpyps1GkbzV56ff3
0RpLtgaNy4PKWPBSusFTv3yehfR8nQxzfxKZRFkVaFQYldFi7pVy8S9kQoCmGn8L8hAnzP2JX39G
rXbq8JWspxa9rkv40/95y/19yw1ddbS+ZU8+AC/+9XnL4/cPaLtwII285SvgoV/v//26wQqZqksu
Wr/fdv/r/t77X50D5sOEZeiZZZX6uj0AAIzbJ6ev7deRo+BSLCi4lgrDmKfd2bHT9/tzquGapzkp
f96fC8nWPjlIrqj78EaRwuiEyw/LYrnbmnJpoJMrer+LRZYLpjbyK+kSiBbo0sNcq45PRFOwcdSi
vJWY/9HJZJ1X6KK8SWs0Niwh0t392WhAyVokkDOt5cURCyLSNEWxwE3LW5AH74ExivP9rY46PYRG
WV3vz4GBZf0E6DofRmvB5Q7nkYu6lwfmeB6NWfUUNxaAOKEaR2qkITlLZi8INf08Jlhb8lA1aYTP
xBSqgX0mJ1B6I8nOZwKoei8wJuU85hB+83qKLiX6dY+XJJeA2gi51UV2YY1TeWNSFBe0+PD3s6K6
lDnariCZmkuA4dUbjaK7jI2BzQcC4WV0QeIGSTBcoGvFXu4EqABQQLI1RVzGHodoboX6pXTAEwZK
ZLI1DLEjaV+XfCAeBTUdYoZI2luls4NLqS0yiaSkcidZDI4AZR+hcxvbPNTSx3GJbCGZMn+keqFu
AzlUj4wEGCYNBxicNs3bvFbax7GGaczWMNZnGvIO1Rwe8xD9ZWAU8+MYIbtD76I+ljAB+bxeZ2sQ
dscyNx/zAHPACDoQmBveFaXt3MeS3WJrjvIYJBCqx0SNrmNAMjvzq+RK0nrO1sbsCuMi4/O6klDB
CNS5ZjKNHJruYquR3LdO9uV+Tys1QMHL49Kuo/0Qz98/PD5z2u1SBD/UoXjZ7zcMSl7sdK7Wq9+P
3V/S6bXlW+hRPz4RyQVUpwOdvL/D+Pe2oTlGvlTBk3/4KDMZNa/qVKiEc66av3ZhkklD8LtGVMGy
R79vCLUJPUMq+Ef++oQeBipI5l7944n7lmhj08etWPD+fsf9CTcT0bZI0BB/eAJWA6Lv2ew/PqGm
Kc5uXG2/nvj9jxD1lm9Ie4/wCf7lC6zp5a9VGWEm/usTuUOcZDTB1fjwRGG0PebDXtneP/73F6gH
FmlAcL6939u9v9dumSxzOVQ/PiELaoMhLhFEqtqfX2IaYfhtCzxqiL3A3+TxQUdK8cqgsjHBHH/K
1TnY9QppCKwUVfRtSKFEqBOREyusArkKxsZiAm0GcQTMAf+OfMhAaO3nxoXBPdvWN6tuWlBeoIMS
JPRNXKLrtVJrJzpSLUO7HV5yw/1m2QFrFUwWrqG6e1VvwTE2duY3tZALM6R+tUN51Sej/No4I5V0
QnkehwTHXRDpn/Kw0ED5o4VUwuJ6v2mcvjz3RG3c71l6zDllKoR22nV2SZO582VNWldCWO2FGFQV
0M1cIuaykfwtj91v7i/u2giHuIlQOY3n+tpmj0aNB6YpwwWaE8MICh2XuFCeu9/YuF1F3sSXlMiR
XzeTOw/nrEGOqtbbuS6xmIBsOKoYDpV6TK+a5qRXkQTxpZ450v/9UK9kKXS1vRKBIbo/HDW8nOAN
Hwuv+evN9xfpY/TaVG33cH/V/SGsgQuDvyn394+/PzYkElNCBcLj92O1iU5Z7SN9+3sLnTZY5DxE
9eb352lzOACBS4AULTv46/PqHDUU8G4K0PwL98csKvTIpc3nVMbAHFSFkDjLhaRdBJ/svoG86GjT
Nq7C6bXtTcurCWqqA1DEKDRf7YHKZkWfmbgCbwLDcIOJr3pG6yKSxzl+Mzul2aKewgIjlfQ2ZFqx
aYU5b7ADfGmJK78tvqR1rU464bPc5frZrEC6O8dxJE6pdZpPDVdhRlMmPu5ybcSXs+uaBUGz3MvH
Z5FUMKXm7sus5cExjMTaKAbqnYZsd/DG5kvcixsx39PNMFoDZwAQ+iHop1sE22+XRSRjZOFMhSse
LpRTja2u5Ik/EktwU3NjghQUgYTDHXvLKXSutKGOj1CT1zV5DDdlKH2F5sYTYI/8NZPvZpNpt1o1
k8dwtJ5nlL6Ey2OvjfpAe6h6MPap2+o3WRV0t1jbbBuVOLrBFJcqTLptIluO9WSMtyKyLJ9opXmt
OhXce3K7bhaZZStVtu3pfhdC7KnWRHptq/F9YG57HpIj6gqgpZZqPFVUc+//d5bP03nuyu8TuYgv
PQLrNJ+cA5OTcn3/Pwe1Uv1iVolJK6qZGB32yxaN6zslsKjJgG55v9FGSeil7YqbmuZvYa0zAqB8
v+lEKWUqHJ1upPJWNHLwmp5MUUhONx3h+Tnuxx/3/9sZZX1wE0kmzPJkDSPVIgxx02Zl5KlSGLc6
qzA7t1G/v991ApOySaprJ7uKQorG+aWuY1+kVfA0WIokjJOwCz2xbwD4mM5M6rdg0KzbMOQORd3K
s9KGEkiHB4lfrkFUOU5elwf2Leo4hySVLvBSClzW2nqWzXxKcvNq1KbyFI71yRatzVlZRadiiMUD
fm1ErYH14Baxvhf5paPHdO7cMD/oYnjGcbfSzMQ4hbaVX8xrkoTdybGGPRQVDxCn8WwtaCuZ6oeK
K09s9I1PzRLTdrlB5m/tGb/Nh4x4oIf7X/eb0hjNvZO021Aoph/3jbkmh8ITvXGgRDhCVoHsrQwT
EGSKa8NUB0TuhuGDQ/yCmTcRm3lGt2weA8i0B7tIfUq2BL8kZAMMXUDROiEbUnfs/gy51kZj+cXF
Z4ktj/Su2Cw9NSvkUyKsCxWVt74u4pdiLEFTRelz5eJwr6OI3ogSPRoVCdTMDvu1O8UPzTy/GBpk
qnEovMYqaLYmhEY1GkyOQoDY0TviHkJnujYp5ANZuytq/I4fKdqXcEAnXNuCSMZC+zyEFXFDk6Tl
N3fnyB0ww9AFZCDc19UTsbNTATC279wHkuzgvTpUX62yBtra7PuApDInPJMmOXtJ6/ysAnJukm70
66YG3Yk9lgRfbRtQbpte04icAxOZAJy5+uu8MLvT7uTaxTM8hPeuoH7eBM7PQdd3pWUDm4dFFajZ
NjRc8sHV7yZxf7ZxdUyjplBrvw/gMsYU/LpSWMamNp33pk4P2kSpKqxHqp013YOmflBbYwMDuyBx
Beoa1F1cUBp++HBtklSGkxxKbEM9p70BfK03KlNdNUTLa6JINYaEDBOLJKCxdqmdtdBfGos8UZIr
swaWqkP+AXh+r+578NKZEfuaIHi6h7uqmByGpUjdPZS7vdZMwK4Tt1ofq6mFo2LXDya/TI7dpaTL
tyGJLTllcv6e4DitoS7UGI9KqjVEaRCbLrXHSssvRPGqK4306Cgb9YeqmQ9VSrBJwOIZnW+zMWvV
65L4O5UiohAHuHAzkZXEVa6ErfEFIc3I+Jqods82wu4KZpHpaS86LiHyYomUdermPOPJRcoEZsVL
2wT0eooBON27cDYI7NOeGGl32QTVMOyBv5KUt1UxX6+Gfn53ASAAgKy3sJ/dVQ/v/kxR/TPEdpV5
pbAQZql+FveM4uKT06OK0wz7CfDBs6kk69yoH6WbfhqjRNsCWT4bPd25IKHoaVbaA21SumDmIc1w
JUqthDxTlJyLoWQnRvDAc+sl/HvkuWD5Br1ETnwW+9W5bAp3VUJzWM0MtRzFxbyVIdVocjAqYdD9
cVOxfw7pGZymF7s2sIblSxSmDd8PzkixCgmPUvTukxYmX1S3SIlQzC6G7EFvso/rYswsXJ+hAmh2
cfxgLNwykpOIxxKPEEJCPUJ4rm6xIU1N+DQt6StWPyK6SATgYtXsgBEQ60gQdzsWBz3SYl+ZjKsW
NH4K5G4/y1lfT7TTb/UwArpqQuI5mPvEKtOFsVa/UKWDZWFbg6cPFfZwQnDWhknjOirJDzUVhlpc
XWQpZCYTTjABoTPq5GH4XTgN53may32dytewUHqPhYbLYJX4VhoQ5aYqyTbkf9Ar5pD2hJSBBB4W
ZxDJj6HlvrKy4VBkZL0W7hq4Y0KrD94hIXypKOKHvP2sdONMmQeMbtuUUJ7b5jA4E2UiUzIc6dpD
aT9Rrq5ORMM/a5GDl8SqyR3RMmL6Sgf8FSzNfjJfzImqQNClJjgA9xuJWJpvR2oGRxsiqY6vxDHr
hwzw3NGFmJY6BLAoOgzdVqqrHZ3F6CdF06oKQbYAfXhFiN2ugMwUB2HsGJT1U9QcBxVjBM5tfnmn
kA9zoZ96ULs7rcbZYpvkQxwicRHEwr7ng4ZFTgmYEwvjxGeJAg5QFDGtqGkhCY2vSpH8JkbAARhN
fcbVtMVVGk6XKfOUvFRuweyYO3qVJzVxA+yTekNi/dwB9GiwVMXNuLEMiu2FZu1dSZTYXB5L/Ts4
EmRrwDUIVuNoNMPaOcihO3ZSFicysR9S8s4OaYzmw3S0V5m5jyZJLy9gRlamGtkPklLyuhKFdTLx
0wJghIJKPWVnDSQ1GFU6kdsQxMfQ/BmnYnjr067xQbyrawlTj16DkptiB7+pobDQkFFlFfRuQ5wk
nPM1kFX5Pg/D/ASYGRxpZ0H5Gcp15ZTYRQGBQ1nRdwH5d7uRyvbWTcMvNX2YfTEyuckyc41FNOIX
J0QUo7JPoiFa1aJ+gSbc7IMW6/o8qfuSngznaNXjmdO/RHojLk5N3qLbjhfLCcXFpvwFCntUviYw
5p5sJzY30dhhKG5MMoQUshMAnGg31dBeBzstCJbuCRrQNNPnfP1R04UL5rh+rCmSnQLCynQBtm+V
aaGCtY0UtagySHqJFBLI6HnCZqqKx9mIHm3ibPwK1+MqHEPUjKMWeT3fWiL6tQWjwh8aQ7k4fcyN
gOO1zLv5ZeeN3tPwQ+UdbqscWFLsBMwBcKl5dFqJFpvOXdhFxN38qNLG2Y5pHm+zSmZeJ5jyq+N7
AEIJgK6NYMUIIDa76hsGlocWgcimbkZro1gMy7EIUH0ohKCr2aNw6OFQ7GO1ilV0BS3vfXD3WuVC
3sV1ESxlOmo/7xQeyqBSCAKvAvxS/Q4RMv9e9Oo2It2EpQlPXH0hGqCwS0J4aDVPS7e8MS3YjFjw
QxbeOC2o4/JZuv096YtVxZeymoP53chdj3TRV13tbnKygj1kOdxoOkaZqKsWsg+Dw/IXM5j//CvQ
4UaKAoDwrycozEA1W15zv0nNrHxwmwDH4L+f+ONPbSHpNrXWe7/e4oT1r/fd7963N8J28A1pvf3e
5v9tP5LSPSKUainA/mX/fr/WLPBEE8CCenbZTGXpC3/tvqf/3qwmKHSGuOD/+jCrNeuXSPF/u9fy
/5/xZdHK/9cdGfKJf8TdX/oxyxt+9WMM51+GrtrEW9N3oeeho6z8ZXwxrH+ZJkZdrg4YChYzy2/j
i/gX4vDFamAj+QW480c/xvmXiRxeAIjXBM4vw/6f9GPMu3r4DxG1brlIftE2m5owLPbug2SbJKc6
rDsNa3Pdi11dFXQgppaYy5jL4hgMh6GkxYH0Qh0OUSts1gcZ5/sc59pD64S+YI61K3BMH8Jgkgck
/PLw+27dz5zxepIvqB6Glohg+0O2vPrX/SBHoRFR/VSYDB2KuTbJxemK/oCHCIPYWyqJrySVHEP8
vLInV30qRnsPhC9cIRJDmKoZLy6BNet0hvFcpuEWcjLTVofMYYBoKCC4Rm3nNCjWU52AommgIal9
9sMkO/2Q0/BdyxeRkxqQ1nrthxEFZ4UML10pNnpcfregq3h5NTM9DttpQajlVzPvToIiBnlH2fW+
Yzg6b2NoC0K6Eck14iAL0wbb2wBvIol5lRbM8ZjI4vNvtMJvBfyVUHSPY0UHHzEuxTIGRQ3MWJSj
xQoXfqg5acwFBFnqOTbvMVUQaBr+kJYnNW/DGzky8pzWxiYSoALUUB7Nbom9RBxGB0KzH+nOLyvo
wM/Lcd8XTEnBEGUPUcO6PUxx4mZ9YBy7Wt/kZigPVjE8ti2h3qJ1UOAlExkmC8CrjPYJbtEnrQPl
qIO4YlRj0dAP01nLEntjp6Qk2qGeXucjnDRnlStljFaufi473wUodbTnE5mG+i6nn7Vy22k+UAHP
8IjLE3rT2p13TM2w8eeVzwzyacq/4Zvma1FrfaXU5uxpRP+yWqVC6szNKpPdZ6LZ0x1ZW6iu4JKt
7NRdk+qLZI4q6YYemJe4w6npSOHsBCiDksjnzl07Vu+3rZlttJE5dhhkr1HSrGsy0rlO6uWa3MOF
ojCv6pqliJ2kG8fC9T3Z2hvmTMcLmID2EjaUw9xvk0aTs7Hm9nNYln47dGSwzd3s6URdcIDlt7RK
89VgVhST7/8JsyMWDo6yZZbfb0VwSHHzs6aEXdvBul6pGXN+GULHTyhWg03fpSN1v1pHzsSEkawI
9aKEkd/lDV5u0/w0UXSCigbutqybBz1GzjcDJ4LYAssSjKe7lmXL5XkMmAxOqL2YsUWei96qaEg7
iksWELI0x62hsviFN3ZSOal9UICPhaPSBCoLZAaTOvocXQoFEfoWI5IkagOU4EK3Osaz/SIjw3o0
O8rNUVo6rAvrSwGb7Bo0zJCIlJWYaSi/zEmjHBxQQX5jhz+k1R+wJqsAqzSJJRYZbmqAPoBqd7+p
iCcy7HY+O+psQxrtYVjn1k4KV30egsqjvZ34pl1oD5ld3KhFu37P0j6EgHkZtU1U7c3E+saKtdtY
SajvLalIDiMquYoLUzQqHURCYIN2MFtows0i5Zgk1nPoM7Fljhv7afYtVuGVJpbBZH6YkGV1zUtg
Uz3jzCMs1lkS75fjoEvC0Asp0bhpN207CfhZ7alnm9q7lJWzUdUh82ebyRtwqdWY18ZROjCfjDsf
zGJ3tBpEn8jEI/GEzgnA81OlofoC/ZCso8DTKAoYNQMVRDIcwy1LUeZVFqnQTkFdEOicYqYkjQDT
naBZdDVkRGT00Bv6db+I7kJhx+t21m0vqJD59ZDXW2k4/lAOICKyBkBlCTMvNt0fU1k/U6obr6Gb
bDVd6OcwBunFfOSnHs/DlQbAeG2yIt5zUQOGsDzGkvY7bFv1wGHi+sD5onWWOPJKpka/r6ziMzlZ
7UEo4Byyht6BnZFwVddze+iLVKl3Vm8dNLK4yQex2wMss+4wqJju/7hZVhdx0DzZNM89ol7CtavS
huoqFVG0NLw6YtzBXn3OAlmd51kz12YWDxxDo7ptLIC5YDh2meqakDmpEKY4yajk9ORYIzc9GGa0
HkZFIZfOMT8bsPHiTjKqUrPetUNmHMx2oI/ufIMym137Ic3pXziwtQWOcRMkyYNaJ8/t8mSNlWRD
+e21QYe6AYRrfmnSvdQc7Z2iUrPlTMGarshXoCTpKVh4SMlMHMxYawpm5yh8gldOXE/gopnRnAeZ
FeanpG9PENKT772uvZt2lbymkENwUqvxKqvneG03lrjORButKtEjEbc6v+r07JwrYoEYzORQmC7B
qm3CodNZu8lt1UNZIqYdImjWo0XOXL2VDGBv1N7PEdWiPKc+mZbSWktaigC4NWNftqLzIVAAm9G6
13IGNz0ZAKiUZqXD5fs+SpbYllLWcNtG21dCrdgPdmOvbZJyWbgtCnvT9qE4mVxrbG1vh4biFaZW
XERoP3SdC0tRadIX3lht9dq8NpxSLsXxY8LyisyohfdjpQ75jbalEe7F3UkwemSEw+NQyNsjhxQi
1/uf9xvVJU1SjK4fCKNbM6OqCJ+IB81j/tUeg4GpfGHADiIcsDsmQCmOoS5/lFAZvPtDeRb2xxQk
3w7Q6UM462jfKaj2R8n+gc5idgJ+5Gggs+KSVkuvAi1IBHJNgI+43xrFmCD2GK9uRiSD2pFeEEgC
4UWxD+GAfWky4hoBiWpFSV5OZVuEQcXdQ1QDYok7AL06R9g6KWbCXyRg8oWJPiaKdQsKhrEongLi
Q3KimCWJJI6iyRONiMeKXz5vqnBfK3N6TgGqVI1m+I44Cr7AY0eK/aaIs2ndLQRM0Q4NIxkS2cIa
BUSMYdzOVfkoAoMLaqGqDzmZvJPVQZsb7OvoQk2JAoXT+zFWpbqNMtNGdhDO27iATslsRdnYkHwP
f0yrH3/NSv90UhsfTFJMVi1mq6Cjma7alqF9mKwi6Lb0OWM3K/TzlOhwxSv5FQD1wHWrPDacQAvP
DpLPVG9sLZW7KrQ1Es6Uycuz4J1B4VsJd+Cohd0uz6Jw63R6DLRlPLBVQgdl9RZF7RdlQn6bTnl6
HAY0ocjRD4nNvMew4ER2IDYgv+1wS/Rbd1AkDOdVFAp3TbYAyLcm3Az03tez/Tbn5HMSLTGu/vsv
AtvhX1VUyzfhCIRamOnhe/3NrIvcyQzjDqSfZpXdUTLT8/XSEpuRjrFRBVxNzXhYm6nirBSHpPkB
A/rG0JC0BjXnc54pZ9QqNWBnPb504cw1ZlB3Si6Uz5HVbDXSPddKkwQ+HESU5ykhT0bf+0msfxnK
xNhh1aK0rJbv9xmMqXMlLPSG9JKRTCE7sYp9ZBTuVnOSn//B3nktR65kWfaLUAYtXgMIraiZ5Ass
pUM6HFp8fS/wWk3fKuuptnmfl7CMIDOTjADcj5+z99oUYt5tiP03Xe+LC6FIfxzXwkvok29dQb3L
LWs/DLCShEWuTp1XH+nYHkjlfOnbFduKrPpm1Mm7N+AQsVOsEVUyD/dZ7/cuZpiz8mmY1avmeens
9KENvsPw28YJfBmbQbZPd+gQE3xAelkMYZQcm7LCj2KMlb9VvEcr+k/CkNmTdAHkEpW072cXqFzD
pib36GDNysVhQPN8XpA9mA4Z0WJHj7bbwuvYgDVPCBdp9r5FLRHkdOpkEh/czG02wMx+kMHSbtyh
hHxatnlkzPB+a4tpqod0q7KLOycXN0yCPjQ7PTulPaMPTiSnzHzFD6iObkW6e7zUz/WcOXs0cfEW
GCOJMGTO7OYqgUs51A+0EuaoyVfrDu8tvcw1fT5Ft8/IIGwIgtsg42qepTe915r6oQBnE2cf7OmJ
fGsc1iRhE3nhOvZLoWWvdszPPBbaD82+ZQE2IcNLnpJVuCA8mqKZyCwwaVgPnDy5liblTpx+eLNn
v0grC3tE/2dRfCCgQ0ZgArszGqaGVL25pz/n8+8SbtPGjpv8bc7K63++NVZ949/drNwZvgcWAvkj
ZkbzrwPv31zBhatyayBcPZo7Ax5mzFule8mDYXnRbCcvZknmQyn8BX8MlwNVwkArO/UXTgtV45+d
YXnTSB9fWs9+cnp4sAiLnlSxCujJe3eco7N2ovPpGPdY4xe1ZQMnr9cSL8VsnrV1R/EWGquF2c6n
dXZuVuVHMDnfi44qMBh8nKUolxvEua7pYrYwEeZ28IWKCReNoiA2HNSQgLqokvRfBkvAJjNJQS9c
dMwdSjF8omwzo9j0vkUSq2VvY9O8Z6Lp/lpm/n+/538Dnbg0af7v/Z57+f1fuSjrt//V7XGCf/gW
Wlmc1Hqg+19C2r+6PY75D13XuTh1n60kcNHR/hNzYrr/WDc07Nfu6sHV3f/u9hjuPyAfgE1ZL2YP
Ce7/k/rW/rLE/73bs5IdwCgEuskPAzvl3/zWNBsDQPSuE5mgr3ZaUpB2t9ryEiFPfeNlmE91GSmC
jw5tPZnbrk1faX2zYaQGcFitZnyh2b8arcbeA05+zItDCYb/CZn8tENPdOsyszxraUHONkzMnNzx
x7Fo+sesZXb9ITVX/1HZTPeVWx/tzEiPomO81WdAyHU8YqSV2DuTmhMAt4O3jcxAvZ6Ws2727yoA
yFm1/XXhfOgopzssBqUtDYuLkZu/BWvhlUZ3xPu/bLVZkM0l/fQ7QsuwxE24HotuFRxC5piQcsuV
4Ny37M26pUSkSG0MB06ADOZJnBLJeCLg8MVr2FfqLtfCcvJl1ASLFqrFuscaHKcao+5km4dWZD+J
jmARbfLrJMr8dQabGE2yeLD67EdrJr+QEG3tOv5pzxMZd12N+cpNFXXzdEykeuh01n/RMYfz06ds
xnuonhrJhF6LnUfWcUEvgkI/Btt5wIsQMD+dQl3Va7fMwsCr+vcCWadbj5TqNuNitFzhImfyU1ox
bojMplPzMVPZXzqCmQPktxhzfilCt/exq7BGKftPrxDzTA1DKX30T4ExEO+b1X3UL6W5mb7FDkVR
RsWdyrPrJifYeMNu8QlvaXwZRxhrGfRVwGgDWUd+nNYRkq4CMyN7KckL1BjpA+isYYvDAjh7Ttok
gTNnkZmfplmiU+Ui2HMGQJttiMvsu/VGc60ot1EQOAhUQkb3Lw1MN7cTRuTRQpBIeekCXZlMDaWN
Qc1hMAH+DXlAvs0n91HoNr6ECqxr25KQA9eed3mgntErekd5/wuPZcYYjtl0J6JA9BaVZRzQtbNw
TU7JExvwsDcDqW0WQ33gqg7u3EOHLg2GS1um50C37Ec9npjFlF7YZPiMR/yXfTvEp4DB/wEZ39mc
DPuOLOLFJ0Zrz2dQhA2zOj/1H2XdgJErS8DOA0GPEOqhxRk/UwSpmx6KOCyzDoSwFdQXUPtMJOwE
SUI8NQdSDw6BgOdTIDR1yEtI3BxtQHXF5bizGlLfLZtZLmIzS9dC2Y/DGoiwkDqV/CRZxsP04pMQ
JrMwLy0/0jTtJnPjzS6q9DT09tEaMSfbnZZ9cwARk/Vso1CFLpsW9Ayqj5G4rghvpblrXTMOHYfr
DStNsJk6InMZTOoQ/ug3YerPdrKZHuoWUH2AuGKcvdAIhPVK6jIRHzawvMF69WlG5b5PRjIudAd1
R5PXDv1YsACbpNPnSPdBmz/Siy5OPgsl9po63nMwU1yCTMon/rdtrgdHr9Ls8wK51tH5UTtAyRfZ
MUyKLde4Ve0F5vWOn/OVTs29Q21gjcnaliUwcPCUGVkO3cuS3oYoXCvMX3rioTgjUeLhc/s9oZgv
WLWuiBLO6eQHlyVngjnh9dr6o/4iKt3jG99K+ty7ehxkpKXNEwxCro2h+aMp8cesp3PTaO3ebUkn
SCznISB3b0cI+H4MAiZ4ffA2mbZ+QuyYx9bM8JLWd6Y6Pxwt5AJeLC+ZxOWWzLkT9l27n9Ber2l3
W7gC1ilYihmkf5DtvZ4oxMxYaCNj+zkQJB25M/5ckb+S1lAeCz8D72eb1THxnDuhVyVvl7Se8jwG
/9d8yJ6ut/ocLNihAQRTUN+dT5Gs4zsiT4S+MIBxK6c6zUY8R72uLtlo4OxcirOkH4Vvfdz3fndT
7ujuEnfhDDH6IGjVKK9lPpUITfFeoSIB0ZbsvFpxgTCRp/ds3WxfWQ+yPBiVAdCw8T81vSCUa+F/
a5zZfXbK9Bnc6XD13iC+9pfWMZ+dBNkJ1ah9IqIEc/NEIGI20UlvO1JvU44StXIIfiMWpBWUennt
/a41YOMML72zFqff3eT+t8Lgfzixmmzd/1KNEjdhOr5hGt6KVDJ9KoW/M2oy2y1sggaIDGlFuiGB
YYic3F5OUAvru4tRn4g86Vx8AeRZtV53nto/9TyNfFzEh+VZcaBtThwgyzx5v+vTxiQgo3gCWpm+
jDXDXhiUmZdBTJmH5H85cH9Rrf5WL9imi5nIxTCE8tRmtLr+en8rpoWTlItde0mkJu6hlMgFV65J
9R7j88oMHv2q+z07ydHzim/UDyosrfXyyCeFO/sHmXsfarxDe3RDB2N8aMn4WlJ8czDaSDo3m5E6
nK1KhZU5AOi3kg9Uh2e2/bATw9bPxsjOHu086fb/+XOx/+38vP5ihmFQA4G+AVVmrl//2y9GpdZD
Lq+Am0JfQAnzw1Jrg0xqxGSQ0BrTwgzbGq+sw61jFTqqKdPcOkSU7wxrfoKTbESFh4cfZhApCL5+
kMV0ZZKmInjW3UZLakqhJTlIEucOFXnxPnG4qkpQ1EMWDou4zdHuo1FiNJhsciu/FJrjXptRvLMc
FKR2c+3qf9LG8Lb9ZJN/mfDP9nO578FE7xzTeMlJiOJUgHLC8v6a9P5lKfsfrtu/UE1//+RX3Bbn
J6g8LKcMJ/8NFxV0UD7nQkzRTBTaw+z3ztuUXQyyuPtmxu/qnhuvMwhy0smg22axw3kkY4Hq3Gr+
hZiQAO/M++l3DR21tjIfSh30szCYifgey52yuwOVMmv9ONXvXmv+yqquuCei8SJSalnZIKpu/PwU
kz/x6fR+vNVM3zoapGm/lOX8RpyF/73LKg6iFNd3LXVBMFlFSnlQlFt9zL17GpdlRD41iszxD6EH
WqRrJJnYJlqUlIz73ZhCklwSv95VzZwfdYMfbPCWi++lDEiyAQ+L0d9nr8OTboFBd3F9l1ni7OyF
kJ1Fs2PM/OLUZgTg5KXT3KzMphErQcFxy28k2uJ9vTbsMaIQ/gRxEGL02Bwd1frHvuTUPbtMCwuj
IGZuHbfIxN6XccfabLpkvti0XVhlV0tQM0a+1jhXe0rbTTW34sF1yJJK0QeEhWeaB4YgyEXx7LwH
XfyrzWS/K6SpR34m1BlWBrGDTmxqJ0+cZE1yEtX77/98T5kwZP51tbMxWnuuB04XmCM8Re/fjxc2
9D9nmezQd4g6UHFJtIsktyzHyBDl0icNl6rq8Nfzxv7pNj1p2AVqdS2uqxiGCch60rXmTV8SDDSt
wQCyz+ct1gjVXKpYe1nm+qwglD6wVbgvzJVYN9NhOtMzjnRjTt9bH2ZOk3yyXwMEy7N8X9Xm/En7
y1z04aSUyTSEQeHdmozqnhzJ337P0IMflwYSy+pY6255lcujEs1rLdruVphlEy0lDjLYHtaDtaIa
tHaZv6R5eNU9/cIYk9ZWjhxKF9pT1RMX1gnPf2gZ+J75ZB69CpH45uu1lcLSeQ862+CJNPMX7n8m
JX6udsy91HGoMhflm2ijgtSScIq1jhqZxJt6URd3zJtDq8Xi0sFOCRd/xq62zlJSHeh6WOKOi3za
L+w0unVxrOGh0av+ICRdbGzNX7xbkRhBpKuURV0qca8LLzLshfmIg2hlEA2y4CRmKof9i3oA8kKN
uYC+dXs268w9lHN2MnEN0NpxXzXHTA8uDP0LhVpEZhdk9vVZ0JDa4QfLKv3kYxoC5Kco6G2C40NG
mvETczKSUhs57ICv5GzPZnbwao4eeUCOd0AqK/WF98PskKQ3c+q8VewfG7erfqIeXS6TWKaDgVsk
0pLxqYZqTLZaFdWucEFAMv+IeU8U6otD7OSEcXLsIArHMqNiQRLpZUMcITiQLxW0dCSwffAYVFQ0
68TbLlR7L23iqv1kdb5I50zFR+dN015KMiZI6aoRwRfCCcm6GI05fhmk9swyX56NOS+jsgZBkcxa
f0xVxUknb4dN5lvuxYCisxnN8a3MEDlqApVtNRyGBoG0cIyoUsZ0z/3qu+qG8VfbktE5xQARoHin
V2Mk9iSrgwsDy4Dd2Mgfh1GeE01DFWm5qCv9tjymvfbZU0Y+1ZmZc9fHTjTFgF3cGa9E0RJWXGXy
pHqHbESTseQ4JmezV1yLglBvv3kOIExvhGs1L/mSfCptxHaZE2w5B34Fi4GLuZtq/qkUNfmXQ5Kd
ozkYnTNzSuzkW0BgBqeOIWagQpaB4+gnwgbihQFw2R2aOv5oeGcItllfI1Bok8QJOnzZejpMjMA+
Rfqg5jNDpvmcVDrzkE7f+TaAbOU9eZZMXsgRerekiRBvrtGHE5MT5ga52VHNEOzgSgSga/oGdeN0
/fqT3+f63i5ykqyrDpcj26U9reEaK1B46iVN1FQPKMPaBQ2nfERrzphO2reizP0dABJvZw3dN2a9
7k/D6J4rVVVvOeiIzQQX4a/vBEJxnGuBhjX/ZDatf3dzVL9Zo/RTls6kVcrxU6Z59pnoWmSV+j6g
YfxYTmULfqQLrnowQ6IpxLFQBPGqXq9uzfpQT0ZwkaAlqsK78N0jKR5B82yQH7WT+kQyglcooPAF
b3DBbKcMGABu+q5jBu1SSSMojHI3BqNGikx+WFWPRDKQjDyILL9lGbNAG+n5sWTjuMS1Cduia8VT
NzK+KEwveI/ZS3CcqE+vIw5VDA9wArsnWvfpg6e6PxYsg29GWULDaqlNx0VY3/JcHWvPEy9Qp5Zb
SvQ2SeZ8m4wDsTVsrlLsD+BSZ0DnqQzsK1xagA3zSIs2GB8o18aHhoHGprHT8fj1hdy0u2Nb699q
HTbYJpB81WQ9YXPEk9cxfLy5ap5vjrBqnAauj/4aguv+68Vh/XIzE7FEeJi+pfiyzwRsxhEsLPSV
5aKfMzed94yNH/qSg1xaWdx03LukqPEw9ykHSVgK//zj16tfzxtDITYPvJ/VOi8iG9U5dL093s2B
Q6GWVhvUTvKcW6BcJmJtkLdqkWbZuBOCAW6K6HnHNiTppBHWrS5MTGgsZm0KNjPSUJ3Gu3Yz+VJt
WZ4bM3auc2Xmq8hV6Ruz6Ywj+bTdK2a0k27JPkoJKEVtsWT3sjPaW1ucv55gkZrOTp+ejLKWD0nr
wHDlwMc5jbOYl4/bvpm8q6sX/lUkmCjslHMyn8LeHMty7zHj/5D290nFw90QHZSWWVy/Ykbl7MsD
IVxPWeBb52R9YOzQHX2fadlou2+GzGGHuNbZRY1Vd2QaTauYlOAVcm9jubfdsiZkKAPFPoDz69Ul
cLKdWczxCSGCvV+jNHd0Te8xka6fQczG3RMU/9wpVNx2ita3x2q0HoTRR1ZiMQhLm98aC4tJNVbP
MXis59nUf9N5IDR7fYbteTwa1ewygsnkJZWuZx+Cjoui72/N+mDRtdnpRkFIwfr06wtOk9xdFBj7
bGy9w9dD0LJOmujrr/2WFKng1R8946UNnv2JzPoUqRnjF5Y4NXliL82vhn138MeBzSatfnRJscXX
uSnzoN8UqcdWWBcPfS+HVy5KfK9p0dzcBOl6k60xJggWNq2XZ8+Qz5JThTphU3Ya7VdaFYc6gJVA
EtSTR0ggfaRuPn89DH2W7hrBj1zUANxd+xXxCPGJghTOFWy0sVpgBWONS9halfk4A9SDG/vjMZCy
DQWU9H1c90TxucOnmdtA/TLyPywaXaRwwf/q3GvNzrLzgTlhN3IdhifHif74m08IqCmc5pMYcW0b
cIJhJnkeh6a40I1s857yGpM6Q8peXheUh7Rfzf57TtgxPVFcXjehT/AF7OW9b0VoYfmkAUSEiNSb
a514bC1DgJdw1AHVLBpJZpMy73NrgMzQh2/jFBwWBjEXs6ELOS/q7LPRs08S8UYekR9OGaQ6k+Lz
ESAf70OQPS6pR4VcEG1lOC6y8ktaVR4fu9ZuBmsR380B+QK5VSG5UON1zPP+1vp2f0NiQl+iKsM2
mZAkeJp5cUqMRKSFw+7MdPNRsQ0cJffsVA3Uh1NSvM3A105e1pSYlmkXkfqIPTXAYCcTYzyOJomp
5BsHJ8Opj3Glbja0mAeZNTGQc62+yGCC1cTYvY3FT9xtx8Fvux9VUa4db+W9mnjoo2qOmx1bqhHi
emh2Lv3Um96M7b5zRn83JBxLoBRo0WAn4/e5f8o561kkko5da+8akixmTAVBMmRbd2G27XZDfNOR
/O0DT7NDaaNzW1wE6x3XwQFtO6Bv2agHx4elN5O3+6kHKH4CvCW5CJw7upA3WxXjN7sbPfo8aEAW
Cz9jDsosdRp5oei0Dq3S23Oag87oMmM+2aulhaxaMhLdUpyxw6SoWyyyDmLRHnytH7cowAbCgLFG
UwZL5DEcpHM5vdrkpBGD02ARSD35PdMfWuUy1qub4eQ4U/k0uG6+q1G4RkxbkWbODR0I6XB/IR51
T/qcrXGU/nSw8vl5nWVwMJPfzbmZtwV2UQ742lbVVfeEnoBSVLWH0rAcZr+p8UEFim5dFc9JUCQX
M+YjYp/HiD0RBMoY8WhVyWHKKvOWDzDE+3p4bmutiNAgrLAtPn6Di+tPt2jz41j9WdTQfKuk8chb
9AkBpPvUuBE2o9vY7xwIU+BCEQ6VBaSdab1WMRkvq09NqPQDr7TJEVcOb1NKDYw6hiPO0jkHSEXB
tgIUeQCZ+dNinB1q2tKcaM+8tZWT3AurTbe+2WiEgmGawUb1DaKeAXFSvZZC/dBjXX4jssoKpRln
G6uZgTjGROzACoJUWLLSarKdgRFwMKVH/I06xn9xGXozpNqrbCze29p44Gh/nMuUHIv1QSzjcrLH
6Qmbon/5ephBJhWKDUtMzsiYOqah6xmR6TSwJxBO+nAv9r4PSK1eTphAgzNy0peSuK1H10Dyq8WY
CVtmIVEyess+ax3EmwDRkJrFS+ijXDjTATi0/tydM3MkLEnRNSiWQz+7C0Pe2bv1GrHv2WR7CAW6
5UzAr/MAm5LJEc3RQ9DqqJKEeOHzYDIiZ377NZR5qhvSDsduP4pRoqgA6CFcNIs57K4LoYvntInR
puTEyI7KyE5CZuZBlb7ayh6xk5759d2wUuQCfex+NCbcW0zZAK4s1e2ZxfRhasVkslrLdgl2epe4
T5actdd2CtPpo/EY9VfjIE5lH+iRGr3fdp2lJ2Qw+d2c2uXY2ccJYzAaSBk822LV/TgBckETcFZr
DMHrgjW/AFLwAobiZBrOuHNSdgwtwAOmBtr5Lis6uXCkuhDy47+5KuWotRDCW45y3pPQxcFnjY3O
XKwWtg/wL9YFOCxj2uUDTveqRPyqB/5mHCcQZ6l6n2QAjADVIhbgqooqkzSiTqoGcWCgzqC4iDLk
nwwRwZ6TWWQPPWHGD4u/iYsSuWNRqX2WqGBHkDfhj8ME/oXwow25IdBYzYnuwcJQoHaXb3LkVycm
t3gT4Fcw6A57x+X6SOJ0zUzvZgzT5Hxt6BS+WEVv/BzgvcnBOg1KT6KKMItTuT5kq1vLQrCta0QR
EbRcbjQPkTcQkSEqWkvQHRyJ7mkg2OqGDdXIjxFu1OnsXcpS43Sn2kdCeh8rK8se6to/OF6a3aq8
vWdWgdxUEGCI2T+7CaPNSEPqxtOUJiz5KKE3hs6oc0SuDZnUsZEjMMxAATK91HPZ3s3YuCrEvijo
GVxlQ+Jva+6Bo8hG9KUmvmTCySxDb55bYw6ee0vj90UzzhvJUSWQ/qnITe8E6lKPRGVn9nremPZ+
L0PcTMnJqQeP4EV7wQtaEGWlLD0q6tJ6S8CkghlFAl4sTyJPrKcqrYjiCRqCypDxhE4wk642iGNK
oPWxqYb4PJVMGXN2rW0j8/EmbFHSRhv10HWdgYQt+vSqlhahUk19JdjyFa/39FyucaLkQr1PaUlS
tKaKrW+hBaZVMT24x7FVxkO/Pnz9aZksnEOFRaTY//lCqdXJrh5cBoLra86sw5Yhc/YyYfr2Cq6j
BsTiYYyD5jEZfLLkAmunxrl57C1G0LbNcHZwarrXnjk+aTNZPaokqq7nUntThEy13lT/bBQCEr33
52fCS6dDN3LMjnPGcXmGV1XL0NtNuXyuYkmusyO0b9O4fBjo1X6bFcPHxZEAF0D54YJy68X7KWuM
qnMDR0PaljghN4AUOgTJ61zKnwzKm1+TXp9GpfAg2UGyZV4yXahHZTA/5CahyG6VWB+IXstoGIvs
vLDLvjVZsa2Vcp7oIdDtt8VtEk76Li2/O0P0JfAptfRbZ5tTGJAhFFh18r1V4GdNsDn73LPv82il
VIYOo0PVdT8dI95Oetp+YDbotnFXox0K/DWQ3Cxfczh8m8bilgK4VAAEZAqf48SlZaPK1wleyGzk
aSTtzt6nhZJvaUs7RTj1fKxlBo2JEzlsz3Y5C0dvjosyqrBSnbZdoCUQfSVGZL3Jc44lMpo86tQE
qeUTVDD7CQmBnVscO7S92wWQ7QmaAg3800oYQQoNyWo/1xveoQNK4MeJLKtIOe3BIkUuZ8jL0N/W
wDWOOzkgAkWdjc9Nsz676g+N3mu/0BsktRXPiY14lEVl0ZFmIwMoQ3T2PxItOPbHumsJ51vY0ubx
p22jDxtBB8Irfst18Tzk5XFylxEAAawd8J0fZJsVoWV25sY2npOhviAtuLsCGR5nrZ8yfxZLydhy
RkxscT6YcgOafdr3IQlPe8qzluE8/SePcbEfHItevBrd/IFe1AMS03OaoRKea/3NEOYd0+I32b6V
usuxIMdPl2igvtbvkLAjG3ZeJBy48UVJ9qnTA9QOnBD3sAw7R21Y9KA3OMiRZWnRNmJ8VKbdbztA
V1uQDeq6euiXI8HLBYtxZoFIQHjHISh35oODGN/Ot2Va56jOwFrisrm3DTDPZYToOuT2tp59hOvK
fPB5f4p4fGlXe4srjN+OSZRv7O9srPhh3JMuJ7r04qRrgp/HPpCV37JS0qgkFA3I8LPXQH903lEm
MEP39TfHq28ujSo/7pdtU+CpXti5TINTWten1m6cyj+xUxwyGjoRml3VsBQuHihbb1YbaEJXu7N+
qPLRzd/shiH7SJY08DGD92VEpjGCMMiX6amDnBHlXfHZLeWNpuK0RVuXEX2AlHzxrq3nO9ukRKnY
tFWzV4Lhn3KaNExKEUdBKj8d7uBs+hxnow/roH4FuEffKNNQvU381AMjCcTDs7v157TbpJnzZlUP
6CrKrSs9RIiyuxRffLvUJuN4gFEJJzoKms0Cfnjjjda8zcSjIctuV2K4rMvkt1OOBNuh0+nwZbJZ
a7CWydlOPPxc9L0no4MKrmFP5LK9Qs2Qkcn9y5yejy4R77YFwFe66g8t6rPp54xgABjD+HmBf2GH
CthEyMJ0rVzYu2WCLHusEavGP7BsUVM2Vk7vNv402uXZNWy5n/T85qRTsEFzQWmHmUU40yf8k21V
AWXQ9cXeIIT6ljryHFjpTncgx6qYaXjplRByF4AC+Bti6T0aLfIe2Rfv3VCkGzJJ8blMuE1Xm0aa
2ucYHLnSV2tZ8THpzt1p/ARVtIflp6YN4KRgF8z5bU3OdImT37RGb4LNa0I83qclXQya2jDmc42S
Ke6tftvAxKd5kO4kPOFBiG1nw88cbklLP6iCj0Hva0k2Xm1GWiFQSFD9hH0NeNvWxCFRpLkxQoI0
JSBR5LdJq0lc8k/jSHpAbLMMBiZiZafHq14LiapQc7cJofT4i+oXb1x+1WPz5nM+7gQCji5mCIOy
udqEpWpfKrMTB9GmZuhoOlpU18NDMHqvVqB92rC9N2guxG5s4lPLHSVTOlWoA9j+uqhF+xyyNhIT
r1cbclHFfk1XAwJiHEtKxBD1tghRXINkT6jcUbcWfosUamRaoMGi1bufdlMtNPd6ezd5zbtGut3G
87yG4U3AOSBe+gMgdMpBuUOg+ViMR9pzvNMFuQWlhYvLnH38fskttZL3tLf+9N7JSwix9KbgSkTl
sfdQ5jNDR61dWqDWW4RUqRfsdRAqBE6C5Tc9FDATIKFqYZFociD29E41C3NfMcOMVtzXRdezRxjW
n7yVIbTxH+nK0/K8ZY7eLbvp75pvGYQ4zN8Wb3lGpezdpvXB7obskouE45ebUpQzXCYfsY6yFLqA
6BkxrdxcOmir9Wd5xk+OW08pFaqat89J5LZGbNrxA110KwegA7OX/ZjhRsWhy4cEPHf8I1UV06TJ
5b7xuK1sVLYh6L7DNDszCHg+JFtU6dnEWrZU1UGl3VaB0t1WGshGs+s+K7A/+8xEGj/iUBRlcXIG
dsaBJlLYiOnRcKdjNvdIw4iA3+I+fqz95K1sveDgy+m7wB299dftaBrcJ6g3VWSbnK764Tkzhz+E
rRCMrD1alWRaq9Xpdpq5jl0OSgzaRkde8tGNt2PcLqHeFDvEYS46gDCd5w6XZNltK7O+tJRhSzrl
u6oe6eGUw2oHJykTTTLbbOZHGXqM0FiPGCVyPyiIEfX0H3NSWDuG/uqMer/Nye71dOJE+AvmJnHk
LxAX+UfTEoHjLSoAn8yQIC+fWq4rVFuEGNaOCiEvHmNPL/a1MO1d8jQOKff3uIwXtx8El5dDxwvi
lSmEs58LfV/QgD4sAdgWKGSMHjrsJL06TQloKbeZD1YDcqifyCutUm7zEldegOKmw8QNF4NZsrUs
bGaczzsNELDQzV+wDpyorwsjEvO0Y7gFh83X0x2Hp/ZEBLU3YFMTcYY60ZxADef7Cdq2E5RmKOmi
b/uu/ND6hXgZzQQ5MuTL1sHfGgKRGzeoIgpW1tHh3oU0YBO/0hsEQuo0VM3y5rwJN2dPHSf9WHpQ
q0tpbFtwwBzLkwtjReYs60zMya4VPB4a004kJED1YdF+F+t6I3TUSGDUozgdSReqikcy0LnCWtor
MNxCRgbn2EqDq2+NL3ll5LBbE+xtefG+YI4m+hHfl/dH0+mWMeXqaOtsM6u+9xVE9wFCD2ZGIAse
JQjMVmkOGf3x6mDF3W/PgfOtt+SXpjkRFHTmt7VjZETJL7+sAS2VVQQ/PCf+LXxA4L1Vv80D0LUp
A5xf53+MYDvkVRyOEomfGn7XLqnKtE7DIcjmDT7ms9/ND8MEBqNy/bCaxd1a81UxXKZRaWs/PBaI
MFhWnvxIIw02T1gxs9t4HRedk6a3GZIyiDTjQ8uNCW9qc1OJzmXcrRxxyAOE2HLoqMORs0poJngZ
Jjk9laCtn5NuAosnYuwcead9uOzKG8Hw846IrHmwh9V469EKlWYg7uxtSF7hriI/8qoXMdqX2h/j
j6WlICnsqTwatmZ8s9swdvZmp8TniPmOqGXkXF9PhRUg3HHT92nOs1POUA9C2GJehYEJZPKrJzM1
iuda6NqFuFao8evPZJk5JSssv/s4a8XZUvpjESOKR5MabKlerAO7nB5SwTSEgoChp4NwS5vympa+
95Emy7INJpEezQK/lD/Ar6i+63SfHyfS2/Zdg6UkGNvss0d0FNh9ce1l9cdf522wMvYjvb7r1zNH
H/56aUlxYBfrLO7rpfaf3/X17Ot15vJ//cX/fonO4J5J6H+xdx5LciPblv2Vtp6jDA6NQQ86tEgR
kRlUMYElRUJrjWn/Wn9YLwfrXZLBuky7PX41KGNkKAABONzP2Xtt66fPkq9SKRrdz6/SOi/duz0K
3KAX21iN3PuRBTEnJ+ydSfNbZBvVxlQqYhOI+TsnmAaNQVGPrluv81Gd6D+aHSWsuKeCjNFPXAd3
Uh9UoeTnAdXNmQBqGPyJ89Of6iDZ9oPdrMxxClY/9qk1NRArtv190+a/yz/Zdm8T8KFi2ZQb2ctX
/HRseEWW0Baa92f+u0Xrcv7Tj4/+1xsDELObzFHFst1DZqnOUWBtGEvCh/n9tjzcPksR5tg0gOdd
7tHxqnbD7JfPjUtIKW5AYM/S+K+H37eN7LPvz87bMH+2qqIklcf0+yuo9W5L+fD7++Wz88MfOyNf
MchW6/c3+FH3/eGPj/RoCXie7t6H0ttZtWm1RVPUnAvfWStK2zzMj1Tf9fepQIMy0uLuWyKnuT7c
KlRPaXGB61adEZ+kGyaP0Wp+GMu/UYkpNr1moh+SDxM8JGfKhcyuzcBbwjSswUFNxbCpYxaf82sK
V5Tn0soF/RVAnvNbvn+gGhIHg7/6++vmJ1rNZdWjEoD54zu5Jvxtnar997/NT7Awwvk/AXydH87/
C7W42MZNjZBIbtb8vTBYUGs4cGrml8xP5H06YKOEC/njb3FZUL+m0bec3zY/McaOuWUFQ99K7uv8
P2cKvG0JlHdRjWXDLwwlaQfj213M75s/H6xQusscB/bMv97XK3m1S1rD+OlvsIS6necZxG7KQzS/
WG8ydTdFtUoaEPsw/00SL3YMe+P3985PQOymYWZ3/U/vLSM6Pzb9lp++A0pzuu/lsvinbRFeuScW
nGngv76DQOlun2kYjebXzU+IqVP3wmVB9v13jdFb7JlQ00H4137pVevttRRD7o+/Ud2KDmid6XzP
x6gZEG2QmPP646NVLWkOdEu+/XgXF9h4yHr3y48/GbThD8wtP//YTswJzqGd9OuPP+lDERynoPn0
4+OLHixmbnkffnxWRqPl2FIW+PGnakyGIyS/d/Nnzb8BZSEYa4b3/OPjiUC3j1ZqPP34+Cmwkbd7
6vefZ36jFgfZne7Wpx8fD/yhvkur/PHHZ2VxN2ABzh90RpElk2JW6bg4uJQvaOeUi8B9rrjyBleM
ykXNI1LJISggCeLJPO66ZZMl9X5+1mOqtUZ1JzbzswXGAaJV3G41P2vYljhwv7IYb3nv1LjxAwyf
D/OT2HmJv2MJ0IrG7WiQUq5Ju/p5fqlWticoE9nj/FL6M+1C1IN6nJ9MNCkVzPVhNz8bhFSp6P6R
DyG/JdOzgS50qCznZyuPFTI1CzrD8tmQlOZHN1NP8yMXEvAzleLF922IWXWprRI/4exULmY6fgDr
CfpMPuoLCFZ55GlSYKhcqiDvVoWLh3B+tkt8DkHnVuv5WXIDqr0VAA6YH1IvG++mAo3q/FBnfXrq
U6I95Cc5mjFdHPXvTaD9vpucVPm+fZkXvTZaFt/PXxI1erYMHGHt5zeW2hisXVZ82/mh54PQtYi9
X80PVUBwByZHNB3kt/C7Tfe9p7zMj4AX9+c6BNcsd23+k13cNYgOmOlN+qK0lHDV0rK9IoZ6tDRY
FEPK8nWAXL/sMrI3zErDzZsGe12rrLsx0bCKcJEc6NALCuS1D0HVsi6GH4lVZGKoHvLWusz/Uppc
4A7k4fy6+R3zw2bI60fR0BgVgXUpVbW/lBllfh7MH2a7yV1uW87j/Gq8Sx36QrM9TvNHTyCDGzGa
2/kNAx1HqpEa2jz5flFY4wFnJiVO+XAKhf2gCP9p/iRFUZEaIBaXn2N2zXfV+n/7/t7y/bmELv57
39+ZxPPqF8yTfP3fxj/xFwAPg1BFi6SM/0I8mepftkl8hio0RxCuoZEs/HfkBqY/PIK42YVJ2p0J
e+JH5Ibxl+FomNw53wwbCpT2nyCebkMtdZu8BFfwn2HDoDJuPX9aUUat5XKuea2WLcIMjz+K88p9
iVVIr0PjH6iDfzROlJbrhY0/Gz6QrCojlhKKlywLX5PlhXUyZO9nY7CTtaefjuM/yM1vE1h11lya
46IoA21lWfqtcLgAI+1QeiSUPKlYJCE8iNJNm1krjO4rp1c2sQLqSDpdQ4LgbMKAimFfRO+13Fga
RH5PubIeQnNpVfEHlkZrfH+7wVCujhvdhzapYBGRQX/e5tuwY7ZZRdhvYY/Qiak1xI03Ip4MEamx
gZGLEQnKY6NLRuQDVl8T3J2zR333ENq+u0iFzxg0UGVIV3/eBk6fX9wlchNseWIZFHg1+9bFwHqq
G0KkAKuS8j53rUsknEvdtclCCzy8cgN+Irjs323B/94cYMg8mJsvdkyh6yoeAVyuuio37Cf7xJQN
pEA0wKlMqK8Xp2ju4sn1rw2Qk+WEo+SEQt7fCRcG7pjV8RLUAMF4XidWozVmH7ggPnVaZH5DYp8T
e5+ZEIitCTUEsnpfI94r2U9Jh6qpP+p1ep875l3E6lcZm200ZisErE9pmJ+UMd8WZvhgScJzaF4L
tdjnlrtBN7LPknTjDNVGG6n0FRvSJ3ZAP/eWhfVr3EwDSd8eMU75OrAp7xJ6JEuOhbJrKOA4dbvX
zHw9UYw2EoAGeX4nQNwiydpaZbTzFFR5g35nGC2ycbz6sboLRnM1vtbhtMks/7HQxgcxHHL0MhMB
ktCg1iPmKC8LtqIt6TdqS+WZwMinwc1AQBtHEhewb3IrDJMN4SHncPJoSTwi7toF8I9qp88WgNIg
QuWXSUx7lJ5rnUWerWaXCcx7oVNKgr++GEL0oji+lEX9rFbDc9gQplBYe7vxrq2o93WSLVviPljS
rFVDbJ3UAZUxHFPV3re9eC6oGDYUrnHtPIyl8+CnJi624kLs1A4l+GfgkLtcS3F71KiDx8RLMKtT
1/IPSh44SwWbE3KVJT6ee/AqdI4S2rgTHrp4OUXDvlSTTSjo0PsJ6JdPSQ2niphBkGDYMdo1iMct
jugnU52WboKOHcpC4427sDeJRQgQDiFe0LZV3W8QkoQdZUh9K8LxXSq6tdGGH8pS3w5B9y4oi/um
D7Hn2yfqL0QAUl2kcJZSqabGAmXzXWLQtNHs5osPsNapSGUjyXQzupTdh07iUadzT414FYaIjJs8
rAhfxMKQeM0zmZOp6WzrQnlwNG9TC3MTw1iws3QDbGFjJcQ1BJZ4h1WXjDcY/XwW7ccvrUphrvYf
jdF6ihNYSg7Ka3mUezX9YE/1Ms5A+4epAUeOOqHFsTKse8W8suZb5wQS2YNxn418cPypT92V7k+n
BALfAqCBu2omdCNl9S2p8ZvlVMjr9040Hk3UTVbT76yGellMkqGzpTl3RHlJL6Rd66GzK3Cery2D
365rQYa0JiavrMnvPAvEl2u/0CfAjYutk6YJ+hQqGRvZTHTa6U5SwC23PbS1t3HEsCew6KzUGLSp
/vsoT3oMna0A7BXuMITuQ4rKQolPNUhevdw48bRzamfT0GdryuFQqvYOFeci0IJ1q4/9whzDxSTr
TOmwt6D8mCSM6Ky35E1h6oc98ay7IGkpLdC2HsaD18AlDfpjSddYjbA9ImxyQKGQ/4KGGjcHK887
jXjUQtF2BtKkBiJc0BgMTAgfa6i9gbsp4aCnEwqQsj23ybinrcWMXN3J3zel8pb5+T4MP4iAMn1Z
oOQDUDvZDxHS9arpDpZBZsSYf/ATQBKDZT+iHMOjxyLZet84X43cWtUhm449ySE8WdYL5G80Cm8T
E5WZ5Aq2JBRkepE+1NuunTaNBY0uGs7eMOwVI7lrlO1o22sSu7dGTwyjPVF+1Bk8gIgNqyjG+stl
24zv+4K2b7OHdbXryZRi0H1C6/mahPyUrW587Z38LBoqq3HUrVAvjhs95ezzTeeDZ7DSaPSzCrMK
5ivV2d6Pv00qpEKZfuX7BGjWE1a9TJj4dkNvEbLUBYLDV2Xq3eQMhyCLpE10ZxfmxyBFi444dNnC
LF8WpvJCdfrZy+pTwTHDeNtjjfTpKiK7ejCH7NUmIGaNmuReKR4daRbSxs1gRGjtgsdx0vVF5acl
+qHsWVibfDC2xEs/C8VdC8hyUUpbR683meHTxkwodUUHJMMqffr4Q6hq74pG26t2ve7QUflR9r5W
SApVmoRAFqrTQY6zoz7jbj3GPWp1AhFWmd5+DNSYgd/f4Uy8lvYqbBkPcJ9sFcSZK6eIQ1ST9aEn
HnFNTYeGc0gihRoaMLAC/UqKLg25Cx3vnD6pIz6qaXpQuxFpaCQ84B/tsklqGyIc/QErKNCJ40JE
sr2cLz1FVz8oScWP6EBSVkh6lavnBIpjKi6AzV69NLniysQ5mCPtQgZd5e/turiied2EffacpfHH
0sYO0pn1QhbIuNpla8jio/wYnq4faJ/o1pSL3BILd8TkNvqWs5CfYSK2XTRKfh2n9Op0CVyzl9EP
DgngtYWWsg9RZ9Wsuz3K+Wb4qLj12c4YcgNU8YqanizDvTh59Ap/iPomPEI4AveV18D8wpE/0nMr
g1e7LL/VTbJPYiKePSV8bbVmWLRgi5rJjFc53IFFanyq8vhIaTlfaX2IWEtvSUgosmtmkyTbcIzT
/AGhTJLkr3EGELEulvJIZToRptJ44g8Nx9bmtE5SGGpR5iwi14ghYSavemSRRCsPC2pl7Oy6t+7o
nyj5uG5zIF9dqG0L7A1ryIJrf2JhKEz2MkRyyhTjEb1cBcNfea+VhKEir/zA1fO5HNwa+DgTVJN2
bMgkVShmiER8fLK66IvdGNNyRHsXmV280Uy8n3H2JSOKazGM4asV8FGNwo9u2gzOwqHZ1JkcwYqz
0sunewe3D1oPfk9LyOzqjrCBSktwM6KFH7kEFq2/QeYnG7nZCS0IQyrNWAHkxxeM9BRzrtkYKQuW
+ctQc76KULmDy1Qv2ooPjdrwVR6/vGCBAPLoHUa+T3XamFwjqD9De+vZw6624ic8I1/d0IiXqZde
My+9rxy3XwQ2mV/28JEo9pU5aDs09ohB0T7WhvXVKLpTUUd7BE1L7CoXFRbOgnnJBiB9uB1cH4Lz
aznoyUIt02uaus9kXpLDpKpYLlOSwTkizuCwUFDOlWW8Fq3sXOEApGH+Tte8HRfeMjSmeEUr8Y7S
EJMgONZj9lAhoSOoG3gbMZY0ep91q6r2XWJvjRR5h83pNbYBQE0WFKukgyqKGLlTrGmhR9zrg9To
F9hWPpvAs/DnGxBCUBcQKsfJGGvryXEeEh+GBiVDdCtmiJq5O5p6SCSMReQB6uzSYAsKTajIfp7s
vn8RhKjn8et8feJRu0waEb1o9XCMdzQdqc7gzSKcmUeZXFTMh4EcHZZs8mwGe7Qc/OwpmDJQ8hwY
DUfsohT6Hsfks2rkJ6CKr2TH0AnqFnbeHwdzBDThevJUWugBhraUyIqtXEY0/VfbInagrEpmdZX5
3NnnISK4RCAFO2g2QApC1PromAK8WbJM2XFVMqKI0KLMRCYA5Y6tBeBDL/21qlCEw/zOGZoNF2Fe
jYjbl5VgAdeqqFx2HahMP4+h53Ne+02SEq+jP7m1QYByQNEP9uUrpBqCcUk37wx3UeXpyaP1t9SL
yFqyKDigs8gJQ19rKn0gq4MD43CTs6rktXYc1PEOIzjnxiQvH69Gm9oXLy56kqXFBL10x47pPQcW
2ny6zGpnbeT+SXTJu7HgWygjSxK5ewrR6TFxtZVFm4gjR+hZjF249bospCOBunTiMLtyIE6hlNd0
4vTMudid1J1GMtYjVNeWvIx7Uz+MY/UZRSY7IcyO0xjqjei52fbOxTNQiwEMu6oZLHiABgmk4Ozk
Oemrz2pv4USsU0DK4lHXLGQLbgKuB4UPJ3/oMdlXHxIbQbvb2ejYUK/rNfcTrYhwEMBhVhU21j5R
RyJjmxtvFChfqBHfdx0yEuUAKRpTvPcNl+grsNRXX+DutlgADRk6HMcimdsWIErG8gyyBA2wGJHW
EhQrDI15hfuIuQkFz2hdtMg6DcyyYis9qYJbCHp/dRGCeOeIXxUlvEO5cW0G+5IPKcAHQKpy9YBW
96Ur8ObIW1NVcbtSDeMdOrWH3iX/gP0fHW40jZKclJT7io6HMfqs6ay6uWySgj+7GFYID9uriTQJ
UJALuFEZY3aFEJ2CKKC8j/I4ZmwDl08qr919rUjQWU4MM3gPmOAjGaS+xz9YEazTJHytK/cibekq
yTxt4N9rublTuV2xFijvqGMyQHOqQM2/cuHTikg4ulpiXnAOrOsyfD+fH0nNZ48M69SRdoUWXAeF
GgEhv6/y4mT6di1Lj5CI/ASyhIJM9a7w64cici4aoMnCZE0v36274TPp4rUVXeWv1FBpBJB3Bc8M
zYQ+SCXuQ/czXOmNCL4fYMTy16R2LnJ0iEf9EvsSsJNf6YVpqJKVXakiKho+h3kBwy1n9I8Ljn4O
JCUKOFwBDDJ5cOqxfnTT4DwfYVNjfiC6dJ+pJdZgxDxp/KIxwK00NbyGng8GBUUnsOV5uJ3fYxfu
I3k23891nCN32DFPMccX+fr368fgN3QYG6pWuSB+N5eCTPJEzU+UfupFJgewmvMpzq/VwHbK30WJ
0BcrCmUBmgOB9TkgRnvBWvdattlViXhVVl4xzjB4e4dW2jebtnhkx6h0IQL3MuWI8us+zIp7zWtf
0vSZ2RNaS2DHC6+K7jioLKsRfzD8vLi6b6EfRIZoeKsgcj8gX/sQoKeZ92DelcTFXlvuSDw+2DFV
NHnmFRab4brG14hUT04LoIhEYH+EIPI5nLhRyOFjHikI4Lu2JpUj3ThMJN2QYaQm47VkfmmI5mM+
6afKH/cu2dypzrwnZPo1XxC9yVgjr8w8Sz/XwZpBpqMYFUMHZxt0TaDP6e4SluxZdYe7ZFdNOkq/
TZC66N3whRk5+2UcggE5fd6JJUlEBFSo+0Qh2wM2aW83x8kiNl1JFTxpU3Hfh/qrKNPnTsELCZEz
G6eLTkBO01rnyRVrQdGiqe+mkKutyplIFtAKXf+V+8NJMC0So4bfrVg7SNHkLRpZ9NU3kzs5V9Tg
ZRtmrQMmTNeUCOYZLoF4rxMYXTM9yut/nhiF8q4ZBmxf+T7v/EuqNpvEdD/AAITQWNQ0y5lg13Ah
CwvzaOCS5dNX0y7TO8YA5jYBY2VaMfrIWx+Ey2uqRHAqK3RJ5bnhNDJT/5UyCpFOyZ0axa++0j2G
eznYR5qBMgf9BpdfTWdiEVXy57C5BkbqwovkoW3bQ65pLx5Tu5XfsTSp6i+ov2GUinQfhPTx6+Fj
qgHPEeVLbzJyJcRWetyjN447vThTfSZQfRNo0Arx+qJA1rr6KsfUnJ9/YnP0Cn60yZkixwy19C6K
qnwrOMTy2pBXbZxW+E5r3j1Q1+EM8IYaMstAZvwHj9OtStM7HLsXeblkbovXKjzLwYUkDQz+TFHm
Tw6j7CRHvapKrl3ITS7GYf8AceyjZmfXWLlX42I3KDTXHeX9fH67HrnoPlrgNIfSFLRoZwtQGq6y
Nn0GZPkLTm12N09G82z8kmDOlDMUefwDTpMcizwExutQCJfb8vho6lSo8zZYj0X12aTbRTmBMQg3
s/WNDvI1hQE7X+/hqICrsfMl+vuepXxwlb8WLP4VznH45ioGvaGu99A3kqXArWGlrCdxs93hEKWb
mZ/k8Rjq+BUn7gO3Jlgx3hri5rs+CF4LNbm2slaCY+kZRdN5rvJOPSOY1VtHP+/eyQM0nyDybjL4
HzwIjyt6YNihhvJr13MrbR2OwdBwOcH8pzbPPd81gxjBv8cNJUdt2MHdQxICohnQ6EJ1i+dAiDP2
lhh26xRv5HMr2lovrLchTXtk1WNv2ZGptFZMXzb7iZ0pyYciG0YdQVVBdLDSAKCbMxxzPQAwFVh7
GBbZQmmt9xWq41Ubsx0F/IegZhvNHucayKwtONxOYZoJNM9lspsSVMa9ABnkhB+euyDB3jHBOWDO
FewDdu3UyD+VpS7v9miEG8ZQODhy1G7weWwRm6P6KdxwBzAHMVmQvBSxwlrXJOrMKhtqiAN3Jq21
liFYsEPUqmfJXLahYSIgKAMMBRTnPkWlVR6aJsoIPyNQa+j7aqG1cXgk27pcCu6XAx3/d2NZvjNJ
5f4SRMiIqIh52fBRrSB7NTUwndpNAS51J03p4nOZJ8nGYX4A3NRENZanwREbA0aMPvvWtqZ+j4jY
2gZZ/RW0nXHfyz8NFn7TxL+f/4LB7Kj2UB2giinU0jJqEX+u/QsaRLc1eNomkipla7ZNFsivNXhP
AVNTh/ilZGU2IcmHkK2VYXkbFYoMgqqCkZ57O96QaFPh5bSNT21QbpVeuzfhFc1b898twzdahprK
z/LvW4b/u3r5HL78j+eX9mvY/N//83PzcH7n381D8y+6XrBBDRNWmGoatBW/U0N1WoGuSfMdUxG4
HVs29/5uIOraX8LU+dldQf+F5+nB1HnbBP/rf0INVV1bxfND7IzQAYf+Jw1E/eZE02ydBhcYKltY
hoHf7bbZk7RxbBCFtNRc82p5pnmcGTWjaIhmmwxrZ9c4jHqTCmgXhMG9aeQFXgateQAYMtEHU776
vaJIU2q0LkztOE4K4WthfRp9gM1VTtzM5BovqjbJYc4HaRc2wR3WtqXbI9YvsxH2KD2WeyIFVJI7
u8+xORibeBDDmlJ1vk68gPwugsJ/+q3+qS15wzOa99ykw+caQlXhut7wxvNqSvIyw9Zi9IWyGFuH
Mit289No+8UGurq/cbNE7EF74OWLcC5GnrW2RVYtg1C2nvyXrFaTPbXgaBtMfrWs+666I8fNWUIL
GU8hKzcq3NXxz9stf5Cf2F1ys22YXZxhgnaqZtxA5xJm9lMc+vmyNMZ7vSnEIQuxE7Wo0/XYA5Ng
MKcEGBK+0RjkNL35XoNuJJ1c06ILbmk3I1KDURDaDLrbaQQ+2XsYTWKn39DAbO+jHs2uuf7zjt6w
ntlRw9ZNKG6GDqROvf3CWKBpseFFLcuCkmenrLTyHAiUXIQfZ28cVPH73plArYDGOdS3Lfu252kO
TmTWkYNG2xuCg5qO+T3zkbMnUDgbcW6dtMztMCjl6jvsYWuwfjA2O4uQAe1jGwn1kSkY7CZd8ReF
XHWkRfjG+fr7727bhs7wITTbtED2/XpHgIPmWY0HIbUpimiPst5CgZUfKPYMgPmgs+d++UBrOnqD
cngrMeB3QFigMf+XXWFLd26+uIM647pkR2GnXpAm+YFkwezS6G16sYHpBnprnITzyS8U49kVUGVs
x8CF3nKHN/LkqRzR4rCEjjfzw7ZTkyeQDxe/Xv75dPmHn9DhRsmgCYCZG6fkNv/ctnaRbwTMXoA1
TDGJLdSJ77gyvrmVjWXFLUYWI656hiqgWCmeQz07t4qKE6wW8VEgstukuSeemm+FmV/qqHHeuKVr
jOa/XkAwFg2hAVpENCJP6l+3LzbEgFSE2qyvt0eNaIGtlhTuPrcDbV0bQMVzrq4tAI8Ej4v6LQ9Z
6nhq+i5Txmhj9VBfoPjXQI6xqIwleAnbZWYlsnbYpziHWQnFhJ5XVJ5MJVh3fbopIS19oepOAyCN
7Y0RM0ecsbw1MVpvHP0b0YBmc4q4iDw4SUzV5m7y694RT1C41oiXoJPNv+G5V/z6awyAwS+IUSZG
1Y9F/a3FL0CI8TU00/dZCfENHPLdn7dExqfdHmfTUg1OVMNFbHI7bmhFWAC0diizD9w3XPcwNSpW
7l69MGwGS72FoW/myp2lmKSCuNSMajJbpW5sipSNB01v64FsZB1rb0eUPB/7piefNekejCnaGNbU
77VRD1ZMEInZ7aPuNHhZual9JV0bzOJTvdzhbRzgjGDd1qwU+YMALQaN9Y2DPu/KL/cCKm7cvgTw
JA0gn3Nzyo+EjWkwVjEP2WgFyfbR9lT5d57lT0ej9pRnpe6/NS7A77wYN+BFjEVPLZn4hqm6c6D5
LlU9sPcVmTAGpAZNeA9wrPcj094nVE1vba8lEYE324ugxqYUIScczF9+PUlCjyhlbhqUYIfpnLtF
dBBx94T1nYyosPAeui4G9ZHa0W4E8+AWsXekJSO2WgbcWJ0+DiAgPuVt525IEBlYfIiXSg+DZ+GZ
5Ybl0SYMA3tXj3rB0sgC601NZ5UmRnGPIwTZJxPoR9uvHgs7smE0NfaxjoZinzZx8CGHj7IkI5YV
ha3izomd6Rj1Wb12ALhtKtS9m6DM+otvDOT+Gg68PiAqS0pUcDFxvO2BgU3LDGfARmBx3Aaa9b7L
O8iBdfclxYy68ILCPKNq/FqoSvgcwBReZ8RAZ+z6s9OPyCGIM88ca6/q4Rtnyu16gluGKieSpisH
cW4fN3fvOjOJgQpZ+TlZChKM4D5DvQICpvXedZ+7hJUSDIj06LMkXTIrYlI06o9q4dBwDb8lqWI+
5Yqu7/98rc4yqp9OCKRAplAZtYWG0Z+z+GbUGGurVQdDBET8Efg25Hx5q6useAhFWdKHrbaaoIGX
j+YO3/U9Hfcq7advXUgbM2y7z3/enJtbrNwa5lNMOTD9cqButwb9bAOpKA+xSgpnM2b2gkNG1aja
RJO6H2PlS9tZxRsYXiEP/S/HwGKFx10B/zJEcWYgv14UphMmUC3wYcNy88/e1GGZQDy01iRHW1e6
lxwGxI4AqA5rvH905Qv+vN/iZirM6oNNkBvAcMLQdDu3AL/DmeqBaA5fBKXveCzUS2+X+kJqoe+G
IlsLK0CjY/sXW0Oz1MFNe2N6ebMOYRN0w0FwJgwTuhBpCb8ehdq0qz4aC3hQSv/V0xk53bz9Cip1
eGOecHMbll9kokU0GDhNJlTGzZUQjCFgt4rscJ9EhDGO3+McWtLNIJIW7mGpukxr6i+09R7+fJD/
YQctS1iqyZKeMjC6z1+mJ72K5pKxjBxhDxbUvIeJAlfTlfv6xlf9wz46riPFqpqcRs/qxp8UfAlV
9ajWrWBZ6D5YyDIdTmZvRvvQ/6Cm3UeDRLL7ksjInQ9Td8HM0nmA0WzINKHx2moSHxYknwOtwCch
dBLjFiU4dBAw1T3qu2BleL69g8OGxzLv3DuFtGNcMrDnRKhLdli8rY3okBvqxncot4HFXI3gBJb4
PZqsJJKi6vVDWPrOQ5TG60JXdnZjqjBUaPj3tT6svECPKf/D1suJ+IubQgNVObTHOG1PMfOM5VDG
7bnUGYo1bSIlMVemteeXycfaMlBfBCaZgE78xWEm9YAdd3oAHjK98YverBk4kwyJmja5Zg2VJf7N
mZQ1Hb7amvyBcHLB0NTD2a6sBUXn9ykR9mtXrd4SZ/5+DhmcsUxwDX5TpL8351A4JQHYSyYxouze
2W3/rkvbdyr//vP58/vpI/NI5GxOCEs4tzuGX9kgTBAncSMi1jnCuPhWOS4yB/Fh460Nn5ZtnT8g
ucnfGAV+G4E5pASsmDayW5sje7uDrWo7sEp9CpTOunKVlgy0yXtwTEhjoauph761FpDq13/e4d/v
Q9QBNGRw3B9dcO633zuNVhJXJK0uSexB1mgj3LNoNO5ipUiPVkOIXmbjCsEhGRFeVebIPFzciUOR
bJluivUQ1Kc3NukfDgX3RG5CDm5ydvvmttARdufR2fJpJ2TpoSwkBNWpDqoCn2yynKcxCuncqGVy
H6DEoiVhdkA8S2wgOcKx0AO970/eMezt81g1wSFOx2nhaGG3+/OG/ibv5hKwuRBIQHbIK/utVJlq
xLdC2veRrVjxsU3BRvlOP3xTUrxOIGXgkhqroon9ZRCr8K3NdNgx/JUoRr0v6yDw3CUVTKAKXnu0
AUMtR+hFMn+UVZpCr3qCdMCEvuWllnufqK3/xizk9+uYw4zcW6hQQdmVm1l0mgJmdTEuoq4c32Hw
2oc1rdEG/CZvQ29lvDFu/H4VW2jKWScZrB4o492c5CLqHb+DlCtpIfNV7HAl//9cxTgMkAfIWoGj
ardXcVOgDrfgRCxp/yLI8tsPI+RNhBFVdl/76xbMwsonbBdrDHmnfz4p/mEXKRoYHFX27/eJft80
jq8LymrcZQ5yoALud3h7F3//5TjnDCrkgkqYzQro13sqJvmwbkpwPbZ0xTXVTnGpSOTeid5qdoyC
5ut/ulsU5Vlvycoss2nnZsQ3AxI/IvIu6Y1WKKtIYFkaUtr49p7J6c6vk0IGYOyQaCoMlCy339TY
6RjmkeMtqFOg7cMAP08HFXt8DILe2Px5v/7h2xxZTbTIKzepud2MNWmfl6NXDx4RnqB6WzArNSW2
YCidDQyP7o2T47fcDA2MPEdRIw5LZ2Sb8xt+mp6wRMSdHgCIiciTSAZEMSnd06VVYH2rMqM6V9IZ
62UEBPYqjrchTD4TLPtg1V51V2s5VQM7e7Qjwc3WLr7QbLtTm3SXgyq5p/m/GpIx3WhZbT3lDR3T
Px+r32+ObDG1fJLomKbSvv/1nPPGOvPsEbq11iTlGu0T9tBwAgfXD9NeDQgXUH3Cn2Ndf0os+82p
uv77icHEjlx3jWolAXg3p7xeTqMIPAarLiL/2x7VL/OkDVtCD36r3xYKXgO10p7VWJ32RlBxxRvx
56JtdHQVUIf+fDR+O3OoCQthG9SzVO33olucRu7YW64C5aF94GCEK4U6F1TYow1d9I1V7G+3RBYn
IGnQBWmco6Zxc5oSdlp1Bt+2aKrpRDGh4ZbzvsBpqcfPvcVUpRidtw74HDv6y5XIl3KwHZouTImY
G/z6e7dFhCywAhY41qbxKe8LCJNpBAU/H/s1BuwAEjcVGAe89BeNGO2azGhske5HmpzFHUQXmKfZ
ZbTohWiTf8Y57LZeuCmGwLpPIRXTDi7e6hH8vqBjo+krMQTPp+rtImdo9dqx/BIPTFAQgWP0xLqC
voKhoy5dAspW1lDYmyIii6MBhDToz7FAB/Pnc+O3mwAb4ZLbgXmJW8Fv00g1AnKZ9zpTei8N7iNv
OCNyKwHTOtEbc5DbLpZO9Ysv012Dk5BUrtuJsceaPo9kyMTUBu2+fR1I76WNDouBHsyUmuQ/Mug8
NXH/rQuw46cUcEh97YKjWzf3NTm5lHmIRtKmZsD3i0Q7UIPsVAiyLvmhTgwtSO1SpMjI/GSc13gV
StFiwhjzVZYVj1asqQ9B4amHihKVEWQ4aBuYf4gO3Q3rNFiVEfLFPx9gIWcmv56bDvchzWFFQPvC
lLGDP5e84YdXhRH28txsjA1zeYI90241sPaFHif2Q5EKMljBo5LXO6xZ4Abkv+sPWZ3EZ20MTwXQ
hD9vkzbPlW83Si4bXLo3DPG3Fwxovj5TAgbItsKckBWEmzvW1WkhSVYOKawU8x4of4OZCpF2UJIV
d8WGOWx70lrzbOjox/xW3YUtej2yo/InxtuPIUYzRI/K5v8xdl5LbiPRlv0iRABI2Fd6z/LuBSG1
JPiEt18/C6Bul271TPe8MAokHMkikHnO3mu3kffaWmWKQCLrHoWqwcOIhLxSSdMXieV+JzhHv5+o
dvB5FkBq2l1awdtS1G6XY2h6Cztf/85/bbdLUa0xMH00Crd56BXlW40CYAUPkIgTAV4wZ7Cf+6TO
lWaBdpbx0qXo0Uk6LR0Obs75Kmzd/Dqgi5aFhhuchIu8HdyDMnrEDHjk+jhpJrYhJJyhyuWzrZwT
mwCY0kVp29HfmtRL755ok4sah/ougn2dB/U5DWxylvEfUvjEvC5zKss6PyHdKxaTZ+8k8jY61I4K
eDkvf+DC6Y6ja40HF1X7Mc2DrVFF6P9M9aXtlLdG08L7tijC+7H3f9nJqY2yEfqn22xihDsLfJDx
NatQgY7o7DbgcTFUi8jZq2b+2qWNcUj7THIbgTfrtBEBd141rCy89idNa54DYHNPCnf5nQIkf1UN
8fAcVHZOS1W/r2X9s+gRGOOZI3QxB09jCJuget3wD4GpmIfIjW30RxqmeaoVd7rIELDL7Efq19k+
KyBXqBSgLlWenURRHXW7hP1Gli0xbVl84iJMmniinyGXEOEh36xyhIMX2eLs5OmdI23MW21kbzzh
eSc3ty6jJsh5JiAz9nUMGFqhbuvBd86REz9FZTbsmtj52dSRtTdaHAUxRYyeDt+ikVF3inwL74cw
r11jkMRmN8WHP6xuRHa1vJsyN5d4GcWWTFlrVwXMhdS2Dfa6IGI7o/JFbdgTcEXEX6CxEMQHGf+p
0JuPeYGaGJp5exW4hzw/BAhcu+OxHQWqn8bRrsKO3oULDspGsngsk2HVKqp/dJq4eJElnjjuO1ER
Qq0hwwlLZFOSG2Qw59M8f4EKNr7GSfVhpjK7urH1yzKD7L6uSMCT9bWa2nm5VH/Z6YRlQvBoWEe7
aT3y9bTqHGj9o51Bd66azN6j0dq1qj08jo5SraF/LpmmeWfIvvEmCcoPBTD2Ic1hU/vFWYRHmg0t
YmsCJiD7IopMQE2OcLh3wtTiO9XtQBJ3yn/V+f4xMnEdugxUlmmZMkP4egusGLj2UWO7Cw+JvK8x
Xi+CQltjDwoXnMZ/3YL+WULgeNO8YPJ1qzTnp/P5Y1DrdWOuWjqD2kpQ43MblSoXyQctxoOdG6v2
GlEA5jJu/pe+7rGWxfw/muFLa2LdkIr89u/X4X9MjTgdxqgIREhLnpzr//t0HNvj0+ViuohNQA9o
AjOC4BNiFlHrFQTR7O1Yffv3Q34dnnGxpeCokV9ICcfVvzY4s7JLStszlUWeA+wzPIT8EOHEgaGH
sfVgluc6JNywf/73w379ojkso0La9nQdkUV8VbBEjhKOZs1hCYbk9udwwZ/G4w5V8wfZPvz7wf5R
redorqq7NJgZbdDu/DIG9ZJQb6pAxfQhm+zoIqQ/hRpZnmqTDisISZj7+lrbZrgl17qgNKloUfgf
9/2v3+10DsKiWj+JMSiYfSlYGGXceINIf9/249gM1qIBBRhoCiJ9RgJtjOv2P9741x7BfFD+uS2L
0Qolui//UCERbhnZA7xxheKqF6EozaJu7WQt+aSDvgzMeKP6QlB89VO06flBVlny+B9n8XVMOZ0F
rV3+dSk4/XNe3A+Zn5tOw1u3xmg92CWOWmYmKG5K2uZlvE1dpbx0WZsSyebITTR04XniTi244z92
sms2Y4OlEVC39R8Tw689No7D9YbmxVSP0CgIf6kO4CT2nCFDfDzP2cvcae6I9FoXZfOUOQ45QKTi
Glr6o0q17DnEalEBNqafFKDGfFUI80TirnT3//6JfZ2uzieFImKCTuj0Vr78vypKqUUgRD3E7k5w
9hp0BqOpDs9xISI4hZi7w75fMcS8dm4j/mN2+HV8Oh2cMTnVGWOqrn2tK8Qkm5G00WCn6Wg9Zymz
Mz9zjf/44A1r1mr9OebkK1YRzPH5M91AHPXlF1GVBDMF2ciBpODSE+WHzHYfLBu7Qrz3VPWniJGU
Jvjgzq6QP4MEml/i6+/Ux/5C2frNrYiIaQ2YZsO4Aq/wJoiK31Vo40vSKM6TI156rbiUyqEMxl9+
ksmpBl9s3MKm2MrcE3tup27yIOsWui/tvT9ZHHwz6/a0Zp9dRf/JFJrhqxe4q9jVsp3sCVbwQbeN
BhFJ+M2AG6NpdvjRr5OxuGhM3858rYs283+QAljtqvRnpKspnm6vXNLC/EuL62irjdqqnoyZgZRn
r+5+KTJvDzhB37zQa3ZGkx9Va3iv1dEnhgMMGqIR35kwuZaP310nH5F65MlKx2OWVIcWHdSxDsjy
yhAWBSiaua5al8YsgQm85arxsxzyN9PM3H0ZgfMRSqiQnVNeuFquSSHL17lDuLOZPFgdBSVVRNDz
Q283as6OcLdk0zaUZCClYtZAObfLe2dd8z90MUi1VSN7X7ckmKDFqhexVTz2qgEkCab0zu10pHqK
dh/mw5Ns3E1NiIRG+Ns6iw2xHbCBWYX/UJXihzUSaFa41UWv8uc+ctdGOLi7CW2JFcEgpYAUC0J7
1QjOnEYaeQVNZDGqPdax1gbnjINhYY1A2xpsDaNDijYSyDSld5d0Ym+eg+4lMBM4t8xkUf1ZBCCB
uz9YubqyYe1OgdMh3o2Y2Clyooh1Fgu7KHe9Sj0vCBwGjhpm/LoCqZUz2vWCMty2IcIDYQzgHKbE
rdrb4uDAJKaTLT5iDMKXlETbukm/1Wn0NlXiN1L62ySEpF/pNoiETpDI0CvuqQj8X0wskEzL7L1t
h3AZizZbC794dzPv1TBkukWpuhx8XP5DaQWXhtTronvXPaM6VcG4KjUMcWPFV2Ra97bzDdtHu2Mg
McX7LOC+5wtN9X6hH9/U/O5WY8E/ZEGK1KoFAIWfg0kFyZhrXYLnTGyQG2rWLMy2hWCXlP0ulBJs
xdgtQTSZy1xe4yistjYiiVUdaq9qRIMns9sz+PJkE8jkgOKMzC2Bs2bQdmMWgCYRPcgJM0dkLvqD
bjY57uTicbCIX6NQgJtvAcMjg17BG+Vn+JQwUeyoZ0LqfFTi9h4/49XqGMRn/GzDGuu6B0V5LYwz
kJ01bybkQ14Rg+Lu3QEuG5O5OjZX40glqG7yrRXneLdQi5AyjsE/eEadQ18u7JXld6PTyS6Unlzq
ocRDUSuXOMK04pjKT92On5UyGu8MfslOGQcPg+zv7Lz66Umre4QI/dFxHUuYub75stu0WDUVfXC3
ZqRz8mO5BvgNYrStaZQUXQ4IcmIw2Em8hXeV5g0qgUCstLz+GZH+iFQp6Fexp5PhF7y3BbZ1KyMa
mhYqgJtmW5UWmPwRRm9iBuldFQDxAmH/Uw9UnDvCK+/toXkrhvyvAFMcXq+4XZStlp6BjKQx8bCt
CR4FA1GBDTLekbqJdEYWWAhttV4irnEI/G7UA1GrFv3D5dCU5r4jNGUR8Yni3G0XRoez1CFVYd+2
EYkQmfIGFdxa9rnw9nEwQtapGb1GwUtkBtFKrzBztxbtkzZ71GpQKI2V0kuSwMLaBFw9SagLc5gg
R0xmNqp3hCVpb0qbGWbWYEkq+6eqara+HnVLqiKYahuV+3C7KVr1tSU/YlX1jXkardg81UndcaFw
28OQYli0SWLq/PyCg2CnI9//zu38FFSO92Jy2SI+1nk1U2XnMTRTPYdEd72D1zxY9iEeiidyv8iy
72W7CkvRLFRK2u/xCEIblAqqpaToThNcP68099gGI8Y4zLF7n4I94Gev5EuulcnAxbCasLFtESCk
MquhOIjpoTDyAq4L4PFeBX1SGHb+UObMwkXoP80PfgmiePBt89jH7qWsvDhkuKT/gtnrXT3dpeQQ
+Md5KUUTcB0pbCGaLGPYcQSfcZXtzimxHsa0ZJigN6pAGZVNqdtHRwhnF4ZVzy8u91/ThCumoTbJ
zrGj4NWVWbtoABifyXfxXzM5bkbp548j/YxHHxGmnrY/qkrmO1Hr3UmbHua/OqvqCAx1CcrxrR5i
uzSyzecrfuD3p3md+bnbigmmui09hpc/nvtcZ943XmX2WNflZcjqfvdlN/PKX57LRvJYRljZ0nRX
GcafPYOMmvBQHlxJuhAmRi1fjPPj50vzX9KWd80Y5Tu8LQFzvS4l7TStS6jKEgOi2uoukRaZbpzm
h9vrjmh/pU3tbebnur9f1ZKOzrivFlvM5PtYzeVfgcplLA7N+h6sXnzgbiE3mibdV9za+0gz5F9K
5PeYcxHdpWh9Dh136I3ju/qrKIYDJD35lxdUAARKz7i3iYbZd17UbCwr6V5JXTnO+3BacMPWUHn3
g5sbe1F9OM6Il7PTOvOQQP1eeqOAx44J6c2u+G3DUHgpBu4uRk262vx8EAodk5Xq7+ZFUcAJl75x
b5W9dV/AHp+fRh0S7sYwZbKejvJNqWuU12SLF0X/EI1Oca6C4qErRPCo0u14jPuQBmDkhvsAOiv0
nnA4k9t7V6ppnC09jwitIUrc3bxyZObmOW4bpG1sOu8EjWi8LJNWMD5p7yfexLP+y4767KcPpgAl
TCkfYdiS+qOQr6xNatG8sfxVaRGdObbpztH8/OeQ+s8UeNJXqycd1I/JhO7xfZ7aVDNIEez9FzMM
vs+7DQb4Q745fDOLdFw2pJrdhb0O1SPSnW1mG/FDaFfES4BQ/2Hph3n3UUEmmJ2O5qPZVjBs9LbG
dehoF+7/VKD7RH033ApYDafNJfa+QiXzSoqXx728Lc+lqw5HRn3kpIRZ/YxY5/YOXadbkk6Rfx/d
tloC/9TuPIYpOy1W5C6OS/5higJmY+5WT6Spgmso+0WUM1b0yCN8Bh7RocsAkxpEqnz2bEVbybpS
t/OrSo85KQpDH7cVK6f4BraG8ChGT4u2NNQ9Kh6iMadtyVs1jn3JV+2qVvrcCe72Xji8zy/W2Gfu
fC09zFtSaGkfuSVg3WU/80PpPA9D7z3Oa49Ns2ttYv/mPRlCf0kthQCG6TBFGzGy8fB0zNsRVEbm
zqh4tzcQ2lq1qqIh2N1OomiMddCLcjOvnIRVufWZyv1+A6WT7JvE1ZbzylZEFU/1BDrP6bREHPZn
cPw/Mksa6HNJhrATsrIWQe0DBXP19PZAByU9ocEsgLmV+Es+1zHjgDSPefXbs7ChozKvjvMmn3uY
12DImZ6cSOcAt5eVTNkQZPjtjx3e/pw3/GOvRYroTqFPA+aHUzF6l6P+Y3fTS21vrcHwGvv51c/3
MS/+sXEo/HInJd/ftNXnq58nOr8wP3y+F5ngBYTMTobM9F7mlW8n87n25yudNl4aQNm7qiYOItKL
PTHY4mznhTh3hWUPi9ZBgIJzMNwqOWHJh0ggT6vLc+VWfbmtGfLglgOuVdlFNwCw/5+tVY8cyKpK
5fqPV+aXG11s3aLUDrddFLaw9rqWn+yhmoAU06Hn9dSKn0GFp2IZdYRCLT73Pa+jjP67W5bcDgbw
Q9s2SZqTjoLntqgQIrIeCxPgh1pcEPf1xMlV5X0+9cUZUF8RcDNInyHCIxUGbyzABM3s4Wm1yBf3
hKoHp5ZGGOz+wnpwoGMcb4tESj4Viktq+bTBvEtI7M/SaPrjbZeeqr/YAXX2+aDzgy+Dt7pX09/7
EF37jhM2uK1xO63Y+vA1yzncjuJG5Xe/ycXhtssy9X94WTn8Xiz65ifjr/r3yrQpCeSNyZ3+fJtu
LgIyfehx/D6ppKVNSo15/3lW+FYhXVD9BRI2QaeJlJILjHTqfj6leUWqAhkUhLDb305MUwh+8u20
/L0N9SyoDo2T/rFfxaR5XzAhuT03f1CEcjHzof69+9w3eV2UEEbH2N323YqJmyFbdUeblw5jA9OR
uQHzptv5kaEHeUvrcAnN5xsJOook+qW3fd6+wbqgWeq04e99MoMG9Icwfvv5vgVzUbL5Imt7O45l
lvGSrCRt+3lujU3sgCHqHrzY9F/QJYz405iM9mI+Noa/chmaZf7Hfns/bohHqZLt7fyIZe6Wg+IH
W+Z9QLenBxqj3K+G2GUSP+0XYp62dOrc/L1cBb2B/bnVGBJOn0EFoAQZbwf5fD5uQxjnMiP2ePN5
rr7qwU1HSbn5fW6OmLLmJxbbdEjMu2Zfq3dN7VTwfESzrY21BNEughreXF4292Np1heNWf681A51
uR1Iul/iEvbOOmh4y8KavHQn/LvxvxeZ89/SuuMpIWAw6YZOad20caHmz4vTGrftu/959bYYt6Zz
NieW/bTpnPY9P+XzTcwB4PPz81MhT6kOwdy5S6CHpbblvUup9sy0dKuENkvTg0zt8CIIJJ/35R3K
Dm5mLYggYbbhnGtTv+23V/rqPpp4+tN+56PM289PEYT8x9H/3nDeZl6rnWIAprU+n0qn3f+94e35
jmzxjDbsCnDYVptSCZywzO8rs3UuWh2tPp9yS0+99NE31w7pMnTdPT2d7j7zlZHoIsJczEw7Bol8
nt+2BlvyQuIVHn4YCF3nELJSqjX75ZOf3iGkIaZ7Yyr389k6g2OdazIb5qX5vWpTCENGGsPvb2WK
aZjW+GNR9ZQ/Pqp2CoXQeer2rXbTBtPivDfPL395U45EC8iCkJLog6a1vgFU62y1IrDuCWr/htJT
THkU3pRMEU0ZFdGUVgHj+5xO+RUZQRb1lGjhGGRbjFPKhTflXaRT8oVBBEY/ZWEQ8NBhM8IcaE5J
Gb0OS4xxvHLCxZI8Al18CKZkDXPK2EimtA2gAdEhnxI4AhCJYoro0Kd0jn7K6ZgXFXNrVkt9yvFI
p0QPtSLbo5xSPpCInZAsZE/dlAASTVkgsOP8azTlg5hTUkg2ZYYENukhhBz/PqdmyhYJp5QROeWN
UJh4EAEJJGHUUyDqQRe0oDpfHHIGViqc8LvWTwnrquNo36TpuBrUvCegV8QNui3+nJeZU/7+S+jJ
a23VEKj+fmr+KyyLad4+bTFvJioT100AZuC2L7rVEOI/t5kPECdxcUIg9vn8bTfz8ucW82JRQPMy
epUJxXyoz23m492OYkhXbqNE//jc+Ovan/vWlZxiZ5scPt/ivFnhRrz5z7eSwmNbOj6hq398LF8O
P6+tNHa1h4u3+9z295uf3vfnKc0vF6UNyVVxtn+c4Ocqt+3gjcZrw+jt2yc0H/O2+ryLP85hHJxj
1x3+eObv7+7rSee9ASirMDygQf88rT+OIXMosM7Q//jH2/n7u5zXlmFp7bP4pWxDCJ5D9q6VOqNA
tajv0ihNd+0wDHurSOALGw0jVKTIL7lUvtfN0P7iDWZWZfwMQjIBIKnpz2FGGC9zVPUsw6o45B4V
3t4xalRXGi4tPes+Rljw4Jo6wHvRFoSf8U1008/ONeoHw0Gsg8UgOrpGbpwIuzXWTVGOT7JnXO03
ov5R0+prp4MHQfDikJ375lLGXkXK0FyBhDhAZ6jlUAZor/ML8ypMep5/n/Hk8jSqHwQ647EwPcha
IaGOQ+gbp/nAXRy6G7Pvmof5tOYTrK2Awi/HjIYI9CmB7QoNz6VR1wSYTG+R5khxmN+2NcJEbONW
PKc0JRY2yqOfmrdSh7D9NX1uEK/tl0GqYhWC0rjgPxn3feclu8zQ6rv5w6/cOHvPev/u9ikZ0coC
TfSXQlLCItXt9rEUdbEJC+keK99yjzaNik1ry+6xKTFLl8UY/gXFcDWf8fS90jOg68B9EWtHUhxK
rHO3h4EgvgRyothTyIz26lCuVUvKCwhDf08iHNVW0eRLRFv9i6NW+appyQWHkHJNS8D/cck1VsYj
N1HPw91ql/VS8Uy8rsyRai2LDzEYRtN97DW3/JZk0bgmahJCFoOj2IA9qHVhgYKUu6hsDRDfQ1dt
7NZWDhYX7AM3rA+E88h3FCe4tBo0s0jC0SpKAFpDK99Hu3gPI6b+NaR1uyMwDNFiso8TkdL01StA
HHH3EBr5QbXQD40R6PLIhsNm6hkoLgAkG69SBeZ5T5yLMTPOU3IX98SQWMxI3aVNrBG7Zhx6TTwH
LfvhdxA/om+a+LXFFkv2+CCLiYKMXe58yGLvSe9HFIgiJNZOMh1tkvJFJUubDwcEoDtYOyfE4+60
dcgNJX5u/ch/LqG7+OmQP+Z9/ZfSgpb14HueZaBW3GhFTtY44RLlkD3WzlBcMQoNG18ozdZwtyX+
aZ+eENXXd6tN5KvsC22Fg6i7FBEhXKYOWYITU7ZtVVt3hK0R/kSK2oeDAVVrvOIpm+ApWme3BzE9
UEzSViV8FWNCr4gJuTJYJ+qx4jw/gw7sh7TBs7TTUyrEFm1CtxgTxEVOOBeXz/VcMvLZiAn2krR3
9QR/aSYMjDYBYewJDUNTKozsd2tCxoywY4YJIqNDk1HyIucHLqNzk/fRuRggyWoh9qPEGbEh2GH8
quoMAzqPMq6en9KmVE6mqXRkW+Y944EnR1KNM2BIvMb4wdd5XIFlYTj0AJUsxJsBQh2XfJGqygrL
nbnLosx9LePwPu8U9T6QeNAN5LOmlw1k0kXRvi/GM21iFA16GC2KulOGhUUh9JwgeK+lEh10lZRZ
SscOfHAtglWGbCiL7e+V5lONKHQg3aOOFt/WjZ1VwVz2zVS7cpVQVk3haSu7VYM75FOW2xLhqGKc
uu/gG9oANmvb8r4TorMs4gJHmElioGPV4s7pewOwNJl9fqDL+zaMdroR/CgGGV+kG1mrcUrrDFUj
3voSZMb8EeW5TzdR97NNOn1YtcLAo2y95Ji09OWznKsv9fxNQg77A17IZQGk9h2XuLKwCpplcJPS
NRZcvsMGWUkep/d+6ubvY2sUiyAOSypoBokzZQEh1cgOEdGLgyhP1L3XPZqOTYSqfw/pzjz48Qgr
Ogdg65X1HaY9Z6+T5bEwa5KW0zx5ZTw1rrrBODCttR8IGH6NmfR+eFHpLKmB5yfxv56nEvqW1Jm3
V3NoCivZtnf+UMqDVDMsc0VWrdRaSTedw4iwgrWwUm3CfuLIlAfwqqjF/fLOaqyT4ov+pKv+cILd
KY7N8Kzz8726BQVV4p3tQyGz8IqPfV3qYqX43Voz0/S96Am5HLNcbsS0WOfjfTtSohzlkO00UVW7
uGmT3ej43r1CmTobgQ33Q/k0PyTDkzUyJCQS1T7mYSSe0Utw2Y2pshUpn0m/6dsiW4Hvbnc1vdQV
htXsPI79qmFkeLC7XJxoNjnNYswcECjAokVHqp7lkRHqixcML9xwJBAyBA7U23K7WZYpUY0EFRt3
okGCq1lyHYqsP+ql3h3zXumOVRC/+5n1ltMBaiwydnJ6dg+6Sk4POdMd/853KT5SsqHz4FBYqbWI
gYU90LdhNGDhlG3H0n6Qev6okwx77VpKP4PyHtMYwFIhHD+nB6fUD1kEAdSK8o2BbX3DoH3cVq4/
buJcVS8tkUaXTozfBQLDpWGM9tWtSmVVyoJWtZRvc8Q71336m6/F9NkBc8xXqpbzUaW6fltUdA32
LAjmyXcvc5drn1nelYGDppGmy52I1Ws9HHMJD38Igie60vl9KkaY2Zr3wJ3jcSYkdwCnHxTvSbWj
+hoken+BqU2duLhyrsZe4bJ11Mo63JgJKC24VfS0XBPAa+IfKM1ekkBCx8r5h8/L4pQTR46C9RzR
qkX5aLZPfRQ+tU0xGTfL98F8HSLT+MADqK0x2tQH08srJNSCi1DupAeknWJd010CStr0m4ir/Jqk
Hvs4P/SRxAwWvoSBvkytrryOBfQN4Gz6nVddGdKl28rJBOJWNFpIF8k3qrt3odUtTF7F38+LDD6M
dGhWYE2Uu1Fom8as5duQMUUTvhnviy3vcSRNwnPWlKbNhbQIb8x8qZ9x12hnctCJpzBpuhiplh+1
Wgwrh0bnt4SOd1O09tp2PH8d9SjHlCI3D32ihyvTrUIAdp5F2CWp3bVGmVF6Zcm36lmrGg3SwXRr
sQgTdV+P2bCpgDycK1i1D2YPmtoWun51Qi7WWtMt/XDIP2SOtiYu6VVS6n3iw8QLG6TpHld+vJW1
Ypw82mtYzoHDN5HQ9mZVwfwih2Mv/PAbgm7vybbyLTwH5UiBPbg49E/p+JJ2WbpSuY9ykmFH0iNX
Qwxoqe96ekB2mV0ycakH0zjO8lW/aY6lW/HenenyZgfymWL7xSf/8+jlZGF0eoxUXsYpPbhuo4p4
2DaOnn5YGWY1Vy6VVPqbMQAMbGQdStC63nQAsI0gAK5QXlQ7D771/KgZ1fm7qgvGEwkmu8rugRrE
gJ70ylQveXJU6qreSZtRvp2CGMxVc1naBaAQUOlLaehyg4igOMRBFu8is35QKqznWaG1Fy/RsqeQ
Wim1K7u/ppZBjF2mqKRxoFHOsjjehU4ADEPv26Oiwywd4BieFDr2RW5cgMZu1HpEzO9DBokiyCBV
ZJIAWXCr5DaYc8FyajpkikfiVI98gSB6bMRcOzdF+YFgEx5ek48bKpj6NyO1vydhfPVjb3iMzG+d
3ssH22Ok4ARltdZI4n2IQNptCOXRSPyo0cCQHG91SnKowJB0TkyCA1kN696zumNEKXiTueE3J2+z
c0r4NXE54GPFKFed0iqHXIEKOwK3kySiGybNqMFaNqhNQCfb1bUq83JVNYG9CpoeSH3fRZQDRLtt
fbQtluNBFW9d9YfTUuG2pAVjmaqNMaFPVIBX66RW3LvB3UfV2D8SVgGOf0Q73OWDWPrweVclRoxr
0IbfskoY+7aGk2G4bQeQ1HaWbVmKbYZYKRsC8+QhvFv4pdGciwzmbxr245HwM8GleSBDIBD1nRcD
BIwDP1vY1cDgaro6JZEilnUhPGvJINRdDQE9q1Gzykf49xelkz5llWRSr9I601SmB4qnXwcGgY9e
Yq47NXWerF5sqDU0K72jgT0wUtnDEIvXWjS674Mr76WOV91WrOGMZqNYGFMAfaQ5/h2OzWveavrV
GFVnGXFTxXIw/rQkNRzbHqBie3wd1Zis642flf259/B7icwbt2l+h3f1IPVk1yIxfqt1OswjKs5N
qRjxkS9aJ/8o2w9q/z1ys/qOaNPuDKXowjfPaBy42gcNoHvUrMO3wGhQeefnWPWjM+Za477RyaQe
QwetV5noR6V8F1x63/Vl5lrAXEEoLosOjH1u6/EHtThOviwuGLa9te6+eJ2bfycZBaei3QybxBrI
zMCygjqZ+3Tckh+FqRoOfdLSoGo0IFZGKA66gjzFpKh3RvL40TZu8cJoBH906Pp3Sh0wy9DGem32
qBYK6aTH4oDkWjy7oVZSs6DBoeHTsGPjARlc7axi5m5gf8W+b4NErAGSWAgQDPRzRnPAFtsc+i5g
DjD9JcFdMSRRp13DvVplsmgP4/SyAs378LkY0+jZcuffuKR5HzzGKH88fD5HMkiGP6SxV3FUd4eO
jusUS6R19CEshCt1ubF6r2MCkqo7YXnWAd6Hsopkr9wNnT+uw8S0r5HWwnG17ozAU0iDUHdKh796
tOqLRODvZ5p21BBRrdQcnDGOQAoUvbpuorFZaVVXMoNt0KOEybAM/IHVoM6dXPVUlLqxTYzgUOJx
u0h+i0TpwDCvqjuUg+05aZmjOWnabCOSWCDaTIbeSLFeQMXhRiIKO5ZjRCwf6rWozgA9FAiiUkh7
R78A7CvkVL400dkn3iWwB+9Dk3ulFeFJr+1+4SXjsCYT+N6UfbQrHKc5YYcjSn3+c36IwqLdmPTG
puYppOqpPZ03J3xujDTyxG9O83KCuCTJhbUrcHTygvAA24r2ZxmWLGZGyn26o4ZEYlqFNy6qT9X0
MC/ODyjs85WiGvVS692t7qpkMFkphOHpwa86/gqqrl6kPnExo5qPyOumMRXAuqUdI7mJraGpb096
aYFdtCbLFUsiwOx42IsY9aPIQbgtoq43z3babcxm9O6IIlrmJnPsulDFEaCDOM5/1YknN1lE7uH0
vGunxu/np8Wv6/79nM4QiPSSaTl21aPnNPnOk0SM3p773D031X/ZTRlw8pHW5Yvbxv+/h5/3P+/a
rfF/hUq8/3+e6pdzkeY0BJnXNgrLXSX+oC0+15lf+OPdzcv/t33fTqEko1EXsAf+9W3+cUwnASPY
ddjv80FeiUcS3w0l6haakRT3ZuYzH0utgfihIfnQPIUmYSm+1znyc6iH0QWlVsecHS7tvKke/ECr
rnzEUpIEhhryyPRSveti6lTzCkHtHmO/dl8aw4ZZogfGTnHc+Mlz8495BcapJL4rY/JIanPFp9iN
m74ulFdK7bt5DY26APzvwLyOJOww9kVcPqZ2/N3OVpbnYDULcYxKEMinOMq8S47a83Z2PvETyTgG
79SJoo2jdcHBCzr5IG2S6Od9F2lNSkQWPxupEe80yxdbM82dZy0kjnT6bJwKVEsQlv197Xr9wRhS
wQ3fst9HBp7zZ6M3/bhUcAFf4qwqzoHCCHHeNIqfuPjkhD/JeF0XbXNsIkqAJOWYt4MDBSYslZI9
8yumcZRGdyPt7MdQht/nPQi1+JmGQ/2oUYnak3UoNiOj/Vc75t9t+l7S0kcHZ9vKdQIPHWVXIH1m
jvnNY240reAPKDQTpfROZlyKCzy3+vbRAERYwY0v34uAG9hYaWSH8pO6R2rCeHfatPk/jJ3ZbutY
tmV/5SLemZd9U7iRD+p7ybItH58XwqcJ9v3e7L6+BunMiIxTQFUBhiCKFNVYJPdea84xvfBZKfPm
FadesAvJO9gKS4yvfe0/zfumoEmpOiqtJz0umoPSF8466cfh3ffD1bwFtHO+JNJnL4GJLhwGWLbi
Sk9eWjR8aT0dIHWgfPER0my8otZ2IZev10EkF7SC3oczYcx4Df2StnWIVKUivyMNvQ/F0Q9GZLeP
3EX+1thFue36JP6Cvn89b1CVeIaJ8XVOkc13ExaZgW5scD8Si6Qiw4xfLEmdwnN71DrdqH21xXVe
j0w7XAeqiI8NAep3ggfois9PnCDMGCDdJyPkR66Sg76aV+jla6pL+dUhtmVjuW23T/u6eunT8HVe
7yEzxb0u7GsejcpJaFTKoFF5H7KFYhb4zhuhPM22zvQQ0a6iPXxP2c8buHbfQ3Er3DM+FOeiRhVy
3Ol74R9zTf1RvlKRs3bksxiMm5vsPWPMOT/TC4Rcyb6NTlbVuyfXVZ7LzL3kZZ09Z7lCpPyYQyIi
Dn0/L+LM9o9CL3/MS583NtOyuBrb4+ezkjA6BB6ER1VvrWIZ5/5T7jO6Kqd9RkpT75IoFktZG/96
CVdBQqWUDPamLajRI/zXDbGa9z4/Zvp3WdTRfX6OSbrOWpLTsp43cHDAPMno+19v2cp3aYowuNaq
/sjpQrwVNeeHPk+fOwQFdyxB1Ocz8VaKITrGOdX7eTGLYcdoIL2386JfMBpNC77Umub3m8zvbiKy
h+KE9rWxlfd5z61EKUs3GdL3tEfELeWqEXm3n5+TCO01Uyp5ayzQQEynp7OXeMPcXJ7zOu9Q8PEk
DBvZ1qrMYMMpQ7ylmkFUDQEWx3kflWVtg7gonit/aO+SCvT8JBsHwTHITOD105OIHBzXo6Zq/Dx4
s0HLWLsS6PTmtbV5ZSBSPjqiNa+VP36dN+olFXQQo+pqXgxh565EEQ6f792381eBV/1m1aJ+hV25
mLfS7SLnQs1MI/qIOn2k7/3vG/ys6nmUzXgmUrlcexmfY147r/hru/nekHO8y84g2evPHaRaj4xj
XpYD0uU0Tqb84j8f/LxbKdTjylTf//XEicNA+Su6JDCfTsG0w2TwJOXN6S01bREdMzmsk0zDXfPX
08KsyXZambz/9c4/90Qt1Frjm2M498tTLGkCFI4H8bkb3JLawiVrbUVI0KoKaCVk0xQ1J6nQ14rm
ndIwRK+xXJl6pp5sbwjPlHBsBt+mf6m5IvETyJfMftWv0JYCnlT7O62Xw5tZxCvqps5rrwcHoygJ
ICkFTHeZjIvaCsR1vvG7Wlw7k6zLWqLK/2VFkujaRmkssuD//ozCxS0T856W8woK7+I678psiHcd
q4KS4PSM+bH5ngaelUxNk2H631eEdF7WEIfgBv19hRfH+DRiQgR/WVENyNtC15erv3Y/b5LXqsR8
6tBanD7W/Nh8Q6R9urKQuax/WRG3JXmFpah/XaHUlbbEeqCt/9rLfI+qHeceuHqbX1aoPQaPyner
X1doAt2PVlfMHf/+JWK4heCpaXz304q/vkQ/xacjSlt8rpjXzm98UB1mdPUkF/r7rhCgUS5p0B/9
tfF8r5kM2MZojL+u6OopNCoK9788IUE1QTdGfj4e5dikAitEEMcJ4Aktb7r2lD596iKM2akt4qfO
n7OltPDJi4lo9ZjA3fJCL9d+I7xbJxS6YExlyL50awLeMuvmtYFYe0wtCRFK5Dp1K+3WhVG79syc
jEzmBetOs7pbQE2UVwvbW1dx9KWV0tw6fRjZzq1uQW6ovFpX3lDCauzPzG4duW5rnGDJrRvp9naB
EvFqicXaAlaCXtoEETj+VQkoFhIj511xu7vrTpj2lTaHN72adc0pF/HZAgNfOMkKHjqQa0DCG/Qc
f7gGDWYJL/Y7LHZ9vEkx2l27misyR5G4eq1JKGw81Nc8o0Xgp9Akuq4pNl2c59c0EOWmS/OUV1Ox
myl9fM0bp96k1RBecbs2G88clEtaVXLT2YV3YZN2Q9nYuXTp2G1IgrcuXez0Gy9AqxJk8cjaUL8E
olY3JDtS3jZH0uJ9q8c36eqbzks77tGHNzovojZDzYZ6+gNMAjKgsKfjmxdE4OXqxR+dj3mdg0j6
lLqcsodpU7A0hAcqbr+c12rSi3eU98zV/FTAZs2mk062mdf2ruetFGpjW/zs2iFM63EJBdmcqqft
Ue09+5W5MgaoJoMbPy3SKKoWSaeOn4tMVSdLm5eePVk5r3mV/kHCrHWet02q6INZaXOZ18WOeIgy
Dq/zOkMp72NYqjutiJKtSJ18U5Yo8tFA2ZzJwwZKou1Zw8KHf7Ygjj3apBpNr//cwMjrVVIY7RFV
zr83j5SQuxC39q7iXub9zDfBQNIYswJanH1FSPC83eeLfd5iOvhOV8DdzpsTdsxrcdnFTaVUGf+O
Up4jQBbLrIuyD+KA7iUgzpciCvtDmarxOpkerwgOdhM7/tJMQig+FL46L3PeNXkPicn60DXTWXdg
bfYKIPRXOwCrOD3PNsYY11KTY0Pw7ScVijBuNZ4wlJmJ69eorymOhMsIMCZp23TVmap3tJxO3siq
1rCG6eW3IB6fStcuXgsnaXeWQD6m5uHw5oWMhecNWq1elsM4XAq8lmfcNNayr/PyWz5Aictb+j2d
0cOq9qiOw91/6dTiy/zMoiZ2rCxl9xTkKVSBpOJ84qb+R0PY4rTrElrGqku9js4PF7yyjtArh6I8
0/eqzvO9hLL+yUCk9feHPxf/fCysmNPZeYLzbnosUHT2Md2L/rzXNCN6ncKjHMHjqVZn5Bb+uXbe
zuKzUIVWtn89/vk6f76bptLlxhioh0Sdwg4+V89vY76ZNvRrH2sW/qf/WPnnDubHNGguK8Volc9P
9et7KUZjONoAUT43vje5eh3IvH5Sp5tUG2mv29kpz5OfNGmjTWWZNLYqQZ0oJVDaQC8QuCnQI2Yl
K6CQa+paFARVEdwNqQhQvQOzPCUM7vNjJYi0VQzekf6c+goqpe+YhvlYxLTg3HvGD4s5xI3mor6T
Y2KRejn6z7pV7UkPM7cZegoERlGrLPykW5WYKFdwpHAH+Mmmj/LvXua5B3UM+0se6ca+IHq5RhGg
ptoJXQnloNJG32dFRYdDlii4gpjelWC28rVlSJTUcDlHo+h2MqqOnQK3P0za4SkgayYY9f6G3wtw
s2Xfg0jT6XqReU2eBcK2iu5iKjOCgSuxzpJK43QK0iAmqGPrKzLeGn5VrAm0S9YyKsmXUZX+uWuV
4QJK86xICupiGLq7ZjxFafbeSzO8Kp5XPqQgXXPIo/u8FIVb5Y9wqM1bow390+gO6U2rfsbQCc91
Gr50g6UQ10XIdC6IBU0CT3sP2v6Q9ZPszA7qva6gMTWroFk5ARpzlY+3pgiwCFW3v803ggrHBVfr
Jeyt4t0prAcigkXJGF2PG+vaMJpEaeu4B/IDuzUdsGE3+qX5RbPHDQDNR9WjcKQKHvmMIv2EHFz4
Jfuk6uw119pDSBfxiKWkKDDttO66xI6y6JTSXxQaUFhqkuYucbk0hIwFmLTXI6gI/GRphWdOGO8h
1KCVaVFALauphY1cAr8bXZ7SBR5lYQn9jkb+bGhR/OrIF8+0k0scOuLQ51SHiiy5cG3duokSXkrP
iu+qUr4WhHqequha9c+h00ZfcBEDWm0OvYUxQBRTXpkN3nuqJGrdCO65M6uT6m7yIC6J7opVkgev
tAuDcxryuQT9u0fCbOrojgXEV8/DW0oA04rZorK1+qxa5UmDKpj6566Wfon/H9+alIOzNCUK2oZr
st9F6qlpjI5EZ9m/kd61gRSx9Mwg+Glm6U/NGzWg5Iq99OIVgMD0lA0OgXQ0yfdtRRRhhUxsLal8
rGf4VEa9AaPOvZ6a0BnV+4yMy6dKiHXkF+19eiSVHHqqJd9jivJnhdLVIhqksrES62tXauopLUsT
L9dCCZGXlFkJbjNgxO6UFnsJFZezIOncGq7Gq0FzWY2G4psbdPaihTJwKN3m4SlJcWkEIqKm8HEg
kzy26nRKN4bCHLpvg7vmONnBCZ1ma9pBeKKv5e79XMgtdM9FM3W/687l7GHX8UEhbPnoI15aErLt
LBhlyF0d6tkuiKoe7A9ljwEz7oeaVo/R7Vtc7J4BYCbvLjpJ3xonOF0Zd0mXOu9OpFyaKG6jhTr6
u7jVDg59zhd+/8UyB2ZEozZId5Ehu1Ou5ukumO5hXkrp/XbpXgmygxLQH1miXe5OSldeLTURe7+Q
HYAzw9n1NZP5tGkq/O5xR3hbTeCslPmyNaP4SncGNAaSCERQvKI5Mk5Uk248FH7gLZn0g3ClPeVj
E9gKBHCMEPSE+k8yLBvIA68hU0NTNuXRmNx+EXR/khUpJDlu6h5MmCWLqs2aXdy734s2JzU64RhR
62opJm5RLt67sNprRQUwT3zNE3SSg+W1189xsrxKLsa3oBLaKiO6ZOXVRAcmwmv2gVqStteQxBU1
3b0tT2Vhx+8IAbWdbjHCtdBFfMXpNfkJbeaKjkuZTdfvxNDYSwQRYssI+02jO3CvQudL1mCpZ6wi
mPdn6npInAHcfGG9+CmKc61R3zR1UI6diYNez4hbMDrlYdf8SNvErJdoLd+UobQeTqS/Ww7iT9Wb
tCSKsbLQ9WxbI7Seq0m873vx2XEwaNFKvUjFvPRdpp88W1lHQ9vQAx7084Du2w71r0Cwkk0mfbn3
u04s+RqyndolUH7LPNw5mhrhUGiNU51a3GTxHdxaeK4BLD5nzbF3mvZFq4s9jHtjSecHY/JoXucb
L6tOrtC9Y29H8QYLN1T7MapuChOIlYM/bu84zD/d4g+liH/IlvTa3Ne/gYrzn2wi59OjqQjreb6J
RPZG3sVJJ8sDHyQqMEFs5ddKy16EKqN1H+nOHkSwWBthFGy1GR+fuU859/bGUOUHV23ju6khAQ8N
13iPWvU7UwH3W90ll941fGT7xh9BaGYbkKTmagrKufdK9kO10ao3k5ol7fIfTR0O26yrX6jZqqit
wrOKJXvPwDg99FNNkguztgfPiIvOa17NOrQ2VsmxESbogQzV0h++bZzhXijfFAdSnwhkhJIIdeci
KBMNCYwW3UBSCJL+UIo146pyGx0/JxEO+lBn3xuUIADOvC9l3FvryeXq1nQce0WnD9BZpJz2P2qp
ib0j42qPJ3pnhF7yZuoldg1AF2uEnxsxKTHa0IvXaIWgQUj9oCd1ej5YdtOsdVqkCLG4lKpJcKnz
JD5x2thrieYiwfWdxXwodYH52gwdVr7JwUEVEZYbs4OyUa6ZDN2DncRyFQx+9ZxY8S6tff3Jjftm
FVoMbBkq3yJckIehsRtafOiDELIm51btl5L5BpaXiwIj/UthTDmfaZ7c2ygCOieCtUO5bSdxYa08
q1v2ifucjlZx8XRvPXNIXWrAL1reIW1L/FuI9FXKOlrLND1E1KdJiA3eLW0T0Vv6ktSVcwgMKFxj
QZXUb1WSrLPMItbPMu5V0afboOqbgyuCbgfyWyxyao4LPYqyh9YK/6CpZMp2cYkdKu++wwRi0u/9
IbWWwmJabRve5tqSXbCH60DTzm3ct7K+GFFSnEPdWNO769DhVTkxit646Rz9GfpQcMSfH2/dAGhA
EmlUGc2hvvVkgqyGFgGyG0nqtW1p79KYbE0KPOnKUBRvRygOtG7kcQi1nBV66PzWZO5BRJIqd9OG
O0VXAIk0cUrqLTO8UFVfXKSO6wmz+NzKg+V4B9M1gidhy/Jh6IRTuBQyOBkNimK/Z6ZzJ8U6T8Kv
DurCZQ2XYtMP5STp1fEAk4kVlzWSMjdH0NN03Qorc3L28o86zKvX2Ghr4pnhss03odloPyxll5Dl
zddjGYxYlXwzTgcvF7p+FZtIYOZjeV5si9pcg5k7olZO3xu7XtFesp7D0jmMHnwhoZTRolCilNIg
HhJF9tlbS7W27WrrZ+NEqxQn0kppm5IBtAoMcnBwh3f/eQetD1KjfksuQYOvipu0Ix04p6iPYc0d
p6uytZ/v5fBDrYDyQ+yEz8akeaVzq6xQUKKgqbQXu+uOTF68a2JGd35mci18D6sTFMhRl/hoY5+o
cReBhlSyeEUNt9l5sqj2JPj8QAgd3R2TBpyp6xb/FhHdmf26FxIq0RdlK8eb2CKRSDdCU1T8YhQv
nIz/tSGQxZX03SPUaL7bVLtQyU4fbbwmUVHclIbvVdSJtgpCfMFlrR7iqJbfh2M9mN3el/APx9bQ
jglgjG1Q+8/mJPDtICQfUe8vW10Wp8EfF3lhW88kkfZX0xr25UAmWtAgiCCkVj8Dg6qJIFKcPU0V
EXn+Rxzowdrgqgvsr9ZuFk3dhRPI7lvjx9eU8MBtyS94mYKwuorqxcbgvymDstlI1UQQ31n5aojU
l3BO32C24q5AqU6URts/4uRRVl3gqO/0wyhoecXDkFW67RLlLPQxWef4kt7jtFgzcx2+B1WnL8aA
iG/dDyHQ9Fa8JXC4X/ShkzxIPO0PTs0wJePCq+tQMwUn2axzrC96R0FPcj4/0VzTz33fovJBgT0i
D3m0YgABWGJSykjiWWmZIfeJjfQN2LjD/xjeUNiKV9l0HwyquytgN2dFHcDd0tBa60JJ7qBivOfE
D6lmBHn2nRqgcZlv4MfKE1BzhGpcDIAjldsGew1ioVTZjapAGhaYuLxRqawBF3borHnMMrqvxF0r
FPV8iGCp81BaU9nEUiQ7GpyV36CpnW58xQGN26rWOvR6+SwJz6hRElwoeE6DLO3sdPGbMGvKGIMm
1k5pEu4X+mQTFaZxZDhiLQhSq45eGgd7xXGZzfTWlBfcWvSvvUpEX+KiZpRW9SQxG/qwiXVPgO6I
yP5xg/N80yn5l4aEnrUe1TX8x3J4C5TpVGGWZ9Prk6uV+MZGF4FzdgUXMwY/48ksRbGW0IFQArr9
qsv98JVZ5ZdC6Pnaz3Jr2dVV+WgIO1x5XHQXpdDfx8aPrr45RldbBv2uG+qPaNJK53HYnEqj9BZB
h+omKOLp54eMJ2uUbjfkI960vriQ7RjvlBiRSdDCs6xCzV5VHUfv0DwZ1rMcsLfoXmU9caVPV72M
zB1mGrJOKIKabX6jBTQ82Q05KK6NrCyxnRtYmlUqhXLPNW2tNGlxjjmFa2q4Z3SJVI6Lztp0e/1o
KbBd8J8sZ6myWqbK3oz4Ul2LMWNs6/3TlNQzWAGEqho5aKj54VGoBjQjI+Nq74zJSdb5XkgOqBEB
5yaZkFZ+0G+Im8TsZgwo3rsPgwzh5zprSTc2OjzBXMLesTSE6Kje0WR9DxKciJqJ2yPHO3bOoaqu
FIvjrdAQAlhlX68Lz3jlC+0XWVUQtdR+oGLxobxFznWyVpF627xWvTHyRgl0zByLljXhRBdvwPyG
WcC7jITUc/2e8KuiJG0qgd1En3i4IUDYF1P0l9QzVOCTKpoG2bIJsc2UZqB9Y17FFayQ75hDfgQC
tXSV1AxpTeYQWVzfK1X195T2Ln3eddBgANUqeCIWJsOGY4bhL9IaVANBfybHxL9D+d4MXq/86I4y
HG4EfdcP4NZw0QisNtqgelHCzr8ZxfhM+yJet9SGL/Gw7YtQgh+NuqdMzax3ZRxKkivR/CZqXm/y
tpYnEMf2qo9plHsvRFl4V5Vs40VK+vMTVx/y0bUAUlq+GCRnnU5vK+LnHefQMLri3JMOd6Olx6oq
GahnX0fa6IzWS1UyKCG5m5O8MhiLPrb6FWoyYytVWdwcX//ep93wJdajvZukLUqzePgSEaEIpTIE
I2kz45jVmaOJMhycJuQempptFf2MQpF8SZTY3+AKVYEeesWysOoGVlyLgY+CES6o3Lpz0Qhu+Ia2
Zs6Eo9fke+i32LPad4TmzJAK5ZsJpGDl+X6xsXT8LpH1lZBKZ6+5qrWQmqk+1xRrAM/0E2SuroEY
VgTeF7ifiB0RW0iqP2qzjt6Mjhq1lG+FnKhnMWL+uAnlm6v17jYnZRv2npIsUTjbO6G4ZITg2thK
XvOeh0+cBmg7e81W1Yrx2lTmS8NAhRTu4StlmGNXOCvHL6qjYlFH0iKqgl2vvs1Q7zqEpTAaBJ73
dnFUosJepZoSHPtRVxemEsSbhu7/tUsEONm2mk6r7vcJ0e+UpfezcZ3FmH5Pqz6cIMzhc9Zyavbq
ASNHoB51+ew4BVDboYXMPZ1mmVhTUKrke1eq4hYY0R+jbq+y/hE61AczJxRPqYXFX464b4UATaSl
cluRmbp26YStSz+h/udm7j0bsnJVtyicCpnkG8AS9GqUCsfE2F4tL9Z29pD0TL29V1tW9BKktU3U
Xj+U4/iGdxabNgCZY2BUD4WrwjJzUVIU7qBc48Y1D42rjUv40asksantKK21LBrzkUQZ4o2Y5Gqz
e7hgdL4pQj+3tXsLymoej0aH3tR20umD43xjODXyJa885VZtXgw9+tl3VQ1ynDxwpHv0aErzSAB4
eZtvNKq1hq6UF8dHsuQE7gZqnn+uFbXa+iEmBbs0lZuP0mdL40eC+FvpIpTvQqRLrwaJpDwcdbCf
vWhMXvLoYCTjhwhCg2u3QS26im5ZFRZrbCXNLXG6L4E0oo1QpFwibhqvjLWOVV07qwzn04g46DaE
Rn/r/G+9JSU2Fi5DmoGuiJkwSOKCb7mrys1cb4nymm7f1PdTYk6dOGeipRYAN6jtODuH0m9gV8Xj
MbLtawZSA9tJRkc5lft5dMzP45wIQxxzQ8BhxC/FJKqglN1E3+3etnfFBOUbMBYZsvyWUUFe1aLS
OCsp5TKBblOP0VbBC8EQztpWJDNj1OmsU25QjrSdLN84sd2dzG5TWowyalUHkjPE67RO/SW1Wufu
hQm6CdpJSNmpX6kDAcopEYcEXmVMiXL1qMT5rrPxVlnGGYSQBpjOiY8w05jP9e67qvCJk97ejIjy
N0yuk5NOIbzTOQgxLPjrgE/8JGmBLqPNaNQux7ywXrrafut1r1+XKVeSbMSmH8iKs7R8D2zeScok
YG8LkFuMqDe4Kf1da9UXfOL5czqA6tNbvCN5MXxjcI4zw6vOSVTxgyVUkh5P89wUoflBCwJMDAIF
6C/RT9wXPlYZNYQDNmmGpO+9QAPDJcYwpFL17Fsk6iuM1vKPEJmxXvvBExrseJUl5VqvFfGRU05e
MhWLb43vEOdVuTe9eh69HpNI45j3yqGhg8+vUix/V2jph5vhEVOQ1N2DZzlhvRs/lKcKtuQeAa+5
wZKP5E0pGDxKE/wKQjeiKB5djn9raOWkwVPzhZeAAG/q5EcaGt8iIzJOYQSK3mm4bju1X+1cOxxX
rtckG0+j2cHoHzSQQbXHzF/bSUDkuI22Z8gF397XD3k3VN9J3v1hwGB6z53KWWA/LZap79fbuG6i
sz8mePOwRLRm6KwzaCgwr+RiaigvTdX2aJt23skKG6QjyO8bT1mqYa1jQqz7DdAtnfRQo0e+CMyO
6BHrFrZKvY2o6iyYAQjTwk/gui2i7qomoFhENQUVQNe6VPh/MQ9wZdAcaqpGC1nBKFr4x6aIvEPR
iOA431jwQrb07MJz2eb0PcXgHYeo9I7adK+RI5q4Wss3nM71Rdm/jWACDi0aPS6aRvCSFmiW1Yxo
TXT0/R3yNT4Ps2Y8k0h35xbJcIRXbK50LWPcrKCHMWMzPQm3/x40uGd8z8Q1S0N+FPxAUpT3NH88
0azJQBvxB9nwfSLzimImxLCRrLFwHKXXo93PtFvTe/HeHlCsI0YLL4mlpFR3nKNeeQNtRrtYuUbv
bEhWL9Y1A4GlUnPS1HVpHExGr5XCUZ83sAsCxzToUDZfdZkd48YInq0YAZt0UmU9iJCWv68NG0Tg
FkRtfKaMYEF7EtRIRUeL1nEul5bLCJCzjLgnzKX2Yeu/Iv/ml1nmDl5C9cfYOUSK0Va1VBggo1qD
jsoqmhVx0W/5SD+N2jmVneBSG2g/GwEkME7zfqc2SzpQ/G4iXQO7g+NKdd6TIFeOMK/2bYChoq84
rGkctes2C6ZjcZqOhvzzJEBBtzY3dhP+NFUBxawYUCPgEvp/BD/8nxhusjMNeu2mblsOtMu/A8cH
dYArYeWQmadzUddkFK5DEwi2B3phEJ9k4f/+3v+v4Gdx+2T7Nv/8H5a/k01bEwMhfln850uR8fc/
03P+3Obvz/jnOfpeF03xh/i/brX9WVw+sp/Nrxv9bc+8+r/e3epDfPxtARxrJIYn+bMe7j8bmYr5
XfA5pi3/f1f+1895Ly9D+fP3374XMhfT3oKoyH/716r9j99/03UCf/77P/f/r5XTB/j9t+eojgDF
f+7qz+1/fjTi999M/R+Ga6km/l1DVw1tSi7q+BX9/pth/cPRyJSHGmuBilY9/nd5UYuQVc4/oCpr
hgOhTDd1beKdN1wqp1XsD8w1x7gLn9ckguW3f7+vv/3//vp//lcus1sRQYCbPojDJ/nPNBOdevKU
Lc+bgPHtOO4v/OzMjptYxTcAj/dajpWxr+j+SMbYXAtrldIWUjbmKni3ygZTbRo8g8t5oo5zRnnD
mMU2lFM8CgJ2WuI3RO0+Ys0cKEX09Ybeo/vgF0qyhaw2yEvcLRl0zoNh5fc2id1LqHTOg8Rm0jKb
7iVJ8F3afbzNZXFVxiZ4avIQv3nkQf3VQ+thjqXc24mMV/Oi2slwUzUZ4upEXhlLG49SGzkCMhMX
W2wbjyFTf8ZWMVzmlYrwVjgyMR8QccfcJ25eHF4boYX2KPDpXK2++OIGtfbIVLM8Dk5EVul041bq
NM4e8UbQduUw08dHLScIsgLHgImX+lAZtC/diAYuhRvkI3r9gpThhzV6w6X35UCPzkaJF1p3RR/H
10CcCsfwLq4zfkztricSOHCSiO5RSiAGEb10IDbz4pBgI5UjDv7Q2da2Hq1bdRRb4RdiLfk/XA0/
fNjT+4LWgSln+txezQmASoRxLEo1ARcNSKzT3edKS5IbXkr9YXkfmgXyr2Y8fIfPuLVxOD1STVv6
3hidfKeOiAvp1Ec5QAkrTXdYzp+TUUS81RsQfU0iuivY1DdQNCrm5LHbBbE7PKpUZT4b6oAFp889
mPqji6zxmhOPtAt0Teesry7btvNPRdJ9dQkifpXec2moxcMKjOBODXM3L4GERhtjewGBp/JNDEH+
oDLinkorg8s6ivxht45xUEOqAVQAUUBZ7lcV1/+K2ROBZG2TPnqGZluGi/gCuyx7FBOyyooSqL6d
lT58IlTjhOudFYxbZ+QfU8WTg574kjJwNkMshtcRvvza8NAyqsLeotgaXg1DBptB14rPLdwJR6jY
9s1TLfSkata/ml5GbY/hyzqzre7VHKAwQug3VvNihiIPd33UIOampFpalnyNKzKUIieFxTtk7WvJ
qPqQgiL4XLS94tVUJ5S5WqgLLIDiFX62cxqkwghDjOIVclh50RPxPi+NRb5VqHKfKKeQBSma19To
9acqg8WMTOG1bqxuJWJ90jR+n0GRTckkpPGeszJe2JgPn/M8zGBW9gcvC8fb51LcfGgo4M8TLkLI
5DVXGuLgKHcd50UgWqDHYtfeDTHEZQiATC6UENRKNy5azYlehZ/wU8uhOWZ1Eb/aPXlJHtXp5bxW
z/TmxATr2WktkF38MAKG11dHxJdRKfiZJH3/jJrlc5XXiydqxxuZepR8o+Zu1DrZ9rUHBtIQl3mp
7AJjIVNVOWRxGj0VobfVoqJivsyh4lix/2LnyrDBE06vXXb+i0flZJ/R+lvq5DY9BTbuysRGvmRC
LSRL2n3xsfw/lbyuAkX9hX6x+2Jq7wXYx5s+UmAk4+DFdqJnBFn6Bfmr/TLEHBFh3feHeaXA+7Ii
kXxYC5vQ3ciyXsq0xpQ3SioMrKOzlL4wpo8vgd4+t9PS/JAYyrUA0/qkjVUCPSCtlobvJKhP9ORl
iFIHuYC3jWnlwlrP2peUNxklfHaHc6c72kS3yan8lanYNkP50gkPDHLmdie7qZ+zKq1w3ufWyuHs
umVCiRshKi2K9i0Z7Xn7VOfxS/S/2TuPJMmZLTtvpRdAPHM49BQIrVJXZtYElqWgtXDApz3nBrgc
csBl8Yv/tSDZ1kbrAQc04ySttMiMcFw/95zvjPFHX8spymbExia331bxvXVUtw8W7rVTGthvxfxs
+bF+NQplv4EE8Gbtv06t3T0pXOdeul3RLN5sVzpvEnIdbPJZAaRXOaTwoc2NU5ou1XUs6yGahTil
lAe92SwnwrYLqj/ZM6zXkRUp/kPV9HsSi/lJBQKV6v4hLVkc50rl0eI4FQN3VuM44VuezwKpdYqT
ma7dmR14d/7rWybn9N+/NbWJPAqzBQHNr/A7Vx2lzoimlAUqttrg8klPfjEXl6LJrpOn9LGe7ABi
egy4JBMnNan0YtufgtCh0XgV6Mh8AKrivU3KvBtl73X19VNVxmakjMzeQAFmtrx/QO6gxcTPopa9
L3jMhDvnMKhjbyf5vqMw9C2nJTrxyvpYOWW/d8bhIcdR9l4ItmioKTCkx3U5zWxAwrSrrRYPqTGe
nfsHfKXj2V4dfvCv73f3/5ox673jUOSUAA46VHNDUKJZ8nABHXhrEkjtkxx/qy4MclW8x4S2bzPo
iLA01fSeZaLmMB+rLby/6X1qd1BmZq7kHbnnjA2IzPOHuaL1qs9ENCaYA4y4aQktLzbRwDJ14G+v
2VX3fsZOn6ReXTWvf/1QnlO/4Eialpp4tnFq/PMHf+6BfLQmjGud9QcpO3QrzxUPOOnqkJBVmAEH
+MpckPhBQAWSwfH9XDfp73yW+ssa75Jw3K/7BDtr2OUz/WTEs0KertXV4gqOn6gF8ymWh4JrzjXj
QQCh72LEZpARJ5pwNLN7Cs3aK69M/rtAwjyaKBOQobSKBmSWfAMRpzhwBxYGomw2c+DBb2/IZ9Yc
/lol4qNTXkRxhvhCt8Lbp+blvFieewmK9AwdsozmtAveium54GsZUhQ9vSmdz8SeFuLDeYJaG6tw
LVL1fRDjt5ysLuK88UvvfFdbu7YbbbDtw7vq44CTzE0Rjoi1Qq9YP5uGyHdfj+vFbwKiQWrqonYY
+ocGOzIp+fyQNSaRU1yHj+7Ag3QsV5JLo4J22Tvq3RxPU6p/0g/mfzmmy/9j2Ipgrr40B0VUV876
MErlHrPC6vYmZaovULrnULSZ9ZO31FQkXzMVtbgiAWSsluPBFv9R4qlbVXEIgDVC2BmjUk1XV1MO
qJNXwAkUO2qa/WI60LA1tKGC1rc1BFuoVrXZFqVq3Ei89kngiLDpYrnXU4TVKJwMJ78YEGeAZDfn
xM1+YJusd5ILYeTi+iAQOwzhEDvH3B6rfTUoGDIIlkY58HMdXuqRcagsP2S5PJe2LJ8G0HceO41x
AoDldtVubY0/LtaEyJnLZ1ta38sh+ZPQtrS683mc3He3Z40ylJWCTlQ9rL3NZ6l8GOx+Z2TThaKH
usDyIuXysqbeT/QGFRrtmrAUK6++HuYTiymq1xAjI0P772p2xINbRqoz7Z1wlLNDq2VS031G1ELD
0iNPl65le7DH4oyQixGsTwW35wKpZy6JSaybKmYUmDMi5cuy7nzkv2iZyvaoLOw/g/zCCM88Nlr9
HTAIQyvxMTFwq+SuLXNmjBTl4f7hr28hBVihm5OEmMFhhDletJuF1nPzhVnchthWG+HPFl0BPaRs
dsBxMrD6tXsmkTV+9PpVnTlCdvMS7wwjoZHCxVNgU6pUr1R7dHmObVCpd54E5qabBOgEhIJdiojC
Ts3OL3//ULfvbWFVO9a9zQmn0D99+Ou72AYk12Ev2eRO0ZyWqmLTYZd+fUriw2pqe2t1eR8uVN2E
hqbhCBb1zQY/UWldsSwWYtcoczOv9Kgt4qfGPBsh2nywTYcsh/nnuR9vy9LPIdbiaZvNlAK2+BKn
Sh2E61xUQfmdQ0HIravciV1PIrc+TpgNZwUwJMMsLzAIeugD9Ntdl1SXeAEa+5C0VDr0a5BCehP8
uZpHLnl2+1zE2SvbsfjoVePGp26SVTeb0XxQJidRdgoSiruX3LjKlFxSzBHZaHmJx3Zk52iVJzs+
oSd0VzlUlP02sx+6oyO29kJdSgP9Xmf2z7QyZWhgRDrFK1ZP56ulQvAUFOpG80L37BXD2XHOMXLs
FqMKHiHDtakUKXjYjPWRoHgcxjMVE0vaU2LgyuOy4mI0eKESheIqm8y71Wr73ThLPseDebcS89i0
7ZW2iZhiiLznYofnHmqmvu+wx4pXqM1DS0zj0daKVgY/YgDpz3McQLQb+uSRnjDMlYF95FyXoSXG
e0dEFo3SLR79YTnx5/L41fVzVqfF1Zy1Yi5LBx7/PBFSAWJNxLgYndrCjel5O2I5NAtp9h9r5yQb
SyZTOOvm6s1m/dBBhNk5ptFFZSlPifbwbGq5sbx5umSJ93OyZvOsocdvZ+KQYVpJLlpV/zYGBC7c
mNK6tQ6AgyDTnXg20S4YL9+cAZCvpVvgiOVaY9NpGxAaDNMWU7VjvhYpZmkygZ+uU5Cy7J2DmUnq
z7C2bYUncTm0kqYYoPJnK7u/+1fDI43YcV/U8TWbF+c8+XQexIwFMqcCYTRiyHwDRqy26TfmOI3b
OJ7MCC9tfCMl+IEgmx1W1qKItnfQn0uFirmO48HP5ltR0eXh11iWsd/QLpPa4VLqJcooWz8ycInq
AWYIee/7h3iBWuI1YsZgwd03RSyJWgA121HH3MGUmnkVpSezLd1rXAV6j+nwh6+LD3+ai6MBgAgz
pp72uOCdBxGkn5kRZ9jmeU3K1MI1bZqAWYv5lgWS5hwU9MtfH4xOkSO24r3R2xuwEeMpaaohoqQm
jkgSmSf6LQzCD85tnCSWoNqKx1OQHTyb2w/1jSgKvj1HAYudtZ/SY1qPN64D9dHl83+1NblYHvZ1
VCBQb0wEYXyg9XMFM6riwbwNlmQ54nTgtc2m08F4FhG8Sg8c8x2booUdLu1Iedt6jzxcb1ZnX0BR
TsfJwn+d9f6PGV5J68dcXVIjYyVdRaJbimfXWHaZW/RYar0rI6LGuw2qMjMa0A7WdgrGFEllPfkB
Tjeei3S/AkDbNPM2tewOs83kR0FBtIQBZm93BBZ4lY5ll97woN8gGxeHbm12rkoYIxc5b6AA1Fy0
eUeYgcLtlQ77yZu3vlycY8dQFA21/Ufdz0yf4hKzRWAPMG67WbNjfCcHn2mmYZm8cI3KX3TXR8ri
scSqfuLCgmZD6L5Gx2jl+FapVYYeN7f9mNJFrsBV+/n9n5BTX9Am4cJ6ejfTPkaTB4pEtqxd1ECh
3trKIVf8lGeu+eC09ov0pXsuhP99gfJBVVA972SadmctmqtZDO5jKdbgQpTl2GGqm7j4JpipVLsU
p7XtL1AO2gPpKIzktH2HcBnKWWMCaJIURx7PCv8lXgs3cgsmQ0Ol9Q7kQcE6ghgodXcvukjbrbFy
VeOTn1MMQtdtQQeZs7bp2bSoyMvz9tHjs/KIL2Ggb4OdBEI4J6VPXW3aqxtIRA7xNqdheBYXfJ2C
dNI2G6hBMscCD7zDyioFBEARDMT0dE6u2IZ35uJ1uMa4IPl6PVCL3B4SzKLTGPS3BMhUONr+RAYO
YthQsSUMgpM3Ya2BF/LU0y30OEzLtXRLGQkTPTtO2GKjIVw7y/1cU/kFtkYyHbmE1RL1x29MtbXm
9rdvLJtZW/a5g/AmHcKWCaJXa3v4LBsvogN5N4iyP83r/E6Zj4nT1/lp5tPegs5KbCn7rBYschXs
PTq3xjCB73Lz6gQyE31neuXFLb0nRv5X/GY/5hRGizKX5GlSzTNy2KEz03aztJWxXWzjq88YNHve
UZ2TZ7z0U/8Fumh7gOe5hGVluGeopkHkaM+Lqjw2NsaQ3ZzO+LVkq39rlvqfPjy7Y6EPbu8W0Xrf
ZNtJaz4N9iN44+HeZNZtCy+vbiOtLtQYJPnR8u3Hei626WhTEJa46DhD+mbI8shO6EId0tFtPzBl
fnHsmNHaD5sm9x77xh6/1n4Td2P5DR5TEGbstmuQn7W5bthevtVN/Jt+bK4x5W4xqVLGj/1Wjbql
6Uf5uxEjok34VBawdCwSl7sJsl6/zUdpfIz1loxdtveD/HXIll1lZeLFnNhdQTRjXyiGP3kjv83U
nx1bk2Ihnt9JHySHjrQAEfTmUMTePksAUAkPZFhnFcPOablhEES48DrCSYWuFThQLGuv2a/DS8Nq
MRLTIFjZcrIql4nJD6a3Vq5jOKvkO4B4dTCABxoGBCDnThNz5XcNNgcOtVmx11BEP/LQkBD485kw
SqLVOR0ZN7up3A7VTBluB5I66eBuj6PJ2WnhpYIsbizOLsnTN0jZdILFPJoMDnOAhwUFsYpVX9tG
op1LEAXlb8+tX3Bnrfwdq7j/O0NZecQyZwqzuP0NgWeEa6U+q2RgcTpzoAZHU9pPbqCuRr6ekUSn
Y6AjX2Zv+l7YiZGQGKGeYra5aFBu6YFX8Ww6wav61K022Et9j/t4LMInk1mAeqRQTcGl1bX7XhnP
nY6/3Svz9qIcP5KALVpPuw+ICR1paSb7RSKsEuXH/Yz9MP+puX5FgxQPWPBCBX0NCTiPY4LhlSBb
xMYmtOT0O/HdndFgNjYceXA88dL5Xb1LAtaeVvt9aJ3n3KjNk2EGL11t/1YGR301zhSd5sFGTtrY
+j6XVJ/fTVrrd353oFjqkqbgr+LSz3Zmv55cYLLHZgL6TNAePqWxV6JmkczrPpoz84PMUbPNXDw/
DoBH00q4SXocEkRQ1oSBrVJVSrlSKemLxtqZQmFn5ftrGp0p7HsAcf04hl43ftqTC+BR4nIbM950
DRGOlIGALgl8FWvfXVfRMptS9MODf4pabcUvZGWfUtNsT9jKi3CgQK42DxT2uPAl4zHyzOa9TmkA
R/D/WcTLTVAnEhE+Ax/FMnys+vpA9WSOdQOTTIp7IIi5x6fl41iVbBLd6qS99kTLVHDkMBLcpuEF
Jr3cSbfnKcOquWeNYVq+Prr2ISiXEOsqo+OKt1EWeuvNmI/iXl9Yp0eJ1Vfv+3yBrecW+BwV+2Wv
tq49/dbwP/xwqDlR+6CbgMV574uNhMRcl+yRL19EJeej2zfuDRUBt5Wc+61rKLyBZfxUpGCd0yuv
8ixMBw7gCswgKq05MQpROJhY+babnee5K/uwMHNYWIyaYW4UBzhyzQsNH3JDBFNGZmNd4nI2N9qY
k20sqWpK+i+VBxYwsvQ2dfU5w5PxNBn+77FzsH3O3s8+G+/os5hyUr9boVvsFge66uqselc6LR2J
fmuFI5Vs+G9JIQ38yuEvdEVd+/xNz2VNBWRVFLyt24b+UFou64TctkSiDMUw7VsfE4SQrRfJYPiy
vf7bIvl5jDMA3CwImWkyb2BB5huxrsOWd2O6Dyic8x3vq44rzABB65yV1b+nsfsG4CvYeojnkU2R
oS6Vv5mH5ji7SYBLka747GGoMR8Peklv9erdmpWv4wrFx6uB/xHrYZKq91NKyYzBxTwUwTDvwfZE
MEwK6pDwKEKjpDCbL9p2qWBI8ZnHlpM1KFGyfEyN5zQIfjc0gVxa2XAQruvF6IbhW/YrH1beYjW2
NtfFgcBNis+oHttIarc+2GvRvWQw8vCCR0UC8H1tsAfX/ejAuQO5niIAdshVqAdOd0aPQWYWIoRn
RpA4gRWndAXZrAGxXfiQCqFsQqHstsBckrN/mMmcn4h8YmQWQ7oj38XlvVmtw0IkYZfHVrsnaBeE
fcMz4e5uCFStw6mPSY3hYLvgldmaBL0p+nTj3fTSqv4FvVmwtyrSU+C7xyF3FxCE4joVCA1AxB59
+WhaXLK7pIN5f3fBjFNFFERj55n6qTq4CyLOWnfuAWXhd5L27Y6Hzm7Rjb6B16HhTfnU0pglfl4f
0cWul03i0AQgt6nvYRlOEkx2qWCaGblgjcXSnAG9/7QzwlM+wpCVuPUOiisBjHJ6Zl7sj9g8v2M5
evRqw3gjMCpvSsJSHgvAZxCKtoltOaduClvi5C91o9w90NUdIQknHAzfeinvODj07AiE8Pu69MSH
DavadL34DTLhPtVM4cRLxPOltzWtrYNBIaxREm5Bhht5NTtkexatTWuT3lQmL3xrN9jQJO1RLiEe
uBd2L+/ZF0zGFT+E5x6QcFEv7f6jgZcHfCm4NNaYnpO2YikWr3io45aFmddFKzn5aNTzJcZ9OAqo
XTHrHuIjG2sqP5P7vqzL4icPBsS1FgHXf7BWpDj0lzGnmzxT1tZAGOJqOB+8YrJ2nkpw8oJJz3w/
nGb5jCawbqzYN+FKO+we1hNzJonDhBeVVa2/COsgcqTqMjLU+Za6dg6lbuSHciAW2XNiFxZVl92z
M3j11iqWNWzz8T2lC6WrBsCVGf7etGFVnXb8fwavvYwWpY1oMmAncciWxbh3Zjlei6IadkVM/rpu
WCRLNFMJwqxRLeU8v+rW/mz69cLuHn3Crc8tZ1PIDNrzxm6Al/YYSr38D63z1Kw18nldtCbuOV4c
/qpoyXUHbiweDuou7U0Qs7jQflJ+xPA6l4jocoA6U2xgIxWRNygEp/nNLMkal5kfCm6FYH+LLPS5
PNTJQWSAjap+ELwSeEcp1ZFGcuND7TQXkv1waTL3BOjy0I/zfTjFJIN9Ow/t2ss33WrhzgmGZuO0
5tscx/k5m9F9Gn0pM+ipGcXeNNrW+LhgxMVTFhrjqvezY3BapWFVIsD6zB2l+9lbCNtJSn58SIIL
HmJBmS2LjnVxYefEuF8D92xjIgvHmJAaIzEtf0SaXA3RGFtxi6oq/pQGoyz5ZjJrCV4fgW3Hzo6G
75FC5iuv+wFufkvhucd7lN0xCwjN/wq7xIYcFj2tTj9FvqihRiUidMn9EGXv9jl4yDkY6seCU8lw
WDJKrlmJfYXpU50CCrlHOhQiHk7eoZPdjSKE9kCKMfSTJj5thfTITtaCEoJePLOsUzjr88+egTKS
NaMGt4gU+UP7odXFM29bap9qtu3YIW0uLCa809n7sYjuYKuGfahOO9RXLXilB5JVOg/caolfC/Ns
B50LQD+7qa6hb9GmScnmi+WXycbkjGUWix8JBIK/KMnd0xEkWBLeuuGOaQhgXxQBAzEM6Y1MbmmZ
JpuyTUgzazlfSr4blmv52rdSvtJEurfNhiyb034P+lAFNRV03AnRzSFYBQhPcwbjkh3tg/QNTfaM
L6TjJWBKrAC2Oa+MglfDfrEMIreJd/A6mngyV79WQzdt0bMfFuFuJpt/mjdV/oZegTdiPlCYPSDw
vWdtUduOzZgnlyyt5Q69Pt0sur22o/GRtjxhcYxGdVYg5dsDlQZysimO1W9V1eU7wzfezHsPY9o5
XxODIHHl4NUpbN7uejzPosY7b/QnRSyUCErBQN9uapN8FiyQY0L6ILRmJpgx6C7gWwDGLKch9fTz
vC6Roqb5AeECwsk83AXzGwLWq/aZsMklv68rc53ZJeLIxujagZ1lTe/sYQ2sPFMgN2UAyLYtHYZU
132fTUQNvwooOlbDlThQvyXg/U3Ec4OOHYek8WvwClx2gb0Xm6HLXwsBegRtanxYPN6kzO6+0dJX
UT1O7zW5h2y0nMMytd9TUkfbNMEBGNTDaVX4VXNqU/4yBVIrfH/EVe7JZm1NqeVSwrMt14Q7gftu
jXQSGHJeIwdHJgMI+bxK7hK9Qvt18JQ7uTFtOi9DSkr9I/0GPIsTpBqjo2lPgKefUEgzP//IbQs/
bEHnjlyW0FOryb2KwvnaSR+xRcePlI+TJD4QU4h/mA4eAdjKFCAjwnGI3FFJlJn6RetHpW2KnVG2
Z9+tj3j91u+5gWKV/KjusQ/ViQcvV+mudn1yJQDOqVuaGBNE3jFJpHiQCMEeoJmhUPrGpxt4gHo4
4IR2cUK6VhNOiG8lTuELO/2DDMhjTUxy4Tyomp+DLps5627sVuD3gfiJ6/Rb4nClN9IG8F5N908t
EZHY9TISaaj29LouZvmHxClYjKF9WbyFYJfA90E28X3qWqj4vn61jT5ByhuwbhcvLYWmHkHXFZa6
4a1BxOMhDqUPq7d3nd+Ywv5YXCQVRldzia8mwvZlzKc3LaD7JiCmfbOwLl4/WRcSLHSm2NU+cWmn
bszmrTfvQlL1UprJq7Zrsn+tzRKiK16gdL6nNryECnzTsZ9zc79KmqfY0u7z+6JozoP0vkjjBM+M
4MPgNsBIeUCeFn8m+nK07qaNgNek06nboGN+awaiM/1UAst+roKE2+e2rkROOzgwQeAwdeT0zoaD
4qxiLc68tFgKBtWu64pT6/hflG/bGwUgEom/pgkTwKODlIIY/xT4V9u0f8Eb+24EZonIuK1dCKKz
ZR2gd/0Z6pHdV7F++V79UhXjFVl111TdD3txWTiairK1t4CIh1W6cispT47avttjIad+PubyOfh/
Fh5z+LOT2xh3m1b3x9glJMBobEf0kYU+KPBztnIlnaO2fbbjAe6AW30mgdrx0GLIn10g3621L2v5
2WLh3xpkcyLIM98rqf39RLFgzTQdNkD4+1xRWGNCrjbg0UVTnptRR/HOUSkKJGS2hp3Wr05ZnOOR
N1mTAP4Ap/HYpqw8m7tHrkuLl4ryHoCodfaat8FHJtwHhOf5ucucZqdtEH/+4F1ddjHshnlJedON
Y2WNCAw7EbUz/qPj65nsdbEP4lGcphqzfWq/2FV/z9uxA1MJFQ5rF59V1UhOIFo6u1T8VEW+sFa1
CTInu3QiaWtoitC8fIBVgvxLTNs5//WhoLbp798aF+KLcdJwc80OwLVJ4PIqM+fCOjmGPDp9bb8w
qu1IIh+NtBuvwQsmqurBdAjlcKVAVFcvlEJU3KV1f/vLofn/raz/JyurgwH137eyRtmQNf2vr/p/
M7Tef9ffDa3YVnGlBp7wgLx4Hl2o/2Jotf/m+2hewrdtDzuya/2roVX+zXEoCQncwDRdaYrgXw2t
5t8sWzoOzRC2zYYVg+x/wNDqmOa/8bPyxzuO57oSA5GHP/Yf2p9fLPQS/K/mf1pQE/ogBavu5nn3
Y5w87OSsdeyQNzjiJVS4ZMt2asQFkuqXxs2KI3s848vLXM46UXgb4u39ZepW52oS5L1AO6r342Ak
19bBS3uauOA81IAp/W0ZewQte2AJDna+hKBp1YFO4nctrBK4UId1TfnRohVC0vob+Z7s4wpDv+pZ
g/qu84avHKpPE+AXssqvoMi+SE38hhX5SX3IGVDDluDrOej8a+G6u5684VA3j5ZNU0CR/eaQQVhM
7oMAZNb6wiOU49o452p6W9r8VZQUCqX0AijqPMbaimJynx0DFuuLbyb1O5QJXOc1uTWUhmLwNb5X
LZprmpjfTbO5uLAmIxy9V58fjXJlvvs+tD4UAMsb5o1rj/t1Gnm/xj2aU8uGWL1NtrvnUbYLEKMd
ohfSsQusG95zVbcXU8/PRi4P+L8eZJldODI/wKg91/54dmWzW4ZuJxF0Y4UrZKLsj/i/Ma0XTdFR
DtoPSdBCP5c8x0niQi6Sa+TN4gjK/neBJ3Yqiyd7HYn+/cysL9/9SFP6ngr/WFK65Krp4AZijwnn
CMaO61V+0JX5MtnFRjTuC6/60FLO6zKzhsiLpyUOdrrGo5H1R5FmNxImFFJ5AttJ6/xYfZdHMKbB
PGblNncYQMAorw6cZ/6KuxV6mnexne2b3HpblpRIEwQQ1yrIGVHr2KsNEJbjVHjI7NWHn5fPUN1f
s3w6kov40a5AwETOErLd2/5yBEhzcopyI2vjC0ffR4fLI87k05Jx9ZoohQAAk7FeGuzpG7GgDfY/
murXB68ydoAw9spJjvdCsdAYBiASk3kZ5+w0MV6jsgeo/HmRb6jCYreKmS4dxZtowYHjd9ThiKhK
8j/7JGRFhYmFUzh+KiVWGG80T46fnloVx0RUnJ/AjZ7FPJ9SQ6NlG8mTF2Qo+9I5aMf49Czx2i/q
nDTd1TDYgYllCEKX7tiwuGu2XHE+HFHu5lacV9/5MVFpEQm32ZE1JzFpH0yHGoR5Wn7zsLlVs/c8
aIZCp/pcoVsRwXnNuy5hoKPQkEZXgvgPvmkxn3nfK2gHYToHn5O7HBPET1/gwE1lc0HlOQ3TAHCg
4ele/MHG9qs3Vz5TdkHXrpd873mILrifIH3hAdQeYFinQcyskOT6eouUV4aZA7OsUtYvK24wQg5f
slnPZpw9eaqDwxUsr+jYMEqSkVsKuUJ0mcfJtriCosTXRMTC2mdOcJzuTdfkf3V97Emt6LbmfVE+
WiwhoxxnxLa3JMDvooivrQCp7fPWe3ItPdy7beujnN3iCaJO/tRyhJ96k/IYPMjlQzzr9VKInoB0
7R9IxdZP7Bhn9tALpjaP3l93ScdbzPSF66Qu744eKmq6hfYF1llstdPuucHjylnlPuRYxGkfcaeL
crOvRFuntoccgIyC9Mj6gsYlaKbOTCldmsY0gGOuSqqpiQB35w+5j3NHdUGxySuE8abvwYJhRmmS
6qfVmA+MOmmYVVTEeQzlyOTUrrgyiXra7pLVIddZsWG36h85N5JN6c2cfVnyhUJt7Dxhn2UpfnCM
FSFNuF9BzRTrG8m0rYBd4qYTTyQ8i0iAnLBs9yqnnMwvLnyUrmo9NbNhboWZfImg+45Vcc+y8Exx
B3cS60dRJS9zUB1SP3le8uBFpN5TZo0fhabz3Ba8oHOPrK6L0ylaAqE2lnUf5NqljMheW1yzVH1C
1OngPbgx1YS1c5jJLVHiesjL6kL+A1uB/c1dQAOkPDesPiD5LtOfnMM5/0rRRIGlkSqY8Q23NTmx
qxTbsKEj1bIZYbT7HJOk2KJ2nZtcmDrsuJ++K2toQmgGB19ZtEWlOEJ0WhUkuJoHq0UYXEuHLC1s
rLTtstuU9JB+6ZAwtAupy+iA4KkfZuAzV/v8KXfPwcWZnPnHnIvuOij6mYK6EVvuqXRmCuMbQ28Z
Bn6RfR9i/aLAsVLUxasmpEoFqQ0db89lbI1UItWeBAL+v4mglt0yKwaBd/MrjauHFO7ZQcE61ibU
nEpYtDTdCQRd2yKcdsVDANkun2B45TFGibGZdk6/Hlw7+2PcA2mJ+ak845ZNot24jnlzhIFtiUtX
qSW1Ws2t9zKN/SnP+IIUPztKUgmx9NxmHInY0iw3t4j/WE1dPVbQXTERPYF/OcoAthl/K07vOd3y
WbvEuD8RtzG8O1Xza5jqJz9hRztXKUTONam+iqBrEHawWPkOt4C+gqC56e6+CBk79S8rN9fXsuex
VvLm2Mdarqd86dY/XEQhAnEFbxBvGw+QcpPzEKjANcVx532jpgBngMdb+v/KcPyeFVn7+1f29f9A
hMuWwmHo/Pcn3//6n+v/9o/lf/8vWZWVv/9h35Rf/0sE7J9+/7/MwIyythC2A7RdEJT5lxmY6dh3
fQgwwgJRFlgkt/451GX9zbLgyQSSxB7rTJff9K+hLkZpBmSPENZ/eAamDPHfzMCCRzMjteP5ru2Z
DOL/8wwcrNPEyRyIyJhzSHpOBuneckPdOy4s1wX6Er1/PTJXP04nChNKLr3yak1MDvS0PfSgxe7d
kUBi5BvvxW/xgiqY2rzKcWj+ymBINyvPz1bJiwWhOZk538eGSOykQcHElE8aREMtfKV13tpbQCMv
YzoOl2zFxG/H6zdBqSKOlL1pN/C0h5vhC8CX43nF9UoV164QbRcOPC1CM6mf2ia/slD48CVw7kCB
a0ua8WmEPEhP2M4jjWxHQYsxhlQLoKQeSb6w2uyzYTDflaXXXO7FDzlwqHg8t3THGeHsxtsxS9jX
meVCu7DnQBjtHbsuiIc7yXs7sjIrGlO2ITV7IDEWF3NFMg74IBSldC3LEULi9sSTs65+e/YdpJWD
r4nTJsAzxmJ55NnAF0BnETeuV97daJcMg0cMr1BJknHZwnu1T7nkIG/JetFVbi0P4Le8fU3BR4gr
4FeZu1s3aJ/yGl2asCfghNKjQKoY2Z9p3z/YIrf305BBFrDrV69eseol8V11Wu7VAEKr4XeZqYNq
uxdlNh/xMuLJLM3XYfaZRzCKUgVC2GVtjJeKRz4YR52ABGwf6sb67GmG6GlxBXqjKcDlYnCCzHP3
vFJaykxYm1t63vas077sBItAYfZg7QRkSj2fjcAvd4OUxYNSvdhKTVZDsQJGU52WQzokVN7mLqjE
oj4ZLgz5pF7aPZpqFY1s5zcpEsluFfH/IO+8mlTH8mz/iagQsujx7i2L9+6FgCRBBuQQCPj096eq
numKjpgb0w/zMHE7T5/KkymkrW3/bq1VoAt9x14xLTKDneax7FIH9j4URKlS1ywxySKCzLcUysey
R/qwiBuZQ9ds5Fo+1slWTAHNaUJH80o+y87p//utEnhptwWm/r92y+Uzo6P+iXj952f+2iEN4w9N
NU27pyka6FmCAf+xQ/IbbDaVB6igIA2tfc4/dkjV/INqPA1Ealdj29JNfvWPHbL9FfaYAjc52xli
Ouq/EyXAlf1X4LRlcORrKju4pWkA/v9li3zot1eWtJwFg66TOLbwlltPjJzJfv8Qc0raxNv5+KV7
JtHkUDgpZ5bTnVIV7AFckR/x5AogsYJ5LR9AHknNCXMfZL4mMDw9w7mQKpIfuYYj312a/nYLq4Nr
+vAqBXkAxMrRBNLa4uWtDecukiW8KN5NXp0zZaTiLmC/kG/vGRxcah4dbABue/XW21IsIZITsTjB
siwarr06s/XMov3eBAvQRWhLzBK5WA1ISol9KtaXt9sfC1Wsx+OP2FpCkWwgDnf6ejCiyNGEagje
ZV87bx7VFXhu8umOnjzZdDGphR3cJHdbG2KGZq4Y2M72Eygi8Z2H2M+2fJs6g+3I5mW4zYgSdLmc
TH674mdHa8Vb+PMwDEtx6vWNrbY1Z9+fJBdQ/A664VVKGLQENKwioBZHbEfLcG+J2cKZbUfOR8ix
WNzFdk3FGS2N5HZrC2cS08gtHeRMBors8iuvpuH7yTTc22LC8OV0WCn2J0+R4Je4axpgC3OhzYhl
w6uYKm5HnLiHKkexKHlhb9sRHbHU5Vfw8e0JXBCf8K5ibgvuSrWcmJxGW28yGUyWJX17F8HEC5d7
hmSfi9HEFiihhrk/efBJ+FUpVJNMDHiJ7nX7NzlLe9kNOwP49Ge090fxzX21NYLHTSoTpSs+EypN
a44RqU8p4dZ3BSVyQT04cNPYvbs6o2V7ueD1w/03JAgiB9sBvMEiksur+J1/xfKkuIpL+R8egfvy
yoGxdMduT2xukodI2uXm7q0QHTjanScMIWClhfakLNA51NAhiuP5KdcUsd4Y/tipdnqonEEkojxH
muYb5JKCTB9epTP0wU4uownluH/2jS2W/s/L1XwCBm7hff3SSbk4le7vVVAZ5KAURz9Pf2Btkm9B
Dz4YqWkhCjGektUXmeyPN8tShi/5lsW48fSwCmKf0yXsTUlxOVc3l+Rjh/Dd7sgdIxAnEw+uEAE8
QhC94q7xyHapt5a2u2x/sPTDu7z7+egVwCfC9b+5RDfXWcIyI+bo8gkmhX8Pqf90TYe6qUlnffDU
aTwyd3hzN0TdV0tQh+FDLE0ZXoWgREU8ZFiInpD47KJmr5B3OZ/X4pf6XO73SwGUw6VfwQBZYrSN
xTyc+C/BxsFCX+cikc7+tJy0C+MtrqJtIm39tsPo/D6czUuEuuSRDHNCF8fyB6Z9puKonXKjCROS
ReV35GYYi33bJRC4unNT/kDAKX78Kf29nIMsdjhaeb3JYMS0ns+7PGvE5obGCd/pzjylUbvafcnp
L6Vd7cPnv/xjSnvopZ7z84Mt5E6vXD2/8qbTTGxyeqoeWBKOOpdSRD40bXv/r1d/i/lL+MdGVJKw
gxxufubtfMn+/OScj4i73FzlCmkZMaXgnXXf42tci4MYPhyq31wfG0LG/u4m3vJIPWFYOgQpxCGI
ayc53amLygJoqRh53o5umGyhDhD0yVtM+NM4bsXNKjF+0WBbElVMxGsQLd4b1aU/Tw3LgM2yw56w
307oPQreZOOYYpqu0NYObpM4AAPFrtCuZnaEB1ttO/EY2IdDpRlDfZcHny0KBSDJ9L2JX8vf6DyO
jJeE3tqFRUmsyAmJX/6/qYQfy+XU5AIIWsRmTBcTtBUxPbPrOJfL8ONpcrfZXLkjb9R2YTsGTA7Z
lU+HBK68e4RJPOqxnEI20nL6Cc/eucNfdidEloVYXAZnySo/iA1AGXFCVFdsvnIIQlcAk+GUQElY
1HKBZSZ+4D5n1VGpIH92Q/+XV5u6bUtd6hnlWg4WUshGjDe+OF5lMN1s+pF4u7o4cnuxo7aXF/xK
zY3cAGZTeX6450HlOfvBmVJWTsazKhQvEpdBzjaY8mAqgCUnUc7RlDAAmohCAAf+GnIAV+8fRmyJ
PmnC4CAv69vqZsomWBRiN159xHn8U4un83SO/ctl0O7KT44nS5zPjVgEs8bZKB4E1RycpetA0s/z
YnrqTFm92C1m1FcICryE6txo7qpYZX7monH/3muu5sbM9p5YUfrgZIwOGWDHkHz4yyTkZWv5djna
sKKFHIrxeNB3h+LXdQO5GdfyyIkIbyzvtGg8rd/X+pBY0YGXo3y555QhTkTw5NAGTOBtGmccNPz2
EVC5JFbPAUIrsm3kepayTcBe5VzgNHBUfpyICzuFJQajSyZnl8F6NhgNvO1+P+v3hStnQSHPk1SM
zvT9DO1Nsd2uqR8WF1Vc+v2bG9MOyhDk03R7QbHqLKsfZU+FrGqJ5Dcl2V2KZJb1X6zkYlINkNsd
5RN4k44d+RgZQRaR+RRf/+1TWfdh0g5L7z757h7u/aKOkv37t5mku88WNGlHGHt9+x4RzaewJHHP
a+oLxZkKEoykArsp+AQHDrFUfEtR7KuZ9fv2q9HbJ01BfS9vOy7ECuFs8Uu1AF/tPP+6hvzwCl+p
8lISTZB25h0xwujrMyNbOBgG45TBK1yqJ8UqWFNXyY8DJ5ObRgwuTzG6OiQnnEb0N8Oh+xU/LzHs
z6Q/d/uLYSQGgbOTruuzQoZy2h8HzoB2sz2fZ8isMG0boQR2yCTDpmLYCqddd6VbOPuXA9mUoOtb
Y/DD7pO7rJq2bQNGKzj/zar+B2HL3wlaNKXbErD8xcTTUslYkMDA7GN1MYl7Jsav3ia8/pbQOvQo
23kaeEuNMoI8I513rwPIf2/mOo82VoFpAp+gR65iiUYTZwkWkZM52lDdUxeWUHXp9GbfQS8EyZZ9
ArxRjuZ25223AOQDhXfwCVqyosmBM+cbZ9ce3PDCj6iKZrUPXue3h63ap7bMhQrkB54Yj3NkzffB
wYOSQDTeS7LXx+5jdb+51sD6DuGDpV7fQ8/RUdzUfYVxUCwnCNZzasRzHax20NoET/fUGjXtFlsL
bfCcJ1Ntq/Y//msIksYBLRu+HXrfb1zDQU0JU0K5vJ197hqDfcUyGV3FdvnmNChpHe0TmF9LzrLf
WGCRjdojfvI7OXmTfWjKmN18uWxNqDu7CGbjZDLZe95g5I1Go0k4GeXCa/8acdqy07hIb4iBx/nJ
kN/7iqQYyZlMTpO9yUcxYbATsTAfwhdiMvJKwe+uwgsnrXFDfZdcnrwtSGKuO33cyX4yWW6XnMfe
0p/wHB7qzfmLgzEM56cTx1guHM6lxyic7L/Bcr/02Mo7gwdUnsFnbrr28HBETZACN3qjdU+efO2h
X5eZh4XoHzxdGLMbY0Ne6KVIYrUi5ADj63cznfDIOQ8JRyP8hRBbNvSWofgRLvbHUEy8IW/vbR1v
EobtYTTnv26IKY/h016IjfmnoTLRMLbr4Xo72m6Z/pgm6uiFUWEIxYfv8jnr7g8BnHjC9pgkjh85
WDOqW+yaeddhUB6cvuv3dIHoAXBjMT+NTvuePBxv6CRitdwFgBSQxLl7kIvFpfSgMpx5nN4fJoPG
34VDLUTQGXbOB4mW+W0UzeJJ3hNJv7e5ey8/EsePWO04Qfooe6xN6rfYitdPMcMpu5CqFO5q7Pbd
+bifs4Nr4jYvQyi1JUh5/3JgoWsc/rWThZBoyc++0KBbFcWut6526eC7tDx1ZcruMA7YlL2HbMYG
/Rwxu25OOPGwwhufHvduXhj3w9gFaicSbzJ/BxiTmA8RsxWbCv5y7AkOZOr/Maj8jludXhgi8uEd
vHYJ/rbms04WwVfD9qfY3Z1j51iLH0taruH+RGhvhow0l4a/8+WdRTRh8m4nE+8UYgbimnQYn4in
RXK/77IWlsuH8PZ05hz/bNk6vlhCLAKcyIHH6TrpMpzMyfDkjSZY0F0xYg2scd72p7m/LCW3HS1P
g7s446p5uFoha4qFhhfFo5f0hrtm0vJ+WJX+XPziIuH89T+r1H3IJY14OTRyz+oZAcGktV4sWuMh
2O5HHGosldbnmrfvNJ/wbM/zOAoH7aTEpsbjnMy5a2v4zCN5YpWfcHO33nbrsdjD5Vz0A3caet7y
tJ+sndYxW06W+zWLfsQK5Oe4CXyxTXgY9SfNwXO2WeD7STu/51g9/pi38ui8UjIy/mQZSaL1dGXM
Um7N570uNZwHLwx/R57n4EbjUNKkktduF/474DERS8ZrfeGHOM1xNuahzxiFpz0fY99hie3mTBKo
1IXmLPm3yjGFRS2XIX2D+98OG8fikDdlyxT7DL+/vTpcRjt0FWXkTXs724XZQW5irm1/h3sr8ZBP
JOpuLNL2hmiH0ygceyZf5P2+OGVbt7Ic1eHTHXxkpx1z/CDZHeTtJv7GN/jxkbxxIi/ZVqksKM5+
y29NyAH/Lx+1alVstSg44gXv4z1cpE9dkOqBFrVLDbUk5dul9A0Mi3M3xlcuSVIJXkZlH00keI37
CrP8cDbPzbRzZKvgQIrle14E5uLpwWqq2kA6JGqv24f3npMEmnfo2214Wp4Ytnb02rf1h1d5wHTb
+SEzYtluvVMiDT/X/nTjZ2J39Fs/88fl/C9E3xVzn54Pucaf+sNCDFkJ8/l8s9n87Pzh0Od7DPrW
I5uHv1M/cdprw+ncx7maDn/4Bj/Fw17AbOjgWgru8TNlgrTO1ZzmtKuV9esv3PEXQ8MX3Gy+ZIDZ
3C0Z0rW/DKYlmWAbfywX+Ls+7u7yN2wdQT45HA/5H15ZF5PHlzRxJ0LfD/2wdZNcP2Z68oP5fOj6
/m6M/e8P+/I43PWHSxowHfr+79ClX9zNarFwh5ud2x/OxW7It+Ndf7rTpC7oDn7SkT6dIjj4MXHd
Oc/AYYtcLFLiMPKIvTtnngzdcTBwxnxzkcPxGINpOJxnon9xx7gfu9WNsyMTLiap48x2XCA3GzfY
7dxjXw6PPeELvh2vXDnmGvbjqeu7gud3/Hg61red2WYzxGEbD/F5/LEYu7uj3PjucPp0Xq77dXfD
vjveCTGWQZfu6MrV190M/anboaPFcPwFeR/LdEqAg/7pcevjePx2cVH4w1+7hLbzEznFp24/s8Fz
oUROINzKKp/itn3pEv85bM0f3Ezu2X6snVe99s349OEnnlbjzds1eVF31wYAMJbm+E1TWKQ4SSrR
33FHj1/t+o3Hpzbsz4w/volJm6f8fMjzdj7/ZFhNJwssiW8Nhb/A+fJb63eYCcHH3aHfWqqcAT9M
3btkybLmXX/888srECYRP2+iIyY+Hzg6LOQGz4gJ80vwgTgB64jHD1f9TF4wUAezYDZu3+iI+0Ez
Cl5pjL083TGfC2JCeJpHBnf688vTwtYGWxLSYeX/zHWGbmzggbq1y0gCIhDHPk4s3fD0SuctN9PG
a19tTt4Dy1EJLV4Iv/Wnw8aUcAi+OSwgFmUXirzNdDo1XHYpd9GfrVxehB7fcX9N8i+WXZ/2Ykfa
mCFDXNHdqt2kNi6e/GIR9N3pRgg85R1zfzptd9svay11S38zZIbGXt9dHOQsoZF05rANTNGnkffj
yhVz1WcJtman2/4ST7crwnGCgeD2p2E4WYZzpo3LCLg/c46Aq5jQFXOPxeVO50yTXZfJTot3FV3A
ENCJzLYVfev3d6tx6vSZm4vNzhuqgn1n0154wP0iyYMXw6cZfPof139zG8xZ7OHmuKMf/Y27ucvf
XzAecvgDnFF23OvIxfBxpMsa3q2GfWyY3U71DjzvIPor6jBwjZjo2O5eExY26t+eepdxm+nxTMO9
7tgR6Vum2xOThpYX4rirhct/x0cwwg6kCus5w8fgM2MPgp5+0Zk0nDgNZ6rv+5x5/urKSx37ID5F
O3hMkFwScWkDIXOOYXqUpHnQTuFUskVyD9/f9MefQbCIvas8GrKviE+Q/enj9jWiBW9qvUF8AHtd
IzzU4yy995s6gHgZBHnn0h1Rvv0eG0RGIKmS1ls8l/W8hzf4deG/ZSbwCu+jJo/sZ0T/+LqHvNjT
eVeCrOIUvJFo+wYIkLN6TDM2luek51E3scQdHiLwF9RH6LXX4HUGABKZtLpDovDPdfTl6hXgb7xA
MDV4f3jTLCIq1dq4ZEIf8gXCzvk4NIOCEy5o90qyl07QNs/yewwVAUNW4JB5znvPPqJ/lf3jrr3H
FdcUgnu+w2tfkxewhHPmIJ0AutnDH/GBxYGCrEk2G4qfHm979Csmq++z1bTRmqezmDkDh1u+2CX7
l5k+IryS44kS7J9FbNoXCg/F9oazOrgRfwOeOiRi3Xoo3glbBteIZ1o4rti3MzIQmti+CAGvG4ll
fLEInRQ8Uu7YB9uwRhYeZkqfBEcfOiixzd1G1N7+6xHAbFrft3JIivTkeW038gppoAPJNVGwVdJX
BomIXHhN5AVI1b7wO47LP9fj6ZiNqXYclB2DAYULQLhXlQ+NWT9i/fsKmDvbq1aV2bbk946HCje+
jPpl5aMBW10BmTg3FAz7zDDvEhHnaCMIDFzDlUE+QZlxoYibW8xAqfLEy82FGIJrSS163SnRllGg
BDwynlSjnA/HzmNR7RUWHJCjdq9pxx2dVDHEBPQIPlHTH2xLojgNcbe2VwpGAG8UN1P3D7LyDvR0
YIXn4BLzm0WHyNp5fQlWbAizwjEYdPqCbYlnkw7aQkA95GsAoyiuBtw+TKQFYfExT+BLC8GEkdC5
LGCwG0Dz6KsBhe0BVBN2aDslewS19WE7izCPHADOeH5t7BWyk1Hkdea9KcHOCfYXcKJyphMIaI4P
t+NEYTkyJq9t7dw0SW1muCAQ0HYMD2tIcAW17H+Ie+TOLajn1bget6GX9dOF/nOZaMwyiqTaeQME
GhdsDS0qr0TuZYJpft4O0E8XfRY8BvzXexP4bl00tnRL4P0QnsIw74g9dvqEnLnL1L8MmFojpe8o
c2vpLMh4+D25bcTs/CRB0caP2iQYAlXi/HLWa54uHsGFYCNkjv3CKQPir31zhdYEUJODxA8ckqzq
sczoPVpeMb1zclZ0Z3uzxXlwPl+4GUrJ4kJ6S5wH5N+YvaO1EUb+7GI7rMv2YvBSbbSnje2hLUMj
/moMA+5eB/rou2sOEhhYd9dzLceaIGgCUI6AZvf8psZpCZDufrpuwL8NcWEp2s+2xuK6KZGz+kjQ
i3eYvr3HMQEstryv9RGIRDtQ5vbytX3l+JyHkVoJpOfwPzGC4Sm4ul0g77CfkIQhQ5AM0L6zA1hZ
vMpjaZEifA5ih7DY0HI+g5sfkEh0oCNjlSWy49BZTExtCoujR4cE1Gd5uv8gE6n61/GTPdLKRPkJ
O9cfFF3+jF39WyX2/z0qaAil+fO/oIpItah2/69riBbH0/HvWfE/L/8rId4xtT/Urq7aPVXvqSjo
dP8zI/7nrygMIqkNETMJaeWfhfNd6w/TALzYgyq6TViblLP/IyXe/oobGgoM0lS866b976TE9bYu
/p9hRjgITOqFkLlRVA3pVPtfw4w1rPD6PbJVx3oKrWpOXxDWlfaaH/RHv5PdHPu1Ne7PK1wJaR/G
maAjgKHMrBpOpgjB61qdaBCcaZ0GSW8YAuKTnm0qANU9quIbpZrbJiUyBjBCBK9hl7gOb5+6DwFD
EBdx/6qYGE1p5cEU5ibqVunY/v1Th2aCVrCWUrFaneyDOVainl/coBc0Al17zt9mwYatNz3xPzVz
/zeVwDHh/uup+39up38FfXD9X3NX7f4B47hu9IBVdNWerfzn1O3afwCbA1jLxFRMQ//nxIX33KTq
A+pyCuV6UMMBIPmPajf7D34EuSO1H/yNjty/M3FVbvS3iWvBjm52KQsxNSavpXV7VPn9PT7+uT3f
jWkcrlK7RQNVj3+VjD35g2zu5x6oqTVEgGra6rdDAkuh+QHINdCJQ/kYvmLzVOsPQuSfYWJeZ6hO
ZtJ+H3rSyuHjjNeNZm5RWoWkVjPIpr6/+7918fSv1fX36H7Xpm7lX1pvK9QKUuBMkUxX0TW69u+t
/8JobFew8UrYlncQxQwL+3ulsh6Www8AcW10bYijNNcXMoAUlIoq/nQdsCFO5/ALrVTah6YrEiai
Wu9vZ1I+qbnPEnRcmt9DYQcHtI/ht8Y9uGYHWecGOt+m3oXvLV33KPHt10gsAemtqQQkpar0ALxn
KzshY2P10E/QXspP1DGRkyxhrPh0rfFHMRFFs09618qlpqcU/qc65uWrjOEOq/eReY8BlH+w2FHc
Et8FVFJUe2stOUivlvYN3rL3I3ft1MDAO2R+fn31ZF1CI4fAFZXYyENESGwgTXcuuypuQPMmdmyg
Cn/vlfJ+SBL4qPIwUfIr7BpNPKQ+bq/k6DRXERV6GbVgloKNnt4iob9MRNPomzK1v1SbUQnwvUcu
/GGQ3LF1yc5JTTPIp5/Zg07tOOmL14xez57buSJAeMvHt09VzPOM5LBezd8fzSmUiKrEF4FrC6bC
q5oqAjSz7iRReZcfo9Sc9FYtGj1G89LoDuH8jvsv9XBz0x4WgfKEYAttoNujC+w16wlqA/3kUVOl
YlKKUaUwbVVhds1e/OAJgc+79EzAhYf8JjtNAtIdGjzx/VRwGaEL/p3XJfwjX8R8hfZBdrF8ZyJG
JFu0vyvUKtCh/gOghJfXSjJXj8Hhqo0OmfKbGo9Z8jSQ5wI78XicFKj8eH+MA4CUdaySPTA15Fay
3lrRn2cIChEPumqKuHb9a/qED8LuLHt5QoK92Rxu6G12QhUhWlh7bxrQ2vtBxk8wUgfzEUOcgUNv
nVAJusrrywDpkCPqZvbu2076BkCuzqC6BNj/hTpIT7H8jvC7nruVJpv48JNpzTG27XkD02lm2Zv7
CPkb5laFlNfVnqD+vLk+P6vkRU0pZ0H3G28+AG3e8OJbnRd8A+8Dc7JW0JFM+mVOShguZZqAcvUD
4WCrqZ6iTO6D/NDxqdyeqPfuXHuDIIhppeh0p09YE5OmXKsFqMRvpWHHf6H1r1/DOi72B+3xkhS0
XaDKH8XqJ4bOS1tG341pP7FbwfK0RAc3oWQD6DSPRhUNP5CCdQxz8OreUKWub4FaNMMDsjRpl5P2
s349Dpeo6fLhInL+vE1WzT5WQ6WY4TbgtMpnswdZTSQXFeWWO0pQzBoDvn+s37374AXbTtEdZ3UH
8puPskAzuhJmNW2uk06TseHdjSGMUD8dim/dj2XgipWjXkpc+61QHQb/u3xDBeneYJd/aY1CZx3A
jkBA1GRztLM3txZDC+EK8ITXTLtDfqjF9RacOlXBpvmCzABh3a45VCwlFbp9vYHzMSjTaR7SUp+j
zrdZ9SjFFyagZ838XMzoAYutZodRD2a5qsClQ4gTWMNagdK8zBLi1jiVgOp74OGa8jFTGpUpkGfu
FYkeiMFGPZUE0reGnTD72AJKsAQWtAfokzdpnPww0jMV0rk7oZmHRsWNnVLF95m8rMOm86nR/Sr9
m5GSxq6/IOCe+iX7eE1+XX10Cpupyp1FdzjOC3aV+vOZVs8Kqu376dHyo74icLulIeNDxYKOR1nV
2ZRAgr+pRvN04hZp8nUS645jFOn9ew2zdNRQe3w/WIPINEvnE7EJAVgMjO5rU2hWGX464eML4gKZ
mdI14GPPKvPYS69bRF01EUfqqixspN4jqKdUBrZzf5LwJ09Vocj0/H6OhaaMD3fDM/IiaD5gaNKr
Z9b2D73DjNcG1Uv9CMQzSLve4VeLugAPoqiPhNwNc0tPAR8e8B01rXBfmnnuxZXzBc3t32zg2q/b
9QPKC6WgWwKe4lEW87gzT7QETSuNAL4SUzzR4cyyntYeDfolKumEgIzuDFVl1OOzeZ10Cc1A/yPM
KzpCeaeP0N9PjUxaq3oP3B9CEiSIb/2Xns9aZEYGrglm4yssKKWRO8oLzEcvJXakHr6AyFXVU1Rr
GpnVJTPLY5agLlijMO9wRorkq2zgSVjaz1fVh3/NBaH5HZT152yhAiq1/K5zZOpDROaNPuvyaOWW
HhbxldANaY0qilWvp0eUIrU0Rgg224TcQNf8qYA+jl8uQ3WGBA1tTegLDtaqSO5lYLxrUo/vOIc2
rdUQAWxXJ/HXQYBvUD0bnFlEBeCZVnH3XgtYG7xPLyLyUh+SPkK50oRTLUgJ6yggc77CblLLK/Ir
1kj22l9fk0SHWgx3UdfIUAImKeERy3OZIdT5sDoEp9Teyb7ChNIkEYkoGwVssN9JctshR8EcL9UH
9KsUGn6z86EshveyXH4gPAclZYnipc7SLJ5oqgvBwSOoP81vx4aVoUwh62z4WKaUjcwMWG/RRalN
WAK1Y6I15HcPFJ0cQvS2LtE7vqEgWe+KHD5clUypku+tx/Vc9KCxQ9JLfyUnyCIr71qxcikR3zVM
SQmvdZkbfTMitqFYE1gLRo1VjZ/ay4vzlNje9XZzeTa0CZZb61YkclDjcNPmD8dWtIv2eUMXMoOt
WIP/IzlGKDjKG4z8svtWt3pC+DFGH5WtwBilh1wDmUategtrz3tEptKbGZR1oiBLQy76CzVdhbHn
Khl053gbu25dTZF1uslKs1O3+HadnnU3XOQNM6fF+j9Lzc3rTu19y5hdxe74+SfxrR75WhS/JHKl
QVGiDnVVV1E3X7Q4MS/T4cA+2K/ZJ3nMnpqBVDsRvNqYR4f0/NKqc4MW1SEmPBmVRAT0+xxhrW2s
W6vuM3GyukED7E4BkhK33FWbl5oprOyrJYv2eiOVb0Up3evTsmEbhzlGfzVO/oah6AWvgwAcu7QA
TgGY9OCdhA7E/gJRvcMVs7Vg9hd1FLUs4k/KmsBHsJuno5qClA8qWUrCDnvPi9qBlG5wezWUeZlF
6ZhHZnlPdGxlZXa6l3t2A2cAS3BhIG/c1NDyPfPzHTFHURsxQl5l4T8tEMfq43MuynIMqSTn/WdR
FtiuH+sBY3x1ADRIfb/dVOjONfHqUaIIbcB29sxvD8zgB5RnK+txgy3ogGGPyhvigO8VlCtHDBw3
1VOCWlFBtqcxxcNWoQptrkFmvi/V89EBhfkKm+sX9uMOEFAdrQ1xgN/5nVSUS7+rll78QWXSodLh
+Un9GmlJYYAFZ5tQf2wI8775E9ZH+/sRN71YQGC5fWMOyarlQNIhsEeR3nlqSm8Qd6nz/aqdnhN1
KkctS03Ghj6oAGNK492jzpwCGkheXKOEGC5PIW5524xjZtcTpfpATqhRydzreZEFId8jIYrYBeyb
plDwvGtj8bYPI1zu+8isd4liPNzilW7YhbewQW4M1LNhNCtg2E8JuCdIs5tTmBgfAzorjG7b+yO5
xLpGTIssdI7C9u1LBXPe6QWIVj3Fu+jAGf00xlXvO04zVZdFj73EAFsb26Oi68InGMRAJLWc5O8L
s1dRT4iGKBJ0/lmHUR2liLznlLoSQI0PCUuvrXqm5PhAUPfQXA7FZ/I5WMuKE1miWdsgp5E7JnYn
/IUPv/MwNKdjpw8JWfmruPKczsIskjIAnD5T3thUWLFQAkalax7s31TPl+x0LvqwmIeGTs1zCp8h
wpkEf9NBN8XfSexaES+1GCXvN4Q32sbMjFrcSW2n+nOgJbgbL+hFbk+FREbrRabpCzaM4d0y3yPE
SfbX5t0ddh+vzZVAi7x1ERSIUyQE89tvJyunH6Nzad7W5vCAvz/vyvje7d9s+Hsj5Ul8Fw2bZ2Es
r+Q0I7UkqgmNkFMZ36MK0YwHnPX4VmBGtvWTrkJ/nqKq8akhft8lG+MGf2DxrPtGDf3qt34t1Ff3
p/t+HkG5Mkz1AndinNSPRa1npEw/P3Vqnl8Fxum7F9cu5DhTU0WYve6VSGAoNiS4RZikz5VtoD2i
Veyr7JUPtXO5HXZ6WhN4vqubg1EJtYy8d/me6VRLKo9BURuDu3brsqeYw6y7RAQGfP7zF+5hqhPa
m3SfPe9qWecC+FXxGmgVyoI1ch+mvjloGoJWRe+U6IWGKOAzF91InX7NfZ5ZFCAUJWyhWQ/TLkLv
5fZdPB5Z0CWgFKFcyQLU2X9QTZCGOcry+9FWY2AT5W0LkfugSWIUOxqvyaAa5Pklvmy2a74oLzT6
T6IhGqa+4glaiWEcQ2QSAanPqGVqhz5lkuoJKFMEXMu+hSj4t/yu9JvW0mudrp/vCG7BoG3M7V1u
eqY9LiB1jN9L5YGFWmnZtoGCCxJL4Pefzl08euUqS3sYtyZAZutpnK8WwYkn3qGtdSe9pDrbEVxy
Vddaxyy9TnwbPXPr2ESdh1ejMUmsRSrvaxag59br3/JLfu11guqh5uETXttSX+uflqHVzPqa9t12
o9StQF+Le/T2mgcJhTsm7625u+/8Nzsoyv9l77x6JFe2K/1f5p0HdEEjYARMJtNnmSzf9UJ0dVcH
GfQuaH69PkoXGN0LQZj7OIBeT9epyqSJ2LH3WuuLVHyvWC1PcRM7G/x+bES+czA7VCQA4y5TP/zW
MSurykgFTJpH2EWk6eXvREz8mkZyUxVHbMFzsG9DEVNPqDVkMyGKur3zRkRGkoCuIXhKLIf00njH
SkMjnri4DcZZeAjxzBcT1M5+85Y4N/ocQUR+NleITYUsOmqaRjqRM8YjTMwvzU8JPW2U7T1hZ6v3
sSF+DNaC8yBoGQkUdOJn8OO7ovBQ4g02lZyOSGlXD1bPBMXD/0ZcsPmapctNuB0vNsEeeCZIMZDz
84yBkf/IfNFh4JQQVEcuVvHDg7vVBOlrmmafofHcdCre2Xn+LGoT4QqcnztRNmLfD2p6wOdJyCfc
0JU9/N5y+rqk3nqUrHV6xdgbScnL4xdK/yALnBkM7ZPLrNgEK49aeVE/gvAwt/lzkNQflduQLtz9
bLPgh5Fy0vM1kDmT6EAnHxXY0fSpjT+avvgREoLCEYthQ9fl52RGaC0ZBiVe9TNPCfdcyBrTZniV
wEq2agqQB5nq2yv0jSP5o5wWskE4MMpCfZSJT9gFlw/+1qmKi1fR6gutGGyg4Thg0NMlN8Z81qSw
UiDl97pPaq41/SajVK8chJjmJyTNm/I9bbmYgEDErgPoFZIMCf6JN5doQl5qeFXlaxODDACyx7aM
ng2j7EPtpGRwefVdOgl+Tu5r0CldAr3BHaARhG+m4R+HVNypwMW6/x7UJJzE6aV1iqtu1O9lITpw
yafvgAj1kzKqI5bYT0fG58Eo27M9hpgLk4e8cstrYbnHNGjUNR3LlIRAhbxC+PPexZ2ugkScajo0
fDRD3yX0ujCtMqouCIykI/nZu+NbEsuQyAL722EVpBN0yltIA6HfxMRj/W6zd376Lc3mj3qZiJdd
PiFsUVDYhIGk7nFRlEBTzVQpdTG9DPqY2w1TIrIgN1U8rcAhWe9M2NO5dJut34fddkWBmPPFFQN2
g4rSuU3ceys2vsGaLAfHbE+FzUeNjZashGlAWS1qtlajow40XhuhuffFbG6CSrxbYePS++sewqr4
SBAPqDKNSFMjYnSNGg1/BXDKNoOVomVfOviztUMdI58nclHXS3CvlIBeQmdfVQOclx40MeVfLGs3
alufGZe/ThS4AT1HYcGXbXM+20D23zwAgyLcnYZrSmC3yfFHLmodAJd1QHlt9g/x2D0A7Lt1OkZo
qpm1EcUgoRfTcCLJ0rtZiddRI1TYlerKJXwtee/px4Ujz6lnqXG7cFrZLr73lM30dxuX9Icxri6d
ZTDKi42at+SjIHDkbrDsajswByv6EgG+0B9LxX2iGGGkxldQTAGbNI2aOr2VXnrraKc2XBVXGw9t
1j+qfIBZkLGg+IXDQzs5b7nkdN9qShwZV1fCiE4SsFHmjW86IaIf3KZW/UM2TB/dIn/2NktJHr54
/hoJNr416fSRDeMx5S9GhOF8m7a7r137dSR3NwnS71CrjizjqKQjSKUoJVK97Hlq2jtiz45DNx6n
jmuaLvbJGMkSrMQTee60vNz3QT3MnUXgG2SZPjCtjWWOvzxiK0M/vYVOZNqK7h89LvgV9jV0o7Ry
sRN0xXBI05ZOhkWUEFFPp3//2yQVtdu4aYtt7tN4ccjD3FXWowHgZsf8i7i40Dnoyn/N3PlzIA01
GY/uYL7QikVAHMJ3kUNJzD97kkCHrh1UPm17Tsxj74DmCfkq1GH+2v9bnondi+p2fhHQ1InPfnOt
gbNj3b+o8YfZvs/G8kLA5jc8eUEDlUQ2UsHLYEqvQWjts5CxAGE8PMb0NzKvxBhBY4YEtksNYatM
SOtzw2Azi94i+dTmfYhB1hk1XUk/cwkcGbCp87ROqWwihbV1Y3bTx5odS1WI623iWok/hHuA2Wls
8FgGDV3jsTEEr01rvlKjYFcomDubAG7IkKMkyHNyg3iVk6bNozobfrUt7BTbjreegLkHd37rxfy7
qmNOLXTYsffzNk6Cdl5NZP7QXo3hawy853rhfruupThDt+SGrpG4ObHfdPHoMffSjGQI7BVO2ybs
xnxvurxe1TjuwoWGfpZO76Y3AZWYaLXN0J7yppZX8lH2LTmeuzIOHlvDCza28u7XZH/7vL5mtvlm
xy7pQ+11KXoef5olcI04f5Ga1dAyMYmKAo56RwTrFZjWR+DBAJcPKUffzrt5yuX+h+OhC4YusmGH
7heJ0V6Z90Hivg6EytKir75piJ9jk7u3dlzigwaJsK4QRTU8MtMgOgjbWeec1hWD/JYa34lxgCbX
H/xE3zH2pKBM1a1oiRtuapRI+eI/26TeeLxdgQxvBk0E3l+ZbMmnfuqs+cTmfHGaotxO7rqYkYNb
ONLdGtZEYrQTeYqa1Mi/ABLSSZrJlxlZin1VX+pQ38X5qx5Y3iGrslZ3D2OCzLYI7kDI3BjdEIDN
4IJwj03WmQN4t/mkxP1SJjdvcRTMM6pU2+Hu9BhD6Y7ahoYeIKYPHZJLWvnGXZVXe23rj9knVWis
Hnr6G2PSofetw2afORTPMHq2S+H5yAO9Mv0e3O6amN1+oPDnperzTTvyqJBPdSFF5qUKHaAG80cL
TTCtfVpJUAXlWrZ7h9B1zHMd5seE4Mu8jftdNmb0+EvxCZ5k/cVDyqMH+nb4MMuJFvZ4bAx+YkaF
mY1r3lqxl4nxooiPKEnjtqz0Mobjm1eXOgIKZLLFcMRLcQ55kqYw/NTSIwqW8z38Hpc/KMvmudAv
5eJ+jdOawFtGNdmMuMy/YlN8Wbn5qdMa9VT3IMuHYlQfvv7hGeJx0h1JCf4nMy10bYqtCkgphm0/
uSXkt7khiKWMwBoqoHggUcLjj65PErTa09jn33HLAl5yhC+D8m3gjWBPYUECE8ktz/GgZuF+tMeP
2Jffpj/i6OVHyiy5dXV3WOEkuTG+ObBNGaKcLAv22wiJ0KCLaLD8xWr57Dvzb59urkgbS3bwMCXF
2L72wQ8ZUAwopwTmcnJUhbutOv7JgJVCF/UPoYkVYd48u14ReDsdTJy9BQFM8mhJLzmkivuclt65
EoxYSrZeta6knDLJq7OcVzemHanUgXyvT2/knD+J4hd8zDtdckN9ypUpY1yWv1bxrrWb2xyse62i
CvDmnPO7SA6EDf2KISaRRkF9JNVZqwq1d758eKmHVtxBksZWwCJX9sxhH4nhJWuS5meYfJPLEGwT
YZNJq3G2rA+l9k2xmWb5HNj2XQ5Vl1fZSSOjvwsrsQ27+TuMl0/UCBVJEy4tZGs+l0TDgTbgqCCe
Fg9yYT8xRO0MLI/Jdy/nveWRuTU5Jydu3noexw4qYPbFvgX7sb1f74wmwDrsmodSTU9sj8L54aca
HnZ7tUBJFVW7zcJhVw+8QwaRGhLsO89v5TGFKedf2bxEtZV+W/XyQhbvG/Sfu3rwvuKYR0123lM/
jeBwS++r7d0PTcODh/ZZpcldF7fgrn/0MDEIQXhqCS33WnkcWSwNMR79mLvVp9NxAKc8WumvXrt3
YqCf73vyLiVT7mQo2h0clB5L8PNmPIzQWOTEm1HuB7M5ezUX1Qf6sDXZXre63jeEl28yJ3jJnfxq
Wus1Bw5BqBfBtSwErq36Ix23WyK6r8yDelRZYDSt6a01xZN0e+K0xjeXQP6McbSpxxNtCn1aL40n
u2vQ8OA0i34zuUdwrItHpeVTnjBbAvHy0up6axnmS5nGazvCJGQKI1NpfXp+uteGfRjI6wLmhAvY
59qtq5DKyJ9LbawQcQKelcC0hEDgXPCipvPyMlkBkPL0OyWGN2zFE8PEbVKom8dayXybj0pwVqRa
KGrh0+KTa54Qzhjk41vIlEtyRNS23JcG/QCTkcK6CMy5fQrFSyVEhPKE9oANhaCet71ZNNiO7Cgo
+oe2HD/WhUIJij7lzC8wol7i5mh1ya1hI6z74U/KbyYGq9gNyn1av1m+mJ/LJL663D60fbb3iu6B
b8JxhXcuFPo4OaxQ668XDNOjWS6frbCvk2DEXiw2KQOi2aPKW4wjhcGTYHAAns+g7S+m9CY6suks
XErCOM8B/R85vtHsiubmq+unjhmB++RI8dW3RGc7iMsSc7mLtX6zZ9rHaSNC6NkDGDPn1DQ8tDVx
iub86UzT23qFh44ryniBjWqbcQDPJt546m2m8om8xHEVR1mwzZaqOjWyuNMyWCJTVP2+TUW4U27U
ER8U6SL8SEA33OcTIuAhi0oiOSMTCEk/28O+Y15PeLzX3VmKXUOQYU0UcQejLW4eEKz9uwrjn9Kp
/dcKtF/Tv/yqqO5TmfT/+v8mZTt8V/c/i+/u/wMxG6lR/40eqPxN8t7fqdn4+f/QA1l/+cRbBWFo
uqEvKJqxpI7fXU++6l+oecxVPka8C+FX9t8LggQyNpN/8h3Psfl1fxMEoRVyHUE6rIXL1SZC9p+K
gLXcf3DM8ora6JTQHK1JMhyJ0Oz9Z02NHZZG77aozRvjyqJX3ZVEqm09FwZ7lfh0gDuNbCwtUbOb
6C26Nq9OojujFUhvAEQO2s/7oyLMmlHgGVlUdb+Ox1QbWJu2picS5sZudl3QZNBPjKa+mHCBQkmK
1CpFK2omm07BCJ1VIt0x1tRkSi13qZqQSi8wrkOXXEY16V+F2X5CKPgKF3B74k0b8y2uc6gwTNR3
eciIAjBLOzIeNd3sSDUej/io8hJibCUm82aYNWGV6afh2ofSc/dzE07bsSXKbryO6gBw7mZ6ibOv
Evemh15GnNAuVlAYnIIrXjyMzZ413C+j+l4RmiTgMRiXHF9qamWdG95d1ri7wvZBFhkj6Sl2z3zF
rvoDl53YBEiEmTH4uziYDnNafmVk8h9cQxfHKZgB9Pw2K63QX3Feqdj7wpH1x/KMy9xNB6rjvIYz
KKlR94U1018Vw7I1f0+xLLeLK6N2ksMWIi6iY4LJKCEvreVeLNM5tv7EAY0T445Gwq6PuzPXBMvk
2JLt6ztvafBCFBjICS4XQ6vigFRn26Rm9RQu1aP1aqXtnzgz3stxcHeNGpjNzUQ1dqn4M8TtYVIU
YS3Z11s1TBgFbCE2GWVdWMHQUctgbWDWbeqiXs6LDsrL/yxHZZ/288tcf//v//WrGsq+nZ++ZVr9
XcKe9d9Ka//P0PXt34dSr//D3xYk/y+Ld94mUoowJ+F5/Mt/LEjhX8IRoRl6wvZZlzwTdeDf0qbc
8C/TopAMCaqyfGba/1eh6Hp/OSxxrukwziKVD0HuP5FJ7TjiH1R+aGpNulyW49ik8rEw/UPalJJp
D515Lfkk6ibTJHC1poNNcCgbclxAAJ8gSYp3mzN1H8/zSc4G047pEmuLJGvPO3LWaw5+gz+mpzkz
y+7TKRL34NYpukdIxsHA8uN3IM58iwoJUS1CW3FyZfwgTbbxIQ2iSthvg8hfyNRlnmvj+Es8czf2
07q7DnuSQ1HbpXimnfSmoUBOy4yg3rbZz2FVz3L8GQd9v7WpYTeTzj5BUnDWHBssJzSQxGNRWB5n
/xa5fljRIa0ZoLSlOEwZeoC+3TaAJ+xqeM+J99y0OvxDTBi5Lp7sT331gG5hC2DUukdRijEBeLlI
45CZSMtxrVZ4M9wQ1YHfJ8eJbt8GXmViDThR5CvTTRj2TyOqqjJ8QKiDNj70PI5MCeAVBql+T05p
vTzB+rzzvOSeE85bUTbxwZIZAxK6iuS4uh7oHGPlYXiK9Uag688tJHd0qvdpC7lHmM8TK3nkz215
yOj+FDE8C2rMKGjHq6j9YGs4QRP15jCQ8s9sUTK17FuopLmTIMofvTDihBUTC44r3bWXaw3C9GST
RLjJc5xpQ1oeV/SPCv0lKurc3OpghP5QMJKYkTeZDlbapSdxmPi+mzYLK0qdBXoKRI6i/13mNKVF
b8CPQLrCBJDNLctEBEMab71T2VefLvSu7BUENVn+guPlbeesUFGckDIW4vNtYxZSuk9sMwaYdWc6
NypGPajt5RSm5qtTlEOUpQEJH5VFnUujNEQgDBEL0ZX2JGygrjOObPbH1uY3iQoGmaH3hBfj9k+g
vbBxBhqdmK8CMGEl2gL6OtO9lagXIrefit5/8pMeTgmZNV7A99GZPg7LUdo0+jWzr9ogxdxHELDR
0r8FdhnunSXGy+/II0mIyJvo8G/MPgwR/7QIBsqEHmmQ7AIv+47tcD5ZsmkYRqTuzrCqjrjFetv3
8CuIIiT1du29tb0We3Qpj6YzMTa0KSbcDDbTFISfBcU6/ajeeg0X9Z6sB/QhTi3SGVDS+Lsw6PD1
OBMuSQhe+9hy89PcjVv443oLlNc5NxxkKJ4ZnMVwyOny2GQuGjiSxjzklGOsdAg3crPKeCL6kFGZ
tzDWbLNqz4vDQbpRkXZqxudr0HCgJdm4KDAmdMMG6jiOM8EYNWJkQ4dxOlG1JKpDN+J3L0RYbwa7
vzGNCw4Wmd892p6oTZ1ftl0K/pA+0nghLK0xd6qo6Z8zGDO8qYB9xcifARxGwLxlMpMuuwqAzabr
x/gS1j3ZSDZwTZPeYA3CKeposR/szJn2TZ9uA5TLc1w/TUubvHtm9qq4fRGnm+zQmunNazG/oA1F
trqObZqK/8PL7mXmHieJcrIeRHuACIFMrQzIhdDOIVsGm4FkhtCGZdAT0o5mnxFqA/OCpjzCiTLO
Prrc+pmEFFPKKX7ndB8QyiQoKaCRcSsMOyIlG2J9t7MBZW6VR8c58OR+0uYD8MgnAiWBxyQjWTV+
fNeo99apD+DG1Km2k9+Ol1x0wwmU1rO/LbBnCcHJ1pfqxTYGJMgsDZu4IQU0Dbx7q3DN/dCPUUAf
ICrDLD16qXpzKwf/kuQ1CiglN3Omfsb0a842E2krI8R8rO9TG0MkcNpLpec9X5LTdmc9KOJQHM1T
BrJ2YyEcob2r6wPbwnue2c7aMiFrPG6j0pl+DnEQbmPb95n4rHak5WxpoEWQD56mgQiMzJLplaN1
LMBi0r8sTduD1GlEy9CmjKLKJqoaJndQmeiBcmA+T3F7MQODMRSLdBAwve1r9Uirjmpr5SDmqUOE
Wp8g4krEEVG6wQpk3cU+YrXO9d8tOpiHkHqcd62hOq+L0yKYHCErba34mDdoMdveAvtbO1EAEOvO
Kh5arwkiIyCldaYl2QbOOTBc92DGiINSBmi2yLu31HsXjL1chPsg4JsSykF2SNFa7PtZXpu5T6Hc
0MIYS4kWRzxVuvljNkkbpX1qof0yr5rM9E2BN2uZjK9KhAxskbN2irq3phZsRceDFA6PCgItT1Z+
NuH62eCKYCrOD0bJtmkL9eA1Ld6q8Rgby730Y/E89tcAVNC5VzOPq20jHoLw0PdK8AyhAAlLZg4s
DIycJho2eTsjxiL+QxhQoajm9+Gmt3qmmNO8W2ZfnsIOb2DlAFlfhuAwxc6f3s3rLQCvH0mWjtFK
EJddfUvbZWc1mY7QKMVbOY8HCp9D1kioZhJ0WrGwc4sOPYTWH2m6jjF0iyExFbDGjSShR4noVCXF
qV7MJGLhoBTpt02sAoSZ5iUh3GWYTn0Ojr5avTsmK8MQhJiJHNK7YH4hfaw3Y169mlZLWE3JU5Ck
6VNSleqMfLnZCysZtnF66CHsIiavCVzyeazhGhRWd7PHDYyuZedW8lE2iiYiXuhieHXr2Ng7CSmB
fvLliM7kiMO5LpNDg46/KQCPu5wUsuk8u+LKyfSVKisz1Psch9Nm5A7A1DzXpkX2uUUOlyl+OgIi
axAPP3041XR8r1Pgd0dg0sex8U9tutIksA+kzU+d2NeOptGj3yXXvrLe5xZGqNBoHhF4nGrd+7ts
IvmxKu8dWkG7tLcuZcoaMMaMKtaWTwbldNO6jDMn3AZbvSpF5+lhsonBAAFqA2WKMtbBaK7gfPRr
w3/0HrNm9UykhAwj+j80CXYA7oS9n/ANltPAyQli0iDzYDsONvQ87e/ZlAxKJU8dYx9FPzqVPD3q
cQyOoVcsm6zZxUtqXoVMiBIY5Vsbw4FVRR7vxnj+QQ2jwOWhBq9V+r5QA3WSCUYSl+porBr2tAPg
MJR/bK2fpURpYzvzq9l1NDxNiXBQP9KFXraDjTYrM8ePZSwCEI0OyqemRpIyzijmCil2Lk3168ID
Ntv9cpapb+xGJHDMlnkvyVs2rwU5y0fHKuRdaatLSzoWkfvAqNukhhZcjNQbub+dkxJsl+HqA4Ty
e2YP9tF1q4QoIDqlmuWBQ4Rx13TzsB0XBsUEsW8TTu5bWzrhU4yiyh3oqLmlfIP799qbb2YhgX35
p7AvyX4fsbXkbkfKdV+fJksRQQjtDzWEOFud7DZzVb9UHRV83SJZypk17+l/oHRjDY444pe1T1qS
F76FcvxtTPLq0hDYJ5510FNYnBIvZwNZSueijHbaNB5CO9utyZ/puwfDLA4lhEoCn7g5Dx2SMslA
aTs1RXaAHSm7/ISY9VvWwbWt6oGZDBAW5f0sejOmrRs/28mINGHOmLt45ErHzElb8W4iKmSvLR8F
3ZWtqIEDOstCsYF5I4ZGIfJ3vCsYS8M43ZitW0WuqQ+hnPZ+WOkHl94GD212t6jVDUCo5MJS63TN
OjBj2p1NFn7T0GJ5Kwp0EG46703nUrK5b6SBEn5k5YgNNn9LdvY5NzEFZ+QkUpNhgIR46E6sjqpN
gM2wPI4hQ9w+YaYR+O0vZPEmroxlpHs/ojXz9VbxT8Uom2POPAa07WU2kT13GYO7GGbGzvWqs7s2
VFR9HuiynMZwOBp2jfTKd1n3ei4aViTojIXa8aYwUtXJR2WeGLOU+76r9NYt2z9KVITS9MgzGC+F
O3ey/wg05sh0qnmDjpuOOEtfNpisy1gOmKdti7JAdp9BidP+/GHqYkSLSPDUUD0YXcKAXS0vsuwC
NN9hQoMbPfh6FcIkPVspngH0jGSsl3t8VUjmcRLbwRzFBZ/XN8J3V/VfWcNuOFpHp1kHZUX8Z62z
26b/k5cGQCLXpS1ONyOqEpsw4vA4OCBMaSOVexGoJ8jB0PFGc+VLcg3c4M1uGB+XMOX9WWqmp5oT
m/U8I5jZFW63moGcx8z4w9H/c2rkSXE+8HxWc6Tp935xaeZpPgTFNa/AAEIauXI5q0tQloeixYbQ
O+5PgxMyWefByVfS3Xejiw1HPhGyT7x8CyO8G38G4fIniKcDU+oFil/lbaq0tDZDRQVeVvXIUQvU
hkM9mDJC20xdgS7eoAXUzA6bxPKZa+NouUa+mwfrjJh8m42qOQEIig+q5i1r41ejc6Efj2gOjDud
rcrq1oRTDasy1Fa4LZ3mqaP0iWRfPySJExxHOzlWns8WDKVjY/5wCo9P49RLhD+EHD1ffE/jzN8t
1lGENfpon/0ZeQoqY69m2FDMSX/SRU1cdG0+DVY4XgTHWtkBECr9ehsX4PomqX63Jrptf1zp0H6C
Sn82PgLS+nOFXc1pXbYioLCFbjgW9bfW6QnUDNxrVnn3MvSHh9xBxWKZxhZcbbcNXlgNwwidFxvO
gjMyyFpjl0mr3tHyjUY9vsaTKiN0jd629FoOb22L1GvmVKy0mV1a7KA7e5h+412pDp62761eZJei
7ve2lvqxo8J/aPSLRS5cCpvlhQGpuXNT1WFYmH4NfnBvuNZjh5SaqffQT2fHQC6ay8q62j7irzke
nxzDfA366pfTpiOGBdaUgeUs1kfDXNJdK1rshbw8QRH8qvyWqiB/NZae9aYb3ihjSEGwqRyA8+Ci
WnuGcM0wA02kiwRxcMJPR5j2Mj0MFayD1IwPGFl/GhwzEN8cRVIflWsZKIqKfZtzU4uFpBJ/fhiE
QRr4jPiuE/nZMSuQSiVo0kqCz4VcuywuJ6sCZfoMKxwbYHee7LI+S7esD9OAX9NC84Q01B4O1G3P
SJT7bdw1NAzgs7RW9gMjeH0a6qTYqfTFGF3nKHvn2UZ3Jq0ijnxnKnbYrM/IFLujMXUIZeCQJtPV
nwrjXt4pv+bjlLrcmXV4TaeE4NjWt/bpeYl7givd/taki3XXz96+Djg4otvuVgztHYYHNMTcc7pH
DeHPMolJilCX2U5suGnG0UsMxdzIz3euGHGarjfFSwOBGhEDWl9SwwdZQYpYjn8rRXmVjPWdWbcX
p/ceVLVKmzP/PZuJxlZMC9gok3kvQwRIrq+s3TiRwkfFtU/wKS21c3W94Ooo+y2cqaQAEx7agVpc
Nx6nA4VDQkLM4g7sPUMeAf2wS1mM1BFPcJSgqcxA9RM9wc7CM3sehnCbNC52NqZRiB8xEdqc8DTC
wyyfgF80hos4rP1YUA1BtAI7Fuhtbsr4NAV7Q7hHA1m99Lo/HbNo10RHquXI8Y2OuOsXmEX1nUib
U67hxY7rqu8u+JX6mrOUij8kEsdNGsfzVo8zDDWzPKnZgC8U/hzy4W7pZhLxpuk8kJqCYwI+leds
bKt9L5BgAu3xjOA7q+g8p+gBXQ56cA5ouhQuEa41fPAQa04tQo20DY8WkuVzYGUosMtUbpuOMBtP
v0Lo4Lx47BgCRO6Sso9r/+aloG9ZrnBzGcV+aZsHmD2sRyaVsI9jZifkFLUYFfZNqCbaany1mM3c
SFqNJtt66gNG1GHOBCCzpyhJM1BtmfVc3pTD41T56jMc+31imLeqDATCZU0/Ig5+aInLbmCPi+eW
YBBUtFE5kWrUtvllTLJ9zPxps4TeTyFOozN8grw+luXw6nEMoVJLz6qyTn6BsGDBxxQW5GF1vLEj
W3xmeUyZnYrTofO74CDF2SRdeiAiJapsWJ3YVs58vD1OYgxtbsCpePoK5jFk9/B2AkEyqgSr4qCF
jDK3o1Kz8mJv3nqGD79MjBtXwLaYWEWL4FB5A2ZIY7APnaE+5i75MzMeAaWc/y7i9J0p/AArTfwx
XP9s0H6blPWRhYDhc9wkm87o1GZCGgvjHfMVqGCxd4f+UuC7IN3oEtQ9yXS6uddJgwDeLcd94HXJ
ochaIn3YYM1BYjvNsidfTsTwLPLsZPQLw7rWD2A5t8tU7uUK87DQX0buRH2iPALhe4uZtC8fyoCT
XI0udKMtbBXYCgnECWLqcTfSMmdQFJg/FaOZiEeGxkS87TChuKb94huNAqLEAtC6DN37knorsC89
TmZ0K4HH/CU5iSW9CB3e8mqyzm4IDvHRzsvyw6Go8pInh3YUij4zhjVaPA99uKO+z07DHL+5IyuD
HeArLElQYZrcbUKzoXMh62VXdjDaaty/FqP+cNDRGAQVpjjvNCb0m9nosMKGSLEtTNNgp8pzLELk
h/zMMvwym+7NBnl+NrblQG+vsdbX00t++yBlsUt/uQNCQy/jmhTJeUjeGvysTmzCnoJ+7ghU5lT4
kGn+TDkqF7CvHzWDxQqxD488gzMJSNBhBO/Y2tgOk7FzeaiuPq1WQ7HM+T4J80BmcTDUJUzAwdrG
8E02RXviLUb0aAQ/+DjtgZsf2VYFt5ZC3YH37LvWycHDERa8gnhYTPI0NsaQDnQlBNOpcbz0ks9H
WsLVclURmQ1Pc1bVv5aKBSm1e8yqIxunNf8GTFdvw8YhVthz0WoMf9CokZxs21g2fHEYy/lsTktz
sLRpbCDTMfcMBL9RIdYUBj5nMgr87NLXuUWJF/6epYMGSeeHZtSUijFqpIxFwE/M8YYu2j7zlhNl
X7kfAe2F+3D2cVG7E5J9b9iF4TazaA12QjfnAsxw13s4CCt039n4Y2qbT48evfHWDCubFsUg3qUj
SMzNkj5qo09ZqVYzg3qVBW3UHESew4egBw552YsY/n75zfxDTrh/iix+zbw33QvKdxNJYS5SDHfI
egen2WnbpBsZlnclVimTdu62D1iNKfJ4W0f7q62/48Shu9IzKyhMlCOaOC2RvAIkw5U44qWO2x9D
YqOIthFdFh3NafISsL+PwMUK61b35u+Gfn3h2ohvEZ5X6tAby3XW5lPSxtjXq/fOFXmkh8wk6E1G
k2UdZUUQ1jqebUp8djRtbZ4XJj59OV5crsaLm3sFuZv5arc902NG4VPBiJz9facaB9JZ91lMgvOD
HxL4FHKywYg0OuFyAR5+ZjtlZVjntBlGhz2mIHNu3+GWWucWu7Fp2enNKL2byLJTXK73V9ghi990
T4MCaPVSwCfzoKcga8oc48kuCrYKlpOtoHk0ZYRlD+IWPE8VyhO6az8Dw+KcMn8KNV8KFh2RJQfh
snKVoeT6P4/oOJvFefw39s5kuXIlu7JfhDR0DsCnvMDt2ZNBMiYwNhHoO0fnwNdrQZJJlSqVWWmu
iQZPmflIXlz48bP3Xru05mNrc/tnEnVG91Cwumk2hkTjdXd9GmYywfuOa7L7S7oqUjPFadLhQsre
5SQsdaGglDJBed8U9peHxWk2FZXX1rAn6L4XvUiiPvPol6bdntdDUR1IADbPQ92Tjc+TicjGXZke
57Ji85Kw8DCrv2WwFDv2CddssOHuJV15zQJ+VbB2AfmVe38NPuJJ4uSbcT6RRe+PVCztbLYpz7Vt
Q8RI04NDa7THX95wlpQSjkKeFnnvueMcprk37t0GLXVs2E8lDDdEdje2Pxaz+tIrpOeJWV3na8Ai
c3nIkf9mOXSnwqxe19j0n4IaO5lIkqi0h4eOJfm5zEhMjVVfH6i6v5NV6rNY9z9sU4+3qrEOFMff
1jXu9SpAEJn6/GMG+tiJAy8WHDpl41yqgI/JXF6UPzmkwFiEYNyLw54/Rj+aR29On+POpL5eiXu/
TchE2u51dMcH3YOkl3YfDRh8oriS+SH5YONPUgi8QIpkB5pFf5Gx+EvzFn7QXh+reH4LVB8SOvgT
1NNeBjU/fwfDfx3TuwTLPc3d+Qmtybquevjw+/a2mCsnKhP9m8KvKy2SDCpGe2/n1ZGdBjG3BNVO
uYoUi70cg7SAPd5oei5Z1FRiPrRWPUVVLuJtZfqia0kJt+YVoznRjyy1KSlablwWuk+doZFqmlCY
4DLW4pJwaUOA9WQ0FpUIyT+JKM3iEG3UDViAl2VCMlC6kVoCi6N+k1ed42wKvNzq1S2NzwXJwxqr
P4TIT+R7iZTtyM1Qq2iaM55Rh5mqJdJ2cmg6jQiFinANRva3U8mqmed1Qu36erZpV7oYBbNc48zn
usQjUZM+b+l1ZzZycXgFOpwNRsqZ4y3kMHqY8gzLSULpVz5e/TGJRDpWj201gwPU/HcThF8yBQTV
gvTWX7ynklr3qBkSDu6hdSJcscx8A3tJy/hbj82nNBf76JHyxmknWd8V3dWtpokrlfsam4PHaian
v6zKHIrNiaM4nv3tdMYUZeViH/DF0v3q6/7eMn3kvQyUaGUFkbRGJra+nyNWyNGkCB2bN7rkp2w9
FNp17qaTI4pPyfxuVepgWVJjweHONmWfk/AydjDdpjLkbzar9ZvZoXEnAA/Ce4U4WmJ+L41/aHPC
Db1yGkp0xbUTGRD7UmBEgyBT8Vc8wWA4DkKSZJH8JpxVsCPjbZ1At3NQmMe0IVKE5zAcR5+2+zi7
i4PglAXxC1VVbyLprpZqWQFTh4p+djOOSfU0CPOuUrxN6Mg9886H2z9ZdKT5wWftUdPuufVt46bY
3R1+e0vlSMkJuS+X4T4m9yKNkyuSO5IsLNON/sr1MjtlCSuQ0RQfs8UTrMindHFBLUxRfvLd8SET
cKTMlvOIv+DHbTqbZ7W+Jyk3NDz/mW2rcz1iCfa8q0y3zmeiwq1P1nWLgThIBHGWf9eZsqOAFmT8
76Tlait7xqfR74RMeczGdqu5JWuKUnoSpXuqhVmFrtSHvHxCrniTAxyJVLNy89fERkRj7d1ZHtBy
moNv2pplbVo11K6gJnFDZkzilC7J4xR2hBJN18iK49Ki8aDX/WOVkvx4VOm9TLCKZ9wvzCL/zXdh
2k1+9mxkGdWrvScPWjwagjgdWSjA1WVA3mLh4JrMtykIQENqlqEJ6oGbZpLbQ1OisBNWYAyx5tra
w0B7X1IynVzedbg4gA+r2r/3pP2OliijwTKvTpk9jSLH3DqarJdsyGf1Yp5YMS7XyUlKLq0tESo6
ch+k7I6BNj6U5D2hUK12BPgxOWEkNdlgP2Qzwx558mWX8VXaZenfbMY2HuMkmQPnt2dXUIx9g+Eu
qT+ncRUReXVUoxWnBBuR/jRzSGr+vDjQvleJr6yU0zUzWkKyzoAftnXeJU9G75a/UsVFNJMzWG7s
51GSuSXv39BwAyR5fzTDmfpaZZjo0XVGDjNNPhyypwGrij4/e8E9RipWxm2ahOmy7Cuj+6m3tmLM
4d0NzIs2AlTBSi/Vyz72angLRsdBl8ZXm7NrnYrIz9gMmEjTZdOml4ApRrp9HBWKu3O8QBlfV83U
tSSRr4fQzbl4+p23D8qPovDNU9k5+WEs2mcVG8jb9cZsBKZEPbqgvVekcE/imJz18kL1qrXj56u2
rKNsvlUyvtQpkyyTThPyWVjseE0B4sJ87j2m7H4yiKmTc6sIsaGGQKgqKvZ5VNJXZ+AO4A2oiuTO
b7yuirVjN3uRXkoPDT5tIvwpLDlunHj46QkdzeMEcHlmsGo7nUUFSB4on6zdvdhkbxSoAaWyPMVF
C69Ro6oL/LEkYcd8MLGUZM9LN64HL+8PXAbtI0ehmKrIVF4RupimFxDqQzUflSo4cup+gyCt7o5B
bj2sKWkUW47mvkySdW9JPHTKsA7aMnr28+0RTtC31njgPGORu8RtmXtpBobBgyS+1Ma5MGWxb+gs
YfOzOSNcNo8p0UHMLe03GSURpvC32A1hKJqWnn2yS+CNxSrBmi3IjPZY0PARu0zAfsXzGTBu0KDZ
JjgRYtd6I14CTQg/wj7TCTBRsYDAL/4MnjWfrXXr8+6+4pVnUjfrY4PEczMPwrrVxfJIrp6B/JLq
8sIIjIEg854y6fyZ4iJAx7LO9nCu15xIc2kM4br5EIaq47peJtU94LMfDD16X8dvGRCznTEa54BQ
NzCKwd1342lQfXAmrKdvHJouEehki4MGlk1vJfeLHcNbrcZoUUxFmiJnhLHPKQdpP1YF2rPPvmHz
FbabQJ60/g2cH3rYfN453fIlYQOkVrncGttQUs76utbG91o3duQ7TF4pvjGYNjjpbeOOj6C7mKcW
oAvqAH/7dVrPS0Ece7J4J9eWG0HI+MzWXU5I9HZGKAPkiDhbVAshSv02+QT8gHUd07bFc59PpD+2
RKCttb0lLceDHCzwcT2DTd88KjclVVA051VQba/LzTMyYdRpcx9sVMNrCrs2z9F+WjxQKeYE7svp
31JOgzCIc1ROxyGBddvsFgM+hlhZABNUYM/BflnzFBTgXAZUTCfDYzvM3ntSoXKWrcIDsObHXHCp
IS/kYUsjlgTiQKLchKoE5oTiRZUbhaa6Lz16pEEQtYTjos5mp/0k475/brpX0BXXdE2v7pivUYuf
LGnvl6ASh9EY/7Kz6qI1btkGOwzaRW7v8yX+qZQLZ1jOrwUZ58nF8dEhi0ztyugSoJ7nxcKHQyQ2
StN32xPq4pec+ADEhMmSZhA2T2C9DpfOqKJl+mWV8bDjOjxEgeYRz61MnPBHnCl+XU3GMSyxN31G
jskZgqfeU08OUam88Okv5WyNXNw1bAJ93lN7yryPKleSYAwLSg9vVZq0j/PQIlBZbHq4KbBhafIH
GRtEYJD7dpmPKuigQhoNib7OoCwWXbUMTVhBUbtEoHXskG2xClWUYap4yvOCCde1bm2POkj0cvAO
eRLJjI8Zo98h8+3HKZsVG4yRBUq6XCxeQFbTXYpxvU2UAxdvLP2zSEWL2kHbii28EB7SZwaM6pAC
9oLNck31TFvE/OnWNbjl0nyeRzlf0VFP+CopASNstxsctjEqX28hp9A5AddiR5T6uBjM1fEwR/1g
ngt3uCQN4wOOik2mzKcosAAb9Nyv/Aqmbrt9hVyLjZohIPTGsEpl5f8iNkgxIkyQnTCai5mUz22b
/F1Gv9g11WRHuUUiLh5xkfDBBrE9/8al9W0Y6tPt+CObtcNRWShUHaeBvFGetJs6kZ20OAPFn94p
KNhsQC4ZcfnYx3V2oDGcfQI38KF0b339t9lSWYy8Fms5AyW16Za9ygvC6F7HgiOVKXua8yR0cx+T
57/xAj78vDmWS/W0TNOhkOUeIsCXdnuLMyp7aXt8ocyrO94bE4m66dyJlBx6H1+K/M6cXMZejzLd
0qL1MPfcOxtZ5SaxMwhr5sTU1k8iwuTwW1RUgzL+AcTbDOYOi+XYwy7nFTsc+Gy72gzAmKs4eb32
1e64v9eVeB7VePQpXgYoRQxxY0NF8O0AnQBPSyhOlm19N0G9Y005tAdq6aPeduTOKvgMAtgfl6Kb
+e57zjk3H1XGp4kEzY6oTfwDoe9LZxMx1fyQYRzMKwkXdLkWKgyOCFRdtvbJPs/cE2LueMi9pbiM
nH6Ti5kuHkbAcKmdc/chVaNN/tmKF9ZkhAyFa7phM3xOs3UnBTv+tHaOtgeKefJY7blzDeTZTV7r
hkZXb2uSbw/TDB+NpvkKD10bGcFqXfMaWLWnp0gF/LfAinD1c+y7MYchGRBgsgbnw+vKs8ADjPXr
ezFNIzIrfQAzFZ9bhjff27vJofMAuBhl/WZb7JFxWfZB0p/6YnzG7Li3g7jC3OS98QT0u7RYf2Sm
H/xk/Ol82BqlaaYn7V9a3ru3XM4MAszm7B9xyZjMB/Nt3kLcNFJuiTZCneWugLer6m3OvDO/BUo5
XFjcl6jQQ3ENFAF+uG4hqsm9YaOvWW52hWfWkdtjOV7WxzjJv/J1olC6dw91szCdg02BPucwy7Th
2vrylM0sPjWQHAKGEuco9wwISY0V9m6no3K7LJBHZFRFS/IUhMJGYU/2A3IVuikfbSxma7p0J39p
jwvfh6MVLLw+TH0enLup5eqNb2MTtfzPQjXMYCt+BURe7tKV+eUxKBl1GprG2uxamX2yIJ0vqXoq
2TuLPoV+uaYBbED/mFiuExlbLbobJ/j8vFweTHkJlpSccBU8+K19u3SaZ9tyu+tq5NEiiP2uD13Z
pofVsyA/Ke7V2BnIDSbpuU+dcQc78hUwFZlsZjQOXCiF+2mzSmT+Z1sMfArpRKzatA5EFQWXSqIW
fYtOO3jN1V5c+gq7voigKelEf0zZ+lw2xnQQFnZvA9ikZczTfuBMz7mNHXzLrSLMtYSCq/h2k1n9
pt+SmzuQTpRrbcdZY9TjS7upkUJS/2vlKmT8exSc36HJChrpIbvEMjXualx7R2fC0CfKrwGybCg8
DetPxiSWGeN2tuuviFDDGroWXyzk41Ax58jaPBpqeqyk/3f7f5R5ro8FaCBtazqMm8A+pzZpvBV3
yEpcf6gLqmRLDgxArhHuRXyTBYdGAMGtcf5gpV0PtdYYZvzPHIo0Vi4bFnstMNG5Je3JmysoSOUd
+3E6iSDZxLGDtx7p0aMBTMHI8LLp3crbfnvfhA1PKjAI69o3hB3Js4HD7waegqov2Ww5t1D8lBMg
ZIDCBiYM6Wvp232CWxqQhfkr0xoCV8f9K9G0lC0tN1UBrGEitc0tKrktg77cz5b7EmcbmCRJnF3v
2he26w2OUNthtyBgE8Cy7Mb+rk0qlJbYjznxz4XOL27gPScK4tfq3S0D4kCcdyOa9nhKMZce8X7w
y1V2u29c0wo7A0w2yGZclOVPZh1KWxWnQbt7V7jYa1dNA2O9sbLg7MsROodjGnvTt466nsyDkw8v
Hv3qJTv+Y4tXEX4CgIWpRptgLucF0YWSFPllsUb76HfinIuN+cAAepMqCOJQZ3gi7HKvpuFZaFjA
C/7/vSNAowUkA5pO5Yd+mt7wYB0TLnBrX/OKWBR7WytE27SM7wKK46mzk19lBvo05rcTE4xetsg7
kLtIeYH8tGPTDltj4hCwqv7cx060kN1FrpG0Udh3TeEnVx7fx1oUG6bc80Kx0KA81/axHVGQ0RaI
LbOL5C4ud8rzulvGWawQkD6G2SlIcOWoM5LLxuAFyX4jTQ5YrTsUme/cf3Kn6vcwEOMUSY2SbzyO
fIIhtk+aeYp4oV7DsL3gmJXcbIHS7WQwNVEiKyoPvRjnSHXKHDxkyj9V8dTejdXUEgcx0kNCZCrl
p99Lr6F2qiqfOMRotvCmaEnak7e25xT44aBp6LKtGdNOwFHWASR2WO2SrDahn5XDL1LDmGR8pDoo
ZfsG1aQZMZG1wn6EYkMEgdgnojcwELAFcrx1FiTUbZBm9e69jZs9YFUnwHNXd+p9jBu2fUSvgFHc
m3MUm2gvs8MJ53Uf3DN+zLJtTx3dDLlpv8Y1InRW6QILyhqCwkWJTnEZcIgwEbjtgCt89Xa9bABd
J9gHtYmtmAvkdW5RotDujLNTFz4LUPlcG6BF2u7Evc7iR5p/MDxjCBsjawlYmrISqvtmby826ZZi
vsyOeGgN4mE+y93FfnHwzxD709adD6nyxieww1SlakyPA+alzeIzB8WDwnm8s0u+Sx4bjwo+bTJg
u0zy+fdQKN6lDg4ufL4AjMYwdgz3IW87+6RtwRYgdnhR1f2zWY8gn76LNGV9kWhj35SfBZRR9hbd
oS36Kyhjdc5MzRorWW7BA3xZZnGNGzhd3BS+qgA84WyMJ6/XxQGFCAKNLMFZFuxq1oJjs1EmGQwb
V3hh8SqoPPtjnHDLxljivcaB+Zr/btIVKY2kAe49DLfDutBDEsT4SMMmh0njsPHft4N9Uevr6BAo
MeJUsYq+m4eg2pP0uKPCAMN6HfzJ5zE9BDbX6HXFBpPasgwHQ11Ae4FjbIjwOM2PsRAdd01IGoKF
Idvc1Q5FqWhtLN0lzHR8vzgOdBsf70X/i2nJPvIOBLgVYK7neHYUEOXYag1OuZK7ehalCZbMLcls
j1veyNFIZbPd7pps+maJJaIyJTUDfoHbmPpE/zZx83+Wa+k9znV1AjAKFAagIONm8bUaEJ/RWz6E
foTuBg4HC49aOGw5UsAoyfae5ekvD+C7bdv30KA+sqorngtPDpTz2NahB0k7W2/JTAQrzrgmxcHe
Bue7yzKp9iBWFeBmVI+4n+EBJn9Trq1Z5t36sRnsZAU8GBLsFAoO7lhUp44tQ9gk+bHAJK7nnqe6
AH8j2FOGwyrTI/czWl25DLFVr3kg2+HOqBjILHPBixZ0CQQJhy5XR4/cb/xkx76TBezU23zhjRJ4
F3/demaDvGJ9JzWiD/224pDrAIdjcahTdXmZNqWNsc8lt1qP+IC13/shV2EqccSXV9LGAGWCxUqK
SNZJ8leWMIdTbdS3WcHmvHBd7oqd4DIKNAbbAouwbv2JlWNxqezRaKV5gC5w75YFjKvMVLfrfE7S
ZeUkJeuzxFGV9gc33r4fgbJuvLlujyuSeGWAOHI0uaXaGpv9vDRYk77sdHQO/ZixDRB9Tqkg1GO3
ZZ3sWPUdhCXkiQKf1OhfG+00UBsRcaeYKGzSHaaKy30qAX3YUtGiMy97dE2+TXoqI9HmfwMDP+I0
iuIq1i6+uDyqc+bfD8p/62wfeqTXUXWYbDe7ngcnz/NfcUI2ytPZM2cK/wT3/jAClCq1A10PUOup
8OCUtgKm6dhdnHuLBRMoAS+cq7Y6qm2n5DbPQRdARFqrH8FDKuj7DWtLcu27XxarfEgMcgGxjaHM
ykM7yx58cxbcZ+Tv3ijvpITYxasAtWT8ZYH41qXZnxOgoGFitt9uRqgkj/1nMKaQaIo8MmfT2clV
lpGGDobfjlPdDbDnLqb4MTm955lNwdJxvLigDqLUAD5UW2T5/R9XtHsFDGxXIsEcGMeb1aWxhuRG
I8dz7GIyLJduy1pg5DVNSoCRYrnEbUzLZs9aUkGQSc+FxVUdmyhmY1mwVh/hmndCfzhBSZaoY6+a
QqYNh0Vbx1IYoa5rea6NH9PAtppMaNF+MdVPM3iyYOwY5wtoJ4OcHkYHPk29QH/FcVQhur6Y60mV
/mPlpEYYF94uN4DBxXzEtmyiTOOSIwuD2o/V8Tjks8HRBQs01s1yTSb0wFpqapqo0o0VqLLOHEl+
J113sYx8j7DKedUPDVNinR5lTGNxUR1ZidA/gTp7tJf4O8m9HX4pRFVH/yQd1KGauDV3aNzint7c
7QpXvekn9b5o+rvGX6k2QSe7hRpIF1GJamNNRLmCzry1LQ3a0n9NVPbQtrhuTbZUdCdARxAgqopq
bB66rLp1hwBXAExCXAz+wW6eq9xcwoXgtYdVjBAXM5TG1qCVTK/c0ZhQk47GodYFHW42Rw6pbve/
oeb/n1CzDRrh/w1ZuPlTJv+cad7+8/+Wafb+QfwYWqj3r4UrIBH+PdFs/0O4ruUBX7C3UC05nf9I
NAvrH8IULiZWETimyYX4PxEL8h/IjT7kBdO2Xc+U7v8k0bxVqvxnV5BvmhINW7hS2IHwSEj/F8CC
SVah7CqPNX3p1js8BHdFTy+BKl9ipznL3H0WJYajXot/q5SCs5H8af6bwhSH3+D//jd71laiRDyb
68o/ox0yErXIxiyIsxm2LduKl9zIXwRniLX+bR0WUNVwhbfJXOKy0XPezGn5HN31XicMGfJcnWF9
xJgap7N05gffme8v/UMwJrdBfzfaiLbdfEpGBnAGBwfeJJHK+gFl7+P/+Jz/m1+E9/V//SNatnQx
rjmWJ9goUYTzz7/KuCSxZ8axDT5TLjvLyvc1G/Dd6K1v+aQs/H/yawJru+v9CXJKtZ56rzYOPRI9
d6av2Q5uXL7BOw9/BaV+kAaPDpHHfNpAnKwTp2FUOxG3Fv+7uEClkVG7QMSP5Ogx3SK7bex/JnGK
SFhZ2EnLS+Z4fxLp8A/0xv4jhywU1HhI19k+0CUj8yAFrtD59yRT8lt5xKXok5MPB7Aq/Bujsq+G
PzH5/3XeRf04m/W3C28jS5XkYBTYoDCRMzTwAw/DGO9cBZ4U3X0y5F9mJ2a/1LjAhXxoeFeto5v/
QmMu7t18vB/7Lz3gollKizwlwLwd01By4/jPATMq7uaGiJX8m42MVuWaHOrEgHfZyTc5qY8OEZZ1
VvYwP2Gb3VU9nPa4RYZZg+4MfG3eAdu8Jau2G5iJbkRrXkxgA7i2GJ+Kai7v8x60cjA5dApgLDSJ
qvLYU11MdPFmzQt5ztQ83zm6Zr1C2cW2OlAtoobEbbovYeEmbuEexjVgZI0nXOfErPhjnEQB8Y65
4jqSrjoCdhvvErvAOZnFy8Gt3HUnHNYMLadQh8wQFSxpaki1+3JZ90bK7r7zqAxp8vJ9Gec0bF3k
OaEWdP5ufWmzL9ENOAmd5Fl2MXUM7PJJ6NsPRTrvzB5BXiX0GILvuRED9dVJemcr5wDZlQ0gq5FG
klhXnvmcjbA7fTUFp7Vl9bHfE4vOrxDHsZYGBPSTVAJz9sEWTZCNc1QWMtEt0LVqvAm82I8WKfZQ
ALmNogHuyMIosevn9aXWJMvQeB5l2VyRInEQBx9LYvyOBQuZyW0jkffEucRybMXfFqNpKLbb1+RZ
p0Y1j67qz8KnCU+PR9MonDt2GRjH6pUfYCgfRq1PuPLyveukd32bnKnjOYk4JpOoicx43XNbbQFp
gqOkfpa/QJuQlC3rZqGz6ca/hx7zrlnk3fSa2E+I8W65kUnMnDn5zO0j92xLXxYDdbRuB7rc9VqA
jsF+kHQepGUmZn9pEtwAYwbUxD7Hy3qdDKhkWZ1Ze2XahF+W6ZjE5n6o9fSgCc5QVx8I6xyo8aMI
clSFXqP55elbZmXrzazLT9G7LgE13DxVdXUtWcLHN9+TQYXE3nDYz/3JbSYud5uj367taHaa98by
77UPLFWLoAMvwzNVlSmuHS2+6wLwvteRojb9+qM0ndD1Luvgb0AFfHJkfSTiNMhxcw7zoLvCa8Ue
rQ3ryAmFs3RD9/aKGsuKJHdXlvs4WGd8geoZf140FU2H8Y+ZVjSEuZoxALeOD60mGnGzfTsKDUYz
thyAt8289wk6e2BjvPXG2uZ1U6F/jOBu+8anAwKfj7fUz2kVn/06/rsmTNHatX5KQrO7qsQgPcGH
3o1wh8NuUgcnccq99gYDw/bEn48L8hrDPOByhdOZDWNl81aUbLy4ZscY9LPnpCFD4pCtjSEV7jpj
fogHtBlzeabwxTmpaYmcuo94MtZdE9NyZGF+MwN3OLW4IOZGAxdsHYAo8RD2TYvbJfgqAP/deLnl
vW0ZG/3TgCtsDS5uqhrIH1UD6+l+vMfY/OU48UescOWYW8oyocog1F6sdu7ZLdc3Z6jZK+emH6bG
o8imLxb19hPVgp/MmTBr4tfM5QOu/ACFyxhs0Mke9Lv2FXInwvtUk1D2bgl5Dty1uQ67BDqqd9t3
1zCQKQWkzOrOZgVvW6xzceMPsCBSclZr8T6vI5lLcrFA1B6LpXkTfsOiHjTSQdanpbmoYcKKnLqX
7tVqebgwXs+W/FU5dNk0S/Opsy352ypSSujGFf8erIEtDrwqIJ7k045hBa/tWNFyLZIy9FKP/a71
ayxJZMc5HhhLd9Y+FvmhXbtlVzjtWQWCy6mpn8hUMjGTMNEF04caliM1RcepbD+UR6NY2xhXdanB
fO8tQKswT8xXP+/+9k553y1cYhJCIT5y4A3UhaeuqU548z9w8DtH6OyC2Bk2yxrzeBGA8s/ke85b
42Zm/15Pa3yq2sY5IDOvOCaYn3ubXV6/2YL4HgZr3Jy7uCXBDVf3phs/wMV8jOTnd0HK+G5U7mkc
FNbSAh+K2yGuOdAzJNjpqpl+N1WjT1KnjzYWlgPApOtClj8yV3AOwXxW1S2Qe3OnYI/vsi570ybb
iJRoTtjOMZ0VZKkLuDMTe0QTciZfqArhiFxpajhfGeAR2g0uyofrHXAWBy8clTusT7usnE5gLEO3
J8BtVXmwC1qXNcxCBqSe/UOiXG5MgcMajMqFLvAe3Z7Qgze60AB62Cfo8ukeB7qxW3raL6p+OQM8
oIFvi1Y3/lJGTvMg9KSJiFkwj71uusm7+Cnwja8hlVnoLRplN/Dfe+0/1/TjhFWF65WWMzn9Yl7j
d2mpCgI367EDDe25lJSuULsTTMCykuTUNfqxGSiILqrmNd2E1AFUo+2vp1Jx3nO23Y3dtIAZB6Cj
5oIkR3qCK/5uFf6nlV+byRxuO3A7iWk9KM17pfDTu7XpY2hYq94cQN9J1hZn/ua7uSOj1DtjfGdX
+dXoATWwJdynrlXunXr4yxYcm/4N8WnDKBIypRwWwUwLwMRadtfn6QAw72ADQFzmuy4Y1XOmWaSa
WHUAdTK42EV3nEmuE9lz9aEu8ZuJlhk3XW7hEEA0LEhKs8Fhn/KClPpsqDZgedP+on+HUDrynZkO
v/wxwNEUi6/Zxyba9nts5PfV5O9mPXxbvo6jxGZ5naQ4UVid75yi/i00gIkxk0BAZlmyRcKlZE7t
U0dc1kM5j1QBuTXH0D3iUcOrQBXwyUwIAuEog3a22Y6DuXgSYo5avbBosTPqPIdfCJiHtMekKcxf
k7DvYcG8qSFYjh0ZigfQJIwyaxBEOQcWo4tj7+cZ5+TSJhdQQ+Oh9zjHTOc5a4L1AnJ/Oixp/9o7
qIHYAY+ymKjgWdLiaJL4c+gM1O24j2dQIAfSPzJMA94srZIJZobiXc+F96xYYRDNDoUw5n2rlXh2
LfLEmc7tW94kzzkCLGZ8wjBjO5/g7Xh7hu23vjTHvVoHzgWre2HJ2B7HVue3XtVQ/xCvtFPKnybA
FcqqHfjTjMyX4fQmXjE6keKnoT48xTXG1OgeqV/AAQksjnjezrcclFcHVrUz2D822Y3XJf7bTx7w
mgZZtxxHFh9wSI01QZEU43lFNjUGrw5dlVAErPsNZNuGL0y81gvH9cmeMh411JnrWuIxqMX6MrqO
8eZ7Hgw1t393XWoYABqwGfJGdeRPFt/khadCtviXNI+5SomdUUjKXzRl3aWBcVDWH3WLe8XUb0Oa
yzsCV05k8W+LZfIlR6JUS9x9IxfJY+2sCmN8jHewav9ANBgeykJ22Ja9W6OwHznv1veO1olmZasq
2m2bIaWzCxLP23moO1Vj6oMGm3CxJBxe4PHgvJv+WMd6Jv5vkYmyAua+ZsspdZ/m7Czc8EbwDZh7
MCLNz5b2b1u7IX4osG0kI60W0J1JezUe9zGkCsPZUT4x+NQAgHPPEMHyGPk4yZzndexXIKzzObfs
38iX+2zFkNRR23JDKrgjUSLdY8dWfHMnkwqH9GOssB5Ap3wv22q0zQmCN0Xw7uCBxv83jMzzOe7e
9MIlbwNnU8v2LmIhLjWoBnszJKXm5pw1GOr+9f94iwubSOAziGfSZ7PpPUyA8KklEkjEJMh6tqae
/nCHfon8ZOHWnB2l2bxSvbstiIbggiO64BICtWmx3k0uDvsiRpxHGn5RSBt75W6q5CIPQE1AA+Sb
IxUyGFmd5JwkuttZ/HuoIOSYyzkLZpMxKchNgkKN6u6EGb+SpPSelka9EiQ+N5OBqTC1T75xTepy
vcyr922UHDuJQYrenEosC3CxeMsrqiyACmTV8mNsoSbVEeQa10yep1nJc7L67w6OpX0LTwsntKKN
JPsX9s4jSXIl3c5becYx0eaQDgzeJLRIERmpcwJLCa2Vw3dC44besvjhkjRyRCPnnLTd7rpdlRUB
uP/inO/cY8ShDqPGVAB1cJoUZzx2rCYp8krNvD5FRJ/iAt0aWbWvG/CzU8sQfLIwKYbBpWpja2Um
COoHqz47AwQdyNti3wn9PoTxXzVTJVdQUOnjoP1oSoWq7YItfs+bWiAhtmQAXreb3HWDpG1NIIxB
SGp9h9Sa6Pg+HCEAKZOCUpMr48txbwirPjLUhoAggT24UX3OktJ4EyoG92aM5m607fZI+pZej0nG
whA9AeoIGjbHwyCYDmlMAFnrQSmE8g6ci4L6n12iWe8jTmOPr3TwUBg0ImCnPdpyO9KZkLZGKTWD
PMG8eueyi+1w8Fu8k4wbcQNESbrDRQGrwxt3BdYUNmHtnRH4T3ZjVDCOvkzi0H20PTkz/NEJXs05
+Xa0yA5I33fAaV4QqbIM/G7qhgsbgvWRa5BXeMkLCfuLAfrn4BcFmhy/xLkKVQC8CnSqZlX0prdF
x492hXMTsd8eO7wbWsmOBLHvjC/eGmIqvvGJ5am8p8TDuDOch5lxdk+CQ5Bjhshm++L55WcfyHg9
umw+HcCjjxn5XgL9g5Ggc5BM211914v4ze3ZA3aWuYysD1Mfi30x5DdOI39snHfgPKk83IYdRmu6
Mwo8cUKBcFQj4jAjHsVdNhI1WCUi31XJbCPHDVD6Z9HZTWoETcjx1iWD4L4KMIDXQ7Rhm4voMRUI
VagYkqTGTVUO7wW6Ji4ioJKPxPYcvCa+ZGp6HONp6wzc2XErT/hLxG0VYT7A92rbJHRZMmLdYr5h
umMi0rCtpsFzDqOLaoyHYYWaIN0befhWytJgATMg+EiTuzrtiTiNoT+YZnfS0vDOxG/1HKSoyvLf
iEzK2AHKYLaNjUaaVtUv0wQFssMnVLeHQVJKUkC3B78v6QrL+6xRXA9kAlM63IbkluWV9diYAAQr
K/1zQ+PJVIj2/3nncDgavKodIvQjKklBTA2yrkQF9alp0ru2geJe9O5B6Awgg8nGczDH6BlN6nQq
GisAJlf5iLxYyyKitK5jbR5iQgPPDSpFqFnONUXxdiQp1qTNSCn98+GJ3WH0VKt+z7/TNtNw8VvD
PfJhZWhzkf/pXnfnf/6lip4eWy44nhBI8joe6+KuKztCB5DdVhofnzl1m2gshl1tgKOTfnCBPtOR
Mpz527qXT7INgvPQy43oSl6twgwISMj2TtS+DMhkL//9P0Lnpa/xumA0EBZ2It8mZSPJwKKAyLjX
FmmEysrHXT4SHByg3EUxEB/DsfnFYogqXuJzCdxuH/rNNU0IQhSAs9axr55YnTFOmreWa8ptEyS3
lC/21jeqt9rm5UfTBxmp6lpSQfqbGdePDhSNNwkzurPevam/dWOMh4HHukqbXONZ0q6Weqc6MxCx
VmkNiJ4tKqzt9g62JawIJFdZc+lb768a4mdXdRNLnyEButZRDtqXgeSsfRuJa1ee03qo1qF0frK6
cKGnYZVNbiPBTK9ayArCUMUm7OZDGWmC0ByKGPxYovqEKuJgpGLeIsXBnZEgzt0SlNODrJvhMdCw
6h3CLQHyqE4wL/AJFZO5Mw3T3mM97teRh+a6YCGkmRPmbJ/WTp6E56Ti7hor4OBQZ7r1NLKcKXv4
Ik6pOCfEIRjqdF2M2anIaV8RxC+pRjPRloAn4qLF4mohsxLzF79S46/t8q1s4q3FGousJF6RpBi+
jJkyYSihqejiyUqQxKjFwymXWM2ps80tJKKOzGHX3QbY9mb1yZyfF4/apG5xxAdWe3XH5tsx3WWm
6rDEKr1jOzffHaVvaxGq1ipS9QzDWnkVQMukWbvITQ8QQmDTGXFxTgq9y5DUYrK1fsr6s+SPvZMe
Np2i9Nm3SsQgmab5YuZxyYH5M+AUuxD5OYczgohg3UwkeJ9N1VebhEkSQOatGniNHR6eFsQIsktm
D7YpPluIC3meeRz+4VXnJVMukcCWdFlv1sN9YId6BeiHP2tILrGeb92UHMd6mt29lUoEgf3Kcwv7
xVfQQoPxi5xhw3tP7YaybAg/JmXi4apNi/BwTkPUtWkxugg2FYDn5UNuCyxrKN/WST0ODxUDuL6v
nFNdYCVqUt+/ZRd5qBVhnEHNRLKUxAzkjN+RtNIr5Gl96O0SbwLZkSBVg5XnIdLwUug9IkXKk6Dg
wv5ehSZ+Su4iTUNRB4WNTypF39U0N/gjqOkxEKjqeY7j4iQ1HzRz+E2DBy/yWL6arnH1e8LH7FKu
PeUbTJT7RSBFoox2hpsYhU2aVtB4muaYJqNiaR/eJKxI1nJaTTrBUJm+FBW9n+pAn3rJtC+wDbg+
A5noYCdR8oAy9Uq2OanTWXQKPH88e/W+V+prQr+z9tL5dqw6ekd8AQfbMQ9icj48ZmN57HKARdkV
IQJ1FCYvDiCczvkEPSzn5607U9OURE/4hnETfcWKUwFIxL2MpmjtQ57IcuDbTqLx9fJFajyeHnR3
J4ufEThVSL/lXQOhaU0hmRJLXZU9W/pun1pxuccO91oXwUYT5EBcAfSPPL+xd0lSiR0WMwEFKLud
Mihj2OSOVZW85bkpj54yeLEx72OfOnsDmheTQyeFHd/nj03SOadOZw+QRfKHqlB3RkswZe9+m81A
llV56frsZEDy7OJgl0QFJSyZY2Gmb+t4Nm6r8gf/PDgjFy/EYulqBdKY3AAqk5kL7a0GlCKB2bm6
4gRBTrTqGEGv5yjI1lSMskcQV/BRTV0X7ZJw+B7IivQNi1MgCHYBzQ83Opvu2BsvkybFVNqooDKD
NTrzuk2geLaqlPEQwsBl7IrI02vYBIyAIPiu2EcbBfRgsPZnAm3WrEQ2Vu/flbb9nfR+jAB96hjF
AKBxvZpEJ6h/UlJzV56H9BwfCvN4jJKpRTEIdNBckZheeSUcnQCkhh2S+s2ol7DagYhU59ZraAGB
nFHuohEGxBSzbwgx7o2VPiAOdW4CCsE0T27rEsVOVRVfyZQ0Oy6616AiJiScWkLM4L2sxxEZWAQx
uAFnsjIzvp5AfLlordrJw7l2VzT+IdOivBEJH6sRD9fWRnsfcDO1zqtIaGTZiXMKlM5f6+m9kWTJ
nmefYVPE1eCnbJ5AfRxNTYNaTMSmmCmePwe3Z8M0XTpDSRLQ/CjljEyn4bjrkuuscU6x4FtE7dre
Cqc6SMYBZVApPpcMxalkXw+28LWEnkkRyde32Ntc0yRn6dAaKGKzCQEaYApGJKZZ7EQJUaMd7ue6
vatrRciqo9/x8P3ZXfACf3ZTI67ampLmwIK6qSMyJyJ3fA0m82WI6y07H8gMSXvf0ZqVff86ZywS
Z90Sb6PZ1kTqiRHSwRvk0WTJsSadibRxJ+RlHC30CNaj51bPJLgakGp//NjsNvMcT/vMFRcSkzjR
umHa2eLFJCXupAy9JZdiU6Y81C6y1z6mTY5Q3THgNE6R0X6YEuRPgi9pDWlvS8VDjemMw66Xs3nr
r6MdnRMEZ5nEkPOrO130b7om8WgQ4hhqQk7KUryHiV3fDPwPluRrmOm5oTs2qwbvOtwQJOiTmW0d
K/1qexy5prSDDc5Eb7ZuM1fOJxswqk5B6/uyc3mWmG96yZysq8b4mIGdxPxGpyTczoLk5n6I7yH0
4GbNpLcnIuTLk9N4VoAoescemIdEA+VF/GxkZrwNyy0enL+2NoN7p3QOWBko4VV0Z2Qj65bKYk67
OLcliWYpp6LDILzAnMBdSNiSr+6jnr1ISIQX4nH8O0nFC2ZPfNAJc7vVUGcb7lTmQwv120iwhJk4
BBpU0cTk+ueeOQ/XS84wdhvX6cuo9B1BX7CbsuiNAILgHv0V1gaX9WKUprfDwjhjZE3lI6wtKdpP
6Vxf09bS60RW1zKJr8lIrW8JA48jCjuF9CrJoCZT7H2FhGkZzEX4IarnKkVBavOhLzZKotXlZQ5p
4SLE16uezn6KaEDi0Ouxn/honrxkP2VQWZCBPdQo1cKAdkORkXPUxJENXXUDXM1YT+zfVm5eZ7sZ
YkQAn2ybeKiNHB8axUx1kUa8MPGCym1b+8tqmufJXGYLJSGZ2lM8UIV30gX5zUF40nNqH1gsXOIl
lzgq6e1SxRA4yhc162gd3KCCApucRdQdRIU2HJZjsqmbGwzu7daWjOMme5vo2d+3bX02+x7CiWKO
2fZ4JZL8kYFWJvWWjLFNkcViUxkYP0twX7IPYdMRgeRJdQmm8jnISjLBQlsBOJghh/i7Ps9iCuxD
oeYrq7wBZvPwMFYs4vrk2fW9L1FRa3jKRC/npQxCEVjVZPpuiAHDXX8bFrZxaEBcs81B2TAOmHQI
F73yHH8Rm/I3DHdBxd8gjTXaPwwGFdCVzUxDtyqb6lwjqLpFGFvt0bmCCnDbH5mj8O0RNQy9zRfr
V1dN4er3F2sY460up1ehVb1pR7jDdjat1G1LngUSK2ILG3IVEE8+QOGqGQW2P5VlPeXk2vr5Epg7
e2/A/mKWqflWu3Oxn2tYgEFOzVBkbPiBTr/keoyPZUCsk2orDL+RtQtZtWPzbE6M5pmUcLeDrerz
fZQi8kIvyN3o2kepEO8DmwFnmpp3QDXvg7ddtsQl5+EQblXC5lRmvPd0VPO6CdDu91334hfDr0j5
gWASwXjt1UdrzI8FAyi4hUP4iiOI0Q2xNOjmr/iQE6LtnBOyPmLSFXtvpoPZrrUxKiV1+fagI0HF
NZrs0mb1IqrJJouy3bsKv3NYY75vjeexQ8rtYMfFjStbbIn1tVf9Pf69z2a5tf+/uur/Sl2FKur/
oK6qujL5/Lf/+C/Jvx1+2//4r79RNSblJwKrf37v48+//6dFVvU/IiSCf3kWoibfdyS6Ij8gnmb6
/SfTxv0XqikbtZMjANI5i5Dnf0ZIuP+ypMuqTrgo33F2ev9LcIVOy4MIRNShDISwA/P/RXBlmQ4/
2f+ufLJM6Zo++i1kQwIfp7tETHx/Xon07cjd+c/SmnMFDw60KuCOB+gzYTLUDwj3noEu4Lsqm7eI
2c+u8YbwWOf5aZ6m6Qrp1r6F77rUsdxRXcdIgnhQmJlWcYiymt6koL0fxHcfV1gIZru9CWaSE7Dx
HBryv68tFJ1VHtCXB0Uk7v+ZfgJEj5GLXifFmiexCQkgTeKeLQ7ABL96kV723QbY2tA34Qq+N/vZ
fQT99AU3FDPJnNnHLL8kXTY+dhWZEGFcWxuvJBYviscXZ0kSditVsBgvbVZ69UWRTHPWKVroFMfs
DXgOhEA03PgcxkcvljmK94STcxG3+/5wbGZPntq5XXYT0H/gN5REv57Rdcz3eEN+VZZQvxM1etOa
EewV2Oz8iW533w+TWrtNGR6dgjRxFX+6cGeqLHrV9TS+xgWGJMLAnCT7a0dAMzovNr5DZehrjski
Qk0EF7rwC1RBc9RTpiNKGQisz0ERYu8vmO9fEqBnmYrEcyGOrkH4RQ4E+2DYXJp+5VwyppzYZ4a9
j4dznVhxtC50Nu+svGVfSUYXLYW3Tbvk2eGPXhl+8FQEHShfDG4bz3zwKoRNhQhgC/rNQZqauHja
YWwy2caqsp8qCaetkBm5bzYl8TQD3svHEIzEoYsxXGZRojbGMsooZR4iDZ0fMpnGiLXw1IclPAME
79R55N9w5fjM4BY0ReF33cmKprOFiAxFWrgqum8EeCjPQV6wbRzGNd1jiggfIrhXzNmOr5FmVXfO
NscmSSOSIlCqm+w5Na9mM043Zt0ydJiTTTEy5mkm8WQomPtRVAdbqct6U2JH345jdcLGX2yjKjt0
qrbu4YuiHna5aG0slH6HYKRepNaWZJRLfxnubDtPD0Q0LJHcycxCx+2OMaQYO4VlXVGQM4OVSBpS
Rj9jgIi8iRt9HztNvu76v1LVlP8GeomqIsjCHpS57fy6vEnRhd1UGBh25Ui/bg6ZfzFDteXFHk6e
R2MfCu5bicdIVuUnyyaQTyi9zjE7JyqV+oJMabrb9WHgHL2YRWrQdQxYBuYHAxuFNS4YjJB10539
oruVMFTqxmaziT6viobPeMac5mdM7+SI8JpGTAPMKAMm0uTXooZh9c5/ye4LTJ9aYAqrl3QV1UxP
eT8Zu36yXmNIf8dW44BkxeoxXoDBYiv32S8asck75e+nWPhAGYPs6Jv6NYjmT2eE52hA7lgh3PmA
XM1p093NkTzOTfZLFdNvijj3MP2qzdg0X27YRmc1Xcpe6AtjQPbq9rZ2cfDIGjta2joFw4T0Ach4
+glt5aTJoNjZRVMfXeEzPrWPdVfXL84gPRqYBWyRuyR8d9FljpTYhoCh/Ylgb6tadPPSePDz8r21
UTPIUP+4hb46QVl8mWX+66H8tsekuRKX0qHxL1/cuKxORlSyyQvRUeUlzARhkY1XFh++zZYjJ+JO
P9YxFIJ5qG9dSsDSG0PM3NgyM9ohMAxlt/PZL630sJCjaEo4u0s6NHmDogl4R2jLzWz09joHik/l
A49iEcUran8vBNjV2N0DUI9sm7Qm5nH7hWXWvEtc2AtYwuAvTNUxf7Nbg3TH0KTiMRFlaIToq+FP
Day5Wph06PeWMyGFkQHsAkZFr3+mZolj3fC70RggW2OW/ZJJCcOBbxkXlBh3WX9DkXxbFUF/mP0R
j3CKj8eIGAy0iCia5KGNyEzF8wkrYzhgE/ubQ5pmN9mIUJcHmswDAdCHrPV/HEVgdhT2b9YE8tv0
HtPAvNZL5pgpVmFbbmIPSMCM7BzvIE9Hm1w9wFr15BysGtZgU7JyayvM027cPglbEWxBpAlSQeCt
zBIBFk3TITaZpaE8YRZWnbjb1haiq6ENSKJFdcq4KQQ1sAlnxBdzg9nJHqhXZfwezgGgYYs+hVEF
SyuQtDHftml++vES+Lw42VHmod0I96WgQPcL7y7taHOLwT4EfXLFAqtoduyZYzDbHXlB612uk5Mh
BHuHlnxU/LoYiNKNEfH4NvtIcRibr84ANbhsYeIb1IQdLjbUt2fCWUmCaXpjM9nFd9ciDGVP7K5E
EUe7IaCDEnWcrWvkJ2hXqYUHVCtTZsJqoOMBzNpcxpoZVA4WtFDTVzypEE0iBA+8cpeawuKMqPQy
EUk3AsLZgILVxyjVvzGwUCWyH7ib8N1zpm0aC+JYILQpXPVaGzahjPoxdQ0QzX6BThIpg8KQk1sD
qjGQhGXZbbI+/JS6uXX9kMkwVMytZ4R3DhyYlWcgQGLG+mo48qiE25/ydz9xfjxUCbcaORobIuy9
wPmtrHtPKxK4HekS3q7+SaWsH0ZBSogJ3gz2r9BMEdqjahFVuh5C3wJ/yar2JKwNZGiwRxdUQXcy
vJ4KaTyFEILBbOj9VCTb3D/kZlGcAFzSaMzfltu+DYEmckYO87EJjV/hxJdQ2TdpgwOs8y2KEOtU
GXlxNHlbN6bou5tpm7ZY1APlYVsLgf2Q2r0m/OuFJnLXdi2NWzGk2ypP2VSV/SEjHw+XNwwFLaaF
NKZxoFfhTZraglqBn6lqSvTWzQufBCIYop+yyfkuh4mNtJ2TvenXBzIZ45VVuGgX5yrb5K79S1gA
d6qgCR/K+aDE9GkK/zAGcAbbHtx7Q7YVO8vHlhhY6U14a21MRiSisf0t38ihuNiiJt8QsQlO2Rf4
qQwXiQR9bAi7dtrhreh6oDMmIs0hrCCG8kyvwp4cZY1WdqPGGtFrnz2Dv8k2Ro0Q32etiv3lDyqc
terKdCRkKwIeQ9xux4zK67L92Fo0lkmN93+e94a7sJ76ZZiDqTT1OZT6woXhqqx9QjJI69qvfTr0
p2mwz2ML1hgxYblyLftIWYVWYhoxv7GtFF31IRC7zrFId43Z/i56yJ0nfickoCxmkEy3pGKfCjrP
evGHTZp9OzdguwsB1+fLvx0Ahg1mokbR8Tm6eA8pyIB3r5tQNMAIoJdbivA/k3SJokTdJBmqbMIS
cpaqWUgxD/pynexLxrF11xTNh639gx2oW1xoP9mIqKHMoFziNEM5qJ5aXju3Nr4a17127ZgSOO89
+bHKd4Npgs5zE0YIov8Jx+oHhShzOZMDsO2aZ6cp2tOsTUo9G5/1yu3fMsdNSGJOj76vXl07fQxv
OlGOB2TexAtbf5kv/L0h4W4h2WRE++B7AiBDLtDHhHdeS/IhyvRKSRY8YXQbG/4maH2AXmN+FApY
iGO5pOyOzu2gHMiT6QXJEo50Bm5efIsylE3HXHwFkfS3o1Zbhpx/Q7+JOtBbhA5U2mMYSoGUM9ta
V2yV6SjcS8v0yqbgjid/RswUAQ70wV4a+qHMPGQCxs7L9FZxijIqn5maItZtUvMDLqeTsOGRfYOH
K3qIcLQxnsFZ3D+4HcMdO/jOx26bN/pr6rP7RhhHWAZ3SYlmdwKQvXHh/4Ud4097gVfr4EvHLPJG
9xS1BAeAvMZbkcUvWacfjEbfsgmJWWgYyQ7fvmAFAB4Xnzn0/ntyqBlkMzSksRoZ6nkFsQhinnZz
qp+RF9+CpODvH7LCKfd2VVcrliP4vypeKEnakh9+Rvx4MVa8lNre0aO5kgm/mCT2fkyeyqCXuykI
j+TCLQ9ayFxcf4whbVNTfuJ/+IJi8iQdhhCMd1bUQoRldzFfZiE+OCUf5qrxGSwy/SChkzAPzz2K
3v8YZJecRPhRprY65z2+7nFkI4m3+sudmQxxcFO/hxsXaQVVYkBAjcM8aoJDT4wNXAOu0tGJB/B3
6V+v1Q0gxmk/Z/sJTTEGiEVgkSZXwT2/TUNsexIQGt3y0QBpt3GZ5E4+q/eWBRN/8WqtzPkzN5d4
rEI/OmN2NjPwCUXdbSANgPlp03hjMr2rkeoTJkTqVjpzgUY24SGVx0Z/eJ4KtC4+VPwCqQGcdelt
wyeMvnd10plnxyMQKU3vI8Utmkr/qsZuX9jM8pL6rpScUSQIVVPxaHNv+nMRMr7hMeCcuJtmZmRt
VYLtIH+KE9S9C6HvIagEQjvYHG32mOaMafVLlnUXouG/bMWGSI/yqdJxc46s4BmwHjGlhBNtmpDl
UG3wF+9piUVQ7Lsw8XD0DGqHSrRKG+IRZibIk8+amePwbpZsjv3pVWeefqxYeWvgQbcz5F2HWWar
ZsycqLSnDgN+Y+AG6mx3j0GTGKeOGazp+AkeWIyKU0vkmMTMsRkDZEzYen+Bvzgv6LTLU6FTbp7b
VhtqGYVOTNYWIv8/xWtLqAbrNeJ22gdSnNcJuLuDjiaS4013LyTvee+b574M8w3+kHZlze4fC554
6O/IR0FRZAMJ5ZrZ1HPe77ASg1IeNinZan5pknpY9beFgmVZusNxFklxqAXu8pluC0o/LqJnp8eM
rDMfEDNCO4gvxg3LgmhlsRFeL9EDfYotQzfsyAfq0UWvk5F4ZEfvIbBapF3yoDQkU/x1PyycsOuK
YJMaXK0laDMWXAn6cqaUwlQ/ZhK/Tj7dCYRXAqol9GfeaQBgsf6yWy6ggfp4PTnOhzUHxS5mbEMP
XV4wbi4Mb+IS/KB+M5DDDw3tVj4c09oC9eN7SDkp/XctxssS1g4LWhZRrbVbjvwgaw+5yDZ9z6rQ
Mcu/MMJVzJe3c0diQdNiC0OuobfD7F0Y81+FzKzxgA7n1bSPsrDC3xW1a99KP2RqL/dc/QlcGq4U
mIVgro/AZkcOXlierMSOZsNSu24GhxwME6mIFd/GRb9lwT2nPJhxJT9KR7bryumqp8ljtzhaNCVV
AdJM5VWylUjbuaI6giKgzmmCrMREK8RPTQxfhoUoq5Z/ciAI+eV8HuhXuGKHVaLOgV6U5wtIP5fB
48jBZWXQuVDFsxJqbyV3z6ohuka09oNZ0D03Cu3KIEGOoNxGSwVeI48Ee88n0n9pFRRyeB02b55i
UtEvigz2tCzbnfBO6fpn8IB0jBMsjxK9nZd0N3wK6KWMG0R03E8q4Z6VTx6hwMC3MXyP4jskSmFV
8f8pcQhApcu+G9wie5piKuSW1VgK9XE0Xtk2Y0vL5ltpcsh2QX6qXfUyQtwJ8hRFvAUcWxn269A+
jEvAGyddvOlKxRPu84TNiPo4vt/4mclBTsgsSQmRW/V9eOOHsjrq2dvU2Zhijfd3lTGDhGD1s9Pq
SxH2iIiV+rRskH7AcMAfvfYSmJWJytDkSCTz0LG4I9ElNb0V3Y/jt+cxhyhHnrdIjzuyNC3cR0th
F3/IUPVMMyZiHGpvZwlyOnr156Azx91MRWeLeI/A8ylC0njA+JcRDKqNfh9PGAR7G/WzdN1Tzxpy
25nAs4rmoW6FOIeuZKzlYz2OymQdTnhvhjBzThi8T9o20dAyehv5kLnW+BpNJDsBm+FdXevoGHk+
tKOKrQwVe725wQAJnDqqEJYv+S8mCgNgR6TA6djd+uSzofJsuRyk3lWq/PP1txgttc3yLrtGwbh1
3O/GaKZ9n9IEeDgPVz3qpo2ECZiN4ZNvt9APw+TdjuNrEaBu9UjqOaYFq13FkjzR6CD6pg7XttyF
bUhtzOcAWpc8lA6HY0hiSR4walnsWgxKV/xEWP4pHiMLJLmCbtFa+SdSd7zmdXsUBm0orlZ0p3HC
sj0PPmeTZ8nKX8zZhVGhkU1M/JSpGbzSglF8F4TtLVuLweYCZFRlxaLdiKyrN5mR32T4FGTYWCsx
Gi+mBcTGMMFxdUh77flmCuKfxvTGu3L4HSbCk2ovfbT7sGCdb+FWYP2WTJgJ84qvo+e4RCr+mHr3
eYZbHzrKvKYacV3wFFNcbOJ4+ozAkDQ9PYSd+M+YOwiD0Dh/Yid/ExN/47KoPzuAlKY7Pvpjx4I/
OKEGGUEusUkvBMNGF4N/Obbhdsiv8Gmdra4xxpO3clegs90Z8h+1xcVv2n43euV7EsmfBFV1ogGQ
qx7VT4IatcRSsZJj4dFRdPdMfumepk6sSqqseZH0hb1nM60BcD8MMPb4guaihGYrpj+POySgifKi
Asy3t58lQ0VnRIkg/WVkyB8WxX19kEW5M3hCNr7NkrEnj8cuuXi5gCGatdFTPkdvPk8Pvtr5o2/s
V55bPpBiAWNp9pOOYvg2m6cyRLY5BN3bQFEnmS6tQQPhWS0/FUTlDYFWKzg67yKKJ842tSDHxIcd
vmToi1odvSIRoRi+0oES9jLQZ3Y4C0owyjZ1Nb69/B6nCCNzIuA3c8Auq0eakVAA+XNHBKHnmqBa
Cfqlt/rswAdCd2AWMtDt6WZE9em+VVH5ipyeG4KC0k9jUEWR/W4ZFB+U0yycx/m9bYw7cCT3ldVs
cHuSoODf0eKw/Vqe06BH40pqx2oUlGE1kKYq+CPVCatKbw5bWQzHyUkQCyDaSw04unNsRxvS9W6G
OiJ70HK/QaugnSewxZ3hSqFszdaWcL+T7ElYYhFmUDAotFC1RYsSloaFfIjVdDSd/vmP1KswNfH6
gwtiDp0kv/kygWmsDExJFyItfDVqfuN0Iacopj+RZOzpTJBdBgRNK4vzUQF0HxGXFSgnN1j2Qly3
FQMpYntVgICkr+BuQaYsmukcJBImA2f9piitNznbj31fIvtHyOCBc1hVQxDg63idXSPfTx7mjckG
HBHIs1vZ31lvKSQ2tc/hWJ8b7vMVVOanRE6P4czAp3AwLo7RSTgjPZwAM9KwXgWd8ifS5sI0kr/D
SG2LHJJ7i1qi9NW3aiUjaNI4oxQ/AkLdrwYGDixLN9uE7n2QufCA4GTi2Qou8Zg+JqifNnT7pA5n
FzuLHjAm79kr1SCSI+BxAQ/jmlQ54g+LatgE/aYB+caHz2ZzAUeCxMJB6++QFKCDgRS9jixmxv0Y
nvzSQFfXJPj/fENsGM03CS5nICv+CrkjCiZvFLjfannoveDBIlUCUYLm/TGNlyDgLdecZlryZdVg
aNamwAwXtTckIhCOpinhC02Uh+xedKqukVH/JGnQrsFqEsDA3qpGYIubJHn0yvgRCQoRWtkjcVnW
agIGDkxmL0fnd6gA32a82VkFQKooQFxZ852BnGrltOMP7vltj+8NtFT7GduvhhLN0nh+el5xRrP7
anbodhn2fCLStVaGhfrAp3KdDplC/M048LdGaWnVBkQSeh0kpkj0gLMUUZAQeggELcMOirVwh28c
//ZUvqfwrABoib9ldOAwMF2lD5G7KOlYI6wNn340dPcYmT5FkWIW6LNr2KhN42bvHbVTmbLFcO2C
YHIqZNYoEss/R07Z+z+qqOoL6R+4U8L0O9QY2GnZONHVb1UpJpd1/xnmLPjwAVLZ4a8unGHndXxo
IKqibWQ7d2bTP7nhVVDFrOaeJ7VnMgImdViNyfhXLCYmZEcsET1I9jGbnpq0dMb+8bbz+LVoxjZr
goapko9m0aeiXllxDTMyb0jcKML3OQjStWz8HM5nVG6q+zxArBWTYgHNBj84RjFUE/6Xn+uDQ8DH
uubeQFNNmhGCmoooNqLB4LqFnZvtdMQmSGQkas/6TJwmHCvbvXp5eKEYJxAsyG90+wEV3lkrsm28
CdNmkiCf6aE+b6Rqz2YNZkvbP4KNMlPA0MD0Hp4mfwkTMZDJTYToMsF8EA63nNXBaWm1u/dQ7lBY
FDM04+rREOlnFEf3PoxraDfck2aKULqV0W1irk2nfK4AyhEyV/wVNv8Q1/yqldKGi/zWjfgyhpov
bR4nCLjjbx8sL8XEhSpS41b26WfvXfhqEXz15MEabYb1wiat0MhfWYVf/ht757EcO7Ne2XfpORRA
wg96UgWUL5JFT04QJM8hvE0gYZ5eC/+VOkIadITmmt378zgWgczP7L32v94fYsQCeo8Wveama6s/
BQZL1k4jEUuu+TJN3FEqmtDoGDsI5qjRJWWRzG+Z/9vF6d98toGEJuLBBM8044PUBveJ6NmPuiSW
kHoLdFc1HKkthnUg4YH4R1Zfw35oIK361D19wqfsV4wy4rVJ1r7qLL5HN99B1io4oFbIUYY9nJtr
oLwSd6nj3EvEwXnGRzsXYKh4CjnA1h8Wm1CEac2H3mjvs2GZ0M8UaOnVtYaSmUIb3fAIkGvRuhO5
teekjQmnaNbn2sMbqifadcTeri/+R0qeGW5BD2VUlxL8at6NiO5UUehcxGYekksYJErj8vHJcqq4
/P1mPreZzuzJflqwyYRaw3Kt4OduTPrnWMuMkticsNPyNBjtdGRZQACI9QEknqWXp/CD0cCNTRLU
C98bSXtrCnj5WNqzYgZLsek+R0l/7iVvUt33Xphr+pc+QdHQMS7vooLPGQs+WuX6KZHkuGecWE3L
ZVQZ0WnQ46++4L/wDBeL+U3TTDO/sukcDD5T7zC54n+kjv0jIsgFmeSEB9YuUDr5f4vxWaHw+ed1
ZWtNVI5bYXyQ5ZPPCtWBqlI79q1PEE/nbp7s0GEeWNBru0XH46KYnDOBwjTl4+WSrMDgTOGBXwN4
rHqnjbhBopmXHtHOfkFaTjPuQh3G+rWTAJ2ipM6P/ocNvmWbmslbuxBAT3e27UaF1Movbg0J2PPw
UFec8qB/X8pousF8/KPn0VPatw+eqHW6INYbNf/4VCJqRI8a4huNt5ZLi5xr8Zdjgn+qU+PHqFNt
u+CgytA7urCxN+ixIc4ibJ0sAH2xZ706GDc3thPnoa/Dgu8lcaFtpH6Gydnq7B12lTe/TYreGm18
yw6NW5JuKjP32Zjeot6HMTbuROdClrd0hKLZs4tsKIUPIGC+M6k4LCq7R33+2JOhhR4MwRppU3P0
IH1qbIE3a6K6Dez0XihG8qWVnBflX9POv7gqul8a71x1XIf5REYStPtUfDRexSgFO0xeiTN3WNiV
1t/Ct91No/fj1vgoPI05boLbaDY+hnTBBeS/ei1V3cLsR5cI8MTMW5zQNLrVowfufW/nzsFAcAuH
CsyCTc9ciYaGsUgX3Ij4QedNj/Vg55cK77I07xhdfXfspQLLzp4WlORISRlJDIv7aSiMq829AaSV
foF9qNZzGJEO3p6EYbZ7p8DVmfUfSn8d6e8xVDfo7nkZrcX5Mht1qHxt5gMtHqZROKcEzwxqlom3
k0otE5j7DNhXhiEeDJTISIK3No8p7wHVvrucNIAx2yGB0OHyyoxYJw8dOjIGlv3WaamnSfJ5Ym/9
3sWkZBRISg4OImF0BBdNqy+yRMiWyTlmCVRuk4Fbfz1zsdFx+KbOc4N2oU7I4OyxvQexP753HWDz
NKd3lO03GYAdgWGwwl0fNh6RJ2FfsouHgkqHYUI4XYiXrcWL7oEm9mudhtxTSdAbu1bO4za1D4XJ
idcmQHetDja3WvR7tKyEgK/rzWR6zOLm1CwMzdrZ2lax/lkNCdVYBRezalf7KzWnVWtfchk4WQGH
IJng62D6yXCbjtK33rKMCb6p4XuZMIESFfbBs/KSFhK6PLl+O53+wfJR7FotOTyzhaRvHKjVccNj
JnawxU/EWWFuzEtycl0T4wHgGzKEeR0rjzdAa4Hf5AUtfoGpUf2m41rukpzJJAmbc4SMqcrAWmKy
ZBTYLIfZ5TA0gQ07I7lvmWu50JTXyLsOBc/0igzYCBI95cTuy/8V3/1LIAee5O///T8/9QDSaH78
G6d19V+0c+jg/j/iu7/FVzfI//4b/iW2M8W/ua4OjcwVcLEEvcd/iu2E+W/GauL3Lcd1XdMy+cp/
iO1shy8h6taJGrB1k3Hq/xPbAT4TgMh8SGQI5BDHmf8TsR3m+f+OGWO1bHq28H1W/aaBWey/iu1a
H3N+yt8TUBKIcmKN+4QewL2ygbr38Phu0G4TN7ti42OturmF+FlI6MFSurBfIAaZMpEsFeWTW2B0
4lws7TZKk8/I7Jgi21O/a/CaedOT1nk0fqN28DztqccXW8yOzUL9UfBaYz2c0VGhJ47Iz4Q3zf0s
LWOz2No3luE+jKtvMRiniQySqmYG58+RGziAN7b65D7JpRdhW2ODGZuUlYIACOo3wAdXfbuWoc3D
cUB6FRtTDfot5518E36W7NAeA+NxX2vPpS0qe+LDWt66bp4xEOjWvRl/VlB2oj5eOy31p70tFutX
KWuIzak41NBZyL2M9n2wRgST57iTa5Yj+Wl/Wjt7mTv5MFbfozNgrjNR1tuIqGxy4ZKxxuNnM4HA
CMeA92SO3DYSOuN2GM0Dnnu2HqteXEwn02JioMrX3nFQP0nzUrdkh5AZHyc6A/bcBLc8LtC9uE2t
bD6RK401e/nJHaQAvvc3jQjtUi18NSZnGxWgLgfKFMXHsYFqw0+kKKJfq2LRRM2eYQpIT4QDYW11
x0/LO6MH1UNNvVZw5951jVwYnDcMutRGzmU41OOvMdnldhq6+7qRD53noNERD+SSspFmqh36Wnep
9RD9eLtvkwYIK7gw2TbT+bVUTFErUK5QnWh3XO2ZLCcaZcp9wcUw2PhKRmY57PPfIqd5nNb0PBcY
r6VD3vfk9ExPechSh10hvxDMkvk8daxpTXlBVBbqg/2VRPlwsLr2lM7MgYZOnX2PPTrrgnUlqT2w
v6lD39FTaB30e/GW9SObUZMpARGI1yiSD0gY7kyM1Pvpvl7An2odUp8ppe2DLeTtJclgTYR9WGcr
G6XLt+bF9+WsQxYZbTI/6/K7sXFO2clDNaI6gGOJiAfnblDZcOenDtsF5/hlSvjbhdGzVIxPtCkA
fcva34Kj51ok8lGapL+NGlVGPLx6UaUTucd7h3Ptw4y8d4OnbZ+2Op4KqLiewTpEX6PQMmxXx3nO
/kxdDNSFPIfOIzAB/vSzkfT+xktNjefFA9fMXhSGGXa/0fbDRFkTIzMwcTg52WFBMcpoQG8y6Q8a
Dqyt8EZyBeZXw8Zr2qWTBbBnDZFgTWbx1hciWkK5XtxQqpZg1NOf1u6TnT2kkltWFzttdn5mlXtn
31/E2fnENWNdFMrUE1qoMDIUygJpphuxaMDMZz1gxGre6/Wpzhro7cKYYdMxftLdlgJ41ztp/dB1
c80sc8yCmvWACYTgshjVTa0UK9i36xyd/Ws/IpuHbXuzxpY1GsdAotVIKWbzWXfmEQgE43Vm8U9k
XErHJFQPwjeQvbOjkfJos/RufnMZR/es1i5Tljl3tN+bcrHeKOb1UMnhrGlzfK5ZQs/LPD47lfcy
9y1Qi9r+TpfFPhGrFpqWBnZPjO8NtIAz8cX2mSNfBq5nZRSCo3buzcE78MBC4sr6Szv602nOjMDu
6axz0yIGZCjoiWiIA5uUaKIQb43fEFukjPLe79odo4hsL0pUwFncBRVEpw3tBpT55ddujeXYICiD
oJoEeDwG7ORkYyLms+s2C4ue0BgtQfyCbLllX5W/teujW6XtK4vyL+SpkM3WgE6SqB1vHC6Rwklp
uCTjdctwIG0ixDFIlrZNSZ5n/Z4wv+fE2kmKRNB75aUebnY0wfLf9iZgtTKL/o4+U0VVgI9l0Lb2
RiDmmTHvDH5F0LvNHfYF91DH3lnOdhM4EzsU34CdRIT6u+ez2iE1J9qTWufEZ7aIKOmMdmd0J9fn
5C5sJoDU8OS3JkSgEb1J4u/bmHUcgCX5BMS+bMf4WE9Ep7FGtsKkW46mVUNIZky8UeMgCYcEpCK6
zzRr6WNjE3yhN7wt9fQ2t5YMBxvmH5bo7YA0ahJouYQBzUWXpOD1c/emjw2fgd/uWrgoGHhRs9Wc
sI1hvkLSI32ip9j2EvvK5XcH2q55nItv7MrU2G4x3nnCeBxTDTLALkHzgjiuBCZddhvzu3HNeC8X
G+Fq1vJv0Mg0i1sxHN2hPiD3v2+HyHnwDecPSR3KnNyjx4+aKL3yWkY+ZTCOOQs6SADufpNDtWFT
I5r7MqUMSNv8tZXsF2Kf1otAyYOsR3RgM3M2+1uJId9GvBvVouazn/H/yj1tCOtMVb0X7uTugOKd
JSqb0PbJWkdDtrEW2gp4/KhYy/xKqoW7t+36YXCb/lBHZiAzb8YkanACznM4SXv6Jg4lK/rv3O+c
VXVHOG5VPpXMIPcUwvuWgR5Xr4Mj2iNxaJESw66IL43qmmP9qfEAnEdDEdRVlPdIVmGXCP0w1bPY
Dr66kXwCqwBDrusTixejnQ2sOfkZFdleBjFUjmfjgCqGk9k0Yq/QgwqCvvZsJkDYNUTFNNON+434
Q1zCYTUwDPd1vJZS5X2I3HQbywRqgqNjhW3BUBjcwkw6LpJZl96uS7m8PU7G+LdZ9wCksvTPS2s+
jus3BF+m3MdxN6EQlfd6ahvXyrXbDRuP9wywZo1FruBKQePAwg7lyC8LajQUxacC9aFS7mSXnGGk
x1Br8ateS4fENqLQT5ZBryuQlYZYv5FsmxivWhH9eBoq3GJw1RleB8SQsY53Fdt3IxZ/OO8+ukgn
cq2swc8xnKBDDwSJA0EUtYe2Kl4hVlrHtm2bMziek9GMwx3rjR5NEEZ3vTfXCJzMAr0l3w287Zc6
zYkJYJ0FDP6R1CAVTObSHhM93hs4YB+8CRCCv5QRn0JmEu0mxLadRn65bIiLqEQPSrvEIDvgLshX
2Srx0dsmvRuVKTaw5piFa/p9JBDj9qwLiCJejgMzrTmfWp7zoQxJXTec4SFf8vhQST8wFIVduX55
sMTvlKNrgHt/GDK50yAlHC0Xty1KsQmXaNuSkoDyCPC+PBmav8apOdQNC9qNFnQm6Ud0q6iw7PkZ
vyYgJnde5YfbOR1m7nvxC/YMmdhCEpal36rJB2fhlTHXsb4Eucq/BnMC65jpIO3h+jC6alToTuzP
vbjbuABGD6oc83BhP8Z5ZB6n5r6gJ7+nOIPEnUNx01mqIz65TEAiAenIix/rYUtgPS9IdgVKgeSh
SJMH9mWMnxk0plYCI4S4NQ8nINZDvdhPneWSgIsGtU2g6OkDwA5kkKHdzlyQqv+RMV7MgjDJVMdU
nMGb2BqtzBiCE0Sh9QzjbY4m9BRoDJZZAVl9nrnn4REcGOzkO7OiGJy6iXE1+3hnvWGKyfpdwZRj
Xl2AoNz7NUwPld/JCGf5YBHm27FdYQGBbZFX/Ii/hLm/a4PiKl1+XO9ediUeAXiOPvIjTgjsBK4c
+PidCxaJBYtorgSWwGsAQRcdNZtJ6DB9LdFEjnKqHRbhmmHl8w1YGEqQ2X0WRoqD9tkiiCtoMtAX
3mDfnMYIGw+akbdgFurT+Ta65GEx8ZZAhk6IUB7juZ93MrHhMgwkRJfp+N3VDUxOUWBC7skpB9Qf
Zg54T72aSKUDtFq7pYGe3etAfPbvHUp58AmwLsfM3fo1PPgl8hgr+Ah+ZHNIJu+opaiexTz4uzFx
/Gu+r1Qc4WhoJsym7UNVEV9oSEYYmFN6hOjkz8N+htuAaKePjZlkPerQ1KPwgvd1xeIQarLIdv3E
5AHR6r7OewU7RUsvJYJoLbEB2yYIQwHPcCMLLIxLWrDhr+4HNgc7XaGeWTr0mLiz902MKL8TMl5j
InDmN7jhEcjq5uwHOpIedGTpvI1K2IPedMEp6W1NGw52B3nuGgNJBXm7m02cidASeTrc9rOLUJ6w
t4m2hOXcCaWRsiXA9WGj4MFy4dB6c7zPjfLHZu41lWiCmUvW4bA3C8nYimQxJCpzwDTOCBQGqk1s
aU+pXb9FcT6Eug84YCFbIyMzbcY0wbGLIo801NDsacMy1e4JDH0pbb3axd5obrzJhFdMXxAssP0C
2rF8jdQjE5rIjcrK4z3AF6o/NGQuQ+x2acfHZfG3wiarryfHcZt1E6gFv3/rPI9Jt5N8DZ1JTcLj
WFatRiYz8okpT6yw9/rnlRB39KsHp5M13myHQG72IIUg8rN8tmk6GBna1J6OfweU7NY4LMkTpNsb
pam7Nd2QDNywpKdnXd8+ZwXvfVWe7Cl+E12dbnPPcUMGxmERJxPaMLxguV7cEx7XUj4FnliGfe9R
3Jo+XiTplQe8+HuS0NAelOmL3yT8xNFFj8L9o2E6o7xEkmcg+jOL/MNVfUDo2FOi5vc+WuOsm+tc
NTtNkE/h6Rycy7PlR69ehvAPHtajp/t0dxoPjzJPOGgbrl7G1lF1x4J3Ezv/6OraNxmbmJ1dbQ9h
YC8HAw/sXEdhx3IYN7ZNyJKbD0+pZ7tbpY96MA+Jz643ixG30X+lINXMxAo4liLkV37ocRdmhXkq
vDjhPXUNKNLaEhT4WxJvfmc1TWqFJFnBL0hEj71wnogiJJjUnq1XFHSvjssGWxvN5UTBeKwHRD2t
p4OogjHU1D7i/qz+6jNmtkU1OYFvYmcroUpnGlkQJVeKMb00y2wyQyQorVPlm+Pljxw776O6EK6L
DwvrnkuHwXeX+gdduafaK394hWi40JYyKkBgQEF/+OdX1xmJ3FHPo5rqw8BAE9EL++/minDFDwqX
KEMJbhGcn5XTnFescPMmPKrBL1fkZ7uddFIosNvRGCKuM6aExiSdODtG+An+4vmI4Z8tnYY88Vxs
F5Ek1aFD26PKuyjVGG8W1rsOvvhY1vKPAZ1qU2YMgeTYHMaqS3ayJ8AKvcETB8veVpa9T9El5nAU
brLp873smEv5jLP/Ue1xF6i7v6JUd3k8zg8MyvOC/aDt5WE1xtPFgOjL5kGRY80yxEAgYEosX4pv
09WACWbWve7QDiYFhpEmVh2/37rpfrXHkEhYzVD+cS0QWUaanmpUMb3Giish3BTSboU8pr3VLUGU
id/fQBRVoV7mNwBUD76X16EArrhha8pkmmTTcTBwPjUcYlpYp1VxiNs5qJjBg+U1oSDp5kdDwtZB
o3Lb6WRBbgbh/20cbFSLAZ56msglnTtlnHz1JwVIcLdoEKpzdtSZdZWKGxBby2dEHha/J74UQ3XN
SSuaREoCUZ09l3R4mzGmeZqTK0j+u8gWL4gh2Ijk/gv+BRDui84JM1AIUUcPzS5nZAODnzNFz1wC
Q0R2zTBdFSWOMZ01884aZzQF5z4zOBxnwPUs8p/jyvhVeBuinmIJFiGF5Lmjp18G9cHbUYaL1Z5G
vpCXqFaKzi4xauE4l1+soJhG5S2Mq965z/NzM2EtVSDzusx99UR36HApJoaJyHC+pzUMbN0Ik3li
DQzzpY4WDIGq2hZC0U9YYW2rmxlFZMNlGMZy72glKOw7k/PIKjwmYx6Qn+pY6w0Bl31o19AqO6Q7
tZcTFQMzTz5mqDhQ/vFwLl2gkuoya0e4IZhomddN6IzjseggyEEZEV59qMmIWFLiGcrm5DF4PLi5
fJMEFpKDhEUgrlbMVjy429InxA/fPoYk9PMzZIu90FkV0Uav4Y7rZWNAxJC1d6OBTe4sixGKNfa4
Suv4wYMSdKcL91wMZXE/at2taPpwdgznukRIdAUV9NmxodSKZjkbHW0PeoB4vJopioN2AL9HaoCB
uASQFpLaFM8dUhA/wUHt8yiXat8PPrLECGGjvdI/oQB8D9gFdpPHpVS4AlhZOT0BBoDtuywBdgUr
MMhZRZyB37GzpnCU2EP7jAXp0JjqVM7zfZbh6BFp6W6B99VXBrbsHg1YvD7Zg2iexy+3jR4UgcE7
yXCXkXAJ+BXKbZlTm7jS+UraSl2K/gw0i9DN16ZZiT3OdD8OkBJ8RCA8DqoMMkfQpsxedCrcV8bb
6irs5B1lL7Ifod0whRC2aJUPBtci/04ceMymd2CBUDRbWJBM5iX5QHs7Lw7CFrlSDXki2BRdPR2P
yFKfq9l/ZaKMoUetkVSkAvDhJsdUGNfa0SXPXBfY3IMb021SJPuo4wp5Rx64C4wjOvExOesicLsM
MCLcLm6xUAH/5+7+4kT2T/68HFKlDxuBtDFcuCXQJ3JdCQl2I7HGc9EiBc6Q3pOka0ZBhSoK6688
oNlkRBg7pJVPi7vr2NauoDHF9Sypm3mc7hDnnxN4cBzQ1GfoAL5qVV5i/jkBj9gTvxmnoBXTYYwz
BF7LxtykTTaGTfiPZb98arK807vyqWW1eNUQ1ZRxl2xtn8z1JbMeVaKYAvsKtX6573Lb3+lL6zBP
agcYIOXZdRt5Z1vlc9u/6DoKFt3V4PNp6SElrzzQTHGoyug8s7YJjBSFQ4SwLG9qUulJjwyX/GtW
PXbuFJdI2sKnF9zAGzKYd94CKnkx4h3fkLzqOgW2YNKLrHfCWOcOI8PXbqtMH6+H1dvhIk6mZsx4
4gycHswhnWg62WqBPLlgjUro2rbOiAwmjTx85rjIAKhgx56OYyGHh6gGzz335D1U9QN2NZy02Ehg
+NpsVZGw1umwH7AKQBBZIUkmwzKZsv1Y7OgmJv3W3jprGI8as0L82Ky99WoJFnxx8AjiU6MZf5Cr
PHv0xMVo/moUO2W0jFfbEp/CXUMbWDFGyicMgaZVtfz0wURe8aKo09xN39rUPmbomzERahSlBB/u
wZo/zj2bzb4z0i1yJX8nxTsENJwuE3It9KNJWBLJEnTEOGBjzSUb+2dR4brXzYeYKPNTbYpjBYdn
m0xM2LoZDl7aL9fCAO2cgjQsVQUvJ3sWntCPD/ZMGUybdZ906WNRkgtbIABDIXtn0PRum8Z9Lxv1
i6zMAJtTtAHDdC4xpgPWnEq41qBqK60QHEQZPkrVMzpLk/QAgz+GnrbQPS56curg8wQjkqWQLhp4
M7GddSFfJtdAbUZ/i/Hp2o3DIxkIYidymzQQdKyoFJxtZ83W2unpQIcKYyfEWzflt06hPjQb5+QV
NebokXKsYdjIvYfXzvdOcGzSg/lPYjoITie2mSCNLefz0m+XqttTyimOvt46wMZiokp1MXvVY8eS
xh4F0EmftVAjW3bs5V8cSmdlwcwW8CdwH4dLQuUmTEsFY75QEtreO0MoGsB/Qko9cKIAiVl3oWhN
cPO3fLsyaPvZCe0cmMKA3tIrtSN/j1WZqMf9Uwf8b2PpnAs0itWBuNTu0I7ZZ2wU6qzc5uRQ0HAn
+j8ZPKYDNc9VlX2zL506pR9pqP4KnvQiHe8ajBIMhZEO+42ThOi2WkgTLLVBHCS7puIiZKl1rdDz
gFxojvEIO9jp9R0Rq8ar3/8Z9NKn4SXUGjyQlqIU9ewiCjMVf6WrH4utfDoRjMFEzbXQlQjC5PgO
dWoZehT0ar/T8iczfmT97Xr45T6ol/Lyzonf2h5GVeYxhasgt8uamMYR7tw+L97cPP3qotgLTMBq
1K00sZPI7IuuL29VzMYgNYktgSEkq1gAEfW1oLbJRuZNe6l93m8dA9usiFkv2LXwrfNK1/gmAjzs
u46AIF/p+R5Sv4r7c+yS3Vw5X65UP41dfU52P2zdQbw7oI92f8ER3A/z3F0z32R7UaFwmbTEYSqm
mkPXNR/EoYw3P39vVuGpZsTMhJpiOoi02hMh455IKQmzxsDF5YhvZBjkZxqxucfCuqes/0SV1e3S
0aXxmP54PUVz6ZjjpcgQ1bkGpkrVNCaYCq7dEqX7leyKcJjFG08cN1aHahtH9kf2xZgHSZN9i4Xx
w+iOz8H6nIfsLcaGDAqRmAXuPHI+l0BhgkPu6B4XPpG4rosLxwku/cV7GtpkV7npU7VGBwDiiE9D
lyBIj7U7BujsXuL4RRT5edathQVK8tsm+FlsCe5pkrCAR4XCQVv0vdv2f+tOPpq5dVdBecsUqTuF
nBv2jn5YmoZ3MtvysahgIq8J98zHnymNzV2N5eTsWZxsaIgOckDfqszmyvd40yiQYWKbuxIqAs4T
HMSQtncSEghwMhZfTHzj3Kp+YtaNBJVepilqTzYGhcVD52m096qx1yBmJzQ1RFuUXIdRAZzxYdJZ
5BkjXdKeBn186f3ZvQrLqTAj9ZR6et1dVQoPggRPwuiXlv7T/i5ASLHMQW9HrqSGi4pjzdemxx66
Vj0Ki/zWivdOlvhismRmGhiOpYdPiBnr8ySdx15AoF9HGiJBXKQxSjnzoeCiA/avMbk4u4a/L6oZ
rQ36KmsCd0CgebKdUqT8Vot1I3dvEbwTlmq0Zp1TFHduoV8L97lyrfgqS7IO+wUksubpxzqpr2qg
2M7wCvqhMagAgu8aSb3xSDpZqk+GLRejLvcWZq+aP3Ww8suYvqJ12gy0Fk7V74qk2UdJiacfEvsU
H9HiLA1Lo+nqQu4kIjJ0M/CXr0RfMKp+BCp+YWcQ1OajxVDYYQ8HEhaKCHMG0ql7bFcIcjczpg18
MiwqX/P4W5q8RxS8603YsIk12NKXgG26+6j6GJ3PGksGUb13aDhwdedPEz9UZTqHpWO2zEV6WBJx
0gztpTTJlxqBtmiZ2A0ExjEPZzxqzBErL9bl+FFW1N2duxLOUa7rDLp40/Bcz3bAHf1Rec6vD0UF
LeF+/W8Gu/WRsaKsb1CfML/0waC312SSd66PBZhJzn7GCxObf3u8TR54SA/Dxqj++GjeFQqnjl0D
q9+N6SCd9vSbnGCWSBJze/u5Nh8csJMNrHjdin9mgqBMh0/iV1afBQOtzEexEdf7Wr1n6qLDGVoz
OdI4R9DM9U3M9kZon1UdvZPgG0hgPyyrGZW9rkBQ5BThlON8OI5qzcZCEN6YYeKhIkEe7zK+yUkw
y8cESo7OQUr0WoSi2ybp1GU34YVJ/iMGmLUAST1MwunDNMevM3ZO30vDuc4ItqI9JJGyZyIZh7BK
NhlNTvdmsa7sq/cKFHTP8qU1qqMOHdNtIMFXbGza3wGJ+NAfhFCvc8IzngVzRmSHAVsvg6o0i1fW
cRndLOsT9jy47HdqEMGc5zuAd7s61qHNTc+JyN8MFMkM1IDeGUg9Z4N3F7/AEj3M+s2sQJ6ahyQ2
e4g1RFyti2i5Cq3HW8+wx5IfHZuMBBteY5IU3NIARmfTmvcUIJxoBTNAEvHiuwjutEcDYLw4hAaw
0QEY1+y721zdmNs/mM1dju7WZ1/ZtGcfQjxSV6PnU60JnPiwx4bUn3evvZVuFg5uFxQozUAV7gdI
hiuPnGoEd+EGENXebsZwSa+m4z3krDRoIjY+Q0fNigLdqMJ6YKDbLojj6qOR/2B5YJLZ7iz7yx5X
GzgLYVdHCc23wJSwPymD1AEyFhDxGwSfupAJR3GXQ4pWRnFxMDWApAEH+cLqY7VfwY5k0l8Ch+h/
11WBw4Q7Ji5Ll+qFAphNJD8OQuQ7++D4+RmrFk1mi133OtbQHZOfgYaE3/Q8ggZMtfycV9UZzUki
PvCZbnI2GV5YG480cSPuwxyFUtKgvEn6W2PSPGJdLK3YepLcic8V6Ha9zYGVVqTsLMh3N8skrg3P
yGCuYHPMaEEuqyYsW787FoOabwzAFJ97D+wL1lTmjOmdlfvpsYUIsahvNPfC/ozirwVQ2DokWIjA
sfwjOdKMVRAkNHsdhEpjFGfRUUm0I9JoJt78c6c22SeLfqFiYqNgGzayausznTB8l3r+XjNq2qYr
NtyOER1qPaJbOPY3zY8Zsy9ojZx6CptV5lgAV0W1GTr68OsuSG0ZoO/ilnZ8SYhAbqEftJwmA5Ka
hIgk+VJM6g9AY9AjXyaJGIYPUNFsfwYM+17Es7LptJiLSbxUnQFoG6T8kAkvKIhhcjhuuWS4IMxl
Chpj3mVT/qUB7l1MAoLHZQ6TDPzo2L4D7d9HJQkWeXXE+HocxUAmbmozUS3PJZFhafZgJgNzGPTx
1Uvx5i32YzeTmg4j/+JXPQu/PqdDIbKdIO6TxrICSweAL/4cWqbS3Uvf38bpYgYsTIiLNG9s844j
2MWJuZBj6nuk7cd0ct8mN0ZvkGrsjMVVK4mJKogJT5CWW99Nh6vXnzdubvAoTWesm7shmU+DbwdO
M35LBsVTJs+zVz7IbvqrTixiX5suf3VKCTCUxKIRGcKELIDKoEy+FRJQUoZsQBApraYFaLRzpzAZ
XibP29vQrNFhMEW2wx6f9gZz3oXNO6Yqc90P+aCYIOjLiQoP7NEg9oXr7eJEBPxYV97Prm/eBsS8
7jwdGw3boChu1OV3Bs2D3XxbPaKN2f1qQZFtphJXwjBSwSUQhmFl9mWGaAx/kmfcyTi71W62K9sZ
sMMAhsaBO5OY/QtG591C8ILFi27NcqfD19XLrzqtv8QC6nPtR0eXYVIPiGbCQgd2bpdE+jtp3NbO
JZm9jDGpeNrF5g4mle7sEumHrHy4DKkyrsgn2Hv3gC+awnqrNO+pbY1ri8X+vEJ/7BqwXg4UGHaz
TF3JSanxoxxQvqfGW9l18lwkCWkhdjjnzD9HGm5lxjuIvYJjLX+3Y4BhjrgvAWm/Vg3Tn+QZLK1z
UgX1ohhYIiULS7rCB/nl0YhpKvOgmUmaASzpi0I1VTA52PmdHSb1GiNaPcrhWIojM8itre9xAwJm
Q9fm3yYmgGDDnjNd8mc48tHSzFczEsmpHdP+UlXNtTBxuxMJNq1MVXvbZcBvLN/CW4qzJDaDPOVU
LS4l8xvSFe4d4PLGOB9Hw2XzbxHvInElIgnj727HNxv2LsSJfZRmN3P+NoFCSUvbTYWLrzndji7s
Mrccd0WBj25yjm33Lt9TCBbdtRgbtJ5b3KN2vZDSymrN37LTmZsTVImd6N8gJkrlB/3UonnL9h4y
o3i4zuojG7pdTAFWuPpO2KyZM/J2jH/n6Lx2Y0eyJfpFBOjNazmWL5WTeyHkDr3LpP/6Xmzgzh1g
MH2mWyKZO2NHrPhwhw43FxPE58hoKEy7x54+3IwZ7zpRZo+tTWY0MruD3yP9comkkrtexXllH9s8
YSsRjtsx0z0W9MQpbKhnXpD/tGwkMgEmBjtItq8rqAxTwkgo5ZeiO69ZQJk1IVkxzpzaBjP4wBp8
bY7huaA+xC6GfSgB6hQEWaf0pAA2QZ3L3H05pj8ahsy1Uas8K3Z8Lmr5UQUjzUOFdbZ53/bCUdyl
XlvDOh88ir21Y58lZ9cxXkZh3Yh2PMKABgiIzQ4OoKKcWHyD5dWDmpKXhAw4KL88+dCZtGvPt03p
m4R1iNBZ1AdKFT+6TavpBMuZlEiUwat1thiwTvPlMzin5Xcpj1DMtLIB5DN7szh73rOIWZ/o4RgT
HHCbDS1nt5I9GYc5iYa72QAcpBUC8j+AlLXsPYi/DzEb44p/ahtc0pAggq2sUluH8szlVRtXJdod
ZVtr8hnLxpyg3BZru76rijh57PcazXxWnKpjnJ9S1LJl1TN6lT8DrH4UTkq9XsruoHTuJYYZ4yVo
8+03IPAlUwbllPDqJ5adTYXt9X0OLGfhzVZeim7wVboOVfKrIXVt3hRxrtJf0LHIe3qqQtmDWPYo
5HpssxMU4JNGDs7XacrXauMLkjEC+yfhRr26z0gGAcGoxLumhiTr+UtpPjaV0HeMWSiHsTBF25Gh
QpDPZsTnzwjonGDkh+PIT4AEJiIKuJZmUlb2hAwhtimVEz0PCctPGMDblruXsxlSgdVyLdo1JR0d
Dqo+ZsPBiC6cZ1gfaxZL/5fBzDR7Y1uo6S6ZMzFev4wS8VJ12SW0Tyj97B/k0VXFFvfzOppsP2Rd
WWW7znTunVMvcWWubda1AdJbHuWsRRS/qT/ikb0g9tDa/sspXSUrt2wKNmaTSrAoT6c9m7M14fYT
myKbLTXDKYkr8mEEY5S5Ru7CfIxKVRxN8plMXjBDYq5uE7EWGXC15H+yqm4U1G3avjqXiYYzOCHK
wJdx0u4pdU14Nrp6RQEe1raZHBSJS0L4aIrJMeOPMGoA9HgdvFMyvVCFRXbDOjX2uJZFytudAf0A
ylTMYoThO2W/nmXplPia621S0MoCwpiksaUW5IrZ+nT4aqN6FjqjvTal1COIrZdYdGVAlFrpYUtx
FEbyKujh5QvtqJT4dzk4f7OUkaFKzpnl0uWtHLlpkESBL+6tZYYJQQ/3TKoDERkFb1wWOE+PRRqw
JHgJQuNv8yvXMR0ZbvmSEsVTXZwkNe1bUlt5eCwTQfNuGK6q4gXle8vL5WraMRVMF9DFY4G/uuTK
GziJeoTuy+smmAOKhHXdGK6lJEOluuLP1KOfKp1uiseTNmmsqiuHjcfWStx/hCSPgLy8TaRErwEZ
V3zJ76TxLh3l2JNW7rArLIcEwUBJrH0/SLE1ZX2lxOlYRazYefTDzp5J6PIm8d5Q8vEktknJqaPw
QR7dejVppBzJf+oqVtvYJInV6cA5K3oZu4mVJ8RA10vvocAb6eVvXvfpZe+05i00vCaph/jXH/la
b+DP2LXLuS6XFnhe+JHvaeKsa9aTevQqIYRgAD7hQZutZI7y0rJ32OqRXq0zFZ/p2FKyFIDMQWkO
pDjQQPDIXHQFVZRi1dQ/Rtvme9kzNpLqS2ib4EoGFjaZvjvT5IsXmy2SYnJNJ/c3al6tqSLMaCu3
aS6gdr4q9ViXuCYp+IjHX0z9PPHmfHdTVsKpfc3QX3WJCO1Wn3Ca1qlZb01WEEDS2MT9DI7xzPLU
t6aMjUOfbErvryd4xle/YcCkcSaE1wBDO0hZ1REi7rDLsug7Ia5TTZF5W43ip1EbfK137qkWfo/d
IU0CdYtHbA+PlW5CbpXZkPlE9LMxvrAHYiGM19HtwyPgU2cbe+OLoqakhoI2PFAABFIl3RP+5Wqv
8gkb+q3bmb4jg6fwFHOV8iebBdezOQdqYKppFTv3Sz4RrDX1B9/b93CA9uEGGoppr7xUDbcyWiJf
msZcMhKhlESHvmwORTHBA+nFNSKjTVVSdeKKsdPz8lbDfIUEMiykzLe5q34ohsm1WfuBwFosgjbC
vi7e1Vk/yWCeWtrBjeQlTg0gaMDL+l0Y6vehHbeROvpGXW3iEkfApONxig/YnhfAcVYOHhv8Uh/F
WL/1dbaGxqMS/KYpdage7VTsDINnzNB+RNP4TmM8+ReTT1tstNBes2xcsdPbSzY7C03H3FLaJd5L
p/7W+y47YIm9NZ66divGmyDauWr8CbLDghlkPZiZj/b0S4NIsHIVcSHTc9HSgDJty3jh1+rbibqK
p+44YQDdpGwwVALdM26I49hgp9QPpXphc37QrGJpJd5RRNUH0CUyfRa0voIZIsoQR51Lk2sEUexL
VXWQMyV2h1l+hTxBv7fn1SnD8q5XMIDQW3+dwF6hytzilIpxEBPOgGwZpr+LSW/8wsT7CckATWjD
lH3GFoxTSxqH0OXralkAez22b3ZnXPO8POqW5ycxzVViTZHDQqivIzbproFqqPPr58KoRivdtNet
Wd1LVdymqj8PrJhNLs6NF9zsGvSUzYjH/SikJYM2UjMetvQbL2sNmj0VuAbD2FCRRxTfmKS67jEj
HSebRi0dNObccZ5aXy7h7YaLojE2S2PiB2i9GShAOYKwoYTs9ulS6k5Ge0wqAnt2uPIiaCYGxTBK
tJcmLyR/yR4PBTxRM3h2oXr24HlJjo9UP7oOSzyKZ8BdxNZOstStjGHHPPNijMaxMXlehdpAeUDS
Q1FKxLrNK98lNFw58YUe+6VSCr8Bwid641EZLpYC8xbhJI8GdRdHzwRH3JKvQePsYyaRSsWRQOAp
KP7VjXWeUIPGeYy0zVuBXrXWpnIXj69ZbO6AYjn+WFhbU/um0NmCdo4WZ7lyTw9ZTOlwGJr2pjCs
AyTrR5fJ2VbKirLookeG6ZyEcHxVQrpBk6vqph8Jc0EXlXe9b96paj9qNj3PVTtl12kkBjEEt5F1
C/VkWzfwHmGq0FWNrDBimY1MdR3egwGDUsLqxRzF68jKd52w2A+Ug2h/1EbZBN07hqPN3CKjRYpf
Bu7Gpqe0hWlOK/cqj6XfClJNuH+nqfly8poQZ9fseasReeJqy136YCcd1YrUOtdueCjmqvpQ34+m
FRwC2OcLu2revcamHgkNMqdBq5+okOK/0gnmjsbY9PTOvmetu2+buU08Ba8uB+Y2+NS7SqWcRtDq
qgzPaZZM5Y9HwMXjJmS7yTHIsP5V6SHPrVvtRftOZrfoNerigxe8VQNVOAoJl5Cw1TCzMc2x50rd
6z+Nh32BaBZIabhnRQ9JhVxoRTl2wXRNumqyaI0PeKRIQ3sYJqlQWFfDeGLMrDFWY0Zj7+dsilZR
QLO4T56RNHgxNaaDCs/WOrCadQsmcuHoSFMNNdilpe8aTfOLuJgDFEBhuilce059p5UJLSzFD9n9
9qRfaWWdDqPl7WXS8QC3xp4A8vfohj95lawMBVqsw4nX6DbcVOwn+GeZHHH+gRjJafjwsujk0fqd
u5aJeMvH3XWO/EzYbwT3YS5fMrR2ZeLgoRLlXdNxKE52JpmVsbJnE1iAKuW2nLY76NhnZjo8ZfYS
u+2y0MQ2z+NZDOExhPxhQF82dBNkjhYOa6eqVzrRlLVhcNtj+UtyutlbjT3c3Kp+OvHwTF3sEfG0
ZkIAW5njhg9kxr2N2vR1YE6PAGOlQ52UPmABtA3rm+/Hs4MKZlWfgw3BM+DylctNnER+HPX01TqL
knjgclSyb2zwM7tvY7jK2mkBhrpJxSEj2US70a/ACci27aMoy4tFe5MbhNizI16TkWHcuxSsmsH6
I5Qxp1SmfjRs7xYoIWQlfwjv0T7P072XeSdpEnBinAz05jpaqGcA7ZBhnpWtn8f0IR2oOA1iP40f
Wsmo31E30FebsVEPGmvgsY6fVf8UDnVKwy50rZfeCjdekby6yggVAlCuqUiKIbVLO2gX2rt8aUQO
q996485s1/DbMk9RqXFJ/UvoRI8z4Q/6X5rvRxzctstW3WR10j8VbAKCtVOfUaYGi4hres3N3obi
CzAUUQh5qphiyPmpuUxUgTfXeEBPfaY6iNncO+rsZqgROqUmNu62Zk0R1SAmkvZcjxohpOA1zG52
7+wocl9xYO4iGfyWCVYHR1sZLfsxI71z+8eQkzyIQENUirNhqXSkJNi5+Hkt8DqpJ03afkpQqLuC
d93XyfC3cC8ERvGBjfabgjzUixLSCNaGtLOOsGJ61LLyIlVjG3APK63yoZoVFT3xdqitu62lUPJx
aoJtIiFRTxi67W3TOOgWZL9nJ02+ygjQmZpxmMsbFoX27RoGrucMM1EEOanRQIFS3jdZ5lFzk0OY
a0Sn8tewR6CA33Jmv/+GZnq0pfUFjXj2wK+bRr0Far7uIyRUbtx8cLZaA2SPWh3MKlm4ylF8OFPX
WMM3XHVPYSA4OnGUGc5PpHG9HIr0rgY0yunDjnTRFgKCJpUvJ+Zp4sPEA3/pHblvbSTenlUFr4ZW
vKIy8uBnj7gOGfuDaG1wnQi5mVENv9GoXs/6jywav1Ph65PGV66OfhBudtLIToz//0TAHSCmSIJI
P6JsEzykVl67uqFySf7rkulkWMZtxDyIKcOvdOUBnWfVJoqvVrQkOuVBH6Zlrn0YIYGh2oVKpxX7
cO7scsNuG+iuhkmz/sYR/IVRY2MJlnsWcQAl5rKrdMYN5UQX1T6Ms0/QydOiTev7kHKYAX5ZpH3x
F9KDHlTZn+mW/9xBfJgBsUUpHSIYfMpleE561iDyRicxeyUWXDGxwzxEvSfuoZNJmqXzXNu2McJs
VL7lEP7irMc/y+8JuTcvKFosqRXoE2WrkCdYJYXmK3aMwUHy1riedm7CHqa8/W2wSpLdbKQu1buC
/0I0CC9pcDQd/T0wW4ksPn7EaXkcWQDSiAZGHzcclkjW276RNEAzjEXMcUPIe9lzwiQIb8AtBu8t
L4c9GT8yulx+M1qIFimYQt3C7aY5JMf06OrMBl68l4KfsWHgPpm7RUOH9wpRmnVCSYRxfGRMfBEd
5x1nT/irO2yHy73g69DHXxMSKLybaIMnL1zQRAdf1qVTSBfGr2Mjq1tqDrXg7mmVuuoNSFVUvBD1
XsBIWeH7P6ILvCILLgU1rMS2iI5RYeciDyrlplflVw0SovG2eagslCzbqogmZaVcnd6lkjfx62xc
sz66pU7+xL9xT2lOLEZiZn2Bb73YlOzahNlwlXZAlpf1TaTpVVPGN9odRNUsW1mfkiHZxc4P6cp9
RY1nZUbZWp9XSiWndajcccBsp5IIWRRRHzVaNTZ54TuB/lFHPFMoDDSpGWsshOlCy61D7Wytsvoh
tUIxNqVe9IB9ca+6Q/Qs1004D9WWXAov+BEi3Cbgjqf2V2IvWPWFpzFYo1x5NW8myS6v8J4y7k5j
lC2HrqTo0wah2cTBL17ipdZOH/QRf0lkNati9YNr/Eo2WZD1BmS1Ng0sXIZxItR0jEf3z0G2IKeJ
cdYOvINTvBZMwzU1G7XlgVdx61dJQxf+6aXuPiv1o42MeRPGy8mjHDrlVnr6u25beNVZ3SppsW6s
4Rr11oWA/D71sMGM1BmAbVqYKBZhEwFmG59BC+RCZ41M6GUyy+dgYauTOgRYmkmw4NbEd6aAxdTg
PnQmH3LqznvN4gL4JQbQ+P+v6W8z/hSAaOEXvXhUDXBYfemJs4nSjCG0PLtxscYosYNKTtIw3DK6
wVTDrNY+SZjdKge9xsjGvSvdZ2g8AyW5eJNDsws+54YtoVV+uxU7MOyfuQ58h4Wsg5bDJN1vhvro
Zf3dpEOrc0u/yDkd6V7LRb1sWe0VevCg83FBtPjuJs2JSDsRFclrYODFEsombJQADxd2X009TkZ4
FhleRyVmOCJsbVxjndHMrFCEA3iG5TI0seeTr93mSrov7MQgVpJ+qspnjHRdW7kfG1/s9g5D369c
dA/MR/vMI4UamvzAxdUW2J4M5zKPYaa6qHGKe870hrAsBAL3lOxgorwQ49zDWT1U1KalnJ7rjC9b
7BTnKmJP57byO4ZrHlGpPqbyEfOblWq0tCv77rj8CfFIAckrrQnkIZYqa0RhYYNQQKfq/ENb5i/7
S1B4lbshSkv0MAdc0o1sNzIM2XA4hQlFyF0QMyEY12AtzyjBBmlJfs/jlp9QWKDdFYM6Z/1R8mXD
FLOqyb9kGdKtPia7aJrlUQx6lMaMmfvRAFMPi/ZGOnxTQu4MEiVcFWGyijMiP805KzIUmYTFJHuf
yYPkBjD4qrbVuifPHaE8B5RxQMtKwTBmQGseWZ/sNJ27fTk+iHZ+NwUMZIy7yRBfJq25luGeMxel
Pn9RUXtsE7aPhP1iudh/PFR0fHEafAov2tUEEgOsBtYkeZbACBMDVjdpnr9ahEdY/SH1BCeFfIKM
czLRZLRNue9L79ZpVzm9mJa+nQsCdHxUyqn1AJkpSwG8WwCRdWZEATBHE3OFITD4ZgSWR5fFqPBt
rSZQ7HwJ3eDAuMaVeFqG+t5OKMR20Pp19RFlwWKczalm1aJ/9kcIAnvmEyoYEmebDNnDQMZu7e7W
BnutfLFy/WY1lG2rzkrMFvGISL2Oh1Ln9+xOmzZvz4PA9WCdFcPeASD5Yc28yRskdkZyE+MIBfH7
uO5e6orr0AThAmh8If7AQpNlYJGRV+MxMaqNOe9Qs/BBKWVp9OS5uZQbgw7vG3ltOaqOz5Luq1Rt
KqjxPjvqkQnhHhOKnMFJXy4DtMaiU8bvE3TbtkLvbYfQm43EXxggNW5qy77pzthyo2WW2Cim5CxG
ZVVHBZyjaKOpLCHGbl1k5WpOlkkZHUfVVn3TAhdemTGSWXibWueUDfmjHJUPDU6nIvpDEGgPhSuo
F55jeLYpoPls/GmF+S4t6wjUbJWEwIDa1HqtdT77mQCjwU6EdJ/PsbNtXYzxdnAoKBaqnhVHRRvQ
Z9MBB3RYcuvGoQNf30iFEKO5hbbtgs3wnkYT87WtDyOjRlQaa+IeW+rgYxU7SDAmmxCjip7Dx6r/
1aby5hlsYVIGFYCitjltW65eFL3PJFWIJkKc+FgvG2ozCOA08MrGZwNF2czHlwr9QuGlifT8knEg
llLZpV7F/qzbRUGHCM38VPUg8d3AvuqImUGItgrrjs8ZoGpcG0qzNt0sQMTAIzNQ3xCCwR9IrHDX
JcWuDdseY0MW29e+uxYaYY9Uegik2VHwYTQkEfm52AU7rNnzGBYjDZnZF2nK92mkxXJeMKVoRWMx
8UTZ5qfd5sSZ/byklhzIK8N2wkZ2rDT08LA4SUU5umZIIcmHCN89CqHKJP/y9JkC0R4EZOZY1f0a
iZpv1PRd2NpllN5myGEyh8tSOwZ9t8mROzPw4bHt/gqVTCyJtmhRuNo1lhNGeomsIuhbpkVLd7Jo
SQMxyYLaO/OI0HNRSnb0xicMWWMZVLgIkmgbqFDbitRiUWzF65S1enjn1rARGXNuGbxAQd5GXF3T
UGNg1Nx7FuU+cL0AJy/H+owLUUZUKomW9JYPybUJSMzjNiLcUJFO1+UPmueMCgaXw+Z3/gBDYj25
it8iACuReaIock/8ZI+/dOtiH4iylke4fgncP3xrCOBUUYKjNxDvRoYrt1nELQE2kyZRwhHcVdV/
2oirP4iPojF5GTzu/eFW1d5ccyBog38q8ZFycRZhjsqWAQXTejobMsOXAZm9xjqwoKvvNantFROY
JV4j/uipPCbZTx48nWTLeuMvZmQq0vKuMvfGc/dPXvjJkF/U6SUZ5T7tol9FMZYYTpd927yHptiT
8NRHHDFFYYElUZlJZoNhob6CBHlJS++cpslqMKunW9O5ySGoKFjLQ/0zHMWad/7YGhQWxx+h3A/k
PAOOOGrW2aieosRa5uPDYVTK0Y9Q8TufNQkjYLcYSXB0pbK8xeTd8bktETjWXpfubeB6cW4empCV
gpT7Edc0dTC7GNYZtZ/7IPjLcuitbY5d6ncuwcrDmyP+DUinVhYvEsL0lranwetKofyLKta6XW7D
4J/XthyzcMMmzl65MYC3Jl+Ol64FrxWaS2iDHOdN0hONP+9udh/KqCxDIbc1XxhRfhqZCvjnpkX1
Exo486Z1UVKCfOk2kVQ1gZfUtIw31LQ8LnfezsBNsoh69SxjFStzvi5Uvl1m5vQvyUBW2qAtvqMJ
mW3WUQLEdopupQoibPGZHyIgBzxH3icLjHM+vKrpKeRIVuZIMG+Gnd5px0bv7rmZoGBBk0woIwVR
sE36x/wVBKwHYHJcGvSsOdkvBzwhigGSWv8vLwtfYdXb0fOkD/gDaNkt04dRvTgJidZ/MftO3Rhw
qxzK4tZw9U7Ub9fegjpYRua9sQpfAwjO2cgA87CDa4LBnNMJvGm5sqNnb6ILjRdmbp1NrKhh5XEK
YYvVBfIAXkZD5Okm61Wmo4jcC2Vq35gLP8LW5r8pXF+P7TvnzbK5Sov9eZyQm8+q8S0pun+6rTsL
YivtCvxJtnRRLbZG9sPNi8YV6IM5agS+VvZsTfOpd4n17Af3DLXA74i0HZ2e8GDfqueoLK91W9oL
L6zfRTeXvVm5S//t+KvV4YDNmJRYEHtULpJlA22zc61L2lrBnUTGXP7Oz1ZXzY8pm/4SQDOR0vAH
UhITSFJKKI+RLwodW4dTlPRrQId2YdSpo0XLs67ZuwGBDEGl+1EJmcPlVOXWKW/whKqXPHuwbR83
rCgxzNZCpSpN5rAVnhYf1zH47vkAQq0onR+06XL6FN1Wqf/09FHmux77de49dUyKI0XJSZDTZwNt
Fvki8JxFof7L9Pd2LDaoZULlwlQsbW8nbLBh6QbqiFV9TXz4aUUEjgqrnjU7rWtrB5TOtMFAxUoY
MCnt3xgb+bGH9iG03kknuslWTyBx1BcbvkSACFlee55mxVB2o+VuNN0HTcl7v8+qJTCUZdTgcSo3
hHkZlK6iRx28SC72tfWHp9hMWN0TC7e7J05RD58riAk9nZYTHgnzWRDws4OdKAArhZAgejDD+M/F
X4I9BKalT3h0aYGwVdpNDfYgxTOXV6yyJM/t31CEq5lhZm/NiLdc3QiHGRcfnMCZPd9oQz7H2HwG
7y/pT3r0pE2cQ2FfRb+NeFFqd2VSyUOXVXdPUYPJlOyRjBIPE6AGFMAN+Ht7BOJQU5QSsDksJyrx
DAwKKgLMIex3Lt9f+p1Ir6x6eUoI2bR0PjTndoLP/VdrB++vG7nwanvelKWS7MrqPa8EFqz4WLDJ
AzV7aMQZ5COU7ze6CFV97qLu+IqCNKqpp+TdQorkrg63v6Pj7g0g3sKpPgRZTmVc5dnRY+w243rT
oNtbUbdCbFnOXgKNTbXNVbe0b1WNvoF1XCxUNH89PGfBua08WMEfIA+AwtBGXuKV+CVj6LaYtLm0
6AmeoGrZfP3/5CBmBD3JQrX0tZypwZ0D5Vu77vB2GYuyWVODtCLQ2SN1NiXBee1mW5+hdFe96Xuw
x+ZmVJsDyZsuXCTA5FXG0dZ8076md5M0Yi0w6DCATMkewBHZBFD07jJpk53CKc3y0CN8TPiKHTm0
HHaM+LosfH57dSLszY8mJ1ozkt6WE94D+Px6oq8cfjRp+W7PAd7g4Q2IvwhpIfNoUr6V+oD9/DOj
P8ljTBTRNXKOhSqPjuQOV/OtVJZR99HwUzY5pHQ+UhX/3pPVa51raJF0LSF9OYtWlTsXM1FRvWHz
Q3Nxm3OHgzy3vnAKBConRM3U2UMSi0n5EvBIYUD0ta+j6Mf9Jrb9gCmyNreyYuGEB4ZLIug1InbU
IzDk9M8AMIGAo5ZXv0XZ7jJiBr31Ce4Y38u2t5JtONGfAiV4wDg607AdVrUG15GC7ef8wJgr10Yq
pnuTFROx2mVsfTn81Cra/KrxSxX8Q003ynUW4AyEpCzSfHacyUPCM9P9w6aJ0wQLLksm9kBQcNe0
Y/JS47VmU6mzRjXaFBwLCMQRRFGzdzqQi+zxpwFj1VzbNa5di+s1X5KYd3jusctYMI9MaYSKdETp
iNoCD3ebVz7KqHgIbX6uiZVaBUOIlqrLrsD+x7aG95qiCDNVHkUEUog+ERbsboR4pbffjWIDBBmn
l15HMCxXE/plxXKnakv47ncLnhfriA3jXSxoxqzIodQBeHrySku6IikTSIjqFFB8S0/MSiSCaxBh
MaDCtt0klG8gDeWGXycpkSj+QdkSrJRs1xex4tdh+GLGBSWP1BUNSD5RWBRr/Nj9G2XWBD7lT5lV
zO1KXa3K1IrPcau+BvegMlpWG4n6GoJBD7D0P1quWQfL6e4GbuQe5OAMU0lslEubDS+uWcwBlugZ
WN9SK8IRDIveotaEmFKOn7ubFMB+Ry25FJ2JKd/xDX6xLTs47nxIRdVydIc11KrdxMKKjwlWyO4Q
QWfu3luCjIF+NspfknGL8NQGrzjR9yp9Qs4kdwEqjoE3jKNuTRfKtNCIDaoW/UgaZJDcidLj//+P
PgLc6x1lXlzgNLbknkH+WC3Nf2nZy1Vh4xAOVRFBNtS+6VnrNlbNCikMICBZvXdTbRrsx1j8elz5
Fi21lYOmd9d5PGM94Cdhpy6NBnKGQj1wrXsYXqHSb4w6enEMWovb5CO18VlUJkFHwnckmFtjzWPc
nnIPBckRivmZQK8SMRMPmPKBOEhYTtVdUDRC80U+OOSeGgi84ctIt5WtCl7ABnXTGUkL0DMoaefC
NzXysZD5uOxLC7BhR9xxKt6iKXjvm/FIBdNvz+P7qpDdhCIX+qOdxQelql6SVJpvTt3na1NJj9CR
mAb8nucpweBD5h8s4Yy0HKcMq/O+bYkFqSS35Epi1eId9ozxkJq0WBh8kcvo1Ew1hWPjS81cbpn8
7tqjpgJpw0mqRu478BuNmI4GVD1vl4Fl3f+x2jqr000U6anIQxe2o/wegwP85M9m7DZ1Flwjoz0V
Fr/LOmPZSBdr4Xp/OHeaRYjZrkyNY21E9ow5uWSW+Upg9FpzsZt7L3qa8Rzt1DExNPxD0TvFamhr
DjiwyZKokN8itf8YOvmtWwlW2YaeBnVpEvUgGI1dgU0MD2uY9we9s+5FZEB9/JKYKuua/7jj4Ecp
lMqfMNtrxx17ICvekHgvODE4p1GN//LkSylvo3qLm3Mg4k2m2hxk4U6rHoXz3eIwrF0KeinTHYsd
OQcjvNeEGkj8rawoAS+oL2V+0lJ2E/ioqxAjVsmSCNtmtaqMBAq6ta2t9BpzSJOcgnjxzNAWaaZc
VSr7qQhLItVtvc+MV/KRn03vLn2eEvW/aV8N5W8w36aQvykASLb63mDHTAqTy80vb/m+jAzsaoX/
ShE0YR7NF6RJLBE/81FQWthvuuC3SOs1ZS4oXzS3zXM/fPlQUgJg7WpOuyIbzwbIBNqxjI2ZWV8U
/Rkad1DOxxAHpF7hYEiRx9t02g4cq/1IqHYERAShpB7pf1XVteAnOw2O32Zs0ybV+oid4Ua99lYz
cVjVVvBTNsWeOtdH4liLWpxYaK46vEuVm7yW+kGrUUG5J5ixuhrYOdaY+eqPMfigqO+jU4clFT53
EUCqcVnyEe5BJVoV15y0fGbQSJHGywkhtDLtW8d1nJ0pDNrrJKHFpU29DwigCu01TsR7bMHnssGY
8/F2wGLU3x6F2qVeXOrS3s9NcCUFtyEDq4LsZcSkiN0WRaFjaHBwMIdkhTEh9A6ie7cJ412kdJck
hYM3UprM5UI3zwIxy2Qtb5LwdMOzLfl0af26SEnVtisRKq8Bmw+9rrYlF+IIAJVnOysHP0VLuwxQ
315FvcMpncHYaZvoFJtXq5Dg9Nk5tauM/1OiS0/7FGvXtlB4VMDdSjJ9smGg0j46EnOl7Ml2+FaD
2ARSU3K261b32ZnjMvHhU3Bsd6vMcyD4ci/RA5LC2HcL23xN+QUUXGMtKsUn9uum4i2VacTaS7mQ
mpwMLuFck6gmXOU5NYpCvjLie0rEj+SQ65LHqtnP+/ekYwmpIz9T7U6eOiCdQM+SQg5m+h3HP7aZ
exqGcH6cVK3bxv/+RYnBX8xJIJ8wCNZRzoK9NI45VtLKPERUAhUaDxs2kqyr1lH4a7X9eixQxqBS
jcmT7/9CuuEJp/hHk9x7Kh5sfIxkP14C7iy2Pry0qANmal/hva6ViNidHRBOZ14fS5auODIEp2NL
DQiF0BDC0o/Z9tSq2s52gvWgVMcgKV7m+GQaXCsIjyXfsl5oOyy0dIGAelK/inTkfxeTrqpMj7jj
czD1e9B87xqjUKLgmaBFbFKdTa3nPpB7IuXyNkCY40ypKWlCbkImkSy4jAjNTj3MLmk1+h6gCNgd
d5uovtKDvu5GYD3GlSKiBRmFnQ+AcOUN7U9UiPs8WmkYTpZR0O5q8jee0uIOr8IFrvuVDk9/IPxf
gAJQkoOOXbcJ3R0fF54bgIlKwF+d8/53Bxg6J8k7XMAidKJDaWEOgoxSuuYury0KA7wld0zRin8K
hsGkkYdU1+6Su8AYnMLi4kJyHdTsi16fjfk7RBdTNjt3aM9FAeuQeBJB0p43Dq4GOxt8Yfq4Uy3l
ZnbDgT3b8T/KzmQ5cuDKsr9SpnVBDTgAB7ysVAsy5pFkct7AmBwwz5MDX98H2bIySYvqbjPJpMwk
GcEA4O7vvXvPbTFXZG0NUQxCfkCeYVGX+4Kk8MC8epZz7UwKWmIETf3LnsEjpIP/HVHExv2LdImO
A7oHG+oJH8UuRijRtRtNY9SliCQ60nAqeE9MLo0HenqFsjfEHTwl47QbP0vb23oYgLDh7qVQfNTp
tGslmEiveesVvZiZac2zNneKmiR36mNkldA47E3c3Cfaf0mm8lzb5Pos1wcusuMfXP854Fiprfnq
LU6ZZabD4+HT32JqUhjd1fDHVea/RuXWmb+zKd8MTCtkBIQhyb+Tvni0ufkN3A08eBzV96YJJQVt
dATiJp3a7WQSmOP1B6tDoNUZnzBV7wAqEdrwi0jjnXTGg9WjoQGDaQ3xbnAQ1Q7ZpcvIfWAYHSJb
xQByLulTyhJVLlPvhM+n3tiR8RiNAIjcYTs4AjsYliAnQ5Yf3VrFXU6kb91mGyxIzLngIxwsNgH7
OxwXvMSNTWlOhPg6TZ7wEPq2t0srCEV4VIg7eVSj2rZDfRmqT7+hkxXx6FMe1PB2hnQv6H+FnGjt
7qGr6ivwZqrRfi1bmCiWRSTfdM2t5HWYrw2N+lJ8N/1TGkl4NemiQ2BN3YqoOnROBzeuQqOgEciy
X6PnNVMCQ6lL0ir8CgkyDDj8qHx+CecLGW3fbrMBfL0l/AJ12LNLAIgSKJZ/I9AAIBTczVkP7jn4
SqCflM1bQQwF0zfsyRF6xCEurhF80iMd+l0X5rdJje5+QyFV4IGOK2Ja74FLAVhlXIP6SIRv3rQU
XOFa/jbSbtsD/THRlYVZv3VjXtt658j3XnNGx/iIwQd6ON7HglZnTj+UPjYzP7aiSznT9CU6A+Ve
7nQ0t99TMlGd/F2U+EoT78X0IGlOr03w3RbWiqhXMGk71f5OK701eg7VpvnAKdVi0ASHe+/JF4Ra
m6ZkzK/QEHPsLdNT2dzPXvZgyF+jb3wY8i7T/ZrB/U3YI4zxftLCPUGqucFdWdXhR4FMVhCkblYG
MGHA2sZ4M7FIBfOPYJvX2d7VaHeA9nDc3tbOzxQZuE6NvcRGl4snu3wEWAnFz0AJG4BnZFgL2hEm
EfJCYrmoQ+GuoT5PNst4fsAJourLYnOTlrW2WcwitMsZkX/+BI+uTT4iAY0+Hx9y8oSIhAa+GO2M
ahOMjBQm7HXyV/snJPjOztz7xbdUEOweM3PXICHMst24cb0DA3PQ30EFqLIHvBHrdhViSejdZmUi
o7thGAl3xtkg5dqnoUmrb/yMAWVQ6+FFblSKshBEOUTBXTKcTWffPDFoMTiAZrvhnncazOZRXzSu
YC+5i7N7hODIT43apR3zHETXZACE92XScQs39GxH9RgN13nejukpjvC7rbx3VS4wrrcSYV7fMPcU
9dpoWOkO0Av3NiuN/BFabRzm6w4E/5Ydy59Og9XfShDLQ8u9dY3iZVivSFujIaXTE9PLqUmOtaO2
4PeOfks/yf1CDsDNg/5ecTww7JuhoSnZynueKc7HA89VtCVdgAZNe3WGn4LguMY+O+xpMLGoPeyn
yIqGm7G5EqnQhe3RY0OvNVbZ8VYY1y6qNrozLv4x6Z4kEI9UPIX0Nafc26PV9/IDwMUV6Z6Mjo4N
I8eckah/6Xh13ehPUvZIuIlEey31ex7COTN0eEEmUZCMltzKviFvcEyOA7luhzjqiYkGxMu2EOTQ
uzi1ewgSpsxdmyhYhmnqnkPeCd5a2vOQoSbCy2gNwQlCx5EmudhZY/FI/ItxNOt4RcpzcZ3D1rxH
VbciGBf2BpabtZuQJBOmFqRExyf5aqI/0lrQrlJc4kRTOiX6lVtDFWvVouDOMxe/P2ysCfDWk1lt
8bwSwbyAdlrfEwdthZdegh/TUNpYsg0nXkVh/UFW7sKazV+FFcyb1t3D1ok3QWT/MBP66PsiORdQ
qVnww4MJHv0UQFJkeKeoGgGuo244xAC+jh34NCTiVXWODDcnh6LNGOtQ5trBEL64zgALEC7R9s8f
Ww/kWKwqlKHLv+IN2FnJZD+Q3ZA/omuXnOxbxDOfSYkWwBqS6Qr6SR7TzkETbRQ8Py59MHeJ7PC6
4j6lTtnjizH9Q2RV8uqn0Li6bk42hUt8vSNLazV3s78tJ0UHo/DdIy3gr9iZoMfZ/rtFSgPHq9Ff
m7ZpHNsqAoKYEltXk0YBX8xKYKHU7u+xycwjeUfzUZX9TwEoc9P2Zr7qrQTx6Dzi8oTWhPtL6V1T
UUVMYm5348QsT6vB3Skvv1N6qnlRF0apHwabwQXJ39coUpYIYbVAAYahqlHdNuTStUmF06Hy6LzY
xiHre4NfcLhvbF1ulojnOALwGC29OdMHrZp1kziEWSF3DTi6NDfk0cO7MPWQk0vPPebIZLkN27u6
iErMvvgnOY+CnonHK9Bh/9A1dL8DAsc4ewhnm0dhfIriizvO1rHsn2OyrU8gGEUfo5qx7R5/K30y
qwCK7VkxfYdgRvrW1/W+CHfQ5HADYTbaOEX7ruIBvCobrkzARhJpToi15MY2mUXezf09H5x7NJtb
HcfNfuYGhtAJUV8QZyVQPRGt6Z5d8we+CYtYWb0hM59RwBh3LfBNjoAhk71e+LvZYxvCHHSeMe3M
xia1gk9tVnAwO2rJqBoPkZOylFfle4zU6twYwc6am5wM4vJ7nOjIo9eGGBTEx1YbB+lh8pNBXa4T
4awJ27LXlKq01Yws3Xb5cGBr+9VBxDECmBmRyegsGtLoyGAP5g0YHEWiK7F0uDnTnrq2Wow2/aRQ
RW3noA92ncGJvXSO9ezCtsf1xiTeRYWVB5wMNEIIcH16ThdZIVSDqMn2ER4ZbF/jGZ80hidqhnrf
ZPTBnGJpt8eYDUcPY0emTCwiTOKnklRCsE6mOQVYX64hs8qdJ8Dv5N5bt1C8/cXC6Mz1o2vUC0pn
sLe6bp98GzNbkldX6H6MDUpNoKconJNbPLXQsfeDRLhJg3FbZrTXSvCLdQlGL3TOWW9Ou8qlg2QP
kGLhwJObwC5KwgVrVe4wfzUApM4zpyLZA4nQAE4JJt4wewOHOkWarp2FDDRGS16jygycoHmRHGh2
ZuSuxsUIG/cUe2keL6EejG5DXV5EtohgWJLNqI823ij66xC1wxVZ8afTJOl+Bs0RFuKcN3Bc8mGK
sVKh8orZsvzsbuZmuEGnpQgZRcbbxnAFVel/uoIVPY2spXIMOSrlhOnkHrRq4EOMZOWyOmSPTZ8/
g21jsoltvo46vfHFiP/eiwjvMMYXESUSZntqblT/WMVmfbGj+NtJnXhr4i1F1Wp4q7Z3AbKlNCrM
EghAT6L9hHHlKcV8qLxxXgmjxG0aywdlMESzl5ZFp57jtpFr4fRfdTYwjx5MwnR2iF8JC04td2Ui
HSty/PugyuKNJvWDs5Pi8c17Y21mxheJDbQLBF5CYBUxynoEKe1kAoQNILJNtv8q+g67EJDxfSDx
xtLqu0kOBlCuE430VdMzwFEFkEOnE0/E8uHKUKO+cU39ZcU2xLi4kKi5i6eZIiyjUQvViGtVhM3W
mM9WTrk2Vkj1oDThwib3x+4VNvwKOukfpn3R18cq0h9+62WYxilPGhv5ar6YQ+dy/Br7sDwzay7P
ifWjQ+0fAkvLbTV7d5ZO04MnQdkafXIympo+kGWvJ+DhpM3C8h0YwHEyxsXdT+MeGuRxoul1qhEj
BKhDgtb8FdH63qsuvW0qDO4VoJ4b5zfmJf9mucfrYPxKDeuTANmDHYIX9ltZ7Wdm1ClaoTB1fyH9
cFP45JGHGUga0wOiMude1e9TKHb08RzMnzDfQk3N1kcWcZGiWePEGqE+kpldL+b1ULM19fnWsjsJ
7M48cM3MtTKLbOXTZ+/q8hJUNap1Npe1x/hc2NQuUd4TcwWPOR6RBUM9cygEmuEQSdgXOaI1QtHV
JswUbHjHwFEOOMYmOZWcBDJ143S8iWR5WG7yy+yC7TJobKFKI1nZfyB4MtwZKNq8Crh/SR6llxkn
1KBvvlfRWs4UEYtVdqYVOZBafY2Vmx1rK2AgOdU1hgXSPRoTVoLxIrVzyIvSx27lsReEHRmKuJcn
o18romtBzuUVVW3jYxDpoWx6gjK8RNukPLPbZwqtYPfeVZ5zdkpyaloUa4FXXWqfZFfb52DG/lSu
GEDl9OPDcJ0ZlXHIiYB3rQGnb8bKGRuLXawU8PEY5TS6e4+67idzPU7QhQMQuGh35sTJwsCBtAa5
ngpwZK1qD3mIStsK23itqPedIoo2pi2/q9B7SUhF55+jW9Z8fxuYqN6y3MLFyXgWF+lb1vjjce78
BwR4hHoP8Ealr0CsuzxL/SDxIaIAVDV/3zG+nPyKzRMnoxO48qZONbgKaBz4VHDL+35L/RfVXzSU
7tNsASjp0N31Oda11KgcmAteRU8Rh2sEgfRzgr21eGqaHIlklI53Q1912ygVj22VuueCSAUQNwhh
4WWbtISYMd6hyz+DtrafgpDJ6+gCQO5b5zdMKmtftrjL9Ryq87zIsEeKB3cQu6wK7KOLSifhNU4V
ypNbh68nrmXqCLbFfkcyyTNQwnxTw/zFkRZezRry45zOXJoKnq5of5vKeA2TgWMNBEBZ1g16CPqQ
Ta03tY1/I+kQRdK3ADJNMG3gx1CFqZnbwe0emDrsLQKxsDCpQ5QA4CcGuNxS7oOepXRc1bkc4Str
Y9P47gJvs08mmhAmrd0N1Bgqac/a8xEiPusYk3txDCQyJ3dd6gDHa8rdA+wXA6Bzteif3MQZka0Q
ZPONlV2bunKeGh8mWwlgNRZGsibpHC+4+R65Wr/RujdIFViZJfKzJhvqQ1eglnCEeMYU8KvmXHmd
0/jgUjtcAONfmPwMG45qT6jlSXIT6LDKlndUTd5mlqgBAHMDzZNey6MlmQG058EuT7OLnWICv3rr
mdKiFs1sVNEG/dhgtt9hqn7o6WXotDx3idetOLtXtfgqdG6eJ0QMlsv40jXDM/SI9uhC5LJkjdy6
lEA/KAxiHZ89n+Gjm6mjZRpvgUa1R5FJL9FaDAnqaeqJfi79EbrilD7Q5qGxadYnTwZwEeHFAVtX
hyo094NB3YIOuV+LjJ1oTO2j1l16ZdJ6WxvBWwVZHT0OYZmw9EboVDeDMtA5x6jl4LCpQdGtIBXv
zpsJy8Rn9zaOQX5S0z3JhCE6kiUYxaPTlFOQJ6kSK6fpcM4a0bCPiaB2QGKh8zphFoDjYw1vGOD3
U5zZmzaYvgrTcLdefBxIuSocBjmdb9/0rmSsXvQ/xKvgaYnpMg3ofAuJZCfuUf5y+YBDiPqUw1zF
OxmMt6ndvI++Q4FRBoDOwnfhT0/snduWYnwnJ9ausQeJZneEv4kiRnzewS8VAwbXsa2Mc8PUsNCp
hnEt91kzsWIh6jX9+Ze0SnXNtViBS/TYwCdAvB3NfIAlRD5xagmLBhETXCsEvtmeMOdFGxG/RX1o
Xz0ETpURAWxrrGmHdw1CiT0+Vx2mTNLc0WIuOkff0ns/Abxb+Pm4Yybx1Zk09BGIgKlOLLlKMfdY
UfvABBBoEqDI3ciFxoOft1538oJ+Y8e8XcIHzk4v+u3cuwlqX4WEJqmmnZEHFrZOm4GJy5mPW5nw
NdPeFn2yqcQv1O4oSNDA3qR1+huhOBN6QxExl6tr46a/ogaZqs0is4pkRnRBY4IM1BAAhdf0W1+5
X8JtaGNGBfz2Wp2KLvbIr0tXtRbzSkviHuhmHkO7q95iNHmpqhuKgKxEBKDuhGHghd9rA5ND14GD
mclk0g2KQjqxq5jn+SYvFnJVGv2QcgS7JEGkNHswezVu3HFstx66u5po9Uq3z2ZokO5TRffSQZuY
hg4DZzS7nafHFx/SfgcHdgyZp1AEkWthtRq7VTRu0Epj7y2aU9ujXxGy3Vuz/GkguK3CGVc7jR1C
aIeBLEtKFa37G61qsaaeQcaZHMeJqGQ3Ki9AIQMgC1vivjG54NnE6f5JdpeCZVgeuU/szb+bZBaQ
8TOE68h6sAzvVGFPxDq3ajAYrby5QxcTH5ymHzcjq+SuRF7WQmlfhRNCSngz3Qodsr7NZrX79zJL
BFAdZya2lVN4qzhUVB4QaxdMuUR/iyO181BLEz5bGA9VgDCljFsCCMWjCuS4+xNe+r8+9X+E3+Ud
0+uwLNr/+k/+/FlWE7zvqPuXP/7XOf5syrb86f5z+bb//rJ//qb/QkPHf/7HL9l+l5eP/Lv91y/6
px/Lq//93a0+uo9/+sOaW62b7vvvhljWts+6P2+B32P5yv/Xf/y37z8/5f8S8mq7/2PIK3PZjyb+
+MeU1+U7/k/Kq/D/Kk3fJN3Vcy0hTO+/Q17FX23PslyffHffBWFBkuvfQ14d56/C8qTjufQPlAlJ
9y//1pbMKv/2F8f6q3CEKZVwHE5knpT/PyGvvCvOk8tV3n/97S8eP0mZpu2htWVE4njOkgD7+fHA
BtD+7S/Wv+dj1Rdi6HEiSvvdN9VDGtvYw1h3/uED+ft9829Fn9+RR9HxrTa/0b++lM1vhKfVdFxh
21KSm/uPLwUibqr6ES3a1IIZM6hxx68wZq5mKQepXvUZ5/qnnwL0iWbxjeAHJhFSvSRx0Yyr+s5o
knO0ZJUl+FZvrdyiHwrUTdOTqCGhIl6fGgRqRoVzHsG9pLVTJsg46FUwG5MPsiWsVbLqjQv80OUh
MkfrtY2ZnoED79jei0MA5akewNOnHly9oLFfdHkPjhTrI/XtDINt1shxcvORkf49MPdjZVgXqMLd
XqL/4B33X+xiIAt8Z1NljPvxSz+SEflpD5rhiI12rCjhv1WG3IUWkjSRkYRboVAQgXwiKwE2Q0+x
n0nrcRThhB9ofC3qYRv7DBZHIiDTmnKgy/S+q+Su7NO3ynR/0sC9tgrbRwJMBL3Aa+GDcHOZQ92C
kQE0Zxn7InHKW1mapz6ZHsq2+rDD/DBSK/m00jFfIyeS8RX43VPsHcGHf8FwGubxN/HA9q1t0uDD
dFg7mB2nDO3jn+/QzQQRznpmlpkTlkH9EFvxe1Ruypk41XwBFkfNYjFvrvPUMIywP6BEwSUG6GjQ
SzHt7L3KoBbIc4q8bBtnCet0mX9TqAAGNsy7bsiXkS6SK6lfx7wMt+Aa35qIk1mZlZ8NJXDrT6Qw
wLAbGlrHrqzplSh7e5bETsFk5MTJUHxljNAqjFSmt22EGjBZXOuVhTzPOikJnytSyOzx3700HB3s
3LVveR6pnHOUnct7QKQzrqbpyVDda5PPWBsH3JN5rlC74bCukgPFXQFiB22CM48/Vkf6B9RQylMm
4gn0/SagZGTFZdTR/W7olpc5MSs2inAOkRhtmUkKCy8cFEdGLWwGmIksdCUMXprM26p2fgLdzj5q
UNF384XuBny4peFMbwofhUdztbVJAlPVIbFmqkdLgQGKD0KmcM6b9Ks1AUDeOZglKCjTL9GCqXbd
p6qiwa5I/r3tvOLEVURJlXk9GZvXaWrxLhYF0VaGJt9Rx3svY3SIYzBtJbnNxeugwqeWiyO6bG+Y
hDwnBK+CI3IjwsLalKAdvzd/vMa/WHX743rtLyb0yFwmItUSPNoMnuD5odpVkYaeEEUHh78U6EZQ
LZS/HNKSS82DnRb+wWz5PyJ3lzY0rnBCnIOiQ3uDp20YXfb91sVmnKJYr6/0ZarbwOy+RNdeCpxO
us7ic46IeEjoLiaujS8Ev8GNJma1RcqsuiqjyUtePS23OgKjkRB8No542IaNzUi+UJ4LgmagYd2M
H83UVmhyq2lvTNhtRq96shPsK3RiM5XmSPHI+sCWg3AcM4bAjnNjjygIQlpJU/yLufk5hDw1anil
MKNR6yOUVMS5jVb72x+sp5JuOSKkZtt7xT1r3n05VHvbMY+2+sxFQuoYqmqU58GuIoR2dCXDjF+B
Ob6rHkCY3c7345hRrG6ZzNzbyjlPFaPBSgFwMWhdT3Ggl6OQydqW3M4VmQShs211TLsLzVIrqTQw
GmPbXzICSpwyblj/gkLVbQTAW1lT6mYJtZIEMFLli+LUavSaMTz65KJ3VqOujp2hMLMofEwFTmyJ
UXhFLB6CFThD0ripdUMCjRLFbg4QQqLtDdVtEry7do9X3r2DkSsjfd/r+sUB5F05w1MRgWyi/h6t
aU2w19oc+iPGJ/gJ65ZSpZk1mOFwxRxk5QY9zpzgI8YwT+tjMwkH2Vjw5oLf0yQRFqak2at/1x2W
kiR3dxYHWTNRROqqlzqKV52zw7HEGm7gJsSIKXJAH52L+ccN8TN6IAMt+IpSyW6rPN6Mg66/YO1n
6Y2OfZQfR6o47KzexpYLfIa2f+RlByOxfxcGqWKorSNl7OwexgPxGueJIVdbwpHogkOb4wCyKU3D
M4adLcXfKeChhID1WDbdtkTfKUxEBmWnlz6J+al9A3OVhWilrTnSf7XGBPm7Nr78mYUQ09aVQzhQ
8YtB2OOEds1sQYmyUF9Kk7LYqJovMTAaStV73n2YU3aMKgze485O9bUvaHGIYiaouvjo4EQAVhrg
ElUXGRRfPUhF01AUldWbbMRzbeiHemxexYAaoKr27EOO7b0NnbJ3fzaSatuSrlSJF3EhvZAyymPQ
3ccvgki/G7elUTkLptDIHjzx1NjEZ/PWvXnPgPEcp7DZuvJaVNZvy+rvs+hJN/YhVv21Ue6J7th9
pJpDh9W8E6jV8+wucupzK5jZZIuGSJiHwsm+IiC0c030lQwemvki6uzSOopEAImNw30m3Peu7lcl
OMoWyl1MJSt/4rE6uDLpQDeqN6vvfg3iknj1Ji0dkNll9ypm9zjoBqqni52F6ByIRjNSxcattg5E
pcoLP2rP/RCuyWUn+NyGttLVuylKNq30N02rHql+z+SM4mNwxmeEbLR+xUfbh6fE7979iIVEz9Zz
Mb+WhXg3dPFta+tk5nrZfW6zrnlwG8gpSTy95o1DziaBdj5ZgE6SPkWtfOzGnWqsB7tv7+hSPo5O
de97l9IOH3Fi/wa20iHWQbibZvdeYeJmdfZBMR9Jo+YiF9Y92+U2a51N6HgnEVSfbsEsQpbqt0V5
+KWcHFGrIYFz2bsk2cTG/N4J8ywFdR1HQPbNZO1Sgwf+9BUF0Qm50jdpgPhnMNAFvnMvOAQNU+iv
UJ7TlZicbYnqf/K9J5rj5k3clpgMsHVX+S4rhh1iHBxwj2Vl3rgp03NTw1kJK0iZFubM0PlwjOqe
Vu52GoeC/ASykYziCQns258JnlbFMQOsrdPigPD1GIct/Zno2lJL96Z8wbiQh+8DgQ8Nl2+Ygl/K
C49x61e3uMhcs3qln7RlwPg2pv0pbpjacd57xXlF74PjiC0uZezvpEYmiI1gK1ljUrWc+hq8olAm
fBv45/iE5mstLUYANoFAaR2/c5sj/S/MF4tGBIMUcPZWO64sJqL04bPKPzvCe7NmbLpi3CUWSnBz
2I/OvMTr8p2NvQ5HjJUALYq+f4CVdwZWsB7Ip3MVA8UhPDgTUBd73CZVfFJAWhjVJYsv318wMatk
DtlV6BCydz+IBeSQfzh9sBeOvrp2C2HB3jCRPyyPZyG72wI5TqQhxiDp9MTIdoC4i4lgk8mnHNVv
EwaXodBvHhFFY2V8BhFtuaZ07pyx2vYYAZb/MuYnqHs5jkznqaaEl+7WxJvfGu591E7nChhvzUrb
6Nep2go+TEglhyJVr5Yubgdh343YweHmbRhUQzJM73pnXDt6uPWUeLQ8KL4GygwfMGBbnkgP24em
B7V7vDeOMw2N2fqcp36jrLX26HWL6UIc7DoAIIKYJLPfMFXuwM/cky2EZwEwGOxw/90hqy9T06Wx
BUaz8rmv+PUD7E42mgBSkeJWbk3bvTaa786SUya6Wy9sLmLMkezla0b8bmceoOitZ4x/DdS3kea2
CT4txOdapuSVReteTYeGBTAQat+b5zYdt7GJnqJZODD+ja3x3vK/Qk7XURcEPqHZdMUmxc1MQgkj
WPOc00WdJnuf+OXJbzCj8+ZA4/DxQ/+ziluAyjBt8sPy9xMaAPjjGgs+vNg7v3SPjT08L1dhEeQZ
abRVdO2qGs0dvHjYIDvP+RJ5RF/c3izEwKAMmJbpbQPOLaIjNNrTLnC8SxBJWuvxvTYyLFkB4i1O
EdVDQ5fSkMiimdOFhwHxlay958xY6Bz+puZkEuJEtqpqO7rNQZFA5qMwrBGW+TomOzTa4VXqCRZZ
2GIRrVZ+Spu174R7/HBL0SLfQu+GTk08Hxq6KGaI7DMzh6hPPDbTOlX99nBn1A5KvEaSYgJpu/5I
N6EYwS3tzTl4WLLDq2rhlRDNEg7XEVEHnoJbQ6pVw4cuuLtagrlahxCELr6IFDEheFQusj0wqOe8
ubzmjIv1ZrnGagzXQytZIinA2pBWkOZ2idV9CxgtQrlaCK7gOG/bCss0t42t8aYP9qrmFPoH9oid
kkx0Y5YL3/E2K3BONxYbUrDvgi9Pl3vXjo4FhueZYoLP0Iak5991fH9gl5sU3Q1BecSRjhtGl7hj
eA6XKrj0L8GUPUeePqre3EURmqZlRBZnG3qqgEFm6nR96jhvURuevdBapVFMh47USoMZlHauvZBn
oaaV5TibIov3lmzWzkiUi62PBqYKPSOhxi0Wde62McXaNZCWNtPJDGD91Rva6pCxFKfN9lwqdjbU
aNlE5hcPfoTA2uLOycHXz1gn3fjZmedbS792xGtb3Vvh8VzcsF2vRODhq46PvVvsyJi8JT/uznU4
aoNO7OnBd/iKl/vZI+Xb5B2qviULKtzZZcxUSa3nBl03Dtom3Ewh3Ay8OQI1hximsyJPORdkgbSw
FYCKDOUuDcYzfUlAFd6DP8mzZMFcRLai8bamO26i3rv2SLRdBaQk3dOKvS8AvIPBChgPIoNzm3Ud
5/d+nO0HML1FOUFZI6W5heed2XsaRvgPvG3Q23sJwuNPV7AHnF1J7iNCeUAyzSY8Ee6tZT0jvRMZ
AOqmwNpYSbMJmt+oj8glweXueevlg6Bbw2SP9BMkOrnyN4WC8Tia2UtVWudpfpdDfmBWt4v8FJQT
yHlv2mn24IkW7PIh2qm5rQi5iWQI0RYAtP2cReZ2WQtrZ6HrdIcJGJEgOCV24jOdlHu7ml996VEK
t8cg7Z4C+vGrMfeIYMvWpONeRGs8dAbTHWAkoJAZ3CSnzuegKBwbbESmqC6AwkwT0IqigfnvvFcF
9LxKPhc0cm7Ipvlu1ISbI7ZObi+/nJF44KpGc0zEPMJRgjam5UQbIJxrkyVvY3j/82+eNQngfsA5
SlgRqX7k6RJYU+3+dmBHqEd0XzI3mHeH/gtzPQDqo/0cGj/Vwm/IfIf2kGVSwNoFOUk56vq4MR6K
cX7OzKWrrqn5WvVAg+aHWSQgl1NcglQsfcCx1uwBRKCUIvkdD8nMO8Wiq+ZnEPELOKLbWvViMqY8
SdxlDh4ZR+Q/Bk5munZ114t1OvFz9DBcG8NfA/pixsAccscUe2sq+x2FTMMkkuSTxvxl0eV1jOXF
Z0Yt5bRQbTLxbdE+pzpE8EYYBhB+Hk3EySxtZvgQRqxMrfVTTfn3TJ8O+4yRY4tnwjt5uA+M7gOK
9URLKLYWHkaRCTZSXH2IfkPsocsEsACjLqHLeqQnlVIMrCXVDLcVo0K9DmnM3wTllF3dvDsu19QT
EXuZnX1Hguvvjt4DJPDvEifAjZjpGWUy/7EHRpIRv8lMJioB8tG+GfRPXaNrSbkgpSG7G4Zh/bJe
xLy4euoH48oZEJYNH28YhuAW6viVJJuAyRlvdezsZwcltUY7mYz2u5qGq+nxbpz0u1f6ijTdRaGE
xs6bilUYJdvS7D46xQdp0F+hMRQ8hg7mpJI1ngS0W9NmoOta8SVPL8jnqqNmkrUxyo8iaB8qlwFD
moSfnZzh85n5Q5FcJQcm5MDkINR82q3R7Uwz/VSKTUAm8YGOboGpyeOTH3kvJJjGW913Wwnp6zYx
2HISf6WpECpNrefxy9ElvBkHSF0mGjUaZnxQTrixZioyt2doa4zRBu1jwNQNqz9X3ZJFeSOqKby9
DyYaGU2Vtes6CX/G0LHJyZBw2urifjCeptRY4m/S58Zwi4NRn0ueoG1pT3QWhsLG7kHwbmjJVyME
3lHmqj7OPWOL6GOy4wqQF79BleOBRY1wNPp6q7vmtx/Pn3bL1VdNvR3DEE3Z1mqiaYPjASw8bzsM
CVjihPFYyjsnlPXRDKD/Z7Z1bOQSSI2bcApI4bCn+GeaK0Tw3r2Rc8ZplbN3PGZhZNBjiuzRFvlj
gcUw+apjyuYhdJ/ygHzgRtN+q8NkTWv49+Qa73678VGmYpgKcKstH6nJ4CWOZkGXjqN9x0fWcU6C
kLWJYiA7Xoco3w09cxUEcb0alvq3AcomEV+tCK+tvYfO5c+Z2Yn13PPtI9Irzu7TrogoAmdpIepH
h0Rbvn6VovIO1rXQFiFFepxWc8YQe6ogiWGYY09dBvNDwUGqpq+WI4X+c2lbdNkw9ry9jKhr6rr6
NqriuxLDtSqDDq8LH0OXhHgOemtvN0Z+M5hpcGzRD8h58eNoWpVhMh5Ek3wSTODlnHN0yFq6rEr/
m7rzSJIdWa/0Vto4x2sADnc4BpyEVhmp5QSW4ia01tgKN8Rl9YfXPaj3rI3N5oyDKiurW5UiAuH+
i3O+k9lls+PD9Ec46DhY778l0nKvmJlgDTgfow3vCo/bGobDTdpiBkND2af1fOuTzXOyu/EBrPpn
llvVfp64SwPdZmDsWGmPJhZBw4bprO7D0PmQkqFrrZOz4HMcQIhC54Cmbvku+DUkh5j6iOvyQBz1
1Rj4GR0KrLXAXjFH+Y3ySuj2grKhqput/+vHJSZCx+o3TRE/So+2vWzxqkReD6pI5Yfqu8Xrj/AU
ZxbMEjvii8WSo29g3ZAvV4lXu/1mcpCOcg99gDEC1GFxENkBD5djLY9HATkc6gVCDXQrjFjhAfRk
FmaaWWbadoceQERQc0JZCeYQjDs9ufbGDKra7gDYh9mfziz/+A6Wa6PrIFHP2zTnUzw59c4ONfaU
wlx3kZMfihbDdrpMBZX/yJiDi6ylKxq7ZD94+tZMMnl1mxR9AjC5Yo7VRmtCQJa1ycQ4Zpiq9Zx4
zobASLVyveVJbYgi6TxIK9QOIh//oChwNoZpHrpF3J0IrJBAYFeShTuXvzoQXbRAGvnWgDwuE5QK
q+JlqiyAClWLVKbvH/tUc+Lx8XFm8zqmyQ2Yy1u3QNyTKO4MQCdrpfgbbOF73o9kN0euotoNXujt
qTty3nsQVQALxqC8YrKevCncdy1WEL/qXyNm+8e6YUo3oF4A8mZmssUl5f7x4Mn1zURoWw3C2EjG
r2XtNZeMS8Gxe4daYjaCY5CjgFIIo/CUG7hvVwH3/ErjCTXZSqFZcN69fngimeBtEASbNsFE8UpY
Cwz6Jy8wSzD5fXTKXJMCRxoN04zmM4F4uonrJ2txsLsDOrtZsZ2u5u8WQ9vKV/mfpgQQU01iPzk8
KGrxfFaT+zpn7H/GnmC70qVkKRh/uQvvjEzFVzCzu9iSx27gkF4eEwdoo7QVQPWMB9kWvP1AYoN1
UIbYORI4nS7iJ5Ogbc8m2JcV8LYfm32Q2LeAtcxDFmcPs/ElcR5vLQfsuHSc8SQlOQGklRTbtHMq
Fmd9sGnJf3HmNAY394S+sb5oIKdOmzj7erbeDAF6JGQDvTZnHCJV372lmgQYtfhgoAV94RY09hYr
00NnuPctcpYLL5F5iSL31QnE4zAwXSUbK9rPizDLE1m2hWiOaCBgqBeHgJGS/jgxHNnKjHDKEGMt
rAWs6RhLxntvyMjqYDG3iZaxKE7ja2dH3T0ul5LUYMYAOaWmHeJu6b0Ud16wGGuzbk1gGo/GlPyk
YWcxHUluii59M1nt3+XZkzuPCRMnoybS1ttgCuAyU65zqs1viRzkIjzsXoMDbDQKIXcHZN+OukVk
YKDaQtZBj4D9VDcEkvd/D5hmDtTm8b0ThRhDGge2N9JmW3bg77rhicSpAaBv9Zkl040TsSSQhJOv
qwpIIp3Zy1hweYYtYBvLbB/CiTbZ6DHChjDOiLqigy/8cMezAyEmGO7jHAtTOGuMGq781oK+Y0YP
4fQo4XumTX7hWlxIUH1GsAZJFvCtQKMkxghwXTngBYbgzpbOraqctzExrFXsYRqzavE05AVORIql
ejZ75lc+4V7uoZzQh/fQlybVFieOAQLgL2UKFMsWCCk6C0xiOR97kiXaklZsSJ/bntnYVLbHLCU9
nli1di/az3gmIEV0rBIdA5Vz1F/ncWFt+55em2QUIfJlH4Lg7qUm8oQJpIsEuk9K5zA2XBi2NM7G
S8i4Zx08FyMy0YcAy8ymo+YA8YYH2KZXQA+PGikolk/CNrBHghLfpqH6MNJoIRRQyBEjvbVGY9UX
7bP0BusY9s/ozXHMGOaraGoCoyiu134yv3mjpXaic7BeEq0KSKTdDkxTDZl+WjabodDHDuO4n76c
7XXnlcwIwvZN1IONe4/ph496eiZmBXo2Nmz0exunAVJkVh2Z5B6Dp4QQGXeAuDOQAMIIJSm2GRFM
dD3LLpuidGaOOtRcnTBqgaLbFf5/ziJG4NAATQtkCZWCiVoyBJS4idpFxOyv3dxGqpIjnfLhjuxM
Y3zDrYA2fUFhQa65MdilFwiK2F9X72aoBBmJLD5xWHMxlHg1NI0Zdh1CfJpL3xbzhcEpqnV09EBM
5MbqfhIl4LeUcbjRPII8TPWhUeGn5JVVTpIcSA6GBiizzz7Gf13V4w1XT3gos2MnPCpWbLw0UoY4
iqzfjiZ0kyFuHPIB7GNpzsXZgBezcwv2fxMa80lZhCu441u5aMuCgM/OHBOrVpCbNpVUAyVjVDOu
tmktyJzz/sxWyhWLqxFgw1fQp/NOF8ueKzCOwgYq1SmqJdWf7ZIarTHbc2o392xeiuOY/Vpx+852
mthBbre1nduPZUfGPDtEmvS2+Jo8osXZ2Iwe4uqqiu8sZNWX4Jg0GlaHP12gH4DeDQCcIkvYtqUZ
7HxDvra6tDaxfRrqztwJB8hZ0MXJRdV6DYW/TLBo0NsRfgsEHspwQd2zCXHnkMgeHT0nfKgr2A20
bAeIQ+39WMZfmE4miH8VGVtK7IsgQaE8C8zW0A6CUdWrWjBvdwf+gwDmPdvpHCe5hy5ZpvNrNAFW
MdSmKoCi5JWLkbuP9uxDH4wqJxTATjGyJqRQM9VwXKwv0zSKTVyZ7Ch9wNQIDF2ZANt1UsIzfCx6
EZ2NDYFBpaV7BiO6dbn5thz1VEENsMwS4NaCufAF1gkwLg+BK249d1rs3m29FYN3lJX7FIYMnYdk
hA7oGZeoJFAgcvgsAPHeIjooN35qAhex05M5pihbbUlCU/AdJzPYHSLt17hVuUYxCuj9aFaagURV
of9+nVrLO0bG4L5UJj4FCO1bgYBvVeUJcZkD/ImsneadsrP3HjXxYZo51HVSbeCh9OsEM23cF3ix
O8zazMduvKo/dwHFx6hrJF0kAygT9FpuyyM981Vr9nSNscBr05pgB5O2MrWJ10MBcfGJzVhl2sVK
q4Nq0yr9VOUobWVPLmYStre+Qm0I0yuk541YRdTjuYmxYVtYQmqXHSILhYuFb8XLmoszNozaS2b9
NXltmybGwpAB4gby6zHD2EK52QBQebYbYENRS4th1vxTFdbPBiCavcuwoBqHccOKhddPhwZEIL5a
UnFlOXVCQLHh7DwSgGudYZ6fYUAlNRsN5knNLo0x3qTA77etiYNSQ6SujZocEzY5aIsZz06NnDel
x40+6mmriRSMDMcG6xiH21oRZESuLy4E7go+58ucy9+ELkJnumf8rjm2odre9xDXyUtczALjHWu1
aRu4w5Gw8YNvtMd4rAIUzRl+8hbIdd1S8oH8Q/g+3qUyeGIaiaCoSRHzkcy4dRWu8QGlUD3jRaCE
uxnkEr5bA493zfhi2+XBbwgCiDwYzSP0raU6LmITtEyLLQLGQrcbCs0+tQW7mkzlBwkz2DXC+Avb
4IbkJCTlhv0D5IW7PEcgzJiGN3CEiQJMB1abXUjGFIRCj4xXI2e4kV7x7DXiMlgBpFq0ixAGxaMs
YzoLoieWvrfw2VuY0BPWU3kT2fP4gCL4yV7oDAmcIMsB4N+tvKDQmGGSg4zzi1LNE0Wz2MkPt1Yc
QfNVE0NEiFbyCmt5PaZ2eXGsggwdhfgonxX2re5PFBjkhcbjZ4/UqHcA3geSzi5DSO0lSIAEh6LH
/mtjelG0zaeHGkPfVjTyOxTWHWaLPZW5JDDMbUZs4jYiGQuyFb3M+0iaI+5/wBSuu3hNsKTw2XgQ
SKiwbEM5UuSHeqi20KiGrPAx9IwU6/t0hBfChfdoexQ7FtEe697Btm5l+SmNSvDKA/9PXuS3ZQC0
wwsSNFRU7VmBiamh0V5PM+MFhyLIrc9JMB4zU3q3QUeZlfTerulx5ng6/oYRB9tosm+jLHnqsEtt
J8McydnF7qGYrK1IXmGSjL8yd0pIbN7ZzLF/CSPR6w7ZALADfR1j4uJjg2o7kMcqdX+KuKoOdc5W
J+zJVZhF9F3ZOIxLqhriUHYcn0yYChwxtogmXgmv3pceQxOD7xG6pC9AW0KQ1dQsoHz/q0m9t2BG
s2W7/T0w5epkpu0fWMPp1gsdUCPtdGR6Am2veQg0zyTA3oZwLKzt06vZpdvaEviLG6JNlBqwqUx4
ypDcz1jEHMP1N4LDB5gJOmUVQm0r3Z1lItVC2HFUgHDrDAoYfJOlCn+eh3DP3MEH9rV4vDAZNh4q
c3A76mThx+2gxoi+2vYQfVdTIDD/I0SXjKMpAcXBLxZQU0PxNCObRc4Xb1Wd/w62dyp09Q0w8a1v
WRksyhZOr9w3i51OFWKAKagPaAAPIWTjXZ2/lFHN9rIbjqhuj7PHbmwophscRFqypneQSlEzDxn7
gNTf95VhYfPO9HZy9HGaTbYT2M9W9XgZ1MRRz2qD3p9UeMFZDWsbiW7VbpOCWBWh9S4doX+gtLAZ
EvuMEkPxMWaklDpl8JL24TltbXkZsuSPi2ITLLQvN1ERPIs2steJjomX1erRrv6gvMxPHJ6kH1aH
Mh4e8OZyaoZ+TphyvA4dJ96S9Y2dzaP94HxeWYjMtimLrjIJAPQk3rN01J0Abrcyay7kxKsJjwSK
NgVZv69b87nVXyNZ3qfAglgk2YYq97eLgfMTGc8+eg6PZosnLk4JZRPWfJZsxwS02a5W6LA0FZ9b
5A6jF0BY/Nf3ZP0MGK1SvR6qMGaEiilGwlEEnOjg0NmwaQNdHLxnRvhuUgamYelclANDk9da7ch/
2sX2J/NBEjVdU6zaFH7OFHtv5QCs26Nd57vW72QXroWPQM5WQ70FXw+c1XtP6E/3KurIEvEAbGiU
/Dk33sryF4uykL8sTO+UZFmF1g/KIaQ+gZGTbK8KWrTEw2EkmF4woJRMliJyCZvQ4RPDkIfJxTLD
GKn9uMcjjd2rQHUiXaQLTMvXiYlpsdMS7kp+J1hOVcr+IW6M4PJOsu8p75n/RlDYTLETFY0HFpEU
ULuDV2KVe+OTQgNIu3prMYoTgSaaPrqVjf9HcSHaxftooAyCVfNIlAgGy5llqNXpc0EisVdThFJ5
MAEIih0m3AdOpP6Y2gWIjP4o+CI+oOxAztvanLgN6L1m9+p6kgqRihPLKOc12D+/a8ShJ5qHlZ1x
ti1C3XF4LMUkjnUnJa3JInN04N+0+BgmPJym54879FPgCTS79RDuL99t6t3vrMYZl7KQ6CLqyKD9
lhoahWjFaqYsaH37xmkDNjpeRki5xTVocyVi5urotRDzBSwvM3KnQpW79MQVcU4+35IndWsu6DpC
Vd5yogOManroF29IjVSfbcO8AtseoCbBG+abyDtYMezzeAEIFZGx9ikNV6JuX+mJgK8zzI8zRHGQ
BtCW0PWXAePZEfSAZ31qIRm7xf0ZCzk3eFA1MKnrh7Q1kU5U/LYJTL/BRz8W+YASECgRuBQhSrC8
zWyAvtOG/8XWHQg7fe6ubAD+a0oLK/rODOmQJuM+MKOArM+6O8UkRDzNK8fVAS3YL4VmRVmorpgt
WVm127HnbTexpOxgIzZGvtE+DFE9XwSxZCtvcOjxSp/gvXQ/jmO46TTwBBkFWKRwn64HEhZnC9Uh
j9a5reiYRFQRdO1zkkFU3/dEPtEkMHWMA6JdciCmJocC2qXV5DFtYsgBUiN9ptB8TDz3I2wQULlx
9dYqhKEK2xYrtM3chgBo8YkjUh3voAnP9MrHRLOpSPtiQbqgIAoanFEWnh41+0crG59NkDwxS5dV
Ihte4y49BAnw6FzyW1a0gu2U3zMdWsAvxHO4aJ6Dn1oxfylbxwB4Fb03kqnPNPPRpVncj+UAIyfQ
d01quVu3qCZCiI0Xid4yk1DWG7+RbAim20KJl8X1usrvpwV1kGH0g4JbEDHNRKBrxW87e29d7MHv
AETqa+aEbU5aorBA+/49wWkWNp2oe+gHzZFZdhe7rLkZ/QRpcZz/OBOCRLQ6T3BECILeDCQlIYDK
SkQTHir0hOGJYtbL9MHAH8W7Ejr30MisjZtMn6pPnhEYre0+2ZZ1dZNrl4yMdn6zE5R2IzRBqfRn
aFAb+bN19DtFUJbYZsq9wSf4I60bI8U27n0YIXI7st7Q1f1MKTtPhkSv6JhCFOno52IeoXWbvbo9
40b6JmLk2pmwRu9rmKvdlAmNPcdTUHUGdlC/JRLTrVn67xOO6SXGTnXxgw2TbEEPOdtBV+cKmWow
44Bli3zVCEAyC7yggKviG9bFNkmqypS+0BK2IN+s12Qo3srefBtMEmit9kuW8l6DjykVNca0/MuS
znauoYtIRDzs189+herMLvl06BJI+sxgmI8xt60Jd9AU9Y9W1pGczHsfWWpYgkkolp/BjMPzBEKg
H31kXXGzg66HTIFxPUjPWZNO0FboNmoCf8aOlTrij2BtmR2XHj0h8PBXtk1P2HbOMgaWxLjiQJtK
RRkCljEowzEkIGBRd7qfY+T0ydU17JvOyY++E3wLCGBT8KM6nAnA9Z+yJoY0ze4ri8SXO1XIIc3g
ZQA4vGqc6RqN42se8AQ0khnP5NlHx+7DTWMJQEZ3ahHYJD2/FLZxevvKflRmsWmwtYUKD7oS0Wtt
VG/unKvVkQvxK7M7sMgAZ0BUy02Q9+/2AIHDEyw6jFnDTfJIH6mjF0LsztXQ40GPXJwSzQWwS488
/GTlHp6peTqk0jziwr0LI5I4MkFTQiNslS2M5em7LAjf4PYEe8GlOR+bqbsj/PpoV8Nn3lE/NsTu
+HlEw3kmnQyIjIPVeu79jzZgW1g158JkQ80UydYREnTjOyFFl0MDFZVS5Zf1LimKwR0+FPC8g4CK
LzHp5odKHnt3empNdaMlgYB1iw/EhkeEyusSegG5QcVDNifnga7EM58cVIbsvm4Gt6ar9olLKb8N
p3lwEHOMDMjhJTKZfS16ln1qHPc0PtZU3TpSX2ptP6t8uA3b+IsBUWW5SHLcx8pqr7nV74k84Xls
HuY4bvh1ezxdHdMxK6QC7X+V3x8DF8J46ucc/LX9OCHHNqzsFkUJRWSu3libXtFg3rsRgHzPuEY4
64dGL0loEgETUlFVqc++61DWBuxZPW4li3g96d/Y8obPDKSh5Q9jvAlst2gdDpRHL4hYgb/mnPTx
gAkAlxvB48FhTqM/M2jXOlKXPvrtcuvaW+CZo5hHepLzu5HEe9BmLHm5MFlPXyvZIhsnO6umamwG
9pjN+FmKZKFR8ysP5IzPdPtdEx2zFs835vjnLLJJ5/s1nOnGDFriHcx9i7/Wp5ibuwj5f4F1ISrT
R5yy9ux+RrQlvNMkZLAIWy8bgrQAxzpoHkaSjuK1OOFXXFILsq+wLnc2kVy0kIgex9Y7CJKMqA8Z
VAV0M5QMfFnxgaAW2TLnhrZ5YpeWbGq5BNElMA/xeb0c+5dVFnMAMz4V3EYEwfMQIRX58BkeApYN
P7UMmK/q9sdsw7MfWVc9vrgppEK/ZJ8+9c4x7+SD56L/LoiJWixHLN3G4qFPARjsslB/SEgyWDGZ
mIXzH0HMALKM+UT6z+sUqp/Gsdg1zOyoXYbKcxjwOKbclCUmzIzFrRZMv4qpXpXG+MVmRK8aVJUD
owK6EfoOotyfCE45DuOypipvPc96muzyK6oTPq0MOcw2+PWd+DbTznvLHoi8nE2Td1hEMO5wCMkb
vLB3gF0beAMwYGuiQRdKWwevrhryW0He+BQTxJU0oAgto9+WXcJ20K4eMly+bWDxRFJkoVSPEUuS
Gmm4NAwUuyX4jPTXl/nKhjUCBvXGjiL8HTOcN34/iM7gT5pGQmXr4l8QKIgcXoYq+SkR5WZO/Aga
45u13G4wFwumGuli25+S2yQvM/IvTTrmGek56q1tITAwwZe13lzGuHAi9mVWH3Wrjo7Xn6w5RLK5
MBEShthglPZGXbx6WX0TkKykUkXU+4JgYkGPpMimco3b21h3SIHx1K3ckU+SMF3EiMm+VzX89WVf
n2s279GrH7rP9Er3gi+bOi5CHDd8Ihtw9tvNsiOSyjm54fzUh+KlhW9gzc8Dmmjk9zdaZw/YpAH2
ZPafth9f8LPgnzIwUYGZux+M21DPN7IKSOCKQVjwVQK5LjO4qnL86FwixGAnsRuS9q1ZL1gaAiEd
c6HR0sWhmC3yVdmg1EslgwaHuiyP0jMaWov5ieHpH4+N7XGEYoWvwEIU3a5LNZDFPLG86FIHDzxY
9yJokt3gOFfP4tiBcbWzivYpcgD0w8J89mz5GWJSVx7vOPs8nm8FP5GO9ur0rosdzKe0JEhzLhAP
CX5mWZgbyRBonbvNT9ckLF7D7hA244uulzMHueaqDdPnAbKdA8CWTyouFwUE2gjH7ZJRlbXhTsBh
of8sueJAFUFliX8AYDxFVbxp2Q7XleetaTp4KZuQunF+aZp3L8Z5XXRPTKFeS1GiESuKDyeLKfmm
eGsk8g5P2Vse3Aoz+sPYJraJzHHHzzx3LxRRl0Y4TJVRZ2dVchG9f8WTbcAH95/l6LjgYVLKde53
j/Q94OkTqWczTML55DJ4WBV9+kg5TK60j+Ke7nzV5zMs7ZYwY4KUGslQpTTuhiJ8d6VPIGplPHUd
r8joZxCjpF9sO28nFIw4bGvQekmlrof9yOWExuK+Cri7WhKUMbzDnImb8dlpnUuKAGXn2s1LqBAJ
SPZJvMoFgx3aUWtqbKbX0VHN/c/y441lAL5g/GOVwAmnsrtGS+HWdZQe6IpqEeKsTppyV1cfqJCK
s2NzCdUt9hbT5PPLYB51+2wcdXYsXJbHiAeWtAhg9xX2hmBxKRlpf81MtGNO2pNPwHCO7E+M60rk
5yB1SdQYNfMUNT4HeOl5ObEDMLLVO7OLLYirz/kIxX/sSIzoFNaQMLn2grxh8n5CU/P5rjv0IOOt
bcCmLSLSgfVDgKNvwyz9oemLr95lfKoapgU9fRWLz021dGmeI6FiKiQD7wm+5Q1DWAgeYf1p1Mld
zbg/Vt09alrpx+MOgYS3Nclti8Pj2PR09+FATEzCKyyquaOCGyao+Y3cBg5ecFA3ZCjGX5UDxBFG
w9fYY1hjemRsQrsEH9Ca89Zlh6grNgUMoMnrLPjZS6pHsxzOMS+u15OJGoT+xUswmM5A5BAdmpfS
h24JCIMMzA62Q7xcFWX8gILpNrFRszUYoQCjD2ozD7JfW457L2JaYqFGAJUXRIAmBFP/3NvUh+Y0
TjvWoAwJGJNgHkAI46a/Mu+Y4wpFdop8UwW/EE24Xleu2IWWY++zPLso/mhErUOh0/6GSyghf83E
E6xmj1VDUJj5HvgCUzFznS+akdq+pC65RG2lH7hXbuhJ6FBJQUBCjfJhVB+pRXHo6BKyYEZCW+vs
VDtYwJSWwsbGbiEIyfXmfUysWmZPO9RaqIltzviqVMc6nq5sf05DY745dGmgWy8oZs0u+ZlI+l51
JcjsNgtQENF50yttEnbpY2aNq8HmXZCjgAbLZZAMJdFTGFbs4Ev75B1m9omW6lsxMk/L+CnrYadF
IQIZImLKkcDHBcRqzZcucS9x2O9sP71fvi067a+ipXXL2ltMZqijGrAeGe8PgIK9rPS6sfbD3GXs
NwnlKybnO8iZVJXpVxGd0OGla6emVLNTSOgBXJ0lf9X+Nebw2Y2qby9go0ZMuY9edPkZa8P+Q9a5
warsvmSAfWjjZ9dhz8qE6RDJnvUd6ARA/WgERYJDLgLAy3QdXwIcE98nlCdgGmI+x0xgg3J6CuPm
2yaPNs5tSImaCYyFaxAEWIQ0iFgr277Mo7irUNyRBvzFR3gdpvARB/OG9eltQJyd0ZSPdrZUWTV6
+W6cb0YmSgVp0mV/72e0YSGPA5GEdNXEoQibFONaV9cyKH6HYrh0xFsMSO5zlg4ry013swVzqS2m
DwwWX2wit21nvVAd7cggf/QYCNQt44OSqzWzcE91Sz7gc23XVz7dh6Zgbkjcx7HvgKD7M8/fvODd
RfM2lN7KRPGymi3jMWDbiuTbJfvOaVYBVsC16UQ8RjrbsLV6yN1sRI1fwzrcpRAol9+hruH40e8W
9Vvjogua0u62dfsXR3MUSegrJO18U3litk0BCvcQ7xwvG1aUHTDuU/lAh/JVZerBLrj8KO3IttDB
JjD6VRuAWsv0Kab+KLjuSRGQB7I6kc+ZnKS1JzbkDBzM5XX2ulGtUuJvaSmyix/aD4KMrEjbTyh2
ngWWVcOqr11V36bjSCPhx/fLb9QrEu4G+H7h/N3Z896Xz3FeXlj/fDWxekT1fywy46bv751uOvba
eG8mwh/r29Yg91CzbZeVc1eE+rCQqRoG/XDWNDImDw125787Hpkd0sFj7isQQl3yoDgymX30ZE54
+6mDYq7Q46HOX03MaiYL0UsDWqNS9EQwdnOg0uomMstdJxS4zU/XxVVQTBfJTlAvz3Ro5K9jnR08
0mlnV91ZFm7wuDnK2Tv1Xncz0E74lFHKbG7ZtxzLNkW5x97HHa/s1S18cEnDJDO06qeBnVLL8L4N
izsAt9yeETfs0qpHImy2UMPQyeKrDKmbssq4WCO6lKJnZo5I4Tbjr6Yiz6sitzLXbFgT+syNH9l3
ZWud0jl+7WF8K0Pik4zMu2hAhMRmi749u5GaAsBDD8+1TVhUn5dvnGjHMXmYm4E9d/w+oN6B9UgJ
B4glXoib9xp5JGKhJ9vfFqO8LXsk264ewbMYA4qHcUAmosjYKz5LCvY04hkZ7JTzX3jEW3lEA7Lu
3GkUjjjAf3FdfZk5e+eqrrPN9BUhKlkHEZleqIxSDOheygjLL/a238Jx9UIT/FP1mjG27KRguumi
ZY+Zz+6MDms8e3bmXdD6uhfgh9CXoWP7oF7IjAa4i6z6Kc+I/iunk5PneKuwLeQ2dXWUhsZKm7jX
hfgT06CTa0A0n10AFEXz1SUBHpNk4xAet+5GDU+pbCgLIrQ6AnvBgCsiF/n93CfLcbKAGGdGJBY3
Q1Eb6zg4ZUCjtqJL2T2pep/caiMLTlHBSQNUA6Ejm09XfPlJyKBeGAezTeBxLU1AKNj+knGxo+l6
Ljzrv0Bt+U/wWP5zYJf/RtQWy9T/8j/+51+pMP+H9rJgZ/71X9Z18fnv//aP2Ja//y//m9tieX9z
bIURh5bXobF1+WLDn6aFiyL+RrdPhYZC3NOms6BMcjzXC51F/U0KrYRnKq1w9C1Ml4bCafkjcC/a
xTpOFBGnjSPF/w+4xbL/CacCN4Y5okBtZwlvobj8I04FI2+eN50mkHJMeliJlLtMhvYVmyU6/wAm
YAQK2Ye3hNZA+vvcLR/GkmQGUMbB+i+v2/+F7gKN5h8oMsvPopAT85tLT2pn+fO/UGQQcKUQg7MA
PbzBMBi2d5mv/uNvYS0AnX/8Jq6wTeahtmtajnC85QX5yzcBPMratGMSzQQX1VvtYVkicnS8/P0s
tSqr2nbIIM6ikAEoMQW4LgPtzfK/ilJcbpaf/np95V8QLfvk2mJLz9AAOU4FKiXMS/vQCmsPTN+g
mw/b9hLsmW70FwWxq0RKuWsD4Jq1V1JkEExN+NcwfUdjHJ3DqWQTNrBjbDBDEgkzsNBHFbAyVInt
BnT+NoqDRZ87d2CGMSe6ljjZ/WMDbO8yjW20c3OOpQGfyTIdpVSNN0iN53XspZ9KxCwSan6AyGkZ
sdBLp3PBlq0hVWOiWTXVC5Jl9P9ZebLnPMTGjPxlCLrjVA1fojKtQ57eiaxqNo6MnZuRKgcFVUTS
QuZjxablGLPwRNp0cBbhUzg3/js+u5RFsf3SuDxdoZ+hu0VCeOwM8wEaAeTXOrhp86XeCAmyQeuQ
3aXefF/VDhbdOLjkNf7dvITl3ibproDs6KdgO6YO0kmf6Js+hyeoJ0CEaEAoQ/rEOpropx8CdRI2
BkNy2fvSi67wAxk59/4j/BGEEWN820e1eSz8hpI/8axVZfrYCglqOkdRg0k54vVcB43vknPaehc+
FAp3ZA4dXltn0LDWeSAsU9lpdQoN4kFs4JcrBx4p+N0QOrio5Kn2xlOg4XyOtqTRMobs+//xOFsL
7uiv5CWLx1kIYVq816hENKfLXx/nsR/zoXOZuCrlfApIh7fO3L/VtEnkZbCos75bFU2nPk7E3o9M
JKRublzSic14lcy8XTFCUBNL6imNjWk7TAg5PRvNNDvKdDsXDQsmwiYHW9LCpDNz1lbTgOn8u2E2
aaGIZzZqrJ0lfWEoa3cfE74QJmVzrfv4rBCwGj2xVOTGxuaH1WYh4Bc3OzitfQWFQNbmWF8H36vv
DU/O+56sPluysBHtDXIlOMm05qSVn3AvxKm14JrHkiLBJLMyLKV161dHV4f+ycE1f0aUle+wCOQr
Jzfs2ziuxO3oxQ72z2vMJnqF8Lu4WoTLXGdmk0Eur+OMAwlhcnVMZHVPPNanSXTVPnDiVRynfLTZ
aLIrlc2+wQBWDVW0W3xMqe8xYw+OsazI2RulS8DR2oBVvmn4DX0cfju76SEbVgllpfIXCfpMuI6F
ZG8obhJobMiM4fjIZf8ckDAytSQQSp9181wjdC5KZo1Syf464AC1dBGdfUT4O5RC1kqUlO4IKM8j
I58jY36stxYMKW13ZwLO0ACk53QAh8kGiKqjCvLjf/zYCW0tRK9/eu6WE1pqW3iWNvU/ndVuFbRT
EvM8lRXA0rg+Wrh668J6bWy0OwiX1hh+vsNmjjfaLBEtqSDBkMzW2cncF6vqsOohUUWZ3R3FAM3I
GIg3mcMve1mbl5H17QrWtqkRfBZ+QuNe8owjgNjGjTGjfMHoViMP9GxMK3Fb3VmJ/yhD9ZP7433o
B89lDktk7kBv6L3hpffNgKO19FFV1/O8jUX4qpY9hf9uhEVybFP0AJ60doqyG0fayIKzgeIz8S4E
I2XZ5BSAuKx2Nw7GT9MkaCxnDg3YM0P6vzg6j+XIkS2JflGYQYttakEtimIDI4tFIBCQEdBf3we9
mDfT/XrYrEwghF/346BdLMJbmzm3xMEz5lSEKjv02YAEEvhwKOJNImd6rMtnnJAQAjN+eRJ6pAMF
E5rxpcYs7KwSmGJSzKbAOCEP/L/hjOmYcfcGgg+V4B6GTBcfJDOFb7fZ9TyV6/Duq7YTlmpBkI4E
B0YEgNRN/TwxxxYFU22bbpeDTf87n6X11XRdtO/Nqlxk3TV6kbYbgu1HCu8X9ZTjUdo2C/XGU5Pt
GoVlUuloINJD0N71PgyhB2O309nnc+xsF2w4idq9M1mfc7FA/mmhwbSi3rf+s+bh2CXNfI0qvMVz
nO3lIDzoSHCBRQSRAPkVF7l/7Ofwrg3zC9YkZ5NqFAArTz+nqMVWKm5FxB3Ka/hwZJsSmS7qqyX0
pWdwux3QGKlCZyoT6N1YwR5d2PIxoIp3VqCPuYwNrlFYaXRl7OqAv1IzTtcuD3d5ENzXBugKdF8y
eTXjdVHc5ZKDO+g6vUU8uc8c8YUL45qgM/QZPyaI+RGrk6/DGwMfHHMAov+yEyVhov5cGhWwe8LD
HdLiIx3C56VRF6+V34zDH4rZd1lU5T8V/3pGPfKQfMQRf1oS1To2BeQgTCFdCOt3dfoz9eJOnLY/
I7DGjWG5I3K3y2FO8aeNHxoG7ZabnXL4RxuBUWKP44crLWPgLv+yc3HbjvxR+5gPbhHDv4BclZoy
YgApf8cubsmf11sJ9JXLCCoHvo3fUdd8wF71mttbE6a3zlq7SFNuxLw2yGn+TO9TO/+Kl/qZru15
Fw4Yawxfu2t4HPjkB3JSj5OEFRNwZCFDyPuipuSSTJwXOfyB9l/cHwcKDh7qa9859AAxO9mGI5dz
u86vEIcgiuhPmhlvlo4relgkD8r1n1K7xL4BFZ4b9QEqBy2hxlcHkZBfWrxTmpNGsh1aOduSWbMf
CO5ixXIKR/97cfk5yUIyIQtp3YyZpjT3C2viLuIsuFtimuyr5GNpKaDG9A/8pmI6h13rUNTyc7Kz
SzbLl/9fV77BbN+GEROQnM6owF+FjBSFaH2V5fAb483pQ80n3kV6a4eUSsEEctruhZfnjoeQCZxp
6DLxesplLFxDHl+GKPR92nZfTT3lsB/oI+Zp7G1Oa1mS/11GRFLmMc1D3UU/vgtjfg4y2PARP9wt
AQvlQHrw/kL7UB+CfEc4lE+BlRDc0fEX6Nw0XqeNnNS2mc83rR79ued6jK0kyqxf1QjS17L4KLl+
gkNbDpnqgN8re1elsTwOisxqpR6ZRNBq0IiAKkasXcvyDwZquqPXNoJFkbqEFhRWapFMX47hU7Sc
+i0MyutU6q8p4PYt3TeE6K/eRC5pSoJuevhJG1Ys48x30PL3RQ1VIVF80UMNMXbw/sE6mnzKHyuC
9qhN6tlq7Aszzue4SJ/byOXWb1jlI8jpeR7rLeewHyufnkAwgzUa9uhBSCQLZ9qFXJljyZsWgRrr
Lp96vuQkdhljG1v8aRuXyV4IjKCJxCPRWLhWLLflHJa726YWPLhQfvlR67wRqDQhXpJ++KN6Rgce
PkK+Ukpfc4U0Cke2LxysCYNh7M3rqkllbxnCgekDJF6ywh/CePJJSWF8Cnu+3kRS/6PSx0A9iHos
UEdgYBdL8dwY8bD4a9Fim2AJ9e9F70P/tzJSVVH1neUEZpwowi6kgc9E099G6VPTURZAi8E64uZh
s/P2QUT6VwPCSywX86pH4nJMYVdRai5mnlRYuc/gE140Cz7SW3P1EmR1TKPk7Gr3r4zDK6T8wxTQ
9bz4ooAi+db0MRNJekI22VqXSHMryUb3uaqc9x6PCqoSLV7gQq6NhwOqrw9znIdrh1q6oyVnS7tz
sqkamIUDuPFthAXOHeAMg+zzR/54WZgS1cySHXYTdoU2lVvjvQkNCF876qec6Be1JIsp8vBoDQiX
joEIkqbj5f//4N/lkFDFxssRhS9o68TIwZghcZaqF07Sf4OoVbio+cEpCLgpz8jSOP7fgejRHpTy
zZK5KSfDkBYRCjEmj+KLqOxpJbD7vScYvXd1/GsaQ6148sJ8FD8+1hpfrOAAiy+16iAVlv3NuOjd
5Jv7qszuw8T60JZYadikl8Xgf6ie6EoHsSoMUYA83bz5fvhuw5jaS5tRlyXAgVrOsc/7rxriwXYK
OABSXDruVg5n28F0WjBLKovQBjxmxowxzAOn5Xm202oLfbDSFNNTzoJB3MufcFQMiXwrSheo/Z+o
tD71xMNopxlFbpbzkfB2RzNRGRU1Xx4pGVHrEmQFQ8LYvNNLZG+sGbHQmxpMoZhNS1bVhon+pm/d
t65EAc8SuSvn9H3U6cs8s/mDaqAAjhfbShzDPgcne9BgfGyrOekAB4XI02OtkfmXUFCzmwfHMC1h
/c2nFt5G1S+/ATG1DQowBiwujQEugzzIQewHEOcWByijore081MXQ15/T8SHTofVqMFxCLclb3e+
FJzQOCLMbvyjGyJn8dTRN/5gIoKKGIm5PPvpfd4TsLbiyNt3xVM5UAbBVeKHsliYEAkbqleyy7Xl
NRyMf+TA96xosNWe/lpG9smiqN+Fp3k2jAVWQkavTcdogtcPxsb4FY2Megbfrw4uYVMmc0qpYieD
+16mzwZKqKpnjPUjo++Udpa963GNoMuabGj+3I0Gjb7/19jBcDfE2Y8z35SG9y+xvaPlsJrxCLzR
ncPaxoAtFzzCjEh3dkb9GJV6R0wgy9YUtHjO5Zn4Y7qVdvyWxmR4/YEK85nvkOssYuh8WxXxVx8D
IilLK8JcyrknbjR0XEzOrVN8jbSeCps/8YCUTXwbiwH1JTw4bBJQHUk/87txRW+SfN8Fiv5xTQ1C
aB1IrSdER3G/21Ngb2Vps03J/Ey6YTmEef5km+IjdNlDo5nm8NLaM63SO8mpEtdRmOLPnOm+bH5S
MdJt76one6AvFIeG17a/uCcItRHMUwRFsSMAz1P0pRwzQPYVA0yi8zDVx4mgOmfFYKbuCcPkbuwy
zi8g9c7T6NLJhoBzCCUrGgv6BiGF4pfa+yx96qAsx7s4yNoU/2g4p5BLoHQQh5pjFACbaizcQpPx
uR74/oVBgQHAQBC1qde+xtI6Q9ZZC+vcMHslFkle2nU2buA3BzP9gnuhuaUJDjoiAsWlsaNo75MQ
TLEhbu0cBF3P5WAvsGmtfNcPf8kFZ/dtQ7SswPFKHIt6dvhzDCeQnruOphTq1iuwv9faIfHXR+Pt
PH3HWPUpL3IQ8Qm52raTn8TEvAEc2ZkG6duBW+rGmX2EJIbzJCk1yU36IWoL3yiuGZwjLklJRSlc
4jzOwn2D5Legy+DxRZ66s3PrD6raJbBLCsHTBSEnhNkQZfh3youlESMIziCjxzQ+SPW3BEuyqUau
BnzSjIj/jsA76IupvAPRpJcKJleXM8rUS3zjMXbypblp1lihoAiLk0/FrLL54SZ03ygmIX2pO6wy
VLcJ3TEHRQ0olfLwkbwkxQrGqgm0By1PRN2zzyft+1QmDLs7/zFIcXKTHoHmEjbQBEx0TviqQ8Jc
KoyfRc9YebJZIOD7AbLisDcaziPzVdrkQykkWi3VneFC3/WbcmbFcn18SCmr6GKZnyDCZQHZgZgS
iiGrGVXtA4FmDg+mfim9UJOPDD+nfAV9UdyNQcz2nYyIor2vW0iofgVAmJQ1tgbayBbcPrwlzVm0
5EcbD6twbr6wzfobVZWf2lKciNYrXIaPUHYlveWr2dK3fxkG02qswFAL+FfeMJ8RtQ6JzVC7Htpf
0zEKVpbaRZwmLJ43m5LaJcahxqXkrRqJYc+iO4TUk22qZGb41J67NuQcM+CWjpv3gi4AroAk94eo
egBxGhx4QWhR9bzPbi131iMHF6LY332IRBXOicuq0TEzUQQ3LJm9Lfb0Y02l4BAi+WBXX0ZrN2AS
oTlWs71Bg/nXpTM5riE6lQs9UxDnPlqVnwJftRuvf55b/TT5rmZ3TLZ4r9stqhZBQWsSdKqF1HDj
V0z1mqAmfchlMpCUfVs21PxggrrrTOe0xSYm6+42rGwFhyUhcdsTSGT/VaZbL2S7wcU1YTDmH9Ie
GyaOptn/JRbJuK7JIaWM7lX5c4yCFPnHoZmO8zCSEyKF6i/6Udn8HgMtv4XgKYVtw+1CNyPnTIHz
85aBnLUd7Li6kLH0/jRx/K/n0cIMiTNi0CSO+7LKTnx38ugYhuXV4pEZcv1jQyv0qXJkyG3cIVFJ
hoVWKAnD4E40dnzrefRo6tJCOX6bSaGwgufhnW/Dp13+lyvq+q5nsDj104ECPS7/OJiOmQvYGrdO
N9ti36NiMxeH11UL8Zo6bXsVTvziYKajtH7+zpV5wJb1xxly6mldDnFLtnJ5Mo2NxiEMwvELiZu8
7TDjW/ZwkfbAaYihmoQgDnP3sXyOATJwLId8zH+5wMqu9HFwgycIQwprHxZpzkD0FNhXKtDv4hfb
5WbkjIT5EMJPo9eCE2z717QOgJ254VXOy3YowNPVes2rr8VhDSDyrKUT3im7XdYD5/ZkeSWL/IwD
gyfdnr8U5U7GIthQZzSFFm35nRcUyNDccxb0H3KOcy+RN1UcXORT2/CTB3BYGJSOuduPkHmHm8nN
f3sPUE/QapypotvFY4131mtux5aLuDeD4eKAlHoD1NQZrGSTpn+XLJ45DtN/p8mJXN3wawiNvBDw
/DTcPs8JYxtPsMpC1Vkz+v0jG+ZnskoSyge56NG3sq7fR2TLl66KvpvqazEclqt4+Ryb5JGTPQha
Mq/aowi7ly+ZdIkzrcGYBVO3LAK2L45aRMrj5KtyaVvy8U0XHiRJ3VN/BJ3UqySKJEYzLVyaiJbX
yppH9peaFlh4wVwqsdEO6/+eiBNnWLQPi8ON1HWuIVVwxDmZxVBgcms6+xHh7E+wmiF5TFwGTuGF
BXI71SlqIKNXUqk/HuPcwZ5osqiChdBUcNdY4uw15T1plO+SnnBCvD9xzejD6x49Gh5FVOwhLjwG
HYbtwLRULG1o8/istYNsblr86IR0mHPtI9KXtvIeXLE8onn2B0DxX+kYzUenSs5VJe6nMnxobN1y
usaSSI7oZqylRobZjg3vOSaPpeKrhmYYpSFj9CT/HmUTEIVOb3VIPxzjJfbph27yruU4eLdM5m4X
bhdbBrfnJqY7LRURCIX0tprCGLfijtoUUjRWckdJOUDIaMGLljxaWe1sOA8V/J7HvF9XHXOvLUC2
7JJu/syY/a3K83PkzfJYpO88X/TpAPzlFt+W+tKa9rWysVqIss05ARY/Udz+yNW2Pdis+VDUi4Oq
ghdlMN1RSoE5KvpuiXUN00tSoR6UtMaTRNec2qv+Jy/G27AE1VG2nyhVzp3nKWbUwzf6NfzWiuEM
ROdlV1RkFokbbO2Ju7+vOT42iYUjYAIkFvPRL+UHgDWuIOIQLf1fLp6Q8b3h09EgzQYKzq6AN+pr
wXFzSIRzUTCnDoPLyX+wfvX6T1td/6/tA0DI9IRFA2HjFoRD6HC+ZTv57Is2vPX71aDm6vA6krtm
LjHdlIP4HIN43LkhjG3Rde0e8hT4rzr/4wcLrKpy2QUu767g0AasWB39yOqvvo7OtXoTKpV7P/Hk
vuh20yTMAU7gl0MKckcXqnNoA+oPWNvsuMXbJ1xeSozi2mmJ28gbu0UHm4L+tXMUgli1EGvCIPig
0ztuWtlGTpihwRumu8DHreVKHOxJX0z7QuJjaCbncehDcYVIn0NdYTtzE989lem8hsb7k9IoxnkW
V1tQMsR86W1lBZ+4RsXdrTMXbKsZZ13hTAevJRnLpQ7913pGB28FHAmOQfLJoR7VC8JXT6Q0Pm6z
MRr2QRgGjESdeieb8Nz7Y3dMUcFg10WgaM2NXLrLQtPcPpuBjMX5wIWlmPJHEjFyTw2Pu5WMmnT5
Sa6v5ZcQ7KmEb7BqfIQV62+a5t+csq2LP2qqNBwwGSAbedNseOOh195BoqC8zso11NsQx7SZbvIC
nYKLIUYX493yh44ucyoAhDntzxTAnO9E2YEA1Swzc4OUklGlQZQqOGBg/oZJAQIEz7hdHmPHemKr
uFlmho/u0Wuj4LH35KPE548g5HBVoKkLklVoWxVKB7PVrlku2o5X5Of8RCPJGSO43LlUR+9bG6Vs
TmD8zgp+qpeIu1AhV+fp/UzS4SCstZN0TbJaVZ1/epWfb5uweFWa9uBOmXfihAIXjitsg82UIyCl
dTLyb2UF0HMK//ZBcqjjEgf6ApUjs56mzuvXmOu6iegbVycjp+cnm/AjrK6rw84hO6/+1w3U/7R7
VQyfAZTfvZ6Z2DFqdG9YIfeRr6ct1WCd+HTS+keEC6YetyFIHSkPhdboU6TyK5URADTGwNtn3d44
LfE+6RtiopuhROqsM49ZSRcdhxByQ7Bk90XTXhZOI0xAynEXRfridsP6IaOQ+fV0V/j2P3fuP2LJ
Sa0tVmstLadI73/AQco7R8u3pgg+2SCCtbbxvnTZKrThFcNFzOeDrhv5UDKtNET5MrG1F1nIXk/U
el6CP7IYbp0RzKwevGqv21tpsmPSEmmmVr0cghV3LajuTalT+ZusifwwCZiHhyS+Su/JWXPqWcEH
1VaSQFQS31jjfUS5G4tpJY55bp28VKEMauJtOhSPBATq7YAPlkN79pcsBX7hVhwjsNTbykTBzl3s
HOsTGQ7Rl7+UPfpgc/Kv1ELhrhqO4pX1UFAyCgYaFnU3Wm/KI8kVlNG3CVgO24ab/iL5t0wTtfQc
sP4xsX0JHOFc44qMKHyRvQlJfszzRztj8actmI+WfXyIwYuQ+nQ46CDe1iF6bXFNdPzsdwPE1Evj
DRyB+Xc7osR2TPQ3szyAtna5j6i91H34uoC/3Mdez1z5tQ2651qtxpEEWgPxZpAeo4xYORXlMsBI
TjL2Pul6b/f1GB54Ty9A08QfeiSznsKuAsOkbikHnm0mA4YjctpZJ+yprDxkjM4+VjKIHNyXZRHm
XIwkjkuOnPgQc/TqCJufR5MLAPli1zgCLzl5W4z6O+BiBQAlm5k37fMbtTTkZ5FLWL0dfiAwgLmk
+CVnVxtGWgol/aM081j9Gt9BG5ij4CEHFbSzA2Zhfqm443XkhHWQ7kC/jYepN9e4qA6JSad9PxJm
yngVdDYCPDf1vZfZt5brvMuqb66wAqZN44dPQrcPoPCHQy1ARFACYx3ycWFrC8s1dSLAWQfnwb7N
QRQ1djqfM8WOSUPerYiXt1ITe+U844sYWPUM6HyGbkTFTrzJR+tbIwtSSYGH2hdUk/dZj9XPoyBY
0Xwn/Rs7HHfTOqtIalVuq2n6jLzhoW/nLwJz7cHu5+MSYkAMSi+5I8KHGkUjeN3lh6EnUmqxAbju
Z28IlDJota5M6U9BSRMmwMITJNRTiz0KdG/0t5PFC1D4kr8fcF2VeLERerlJOc1ZDtB/8eBXIwQl
zBbXrsNwr0DVMnPC64rGjGp0YBib7b3EekJj36d9/LIsJ2/h5FlN0TUgWXArxuUlHkkElSHRcVf6
7NJY/lv5z4fFsvXL4LvNg5Aj63KnkvRjgn5cc6MBGcor2xjm/Y0b/RLsYhDs8dsxvEM3c9hOIkrp
Tm5Rk9/MgsckyAAviBGjumbCgI0L41DOBZz6dCGJ9CJd78wsqCseRzZq0x8pq2yOBd/ZIWlyGmD9
/k+cpvIppMc1nuaz0ZZ/hyx66lfSiu8vb05UzJwIgw393EQ0Z07PeLQuUkw1GLHitalpFVWF/dot
JGcG1FlRG+7dS/3jUeMoqTMAMcpcRk0kJdzvuOw5NjoWbt/kIyum4eQhOxEdNmdCtT4zr+ZLzQtj
jLRpmOmdS5JgjNBOTsNtEjYqc4xqfFGRuBFQDCBXv8CUITDQCaQttIezG/JMxxyDIGJEAMeyG94v
lhyq5Yh4OOowxe6rECDC6+ATjwQixKCep4yrSsHDwgcD7JNDk13/i5zyT9xzRYHP4Z471T+weTJU
zpimt0l0F/TNr7cQVgURQ8/nCj2hW6KJekzBCpaEi6TqKManQUaLy0TwsP6N8HgcM01Kupv7v0Gu
2hugHy5nKz47J19HOtw5l9dJ0dpCZM6NGHB7hUe1NuSDCq5156EwREP91GOy2Xqde983HYXrzQMe
GGIs1oLmNsPqTLgm6yz6seqvzg4/ixDFN626w1ybH8ZjTHNLGOPafY8tQDTIj7+Z396QIAY5F7Uo
j05jtr4TmY0pzuHk+vsGGtYOkNI2iKG9DV4DCX5GC2DcykbcgjjnKq6sGINreZulZXHIe4d9TwUP
HLiuk8Ob20XOcCStwpfeMQfs5gxmxarbhja3l1Gx/ciIgpmhIKRZLfE+yrz8hXIDCpy7+5QMdFkK
/kcHEMfXkTSTyn1aLvO+aMfXnAOD9EgGwUl9bzxXXOyakF9DXHjU8cniEL3GbpFoJsQoU0JLsxvv
XGiKDBj7A7h1d/hXwP67PzIXFGpWDqWxybNk5ncz0ey41OtWR2QvErKhIWp2KNGGnGvikx1dJFt/
4IJKUhkzR25+p6j0P/Ba/s7I6szHzTFCWxI18hmzIDf67MDLkE4uUP6KW+SsD/6/2w35l18DF4pA
RXWKp2Vb87bPNkWkQ0qsHVRpkiUNCwT30DYByj9xrKbOCVkPwKtVBa+8dcfemihm9hTQqEkdXPfd
ZObFWlsdctydG28NL5RF+JEANNzV2S9cxelDz94ZgudLRzPSJUmdr47+gU4xpKFu/at1rfc8VOeJ
bhfkmtUwlMcxJI6QSVWeVp9QsMh/2jUxJOOd3fkJyPgbBrWfmr/eFuXRMJ06BTmJeM+1GUXVuCAj
hSI4BzPqSDqcpqb5KDACnF2oZ7TUTZv1Z3gyVnQ7iWPgkGCxqXUKvG/bo/YD2c9oiFtE62Bfdfzz
Wa5+Wg9OfZ9QfqrMs6aklv+r0y7jtPClsMZuG5ursa1jvsgHf8KsLSyUcqjwmM5Dt9gOi9tvIMk8
apHuelROSlD8ags6EyJo5GIpGswPm9g3zjG6RvNVw2Pa4H9iA6LSlIYlRXrVd2jZ9nV3GMe3CWjS
iVqsQ98vBTCab3fkvbYbc5Uu00zBzHePZv/MCL/Cpw6cbDA3JaKoJNMwWZBZGYmfZby8zKX1lzIb
SlPtCEDlaD3FpbiyVHHek/kfs4h36LF/vcipjqa+DVL5NkTxo+qRi+AwBRtFyetiiCNmLp8EYQxe
K92QA+sVE3akLgYR+lj0FKJb7l/mTzaqS7JORbgmtzkgMBpTUVeYcxI6y3fMB87cYrnyaBqPJOiv
7TgXZ5VloHsWvRbTeiF65xlsDFo4k83AWPse9yIm+EYdLZp+HZQQL14ZKYv7nmfL1SoYCtZCMcAM
osdw5BztU0y5mUemh7FLjhV/E3O/jN7glhm3y1fceKSmsgHEUZnRMSvI5vuHzlf43UgzH1IBGiPq
T56BIlZQSUo0EUEqpdgZqwl3XdaXuACmGsLClTXSo1w1Qmbcl3AeIM36tIZHem4vZENf6Ar2GUkQ
vfGS4DGl79nvewQ0uI0cadzjEgU3EfE/cmfN1h1h8hF+/huU9QG3M5IADqCda1OU08YL/5Q7MiVC
5Rw9lyyoIVO/TNbB5DFusK740MJEPF+EwroKrFjl88q0BaNZw3ZKMHvbmaI+5dQIZiE+N67QnKKh
406WesX1T6agtj+5H4lOsl8FvIBjX1xirEX7STM3kpX1p5RJe2D3h0nMWt0C+N6UU0eHZKnu6bP4
w/p77Oypvqhq/mzcWOHHWsIdDsCGx5P1fPTxwjoWYm9RRU+DW8/HBMcIN1NK2je0VO+KnpaKEgoJ
6tbiP/UZnYDOwqPVRHcczeAaTQUQsni6nQIwOBjAbkvapLGkUwMGeXzpNEvsn9bQDi4kPSZzwZ0I
v2x4Nc0YXdoRlMDkwmhB3xhQRzYNdASRgEWEXp7tJ2Gv/zLEcfPhFr7YN1V9rAu/wdNQ7kBrVViS
MBQONoSzLJq3BigIiwWTa2o1mqp5Y7iaHrVmskFBO6eGP3Zc1wcOcvT+LFDiC42dSgfqhB+Vh97B
T1kF7CU0QSzIu7QFtXN1bOsBKiEBai5Z9g5s3x5LdrUZKCDcppOLUpyx2SfNi1eiEyYBlp/A55ZE
0RhvE99t2lOZJdI34M3/yoQrEV2NuMTz+sVgltnh+P0ImC9MFoIK9OBDkLvvXlFT5UiF+GjZVMuD
sCROhX+sHB25l8zB2bOIvBJH3RRRZBNc4/NLvXrZl5mzuvHoEPSrAVcizeMI9PBRHB7/TGC/Fa08
SYd3MIlYZoZZcaqp7+EPl1vmYQS2se4TU0Hv4a3NBv6YFb7BjSY/3FVQO1IcG6kiH2Q1ONi4BuYY
Png0KcNDh24xyB4cppIwvygibxb06xJY8b4Z3RMoUkY4zH0hH+a7/5fKSI6897RLD40p91nm/wOu
eiKLxGTdGKBuyxtSC4ie6issENRAPq67LDGZoFHNvlThYdA2jVBwLUCMu5eJ5ZF2MTSL3sBbgK5F
O4/FuGiEYQGQwwpd5AZu/CzdKzQqbGFDNYZLGiT2pEe4XHDsZOy8Vx5zDnqI85sAoxVuXiKMflc/
lFLdQBSar1pAPSGTiUUfT1ZVi50q2VaVZjKG30WcuqFH3PVr3CjE0hDcsJ5Jmisru17PszixO4gc
fBexxhvHzePA8B9eXndXxuqKmSE55ZV5DvrY2ToFBpmxZ+QxgHgfjNTUQlhQPktDXi8FSEDwAG8d
4EDFofpQuX1ycIhuWwEIpDhyuIy77RvVQSGfP+pF7ZifzHaoRiuHXZnP1i7FW+frAEoEiwBBfclw
uAhdkC1pfZtNOQG4FqNC5xgcJpgJ9nbv3M/J7UjTHal4AsraygWOBp0dQjwdOBXMieSE2VVT+lVg
wioFmXS75w6LXPXuuLBji4pTWrEKKZCtjnlE+tBuNWhqARKTiO6usx2mHljV9grNp5K1v2EyMewi
M+mLL6xHbZS+9WJ1wfjLJdBh5o81/d2BvgfyUu/tyJjzsni8y/7nEo7IthbKdNBML63k0hE6/Mny
cHrwhqmHoE10rOCcMkH6w0//5DjYGSQb6TEwQOKqiWN4hH6Po7unZTGa38qIi+Fsd88rBrfT8Xdl
9x+92lsjhsPJcscDDtatjumEGBJKqCRKRVYBZGJxuQhKKzkj96BIdbzig1FZYWhvZnHCFuFxWngZ
p/imYP13evECTYrta2QiUblHBT8uqoeTFZOvTmar4PrBnQQfbsAUe6MUDjSc7q8U7L11EuGLkIW1
UzSytl1UUTBePKR+zEQDHZqDbnYEpAgtNjrbaf9DfR42q1Xw9YvVemTXP0G5PKZQlvi77Z6E67Rd
vCXeTmQX/j/eJLBnyaYN3Tav2hcex2VvUYyU1yTN2a4CTBX6OzTzR5TcdwH3Ll3O0EeX+0pTxblI
5rp1cdPgrtp2Mnsh32FTosUYoOBmkWU2gooU3XbBVzUti8PFkr+igOWpmLv5CGMZZHxsoXTLKTuo
sOcMkzCILpNWYHMrr3RFfaQZxv2AaytiOSdANlJGUwV/BuSaanwVRp48TqB0L2N3SAqvuzRBBk2A
MbaAB7kBsUrx8Bk/JcwiSCSzQQkSy2sYFBTHYaslwg6TjyItvwMgUAPb3tS22+2LiX0lUA0zuDZ6
JGXaHACu7ZyllJx0y2MxtDBE056GTl3z7rjlP4zWFMEq0JuYSyMM+j1mvdtQNPftFL5zzfut59XJ
w+Bv6/QL0cupsfZS9XsEUOIBon0tM/ulyzB+9pQE7ovSp+wpZ8yam1vcYnJrU2TCZQfJ15kQn3zE
Wsc1xxibOHbfod/yAQ5HaAJPkrHQCeDvVxH7P2HgbLMKGpMav6siNzuHETUXBOI5Njo05ugvfnl9
mfChb7ja44hw/INNmY9uevgmsvykytPG2Ygddwin5cGKYXxe0T6i+wYEerai8yMpWLoj9Q6wed4N
ZXlrW+LLTehg62L2srxYx7Wqeshy338JsuqOkMSvdFBnfHtGZYnYAn2Lqyvm5/0oxgsEvPiYEjsd
Oi3vWlm+TovVnnsOt2MgfjJjl9vembt96OUoArL5HFvXvaJGI79a0X3lKDiqKsSMNgUnzzvDvh/w
PDKqHJxhuKamOlrQKQsXubfOgScNdYxtUz9JX+Fiqof8iDuGFcTNl0OTB/d+EFCIAYj/MDRLd+/2
3f2IAWlHEum1I9TAxB+HlTXJ+IhXYs+qlR86Hbz8/wNg99+hzQNZAtVzzTS/BsPBQ5i449lyMcgs
HfVwGakz+naAR0ZJcOcsPJCFwSgXAU12fKazpRTYmzpU3qofiDPxq9Utu62ZvDulSOTTZXEeSpo9
HIaQh8mh1WIJ3lToWUdlC2jZoVhd/ng5IlS2BJdWkOyknErusasGFJrj7NfwDCasbaZCTWmAVKfc
kSoysucSVjs3myo4JjUyUei+pbMDpEXOeOi4szFF1Hu8/jl5CZrWIb0dwTt1+0aUVKnxozhGs7dP
M9JkYilvpyXnZseW2Qm9GUVMPfslUPBibODSDy52hq6+oUv6pnMn8VJ/AZZs9riAkkvN9Hij2juV
FdFpzsbnDBXlCPUpPARa4oaTlnPGJXqbWwl4omiBYkLVCFQhjDQVY0ymu+xCcas5yZsJI2NFHWSW
TD+pRZJNhYSTcjxijbTOTuHo8yJdnFcdi1xSUVhsJsDTKJM7WTDzI7+wWa1jG59szxl6IR2ufcee
KDjEL8im+8bh8J8tuTwmSYFW4tl0P9Qa8FE+3NSW6JmyIOY1JmCS0IiTPwasEPW47D0nr14oBKab
7kGDqjgNJqYH1K4vXp7+iSvtAvmyP4Z5sA5R2/zpxajv/uPsvHrjVtIt+osKYK7iqzondSuHF8Ky
fZhz5q+/i5oXWzIk4GIGgwF8ZszuJllf2HttL0yZ/ih5iRnPI1c89eE43Lka5Bp/ZPBKifFoSXWn
jRgAS1v9B8yHvAC2vD4T+WNrGJgaDbXrBuCcg8/PqpN3wg3NQCnyf8X0v9dTTllgtNwuTUXQnNcj
zR91j9OccvbZq70d2c/XI+TMCwJTSmgYwDD+LNaHQRW9hkl6ysRckU+lOigfuYhrFltympynHqgb
IzvvtxUPzyKik3TMG8tEVqLVJlLiSjfOBET/TpEYMWhGJaeGtL0ml2kfGn19ZuIPvCC1b5vQWhol
E3ydymAvZ+kjZ5h+Rs9ko9oI3FXRTEdyatJHrky7Zta3mZNT9Ump54oVLZX6Ffs+9lrIcA55ThHY
xeZj1kqQFzFhXYPBj0ix0xCig3fBuCgPsUyKLXVptF69ClLVrJyUnAQmhvkh8/01ItWCyWBvsM+3
7p3e6kiZQDcdNu1RmD0miV6sMxUw9WtVtDLzWxwK3SMV5L7A74bbwMmOvcFimpx02PUMhdoHzTWt
s9alyyCkW/QH67ls2ZwWPX1XkUp3SfudPk4kBoIBym9DJHB1UGib0giTTRl1JGGkxtLFsD5FaAg8
jZ0jfhi2fAxwxNbtHXU3xXT1bTPXQNKFDFVI6wAqYzvSCf4Us3VABilbo1q7bghpOQc5epMu53Do
e8ITIYex8wJmuCRMnP5xErc66IkTScbFxh9gzLvZMZaIwD3O2CMsc6qJkk649+xulfsZCndhpEvD
LG/lZDxNdXytZ2Wy7obSpvDmKXWxP1/0CB1c/1/CENt3W/3g678ViVCHGjXf1KJ7lL2pLxMbBx6v
rmoXjuyS8uzFdHNz75jaKuka9Zyiyi50NppalpZrL7V+F9lQXiRZJItegg4d+oy4184ebtuISro7
9C5z0yLRogtDGKL5QCHB4YImw8rGNpKtpznRLUKQo+42cPp9xhF21N2PpnWI6WQ2Q8XG1OmBmPpC
f8Tp1W6TMAEE0WsbRNJbLSbSWYCEsViroOlIp5U3jj9KBOwnqydnUutCG7Yzi/yu0l5CqyB5iWmi
bXfxTZxL48oItPQoG1C1Xhc2axX78c4g6pU6yMtIVef0jaKwO0FbWBTCFRtWQDSnFourWuv+R7Jo
6Hx0Q2x7noWtgUi+qomMIkZj0wKHIfwAFReP3hpzA0I6yOHHxJmaVWVH7VpBQVxWfoIgXfdMaqoi
OJJjsSum4iXrHvtuDC9+2l23Ohm4aGHQqVI+17XZPfEwxNVwFaZsZvoQsLY331xRWCO8yj39LhbB
uuqzfdSUxYGnb+tUbbWrLXYDNpEPl4EN4CYwRv/sAjodM2t4MWMSvZA00BdNb0kDDEQ0NolY3Qmd
VL0lvbs+MIB/jeKIuyBMLaQJs/Usfq08YbLu5n7Ct8L8183fpKY/hKSurMw0ea7G2t77A2ek5Zwc
vexPqEYGwqPm6VuDIpxXi3kRcfaiGZzkY2Y6x4kze2uPob+Jmu6a6V8M1mPMSek19qNVSrJJEIBL
ZottEFYH0cNNQ76ZLzJ4sciOw7s4SsZd2cOx9YcsO2tvzhQicWQMd/QHNkSMpFizCRwchdEFd1XF
htkM+xvLIgtGlsawT222XGbNvNHKEoEwAONU5JUMEruOCqM9dhMyBiLm/FNbRO7GbXG8UnxfgWpu
wchnUU/SjsfY3tVeyzhlo1HGwyXy1C7DZv+YxdgocQDMxx6umq6IHlKzGeFjmDAIE/Y9JoQtzFgs
+vyxa0gviMiqCIojubzUeQw8rjKsnHHdUyDkhLFN5lQcolT9HCialn6BOWRyQe72gOJJaMWUhtS+
2kmHNs6Vxc+mw9Xo0RbVwJN+9NFjRImF7SrUF4Cg32oTqGAbeHMwCccZsGyqczMiC93Dpkhvx6Pk
4EGom5mSctUOkrldZF1stx6u29SEVB7kKPEo1iV9bTuNEctfNaBAYfqqRkb0ExOfffrQJrn4nYtw
D0b2P/IbWwoSUjMBSfYvJE0xmUr2sQoWY1s/1WUyLAPuG0QT1m8NWwVbEsCp/Zj6S4Fvj6eCUngc
kabnd1IQix3OUSCdwTfEjhQvEiRVQ70ajYxXehxMa0uhBncrJnNhdG8ThX22+ARO2Z359e79ikGR
3sxcNlMDIGVfV7zVr6xIvKGEW44YMl8tDuzad97YcusPYqzfAs5avGFPAfaFp2GI77uycPc2AjTc
BS17dKmeWdYvxxRNUdbX03M//7ex0Gk9PK/d+4lXbKQzaVj9+B8haeV1KijaNIwcvwT9TTfh3s16
FV/7dfcWJhOF8SjcVcu482DlMAqjCpOLDI1XRDi7ROT7IenH57JSKwa4E6OgKIbZcBcYLsp8O653
ucv6Ni+2vlekR3Kn8VjJiCGNHzXborNPOYPLGxCa/KG1yRwGNS2DRD9jYzgPGh1O3JZgtsqa1eY2
deA0/EyA/iHaZHcqinlcaLv7QoTBLu2wrJC0biG9cOvOX00Ud7CAZI0zpH2mGQfpmgH7NEfYmLql
P3tQzfb4evJNWdf5GsXbkS6fT52mOggw5j8gipi/s6QR2WNoF/7W73jJsB/ACRY0T5E/6UfdvBYh
lU2e5CmdpEW7X8Bpn7rqqDGaaIXaRWXvHszO5ddOyFoIYOPWtnPfImtCrJWthZGNAATc6cCz+iMV
jtxHSKZTJxR8hfmJXMy7xvO0denxxDYgKifPyl4haRGVE99UpGitbAS3Y5WKvch4DTRsXPkW6uI6
GTcWBctNqvNzSMsjkGfKVxljmW2YMWD1I+00zLFE/JQEYpAGD/PdfsuMOf9hZBonGXxqeo6dPFSY
dmV8L0pm5vSe6AOLZzdR+SbgsNZCW+fuAKiV8rqpcOiiFwwIijd/cl+wz2XsHxnWuGxqyLFxIKHv
PykLd2nix0wZuBKAq/AkVBv8pygkSFm3r53ulwFkYhHpJEYA+U8PHMNr7MpIkE044+aQ37eV7mxS
Z3ygXRNrG9PWsmeDshhT+JWtycB77GfBS13OxZR+bP2gWPXo3eG5oA63rs2xHskMMF4Hs8H+YrgX
jhfGMKpqN37D7Tbog0QeH5cHWb9IHHfXyhgZzKbjPkSOOFfBJO7ZAkkDdVIcIEfStBB1CRAoGYwv
og/v1DirLRpY1yGD1NRC1pH6zsp0SHtvOOy0ivRht++81fuRnkgWoq0GDqXxtsTHzC0TZSFKgUfV
cxP5Mou4yVi4aA6TskDndu0Zj2zGtH7rFXgJ5pt7pef3pqeivQZUm4WjYpKu+U+Oop0CqZPeKyoU
Jnkz36UeDW8bpmZ9aIvauNVy1Bttg8MZUB6vs5h3VM4WJRxr6zjaEaNSDAID3cJyiODgAAd4/9mq
VmNzIvI72KYEH1nozxHTOEsnEjzSyKcOedSvzdo3bkeN704bsvASIozC+7YwIyKRK374RaW06U6E
I37CYM0YqkM0eD1oo3WMCvQRSFMD8ppMVhWag6R4CsDN6+ocMrJCRierh9I2rwjgfQiq6pr3kGsh
3q5DmvyALgZqqkDQansOw+I5ggjUDcJm2bm0Ta55KMCCVshXowH1lBnlq7GxxdJDyLWxp9o5wpXd
dV5wFmVn3lSg+hbAr0Ynkj871GB29cp2cPyV4q6eSRXijH+MFrloNl3nwQ8JgvSox6Jbl9VTWKbN
ySMWc9uXHgeNw4I/MVFh5XHl3OaQkuYU+mpvYCQbMTHeSrBZmM+t8AjDwtWJWWmyi1YE8TYZ9GqW
Y17gFed3vXR4CQ5olkqmlKcqPCiSBsp2QPs91zGGs7eKXn9TPcsnwV+I1k/cNPPrI9L08rqEQv0k
EUcRATbaly7gRiESWSd77TYOfVbLmoFfPEj9i/DTvYiS56xPsrfQM/ZVAgxHG/wbPWNoUtjuivfw
xpsbla/5GsZMbflA15C61BSCEXpm3fwAKUJbGkqJgXPBJo/hD/t+H1I6b5JVXoX5nlYUAjCyukWL
wAGEmOnlmBKqsd82urMNbJMNqvtEkAxVJLrLwlAb0M/Dyg9Hnd2bdS09myROQrH2nF/LhsqbPEXQ
vU1dc9KWaf/NJ1IzR+rvT4SQyDGVAYfGdTUp+fM/sEvocVw9yhlLjlp1NxjyLFycJCw6LYAf5KNL
hqcc3zsRggaHIsqrOtzw0UrXjm7bOfrDdRn3ZitjiKyTHqEJ9UKGDGHLDL+uByLuJ/MBDYu5R2wH
ZUSQCwp+0j77XRfvaj9/0qVRY6LgPwj9Qoyd8hYYIys7pmayV7vGNvObOvULAGzcBx1EgAN7uFeF
uHJPZ8IGpgSn0jUk6sVEMPqjc65S/MPg4qZlKi3/FIjBXAUaOJgy1d46KxnQqyIRTewe1CVXuTdG
4/D+jxIYWxPguSMmk7PJm26qeByukTqztc5d5zLhN7ER8R+h9smtbufHOiOZgm7kkNq5fpL1pAhD
IomqG3LtbLOfWsMdhjqujB1xr0weW5TEX9+XOtixv39Fy7UNC9yyY+kShtYHWljnM89lpkuCIzu9
vHPxqqu8WOdTmIM77yniC9IVMxR/i8HG+04SR7GfvA4mSRM+u/NoEElxsUWmf4ObRj9+c32fnhvb
hGJmQM51jZlNM9OS/rjLkM1nY0bm26JvDXuRN4xyhoDRMmNPe5I7IljlTrrYG/ggb9PUNixImLLl
cXjsUYAxpAiXE+/81wQQYt0QSuIRP/TNRX76ErlIx3mH5zgapLMPjwJ0g9jvmJ6y16HHHZFX1mwS
IrIDY49WvY4yHOg6k2SvyUgFSYK3BD0KdfKum+0JrKMJgAtvOue7X1f7BJOyTUu3HRMYnGVbyv7w
2vEMW5vQLvkLy/InQuVBYpBPHi1CDGk0jJqb7XJLPNSt/xDYibsRxByuGqjulZDWbTsQE16SEYn9
Of5FWnz+RK7KNZHIz5GfxgSJgGmhLaqXMiE+UWtJ/ApCTH64GYL9EOojizdWiYWlV9ucodgSUV++
rVt2TCGe2pth+XsafGOdhKQ5pOw4VrhD/F0tWuS8BLydHK3b6Eku6XXM5NKjgr4iq3qdlnI4YY+4
oGFwECjGamu34Nc8DjKX0JdNNuJeVNXkrccx5bxW0JbsQT9wj1Ect/FhFLO/xJiozOPa2di+8Nbt
ULAjZdUnSPYkATxYmj5udPAdJHPV7dbDnXcwRY6ZpchJcWZVEnSiuoYCG+wp4BbRxISn7K357TT1
a5hI47ohsTzBX3J0umZJBxkxVI1SkG09vAD0TFuO9b0ba4869H8CiBPSORtJnv08yiKfqIb+5O59
QB8bRYQcXuXijSYzOenW+Fsl0tsk8TSswba1y5EIMT/Rs8eAtwsgBe8g28Ref3O3z/fMXy9+7ile
+qZmmxpv//ej7o9HshoI90odoqPRGSJVqI5sYK1Na8l9MVYQXYeIfPSe6IwuHzCVM05nhM2Gs+v1
568v5f3U/HgpriMNC6mixr9nptUfl6KUIVOfUEmm6s1OQ4FzlabuhtfAOqd7PLAQh2A9mOu2n5o1
N/4jLZDFXACppu6g9DZQXUKs6S106cVwPeYviq3ZPk1qDK6t/E/0ho/rrcHsUtSrNI/uywmQA6Dg
q16W9up9dI50BONGZN6FTkQAQF8dvv6U+meKIk2jy/DWBS2pudb8jvzjU/KCZEozgAx2fTc5tW2K
M/O2dyYT8btFCYCLM9g5zSGWpAhR4zPiSvx11jKLbWBofHM188vsw3du65puQLe0NVwI5t9XIynS
MLqEGBXLNyirv3BomjetmZx5j5NMhCKVzRAtsqDjukIeTcsgwIVPLdzA4qEu82BPxMW0bAuyQ5X8
5vJ4gf3j+ggeM3Veybz51McTI2dgHtNzX5n9k5NT8dOsgntR00mShMQ21TxExfTimG2wJSYS5B1R
v8sJEvjMyiteIt3+2XppfabgwFchtH3Tkhk9jVlw5t6GEtdW2x61NeqvPn/k+fjJ0JOxvIpgTpPU
KVh7EOpqX4KanaxAZe2LA4D2/OVXQZbHQuv8w0Ry6OMwqBubP47zPHlWMrgJ5/xn0qNmuETy36ho
d8fWpO8uxpMzbW1ar2MRJCQ042eroDHUSJe3IMP1VUuv5cG98EsBPAyR8Cpinpo3bC+Ux1pziEPF
+T7422Lo3qCHuZtkuuOvQoqB5m2V4xomlM5Gk1qhi4rGIthbGtINw0cJYzQOq37fOGljNe6iAstE
1/2M9Mzfc7/ZK3rFcWl4PYWDPSBjMVFllpRlqi3vZVFV957LQFW66LfSk5YFqM8dTEx0QfOUpdvD
anny/EbfpzVKYyQxEzfzxWInw8NctjB+be0RQZVcOol1KQSpUU1qGA8xZcdSmuzqHNWuihavaGVJ
Jq4mCSdePrC2hwmJNAC3R1xm64Co9ZekR5bRVaz7wQUwG1+ZpPf2mVuvGlk0u3Hod424E4XdnZuK
oTDf+jrR3HNYsgTHg70l9vqnanvx4MjoYIByWgm/eOq5ma6cuB2202xs5/a64y340GT6WWmNfmhZ
RMZFw99rsJd12fCjvnA2BUquK3Lq6y2T8GwTqyudkL3I9MhnJvInLz1nxylIVHD0g0zQHKNXwV6v
RcUa2qXkfGEZ1ge/XCetH4bcvM0pA3DxK/9ARjHQqrQcMB2CNXIHimG+NFXaT5bePfk28Rv4Cq6M
Sv5OEOLvfEhDUN7r5qTn9WXQGSyrebtmFCDbMZkiJ9K1BR+d6Uc/0LXFgu/VR1Gk6xH4Hq3/baYu
XhahrYUZalfGpB1NS3oUBFC3WnLjxnFt8nbCrosNgabvP595NHk0/CUpw2N0tb9NzNvIoJn1CvbI
V34n/D2WXSJqpxarCoF6O6TfAFGYfuwtdAPLvAmxIqJaYOAkoWAkaTqDfhj5lnPLO6GNghdV3QV8
YL5a/barSneT+YGztT3NZoA/LlMa4E1Zlf/FdbCrhoTk8Ly71V3aXCHVLhYtcXQZyCEXHuYO4RL7
MSfsftvWtU2HnSHq/PHNm/Yfta/DG5TWxYCjS6v895sWmIee8+zjsquJfAQmRhUcDKDM9OClmqOv
qgL8OXTBnjMqyxeGZHRqUzFlKdtHaKtLyF6biuDxhRngENHIH4qYv3xzmf+oB2zF+WTTPwDSceY/
/+N48lAQZrT+giURmLHO6xd+CvDQZedruL754PD1VxLfcdQgNBhZsfiEwy1UAAT260sxPjEsbQAB
AA5RD9PLfCpNbFVVYW/iZmhS1HfkQ6REPjEaccw+WmFbc8yTziF7VqkrdsjUWLsUD4ZVTc+pb9xP
TU7JVTW/84Tk3nBWhqnZD5aEVrctbfcuwhL+DXjz82BgvmRLN6Qj5xNVfvj2mB/h0gCkSOVStTuU
kByVrIGWVdvWa5YJsHmtcotgzFkjgvjRiOIAsJcQeRTLmp//8CKruRJ4R7dkn5zfGzKHe3HFOsmg
PMUII9JwbfA4LGUtqiVfx0PsECoKyePUWGV1pHT8//wOjjZ/JpsenKHH37dE6uT2xH6O/aem2KAO
3rDF3nWKWLIhmGDUPWj0GYj5YAA5cO4TzJJZqf8uaib3CTWX4P973g/ITRtiGkhl+YOZNngsj/Ar
zxqCo+W0b1/fPf8gZ1My0MnxplD6/K+/r9qxA5ydJRBs5k0SrRoMCUbLJ6s8lgZejGBksRTbsVjW
PpIVPTB3PPngBRXavK8vRf6jiKHl1TQg4zYln/6hoxySTIyQlWapWIJuZ0AzLHDadmO5ZIwxgdig
yW2bsDiwWNJZT/fFBSmnvaXfNdcywMiJmPNOq9VPjs3mPnSHpykhXygjq+4OV9JtbRfHQu+9TR7y
jpgVOga0mV1TIHjHIwmKCUVt7JKJ2JfMQgmwR0rsbnOCMpaVspJtxj1bMCn+MQR4AGB5WuBSIGj0
avoPF62+Hi126zogBnzpO81xq2snkQRsNJeaCTlia4HoN2+9fTt0y7xoq70/8U8ihWCyOOCkCprk
mONcSxsYoX5a/OxL3ul1nNs3mMLjErEYkr34QeLhSMzhvtKkOg5uAJrSHH8UBvK9r3+Wz6hxfEVK
t2mAaPd1RpR/3yFpX+SmgReE7R8Hqon1nTFlfUg7YAiydMYVL+wjC0hW3bIG0ZL12Nny1btQKTGQ
fOOPX06tnQMpMFbMf5iA2azjbGy4sC8sz3qR7XB+V7XF88YcLxP5DH3DnZ9SFzQZxJWyAPndGYeJ
/FS9b+Syi4vs1MYg6kxPfPMom/Mh86HcV0wsXUNXcGe4I//+yF6VJD6UaX8hO2Vd+RHRGoavXTS/
vqlozM7BQPAWG1WAPgwJV4MFvDgPnPgUU9nmHEuI4qJsNcyTycigUuxefUZvdzGeURbvcBdyNlOE
P6/ygN0d7Xq+j4acKrCLmHkOhDAwtiET1M4CZmsjC9lMexLMSl/K/pHxfHn6+ke2Pzc4lukgLCB3
iHLGtT40EK5kXxflPYk/gn0tWQz1tkqr2ynU9iYOiEuV/s5U0e0ilsWzuthZdJQiANjG5NE3UJe3
00upB+4lEKl2CAVLhXe2Vh+awcENwnvhM4tJOgjdfT2jGCZ7uKC/ReY++sYmxtuCfJBMNbfwuDVm
RzWxshfoBvrJYO9i9JPE5zsr7B3AOEZR6efGwuwIuJPAt/YBE4y3H901nrM738RJmJsYPWAFzMtw
4qLS5uDprN7bHPb8hIRYVMnR1RL7GJMQ6UyZuyWKglWH7LTvetn5OPv7drJM+nSLnANOav39y/+j
WFD4FJMyHNjVTR3aU51K0S9wd2OhYsRL7ygwbYHpgPQnTHaqgIXJge/rO3Pk1v/6l9bnVvXTxRj8
yEwyJP3ifO//cTEAvTSjKvmlx9wPb0qFFJ6Ff4JlGJCzzwigRgVmGNeNTa9deHCFKBex+/5OXb/9
ZtJpfIoxsPlmuOkUbxiNhIh5yPjHxbRiwsDRBtR4c3E61hF7Rp609fuajY2jt5/QJQRJUK1yQqwW
YWddFV3WLGwnm+4gXNNKCc/nPmz36UDvT55svUYbnKJILb19UWo8Xk79I8N9vxGRQ9vC4jeK6Q6/
/l6NfzxBlq6YV0g5/9DvB+0fH8XVPNHmrYYzLFiGbrZtyE46Ilgrr4jUuNgoO19sb6E1WrpFbwRQ
TSfPap5b5Q5ng7cuchbv7HqIfqrme8NEhFkGsENVNN74Zm08dryGRJOB0NMJfoEf/d+QKPPF/HZv
83m0a80TcgxmLsQkfQ4O+fNXMaxBjyEhCtriloiaGQgQE4h0SMz4hbM/Dl3/DFL60S16nMJgE9FO
dve9w5IwpIhkzS+ArwaPWVUhANAFGIQg2qCVtPYRAH388EAhqPLddcIGgujB/hxLIowa0h+/e5V/
ro4RKFMeO45rMlGyPrzKG0fDcUcKLrtEylsyOK+UrXaEqLXrhtRL3jcIvMc6wJg/WfFSZGlyxl53
27aoEXpiMfI4vm9GO7lOfAsZFlXkDm8z8QIWWjRIPim8mFedvPtONdYjHbK3ZskMBVMPNoFFcHDl
woNIDK88mcMzUXfqm2pa//wQ2Q41tGNJy3akoz58xBCzQ1aj/FzYsw6n7+tTVNsvvpiggHdgYi1j
L3ymdJ2wT54d3hDAUff3Vju8xgI+Z6q74/brh+EfLxkuicUFVYNkHvlxHhV0QdebHZwLYt8eq7F7
DKARMOXp6a0B4/tFQNxlP4MaXELOO+j1C+WiCxkSZLEt/pCvr8f8fEdzF+gm6kw6S141H2oYEEu2
H8YkQuY6YwUuuF7kVtY/+nTo8XPmEd0hPKSZfBoyzCL0HYoZQR1x0THoya3wgp9JzUnfqJhoKaQD
IpxuB/rqGwQOuykGjmcQ3Vum5B358LwXKG948wiT8QQypSzUll1GmIkzcIYaHvs1JdjdZjeNUd28
3xz92N99/an1z700n9phDaLogOeD/e/nmJESbqSkRKTjyVdNMtkYnf48TISchPO4Ypzsk+Uh+rHR
wEGmLH675pxmbejjVpC8BG8C/Ezltu2qAx0lopXdsub8+iqNzwcSN6+ULKSZ9prMWP++yroqHd/t
KPsTu3ugCtywesTzO9sAPHTTviQfLgzp8rhNM0NpOGyHez+JHvV5k8FxvhF5R8UVYffpYwv0Yc+O
uJU3US7lJiFOYkeMzXObu/uvr/wfd7nkoZsn8bz353H131cOkmdyC4e7fJwmfyfDCbNhGLibGqbJ
wkGUeU4D+6SmFJ0gmzgeCWvlmGz+23xvBpX5zV2uG59vc4ttpqGkYrFpah9LdacQUdq37ORC7EII
gxHKeNJ7RCblLWWUXowEDXyWS7HOQwmrTY3QAICiNMGgEBIh9oiHX5BoJr0tXw1+ipyMe+rx2iDL
PcXc7eT40W+z+D6TTYd3Crlp1rFlHvX28tsxdaxYXv2cFDOro7fSOS8j3XWxZkMa4nR2I9O/HpoK
+spgN9txhOHAXod603AebIH/QI/OSZo4d56gDpps6FBUq/kSRgZBxeX00sXiiIa0OE218Qq+orqD
AnY3Yqyqere8kx4PId1cpVnZtTMNMAsraSMeZaA3WDj+RoNZG3s3NdVH2FL5BsPGLP3SXoTs3auu
C4+GrFBz2SimlNiZoo5XuYb9qdx4d0FUXFwXmLMjCPrs80IuLAJPJJT7CqLnxlVYrrHPgyDOWmM9
za6ZWozhMsZYblkssGxY10soG2SclpO6DmsePOGPZKwMjAMMTGCvUEVwPc9C3yaPdk34i+Wuu0ya
vD8zd1jPohPPKK1XR6aMyuO0X2f17JYPKhgZliovmUewR+ZX9rILkLXMrcPY2tpLHRPUWSblQ6s1
NrRXcgSkFx3BVzwom53AYKM/+PoReT97PlSbPCKaUtR5HFLOh7MJyRm67pECTwI7vFJ1Gy5F1doH
7EvmkkhPJMRMl690ddPU0zYojOS+mITaI+wYmV7jki+VhlOCGzjxzJDUBG1nSSbPkjirXgXVVZ+G
xQ6oUcWWoGmBsy2a3h1foYltAl0zbhEyM+PNxxWyc2vjoyiCCpu6h5DNIscPy7sycekbhuE/sCbR
jV5iNota1RxSsQVy6O2sgTtDS4F6dT107I7QzHgoj6zo9tiaxClhcnr2LVxQztiuY1/L3hyzYieo
a1ABu+LSqACZfiC7YziryUSH9RYuMpL78onXUnWyHUBkukQaUYQ+MCDLvC2J86TRavZWUIuXoYQm
aSOz3lQ95dQUF9beCDMX4Z8kUTx4mbxgVSXd+OroYElgfEE7bapo6XkuxBR7usFFqx9NVqRf/8D/
fOXYGn2yQpapa/JDBU+JjgPYMNg8FSTOmiaTaVhALi8YNt/tHB401PKlhDzey+AQdok4j3Vhws3x
nFWa2CWiJVuuqzHfJR2zVLwP9oUhEXmoJuSNPhSgixME4CaFO7aBQ9z/NkhvXuEwar+p4f+xRrMc
xexuPodQDhhzI/dHDY9Ec+hSZAJIcQD7RU10wpQKgDJ/xpPjUupGYKvD3l544L5ZbPCwTTX+6zrx
XkdTBDd2DTtDinjlxml9MFyZn4FI3yhh7Or51+mIFVsJO/nh60A6x2aCcjAU/QZ6CRQCgraTKnvp
GvPNmPMV53PYne3eXiufBdCqXaZ4twyzUhzEza3ZpYsmtdUG43HOPGWy7wOc1SUmwEXWDOaWReKR
/Ul647gtkneldngehlVeJ/3q6/vgs6aGh5tRiTOLDyQFx9we/fHVpSFGKs3mpd26Fek+3NXruLfA
l6JBnN79GwGSil5ATRnmZO3eeA0lC6n3Nu190+9OrOkIoX2fAX1zdfMP9/drSHJ5BomboM3ZiX9Q
/OjC6mE5WmyTe08/BtoAnkOWC/boLx5zkQ3dDoEdaVnxfnTzXbs2S6K7Nfv+6+t4l558uI45tE8x
U6KH5q3497fkjFqEiIobzGzLF28i3eWqDvrrsa9mCoubbYwa5gY/aboMiRldOxbp9UFJF9ZPPcsv
TTdXtd3c9vq88qF52xQeSR1TgUA/RoI1CdvdwPdqCZNPjY2Gm4aXgJyyw8BtdkWyYwQ41a6WCFHS
VVv2TwKI5xqZiLmpEvNYKJ9koloCWErraT2lrrvLUuuuM+Kbdw+o3vvXWazoSk1VLITXMqPNinvl
2RodrGxWJLIjlfVscKUC4mdaA0/qPCCTX3+T/9AHkF7tUtVKhUBAfRRkILvxwgBvGidtlu3Uoyex
cdjkatSMSxmz5kvSneFFZ3ut10hE7vML7ge8W3XgHTwMr98UX++LqQ8/LeMdl/af0Qp32scHIA8d
1Wso1oaoY+dIKlqOOn1yWyIqZvSlNGJYMX6MTVubG8l4zLddQgRspJlUVggFXxkF3Rah88svs35H
PePfAFNcVcKKD1GVOEtJrcJSPyEyDe8LfJqh2sbCuVTU8URw7PVmNLZknYD9gdmP5uY2s3t1M0It
JdpOHE1F4zEKqP2hKMh2T/IfFkLjpQVg4iZF67Uwjc7fQB5Kl1Bzxm96cffzU8hvZbimIU1jlip8
uPujcMD0XBV4OzJb7siU9g6NrocHzdbr8SoteGfQBM5Hc3o3jQ47vd6ifxraHWCeCvDlgO4J7FAN
AsTPSDZGRpqsyqki2gB8o2v8UF2CWQHP3rIZ1X8M2shRTNSbmSljz5Zeu9EiOn340NqyimEgYFY+
dbGMTi4YAmiHc40aDqz8E2mcCCQJKqs5DbI+IPpKt0GMxh2HKUJ3bYRooIg6CqvUIOCZvzFiYndu
oulxYrxE9Af0FuALv0jc27RGe8HM5az9Sl+a1liwzx2JgtIbZxE0zUuMVThhT9A4BmnBLIYPutE8
FhD3C1w3nL3iKloAQNybpVPgei2WhvIfJ+JQ9yUjINbjyJ9C+LSuE4frKLCHTcJkA4Cy0VjQKwV8
3x5TnKHKbQEFcW/Ez/70hmeEviknxMTNXO34v/8g7/rrR/UfJYLSyIZ1SHvlvWd91OPlFo6pwuj9
ReffagFbHZX9MnOE150ODYtYF8LnxGHKCUcADLOLwuwY5mO4Rxd6pUgE+T/Gzmy3biTbtr9ykO+s
Qwb7g1P1sPtOrSVZ1gsh2zL7Pth+/R1B5b2VVhbsCxQKyLRT4t4kI2KtNeeYdtxNZ6RjqLTLbdeO
n8gZhV8igjvQP3sTmNBxaR96uUq3ES05SqQc//pD/D2h0lYzEGFQ7lFLwzX7eeVGICPS2g7oIER+
uace6Y9N1u7dURRX8UGfvZMbePfdpG1J0BmvGQkXu0HQRLCvwphcVi7T36R0fNfjXH5Bk5hfisT7
9uur/Hufw1VTVTo6qr2rRK4/X2XFJpzIxonXfIxbaTbeIVRiL+DoFy2E9x0wIr4Ir9gTDit3MkLU
XhimWidJRrJ08itxQ5Q9VOmM/t/OYNCGEiA9dCRaXQc0/MMYlRWWcPQlc8RaM3wZCuuBdIJ+F3dN
tGEU8qlGDd+YVL+OKWFat7y5LdxJa87ljS6GPSuL95v5hfG32SEf3HOZYeocRm3ShX7+4E47WQkn
EyVjJv0J0065nyu1DSaTiTcFddEcIZ9Fsom1avBhOtgYP3/z7ft/a7i4NrG8ZCRbhiOYYn44DBMI
og9OOKCXalJk9SFH9QCuHr1C/VGR+mC6Xpqsu7hjo3+W/fzUAOW05Di+kYf0VPqZ/yV3o2+jqJy9
yo/gjFdTbQ682kc4mvVKzoLgBbgNII/zNSMq8k81rGWz1j3Fonx1ZlJjXIux98C52WKyTGoJwSoV
NEfCkiA+KEtT659xdIADC1BuJUPPPKr/MeBO3WLmonOBK7mwiLQYfRNrUddew75btU4C93yICeQd
t/U0DUczAMXewR+cCRrZ2DWTVts3GBLXuGkF3nMshs6anKXHLP4yhSGsO8JM1mkCc1761mcvYvCZ
8q8DXaVDsaBKtMxQk7VXdRNLpqurDh3vCnJiRaOHkKeJsKTZRVeJvp1h2n2Ieg39DB2eWb/Bmg4K
KYK0RLwRKS72oWnZ+TpjZ3mAkIJSx+NGoQqT4FGHEjjxAbY5kodVl0cg7wKigAvH3/a91m4IOlRy
3Fegvsm2bej1Rv7w3NmMbakzIVFU/laPnQdyjIDhkWEYK+lh2+brtJ3CnVQ+tTCsLiBbL24b3+cG
h/k2RNpK8PGz7cG2V5p5fGQSdR08TInPyWNe2HnMEIHdNWtvPrkpSVLOSM888RCii/xrJfRbZRVN
RecRTJkAS7LckUehR/eoOadZFLdJ400ATYaDPTuvekPHIeyrm8FFmtwUT5Zef4k1drtxoCdlwq8O
uyFeC6XKE/DpAdJWN4LcuRmPZ0sHhlzGYs3J8VM7GgieBejZ0biu83yEWRrlOzyWY+fy1TrTnv5+
tYO6D6CTs9lokXXV2zVopA4CwcC8CxI5GZRlHjX7zpVwgull4J6Q3k2ZPNpNle/zjqEvpvptLmHw
ckZlwOeX8z0NuPnes0iambIkOdHog/oZPRS0oA9VBX+w0vTgXAvu51jN1Q4pWYlqPxhZmQWbR5zu
57D3zySoaNdCkDlkDeWxcvz8Kgzm/KpP7pJKuCceev0sSxMplmHiwHJSHk854tYtYvTGWZTCE7GF
ONqGCK/9iMc+tarnxOC8MNBV3nT2Wi2jPvYLtnmHu4qxNCuBCVaWohpy9BoJkcDANBD/kPg3FUbJ
m6h3P5UtdKtgcgAKj3DC9NQBJpO1N74FAisG94bCxSrOcWg9mMYQ3Ygo/9FPuXf0MixHoSxuJEIk
vPXR2p7EddpF1T7R0MRIOyr2hgHuKybu64j8RuUOAS/2Oe45AZ2XAuUDJJmrKdOp3IDu7IDuOFvP
7L8zvwMoV3C+puElkMK99XkPxq2zKCqt1vF2Hvgso6CjR3K806/EOPXngmguo/YAaXd444wYszCV
9X3rYcIdI+cihIoRiKC1Obl4GTrbvCJO71EbMu9UxBkQw5DQ2DyymiNUUVmNRwG5h0eB2ajsJ3nw
6CatEBKGyJ2Ll9FpGPfBolw5gpFhPgfxbdEg8gxi07g4eK/szoGqY9G/z/MfbWfGxzjTqrUXyNvE
xGkIawzroTM/EPLUnAv4tsSGjP2XpNy5EPWyoJ9uq8ABVJzYRGBkMjnHg5xWaVePd7oXoqTEWUf8
W9ck2RW7wyPZ4e1tW8/3M2mbrIjyqJUznYu+rWn62XyDXpBfxX31BccMB4PYzjauHn5qZPIyl0oF
Zb6YCvwSOha87qjaFInDDRsS4r/ihhljb2TYnwEcLHHnVTpeVRVunBTtxFiX/dZtPbS+dflZ1kZ7
R/rweWp4fAsnSjbJCJOAPnCx7sYiPcYlVCKYnJTGmo3PumRb0cna288TiqTeIWsBtnT0mSihrWvT
4NZH0z+0FVSIviLKtHCSz4WTm1utdnmiSUmLE0hkVMPRthCQHLQBIXFRe/lDrdRpFZ2wX++/ao//
qQJTu69pccL06UJgT/n5DDBIb0Lf3ifgiQnoa5EXUpJmA7TzxjgA5L9zYo5Ay+/872/j/4Rv5e37
j2//9b/887cSKT9pyvLDP/7rocz53/+q/+b//Z2f/4t/7d/K69f8rf3lX7qKvzVlW/6QH//WTz+Z
3/7n1W1e5etP/7AtZCynu+6tme7f2i6Ty1XwOdTf/P/9w/96W37Kw1S9/fOPb2VXSPXTwrgs/vjz
j47f//mHGi38919//J9/pj7lP//YvIKgeW2+vX78T95eW/nPPwzxDxR+nJNcjqHCUEq54U39gfcP
HWq3v0glBL4wNXEpykZG//zDdv/h2jTMWJ3poFiWkuC3Zbf8kfUPm2GjgSHPd2hAOf4f//fKfrqB
/76h/1V0+W0ZF7Lld6qpzb8fIyp4zzZsn1EqY0KLmuXDY2RaaWBZ1qigafN0qkv5NMDxOgBEIy25
6I1Drc2vfYFdJgiMUzIwVRTGQxG27qGR2kYSlH6SennTSkliNKI6MqC6C1V7v7Pc9NwhBqPNB2Bi
7OorO66irVPD0F7lZIuRQDux5XnDStT7ov8a+aa9rlPv1DMk38qSpk0QfjYRP+zaDnjeNMfbnseW
Blb8zSyeYBk5U4Gr3qPVIfymWPd+eU7zQh1NHMGCEgLJUSqctCFgMOagsLaEO28o395bcbZRNEcx
ugb40vYEWGja1W7Xv3WBmayqCqdjIp9TD1mzNV37am0lpvkadSF45Qzi72JH6xPr29QVw2063xb+
k0ghyJmoSHiBaX3FDCWmWUXbJcGbGMxjzJRls2Bs7BFHHtmKtiuDWx3thuekdGOl+I3W0PrQilBl
KIQS/DweAi0m1B/qBa1tEPXP6IMZLJ3DBkZBl9P0slwmBE609owkuZZE+W47B84me5Byzkx+GpLe
VqksJxd98VifjalOtkPP2TUMPCqNyXzB+PZcmzlKcZRr6LIFB4c2uO8qFs7Ek3fGTBa4r+SqJKZe
HL344bEtXfxKe5ERqgMrsG85xzsMa1vnKvFgGbWwGtDnlKV7HbsZSYVZs/7L+/nnW/DXp/6j+JLX
kVYPFhKib1xOUh/rW6nCAzI9q0ntweyPYAm/gKbqwAH0hRqGo0x68wJljoxyez1NOhHOMWLiOfCQ
XMt4A5wVz7+sBE+lJtY5QzHPRWcz2HC9+1FATO02s8Sq7Bch7R58c51HgqBpwApbIoE7P7vYFjR1
72EoS5PTFP9n5SRcYC/jBUlR/+ju53ko/a09MDFGOhZu4BbkF5s880G9kwvYaHBgHlozHd7UIr/d
Y89WwsKun9u9GXFTmYXOsAK20C5AgoCPFjMbhVVbl9LX03074o6Zyvp7l5oo6AF4wgyeONU146XW
0J8NOnFkAd6CUHUbFWMG8hAxXGjpf1NUfhyPLzfG8BkLq6gaBBUfakpiiri+yAGOp6aJgxuDBK8f
InDCpFQR4Cbz1jhZYxadK7M92ghOoNkxM7EZRIcRPLYCy3HoDx0UjPBq0M1TbWjBrVWSJi887HzB
rOI/QqvhqcY7/evn6mPfZLl8IRj7LFpvW//QeRcOeWbzECOVUXdHhIBsBkqqzViQgMYe0W7rYG6O
y6OEJX8kOGKXlJwsZATecwry2xpI16bF/Uz4wl4mFrlGoZTKH/KbYeVHESTXatO6Rc+PKxipyEdZ
etKa3eh1PXbZbODtB17rdaA3kaPqKzqCT4NtKPpgC+nUUSAa7+AK2vi4WUBvlQ9BRBRQr8875ruU
geR5MNNhpQZjuoFJkW9MO4KGXXgJ1RQBblBKI0btJCwC1iwZMytP0jhDrQ+qfh87WGToyR7LnFJA
Q+OwBwisT8Q402ZG+AgwGZylj0D6q5zyl7B2nF3kV/eLidIwi089OehI3YCFmMSa6XYkL5rnPjkK
CVQIR6LxKL5rMPI0fLx7w1OZq1COf9MY/6hCUd+qyfTFFqauo0v4+AR4sz13YUCZO424O4MK9zSe
0e1kp2R7Oyig2+gUUH9nqyync2Cm8ORTc36BE7RernUhSXrufJ59DYOQ/Zv+5KIr//eGjzCTC6RD
aamlT9C6+bDhx5Yzhtbkkoarrq0OopI1i2CDAFAvKr0VPvtu01dAgQO6BhExvCt0T+JEH4glLqCt
0jb+g+sVb1kef6kI7PjNS7TMHT9cIV8gj6Vp4fqkW/Tzydbx4qDNh4CE3rK+gj7KhKXw2q3eq+AJ
1+ZEMmxrvQVzT65CzOBj5ZsJdClgW/hwDZq+Q9itRJ5cIx7R9hMe0U0LOBKY92MYdefeREkj7Pnp
Ny+/Wps+Xrfy8bBwoRzHZ/zzdfdD23G11HKSfGxUdumPIY0hHMb0fLq71CTa3KFdyQxHR5c3D+nO
VnCYKkOsaWpvgR5NW3cke0kM0+8eSyV++nBtniBrgeMiTV1H/9Aqlbgc2qAhWctFNkPKhM+MhKb/
4JOO0+Hv47Aj6PUEGj5/v/tBbAO2wl9/Px81o+rJ8yyeOMMGkoEJ48P3U2dzWfVdw55aPow24aRu
x3pBNutDYOfxyukEPsxrrTeaS12a+8qzd2gboBePRMLCfYZD4FXZJsmiZzeT463rDsFJPYzkpxmn
mrmFYXU1Z9TzIqhFyJOvI4tMjfQ3n8T/+7fJcdmzuNF8o8L7OP2aDXeQRcad9hLjGBVQMZYBDXjo
66Erv3HaPDqkl+1rCXKa3uOeeB6u3saCsfz7Pg3AMYT27dBFz8hDKzIOWNvKzv4O56taMf4C8lFh
QDNUorSnoN1JRZaq1ZArWucIlHrcoJq110ZgZ9QPK51oTTJXXYqumOMyNicj86yLriEaceTNEoy6
HFCysP5mAR4ilCXZuSPMux6ByH6q5wdygcO7KDDAvY8t2NayeussTDpQMDZxmsqNKHSGnywBDunL
WTukR9dDIrt4pPGT0qdVVHi4A2BtcBTu8mF+CojfIddYrE3FJ1jGqllFVz2g2dRr5V2prPiurTKb
cncN+RE4dGC/FD0mPlQ7wZc2xMFi1QmTBTb5zOauJgHOlK6z670mr965g2MEhGDmw/pmc1dNvs3v
I5H814+w9R9u/DJsEIRAI+L+WHTz1SeJaBBumCkBZHqulaRA+meN8uqSv4WMfGo4NddM37/agxWd
xEiEOgq10TQJCmtbuSUlDyoj+sJCnx/MlFipFDdrL/neoDPe2Yb/nKiHJSeOYJfyCTgSwc2Z9O9G
D22IBtrVZDXsLNBN1nU3I0dDR7UiJiWAzRqsZrVl9hUDc4+iq/TpBfaBZ2yqiXbxr7+N/3DaQQSh
xhDCFi6Spw9biQ9bFyhYCThccVC61s23tllfBygDlwceMMS8a4bwlUSsjihTgKPO6DKumfKvXm4n
22q0n8EoE/+jzm9x7u41iwQg2jS/2/XE39Y/h0WP/c7Hz07KtbqxfxFsdGkppzqETx6WM1BOUuKE
R6KDmdIz1IxhzwgfyZ1efueGhdvM5hZ3igkRgrr49bf2Pp35eS1W2jCYoj7eOfoBH9bBjO/SCkbC
rmbZTZuxJed6eYZ9b2g3CFxfIyu8mbXgYGACP+NI3A6+C+GnmnlNk+4mC4vX94OFFdN01fLvbXZY
CkrTBIY5zFcOcLg9wBtmDBqEWvzS30aNsItxBiYAYgs4reVuiXRyN0b6WNqSJ0XTYaqN4adlNZjz
KtoP+vw9tKkGF3OTgQ+1KawbLZbVIXXsauPMW6eVBz5Au2Fc++p4stpPk4PMTcdaXsDyoXYhVTF0
eVWmXQCLa0sAzpwzaigKjN6gn9o45XxIhGjrDXc6Lt3BZkM3CjQBRocxZnkZ9LAyUNVP2lWYWl/d
jk6bJsTNMEBKhZ3JtHGNlia+UDg0dN68rW5lR4n97+Lk/qGZ8uGanqZv+O6mboqvNCe7U5zSIPUC
pNGolDdBQdsbdHe+LvvAPmVtCWq0xm3sZMMeCxJieuSjKSem0mhITxXp1yjhZGkwlCVPwErJ9dZe
8iKxzpqJW1rr2e1bcsS3KXBVenQ/jNYeN2k1TpvJbO8jRfUekuRVy9JvgoM2uUUO2jwwY3NGAAcJ
sXIbQPajHngcUlqoi73KjptmOw3GY6+o6GZJcILlFd3GdOUBs3dwisi2q2PD2gDND8+OhHUSBvqD
btGACBkitAErxrKEF0JDcjDtF+P4UuqOM24SnNy+rQaL/fgUx+G2Fwlhq1XJQQwxDb7UDYK+ZJOV
1vNisRY+e9NycC1TT9+i+MMwh807ImaSzHk6IBx5ds3IOpTKCnjJRH5t17jvppdlldMKTfkMi9tZ
YardwLqrJZvG3AIo6lSCSh4nBOwkwRm7OhG8cEdaTQHzFvuI2hsnVcoxDV5Lo7H2y2LS4HVkSMNa
k+ZbMuywgAOxRCG6NdUVU+SiP4i/hzM1vpHS//L06lCry2wt517PmECQHrItVDmSNuXXLoM61xRo
3XOHZdUfb3266isChfj4OhYWzlT8wkYR23W93aTEVyV1cfF7JhA1ONFd00XFZnmVPKhXHAfTtekM
1U01tqTAui9GhY+HOBntOMGatpRiumPh3GiVc56KroY7Kc1HMYpLUgKPa3IuGhtne1/QIripUWzW
g3eTokG+t7WhpoX+LZvCC+Uo9S9jMFCVKgXWL4f1ZM/2zunvwkkRRnT0VJaZPi+GY2+Gtt53xmG0
sA00NnTCZAb6W0ThLoqJIloWdSyR8w5V4VoK2Z+1qL4p2hEuBmnDE7AC/DSUYdPNIneDyVHs/YD8
pCAcjEvQEMnqtcbXiYDAlebwnOdeFaIlH2nbqfuq9TKCUu+B91EdGDeoww0x7c5KpMSeagy+IfcD
tpdh9AADlNzWqmJMSw0zytBZsyjy+6ZKHWzCadON9PdNejq0chiVLAEoufJaYU5X7l5SHgOIeiFh
uoVufwt1zXr/jJ1C387B57j1vW0Xh1dpIG4LYRsXeLjtJmDwwfR2gOdWzHdorr93k7CgR/AXaI5p
xMvdV3XoQ4IPGRK1Ojcw4kVPOhiGjTl3e0CA1SqGkuKOu8VtOhgdT7WpH3BMf7emrNzrbMDYMtuv
nEd5Mkv+pqWdgQnuKqDTJ80DVztXTPGqmgaS6jn0OXPWRZyTu3gurDy8A8+xspUEKknRwmNs3pHy
PB90DGiEaLBCm4jbuypY162XH7qO29KXBnrqsr1MnW9tRx+WiOvA7HOYl11IIP9kdsaJv8jMq/m0
NKHQiZHIygZLiIjcVD1eYNOjW6p3jK9Z63JWQU2PDdi1gm9bTC9zjt9ZovHcyzi498eSuJvePYSQ
W/Qomk+ywfYMhGjc+HUkd4bWvnmFex8Dy3eMgeOCF3frxAEMCrXpc+zEwNms7bKcla13ZYmMz6+O
UvFsHEOh3MoOgBT1Qi9LwHsTxrop5ghqBSprwqMI013e6IJ1QBtackKho2/ABDQwBvNvS1OqYKxB
UhkrGYENyd432Bg0kRlfmZvL/UiU9KhCC9RityyOVQ8YofJc7Br9zXJSErkd77PMfM6i4qqsjfuy
89gblE3PsAHrZ8H1aGPPWnpFy4oBmZmHphjg+ELLWyrwsNDWGWXwriWMmkRAD1gLp2U9jR7yngKX
5JsHoCTErKmVpCbUe+syBF/hNLW2Vk3kVp3T2qurbhskLn4Bhpc53F3U2egBFJWgc/snyLfl+2r7
foPV67qsmb1odjqceobbfKFSZ4Csj5YydK+W3WBZnBdeZ2jcB41PbJErESRSyx1ToA14DCKCEU5k
GiYkW8zFZtLa8+hlMBz09GX5kpe6QlcVEGAM5WYaX9C8L2elpTgaJ/Om1Yd0nw9Zzq8eK8pE/eBp
FNl6kvDWRTWN5Yq3KqnUFJJMErIXVBCc524IuI7htp2IfnJWIbxP9DIgCQh0b9bsHQHBcFeZX+9I
Ws8vkI4urM3urZDGwewZJtjWIRv4zpavkmYP4v2WwHAHnO0gcuLItHjnNpzHvIVpWrfxe5+7l7W1
87qi/N0RV5XwfztWKqaBzTwHb6Y6Av/liJtmgcSahrNeCzLxUDnGMz0/WsLcns7BMR/WYbseQjK1
wxx9IaqCL1oSAYrz0PIPNogRN9R+1xP5oFSi5scZh2zVN+jMqBnXzxcVtWbQ+b0h1z1d6DWyMvNo
UrftSMjymXSguvRn42nAAszICRE6m+7u1+ft/9BO4ugPkpNzP21/zEs/XwKp56g5cousw55+QaL0
pO70w8qsu2EiAHWGMb6McZb1gHUCuk//JCueU0JPia+X2o/Oc49zoB1Dq3uSPpVmMY+E5k35qRmc
hJSC7vnXF/0f2ojQB2iCE0SvbAYfEVzt5A2TNQ0kofcjJ6qJx7pLe39beAWi2NyO1m2l12vHK24D
LciVlba5NHp1ybv4Kna79MqLkULlLUyHjETqPOk9YIDj/a+vc2kSf3jogCLC3fFNvlrUgj9/uWUs
odLFYOIMd4z3c8O+35Q1ySdZ+16Yi6A9c3c+4cmkk+MAwBt6/GsaCK2dTvrQfsCMD+8WGvKy0o0R
TRIXfdCmq8218AC9QYyXO2fG5K6WmrYmfCiwh/sl6AWRybfaOVcNB9049OR2WfJqHD7YVoz3zkmF
DxoiESmGATte0UVrCzjpzi9599NSrNDLPlS5SCGEeaTTtEG3J4L65CJPKCmj5/B51qQD+TEyT8Ns
ni3qEhIs2Wz9Pt+2pJY6afO0bKdxlcJHjKjx4Ubj/QlPg1FEh962V8tMpjK6jYHnf2WMGQ45ypfl
X2NwLqj1fzNM+agaVy+fZ1tMmGlK2obpq4blX1YE8vOANPrcnGWmV+bshcu6CSqHQysHwjlsEUod
x/wrEZlno2NtGGoKC1KGXkQS/2YM+dG6q66HdQDJpiVwJwCp+vl6mLXlKQ1fpmjjTC5LOWobKqcj
imaxS/pArshwZdbcyUMXw3Ozm7d2ajjnud02KmlWWniV6ogYyl8/xP9h6MR1mTSx6Q0wIf3YHKhd
px7xoiGeq1qiPgmzDcPSWuFvH0lO0uBAlyaCJPZ53arqfeinr15JQgKi53wfhAS7mECQSjyw6if0
O+8zE13lbEfyFE8A31o/dc9hP5/zit3711dPF5Wv7ed3kLYqWCbP8MFa2B/hgXVbVqOnt5IhJInN
5FJvUPMRS2vsvRqPh1aaz0t7kkYDYQKm9RqPJT25LLlfhMStY3VHo5Avg5nKdawhw66y6SqYQCDm
PUEVmZkTx8vRYcGDpiY1Hb/gSxaii2Vo66xJvZgR60y7IS2dz8COk2s6lRtDnT488mw2s9386OiR
AbpUDYGwuc+z6XOWUEAtD2Qf5w7fFOYNn4Be5uP3uSZOVQGs3WmprfMaGLY6KNZNS8LNY5nn+d6e
OBgsBYPQinhvWZ8N23ysGe1eCkEqi6WXDxHcs9kIza1MBtisNadaW5O8Bqpst+IaOlQ+Xzy8ATtm
CGgc0vZiEdW6Kz3iJHJOt+uhmB+zt6VQHYNE25sQnj0zvq1L4W4JbfEurjseSrOh5ufDMeU3d6FR
fcH1uFtOMYYS8dmSojnV8PpR1xAckt4TmJjfLISsyDZfa7ruOwZc3+uAU3FNvmvRzyQQpOSXFISH
/+aZAUz9t4fGNVHvKvE04BfxN29ORe605ol6XZSASem2+JyriPHGeFF5XnehsBwBSBEOo/vya6y3
sGCnRF4/6b3RXbvxix6k8Tbt7ZKxsjwI8HA3snU3y/EZRfkIzmbjo2nTRkIrlslgoicvMEFG+sXh
sYNsssUfeoxTxmCLQoTnzZZVtV02g6a5MuacAqA8Lw2mytjEzpxtCgFUv0sOlZqjvp/HtVnb+MA7
39vQHc1qunZkwuTefpDpKSkYe5jk/ZJnUqCdN36UQU2QFwnyW8fu35baCQltD9jBjaiIwtsipIOy
nDOroUt3STjc9/58s/ThCwsujxdKNPkjMnNefrZeNh+eiY1ow3uJ3Fb1YBtXv47jCsC+ap8vX4sF
xZs2RJ1cRpEeh6Qbtl0oM6CUJLpW4lrE5UFSHfsxUTyJNL74pUAiXUDyckOSTNVUv0qo/1oj2wIP
W7Gp61vPLSaVXoRYVfVPllPOzCR55Mi7mgf61A3BHMr8+blFGjbE8spJpLYjPODKpci5DC5JhZp/
h5Niq6gbsqK01GfSzKocbKb6oZnC0MzqWG1GNxyTDRIlMjwsdUAOjNGuq5RzP9aKdjP4ZJ3M4kLJ
lO+ySqNpNu3iEYZAboI6R6nSfl6u07Kr82jSZy0j5KuaWmJByUVbPybyPByHmIBqJqii1pptN1QW
5qIyW5HTiPi6ki92bZM/aWcAkqyx3jgjKXdAJbuNVxD0bhruS2/RJSlb4itAv2zhcE07vsaBEEqx
GwjG2MRDUJzhx7PxIzKp2uv4DjVpcxzL6FF3m+Cc0QEu8/4UphxgF6tVkUIrNKHJCyo8IHiofMRM
yebBB3pXuXjaSB+GyLSaeLidZGzv6KCjisi4jpCHHWOvLz7NxD5UGBYHS78XgMs/DcQE1pKmzGzQ
UFVtcyPqq9Wq8+ds16C+XAGoYxXWOuIxGu9sW5N/IbDvMIukIlaM/NiGMz2WYBCBLLg23twNhQ4R
82xEdq8h5ymiYl3pTbpOmahjyKYC1Lp8xLYas86r0GO/NY5Ow3kY6SrIymaU7GVllr0fzzqJEYWx
Toa/m0Rpk1OMp9mfwHCyszXrPueFpAGAQqQiA6UCCqIPA1EA6hlYajA1qisgkKw5XLvYW+qZhGif
TUZ1YzTMxHIiRDjO63Tt+kR3pbQcid/iywhHDo9hynbwLsIhKICktk3WxF+Wx1P3imd8TdnGVLWu
29pAL+doRbvkkFoJNa9PRS6KBiST7nMWvB2gfW4kcIFtDD42NUsiTisLv3W66nMI00zX8FqruZhU
mjD68AcDssneklz5YBGGIrrhmrg1u8VMhvKarw3FN/xTmDA1VsIkuKNPZSCBMvZooUhfIUbLhrWx
Kisje297CScH5NojfyaGeOt6Ac2qnqNlgq2RFrpPzyGRnJBm7Uh7erd8dFLjGtKOlrZZWcLYDe16
1ejAjgHLrD03Pi/NmrLypnPcfEUhLC924a0tdaK2icMi3JiRKg0qa4/f8GSC8rCK4nbpYy+9sSQv
Uf+PMj/MTBwFEtlNj4J1mRTTYGKW5STZjnM3LnFiubv8Rzc61roDecETN5GRzFQhrWFfM7Q31i2+
xe3y/XcpXoUhFw/gu9uLFlfo3k0ro/XufXaqlKexNYpdH3VAmx2d9tKsUo/YPJaFuFZjzSWKk6yU
R/TquBua0t3rcUGWgKrWounaBkhHIJf7kNThN+wAzQqLFUddgSkgTVdL0BWboosIql2FOcNUjPDU
Tt5DquPmFA4dJ7IiV0SjtAA0qlT/muVas0rbyD3NHeV0EAIeXY5NVdDdpxn5QgPt602UEA1j58xh
zVTFrjmbibKDhHfn5AgcbEaKScEvCB0V8sbIUaQnwE63RdQcKEaaozXI7FOZ05tX/ezKEGRqmcGN
qc44YLYgacTRdeCRJsv7nHriS0uX+33Hi8Y6PhJJ3VYWY5AUL2g4xOzW9syEJihvK8KI3dsp/S7B
B67yyRlvO7e9D4PhEZQtWAQQMsijkeEvw+aUdMU+N6rrmnReRyf2T+ne+oCGbtl/L7IxOkSiN8+O
32IzwsKyrVjJxdAVG6maZUlcY9NpQMWus/i6EzKmt+Tm3FQ1z/YXAYkxPEHHK9+74cvSLRkrQRYl
VA5s5xJ5WjnzsK100k0s5kuV3RrcZmKWasEZMIni16BQdyoO3mlaGhA0GKomYJL0tpmekyz0uaFh
uQ6d+WIm5smtJOvhVHxf5vCABR7CunpMVKbWsjvbUTKs8f1QItZlvbH9Njw4bvroaPwrIIY0uNAf
XFledDUUZbEuev2E0bo+Tn5GjFMCGs+E6EDZy6ZpTu3ZJ9t+eVGdvvgxOYLQKNXyNIADkjeJmgYy
zoTyY1MNJv2iLGjuOv9HX+g8EyEnlGn0nwHlXrcTK2sCUn5lihEseaBOF15GVoyl5n3M0u6szH9O
Q1yEonxchhjLHr58LFzm1NG2DvdmNgsI5zRic621N4kGiH45QfXjWB0LSRVaOy0+uBZhrSbD2wD5
xd50Qwc4KdHdqDtxlkWWrrE+czLX8EE5InvhHvdngHWGWQ5bb+yHHbml2xmqxDkh3BqXZ3ndZ8Zn
4mxInOGkiFVKSboUBC2Kh/wgQxoGNXucivcJbHNbetJduQ0hz0aBdieV+0b1L8kw3pARHhyW9cT1
uXPLakfh4kIhi7BUwrIMOK8sR4elFFjWtCGzcaOZYbVKHBKamsPylvk3DZJAqC8p9ikj++K6j9rY
Ot/GYdxlEwnYYcTBh7750mlYyudlglEVMJT7gUWzcczVHOpvtnC81YjcD+GkNuAVAMbmTl8nAPJr
CfdyO1nchLEx+73Oxa5cnXaUbVAjmXlwTFRg3+wXqwY382qZ7OoV8xWwsgQvlf6fjmEq5IeoQFtY
lCVW0b5/7rs+3bqgbtZWzgho+dAOUeheUjjHcQq+ILiJttZSJymaZWmzyZsCuUGjckDVg08kGryi
14gXSzWM8fDDksOrTczJn9HDiE5fy0j7FheElbU5veZKDTS6PIbdOESH1OzcdTDJnRhvagfV+PKe
aw3VFE3hnGy55h6O5/A+4y4nQvnmZ8spv5Z5rQIIWW6WBT6y2ps6dh3cWwaYNFPsxVOILOCi1D9J
DAkUU5tLheXl0R2D1mpFzBlN4T4DUtOP67xEUqN+2jLGikv/1hQiWC1vQ95qexdBCaHmlrEJg+JN
MiqQpWccCsYVRMM7D8NknESW2hSS5YNDpByGDipXwXcWqQ6pnrpHh6Ukisthh/n20JOBtuoQ8O2W
R8Nvyu8uGIP9n3eRgYw+PCbkia9TNfJBzqzK1eohLX+06VCvKiV8GY3pRxdN4jjabOSuPnwvcE6S
cUVSR8VMFLJF9ckYk+uUCPZDpHlcCHiYkxcy03BKfdfCJKolz5U6pqdZdwOpeTyMapK0tMLeqxiy
BFf2UF8ndbQFj0SlbthfSylWroHOTwkBl5NTqiQa/4ew8+qtG0m36C8iwBxeT+KJ0lGybL8QtuRh
zmQx/Pq7qjS4uN1zMQ1MN6Z7xrakQ1Z9Ye+15Una5P5wUL8+WMfL4LcxQ0euotgTv1vX+KXabo8I
DJQ7+kZkAvy2PcM1JhoaBX1SHtXZk+XBp1P2PzJTR1Pu5cauM8c/6pXE6fPbc4EUNzI5ohtda9uI
PuzRgdLaxbeonM+MZbh5ODXCwZ/2wsgP5dD071ZAhe+M5ttC5U+/5n+omT7S0hw7FM5elsGaQxWm
eml1Qlijf22Z4p05k8VuWbOT+vryhBQ+XxPZrqqjGm1u5W5UobEMOTL2dQgTL3pVJWYqQzJVMdqw
Rr2gWkJF8jNj1uJr+bGWZUafIj1u4v68bBzgBNuWbIrFXd514hoZNuTfphHMuOimT9USul7zGKVU
eU7vg25PyEroCKWwYoLoHNYgEfMkYKrBygxYagl4ZHypeOum7Lkgw2ifuUwYVnZCY9R+z/Sq2Zot
7CHHLTAcsUVXAue0xCoIibYxBn+ntlxpsy/AGO77iRGH3SeHdCXiKUfu/SW+JfXUJzmgw+g3DJeY
BDfQ+cO8zYb6BA/2IIPKQ9gK5N7J9AM8ug0ivnGXCbN/TIv6o/cZ61qTtpvTtD+NYPBjzc1BhEmw
czuBrYp72n7ELLN7W0qUIH1HAAd+xhfTwGk+d8FbOjKKdewm5JWbLnX1L7AQDFemOXQR3l9SM8xM
/AoN0/CW6+po8zWPCToWx0hxsHkTyr9Kpv/xGxslHVGczv7OQBC6swTKclUDjOm0bM2O6lam4/gL
ir3IH9dDlXmYBS34faPQm21mZd/VO7LmKdh6zXhThVKjjR9pZomTL44muX1cmbInqbLs2Obly1en
4vQr7ffwFEycI5HcnjlL+UDq0uM00h+aSco94BvPBCFs3dX/VeBMCjVJL4rDoEaKi1VY4GQ2wMK1
ml2inXQLJONad+TpvtYxSnfYmfYmw1560xteMVgNUbdfeYT2NfQTpIKrvxPurO3XtWDrN1I+LBrp
RYXfPPXC8REGdM1uLszs4gx80F3+moJU4kpGwgesEOv0zHJ/YC5q+gNnz1iO23ZBjZZ1ZAyr8zbD
F3ONHXHMx24+5Rx+NXLWu/oxC7IltlXnfiy1K58xlqx9B67R4dvbr5Z4VXVj3ZQvaCXgoK1EYFqR
Ox8IATsXk/1KwlzzXvvBsCuLEgLGIg6LmMWZBFRMfG3tHFT70pgLHyfHNrQLv8LaUUDAKWeDPwjZ
BvYY5NbsWkIRQyN0a6KHxxYxWj2zdPfzNAQUMxQVUBy5v52kuATOVLYzCKbdRH5lyFgfaz/aM47e
ZA02PjOfb06XnnFTJM+ZQ0xOo483d7FR2HIyFSJtw6xufRhQzi9HZMyVS82+OR7/e5kld281+o1H
OsYmn8z+WlA+xL5/quv1sx+ysPIjG5Anz7Oet9gT0eHtNS9zL0kznzt0kpEoxHktTZLll/g4LKtB
y5v+cVsggplesEAmvD1M1uqa6fTlBF+QMLwzXaalWt7eW6vm33jGYcIxvAGXwvpUm4N9LJZHv3L6
w2TFu7rIf09Sik7GgH0KWKAuy/KaGy2OGfTXcGiRFE83y+jyw+RPzrGKAjqBkucZQz4ztQqSm9aL
PSahdWMTfXLhAxa7Ad8WFjhnb61acSEegsokwArl6uSKkhlIxz/thMF9ZSQ8xJrfZLSXw9Nkd0z7
um7i0wiWjZFX46FMXa68fjp5S9B9g4mMktZN9ma0EhpF3wVn3Xln6VTm70WQD9/XFri7uhhNGWW6
eNUhMJONPWg6QpNxDgcLnZyhscth5HnUtDaXptifymeGLGQ/LknJuoRoDH1mDGXjPQj1rL4Sivg9
Yg0PXoZ71C+7N894cgo73psrYe9xNIDxJWkSN8AV4/x6A0lRvg0t6jbP0S5FrhOfPq4gJqpLvOJ7
9Uk7OBVD4bxw+0LaLWaABcL7NWtD8iR8jgLkFD7Rh0N6nwzsyYjlC32NjzZ050einKH/MuRhJyei
SxVYHxUUyQNREtlF6KzREpiC22l+UAHqOWH3PZmFKPaYDrpzEvpdor0WxiDzM/jj16G4L3UVnQBO
XGPRd2EBRmCzWqUIGya3mzl2eO/MpT1mbM6J48t8EKgl1IdkQIuXPNcm62mRT7ds1BHG6sXwPKHr
8rKTpSfpFTgrDC0XFQOnPoHiRAcutXY0qyF5LKJVB1dDMoohbO0w9SmEpzybj3o9lKc5L0Pbm/qT
YU06Cy17C51QP7LpINbGaghnW8zlZXFmF9/F6CG7G45MK/rDYDT+2amHHx7Rfq9l7+lh0zrACUoz
IXFuXS7Cda+F5lqPmMWDx7WJroOgXC7d0SDKkl3xJJIrpBD/DhE4SRnMLU0dXMWUadsySnWWtK4R
1jl1nBySY0zI+8OYkJdqdbl3Vn9z6/YAtl8cixxPfmubyc7J2YvCfkkvmr7mAMjBJvAziC6rDPhA
Yl2EbDk4TPr4yhNkHdWHtVp+cQTnzuXd9uXJ0rzpWjXJc7/iJJl4HgBiFuVLLnlg2uyJY7lSbsaL
uZ5cDYkC6xp5ARQTlYv5FElokXp2hN3+7MwZcWHsGIdu0D/7QEPvrSNmYCftHkrPgNccO9ODL4kw
YK7FTgmD4FWIw8wzMNqmdvd7rQZIHqwPWZZg0oiilzLz9e8NO74gRx6URaXxALP1PgFKPQn8iux7
pciFLz2xR5A34+Ac/XR15aNx6tOsvzM8AlrMZxID/n22JnSH5q8VScej0h2OXZMe2w4imC/5oDlG
iG1WvmRYQl56W6czmQyM3+7A2bhSKsEOIRTV9ZNLQYfClM7Ytrpvvs1Z7ezjdiZeLoCrMhPyXkfk
IcVtAf94TB6ZOhNXoOdn5uKk11OUg+05+Cks0XjQItBK+mkIomLXOZ12F3p6GJvugxmxhQOCiIfF
S29urb0UtfsnybL6tojKfWJ/xAhxvHmAxW5lJVImPe20d0akHqvP+9Da+sWrcvPMOADSNP3ePa7A
NvZRca3YHlzVf6srGs8OngPx1lKaolQpE1TXrd/2xs0h4Olmlq8j6p1L5rjlVXQWWrwKTJ9vtau9
SZJ4BUJhcHbTDxAJlx5QBLBodxs9DBhhXLS2oxlAhnMUHbU4dNhNXEwEwzOhA19/Wpoh2rvrh8O2
9WHMteFUxeZbPXb21UC8cUhwAoNd/9XoK2BU4Zko2kuxTUggeTAC+FB213pbb4yiHdF1Nq+gN1/Z
XU5+/0wZMDyvTb7ztL2+FuPLPCM8AjZ6QgHDcrFFtdzXpXfDvpPAF/FzABXNtLfTqT6AgpeiO7Ls
OicSIQ1G/shTjUWGbOQpcqpjyRz4ASFF9GAJYIVJXs+ndgXK4bbF3ZgHCcNw84utsW0XNShHy0vQ
JxOnSEbwbxB3jD5xJbDhHunuIoy10tU8zThC04mHUzdu7SyxLMmcPwwms5acJr8TJHmjYKUzJNzo
pKqpKW6An4C4SnYBLUHWlMOuBt3BtpJJaOqSYj27M5IRKmJ8XcjfWBnvWK061bWSDgRXUA6r6lQt
aFkEvrZTBht5GR5W8uf2qMQ0rAX67zlrrPcJny+Ix7TVzefEBWFSpQRxaYzk98z8rrUzwn9q87tH
J9OPRvbJzcxMYq93KIpaKVJVE7umWX4BpvGvBSTYr9XOyAG/7YJHO9JxaFdMHqTgjS2oFmyjrvlh
25V9ycqUDR0Nar1Ep8EsK6g/u4S82k3Xl/4Z2znhIQHikWmWdtuMkr2vjqCJAKdCfEk8pgeqtwVG
iCKU2QlWp/Y7ayq8hBm43hStnLai2DXIaN02yXGc0RVW8RyfGP3u1NJt1dzXfpbb6oAUr7xZ7jUj
nm3l362naDA04jz+OP6LVb9ltT8+ZsNMUaUHm8WOolfhe3tTTIDTrfKcFGzzaOrQEzSMtgYCZxAS
umg7hfaO7rXdGRGhyraTPrNQSR5jn+WS3Ew3Gt9b4dQBxwSPLQ5gg9aAPLUoGWHJu2SyRRzBpzJ/
RX4SEhv5zZK0LuJo9/Qdc2jq022GhWVQaz21ug4dpygiAuMIsw/gSl81u9vj8yDkr29OVp8/tt3S
h7ou/uQr9NwosbEOsIdh67clS8y4zMjnNt2SwOZr4FAwIvxe+vkAGgv235ikc2ho1aWKx/Sq/uZo
3IPGTN8gctZsyDIPo4botzPs8iGHgTR1hX6JXUu/4AykDm2cP6y1hvPI+EXr8JvOOMb23oBcPCLc
5kzmwDffKOK7WTXIeGfsAuNMBHFZLes+1RbCTLRJu2uUzsVbPpTgR4O2Ov7DLt39z1U6x5xuYy8h
WQoV1N8EZhkAmEhHiAqSh4mOMeU4tctxX0F/pdLTT1FUP3T8v+59bt28um5IgYmetdROGTyTcBtH
mb+xiwktkUjQNwhAp2zswSV41avR4aaxKrt7tpIUFVqRV1vVR0adsA/r3Lyok8TN9F+FL35UM7dV
auv+0TB6BNRJq8GSssWm7Fp95+fFv7rIYL9qj8O5MnoiXeKIeWBei21hIBFLBeF3xdg/auN3yhUE
mysVnuuDdfeFpYV5XYFUSIwfXayJM0ODa8GuZRM3DGybjs0W5KfipIZuyo9AEW8K13xDDC5646cB
couIB3kAeXx5c+Xc69454W3AHuA11tOPIrnhLQFuY/kXq3EKDh67J5ADezRDt2+JX7DDx9iydJ0c
miZ8tytFI3KtETpDPnG4Jx6yLGEyRDSsMUxN8aPDjQFHUZ/2Ln423Mgkztgxl/9s72y3sB+9ilCu
sivOCJPB8EheRUQVeICYAwmJMKrgolStvW/+SYvlu/oHaMrfrdr+owbZVRa9qlAfqRVEWIjuRgPj
rAqQSH7DCKHRV5HWJ/Wscc7oxR0hpUOr2ztu/cNpg3u+dMlxarSjMXtv3MegndYm2+TWwoKJUBBh
0xe4TPKrZrTIHKYIlTrdNK9+OMbCzF7OF3w+y3New/O2QJcxCJQc7x4tMdTwqUzeydx5nhbix+BE
fRD2wyBSSimE13xnmXJgzHJWZ56moXOMK2Q09Ae5U71OFlRvuTU2K1s7enb/6Wiz/Q9vk/UfglHX
tXwTdyjaR90jX+SvGjE3cYcksZN1awFuNKx0PpDP5rIH8NZN42GVgpH4bhlRRQkcv5ie87VSYtQc
HYtMJ3vRsg/q4+FT25ei+0wEHi5y4+BcBIju9fg0aWcDlRkSCubtSsxPHcIMsCTQ1rGZ29rrq1pn
//eT4u9ZtrrhsgS1fGbXgctx8XdRZ5uwgEmteNrCAgZdlIAti+f0Kc2zz8jUxiPpfWqGr9Ybaiyk
rulUhnTjhLimqTeF/uri2TA+LBTUmUcqShT9nj3PD5uaiW/sPJpGXW5GOQBuml9FJc71anTMuVH/
FR31RgetccOGsfkHuaEKWPiLDo1vjyh2y0J/bBGv9Dd5X80Cxkh6mFx9s3zLW7femd0EDX5e49Bu
hODFy+ft4IRqsKRGyErD5ZVQMtO4i0+5HJ7lcS65UhPm21AZjgYPnwTK4W2xJh///SP5T4kkX7Pt
YfxCpo83+e9A754wYe4ypH+J5hzJUz6Na/2KWcIGQFp0x4Z46RhZxGaxGJ9q6RjsJ3upLwUJPMMI
5xwz1D/aKqVt8m8/RwufJ2zuAMH0fwi5W7OYs47l1VbXSxdp/YNPMAtDwvmexn2wLxD0H7vIxAa7
rM2x0WXbaUVkTqH5y9Z/zCYGp/D/fEGuacK0MMDZ8p+/vpOGN/R9xtpBqhtNTC2Dsy84Dc7kXp15
fUCSOUN6QXdSbVswcTuELvpvRcBQ0q0EyRMOXhDgsYOaYErGBC+D+KYeA/rsW2Gw6e6977VRgdTB
IbZzkFaA20n22QR8wmgJQOzp8kjt1J5yqfCyot+xTvk7ko+XA4RlnrSi7PABI+ptDTyt+pN1MXMu
eSTyV3RWI0KvZAcouShKEJnVFUlmQASWoX1sCCV9nEtyUCz2kpVGnR5RzhICSKDFIiaf9PIYaAp2
377Of+VOol8m0ECwCSvtdQm8N9Y1OLXWiCTJbOrfq2T6UZfTcFaz49Es9b3B3BNeDEdP5sCqc57B
C41vcxt/Ot1QMePP6gvBLkieDe+sfnaY9EmgE0bDGhsKfv8niAtra1mT+G6O/TfmmtxVxUvr45CH
m3Kj3frXTGFFRu5wqQM4p6NG+6kHeXvp2KyWhbVe51JU1zZYT/jAtIO3ZAnRPl58J2HsuW4RAZN2
f6xkVQ3MY+MQr70n3IgyoY6dcKkRN1DpfNj9R+cHxa2LpRRMj7OLjy0OWMRQblZTQ5M+2IztdWYU
kxk6qYSEuAE9yYLIGiHnY9mhKTBE8tC5yz1Bwb7hH5DlxLFPxrwd7NrWTM9qsbVWnbZ37ASRFO0G
hmgQisvX3lDvLBwZ/gnJ6zbpxnA2iR+1Y8pjM8umvZSaM/tUmACT2cbEnvDsYj4opXOPP5n+cjVZ
bzkg7pHubJQAepbetJEE5C87EDaJEzIv7ppSexVW+SPpkcOq3bmSVk899pd4qW/TYP826pRZFFuT
mdqY6ZF2tU2C0PKB3WBgXq0e5CYpjdhAqPJYcFWswjbC/pIlSDmP0vWMOljDnEsbS6C1E5Pbv7dc
GATY91tHC4aL+S0vW+NL2gRl8d9WOtXqKK0sg6Ag7CrtlnfVBwmxQejyVxcgC+kHouec1HwSayL2
jdYGkAV5kpcYXQbaESII2gd1CWlrYEPNm86cR4dsSsyrbwqQ6050UEtxPMZ8N8R3dt263mP9HEDk
Ddlz/XBq18VPObaEZ4ITEPpHO+GILMw7BqPswWnaezyO+tlI8DGlmnPQWexsW81gILuutzWn6qtm
19kvnfXamnWYM0a9W1197XrUGQ0hKge8jvZh7Nrj5JCL7eIcPtH7HMUIyyaOreooImyeqAiUIDMl
lHnbxsgrC9M9FKP9I7PJz3BQNYStVqOFGMdvSUPfbtnRR2k9jO2yhh34woOTM3JrgkLbjh3dv0dC
di8HRSZeP9ZhGp3iTFpD8mx5NdPdaA7Zn6SXTIvfJKOss6eTXSNI66bxQxG1x7W62WN6qictPcFP
pLQP7dae72Vuj/tyjV9YYE4n+ekvvX11rdY6GbggnDJU02DIgO/WmiSPNbuGuJGNBvZ8linJ+tIa
1MEW7ia/r+yDmdnYFD0UtwQCvHco2WhPIUTCQUnriAVlhJPFQw+xEYYWFvhigbhWFxJa4ydhWe25
xDNog1koEwMnsrFM19pIvukrfkkj2jMKBaLVsNS3S4NZ6fhb1VPK+CWkUMXCPP1MGcZUWdrT1OE9
NNNvMVq0xSxFv9RdTftnXZufVin5tFUVn7Imvaoyro2cD13rXUT4jh8eqxV5IDPlX6pIbZkaMVly
dktu1+cJx0taBhujXs+LoTdfxjWQmCguyrzdKf7V7POupIb/ChaPqUHDiiBJN3o5aliS9W5vsC9s
51BvUUaOYjzZ8UDcNaqr0i/mjdsK3J1ifjBndvYifhsH/CqjNbpYq5piC3Z5n8NjDTN5S/2vTEZd
Af5EStPEFkrY7FVG3oYA+I/qEP4tLjCOnYbcrJenEktga4Iu5qIOU7WSaqrGgc2EHrHh9QNU9hmy
XDUdUYUic8NwRRqxTypiCUT7Ryvn/iikxbKUfUZmulDIOAFPlVX/JAFs3hlu+zAGmXGm0dg5Pm9W
5spgRrltHZv5KgXSbZYPxyb7HNuOhJWZKPA4vpWL358HqBzDUIljghJhojoKNdPvtn1bXCKJdIkD
ZLuw0zZD0O0IGJGTT35cCgeXJixf8zhijwlOLRPjDyUcaYPl5uK52SmHezyPL7lJ+ZfEtGK99HQr
PkEGC/ZRBNTFugXPoVjhaGSpxucof1xq7qwhCEYnyjDeJ8xLlgEmDKaza9feDUzjpirG9JEwuLCS
ZgLJZeSelTUEyLMvo7s5UI3QWFO3Vj9K2+tOhYYEFdgdm0NJuspqe5vWzJVXP/1cR9vdD2tD2mfj
28euyn4veh5sEctd1nRenwkVPGq85Rz5wEXY3ATsW6ahL3dmaV1wepP2XIm7rlnppci6gA002jJd
QDCKCmMLrmKzZnME6cArQqVEsIsImb1NbNJk4KAfWNGMtmiPUjBFYMWOcfm/pGoIF8F6GHtn29hx
RLB8wKJSinKlsM9ZGkQya/xncBmGea95VDUh84DPMo9HfhgsIVqcHkhTkp6p0/gGn0Kfhbcf1wQJ
NWoPWeuUJQapYF7aS2V9dO1c3u2n4GXVNePaSr8la6dXI4uCUH3G6uIs2tzYWJlmXJY0C5seEC/+
kksj5X01WuVd6ZfvVmuW+KSac+k/Oswdb44/P1KUTGfDsE0oRW4ZGksXHyqTGDtnQLiFZm1jNFlx
bkzjgXzDBYJ1f5QFB6HOiKAiv3jvG4O8WuRmiGmGY1tB0m/wgtS61T7pU/2hZRX5b9VJjslomi3/
XFr9b2Jif7d6Pt/1qHoouNa6NTbRunE24P3/oYE6PiiVTMb4AvbHsZzgWszTCYVtEM4L4oGM5dem
iyr5ZSA0cDL9car8lR/mPvU4I1m//6ma5arsJkPNXDAZLFp1m2ysKc5epxn6N2K+V9FTSk0NuKTF
/hxLwwyZXJTb1vDl4HCPeHF+WBoELMC0Lq6pM8PBX3OCrbUgPCIDQdrAleUFsYPLJNc7KFlOP2lg
ugGIP8ROehbL+qp+3ciTd0bpYp0Avd3SyDdhKEdHVVYmMcnAg4c2YS2Y4RYJAABGiwAfdQ3vQck7
xaI8OXSEwO48D6dnbWckNGVUDi0QdgiRh6xJ0ltAUxlGgfYrBnnNABrasHAK/5A7Gbe7h7pOiXZc
9OoMM5FCRBq46S/Yclmuxy/VulI+qjbaLl1EZwgznBTUnK45T8mS1A9W3O7LeckOeLK5y+uMsmxI
QiXhmSXzbuSZtfwdhxBjeCkDiGfktcACau3fFMhcNOQWG9qXDjtogIiuURum0cJcnusc9HSyV6+X
CYrs5zzUR3WXYVAIS6NHzYM4A4Sd2GQ2E3kF0lh8dixWr238HJtmeapbCtWhja2dI9Ceqk+nQl6X
JnP/9eoOI6dIlqU39TZzpLF5q1lokKdN6ouS8dQdqZOy3JyAeuxFgbDB60lwJN90azsE40lHZZdU
zlYfjXI7uz+xBMZbHt4hxEBz+3JcDnQthO5IjRcOHBYm0vYVh2i5q51YeHdgw53h0aOhd6xQqR9T
u3pKYFLdUfUNTjBg9CdKOXfsn31idme8tFQC9IFFZm+9lHJT1VJITQCgb6xcJC+MxzYDX/otJkJw
Hll32IvlVJvYm83tBLJnrMkCqXovv2LZIdTYJlPVIIySPqE+oGJOvmUBg3BB1luVFFEY2dFNvVdq
/ij0bkWryK+pPDu+QTSMj6YssmVZpq4LNeuakd/TtvVHiH+SD9KhDdBOxTwGRz0yv2w984JZQpTB
fPU6feu0jf3gTjEy8ZYNSGm3vwBVpGctYSMmYzxycJzzGHOupsYnMRHO3XSQy9Re/27kmB28gH27
HRSfQ87COrIv6vaP7WnZVWP7nAp3vHarxhpO6oLVK9FyXYRQqVcIX7RqzARdP7i3tndVrCijLOKN
HUQ30cbPSvblL857VzjLJpHKPNRxcFjB7VnWWQG6ZkaXZxgiLxP6+FPazA8aC30288mvLB2Omb6E
XT/rD7mH4VBSJ4jIHghhyopjFrB+lReLmknZDEz6Pn9I2IryWZPQYs7FJTfmA3bMcuuO1hOLvPc+
MhPqU7R/cbC0+8ggdr1Pq2dlG3GlhSV1Ftg9ukOLEPGZWSsRB1YOvQS4O8rBppI6b789M5GoQKpW
3IoHgc1JRq1dBrOdH9jUv85uGl9Gh4Z+rsXJ0JrxoOXOfFKIhNyOYHDlyZsSpM9EQoTR4Hlb1+4C
JClTsGVz3uyiqbYODJ4n4nIcBiHSlMVEoz6ugfVEhmNNM5BMfAVOsdUaBsx9tOwHa0EOQUQnSBq5
+xnTdVNy9RBXVqFmwYWj7sTEJJLamhioVxqCBlwqv0nPI+BR6KGghb+2tDA5smHAD1ijLHjI5Ogx
cBklkjcRnyIGiSE5Eupc0WP7Vun2Jc4LjW6UF7y3CWhiNnBZIggbUBPetTohGHBZbgooomrMyqfr
Tp1UOkNYknnrneDihlELCzC4v6+LLQpq/+ii6Bp5h81irr+1EkgyLuNLOop57wvCOkqtYZyXWp+0
fG9lx89oMDjKHSDBu8m08xv9nQFFoX1uop5GdTK/jgF3DnBMUno+EIVB+EPGNZv7pRsaDS/6k6z7
wiQ2JzZ/RX0ZU1YDLi83G2KOgQxhxOxNjwVSwm3PTBacXGwf3UhOkaVLwUAtQ6jLPRfcR2lOo26y
t0gl7B/8MjuVfn4NMtMKK/qgcXS6L0XzMFrFIZFveTXSgk9n9eqo2XqVtahg0o86onlc6uyCe6x+
oL36B2Tr/zdAtuCsuGyaTB2owd/ImAUJ1cE86NyGVb/H5E9ZknwYck2Tg3c8g8GXLBl1+SusHqs8
efGj3+ff362UwBWJbioBClfZN83T4iPW9SNaK30TgTDC8WL+SEvuRj0W7j6Bj8rIv6DHWnNzQ+Y8
6xCnuxdLmV9t/R+dzAqf9/fJJ0hFaEQ+ybh4xP86aLSHwjUmh5DQ2fS+4yrDbFCsJ33yXzODiwqY
KYmgOuNYf4XdbOn5itrJvqn1dxawZIE2cNYqt2P5lttnzafu8ToNj3uWn2a7P8wI0556VLJ4PUHQ
dklx0FjFD97ZFSjllsE5LQmcwzaNT6qG8N35qeSCkn8G6JrSv+rdJXVMFAjMiHay2YlpDMy2fGb2
aJyGsrpwadYkHsspKR2Pzjac7E9XA67tPqz2iOABX7kjt8y6KCnn7oUXMW1YsmqvaXq2Ray3Kcp+
DFtBiOAQj+0lr6wjgCXMHjIooYaBBdVSxnP1SDxmVucM8LiD3DF/mnttWxM1qkyLAqbgue3dV20J
jiZy+mMQt/W2t0Zy5qXbwkfM6EToToPxpyWZhnnCj9/uFmOjiz66zsBA00c8omUwPU8YIxEldrsm
QEIe5/XVTKZ8b8lqx6LsaUyz3BCxG29Eh1iLLY3AjpmKTe8vt2RKXeR9tfOA+w+dDBqa4+g7v/Hc
ouaW9WqRNbiQ4TkZSE+2ZO5mu8UgaoXoEG49OzQtsm5t6s6DAAGLjdxFlVd6e11QcMd2xNag6Pf1
ZH0NBlOJixwWCAy5vWvr+TuSjH8KyjLl6PtvTyxZ5Kx02Avx+Pl/f2JLjqGUuekXZYfRc8mIbU32
szZS6BMLfzC6GXEfX0ouQfSJlFOr79ZAENPL0WmNNnOjez1UsdG4ZrMIC1KEaK30aDNkwWdBq7CD
kNPu//vuw/p7iiVnn8+WgXZBQg8gI0qizP/hQ3D/k7BhQixTPLPEG919tAhq6mB56DEHFb3fvpQ2
1c2o0QdygcxbuunDWqPmA4rGs09DxYOmXbqOYOhijj+1tQDB5WAa9dm0YUnDbVZAUwIf7x1is32O
ssw7Jt5J7Qf8HiQ3GUAuanS4TpY9b9hK8yqt57Rhp9+mQMj0BiPVlw7dLX4S9D4g02ZmTdr94yAh
XYi4ZNmFR7cgC5sC7bi0aX217Z+m1tz9uPxuTvnCgDx+y0z/J0kqTO0X9mHjwElQUAzteNbDvAmM
bdPDrSOsI/2XS6GKC8x4wQx5k0C1NsAYWfFBrWRcKZte5dpQf+J7TIWP6w6OkL24BSPyb7XL8nbp
J1T87h8WrExwl1+YJyvmZcCp8/esnWh7TsrEpIYiMUDIOkcDLKfQh6EJEsS+T24wH9WSN5MQLat5
L3iT905Xebiaz2ZAFSRxdkxL8QlKSNRa4ehBsvjVIsxtfmbKh3dGrt6yASXwhNpdUtbi1ECMnXXl
ZhosqhGJb1UjyEYqeiRSsQ84fqpsYnbQVM1mHbRPa7K8S20l3i5O/tSx9yOLo5Mo0HtQIM4PK22D
gQn2a7iemwBmF7SUttO9Jzl0UFVXO1Lu47WMqvKcGap0x09oLzd2kz6rDXpmSsxHrW+NyfM2UAcQ
RkzMZ1mB0poo3l/1xnAqPRe+j7wgTfdsLxJUHtZyGcgNaxhOHazEfRrB3x9VA9tbB9MkIPyrjWqI
q0P525EpeU+4AHWQrZHO7kJapfIyQ1lQyD0RodvZ1IVoO7hu6+SsfnXrtUycOvGaNOdq4HeAsbtZ
Bt09BRWaH1wDK4rxkBUUg5UkKgkzsGll0tSgP4D474grxJYzAVTTCaUnN680uTYd1hvWt08WSxXQ
IcVzvDLeUukVAAasrWuV2NMbfBL91fDy4MALdFOJFRmzHsqPFYZmB3CD4/4rACCT4gDPQIv/9Roi
TIgHlGdr41NdoQnIMzTi+jjv2gAsiXJddoNFNq+IfsQrmF80pCi0dA/3UtTh8uqM5KFdRwIfglfI
D/8G2UeSgDYPjra1YwyCqvp37eSycEUdtEqgqmUYgMziq1FVD4EacepgY3dNMRLGLRmiOgPu2k6l
WE/+hhFTGycm2UBOzGw9gl0SDQ/RwFEaueS55Vpwn+MUB743iWNvlc/titJ1raI3PaY17AssBL0b
3eIBrRC7HDzVor5Udf9bmxdEdL6HiSxbGOj7WIm3gqnQndw8Lq5W11490X8m3ZxfenwBqhYIdByS
IzSahyTuf6QBSeeqaifE9KTPhvlcOdUbgM0EUFEb7Fyp2+ss3JPOwNObFB2yLcGsM9YxifXoxFYS
5sMkq4ed18I/LsVwi6vkVM+d8wLG5NBkcvjY2GhI2R7+EzdGIT7+encFFhnBtuNYtiOTBP96/K+N
OcHk5XkdAGPgXGR8my+28WDoZbsT2P3pK4L+UMotR5OtPxMk/K8ugzbgatN5ammq4pTBlcOtH2Mt
ejVAZGo9RMW1LA36m0y/5Jb94Wnznv69PveoZHlLkXxW9hFyFLyAnOYhsNPof9g7k+W4kW3L/kvN
cQ2NO+CYRt+QDFKUSEoTN6oh+r7H178F8JXVzbxWlfbmNVGaUmJmBBr34+fsvfZOYpTYESmL0oss
jZPhdqjRcvnNMH4EUSR3NBM8YC2kBOe0WY6lF6Brzh56MhhurU25kszepS04tXiTsk5RAtxj6Xgl
oRDQJbx6Wwad2McZU5jF4LT+oVi0nEGf1Jeyy74MAwLMcHnuHedbORjppxsIB+AlNeh+NqERLxDJ
9DjExauYOaatPQIvw5dikEnMJG9rRe6PFYSBrCDfaQFPSn5h2jzvV+szmZV6X2Nc9opgOq7rybCA
E9YmfrckWdv+reEovCUYFO/byJSg8Ug5o7yvYEFibGi2zpTUu7XNQiCg5uCZ7jIEXHqOHsi16z7X
dydvsqvUxLTZRffNj8v+6ulfnfWtStg8Itk7sGo2Pe5+NEzgbW/5UtSJRTG6akUK6IClTdulpVNX
N/PrGPTV1qpLjC9GcCDPZC0gV6AhlPXuOonwaR0/rhNUo+yHvW0kZ1/4P0t8h4RhkXAIBpJJl07v
5URXv2Na/inAmbqk2drNalBt0YAynwwk/lQkOXmSdcdA1Lx7i15nbdEFA95L1Q1nm6X+QbvlvClC
nR5rszjMoXxk/kvrMaLxS2MfcUk0kCiyOCRRwNGKdZy7ynSGjbf4SZux/z3WEVqOwPq0E8726G6d
uV60riEfJqIdQZzyb6odJhGawmFwugLAzWEeyB3XNjnIWZVDGi7d5DNy/v9Hbv1T5BYxWf/3yC3S
Zt/z3+9/CdziBz4Dtwz3X6bJ8dhXnvDonQFD/F//HbnF+PhfWK3JuRLKdZEpLZmyy2xnydyS/3KU
kC71vAmhzFL81P/O3LL+xV9FJWTaliAz05P/k8ytv3HTJckbS7WNvY3/B1hE8bdDg5/RP/ebFuq/
MvJnOKKPYzinxxkmOPhTRyLcoFE7RxVIBrtCxemW0QMBY3+CLF0QMfIyeJM+BkZHXewCo2wcXozA
z4ZjVP+DqutvWQfLh/U8x7WFJfnmhB387ZCg0szEW5CAJRmTG212ZIhhejEbJbEQAUgZu4RuTjw+
DmHq4bCY6JzjLSEt5HHUMCT69kl7kdi1rfixfq/O6OytZ0ICNCz7NAfuY1A29N/5pyTlU8aJ2Bja
cq5kAIqdn6GBImG7O+rqZOajvNIg2VdGho97gYl1HFfiJj8z7bn5Dj1qzuXlQRvRR0O6N0z9dpky
MWbf2AOvt9LwQQvpbIc4++Mu61PtDt1pXbcq994eGbRYKg2uUajhBFr1K9NwCNFEnBFyaPtfcG74
p9kk4aBp7R9+MkFICJ2nHoPQOQA+k1Ve8YD9o0pA//rVVG6aaXDvSOMOGFNWajflCfJpj/FbR5Hi
yFJeSTSXV7fK7u0aG5qOJiI3EX6fhxCnYUmq53gyEuG9NFP+wxyTS9/6kqRaNrwqqVmydPg/I+Kt
N10J0/WlJRHJYr74a2lQj6Fn+Ak33UK1u4HmCzaJeQT0haC5rr/YJYQLUoMuunLLK4NyBlkOCGEG
DVsVuvFJLwV1ntRvZhjIa8tXyeYqPAOVv0XjZN9xTkSp6+k7pjv/WNr85VT+3x/fBWyG4t1G4Pc3
JWKlwjCBjATIyHKac5Hm84Mn4+gBdzhHaklvIRKg9OEyTf0T2jY4FCopD57hPqwTjxjfLU4siNMd
+3pVEA9G1Ok/QdhYT/6td/D5KRFmmuBRTelS8//1ImOXricb9xDhlfOjUeXA7anVEXeTlTHZ0Xk0
38meti8cDCOUNOfcquVVl2760Fa01Bs4y2nQfsXn8JAyebs6WrSnf1tVHz+LwX8PSvvPpYqkFlbK
5cU36TfKv31Gz4xVRW1TMH4OrQMn53fZZRoklZnctd7Chl8acyOvJEED4QFmPl4oD1E4Bvr1Uk4J
fCiFRyCK0/YYVE+2g2Mod+p/6Gas4tn/U81yNZUraYwqwvc8NLbmcrX/rZkB/j9wfGvEMym8j2oo
nW86vJew6qx04Kzc7fIJYoaI05fF8rdb4nmKCU94MIDnD7AUR1ZjwyAoQEAr94811x/S6Wl2kIlF
6LHTdjex4PKWmzDYyzrU+8u5Gup73MKJbQj+AOdWRA9Rju4mVMFXE/C5qZ3mSNsLL3pJ15BzJRzW
JeU2C7PHNOmmQy6Gb+BkGZgng3zMlvZi4ZysDsmi+pCB131pQjj/UsTyGtoYcNPtaGCi+Ic7vcBA
/+P68bb7xCAse+bfXnliPBinLDQq9HnVMYVOe1URBf26ZpsDSxuIzG/gwGmVp9UpY9RVJq66FCLI
TqakoThbg78Xh6Y2pod/+HCLheJvH05Yy45pS1uYpvf3HdM3MBPjhN7mpdmenJxTc8dOvWGxvVN5
z5Yzjr9c/GO7kAS7MrtM4J5nUuo2zAHFuQ+Go2jAx0VGxfnLAU3Y0+u/9THgx//3R1171P/xUZET
89KgluUj//U5pP06xc6o2bqb4PfQcM3yXsDqsfM85f0Y31B84GSzqUPjtjd/rokM4yTo34Rc5KIa
jUNdhAxB1c6Pa5ziuXPJaxOC7Jy+Bp2f/sMOby2f6G+fGHcdDhZKH1rv4m/nQMeoDY1FPt8WORJF
9uD0jE0Dxa1163OLUHuTlgWstIOaPIb8wlOM2ZL2fkrwcf/D1VtW5r9+FmUJQaKS6duORSLeX68e
hj4kKoHJcL8zvE2V1dFttpPpTNfrZf1d25n21Rjjk1tOE045i6wNab7IBCbP+vZlMv0YpljvYk2O
aSpSukMmCkdzglOBZKC7BgplXVSrXeda3mGojJPAIvsPV5Ul5z/fKLLL2EFt22dl8v8eFiQRjiuX
Fguy6YKMdMbs5KLKyyTMsx1ipojQcQLfAB0UtzZJA6a82hK8nouha1xWGKed39IgYL6IR3LjDDLZ
QtIpDwjrbJwlW7dC9JZOxDd3HblXAb0K0yofhzI7lxyEVenb1x657rn0qxIhMHVX2rLPQSnG2pIg
bGuWysOJom9S0VWdYvEryGJ6hKn3fYCVRzGV7yv3vak1BncNEykcg5/25ERowLwzDccv/jyrm2iR
HKdF/F6K8BdtM+JoVE6FE3Z36wmZkSm5pyBsHpqYJRfCMnCwgfaWZNB2MKoJR0Tr3WuV0bbjJXA9
o/xe+Pn3uC/CPSHKCQi26Lkaia1LidLc1JJ4ZnoFfjnI64RW+wG+PvlI9r2RLF4qmj68mwcCf8rd
EGWY+QdswXWRPK8F6jAF0UOsm5vHrsLgPHoNkVme/Mh6JWrGYDjDDCNYTITrBYpmuvqqL+4T3zoB
m4VebxKtRaeD6BcoIyvhasiTd+beoCxL4yYAH3m0Tk8k21AGZt6Ts3SZPb/6xXcIz/M84kQZyRzQ
DJyzNn/LyDZh4MrUd73FCh8wlS7hD4plLizyn+snGQb3Hs4zHGGqQ5Rb+y4Fa1nJ/KcQxvhYGAAp
W8Q8GHeAmfiuByptll+Zr3dX2ozwTrFAae55Fum7db0ZCZLZJbr66rSZuYhcYT4iD7aPhg8Au5jp
NCg4khir6xP0THgVsohJjOU/T0gDsNChZ3KxbKRxNT0vyKBd2mYvkU1nqIrAVohR4oWmtzRpz3nu
ZlQS6XBeIUR82a6jt5+RhLyHXA+ksoVxDv/FPSGxwS5QHzwVRQ9gt8pD0mSAgtYQIKmsbQGkhcSK
hgC9sTr7kzYOZRaDAqnVqXOciLHCyM1gjDaOEA2Nsgneho/KK4OtyZtxXOmOPUhC3EbZrjNQMELX
udICh0Pt0sTTCsp6rqbymNWxOGPQg+enHa5t9cvr6Xhs8RGZbsRJQFq/1ioyRnrF2ubsSvKKQV8M
UMgPVVbkC3CFDzOrn1ZDPtL6kGtdF8+uqQ5hZcnrTIrHeuenxL2UGpOMGu7ngDRZNkX6WXj6kXy6
8oopkBdkbkPQnA6cpeUIaYRAEoJMHgc1vdpVbyLTsm51OnrnTPu/MRROG7dAi12HsbtPQs5ok5P3
h859a0X2rSiRjziN+mLFk3dj2rP0qnGS5Mf16peCgPQyyzdgnOtj49T6WVXFezL3DwUK7E3peTU0
b7JZ/BJTnqo9aJaQQILZcy5xiXgQfawJAcYgQC776pTWixXTtF+fPwQQX/3BFEyenHSTg0DcptiU
j06g6XwhH22i6jKoxRdhlbcx2Gdx91ol3gdnhzuobTlwULD4htqTeTeSby/dnSwDqlAiHy+fV2d0
e9SWTDSgj8GjFfaLTVzcLT2D/MsOSRg9rK8pmhTSrWWdMLUxmTwQyTds+0HOV/9XFZmbdozic2TP
Yg87ER4OTMml+F2Gg9fORAKACgR38VQ8O0rtqzxzvkyNesAoOT6mTbakQGIDtzXPclhXCaqzAaFc
9nO9/OtKNmv30C+BIF6pTd40/diBmaAV3jNx0OC+Nq0GamMjcrhHYDHEIFZZLuMUQPryELm+Jlm5
KQ+fLzM66OyhKVE5uDzA9NIPOaleRUaE5rKN1Mt5FqT6ujrDEDuQl6z2cRP/WNSSt5ittV3ORk2Q
PXTmhGjGxzSti0ScaWAK02eq1xAys+y4nkTcaNvTmZkiHnyXzZtDZHcGegZfyEFnh8bC1RG2X0JP
LlU1dQhZen2QM4ZWTjc3n01wm4LiPswEQn2SXCMU0qdawiKqIvu08rXXF0k6sNAcQXi2CI9eDaKg
9IwLoqMmneQ1Gqxo51o1bv6knvbrj3H4EBu/L7xjAw9pr4KOOL7DFMSsK0Q7nVWUfkyxtRcJcSKc
pdb9d90x3RK9WQ9oSE1+thPzmF8iRcfDo61otEzq0cXvADIzxok1CBwJ/VJFz5hDmdeta2o3flnb
r6NGjBrwmJNSiq+V4elX1dbZczb9itFz6GKKXyI5f00aymq5GAHw4NhQ5i0kPCXcIqwkXcb0FNM0
p9JIcbJaRQADzWkTNhhznkeITD36vuJuSjr/FkcvdjD49/1IUnIltf3kvQm7TZn40mGy+sHcWAEy
ybKBMmSY1g61BHu7XqSHCTYpLzfGje9V3L8lcbOJxHsQpmi9KwA3fjyP9xHqgzOOQ+S/jv8rMsvh
4PLa2CiD3XDWe8dBuLWutYGIgDuhFkemVuiTBFlUI2CG+guCQ6Y9NfJ6q3oEr5gN0PBVuT7GKWMB
izURaI04ZT4L+zhYBAuX+KVFk5XndHmFvMw+jeGoDpXnw+6y+KYu2quxNDRRDTPlTFJSBnUERgYx
eH5u8gD8iTij4J60umhnKA0S/Jj69rsRm/LZrdMPJ0PviTohyc3+MwlsPaGvT4TkBa6Rud5xhShm
/OZMuEVyUQExS4XDQcXFEt9m+FPZKaZzB/6TbnL9Kyp6PFmIqvZQ13psDtMbWg8bksd8m8ikO67/
9bUJUADNJs+MMMVCUxqWI3lQg3VMlILr3QX4AIyJUG/6XXtoHt8Lz+tPQicnZx6JD+/G9gs4e5Pn
dpkA+oBvSJTaC1bno1TnIYrjrRWyXq/7JDm+0bWHxpKO8lzljX0nZIOIJR7OZRKHz3NF+mhDiFye
CUTAdfDDBGBGIlfy2qWsJWlDdZ24OUZKm14kJLYnqa3wALoI6kJKihlUWHgSiMJISN77gtRIWyGC
1BBMhzZ2DglciU1n58kNFMoQPDM5dhDjIO6yXfdl3bIN69320eHR3EWDkC0bapUjs9TZtgvm6IAH
2vucY62vb6KCGTnsdFohxm645IkuR3yHsbyEEbIppR/iRLKJDQfejm4lwnDaWkBPlurZ5S3voTEe
0EmR5e1Y1bkAkneDvXd15wD50XwrZja2MCProygkS9FSrIR6kAfFAGKjHd+4/1y3qzn8wI5XbohY
rjB/eaTgTlOyXxdi0xcagkr3UDeslmtIzrKmrsdDlCMfDua4+2LJ3yPUaP/ZYvVROmALQEPpM8qU
bvQE+xvkGSmySzHmWurVh1EIzglJskw5NDj53VhgMuzBshCgSitCD4/rHuw0TY3iyEm26+Ykp35v
kwV+nBvvjObGP7T2HhVkfS2iR52a2f36ERn733G8Yn5jTrel4ZoUxdXWEEL8pplxaDXVGWDQ+u43
aP8P2ExQqFkC/37Sfh2mJ5t+6INyCZZICEJbFpK1NbM+7kXdyR0I6D1nVjpJQwimXmy8kDIKQ3j9
kM/RvV62jLYLblnZAL/7thY2gGySi7aL30CGTBqQ0aNHv/EsO1Tq/UiktRVOOFEzcgXTgmSIrqnv
+3J+MVRanaF1bkKnvwTaYDou0kPO87BthUQfqaBd51ZeHtYbUMXTpuoZ/Vlm4uwyC1o7qPlgb8Xl
aS13VyrANBXHRpvMyvKKRjXN57YX9KItF3M9fWheAhTujJ776Dw0SDIrZ0FEMFNqSJ+CfvarnPHJ
byHYg8amZYRRL83fxCxhpQZfp76+ggrW30Yd3VuT+CpG/cMIvPBQ0JqyYKKG+BL7XnzB9A2lsOnA
XQIh2NGi06ZT3mO9Rp498SYF3LKBRv1GDH68FwB494yFN577w66oWFGABDepvlYVBi0OHkcbkvKm
raoPmaChyZnHbCeXUDmnb0nF42gWNqBwGI1tLbP+VTSYJ2e3PHP6gZNO4tohZ+xB+IZ3cLq+PtQR
8mVkYpsOi9Bg72NzLLaO9b1rXRr9RdLtVkSZkddbGZcOVAg8m7GTl7sABUvCyRHZHD+Swo4dsYY9
p220BVsSnU0Np0qZ4yvhgM1OKPsNPzzGG0fEe8ijvh1QOvZEaAI6kZyMJpoLvGjPeQM1A5gkcRXy
p6woKys9uYhCQLzbfb5P3IokJheV+uhUr6HOw0tfImXINNFwpeccqfbShTtwgXnF9CS+s6M/hXNN
EdtuG5sfNiK32sqTl8bqoDgmBlGlOfgnclP5i2exl5usGaB8F8EPRFwfYuyba9SNNF1BHvJO+Cit
F0O/tezPjmQH1BGwNLxAWUe4s/BcrB/IkMEPbtw6K/ctWQehCO4y23DuptSlN8oxvbR0si3kxFCk
qoG8zPa8tVBbtMkXGhcfcVEgyZ+aHnRkptHwRIAFFpNAoAh0AnbtZ9a7UhNsBWwsSvQGZjL/exhP
1HNRNG3rWp4Gp+apq6MDLm50JQMFqzN0VzdXwKnBtnYc1CEutRsRN98Tc9iNI75QRSQBYX3Rd7c3
X7xltMPRSlO00PM/tzl5wfaCoS9ChzyQxGej5Mzf4h2vZyW29Ry+Ag87Qn+ZTnOVHvAN/YyiR1H3
KLgNzLOe4BntoaCfnIYMOP44h+Nxqgrz6oaetcuasMJzGiFILT447SZXVMSHOs5vZNdKDC7RnxWw
MqT+tkvKdjOaxFyOmY/rNaW9AYcztSW3w5p+GL2fUugiZ5bhsHXcGBCK5O8e+cC7vlXX3Arv057+
riqPY4D7iHYsh/ngdeC7TDEDgELAausiwKgtBw3xZZZbCT0eCl15iYYP4ruPbl0/AZrcZhQOm9Yu
BE755Brew5i5syzDvKO3/Oz6SOv9czizSnTZ/OGNy6Ld6RGilnz2fH2ReZKeO8WNqZLuHFeoorzw
d1uZiFloEtlQaTB6E1MgCpoGten/HKT4VhFyufV69VpiJcUQvpfpdylLmnm5/96l+iVwOrpWSp91
RghwClGZWumb2y4BPfP41VT2o8+mpLP4iQLzPiqCn5MvYF4M/qXqCI4wSwjgFso5MsGwRXnmYVZh
s+00ypyiU3yoXL6MVgzjsDv0HsemMUlvOiw/2LpvSYZ8nP6Ryy7c5BsbVqbouFdZQjsb/WwSFk/h
HGokmT5u0BE5HayMnZuYuCXs5qX1C8CxfMciFXqXZVjawfY7O4i9mzQaqi32FzQDdvVuY3/eMzJY
wnSi5yxHm5jUg7GQZAg8CajKQqFeyKNblNnkAkUjpkWUv1qR2RTe1Tr5ED58lzm2nus4PLAGn1v8
QvfFpH53rgMgC2ko5pb8I0hsQFNYZnaFbEgutBE38jRrhArAFiPTeGbaRuwdYAg0shMeHby0dl0/
QOA/z0HqIsCnmim9UqJgwVdDDGM6Z96uFYjHjeTNqWykOEVJue4PbOKUCVkxvU6jmIhCS3flLNxT
mYOqHq1yw+jDSD7qZSlTQ8424CK6a7vigbtNS5bDKyWKFSOokJiXiBYZ16NiCWFMK3x+wyWmE7HR
rYLfk8073ehvTOSRdVbRIclSa1+0aPPCfrrmOnYoSktu4Fy+uZ3oTpTvH7aNy6SKWSBde2/Gx8Kr
fxSDffEjcOpzUp3NRjPH4ayM76GY8A+PxzwZesjLYt7UWXBLbO8S2ayznafeQHqbDFsjWMPkldTW
uXGcR+qNAZ47liYKyYvvhWTFTc49fWbSRXKTomQaMC0lMFhSZtxF9QhrltN7hmAcnlu0tUc2/Lol
hwVgCot3/iH6FuYcwk96NeTU5dsOWvaem0gQcWecUlS4rNHDc+phpfHVVOxKuoaAB86cwYu7vhhJ
S+YUxaUpWd5aTJHktOCIlfLYy45lEOBD4GtcXH3/MyabBStVf+mxg26y9gt9bITZ7QlGS8ITz5E7
ce2DCHq0QVH9ZvOuJoFdXLw2yk+m556M8gm903wiqvvD661dMZXvU1x+rdvoAy0++QIk+V1sYwmT
9llJKtsk/8u02IpSWe5r8YfOZvRUeNLbEtXpYSAaIgwxMbivC72+pVA3CD2K3fdMsaINhf3FjHDg
qfYDdcGPdiCsu7dqYmZcRnaCbOOMvKntqI32OnTVdBnzb36k46sOb6aPdYE+8bwfGwjoRvpjbrNg
J1G+7lw9dlt3bI/EvI5Q8iwyjhO7Q6uuWT5sm514uiZVgrIdm8RoDRy25fDEXhmQrytfGkkKQO/2
FFKZvFSoNymGWV0E8/IpaO9KZUJI8/jUEnA21/3gBvM1UdOfYX4zzEqdEWg/T/oyowPYywEdZQtf
g4clAkgZpteO5sCAUOCQpCYe3qsHL+4uQyC8oY1xbwjKGje3QUAbgsmqfGHkkcL1wpsdtfOdAC5e
GXmLRT6eyDQQyV6LnCAtc957blpyweytZdQEMgykLBWgzzdI2A9kMz314ub2WJn7n0nY/gls8TTl
vU36snrt4JzsBtG/F+41d1nfiqgjHgqz7MmewJYH9m6sA/OgShTcru8yOTRNnKWb5FYUTvngG8NC
vMQH6TbAnFxq5q39pbA0sFimGDvDsMgX4kC1j0l52slbyO7P/BjAOb0x/z6sQZTKMMT27Tf7JAdf
MVaueSnD+jeJRvOBRvFjVpXj1fe9JzwG2KlqKHCD8SUpI7kpK/HRdRQcOgmwV6BXL7z5nbLppmM7
JTG8ehUDKR9Z3JLl0hd/aq8ZKdlNIhJxuOVkrXjdQPFipPIY955FO2Rwzynsm91Qm+9xp+ej4VX3
at4attwhTU/JfKE9AongvVRnbRH/hcGMtTswCaNNEK6/B2WGVFi1kPTNHuApJScUdoUStkhPoG1/
zZX9DEyXckZTDwU0AZpAslixXntB89I3tPnC53isLoICDER1ueP8T2pHBV8PPhMW0zJi1SoW+Enl
ID62OCcQL0jakt5PCSWrzpL+0rnZbUzjbJfyImAI+h6G0Zk4620FBhRV+iMzmW9WOJaXgmDuvkT0
79lzjSYPLbhDJOEuIbiXmYBbHy01OLuqr72vcynlpQgjVJHLbxmUGg+hqp7WP2S07D+3MYCUiuwJ
z8zPXhrOj+vfrAucn2Q2NKTVwCGCByIem+WXOunJ1SlEfYp733l0/Fk8os4MDpXV7EeSPLDxpN7X
fAiHHVjxIYooFcllpxWMt+3zHGumLHG+d+97zmHR+Ncq7i4szgMmFTL43GTRiWitTw39wi3pC/th
JvixV4coDsTZnsq30Mv9A0sV2ksXezH5Jgn7L4zFGB7AeqrvJnVMsnK46U56mybHEK2ckkdizLOz
lbzV7bjHGpw/+j3WZiudhgMyyeaWO+rwqSpgQg/EEREnS9I0ohnN4tFf3H7VMSFZe5c0ldyz5qhx
cdrOyI+mCj92YZPg3S9ZK8nsE3XBv/pUO2XvkYPznhI34Qgz98ehcoaDNVMRg+bwEy4isW+oUwaQ
D7NoSU1iRkOiTSJOc/anJXDsGxvTqj1bjv/Z6FDK6LQ6+CUKJvx6+XGw5u99zLemNccp7Z1jlNww
8knpPgxM7YvxmvSjPDhTgFU3WEIeXHbq5ndQRza1kweSdAyo4MPpPLfk+OUVRV6u++juZEdKnl2Y
NBsYB39m22HH6OpmH7QU4kXH8igSK78LjbzbeGTkXhqXjy8yM9xHQIUe7doINmboNhDNv2CGVQR7
osJL2/YbxVuEx2gPgMNGdhPf8nSKXtT4yoGACRgWawZZ8T0w0d8QdYM9qLA3Aznqk9PybK9tpSX/
LAmClyRya9CqNk7VyL4Es/2NrDz/oazC6uj68R8yz8adkerFdN0RMjW+Ko2sbe2a4I4R2zFEA4/n
k3mb9gMSo7r7tQ8/uUSAWEXondd+xNr1ySPUKJ6Ox6MQZLQhksuI+TEfisbheCmjcxAKBoBLR9vK
Gh5hW1u3JgHnz9kBob2VnUorGPkUQ/n52AYhZ4dBEH82GEivl3RGu3uLO7+GKuE9cI707mc2cYrR
iHr64JOFMWXOLvWD5mhUDNtmp2RL0B8+rfVrzugwYM5NmlRYBxOGZMVTYPQpZt22PYSo+MDgc/4P
hgmTcxJeSvLf0+VhZjA3PsICeSNc6Kt2FanI84TpX6gPWt+HeZHqr4O6EhTgIUUzUNl5fKBCYp9c
WqAKexznWMobdHq/UTWBE6MyR6nDSJxwCwYHCTu69r1zGtGlTruO6MBm5CkOnxX2lQ3eCOJ7O0Dc
0qSNsX5r6mYIR0wFYT6m+6J0433rzxgsyoaXEL1fKVXH1cPLuPx/ZAwgpiXehYlGSkafQzdjGxM4
tW2inpiqRahY0Ho9eqG/qYRWp/VJKIfgBZuFvNRMStuo+0IR6Z/aZaLvcz3wPAabcrAYZo0Y6h3Z
2Ad6seOumSkFyKYgCZkFd9vhDd9FJEjAv06o5wEwoZ7IuQXARXSKe84sI7IsJ+a8jlkvuzfzdcQF
KCdIMQrjOiYi1fvTWuZj6Jk9EGioZp6bg1tvlke8Yxta5DjCj4ZdgEml1tOdTObxoMz2tSFuiGkC
7qE2NJ8Es+ZziuNnS6juY4sK8WrW4kHg11e4rSFlGyHpDJC15j4ilqFP3C9LW9QO6xgiD83uzkZM
HjXOR92CuHHHbsJVwBcJNXCHugzvkKt+B+G+0KMn+mFv0Wzbt8lGO950Egfhor+hD1VtirYGOLL0
sHUQSZI3SomPQERwYayT20+4qAwJ1ixIT3oqykNlsInGxZA+ysjtH2DnMElm9fWT+BCLzdr7Y6Jb
bsqZDX0GaoqR/wmr9ogfgB6v9wMj4HQtbExFhfLu6gqlWYKkqh1cwXKeX+Sir/QaJ6ZyIIQBd107
DfG1BU6gVIalveDx8BUJMktSETScbi6hysGd7Z0MalbjPtsDzVJV1b8b1yUnwzVuyql/rw9NN2KY
r4PqG73716DPXvyh93afb0LtQ+EACrav6wBrPS4n0XkPYVQjoYPTED43qY9VLNWvosZYA9LAWpAs
wcZBcHsaaQJsK0e8Ogp6lTSm6kC2cHlonSUqZ0TFFOMD0sss028oSIELhPswY7N1iflA5cb0slAZ
WTXyp81c++q7AaiFrIGiovZpInyObpy5OXzLI+wuSaaGh5sAfmtd6p9Fwiu3NrXzBPEDjLzg5pTz
U+ja7xa174NnRd0lB5r8eZNomlpHaHoWzgbMaMu0UszxV6vt83s3r387TXSKVPp9KBh9C996dsl3
PDuA8w4ki9g4DpW3a4QdPEZt8VuBY16kCtMMT6tG6HOnQjII+3k4EWkORjAw/sRWhWVD2U/oTCbl
0J+MBjQjmYHFkeZAUJdAbFq2ySnqvPv1qwRCAWyhgglMqGdC+QC0q8reJlMMY41m8EnW7VvKu/Zk
SbWfqhwDdIf0OIyMs3IY5veTuB+Txrh6hnovgMqvTwH6LXkl/ezNLuTXgXq+EgliiyT7GfT4epP2
At17oO9Z/cpqLCl9TOBk4zPEHlFPmo75teUOcTX7HCmvQGqDEbjTCDBIVk0gleCAMYI/RUHAiTFt
HE8l39pe3+UOE4qKdCNc7snV9i/rGoRDTiONnCfoj1DUEsxHGzsa/8xD8lG6obOt0IBSdDN2DpFm
kM9kz5u1gls3NKK16z3ToXOaVbe1KCkaA68tJqoNqJBhQzwb8YfQiAEJ5+1psbyRdKzQNbEh1ZG+
N/3pA2NJ8N3kVVp1nmuhtC7z63ZRdtWHpVT/OEyMSnwBEFHpp0yQruuMvDVG3O8aiAEQKXGz+Dm9
2cX65ir6CsDPop3UMeV9Gsi96jBNpWXxhvMNbA/qaOmBvC5l+L1zYdtyfeOWnLGyH3frvcrg1p/C
LjiLUg3MhLOndbmaFylL6OS7vDWsDaOPjuYHU/1cZueA0QkEnQqwth2/rvvIp4AeZZTxw4oi42Ik
8/cZgQIF3eKJWgoDT6qSHvsgbrlvf/cnemqm352GDDBQX0fGSdf+Hb394BIvSekG+dFH3Ye/o87c
1FEHIdCpH0BgJQ+d6/9RrnHuY/HVsAfeeGGji0xKYBV+1cHpDzryFZTAJLDUp16rGUPVrLiD6Jgx
U5kJ3U8vUcKKuyp3V9WeNI0voU/o8EhXBkbGNN46IlkCnjL2Zh4sTF0Hn7NzTDsCYNmP1NB/1vlk
twzty6H+PeL2GQZF38Oo74KSaAmC5x57i2vwqRqioCisGthys+D+bAtsbV9POyc3hnNhBg9+EDaH
1IBvxOkeQe8iWmOPCY5e6d+K4dWeGgftmI0foMZL5zCrhOgCwGUBViDTZgS46IjbhXHU9SZnm2Qi
n2m5CZ1Dv2nwxTfSZDfAter9UAIRDNwGtht/vmyBZGyVAQ0wIjW26311KU0OtaejPeqP4b9YO5Pm
uJFsS/+VttqjDPNg9t5bxDxxJkWJG5hIkZjnwQH8+v7cI80yU9Vd1YteZUoig4wA4H793nO+s9Gs
PL41xTlLz7AzpG2iOowy15YTW7xVo/x8oMxJE/fOnvDNRaieMTyRu0TygnrFCDEU2C5uLJl86SUM
eaoGItiC8+TgdnO8g6pch+gnpiorODfFMKqN2qbeZCegCcZYlDuSflN+i91yL5ZGO6HiuEVn/mJF
eXCIKu3eHjB4RQ6wORtVnC3yeK8utAuS4uJNjGYsudBNcX0wm7laG6ZF5GuAra8yR+CwwNEYLJ9A
ueGoZO1WpTfXBpCMqH7CsxOboJ9yOrsNCkuHArLBYkIljNO0C75XVfE04Lm4LT1kaE03wabx+mrd
T1DTdR7TlOVgkzsNwI8pbXe1U932oQVOgI9RWTeWhtIz1mlx5I131liLwRhwJ3Isq3dAE07ES0fr
lsbfRl29yur5xyIEqGQ1+Uapk+3laaa7cV/yiw4+gT/AUJJNODU0052M2HhZRuIw6+iYjPOs3YJH
OiWjcdQTUpZUrVGCi0Qog2qxJitGBkgp8b1A6bnFUnvpWDKpPn0MQ7o9hDv1qRp5Dh11Gu881KWZ
DDMCj0vthZsebBQSC8OeTw4ZbBx5jQNSioeO3fNk1vVrCns+6Zs3IP83hj1m1y2Xx5vETCQwW4Rg
xZq4sgZDvBpXvTWtG+/VbhZwVtSa6Q/lTJrTxMUMiM6Frkzmiqcgs7XrEYfcNnOdahZIyEjcqVNw
NJT7xskkry240McJ7vz0wclIbgASTcOWQOlNR29UPZEz+d0igDVhOeGN2jGL46Kl7l6t5lHaDpzP
g+5UtH6yD6fibGNTBD5DQLc8nU5sYHQYQ3RCwg/XVl79FBoP+lVISyCXlfVntXKpfYTAX2evV0yp
qWn5wQt5kXrD0YqssG1e/qRvbB2HBoxTN9BjtxKAU2ZEiEo/iJ1aDpQ4l+UL+KQOF82BfzA6H34E
bEwbjk2aeOupD/vDAGVgU1dC2ikNG5VGBxI+Ft8J1oKhu5Q+h2Z4c1N1tLCy4clhEB4XaJ/SiCKk
rPx5m0Q+I8YkQvsZRa8OcdukznEybl3EuNzr1p5Uo9sUHp66k3XIG2bFb0Ub6zGB/Xk9akVaBbkC
1o1oz9fBNhRzSvrhRvmh1EWwGbbSt94GlWee0VCFK9LMOLPziKEi1LZmC7GTOFt3r1l02rywPpI3
/eg10H9iglHDjlmkn0xvhhFbO6WCRYptkl/sb73eYaBgwWLK8+CMDPa27kFSXT9MXdO2fW1immd5
Sb2sJ6GC5LW5Z/QTpznPPHDcqK3e9G4oD1qnWzdFnm5qKXBxcsI8ZW6tnZC+5wymvy0jHMy6xVyo
tMRNMB+tkVa19HvksmL25KldPaluJiBl23T6PK8DLJx5EWUt2sRGnjbB4q6btkkO6CPM1ZRM34II
6T2RC8mB3JAM5QjlyFyKX3nVIJh06PMB3kD56M77PJuKL/ryDlFh/F85B/fMIVkkA8rfsCs/nTxb
CYvZHsOwmXyQ90q+GwIZX+K0n29dxHarihMPpSNQmr77qR4xVxbdcl8hXWKdCOunwjG1xMrTHG7q
Hz4at7N+T02McLghMrZMcVqAs9I2rbeAPPCzGaKUsfZYC040jr+32Kwx73+iz2X2O/GqRPBdCqTL
G6uFV0Uu7UUzLPDpUXuTBD4xZsZHpJGR0A5Md9SOv9BPWE0+Rr9kpiFKkgeHVa28mUKvPVsTKFDd
GIl8r50H5LbPmYA7GE1g0wtkMMh1Efj0bX6/ZOkHQ5j8tmracFcV+YrhCkTKoH5peWJ3oq0CRvHE
zbvWye61mnhtIz3oHFFXkWV8pG5KwwgdNBWfl21yMLCcgXEmkgvt3IowQHxlY+XM3C+AUTAmRb7t
3JzdvArpOUv5t1RkXhcNhzztopvatRsa3+2ckQ3tPHdjeoy8wOEZG0FznPMiq088MZcqdCNYR0vP
jJHbH5lPKGVx00rQbN2MbcYyASVfqoRLSfJTjSF/anfdyBgizjJxgJOWSRR/LjXMUY+5XYS5vxnt
j2IKgzvN7GnGcGTpB2MFx4fZ/lT4e/q27rocOJ9dj4tV+0ehUQfJL4cgyvsqfUMCMq3GOAM4Uv5q
4sGjbovzdQcl/MzMahMsXf8w98sPzdLYrAM6UiaQLcca4qee4I2q8kHMcObWzG5n5YwxE6kgCNyS
aZJRPOZxr68Hq7d3jZ2/BQLHxkJGqG0SqgyP+mYYqu2QFbytASaBQAVKJ73e9wX8p8EQF2ua/dPS
zN+7qopvKEnI0ETz08AWPOGn8UlMykBJWS06NpHuOiTkZ+LR19Ui+o1l0m212JuaifNVC9GXxMuH
Ocb+lHsPs+GQWueO434xxaPJgnzbFbwJIyGhhYunpdHEiRLhDN3HjojpnlMz0lQzbDhJM1eds6Vf
W1SLpxT2QJduAuyALEIsrKyul7qDFjUcSRiI7vF6us5NWS/NsUGJBuNfA3FsoSpwwI0ZmhOcrjpT
pflHToXwcJz04Og0YXKqGEpoNvJFMGx0Hs1tyxbKiZURCzMr5IBzIBcZKrUpG9AweT2SInM+6XyM
hFca/ilEXXMCIrbW8ECeGs8vL2ZQ4cihwumt6UkPe/2Oj7NmMmcSY4eMA6SDwNcx+m8kHeXHeGKL
5fYDg5X4N0PFpu1P0QlSxk3fBQXMiD7aklx1DGsAlgzgBZ4D6Y+SRVRbtt3J4Sy+dnuSH1N5Wo6d
nwR1uzcNzWhY+UTBBQJVdgndTH1PQNfi2EYIhNVdMxGtsSChbArv7dog68JfxF3uE4RKZ1UO9/54
Qp6pQfRCV7EI8updl0hyJ2ZYG9bRryC8RyhYHJWEsPQjcQbNklyaCaCjPk/7WieDkiCD77mJQyBF
IBSY4buh17joZuMwe85X6ifWWZ02p8W8a+vKuy+0ZtfqAx6LFAF1FER3/Te7tJp7dRdZXYCyUid7
x+jRb3phmZ5yr8bEQ7Oy/Ia59g2phPcE64yVciyOtFC6Q9LRVZjqT606C9Li0MBn0ERpM9o+snjP
tpFnokvbtUnv0OwInA1Xvy3n4TQhZ660yUIjVIEolfdrWzARttIbIuTooEbmr0Eanckl+16MVrNB
8GFuSLfeLwnYuyozHzD/cIpA8KTWoqQPN7oX2TsrqJv1aNokC1N9UbaG6AlXSsytKtUBJzD5LdFL
Zze3hWNmt+qDjochxCsy/ggyIDQFINeLGKK1osE1cRKca0qUtRYmT1Xj3kHd/EaA+dFwNCRCsg+Z
TE67Z2L0pKy9Cc6hoOcwi25/r1rXukHgc1Ye/aqnn+tq01rVc2WC8hdFLI1B1U8KkCowTNonSUQz
ecyXc+QwrzWy+ur47Jsl5TwwM7kHinGycoYEOpyQPCfZE/scVnc7xcRhzEc5KbHIB1w5uLiPoYPy
TC2x6u1mvX6amA9uZ0vTD4HubJF7ZYShO4QOBmNxQ9vvW6MFRDdSg6D+FCgSCJeGWZLell39skBO
qcPhYPPrnlAKvcaTLOk5Q237MIrvTOuXW4zmKanyD5EvGbosxhSh8Y6arble8sJL010rYKbTSiYy
jrihlGHfRqMbR2LOT7NALq/Ku2wgFiwwoCmioSRO2A6iGyeqTrMIStjtnE2XLr5gL/SZfdSIVRb9
LuwenYrPzpQ9QYR4b4mBGY429lj11mH023KtziZ4FdeVTyZqLAVXWctASraiQ3SR6xxh2wEIcMW+
ssYE8UMtLr28X2n9Dvx9hBBaHsmr7LtC/vJfbBzPBXl8LOo8LF2BWVnZ8c3Ec45ZBr4LCN+pTq9u
jA6d4Epvy0AGUZQbHVTaNiAXZOtqAG5FeFEfAIKC5Fb9H4BOi+g1zjsjqntXhoGik38KBi+DiRlf
vFDYZ5egt7OqAzgRVOca7dGapDzgvNVYnFDsnrMsQxiu7odmtDaqAkXyuDHMYeagPyxQu9zqstjV
rYnXa6/hiWHuzDMSeMtTO4AeMMqT4Zm0jlNCa9XMRG2xITlut0QF6QxTUgfofP+LR3KkHioEjJzx
UvlIiWKJVg4RZzY9JU1Qo/mpvWSj2gNBzioCrm1Ny61Bs8d0z3HbjJWa56yMIbeoMhDpwyVIoKlN
i36x+oyJomNSgqL8cZa3ago2Hh7AHyAMVwkc2TXjs/QgghDMW3lMewOKQpowOqENsJ4GssR8Z/r0
owh1JPdRGejWOpwW76GW0naDPTIVTQzUiW0kFMt8nmxrX+dJR4z0Mm3CwG4vSN43qrwnJiM+WB6z
usRbDqpXMLaOcYf97Z6pf7BSn/wYmoxOCQUfdOIhRi1NdmOMkKYZQTJN9lCdUSUktwvHNiQjKMqm
0rKPobA+VY2lNXq5HyYyRmu97TDD99kuAYSs2ohxIAj8Xur5joebjArPvJ5omn74xhCxOzBqeENQ
QnSBdGZm+Om3DvM5BNsTeteK5cQcen0Xx8456lt0V+T3eqQ3NyPvxx32ytfhVtEHfU7zJQPUajak
9HmkRK+tMeGkpS8z/Xeyc82lOzWhC1uAyUuipfeqQTEOWn8P6ueunnqTREUNxOykgZ/X7OHsLRTi
yvs3B0OJ+7pZdU3gnFE0wsKKCdGVLpGCvthBpMm4CWfmDklJCosZJ0ib6FsR43HrU0U5S2++BNDb
CfQePDYsedBgCbO26l+84isgs5IUazLuKwxoZA1qJI/j3o7bdSR0n3bwg5X2EZptumLV1PAXzEPM
IDp0YcZwyJjwgdBAKJPIOyeJnj7akfB3newTdUX7LdBYl4dOvEcGYTVlz2ofISRHUF2MyGe0fGML
V2foxYy/7QwakpRaO23Kn+Ou/MVI0iGbaT54JPz1ggtTTQJqvI3iHToUBvFsvZRacCnj9zpq963H
U8O+qz9VbaE/ATOfChpaet0FqyGIKLo6fYJkFDw7kIlOWU9xVukIFZiqAEUJaBcLC5scJXp7mcr0
p3IO1B1XQPJFGjN2NuqvIqzZyNYb/dzqZnQb00pnmMoSLOtSCYDusXsjZsNCTDQCZGaPg53UpJMT
oZ1Sp+EM1s1vnVhIgc9vejd4cylWV4i1AEWG+fcJOjxaqhFooju8iajqj9EYi50Td4BWqbj5IFZu
AbVbWzj5mZNFQ1DTICTosBH7mghm5S8TSx2vdZcBohm1/oX4VJlvYq0rl9ZL6e+ZmqScnWbgVrkj
zklveIiG04e4TIO74h0WZ7XKCGhKbGYbFnDXYXDDc/JctPNwrLWEByNDFmHnZPASrvg9tutqh1vm
KwzaaVvlOkIpLpHtn8101DduEJVfOF+cA/1i/4JpaEOix1NbCrFvYJu7puc9EbrWHBm836h9telq
75zr/j1TqeiGNgKUBq8lrXcKGJq55qFb9FNnJM6juulKMZcEZ/mvBTPbS+vFQAADo96A4jM2oFgS
DnHlhkXcwiAUrkjv5mbP6S+Q07nPvfkWYS/vuNBP1uySS08ltwU9umxbpjMPBLguLrXClL0i3PxA
ANLdjWj064ikJA8k7XoZtITzIKfPWNuiTMOUY9TdqtYHmrhCQnnkugY2D0ZwOqOxl+W30aDytcqF
PGV6vep46riM+KaKiR9YjYYKBL+AndYnH9WvU+rWi50bb/lcP6W4J/Z4e5ItbatgFaai2kdWbiAW
NjGSdvk3YzKJ/m0YOjXmhx7b6aE3+4lXqXcdCLh75tLmQzuazChJbLCF9xZp/knxM9LaPpctrZCF
FRaFNXpGUhJaTG0WgRuLe6o6pFfRXBIDxJs9anqB4WnWvbWJQoEnARW+fHKwkDG1SZlIga1YYiu6
Sxfjw+gFSsYMcUM7cyNHDuuRS9sqZsqtKpGyRXLsDYdK54Bj6sFH5swIeW3x5BMRYqPWVgVoG3ev
fuO1p8EeEf4h8+D72ofMqgSxUDLGktnDTErFitsUSMrA/mb0XnfmgPQwAhDdu+ST0HYjdhrYMw1A
jBIHb0FUbmD23mLSz86OIAXXmFxyKMqivaRz+JgcbVl3tV7RnLiquMqJLMazIJAnm/6DN/xEgVQR
RjBa25QMDtdnVpn1kDzkNEyBmMq8fqlD7KcpmyshGmbHIZWlKUw9uj0ZcbO8b4aMiMeK5zzwp+My
wFmwkRJ4vki2c+pMG5c03q099vymvmgPWpShYASYu0Xli9GhplOf1/Z4p401ySQOwexSjmBZ6aeH
2POUOeOLGghogsdwMLr6wqq5qXoePEKB0E9opN95rnlU2cwdEBjGytqwNYj4jEKcvHj0Kp7D6N32
OhjtFoRM1bQrE4MmpDN+CWL+NKYJEEzB2s2lZeAD3pkQsU6AfJt97SxwECyW/qYp7krb9PZWXT4q
F72BTVwdOF2y41y6Z48ps3y5nbVWvRdyOmglDE6LObd2eEkuNGfxFEnLNislegemrAYbyaHOCJ6r
MlGeepTbDKxRr/bp9yDNc+ijOLLL/kN9W2HOr6Eh9FNFeUuQfHhbWhCaxsg0dm4zjjfoD/V3oBGA
o3vmz03JnYLPfopdjvN2O3wTOB/WEO2eCKuI8dqXLByEbNi5nmMKHP44dU8m9bkb2s26D7yNXluI
ZQds2dncPeWWQ8LBALxV9Iu7Rgl6rtDw34Qx7WcxGROn180+ZKZ/g72VC9LUzrnr/EvGMOSGMCx7
HQNt3xSE+O5jfcKvKXdnTG7Dg1Hs/XI4deDYzw4o5zNjw/NsVfFTo2mX0KKH0xY05Oxh6O9nh7fe
hnBUI+cx7OCWtGZLqHI6Mp1xp45GGjLN1pp5JBEbvF/3ORTWmP4bMTIbQF4B8e26H5VLN+4n+ZLs
3QPzfHi8KWMvgfRnO4VLcLfMxtqSiiebp9bKiAdxWFQOGsSXDUSkZatAEL7+oMgbwFLcI4JVulZz
b0OgSNONO6HYLPMoR4y48hqMaLmOQJ6JVnbUM+xdcYAnA45vc5AgWrd6rZEGlV6oP3LZroqPcUpP
hq3XJ0Prn9vRx87BpoUnGe61z7hq/t76/Xzn6+2jqpRD+vbrMQwwA2pRvc9C4e2GiiDleEG1lMVf
ANxGZOJWta1wTOzseWVP2pttQpLMsTUx4mR69Y8/aX33V6DL37hS/8qcQc1pYuiAq8cdqdgpf6E1
AbQQU8sGvzYJC6Ucs6nHm9Yi315U+FyoXsjGpLtt0qsUvYu4Y9aTvScW41xdGVf/vwmLN8kHwRnV
V/9f8pU/qpqlOYr7//mvv/1p/1nd/iw+u9+/6G/f0/2P+meUD5uf/c+//QFLd9LPD8NnOz9+UjBc
X/+Pr/x//cf/9ale5XmuP//7Hx9cyl6+WpRU5V+BiRKi9H8nLG4JASyTvxEW5TdcCYum/0+2NMQR
tgM+XPKi/vEHYNE0/unT6/MCKlI/cFCu/8lXDP7puoGFZtsA0GX6Bt/UEXMm0YvePx2DA27geOrV
+Cf1ufK+/7iZ+Mj4nP/8819vLlOivv6ECIEO9BgDgyEyHABCLMi/oayWeEkBy0bGRnGPVfhcPaJa
1CHSKWLvZHPC65CkkuL02bnTi936r4r8GnSEXJSjczczjYJKE1RbDEP5FZavyMVGsTILv7+erW03
OxLmMR7LJb+ENnUcxDikajL57i+f/v/hiQFp+C/vytId2zY8w3J8PqzfME3C6xtBnqK+SSf9m1mP
MwMJ2i52TGSRypdztA60dBig16LzZcHl0Y0fi+Ol+zHytU1TfrmVgbRLH9eNprurykiecvKZdiMr
nARdOFsVz6VQ4zKXdfamZQ0UfetPcbUu6kbbRVU9rdJ2wX42GtHOQ2C1Iii6X0uyUWajdilxlazV
yzoyLLrp+2WnYkVcodeHamQq0zC78aqJmNey9rY5nPsJnREmQLcF7xOuR8mVNK2R+V0j9INu1s8h
SJJdGclmWJhj4mMFdTu8AJkegFdDx7Aym5adCSreKhkxEXSl9xjUAaiKyflMDChQMULt68+G3rMp
GfOu+bj5XSUJPhiiPRIn+QX1snPdFo2TWX5mY/YjlvPDFi7JTOovg9wa+67M7cTR6ZeIf5u6eDWZ
ymoOJPO0ponuRJx4ZP9JhfO0XV1z1GIAtTBrRm37NaZbb9ael/bb+LMUbPiUqmdGLM0uMvpvPp4y
FZXK6MEcMW9eiAnUYHgQ14ByYVjRlGX8K3nhMaFVeDdyVMLpLNhoYdoW4fikL9pbjAwXCIn3qS5D
SpOWaovBVxyC20ZXdPaz4KHlOV0FsTfu9T5ByCp/YIojYhtSLXYyXyi3tccSA0g4+hGiO4mml5cv
lXHNC4kbWmCRpxq39Tlvs4MjjM2sQ3Ysg/FDReN4JX/bma9YrUlb6wr97Eiet2+lx2hZPqxOQzUJ
i2Kq4G3OgoMmJ1Dox0IeoeRn2OstN9VUvGD5/QPEnerYi2zD+lDXzzfTd6jU77PDgxAMHEOyeKuA
3Sry12xpZTVkVhFpiQi6MWuMleNL4REJr3gTpPmuiSkg9hzjEWFkH4kbPScSwi5ClHMcSEiE5HlW
qH59QFpMh1tFbuld/M2cfDpFgto7Hktua6vvzm1VrgiUenbT/qTuZbynIi1vg3GGpCSppfEkug3w
7fT6+CYyoV09mL17iOj27X1g9zTgkC2nLcG4VuNzy5b89CBy1okVXrzU/6Vuib4C5oDw6fr9qbn4
e6a+DANRX8BUB8i0rg3+dUjyzTWbU4bFVsPPzkZL3LpQU9S92nWA0vzh/s+vUXdvKiHyxNXTkot4
4NXFJ1Ou2mpo91bukZMMJjeNDKiasznxwhapCoO9oXdwn4DAWTHhcRAGIsJvI9IiXIPlJ4mXmaQC
6kZ56dUbV/+Xo91mtlcPhNYEN2oxCuVnoJDy6kerd6a+rOU0vc7GECd3Ai9NkJylmwZp6k2JdJeI
gapxHheJlYbnv3F1AoRTC6odMLZ+q75cvTQk/VSqBwZ+bvC8OHuZncJRimz2NNRWeVT80qL2ebAa
/jrJ0H/O7dGTb8KqEahNrp8w9uaPOkszDBQTeNBEPpEHYFTGYMXI7yOHELEoirYYaBgH54MFnch/
D430dYZNvBXVS9TPNGXkM+0a8nAu6CGiCSKJk2CwbZS/l7m2I5SaURcHt1XSwk03mwDtEZ4xAgz3
s6tjECbaU+DZW8+MstaFa8XUkkxf2JhWruVuacNX4Gp5qiodobTINR++4z53SvcGG5TKhZg82kQT
rcRMLhlElF+G1L9XKY5WMP7McIXncsIXvrohV1bR+fMhe7GW+ZlW30goU9290n9qj2A1Q+6deV8l
TklmlmdgWyN7chPGc32XVawoaXcu5ZOI1oK4TqMzLurXM9ruSA70V0LWfWxhChh6FAV2LL65yUva
YFUqpzRgptxfcy4aSdUVKNjoqTLImPKFfBwEqywno9EhvdAkqszXdyMKQSlqYOGSkaDh2C+rdGle
S1TVe69iMOXlELJyHk+nMDDNaaQ2qjev1ftak4wdeZHqXKQH8AIQr9TtydB+CNIAtkTFOsTnK2M3
CQiC1NVUMDpg33N3qYQFFXihqHid7eCXbab7GkTuRraxWrn+Tp7n79G23hedhol2cG/LljutHgga
c8vZfCxFcmPbOKPkVkXAQL4yTe2gngy1cYlxmVaDg3eUjU3+3Ilw15VS9WEu1lfdBhWOufNkBITJ
U7sLXeNmWQg6dCNBzynHf4RQcpSA/xrMEAZIPDIlmSGs2svuJw3KdtPFOMikVHgxMftcE20CAk5I
XIbGglb/2DbD3h3AG9FWOqQthgDPhcExa1z2PkcVR8cvofvUmfexc8Pz21x5+GPh4ml14+NQeyWP
DJId+SDVbpEeYe95IDLBE6WB1W9z231m4EY8xTzqB1MOguWXel3grVIimQzfNk4CV4feeK963Swn
dXflzXxXkQ2uN6+zFYrDTGNsq/l0WBxj20zzwUrxiLcjWqXW+FLLk4b2e1WKCG3/yjO45qBDrRUo
DcySHRpNqyZfYqKpv1YRg1rW07aqoYGZXCN5DbRnkZXNljFRZy80ZqJqgY7AdorZqqFn8RYbRLIa
qSOOUwLmkOeMbUInLm2siudBboKdTR5L43cpAfT+sUIDSxDIdFbpflNWG+vELx51O33MJvdVfRCV
6yBknY0XtfdpXgxRAgEJCmYc6SyrOR9waCPHEA2KNfVJliEyeOKhdwSiSJ+x3q97FEnIz6fvtTnu
jKE54IfHWsKb4lbv9gb8PcT0i83lM9ZNznVJCk5stt9CsCq4Bz0iJ1uZ3Su/hyW+R0WaXT8WRHjI
s0GzOTFmA1mFuZ73nMiwm6wBSRLHct7tcusXFmPy1nBISeFVxppJPvLQq6JQPoTq/+KYoDovMLEU
yNtCCJ5VUi4OVbCw1LrtEWM2xUdq4alo2hJRkTXsStMfN3Wq33tVO57RqZf+s9oFVTxA4lkvUfeU
uDcqDs+TpSFEDJIaErQcGYOhsvWowP35hZBYZh4ZMnP1Y9T+KeRao9IdKuRjOXY4x7PWRYS9rce5
102ELqg7zMlQmiGl78A2PHVivm389r3xkZaH3F+OJggMFRlOsEcdLDFTfpdoCJQFEAUo7UV7tA2m
vEWSfCUduq0ph0vIB2UyvF1baXKj4mTUXTHIz0AM7pfIgvka1qiWEqeErGe1j93Cbj4Rp8xNPt03
9q85RhOg3kMTWz97K9l1LkubWq3IReivpGcjNwkUosCL5aJef0R2jjFZFnuWqkTYiQcJsFCbhFr0
Wz0/wxZnBaa1tFFrFzrWZRdWUubSF6SHcP2Et/zwSYtmKwSSW1ccgJoGLtBgn+bFf1YZVCT4pqt/
f+D6l2gvTlvIkVzbg0Pr+p7HcfWvQOmRNJkUnAaTE1lDqRu5mfynyA+HzaTZIEMxT8+mHqLLDuE+
goFT6dNpEh+DivxP3Y5/wC1mrdKdr6UxXzGZd7iMcGD2UXmI9Pau9fz2P/zelgTy//X0a+mMIvCq
kqBnkX7weyRZXAY2Y1cj2naDfa6LssDLgADaZbTAhd9pwXLKMjyvkXVW9XwdDw8ZObPrrmemR1jy
slcpGcKg0HAAKHSadmN61PqhI4oDJyFAPQMSSsdfCW1sNkruavX5PoONuM4S44lHd9wEwa+R/WYP
BfaHKosXMHX/4Rr9HbHrYTFxGXrRSvCh7NKS/Q30HnBWceDqIjKZeczigiAlLeJMp9RwWi2IJ4g1
zrDy9+WMwLGFhYWxdbiKbO1e1TuZjia2q1PSheX0sZDQk6htjwDZ2QIQzqsrT8zokepxDaglB+wJ
WKcgKurfvxvr7/DjP94NoAU0OIFruwrU/JemmFtS9S4LYThZuekT52uwe3BVJnahCN5OJKJ7oyWt
Te/wImKqQSguz/K17h9JhSEQbM7vEl28FBpjfPWUqcc91wJxcIMGFpv5A8P9xteLmXIvanZyoJB2
vbNyRIXFM5jYW6lQexquG/Q26kNV5MfG3o/xx394u/IB+u1GdTzTsEzXcD3g3r8R24UvshR7SrJF
NhiuDG/EsHpnzXKbKIZzxcxsC9lmW6XhLQ70ifKY+sI0UDSq7VAVcHKJU5ei8KXeFo4N2n5ZsKSS
LJeumpk/ysIAw7yxsg9c4vZI1DruvQAXm1pgaCTNawYVTyaJjsI3v/79+5R9rb+/T4N3aDg2TS8S
RHz/t5tU9PrCCThzryJ5vKj9Jh7ZIGd2ZWyWxNmaI0fKeNxNxmkOsiehRURfz2W1NXLt27//bSxP
9on+9rHz65g0yRzCEYiYt+X68Ze7TCS6F0QyEzFwjV+MnuN9smicNGpZQ4dEseHVkBOUaSYlr4lJ
84O0vWvKyN06oXsf6EbOBM64XaKQvkavM2/3YQiH2XQMbTKdYptvHLsbtWyGWfLWpZTARKNdOKZS
PckNlJOn38JCUuXR2MhpPiCOZp/KFLq6RqA+DMtKnS1Utach5Dh64fBgw9Vkv2S/T0W31x0wE6ZO
Ax3DHT5UXlk9/j7dFUySeks7XAWZRcy1ZZAY8BPH/5nZnAOTYNzRjo/XjTwCy3o9TTNsH9FXV06P
PDnn61m3t7YUZO9qH4dxkdL8oa3V4sztJpBTkctWRVKplNGr56VNKFaaiXNtYBBjJmbyibtF7EMs
ZifVY9QXgZeQJFG5r6gmAxl2j2FFPQIMYJXl4JDSBml9P87NWmDiqslbyzV9O1nUHSqoPKxl1l/I
bwJ+knQ1HoNIQIXV2mbHuOEkQHJzbum+qYOY6uuAob9dUk4SKnCKeDXqGJF8Rpl7AXD3w3IQ/2Ye
PvMujeBYBCY85RDhmzP2+6xymaeZuBD7+CVy9xi0xLUEnipjmw/2u8rvLgiuvLRFct9GOD2h2SAR
zh5x9aA7Ievtdplp9VXknBP8RGiqm37hndvosItE65zi3I43pk89oRLxonqGBSRoLbax9lxQ6o/G
8hyZVIDyalFwjwcoKhozRvYmpTzpwB3uZ+2oJWiuGE4Tn6eJ3djhNbA5D6xDvaMEv1cxf4arICcV
STAQT2viouQekPfIxqu4JoyKhIMVg4tvai9xJ+ClqPx+qSU382Z6SlpzLZ6MkK3gs2hpw3U4uCF0
sXF2HmbAUG8eIi159hLwgBbCvtVETt/K8+bHaJ69k+EM64YMTmyPBL0JBxSmROwiQieZi9FoZyBK
UruUqDixLfTc1JvtO9y6ySTjFYPp5Pijf7F/qQIt0dDUk32g6ldVbs9otDrWVqhK57SMH5UmTJ0/
cx1JMQuN3QLEmmaC0zX0znmx7I0e0+Dge0e1gbhxf1dTluMLoX5BnARGTzZONYT0lNgxP63yzT1Q
S1gRtGGyKQFWFY7HoWqegjizd6FFTyJqU+xj8p7vbe02RWK3Vku45sNZr9HazkUZnkTcIkLBfzca
2WfRLBqObGFcwsWErYvNAHgHl4ZmgVawNcvodsh20DwI1FFpakabWSt9akJ14tap8IhATOl6srBE
MIp2Q7AZYhIu6+RMCyuCNIBHx+uY5uMg5VtlIVGGwBOqhqPAn13ciO0IE8Wr0fTxaoHhxKRb5tGj
4FkAZfDQpxRMlLj1rjaCF86ukGlpI1Rp8FBXzoIxPkSsDBlPnVSGnBWiSGjB9tgfnBrtSNenxZFZ
114rUIK57cSnG2i8nHNvks6xNagVVcfSbkUjR/sDXe7gBC2bqoeobtwRMQ8/v3/mY8YMYoDadRAE
J1/WKkAwyzUukou+eHfAlu9tp/xSbUZALf12YIuP/BYSjSu9beNRvXUhVwlYXiUhS87e0COGc+F0
vbtA+hnnbrjv3sfw3k/b90SWX0z+X6esP6i7VlWG6olB+siggAPSyjUneyc04+A7rnFRB0GSP7+D
Y1z2ZuO8D8v4HxMuVPjLb3seRWJAjej7wIZ+HzdaJe5LswQ8MHu6cSltZGeEf1fycNpX7h/zE1tu
OWYeXjCxRcK8nihLKOAgxKDa2HmsX8ItS1lFmx0WH/s5N7M/d3wBizQ83xs3gcFj9hk31G3Dwfsi
V+5Wg7k0x/VFtY5QWSAdlk74wKCy68h6cqsX9aDhrYc1E6zlAZTeGWJsDuODbLcP3tge8dGvw9TH
ECqviqfhGSmm+n8zdx5LkiPJlv2X2aMFMPDFbJzTIB48N5DMjAxwzvH1c8yi5T2p6unXMrtZVEpV
BUl3OGCmpnrvuSujNrjZZaSrKz9nzcv2xjQFK3XMK0x8tWBD0DFXWwOIlwDKtrbEm55Oxnc4wwSg
33UQSxpGeZ2M8QlP0Isfey/qQGYW9IUQFvyzS6zOYBPtno3N8Hb0YFBrFuGkyNKurogOLsEEPYHQ
dHi0veBEsWmwveNw2MgtSl4Na9Tew9gbv4co//Wls0HPdac62n5WE4LlgviX3WHiQU38pxqZJPTV
4tqiDSXBa8lel8Uwx1vifWyzu/3PdZLxL8W4ITxXrg+OTSFEYtxfyyTcvMi4s9AFDMqkSnXXRBY/
ufgW5alU3TuZN/wY9Pm31oOhDPrkTCaDPBmxQsYBzZZmyP5DBLzxr9WbqesmfWRyWjzX+HtYC86r
CafLAI2UcRJplNoWvOuzZU90INWdIg/3lKPkayDdaWuoATDM+v8wjaRA/5cq0tQFtZ7lMOPFs/u3
KtKPPPIRpXmgMWC/5OlVJNgz9DF6L+NmlbMc7VXVgZiSUrz1w1XRIx72e/Y5rB1DmEbr0TYA8DDG
kpmb6ruXyTiawgPG6xRIuD81DRXzbKc/cn2JVhn3h/ECgGTbjutajB+BS/dam2k6N2HAzKy6Ob14
4eBKS+mKY5q7zi1RIgExN339rvPYncA8n4fcqO4QicfSFAf17wHEXXFGmgj6RD8MPU38SRsh1tqx
fTKC+aU3dFbcAilM4mr8BJ0N9cTOssWb1ByCR/octcFoIYZauPPHX7PbOWif59cpN1+88AMhTvg9
aRnKSrrwktsEtuWArYnONC+M1uZr10uxZGl+THRevs+pbrHPWjamUc6UDRwKxWQxpZCPxiSBdAS2
Z9An51s90pXjCPSMIglMvzwa9vMUyc0X3K2H7s1n+4YUaW/MWt8Zuv6HiuMSgyyBlUF/uK33/A9q
PAOQvRqtEZFSb6nVvufLxKDbe/ciJvr4am2o4vDZjtqPrLAe1Sn5+xGthl9zafyUzRla1X+08Dte
T1WAauzrk6QcTqyyE71CLcCiqrnfbXP1VIURKYiXUueZUo+dPOBKxSj9Ywp8dWTT5Zo3oqFHYbwd
KFTwgtE9k39b4lzQOUFhbw4dnaluhMgtH0g1AVUvu3XGbdLY6M1Khjdtbd2pva53w1/2bNHdYKWS
Y9rW84v/0Jz516aSIRO2XFQTtsp8+9sQH8xvuAw52ttQTjVsJ3lf0h/Q994SeduoLG/10aqtQo2Z
CfGR8xyeavUqwyX6Iyb7gmHFewWe+9d6ZfBhNgPoePufF8N/UVSYBiodj/3TRg6Fu/Zv+VsBgXm6
Ng4mmHPCPdTBSLTkszZk//kN1BeXuPvv6Zbd3+ZONijk5irkWUl01k301bKN3OBZPTHVMpx9O2h2
3y1V2sMu3tiVLVcJm7lC54/3lVW8oCHbqkEt89n/1G35vyzwllzZHWEyzbAsW/x1gQcvVPSODThP
jbDTjBI9MpwHDAy0iEa81qmFH0y15dvC3o+TRNAZ1gP0ccY2cl6kzeKlpeD6D+IoU17Nv1YrlkP+
lcHy6ll08f6mX3EzGcSVjs4mDMoXi7naMvPs+56akINiwtlw1zH5TwYaPeq8mSQMYlKpl6BYWEYW
WpJUYNqYxjFnnrzPvuT5SW0QqjGkppiV2z6OUWJuZ9mNV6Wg6pobtk4pCOu/RYTyHWf777U5XN6/
vztaPjRD6MLLRheWtL9ed0hBcw/Mm/4kBGoY7g0jvpKYgSVAimDMX2LkYOcyktJxJiIJ3nex++i0
4GXS9BQ2Rf40Ti+OW754ne+fS5lzgOzvoA8lhklbt87qjxCgEXqCDYcz8omS6EcOW/LeqDdG1cyX
2trpenWBpW6fdPAXvXvnOgBOasf/rWUE42A7umUDw2uDoCYnnbfWFaRStONSJWBjecqM3DnEIUzB
gJyXgd2W1xx0K3Ql9noYtGZtaeFybGkRLMbQb0Mz5Sw9MthhLvJc2lfm8UxPJ/Y5DM2bbDaMZz29
+kbHddea5dC5471vyQ653vkXjL9bzE3BpQSwuPa1hCZXrX0a9vBoOUVIOGp8bgizOGAzcTegfBox
2yvNq5PjrKVXaHbhxsjKiVdlYyWilN3UPTJzyA1Yu1JtQzvsxLF7n+raqdGyQ4ONcRhfc2/ed3RP
Y/8WWw2kKWjibsA+tNynbXrtaKQZmwD5jYTIxWHxaYawvqz+a2HxRQW9yX1azVFUSf7OCKP9y9O0
5yT07qN+647cmiYoCTaUMLEIfXEZXJYRPiDuQNI50B0R4949FkQwoGKYVhEuGEZVsBW1SzGb922c
HWLQMc5maQS9G4IxkuQwZ/Mp1353+bHOCW9FaP7Dgw26AjW1ARr4zvB9B7HxDeGEH23mF5P4AYeG
GUCE/KnFKZMYxirTIcbDIou9CI2u2FYVYtXSvTZn8dXb5p0+OZzNq4doAtPgId5vDrzUlW5cUR3X
lPWF81knwxXGptMv652RM8xMrdV1Tq5+9T7SnUTubd4FGqBj4indaSevYxa+Dl2+GZ3yWFDvLx6+
D2P4cseKefPFxYggFpfkNykVFQcL3uIqinEdW6jxJcoKti9/I552bt/iJW32+Vkr/a0+hhuKdq+5
Q897QSt6N2P2jPpBgtlWfqoduMSgYdBVBQBbC36l4aCH75inGRk+2immRHP9a1jnFxBaZwZXzNGd
c0uuWsovL2vrlw3RROvdnxnC4qD8HFrsXVZ6nOGhDKn/sOjAZhEqb2t7fJosEOJpZSGeGAjvjTYg
q69uk++6aLp3RAfK2X4NmPPocXbmZX2QZ3OzebdZQHpN+oBDARik/QoD9l0jJ2pIvEM5es4KxNse
FtC5mDCY5hX+rJyMsDQg+90oCBGzDpPDAV50dzWzjclbTlGOSc3RBbN2AcCDbB8bxHGOlTeo6WIF
44mZ8FZEdGvtlNqyHqJDCe2gb+KNL+obXlpEQBc7m8CS+4+h0I+594Aq+H4cA6J13lGJrS27vKWl
uYbv/6Fb2oVcLPg9I6Y10u4gME8Ae7T2oVoqsjSKD1vCDAggx8hNoyEvTpNT7oOiuBdkb6Zle+2w
1IfhYxygAAe0VnnGvq53ZaxfIs+8j7P0cSmjt8kJHvyiB3gpDS7aSg7xMbywkGzY5CmMg12K70lj
2h75bCYa/P8QYbUgcPjRb+IfaWX88mPQd5be3cbKP0/+RYtooklqQflUEvtnJltjeDOjP0b0ci6K
chX37VYik+rM2uhPsec8FuHmXgw/eelTgKXQpNn90lsvQYHtwf0qrRFjn9hl4WHpiHPrS4QGLmWD
ua0uNPdhhfYr79ph6vPFEwYJbI7BfBPNb7160PHyaIKQLR75bsaZPO0q4AwFdupgzh6xDZPHI9fP
cD3S65VBxpQqAegAf0H83TVPPf23ok/vSRdchTppNeO+64pz4ON+xr1TAkbEXY06biZJKwuhEkO1
NDrCyNpTwwNdYW1yDQKxEEumw68OLTo+uXNrhTsgDri7grPHJ+S5Jnp59xBVyPysx8X8PQFLmYbm
ZuMcbwEjYGJfjVYFRSg7hXK4hjZPM4aLp5X7Ivyq/ZlO9GWp/Y0xGICluo1PypLnflgwFLwQiY/o
tz4xEHT3SfW5awm1GewWKtawBqaxzwr0EWjZm7ZY68FDFFzpQR1qA/6rSHGN7HX8vEDYH3o81CaG
t9Zu6Hn+GiqB46w54uremI5FxcE1aNLTNIHiMbdlpFXr0UWo7dM7oLfNLm7tMSziAxfesSlxfDOn
1oxlk3gtIWkdp4eWeLWBnput4ZPRb8J+Sxi+QAxajQNcoxBu11dZn325kmAdWrApu94nroS1OBmC
0x+xSKQbAa6NMTowlbSd373pgDopzxye8e6+GpHHAa4lyPneGOmIo7V0ln00v3UxPJ10awYa3F/9
6E5fNs2vSCzSergGs/kW+xSjdrBFEP7c8xKNsAzhceuIO2islO3NYuiuoeyYaLGhNt3ORvES6vNT
o6Ou9OFwc+lO9rCcRm3aoiHkGaNlmK0tHbNJnUToHyv4LPo9ySY4Ceq90cRrnYg9y2v3uYZ5cfjo
lkCQUUCgclGNZzha97opfoNmv+hmdYAuyOYMR9dnezGhQ/nnANpVYbpQaayHKkp/A5HDGFV2yHkK
9zV1A/IyJwOEOe3b8tPSZTZMIaNoeT+9+zb65Yub9ieMRBCr06cllslMyHENI3kQrzkwaEe7Ld20
EYF5h0HN2lRx82QZ4UODkYVepfVZGtD2IqDVhc3NvLTpZdDdg1kmt3689gBfIvNlcD6roTgLbCgZ
NapwU0y2silMXQP6zqhObfHWAzQFZLGPCsHOuSO0bT2n5U9zMHaksHw0nrMBYYoX2CP5ME0fMawO
S3L2GGgK4hwYVz9ElsWENwP0tWwgzzwY/Kj34br2NmU983UScs4o6q6xme4dLr10AYfkQWqMQOql
fEm97lISFEgZZP+qO+9XHfQnZyljqHDDaQgh42HuOAuAwVuqpoUmLdzNJjRuDODJUMv0jwUFPZJQ
yraBiNbHxDoY7EGjnxInZ8hkFKGztiTGry6bmHuGkA2soqEOiExEg5u8cfSfKAMRaJEGPflZcCIO
Gj3BPLhkSBXNZYRbwdoxFufK4VQdRfl8TAsjRvQT1gehBdpT403LSlv66YTBInx2nLzfm5lXbdRX
nYxcDOwipyGfw3atddjtuqxgL+JHA9snsbqYSL+S/0m6oX6uzDlffX9zMv9xiDPbDEh+SLlc0mfH
TdmAvSk7+XUI0YtjJYZHHOttAGQ1dc6Y6YpXyNsZVBEg3+aY56/62HcHr6km8oeyCiRCp62nwcb2
X5Gxor6lMVros4Cb9uoXTPRyWSAWgDPTkr+6CQtaS3rdSX3VlCNfAh+Mi/qqn6DcJjaAcyupxejl
gje/FNt0JP/FsgIigxzQx6t5PCQmFUXwMQfzr1bn1ReSUqW/VmV8NHE9OfktASDL46CRJY50r3fn
A3MjXKIFOfIU/ANe6TH7LZNW6keiJVvycaq9Q/wZW9awG1vg5+QpF16zsQbzyXMXc7WbLEbBTLXe
E1RnTLbit7H9pHV80qfiKfKCGnUMKymeWpS0ZBSOcFqpSVboGvaWtvzx2GnlP0ZTg1ZkNjF6w67W
icHNKtLnQH0ZZCii90Kj1fBis0M0inGXgTu1CzIQvD6HjwwG2plht007mCiM46LwxTfbXS/abQHP
M3aDWw1wfTUny2kogZhDw9CQShSQblBVhPtu6U+zyH9E+i7oF2cn1WlRS5gn7tK1V64DXHQuyua1
W6HSJGUF1avx6MOyJE7n6q6Q4RKgJDTkW074ASMY1TGhUEhX4w05qjjcveWOCIMP1pyTPxaPZk6c
Bz1/QiobH/kWa1TBUGFp0CiLbWyx2oL9eQD5IfRxwBTQ0gWvnCtTTCR7jLr7kRRZJP3JSY/enMZj
52cmRWDM9LvXGdqaqX+ZMJQ7GP61+qH0O26Lctl3urmxWhSQDY7IqXKbfQbfuGbEvKGEB4FDMiiJ
r83s/SkoD/waq251bKPsluTeFf76Wkvt1xS3RT0i7S0xjAvn0tjmZh5t6ArRytW7J6uGsPxZ8UvD
yvrDdJkk8wCjnHvgwPtSFPlOJHZAmIC2n2DGouWtty7+XiHMddfR10pnEke7cnm1cYY3ev1HSKJ9
4ybw0ajtxmYAAyNh8BYPdGijF04iRlZsaFaf3o0x6gM7wHpamtV7yUYIoMd80OYNOtdt4GVb2ssD
eUFUNsHgAwuBj7W0t2UOIX4gSZ3q6MUFyzdX7clKYLYUSWLsq1cz0yyyHFegJcu7uCf7KY62eSr8
q+awRtToCK+oRR76+tF0loQ8UZuoVRlIyyFDzfUc4Sz0AbJNXQnnbGgVQV8SAdAZXbw3CkfCdKMj
dnsyOOC2H5iu4CKbNmhXb2WnlfPR79yOpYhcIRHVp7Scr0q/usgxheYsbwH4l3MGlnwVhKa1bQpv
BIIenGaTDIdsaIKNmwr9Dkmss46WNvio0RlCk9LCs56Za5uKKt5nssubm3Z9HXuiLSHc8Sd2i3Gd
kxB9MmW6B+mGnCHn4GlBzL4Pjao+EHJ+nuc6OBMudzaYoHBmY/xNu8ncd7VunkXvsW/3BNzQXBsO
kYF5j+kNgE/PskGJuG85Cc3ECND0DfXuwTP9Pyn8th5TMppu6vOBEISLlrMtxqn1OBrUQf1gDgcl
XB6ywdw3RXhW17QXO+Dkqyo3QWpZlqCnv8zIoy0kF3SZV1W3EPjrQoD3tlPll+tv0brqY3ptT2Qr
HmyODSWeBe1n0XqPxRx8GvgdmEyifFxC/c8SFk/UJvZGXcoKcfZ2ptNSMgVwkGibcylY08YXZUdR
jVAlYCDlC4cwOo6O4tJymZrK7/ZSB798oG0DhwMivtHvETahtxPNncncOhbxCzTwAeOn/sc4WJQp
S3scJLJx6O12+ztXjobUNDZLmQ/fkzUdIPw6JDhwD/UpOMVZzmOYDufBJ2LeRFeql9ggdAAxJN0R
E4I6X3k62gaxK6KA7oLK0ZfjOSvyD01cv+auRhqP1m5rrYFolXsvStSkGtR5hDt0Fl6yUTJdnw7T
impn7xdo7+wIroCUrKj3CzP3D2Cz4jwZ1re4Wc3nIRn9cbHbY/kBfhrLaGb5lyuRhpIr/HejUL3z
MnfXoKr179mW+s1i0TUmkcNWva5EFNqzHk5Xu8McLe1PmeczduF4pT4SlGo5rXSMN4yLiAJoHtmf
mIl9Cy7Ut0QG5o7FQ+XqZQwiNCnPwlhSs8BNa1daFUjNYTckMhwD7CpLqmJTOdlbR9zLqs7bx0H2
+NWkvzT1wxhFzS4ej3ZPbOc0/e7khMBg5vDtDtFXs1zCUsMmH4EBkZypVgbiL1Bvq9RKLYho7SN+
fepnOVYIRfgh8navBBguTjUGpDJ3IV43PuE53pSeXCTDG+b21SpxdULKPCWF1RoIFcw5J5YpLUmP
qSxqXQqUsX1XioS2N16XdjkDwMu/NQrghohLwGZFtGn7pmwuy3JznGS5yhGteouqVyuaCga2o+/V
+qQmAeFUP9GJcJQGBsDs55Cw+qsrFpp+sx9jOE5SwKsUIKrbHuJ9MIc5o5GDQlcpCNS0Zvabzdy0
HGJ8nSw7FOZKQqIh3seWQHvQRQyz1gyOaZUPGW20XzWNFr1SEqvLrTwFASydMF+OjmY5BPzoDhpK
H3wDrQaN2Eg2VB2zHjmm+yAT86odNM5+fX6Zemj4hhwvq2GHmoF9+3K05Yuo6IKGl/Y8+O23G6Jo
Eo3jIm1vQnuk1BEAhCBW1ue5ra2j3KI2lc4sPwyZ7AfInwaWEQ5izmqKMpfgTG46xa+g/mKg6xVE
8ZjjWslLlO0z6BkTFUV0HHT2T1zPVBDyt3a2+WLHDSug7K7TiWawxshJiQwl6cw0S3g+ghaAnHGr
ifbEYYm45S+URAxJenKVDNrTa3U/RMT1cgMibR8MWjja/nuy54hqHYXAot/auK02apaoxl+OXrIQ
gJLUcKrk+8YL00Pc5IIbhvuWpENvrz6HqUdR08TPanFwfFnW9fSpG427Ti8OM8FIbceZ2Irp6Yn2
Xvl7moHJvhywgX2EmlF2u6wOz9EIZCHD0bMWpn9QH09Gjw7TD7re703YFO2Kzcz/fvztipp9ciEg
hrRPfZQrYI815inhuLLb6rGpWItEG4obPA1WGZbpb6WNmmmlE57K6KCGQf7UfvZLbq/lFK70/We9
t5+92N2BPKcUlvq01CXzR0snzD4z4mtpXAnGskXIxe9kUMLUHWWn1N5AOu05VqfDzmJBkWP770XT
R6iisRN7XdkQ1tNTGxtAp3ClrxOJyFSLvNU0NfFybrtXN3wDPhTG0b367UGMhdQeUkmNcBgwD3SQ
RTJ8hqX1MYaORrYhEVXSgpAkhMtYY85lKH8Z5nJX5dWHQdMq8pv3MkIdHguEArZBTllqPpmEvB50
qw5XbVhtNL2qjmAncAIyzS3rPOLA24KM4vlWD5hOBXUUlJzqHtIBeJGBSaxKlvS7htqvD8XVLUym
DcL60YcOINY+ZzhQjRUqKOkv6zALrXEwrNQqqST9aplQt3kiqLkCbLO6Z9wp5VmE3mLTuxVJFRmo
MmJRgEnU1yBHIgSDnCKOTdh1pnsLfpEySQ6ZY5J3xCEHFrFHHkVVrdWSlxIljTLNwdbGLYz+djnU
TcSU04rgW1UpqVs1afZIPaUOYc8U8aOShXzq4UqNme1Pg/E1ui/10NBiaOzflkZobTD2P8A57wpH
xtfxRK8sVJ50lRkrwsCGDzM7xRo2QbmxI2drOCY5eQtHCSZ0tNzSyd57BqkS6o2ox189hLqGaTAV
ICCQV2nznmH2wQ/L8tvgkg8Q/qvQ1pleLJtOihsTsrxXjcVtOUmLX2D+zPtlD1KGaHr53IIKJYiG
wBapHNMHn7Y7jxvX85ca0KkhsFou1JKnPheBy2NrNvVJff4EuHxqBixUVagp7ZXpoLMVH4UzEvsg
q8auQ+gmcIOhzHLv1BtRY1m5GTq2OFZITVBgxH8cx0YVRdQ5nMyXXqooa1rfE6SUawtiSgn/koCk
sLighUe6mlr+1Yakp1DIQp9oI3bZSNjoJPBRcbVxqntGsPILZjalHGKrGb0CDWqPTFRucRm/9Zoe
7CwknapESFOb3SsC6k7Qq3q534uUiWxknHXoehoPu1tW3PA5RU2IPnqlrpK6OZWKKSuALhP52p36
5qBKSqXaHYvwPbb7L7XNqFUn6fxHHeXG9+6DQAvgRwzBmX4vUkv5OXvQf6F/gRFYFYvv7JKFc67U
1xCc9V6wiqpdTX2CSsrgZNGvIqTlqPZefbJZ5J07qvTbf2/GXeBtZrJ+9klDt9VtxoMy75hSSuak
P/AokuKN0X4hDm0bSq+2lFTasXWZOTJxykfe2BYL6b6ldZVrpNuGGOxh2IKY5GflvaWha1gVYXJK
aT8ETvYxYLrb5zzHtTEXB3WtkmqYUWoGR/WgD/TQWDcR+eLaI8w0shiLk9K9UmIPpW5siBxbTWEf
/NOoXA79epz7FyU0URrEjDCqtdPY90YE4TGVtnoFlNET/IPhTD57NboHAAUbz9TOYyJuM85+tbTZ
EhWg3IVqd8lsgEbiPpWObSV98yo+aLTAn8ApCUR2c5R2+HCjnNRCkMMTV32nduel6ekU69M6xtXd
uaw1Vi58TKKUjsjaW+p/7aieMLSc1Vb87ivkS2EQv5pacjSGhO5a5oFTNq1ire4MJZV1DZahiBzL
vXp4nYyJpe6ODwlpksrlLHU3y0C1A6fu1qbRi0Xc/ZLSopGqNZMsUUoCgI2YONbxHJDezWP/X+WC
hwJiQZg+tf42HrIX3ikZvJZztO3puV2SjnKAl+kE7dvMqVv0vHepgSbHGf1quLcE8QZDg8xZK3+b
ndk9kt4gHWqskqGHrr7wwjvACVvfwCExirjjJvhUUgvlklAXxCWZhWYNfab0fRn78SAGZAGVPGqg
5r3EFpmkhpTvKs+eutEU5kEpUHyB9y93wwUEdxZ8hAtulGbZA9pgttX0f5TOs4+kfzZA2W7qRbSv
Tf3BcemeJnbEqKBxLjPArTrgXi11sW+r8pJCfdkmibNppUJKvmWzq3DqDN23KbDr2AnD2n22QWbA
YO/W6npbfv86tDJwnTVJPiRKtqiqpCJ8tpaSNcxoNOAGP9SdoUoDdRFUod3JU5t60ubSvnmBA7FO
/hK5t9HVozP9T2WSsKMvhxAX9ZVgpgs/A2CPhto4sEORpyhlO2TByHOP3Al0ji3NtNF951S73ZNu
RPuEVC+lYGoKHX1J039pJWXoTNZ6GAb9fhzhoedB0u4YBPAIIxqW2rrvFUw6tL3e2pU9SFpNF5e6
n4udUmsODWNxIE5ilXOxvgv7cfLoHHQZZ9P5QZ0DyFogCaUm7Uw9gWoNT9w83tbdd9nXxv1Va4MW
+wLOKbgmFw54FyfJ7wLps1JSE0skr4BsmT850l/f6zECROqV0XAekVC9l2l3oQ/wrVlj3PheB/Y+
sG2OkHq5UatD1ze/1Ccn8vGWTcbBNGqX55RaTElCpf3KX0oL84P5R9VVatlRdUTSOT4BqB0pdwwe
ZgbkUuemtLnL3ILTGPHLS9+XMpfYuIHRGhXfYjKlwu4GacDV67M616obXm1gRRk+yPCFwNZfY59E
vOVV3fXjwtEGkBO5JJn1vSCMyG2Drti+1JMmVo28f9KK4y4d2H1q5gTkmMjNEuQ0cau/jYH3pXYN
LGkyHJw5hqflW3VyV0L1QM8fAr/4sRQYAeKu8x8Yg4TICOUhPtZhagXVco2d7sYtX60y7auRXnCd
w6P6HOfU6bYhnkRSkqlUtLU65AeDS0WNblBdOzjaUKAeyUUITn2vYVcsaGFB2VM3hlyaKqMB1Jsi
Kojm9yWcWUvwmB4IqHkkRw7veAaCNcnSs3qro+Y9m1ny6kQtWMeK6Zn6u8ok00+97ZApIj2jxB3J
z4Y1ESbcV6P5HJ3pWaulX/3v2g+pXBN35ZQHWy6DmqYlG22w3rXkrI16fVIHLHvKMD/H+2TRxS6w
aDj2JXIJ5WO2WDjlUqE+LPkviTwLKB41WeTxyMyrscKnfFrImpUvRRe4J5h1fNt21W7Xz1lJHyL9
oiF5Rc1THHWHcC9ZhqtSciZ8kO5GxfBDWOTqyRKHKxtqGj1xTA5I+1l7g8ks1khPLjohUZdUgL2G
s0VXkS3bRjPhsV4G5TSDSn8aOD7RxS2SbWcP2s4aqudwqOpz4Bk3b9H7f5qKOVFybulbsp7UIIZS
U63j6qZXry+xq5AykQOKl1r0oqL2PajIRp5phhdEaCad9Sdc0o86C4xbPO7DyQdjL09RtlM+TguM
cc9BWi7JQCMqJY55GB/ThvBVVycn16ZwcBBOMZYPCOXqRUwCQk54I5k2IGCXLkPV4CwVU+5uo0eI
O6eQwYZX3RSHgKPCeLYzmqvqw3I05DJw/Tipc8sp1WmfcCYdYLmmlntV+y3ORY79ypSBHXyE29ks
5nNtxS9RK74incAMucGrM7M7x4jmY6QFavkgdSTfutFyzhJW79TjXWDJDZkmag+NTZ9HS6tH2+ID
yQqdeUDFPumQeS1JFlPNjJ2d1wI57A6rMmGPIameEKe9W71GhWFvcyPeRwO/Oexp+eTMNVU95oKT
93xa+zYajom6/KCZOQaNob0lnftEm4pLw3k1C/rgvpOSrzqtDr454HJmQJXDIT0mtMYW9uK2CPKN
SfQzU3rskIW5OID0SYA3x4Zec9TvjaHxdy6Qp40DhclGV0ASeJ/tmpxFeGRkanpDhVeEJp9wnXxL
3MRDBoN8x+D4pzZZ7q4VdPoL9wC7nw1mTH4RdztuMGN/uHZDvIPITwMamL4GDZRqabHrmzOGtDNH
LpY7Lwk2TErvSZF6GbUo3UekFiUg1PUmqVdR2IX7xOTx0hyb/EzQfRvgm0tCtFziueQ1YumZ674+
10jFnCI9iYYecNYPzKwxQfVaGtLcRXJNpCAJMgmkD5AdNy903GOyNH/GkUiqxoZfMrbxOQpJmp1b
CEYkjNmut13iiSGWWWpHwZ24DohxDzvQHgKuyZqGFNkeFfHpkmGVVg9t7lfrXlTeNgm3/ah318AE
zWgHNroP+xGPSc7Bn+7SVJBZ1HHA2Bhkd4toAms8RQfjSLpLvpkX7eSQckI+hvnE8xC2XwSn/44a
npLBmKyzOVoP3VS/L5C5t8MITFX9UdGBKduKVVho5Y5Qnwc6TDSse/NrgVZ6SKtlY2pTfQxcfZe3
Bjo7lKpO7/YMo/lo2xwrLVemwENMiOcciv44IWjNI9KRMs9+cCzvqbUrF+/wHK4W5uPdML7VbX4p
bJpDwkXF3wrtvXJDaF12NREDKdP9vP6H59c//ZAsk8YtkDdl1HoLCmnRp2Apkj47tL7omRDaAVM3
Wg4mupOxjF78GcSVhzKEFrN4SItkISAsQuAbEC9Sw70Bzr/2pgoOgDzPMX76GbrhIyNx1IAzfpii
zWHJRp+4TgmWBX4AEP7ceFG89VEl4+AZs5UHTbae+oHzQjKtgu4c5QP9wt5n3GyH66zbJ9eOZOR9
wjl7ayZE2kaN/Lk6NuWMZJ8kAyB7N4FTbGj4N3y8edOYfXDYsPdL37xq9FmXEUhLU76TW9bs0Ont
kN3R6PKfzPDTRUxxIY8A+aA3nd2x9V978dOvzU978s1dFMa/Yn0S1xiDnViC6O4VpfECsp4RENYh
cFy0tky33HQeZ2/08YgMOLikjNtRGxGiwfltcQXRNW701DMFAKiD78CFVF4bggDv0vQ3TOZfewNc
fofesQDOdLSqBFQMDuexMYbVXBvD1QANMeJJShPiT5IIIb4P6d+trPeJHs65GGRfqGVEArAPSm6Q
/PYzLT5aeeedXHMkahSEZEwVhSCEIwdJa3klwrWoaePpKYPlqPxK3QnSad4f6Y0l56keeBsx1Nia
bEyaZjIVz1ngd3gF6Da0WvJUUOYFasaQfMkh1S+l6RGFQ6oqXQyxbe3+lUg0e986oJUwlW+hOQUX
jx6RFbn1cXSrF1pxexPu7dqxManlgXAwGEchmX5je03o0WutOZ8cN+/QhDG51+l2nBqvwELDXcji
hsYiPbexLjNzEaTl/oCKx+ZCVH5INopGeFApT0ZubX0bA/6fIJT7f8OO/Atg8hnaS5n/HS/5l2/5
t6TK/x8hlNiu/j2Ecv0n+huCkm//RlAa3j88R9fxUvikhuiWgz9r/NN2//t/GeIfHKBwWeDZMonj
lFyBgh6b5Ewa/9BtsJUuyAjH8y3JrfwngtLy/mFbwjd8w+bHbNty/18QlLBC/m6QQr7vKasHrn8T
EMff7AVQ0HlpiVes62iA9YpmzeiK4jzK9KeuQnrcwtN2csQWmp48lu1bTttgrcfDsq3MPiawb6Fr
UqZMMT0ijiggVzDCXoWRp0dOBNsqyp86DRfLQg4KPvxbomPft/XiPb0hvvpt96WBlotWW56ewdQe
3S50OeYxp0s9QXpAwbCZSmogZmPlIErjUC6eG1IuDSOFRJ2tTGKVqFH1n32YJWtSD7UYNlYcwWvs
DWguANYGWpyFt+rN+H5oIvsmS6hQ0AaJkJ5vtCBr1vME+msJ1l5VkTS4lCNgNUJpEOozGUohtCH0
hj9JohlNaBeo495pe1gOQUewWNXeuVU34W865wQWsJ53DLIzB5YF2/zso0/SA4aFlR8h9EPGvOom
8z1MZcaje3I8+0vUCFP6KoOaXH46Po34pY2+2jZ/52ws9uO8OGtBAkVK1kco8nsXC80K5vmVIQYG
C2/YBh2JZWiBMt0FBmr7aCJN4khIOdnXxvIrybQ3k2E6dvcWc9l0avWZ7B8cilDc3smVPwT/h6Qz
a45UOYPoLyKCpaDgtaF3tdaRNKMXQiONWIp9Lfj1Plw/2GFfezRqCWrJL/OkOKjqX5rPuCItlOYl
IfHQ48Z1ArKL3DAxL1fUcluUSOQXGpPwGVbja09Dd1vrD+Gel8D75E1wt7atwwLS+lrqgKNSDlpo
6eb9QNk9qu0CtMn/4wt2hFohyw6J8xTPw2Huyg/ldIzNngplvWSZwsagbOoxiuovo6xsR+XWcz5v
0hLSiEZ53XUB2yhU0/4QxDqqPBZcTxGQE3jaCZf0D2XOYGmYsjKSGR9aB0/uSin2VJDIX538FAf3
yAyvXY+XGJ8RRTEKf2ydXwYLQxo/4elackOesJBEcwmQdaYUJ3FpYGwzLt1FzVMpjH+1l3MqueBd
eU9sJgmMhnFFrh9etl5MLpNhHEy3Zkj+Mri7Ww2/Oo/zcsbgvIT4lKkB0smfphghSooVK1DDT1tN
ml6/lquy3txAlLnWw1G6M0YFahx8B4i21/+sTnIfu+JEZYQyk5hYYgjaNDtRq8hwJm9+Nyv3hLzQ
MRt2FZaOCBeTGgXY0Fu01zR35UqlplEkl5ouBMtBa6osorzxNjI0xHbmz04t/4J/QM1TQsPjkAd3
Y0sl0QgUxDOx9izWhi6w35h03U2JezeCmii1Lw/FQuct6PV9vbAyMMHQB7C13MeXttitSr4bcsRc
OXgPa9Ndk7m5tX4TJi1sKKmwKBBpMkJ8MbDbiETsyhZZyCHTi3NbFns35dKd4q3U2N73BlF5JNLD
+l24KT7gfmO48zh1St2SJCdl56/8TBbv0GSrdYsFtW8xkUUMXZ20DhyL0U4aqjAqarEyzhmhcefp
kiClvkvMxrrlOchvULIkKNTFc3S5h9YfR1a9dYM5L5TnOKcs+zWw5kFQ85iJWerPvMbUH4wM+rVL
t+Pov0xBMB5NuVlHtzOp4VRA2O2queTdeMnmfjq5Lvy7aQ1wfld4quP8ygBahKvkbNe5xcWkY31n
d3iZY7k8UB9P7UsBPNwsKSBGXoX9gcNqPsWaALZwPqsM/NNYg7PX68N/9dgy9s+OJsciDYeDHSFe
Ih2QNUCi4dnDlkYYdnyj/0eEhfuL3lnk6tL/mkyEVyMYXmJz5Vg7nQaCxMn2S5E+/bu+wFboLK86
np+RPTYYZ23d4cpc+eCDvoj7jpx1LKzHxg3uHUd/OVne7yZ7psDEyjfrBrD96Ve3yP7BmpKJ+99w
MAeX8oDJvtdpVx+FM36XJd3xE34uPEg4U6mJZ6QPYGFzzHnMdVmnpml+9Vw/yrErMcgGq9k6hFRY
BvNQyJJ+n18IcVj1LfwjrDqR4cvxIa+9+3j17qbRGk9dOj3ZKZ6oCoqC3Yk7lY/+Xrrpg7kYvzEd
CLR+Vt4Jw/YOZfl7BGl4XteW2b41HYIcVgNZd3y4NrseYxtbNMO5rQkjwRAh9jbLBT4sh9SmSODF
zZ5xClb/Xz7iguScv0Z26XED/cNzUe0qDoQPE9n1JHX8k9E3Dx3tPViGuWJO1C/2GPdzD7EzVyQG
5IN2MXLFPefnpotfM9bEUfnxMZ/z9jywotFadNGGW+zTLD7Jef7IevvgGsy45h49MzVTIIhZg+M8
x5WquQUPNUmZKtswXV2NsyMjSSBjTXB//TH7+ROrTMHN3YJDmzx3s3gw/FIc3MA/x0Pq75tWfpac
1OHQ8FuESna1nPFO1ZM6jcE1yJL1aEzXvHDvW1nkx4w4V+Ck51JMH7nxw93ksRAgQzTK2L6vrRfP
G87U71E6hGF1pOYXv5T/Vhu12tUFXQOE406Wlz7LZkYIKHnWoTlUjP6odLSLaBYUbNFbrO6yFfcd
sa8X2bi/6i718PV2G1kqFqdOs473RJlUuXQnSiNCZ7DWw3/+oC4exJWVGTcfTYw+l9MrDTTzQ+zy
KuSgNHJfuZ+ZlHsvJ260eAYz2/xYDBX1ZINxodgsbG3l/2LwpPdcgBBSPJyloqkqlIB2OfgT3T/J
Wpn7En9pqUv7NDt8DxpML/SZmT7G9oPLUBeOGbm0imMJm/RcMDHNzvVc9XcjkAKLXsdwFASo55W8
TlXH97HJ7jOZRor/kgUez2mvZ+u8ptUncElaEwuCKUyFb1PWVzifxurgZJpCj3m6WyzgAlVON3kz
48VOm+42AqE9NDEmVnfyPxuHuJulILeuyhujmSIGXn9wYYvfXldeATMJgnNGa/MamMu5x7yLGMaW
7ZLwqD2sEAwtwybtMk5x2FEytofIVTUtlf2weSTQc/2U9gudms+MVX+ETor7JnA+fPzjRxRKddAd
Ngw2VXCbwx2gKnEI0ESAYav+0KWLcWMMfuzXNn/vNh5yCsufHqDNCr26OGM5H06xtzzAMmYEUFq3
RAZ4Z8RerYr+CQvhyC80dQSpPFlpTphnQBZVweakoFHg/39FCV9Y1pt1VHvzSQyWeK7Xdr9S33zy
4hkTvqQHr5KEJAVuh3J5zbNNzDIvRVl10Lbm4ll0JbbrKh03N30QaoTBUzCDW1NOBjR3RrMp5+Dg
reuLt8SEaNpCnRqDt9Uo42tDR+hJ+m1yUe23V7dBiIUgubjVclfTb3escnrirXWiMNjv4aJTJDzO
d1xSqlsP9vTRSHj1q1HerQ6yfcv+n8c5COJxIKZEwevJasDq4Cv+5Hax3oLZurVpdVGrqE41Nu4B
ANFeOObZnJpnM1b+1TdwRWAhu0Krr6Ooj9vx6mZWSrM9caW46NsHI0tuyAkITAynrp5H3gq37UZl
pDHWFEQKTdN2D2pK+Jl0mFoaXAld8ck3SiKlY7ZQ9tUFwf1fYeX+PqgQJESz9NdcpN7OcjwCjm5m
HGNr/OrnDCSYZSgEcv9UQRoG89RaDIwoZBsa82LXBIVqs+r2XWs85N2QQ4eit5vYwzhLCIX1P5P5
4VpuuRRU7Gq4K3tGbxoE3g4qYKgXzll1brw1PSlxGl64Rmhao1LK0jX+l13tdFfXW84agF4FehEp
1PyoMwRLqHPTwVnmUJfajbwSG8eQ6KPoAidMDJbhyeO0RMtV0mR3pGaz/UDcJdjKZbDmQmldTi4g
skNsJTuJdMrRgeND5x2ylWFeWSOyL0Z9IdRBpL8DpydJW/RZiZTZ0y7EPabGKchk3/o34lKGofiP
82hxKPh8VPBh4Rfq0nqFoh++PU3GwNEAQgVk9vnWDTF3hOINDwTWlqD6m1lkWNtu5JJkr8OpNsYY
pp9D5BFBIxQdbnXQq8snhjlz2eG+waca07A7sjrtjCZKLBtvX2PqaEl48XLarQEpYK4gs/G3EB2A
LHd5ihv50CR6DEdjfos7q90tw/Ia9I3YxyXtYoYuUVR9P4c0453FYhA71JTKM9UnSSGtALpTEk3d
wELQdC8IiAv3MscIvLBvxnzfzExWsnV9YPDZHonWsk7P6k6SSYxlOr2sxVYMCX8j7ain8gb9JVuc
eoPdcB+qBBMs/M8+LdULU/GckTiXyOtISLOG4wK79EcYNnImp+TOqultMZjuQ5RO+slCv+VQzezg
o7HB0vliy34R01BxfIWh/4KHRt0bdK5yT/wRr4IzYjQ3NSRgCuGOaeMdTIfyG5UvkTb7vXUs6b3a
iSp/HVPm/tD1BbZ2zp49VIrtO9CM+sF+1QScoZqEDq5iXTCG6vkF7Le819iuXNK197nFvJPJN7B1
oKzOs/gX/8mnt1kzZe5nPsOoMIe5WL2rHLG1jpf2LFay0638E0zYd62SzOccvzWm+lu4nJvW7eqf
/ssK/nMyU8znTE/rwM4uExD+6Vw9JKIOyMT1F5Od1XHJDiWZE9pe+bR4LMVZw4tVx4duaD9dQ3x0
hTpQNHzMdL13hvaAD5JgVUrjzjItX/3i/Bg0JjYpf27RxJYMk+Coh4eWayrIK8krVCqyrYnBN/UX
mYUC6aH1w3S033wCJitAyhCLy9OUUx2lkvlhqnPnHFRcQzNziskXNVEjqUqvJQj/OGjOvpZHx6sf
WwU/m0B0RUTP+WqsJkcJZHjgwTvLJc2UzGwEXsQSiAqHqRAwivQLAOk1oOYgzh+0KY4qo3AUFijF
aQgSBMR/JUR0G+WytQSou8afTirNaqS+Jxcdu2yzW+pvtwi7v4sVzRWGf3Jc874fGkoJZUxUmXER
yI8jMeqj2yefUrQwKYX6rdeANKDQf9o44SbnT1djbT6ZBiQMcKn/rm1moB37XlnUr0NqfScBx3kn
sXDBp9DKEqPh47n1L9xzMXXByDOtgTqSzQUYUW6clLK1vH/TEOmOUJFRYo41thJxu0oOboGGktWk
2seuX2nGs991Jx7cPDX3uPYeF0Zgk919VlSqIufXI9/GBDHH6zjBItlagBW9wj75Dnnj1Tqa7uiR
wR2LvSPcqKgh9MjhUfvByLGVWDYtTeGQ5/uUazUzuWkbzcIc8Mq3GjfbcXKZKnmy/SHE2PUIUKrM
TTJhL1VlO7yYeJUYDxPVl7BDOVkfJUKTkQQUIrrTt7bInfScWUNXpR9KJfmxtSmY7n158sYCTttB
xOsMfcZZwrriFLA2wMtJX4Ceqv7YVvEg3Z7gaSL2Brodozv+Z2/ZlU4l9kE2W0jTnnOp6VGpYrql
h4kSGEECdTEn6gaSosYEnuGIE9scLK6KfT1efOOpyaib82yiolhpx/aQp3wza6FftPL+duZo7d2c
wmffNkK6LzHSJJFwiutUJd9OBqm2ypA51q3HmsvxaP3YDJQPOA9pHJ4DSqd7NsvG765TX7/BVoUE
LZcrUtLz7CPeVPmyY6I3E2Bi0FEGTFNLJgLHhjxWl2Tu/r//h93XpKax7toJwAzT5Bbu0fPlkrQh
y7hP5w6bsEUyzda8QHTEvfojCsvEns9pu28uHPpvRCiXMzidZ7zv42sxblHzemj3JXmwEYrML8fa
r3a+hk7fzmTKxmsWdOy/JrfNESj8FoB48Ia8CxnWf3TCpUKje5NKUW1o3/cpyXoS5QUuyrHAqFY4
zYTX8J4TBSuIN1GzhYY2VCCm4EdxVxEfqXLVfq7ye18wuXFjpnNrTbTTsP/GK+9/IWdqV2t8Kdaf
vv1QbX2ekryIup4eO+grkcsCHVWFux7LMnmMx0Xeu7qkBDalOsByOG20v5ICjchrk0fyrAaHgrzk
U047uJCHqcBsX/QVJFt7OHKzHrxSvYHcB30IAJSu9YwJWarvUrFi7GasAQU42XvrlB0XHz+bBuIx
8c/3Tb9Eg0rik2fd9z77mJ9vYG27cQ64AN9ZaCOVu8kNA/0jDU7pdR5BXuiKIcyy6h+dGdcFKxqN
xZpqzM7f2xNr21bxbSDe7NoVy8yKZz7huXjUi2RoWtOmpjNaKfPmxRsZ5mZccph1gnpdzS/VOtjB
LZy7ssUtGZPAJvqTRsJDnxGctJaBtdzuaTFZW+/YFk1JsOaMr9vAZUGGz0pRr7vNyliAxzUa8t4D
hYoODYhY3DN9BH4YDTbdgnSNvI8WbnHStLkJFcbW745fp5FMZjPMRyrdAlFfB0XQseVU57k0+hWu
N4Ao4WI15Y91rllY+cL8zWwQ5F0PErlLjMNyN7n+u1gJH47ZvB4VfJfd6CFrso96aUrNm1nPoSf6
91x15a2yCTa6eXOUHa3H2lNXbrtPjYDSNazVR9WCIQWa+DZPwz+myINVs8sU6S2WQ3VvBPFtxtrm
For25a15gOH8jt3+sya4FVkjB7G8PDAmLfdF27+PavrphUZgH9R9jupzGILuw62p5CWDBqaaLiWc
9H1IKBflD5QGh3MVesMcRKuKa/AdfO64qUJ4Ygw+ERRCj7qWbuC3lS/6Z8ZT/2gr88y6dWGTwLlK
m22cYeUNcDWlBs0ds4W8JUtQ9jUDZWArB9wXXTRRtL7x1x7Rt1+sUbONNdhxlGvQKgo7BBKqRjkr
6otcyumV28gpcXwCaHYCRVDm2HKzkKaQZ/p4Odaa+Q+PCD7xvltJUpOP8tBrUi4sjEBoIDaxIhqO
CcBEeeHA9naCqoz4g0QWNVWRccds6fbVaRZmgfVYxdmClsV/06n4MI0aRkbzpEZJcjYbjbBXxvfq
VY+lZLNMLJQPH0BVMpcHbTc3f+KmImsXG0T1i+gxQV87L/aLe61b+heLDTFQF0VUvQCUQmAHbbht
jrQtv9neIVCIf2Y5GEQ1MewomQyU+8D/ojL5JFYbEzgSw86sU5gFS3FLpk/Z+iqqMn1IbSanC1MH
U9J03m22mPJJYacLjVZ/2iPHNnLW2B5H86Sd9GACct5pTTlXxntZJl5xUTmSeda4J6+nuGx7PLix
lM3DEEB4HaryZhKXv+XjYoGJqDucsEsYGwGOWfTBups4pcDIQ4Rj9JmMqjkaNYjtVVnUWQ63xnGm
I970h8yKf7msUWFl8OiK5MtJcX6gAKrdBMTyKI3iF0mfDfrIkcHU+fMQFywrc9WE2DNaHI5GcDI8
Qqml7+MPGcQlzUyMPH3Cq4+gNFQk6Nq0xkWSAtYZcjts3Y0as56rCaZu3q/22eFi71nLR9PTY2hn
OWkZNSO2z3ecB0aS22iwY71QO2PFz/yEOxJAtgyNXN7YAax9bdXPc4srgFvYR2Jn1cHPZ0zhOhpi
w7pIFwrCTFjUe2DD44zYeVc4nT6Gi8A6snJjmfeLd8y2e3t2yv1gZ1+FmAn/KEAw5uo80DcDvdwf
eEInRHUL7bUgVYMW0xfEM1c6D9AlYPIWqg4HR69PduFQazac6O2QwwZdbiFsqmD+sL3knXQEQZLu
3QpIojASY5Te86ft5mlJvHdg1UytGqwui4QGknEO9fD795zliTpLipOZHuLoCsJmIN/e03Ze2xwE
2sFZQ5uKTqhBwbNry1NRMDaxDP7wSnCaBjFWW593QGluK2TULSwPOREdn1taBbwqsob2Of1rigRV
Zs0mdPBka7AJup2Jo8Bkx22taz5Xcj9hJ9rNoGv8qiTml6fNienloV6rV4F1APlsOjR28W6BsLqe
p8LtdkqxM5VjFXlrJw/+ndWYJJtQl9aeISWhm+fBMDDhV/Heg3YVrTMkzAngGAGEhW0uO5Ji4Fdl
O2/l8EBCF0Bls0vy5X2qixhtzcQvYstnUucg2PjZhswBorjMg8cBNZ+222BghGXOxXi1ElEe4nZx
QrhxHyY2tRhv1yWzGD3R6sZf3nS4t8zu1dfDL2uxvbBta3SxBqK/GZOnNlz7yEICdmJ27lfqciNu
4qneLyO1s8gzEXgf7khcNtCpwGN0742LMaIqzz5HtEvDCV2TkDXxeh5mnsXZKz/zTHy1Xlshu/O6
pdL78BurJ6wPMnZgyZxaHpWuYT41eJUTzQRzuCOpOpqMYNznDJI4uDcvMtV0KSXzI/r8nSRKZFmc
JV0S/3Uco4OmbnrsgMtSifcBBOam6r8rvVHtVB3KTr6n5XBv4pw52kJ90Kz8wyenIEbbL0nF3S92
pueFoeZpSoKfotNXO0ayquRvh/llHHcYgMa7wEHhU+P8XC35nWEt7LRj6BbYz5SHXzVOJfbHmYtw
gFMp6Z13E6OWcLsmrLftatNtK8zku0q2EIWEBvTfmkSwU/s+tahzzUaLUTvFf0erN+XOIgyVGRjs
MkWDLpL13pgzMn8BJciVffU6i0C7FfklRqPKt2g6ckCoeYa+iYZZRdMH2OvN+L2HJRyupvOeEUwQ
jcnJY80fCqyFO2NJk3u+wK7RzXCFjvpIXgjgA1heB+QROpp4J+pCcI/OsVC1UAdJP3wNa3+ZlyKO
ej3+FIPRIQBwKAmkejVla5+r+KXKDIrF3H+lG9QX6lvfcdqUMNItrOezRRBv2cpU2fg4pnVsQQal
xc6gVNTiu6I5RvyeQIjtPatHu2XRmIJvvGHnueJ5LRb3q8MUvFW3/QYuI6K82vj9qS+5GORQPxzz
KTEpj5eS8iUVYynPO5Kaq9d+5nWMeFD82jY4RHFqkTKwgEcWhajdjXL4UwmS03JE8sxtoF3p/OJ0
2XJURDsaKe+Q5HA4NNmFBearryghSjvM7Z6P/l+SDvWoS7ArWPmG4IBuzW9dYXgITt5Dk1ZP+A3f
hcfRu7Hb+UhHeB6OvX0pkpiTkDBuPnOUjliGOYBG6EiMezjq/DRGoItRv7rVfdHaKsFR4BuuFYcm
i9ix3Zdv1Yi2oAL7XRXFD+z0a7OOb1lZA3dLKd0BIs2nXW49hyz4y/suxVpgm5wxNMFEJINvs1Im
Cv45X8avSqJ9t98uTUqh23HT9Dr73mrLa2409Slby69GDndDgCNykYkJFRdu6rRwi8pwb/GU9/V+
HMwDy954noz4ofL9t5RjlTsav7s4WPcFLpXQ7WmSLrPfjku2BjwFgkR9MvEF78yz1wpNXHLE+MW1
Ohx0Ezkye5DQgXdIqpeOOGDt11DFlXGx+uUwNCXEKV9KWD3BLpiLSE9zGsU1QBY40GZJJ1bfItRE
bWpYfEECbBby0pidk2G1Qi1sKosq+YPHLo2c1eJXWBaPjRbRXDbEFgrJo8cYgykzAKY8osqPNxBq
C1+3OOvU/5Kjd9Eu07k5ANSnuOnvHZNZ/Agi4Wph4lXcoXCW0dK4uOZVxsl5STDAUXECummWYac5
XVDPcR08rgSewdTcMvLvWRoucXISxG0x/NY8Owdb8HMWQdnghWkA9pnrp2rox6rSqmCEzHXP8wyJ
B7dnnNhtJ06fMoYO6BqBIlbXw9Ri8+wVF3eKSdeT7X41ritDVla1L1Gk9p6biKMxqvfeMeEZZ2kF
8QseVzWx77D47G3u0gdRAYvPqjzKihiwCAVsWx/d0TcounQaas2djiNs8bfb6uooyULPZBqMemwz
dHAbKivx99DIGApWJj6/s0bKUy+V9jHNzZiWERrY1isQL7Yf/wHMJpv3ZUAGCgYOYZqfvrUMMMES
53k1LchyBAZ3lQk7MNmW54QNfE/ZVtTk/otqKxFp/AQMCTmTAaSMYq91kUUfhl6OYdybAMnovyML
i3FPpQHVrKxJ+Yq5xQLtw2iGhxI85g52Dl3aKZFeXKjJTsj4xWNk2dSyipAD30ujQgrSKAzd8yyw
/Ks03cJyw49s2ofKGyTK1joiKa6nvCtxx8o8IcZ1rOxkDXFVLGFpVWeLOfXFM6x7S9tvWTeDBijj
w2JMX/xmjyIwTGbW288tibpp/IwLlAkoCSTkJyUEnDcof33+0VrWfbVMdkjhkonhVWMqZLss50vN
BG3A6rMPRvGb0Q4hDp/Uzmi9zPEvlDYVLsG3ZZ8xv6cGMXPHeOEXfVJG8wYJ7Hud5N4eNzYPt0m7
ZezewrLdYf/C6J6/py6PngA0jJZhcziCLqG1c9eTGCKijPxYrz6MF0KWrQM3zhzVY+U6NyonOH/W
ksfP+zZ7Bpt1UOG3m+Jbq/C8b9epseWOIl4B0eFAlziceAm5p+/nOUO8M9MqsnFMQfCi7LN2BHY0
69tgbcSOUb3Xa7GvBBOGVePaKX3msS6X4HT9npIhcssSg5zFt96t5l3eDozQndchpqSoN0Bq+v2/
llUYQ7zkyplRip6MxhOgrJ989Y6Fkv6liilEm4Zf3KTcHvKMizvAy5twYFxj9PW9NJE27Vk6v2Zg
E4MHlDG278q2LNH9+k9M9BTc+EnoTaK8NnhAdenlh2KS9Ho1hxQKtsEnIzpsgngTlh0JwPqhcJFU
A83JtnaW/1eQ7tKgT6JVS/oP82s6Fc1BMrsibR58KCv5zh35NmOqsoL63cXKk3jfWNDLaLLxzdnG
JW8Kkn9184rB9QujiL6CNgv2gSO+DEe8YBckiAK0L1srIJ+uPItMcPjZWph56FhOWGNc+80VcPqG
Bthcmtp9uDJZE5ZTvqhAf6OnErIVzq1wcduyk34vtTD2K1I0Tp0JF/ekL3lSYrxPxr/aQBVHar51
2y+IxS/dkgzF0R+1Ta9oURztGlMYiXwOTyxCnd/6e5Nw/QnazmFupueRjmLc4gjZxCmiuiq70J+8
4KJh5tsrKj7mR45PWA0Zbx37zZZh2ttyT0om7Xm/62J1d1bSn/3aMHbNvP5y6NRJuvkMmgonoPTI
i+fTthIiKVpi+J7/uD3ujSUl9mhYsTyOPFU74gb0WHPOuF80RKqEdAwooqbcWW7NElU0BKJY82e2
W8u0ODLmC2FviOEM4IfXYE41Jxo173zVa9yZbhiXlREVWZ7SJa7wyhPmJ7/3bOfC3KVeYmHqGW36
3iSAY544BloPxJWuRcMsLbD5q8o5oSSXS1hMXmm33op2+q1txiUVbrAdJg5QtCNlflML0qsrWRUb
wCG0vH25AiOhqtaHslgFF/Z52FCtJm2jf8wJA4i59kf85NmhIb9jjlUeDhw4EG2DqISfeOeZ/EBs
vm7EzZrkCAgAl5DAgZKkzEtPjdd8gSblZjJAYMw9nFODZHkNenHP6PKQ1sDlzRrnSBnDNUhLHExS
tzeVr6+yq89t7vHT6V+mKb/POQl4es7ucKFEZTB65yzh+OK4XJhEl35jzHkvpQ12CgJAHcMpMO2C
SgEsGaWJZdIPYvplyJJWgXUm6UJLNKzAaGv54n286OzdSgFPtBVqgExGkFSAbeupjGp37rkjyWs2
da/xTLq7S09KIsaVIJNS9quDppqDAh7gUwZzf55s8kx1AF+3Df4Wy3zLNCphi0cd6f7VndIN5Rln
0K7q3zSsMJZM3DO1aXu7QjAWMoMoN2vaJt36zBTHszbUAr+gpwHwRev8apb3mJYEDBB4B9BZLY3T
zR1aWl+AAVVpejdnf2JfNudmQY2ocLsYwTPFqQmJZcIRPHc5h71zUiOd0hSBvLrgxh+MdT+NQNSz
ONtjHyz3qS0rkvu3LEkfNzAK3n8b6tl2cNBivOYx05O24T4ttdrjok1AMmbVxbdaipbo7XNGwkr4
MPaN2LwmI9lRwMS4dDlhxbh3yTXiNGSqqxIcwQyBt51yuLTG6KOQJeRVK8k1EvAHvLp/cCufuTJw
pu/7M+yDHQmy52LFfIcBaQtCVdCyqvMw109l8IqQtxHMTAYwbB9G7NoPKIUc5nTdhjj2/nV2+tXN
OGexRey8GYVZDSOBDQdhvc+/E4OJs3QZD+F32M38Y/TOeWQ0ZH8s1syVQbwLU/0UhYbEtCHZxrGD
XoCFQQVWcsEP+7I6FDEzVs9dwgqkpPA6E2JHxOVCVpsw7EpRnqCFck8oiTTO0MvrcuZz5QYEDIMR
ZucdvczhcQMoYM7wYRbPZf49r5dm8GRoZdg+urXA+puB4Wyqs62C6c5cCoq+fs0mkBJHjuszh9/1
OQDklHbQNZmZ5Njflv8yXv4uRfdIgF4cbHe+6dGJQy8v+ALG1lcLRjBErYVV2nO9HMfpnPnN37KL
eUuw8s3gW/BZA2wZNHbuDs9kYtTge8b6qA1Q39nvYOzvpNX43NbT97nBm9qXxR/L667MGN8Kgbek
UstfCaxsAPSarMOtY3tzcMUu8GFp5D7H8chhafwoJJPGOCappGQAlUpzN8m84HXIk6epIhpS9qgv
Y+F9jxz5Ic+kzLH9j3aecB6WDSM9BMwt+9eQKrsQl45GYTyrLD/AGr8TSoJEsOCjgPdNSmhZ5TDf
WCo1F6gzFm782MxoWFD79ISbMQryrNznBrfBLHcRCNb6r+GW4dJjaG6F/0u6yfMqMsqqNXxBdvnf
mgLdu8oIDhTRD2dADNtGtI08Oiy37vcwG8s+JgAUpWo2j6lhvwctH4uCCxJ4MZflrH+0R5sMYbrM
sK+5NRc21qmx/7LH+ebhN8KUh/FA2fJiZz31LSa4XcVxlXtBFTkWknhS3OaiQJIYJWQ6n+tQOyfv
BohtMk086qn4o3teWkOabFCeFylgM5dhrX/i3IlPMTV+u7wxnP3KrDN0PKu45i7dX9MyRs3AkoVP
7IhsdOGNf7JbhsZtybrTMl1LGwOV0XcBqeeSVdqG2iEcotzPFbdbUch/vogJVvsedLeef2s1RZte
l74PM3Cy2HwYTYd6P3v4J4rsI860hDkhLrE9gULDJ5J6Assstxzke1Qr0V+C81xm6zXBthtBqPNi
/RikPI2qQrFbAjIApgQ9S7aTWB0OSpRWRaWlh0WXKt2nhFQlcYOyJOyX+cdFMlVz13BqoGx4JZ4B
gI9AJGPz5sYYw0bkDEYtRcIQvkuPgdLpe/Ff09fGq+v/G6aConYzrrREvxVMY/lSzuzQTaOeF/oW
qQagBa1O0gOBBDSo6ZK5I2Yu3Pq+IIsomk1L3S8a9qgpnoe+Oy8OTl/fsYkuxCZoRaNsT4uRfqCe
RGVn3CV1cMlzIpJWbnG2IBDADDY5u9Nch6TP0umm++EzybJngzz2ucQVvW6zkzrtNKldSWo35cSK
Xo2WsagzZ7OXpi6HU9K9kImmbA4qRio2AzQT+kVxV000jTG2x41Fg/epm+zeM+KUioD0y/YtRl9H
mHdlhNy0LwgTE2bL962fIjIWnya1LWE2/Y+6M1mSG8my7K+09LpRolDFpIvauM2Tz+4cNpDwIIl5
nvH1fWBMaQl3VpFV3avOlGQyGBEkDAao6nvv3nMppeDbEnnjrM0cu4GSjbyVo7P1YXoc0ZERwcAE
usAbn83uY9Mlu1FqgItAi9w2ntden/yINGf53GSV0ovER8rnap7JJgx2dbBqjVffRPngSx8+YIHL
3I+YuqRsSlPFV8K0ut4VKZFoYcRcTci7zLzySInLkWXHCYN8a7TzB+IXKp7SCi1iD591DjYzcMZ1
Wbp0zxN5STQNuWh+lQrOd0brwkMuaDrdpuHYDTrVPbsA0m/TwvrM6Yw1ikPgkdPS8BAmiORLf9wz
duxv4DamO2rmDSLpb02Zmphak1MwcwgPoxcUk5g+XZvCF96aQEJKoUQkOivjMYQi0Evw8yVxDGue
lx8iYGHwKvUYo0ahOv4WDmw9KkciA6KU4r8o/4aIy5YG9WM9+845nM2OPAg61hM7g99F3Xo2Fv2a
2SP6JJG4Vd+MXB1qojmHBKuJbPNdAew5kvBD3N740saclbv5oA1GdM3SJsGrtG9kPkOwT8FxxwTH
OaG5JvGwObejsZESDRKkj3FViJ1jwtwrzIiMWY7pQWt/HtKIXFb9Yywa+yLRuIoaLUcC1GVXkkkZ
vnZZeKzYd4NxgU4Z85vjgsR1wm/l0l7PupRu+8rsffLUquYVfwdd0mKLk/9r6XnZ8eo8+2859P5f
zHf//1r0cLb95xa9bZSnf+Xf/sKXl7cRhP1v//4/Xf6Nny49Zf4b4BWccGD/0Kg5Gv/ev1x6+t9s
4Uk8ZQK7neCf+j8uPVcsBj6xRMO4rg18kL/1L5eerf/NIx9Zec7SRmYo7vx3XHq/RAAJ6bhAe3AL
uhgFoRq8j6KJO2IKYgtBRVbH1qGyPUIRmQCYCWbUxoYUz8lnXVv4VUT1EhuKwmIqym0V9OSCdA1S
cSJOUHU66k8xb4s78J8RQELyAaVSlrY9vEL2EqLz91+PUR40OBz/V1Sy4VMgx5vaHzKcyhNVQYf1
16wZOy+kiZ/IP1XZp8FdSlHHeHC9KLqdMG/9KeztY+bc9WKUyxdluQ412YfEHo/zaYdzC8MDOUz3
FjObkx3Y+b3OoOcNoX+y8my8dDaBIKF1iMNCs6t0cvWP5+r+54f/H3mX3XPabfmU8qOjkstwML8p
BBuWNF3xIYSqQ/XInkZKCfvk0W6H8UGFw11m3FsNOObrZY0qJu+sfe0YgXw1nWhNleMeDL5YEWqg
u1jWBlxfaRlEe2Z9P9xe+JdCuVAGxkUhvEBzRNd4pLTTG5Oqpj2Ig6QI+/H+959GLc/Wx2/YVI5t
8jxL5XofPo0DpaGvBdpiDxqwycDo3PveJrONF2GX8ycKd4rHJryfGxMrQV0R/pT1qfGURVCOfOYR
ZdH7p3r5Idfq7ysFzkAtf2daQfHg6PqRAq9+hUW/GDHL4t7qdplQ/bYPm7+NuHRehgnmGyIMD57A
fuixRsa6lAfHK1BndtSu1YLp5svKd5w8Q+yajG/+cBeWR+fdXXCkKTw+vaDTbWPIfP+cT9lQaSeK
JQpCJBQOgT8rYsSq85XWggrMhBDIqQjzdnFvc4HdzVj2xW3AeNzz0R0XwwiD2TeSY9GYx9LP7ZMR
w+ryDHWcbWe4FCGdCMrNOKiwjwJ5O8rSIgNjtu3T7CbsubDS14KqAPNHyxRfuyi7bFChbR5uWKAe
f/+Jf11zHF5r01KIDRD/mx9TzwthxJYhRsU8SZHYkRW3oAQ6crjp8JveuUx6xvAcrdZYVj7jpAp2
usTcwq1YkdOkj54yDMTroCp/f2FXQ/L7r0JZXJpHhIfNSOfjkpNQGo5JikKr8rV35iBWPTrCe7Lc
MtohyGW1BqszjbT1S6d6KdwJmDtYNnWw4vQv/Kz97vovep30tnVNbkKU4g5xvaIlfoAwqhKrzcb0
CORFZ/6qgto7O5bwzrIIvbPCwsIUZki2UdTKDY6L/iYv6+Rcx/7nwa0ouszBRm0R3/t+/EhfuNln
ke2dg7n21n3nrVEeGS/tDFDHSRZhETd49v92VducCPlsTn5qfgcz1OzniSJZdn25cSIvO6fL0v/7
W6l+Xak8ti9pc0PZxXi23z/Vvh2Oik5FwvPDzfNjbKXdzDGoiULaa/1wZogwHVQVb5wRzZ7JlNYY
8ufSne7Bi1NKWEb8aJiRve3Vtzyd0f9Z2j+ZBp1ZN6WuTstNAmkacRdZB77NJuT07dfQMf5q3dFZ
12kXwyxgLocmx92JuP7bAzaBiyp+pPCnnUqe5ovly3s7Fk+///DyY3qdkGz2PAx8dzZbwTWL9x9b
lyqFBWhl+fDNAi3S5Ce5FvykPsueaq7upsvt5LX2hq1g5oK8P7D3Q6EYsor+iESEQV1IvgE9DX3r
ORb2bFnSuM2aswy8+LatoBz//pLVrxuc5nDiCVNBtOD/P2xwVSW6wPIJg8ZdTP6mmRMU1Zp7f6qX
PACUh/aAaKykyT+Rre46Q4ToClnXNLd3mHqAihRzsZuX4XlfR4+tJEG3Lqxz3IxfOwnAjZioEfyK
Jx8K+lWSsTTMT2JzRE0HEJVl9YPRYyo1LSizPNWd/fUPn3B54t693FI7tjAdR7DuoA/5sNtUouhm
QXj7JvUdNhZzdtu1CWboXvZvIkH/Z/X2ra5ojw+6htwal9Ua4k5aFO3epauMdsRrD+DHSC8vJ2JQ
2168LccXyLM5D3esnq4J7HMLVSatQxrTyJe3113Ji+SDnYl1FvZIZ/osuZvTwSPNz6CxMSX5bmgq
SNCBgeg7a59//8l/Sdwkpda1bT48z6O1kCLev4uhotEbRzVNSy30kb2IMmjGxIOYOsd6O9unvGhx
n1bR56AOE4RPKI5A8c5nQ6e7pKlB/hpmeDeQMDFvKs60L4WkTRiRzC04iZwSI4pPTdZv/i8u3BWu
43HoURJ7//sLF2bjjxk+sE2ABoI1M6IjGiBBQhMNaUmRlmcM33CHxSsM1TpcSFVMY+Kc9ndmWLuZ
u/3SSO8RSOPBS+Y7IwudXbecy4K6eEovI6L/u99fs7ccSz8+Zkx8lWl7NufXjwtfVlTxmM0qZJDm
iG0woUg3+jLcOqJ0DkXR0wYeGdYYyatl2dNuQqDmpifHnZMzKA+N3IDGcqpjcQer8JOcZiTgozyl
U5achTcXq0Qa5jMtyM9ySuFaT1oehZnIFRfFkwm6fI/SGhd+RGjXqvLy6TYDlnxCmb9TJuuhGgpr
Rw9ivh+PRMZl97Ea6Xl5+AUJnEMsTyM56/1DWnXxzlDf06a3T33X2Sd3ZIaezEFzl1IR3LRSgFto
XOZegw8+gE6Ehtm2IzDMWaflEjHbkE9l2s1Du/w5MyeCG8nNOJkzVlVDJNtiOU33IOPAeal1mgXW
D6OvT5rzpnTsz6pGLTBE/o7eeHWOCuR23KddOlj2EgdJq2/BDC1rEdooPjKwbA7nxTyeLaOJ/nBQ
M3/5Zh3OqZpVxPJY05muvH8awY8hbDcSd63x9DWT/hsYEIOSQaOPXEBagGHZ5HwumYUof4LZifQT
b6BnOLf/hQJJLkXg+0fNkVKaVJA2vk+u6cMFGRkWf5xDYj0B3l+yPTCq9CzbyGuMwYDMIJL5a5yq
z8nc00PHTHddoPCFMZKHmXKLumfjtiHMaht4kVnNiG4bTWiftSMp/uftNMkAdXQKijAX6gWPVbfu
8/rolM7Sqp4laqy8/AQ7fT60DhoaoLfp67VSk5Ar81jf4c0ETTFiCnbdcMVxAKov6z0dQ0hgFilE
h6BS2fNY8vvRY2dIGia3JgRRpqhLYggwKo7EAV44x/fI+dTM6STtzgJCXobeIXWmapuzNZ2bsPk6
DyNZyBJcweQLd2ONc/RsFlX6muSqkTe6bQ9lJv0D7Kzm7EEI0A5rSGuMX0pS+bBcWN4uVKieHAsL
Ts5EazcN86cqqYDbgzw5t55zj0rgkJc+s014S7JKLooR8K3BK7AdMVgRurkGM4KnJ4U9MpWuRmIe
nLLZxNaK1XVXLgjDMAvFRdj5pU16WvoQL/aVtjn1uL677fj16w6Tp10GVrZfJlYCO5WB9d26rfre
g5vStrsmkidLlp9kbb5eY1oUE4qfN65uUIv8/CleTmxG1lyfA2zXi0ycUsh0dwiju4Pj9l/q1shu
jTrRe503wyGv57emt3in4ARVKwv37F2cGCM8Gp1gbe+Ts8Q7sLcjqJ5R4mbPM9PMdcouJpKvOfhv
eseB5KCc1ns5ZqhAnS47ds0En6oatnnj56dgUjm+/MSmXctuqEwmrZ0dRW9oVF6pfu+uy4MzhNU2
0nNzxwh9D2EOvH3TxGvFZOITfox1PjVvA4/DJ+pMTUsSUyzicHSapM6QXTeLu6ibX4ombG9UJM1T
2BYBsDVpH92u7ZCTjq9eW9cXWS2sK6WPcuosmOGpfQiMmnCyIfvuDMX42MZtcoqWw2PqP1qsS8cy
aZDuMERH+XGfaii59gARckh67+Rgi18hoHkZWk44kcL9nFvyU+hK8YbP5JMIIhcg7KzP15+1fftj
gB7h/2HZsn85ibNKUNKYS++Jjrr8kLeNPQea8xSZ3F8cCsZs+SdVglqZehtvmAPjIuAFlkZoYAnh
b07YvEQyeF803MNJKGZd9qOd9subiIF8byOuhECK40Gk7WPgTH+LbsrWGWPmfblA0HA5t8/XZzd4
sSx8cVC1rRPmLiYL7mStOzFG+5wYYbg6mQ/Vrc/PpF2CaEeeiQaO9sc2Fpl6xFsALCYerbcZppsx
BfYzDZISpvH41Dmjx9BuEl9y7eNAmQDEZAVtWG84BTXtVSpZ41XJCbyq5W9TUGhnNLPTpgQ08Idb
rH5diJXD02m55DnD9f14tJwIu+rqYbbX13Xv2pcyUHqsUXya56rUT8QnrbDiQbKGH5cUmOV0qPVt
z5Z5vVEQyp/8XItz3Ytw7Vgo0Kid5TMdiQ2ameizKwIyupx+bRk2bZKlSeMhOEfBWwe3lnWxyA5Y
9UjHABRrkmeaAG/2QpzPbDc41d58YHQ+3Zpm6v/hkOb+Ujk4fHibJ0xS01u0yN5vi3mae6XX2Hz4
5ao4P/aUuBHT+sQn+rMIMdX7BuOgItR4XFVqvgUK9XxtBgKDZPnC8o39K+sg8V3fjbaGN2R6SKm4
1eExM9JoY5v+l5DYmmOBwuXsYenkFVxO8Taz5+s2t01Q796kc/tWZaQCZ+b4lOKfvliyRykR9lhq
8CIx752+FI57KnzE80UxETFcll9iOcCEiRuxHg0ETypyqtsmNe5Kfw4uhUu6aZ2ShWtWzUoAd6D7
lsXoBF2ycICDgecorVsxjW9Zb90J07JPPqGECObCajjhavXgECJsGnUFFppT4VnmLcLUktGVqc62
OWTHOah9tGG0ogJwOLkc+p+9+/80dfyX04t0+INZvSRgQCUoTN9/TX2kqoi+GPNnZ5BoQ+Ezzzox
15PHmc6Al+uE+behZDeZl2BxQ36+NjAZPtgr8EjW+vfnZPmx+cf1OHS8LPA/dJ+Jr3h/PYUQk0Q6
KjYRs24k+3Ccosy9mTUyB8DMI8vkOiJOeYWjgkQ800UOrLrwSZGL22dkhaDrf4vol+7reJIHWVV8
KisC6qKBz4CAYWArikMZkVCs8jcsNRbzU3t85Ov3d46Az+MZ8fiHFpL7cSlYPhYqWEsKyxauaX2o
MjM/oJvW5tNmmBq0Xc7Y3Ijd9fyxIKAidK6wSsqsWI0NzAHlMPeFE3mPhHobtN3G7wxcDjGai+sq
0bFuC4zLFfBeR90buDvzrAqSY1YkL2aBdUjSPF/BxCheAlsN0CcgHED2GZjM1vDFiyA3HnsU6kJj
aA2ZJB8M0ek7GAlAVXi6EaCiHUOXtaUfqG4Ft/2G9ifvTEw/roe7czYq88d1lcKCFzD979GfDEwO
F5EorK2Ni575ruKEeueG9lH6SXaUPRZ4D73KjQjybuuNY3qyWbmD0h5OzWx9MTHxogaI1QtiMxpX
4zczjQo+XP4lovAg9sEntnRyWUVcolZF5mQ7ox3p9LR1sZVk3KFwsMs/vCS/NG7Usj9SaFqmbXGu
duX7hzLnqbM4D+s1/xjKmhS0ADYcO95k+EbNmZTlqs0eyfooDoqNRk+2OrSalERAi6e2rNA1z0bd
AdTIEeXrRO1os0dnuzb3+OWnfTLGl9+/R9ZSvH+sNxmUaKY4/I+1+P0lF4nHO+tgIieRIdyOPo2w
iDH1jolAtWbruA/NRkJv9ruNOHJKLh6mtr7LUQNQlzZnFYfZeRaZDz+EfjDNCH3sLUTwVMgIBYUF
DBnUIv51b1MPFPyx8pg4ejMZHrJg5Mlye9cE07OXyafWa9+mzjX2ngElKQkByuAESgoTDLHFiXwJ
R10JxwkPpY8MN9ax3DtL+ZbS39oVFAaZgf/jD3fol7pt+UJdl4XPsrVcBmbvBkkGE/w4osW9sZuj
jDMysPvPrddYnILRGRFMPZzJhcZCClnuqUSjFCItQ8SAiBS+kj+mz049f46tyH9sQ/f7KKXYVwvn
h1E8daj+3ntDcNcuP1j+vhhNm4hwtnwwpjOaVhhF7Vmwzexry/du4Vob1LS08YElobCAjzR5drfO
gobosmI6U9Ltlayds+s4aIDpH3h1FZ9/f1OuH/rdY8MqpTkYWu5SPSr3Q0/IKoQbtr6U9EEh5LaV
iHZFluWrHgflKcf7A4BxKDA4ee5TlfuAdORl1hVCrdB7C9oRwF/IKKmr8RPRe67/cKowlzft/fUp
tgatXC0sFDTyw3YVlG1c2YAA1wmr9ONIdncviJQM5oUlkFn1kU4iWd6zTSqycPW+lOKzMwfVUass
+0Mz+z+8GNtSwrVMIXmUPtws4cZdbNSmsyaDD2ciFpjVlMUmPX5G9rPq3dtoeclU3xIKOsFXaLNE
b/o0TA5Fibj699+dXE5U/7w39GlpY5pagpzUYHaWB/4f7eU6Z4tvUnT/4ZSzvXjk83g5NvAWwN7f
NofffVXGx2vj3ZyicxNXtxbS6JespBXf1RZfax48lJMY7liZ1kUVlmeyj+nODt5Oq3rcG+oB7k75
JW2R6WgrMCjk2EzTVJxBUpm7GuDa4b8y4Fy+1n9+NM7OHE/YQwnzdFzz42GSs7KdqRnQgIrycVWT
b70h4AsCgzLJQvD8U9a+XnfGsHdJ0vK6z5SCuHhmkEe4yod0uBuYBpMYCvHbGghprGgFHJwyvG8R
JV7bMFWHJSEwm7sszL9fp2C//37Mj9+P4KjlODSIbIuuq/fx+5H9IK1GwVJJ2Nju5WwCv82HQ9dG
1iHq81dnmRXP07qgvPYYYwYz7mVdic/X5Iuk19PXGGAuimC2/mzcCgnk0Gwz7w/P9bX0e3e3HZpK
LludcrRr/vKSkRs0mYqrhaQAUa2wg/YuHtN5xdjOX3VLIREXNhBCxluvZQykUPfYqCUCsGskWoNA
5hA0yYTSTyWIVfPwohJSMaKqPFVLZKzb7S38Ddvf32DrlxUdYoNix3BcxAGKHtj7FwDCx0Rk7ADE
cFTuuVYF/Bs/aM9B1D1Oim02ZC6qS6Zl+Rgj/fRDedGAmIY6eegnTNs6Mw+O32HwMgrymGzweTB9
0z1BdPHzbCbf0PMGu3kkkqRrm/Y4sPDfWP2yqdtO9NThmAlskz5AwJAtrl3McAa9Lw9n44XuWrUZ
pP0ln5hccVakC7QUzy4WpjXkGGsvi+q1zZ0fleXaLxiU/nB3fn38eABZPZm8LQDmj+NVPOPp5OUd
reTlTBz6tYGIi1Ef0rdHvDB43RaHuirpz/Wx5dME5odBWH/9zAeZgJbUYR9crBGvR0lO6DZzCV+h
+blw6PUn3++T0zxhz6nScaVG07ob6DCSA0c0TzADmkMVxTjOgpPfe7BMKsZgMCYNwsji5pTEBLIR
qLObBJ7GRBRwFaajCiECXrMpr08bkvZL7ubGJTKyewoWbNfFpFBYAvAcQn3vmbAVQpBgf9h35Mfz
u6BNwiHQgo+NMEdZHx4tHJEVimdiNaVg9HodTocRpIHE6/atxllVlT9bOMbYasrPmKWxRlme2mn7
lNGzCgxIloYcKE7TNPxaxMHFc9V8tHAW3n8JMggbPGntuiBa5Vkn/ldpVuWjYE78+8fgV3UFq5Cn
JedCiPie+VFdYRL8LPpisqFrLI/fQNTC/sqeY/3dD0yZBHDbsCNeI8ehtC30+Glu/XIXYHvbtxZu
sW7aeW0afqkI7HUNs3lmEm1eor6FS7z8uiVDY9UucHtGkyQ1JBVNysY+wySE2wXAjB9eYLBlZyxH
SKlHgnPJvgRANi9Tz9FLngJDHnOWaDbxyLkDhur84Tb8UvfyLmhEFSiJ+C/H+g9f6NCPthrZPtZa
jAEVWLjQ4ELfW8VtDfFB20Qno9ldXeUuYtTlYfYVwKbYafd+hGKC4Anxh2mrufyh7xdeBX/d4ixK
M8tmKPd+AbOnCa4YFeTPnokkY4bSh7cnNqR76qNizWKtDjAGh13k5o9C4DNxnfjh94/If7D+cxkM
RBkOMntB9fD+MtgISUyZHcLRTSTEsfUq7NFaOX4aPxnjU1jPaqfjykRrEoT4CLxyM+aoRMqiG25E
p46m9inSdQZg1hb6HA9MPvss0DTcrdXP04ifRX+4eb+OM2k3Cf7DAE2iETM/TAVHDzFIlICNKWvw
iwzJ502Ej5Nu21zuZRa5uBAHeWPGdH2ZHYjbcDY+m0QPX8bI/Q4gGQFEnLjn0MARIO3aPzcOPfnW
wbWoafYczDCAlRzsG2g7n/5wyz8ecJYKE3EAKeeKbiyDzfe3PJBGFtA0QrCR+3KrI5xjRTXeF3Vn
r3tbvxAToeHHe8ZGqcbb2x4OCF/0++vkxnDTtR2Y+WM25/HWmHxYLyl+prjAgJ2PzknmkBOS+T4u
/XifNrK4xLJBY1+7xR92mV8KiOsHQTS4dD5tVA7LAf4fh9BW0XFH9Q/seCngEk+b2zaO/lKzeL1W
EwK5/tCr+k6muaSJlrGnhtULp0e2E0SvcWW8hq6B9kqjHvj9Xf6lKObiuCputU3qIHXSB1WjYwyt
EfYgmvtFmBj4/a4tYudUBkmyx/b80FR1cxcOWMZgfEDONZ710vrGelCuNaCJQ9d035I8fPbGLjpd
ZVbm6M9rkpSK2xIkRKqb8JLPrnUeQ97RGctfH9SErOrJvWAQYGAK2rhatEGN2VVHQo43bj3BSmKw
COmcRm5WOcTQsLNNLT7Sjh5NJavoYXB8YxcEoXVpSObmFaPWsMbo9Ps7tLzkfEH/XIOWe8Rep1AU
WoI+3IeXv0jSJoG2hmxospyt41P9d8MUHSoCjKHKACg7GFVWnCvXQ6q+/JAXzpOoC49pTE4buyUm
q0aXff2rYPml68+GIH5T6OGPc1LdxuPQP/WiKU+w5voj9a+gz/oQOeBg0b2d7K5r77um/OS20XS8
/tJVYWn0ztdeGYshwxX0iDDNdtQL99fOd2iloEqnyqCnKlm7gWziJiHEieFJF66uX25twG1MgCrv
rn9pOj74Gbi7u1bQjwoc8cgcL9l0su0BZdFRi6vhJmoUAhhMaDxUJF9PoTgPAIAxvKr4NtIR1rmZ
RoFFz3TvlWo8FcNXpmXlYrLqbj2MJc8zLSCz8szdz+1GoedG51JOkG6m6eQxG//XhXq+d4Kc8tXQ
VrMbRmR+ep5hOkU2JIvO3Uk6+5jllu9ikEXBkWxaUCdszXWvLn4s7CMaf2JiE+vWkFO8JtCBk1SC
icPODHXfw9bYWOZCmSMQWqdp8oz8BRr10EYvTFaGfTnW7SNodBCrc/kw43u62On0OaDz8dzaetwO
aWjuB9gZeC7cgGa9+y201PS1J7zrX5eWWCbQS4KQViHYqkNioZS0cC/ciaDaNYkpHmk94CqiaZ55
K/Qn2XPL4rzG0VyzybWKQNsk+mTb7VMFi/FJV/YrIoeNxcTqVXalv8aZCo+pxR6Pjd946Wn4D034
OI0WnujGF48j6ZTrsm86RvFPkSXCJ2Oex8fMXbtWe+o17ci2ropLFQfRGT2TuzVaS31yEXdmTvPo
zvCIVDLY2yAK463WkDSyyl+nlgZpSnNthXmm2tKpDde0/J2NMP1867qjIJLPCB+mgmAj2Jfkcc85
bvSOVaB2cjLlx0QjaXB6ZEFiXTtmdif6ALpoX67TdNDRym0s+rpR/qntNNFA5s11DtE6C8lgUXYu
NfKG87d5uv5QDcbu+nKQvyt3pjDDTazHXV0H2SV0X9rWEtBi0fXUIYDMazVWWcODTc19yBMcxkHF
KHlUzikCFbYlxujVy8svg05PQk/tQ5rnt9cZTgLvn9kLOtHKxOVWAXLErkiYud+9IAcYV4Mfm+cG
OwKmPxoiljmMZ4HmmPWYLPHGey3BWxJRZhkADxl2XX9X73r+CjRD+Vb10SGREvWBkxvECFAZ9U5J
AlU7JlvT3PoZ/LhibMGty9zcczbEN+wO5REelHsf1rDqFOeMTeAWFjNKlx0dmgD+0Cz+hoxh74zz
515kegfRyiN2/CF0CgdPURWzkVrJVs3SJXUyGk81LtxVkDXh1gprmEJYwCfm/dvAhI9jFLCpIUjj
ynUoCaC0AawNcaHYVuFeLKMrd/3ywoMDRZDbMBD2EuM85KCRfDTgG4Rof4+YPy7ZfLm2VzmNOJfr
hK5E43ptqsMjJwbFx3MSBdGPDLLKGmpGdIikYEhLoNZ8m/Gc3xZBPR0zFKAbLNh4y2fs0aa91roE
oubUPQM+InOuywFT1c9YjbG70j3YGE5uH7UfYNhym/45HUgcKGd6klN0N9epdacm9dUdYFY2M2t1
DjdZRLlPMrcuv0zDZSK/8jZkmnqp+rMECXkLjQVlq3dL9Czq46l+GIcgP1yHd3WD5CCH24p/E+7H
dfDRkc97bDLbfxiFLfhuc7YXkBY3VTtAmkx2pe7nb75HIThGo/VohPGOdIBo09hZg961tBAvUXOM
GJT3JdPsrRP2zzQZmDDO/un6Q0psxo3VJvXO8kCO9mUybbKWlNBUT9kOphF7Kk1ZEhtDZ3wuZJVj
fuIUppOvaZiL73TQv0PTIP1FkzzBAo6YpGXGqsiSu64eRPoWl2SqE9BLSzklWO7IRNsNalb3iOlK
7EO8fyU2UGBFdB7aq3qCbDv7VHkIhubGeRoEmpMii/bXxaXJCHNxMVrvaqcqN/2YDywMZrwvPFOt
Cf0M9gCXBhdd5XIc3g7RHB7oXgcjvkdywqC/kLoDFPEQTrjTmzp68zhur7F23iOTJ4JOLRcaaIhV
kjRUIO0U6YbhHqth2nVU886igcHybQAbwxTpGgtcvPC/G+XLVUpVRKLfjhWsn5+DqN7KGfDSGoCD
BF2ImAcm+oSwYCTcqAADZmryZ1/FEHMK9HeOJKxhGH3IYPBKLLfFJ4vxOtKhgK+30lDP11uUKutH
EtWQHVWcXqC7biflGKfr8xM5fn8wvKG+Kx25ibxnAjrBIebVowom+6m1jBVAqut7poZFvKq7AOe4
2MdF6J+HCpTK9fdpPH8b4VidC/lWd2CxEpnKVQ+SrwlyihkXQJQrQ7G3dJjcOFgWb8jhwQZYh/To
/fmcpg3MRbc4wok9EofJ9M3h+XCAJllTeZQtVDY/mFiR0+2CH9QcTVpCEujEMkk75s5hUAGEpgOK
3ra6lPUzw7dViUTBpp9eOnehAwIzBG8CzrR/Dse/AcjRl+d35GWot0a1XqMIZki7CHxulPfdeVD5
F9YoJr43HnqsEkBCl4+C8wGJTZGYscuPX3uyMnD0Bt/YHMMlYITJS+o8O7IvGLFiwTakeQ7SiY0I
RzBIguCtqeIviQfdh8kVufHbsvJ2ps9RI5ATVYZ5DP01mZKQ3M1tlSgiJhFz3U9jc1uPYtj0fhvv
OBS3Kxub6mHQwCeykj0c+1q88bQwjh4tic69nRHwsc8fRjJlt7mOP1tNeltFfrKroZqv/H7a2U2A
ijuKyV736K9ZPcfoOklHeG0z+ieEofBo7zhT36eLBMANpk+5P6ndqHcT+Vu0VzkfwLKKmul1NMOz
HXLIh+04cj2xg/Y2y88Ts1JIRmhfE9VscCgMu3aMxesosxejMV/btN+6lgMlu0KUjxtbamNnR9PI
JIhtkG89QMY9lLdjGRXbdHZIBOhYxcJ7zmfNDRL87QxhbCQzDIIcGd0tDgHbuQ8zAcq2N5cR08Vr
3B+2058HAdOoN38scAq3zrC91odS1g/4sV6yRs7rKYruA3t80HLCt2mPr2ZJeAWc92/VHLA76aHf
ypoS2A2ro6GzW0Xnai6ns5pJH+or8Zy0KlvhBwL6V7TZnRogrQapJvSntXPwqWhpNVufQXFJkbOl
yf4EwuyZVOKX64OC9BdZIBlQq6gVQKqr0jtqOqpEa/ggRSrIs1Ari/je8Io9sAYCjf3TbP/Q9vCs
R/ehDt7szj8hqdiyl975EXQDqLcIxTZzD73ZIg9xMOgcAmxabJEM++ks0GiYZTPe8bVbsUn6ZwI7
akDKejPk3BYlv1HdIxsMQdpntX5LovkNPeClmLrHQcgXV8bYgWpkRGa16YCEoWMzL0MkilMzTvs4
xfjb0GW0b6grP9utbkkCm4KNXXnOg9F2AINMJLB9bNYrsy4aLKkmoQt1HX1aGOKOXWowfGTlCCh0
8x2QTKv4kRMu5uVvTmIfIa0emzD8OlYpNYa0LpoEMrcrN5wc6T33e6v6PpXJjZge6A3Blj/XerqP
QXgZ8keLoE2TKJ3uFCF6M2nzN3maPDqKjd5rh93YWHTk2PK6jshsH75tJgk5tSNgJnN16fzY2E/S
+4Q03d7U9AVDnU6H1G5xiS2VVDqeULnPq24uvmlmxx4jfNW/Bi+Nz5DzNhAH8BxriUaS4NVVmyKh
77ENdnAhYxaIBQLhcRb832ydR1PkSpRGf5Ei5M22SuV9UdiNAhqQt6mU+/VzxCzeLCbiPaKhoYGq
kjLz3u+e4721ae69hNq49pR8eM7puxzC2tNo2+X9ux4QVu3DkaoMS7pSd+3ViMQjqdL2Pe0cSjmK
g/k6E/m+aGgqMMxxTBvWT1lbzb6aRrnmMHsbBMNduddS73FeLKfg5zCXOUYhyYwHkpxlZ3GxhqDM
maNo3mq18C0O5AakTdQ6i26wV73HHZIcUb8G36I8jbAzDAxFmoal/JX2G+ytVvdQqlBqATN5AWh3
hJ2+HvWoeLDxbBHQVqof1A1ojHoZISOg4iuKDWzpXUJLGtQ61pkxBNckhAsuOGBYV4Bac3B1W+12
aKZb27QsMCPRSIUHr7C9lzhAxxa5xqqzsu+xty6k7OgH1zzk/bC2nG1Qxn44FluKGeuCyJsJKJHw
BfNxbIjab2pBa2ua/V9wCDpgr1B22PitXeOhVe9qn39EyTMl0+wew31aku/oUDBw4r24sfnd2fQ3
a7n9SmD6WHHxGYCUCgF/MqPemLcY/KTIbPXZU2efuGavNO8zzZkyhBw2K+7m8CAH0YXFRmBhhWOz
7yr1oBgImGo1+aklR+5pW5XWA2BCcMKjlPFb08UUOnSFrl4kzRMvGBu+JIPZxFQwqg10QXdFC1+J
c10CARGFkRkXx8wm5JPoZnNrg2mryokXW8hhMbJVZ926zxodUq3idoPdJ7JJtTPzvkPX5x4tNBiE
wlqNiPPULT040xsbp4yTwSWbRj2d9VK3LMm/2irV12UZxtDVS+VmlM2RQZLoIGHUH526mw+BDID8
dX3ukL/YFxSPRM52hRP1vcmMlhn2KJspfmNWOoDA4yUAS5eJMO5xVUh2FL69CrGJY8Ey1fYuo5eO
C2Tdy9ZJ0iJcK3tnUWsZ6i9YAcvRnZpViZiSWC0cyDia8QEs67mirq0EGQjs0mXHq3ZFKCeBRxVN
4t6V8bPnZDfGF0ncymYEXm+ILdYh9CAx5D+TFJggmf2hEY9Z8cjOSXYXcRIfn8XRNyfCnEPSMuVs
I8J4fCkQWe2UIPwRtj7zjFM8Km0o15RjT6HF7ZoF6A49VFfSV/W363819xZzbw+HrywhJDrCoIRM
b/Xs0QNSuGD1xEmlL/AYU+6uEX6Q/CWX/0pFgKLl6An0NMr2nKAXhqhpVqbsAcmWgnE5tBYStdAD
YSK6ep0aarmKwLpCdmzAR6dyRX45fXFKICch9ZHglKnA4rOOIPrgwgUbnc++gEOFMLhOavoTjd+r
pyk4JZ59MOZOGrbHHqp+aWDBsMvsWCTGzRpg6+VVuO4I4GvKZv6x3MF4jUbKXq9GRUmdHjr4AEpr
N7YCm4ICKHoWdv09KRrAy8AYQo4yhYEnrhuGb7tJv6DYcrBoh+2gs4V0RUpjFbA8nmOgG/zq54SG
DTVdEwBfRbDYC60FZ1j2qwBDoKcMt3HssHJz2+ueW8IbyUtSfCf5mxGZ0F0xMqzyoZfXRIle6qlF
n8W4zH6Cz/Da9cmpqIoNBLLhXNuJ/pRWjKhxzQMGbRas+SnTQ/rJTWzJcRPYlXBV/bWO2qupHIWe
HYppID0WfjSCuiZKzucYTjHH+0Vq946P1OJgp4HcRoWJPNAhRBlN8BMEC8Tcc0EtshszX89bQDYt
CLLRzxjiC32DVhtK0UHZozWFBd/3fsVTiZNgwKkc2MYhZhni52g3MRKQmsGX8FbPIw1s7oGnMd0a
aWvwET4EHm8PJxVJS1GtDBcqMbO38Kwq6Xwr9r+Kq/LXLY0Hp0JOxvprB8sfGJ5pcuhcsnD2JPMQ
KHe7MiGSBw7D5Cfofpx4jXo8KAiC7AfjaucwInaO9tRCpzK0JzX7DRW2/jSc2LpQjZgnNA6Fsubu
2kO97IHvDuekeeuDaweM0mTl0qdtqG+UYM/A5CifjfIRAhypX4gEZ8p6HFZxD/Df11g3QnWbRSgq
OIEVHQIJ8c8AP9KVLNXNj2PTlGHl0S6j+zZSVCysTx2dklwP1sZNUdZgjj7I8C08TNRPSdBnK7BN
LIPiJWAyyfW5Ap0G/LRvussYk01JRu+p55abLWwebk9TLlBCfQdak+dx81cNhY2TydScXMs8TB9p
idVAskKuwlECPizctwosVxHjTtKc3F6VWShWGZ1ymW9Sp+X5KjlxYZwVocbNUdySRtM2ow2jGRaJ
Xya5/mK203ehppyeLSZypzBHayoIPSvlT9bOj1+Wx5yRUAVHmbdjr0P+czT7y8BJZQP/DqH3ivwm
vDzGUnGyXAWlKNuG6YlkFnS2gtCU1QBOd9ckcF5bxvsbcx31VnzMmVfbD51lbYwhMi/TgI0C3yyL
rnxqApPEbOw5J4+k5aZT+BEibjhL2QflPTCZz0cPmC2Hyj1AZ4D3OlYnQ2o7VWebnIUHm1hIS3u7
kMGMwN4UZQeWEItA9jbYkGdpp5rUfYyV1sn1FNO9K8GZVGhNmkdFXi/IXkmgwj1sV9SFlzCgPQDc
jrHLu1MAdVkZcRaWEsaQuuDLgco22xQsT4lor46yA5sV6JiNSG7MLsLOrht1C/kkZ1ziWg7bLCH7
NRwThsrvKpM4SGhdsXFkCDkrZN1rIA7UnL1RvHO9tBaZXvOZ+zp49EVHG5imJnHe+tio1PhAC6xA
swognBkH9orj+5C52h5MZgIfSnIaKNY2sNQgqVc89wt1Sk+NJ3aFMTGPRriwpvQwuBg4C9SCLutX
uJU6brM+BzJV+hW+tr6zTrEzbHv9CWr3JpLmZgwUuIEcY/E7S1bt+XGmH4G6S/cteNYq5SlmcY5y
fk68yifvuCRDSC04JFMSgMejY7yJqQfqLjnB4hn2jKXfNdQI4CcWqpetOrjEBbf5Nsg58BcbHedM
YHBKwIhVSV6fMKUKZVowAbgcJi5i99iWHCV76c+SXME031DAb+KJiqvjsDDgMgOO8sem3tSVuWel
WoU9REMSu3l94r84/4jHp1IXiyAC9Q83r5cqFYmnnFBoLthWklil1QRWXQPzx2QA83Tm0u0rRLF0
u6WkS6ERQszXehQf2TRQPCRao1Fr2Abiw05YozkcMWnIVSo2LgAyq39h785KZG4qfJe5vAwS328a
F80tn9+Iwnltg0NAdwKfWHGIGgq1spA160nrV4gCNO2TUodXdNx5YoU5j36LlnY6KV6icUoblxTc
kDr1wV5F1ioyQPPFCMGLRrSTkzrh0M5vlJELz8BF2oDPB/zRVhHyInR2ngCEBcvbthRfn7BdQh5C
x00naOpC8jiUcKEruRzrBge2LhuxKHBAxhlrNMV+FL4b8SNlTL2JzCX5cwh9QBQKsIoc4UyWt1YS
wYOeAapv5dnGqg5MMkOXKHoXxd3y4hUn92XhDH5uP+Z59USFjggbu9IzorAWMLkvbkqxfeV14Ozs
EJpaP4wrLIKuryrWsTAaZq6jKV2NeXOK+CFP81Kfs31eS03/p/R8BHRtSBIHvBAQCXS0joJtzgY+
X5eS4f8q497Je5mcNLoMnSvOUCGtTU0lDQBUbfLt+nZp2x5tAWehdu+pQfM0AfbqC0vqu7BpEA/U
zSlPaa/3E3wwogLWZnCMkz2G4Q/dqevojGxgs/EA7s6CF4lakMZR3W5HrMcr2TlPcZmeueo3Vb0x
YsApkJLh/p47Qz0WTbR3qZ1JER9LSpQDWRQ6PlScu/QRNPO0xuAJqJ06JymnhZzLJNAFgd+z3dOF
QZNyGGpzPMtRvhFI1x6d95gpjYtGfWpeLVlclLQ9IHs8ox85BMp370VrA/YWwbgN3dwD0sCFGs3S
YIRUxWoq3ZVBaqpQvaUBzqEA9xm29plE5JFqP/ebpyaxV/DP/YZ9GTUqOjiXsf4Ooc1q+l0JmQJk
BEjtb+Tn2bpzSx2CPaeY1cArADIbtRjOBrtcWaFAJ19RUQsn9PepphvOrGxHO9TmOEflNOkLGW6Z
aYsvIgheaiwlC4PDzMobBMIIeD0AcbJ9bVZvLrjondnlTALnUCF0YbGXdsdbLMuvXCoqodSwvNid
Vlxypy4viZmHK9fUIPjPH8PpR8SJcaGlNRQ7IATmXgRtfK7okYW0Tw9DKxuVLZ24euNUsbk3m6so
6c42IBlY2rJX0qQh8SCvuotayi0ZSbYC3yDXUPVWkO28iK9ThLC3ddJ8RDQMLh3NhRe9vGaDYz/z
TfMDbLBr6XK12Z2IL54DpzauxKEuA/PEa5jQ7XQu3KnyySgXV1kyzJKNtR+aevbsjpBLlfQ5pNRw
mGQh5oNzuOryNl4L3ZErIOtrCxzL21C6z2G0jSN7F0b6e0fJHnO3KCnrkHMK+qzelPrBtaLG13Wh
3LO8LNZamFGd9ci1Rx6zj7Rx7UPhZr+9m46HSkcw9PcnMBzaRqrK1b7CyueuxNpv1oDXZFcPPppS
DkgMgktnlVmpReXUMilfggdMqhP2pXVFa+9QOBVksQ7DmADPd+DnYdxULTDQLuu0/CySgi14bHHQ
m98w0juLR7uFmRjs1dKsOEYwb4+UYDmQ28Z6RDi60lrMUZgVUyRKor2pjnJtGcp6VcxW7qSyreib
AStuFD9I7XhlTlPKizEnzi+9mJn05DOCKEJjszM2dkGNHESySlmoAQxuH6MKXJTSMpNOn4Vz74Bx
ygHFzhACGy+MCC6M1rwCjxqAeoXXu1WH6pqsLWqqUQTxpNanN0eeM6XlN24ePefU05BaOyOU06VC
GXmcUo/RF204MQoql338Wmn5zZYxw38RIT1hcBwFxUfXXqj2kusZGp5kXqPS2D1KGzwI3h8zRgPH
45TuWWpKME40hMzYTRFG1FcmxsbuvW/bn6ia0nOUhJ5fV+F4ymSkEiJV0iMDb9S7bPPFZjn2KdOc
Qs05QGH9jCkPsWss2zUZuXRv6/U3YyHBPlQAxLnxQMEPIib2nnUjdYPqhxEgS7FLYEzRWsSZvQIx
9tsngQ2QMjuUio0nwdXLRdlrVIniIN///em/N0bsNNw6Erm22cnEsPwulBI7q/EpqqwtLSnOxHlj
g+kPx7txHSRLzgSBL53hSweZflZSDC6kWzWuVMnxYTIzwHyN8hrqnNyVdms13rR1UV/YVOgukca5
R2iQhwbmpaEHbPtIsV+Q3HJAFA9Yki/UivRV0w0Gz7OnnTupbzJkaaspMJOrM+ntuXJ4/OkSXMfm
K4wgLkrpdNtwDO5lBg8DHQsNlUyt9n9/srXE8bMJCvFfYKS2UZzlQ5X5ionYsWCqKesNbytGzX3u
VUiuQLKrNUmODem7VU6WtSpntu3Cc/EijB8louUEINZLpVhsnjxfQU7IEykoGdks9snAYAQqz4kr
Yw0pXN7KAQUol3e0Y2kM3yp6AaY7NB/cD8f1SavDfudk0W7y2pmf/UYDY2kExsPRCm9tNLV9ojY5
wXNjCBxrtN1h0w1sG+ioCQg2VCXM08yoj6SMYBwKVBWN7lYb2ysORFG6PXGyH6cP+yXLC6ykWuFu
wuMJCtyjQW9EvpumL1ojzMNYOGenivNbzqA8vzOHa5sm/CsVZEY3qhePksJhzvMxb75we1Sk1T3P
vPyR48PETWR6m0xrqIMK+8tMXPpJWc5po5zAjK+nzooPQ+4aa1cn+BFOlz7U5xLfc69pH+FW0xGH
UIlCqchTSvnR3nVjNb3UZbjucwDfsXbL1Uiew6jVifvSZwPj3bzEWnVnNvGmmwMCjVZM26zHuVcb
xHCGikNIJnrq3sxlUphxxieUAfp53nfGYb7nObwmQZy9c2vdSCjOyANAnEQlbG45bl12EogHmQSg
Fqdm1bmsnfKcUfVYdR58SAbXGT39+yDf3dp5nXFphbWtmuzf2EXnjGaf3hjUi+Yv/nsjVBISWFjY
CpnERtpj969okKG0XLRUh5Z1sCJD+Ibk/KNyYIvmySPn1h+AzzQl0YKVyUarA9u6RkSwkgYSqAo7
JE4h0qhqV7+Oofs8ZFCBrB4pMqs4njfHK32dWNOS+H2mY+2LIhp3KwqUKhx8pfGhIoEgr/tlkoU/
f54cnA5WFTzp7AbR0m8aiSqtsy89XTW+lGN9q0f7IQl/lLrZGsR30dPRAklKdJxcb0FcbSS9f338
0wEz2kbxzy6gXGTBhIs5NTS6lxTvIg38NYARpJqVF/qKpHxkObT4vFMlp34tPIC1avqPVNglbzT1
2WDDUQlGDoKyuaGBpxdGWKBRN5XC2IRdRd0CJDfEl+Gfac/nKZUqdM3grZsRMgKkYia47soCXj8a
cdSM8CGSpdUCReVCWJRpeWOAxFpyeiqBt/MDe6QRKic5DgVhu6RfA3MLKuUFeDsdrrwTbBVLjMMe
jXizokiSMDrnayYVjjLXXowE5UkyRfvRcFBd0DLK8jPu0GtVxPqDJYemLNLphhb20bYIt3RJyc1G
FG/0yTR647T7SHetAeBPvoUykcfZ2aYMCV9QDbwPnMKNzPjNi9y8eeq0GjpD+s0QwFlf1WOurBs0
8y9N3dCMpmui8DRO9N454pS6utJ4CkLtLYCuPtj/TPoDtvEmPbElebkShrnQRzxQ5tVJHxFn2Sg7
oWVSKW6ETJk4NMIT4VA1pyEOKhYuQrS3aF40QfzTljwvaqa8MGKYH1o1Cc/pDVWEvYj7OYnQfsj8
Kx4mMtRcn3YQHZKLHQNncLXAvnIjuHiZmz0ju9onvUvatkAlldL52ZuJg1ChVo7j5GENN82JiuME
c07onCIgqexyBnUXDBqFr0whetyqJgvZJofn0iKP1VTAwnslUR40zK6UrJ3upxDTOyUeZNsmXxgh
LMHOTlEncDl2GVwX6jWv7wXc3rz6GmFSKDni2ITnXucvcCR3L3bQ+mr8z+HBiFKL0fL7aKERwdHJ
SRAsLZGLDxFSxI8LimvMNTIwzuCRZKxEcgfnemMVwLJF3u8eVZD+G4WNcaUApA8kdyrImph0k1rZ
lZZY6ekV9Bdc1xfKHwSmKYxwIdmo3jhUtvaqbs7eDOwuP4VrYPe2l8XEBC4JnczcAd7HgdOpzrVJ
Bu+E/ddk0fGiMP1seE254XCPhyg/EfoiAFJ6LYobI/oMA3fX2a73DGxL7qYUDHPSOn5eRsqH5spF
a5KXiKyUgVVSDJEJvJsaKrCdvFOXKRWdcJb0XIP01d303V2pN264DzzLxzO7MuwLnYNufGky52Em
geE3OQOdtaX+ptx0EwMHRt37jRW+E/Db1eEvcyqEGeSyTigYa1+8YJXxe6JTXcaLPqdDR623i2GF
sWhCbV+XQWX6uocDlNZZuyMWQDoxbJ1Nmw/KcrJrcVeCR1aI4qZT9D0pbUVXFUlnfNA1mluIC9a5
VJ9aNX7uDJzE+ggup8M692VOpq/g383YQKIcCkkhLMjHJztpa9W+hYtKySge3rvR/YkIH1+rFn2Y
ntLC+vs4riIiz/Su4f4/KX196uZGKKhSGFtq/96SmdkktSRIML/Lxb8nNSofWmcbzDDh7vr7+GiT
IpGCG75WeccxDcdrHiDZClxaEgGeKxiIxi2Nhts8wtvFHmPIoJRuVg86RypJ90GLA8S+HKkDN+fG
S2lyVLT0XzgnLxrWN0rzJnnRls5LORgsLATE7WydMs9E2scWCws5TMLotQqbCprZ0g0fo80OLXzz
xhd3fHaSYDm53ID5v9E4BfLygXYfcpnZ5ChMU/V5SpaFerSck0ajuOqKpdbTo0leCR8sVTdf1V7P
Xp/DQdWvrJKdYUmgkHiWd2zoyIHuX2ocQbqW0gTsm6IHAuqh7B7WRkR8r/ZLanDWdyDgOkj6Zi2V
xmr0w4oCDE2ykKKQgux0LK9l+GsY2CvTj7kCL91+FRJEhVOuAkwPKCTBjFo6/bSMf0YMq+jil+Vc
lpE0J7JsXceqP1kXDN3LmqGmVgF+DrHH+SKo5ddjiHOn8x0+6dCwxWhi1tQ37pKJdqa3vxDKi0Xd
y2W7JSAVhTygDd0G2TzBC+InDxbMGFC2/i25SpL6rS0/sSjRpMI91B81kZDDdBfCvhBQWo9IGiZW
GcjV3GEwaOHtDnQXk9z/LoG54y00LicBGH6YCKC2G4NzO2lXXnGJL7nJz/1GlgnfojHHidQXBoiA
/kGCpaB/nwpJBZ5AunZTGO1u23cqu7SsS4ptOy4EVHxU1Id4LsIvzDr2B+vOkNhCmq+WzcDXTkG3
wfj/1gvJlYRPjv0IsXL2KhWR+olHclHzb2lVw0xNtZygMYUur3rummoADcD8IG/OUyiZZwBtP61K
158bp2O673hta3KvMaFhE0DoayCQ6t001jNtaxaKpgmeG37Ykq2cnf4Grc10ZQ/Jj0qKoE/ifUf8
6spAyWW+nmjU9Z+2+WGE/7IGwZgfD8+ypc2qnN1sZ5DwFH/bhF+HszX/zozydw0iqc2VxPzCrj7r
Ym+5GQpYE+kbihuVYUQ21I37laj1cgCPkFbfjch8IhmLkviBov1UWD5s2rtD9IxlEhQPslKegChX
eDSBp9V8E7hqAsPOMNuEvK/AfnPB8zM4SkHegHsEmF2sbVQ5aYynBQmI9psOtDAs3EmohbtKX6nU
fdjkbBBdAR0nhYGfGocYLo+lw3eYxWkdVeeGhpnFi8dA6TdEvufeR7unmkkDryShWwNbKUwaKjnp
q3VaJNG2cCOc4YV3LtRWPOsaeRIJbmftxIH7HlQvdGkNwvB3K8hJZtcdhyEdMr63m2i7PJgy6B8T
zPWh7nfk4IdnfdKNVU6VYYNrhbHCQfsIeBleY2k2D9ewVlgVv5jTD69oGrt9M9BclLY8Naa5RQel
7LgZn9vIS+9qmpq0a8VBrYf0ntS5evM8n1BzzVQPs7N0+gluRpzNqBc4zgZbV3InTBjfCSzu9DAk
15cV9ao2p+heTbp6VtRoozHrfv9707EDs1t6GGEq1JMt4uqg20pJa3TwHhpybvJHRvXDBpg9ph18
ZT1AL649dqHqgPyAws/WGnT3Grl6xVPX9l8i5DM6G7JVv23KUttbhfE7tUC2HdnENMsspgV6szqp
YCeQirEVAmz1XMcDHK4x+G7t5NJLXqh06ZGO9Kp9+u9NpQbEjDEw2Gr9vx/++8h/n2CG3K/LohyW
//0FaztpFwrjs9LCPPXzm2nItmFfTfu/DyVCohn+++NQxNR19fTt79Mk40jU9P8FfVPSyAzVk+FY
/cidyH0bxrrYxr0+nf7+op5q9QT++quOgnrJ3FlO9A0YFUnetzIdgOSbCIk0bHlvlYwfojL+xUOY
HjSLWhcGeopOGnbivLGTd8XuLb900F1Y9G/mAdvqHQ1yzmWmqzE37VbU+zHqfvkR3q1acV6LSzf8
5FXwE3YYj1hAzW12UcZpumqF+DUd0b633bQh7ADus9Djd53Vv2+auynNr3KsgtUw9vV6cBUe3pE6
u17fciPAtUe0lnqa2Cc4zakEi+qS2pQ9keihuad8mQaa+SlssQcgpSw6/GgHjGazd1JJN0QC+zfd
632rKPeiJF2RdBWNl0pcSJU7m1rBnxdI/a56KS5R1VxFKiYClDXGKVWYUNJTFN+Iq+k1exal1HbL
OO3PIGR3BwWJjA9SwDYUyXQkETEdo5CK+gKvcLiFpqX3dyUHvaO65AAK3VqEtV3u+xTFN1nauNp3
TItswIFuNeyqjayQfCFEyIqG8xWfmUzOihGeaDugM1jgs3T3k6UYZ9tZNTlsVdPPLONkyk7ZalVg
btpKuKe/N4xMUdHQwSr1RHb/ykF/b5QgpjrjTkdqpYxSBRbSXrIR1jZoQXTrc9mIma7WRVRcYJuA
zEj+n8rS3xdbGVWQoDKOkzcbm/7+rSzjG3VYfGj88HllNBH7xFK0aQrFpohgOmuiYS53jRg/E0Vj
Pz05tcivpIp5sZVSZ9urHMyy0W6OZhJl43jrtN21ZE7CF3mLOFvkpa9UZBY093toeOxwuGhLM0p2
Y9v9FjaN8aZ1QC3GtzRxsjWMh3YVD1BCXGVe7KfiN5zf+/tQ2N69dkPN0LjrcTY87KT6KWklH0Wf
E3nM62HLYEzsMztWbLM4Mh5NVkITQeCKio137ZSMbePQ4v17N+Z1eUF7cagqi8GhChxzREX1yW3W
UeOyxvcNI+lQ63SL4r+La/V91GoGnEsv2mtue7CEaC54WNGoVf1ZKUgpjpw3WycneRjDYshH5zXM
J4XBlEXWUbwepSBnhuCGfKbCeVV1Tkant7QWTUa6iyRejXpv3iOtw8HMkMSz9ErCEm7fvYnEpDAk
5fRpl4SMi6JnQQp/Etf2mXmk4FRmxskxQVWylWIaqrHbbudiEhfze39/y0gewYhO8srz0PciCm0S
//983d8f/76YF/bVrPti9/eh/978/VuKYyh7gszr//dLO83LV6FANfPfN/77xEYfL1WYRZuyDTeu
Y34gv53wKppoiXpF+CKkGcXYM+YEHjwa9319mSNelwmzXMO9a//3XunIOd+iK1t6EBqWouoWRp59
xVwXO5N1KwMt21oVZQGIlcbdli6t+XpMtrK17gXkmo/OY/K55k62aAwEQlM55bdO62fs5M+UgaCL
aq8lxsXlD4z5m5Ok2GsZFSVragUErdRYV96HMJVxL+XJHqJoMYUGrmOThAY3ejK4dfavMdnUWyqS
e306yxkApbUU3ipNKGsvxVStUWZVdN30tbmoQZGzB85rEnxCY6d1qbFE9vrPTtI5FdDWR1HH+cKb
qm7VMKq3lwrVF2usQx9HUbnGuWgv7NB4I0uprKPIOZLR/QdfKdgwIuIyPdc+6wGDteC+wqXHztAI
pE8IS9+5Wtse4qiptnpTnwI8NZd45tmqUzPhugZ7NDaU+IfBugxmWZ1KvdkGxMI2YUUqLA4FYXWd
1E5VvrXcoteOBznFqTYTndN31yDHaKRJtAMGG1RNd2TSwDyaAmE8sSpSJebAYhOLc9jkHnuJ5JqU
XM2yI55flZgMJyts2OxY+SnArFGWOPZSfU4k9Ih/I9Gyg3PItrKAKUR/ooH7Tbp0YsS+tNFmfZn7
zxjIh1g2xW/a2nuCVF5Gu0MTDhn42DtkE6HRYlBIdZRfo63UFCWVfhX0otwWmbPrOg4ZRVYTSg2f
apIRC1apX70wHgR9izVe2m5BTGxRMP+B7rDbOcyIJ6AZt7VVa3vR8A/qQXeMpJqdLaYS6pYnq20a
tscG1nltEjsRqzSTW82XBk6nkjESlhl1PIqClTFRAuAv87v2EFAGmP/UOi0b/v/eZ1RX9fsnPUeS
FKmTtVLN7rn3iCOx0xJrMZHVUbrks271acldulmYgMf8RC/QPhIVHLJKOVUj45JN35sXXZor1J6U
D5nOG0a7uA0csc8aurmxunVeNFwMylOUQ5WDCmJowaZN72KmzcDMJNmjEBLDUs+oVRKl/UlLp6+h
VbtN2dEuHGx8oQSngQKP1ONxZq4zxUqvqtJ8VjTzd6b2SyS6PqaV1550JgilCw6jDlJ5zClc7Eim
MSpbPHTT4oEZaHmJjLGDXqYcakt5mTxjY4ocY2yvvtXzeukY0Zkhc2xgzUdQsX4NCrmDvjPLQ8GZ
GLo3FYr4kpnRk9p52baPQ3qzRbId7HqhYRO4wJBWHH6fhsYAPy4Ha9NiZsXun0wkj3ZY3qsAJTVb
AYWYp9xmQZ1emoEWnMHNap2qwTU0oaZFCuCP1mXopRZiIsLtjEeUmOHsZ663cSeUszfF204YhI2D
9iVmN4rTjNSBzRK3CDlNZ3S+WAmagztwhmgya5tbHRWlvs5XxJcVjqt924jDew1wd1krXMdJVaSr
NIDt12gUZ+2BoaeBcZSGKrrTOr92kKsn4vEl3XctlT/00HM6RVMYK6siBNTYTUrLIIP5nfdJtqd7
ssb2Tl6M7E8pCXK5mYZKLxOxr4fIGFtOQ24gmYILLNajfA6RUEuN5bEY7XtQG+4s7WPQlQMBmbJo
aXXM5QwFFFoYItp6Inksa03fDF3FqTuJvFWhpeSNOJWEs7dLg6PmzYCmurY4N0/xmpkNbC9FuCPg
c8ockBoZAE0yynDAYwEZpfbka9f3K5CVOEycpxxE4hBwW2fycdd+Dt2onsRo3NnxFq8ZGRr84KI+
/71baG9O6XZnkeQaRycMZ6BZ8sFrb1E8WqfUJqQ1GY+u7K2XvrGpvMSlsvEKfU+XjWock5l+jGZB
Z1JyKbzwnQARs9Xu+GYkHrVXTXN8veMZVyN02M6zW03WImqyU+1KLmh9gKHSmAyWUMtoCclVPS9m
NfFaTszqMQ+BK7bwr+YeLiX6WNio6lPWkTy/5lYpUBG7L0XPAZtGq7nqKRXkEbZjymlgL92dxVnQ
11sE6zoQZAZ6mLyM7EcaOjlFh/5rDItnS1aAx4rPLmlop1OcXZAhXGZxgwrWxIGgpiGvnSj4RgBa
bs25G525TxDXhe9MO2nJ0Y+IdZN/D6ioQHN1ivMQu/IwdN4t9DBXK59I1bVjUVn6cgISuCjS/jwW
tsYg7HCxhWFfC8NZuQkDVolJFaTrKbwMLdJlbgyDhrO3Vc8aU0gl1VInSRGfu96OcfFLH2vZpm+i
J82evuJIIwzr/Q9XZ7bcqBJt2y8iIunhVX0vuS/XC1Guhr5NIIGvvwN8T+wT50Vhu1y2LEFmrrXm
HJMAB3RLSWKMB+7nQxvL4YiO7Vlv/sB0ycBk0qaoG9phuUWNrmZs5RCR/kZ8YVvW+kqOnUfgBqML
mIcTPb5B30o6Fne98T4wyXsndpThJLXpTfNDZLiYjjss9ZPtE7lpgJ6tczyYokA73UC6UlMKM+mn
lY/mpqPXIcpPp/DdM0y+V6OhaTBa9IviGpheSdqbRcbawyTlKSNVRU8bdSLVtNpZDTMCsIvBoe9S
DhbuxL3jm1djjN0nLWFB1YIzYeMzmzxwH2lSe4+qHv7Bpw2O8fzZ8vUJM3COXKLp64vrJxnSbBbm
rKUZSQLx90M1f+TgbiOhL6BTnJSKRVVUyIHmhyQK///D8rXlUwc259HQMwbRQ36SiXDXo9LJBfTl
qxbr3XYwsl9+lXlPJuUJ9Ojs3mooKkw5HqGMdiQAVv051UHLU/jRVlf6AQ45Yk8HgjJ3tkicWxqJ
7GzkiEcZrPBhHlTc5gw/kcrPrpAYsAR45B7fKq0IMlo9/rXOr2Vn4YEyeJELlt+TE4bPxdDG+7zv
ynPj0imTCnZWJDV5LVtdXpePvHreW1suRc9sf2A8SD5Y9w+g8/BaJ/RzkA2UG1XbybvOXWNxP5kM
f//mPH8OAcFXj++mHc6T547nPCGXYIS3XQCgGrJeIredv47hePr+DuGr5iQSKop5h0Fln94dfTXp
CLHoyGb3/75c+vWDJG95+j9fB39i09aDcLH873Fws6vGzMVKO+PDmkWbSfOB63Eec9IdW77sYFje
B8Tz7LJAd9a6RmgIFZ84LQ++FuHSCISgA8t7SqNgeVy+nMoCS0Cd0lOcguj230M+pQm9O/ak3PcL
sephgYgVwqX02EzqZfnGwM5568iFFG6jX6auYdWdX3gv68JzTlTn8qXlIbFr0KIpCjHMLcQgOp48
VGy0pJL7yYACeADNXmnVvizAGNlIQVCeWm95UmmXzmE/Log/+uGolLhLcwrPI32qH+0XLt3havoM
K8PxNQg0+c7pU+50Lfgy0l6dEcKU6yLUxw/PcgfGQL4D4JRPJ4dxAc5Y9xYAHHlX2IXGYkSGrMzr
6CFI/f4uzHJoq5jxVN3DM0gagbY1IaYHXKtXGLFMNeICqq0IgD9+7qFs170GnqgYg2yfTKH+hgOV
gzmHaosKIeRcdU8Tznc+mu5PiY5kPTg5fqMesFrkhLvl6xN9nr3vQ5BN8Y996mW7TRnYvLrlh8Bt
dfHi5n8/tC2khDiy0XMkRAst/6qP4n++hTiYbJObBsN4iiVKZf7z8mOasrhbLRaHFnVk11ouLY/U
e5iBjSXbLdUm5Xx5yQmAxpGMVDwoov3o5uOTmh8C+n8o6dNd79gTKvbWfvIVvhHXkU+OzTwfWNpR
ieLZ92Z30dR3K6IpS7JafXrltNs2djpK3k2r/x3Kj7jugl9JPtx7ld27Gq7MBAXvycgkQfMf0mnK
81gGAgS/jozUE9UTjRD6xTaKjWTAaABq2L0tDxQxzd7TcCx53cgbPD/8968lqmYxJQob+f/8h++P
uqjfRAGL2H//AJS6v/nZxgX++8wyED1PbfZsa666dPNndDuaR5tJ2vZ8tnxXIti1W2RRtFz6DytF
tpT13YsdDCUdG8wVjg6B2O/8FJdClW4SHIwblIn1MfK73SIgWh5ofUl8ocOw1ipXHJlrr5W7k2Xe
3gF0vXl1mVztmNOTm/QdCgsYCZNvX/ir8+2gG+3eyTi/es0s86cLofU99M3eyA6OhYS7bqJjkaAd
Av1eb3qXyc/ke1zeKrEZqhdqp5qJgFGFsimLyVsu/f59EsasYQTq7G4ilbYXI+PWRUzqXvvkMWh/
KSzFHpVGtvZT9ZW15s+GfsNOmyAZlogyiLcqnLOP5MROuAbakXqUlB6/SL2Tklgha8RL3tBiCIaO
cA1leMjCzDtZKXdZJYqnhIMZKkwO7AxUT2jXn1oNpETpDNwhzTAPwzos2BYbXWrUYOTnmCSr5XLI
Fd0Mj/p5BVkgPuHq/TQjsC0U9HuPcBjMbPRVq/YvU/70YMX3NO2xbVCik5LrlpuIN3ftCQkik6bc
JfQ/QuWIQ8R5wplLEvonv4iWCiFYmOGGoAyDi8beGmagP/cR44quTv/EMuxfPUZGiRM1mPkxzImx
NS4W3rBzgSXKiLzxUI5ftZscA+E3p6R/qU2zPDsGFrBWdzk+Z+TBJ3LniRyxlPT2vYRaWFYerTU/
ESc9yV9cauItb7g6UL8p3X6fedBUxn2u1l5Z/hsiySh/0hmi1O2HoNSNPX9WYgsbOt4A2rcCNp6Y
BPiC+VoTrOSdTdOluVGAjVCDlZ31EIVBR5AYG9A8fUDEciKvc62G+uRKm9zmjlUzVBHZ7g1dsj5/
ZnGo92HJ7q7pnf1WWvLYhfUXEJpylVVwuQJOv8yTNA5rRvq7NZ2Jwh4bvKMQtqXJSwpd7WSoGAUY
KyTCOkxo44ijQU7hLkhYKGDXZave9XcQJ/iuATFqzoJeMpvYK4t4nzJjaujFhzFDhtWaZEc4Tn8g
YKnhGDX8QLuRMgs3xa7SFf7DdDzQ96pW0MsQRtdjueE4SO29GdBBucm+glRyLYUFuAILSEJHY0Tv
uCOyELGOkO6dlB/oKK6ebAUBAVuXA9wafZB9I+57pr9z3Mc51zwsk+idAjv7zgaMhUuWp4nTxbqN
5ItPaPNWLZjyXaCK08TJXMC6JdiTHS1x6cYVBfGSbddtUSTWa55LfTBVdqHEy9Z9L7QdoT67IYbq
JTmb0CVKTZhYkWRHso2iQJcaPJHvZoNsqN+mbsRJZUwWLyuK2bGl9elec6cQDzmmX01GhnUn0YcU
yFW51/bpkBFRluE5oxI6RNAdr47jhFuaY+ACfRYNN6U2s11GGxpuNK2yyelKfbUvOs41JvpBLYEb
QiML/WCbeWutacebZCKeuJPGgkBsC+XXYVIEsteRRO1IF/xB+mCxboy23HeRR/0+6i+Vw2SZ8iKg
/ZjMsXyI8FOAp4NlggUS2tUmy+ri95QCscJ9jPLyoQGzRuGr56tOZ+VB6gM7iIkz2o2noZS/rdr/
LNsJUv1briOOt3GArBwYEZb/GlW4/9LU965J0X6UBXQYN4rza+iGv1Rs/LBkWu4NjBPXicVVp0Z6
dtXsVZIo1ooGml+bZf6Zbkl+TER2qW0J5kuEe3bGleQM/All8iduozdK2PhqzQ8lZ23wtt5at+ml
mQZIl4mmRVONNqYoDE3wcnZGHrVHiMP51k5PsGEY7Bch9gzFTyTz50DMD2lJIszvFuQB0ZKy5ocu
2ERlbqzR/WPX4m8CT5/ZXry2/fRDs+vy4SnYHlEEDXX6GDwUR60BB4kO/rMfHrBgVidOklT2XlWv
XMTXB1nTBpOlVqJunR5MY3/rMIJoColLPIJ7GAXek2oKH9EIUbNzJM+8k/QjAqkdo/xrcImU1utb
6Ej8xTCFfPXZ6zUSUwKWQoD7flMkYNiRYzdlgv3hwzXGFll1OCvKEFOVocTpGCCX9U1jF025fiAD
66c9jc6pGg+FXg5Ui/M4n5auZYMOTmaSUFm/pl6KTB5FqEQWpsR56hHNdLO+RE/RS8Jx4f3EqyA0
eg6S61XAlDmItNzUDjO/kLnXqrEkSXCqupL4OlC6tOa69bEFF1GjsCzTep6ZF3HGkT1oGFSCMz/h
6PdPlclBWGj7gWbqLWD4bXHH3yo8VHpxGerAOI72HFwfRslGU5ZxdvrfUW5W11pIfY30NN1YbGYb
7EvGyovca0SW1qmFKnwgzox89qjegnC2Np4oPgKnQfo8jp+dknRkInyvPSAeHFIVun0wb26XokTI
4j/omfqdxdGbDSKtmMSP+VZQndKkSoYZTxCR1truK+mQ9+tF/1rDaNH/NiWOE1zBkQZPL/XkKh7j
f3mYeLsqHH5SGcjj3PNWemZuHKdjPJVpTyXWqH3X4njqe79fh0CdNlKPn+B2/rQw+CEeq14z7OEX
pYo9OpXfsRh+wcvYayVCXzCJxqbBz47C+piNrtpHfV9RdNOtgJEPX6M8yoyeqI76fFtEur2XU2nS
8y/UeirQ9VUDf5OPZpWxo/ZL0yLzoMWO/VEJ96WyE7wspQY4g0ScI9znad/Ps+0WZdMuD73grpsk
1OPk5TA46uNBttN71aQPHWlwH1rtdlAp63zbzgxKMuxIndrSgWbcT1N301bgi/tkE0cATDEwPdWt
fHGUUscDFTbABgWJN9NBhbm83+wIe6BR6RZpgxD97zpD/h/SxaZ4el33MrTObiZh9ulbuHfuzda8
P14+WauqBaZY10pbp8J7D2o0AHGlERSGplnRZHnuC+Gty+gzHVV/G3BD056b1rhK9DOnO2+HHm3j
kNtGk6d5FZiBYKuMuBbHh54nzc5VOd5tbJLe8OEXSb3JU53xE+gQl/HPqjGmXyoMx1UgP6YEWZyT
plAuSl633v454lDagUpv1pYy8PqnBkAfZW6nqHueGNMxYHO69SjngawyzZXt1/8STEYr3an+ViXL
gGiRFze/TJPJOXJ3uTMqr6etx2WYWO1FK5N+ZToVIrk4co9ms5O6CdHXiW5MF7+QJE7blpOgmXbR
JUi8ozEQ59XkHlYujYPg8mCFbvbwQ/G3MggXaRoatlX1TnDSX1gb2toqk2HnSWNvgPFl/aAj3hka
qtIyPgQ2y7KZxwwzkh47g/0eK8kfwwEMdXG5m8K/sdN218HUOIQKnqGd8p4iad1naHWNvNfOGRMV
qEdkoE4s3tkfSwX7stI5RkXFL6s3fnEKibcJBnVGY4U69yWzmS7+tNXU3xsqDBIEwp2lWfLsd/EF
frmOOI4TVR8q0hXLmxoB+aaN3b/S4mRSHI471x5J/oGI8S4yG92x7P4ZSZducutaNHV/1TTU9tQL
ELQ1PH1TfMW0Pm1QUSVYFMjiQCqy0bPcQ41i/07YHuiPwfDxeO3MmraPPjiHyaig0SQFDLH2GPqg
GJGCjhsRkkWh1cg/tRLfYdHwioSU5LhsN4HExOPX+nPjR8aWgfxB1WFAnh7MBTPRroHL9g4EjTnW
HNQcf8FUnxjIc0h0bRrAQDWxSUnKBJb4levVL+wFcBQJHWJgXr7ogUWybELwSFoy1+eWL6ml0KhS
igomqh6QuQKsjSx1zJ4y0Jkd9gcKRoYHOf1YyMDIEDjUSjUSfun4H5XRt7tSmzIIX+Yx6jBWIPwB
iBt9BTGweKet5+xGhVmtHdtnZfhkno793s9JkkCZ2l1rP0czDjTMLVrm+/MDY82fjpHZe5Vwpc70
CZZv8ZKWSMOjicUqBRNXal7Nd5IfxZQ8xXVAfz8dcmPd2LD3MHvgm51sG8qG7+8rt/L2tolXr3Of
wz4ULwsY7TttL7WZ3FphsYNgb+8dpaO/G+l6W1H6xyElb+/66liGTHyzWdVcKks/kQ39PGYm4VYN
AVyGSz3Z18rcWajKU9NZ98SsgRp14mteYP0Zex1yBErvzlfJxkkG7e5m7JBpZWbvYf17ICbuJfQk
VKIAeB1wRbhMJmd3bAPOqshNZxML33sKMxoh/fwrdercfesi6zOUvBtkAGV9tLdmyrFTMKQZ7Ci/
NxkwV6Ajd3awnLZiET1Mr/sJre9OjKN9UtTms+hsIVy6rSg3JuaVOzGff9vG79l85UsdZgX3gpQv
y3fZ0TTs0BcR/47pt/E1ysk0BXw8VJy7tOS+YN9GT7stlELHNE468whkm1pzXV70JXfQNyQCPjhd
pP+WGoQlQkSLiGZ10VUfXgf924/huARV8MQaq5j1hNsiM1Ewudq5SdMYcgEDn7piputU9a2VoXOl
+TyHcOIkm8HmS5AhrZq1pcGIqO2gXNdGVa9Bq6E+6RCEzydQB3eqzV+3ZuWkPCaI6NoQvKVkbZ21
Kr6Hyp5Oksqzq0iK18wkuVKtlscAq0RiEaAGxNzNtvWgiYOqXHLs9QCvSSzt7/hY07IvVqMxjoI7
vSrj4F0vq+kyoVbakyTw0RARd4pth/ZfapFlXrXDN6NS+bG/x15IJ45d97J8FES4Pxqnyp+G1t2G
htu/8u3LRRQQP4VrjlPc8tCxUBRlsqrniChDes9pQUSXT/dhNfUUs2R+JFzAkWQq6VabQEMg22oE
x3JmedIxGzGoccQLZhDsZnqUb6qc4jOnE3+eWv3kClSnE67T49T4QJ+wTXmsplh2nmvfFO/WNB4H
XJHtnGcRazy1kAnBiBVhtaRMQSocd6JFBZIb6J5bhLsIsKMR4u+cXqolHUTHdAZsuaO+Gyys9bUf
5hhZ2VXigSznUCClDpPf3zxPw/zO4VzCOOPU15HCju1RoCEi7wQbiWUlmzD0NLZ3jt1eH3/iyL5r
poZsjXvwOn82dEmIIJrZ7piMAEaRM9ZDY7/I0Xv14U7fJOdEXJz2ucI8xJC52nQdrRLMsQMF4oj6
ScPcYeVQYgRBYQ9U/BuuBOQbuebRS+W/22YSf1UxEUiVvdMDlDK5lrjf73gURz6FEJlPgn3CT9Li
FlaB+BrCjCUEod56UhE4Ccv/V5X4gjmSB2eNWLN41JmQZhKRZ63DexyjsN9NoPDpyJT5BpCad/Aw
i7xz4qFNOpicT4rKLNC3JuNeE8W0jyv12klxIheb522i3ByUCHcJs9srxUBziEV9bGVH6KwK/oJS
Wwf+akmACaKQhEuVeldEVOPWEAPnYCLKnr4TTPqW3qtHIPLyIMyRyEkiaQnmg22UifjGmZXD9Rg+
s5NAbw0mkw3Tz47fz18Ls3dhPdeMRjhbItDyw/hgw3/dRC0mWTQCvIuy5VwWJdlhIGTXitHlobfO
drAVmm2hRpaRRkNR17QHp5iCJwWsKceDbE++/ot1g6HAZI77ybP/dq2pvdHUBwI0v15QmTOaxlzD
hvHix6X7lBLGEmXh0SD6d4WZrEbejZ/dj6ytGWcIjZjZ35jrP+Yd/NiGoLFIsLibmoH5PNBsjq/V
39q3cJdzGT+Wl9ste3lYbne8wgwd51aOzU5eMR/aBgZjZ6QRLv3+HC8d6tHK894m/yUYu2ijK08+
yxIo0ncANR0vwjel5u6/97YAAUu5xpX9oLqOYPAjO5eG5W5TUlJ2qY2TpmKwRW3t1AeNfz4gOwZc
Astq3VWomtPJ3vsZvsiVriV/sDznO0Asm4FSfEJO23gZvYROTvscVfFrDuT4OCqruYDIBdclxKbH
3IQmP3+IORC40Bv7vOwA33EdyyKNDcs8Ka/akeRn3JZ0IL/Bxza4hr02a5uwujo4mE2rbbRY9psJ
W/Tdl/pffju0VV4HQZMH4EIwhM5mGkv9FbAD3eTG7J/SsjyFSv9waJg+aR2ikFJXvwYVEXNJZ6F1
P74hydZ8tpriwr+qdrTPGHJ9PMDIEww6Ozvgxu6jaRGxJ1qOplJjMOk72huE9WqjHOvAJvOVIq7+
mEb62Fg3iHlGSAWGdV69GwMBJzF2byWTknYG4U+4WRmpc3TG/Uz8mWmXnOTquLykyTT+9jRt1Y1G
gjz5KwSDdi86NH7dELqXQA6oq7uZExbIS+oShGKZIYpMeFBwbqFdoXGsPX5R8maU8EL4b6PYxbhH
DmXEsJmcr43ZyeFpWTvxBTFlSBLQgqaGkWdiHAtw4VHMW7IRJ+2miO3tEpA0xAChosLefV9rRofr
Oresn2SnupgOTWg3eYsPpWUGOtkjBjHNV4ehMH52sUq2MC8IXci7E546DhkhTi4xmdYpMtF/VIRz
rEyNzlISx394oc0PYemUZ7V91iHqVPR8jpphdwchCsz0qQXWnpjsCHNiYQTGU1GEeAaMpnzqD4Ug
AVljLLEl/A6lQWetzKmlx2DaBUZEoR2Cnkq5VBrSljnkvSKxF4Ye98VgiX6jTPAgbt+sETEMN8er
z7LfZ4PR3sk4SNZ1HHugqzkp5fhllldrWQppiIqvzDKSjT+vDIGeY0Fw7O6UDjPpOMm31cyloK/S
o2+djN+hCaxVbRZ2MW87V53hR6h5h+jWegbksR7/7PKypbjKtq55ILu9unuC6rsLzW2RSP3gLitV
Qwx2zcR6Vxt4c7yZKdtXLhxkOyQ/wPMPgnQuDuhfY0s6J0Fqn8tv1Q3b31t6RhN+DpxC9NtdjdrY
ZgF3baXrzZHA82nXjN7vsLVezc7rnp2e2yAOIma8iJ05jQ/yjjd1hmY0N6Mfj0ZVOHtrsNOvUSJy
jIsUf6qq9G3YZdVjLBAcxaKzb10ffGowNb8GuMRoGYTa61wMK9UM+Q7gPXCZ+eYZKJkwBuAlTepw
HZUqe06rOQ4OlVZhy+ZJ9kwA9dx59vQRqObcGSYSd1N5RXjp0PfeoJF/acLvjhWAMprcvfjqKsgm
ZF1uJgCHl5TMKzpoHL3Nnk1bcVjcGO5szSHt/rG8NIwoUWCR3tnMk3iiVLtDipH1HKYchZLQ0g65
kZTYGThw+ZQCZ80ur1ENPXWQ8l6AvwYCxpMlTmS2NVwxM2w6uI5rOzHrY66DPG0SOPbZnL054e7F
dwEtMyNIcZXmKFysScTH0ICU0RcZ7lhE5qtad38BinRfWptFwSiieV4Jgt2ROgsLtJhTXUYOBona
QoVX+YyzYfeOfmEBWUE6RjSCw1nXmVaeV8eXNsetZ+j5uz3K4deyAjC8qs4Djt9tV3NnjFbVb0SP
ALo1WP5lMpABhxEHj5+T3ao86jlSs3ZlqkE+bpLBBEiJNdlAsUeq9dCjrXAQKWBQz3AfF0V+idt4
grExomQN1aOaTXwF7rSN7lX8CF+D2qRqAhlT/EhR2QzX5F/LYuqkn24zdjc/Ltx1kdr5Adw+Bmm2
1ZWPdfjZsuurjyDAHEr9ZqH/Whf4enY8Rf1A33o11mobuZS1yyveRFaJtR/v+5J6jxbD2U2F4FQ6
KedKbxPDnkBz6NGf2VZNUx3LZvxD1yZcl3rfkFv2BzowWsaetAEbxE/jaf42cNFdMZ2vMUoVWPlD
yW4RkPWNuvNH2yixH4a4x9M5RZ8CRhdCAy4o9TzVgf8sMJ3tyt4YHt+vVtEPEaJW7giz7rDKAAlA
KNRbXAcp4FgCoVpktPqB1v/AmQDaSWUVBxgK4Tn1LI5C894rWGg3kqP7dtmP8U/xQ3BWikOHnJVb
j9rSRpbd/iKczThG83Fc2C0mV6khHK0cLJZDtxpGLs02s1/i2kZ3Ndo8dx0d9bzmAfxuxC1ug/7a
1GjKfVgASyTBZFFaT1UF2AqoyArMD5MXigXLKO90yPxN42Mq1fiOramrCLz0TOkSwSWs3Ohetupg
tdoTmNeE6VcPnyRG/IJriLYqgNtKy62XxK96TEcNwThR3q2XgrOPkrsXdfISyhqZHoKs41KkltJE
vBrGL2q8L9d64eHaVaqC+5MMd7qk7nkpUYFSIwVzjIs/B69yp+kbmsQNCRaA+ZWrsSHOTrElyZ1p
qLXVWswJPl6ae6miTTu4rya30bPVx/YVM8BzI/Tu2Jv6hV5tte4Q3J0mCHDoFzV57uzwvQ6LbWWP
WLyLzrp4hv1ZugNXxHyEMgkrwpitn6E1NGdZrAuJ4yy06EaCGKHyERG80344FdJ72MBUyMIbxRo7
H+9Wr11AL8ZX2H40EhD/o5ezMbsYeEjjRrduiOF7VKKpdiS8xRo7+xJldb357hAwBHPBoN2SVn+P
xxwoYp/JW8F899oEc3DqJxdjyZbma/dosjBTmNO70aNdR8EBYtfpEJvVYYuN9BE2GPY9XAlhZmx6
D8YCCq/grFCooibP5nc20SiW+YvJdXi0pfK22GYshFhqO4LtsJtMe2SGxdviOf46Hmz5sSztU9u+
DwSSEjil3weEfutcx1VaTWSu2rb5XJEFtXXILgQ7m5knEWq/vVJ8TLGIvmyPkW/RAepBXfOKNqBu
kd84sLDvoq7fKKyGi5X39T4g3AGqH22iMQHiooteHQ3ybUeJC3vMIXZ+H3C1Mv7UuEc/itqbVnEq
nSs9UNChY/VZi0zdpoZIxFRGyOfNN5dwsGs75tEDo6K7NTJ6Y93kho/6nF+W7UN5kHK+F//UmYK9
OY/mvFZm1+Uj2eEy7XFkHoKotx5aU350woh/SDSk7qDuqYV8k7xP+IUA83nSGr+XWOFysOn8wa9X
VPs7vmNnc2CctbbxGX/hgd5Qeejg7JyHSIvOVD8EPKBy6fXjMDXxM7VA8p5OVK21eHdz5xCDfTM9
p51WBt3VkCSo9Zjqw0XZI/KGIRzQr7Wv0tMhtaj6BUMKcwS8ptAsQvVOCwaLc6OOSQBwZrlOjBAb
eztsnDotCFPIAIH35Bmnafh7KaWsuPmKi8/lN6Fd0l8KiyVRdS9RMhk+S9yQXNFZ72ku6ZtYZ/Ce
agwcihAymDWHg9I2G65LA4HJLhAOLrZVXnEc1vv6X60ziguNNrmNcbWUPRQeng6Bzx1gPbL+vfRI
l7ZZqvU7fZj65++FOXLWhomzeLm4NPikGYp9VePgR99rhke95fSAqCl/xTptccBVVKOjPxlrjiTh
tejemK2tQhVQ22b6z6gFfW4P1R9nvg1TREx7kglMdlpS2mFgrIaKaDVOWEC4erbsqD4ONq68vLY/
sjDQ3kePg0XEu4n2IPXvLkdR+HFG+HtK3g1ieP5MLUuIaNPi2RtTytIpSg/L4ihIgv0YTZJUyyF7
qiJHewI49iRLJX8kNWN2LGDhTsdq8SP2BoRkmojBSSnqRkRk8x6OLvmaAMIalwJtfih1enVoNo5L
GSgM8ouywlRXLRpBOfn1u4cXZNlmpgTetWV15GqmJTEE33EfniU+aoBxeRK0Wz+L0Y+NWbmzJUMh
CsjtEnqRtY19Kgf5YoSL/0HoeLww3PVVff7vocpJLBAMus4oQe+oUgz6FFF6IblM36dOweI8ApwF
IrrxAgaXy8bYjKSTcxpvDrnpG+ucWd5f4rsAlo0NuHE5AfiPYCd6jNUvorRiBstRs0983jJ8MOpk
iLm+kqhqSz9mok+Pi/LJKtcukZ4uyQct0YTzgc5s21MfxRokSjLeCs4Q20kUjK0qzAmxqNJ9YdGD
KEsO/8HcVk2UXdKe6h4ZiX773uenOajoVoZTtQ/aW+VdNB1Pbwjjn8UEmUzr0SHSZGa9MdvnpGmu
jZqmO7BuwLwZvvEYldSJaab1yr4TbHwTyXHn2/RVODIspY8ztYfQmsCxiFEeHGgmNESwipShMxyk
wvJRZX177iYv2sx2Tky1A+TpgrwEdHFfTal1696hTcq1lr512clf4ouwcgLtSVwoQpWF2QbybNhr
07EqVfW9w2sFUtjWkThFDf3vcjFJBwJc0nP/2aJvnoo++Z1Rom5MmnAsCOZHGhDyNb+07KybxBTR
jxHYVGSOP1jPDpHdJOswFfYLGPXXDAzBifZd84KGNDgtF1/ugLWqq+w9NWwDujpaPV3z7X2TILNC
KdwZ4o+TZgeYEBgah+vcKvyeSCyhtEkZRkfZWPom6DkJx+nU3sxEPnlmmR71sHfZ473wanngbwDd
Esk7O/I9vPiYLABvmHKVJzK/WgGSHsg311iV4XF5GxoNwbc96BcmaMylPZPTQaOgzdC1i3Ur2AuV
B+sloq2KOaDRQniFD+XucUBEa4fAUKYkWFosVxwEvhBirPNnOTGnikvxFDqF80c4za0zQaW0NOA2
nDvXVGrGg2OoeyxLDrkkWJKZk2qvFUP6VTEgroCdek0r71GbPS3GmBbY0kuFcRgVD0sO0XYs+j9A
rGaMZksMU4QjChmVQm5NNFue9U+qpGoH/pciMxPGW5AFyY4/kjSS+Wd4Yq3MYCuD3nyjBvmT5nSR
kcBP4DYozEWs0dn1u/Cy1HPfnYX6Z0mi23NjkRU029i13DgvTVeTA/Dc/HSVPXt9in80NjtU6KZ/
HRX5ActFtpyKltVRs0LwZgbareVrqVvTccmcp6l2P5aIXysL66OXYpcEAbyjGHhnGO3xIprujTYc
eIwGSvjyqRF7RM/kQsxMxM8UHuFHR1GKm3I8Id07Y8AtHg7RMQ+dzX75fZMHkjdOrHoTFEI9HGHH
SJMINABsLlZlRwqPk4zxc1xUD8eIMBXmPu+WnFW5Qm6EE7fbcOzLPeoLYkbz/AdSedxMI/v8ckfb
tX2tTbLDtOmm653zJwjyJ8zXHZs+MeCVc67c3vwop+IZCzCsW+X2zEjAgSVpi449KeqjPSZfaVuS
9QlP5tYGaJzYPY74TkHbCrofxAtuQrv9J+jIPXu4DVcyNXUSauhELW/h8rvsnsiCgOriErmivywf
WQ6uuu+Op4OeG7uMvGfOiD7LoP1bF/orbJXgWnK0Y11i5LB8h40EL83gZnghlX9M/huiK5yicTvt
tR49OtDy+BZy4+5JAEAxNS9oTpb+mtBhLXFSE/ELtUzJ7kMi/MNFtzRnelBDGoU8LE85ZwB0UM5J
WPG0+749w5mD38BfrfI+XS/LO4qm6mKOYX3OgrkfjQTTusTl38aNvE+Bh3hXIZQ3iJQBLZTuVGIk
pz4fXnI5vFscKZcypsjG6dZrKMubXdjV1KBiMC9RX06UMXycG8xL048MLPMVUdCXMtGcfh9TKr+C
t+nH6lEI7henLX6kBlJ2J6Zu1BLYhMvxFVOvz5HA7Xdt9mJqhFPUM8ZrueMKymF88bTpx+apZyBw
Hq3/x9x5bLeRpmn6VurkeqI6vOnTWQsYEiBBEiQBGWziUBIZ3vu4+nm+UE6XxKxWds9sZqMjCS7i
j9985jXT1wjS9hEak3PM0jnaN6aG7nEyvpRqeofUCn0FDTsNpqpGhZM/LJjk90U3kvd6K7239fPs
qsfvp73p6gcDLZmeZPe+yc360WamrHUXK42laG6mYMcHDsooc287ghwqN2h7YN5qP/zaylMTM9Mf
jTxVm/6XpZG6q4aH7p4YfX59Yf0Eze+/af/LRoLPzUZB+wxEqr20JjAmfPtjNO18DzlougQoPph9
PFFHjdaka+Vnu1WvKGep+3lmE5aJh7hD6qqHsW8HvNXk4f/6UvU/+x7reI16nuZ4um2qiyfpD5dK
P8Rw2P7NTWJOG6tCC4iixRes0fLbMmWxsI3nTxmirnvfalH7oBq4reEchdKKTeEf0o2ibjDG0kgM
dm6WRrsZe5grC84CE1A9IWP68uuL/pPTLeNraqYO5hREgOka7/yGkSIPHVBq5sanXjbRV36alWJH
4+oDNkkZcvaw/soZhSjXtIGx2G9mqY7CnluXWY3dHf3LJBrldqP7X1+aof7p0RumY+iqpdvUi1Xt
nQkvQLk56BA13Zha9daMlXFDFpUiAEhQ2Gn2YYgFbaHQPTMGq0ezOqq2dBU/ZVX2bFu+ea9DlNBU
U71Fr36DXQjbnI049RgnH5QZEWcgENotWnUQQlCBt5ReRaGZZKRJUNWJlPgQ+WaxX0obVqxbf+FS
u1g5/zi10WFSHV3XXboreD1b74Ye0ULbmKag3upDsHEDZBLyEDKMuPMJnsKj8uqAQP9m1njv4OZJ
8tEXmDUgwVPACrtpTOszAQS2CEarbNHf+fDrB/CntScXyJKjj2x6hmXq7+ycFZj1fluHbEyTN63V
avD3IZolJPgKyMGONsBoWCeIjdUNqvjJQ0QnKED6UzlVLdJH/lReEEK7TE2HK7IZ3IH+dv9i0f3p
GmX+GhpWr57nqQZ7xc/7Q9v7atFpoHTshp6kkX7KG3O4dan6o49lDZ+eJjd08dyyjccs8fWNwa3e
DDHhKO0IvCmzDKUbN9HuIx8boxJG7r0bm4dfj6Ru/Hkqs4GZtmebZAGeK1vHD1tDnsVFFdUqLtiK
bexdZwCIAb+c//yE0GOx6gsfEa1GazcuOhXIvgBoVD2HXu6iVIk7lYsPWgRWVu/wUATYuCbMsQ4W
enwKvFrAJt5Vk0+PIbC19V9c/J/3NcNwddfwMJinRKi/85uOa+xs7WxGv4xNrBiwOJm6+BDnFogP
F3BjLkJlftzCziXsWeWYE+jQOPYLdZDTYUa6HmxgoysUS5GrVQKcTGJ4UPlMSQnt/K1bU5b9v7lq
Q3NZWPwBWevnIacb2qlt2XPVlPO3sw0Wv/BsPGnGtkCHq573MdAt6LLDfdME14PdlAf2wafBheUy
TSDBuhZ4pxcY58q+acLe3qKxRxGwu6tyd7iLmrTd/vqa/8VkNlzTY5BNaM9AmWQa/TBNBJc0aeXs
bMp8cvcKepZ7iID7xOJUo/8Hx9jVcxQZo/rG7iB7TZZ9ZA6t6qR0Vp6KlsqqiIv4avIQs8royn8a
SUd+OOz+7ev478ErunHpFBR584//4N9fixK9LDRr3/3zH3fRV2zgirf2P+Rj//m2nz/0j+vX4v4l
e21++aYT0i9F9v4tP30tv/7H1W1e2pef/rHN26idHrvXenp6bbq0XS6B+5B3/ndf/Nvr8i2nqXz9
/bevRUcRjm8LoiL/7Y+X9t9+/01W7r/9+PV/vCa3+Ptve9QQ0tf09W9Xr3Xx+v5zry9N+/tviv13
ary2oaoamCzbU02e8vC6vOT8nU4TGxlrzWHiaiZLLS/qNvz9N1v/OwtQdjnd5qjAJPW3vzVFt7yk
yUtgSyz0MqGZeeZv/+cKf3qQ/3ywf8u77IgOVUsMZcsk++exZJkWeBXiF67R9QzHc9/t+nZvJrZt
4lfTVDMlLCpHDQoga0jhH5WC6jXVIw9QRbU1nPZRj6gA9fmE0Cahb1HChkSaDQ4ZR9poTdRmMjNh
U0PYBG0KtU4PCGscS+CEoJDGlxi3efpb5TYwEbiopnpFlW+8ov6EEaGrXs12cA9Vc1V1rzTEHqcm
eYPke8CfmknvZXeKwcfo+hzxD3FXhl2v2to7eRCZV0j2TKto7PcUfy9wkW8y1fyICs9ex4wt0gzA
MhjvLUpebjxfjU74uVVxm/OD/KIlxUVDq3Ij3xZNX42mvvthXvwx6j+Osr5EL++GWU4CxyWycXmk
7/anvI6MlMapsUYzDOF8L5WQG9pOqWJnZCMh7PnYQDnYaRoh8hTOjCholb+ZPgUJdKxPMhaxx+BG
DoPuFfmNWukfc4+RBXs+rbEXAbNycipla9QWte4QlWEPVaOsxPUwy0jq+ByaZ+j6ecl6zjAOnQ10
D2v3oa46erMhj98CdILjcgZigqsslfRrOn+EbX6iYf4W9/6pi5yzBoVrMMG0hR0iPO0nvQ3OfuVS
vQUxu42QHweze06sIylLTytzhhQxlmhTGgns13LG5gserhUMG40K1CoLIdgYPWlc7iv3dQlXrwv0
O8261AUqCLEPLNd1XzBgRLcqJHtBMAEwGCKNY5ehF9pO1zjJcJbtQsQSEur2K8VzT3XHg51p18tf
zFzNVwNqrTQxk70x2sOucbOP1PFIGWPupbZHSBxWd01OA/vXTC86lD4wDfONXxVPLWUi/JXbz4Pl
XroiQEyneOiG/GgxNpDJX43cPeUI3epjcWoG5iMLrwG7SwAL0RCwU8b4uAAaTYP+Gm9uFFBoc6iA
BwtnFJmc04guLcXq47KqgAZeEP5HjmaEAktFwo6xUMW0tPTMNbz0dYc7KIXzYu26ES0AM3ize56t
B753lXtAppUWwRlpVTLLZF7DtTvqKfIEUJmgmqJDmg5frMlpsKMFV0LHYDfj8IlaAwOhBm9TTmOi
M8613E2XsBMQFEZu/RGqEuSXwLm2SxNNH/8pa5JLhCkGCjL+WlWdeaVo3Dcdmk9wUe68hqGlHUit
Pzl0ONdAW3jqqQsq/nNjQ1WMM/VNbkCJCPBNYCSrNkCrH7TfYMblFvgAiXsTvFUEoiuj7Z7pX2I8
kCIgbZrFVYMvXhrp+nayxmMC5QbQCaUKhc5X1w93VVA8L3O/1xkaA6ACXOyryShv3VB7We4ORMXl
1+vd/TmZkV3VsrQlBDRtS4dB9PPRbioKRN+u0CEnxHtnoMSVB/mL52bAOxXjPBb6wcEnJwmnq4ke
sY6j6yoe0feIcvdIUy9ABj1+cQxPmq4KKgcYLhT+DFF67rDdK56sJxUfD0ySEyTZUMFz1ENtQb+J
expx4CANxJAdTXttTX5Srd2jvCuBPEojQAfdg2JRBNjf879mXrgFH8f6KOdp7fXZw4gly2xfY+mw
6YPxAHH/0JXZS6hQulKATMcuGgtJ9gI6gNx6fHUU7Tyn+kkPxdgPIbCpLSC8uPhnolKKxkW/84VA
56g5Nn3QF2cUWUPub+a6FMAZK3xl9/Iz+uBj5tZ8M+V+awd9Cc0ev4GhEMKM3L0Nd+DXj0pbEvWf
t2a6kw5qgppHSMdR+POzYtj0aI5cCqulfva4Lxkm2MOH0kfM13HPQ0i5udAuKW1ywDLZVdXMVFmL
6U4tx5O8G0V2hewoyVcexgmeKl7H+iUaoDmkDrUW7IAperwqTvJiO+5WU8yXIGfIeynXjljKiWA8
AH7nsUEU0SjMM4ClnHobS67Kv4wKeq6QIbKyeNEsUEKImz+jzv3i0EFda0720hrOXq2dz9QV8Oqu
GD2YvArhO/rBI1ZgcM0baM+4SDKABBo+0N39kDOkYBgxV9b1cxO2q8LpjyBdj7rLnS6vzFHxaOXN
cTb0A1Z1IVRg6Tqh0zrYmGighZHDmgDWS8EKLx3MjwrtSC9TdFq2ldVgiRzn7Gu8rRvsoz5Ne3g1
OzdxgORS+rblDtTYQf4XWww7gOcXVmcURfsVhS1RpyHFgCa1zi39izMw5cEZzECyEhDGnp/sZvjU
lgnDNSmTz3Wa/EVZwvm5IvV9JZsmk0OjIPXnMo/aKVGgVKq2NhwO6DyCielC+3OP88wY2XgRuQbz
m2LiGk0EJO7w3FwWXcGcDjhyS79e2bp2TtkAikQ9LC9qEauwjXlYdnFuMQ6zVOcARfBF3tnlGrNi
yl6UlJ8gXddXugmRDYfMpEtfytY8A+s5R4N3NGrnWFgw0dDQPMaay1gmDFan8KzlAopJO/e6ejBC
JijAKw7N3Cnw/lSu5qGCasYvtf05qVpiKXQ5Vkru3mBIyOemdQn8GQbUuMuNnt5ltHf0nK/14DMA
Kd8PA3wwvRfBab5E4w9MzMW3tNtGlLGWTUAxys1ko9XCtmaz4U1sfrj2nH+9hr1/9ZBI/DRT4mtH
082fl/CUKw13Uuvr2O7dreJj4Gdo962WH3snf2mc4qXUmWctgvotfNm1ZjIfI/02a9Bc5vmxrI30
RXZmeb82l0h94U2EHiDuXnCvsQhwv9AC2MzIk68slY025wMBjAOUtoA6fITa8+T5HS+yLG3c4tAv
5xkofvK5qFCv51nJhk/bkgVpgXjD5yPRME9pdj7ITxndgnyaHW44J5517mT3bDXz2PoidoT843Q9
Ve1dZNc7XUX0rJEzpUPcrB82OhtGOLBh0OM8g9M+5JBr8yE+u+xmmsUqR6BrkyfwjcqUPXtqBgwG
FNR7UrS8rGFdFew0vsLTzaP+giwUJJKgv0OMDLrm5CI5qSafBypUpBC38vzANR9lw3aKmTZ/V67Q
3TjXnHVjwXYOl77YtHp/SF3rXAfQwh+rngn466duOnKKvt+5XY81igO16aJA9PNjZwCDAcdO9M/N
4ji3xUWtskszl0czK44kLuc6BH/YKwXRXHYoe2Vrl2fLnOn45Qe/AzMZloiawNGOUfAiahhrCoZV
1Z79aI8Gw1upZ+XWof+tde0zMQt6glkwQcCdtkF4U6jtS1zlB8VOj5zzRGDeE5CmmVimsL0GYBtB
S8UVuEX8ltfBG4Qzomhxe8U7ODE33BR2BFqI1HfkrRz8xxKXElAbDh5bphLjTIUdiAHa2esKsNdI
zvigjVXXRw9uicv08kMyQpRCo1dx0sc2MEGqNg9GSzZk7gslVoGnuTTZeb4YB2ebNB+SnRpQ7jCB
g1VTd9Gt4hCh8bBErKbHKJQDSmE9Yvs2pehNYcGGolyA0C/hPTVUbe12qF8Tro5mfY2OyVlpAYso
H6Fw7EKgv2aN2jm9RgcIuUrjHQQIbiTcGCJJ7krPx0Pud/bNhCjMqsK4cYA9uUZvnf62cg47TFCF
K0EFNK4iVNdthGK5Kr8nmzBySOvl+FXB0rRXA9i82NOj215uXXij66ZG7AhA8BoPSHVlEjRzlJWE
fSHfBh6SpFP4IyF6ELN/cjQi0wI2soGY0HbJK8qs2Fm9c0gmThpQCIhgpsWzQptenemwRDrOkiS0
zKRKosxRZ84x99wyv9gjMbILc2nVYiPlW8kbGDuAAYnWr+Pm1AfOTdwFd0Dcd4lSHjLghDhO3RYu
av5+ckHy7a0dJQtJtZs6CT9qcs1j0HzKbGvfxfl1O0VflRYUJn5jKy8ikIKgAmw9vuCcAYOPNGTJ
tGchUk8TKZ/tXE9v3gRLSkngHGQ2sf20jZrpc+LP+8EMH+CvvdkR6EyaP2hXxU/kYYgsSiovjhPI
/AC0RW5jZ+DdRcbHJSGZcRqbL3YMAQJ1gmET19yJbg7OilCcp42u/mBf0iy71LZzMhVzJ9G9z/PF
Z4VsQ8Es9xs+YkebUVPM9JCGwVXFkMYd2gde94ah2BvC0SpqgZ/iNvsY+u5pmQ/om15ZYuHZAXV1
gvnYudllkLg+ckhq5NEYQ/ahgi+FwXaC9AGOEm2LZ3KK7Oo2AghuBhe0398isBPrLrOehi7+2Nbc
8yAPm7b7Kp20T5LSLPNNUu8xLp5H0beQt0nuBkoOFzyLbklxCJPokjbuibP3BLXyNFpXnZ4/RWa8
g0lJqZNZgsIPWXcVPlGSWo8RnePcYTRnSaLb8oNDL2QzwJxZqfaXvtHeDL/ZBTEfrDLyV9ldnJb3
S/4dmohjTzOkd7lpD+x2hKt3Axk8b68UI/kA4+9U+DAjSPmXLWJ2wJk3aX4Z5QZHvC8mByp1zaE2
Gt1z5MBXCjzMSwIPyO4UHSyNJHtJJpMoeW6pSfFcvVMfpReo4STXiDpi4GqhRvO1bJoPWl8clUKl
BuR8LILbKG8+yc/BIzwOjrEdXTwwSJtPAXA+2GPYfSosFMTo3ga+OhDj9ALVlq3njLsYGY8Sng55
A/fnBmAcRlU5xtbwYJfyj5b/RgSW8DZ4cyflVGNohblGuSoz36Uq7XKAK89SA6pI+yvkToBen5fb
xzN+DVSPCMnIbuME855OhBaZZiOn8bqSp0th+k0qQolKpQWYKRYlIDemp0T6MalGzQRJpkagUeaU
X8qoOHZ1dbSmG1RLj9AxtylsC8fLj01P2QmRE5mxMi2VGhxFlL4pJYuR6t7OSREEaUp+ie9gFidI
XWhOepYiDq6GGJLkKgYjVrIB/eJgL2ccQxT2xhLsRUJLd6P3yptlTw+pXKpucPgHffMNzQq5OpCr
PXJezg6AAA+n1bffRtEg7HwkrqAW3dszj71QyL7xDUUZD+vGlohvVhkkt1a/Fo5xNzSqvo0QsFWC
XY9Qhkdn6rZFyMQupWrAI/Vlk5bJUdhbCn2g0HgwsndEWnIZOo0zozR3ns7wdpF3kjk5cUbIjGnE
ysKagaJj3+0lF/2LNZTxUshYHrKOui6Q1ODq1zGDLsnc+5DBs4gSkUiml2S/K3dibVD7s0rzAiYx
Z7iabIDq4emOymoxrg0PxJgc3RMlAXVILllGvR1ozjW0eHezLMquANfrdx/qAD9Iz2qjbTmgIUm5
BzFJvNCZplDoOOSr6wmM5F/dgCpX+O4ObPwKPNWhfYunxrs+4mzpJjZzpKuqPh8AZIB+wnRM0dWz
ieVKmZKLKSmiPkl9qsbHWSPHsGZywWBwMSlr4G+FUmiQaLSw1S2YyY1Eoj7IFV99iTsVwS9gP6tu
hA5gzONJAsrUjoE6xwnSMyQuQaDYKxbcZokbZw1gHZP0aIzutd/dz+p0F3ukoNqAG7FpExAuiUxO
vCj1mcpqH62KskSJKQexESNJzq0RpS6ZsOTTER1xtB/4I46qjWmw6kfdOCfgo334mt5AM3ouidgj
InErJrhxsbApelNwj9Wz6obPqDqEW70p9tbogO/UinVCAlC5904b7ilBUQUkPp9jAOOp+haUAmxd
tQpCiYbRvaXQkjpsle1hIgyoP009CYNlozbhIKpJGYnLH1qMlil+mypmGE5JXUkxz1IemPz+WTE+
SNVlqdloFkpUWveNlcld2fzsknK4LlpRluOtaom+sWiUypR7X/gNUR6afIiL3Xg5TjwNXNdtUcVn
JKX09ilNxlsZJKdtt1ZmHwXsYtUhm0D2bclYWgsMr7P36aLQ/UbrFKwEpX0UMdmbqPgG1k7SzJaa
zqRlAIWdJTdRRuMcoUsYdXfBlJ+Dwv9cuQ8NMQ7cSEkNtHKjhwolZSxx0WQZ7nDpOxWgRraDrQDK
O1U8SEsvXhBMuG4cbHl54gpo3AInvqYqruTfw+jeuzll3IGaDqZu3DMTpE/uS+tjkQGntZh7RIb4
9uXW0TPq51C1N1XPgDdxekgw2VvqFopkK37ErElVnk1VqucggOVHHk+0K4m1AeZS6itLajr2J2ge
LhA4xhrw/yoo0ldqo4Bk8uJokrThPscEkTQ2wv1r6s3rMStuB6YdjfsjcB9Kd7IuYtPao7G//vXG
tCAv3i9rlf6AY0orUHvfh1GNIaB8jn+6FGuXIDNFC8I1te+1Y+pB3+rR2evEtEtfpjeHO7e37wNd
fXA7/XuMPAyZuB/flg0xP2YLh2UvLT5GtJYgwTg3gCp3scS2Zo9XxJi8Abw9GAMWZJm6quXUkA06
wxi68MFhIoy6Gz3zIgfoX9yvKx2P9zeseyBobA/Ku6dKCfWH7mdh4IQehDa/LOFfEn/rQ+fKlGjZ
4jB15Lhfiv916J96LruZzB3k6kvcRW8SXcvRKkkVKGjcVLaD/gzWnZiRwB6651EGCkHIGxho+xoj
XLKCYxUEuM7Ya+mHIANwBfFVBwcTaNdCFs+nG4lElyaQBJrW1qq6Oy8g3oTMczJiQr6+xrFp5mc8
ZHGsUv0aWOlBskk8xhnxEKNxr3pK7ewYog+YBOYGGP81fg3ldnL9E5oVBjgKy7OotBaU53VsmuPW
erCnGE57QhArSWNR8pf4C+Q3slCMhpeuWgpBvo/1y/IiAAEkW3MyOc5WSNkHGQ25LQ6NcD3W6XVh
U5qprJ4jfOTQZ4+5D4MCvRBCHDPCHqlGwBEWn4s6CvuYZTyNgeQIdQlQb7EylRkU30Rg4eU4XwLy
oOPnmpQdGPvJDrkGF2rkBoKJS9PB3mToEi65WkbWDsev2Q74pYMQid4ainUInQAldlKXWiRmHtXs
XCPuR6mGmJomEvbfBt2wImAKIJXz7Ixw0kzCuk4jWFeABFpKeBO1wR5BN6Z5g8wzeJZbWSwSG0va
gBF6OJV3OhFGAKe/yL7ISS75twXfC/4qBHkCiyWRyQKOFbk2lBeSjbSJYhoPK5Qckke7w9CKejcy
/3UK1rfaLZAc9GH4sDzqwsnXkY0NbJabt9VsvcX2I+7iEwVLvtXTmatkNDptnKWVZot1FqD0z5mJ
pYFJqCmJMrKMjxSedtToh81cEUwtEYbEgCpe1TjRrQc//OpLU8fug2uYBrirK6clS18SUO+ptMpb
szMghgRXbqrcTlFx9hsus4DlzKS/xy9L1kLj2zuZvSAbCKz04Zz1u39+j5aZB9uuP+M5sQs8yZh5
JsbMfGLZYNTwijWp3iGsWfYnazyARz4ZrMvvGTJvdUjlmCWfCJ1maSctTay+KnHySY/yXZKdhuw3
E06meWU/GAbaz5094DOHGAmausPaHqx9aSs3TcD+JLFiSyWnS2GoIUSYzuGF/tQxVaTOwvhJ2Bli
m3u1RKOuQ7DpuoV5lXrGfZrSMlKNEQ8CByULh9wJ+b4Qr4duyluMYKprNWAdTjLkS5akqCg7GO43
SUflp5WYEYxkqLqkCqnfjspW2sQqshAYDXKusk3KTlHavBG4yNGmLhLk3PpUN59yFZMOCY4zNqgl
a1oyCBw+MJfUKyqQAN77773gZTu2x3q+YsNn+CZ09aokvM6kbiPFhZgY3qzaewyHNyjjf+mdLx61
ejfAz4OkOuc5+1LueKT0yyfQ/pb+XUJSKmM0TMOOasZFcvC2IHUr2EOjKnyAZ3SXkn0ERvSWsGHl
U/4lL7PnQofKgthgHVkRi9GPdktvXHIqkwnBkSjdiCVx0jL9s9kRTklaVmo1CgQhSk+cp+zgilu8
OBGAJRnKDtG3rdX218vdws0imJZ1agzPBAKvpl+zPLhXdW6evfypikhqloJKrqUPM1a+VzWo/by1
SBEcDEGW1aCUeMdTdZCSxfIoEdGh1hKrt/3kH2WjQxJmN5ruGsHzt1+fX0tJ+afjy7QcFVQHfT6X
bt/7knNXy/8ahLPQRZgBzBnbmZ6aMbuW+sI8GOy+pnZWw11kY1xSPyJFtjNwVnURYlyqLEvJQLY9
eUx1Fj/4wbwanW1e1Xdhkbx5WfoXh671r85cl/TSk7yBduC7MzejmYGy4wSiMmOdh+lRm9lfIS+Q
vGgKjcLqq9Mp69zEQrJ+s73sMJ4ExVE75s6WAqm9VDD9Uw35aJV20OUhMeo9pxtn0FKjkfN12czl
f1CG2UfKdF+qPCJT7W7ttNtXubOzq+wgu9JyfrVeDGOT/CoCc7xLk2jT5tqDLDclgVHnVA+pTjc3
cK2TbAFLcu7I1WQVtNbM2C/Z17LMYsO5ATKC+RWawx4/+uunbkoj4aenrlkOoB3TMXVbI4181yuM
UMeE6s1Sb3XzbIHbL4GmdAWJirSEfD/95GWfXcsmIYqJySiI29Jxs/UcjYh+s/R+BKNRBu2VKtHk
pD9jXfPcB3gN1DRjEJQk6cEqackHFGmbSqdB9C+XnEnaC9InIgCd0+Sb9A2ijr5tM4q1pd/vKm2i
eZHoZzqQOu7RCOea4bTupdfnNgS/vx4R40/pqInurAEKCfKiS99bptwPYdw8YPHnKL229v0Ju0nr
OsJxZEUWcOgKFj4tDDxGlJOfTKBdkLsunfHxez1XSmMICyDxYR7kiCD36hBiRnoYvQi4pzvoSid1
itha3BJyERASuPQ0N+85jBacwBBYuG2Yz3Xb36OJi2esRIBhSpACP86v0vUsTXJ9pH9M9+gvJsMC
Rv9pMsgWwB1zPegoqctk+eHWI7W2tGLyMFEZ4i+aUp3ogVLYKTZpBzw+JyjqHVovlndsuvEaHbGn
JOBMsEK8kGY7vBJn118/Dc37E/CAa9Jd/p8mlOdQOvz5ccQdh6YLpXEd9dnFS4rDEn5IRd3F87PH
znoJ5ASAhELSG4711AGlTj3awYMXPPVl+6mIQCJJmbWY7BNmvscIqG8/mAepiEixc9aRAXMPs8vm
gbMHtixKio4hloLfo+U0etP6cBPk8xr7mL06LpAXXx64fHxyQffZX5YgbIliFmBTr+g3VGI3PtKU
Eju15ByeFBxl85H/cPHQpCndkoI1bFhL+GaDZUoLTujI9E8tNOS15jZ3nuLcZwOlrDGh7pkhjNqh
vFyTx0pelMbo1Jg1JQv2aLklibeWHSqKuj30Bqo58/eS6xLGdLlsNUajb5efXPopEoU1xVWgwRqU
EBKA52XGfDlkEax6qUorGBA5rvqyQIdSpT3OBWrBHA3BTLYgbZbaih8JkR5yKThp3vA5Bs2SEIHR
rdNuA4VjbrB3sR5+gp65L3sfF9VxZyUNx6uLLBKULIbIlge1FC9zQkuBssRTegxDdY/64dqWMto0
iOoFbt+2vaMFutNaiNLYJ22WmqoO5K/zobmX0tGgnSglXmctOQySIG9GULxZVnIIyQEQFnvolH7d
gvxaJk0ojYfUCD9MYXMr5fwkoY7SINCuZm+5Pjzprom0MOG91FlNFb5LWt2X1Kil3bNEOJORvJqR
+b1YPaT5OvO9HKZMxkCZa+SE3syB9a6o8QuKN9gjLLGtnCeV79+FJVbMWVABUqe6tSSw2Ywujkoh
H3A600HQYtWERaG178M/YHAO+UAoHYMKZiVotL9oR5uq1ODe7Qx0ojUNgDoQam3hAvywM1ApTU2T
ovha9sE4RjudI97n5yVKl+RE0gDpvVgJSc1wY9Ek0XFvxGrylIb5YUqTI76OhxFGWsK/pZPVtS9V
4D3C876MUr2XLbPSaP+l5aqWxpE0LaScLGtFGlOSJGNC9YBGMO1Q6TGZmr2iB1mvRxX/ulZ9DP0a
ogpf1G5TXBll5gz0qTBTlMItuppv0jiVK0Cp9ASiU7bTZd3mLFSxhpKW5ve82w6/dHWA07SN5d6C
WwxjukN+n6BaSdW6QT4Re6X2JYH3hPRKdsEYDo+/UduU7bxjTuQWzXHBLPYUcpa/BNODogWfp6i+
mNQA1uUolYH8IrM4MwHoBSSx2tTcLKmz5CqQdGkPOcoy0cslByYgSUA2eH6F0Dwbx/LkdYna7PLZ
o0W9qlJy0g+vVIAJ36VPIPm+LHHXKI8Ne+eUArGasIoTrOBQxBfZnIIQSjS4y2WTkqfW5RRCI2dr
VHeoW580O9qlc/rYO5O+lWwJfeVsmREO6SGT+lnr+g15w0kdkAGT3tqSWi5bInR4cFZITxdeesFY
nNgImftGdix5o4K/aZ+jiEXRCpog4W2Y3EOvh/rqYthN8ZpAadmMYTzsRCwxkxCKyhmZS7IPUsry
z7Tr6LTQmZAcWc/iFxdXdcmVPZpaSysR665m5YTpMwsvJ6JcO5J6yc3r2ALg/72WW/EdFLCX99uq
+WAa7GKStjtucAH1zEu3GO88KB5b4/dmdEV1hYWBrwFgECwqGLtYkYYE2xrjJMfOAjvWJu0hwh/s
ezq5jNDSXpBEMo6VV63HR6GBtVhJP5B5IVO5V/2n2kOcKT3IxaGyenRQqKH+Gd9SFP7g0p6RJWIA
SbRHFfC99rUcuDcBD7Q06crpUJvB8wIYTppF+RT5uLTnllK5L5X3DgVWTqyFXqd0gJSn8iQXPbTO
ua57SjvWZ9NVLxPHLLghDkgr4pgtzCepMqjDKszUr/8MghwXeyRf+fq9BmIFgPvv5PJTT6a8gKet
dKuBsrhasi4QYYcxYAFM1gmo9QKzTub4rjWV6+8dQ/op0m9J3PTRrPttNPgoSGcE7cRWGDlYwFtn
V7mtRoQMKbYsM0qjmT6TeUhjVjpY2Of80bls0f7W1HhfViQw0gaWJFnQEX5ndBShqq2Ak5eczjba
R3xraudGkmg5EKRNJO9XS2ICIvqZ83aIT7UfIqIJIDSmKqaPJhKMcqRLyiuTWdqLLg8P+wLU0Cmm
4VkQ0WEt7fIiVYklZw/a+CJHbS61+Sm6nuP7BDH4GWlsEVtCaY2V0+TPZtbdTf18JlraxpikaDWt
0ha4MF8qeZt8cVzzoy0q1ezVcnZJ59pGPgtU/IicEtcmA+fLFF4yzaUE0SHCauh8akFxj3r5ya6e
XfMbVaSXvEiugt67/WZZlYWINvlsPhu73vE2eobtuyZI+iHuv4wjX9wiIxWztlFHOpV8ofCoypL+
km1TKGNuIL/NVUY5lmqDWq6oYqB/6OfrdmCLlVoEPFzWjvuYLYhwadGWffgNWktZ8pVysjcERzKW
CasvS8yTpri7Jfr8H7FE/jW14yfCyP8bkeT/Q5aIBOH/NUvkOvpSv6TtS/0jQUQ+8gdBxPq7YTiW
6zmEEZahOQbgtj8IIrxEbqV5NgQSqPSOCnnjD4KIYf+d0oNrqGgTkMfDEPlPgoi8pLquLcUJFHpg
y/1PCCKY6P4czNiOAeVOlQu0YQXaqqCwfghm0GYLcest3kigwj3yEKfsSfvEJMXE0KVdv7G335Kb
7CZczwdt11Wr4hqH7Z1z691Or9ah/9buOUTv81O6Vx7Sb/E3VJ526QlysfN1+ND6q+ql2arrfD+t
qy12HutyH+xwUrmd9/23cFg5+qpaBzfppnqsbuyX8Gi+Ibh4Zx30Fw/znJR28kr/UJ/aQ3OjXDVb
76HdpFfIK6yhUn3QH8sDMuqP8R7l8Sd9jQTfEbPzR3b0gl33lG2jnYmz7lX+UDwO5wFgFXiHx/ng
Xo+H7kO7r56UB+MrfpDr8Gq4bg/2dXJvXSFUtGl3yVa9ca5ACLzFx+KGq7w3bp2d/yF7UryV99Wl
UwN3YYN4W7DD6Yqwp0LurNm4N9WNz4+2q/rBu7J2tK7Gh+qm9I5furvoBuuEm+A+PE433sP0gSE8
cA9v+ja/8vdoHd3Ya3WLBu0DZsur8ip9ZgfdF9dc4LpZn7K1s0UQ8aDewFHfsLlfhfd06m/yq2RL
ZrNpV9k16D//qu624SdQHDfalXdFurXr7hCFjiEh3PoXZ5dcm89zuhkfQw58a+VfRSuloZBG1XuT
gCrj/eFdla6CLynaLvl6uAWltLbX2MTeGlwXXoLDOlu7n9vnKYeHuR7slfVpPmS76LG8ra6TbBXv
q521sdcx99WuEIC5iffh3rnKdsV1cKvf5Kfmotxnd+6RX/jooeu7Urekk9PKZdiT6+ja3jhPhrgH
xt8Cb/2/mTuv3rbxvVt/Im6wl1uRogpVLDc5uSEcO2Hv/LN9+vPQ2Xgxk413Ns7FAc6NYM8ksUyx
/Mpaz5LuWTBcx539a4YmuBnuziMr1bsW9E/t1TYpsXbLGoG5d3ijhDjvoan5ypYSYCdcxRfvQEGO
fel65FABPrxKT5yfg5vE5TUp9pavbKozf98jd3YT+WaQM7P0sTsku9yrv1G9bZrb8JCw1wQldeGg
FaVregTfIESSPQWHhx+zqS98OXHr0+CPKJA2xQ/Dm7xmB88MMsr5oXA3UDAeUx8lkm/t80+/f46I
lXnFChil5xGbxfF7tWXYYW8B5rvENW3RwoGD3DXfi/MSlH5/RVAe4XThn/hMOY1kdzpMiEiU67p8
zhgQu1O0aYWvmG8CdZ/T/5JU1HrOrzwMjGLVNk3aftLO/ebho/MtdyJ3ds8inl0RbYOLTPY2Pxkv
RbqxWeMTE0enA5KVLTbswg/hwSF+gcWsuPuWqoIkatU1B2w9gUGAsIFQgkKTqbbyLiFZQXaRbpM8
qTea5sE4TB7kNxrfTOw0sq5Ub0Z8/M1WnkSIQkoJnPfoW4WcPSHBA9EjzCLhM2YmR2ljkNtzzWdG
74AsvOQlZSytolavNkxaeuknGljwv8v3RJe3ZPKmsgf9vL0La2ug2ELwEzhb+wQCKDC9WPdDNkYs
i3+MvCdzb62hqeGmDdi8dd8mF+DydnxsXCbZimfGgabsnWXLOJADSgoB+NhMuc+Axqh6YqynJYFb
Xh5+hEnua772JJY9PLIJueBwVLfZK/QV5ZtOKPe5fGmKA+6ke7IAC0UtsEdhIrebcSefW9t0v1vm
zoIt/JrFvmm+9pnvyHdGkNUefZ1Mqj2Yk9yTS295Ew4iG3aBLjYR572GUfmkEXO1H5/GJ+uVz8Qt
OTku/SOLtw6Bo7lpj/0t856sg4JoZ7OULtTPefyMbTqyWyR54727yzeZBHAfeZCQ/HTT75gZ7zXh
lS/Sg/3Y7T8hfIOwlT3WNPUZs4N1liUQFm/NVbBxxxQQjmeFkE5fuwqSg41N+d0SL6IgWpeRLoNh
txqwRn0w7d9R4RYb65B4uctn+gikDsjc7Frn1FspiM/8O2/knd1iy8Dv4KMiUTz2hISmsF9wzuaP
AolR4qVbwth4gHHZbaLeLc27xlQLX6A5EF1C7MsmJwj0PJJfzu2Bs8MaPOk1R+fyjU7H7EnVOCdv
cvmmXNv+uxIhv+CEPnWUjdDs6g+jfYFhmAXiWDgnXd55JJJukqtBrMzkvgzb7fhRdFtkNBvFTTdT
s9Hv0fI5nJW8p0ZTPeD5QGfOg+1yb3RzBnL4gncEpkc3QRIMiUjDSgpK5Adu+AxIPuAaLnb5yuzE
x4xzl7x4hGvmZU9hSjDgxhm25U6C1XQUh9Gr3eaH/Yj4JeVQ9Ocmczv4aD946c/5cT6FV+SMXvOD
3fSBH8WHWrvmlqAwFD/0iPv6YHJz1r+TZvkDW/oYiB/aA9zIwNA3hFBMsOofSJVsvOYN+4iyNz3h
qT6/6+hCmrGmHV/E+kbet9kmpD6XKh/aMOdqDdQJMdK4NwiwyHZNfUiTY0g+YYXt/T6qbvQpDmHL
uMm1iLQujtwQCJJCg3WMj5xknM3DWSetjN3ePvHebVyAG6XyAf9Dhwl78NjHfCSc2vuUiWTSd/9P
St7/zRX9/2MxS/n5D8Vs+/Mjef9bJcuf/13Jqs6/TN0i9sNUka8ahs5U7Hchqzj/WutXTVbR6CNx
USgx/13H6sq/8DcjkVJ0cBA4bNi4/NvorOn/shyDETvmLENjm2b+39Sxf/JaVGy3NssbCD+OJiuW
+cfqRtcGltyRiRCuWa91c/EWQ2sfdZ6oIdkum7Kfsm0cIlVS5iLd2YNOetdcPrfGRPcXIlliyAbO
SYuvDa40r5VAIOXlVO9jLl+5vlsLaaJ/ObgPvyeGf/UNK2tt/fs/r/Zz6+tNczBNMAEmE/0/EQFl
LnetMq+oTU1DfF+MV61c8HQh8tOjn11LzlQdGeDX7PEhsp1xU6Hw3ZPr8Lu1+5v//29v5O9NwO83
Yts2shYkz5pq/NEEaHilndLAm51mS+Jl0Qww35BR4fUUM6v51mrMX86I4ozI7H5bMj3wDGf5L1vX
v+8vf78LYgGxVOq6bgJS+aMVicOxYyMduXmNkLht6i3EPoJFFnSGRaT/t22K9fd130prkeHtYbc3
LM4c2aD/+mvrMxCcHK5xoWuKibjUPTmpof4uDe21lVBHKmqmu+USmc8pO7mNiOYfkAfD09L1RTAr
nACmfCzG8R5bnoirNCBm7UzMDb73fKy3jP5sWKSzvM/Get40afdZrQJo9osHRTLUPRiOcMtpxXx3
tcw2+aHN+j6YaudVFpN0LJsm2mdpZrt9miZPMoWwphZmkNSKP0vdJcpDfxwa4Qtk6r7S2dapzNbI
uSKoWpA+T0WxzOvUaosz3d52pD3CGHFeezHqXs4IxcCRpBXExZcJttwwKRIvNs3Oa5WISMhw+CXW
oHS1e0w59x6asd+NsRqdwzRVdmo57uaJgAk5AU/cWfFTn0ol72thKh+H2RFMqFsvIxof1TgjhziE
udofRmPaSxLxlEQJk1KaayTLtN2OR/5yKXRCRrMmc3a5TIE9TqNvKMl5lGlIdAxXUxx0eJCnEv+K
YpQIYmiqGY9Ez9lQPef6brT1eGfozfelVYlQtox7qE6ek3f593qYWiQoZuQ5UVl6c8Sa3okIOikj
0KPA2HBdiiY7yGqjn3VrDnrNKY9WFC2e1aUl+GJU3naR7HriS49AiveTPc9BI4GH16z+ZTKJb3fa
8BJW5BUpcy8fobGOON+N4gKTU6xJa+qxuyv1LF5rgeyJXFxfq535CZjpyugeaMBR/m7tvn2uRkO+
TEOtBpWkBhC7012kKTTenROiNQ0TX5PRbTOzJb0oZYGiEhfjDyV5TVIUvRXw5Pn5xq/QKYYjvT/u
QLsa9qMgKCO0GTOt6RxfMTP6KL3pinidlTUYSlNrV5EKhykoW39pJvPmn295X5ihv97y1msOgYLC
3AOQi/51S/zLuKEqLbVIaiQyOuROPU/Jz+4HOEjEew/DDrKCHmg2G5/W+p7UmGKR5ISXIVdvoxK5
YinG55E1Xgqa8yF8rpEUoE3ALMJL1RKz0yZ5sW2e5a4jbdImflhyFnkfLfWZNJUkELb/z7+Pst4j
/v77YJNkiEKyKSQ15csq/pffR5ZnPR5h2bkDQDBPZ+N6lh6tmcge0ejC7bvB8lQsZmuYV2kPp9Fa
qp3khOG2qrPjP78Z/T/fDNso2UK6YOCX41j9/YaWd2CzlIltiGzQrVmWjomrt4vDLKL6Ohea7KLA
1E+YlvRTrNszUlpZ2faS8aWY9Ul7rEdSO5SiPtplG58RrMbbVuO6Hu1TnApG6RpZgRHj5wc2OC4+
DpKj2edXQ8UuOpU1P2l1JERiPg8N+5d2bCT4+GmxaZNUe+myafElRf5lsW/dCG0M72pUQP4uY3OX
12F4L+vuW7FU7YNucwj/+fBg6f2PD0tVwa4oqHBVbPt/flicz/hV4pjHHItTP5XVA6C07iT1yJ4j
hdzGPoTGa9WV/IIA6COZ7Oynk5IzbVcjz4UeNWtvWNewaeYDAQUIR4dkVzdlftXNIvSU1GaNNlt3
CeHDheCV6REoCBLscHmKFoZgGaPcui8tLq8JGRQJlBsbE94uV5T5iShbMW/7+WetGeZVwn97a/Hz
XbSYAc76XRb274ZTrNMPU9nMscn9Zz2qZhKC0o6IMIzT4WQIBds3irGtHA04j9jiU/rH5lM+ToXX
pYQNjSG7Lru13wlIvJW6tvyM2shNR8AgZADeppEMNCqWvTyRsFmr1gxUcUwOqYyMr2ltfd+YouZS
m3U006JhBWyYrjJJ9bmQFV5sogfXeSekbP1XlYqNbEuWQ0KHCuU+61QU/iMGXcGyicwi+xYSV4oo
3KmRWVDgi/6hzqvwIaqtFGbTfHBKkC1mnbRnEPGBFBbKwWn15qxyc/Q6BTuYbi7WviGCs2/WdRIm
/EINhV+vh0eZYme7JLpAQauqL73Qb1Kpm0/OQjClBs+goXnNGmFwkjfK85OUoqPNsTE9VllLbm9P
iwoEDJ1uDwKk7NJHqU/apxDLyH6wy5C2FHajCTD2koc5uSlkI8pq3Z5V3bZvkNaDSkN3HycE1Kld
YGl9F6jrV6Q+Wod/PsXVPytKyiaTSS67ac5+wD9/3AHEnOH8UOXCXVrjYNShCcO3/ZTLcCH0w5B2
mfHABr3eEUGReaNm7Qp9Um9KW2ovdmrsRNkeE7UOUQvPLGxm5yEnCBIXo5Uex0YloILv1JXy8s/v
+0tZ9dfbKO97ZSRB/zVU1aYU/vudyxi6ZibsgYlammhubAlAbgqp5WHcxQ9JCa55hLC0Zx+C1kfK
xJPBws+1sgFyqkDUP0f1vHekIbmNQAgoD8Z5j3qE07pNLTIkh7rx5w4+tl6x3FPBHNJCD+mL3bYp
yDhnCYZBQvjcKJXis/uPfain3LHlKXkb5gwBOom6uz51bI8MQczzBBWT06ATCBljy1m/Ay/q7No6
bNzCyqSbQ1zBfszIEWkLI7xFHZ32Px+0P0F0+Jvoq0AXOOq6IrD/rF8naeXQAT3D253v6LWIqkzj
5Kov5qHqaJTblAgynRijIC6abzWxacNKtZfEdAI28iYEq1Bz0q9Z4+ieMayVD9q4DZBg8h5IpJkN
YqMwkxPgbv83reKftff63pFFaxbObhN11R+1vgm1ltsfEUWSYFodTjUd/ZQ/Ei+iMELI48ssj9EF
J+W/X4yIvNdpqRsXVOwhG0a3TeKVOnJVNa2985sOx0Zw7sjrt4lmgFVZHBTkAa5ppPD9PADzLa3n
xYQ7DY3iCSnt4k2h1FxMSfnWhsRZ9g5P6cZp8ytKjEq172Q7MWzgoYJgb+m9rufM0zEgV2VU/Ggs
VB/lMF7Ajs27XLo3+VAdiDfGD6115k4ba+HWpd1ToknmLUune5T0yFex5f8eVPyvDZz953WvAv7k
iFrmejKYX6yxv7YygEG6uZFgo6aG8Rw38b5rCImJ0QzsyeDM0JXrD8ilGNmgKEduE3GHdiDLL476
c5SBscJQg0+bGuhWljowYwjWc5HQ+ZpGrW0GkbXHdW2+EEp9B1D4WIlZvhk03Lci6R5WFv+bJptY
FsaOOjtcjknSM+HORoEZBWF7ayTmdi6m+fHrpcgy326LjkBPPtGu7gPDHuxTLkqymgsbhkPnUsgs
n0TfMYxM8vJxiI3OK4seJ8T8DT5ku8l7wjsneg9/jKr5e1fhLMiS+nVOwRSO9SojVO1DM0ljoLTq
GDip/WqlFJVm7nSH0laKc2bqJPDCb7rxmDTcas4NL59HYwuuJz9EETHluOgFm2h1K8uF9hpqpXZg
n9b+/u+G6PZJp5gvUWHWx7gfxH/rUv9sivlkScdhrOEAUOVyXz/5vxSY2SAKC7UqlqpuzfirxN0U
ROtMGeUHnK9tGI/lYxERiNBZkfqAWztz4TrqBwbVetsaO70sc1edE2bjjqo+/fM9iLkPE6G/V8Ca
LuP0wSYAvvM/iyoNuVIcWhRVIyjuftDtU0k81bEk5hqmOisZZWE8OGpFuEtVXO2dHt17cO+UXctL
Y2GGLivt+PXSxpN2LKmQvUaer7jYw+ArNBWpDNJRsEhdBdWkDOMXS6XySpyqOC15VJxNkkpsOug1
kEn4Tt1kL2pmTsTrcTurrrMo6iBRuSeg8WteZ4sMgKiqkKtrLShsJ9vVTmL4ermkrro+C5v0EEFL
DUK1ipn3jxS1atF6adzph6/vvl4IgSt8gzSPTUgVhZoeylZa5zJaMFpzHZmMVzmZ5TdL0kD6mRCF
GWZxEgQSe0ItisfSmrxIncQRjyWcm5JqRpjlXcoaNFCT6UZjXR+FYgHthjDuT8ag3VSaZhf/qHMv
J/sjsZLpMzFZUuaSdo81YwrqTKndXJ20u7n0JED1Hb2V2t1aQ5a2ztjM7jjK+Utp/ZAGY2+VHdSH
enlsQP1tM8cJD6YIzcCUgGUnTfVpKMQkkDRAqk4SrrzKFTMS8hdEVygEjNE+m0XdbEmoQQzYMP6e
7Qn1GLanudZ3CfDEYIhjJfj6Sq7uQPPbAN0CKU12o+94RhDppQp7j4sNGpDWEc/UkmGE65EMmTWi
IzTFuWJoEpERwA0gPRRRN2Db4ekk55rqwlVLzs2I/CqzeoUKsviFn89V6gnvoROqRwkLOkNiKwOu
pS3+mC/q3srS5tzVaLMIvrfOeaHEgVL2gd7I05WiGRHblL53FfGunPbDPav1D9Azt0qqX2OnqLai
aNsDHHWT4E5bCfo2V4Ovr2o9R55YyCAWL044RVc+gnErRTYfQ9/d43QyTvP6TCnyRn3ULcufqold
cJVcqVDKIM0domWyVVfVahN7u6k/a0U17qSy/bnYVo93W0AMLusc1KK94FWNPhCbZ0ujfSZR8z0K
tD4adrOY2Co5k35BQqvuEqlAj0aCGEvcRCagje6GqY6rE4kXUT080feXV7oHT4M9S3xC9cMKK9AY
3dI+1KkcgyHrFu/rf6gmpsrKn2JTo3hUHE/qwcfESa1voyLq9+2B8A7Hm6qyvUpV5Ph52OOMHzKE
5EqSHPMSzHTXLrPfGLm1j1qcHY1E/IwSYo6fm0XbKmTKbUn/kXdjURW+JJFwTkQDK4u5LZVdHhmp
P7QlqHAD07pOFupVYqjDc375uWZsNvIYPoeDTKiLmkeuKaR2a1a14BKwx2uvXRgjK5evb/JBJeqw
TGo3Bvt2GZLMOIxxevqKDBhpji/ZhLdKbR3L7XQdvrNaEPIw1HMgS9Z8FL256eTK3ENjRIAYTgPx
HjH2Y4JRDpKKXWCU7Wpfx91Ayxzll4nQGC8MOTP1FFxDofa3MtKyfYxdjls2aY11Y7ktA0bmc0SR
1xU8g9FU8l/znsmGvZ1Q7B/qYn5DK8eqDOo7xoKdkRTdrs7a5pvPr5udSCt9GQi9CKb/eclHpsh9
LkgvkPNrwtD3UUvLHllf+RrZQ/GOGQ2FcC5CeFKIvCkhiXG0ueQcoke+akxdqSsmhhtutE1toLYI
VYe5Yu/g3rW+y4mh0jDPs9+TWnBILOO6ZGxHm2jA5gU6yVW1bDmbKmxpijt8Djahz3XMUx45nCRb
4jhZDXlXWrJixH59fQa1wVTS4TP26rZgYxYSW4cMcbLsN7kGdBS1TQTtSv1lV9kcdBHBiZ36iqTU
Pk7rS58D4MlyAdt/jJx9Us7GrplixBAQ3i95VnzOuWldbBtHB9epsq35FA56LUZKN2si1KdzS62c
XkcyizxLKZrD2NcdfjgGHrNN7gud/JTW2h3F3lPesdPqde2upXzMBDZJhwy5fESW3qCO8mvZWKRj
OvO1M6yETnt66DvJeI60iOTiOfSAhDQvsbMcHTuutlUnq/5itdVFWV+MbIKdV9/lcFDv5EeeGXds
JUlZAmhPNewic/GzQf/Qq758lytBIKduX7/SePVUq0jWdFBNO8MpydNmKwnYDn2ZjmjW4w0wnezG
s4AITQUbrRpOO8spWD12AwyIUQbCRpwoDSYz5I69aqW0T3qknFMpC2+mhrRmZlruW0pdBzw2SEDM
O8NfnL7Ywa+incArMZvxGSMbCZLNglwE4hbqBqBLbZ0DrYpPuV4tkBtYeoR5Q+rNmN1VqWm5CU95
eormOTn0U/9mJsuHlgzaW4IlWoGf5ButDM+5MeJbSBQJZVEdeinHzp27NNyLFpOJpkbRvjAq5dzP
wvQ1YdaEs6QAxhsWsQ4yA6W08nOS2UeqrvFglRY3qBpgqmMn76Ex90fVNsvHMu3JAUqtiyoTFzVM
c7hViOjxe6PhsVS/1olRf0+k5ja1fU8O1CwdrZ6wkqGatlonicCZRjAMvWPuKlBxt9wk4aqbWfa0
ceNKZOKUfdM8zetj2jSkgMYhjiz7PdP6FzVpauZCHdNsrpfcsLpgFm131hTu1EAL/S4hYIAgYPnE
fgEtamfJF3St9HZtC2Zsmh8WvQgxPyOXyEvbb8AJHvsCPcBv/2AcC2LjLOcI3I3sUR4cotXbV61+
T+xUe+oGkfoS8O2bnDjNxrTEVvQSU2M9G09Ju9iX2EA6NnFd/mgH1sxRx61yXEbmiCXD2jKNX8xQ
eeitIYLwPqb4IpOUI1JPm9xcJJYKDdl9Yf+cJDO3FHoQpBZGNXtKR1LaVCRHFHMMInUMbRbi2cns
xqOM+zMwu9kXWdecIiyYD0OrS9dOv3EOqm8MaWtCQaknQkcCOzBLV71+BI5zrEtH3pkqsdSDID1Q
FJ66wDevSry9DIWIGksGT51Dk3AQkhOcKfrMtQU9CF7AfSvouORlTq9V6hgbnfvAOVai6cmyQZPa
Jj1DtSaxxUYaYCcK6Vmr3GcySliI3dsXfeYTklU7Je6XsKOi/ByRoCKJJpdFF3LqygpG5V7pJR51
VnIclmq69hK6cZTqzsbo8plOgPmUERf5hfHidDe/NYtV321GrRfCh7Z2KI6jgjZ9KyEv33UTABDN
MX9iLKkueeVwOrSPkSOwpPzPi9Ul4b7nBpXaMfd3OL77WhYv2PnLU6WDp62K0QH6WX6STRdSOpGc
lNnok4aFrKRYGi5aP3wjtQGal464ta9yVGmWhqZgfbEl+wiYwKYfy9RrM33/CgT7igZLRfwxAYfx
CQkPqR2VfR8b+lHjvIJSIS6SUjKW4jK+ZUxEDkkofkhF2+2NTvoV6tn8EBbZJ64dySskuOpV1bZ7
UapEWoIS2jhzXTzLbduE6H2HU1Ob+uYLBFIQ/Hyyk0g/SwpzkxgXOQIvaUayPujnXiqEq6Z4+gFe
llVlnqylTG+FrALH+mkrBH3wnsKCh10UPbDZq3byYDJrK1UtSAdUCfZQfo8V2nCJkfc612w8xq/h
PprtaG/pGWaAMYOe2PJ+1EycLcIYHwcFTOx6MOFqmUfDkh4UUJJXnmcQSsYUhbBRfMSgANNkqbYT
wzrebts+iHYygrg1z7NGKaXpyps9Kf126pXhmA295qdqBCVQ0kSBvI2RZsLa8WGqUpXFFxlE6eey
zAn5QV3jygLxRdYX1VGuofqLAAvIcokbtMnLVA3MnzkM1i91bpyr7gALzKplOkE8n04aRA3FnCt8
Jr35WDHT3quoRfXFuChd4acrX4eJGU5nTeVZYsXmezpQ7HZuyHL4W1IpsqfVo+J1kJk2AL3ah6+X
dekaKkV/0rvKCUxDO8FK7K41sODrQLRChQyv058EPOFXYznMudpsx4ZSpjEi9ahImnLs1q+6Os8Q
11vTdpmLnUiBSNSxCf1tfSGBOEj7uL8CNrTZ/hOM0ComVM2hwEszPNTYLBCS1uKgTeZ70ll448fX
JSpJ2zUNnGO43beCkCSSsbXwGGVttm8cfqAwWaklZlh+avpVSxoghs0weypIx1tCZDoInwZ487A4
W0th0pD2NniUScnpTcrc7xq58KdOecrWGcwi69/iKodsrtuJD/kmPjul4Fzl6bAmpJyaJsXDqy/D
K4U4MDaaQa9dEEcVc1f7/SRnu69vR0NKuZmGxqUfGpsUleg5slqeCBFgHdEQ+ASYcjxVef7uVLXb
mUX7UmcDikZavM1c961fSTmXgZqVHUyJ6DFVx+7qkG58na/TkNlBkpMLO8fFTwtkzY5U3A8ScX51
cUifkmVxMDiWcNfC32tUPAZTNZ4rJgtMT2XqQ73Sj1zVKoWMrMHtwvGZ1vSr9G8ODNNYexyZhXhL
XRrPiiq9yyaPGtMuXSHnBNxbRbRVMx4BXyWU3cefKuisvUUWHEZ1vfSNpXCeGkZX41K3rw1hceCO
zKsFdfS1YN98biYawq//yVIXPIbmRZMh35liPuWNmdyLlPjbLEXjGsr2scsc1IMzeY6maQwXY4YK
Kbr4Y+gy+TLmEU1yWjCxcNRTS/zKlc15fEyHvvfAnxAMsRLClmQ0jn1tARlOl3lXZPmRH9me6nQZ
nltchRujdQhZC3NCu+Kl26emKFwgkEOQkIm1TQo5e+u7GaBg/NinrLlYesV7x5qsz8ZIUohYxuwn
In3WR7z6w1ImhI7YEsBuw3oYtIEY3KpMj2bNn5fmQdoMZdtc9arGAUnQ3hBH4cHivDpLDXadMIjN
VPUtpzdu4YDas5JTGrQ4I+hnfemIHttbdnwYKzu8LU0ZlOvfQcxz5BN+i1ER7JeJAYAxyOm8ESjC
RqaKsFGHBglOQ/Vk5NV1ZFz4tbxmzAIWrk2zkypC7vYScwswgN6SMrfL6i4BYhIPT1EshqcW0kae
iUPJvvlVbYXmtm2kuQoMMcy8VvHcSCZZgW13r9NQnBrZxpWhbIexNX6m2dbORPKTLRKj4Sg3n6QF
rHcZZXT0/cCDpA8w1Sj7OStuUx3+tEJbug66UTzOKwmgmHyF/D4Qn8iHTL2/ccuvMdZxvt76kpzj
UvAPz4OsbWa4HQHx0STeaKwY8JeYBzPC5KGqIdCJSKEosL+zTIyvU5qnOyIdYMFB5HMHZL7HUVom
327U5CbnCuTDZLkXfUH93TZwbDGSuQDB8l1r9FRlYWteuxgrN61hvE+l+UVZWn0HdkiKvEKDpRgL
Qw8cY0B7K0WATxbHISaPjL18rbHjoX+S1PCszWV9wrRYn6asLikFc/1Faaz5zebCY8CxlA9TSUNR
Ner8PUnTT6MuKfsanIFaIk5tLLXnPClPCmCfYwNE59jI1S9Zaaud5vBUbCtfF31z7o1ly4BvwOMb
KzsrJFLJJKF6WyfzZ8E4ahdW8njDq0tXktcHNW3FBUmYuJiWJC4MJhbPGPX8PDlAKMuon55np3ok
Yvi5Je3gAZ+FeAZYjXtHWu7NSH9YtbW79Fpy4qlOQE4v04OUgjN6uiTdIAdFzBOZegwvMERRQ7Lw
GtjyN46A8uQUm1g4ELR6LmRdGeNrvGZxC2JoG6Lizo1T7OFIjq/62AYtA+Zf2TqQj20boIb6Mk2f
TDp/WNJk7n7nwBpqUV1QTlQXZvYcK4d2i8HYWFKMscYmHNVqMj9lLbiTDan3Mu4AxybW5rc60TcD
ZqLneL6Ae68uaZsP50h778am+AhnnLS9vCDKVm5ZnxtP6P9Q/cvmobGVnRaCpdFWxUqLHm6jCras
Y1Fa1y5yrGuvDunRpj1eT+iWy/+tNwpolGFHm2Tkl9Yc0RE02busENHZRCbJUSGhpKvVWFTGyxRl
0MAVIwCc7sYc2K2xDjFZFT7X+Wg9pOj84GNyTCymwAFyp2HDgI30xWlctkmZI2FNc6gypKpXTmQz
kWx4vFUk4qzfYW/+gEPYeauWkfiAxb7H/NGNKU0t9aWOkD+remwPEikGKM1hkx0yRMO2vLR4DsPO
j4lj3uktY4NMFYnHXEHZcXSNJ6zKZdCWLWBkIVZFoS67sUS4amiO6akLiSdflAmlKqiEuS0+zEGS
XKXUDbSs+VusspWBUwRXOWn0wp1bBipNaYmzWgxQjeq5OiZiJk9c2BSjS+9W3dxuR5QcKN0rbcVQ
Rof16NVOaTIq4RD2s/0uSVP2LI1lfw8t/dYTHh2YXxfK+gItjkdBhGqWGsbNpqr6qdrszzRiOF5U
e8r9WI8/HJQI+1Jdqv002h+FgvV+jIX9ZoMC3NiSlB2t1aBtm8nFyEvlUip4TFMdo2+YZdz9Jx01
XAMC1eHxcBZSjj8DOxxP3G0bfQ/FOF862dAIO5j0QOYH2uk4XgxWHFuUv+wRREyGuB2hsk4I6NZH
P7dm6sWE3ni4Wwrrf5ZJffD1VTqVaSCKrcLdnBNIAzZHNOTDUkrSbazD7NzM8UVaAQYwsiQqRFPx
aPCb85SU7Ynxhl+UivbaF+2zLSfyozkl5hnxSYjULym2JqPWXaFSwaoyn76CQfVZY+2CpGJ5kA3s
mVYuKPJx1FdIT5/4AKGl6vLrEFIbAtmKMIp+lm2mU2HH2mXJnSOb5BDxGVREbWIh00e5WB+wnSs1
WRhUg+yC0vmkpJOeDdSHPiFS5bFKWVT+H5LOqyluJIyiv0hVyuF1cmRgyLyoAEOrlWO3pF+/Z9iq
XdbYXhtmpNYX7j3XC0omFrZTbGx6Ra4ITJjeOFwyOzSeLJT0eC5aU1PsF0W4aX2HS0yT7W7Ob2w1
D2avyDof+/ihMUV/LwHylH9baiG+7CJJDn4yxYRJui+Fq6n2U+ZhixqUA1g+7KqlJSgTEgOEZhBv
iZ9JnqIURYfg20kiQtyneeCntHo17OFFydQ8JYxngEtma3DYLULwen5rgzIiAUiaRCPjco4GLKp/
n1qy8FdtW2D6CcqHxJbm2TMGe9OKZEJbnixh9gV3fx/w6O586ZDfNVXpApVC4S46gbg+52rYhbML
Hr9pP3ImZlu3ysWziJn8DE7FY7xptl7ldXQqt5lz1AWLIVS04oDT7nXRYcTnulq1uO92VqqrTRxG
uy71pqu2kx1qOXfdz0X2PivFDm66ZRC72SGTSm+TNJfLvHHDe2GaoAhGBlLpLYqcr2Pb0ZQSu1QV
Vx1ENQHqZkQ8N0MoFjtrgTLh2FOjxDDc7TytTh3e4gXCAXvLAna675iJLmxrespEZj9S3aw9SlEM
te2JaNt6G2Soef6yHps8xCXHwe/oee8HKeYqOWRAI2yIx0F/yvTEsEh//H0SNfp1HtVuVg7ZuLcP
hktEZN2YzYHV1LmCZ/vuJi5EzhJMV3ysjWp4sEaGoOO0rtMwfI6L5EafSBwutxbVP+t+tUujGXtU
PbHBNYzokE+d3MXUMFXpFy9AkpylXcPv19QIZ7iSb2VsYgJ35D+RzJdp7D48J3FWVer9VswjTnRK
7jKC9fDihDck8M0cPw5yP/q35JFctlsSsPwrMkeL1ZE9HnyMusueHNd94wa4D8fWe6QX8ledmvQm
qp6jsMqv5my2j0hkQsqvudlkXQhWNHNNJHBVwNqt3JRaq5NzK66lTSsjbh9I/NgIEYJpv0mQOtxW
W03+5MK7SZPCiqGqH1z/MnInoSr21/x+spejxYAPGnRpTZ5zH3uHcWrnY+KUEYOUCJ4sLzyFDFKl
oO1ZSlbdgfgUFgfYOWgpqldgcdFaOlwopLpYp753iYPBbror6wZdVL/oqScog9tD7NNxdUWe3znN
h0rxUvtD8NG4PoEit4Kh9UNK1sHODp7OolVRM0NsQuEf/j54fZav+gY/xt//oWIuxqpf6vFmyuDR
nxUVlhhRRCsePG+NNTXbfsxp8XICzQdxq7azV2aK+V2QI/SjVfSAmCfV3VAF9tkI/h9j55G1g3rt
nMGaGQ9IWzCcNKm/L9i1pcsCdiL9f72kzKgfSGHdsxaav4wyow9C+XQpHU+exDzbq4ZF/YImfWQ0
55pXZLRQVemJNsHww9R+OqQal/Qyq6etV5Z7EvRWqDVTGO1BekyM6d7prHk9DKa/M4pweB/Mc9xp
SYXjiJVso3wH/It0BqR7QO6c+dQU5tlJpNgWMVaBLraG+yQsdn8baDVCU7SwwgRN8OgUyty2BZD2
mb74ZAiLY8xGGO5WFSdgb5FgNFEGtdjSosx+Kgwr+Iz84EhsJdd1PaC6aZp3gF6nvuSubLkwDr3d
F/mOorZfzkUwH/xgitamBgPThVow52+pc43x5DOAJAhYFoda1R27BexAo1Vj4yrnGcd72136jD7v
DxrfDRDHpZYbw+zjncq85+BvkRwh9jKnJjzwGv2Q97NzRsu9CLPeDZ735qad3tkV0nXuBI5Nc6oB
RJWKh3hV3cHEOptpNSxIbXv8e3SE9N7LRHgri17q4JS2zQwJ16ARl9EuHYFCFYxg7ybXwu/VD/u/
z+LWfk056k9Cu0ziGpG9/f8jUAzW2Nr3UXgjk/XQaGcRxNdQN1uVgO8dnDr5NxDAYIX9eGArU67Y
2JT3nNnDUk3svZ0ORdBtRwWaQhOwg0SV92qQsdpDazgN7M1fIM0mpyhzgOYErB6bwmGbHyArhsPs
76KUeyLLSHF2MmutmeAziqq/2mEC90LQ7H1jHf7Gm5jDwcj3LhvvynuJI+clsxxv19lo/xpeVzAw
gY78OzVW5qWkPr7UJMsfc08egpQ7cehL85jnEqZ6ZuYvudcQQZHK+N3WEoW0nKiG526LOsLcjnyb
wPPm+VK6AxwlZV1L7dr3edPGz2l9pSby1nWdIMRwUnlHSd9vO1RXi79PK4GgsTdDd2tNs/XI8fQ7
lohzIyvBsBW6N0RTqt5j3q0pzuevZvbnJZVXeed0t8z5uEN1aFvGfgD8uksHwCoxT4eVbOzkrhP9
pR0Uw8y0YYPm92Anp3Fr94BQssoW63a045UWsXP6++BBcDlBs2tvaeKf2TjEu7F2aFzpmLZqtNJX
T3SYAiSDwL9PmzHbRSVjIUM99jIrvkPTetWRqck6JH4ovJXjEiDQh65LCq022yuEWvdBPL6zfI8P
Bdj5M5lhR3/upoc+c6cHl0EsxMqlFUXdHRye+pDnQbHNkSytOCRJgQrm7BTdPsiiMNdxa/RoPeb4
3NdnP2XNq8Ww96OAz/4+1C2Vb5tyw/ZBcx8xngFuDIUxQUMW58HatQLszZMzbOzJI0uxsewrbBpn
CQhSM8KLFI5N0/ogGeO5maPhYtnxN/EbgFTRe6wsUrDtfKif3Cw4xWbfXP4+G+oSMQVx5ASuhdMB
utci6G2Mmb5LYIRE37px58k//H3IRf9GpEtCOrNE6GpPJNkHCTp2r+vQ4BQkzA3kWNz4s/IKeiO9
xv181E59DHTx3JeKeS0z9IuSbN6MHGkfuUvJQZu0CJVp6pZuZ9F09fRYRnP4CKvdWLj03HtkDOEj
mz1Qpz1qz1bUuzQJnRPEZvXozKgL3NL/mXtl7ZQ0DLbLOSdXZlWshPv8xchx0Ea6wbhYhvuqhxRe
jjBWbjVYNpXJ/8Hzf58C7RZnOpVnhRdqU3o4XTHW8ucRhpGZVwCOzDxKUaH2TMTPkGWPzkCJEVqu
5Li7be/SWh1LhCMpiFjucj77+/k8DsxVleHxlOibrgk95s5oQVgqrzwLO2WFb5TmdZxIrDAGr37K
A4nCNXWHbVnaEWPFQF9jXhVZ2NZJJFpfFbefP2fnsilBLdqKJ4xij6XqnyAoVib5gSuKOkzNk0Kk
Zwr3IfPneDcTEL6de5bfg4YL3OutchoQ0XUhLpVE2td1s8LrEp40b+HZ9n3JgA7m4zRPxomAwW5T
w3JciriuSXRgabFhKfYvbjBrG7A+d7mVN0dG+uxUeoJClJeOmyHoyc2o5+Hk3j7AeTXXzohsOm7d
TaEquferkKR5g9mW1QILJ3qkajkZ3HHBZM7bhF3c3OVW/IQOob44mpPObZmi6GR8a8mbO/xdWezn
90XCFzwl3GYloSdIZG4/pF2DcmZCt9mkncPlXcs3n4t1RzZ0fC4Cw8ZszHv896cwLB+23mNzrFzJ
BMRimLR0QL/u/j6fIzbi2mXTrk2Dc8+tp5esd5+Ab3oHoSZWWlOfnT2b8WqnMEE0VAdF6W+TOvQW
VoelHePXMrAWPoFb2ot2Dcv/bBBrYNLTovbUNeKJiAlgafRblhCMELJ9VoIQHIuLwGgVCjaz/+cY
LAqUas1kbc2ZGIM5uMtwMVVTsFakNY4MEk6s5e9H0/gqUFekhUlrp7yT1b1lLGSmiTC+sd8j4VCE
ZfsqJCHOBIUj4eVV07oI1BvanEPbrxUwXkshxprAcQHMrr197hrLUB3DEAb8m+xo9jFvhJa1zrJD
PUR3/TzstJXzvvc/fIsr6bp3YXwU8z4BNGh9OL19zwqQAydZW8wvp1IQhf7ulhnGRmYmRJzExAoG
+lBIfRjSjMnEV3ye211WzxsLetFA2AGl4DlnKNzGLx4qejaRE69EYq0b8VhtgxsMjvajmUBkIiOR
mV4q5v9qDh675quDPIUxi7EA5L1o2HYKM/d0wHJuFdvQ4vgtxCad0fBB0TFhjhh2dB/+I9Nkmc1M
yZ5n+Wxa77iWdl1+sKJ9bJKDWRhbZHJLqR/o2YNhPoTud/lZTORS1+ehKFeZLpbFdAj7j8zpT5EP
a4i3n8f0uk27b7M9mWgB/OtkD6vAxfk+9KuofpztaZUY9KqIVB3W1b1Xn4VBLpUxb3ttULESYEXV
MPrDATX9IspSWA63SIdpmfRstnNGwHDaFmZNeFIT7Gar2fDgWEqO/z7Ljp60l5kFTavdwOVa9vFr
bNlsglBvdjTxxyTl3ONbdyqxnBO5z6N5i+px2RbQuB3GmnGWrlOP0Wz9JMkDqQqYC1ka79nkhlZ3
npkzL2YfdATR1cs0YfKJ3joY8z0KJiPyP9hUnxycUo6ywV4oVjVEujWwAJswXkUG47nUX/r0KcQx
eadSOj8iLuB8YEocNyV3qeHs/IGC0FPhsz1W+6nO7gvDXoepxN/LHaZ55Gc/GTcLUqg7Jm8bW9q0
Zcai9WwM6/th+pok0sVIXOaSyKam+9Rmus2keJ5MNi3iLOZ+m+NMaznxvWxX5Cm5FvSVZLDsswGn
iRQbwStaTem7zzNtnH9QiT0RTHHMB+faDuMKfc8n2nA2l+MTFHT7jndjPdtfIG9Yo/ANAb5RerhD
q7OSo3sf9vBGZJetvXHjc88OmXHH84EAVB7spVHt69YAY4BIFVmAdqAjlDBjK+D4lpc/hCo+JAGu
TNII6cAZ6WIOnJJDXVmrKJbrNKRB67vlFBN25Nd7qcEuoNdJ42yRMaDLxLlJEpDGYuUnGWLS9NDh
r1AKJ3JURQfUhcXIiYVI/IAramuygGDiOb8IdumsV45FmcwLKvBb9JLHl+B8lLXB+zGepRTg32ZC
16NdYDKa9uYHFzV54EO9Gzgiy0hs2WTu6iIh0BACiwaIER3wl23wpSDAml5YGmMK7gm2qEHwGwf+
MXzCUJ5UpLdlY99bK6qDhYwLyCfxshNADTz40F2M7Mq7H4sACR2IoXLgpPbOaAzbBULHR+YVgkBj
0psxb43Mm/puI7zgkDvFUz0j+UiQjXJroRde5Abu8CYl04g/lXrsVQp/MZBZ63cUG7ZB7ikXV+6y
gmHA2eGbhrv6GOfWmxJiK1llmXAbzFkdnSn4l5vGKhzfR++zakGQzFDoC25Le+ZsUf6viKeNgv01
GMaRW/DCinMp6x+GRajSrG3U1Nh1X6fZcBdRojZDW31nzkemIAYql3VQfZEyJGm7i44oUDeuLT6Y
biwF4b68AVBvsqTbqLQhx2+IWXYxr4Ozl3DZynJjRYy+VbQK7HZdl+1XxJB2p+b2pMlMCYYSJKvN
lJflS4cGp5kMXBbdOknKs1OhziEXK4jbXemVa93ZK8cuvjQnENrvbSeSpSLBgMfKJmGKw1mcWc3b
FNO50Sm4NaTooN1FrKmNer4XVXOy0vK5LdV9gdSO2x+cm3fvJOaqtauNAQtkLkdmWgBhA/Mnd4Nt
lj4KRe0cJ4xr7MUcg+CMo2Omph1At5csa7d+gCB6vKBCJNb4V5vRNhhZn3YwoXxva6miXd7oeEPF
Vikboc151r3LTdRY9Z5s29+Wrxi5P8hE8SgK/VuP7ppTCM8++HYoBdUKgx5jxRJ+nIius4VwNZFA
LFrQNTcWSbCY3XjfMgLE4rOqHAeRX8822ngfAhIrfdYDg0chDNY+xNYy/YiiYALz1Tykcf7iS0k5
xfllya3l9Ie4LqhEGQAUWUTcNhJpn3PaQLsVVPumlt9u4sAJ7pZJclcQtRAmGuV1/kTY48obsn2Z
NdvUNE6VTWwspDyom/GmajmfnAzGBnrLAM5hRosn7GzNZOuHXvAwWeamNsIXZbafaAWzir1FvDFj
4zezulNdt2svgAM5+Q+9TqHUjLvcGXFWeespqe86AqxRfpqHqG9I5vjnkfHtxr9Ery1ClW9lEZ0z
2W9l7200gHA/iR7rtNqQeXrpPeb8cbEywqtV2zsySWHUqgLlQotZGJpYEzybE/CG6o4kmy0q7UVA
cBPJAicbA4mO0eVOwXU0iCWpx/UQcdNEQ6FYCEyPerbe9S23sdLupZFOwq8nVBIxaMFyn1cDPVBt
jzubHc/W6o5iqP21khS0BZu2lSXubvjOzpj5csH7RcCKar2tMtYbKYSmTCLDQXpbf/XoIZmkrT28
BlgrbW/e1F5vL+K22Xja3HtefGvqsiV4iLMA2GvnXz7d+5DFq7qODjUBsY4m3yJhSF6umyJ4Tag/
S+6glidKPbyUNqWNMPetITeiSTaRZ266rsXHAMJYqotfiuuIgmYIKhILgwcEw4ikCYij4PLgj7eM
hG1o5QaQ5d6LkD8DlG7dmAdttNM1HsnsbHpkTmVMtJLq0KtrHsprFwxHkaH9IQsugKmBxCrBB616
eTYH8ei66Fp4ng9dD3YnD3/ylDLEYkq2IGyYKSaaDTc1f8egfhazJ9dDW0/7DrnKam71p1a8yzP7
L/ZrAbqyAZfFVYblYRpsckfKpUiokOK+zre9AKRoeCuT5QICQociNGEljfcCF2OQnIOgOhZzc1fE
zb8MG8DSH6tLZoAvGytS3nLnRaBGGEooRI2N3AoEZVzCKMu6XixDk35Z8wOUPf8qt3osUG0vNBs9
MRr7MBlrMLE17QgM0STiC5kIzNKStbcbdDeSw68PyTUYzF+0VxW2cQtoyZhzehHUatqEsCJiqEwA
T+I5bss3cwwfc8KMLIVwi+tlNDigejAcq3FCplV5lzQHRj5X6QiLAZ4vssVlVTcSdTxzenB+os3+
oSUXy5eO8ddN8/XP8jPYX/JAcjbzTgunztSxeSwm5r+tI5emByepGWg8EztZctd6U94v/RDsXdhh
3cmDbYnRiC2/xThzgt/j8Jy0LI1XqWjXPnpTu3I0nq2KP6flZ9v2KyjQuBMYvbKddF6ZBQ1lLvw1
GbB74fe/NeoGZiQUQO4o0gOruNHWm9qKPTTJikJXt29+/hwoA5XUhKq74HmkE8B1gSYr1IDG703h
ayQyA8FgixO0PU016WHScTrI1tChcj/j6InZw5nss9JpXOPdThfrxrS3UVlQzk+Rv0xYdayyeFw5
ObGLrJKd2bRWbITfyY0SW8Txbzl/WX37GmyyKj1Np+zp9Ecm4mbFUMNWnlioG5CR04+S8csiKMG0
UelOs/dpTu3eMdvL3yJOIrKrZ89CjMwOX350DtxxpMx0ENp6mdrpXLQ+YkBfUmn4abIaSfxRkluy
9JzlbPRfFdr82P3nj8ewl89ZLC5//wcbY0hTxtEVxaHyi89B6Cs+W6K+QRlPjOqkCDm7jJvUwUKz
I9vwzYjbTcf2bME04dKY3m89ZO8cc7sB3yXCDUqs2DvieAmYyapt6+i30RYTM1vrKcDswy9PZAtZ
7vMwgtIlO8RZJBa46drwdxUpfDFF0tJlaLck0eS7tMXTbV638C3L3UiWtUPf/mu0Vy9GBOD7HMWU
9JxjaE0Pdvlkjv28MGWz7qrw24zpdfPo3jbM1zwA3NZiuyCaAYlQXxyCAesOlIxiYbEW9dEYaFP1
C1kHl0mBuFDDtVE1JJIIMDUeP3as53TACilbbuyaeUnDnLdPi71bxZQG06tRasjpo42z1kzOXlzd
KpF8FVsxoxKUf4VZ/pBN0tGEj7+V/1XbVr3APDusWqf/F0DyYvZWs/4gOeI5l+x3Wep8ZIidUQog
6jUdAxFZwlMgcL6mPGAu29+lBEcvIvKRDvkl8FlqDnnKnUbkVCYOskIAQkQWwVKEejQCcZZJ2Boh
MA8sn5qFdNwPkXIN1J2/VCOLRc9wYYFlK5VRKMccAAVz/KWhqfUcPXym1Y+Z1xDVCgKdKmgAiwbv
HesTqBrTgQS35jixsAgdQy8NqxuXhqhWkwU8FIZIwP5gpbnFFOdARvTRhqkLjbjHY710nEVqN691
RPHmxAQ5YC7axvn0WXjeM3tz3EPqmzpkXM5fLbtgup6mXcLT+DLNHzNRbMvN2dnEBgRDs4Fxl5N7
4ZVYbxoiYLKm+gxLaHkwC2D2qJ1DUuAS2We6cGcwdC5qreIpaLt1/iA97HeNyxFjJQUH41OVJu9K
Di+R+6A6nph+8ZZlAn2IUlj/vZRyqiwg+3QIkkjZYz19HxgQzXTXbIs5fW1662BI5uzMlWFFsJ5v
A/PUN0AXsfVc6tu/ysmW9ljAwoOIMSRshM3y0/Pp31OHJK0o5UyeMuQePoMZaEL3ZHHd/FMXi4Fu
ltLR1G72AK0gSfSdJm256fPjPCJwRQRgeOPHiLdSR8O5T8JDbDZ7L0RVELj3Xi/Wlsh30ihfI7Op
kOzrvTXi+ABEQlaCTZ5go7Dbo3ROhpu5xAcl3Dv9aiZp5jZZWDQFZlvS0j5kIc+lzTKkVR+cknpd
DNm1jGEb+iTZeREtrIrfkygg5w6d27IPPK5dG9xcEhIK495nJViBwXDfWs6+fvrWofHuDdNeq4e6
MM5jjbsj9R+TwvjK0JQZ3rOyGUA4FlzF9Kh9tQli1vEx6utxZOLZtGxmW/wN1BDO+Cwt8ykN55Md
z1f8VCdSS/HlmFwjYcpbXZMH0EXOqjZRFBspjWoJB18HI59xu3c81Efabg1fSOMhGqba5GnMVN2X
7hVXy1eWe9csRGELhkMvNNlhZe7aK4licdnIb1+ymRfzAJBv7F/8qruYUYWgyK/erGp+Vcm5L/xr
QZWI78JwuFaCYuQ+mK5N6cDmkOKfa5XYdxPirhLtbwGBYVmyjEcrZ4EMGIqRafdG24OqzCGLVg9i
Zcb5vq/kgIIqZq3U3pkFIY/d8Hb7LxXui9FA7ES91Xr+ox9Vm2GwXrBrrWMv+Rod9VGWKbI6J9sE
BhoSrUnNS8uFqvSJiKJfg+d+W1QceTGpECUtxt/3IAqsmlX/IBBT5mSwuONZK55R8e11pkl6FIRa
uL26hNo895A+JzHSeRRfLQWDOTr3sY32lYjLNqFSySxNxE4VztBL6Rgbnp0MySqpn4yi+nZ4Z2Fq
eHE8M8PCUM5D69GVPSljoMFhl1GPeDDq/XI49GbJfqByAfHT4DjmLmweZG/ES6cwf1hAHKK23BlI
b0KRXn3ZfFNvMEaaf283eUfhlZtvTkuBNClc0yWwwjr/0kpAZrW+VSqzVdU36KcG+kSEAk1HjOTN
sYjBE/oUA2sI5DXXm2zKL2ug5IrzB/hQm6FnmGXN5C5GTDLAy7dvcrYgUc4GOps0eWpcLsLO/b59
jWZp/4tk/FnG6R6S2HdgO9ifaEZGuzUWU2FhlZkJxnCGlZWEy6EQ40LVCeJXalcO4uxfGBCHDQuG
t8uNx7fO9Q+8oXe4bveOEmTbDTGllR43ioRVbvEtiu7DPAPyEbexnNtZkN+dzcycyzUz3vgkpyEW
REW6/dKpscsoe/AYYkVnMkqvRUCc/NDaKMSz8xiGrJkViNq+3JYGJgRH25AoPY/ezbuQXPtr4SbD
VWu/2SO7M9iB2zZwNp1RszpxCbKBFPOGeoFBYDm8OUH+O3qYHiz8wcu+VStM3tMGOdW4pNYjDYwR
rBURODWe7DTGz+t4D07C7FiZ2kfPwPuT2zEZN35/yZmxK9w19YD2zSghGzUxr3wdmiczIz2bUwVI
Uh2eYgUmKzMZr9UamwOA0KpC4hOYETlFvAslLOm6HdAh2uTpwTUwINnScow6/mrdsVgzC5CWX66r
0oUm6xXeeo7YfLjNPDAwRefm0mMvLdF2WNEDsc/2NDjROqojvXGqY+l1oHnss+iyey9pP21BQkyO
im8lPnCRu4vY9Rat4SEg0OgetINfsyB1RlKihEH+JQrjoRo4ikqmzEjairp3GVtfAlkTVNW55bIl
vsfgNcaLe1eE6b0eILalXsOoy33K8tDcDlKHm86c/xIawtU0quchcG0iMkCqBqyYj87NBeEZPhmw
RXwYCjPcikLdJXPtbZOGh0lgwR5o3HhTM+9bRsUeawMNUm4y9GcdiPywl1sPIbFpDtWxaz6m7OZM
UNQHUc3fZBTGfuzkUYwDqJCUVL+ZKJ7K/FKRq3iS8HusaQcmyV43PUWdmwQPoRWbS3O2QfKm1rF2
R6ANE66nUaEuZ9g52r5cFr74SVmwLsIKx7VgrmdG450Xscx22HJE/N7M7z7JdmfEhdCWEquIgx8r
fGPFzxf3AhfKWJqmkkujcLeFU3Z4Kwv4wG7x4XfxCzpcLLxiJmJSlNsp17dRQojKjVg76CwXJ0J/
MPR0VnWIZoLtXX1lcgV0t5t+iGfgmcnu2WTay8uaL1Ud6kVuNSevMUa+tPQXrRuI1HIns8ZZ5Hg2
FqXPc7cb19NIrvEAKGRhk8tgFvg0mvLZmbwD1Ta9uNtUa4BAaWwb296YDl1lItzKphcBbYmY5oMa
KHzKhKbL6OorulJkbbjMGi5E0GL6ucUJxRNCUbbcAAvU1XgbQafbZI/YNF6GR4Y85OeuxJOTQHFK
WKUiDqekKktzPVS4jlQZ7yLXRoWfv2oE+3hHrFef/bEL3yAS0lg5E4CpCnYA60FULu5Il+IOmpAo
mqJbvjhegGD092Udn5gKnS102vUciOW9ryTZZEX22cfTwTaTI1k3m8Jkn+90DxWettgJT83N+sNf
bqnbFIG5mzfc5K4+sfWhx1DJJEjC54noZByVzXggG8JQl0R1BHZkpCehQGNNchh10KIFw9aTZNYq
tfw3bPVfoex/KQ/fI5l+4Scg9FZDRGFtIVmPARTi2zf/BXxvy1jkh2FA7FfONeZ6Rm2mjceoQLUY
DNCsPEyfGvkHZID7BtXpsp+XN8HZ6u9XpWV9M1RrFhgvRc8GrBUs2IuWb6ITPphqxWxdH3whcWMh
yJxvD6cyEBxL1jPa0S+TINGVkM7eb0mIESbMb/We5+3OIockNkBeG+0TgrKtS52oxu7cgPGes/k1
zYZXt21Wku4RLyu9Oe02Oubxsc2x95ZjCggyPRQMEbkN9Ecgkm2Ma8B2GSoNpOwcK5DBIVv6pSpg
qEt8RgvahgiYfus/FqWEKB+s8IQSbtHgTq64VayufbQJGWHwDpQs9EqmJvq+67YAZmd+e76vVPaY
lcWzayNONG4voHZQtPP8hVFQcvTKz3y22AKj6cRpmT7MZf7Q9/ZL7M670GvuZ6s2FiQu15nJBWyT
jsKgiCYgXfiaP9Iy+5fJ/7bVQLJ3Hzx1dYIgJ2ff4kYGlArnGHPPxUBFY2aqQzecVCkvdQWR3RfT
uR9XZpc/QuxM+Nbya6eHQ9PHR4ZFKBdeoiyhPMBr48ngxdMf9Swvjl+hzWye6rI82QILdz1sDD3z
YmjwVkGgPl1n+IDtQ++XMoppjYg0YqZFRihnto39fWeOLMopauF6BLdtmtGE91QR3ON9go83J8Og
ucyu3S9Far606GgjD+p5lvSQRqiOAaOH/nieqX0XxoebU+hVeEsYkS/yZETaz53t1x512Bi/pyGg
UuvB0RC38bGV1K3FtAjfS5dZfCqh3wnF3SYn5uBc3LcVWyOBNVXEgFEqLbr4mlYc0+V4amBlHJoo
eMCq82s19bkPp29wNPi8g6e0Yz3HOgd1LAG5QYLO2p1SiUkl+AQt9ZwqxXF4ezc9y4Gr0GQvgBrZ
qXAAQJWn5alajYsnqJ9wZ38MgyDKQqLEiaFzApSc12m8hogcrjF4xgsYQbuuTs8eJfiGJJttNSVH
22GiNPf0SAUq1eaUc/unoOkWwC/HFTgKZiCbUMR3o2EcdJAxew6st7bCA22zmkw+sq67UAZnCwRl
XMwyPNiaFR5Pbh6N/tb2imc/RReo03ugMiuEEfevZWlY9K413riakOkyoA8TOBSjXr1lptuu7R5u
dto2xUZM8weK56eiLDoW+fZ3EbJCBIXMu27xwuiKoiL0t6oG1qRdcujj9gUQDLo2XHvHEksI6l1j
z323ncuGe0CkRC/w6MIExnx4Hhe+439jU127jL2sqNxFWI4qx0QaMH02IUNav0wX6mah7YnbcuQM
191Hk5DYz6krKVsy8caw6pMbdmuMbrPG6wty3NhXTtDsXUu9Dn6a7sakxRngNzD2A4KewpZ9ICL9
XrFksYi10BnjRCzriylz8HGX9jvZp6+Ne/ITNtLWkDP1aIxHwhMx2pGyG9WHbpruwzpPFlEEklMl
Dxj2bhPk+GluN9Fs/Xq1xnHh8a4Vc71tjfYYDOGrXV5ExyWkK6ZPrcm9gdLlUKnwP8LOa7lxJYuy
X4SITAAJ80rvSXmpXhAqB+89vn4W2DM9t1URdaPZDEq6UaJIMPPkOXuvfU6IIk67zABlis4kLVki
NNWxxoUMfY3krCXhZsyz9QQpibNr/WCP2K4V2xDkfgTvCwGQr3deEj+Gnesgq2gK8akjaArjgsrC
73+Xrb1yZoySL/oXR2/PfV8v7Y7folw/WUhbxAvdOrGq0vaqjG5hOXhcKlm+4zyh7te7hy61lkBV
83Xh+W9Dmzy6OskIk3OcIqquoCWoQM/wu0LlWtpcM0hGaTL657HQOURGtFBSPfnRdQY2aDwAjLYt
Hy0mMAC9GZ/sybLB6F2qInjonRRXYP1a4vVaYprius7jxYQYAp9v8w12zTdtXJfInxd4qay+4hWo
WBgbW+D7s9F7v0YyIa/DPVGFn/woJu8ryJdVgp8lASyla3TK8Rd5B1DZ7NgedcX9n5HJ2xjLZ1wJ
1OxWfp58/TeB5t0yGEkBQ5ARqf4yVgRcyQKPTdiXr55Dukt5szJcuvogeRVS+Wj7EtErDY8+PsKF
hBVJM5uKszkFNAQXoekvfGaethqPQ0tV2cWYChKpIc+LoPr4b0EOyL9LD33S43cq3xgIXsdK+47m
jVMJqiT3rcOZHrjuIzKrz762fxToiSbX/Ol/hDqHaW2k71YSxNgbOqTMYWt18btEewqGlevA1sGH
D/X3kA0ewXhIBm/vrNGJe0t4Tfou1fKISgrZir+KojfiocgI0N1n3wKlZzZbVbO/FjqjJ2m2P7vM
eS0tg4In1AW1pLVJOvSgMfaMtq6/k4q401pzVZvlQ9sNvxiInAWAGEA+O00WjDiMguE0uS/68BjF
VcZOwyHAHO2jKCkgWzDji/lnDNQ0TmG4xNDslAhcEhUnSyv/yKj+B7dkbx1xg2vbLMCp4lg1r0NU
ssloxTYh66QI6COZjXOuE7HFbBstAJYm61y24aFimN1zotoJv3iyyoTUEStJkQTBp+pDdmtnjFZ6
pxMcKWgPIjBc8dwfsyxHKVgVj0aSXzzfY4wMaCfqbALAEm1FG7ZeyTirlt5310aZFRHyuwZIHFAE
5+cidoFT+GoWtliXPGZV4SouKMIyPKZjFWym/KTc4ttApCXCVqr1SeZ7+qPMax0o2C6T4bSu9PUY
s6jGjf/TarGee7D5Fm56a0uL86Y/50cweUTHSwAfmcBrL4kfheYA3CiN2SqvLYZHrjEWC50TDJ+7
cFknzbeuY4vNYzYm3aSczRuDoPPC/l7a5jm01KUq+TN9Qk23eid+YJyeV5kuppqEQAJkOxvIlejo
KAI2o0CU5kGE4asC98pUWefPJDtlqaHHXniGteQMu0tF/4uVH6KG/wDBEtQQWc8dx0WfYOODT1pL
6tPxwkUTTRy++okPPwAiNMCtPDOV2bFI5Bg/FobP9BqdTUEp7JXXIau1jeXb6WJmDm5EbdXnBmb4
okVKtZFRu81Dx18NTRuv0gGCmV9e+tR9b0IZrNCE16Fy11LlDcxAZ1pVwOMSLIP72limVYQMRAbP
oWvG6ygTq0zxqnuaQIUTlyitHUkMUT94qA+mep3TRHMz2AsUWxoED5t+Il0vVD/Vc8KJ/8jmsglU
8qRBPt9KMdt2plZ7qJUHu06GdJuwapnFs0FD6xiWhMtMmZ6s47LGBRdZ/a61uRZCO6849ZnfgV52
a8cwCw6DcbA2A0bTwotODP5yp3+ggHfXhq9+VtmUrbPOxx8SyEc9MMddU/MxsCLwXXbbIoc3CxR2
ycT5xvEhylXXTBZMh3u6Cx7FHaO5Q+Gk2oXNvViO7ggzbT7beePVzBgvk7xjHKgHirVqwIrriNDs
NHzuTBoYyODVCpCNXPkNWYep7BitSlBlurantFoMUHgWdt1kb0gVyc4OoUR1gYnwrwnQvozTug8+
BqTmh1gC+qbeXkZ24a89d5qO6K/pYsRkok6u8RkYuVwqc/wIkzxd0Hca1oEYsbaM+dHSVo2sAhJp
Wy5hX3lrEH0RXKwgecEhx4TDiP0tivj2NDggKpAmetG6KWAoAfTgHNFg7GFAW92sVE2LgjDYbYnF
ea/VkJ5LhoUvTjltOlu/aFOS/mZl2sDVMT+joYKQnZX92cviH2HV0jqCqPqi6zkNbX1g1uP6xn++
RO6T4guCMAic6pxKLX5MypvpV+O7XzrvrvFRD79L4MOn/5CM4/Idv76Gz/fZlAKtOLvxqSuDdA/v
mZZyTMRmYTfh0aTdiuQghILv5eWrbqcPfkCKd8W/tZRFqV3vd+jok30QQx/DfrtAHm69MDoq1vCx
qjPjb5p0peJSyKcDwFPz1E2muun4kIFNxe8imr5p9WSd7ChBTpjIYYnj1zjd76bIjpDKEgTjmU9j
nSxt6CvozMrprZ44J/aZnT0TGspvcNpP94ZQu/pRzwWj8hpsv85EqvkcGUND7Vdvy6uHb+Kh7d09
SO3xUnlgr7L6nYIMgX5n6eSr297u/mVs6OUWZDfrYTuZeyHZZHSDYAYq9cbeRKoud6OVSNqj6izG
uNznVjGcOy+JllnTFqds7MGzmS6Y2RHdKvaWjyY+ujAd7flYwKw6WihTOKfcAf9psx3QMqQK76WR
7SKYOgtVGt0R7bFidcs+6hJ0DUCS9iIn88E1lXb2M0xw+TDEZ1n3M4zRl8wcHHF2cw88guG9Bx4U
lDhOyC+LumKVhpyR68DxnwtveCqnOvscBUJ5IjLFWa/y6SKg0B/omnbMvwLniFsCwWtkUipi7Pg0
NPtmRmn5kBTTs7QsqAUtuzUeBsnGVQ3RWkHm3OQ6sptBC5DaDbBDYODO5smEei+yN4iq8mvkRt3W
1SLIZw4tcrdM3Ws78wsZmWBfzVE2uY3tbkGIPeZmQ4gv9iRMWEO5iisDnRny9TXOgZyB+BCT7OGb
P1otTy+G7iWX/r+P/LR29xQd//m+YSTTPrPm/K18SMhmw9JtiKR+6+lpxrKJfrpMh7tmiazAOcYg
YdYs6zNcpmp3k4W8BAxu8pgjflj3JQFejIhC4BuBuXWtdjtaFc1CsDRjFBCm1sHgSWkMsPMjYpt5
oz0wnRcZsK0NjMnTQH8jtpNuK9NrTp/hsqrT5oZppdjzqReIYZ5Lr8mJ8i5oOM18cD96Hnzb5jeF
QM1z/pjCzR9EBWzUVANa07zgv6nRRYCkXWucos5pQ5eWAOVybRoe8+zeOySzTWoIL1Fc8/M8ICSi
DZOlNwzjxq45U/YgZHwtOkRsNEflfpbBAJi/UeGzR5fQRILCtKon1bydEBgPb3PEPfB6sutcaEv0
i2R2hfy/DirRbgaR2Gc8wCEpTxM+tziF7QoDoqQBxMPYsn4FfnLEgTjubCPtX50BKlUxmiOo86l/
VUr7AA0L427swj2UsmrlcB54GYnj4vJo3txeausSUfPWib30DQGlFZvIGQWRsYaqiG6OYLPEpovD
RHd3hWs8qNnuoid5tvU7Th+1243LimEEloQRRkbvryO+dexqEIfRSMB21GnjyfaY4khvXDET8g96
yXi9T5p9Y5TR5v72xMOP1BiCmx6mtzr36ouekIdIC008GSwaK62Kc3Jqz76NJA0EWonvA57TSFG6
Y3LvT6fRLLJtr+lIxYdXF+PTU9YyRvHxJu8Gk06KrcXDigY+psHeu9ZD3G28THPR3zmgG/qkXre+
QnfVaumDXvXHAcUzx5GMmaBnn022oyF88eHHPY5olcAq65/URdqLDHl+tqz2kRDadjAJu55ijjPe
+K0sVmAyCS78rwFUWFxmynGOdTB7Mwv9SdjIWaa63gF4wjvaWtZ2oEm/N1yUh2jH5Oj1+H7RG7lA
pHejP724eM63whrsI32DblPF1N8FtozEMdylIm9mMuvwbJnZO/HgxpMaCe2ONJyunqunp9IpSDge
NlMRrFUHgLe56i8cC+vkNFnGsPW1zj1kjuniQs8aSAz9cFNegafCsmD1cURGFLmqvJq1ZT7GVgiy
HnrMG8g/SE9ntLHS/RIBKVKgYGBfU66+VoJWg8eUGknNmF/iUn9CX08K5ux8KjLUOoDWH+5+366x
62sAiivXdZppmJkCY6y2HYE4GG3l7CpllNlMNkp8cn/HPCHMxfWLrcLPzFTVus1kz40lO17chh6A
69KD0owgYuspDro1qRNcFZvDdcksenYjWW18zfLI3g0jHfGppfw0k2oPha8CQlrRwECJLHa2NXfT
UtRCXdkpZtpxvu5nxoLOYWxp2dI93L9ExbSv4E0+KEVQp52W3TkTeXCiAblE5On5onkbOzWe/YL8
46rzxAl7TrIp9Rz1g9OHK71BAqNlDG/MMehxFPMO4/TttknQdkdcEmugPsFrnkOQSX2YOZDX/Vd9
0H5zIfJEZ5mE7yf9CSyX2Iz09h48JI/gjUb5SkDYvhzFFuh78lwldvw0hNde5CC/Ext5Jl3M8pRa
XbaFBMqpoQYDR7QGBE+wiI/SS/wzs+un2uey0uNhPNFT6fcJhQ5iRYM+xsyb4sCzgZjPStSDeZ1M
w9+4bUJOJEpecM1t+ipawhuDvtkYlaKtJKvhgDVc2zCxvnqzqYtWHUmOnf/7zlhqy3pX0YgSKojf
HDjx2jCNZztftVLz8YUMwYbF7RQWM3a6HHh+nJLy1nshXsJ+hFesCt996gVbWKoX+mNnjdcCGB1b
FN3sNodK5rgbQdrQqhPYLsuaayLKAedVzade2flVM5rdFPByddN3X4AUtBx8+d1oWPuw9bfV/CEP
RiekwVbbOxNi8C119gBfjyNzqksJN5ejqGYewIk9JgX1kNZztFQd7fAkbvrnzDVAJ4WfUy3qNwSV
6DxbAGypjdMnt1CKhURBYDtG8JI0266hpWAOG/4u43xn0+AjJtAbvhg9SRPfnQyD8/1RaPLm0eaw
oiJ8acwwOwqaISskJek36v83GkqnkUlfM5pw+FSJ4K2jU8tS68emxkhCm+LDAMXjqc1qmys9oSmL
3rrJoLfSuLmUSVWxPYwurBvIz/5gNpe2cPTLYIL09tzZqEY+yVPAoj61FRMIBY6qoUm7sIgSerTq
EcdK1oIQqtMWprjECBF56SfZNafU++zpdOduA73E9jPSu2Z1TBigxO2PkTYnh3PKdeY7pL8JlIjO
wgDCl2BFiFGaJnOL+gUKaJJ//mc9nRfVxs+HfcaKvChDeG8Kd+S6tR3rCfcGlAgjfE2VphhOGDuT
Id7KGk3/MLpRBPzQubRGnJ/yvEFsghCFLm0JWGeWsrj5Ly921daYOtJkuxqIqiQ+KkzL54xuPaR/
g9IXqgHy4D4+3e+k6WHeHh0GyVZGILE30ipj6PkxFcysqlYaF1kgj8JV8zG2SnyMyOiWNhrepCrg
+kb3DTFS2x5h3y0JSFPNnL5+By/4Go5R9Gk6wdaq4u2seHp04BmQmIUsHOrr0/2raXZHDmH+fP8K
BjXQ+PqlqKp+UVV1yVGacMialgWN46x8biPCORobv1hAT+bBbiyGhDNiSnPnmslP5Dk1g3BDBUUi
pZ06aLOKY2d2+ktFd9mkc3pyA2sitCMW5BxbzhI1RbOirRQzzE/iZxWIWxs65i+CvVYcZDF/PriW
Nn5GLe1V2jobRDf4ccvBYy5bVbwI812GJOI4INzHUlUhD9er4/0RuEuKhHAAXsv3iQHKjQ8Lqt1v
lHuaqf/GvPODAah3Y9vyDl7geOdMNm8A9MRMivLOQx80DHZztQaLFl2BGdj7qa+fx/krByHAwjXr
bitm1JKIp5+0AfNXpY+zUyKwdpEdxm9JAcoI0El5MZvgBcglh08NYvugmfa7M8YvlNXYuZClEKGr
PYxSMDSI0CymrsnTYB7gQVhLtdo7OkHSPgZ9913NoubQrBRaxlgc73fx/EgzZ4kQ0um14TYwlydG
FbZeq53KhPFSJVq4GiehdnfevhYV0SpF4L5LIuLYxqEkGjgamRy6fIDSVO3wicjT/QAhG+ZLcVHm
8P+nymKbtsmwHkV0Mjo1PI7gQ0SDo7FOwVKJsHmIkybeRU4UbYUnkRwO+WemEImOEDsenFC99QwD
F3JQ5scwJqu4CaGeeLk8lLrRrcgyUx+DzBCk9e2DHKW6dFwHjDQcwlESrd1g5vCvbj3654jIXcEs
8Hq/Sx3O/1bk0vLstF+x7RIHmMn2AWpduWoceeUKPFGojhdRxnT3SI76Lhh0i4Q+XRxDf7yXpllj
A38gakmbYFlpQj+gI0ln+j+d/nT8sNvqX1KE1Jy2kyejn2f/yaVEPGZbQpLooBT39pwz9o/MCavP
uqSNK2pWTza7sUi7G2FDaK2H5rETSfOotV671UJn7yf6N/jsO7tOun2YZfGRcfpDMh/0Qj+QDMR4
2/7/l7nIOw7wxc+sONikznwWfUmGsTVaR7OK3WvqMPuEW6z2Q8Z0v3GLGCOIH5/vj0TrUnyHio+o
UXYHbYo4XmTRyeXs90iB+aNiU92GObHIEC6AGMr22UNfD/wqc26eDVMsgLK4TLWXGD1lyuqtZXXv
LR3z2DSh8dKhQVvrTPMkK8Q5iwpjlQyRs/p7ZsbXRA/TMA1pS5Nq04T6IeYwzn+8un01eUGkgBlA
G3R2ymwPrit/0xDQsH3gaPz7b9O/hsLx62xDEDFKfWw5jvgaCYV1mAME8YcZfpIf8OsXyombH3mJ
hSmEfP849m6wDczmW9EgQFYGzMuxW1dl4b8xlfCd28RY91CU0tiHZvKjiBM0Cn7i7iNFspbuluqh
mIZ4rjT+JdDO+ppLahq27SjbggJDVJCwxJeXKkp7m9FAt3Qbeep5cQ6cnAMiGG8UxYB3EtfgdM/7
ZWgbXjswk0XxNuZ5ex6Z4U0Rm1w6mNUyhVyAo6DSNqal5JpTuYfI5TYmQn14VlmuCoLM1mUS4IIz
u3hvguTzgyHc2kH5W9TMQhQi4WXfaPoy9TQ6qDV7T26ZE42E8OZFZX3UpsIlpap2UWQZJ1O3vVfL
qNZJbm3ClN6vQYNmTRW5cXuvp+GKz7It5zq5gOJcYHnljCDUJq2Fx9gkOptSbfQgEOeQwK1NH8F5
rXL8msJNCEsoO4z5Euv8368WlNl/fPZpITMRd5RpCCG/BunGEtSRNDB6GJa8GNzRevJdWiVtuBlw
6eFMpURtYeFddSBxO9GM1CdYk9LMqVECZis6T+WjTYre1itKZo0Jo8Gu5Exalyx8xTB2twa0OWoQ
BJd+Mr1VdjQtMmIEVm3GgAVsrnWgtG3OdNqcZ19GdJhRk1oAhzFP59e2abK9qqqQiCXdfanr4glc
VfsjQT+p0xyLL/UUyXdU0CGGyzL5riOi00GrdGruIniEdY3EQbVOoB/rLmVWPQdjujjN1hLu8A0L
4FVvfGNB24Vjde2Jx0gqeR3QXBTVKnBqWIO5OAJehuSq+9rBmQrt0BmjDxWHdmLfO4y+NMc9WFor
9mkf9rgJ0nlARk7fOqyNaQXxoXrEe1etJgwShickKPO0uSSNjgomJNce1EyW5Ddd1KfACYsX2Xry
samsJe0+Z98Z6IUwXVyZ2YUvRqmVe10PEjp4B/o5w5bMHOqfwOh3kELMde8znnA1UbDvYwL0WTOe
QmNASiECk+wBHiFPaq/sxM6CQ8ROc5zsCE6tOf79CjO/RlWZlmGYUlosfMJV5j0h9B/LX2EYskVw
DkE6Fc+wieX9wLeu4XpxwMCx2/bVzgCEizGQoNMYpO2i4Yi2jtrSW7aGb19yTZ1DmHXhmL77E0Jw
Z/oEpTGSKXYM7XQ3YF8/jY22gpnDHIJgmKwR3nUgmSQVZnvSwjdDeu4Nh73Rli4vmJit8pC0AjPU
v9URwAr7ABXnXVPQvDvHpfkCKZ7xsR+s//56qHkN+5/N1jLmcGyiTQXgdUd8SUIT5PVAH0at6JZA
QH3THQ9a3+FRMm1t2fv9uyuRqXhB22NZBW9noCW8IJU9WrCbTzYv9a6UbU/fvHsLEn9EYyfMCxLe
aCUIsAJDqP9q8A9AogSMMaxUwNus6rF47qyDMKxXDB0alnl2nlDIl2hFK1NuwIBpoF5v3gRWKUqK
h0jwYdckbrUysJNPTIpQpWLiFcrYfvTDD4xy1t5z3RBLrowusRkcBmFmvyPZOiuNkde/hGff1/6v
r5th6KxVwrV52b4UKRxUI+l5cY4FhZk861ONg9nPv5X1nIA1HwFUn3r7RIqjzjp/5qB1yD97AO8x
6pnIWVpQS+hDOtkLH9hfefQRUcTqgXpFTqEv+26TtRkUhUY6C3qmeGJtz10W5BiuHNKCDlaPk6YW
48QLRsAfkdngZdoPVdXosHNym8aOLDPJE6SQ/hZacxQFxrEk5ChRNSxzII/Wo+yw8XeAqTw6B0zn
jHTrhq6+9aQzD6Gs73lktCepJyvDZCIohJW9cuS4abEsbp4hYatlJ4xD9WPbhZeCo/vy79en/Jrv
RZ3CMq9LV6CsAnDyJZoxRugozN4vlqYIu9PQ2eG+ivFLN7F7zMoQ+5wZpMyuQYsC4j3m/tif2sb+
TPIIlntoVw8yqcKll8fMG7FLQO7urR3q4X/Pd/3zqbrSspUpHT6x0vr6URps2VtDjEQdXmq3Y9bn
TYBpR5IacU74oX52Yjc7pbS8HXBba3PSxr095ABEzLBXC7GuHN28tV0PuqAsjd0wrRiH4r/KOmsj
gdb+NEr56TVq2NaCMchU+HQjnErHDdAWT328cicE9YNojZfMYrYXtK74afSkVICzWbqtaE+9RTkv
7bIl24qWeYp5aOs0ZrpOdPrgRVfKbV2miKyGoXisc4nHxGWO56OYhTS1k5PHwhhPwIgzEy8EUEFx
YoOZCWn9Q01Dh06/zYxCePXKaN0fpUuiZVRU5kPvsfqVxkn4GNYWbZfgag7RzscB8t8pFONK2RT4
Xpd75xyqHi2i71YaW8AdlHp0GcazRk5QLcZdrlqBsRfYPgsWyuyWSuqczJMLLHL2ghQLcWaE625z
ViTaG2oeD+lLEkRMBCMC5wouCubpVbiucTTe0rzoNylAxUOMWzzlXIg3lzsrEJjcBSuvrBvm9oi5
Xp02ex8bT56RpoR8TOt2SybYtLRqO7pCNqcbkev8Y5V+UFBjJHK4CCxHlMwDOQo5JOk4Fqd4FSYy
O7RTjC+0FuWmK0a1HWj2b81Uhhc9K3dcbO7JmO/uYSSDyaVgJNl4CCvVPWfazhJ00AfMoM+Vb3y3
W0CCZrtrW2Wc+//e1UK+//0z+WdNb7k6/1MmxCFB//pLTS/iSo/qzirRhhsYEWNUsU1iAxwbYITX
YB9V1A6vHCufoaaDBxipVrWy/J2buvlgglRbTTV+EqWyl9A3DpQfxXekykDnEYso77XRIZXMXGGz
MP8lqlKf97P/XbchGZoQtZVjGrptf3nukTfMDfGiXqasNhtH46IpqrkcFIG9aiMOubJ22xnJ3z1G
3TDuQ60mmwgeHZW/xczEFacW0u8qAz3G7mYnjPZpMIfzI83vtUVSy2RHjzU5l9kAtaOzKeiHkcU6
ffz7GyHlH6cr0G0uIlNLt13hkAXOX/uPaob+kpI0dnkngnA8O8Yo917AckcXPVgOrpPtq8ysHmxm
dehecdwhA9l31GaXdJSHlnjAB6Mro8uA/XUJEGuCVB0HDrlfIMZnVXzlfrZx8xgE3XSh+zk9WwkR
s45F8AH/8lVEgXGEMmYcY9wOC5LmPIZVfGl5xS8EvNnRSktrHWhhu52C/LeN2OhWiUsl8BaWRcYY
cPBP3qint2iqvJVF+U/Th/a3I/XvkFI2k6ZZH2p47dts2KmydjaGZkVoILttJiLiL/UYZm1PjKCJ
5JvQi/QK+NhgvGvjm2XujOOil4SNwd/dIedu17pT0/PkiL6vA51pO7tsTuMDFmLY3bLJMaC4+Npa
BDJdGaUrn+yVaLvxSc6Pyy5rqHXyU5FOCVlPFDygqOMDkK/saSiRwQF25OREmh2oJnMNiKt7y+bR
XZp1x5iO6dqt0LvnmgnhLf9JNGF/ASc5nhLUacs0zGYUh1utJwC0Kyo2/Rh0UKVRW20pmAda/hL+
nzENn3BRFl2v2AZH0Mjp2A9cq0GLIc6OXswa++q/XG1/9GVsXefMIx2dO+OP/c2xrCxv0wExWwu+
rJmqiTA8/SWhS7M2TboVcVpYN1AkeARd/1Vx6EJt0gOWIbfkqBUdXNuZHm3rtCsbIDzlbJj/+5O0
/2hv2AaTJjQzytHJoDbmn//jExHDJ2mYr5FBmXGOAygeQJEl2Wt0bl3bg7coivE9rKZzJ+xu66No
R/7iTMf7XVslgkMeCK+SJveucsKeuHVpoGLTzc9Gl8uCyenKnPJ2iyoovupSRleV2T8DssZ2zCL+
77fu36+qygPSVMNMnn+A2/P3oI8osiOyLtwM4SIGAQY+kzxmeEMRxo6jrN5dVC3LNBpeXT/6kdcq
Wk/R6D21vY4MOSRv0VS9Q6iL9JekdN46feaWRSJ70TPNPLbdDDWosuxF2HPJ8cOq0bblpRt/A/zw
6bVj+mNovBORsu5LxUV7P7YUGeWC5kLZdUMdNXyjv8haLx/cOqt+K1FCjDW5+GKF4KuZ8npdNGnx
/Pe3jhbU17WZ9w7uC60W3kEHgN//vncC9LwGEahY9lIv9opPNCoBPb9KQBz5mnAWoMGltRqTtc3h
CjzQ/ZYOGNLXtTvfKqrcc1jSe9lM/WZgVzfmWwd72d048daKt7a7wRZlxltv3BrV1hnnW2Jto/ut
D3bt/aaprZvvuJFmDKOk73cq3xn3G/RZyfc52ua7vN8N+a4DYgKkKN+F/a7Jd36/M/1dke8y6O3+
Lsl3idpyOu/vt0Bt9WEri5FBIC0xxGbrsKyTq+LpVVuDqXC1dcetXm1Ta6vGbWwRRTXfuoA8qvlW
BTsnn29FsOv6XcY3+x1WCm+l57tqBljt4MZzy/pdgo4vn29QlAL+CIJisKf7O7fbSeLoQO1TV/m7
Dqqbv/PVlptnzreJKrPccpRXKO9WebnNoi2xH2gGucUOVIz5NuIGyTZ9u+mDTRtsIvtfzqd/nrNs
eMuW4mTh2lJ3v7YrYZ4mWVfqqF0a8HkijVFiRmnzJOvskjHa3yGxdJ5m3jhr+hQ+6cJGjtuH6U6l
XXiISlb2WEf/z3i++caY5VhbnAaDBuvYaE/yGvgfLsYMZmvjpRi75gSx1z8HU6gWRe4G76LveYMC
nL3Uyg0BoswKOkGWJqND6+oYaXooa3KtYvJFX3wn+TH/v3OHGpu2aV/RyuKZySQ1oIBc7XXmQVcF
/IEWHXEq6qOwPuWsGkrAZeALZiEg4QXt/egbH77SfhKg3nyvAvPWp9oPOrfTYw4EbmG2kOeYXmvX
v38K9T86cLaaF05Fb9gQujK+HGxtNOaJ0wpeztjqIEHBcWvYwpmnhE+KEb4gfwacyvSW+2FxLEkj
XMKj6NaxHsaYQNi1SsOiJ1eX42se1AgZFG3GTnmMqoPurGLCKGj1eg9/f97yj8YO+gOD5GH6hvTH
rXup9I+FP+DNLEzB8cQxbeYTo28uBxDQuDLK8sCshQPyEO2BpnaPVAnuVuYv0+CYD1hptX9pDuh/
PhdHuUwudEH/g63yS1NFAkUmkBBmeFyQMZ8ERX6GB/pD6/ncqMQgARfO9SYEP7WLEuzgqKjSbThW
PbvW9p4mHhkzEKWNUa3b04Kxt05jubb2kQWVSI8m94Osmwencot/a5C5f67CtOlZhQV5A4YurS8V
cuNnSZ0NIEz7iR4mOPqIJSnVxhUJOERYUAsBEu/0o9ub+lGb71qj79eBBbPi/oNcURSGqf0Ihcre
yM6eUz+Mkp5kDrkxSzPG38SHqECvr8Z8R61SX0kMIkpaqU1Z283R6OP2eH/Uyv497+tmazUYZ3Ir
euP0Ne7bHGpLUXDmYQBGBlLnHRu4oRA9o35jAe/YN0niMh93AZ/fHxJ9Ux+EveE0njpPoNCHfOsX
GobQVlcYSQpFZC1NUkfFDXI2dDL3741jVKyYEJDvNWs5htyyliURomsnqOQFtD7T7dHCMhIYwa1E
t7T0qw45Mwf32/17iOvca3KiSfL/vhFNcMi6HCwXrDnM+PiKPIeVVvJ3rlqmY4zXubMK4E9zAUuT
cR0hQ34QKVgLvMo9XhaIdGlbX6oIJXdgyPKG+Av/4AANJnEhFDey3Zle3jxLA0tllzvI7dWvMEvH
ZUJC8bEK42EHotpGu14b4Iw6gxQqOed3IUQ0jFnH0Gx9o8kR0CLCsxNs4ixihyFwD8qfzKfUg+Fm
RnRJEyu8yVjDLzmP3rAMYjdsdfLEE5faxKqjd6vv7dWg1wjxqBmZvbJNxrZ4rp3Kv2WGpr+a7qep
rPQlRdTjh56xi806OPT0DQ/3R11LytT9UZGWIEWbDrbo/yHsvJYjR7It+0Uwg3bHayiEFtTMF1hW
VhW01vj6WYjsmWmSbUnr02Ekb1/LEB6A+zl7r1375UGk5D6WTSF3RUHQZ4axatHoTXcYZhpYi9Lt
kKLsQmA/OS56bDJF4uhHYtCt7hBV7KaY3RVt9FfG+Kc0iPB2eJ2hn5LaE2tYn/EeqbWKZAUJCUSL
6i/V6dZdPcrzGEZY2dKsOUs2JPffyjGdVrKkN0ceWEPwlWY2mJYbDdsSlvGgokegpJyX/fFJqNh6
tSi4Ns40PNn2hKvCrvNFLW3CFNP2rTPyfs+so9/TUv7PT3o79PvMYRGTTMINl1d765piuslW+6WY
NUl1wD9vv/+e1Kfey53j/bf730fHXMqwQQtuTnvhYVdunGS8YkFK95rOfXy0xfDCne0GDxrdmGbD
pDRKbx/7HX7XaQ7K4nsFviac/xre/4prCwVTaB7KRmZngbTUHTlSLZg5a6ffD3U3bTJl7gPnVn0p
7LHZ0S7nwGYo3jab5ohHLm0LIxzgaRSdGFxGDeQfpvXJUWd+VK9CQ+p5Pfrr5Jm8cbbezForsS/L
3f0XcGZI2K2dOramtvXNefvfa/BbkvGdLJ70Wcn8DTdy+VYNyQNown5HcJt5HNRb5JfOoexTTD/3
P025bhKewEMb/ih7icylNAlxvEux+lmhV1vDNpvtUOj5Dk5b/OdBzr9KB5tAGZu9S44c8SrE2BME
2DywMjOGf7G6/h2fVUk0/Wl5uUunFD/S3S6Ec8hEK9qB3Y1QzDG7amyQmyFXzIUMDH/XSO4HemYX
VxXuRphU3Zmd9D+CCcxDacBoYVJYH2OMVXuvLB8JCarpjnIiJBIdIUatoGowcDMCsc5ch39wO+mY
10wsccQ3RgRkN/BdykI1xkWmEyNeI8pFuOqrRD210yHGrbWfsFBahjUevSqajvef7g+c3tnVEnK/
9kPxKpUw2+LGtk5SqQifynRjn+Xds9SAtiuWGJcFh7ilIfUJ79vs4pUTYFjg7i9Fmr6WNn2NoNHj
FQ0ijmCFGVzrITgYeV3t1YaIEzNlAkojHid344X6upHIz5HYsnfJZyB7qGY0N43yYoqyBACQgKJp
K2VRWD79Qjr29/wQv277AxwiscpJ7TBSHG8eXoZzV3T5WTFj/ywwOWpLSDHtpBTroOv7jYfi4ins
IaJGYJ2WNGbFNmAit+hMYCCeUv3nocUsBRSyQyVoQXOVfjXfKYJmm6cpKdl8FyJoPosmL7ItWAWi
XqwUOAc7i/2kBI+26Ud/icH8hxah+d6ZNsw3fwxeynDnFXwaoxQjUYbJ9PtBSUkBWFqpBAptajvf
LyK8+cWM0IgZKkx5dWDc58EdONNyaK0VwessiiXM3Hj4SQR1gM+3Dq4+uVZOqFj7wuq9B+zP8LzR
JmhKR6BfMA1nMmSy1ThOIFtbwBVyUneYnhGrSQBYSkympT505WoUJCdHvWec4ijdaWk7rnKl+8dR
OIyBW0WD4GNXoV3/oBk+3LTI9Pa5T58bH9B6iGgdxy1uMs30w0eEcygA5kZaFtTeYx2Uf6lxJP6y
/AzlhQ//oQMTiVlQHk3ZyaPO+JTsUjxrQ6AiLnDyv+vKBIEjgjey3Nq1R28FRB6RQFXa8wGjHk5T
hX7z/3soMPIdosJSV30WQQn0jV+TbRaP5mAaO83AypSjzHYV3huycRTBotYfBi01d3koxgvHApRH
NuwwZtbj9pv97pdpAxdODjNCCp3zsml+2qZh5SHEucXaEpRmcQ4qfctbqq5UBngyzJEvtgeD8ceS
/1/s5w6dKU0wF4YEzyFrPJVR9ANnOUjiznnMa/2HanEI+vNzvG8VPzRbeY70h22NoSs9mbvA4r/2
5FMYG57Im2TJLnmpCSU52xZRDBHJ8c+c3Z4HMwoOvWzjrc2q7w5ETe4r2tmONdQXVTKgol2wNDrO
8pM34AtIGF2DwWIkhgWDaRjUoUJ78AcX3bmKoI9Nf5rmeEiAWvNNif7OLCZnDaxSJnLhWm3Mv6Xj
MevuGkk0CBg7XdeHpdPbL05iH2Fo0Ot1HHNVCpDHfkEOZuFM24nmGk2GkGjlwIlcaTM+GGvd7bN+
XGuFq4cTDaEgewuc5GQGFisQ5ZIEA2/X5bPmDb+SYoQGxTdhb3oIw/qR6JkCriee2e7xz++6/nUD
zzO0ueAatmOa7OE/tlFybWokdw2Ce2b4iieSH0gDQoZOZK5Xcm0ZlX4djPK17TKCUhnmnPnOOS6R
UPq6SBIM8YOjLTbryo7ElW5wuAvsQLgqE7Vr6ozPGvGiK8vXAP4wugjObVIG5yIBuPrnF/I/Z3+m
o88SMGIXkSt9fCG4bjAQAV+FuxUMxEkE3I6DZepE2pMnip89bqNjW9JzQC1srOHb7ird9y7OpD7a
md2u875LOHVGP0C54o9qU2Y4pWes/vw0v7RFmVBKnUWucqNVGS18fJZeCvzRa+p8GU6ElKgWrYFY
6Az+65zsHdhiy4IB03fvzfz1/vDVstGuW7pEwcV/tfuc47++WkXWmNUIgZ5/q3S9KQ9QeiInJlug
NUt/zfTE3OhdUqxQw887rFHfmYP1Tj4MAYq1oqMGBoP653dC+yomYL0Jx7F4RqYqzE/jiC7KK+4r
NF8ju9m1omxPMWftnY/cej22jbINtHbYFQk9g7Exd/3YPn/zDL4ORBB4OLZm0cSQXwciTaOmYYvi
f5lwX8a6jDlK0TwY+fxTpgXrPTctzARxt0OSjBAlGF5RcG47u2s2A1O0b3rm1tdxEy0JaajSFoLO
ufg0vpYtHnM9CYulFrSnwO5oo8VtBPkwEe9Jxb0Jc/lOzcL0hLHgqW1V7ZVgRfKAI9M6xcok9kQj
vtppl+zoemiIe+NgYwfl0g7AdBmKDHDIOWRqWrXWrtm6edehe9GsoI9RrxrGDgmVW3IZ4EL40FiZ
8q8sT01tBi+hbbxN3KUPeHraA5JGhdlPlByHvn0rZtPA/cERBCmktqVvbeZqD5WkyRpNwTVBi3s2
4qFaZOoQvk0GEBFl3kjdTSz3ByVs/jFl6m17o/aP33zOX790toZICOUKAkN0hZ86LFZshD12J9hS
WZ8dLNmtjcGoXyQ2+x0RydMKpnG30MvCOeYNVONx4NA1GzVlkCE7fkOVF5heSTQSRxRuQH/9+fkZ
X7+e3PSkLkmxMaRAKPLxoqDQSLCNCZFdCa/rJEV+m9S6XQdDSSLj0GLxaTJ/VYXyb3Tg7UZmxgz0
pHfbJvNKLKxubbeofWTaeZfcnzHWCOLuD+S7wtAZ1Xx7/7XJX5h4uIYOEKshLPnBl+9VaqDwGMhz
aobW2YUFuxT2yuFZqOKA3Eee0eN/s9S1L7cd26ZdxE3N0BBOMj74+JJtBIgqbYsQe1i6vw9AbK90
Tj3ZqNF1hHS49fz8mMW1dyZfBl3BWB+MeX4yMNYHifsGJA6V6JB80xk0vqwVqRmClqBDg9BwHPXT
E0PklTaVZKxQpkGMkULoj1kK0glOtjggYI/OkZXB9CUmblsmA/5SnUF2OyNuVObDF8TFBvbYAhuH
QRMO9xiqE3VILmRHGOQAdv6G1qZ1tLmAb2rLdi6kDnJwy/2KIEStWvsOdA8m4eaBUGUPquzYnxxu
W0XseSeEDWRAKXmxVbs8X9mpErxMwqkXCfPBbzZkxvxSP9w1JOZaPh8h+SdR5H66QEdjOijVWFfL
yCn39wCxgoAmUiYGNFgAu2AZHO9/DhkY/f5JM8wBknFaPEx63i5lbRFJ0PsvZV16p07HlpZgVn0z
RTyuG3tmYlsKOF1FWAfmz9Vu6MP1aIBdqpLxIapMsLF+QDo2YnkraH32+6uMGPE96QzcyOtGLixb
eZdkHl9bJ8oejWS+pU1P33xBxZc+N2+FxY2TUZPDdVl+2lwMRlyVUQO+XO1Wv2tktGSvMn8NI7F4
A4/PGNYb1kpF2OLaH9etN5eIN8696IP3aNpGjjIbz9xkeGCVDZ03ykMxg0U0o93khmAoW7e416i5
FUMMklLuFTnu0LqJ43KNzhzigNBdzVU5rtW6Pv0AwiEI+dUJAnY5ro9QDNYyc4PORf5DERMWBEjO
CckhE41MHbe0NxMh2OiFpk3YzDWlG+1eJUFD9tpX1yRXB4w01HXO5PteHqgPuaIBSKXYVOu5OPZQ
sFcshUYeh7/5EcEVhb2fyp01OyrCQbto01D0XaEQFJsi2jwhqMGFaHDO00n02IyxS/Wx28bugJvx
Xk1Fk8etKrcf52pHt74/lqOrWW4E88ly09EdLDcmFwdp/f8tf3QtNj2Da5RzaaU7Ru5Uun00F7fX
Tm6oRmK624zaptc2VksW6oZsO1B8lBZsCMShIm1NklNQrL12TfIRFb1CCmiclQ2ywlhVMCmaFWAV
9Ezke2vdKtTmmuy5UJ5RXkU+w1oB/0CglTlX562HezXVxqfNWLG32DjmBlW4Ym4Cay5PIc2VAbQb
ZC6hnhGL5V7gZ7PMRVbU3osMGktze44Xmju2rqO5Q+YqGjwsN9DBcbv4x+W9CBdXSJvIXMq5lwKr
hX+CFXIvIpx7gh5sHJEbpd6cI3/T0+pNN1GzoTVWkCpkr0N7HbNK2rnCe/H9FRJ2zVqRNKexNc+F
aJ0aupWpzpWAmSFDmTCbe+HzCisyY9dKv0ZxnDjwSDdUHTF/n6vsN4qO93nj6Bvd2Qh9ozqbgUXi
bDrWCUuiclvWBqsFrx0XShexJC6UbnRzIOSWW43/qWJ0qYwVZLkJy4eFM84V3EvhZFi6DlGPsGVK
V2WgGbkEx3askQgBhttKhNgbVCWy3ZQSQMfGbDdZvoHmogdzqQHw0DWltOtMrP1i7dA6YJkQRBUx
cl5ZxlxKPRfdjj9fphC+f71ii3mjw0SOkQwn/o93VbLD/CSCEre0dcJVYqEVx9Lwete27Odw/u3+
Jx3+Ja1wKjb3QXDoun1u7mU6F+b9UN91MxhhJ5qdncwlnG3Wbn19ywQlHreONReZvnawE4zeix2s
3o1R7PQQ1s5cksjXaT9Jghr3fXKg2uTQtQfVmMvxj2V5FP6RzByqdY5peayduZLsFBIRmZ1qMoiK
jT+cvP6k2HPFyTm8l08/qjt78VnGVQDaRSgd2cm6Qjyq4ax8uoXFwfMPfjBXYu7bbt93e0H8YboP
9F3r7VAkYhw2kp1sdhav0EEsPFeOHq6ciwaMtOayeXnBThnmyu2dFu5Tewd/GD0KBd0B5EjHCyQ5
rz0AVGxbemZzFeWRsv2jOR2JqY4QcJK6h7jzSAXDiQqzkzK79E/frIKvyggJ0w9PBPcpRk2qPa+S
/zrtaSNRF0UCe4fmlL/yOyVmk5Kal8ADmN3lhfE41CQhcsBI3tgCvdhtRcpEOAG67uFOIKA2fLAu
iV7ULi2/ZpO3c3gjp6L1oI7i0vr6PrNE/UTjsXmqYTi2Rt2c7Snjexoam8FkneRiyl9lmWyi1vyn
qcKX3Hb8p1LLK5TXc5PHa+h3hP/kadf9ldnaerRRcw0GIoo6D2nK+qUGxLzeWSZf5abXy2uhkhMz
dZWylR6wzFCZYy8ss3piN2GfEhSquWieOewzF9Np7tKzhNkXlPYiUo3mPFlZsQwzEi2ItjsHxgty
KlhMUwvWMvFvuuyFi+sPADa5zVc8viRXaOErHC1xqlksvlOdK6NQEEqA2RwnAnk7vYdBGeh7cpBs
3JEkq5ojSPQZiPtDVzzUEKNxGdVOO7SBOlzvD1GJTbOgRbWWpkfzIQ7CS1tlh2Ac1ce61F55f/r9
2KVMKkNrhwlSOyJ7eITiBruvqK1rakvCS9hh7UgV91dT0qZ7o8e06Ldh9Vj92411vZJIQ6/3B2X0
vb2xjPpyWrawQw90tszXwj6wAzbf8sYr9qM1AOdW/fAHs5hXtUiTcxMMl9EnSVYQV7LWp0rCwKmx
/nYVTkQBJoSU+ZUXl4jUAg9INPcGHceL3ucZSTWQ7ISn0D43c/uNRsA/mmJkv4YchG9k+gEkzRNh
Xd8pwO9HpQ97VnasNBPoHgrVJNrm09onk4gYH+JYli32+pOi1M45wi2PBg7HPpSEtRKYw5ET9bRz
Rg5VJR7gJntXU8Lzlp5ZHINpnI5trxpn2soZKdGhuax4v09k+1mnmWODNVR4mwzrCyo9Uv6m4UfU
dtPaJhMBX2FoPTBLJMshrbMV64ILmajycwOC4psv+perPVIXy8BSQPMOeYjz6dhYVqZZgx1g2qrb
SyMLcW43rIlUF8olsf3N0FbOQ4D0SAf8dxgCJSBh7S1OjVUbFvVRqXXj3A8NsOAU8hPjMH9Ta6H8
RiNyF9F9/EiQ0ArBc5Uzi/XziQqAdpyUVZosK13+M02WYMxI8CvOH42YKpPrduoUm4okm5vDFG2p
QMJ41Wzs4V5rhW5e8H3yqwJt3QyG6wL5qFgjZBHrnXNacorply9rJWQvMf/ah7nY00puH2wNLduk
poJBg1VtqwSsm1/r3J3TgF0CiBxT+ylyjFmjekSLgPQmiszdnz+k//nqkQ+jL5SmSh/t0y05jc3Y
YaxL5706pWNMqnLijC+9D8XHsaz+Cc4NEbt5sq8lwtPOl+IQ+NaL6jk4hRnXH+NSWjen1YjCEv7f
xL4pOztjKt7LYFrrCMS9pkSq7znVTZ1Y+Lluv5PEfkw7bEmB6MI35vAem3WysOLSGo5par8ThS5O
bVGRnA7tjn2Lw34uYUD+zZbkq7gFsQk3IawpgqWK9+XjvSgNwLfRUSC6RoDVxkmBO6kam5fJg9qR
+trSH3P9hipZuyVRihQvj1eChtKiir1HVBA4ZvM8OuIQs3D4kvhnjtOuTRzten+wsKdhaTdhWTll
982T/6oSsmnG4P0yOP7qeEs+9Y2UkNsZ7iNQwHj40csDyG3b4alxhHkE9/43+HXC7pAAJJVurfA/
aqcsLEeY+WRc/Hkdia9fdjrbXNsQqXIKpWv58Y0cWdZBbxEb5s0346m4xKXw3+CKIxZJfbLeaE65
nkV0JKtgWOpF/kYuYXNSpxzoUp2kRGNxV2iGKHxzuhpAlpWcUAvvzGR0gOpm5FAocPvjOBewkcMt
X5rhYDbYUrQ6bJ/7HHpaXYxwTJZcZNc209xD6xnseie/3mSp5twy0LwrSxTiXCt+sTdpZ7u136qP
Zmqw5SqyYeP3FhfdefLvmw2mP7JzVMF5qPaNl6lo3sO4fuoMTy47wO1MZusaWKBW3UJRFFsJfq5v
6xkHXz8Zaix2MVGfbL9jaz8SIYRy3XgvDM9GutkO4IDSlBNywHgLVMY6CmJ2E4zt3wHsFfXEic4P
yL1yOm5G80wnlB1xSNr0qCmFuSLcxnb//CH+j0YfHgKdDgLXbJ1h3KcGL/nNaQHLLF0aYldWAG6N
ATX+WPvrWOXQjxtMbDMSkXdabu2CgPigugYTUJNyvqS75BzmX8X8fsSd948nexhBzajvtUovtnkz
hyKMLaQs9nGLTsUe4iGNAjOb0fpk1TRt2B80X8ZX4CL9YixRkoyT/sMIkwn7e23tKxMk8p9ftPWl
dzJ3s1VT5S7FfOzLXA8mwZiaIfnRDvu3NTqU/hB6MMa7kVNjHWj+Di5DdJIenjzZB7ehM8l+qMQD
yABaCgG83aIi2pEIuHDbNIW1mCSXfNlnNVpYjB8ZAnTmduRlLKOOwZ2t5vFpsuJ919T1Qqz1uIp2
/aD9Zc76sZjleumhwQHVblHD1kPaHxTcA3vWRLkru46tO+Fe7jh64hxWqs6dXatgcNBYtdWA3oTs
bo6FLjHs3oxuC39JfVUwKWLjBAwOLbD9bt3Md/JPt1BH4EE1HdvARvPZQxM5sOAQHJHyUt9KuIXP
bd5Ar9UBuNx/zWgIWqHfXkun54uuSIvzN6x/5nr22sauvM06Ii0Tf5p+EOVgVuqhLnMCkpJdInr7
7DPOvXBywlVLeguUEvyu+RWnlr8oSNvKI8IkgaAOO38qutdIFWCQjMWf18ldc/nxRbJf0yX2FIsG
rPm5S995WAaK2GAIWZiTG8RJv7ND+2208nd0Br8/amGOD2HeDbQRPPXg296wZ0QP/VRzpm+2V/bX
FjXucvTls3EJBoL8tJUcLLsqBkQ8APMQE5NNM2f+KnvGGMrVbJsC04cwl1Fmmsu+Ah0ciLY+lENl
PdZhNKAYB1bfChNEuoosfIxaEsuZKShTE16N6ZooTNcVrQs3OZuB6/0hTOz0mFrdIYmS+vef4Olx
yVVS3NKzfu3/P4xG1m8i/dbikcWCk/bvTYSFvUTIf2j6UD5jNFvzDerfRUh8GV3Tn3iQGSMYHYKm
nvz1adJJfICmE5FVecjDolwm8HlcxXBIiut8B4OkPOFUvESxaNZq1RoIdyVZBEWQbdhOInvTPJYC
V/E6xG4/lo9TiQgFLEjWf7M87lLiT8sDwoJuQxUyGNh9NkxKJfOAnPAdkBLa+GhEoJtbvTujAkNh
J0b9BpSHiI51a4OTJiOpwMFBLyCCmczHRYaZNm29EQzrFFty2SBi+yVw3JkDGbUtWU7e7Nbi301X
QVXUm3zUg5tAAGRVU3SpddY/yD//sXds4lXBBda5IExlIi6Y/ODvRlZfR4HzKMjiP9LiW/FZsBE3
iuKlAD9B8TnJzZb1X1EqxXs5g1WC2BF7FNYzBj3escwwR1Zqu69kW++FsRjqFvig0QaPU9V+q7H/
ei2SzD55clyKEH5/9l3QeCLgKyOisKR9GnQgkOtGoT2vTuNB6QifJBLz4f4nXxTE7YZ2gZO45soY
+ielsDWMUIlxUX39MpATYiC8v2KS/beAOUQoeGJvYpztC40Gx6LiirUvC0FEc+SdyrjRFsakOJdO
1fLTQILFMpjS6Sez0X3NHudF7xV1i+VkWHgy/amBqrkZ84OI7R/E4Aau9PqXWA1+iTLNLpZmhsch
xjOdYCYrkDKSPQhkLJPPlSb6fReqFUpl7BtZT1dW9tI/5WHjYdpT3aTA77ro2vaH1pbhmfi9XRHZ
sJ38i4LZ5ptr45d7KLlZHMYZ2qK2N/Hwfdz9MVBh4TKNXHIZ6Q5tHsmFIxrWvbpIQ+NXhCpqAy4N
7ki3tjwSYWQC1vvPT+J/iP25fbMkob6iGEE1//FJRGIaMV9CQG9GcsVyG+qN5Ut/26rAtIFVi/MI
+3u2E657FQMIRIhxGc+BcwCLlU1mvVllSrdWa00Q1B0hrH16jByQFfrovWO+ujQ50pg/P+v7W/Ph
uoHDC2uCEKrOHVRK89OzDss8KXUCeUy96nZ9hrZ2MF7LKPRXSZz5pQsRtqeXXCZbbR5LKQFtMW1O
F2r0VD3lA2fVGCo91gQyeRHxpD9jcDMqwIhffmUdkt4a/lUkYSlRQdoQgErcuYca5d0hhby/mA2/
K5Sk7dzXerb6VnuHpzEsmN1a5zbkumXFxVWkZyIdpr2KtgBb0vxjgEVlbyaeTZSGyubNiqZLVnOC
dNjhu6TvFG6W2soCb+2ABThRkcbXuOwmz/mB4Y1R/2SRKm63+wn35f6uJ8ohZ2YLtQbv8ue32fm6
QjWHPQrtFzqO86T949sckDgVtQLneN7mz5xI0o0iOtpF7AcXI3P3o9Y4HRC47q1Vqw4pwzAd7w9B
HkDBDG4dOiP9WlfzY1tdO/+qahfKKTHOXfpzaTL1uwjt7GhnH87ttcZhiIcgDYDAW0RXlTOxfc98
LPipBAqROaY2Q7+r6l+YrgcvdSAnBrFNI0Axr/yvf3ZlC60qK/pVVNInmcvWHozg0Wzm0u8lrMc4
faI6JJzpk6/8pxCled5TbT4P1XNpPmfJC5Wbz+n4QkXJS6WAkyP86TVTXihCDJi4pF2/UDz05Q5w
/ZsT5G6FZuxHmgKUgSX6ZptJsIGG2Dy1dfXd91f9sqOhIWvBKAJQpCNM+3wVQZqp5GUMTkyzYdLs
kciDLyXEr08Pg7M3eJPMA48NacAhat3jpB39+lgrR4vFf2iVY1Wc6mmuwTnZ2ZlTHGXKs5eduwy6
y0VK2I0XaoLN61wK51Lm14oL9nQd7jVNV+nNVZQ3z+NjIALt1vCzdvM5+TL9CfIneyITKjPTp7pB
HqnH/lEBZ8mUyC53Pjq+i5/HYMcYdeX6TllAf1XnfLG9Qpvf21ETCYH3wn1AecmBkgnzjkMTHNGe
2+WxCo6+dyzUuYzsRGnZSR1OI+FBMGyTM0V+qZ6cW/tcuz1zi/hS2uexu4gYUfql7y6ZPVecXKkw
uUb9NRdzBf01RQ0nrk16o+zhVqU3c5irtFaNvtaHW+Lc1OFm5w+Rc2u02SKjANNpDU4fM/WHq02w
CiVJ57ESdQdsylyQhOq7OvbQm447iFCNqneB2j2o04OVPRj30rIHyhOERT1IcWOVAVeB32uKmxnf
kn4uFSPCvTLr+rsS6+qEV9lcxf0xaC5GeFXqi2lc8vCChD0NL3FzjsNL2Jwpv2HfdW7NU9OeeCza
Ux3PBQMRqYLdH817JcRAOQdOG1RcHcLqEIQH2pBZv+8zBPd7x9vF0TckLsfgUvPxio+OBq8nYlKc
oV88SVkdFcVI4hRaknq4YK5zzqW2D+jNgYGCnhSxO7xx8wdUlct/6w47XossO/DC+AhjLt9HdhKA
ZWnCx8j72wzK9ARRIkWryU9KkowHX8cPWHnx3s7Dd7r+5qNdRPkqEI36MI1M+Eryl7clIWO34gip
LFvQmX3tgcVe81yU17F2ym0QwsQQSV9efd+8qSPDCNOZkGjJ1l6PRf0riorp0oSKeuVMGmCQKMx3
oFUJDsGERkjKF3kKsaWtcH8zIuHFbhRyMMbY3IqsedaJqDrBXBSnSDSCQZNpb9LKwZBIe41sDetn
ZAOUwx6Adxwf4+J+mNZA+C24VzS3jlgbL5mca5RW9ON6cB05eC0wc5nFiJpguLrTs615S9Q2TMGs
ZYpbe2W9tJtYkD+CKiAVsFXrUDc2AM/IKOjg9MVGl1+1VHlpJjv9FcriFzokkgJ0j7fk9ue70ldF
HdpJFCwax0r2q85nOmDqk9yFHRKokh7kj0Eey3XXqP16AKGImbmtzl7tsLIT65F2vbo2ZuJO1bft
uZZmiyAn2Gqosw73P90fejUyTiaWtdFy7BVpBe2CzImlknTTLXBkfVZahsMaiLQA19YiUWEp3016
AUIaW4vla1TR5eEiHW7uGND57yIlCH5spL1lZx3+/t+rwD4Cu977cI82MbHBC1MUHe4EHjIguZew
M3230Wt7MeZvE/QLplNlckXGu421+JdtlslrO9TVrk6/eVu/Mj3mpi56UtRB4NdoZn262dcSD2Lo
50trsp4wSDmICyeG4cCfw579MVPClZyqEvpodg6yruagMC3s0X/Mh3R4ZJf5LC0rvgGbDS120Ubc
rhkaWiQNk6o1EA98QcOb8P35ZpvyVXfGM+cIiRCWRoqtik/9aLpE/lRXRrqM1MrbtjoJc9LyhhUD
vuKUEcm4pBXZYyc/ZDXDQxt5iYVk/pCnYjxmUtlWcN6gMrblJu65j/95vX4VMfP02K+aULaAbH3p
gUwQsx0ZEO0V4Gx/jiShMkNfRW7Ref3arA2IVTBTTh5GK0j26lnv6BFGtU6jUI4/1LAlD9DjdJub
Ng1P0hSY1EvO/YP+zbb663GcZ+rMIw1dncXM98PCfw2Zg9SMq6EiAjIY51tCCaTKwWaxFLFVAS81
K84gAjlRpTX6KtDUOdynA/PecTiZ9Pl+wwCI1kemrZqiA40amMq6ckZx0kx97kJJUibajtlPkGrq
OmVQdfZTw+BAYc3SJmUBnUS+wD6iaat5Gu6XCEnSWEXwNEJnaSDT24gAtsefPyJ7Pmp9ursYLHo2
S0w1vk7dEmaKMtHSOe4AwYceO2fyw7eNNQ+b8sLfk7xIXwQsCodXxSXUyd4IGF7PVeP/CrSh+psc
gH099dWxVkkF7KGy0JYgk1JvzL/yWmQ3BKLlZYb9LFjD6mGYbS8jtpPHSazhbzUrvl/FujBBNQX1
eIQ1XZwdv433RQp5fJwRP03R5leDDNs4wXGJF8tck6a7k7JRr0ZiOE9KWcBLAEsGwzrynoTo+mXN
8H13/7+aahMhX1tETcYEUXjdsgXbvWXDHW39jC2MNxjiMgUKnsWifBHADLU0UJ+9KoMrFWoPDPxO
vYpzbFTTcstUw3mwS3tE6l3633wg4Pi+fiKWrXPPd1AVC/Nzr4Ss0JZ5f1wQTMVkZPKdkzTRkt5/
Ksz2ZhvscOdKOqSmu8iba2jmapPd1Ow6Zzs4W07QzUZHCNLM1Ruu47mjMRfbLBItQ2KcWgHssOhJ
R2GksEQneBvpeuB6fB+Kw+9S/YNh7K17xd0+7PYoXKnQ2xnaXJaG23iHp7F3trNSW9tSXrP1W3QN
dChcz3MHw50MNytcu3bN2lUmNxeuM7kTcxlMeOEWGjGmwvBX1hHHt+2LHdUEOxQH07CrUOBYBETu
7XJvlvtu2nOSTOVcMdUeguQQtiCfD71/TIwDhej6d5XT0SjmyhGsTEdBdsY015ieKMIjIrLKvvkI
7S87NgnEgyarPR8gdbTpH+8nWpYAOI5FtiwGzXzqn4fJ+Dd0rPQxMshtEVkYn4pQubb5LyzD8fH+
gLo4XZCnq23tXnbX/8PYeS3JbWXb9lc69I4+8ObEUT9kAumzvGHxBUGWSHi74Ta+/g6A7JZIdUg3
tAJRTsWsTOQ2a885ZtN9zaYSOJGwrtOkESBC7yd0zZdWIvHxRt13lsAQjochYrF7dKoEJZrRkRUy
wyyFabiChSJdeyNHSH1C74AVnJbiZ9nfxS4WMC0nFGQGr/yYFkQaIFqWxzDvvrIvH3diqLWglrF+
UwjyJ0jmXlfxRuNyPD/izCycJHmqonxfVfJRFNmlU4YKPVIyvZB8G9CDcJ6LMXtTLOUuEdHwtKK6
hvArYW/i72ZB7U/tRVdlC8ibBQ8KS42fpQO1G5mRQhbYFsEx4FfHWMpbKwFGm+2ydqmi3UlzNyg7
1dxNCuq//azsDJL4OkLBlnIwfWeHAiHqVS2C2d1n2YGz9iI70LOjdCag9gAphsTaWNBgORjOwZ1Z
/hzs9Og4hwinrnMgPF5xDlTskhF9TN0DZszJz10coYfSPdTkmaoQdmg1HfD24o6iHAFi8OAJZNgH
Zck22vf5wfP2ylq6vo/D/TAsBQ6pX2uI4aLwPtrp9o4FC4Xch/NvGe06zo0QegRDIwnMm1QPFGD3
HEdZcZlF7VfDvlmrrPYUwNiG32XvxHq1wQUiluTQcRMnFtmKril+kwdnyv5G3KVbfzoHpgWo0gNH
2kUTRzN/0qdXRiSVSHp4RJqrqV4NXAnqUk5zdYlkaq6hek2VK2qDSLsmGskGS9UDJ4m7gvPpluDf
a91eG+0q8xPjRnzt2uvQXmV8VePr1F71+KoABY6vMY7m/pLSVURf0F8kH+dL5fg+MJKSgSLPyBVk
/b3UmsPFM6MtlQ7LaEvJ4vRtwMViamvLaMuYO67FWKsRE7yMuaJYqi8OjLlKuAy43YjyY187pD7u
SwfT3EFNDnlzcKeDPR1ma6kxPk71EVutPh3VtRahunV0uDYnqznVLtA8JttTxoC3VtqfKYQ6ORGI
F6U7D9Gli1DjL9Ui16vJ5b6Ua7nuhXNRe7GILjUVV929DMWV6oprW1yb8VoX12q8lsU1G4OEKITx
moxI0cCrX2OGS5LVhqs7sGu8ejiboWXyZkjMi8BKeqny8ck1LlrM/vnS9pfIXK4dMcx8nC+lOTzs
i+GcR3m2eKblmV4Z8/Lw78mGmYZiymG+YaYhvZMpJwqPTDbf5psR6zzhQf+eb+Z/TzZ/nG/+M9mI
cW+Qnr3ON0w2hUM6yDLZZFBxmv9MNt/mGyYbjSyo+vt8Y/+3+aadT6AMmWwoBSS/sUw5TDZ9dEnX
KcdCnxr9MN/M9TLlWGslM9Kgq+ZeqJ6nXe7Vz4Jnnaeck+BiZUoSne3+zYE1zco/LShoYqp4CHn7
4dJbdSF/WNuSsKaYRaHhMXb2mbqP0kOSHjTWMc1hlAewFJ196IFTJEdXLhXKY+0cSTlw0xMs/kmc
ZnEqw5PQTlUJ9eY8jGdR0mMDlu3n6WUecWBfqDq9tCkqwosrlmqi66xfqLq59tFSLf6rtYaG9dRS
ci2D8Zb3fHjV16uHMyS8FvUNQ4AC7IF8nPqGUYAS9Q2jQF/fjPVNrVypdq1OuVIDjabFuBIIfmat
UbtSUluGAfQsDAOALox2uebmJVyvoEEpWCmc0NT2PdiA+k06iPkaT1T3RZYigVFl+lhJGtBilPrd
bNWvNapYY7kJlPrCHeDxSvMBRABEd96FdYfiXry19ILZZKlpXBYdw7hUN9JdWkrY1ym74S4YspvK
vhb2tctuUt6K2U1mX8vsJrGvkU3uzlL3SMJc62qvpaQ3IsTjuNWGq25d5+E6rSWtq+FwdnLt8+81
OReqya/2dOmcC5JBHdVgtVRcXWR4psbwnENq0s5he3bbs5OcLSJtrZNBi4vO1lqgKmblSEJ0hh3d
OFr9MaeP+cohPbVuQA8zyz4w0P2hJkKWDYOxN4098oO/3rb8F/ojinDsN7qDiY/zm58dV5M6D1aq
I/VlFab4cP2P8ADVS9odSRejYuznOfuFY7VAmpeCLhUVS03hfg73hbGvjH08LgWFXwHEn+wzovbU
pZAJt+VONjvAMApmiJ2JEDj8XiLf0wNQZwLs9nLeO/a+SQDgLVUkh5L0TwsdxiGJESktFdffCykM
xXDdWUc7PgFqLs3Uw5mgkDKsN4SXlNqRquEXdMesOyYdOt1DnB8T/hwEb+QCdYdaO0gW9flhDPeU
DPc5i2tjH/GHVEuF8Z7MQEqoOwueT7cjJjEJMtZBoIf4Q/izjB1c5W/Viz01sxznL5o1UJ7u6D0R
Uh67f3t+xZ7yv4xGHPqh5wYThT/+p8Vxo9mDqdhtu7UA+nOWRpiNvh3IjY18IkAoo/EjNE5YTUYY
wP6Am5j+WxQYUQCaYSR5XASygEKzlGYGkwgMcylrLYe9oRlkSlCsVSkBhcGTMvJdz9igBA6R60pA
ybVaK+gsNuHBYC018WkXwCkaumCECooukeRwOI9lELOsIpfQ9dMkIO2EYpdOTeJ7DYlPEfMHa0b3
to26BQvtDFsNAsVaUe7H0VJgVJXadzO/U5dq16oV32Q7mgWlwrdwbC81NwGMqYlOkh70YyDGgJY7
Jd2A1OKaLxI77QZiLQ1saIKQIlh0AG5A0SSkkrUiLPDaUsZamgZEeLNEkgUE3E71UnoaDIhB0kCm
gef5judXpm9JvzB9YnoM6Qt27JWfpEulOPpCLHTbgiimYQvSWO+2OZgKuYW3EB5AnGjOduJ1XXTd
vtn48J5QsKUj3nSfhCtSiHWCA2EpRcFULDWvBdRUiqB8yZB0CgibgS6gXQeGDGiX5LyCkqcoiKwg
WSuzAqrgJePltpZq1irnQFjk2ge9FYhuqW4OEDcT06utJYHUgn5P4Kf4SRKQ24StkdImn933KCC9
+l3pD6xTaFYBQ/ZgrG0Jm2nV5QpZPAYLp29LBz2AH0W+R8cg88PaT4elhOo3qm9YS1UK3+K29J0M
J10geUHH5TpSetCOQb9ecf0InUdCBCiPainABRQdVjgvkj6rG5DCRaX8ZLJztYDENSwHphZ4TqAN
gUMO4BComBBqMOfBWC/VrzWngev5ZI4iCSxNPzd9U/q69LvObzs/o+nP68qrG2Ka3mosRjfQ5nt1
C9rrr0fwVf/0Y+MJYh0SGPiGhkfTVf9xk1zLOi+cqm22U6jDtDDV+BHSU/wYtkYwjGNxwEkQ39iK
qwZocVmeCM34oDj3EXKEMKRlDw/jHqZutXdV1t+WzeJmiDjbIGoOqWZ8+/slR2q8dZwPnvMh6z8A
l1KcD3P0oek/aNEHY61qfiUfd43IfVXyV9t86edXo31hx02F5ovDx+EzFctn75TH96l8FvlzLp/7
/NkxnyghOOZ8iqOnNHpy50c87Vb56KzlOkQ2LZWOD4Z5L7IHy7yvjENekoRdV4WyixPbfcykMkOJ
Cr+kdlI+9/18aImevkOqgUSo78DpAbp/+OsXYlVp/vRC0KRA+6LRiUOu9lMPebL1MFPbmReicRmP
1TG6qRwhj1FxoibvWLDP8ZhHl2J+/VYR8cUeMuWlmGIp5tcwX67Mr5SJY+6GSVYZvs+wqLYSZ8cM
S5nd9xmWSTbNlnmW+TWevs+vQ7hjfu3W+ja/MsVWrJGTQz8djHqZXKncOqRUfYzWKTaMvk+ui29h
Ok4JrlRCE4mdcuLLeqmUoySOuumRQ7lSue3juPybHe1/OaJBzgXL24OMYaIq+enZVAdBjm24aElK
59as8XmvF5nLzVTlCIiqEdnnJPUXtQZ1BntJOzdN+galZvSdCdvlyHoTcA2ii1Ipt6LM0g+SnCXf
VVhH5KA5VbPbt7qBsTOMyM6roB3HVaHe9/nMwtbLzoUF12v9kuDTjUPE61YmscdBsiuuYPU0XI2J
+yinydp0tDXzMH2ptBHXclv+8YLZE9/frM+NtsEcxKre7LfIsKNT2ynuk9sXzSYfWkZkQgp9UpwP
lqiL5xbN698MF/+lUUAHapHcqqjldBrVPw4XnTModmEJYA8RGpOkAxcQzhxxuSRAfChV7X2ekTHV
SmpxCKmojymy1Rz1dwCSQ2EZ7O0TN47QZ91TWsGbjzDkgX7S+fdLt3zKcQ3gSc7g9kaYPOaV5nzU
MnRAlUKabTf23j1Ery9j7V4j69nLX0L54uQvafQar9V0r4aN32MpMRKhuy+qD1lFZPebTN8M7cMw
vXVrtdMb9vPcI0NAVDfOULWPwvLu/vrdjbz/5/UWhxke9yIyJ/SfWDd+fOLGhthMS9LgH1TltrXj
YUeSNkBdSxvfXIJfyMZFVp4NGjraKUc14IDx0YZTn961tQutvCVKWDOrAAE5mQ2dBk1dYl+Ik/iz
4Yrork4jfRupDYKd3iHNrUTa3qpIRi3Ludi6Mb1Zo2FvEENu6obnI3ZYEhAi1z1EjvLRQ8+E5J0N
fKoXHSGL1peQo5DtbKPfVQhRyTRxY9odhk2jxldctcbBCgvtoS3Cx7lLjddel4dCKdV3zf3sqg6q
cneWZN1y6apGXorcdshY1gsi7cntkVnyzLQRP3vRfZcUOawB8nz1LIXd0Ja3Xs+cVxK0uB3sHu2E
ZY9XNZmKC6BINFfFFyL+pidRJM0eEEd9BHlWHUxXie40HGkbRKWgjU3O4cYsPht9Pb9XZvVxQOjN
Ezh2KLNiGo69EPt2OUDy46He9gpvpG2al8Q84ajpa/nRTsaKNSr9xInJm3f4Cg1YL7amp5tshDTz
d7fKz3cKB8r0CNhSgdYihW7psv6hT8Av7+vRa/stR1nktIfKizmMX+MZzS/h1v01Se4qorb2mWeP
27qHLfrXD+DP57BQvQAS8BC4WXF9LrfyHx5ARN6c0Dhw3hpJyBI0sk4dHJ2N04kQdQgry9KCR5XW
2JIbPHyuM/pJDy0CXnzjj3rkD4TqDgxFgdu/FR0HzjnAVBOb9Ri9IwMukAHL+qEnUfuvH/mfOiw8
aIYktjM42BaE948PPAYqPmiI/bbkhEBbtlG2JUW46V3VArFg/AZwU16VnrPC9d/9n/fpf6Mv1d23
WVr86//4/L2qZZtEcffTp//af6luPhVfxP8t/9d/furH/+dfTxVqhuIvf+SavLeVqL52P//UD7+X
f/37o/M/dZ9++CQou6ST9/0XBLFfRJ9362Pg71h+8v/3m//4sv6WJ1l/+fWXdxwL3fLboqQqf/n+
rSUnUVvoS//zx9///ZvLM/HrL0eRfyp/Sz796X/58kl0v/6iaMY/ebFWI5dHhgj//fKP8cv6Ld38
J/QkJhgLNAa8lOUeLau2i3/9xbb/iaaGbzm8T8C9LLenqPr1W/xCuhHqcmIH9ljlTO/fD+6HF/H3
F/Uf5BzfVSQaiF9/WVdcv6/ILBPHJ4F7jNrMdZwbGz+9EVNUc15iCdS6de3ex6Z79aSZXVwakEOc
loFn9Q91nf2W4yE5h7Irb9pZp22BjXaEkn9B1eku3F/nYqmMRFPWPDYu6WVpQYbarOZ/54nRFjXk
Dw9Y01jv4AdcokV052dDh2cTSA91LguyzhhPVj14W2kn59hUX7SmRQKkb7OBPb7jhT00BYszZM++
yTDLgSy20Pdoyt+cCf00lvAcYiuBmw423QR8w4D241tygsiTjYOIA2Ug3iOecV1r7rEh+9NCzEfy
zfCmkE5iLGHsRTQ805LQbjTpvvTCBZRA9KKkc6X3b57dn2vAMWxK6pkFZX4WhW2yZ1LY77YGN+F/
btTv98IPr/2y7fnxqXR4wI6Js4izQ29tn/xhDPQKJevnWrBJROQw28xIvUzbDaCp5s2k+THa+ZOp
0JmwFzpVZI75vUYsealV5d4eSUhAKp5uhrx/As5VPPX618H2LjbK3XJU5vPYig8yof/+1w+bEE7e
GD8+cHDZUM8wR3Gcw3P/803bNx4+a932O25f1AKcCPx+iUqTzv1gH3//klwODtTlwgaEVKT1c4zN
oR/bebL9/QeVSZgX17ZYLBvEtudeN52L1JjO9SpKXj5av7Z+2tUAOhBdOpv1R9Zv9Lk/4lW7bQh2
vqvBtN1q4qSESXrnLZf1y0aOjIqUmM/ToL51oTrfiyFS77tRlLSTCtKl22ybG0MHLMKMtwbRyGer
sL1dwc1+72Wl2HpzlXwsabN7C5MkbrQPcoafAlBJuzGTIjkRsSf2rjd80BKa4pnb6fsRptkWixy+
6+Q/n6tLkrA5aV+brtA4W1SQbyX0HsqZdpiI6tLyp87DvAUAGPdOfREpd4iJTC2IXAgU69ciD/Ze
0tgnCXn+EtoqGNblIwY7dMsTYAx94MGpJUq50jW9E0xNfYN3aEIFpgtga8UIbKHTNwVihVO2XPQK
hFfQRth6vn11IGtjB37ytRFDuamLtAo0NvXVJsWXeV4vFpjhoA2VaDMTOXM2M1P7w2WwFNAW8hsF
PSNRa6soxauRwJhU1LT9qOpPSawpH7pyHg8G3Nvd+mWtSonxHZpXqRrqITW+EImm+v3clS8zTnq8
v/SBpiWwTWnCnFYeUJR5+dTTiSXRxNAeW8vW7ug1XPKIVJOWLNV9RtzRY8T4fq1F+jAUbfe4fqko
8L9DBuCgbfkJpJj47wj60gRxIykg2IdQL6eHMXUR+riNe/z2NbKTb6PRhBjDT8TLJWVrQbM3lP76
P7R5glAonaNjyZq0NXOOyhZW8tTM5rWYxm+fdZzqnwwZvrauipoyi+bqnIdAl2sQpn4b9wQH8Q9b
fd8hlvPMq6LCCZ1N6yY0FbRdfR8H66eR2jHmLt9QFH553Da+4jWgbdIIUcIkmzNisrrerB9Go4J7
hdyONFdEsdESnVNHfeyg6U4J7cyomrbOklXkLZcwBKNHajGkCpyOGwzpZHIuQFvCI+NTnnzsqtQ+
q0NStptWi271PkIIIpGVwia16Oc0rUF+B+R41DYX0YG3xz2bnefR25SKa/qYAa2HwvIukR2Je81t
txpchlPqKeB1E7AgkmjXUw3znWjfEsmE9jJqiQOlz8QO2A7q0S2qd9CgC/sGytUYpdGzVcaEksVq
BxWqc8+QMFIU44UFGDaxyZa38XefZaqD1l0/1KSBSGaKi13kIoqCS/hgKoR3TnV1U1R946ODyPaN
FoNTcIbZxz6ibMzRkccBT9doac+KJQCICPkm8TMMdh5tc1cRl9BqLMTo6rBRkUMjKQXL1jLjb2PP
CG9KS0023eKkJ0HjlnNC55I6NP80snhJ8lAOKCqrLfgK6xFsh37bsGXPwRBDJh4msK+0NScaSFcZ
JVBjyUkpIuOhHl3tAarovhIc4iEvTI4YkIZrXJsAtL2HlPfaS+ZkJWPAcBMpESFVjKi+mE7ZfCd0
Ii1GDYPqmGFwTz24ygTPh7Gnb3LNLrZZlPm6EHj+6y6IUx11cJ34UxUP7MeHi6uwE0tGIApEf057
9GfvRmISBJmrnDeh11EI56XfcNs6zQKVinnaQhwHhdT7uyoMfZAfxjEcijhQMWjTGq2yozdP717R
aHd4SN+8yhYHXRSAMO1uOMZYhQ/fkNDD5Ixnqy9BKaeJhFwPZLtSbKLsE7bGYLWf1OXC+2HLrZrT
xWcg1Lw+fA1j0xfkFzy1jEhNLujoxOotbmT5grXtlb5KQoPaQyW2aOaKbLY5vtZ2k7AFioVCkIEo
uJ9TB66aqX9upIcflRgL2mZgsL10+GwqaLHwpNzx1kie1ksJpyjsiq0Xyouyc8I6uepLvhqbIkLW
5hG8r9DN10ZO81Pqkt47ZfT3xfiYk1mUR30axJO0gDP0zRn49XRXJIl+UCBOKHO710pT3tvjXnEL
7RIujkFT6Q8x8/u4qdWO1zsecIn1eYaWH25fo92EuhVzJDC51wJheQCtb8IDMliHatH5a6OK8CX+
DNhvCvCwVdeq5PA+bcf3sHW2q9RJK8O3FjYAMhyonkOyr0Ux31WjbO/JjiHKZghP0HycjTPOlbWd
pUyAyanFxszH65hOfmO3G2Cu1lmPUGXnVjVu+wXGK5aLrCFPGnWCHsaUt7JybEbK6YaUReXYOGSL
poYJrcpTsVw4uTwgPu03uRnHTzLJNmEEpmzqnXsk8rHkGIAs1rCLU27ZZIMK1FeWv2mQHvmPMxmM
at0SX1Z177mlv8V5DDfGLk1yFpQ5CAm8OYDir7e6gUzRTv3arK1jlUGmVVoRP7hW/3nS65mVjCHP
kLwA819Yt7bnyn1U69y+psL5NIqkQqvXYNnSEWKNXS9QC/SmrxY5p5dOf9f1HIGaRpbCcONfMYzJ
3WsJ2aXN/BJOcAanDuXJPC7nSsOoPYQsJvou+y2LteQ6uJafmJLYnYwV89nRwP3Y8Lx7rcNV0CEM
zWhDpoOEHz67XxNiqu7CiZhDIloS+SFGa7mdXASiedpDfNvJnKX5xgEF4CsaEo9sBLE/T3G1w/YV
nfCPsawt5aZoEs7W4sHxi4Z2qdp0716CzypuX814vmnS0fOJl4Hmp2qoWd5x26fbOJpMn8D06Ax5
6RKXOu+sunU4qIrKQCWnCDhu6BeEU287tzIvHW+IsggZgrjNaDXVkE8JvutM60W6uXJWmvK5MYVD
Brbc9A2giYiIv1KLkMAneROElr2Z4Xre51KhUyoYKtw6xxIgoPsJjPeIQkGCQcF0pvwJXx0KnVhf
cmcjUqRcgwSHKfwaNV6x/5bIEWuvpU0b3JL9Q1KzrqhN7YbNCbykKTc3+A9DAHl2tMmdAad01XBO
0xMesVVKi3NOR1c2hodxudEaEYTN5zHTtspQf5SRsM5GWkGAkuTMxyStbkIdd4ibOuWTF3onCYdm
E2tC3+rO/DVShuzcQvg/15UjN0k2eD5rTLIMWSBZhmPTVAehqon6oVk0ilrs7rSp6o/dwGlQV3sE
sS9vgiECnM3tTRRjfYYwwhQum/c1Hzmyk3ABBeYsGDaNCna5XBaRGD7LkZVrAYVkWw8xYoP51GaF
x/qx5v6rEBh1xCwsQcweg6KfTaF7aRXoGJOdHdZlRbesLRJzhy2UM/+w6emcjWGy6A/vWYW7NxPb
arqNigsGIHDCMvs0xfFnFwGQZ93WI4RBwtiaTS3T8lTHPSeMTQSkQ7WGy6BJcTCS/km2jWSCDS8g
NdrD6lQXtoFRWCn6b+5qzUYm1VSMlWuQneOG06Zqcy1waegR/PDvi5Zi4S2nVAHFrB6tiIgcVSOt
Ke4w6+mkanFKbxsbe+ANlHnGfECmV2xr8nNZDo+fhBztC/iMJ8y0ycFQRXWcHHk3KaVy3wrO/Jzx
oZSVr5aYBfbjOG8a6OBPYTWkoFvjj241TRzDQm2aCh0EphmSxgAq5m50zI9J6B5IrXX39TL+jjgs
tgYk9wQdobxG5txeUKtaNbs51SUbKMFcskU7zNxt3CqsGU3pRE9tZvmNZkYvppK8k5xr7d2oLH1H
knMxmOJD7SmEiEs1ZDXXc35R86ewOQV8v6kUdcQRqonHiqi1KdXi+8rsz67OjZ8AvNj3SvtWt10C
5xAlEBYXLVYKzMnp6zodFf1gXKeGRLNuahb5mHWLDt27js04bGeR2vtWMKkkRepPxfwcTaV915uv
gGm65+/vMXBP96EwU2QHyB4hZiQ3ufCKQMzlVbazCPKyPM2do5+K4k2H+AIu3vxkRJyUJFguozQz
bxwCC9l2YCRegRyKE33sZZHsVS9rzjEzBS+90fljPJbKRk7cMp3Rj+TqZa0PuSnaqWpRPTRa/UHq
kXtWw4e5rydWnyZYtqxJA7LY+20sxuqW6BFn/GJjnPhopd4p1aPLTL/6LVxj5wUB0U2nmDd2SYAJ
fZL4Lul4Lea6EK/C7t4rxaveORKazlFq9hcRZv2lspZT4Imli5dxfLVhzqiuurZpGugk3rQNW5Td
6xrB6ZpXkh7MPUw99xKG8amyp+GYqeEjqAYC+1xroFtRi5LIe1QUybIRVCY7PnNW9tUlfvSEA3nY
jEBPzo6Lqy0yrObgzAJUs+7sS1isBghXO3aVFyXpawJJGXCbOry4PCF31lC6m7gaFPKN7WjryqHk
JbH3nWO7R7PqHtnzJvRv8icXJETjtAUDcuZiTzaGQK/m/AJV68xirAWplrjXxOkcHKAoOkp17PxK
NPE2amj1zxZjMtxAOhElPpC0pYEkQZq/KBYowtmx76K2RJllASwbwp49p5vL3ZCXGnHSA60hI9LP
Mq4/EVZZPkVWewMJXmynKplwSuCvNnNlP2emcUdOlOXrDWRQKBm7YbDbY9nl1Rk3j7etGlQndgHo
YnCs/JBwQtI22gMHRaypc3c3NgapDUzt96PihEFRjtWxwl53ifvCTwQoUdUbZ78iRS0A4dYgMW+z
i/Hx260f6YV9V3RoZ0oDIn4m2vi2NRLt1ESacQSfbR207FkUCEb6Kv/atyZYgOW9CJ3GYx62ttPc
ipOXJg/rCFhlXYJ8gOBpWwckbGpzs2u7tgii2H3hMEPbzIojzh0ue0PBzjcnoUrW3jIews4Pcul+
rPThtKamhEI1roYSnwayi268cuw2huhPtU5YjwABdqtwWzSRBacwtu+IgVJBK/xGyKqLSA5nu91/
bSFfPOhRk29a+PbbBnMyeuzJ2htK1Z8Igdm0ROdsFAJgjhKZ5M4Y6QKposmCZlkPKj3+8yFzz+tF
Qwu9y0LiDFYmRBq6qa81CZmQZmRCG7ZdunRZhyLUVjnUzjJOcWnktDy5oVme9Cx/ykvsWhvFnsct
R3Ktv564qSkCW0NF26i6j0keiYMdadnjGC6dhALMcrsEvFWZWvlmxvBczGQMkWrO/bi4IbOBfzzS
k3PplMo1IiUICrXEbWsrEpaxBWhk08jyZWgeFQ3BVxexE5hNTkuSCui48PBnyDHC8tnmR1KJr7ke
RfdQGpU7rRXzrmj0T7PWveuKpX4mXmNfWhB1isy4ryYnPGiRkgZEo9ePTTMe6y6yYXxUxcE1yvip
i1oW2XNxXhcEIZZPZgFGlRwE3ljmV2s5cZQt0OGIIKM9mxCPsK3udp2sTNpip8aTd/oAZyY0fuNY
3WWjP9VvBoldiTTai5rTXE6H7tx2Mr9UtQ3AWHwaq9zhdzsoqawhPMSVOSC99sYgVExzV4f9w5gX
BUfbKodrbibPqB+eWoEdWyEFk5EZEDeEA/d0t75bwJIQixZO1VHNhoOo9WijxokTjCHwmHWoJG/5
i6gsgkAKNiyZ+VSBlHiyluAkrzlKhZXkt3dm3Z6bSEHV/pRp1sYuiyVXFukR0RrdPjcnqC8x8YwK
IzHL6QTFd2XcT7Wx7YFddhVQhM6KT3qk0zXLqi2TsM1vJprTU2oGGIf1g1kyiBSDDeuxYyEuy089
rS7mf5Nw1loxH3OlHk8tQ420+js1uSiNnl5txUiJ1hpgJ8cQifsO/hgRBzoxWZV6ls9dQxz84KO5
kVsgafKcJrm3Je6lZxyFs9ZVCjsTnNURPJnADbMEy7vOk4m/MNy6YaJ9yEDRpBMHVQhZbga1zQlv
jnrgVCj9SBC/VnUDMFw6uHs60I55vSMgrr3CmijOqk7YzehO2zSq9Du0OOvc32UCsZs2bnQIymXj
hTtgCF9YKLORxIw/0kuZBctmRa1nyBGI6FRFtCzVWSxx2KzesDdlP5uRAQSLCNoJ+U1ku2yngbHL
c/zOxqXXOe3CyOVcL3KEch69NPbdsZjwyCIwUek3Q4HHGAzANbTvxxqlXxmRsorrhvDV7D1re+/O
ltCHKiBujZbOOyflXaTWyqYijBCLIWFoc6Gc6a1/DMEdnwoVn7yphNMB4+d7YdRvVULvy2vb7pSm
xsatapMlYAi3epzkk4OQS7dwFqVxqu7TRpzcGi1HBhV3Y88FkUKDyqCQDJfRULk3md0SkjgR5OlY
u5eM9FhlKsxg8fduwRagind08AbO/l17GybW7OdDScJKxZ77mFn9BZ+RviljgnHZscrb9WJxOHhr
eK88X+rG66vQt7RYXvRlg7zukvs5pPfauwOBHNHAm27gRoOdibgoiwIlslVst4V+tPFjN2IEHedG
yIfi7NFMdfoODSQRM850JDSz526EYRe7RpG1b5sRAsRYlwgTXPOWMHbEtPmsn2ALVqdQDe/SZZbv
C9Qy6FtYpMyApYbBuCnaAfoGp9wHyblVXasYBqvWPUYa64PEiRrE8svizrWfIdpEAB/hFLg6ogfV
EbtkRL6t0PmMc6158LLBr9oyecAT/CLgb27WcUvGROuCmz003O3c1Q5+ujh/0VIz2dOViy4963yx
YDQt8KomgVrG6++LJjXBIVHr1nvHMoJFrBxfkWo9GsNNXvbAsswEdHjoONtI0/pjZPTEO1l2udXI
XSIw0itPTdXSyQTbvTR3jGhE2hINd1naO+B430tLu2Nfbd45DuaomDOn7dTpvDG4L1sCkeMi/c3N
u1elDiFbTAKPzP/j6byWG0eydvtEGQGTcLegN6JESip3gyjXMAnvEsDT/wusOediGNUR3VMSCWbu
/dmGDqjCo72wlwbSFZYXu9MZEBBvhOsRqj7N9PWRTuNeC+l0FHvONB964CWyo0nSbf9bZpAxsTQl
IMJREK81ZJ8DAynIVwxA2lig6En6bhe0H+lAk71PGOsZWHUH1VCde8OLNkaJvkzXXX7B+XyTUYtl
uOrhKdIxQnQ+k5dlDwpJdEFYu5j1ZoaCOVNBkh+8ESutrTfg7eJlkdhyFqvt6SPdmqb270bfGkdD
or+mmPwwGP277dVsH/F/ZdQ9BFvMnv8Xc9r0SZGAktDTZrvLYZZ4QOhYNLaZl/nvCx2gOyMHBEnx
2b14+bkfakwDSfSLn9M/um579Q1/3C++Mm+pgXABhvU1m1rjS7s4zsXRYIxB2W8n8mR30s0y8uyV
DnM7/lnkkYNLxvixRKWPnms5JeXHQsX5NcDYRD4aTieB2CDIZL8l0LpjhzbuxeJUt0UUDJZTdLQ8
GnioRuImNhMeolRF+7x8e84aAw134FjR8uYhQaRsZtqpvDJogvWzBzkhOpGkJQhZ/n3EsV+waQo/
FCijAtXPKI3Tn/NAT0Ppii/eYrunmt5ejnFiS1SJx0IQ20+J3nJwc/9XmxZvtUjXok3jVA6sXUOU
FZuxwhAWO26FWLbswP8XNKq+2120XY3blhVxayhq0MxaURoNt51qtfpxDXx8sqamvh/EYdyIdsGz
hc7YqIHWcmtAA07ukL1MBA0J/C1uRTaLT6Y4Vv8iufVD9WrjEYwxg9zNmJIyClzDyqBjvfO9rbad
Q9L4PGbWwnXZlOnB1g394kGEEG52ik2H126be1i8V5d6OHMgHQe/0iFD+cmdW4VNof+CyGh5NN60
jefcv3bzz8EaPiYys8KynYfTpAwi+AnDPiZkYE4tuVOp3W2hf9JvpBcoIj/c/ABbQwuSnIadVqBf
ppj9sI4U2x8Nt1o5h8XzxC5ZW0oYrpzD37aKO/wri7kdOXb3yQikqe1yBMRhJExrZNI10cmbmGjz
jWZDv8SyfUg5+yeTNCreZvXTJbttV43Il8EOq1AQdf7iAsNs24LWuDkLHsoFZZNUr1I1aaWggn2z
0bSmXicc/ttkRfVdRH4hYlOyS0SP0H2ZstdAgYaXDo0R01JGhwwGNxsz/+5n5oXK8Kno209nSVJy
QxI0dSsBlpqlRhidF2049t2tb2hSjjHPb9xMZzyxC6AbPauhWgrrMDYGuyRpUm9T9W+inKqbuZA8
Ntdme0F+eTIMa9mo1jTvCK5Oopm3QPt5SJamcy2GFuI3vXZsvQvRkZxo6NnI/Pwq0tjY1vFINLwH
eorf08mR9Y1WcCT96jsp/kmoyujeMxa/S5tmyNT3P6zpSyXqmqoACiu7afxD4hWhzlFXbYdg6LZg
QdM5qD8HMca7lgdi77oafwr6jtesk+/oHP8adu6cl2g4JRVxs94Se5QnUdQrY5NJR9Pjocpg2nvY
+Dd5PQCiM4SGTVLqU+p25sm0nT91rNU17sfQ9orsnCXNX2Oy/45VcrfqNMfv5T96lkRynfrlWsXW
1hwcfSM7HsMbBSZjhV0yEJCFQy3fiuVgmOMtqPMvDRAWm0qqz8ZUInFuWn2eDGWcxE323R8q5c3z
OPZzmAgdP0oX2bPTqH3rUpbolGl/TP3o4IHlPlEHc4CDk67glHY00Y6tcWrJrOlGST6WLqfQi6f8
gJYDsUvbxnvRkrMkXJcMmAaxcbvm03rG0YIEQ63vY36gue5HO9H5azsWUv+esnGya+pdQ13gvR1s
K4zRGYTAYf1jyFg9s77aLbY5XSfJJCSKMPYc46doWrDTqr3XoMFhB3S/s/q8OBbw6GczNwISuzHb
jQQVhAXiszexeFHoOst4rEt6BYMmMTdtWxBCXIx4ciRawcorows1B/fIi4HJ5yS6sZXoTSknumXr
XL30Fp/XKi3OesBYt7HGFafa2mQQ42ya2iN0JrCFAcI3kq4Ck3gWevZCwa0uZBDD/g2sXBblOvCg
DUuK8u4ppQ9y8F7RE+VhQjrsxemxyriOh9KgJglQ1vyoefl9LDNciykaDaPguucUuhp6Tl8tq3z1
7Np6aBX8VzsohZs5hRtWOcadCKpN1RY1l0FAdkZFPWBnRHYYx96IZ6//NnW45mQrvgbT6hLxOAYz
kxNQRHgPq3oi9z7dxlkRnYjg/9vLFC686FcIuJOn5yxCWSNH+XPzyCYXIL4zztknnaCvgG7md7fV
YjNY0cQ7Q21Fmekr776HWcLXB0SyzYr9f3VyTN3lUlfhMuK4XQqiJhynZRBpzQLPSHkuZtzuczEa
B6H1O39Js+0HfERet/bWQqmGrlhrATq1tz3W/iJhso/JD3lugG2c2Rtf1QkRDLTcc2gqjLPYK5r4
UPiqPVVGGgGcILCNJkE7UxYvsAL+gOxCt1wB74RL1t8Tt6IiCExr62e42PLeZblVQ/dIoxeuLg+3
bf2eppSnhFadPWy0YOfUb8Rx0WtScp4ldwWVKztzuZeRsX/uTG02V+REaW5ni1Z4rUfnls7Gl7Ko
ys+lQCA8A9jCsY/I98Z76xX2sXWWbKPYMN+eU0s+OXtCBtyLsmZMI5YyjqlBLtRC2AvRDIoaQPh7
lBVBqC3vVDh2RB7dQAgxPdTy69C2+qZ6ImmebdMJSaV1j4/LGq3khqDd54YnYCdJApdSF/yWBHes
ZXbiIS1KV4axsvZxSoRThz4UnUWwmUzS+WKWtoM9xDYfRHLV1RS8JmZOmCDz8AH2VL6m6vsYE0mW
tcMvK4uz7WL13bmw3Oq7SreiHAgEHYmppkLGoUNC5Skte8Il5SzLI1Yk75uzarc3Tk2E4hgzxXhw
clA1Vf8WUL9c1B/9+vf4Cc7mTgXcudEi0Gplw4uUYiZNHM1zspT5qx1VFncOdPo8UDwTTFl2zL0W
KCPimAEib730vbRGwIGpVqHFfEnzshWFxlAVr3k6lyF10R6MqI/Lp6qdY0sLx2uMly+MauKTVtkx
wORVVF9deyxOURa/yXlcjobaR/6sTyJLfjwznrqe68I2/1g0mOzjNSDX5Ox8QQt7HqOR3SKZxYsG
2w+DZFhrJ33nC7n15gbaYL/A0mKyTNTnKFg2m3iYDrwx5GiukpyBj2knx9LYV70BwKCoDyVJ2A17
t59eC3xgUAkJp2KJbsQloc+peJ4iOpy45d1wqqOETK4suywtqDnbbmEoa1u3NUa1er62jTXcDO3h
yosk8X4JUPGSHRcpsofo/Q77lkkMVW1k16RzKGBL9X+jofRjsDFaJnl5UoPVcMYHv30UVu8xwazb
mGonmaBOLlXwIRYoh9jxaJKXgyIhY9a/D09AronilEx4sVrfEFIJtxp2zZh24ZNe6gxvvMTaAHU0
BV5PbGhxjbBejqA4qhEYNNuO6hEwwNBbjIh7jJ42ORDfIeKmOsHR6hNNHaQ0e1XJz6PqMFh5/X68
++kHiSP+2fCGP3M0m+9l4LEXqfEB0Re8CulCa2Z1AXvjiouy4+nqFePNndAOmmBRYVQRLennFuqU
KfCcXb54XWjCUt0mIrrWQK57xacdta149bj/mKjthPQct/1emjz5aW6c6mESb1yjb00ET1lq7FjZ
OvRxuKhQDwXiJBii25x3/T+ZmL4PJC+dbRdHYONVZkj+KviSyVJPFI51oEV9JhBA1GEe8IAIc635
MiQJtgBP+3bI0Xy3uXt7UjpdX4r9kELi9rI/FxhxXlGmIJsaFnubWlROeuhZOpbtwiu4WEu3OPzD
whHs/TetYO+yviBkVMdMVy/Ph2v5p1wiFTsQln1t2oqokQQq+untIXp8vbFE/b1ZcEW7VlHdbD1+
ThN1eHKZ3XMHjliGCqpgsvuXESMAVDag4alviZOaJdyjuwYcx6MqbsEAQuEtSDknDP1n36OJ2ctb
ezOKob16UubEZgP+rsFIfiHCtnEcwApUWRCGGOApnjwQWltDvOrxXXUdYhimlDILoI5M4FmLSrMn
bOmQaem0dnHMzbbdPuEPoemn5RnBomrlzm0OkLi5VQKiww15yx29nXsUhw2U4jWtJcCTEAadYD67
AItsJwx/oyy8klau3Re2kBOtH8SzS/OXnWMfnXI2xagqTwVF5udEd/gpB3kOhMr2SbTkxwnPvG5E
F8a0wZxkSQFTvaBRnAwzAUNJ3K+tF78vzkDNB5DKIU8NZtXZ21eB86lLQYbyGDX7oLf+xAAblF+X
A+3fkJ+tHedooQ1jr31PbDzbKLaLtudb4Y4ViVBxT6tZ8+Z3kzwBZHTHnsN0kw86OHfFan3KlpfG
qT6o+kQ02MgLgMxKpxdsNsMmEyq614s5XgHELzmHyUWPeLF8o/E2EcaFl25WeTgU6h7Z/qVEK7kv
soHQRvtuTv5XjXLja2Im8dlFvgHd73KI+EkQtpnV7mU2FeBhdszHjuSy6MuHVRrlho9GMFkM+RvU
RX8I8kkeJE//BakCP8UgT9KjK8LsKAbUVVPtHBUYGxk0Pe9V/G1wWZQ8ongx3tIQ6NYH+q3P5Rpz
6EyISyD7q5PpzTJsXGQs9Vc6qjJmgqS6Zc27MU7qoT3iSwBK9wjT5I7CbQJQOI4oJoypIOwvMiIX
qp89knMaCF6ntzBtrM9iMBBwG+CS2wzrgO1Gut7aKrXOPVkpWpjJP8gchqzYEcTAacpfjkcQwVkp
Wirt3KvpLvI22iZJSq66RgvTd9GUmGvXKEPJb5JM3AmN++Ktd0YckWQ5LST3mV5+IUqIBCxrHA6C
3ML9nPAZCmkHN1e1X1B5G//WT3sYDAhrvkAtyo9/P1IAyH9sLCymyAL8KrlW3XjIYsx77KGpC2GO
c/kISJNuAIfTLfFE1cXIUDg8R0DHATcqhgR8hhanyjRvTwzWNqNxC63jIl9Z3NOyPm1ZjhAiq+99
u1BR8u25AnaS39Udlb6akavCoIVK9OL66xRNb5WdJKRxrgJwCEsmOOe9L5k9YuBPK8vR5GlA5UkY
D+VFNkkau2BFitcmeienHYGCApNNiRhuWwzmfWCFzGD4MBrjDC4lFX+cYw3Wbr4CLWPCwU65fuYe
XFfhIK6N5r+Wx2kj6gHqvI6tfV6pI4/2fJW2g+AkU281UPbrmIg+rJgF99Hwh5kivj1f4DUwqAve
oE3TRd5hJqKQpjyq53AllZjIntGWDF57p5uDN12ZB8tsxp3KkBE9ZRKuE6UYJ2NB3YAxbxzUeQdD
lKiYV0o143m+xEY8becaDdS8jgOuhy4jy0e+G/Uq90OziPP4PgXLxo0A4sw8R8DGPfsDWBkZ37wp
vDp6ayrrj9Mxq/e+LTYNUCvV4lFzK3CBYREffzr5CDBB6tEZKWF0CbpWhTnc00Gk10WVJVG10VeR
2NYLk68XTn7zO0Kru4+tKtnOxgAuwvG/cYwavRKxgIDSOJ8Xx0ZbrlbsmLXB4e0/Y6M2DzZB+ukS
txf+dRo0vfL3YsC7EZNRXBor/9H1FX5IUx3y1iFBWxvByTGLlAbrOgnzJCM8MqHRzarQNvuKlpXp
Hi0yugA0TZtSWFTkCk8eYQUNUr75Nj4xJ0uBOguzDPZZY/83ifpPDNK485FcULNqutd8ymQ4RQ2B
Kn7dn520eu9IjCRu1p7+DKWZHNDtgJ3NPbwDjQAyTA2pt+wf8WVZX9JV60W638NkxUSAvxggWmn8
tQAn8Mfyhj5Pb1mZWDH8Yd73wK4nChVwhme7JSgzrhHpf53lTE5WUnX7b3nnOS919McsY/dFthwO
1voy2LJakL8nmLdH/9jHkXFoMAWG9molf74IWiPOJO28xmtmc1K5AxMZubhP4WIKNBpKqYMTypF2
b48G8Md6jqatCajUQKTkI6UPIcUC1IGu76Av9cZKWwTY5Yw+UFZ32wchq5P3xGE0T0mqsBx5c9wh
OfYDyXgpYIMp4umLC3qxCXo7uch26MPFtIODPbdkggCNkDOlkU5MNEUuHl28BmQ7LR5gO371CXs2
HWbTOdozFpKaJPkfOe3lKV1jx8mti6MnuGPisfG+DvNXhHa/BKV9KHIseQ9oStgaLRUMRjLOL3mP
cnmean6ujCWZa/6zs1FolFAyJDHMWEyldbAQdiHpc+S90AAQssQWWojiMFqS4rKpnM9LA/Zt1nTt
wpVCzTcaXI3T8U05DJ9rXeFmIlWStmB8pQtoAwdRUF5xBACXkGPMV8IlUcd07kOcv+dLbJ56rHYb
jmK6gRHMIWxJ5rDqtflqaDPsIticxXNeXYfqOBSO00lUXRq2bYsgbKSzd5F2fE5/YPCuThk4Xpg3
H0yZ5gEtDy2+aUH+b4+WYVjISMKyt/CdNZfQs4zoNjQamU6bkJ4zy++Sx/MTSDfZz4rKjshwLkk0
qSttPvluwgq6G6ZM/64d37uOnO6blZfZ1d74V6fDD904wRaaa2L3UxN5aA2Nbj0gB2EWz727CQQ1
EvNMtmzn/KzVSK93JN3vS7kkYJcNKisnerMoxG2d/KdXMlKaLiZ4nVqvsJ3zgzhk0nZLOioH7uFI
pvq9j53/FuHZ7xIhEkoC+V+hPqNg6a+V0hGZFO57D0uUjSu6lPnWa/CS525CRzRkbL4mD+eJG+Hp
+et3xDoYxo4HKHiNMpbcxWeyqRSBZ97ixgejNezTDM6946wMSYZ2P/xF4Jzn4UBL3udnnDREfaeJ
t7dE6yBFn39BHiwIKggXnyYUG2Yw+UcrQ+K4apPJCD6OTA6WaqqbSPxD5wqgd+psCOHzzY2apvQw
RLCH7QSfwR0+7WE8DaSChF518UJav5xeXeRLGyTB3oHdZ9rVjTIfAiFbw72asG5YiHe/D82q3qQ7
7bUPhLin1fBhFwREMdeLQxIT8laRjsiivYmdcv5MnIZaUmehRzapAVj96I6v61MtytzSX18QM5S7
D12AsLAzEZc4uZfEssOim6O1kdK4UQtgbZ4SnBwd1Y3sAvkJU0hhVMokmvXzjf+x8/j6M9LTKqoT
4+kpXJ/7lmZXJu9iJhcwYGPv/y2jo9vpq/sxUjtwTVjar2MPeRhPVDxgGzCv9jQ2hKNQBvI8+E0M
t9R2BtchQZIz+dUt9QlWsysf8/84IznwaUIOeA/pjFsf1G7BOwI7e45daYVDDORuaCPaFzFehwq+
+/Jv9/I5MlS6OCEMZrTNlOAznUz5GmhkCPwdGcuudI9pOb5GrfavhalIdZtJpfZVrnfSiNnOHTW/
PTfhVDUhmMonn1B1KXrr2ErtMABkxp6IbBWOlOzuFrWCs2oIXl1bHIs5RhNR4pLIMwD3PBFT2Cp2
pcA3X54vSPa8vVu74MRRZU6h3U/pBdEZMptJnxuWo0WSzjQmzSv6goR44OBHI1PxKFX8Uc6LPoux
647C5yzQVJ1YiWF9oiPvN5bb/DTASXaZ5YsP6HjjFBQDv0JPgkwu/WJX9NNuLp3qVNrdL2ea1UPS
ibMJhtLYegs5BjXP3LldX8rYb7ZjstQnqtkIVYzj93/Xb/H6FCDnlM5d/oGkJsSViIfxnVAQYNB8
UID7DNaxWKqw6xAEa8cQmydjQ0XHzW6N6Fz6jXlBTU4yVb+QtBa3O9RPGLWp/zjPgxpo59wlcXCQ
qyatRyH2XCt1pQ5piiQ9tkkHe/6pbFRJE41BdlFtIZSZGvCUcqi/RkzzBFX1hFStc+0ynoI2oLDM
Tb/MhvAPYgJ9RPXVb2oHLKWl9oJUOV5sHrLLCrvVcf+Xko55b88DooL//xLT9nFRsZ3uvbRGxLPi
DK1a6ubfH5//jFRCh+TN3GdRE1iEaOEtNeP2VWFmqf1yvrl9vWWLc47ENvxwjV+jMtOf2m3lxaor
I/QacA3bbdj8I/21jsn2iYYaJh0+uVrU5d/GpkZi9IqaX6ueOE05fZDVtKiirdFzz27Ze+ext+Fm
/bHbju2AhZX8WMVhjUhDOOz6nFoe2W/1dPTzZHyJgyUKddMrGBIF4WejbElJpqEGr3zLM7MIByiJ
/3leGBOir3PwgR6FGOPoSAozheqjfcnWF5w4HZZA7ezKos2O5YrPBownp3kVo6bSt/eI8f6YAnAi
iOKdFVkswUn3vc6AzROozdDGRGGU9TXNmGeeqooVHjPcwb6MgbkP5mT4ZLjYFowj33A/hWTyf3gz
eFRiJOXbnBbdq01Hbae3SMXVrS4i4013tfk2ZiZhVAiYO9/yGKGm7GbHfnZ7/kkoegVcbfsnf3jx
bK+5J5GaX6QbHdQc89UFqfH4rFXKe3gebA8qwq+4cUUAP4PHknIQYeL15MWJNfePQdSC4JipJf17
k2c6J76kXLJmEwoWphsrueAL7AA+rQkjDMUb207al1J3nzEL35yRnojUHlMMghAR9+pX78UvsHv7
Ma66twEH8yW1h99DwPcqtWrI+cikX8RDsjyawZ7nL7kNeZPcLBL88jp+jINITzmYxbvO4/Siha7C
KXMLbjM078+ini5H2Fcbbryz11PU7hnpWlKpBh9FYLJOr3Jxi3Mh/FsdLfGLKsB3/2nXjBInlRuQ
l8Q1Uf/yIC/8oo6PNY65TbrieHaQ/GptYnnSArW+GstHkRGfOJrdA9NPcjLTpKFfxUZLMB06VTn3
FJaMLElogDoXwRHd7URKrh+85ZJMhxnBzXZuq1NjRnx65JxfkXkfVjH7e+pnd+H5/t1UWK6fGGsf
ZcZ5yos5zEvF+iDaaEcu+rh5mpsWn64S1MV8JUInbls4TtE9+jJZA7MNgj3W7B9TjA2J9Kwn5ugz
LEj0BoCMzktei/ia2DwUTBsvXhxzv0yMCExdx6eYxwEwCd2G6rQJOdlX+N3lRRfx3xl7DCu3X7zB
P4vdv0vNCSB4ujzC0Ae2+h7XrxIdUBhYNhkhNA7hbvC2qek5bxiDiXfD8ZU3g/3eteEwzHgnXHe0
qdtAxzvit+3tT4UT5WCqwie/dSS7lbNtbMUFDsSklZ0THs/X0fPYysfsas6Wxokp5F5A7+I3mV8c
31WvCjb0yML0q84tGPBAz1jNV0tXamLCJMMf276jP7qsg/W/sDDUrPMgK097V+37xygWHHMAdqS/
6eowYW7kP2P/pSbCgR5aNTXjO7YqlNQpCSptjSmSMuYMVvaSIUq4jLKOOfuDYFNQWxBslGv1l4G9
DzuluTZEpJDyTfclzov40nUmNhOUBLLp6ablJLB3aEd1GDR1/+KvpbDR+kLJXRNS/Ah3rjNy3JKe
xLWqqwlak9FWOpV3fr5Y65+UuWB6W+sQidsiD4asl3M9yAA/LVl1Ttwfk2T+WwFkksGQwqoGKT/E
mr2Ah5GQrCL5lhaO9+bJ3N0x5AXs1gkQaBV/yM6qzqy9rCgI3nbu81FdsWaf0sNysbowAVTa9sk6
+MWxHea+XLZRZxp7hNDEmGaus7MX69A46Rrf5n06DcViXW+8A0pPBCai5OHJiYQ/M06IU1e0E4xh
kSDGQ8AWxJ55nzqOm2DWy7FPaR6Qs0lWXWrvqoYqQNl2AhEnG9+qGwmi8rPPaKxw4sW4gydeY4uk
zPWrjjd0CRUk+0YvkCQ8AfzrQyV+5IaFg85asAJwqmV52OAiesur/UKczVu/JMelo1cmWYdSmqEN
BuNNUcnsJJzy03A6EjoH2Rxxq8+XqUFpin/z4STtQ2g4vqfWtGx794T4QT9aWx+FvVxMTCroEEU4
oRIkCm89ixLSdZz+DXvC726pkwugXLwx5BiQgYnlPE+771Et7hb8KEV53k8uHu/GxvnaIS7elLVx
GlPPeIAPFCFttvPLgHdPI2rikOiJD2OAe0kXfM3cH8upUNk63AAqgqj/nlprn4julDSdOKAAkjuc
R+pYyejhca6Z2K0seg5+2wSok9ttDBFO6B573ione+JupBeRXudUJO4szreypzHadgbOC0zuO4AR
DKZoWI+xrrjRHeyIz+n/+akpNbZbOmnkoc/m+TGvBbRJgInDFTnAxfiRTxUWz0G9IUXGGlcRr+lY
pX2MOPI2fOuW767DYeea1HnR9kfCLs/O0l+MxY+AfJXc+pAAJCL9h2a33ve2h760Acxb3PG6pOLo
V+NyAdn7ndp5daydmRFbdRGFUrLcDBq5iZGTLcwweeBN90IUif0+7gr/PqDxnpgxNRA0y3a7hM/g
vyFxcUujnVG0Q13SsW0fla7+ZBEa735CalVYW9csxw93VhpFGyCcY7rE7bTsjHJwiTJrs/5tXk/g
f6oghOa/89JGpFlZsOiGB8adeP+ZQ5fventqN+QM6n2CkReTS/0dYqE8mVFR7aSlkn05JeVhxvC7
sQc5nw2tfgmRF5jrkh4RW6DfBuyrvmQNkqjZw15R/m63uP9kOXDq6oDAz4gsjG6okI21hbkNbLRR
rgL/KnJMqI3P5d6MBAVlG6/x+GK3bkeXUdmHdZL3V2/mmy0mDEcKIusQj1ocu1Uc2NaZYIgok7NR
Q0rhe/SBcD6UE1s3WJFvCh1ujuLtwJyLeHDNXHimL1ClPR3RIN7ixRze2J3D5wXeVgTEGRQ/YaSu
8X+6uGKxSbzYpprCDpHJdiI6Y+vExzY/l9oqHxifyd30uuTcrCfu4OtLVviE7q3GoWBKs5eZVjQq
tXORZpfAzdLjRFmzX4+YZ1XT7lLSHTb0Ri2IktbUUD/gpPCQK0SJaldYjKm0LwZySMtx8+Tgni+W
QY6E7emVH/3b6Fo+gjmwH/QIfkqxZ553ofL78WElmrI9LoS0JML/n6nJ6RTfJSE/HMfwiWYFAQur
qJ+2DlC5bC3xUURp9zHDSy+V3mtanqHOvWxvM7ZdlYnkuzbm+JDO5JF0ufHF8DvnoL0R6xmo+E14
AdhaJd79Ou3OT/TUsES5FfZUbVLz75DmO0gx/U0g9t3aURvW7UqZcEjsYvyNgDO9YR2UadyMla8y
qX5AYr68BMhikR2N9zEXGIdQfBiUahg/y/GuMRzR2eYWr7pwXBmOEJtcF7tsQHk7FFoSG19lJb8n
XHGtZB+Ktfrr+VK5wf/+ZDp8WbH0X/O+N/DX8xl2uYmqhH8ynX7cTwXim0wO/QVMCmw4M8Z30Skq
09rqOxYRrrU/Vl8iCpX8Fxkjk53QTS3c2boiBN6LCt+B7zO2D7mDiqXzjCta2+5Ri84IzfbP3HTx
S8nt9JLVyNNZUEKri/qHA921nSQpJHyF8VCuB4yNm3GOGVhWw6KxGNarB8U3t6AEPW2A22p0q68F
d+pS4Q7CiMi475Joti2Q81+fL4DA//sTKBlGIr5Iz7TQ52ycwqFvLOWhmWYhP6EP+XTqimbmOf/z
ZGocq/9T2AUdEis/O64vqeUiG8rgzwAG7wlhPCdbt9he11ViyTu6GCJFZ0MTtdt2ZkX1vfxX7Tbf
lLD6s1yzO1Lacc2Kb+Fxte+/WoJDQSaIcXRACji/91MJ9nzxW482oZifbekpkET8FxdWsctXsMrp
MeQ6NQCFEVHoQw/H1yBrj5EELbarXl60gwGib0ME5ZyJkzfeqllTOE5wyebfsenx4xAZEnevnYZi
jAmr6Wfe86D33sj9+p1A0Oxy00FI5FIlEdSEhgAE3/LIyrYdVgrmvpV5LeTjqclEj/j/TuQxWLBe
Ig0n47E+YtqCiCpc8tPpzqiN+udCVXPXTNHdoJsgYN/eZ72RnQqP8KOgM4jcQxKGj4wLE3ghkLij
IG+hbIb04fkf1JlQR4rCdiPIJ1BDMxxaGf+OyOTcueh/tnFnNe8tc90uhtgl4CFDxUYFEoM0XNS/
X7+TwwHREYqKvv9NHPtQM8na0aLfSVVChGAG3h03vzrHft3u/yceWMl8YzxhvPp8Whd9yaAS+/NA
zmkpsaYzW85u0OzruGL0HefT029LGMVx1kGEiZTDt5uTi5uL+7zSQyKtB1SOqHfdHL5niEluJNpD
QRCUJIMhgeIAiSp2rUytIzyVS2mJAMcyLk+6+8nSruy6o1jOPFjq9WWct2gva0pj8Cmxa94xW45X
GrJfUO7hxUK/GTZSq/1SY1e1deFx+60Zw7n7sVR5ST8KweBPvwzGJfNIdcxtXZknBqw2WxXUNHDU
za/nv+GvoTLoSkPDAEJs22mTTz7HOT/SyYZYoq+zQhnUET09S+919sXt+aWuSGsKZ+XYx2wxoZen
fDmU/Q9H2Oqseis+NOMkCVIZBRERvn6lgfR/LzwsxHP3M1JBwh88oyHWJKf7VjKeEG5dBdenm1wp
zxgREfHPXICbKpXsjHUdfaXs+ftYNM0Xw0JcBiJxcP6PuTNbjhvJsu0XocwxOvylH2IeGBFkkOKg
F5ikVGKeZ3x9L4DZNytV1Vl239osDRYhpkgqADiOn7P32igrcUJZzrWdgTL9fGjdZ8+o4LvNK1CD
RGHeawZo/6Ev44H6JL6a4hVg2DrJkXHSlPiiFfYrvxDRL3Jux/INzssrKdG9GHmsVmoeqy4HOb9i
F7w1hZud3CaZtVszoqNn3SLr1yCCunVOy0EEJgITc7wDrqPhPXvF4dR969uarodG4bzSdavfZREG
utkyqdfJOh0FvGdEdUgXmIB3o/fSoGt8IDY4OklM6Z/v6GruosKijQHS44vdtZj+c9Stss6MXYbh
be3VwryI3pZHy9FPBkG1595RvzlqwtkQt9khssyvDJTNN08zynVcA8RC3PhzGYmWWXMtXUjDjZ76
W5IgMwTajEpj5wkTGwYmWkBOy1Qg0UAm2aZ7s1Wjts40IvvpQQgj6U42INR8oOzRR1AAy8ORxvjZ
89VOJ/B04Ow9tN7RqrCnhap0N1rJrMJmzdiHaO7X9MOxqUeezoAhoakUOv5GS4lEapGXGkHyXc6q
a0/kzFtZ4WrL28VcqytmMS+hYGCzrAZ52XB5i6ZdtbE2c86scm7E9Pflq3w//bqMS9vRhYBm5TVw
iW7CKod4lyVlI5nnbbvCpb/H8PfSB3q6s3WMKb499U+dmb/YCH6KyCousVkGW7cOESXU0rjl8UPv
fsfbjcVT2u/40G5iQCEZd2r82h64I7F7mCgbwLAeu5gbxg3g64vhBkiaPlQMOKwQIoG6UzmnRUGF
8IN6e27VA5GQdHAoH5wkwKFFatnGnh9VrthbNpaTQbZ8Hf5yqEYscqN3AH1Jf8AamLeJTsBJScTF
1Zls1lgKsnikAS/9re857wmNGVL+cFVjX5wl7k4Ew0FPbjbqkJNfu/fGoaXhKadbWSZx04tEtR7G
r7Kt1cnth3rXxKZBVpK+t+p0PMZ9quPvquxdZNMcbm33a8k0uG/s+nUkknjjMYM+FF6BAnwK1rRJ
/aM0CgT+s3UJCVpI5BHnIO09TKoyJcOnMNqHaaZuNe4QbNoh7uCOMLZNOjQDys977h/kU8zc4K+Z
+g9hW9WZplK7SzQGoFpe/KQnC0RfcNNFoRfvgT59pX9EFmPNUxPBSb+d0FUCh1jDfWZ7nWOIIhLR
6TyQQOUwbQZpvdbqjY5dg5i5PlR9LpFEDuTnzIflrRlT9w0WXWIXH9dRQdCAMxTpT2AS9Keqstqt
RE4Xabag0+CrZ0WLhSrOfmh7+yaDUD3FRqOecnZ6ymObpFTirYJJM59St0CPbCK5CCfX2Po5G+ya
XT56K6OCm8NVZPt4ZMYxlvsE6T9GoDQ5zPmvu3GC17SXGSk8bUfRLyYTHsRsehszzlCWTtlh0L2R
eyqrV0RtmheUeW/DyECrRHOwEuNwlq3q1sQR7sZ5bajSycVrgvaSqMJ6JVIPa06hJQ/eQ5SNA5JC
Wfo7c9ZWL3K5Rs9X6RSnp0UvX0io6xrCn9ByQmbGIx9aKx4W+fjgU2QGILnNKEh2y1YSUXG0podE
z6ux7jh2k00cAtxiqhU9iKF6wAizcYpifBd59CKEbZ5x16xFgQAZiSPSCoh6nmKuoQ/RLpvNhlo9
pjtVMPZuzWI/RqC4G09VhEenLEuY6sLmzvR1jctU3SEFbcMS81IAAn7CB1OLcYf+8cNHg49FgANd
23lRnsvGtIc2W4U3v7XEXTPwGZhWBW9LCEzYCHjI4mNsqNNpLVB68QzvjXNGA2q9KLd9B5OwHHXj
+lnR0Ct7D1oxu2JgP0/RvvGl+25o8XaIWbfB71wS7ycjBqZA3oRtUQQvmbBWshr7s4GcgzaMC5dp
gLYlS9xDrADnNjb7GzqWmMZq7jERkslDp4LhpuXRsbIZeS5SUT7fuz8F/r6I+2uju8aqTHFeL8W3
suGjSEJsPx3kgTZu87zST1bnS7aGmfFkMQ8vehOevewNxvUajiBGKDsb+vHBC1kRWee0bXvpEjs6
Fr4/YpcMnJchvjlTjq/PSOsvQhPNcWAQigZ1qr+4qIRPNmrFlaPs6oteZF+l4KlnFna1yN/XpquD
FRt5ZMd18BCnOWmXVoEMnJQ9XyF2sDCabwZF49K2SXzA9auv267ODuDWwKAiLqLzwrhQQcbzhXho
3Gxt1niv0tnnZRUCSWacSB7g4aOq/GCfJIpx1zBHyRjRHWk1xKuCRBI1OET2srxtjTo9dKqwz4T4
oYgbDOJq9KC4GmWJizaJo8fRzI6Vb5izBpm8HrzFFufqCvqIFNIkhTZpiXXScDuKRoMjYOS4fJJ6
1XIhPA7cDE+DA4YUfmS7XToMGBjREholdgCA/VHNvKWW83oYe8Fa0m4dmUQgMXa+MWXCbJKiby4P
udTPWDayo9Jj+hJuSMQGCu3NMK8Vy4Hfz3+gYKURXgQa9RYRjsxHTS+pbxmjGDZ623pelVM3qnHh
uQUdx6nnMm8sb5u1GnY9hrV+ig2hKZyVM4PuAztUp1695QyKr8shqMUHBAVMovP9Zvahtq9AhMaj
7Vy6mbZgROx/y5BdqwHdjCYC3UeR8mBLsnyWFehj9Ug//pqnVXmt596vGwCWdZU9L3BMV6cewR9N
/+7qfZ1sN3+yBDFKPOxXAGK+Gp6r71wDdYPpxEQ0sX970FUE/i7IATqZkX4zi6chtSilIda+0iDa
5En9DhmMtjoeYH9ltBlalHLmH3nhF8QhLaORtl0NvvnTH4uWEijNsb5wAIQYRxRaS7W3HExNDIdq
6NgwI1Wa8QTlMhR3Iu7Ysk7pW2bp09Ant8mu8gedV0/LH4XS+2EYs/zA8F+LLG72C/2zBF529jVK
3S71j3+OLrgkToVCgZWM0RuoCOBztO6vYR3tF0m1mEEaA2n3gwmuB2r41kZStEH1KDn3+nBX5rph
X/S9k8nBCwr9IzbN37ym+D2Ls2tb6P6lHhDiIWId3xNwIDgLqVm0/oLkL9kkraQKHFHJaOXAuMVP
yX6GU/We1qQnFI0gbFHCBkzT6KYPRKaZlXlPhGneMUGpjUZBSitnUGD56AXW9LlE5swYImY42dwp
tcupOhqliPfNlA4bIYL20IdYGLhA1DMW7v7JtMd18fkuVc+xhYfaTHFli2p+GxcENGFj2ix/YcqU
e+3H4rJ8MdCZ/KSi/EYAuwcSEPWsSgNU403uzsiwYSYbTSmYnMS4TXHzbSj0rkPswODoj5eeC+VM
0ZFc/jDyiMI0wuLDiz33FOVYCGSQqRNMiGZVKjLjdBxE+zKlFBxRC/WSbbMrsKP1TNVWjjmFAAwC
80Cv3+r7+KqhUb02tazIShZUE5qsoA1FQtDg/Z8ve0J/t9tQJ0vTLRknBElyzUL2UrlAQLd8h+XP
/NAZxSqe8Xmpa5DtjmhvrelAM3BuDShhyxykFLrMh+X9coiSgtmA1R5iUXwfFyBdaFS0efGTjTQN
W8o5WlGw/Zarvp93xu18qFz3HWKFj2yuSQ4o6y/LjsQuFNsSb/rj8LlLSfTmM6rvD2D6H/TnX/jt
v7z9r/8Vw/4Xujswd/77ldT+l//lf/1G/yd57hD1/x8me+bF/5Xn3nxLfqW58xc+ae66+w9bOMQG
uK6gFnFdwNSfMHfnHw7ZuzDZTdvUyb/QwZb/wXK35D+EskklJ53XJK/FIU6kzheWu2n/AwmDEsoR
jgIXpqz/H5b7rxHo2IhMGq+2sCzqP0Nav0QD5HZaThjaMJvlplrF9gdbPEIt/H5YCX9CMZ5x1Unz
xRI7mUnwtSlCk8Rx9rK13lyBRLTtnyuLcLbe/1mXUfCfUh9+zS6g121YTClgpBiO5fwaNx31vqEY
DfKgcrpiFVlGRHnFRikSOs1+tzDWuQGCd4W9fNt59SnIox91lrTPYcmmK0dsxRI055l5o3Wi7UpU
A9/kmBf17/90zv8NGt3+K2Ec+aQivcNATaGbknP3a3JcAviubVhZP6c1uS8/QHQOuEehxAVVi2HU
r57GQgN3BSrgbfKQW1JuMxzq3WSHCN846JBOthO2CE5L9mQnycHqp2Sbt0RuYLA8GKyBNRQe6djI
BkyU84WJBLydoSVRWgO+UuP3ks1TkNBWABZGSYU/PNuwm21vbv0uLIdKsoxI3RPxReKdP3uto+1K
00+DTUrsnSE1RicZrmPRJfmpHuTvONLax0+9eOYiU9Hobj5rEc3GMpl2y/6gaaP2PyDy58v/n4jt
y+epXERR851jQH6Zv/5PqPlJMwq96VkWi0K79S1WeB470NNzbdjFLurG0FPHqPSOzcgDmo7hyxhk
0SHS9WTtRc5I+lb7/vfnWP/Xc0wKFQ9S17GEOd86f/2dSqpivFYjLbfSGh77ShtIr51ei2Fqrn0D
JCsDmpBMzr2Li9+nMgYpO/sZ01y85S3RNH//6xj/cnOwauguVjchHFMX1i9Qe3AuddulEdH0jaCY
b4KAgM6I4ZBepivR5ET5WNMjOBzaiWHvID2z0mYfDhl8Hg/Vu+F2lJEQaU4oxo45lD6379W7FeXY
Acn/9grLOTd4m9aunyabdIoI0GH4eGzRZG71dJT0JYGcZDhjPh82PAP+fcrEv/moyV52uQwg9rMA
yV8+6qyskMkOol3VZfFquTyrKUdmlYP/PZ8ETrWhO2RpOxJ69s3qCbzFsUvbz2wks3ymOH//Uc95
DH/mHswXo6tbJEEbpmsYLEe/XIxq9Bx22rPUQ6UQy4JO32LpRQsWi/TR0mH1D751/Puf+eviTOqZ
5BEgdWO+AxQn+q9XG6ZX+iOmRNOJw1mbRda5WdKo6iysG83YTpxFgguCEJ9H52XdM5JvkP8GCsIw
ebcTP31YWnylpb8bAGqOAUSJVeog7vn733SJM/3nj4ff1OCGMEyeTZY01S9xFtmohxnerHw12uYb
QTnsyAbdvOh691FnSK5WglHanomo+cXKY8I0lXd3+sY7RW37gZxgWme11Z/byXj7VH/aSTxtY3fG
zqXmqWUwe6XuurszdwKjxKkCCnBDYf2qBlFf7dSnOUkzBSsFcv2//8c51q8nX+feIqBvTgUltIOH
9l/PQ9iTGx+bDcOVKlZHehf7vjGrxwQAwbkJPVzIo3zxUiN7rpHYwGL2fGinxU8xpsbT/LWhwFkC
ilY75xL7DBJP4j2DItrWVVM+CtrHLaDE5zh3fraYdB/As8tNoENBAQF1ohuLKsGu3K3S8ndPMaHR
nOhr7/X1S+dCTgaW6SVi+KKEzkTqoRqAoKRyVAerhYUK6xCEPQbJEzP87JmW1JVZoTzUnoHgwOh5
btpMoQNRfiw6g9jBgJTGFy31cpgaMJlKKyZrsc3Ml9S+0M82vyR9DY7WDC55igFtWeMqD1FgNqXT
qtb7+FDUfXdynZ4nU0EFrAzS4djM2M/0DF5wmqhdggKQHqIy34Qot10sw9USu8WqOd0irzgOumMc
ijxSm0UwX7SCHDIDr1bMFn/oOrGbxppQCTb1JO0Nc/hx4F8Q6aLaq0DzC3740bBMTFDhreXJfdR6
178Uxl3pjXlpBQtiWMT0CqsE+LXpWUcX38G2dSwIcF1Ybd2Q7UE3X3wYSXKYaT3pGXH90hiSDQup
FQ+jnzpI9iytODWVZhwsqN44xb3+XIzGu+aY3nlBLKgM6mI5C7oMu1K35VBOg9pqHgXNgHN0E6lh
MxSZ+ElRdspsvEo+uMkmf0qVcM+pw0S+jEs4kx7S0q50s1ejagk180kPMFgByK0yLwGTd242sjIb
gPWdWX60LtJIWFH+Q47CMBK5dobSMXG+eZWPNfK/Nn9qoo+6V+lLbfQtFO55gcGAFaxVKKsnqHfl
wc5roAu2AR+m1N99NxgABFYTImqa5DWkyXVcZMapCZV5lJ3Rk+sLo15jKl3NDDe3WLMTT/YzEfQ5
ya30pjTmvp55NKay+7AsqhZTNUwlRV2eGZ7h4g3H70VuOr+lWUlkgHZZbgTXdv177YNNzONzLZi9
DVzCDfKrjVgKIUuG8qbBP2Fo0sN97/QvkQ/czxj8bJ07CNZtpPaB7z0CaceiyHLVn+LcY6LDznHl
EgaxrfFkLzovJ3ONB0mk4S6zsvhoVC6gnVkpQLHKqjbXcMtfLdHzPmmuZ0KcDJxjGcF115ziNVRo
HduCSKG89EiJFNO7H8xEaVSP+4FBP1KT0MdlZNOaU77N/yY/0HHYZ4ci1Yd+k86HMTDj3VBFzoPv
4Z9DuP68/GwyM5yH1OhKrmG4p1pS96swp93fIoHdoZL5qc88jtiFe4kwBZ6mm9EfnF+hc0MbOP+t
xRuP1suh2dT8xIVOsLGvkajXRzkaReSUbt4gx5srBtMwADhM0nru2MKnej/Rt3Diy4SrYF0ZU7Gz
nDxc491jRZntx10VnGAJpy9xZ6bPA/1fy6eJHXc2FGE+Pb9tn1Xd7hZ3A5YQmt+OkI+ocKPVZHvB
a+bBvWfTP2xNo/2BQBPFUlfVe3Tt8yh3OreZXRHjniHrAiOw9v3EPXoW8byFDllXC54WRVuepd99
QMJvdLc/Sj88WnU1PrZ1hN1JwyXWBdUqqLE8lTlmCBfEu/JEcp1yGBCRhy4uRBN09xtqT2g/h1pD
vGimA87JRrUH74efDM6xCAt5m7XLHglw5yTSvkZd10P5QCbS0S+5xcQI7XphAiUY3J30++CTM9MP
NgZ8n8zD5VWdBv2rPc5RPMdESKy2tFuvuARnVuXMrnSz2sEFWOvbQGboRyYwitJXBfLu+Eshwu7O
3fch7XGEV9dgW8MkAADKIMiUpt6BzEX6bzO3dQGqSSB4myqEQAVQPt11hJ6tDMmDyRy+h7YFGGMG
c5IburVQWx6XbAMa/xDdC6zvzfKAj/0TvSTtxNYIWVpml1sNywZxJ4O6mCArVvWskcOwhOeu6I8i
jH8v06lAWTA25Lfo4VUg4NyAV73HWvcqKIyOftQbJ0hNrC/u4N+tEoBS3xJ768n4O4OiS4HzeJ3b
RbbrzKwgRgOdmwew8FnXsAEOAywTaDAOERc7+7TMEVTKMDWwzPFrqN2Gtr96eftY1Sk3uVEHe2kJ
cA3w18454SPW4pENNL1+WHZcKJ3aFTytNZ3l/rFOrK0eEf9oCLJRYSO4KEbcg6ra+CNOtSuT5gPU
vQylV0eIhGZeF0hLwBN1Ro/nuzbBq2TZZ1QN3hbDb7FRXocrffY8Y5FK145OyLNK1biLTtwQ7WOI
VesRaXezcwVYN4zOe4d29KYkK+aErIvBkItYQzbmvWCftEl84pbHKO/3LfyWtikOgRzm0WL8sBwA
xmG6IINwRS8rADSYkl+riuBBN4uYAJ38jCcuuiSCgA20LWqb2jAlT1kU1A/FfLCFhDgpB5xus17K
9hWkA+hY0S7VqmBTe535JY0K95Ca3u3THahKfR9bqNW6VvlfwHBNikhfpmMrLkN166O6u/ELkg7f
FNMzVONbpXWHLvdXem6o7z3F09qdPyKGBiYxY1P8ENAEfKhiQlnMYIJgm6LWxfMZWiJ4tntcrVOp
4E5HqDHTXmt2hZteerto6XdM/YtbepCOqgRCmk7A+Se4N3AiqOHGcRnRI4uoHirf/oG0JWXiozHJ
aa3nus99sK9j9TRp/hfEL/W6oGl5LxrZb2NMYIfUyQjbRm4JzVZWOk7NgSrPZgxoxvnZmL+tI219
HbVNs2dkrJ2gvSChSUEk1EPIFIRVdj0EXnuOIzd/44bewWtJ714oXqAkpLfKK/RVbtbzahP5T2lo
ch1E5hdM0pC+i/swOPHTJOQzAp10s+wGkAnZwKR8ivW+6PGt8COoYqZNWxDH0hLv9JoSLxuhKw9v
uP6n35iJku4hT9Q2FLz+OK1TJlyfCjcz8+8L9LizQH8xI6L8KZ2rG6ns5k3dC6FeiNSjwD/YStWP
hnnzSVTVaDPB06x53tljui08wNwTnF6QrAO5IF5PrIaF8HSeN061p3H/IXSIrOndjcrf4GNkO4OJ
eECc5pyZNNubMnMiYDOpt1XMravPUOYpGWpaqCGok/bdHBQU8Cx7qeenUR2g0GvwxKvxXokAJ3dI
iLUhknRlW55xbH1O19/vI37JTaSX57BDEhbRDa60mVfO2Xr/1NAghpC2uY7ZXw/DE0JmY58yH7uz
yws2iTZ8NesBMobmnsqSmPPOrePtwplaDn4it41t+U91W31fPvAgNEyY4o59NOCoR8n0H5od8+7y
L3s6RzJpFJJf22DV/rWfZfSlSDwXu3M5JIBG5lG6ARH9UKeyvmDRulqd011jdNjbnKHmf0oG/pcf
r2x6nEyelKk70pW/bCldfECKKXGzigtwcX0RomBSfodUta1QuorqYAWg02Xu+tCeVX2VjBXdfYBG
gEgs9dBJfTq0LoplOjA0+mcqyCJc9aLQ3f/9qbUgZP7yaRkoUF3LYhehHFe6v55cw0rjykJeufrE
55BBMGym3qoeoEBbRxBdrAGMeRlFz6kzjg711h3NI5ly45lhkN1+1ygaXqd2Gla9RNiIisC69sEg
UFURz2xp6JFT/1sjsm1gId/Xp4ehq+A1ZoW7kszHd/6YNtihGIpTOjDsc51ms7yF+P/HF6y613dC
b17bcvJPcaunRyfwjAeLLLBdo1LrJlMWgbCBOq1q4rPzOgHaJN1DD5jxpS9VdBDBWhOmhMEBIl+f
Dzz2xu0goW4qhwoedl15HXPVPRoplrvegr5OlsbXULY/maPNrbBewrcF12SOZJzR/9xNWpNf/jyQ
h0EXehTlHp98czfV1O+aFmPwEUa7zI5WO8ofqtcjJFlAEuMmPnqKWTDDXOtLCfBKxsmIIn3Gt8wb
DltzFaKPiZwoiNwY+gd8hNBOl6s6418U+q16mtCFzYFL7rpA9fbCoAk7pzc+4p0xV1rXlx+qF7AQ
O1YZyEzfFkPBctDMoL6EmLl70j1WIuHe/vPjocr/5pY93MMZvWSTflDmEkrWSE7yLISy3cghxR7d
psOw3wxAfTRF/QJIdHi0orX2w67QSEjDy5/yzh7OBnwaZCxYRHP6eYdlqaNqpxIaLilS6HPRmD8Z
pU6PYxD9iPsiWrUYAG8IwIPPspl64cpOiFo5BPSZ5lihcDliy3KfJnIJr0HUPoGzAz9PaCYpAjyn
PFlVJ1kNB6JWusTSvtadtLDlxpiXxh6VUtm8yEiq18wO3+3BLY4iZ/PMlo/njMIhZkSwDZ2ohKI3
yEvQS66blPh3wa1/1NJwOkQKX/tyupLfFk77svClMeAMEYCeqPUIYxzPrAvwFXDf7ejvglxYzyoq
jJXAQnh1W7FfdhKOl28cSwvWXjvOtgrczDiUcTxEAEkptb4PQxMTyINLBxKJh7hx2ueWVm9hsMRP
VCfTyPNP64zxragwmBJjv9XRdV55QQBTav/oCpNYQ/XxWZCPSrQMFXDMBr0Ft8G2hAE1W4JDnX9G
mHTaSUvlxVTOT+UkszkvxHEbHz/32nFPS71wnfcpHGh2B/rvELXEg4Ma4aiJ9KChmSQFimDefTOo
Hpew0BiE84pNwKz4Cb01zz2foPPUPXfkVu0oA+KrqtxDqxMYYWhTfSY/aNwhPrOfLUOCm41HsJcA
uJ/GcDDf7Kb6kjTheABDYe9tDfQh1Ow3MXjvMtaeVZBOXys0RLCYQyz8sX4KQ5uIR9yjJaXoCwYq
Ki3A4TdklwiER3sDVQYyY2z/FGz/u2wE08mQfa3h+vqpO1hTC+9i5E74OAy1etGqDUC4jSCzg9Et
QRAkjEfUtQEEwTCPAkinwj3YETz5cVLHJaOnZqKB9M+3twxQ0aiaSj85CsdPPPNLetfDVeyMSIVl
lyLHQESHNcmhMkrdXR1hPWKeggQ1KeUqaTuTButh6VKBO0X/lmn+wbJq55QT4LK3rbDjNuQeThBW
Z9+T1N5yHsb3OMUUmSExjuJ5elb1WKokLKHWDZ3tUm60stQPU0qh7RXzzfY/LACBtXevmN7iQ/lW
DFVzd0QGxjyz71WMzbSOW7lqsZW7JMoZ7a6pXYmibDZxN1WJD4J77LK8Cg3jUlqWflo0J8SbGdfc
JCVrEOsp9tW2wRT42E7Sf0yGibLLgNGyvA2ZWLMXzIAxxHlL32jkIdo3L9Z8nQigVis/xaHIfA2w
NQSaAzEo5SOAIm8di/EYVLJ5yU37+1i2mE+BDD2JutmWNpFKojGzTQNc7lhljBJzZClIDQj6w/pj
q+EgMgWuq22ZalXxO5hVsvz8PqQmBB9Q1Kn+2vRb0wqLNyMod0bcutuKXBOUnyHoRDamLx79gqKI
vkTo9F+WgwtV0y/lhV8iuHQSCF3gp6BwwpSS2lBvpq4lxxHD/4gwwGrIDqIzZPnhfmwZf8SwxHFB
BK+DHpTbBlb5pg0hTdgwuDfS6oFnm7oJYlBjNTQ6KPRKZevQ1mnmEAT8hN4sR9/LhnTpVvr5s1Fr
xcUidaEnZP0OZD86BeC8G8AgpyT3g9VoBYQ1KN+/6+Nb5RkWvaHe3xguTUsn8h9oMI/bTLjJ1h1i
UvBw4x7ceEpuBE1tyIo1T5WDHQ4WObe6W+AvnWw2Tzh7iejCtyg1XW5zvyQbjo0RTMhRu3Z+kq0k
xLh1hAjwin67ebDgjmDtY/vrNtO32uxXVafqjwqk9m5y3N+H3I63vi2Kc0Qr0KMl4/ymG6bNYw8v
ijCb/IUhAFKIywIC5yGM8s+zAuiCcfRu2QaUuPR5dtSe0benL4O/jEpHrF0wgDatFaSPZd+BqiOQ
b8k49Jy0/IBXzF1W3kH6pag1IjTkcWOfujj7hLC26Whuwwh0ZIRGcdR090tcJNE2izUIWWn9HYYs
/TCMhwAbasIw+lnPaMXid8gu5amBjqFmbQ9Ppebm0pQrZ92PZrSvUcZH04R1vkYUZdwwMGFlQyGX
r8WQjps+ARs/CNTWNYPd3eJnKGfPsj0bMkEtGZvOBs43GsFzt9zBPfXMioY56n9/BiERwXlZXtGB
nN1WDZKvoDk7YWy9DSlJA20w7mTtkdzlpeoSTI7XHBtA1LtBmuYjfc49YS/dxSD9/KomxPyzwW5U
8bsx9+gpyqajzII3YAsobQ0HrChGaT20oqdwPgNSa+K1D5ew68GcEz0X3ZdDTUCCSZz64/KuKR2L
Nb9+L0UgN7leBdt+jBpnpSik12Nv67vP91mUT7faaL/mPXkFvarfeBh4KGFFo/B/IyCwOu1GPxc4
5/yqLD1tM2RBz8azCvbw8Qg9sE37uXcpC4gVmM7kItnPYwI8jHTw97zL/HUKiMcD2As4wRkAZ4Y4
ZOZ/reFnOSrD4PNZz32UPDQDZAHCMWA8AGX5cyu1PJGd0cfPxBOKDeBSHpQebd9hGO96UqePBnk9
7Bgee9MzZ2Gf9yQ9Tz7q5TMoovDgD5BRxnl1qXSsETgN01PCY+sgfACVDRfJyfBaZO/zh5r1UDz1
whkZaOGYzr2fDb7DVcTdPIzaeJeAN66Qs3afw4RmDnVEePZcO4jvKUnFhjA196BnKEVNvGk7vwJ6
JVVjPw0GanhJnOAxC3R1jLvC39HMWqW5B3wAvPhhooF3tVKCD5NIbXtRztQQLb6YDTAgNUXvWtTV
T81AZIbtUJEKmdnPZpufhIe9qZi64gPM/NdojjNaDkEGiIOQTyxYJvm2UAhgFEP/VPAsektMK+yA
1qV70/W8eNVdb1M2GaraOtk7M0O0By14sEfCMttpUrfSUu4NUBQiE0yPmOpIRZt7nfb8mI3hjVPm
NcQvqFY/LweDhPSDaYwnJ5nGUztcP80+SzR06QFu/nRJtUZRbcIvzPrAurkiWjmAFhEaz26niq+t
jAwqhtTGw6e6etZZdw32leD3oZYtwlXE9E6pgZpN7e8tk7lzpdsWYERSDIxUPHV6glvzboQjYA1y
oUqdltRyqCPjm927OPt9Ix1POZkeyxW3XIBmStvJGLXoGDguK0nOxcT4O4CBaVuHqOUZWmh2eU9d
YnBlV9oIdkmPmJ3qkx6O1+WVWwgM5rmztcuhXC2LwXLAbqxvawmkX5fdt4iQ90vfdv21q9sP1UzJ
M4kda8qb5i6hYcGej28J9kdZxN6J+OXfPudQqN1BPwPJfKQfmG5jcgk38PkU0B2JFt4ofHwM0OWq
zMAG3pFbFdV+90Jvg7wRAyq9yL4hxLDe59Jq3SKSWJsNKUp9JPyz4ZIUMlYeK3g2vJuNcDeJU0w3
qaWExZowO+Cu26Rnefa6C9iYeZVkwzsVHRYdXaxzl+Cc5S0t4bNPItyO7ABzg+JnuHMqITgY5tvk
xxp5fVO8MUukAH5HZGOZNG9ZkIwvHYyzQx+gb5cg1l4Rsjw0IumJt8uoPxAwM/qDrsSqG/vBT6eP
vmDEkl8VNCoGiSZ+4ZCgivk5egZNSiDw3G/74y09pOVt3AbyYIJjK03qXSts5YeqiMhJZahfhwRr
7NR3373GCbcpe71dZMTZY1GlwU61lrle3rqm+RxadnEpBY1xKEElyVtR8NJFPldVhz2yiTPmLUA1
4YrSWDTIMvSteGKLqYLngmi+fYz5sIvaGgb4aN3hklh3PZXv2jhkD8sf1ZNvbzpmW8TlpqRezP+W
CgH4OckIV1ze5q5dMrfWtqPK4KuHNttgq6F/O2lMqic6vKAZt+Bkig/+BezN6KPnNEtwKgyErzSN
88TDdb28CzE7vNTrUmHBaSV5AAGQ0ZuVFERjZOEPNYeZLxdoDYry1E/GlTSes6wN57codbZOE/6E
59jdHXdOmgPCeUbJfBrNPHguRYSIfzqkw/hzjCsY6UuRR/6Ws1aUHayLDTxOwbqwLNz+fxN1Hstx
K9kW/SJEwCXMFKYsi56ixAmCpHSR8D5hvv4tsAdvooi+LVsFZB6z99ob10/NYQOzlpv958rMYBXf
UdTUgSUAmpSbwtmcM8Pcj+s9TrgruzZuCJg5zbt0F+rWcRVtfw+T4VUsFZYlGvCQdl37szt5A7Am
6gHXXk8jD153yGlZm5muIuskJtWVGwNTdfY7TbE8rVpxMmbcoRR0PpG2Jn9xvxg+HWJfuwpI2zRM
yJ6lN5yV2Yc/hQy0uP6Jyrt+qBSf61CTa+Khc/45axF60LWKcownYEY75OP/f7BgKiLw/RTTqHGB
u3x5FhsAQ6/e+nLCOeS7fbiITHtyXH5TAqEOP7vYlHKMm+2Q7aEFG/OpSEIjvujj4Lza8541ZsTE
Fq6SJBSwyPbW/gdx6FXPneHFLIZHcJGsmVQrn7LOJmai6rBRIvB77LLlud9qGYM02JncvBDl/sOQ
Tt3NRl80Welx7Cx12/YIckdW9o6+kuyvseWvsjrb3LG/cUh0/kaq3c9iPkMfWCRrc5tImgUWsELe
Nq3he1y8lKm7BINJrHwFtVsu5yR9z/ZNgjN2xd0iPQ/rBvSP1SmNu2o10nNnJb8X2uSgz+ryUWRz
Q0DY+PDjRnOyEubkwLYe33SEou9JotQ+usCFrqKDHPAzaipXlUYrh3Iediwcgakk19oAUk4JZZ1/
xvMuZgCQewh1trpdz66/HdDIga8Ri//vNg4r6AvVdwcnd907cJ+4SIDGEyNQTYZ6pfbWn2VPll7q
gW7dD+bVTQi/qzFGwjAP0Xfpdz/FKhRB95QQKcXwEa+0mVWw/um1+LxCG1t+gPyOaLjCnyKnWovr
/yYV+uAVT/N++izcR+eGfLe9UUQB25/6mXiJNa+uaeXe2fba3WjdkyczNWoA0HNQM7dnaqFl4Y/Q
w3LRcSbt+FQ1UF75OPvPMs/OxLnXT9mUt2Ftq7e1aKcna2Oj/UPNdHDuMA20H8tiOYGhK2658sGT
msNBqG25Z9n5u955D9qyuU9dUrtPNaBI0gnIrazRb/n7f1cOgwcEOOefn/Xzn/K1ACaTOtw4A56E
xVjofsFTPY/+Q5r44mWwiddMyw5QN1c+m9uUpA6EDT/1U+Y0961BYnTR4m4x+9p6m3XqrWYFwPW/
pt1F769R2rPGnez7/VgMKD45ptytjWC76O+uKf5seVOEwij6e5FOEt1G39wq9jvxxjKeECWmrVOO
FiNpbi6vWQhA0TkkSK2GXQQJrIbo85onTumYBGtuv5BfoqJZFVFVUpX+SAqkGuWJEKKPZLD687o6
GWlhVnLumHeFScngRYxkJmFC+/5hECe1Bs4pqx9HlliXpe/mWz+zTmIKfOCT/axLwwjyoYRpsINK
xrZ9+PEeazpsstkg2VH4FMMo7NZ7ndUwt1GVXih7EIo40xPd0X+yaIDisOQ6mmb7DXWSSAj8rbBT
3MBtDfll1+tTk3I3FpLID2rPsE5cdDIFisu65P0wRM91kjHiZXLnEzK90+aZaicOg5fPZoKrX7NQ
CCuVXjBrMDMXX8pZsWOCz7TnjMmezC7d6Dx47SphmVWHZE3UyfcJEd59ejWWAoyC7NCJSc0jyNq/
WRYVPp5W7PQhwdjRZuk5SoyCEMe5fiQKi5p6jBxO7XYgeqchNbCiuw+VaEW8aRu0Sx8Nks1Nkcz+
+qLWWVL/IaUQZltjWmhJJkuIz7TIigLKihgkYyIlSwLjSIM6YC2iScs+8RaTp5WIp54kU9RSrkMw
rFtw26HqbaT5h5JUKdp9SFr9FRYmQgHv2TuPFUS+cdR+s88g3MczSfCt9HOaFKFGn8qq3h8jdOMH
x9f2QDPwcRrMpY6acpkVqzZrvCRm3cRzll+GkhyapS7/Gi311Va89TrDYYsBMIGb0DGk8S3njvWg
aZ7EIvaHskvioiVawyFAZiLkuIMX88i4KTS38c2e7d+gUT+yJay0HGyZVQ/oUAmUH9X3kPwjPOop
yabv1Jqhy411RzOZRTw5Ff7cB0dPmkNSag0TYL8+j9uuw0g0/0AD/Y9UJ3zaedSt8gRX98KcpL6v
Mi8oy9/jvJBCmzEgAROBPWwpcCClqLA3bf2v0Oz2igUVpzFAZTMvaGN6fbk62vOWwwNWBpqnGsg7
56zXgeHBoTnsproxK0gdTKdnlK7TjVgdL9YL9PRLz5JlIYqbq75KrgNmuyO7ihmLVPa2z9nvnKqA
6MiWIGUM5FnOtdYkyxcPEmvrM+dVvo5zJOsZ8s9Eipk8Z2UG2KvzmREqThl9Nv0jYm3DKkxYlc+L
V8F3seSTyuz+uOjfje19w6wnmsSiVlKyyWIYRwwcsY9CvT24OvGFiYvS2lqALmrOleBg/gbPPRS2
SOu1z1wnF68CDVUl7mfjVHbEvA2ENGZwfaLgmof1r09MYowqDWrkxuWywJg9ySEfAbewI3dT0hAz
uF1y9dwLCN5N+KTm+jLoN7c4Q69/K8t6hAJNFQulqMY/2vqIbGoz8YON+V1azXfaZsCFKdd/OIWI
EWLeiMYkTE3BcFPb0FgkxCJMXMaOsOdbfU61Bcy9VssDjw0RXkJNjwl+N0/uW/UKvaNCzufKtCUZ
OvMjPTdkkGoFQPHGeUHxU975eX0E6Ixzjp2SaSKnmjaSRDK/1kODUiYa0QiQCgRXCXs86QLrWLOI
X4fi3NWCoxM8mdFpLytpazMpbxn5qANBoWghRUsOefk88g9m4cnJYBIRHTCPPGn29KA3/nSxqnML
Bx3fX4AMfEAZBoJNkNXt/W2MtGI2t3AG6VUXbx2f2OzY68FgMrXp4q/ANQrqdh6ClXEmJ5XFiNFR
OGPx3ccavscicV+oADvShtvvxnGKqJzJ0zad/tGYfuGQkqEsSLAbtfK+cPwPT593qVH2OFVGju4h
4evU2KQY5eN23xi+HUBuLNknMXvdqr8AD7aD7T3XrSwCe5PVCbs30R/crCxKhqm7IpwLS8cNVzLO
z9VC1IKo6MiVraN5yEkoHtMXDUUcPN/81zqMIlCpXZ57p8sOPSuOeOrdd5QD7oPgO98waM87b4Rv
vD46bf5fu6gydp2MQKduOVCV+ZjTkRLnHWBh2R2R2OL4y3XObxhgV2ty75zCepFJw6jKYErREtLh
5NUE/nSA7zNlVmTJyUJi/8XQ57aVTXNwJVRGM53Sq06JwcXQnjQPdYFIqEFrORxrEMrO5j/D9NvO
+nxZM72/IYDuAoafD5xZ8Az4gkxzMwJ9m/+aiFLo2QZiJBfzX8lSOsoLjH6NVt9MgTGYoTR+TYkB
LG2yiuyKxYnH7otEqmbvfZjikXMTQArwAttbuwCbXxnOkoUNrWnFXqSuAuwmENKYcjVsg2AToaJt
XcI8TDWQ/5QqopMNMJwdiPc4SWYoFF6Hu1NnGpvCPo/cdrwvR14CwsU5SpuDF00b2wNHq4gNK2jq
13kwDiXQ+DbNT71Xu5FKBPtoiIgZIZpJVXV4wglsqbLMuSEC7NL/tGFebslK2Z5yIEXdTPiI1bIP
l4l3qMottjufKI38t04C1tabxpEbEPpSzT4768ddvkgInPNbiPSXEH774HsVJhweHOrlyJA4g5zl
SdfkH53Fb8Au8MuCZxsOKeWrDRdGpo54ytWn4rAi57P/rAzi5CuZgiNgWNNm6rueYVKu1sIdO+1r
D2N7zQj3CHM/i4VXP1frpNHizYqJNQmXA+jIxEmCJetNHIrDL3c3ils4nJbkYSvtNXJKdsqEI8GX
q4l8ZwQP7Woc6zi3/1qKAoMaOYkkdDzDythyFVyyXCRlQN6uhMyj/UM7juI1Me4bL6uJyiI6ue1P
iLlwnqa/+GfjOdeXQ5vTukCwR+DKl0ULN9d9zVeUmRFjOx8f+h+HV/RgYggxkZNyILEyoeZACLsI
jFVqjz1ljYCoWmAHllXYddxv68AkJF3Gc4VhKBzz/EtrAEqTq3q3JP7nNJjLbYVWkvt+D7FtuKsU
B+pQpnCUPkVGEec5RIzV3bfn9u88+S9s98uYjDQU54lErTPr9mNPgI+ZUaeB+giknaO2XcePmQrr
SGZUwVySa3TTQ4t40bBJskfHA7KYtC1hTGlVx6ziCThdCRiQSWXc55uPFrV7bbeUoZAGWtMSj0Yx
A2w2y9cavgwIGT6H1fsczDGWgxdZ+vhXjpKnmi5G6ytOYv8F2bAbjgnSyKUFgVbUGcEwpUklXgAk
KyT71mlyQjmAFvQgNwCspNwXkEOB82xRXgHk12qWlADCzbceUiHovLO3un8VdDN9XlSckIyg9dMc
m+RpBLM3maeZySLKzPEOCXyyMuSDVPI+Tlzk9lrNkefDF8jnwCo77V2oXybUF/B/+tMsSnicvPYe
mTkttIRINtQQqEF/YTjB75uBNlAdeli8W/SpUs2HpZC/DS7cLG8u60qtBc+jpnqPzSJ/blU5BqXQ
WdUj3GsTjSdS65mq6mV7r63nbDCGwG5KpPcJ5yK1n8wIAppM8kOckTRTPGqnjJXp/iLY3OZVZvOM
D/6Tne5K6NI8siX+2GdCZUJWgesFIFijRZkpU+ONhavIsSTM1OKQtGijEwjr3tzd+ir1aXZKiBFl
/l3qlRM0hmag3/QO86w7EfsuM8gd+WRbS3o3mfesJLLDVjPyG8F6rEY1XOiYfOouhSq+dT8TsEAM
MzhMBcS4SCP2O6v7px7PeVk7HSyBb9nGxCZ2qjTgaUGPl8sYuY59GpV6J4U0PzIGp/QqV14aROdI
Dlq8Zv3L6pvlIUuzMOu5vm1f1oFm7Q+LB4973ivq0h+u1MAa/CLeW271PKWt55siEUbvMBkkbWTn
4+takw1puBibLV07lP60h7v4NMa05tuyHAUis0D21oFlG6zl8Si27O8I6e7UGe7R7pRB9haAFXPj
XTIK3SHRdzyjyJ2iNecoaDYHK5wBbdSnQsqvBPHlCZHYIxpAdpNgB5YUxXIuiF8yrQMZG000QkZn
k8DgkzjDSjCI6vUpnOqCwC3UXlsy/tWl/6zD8ySyx0Qm3M9nK+l+Y7RgEGa5Q7T7qEJ/JWkGgbyb
EzKvuSIygB7kDCMKdFbBSrDjyyg4TK3agr9gjR+lX2vPCzu0DF+R437V1eD/0V1ETGNG/MwkRnoX
opeSqhfIgVM3xLmBL8TBYugyU8tYv6RJ4rAkSHq6IAOMD7LvYKmXORhqDPaFdnXGPLkUVuaTVINc
SzAVH0d8Oc4WW4kzBtlipCCbEhmXJWDBtWbCjETJrtRx5iu28BDHdQ+Z35mgVKALvExNVgZeD6kJ
U99j4yIz6WbnkvlgBcuZtIYGmZ5a3tM9CRvzvYorTlaJHSuu2uXTBzMXdLnfHzP/H4WWPFaL+8jI
P4CTz9oE4h4ZzhVeIs94HDiUjx6bdKbBWtwKdeHjvsnCnUMxEbu+NO9Z2QPusSEayzHeUJ+AlZkl
7twNgVAXeQZafm+y/rYeswsipyG5NPSiSJgYruXMEwlw63Cxwk7oUcmZyKG3XjhUHZ7iWzkXBanj
JbhLnItBXhc7XAF/hmqfpyQgW4ToDZ8BR2YUYWbPFrIPnWeq6D8s6QPv9gvQ1oZH5lfdAVJEvcH4
3vR4HxWegG54rxHCHmhUUNjkDPwwKsQDLGcN/NbJTiayWmhUJw+uNtLUGF3k8ilFNBpMcPp4AKHM
gqM52wnuZxhR93yD20mtHToF/01Q+Z17KNmzm3y5wwRYD0gNG2MRzjo95JDCwW7LRnIWawI1FP/T
Y55wHdkKosv4qyzLjpiAE1w2Hc25No89oCu8g2nYbAvNPnARfA4ro98bdMNrR4pGrBNl89itdwAe
/XCwJd3mWKQcaRg0Ur2G2z3UdWz17b9mrJ+aEXyNS2+Uu/UftH35sc22P6SmO3xmwEhyxwqT/Wsz
B+6MNOWRhYUszC3KaOe4CjkDbX1l9EmMkSvo92HZxGa1R8zap2lq6tuoFnnYLcphVhlX8iY40q/o
D70TCLU1bFxvgyUhy3BYeubYn4VpgKIdGc1yQIxMTZx7QMdzOLb1fE3Bt+X6DOXO8+9ktv6yNrHG
vfZkaPJjda0ntwb+i6OZxNABkCtINhFk1s6TsM1QIDQ5mh6ar87+LkwxP7Wa84a8z7pqm3rR+9+Z
jSDdRXDFwhOJR69YoWsJWb5gRrtMcsVOBMRKWIS2DkkHcabgSLBZ2K/3y6RV96LWmYiu3WUycpc4
YV3Gvm0xI8vf+17aMZUvgJyFrq1DFnLobQpBxOonTOr35SJnRMt0vy7Ip3n5sV9k4miYfJVTyRoU
or5W6cMjmjgEX1XTBMIsLolUbuxXw8ZOe/no6+bF528ezBlKJ2UN514IEcjfZVatcXpqwmHITPYC
46uO++Ie3fWJbWWGvE++ZS0SDGGPJCkYOsY0NKOdbcUT0I8ODyPw8wV8kvPcMI2Ou/lrQxIbywqa
TFXX16EDJjJN24OJZVv4glrY7p9Z/0Cb94ZAtARqqd7LeKTmt6xvndjVljFejLI+YMeLdKPiYnHh
O64FqofOTCKm5i8r0KZrOX7mbeHeGURN1QkprslyHhZkg3AJu5hZwP0mAfO0Ir04k4nSqiaX3mnJ
S7LJeqemDea8+9NOwy+7Lw9rafJ27DGH3tA/uGmjUR6sZ87U9jhk0+9ESePUaMUXi9z0wozZCqwU
maWabWRzphZvEEJeJte5ILPFg+3rMtjca4bpbqrHy2Srb1Hm/6bS4o3xJxqGBVBiia4/G179uiHB
dLHL2C/1f+VsPjPmrSO6uYVeyn2At/3lqGo6VF06hkeSVjrmHN0SjZizASxtYTczydjsXF3EVLw1
4C1RHDYdwbPM+fNeS4hcm3gFkFXpWXlsnWyEdbWe1p3DQ+EkTmPtP+YSDNY+tnJctRzMVIg4X0YR
ui66JJGjXCBa5iiFRTwfNaFN5shNr6aT5QmL1A5m4Yli1EQDuqdgTnnUt25zTJaV2PucQU/XQjlV
W3M2R/M3srqJ+Q/xx4b1nSk43Vb2srpELbr58gt539/WlvwagWbJZk6SjQjyHfMZI+mtdQ206Ftl
gEXckH+u/nq/9q95d28NfLETSpZQlnxHIjOZUsPaCqz5a9mG+5HNWlDMyOyhRBVBjagWpBIOVmwH
wAPX08hyN+iN8SlBHkH57EUCRkvIULithX7V3frT7Ms7ty1tRLzGbVLiv0ESHUuE5oMzdT5DzaCW
TOPqBDId9j3GdWzicK98LNVdN6BCpKdUPf2tHBh8uTQdsuhqpkEJcfDreEw3NprABe+EW95m9Ur+
thbNswaGNmG/JiqRBVwJf5w+lzdRIfgwppKCgvcTrwVU+Lj1couDAwHZ1Gv/Vsv8paRmHui/T4az
cCe3LHgNk07C4k9HXnOjh0wQEvOM8Fh/yAR2bcmbX6E0b865yXCv67Tpkrf7YDZgL8RsCNrnnW6s
n5Pe6pfJqz8ZxugYW5gW18baP8n6Hkndm/B169T0+YdpNXjnpuVLwWsKmf/yFgzTr6nWnDsvP1q8
hjn+urheJo/p8UYS4WiiO5HvTBqJqyLrMkgyvCA94/kjQID/5No9bqxhO2MpromOGmEq3JbvUbu6
eqfetbI/6a2dhLOm6tixM16XinBGYT6js9JCbUo/Z322T2adgq3kfg1rLEZs93QG2sDNu1J/KgTh
vUMBCNFfy48MF5KJa0atdC7KIrYvAbCQuzyLXW085lNdIsqsp3i1hps2yodJa76JvUSh4VFFegKN
YLX+nROdHNuKK3RlpfUu3TF/6IKaZUxq9uYxEX7FoCknZw2fVzQJdegHSMm9UufKQjs22oQsuBWQ
vdl6h2yyYukCZt1RKhd0uTQ6DEmm+b3Xhj9Qo4l93iy1ow9DMZfVS0quVqGM5VYbl3bAh7iJ8WDv
2dxc8H+HDZv4JMonL0E11ANUhzmJpcYyi0hsTOiUT3WK2MKJjB70eV8DwoTA966s7Ep2rDoJM6Pg
yzWDM26fdhcqe/QygPQuiqSR7fg16cX96E46n9qk6Of7gplPJ1nV9yRgg1cItyb5JO5RhZh1TQYj
WnYhy+R5bnLtUNku5sS2uR9yY3sm9fuxr/SIBz5/Krz5ZXSZw03rr1VN7UvrYERbpz84GZo7NKW/
nD4agTneljq5VT15Jw3aIqdLXlhv0PiZn9nC/L0Q1Nvqsxsk86nEqO+m38rQaeZNnnGZ0Q2MqR4P
3roEbjYUEBY7tJyKsBEsclyvdLuc1+u/LgGLaObW3YQ6Wyz9h+GvzM6hlUZVjtFdGcnfus+G65zz
SfkbbrWiZ2uQ6XUJWTcp/vcDH3EwsvIhvg6I4VSl342X7zWf/GvVfnkke26H3fnwqDw3yAxqZPJP
CxTrtHOsMmfRn7Z24JsvqmNh0fMjBQSa89VbaPeIQxFMMUkM0x8xLtVh3Zgf+fRvYQgAv1s3bsO0
cpm6UgSIjb8WS/2XVTQ81orotP67pgPCgJnBZ2k7v3OfhrswumC2aB9UaX3U0vLw75PXsAc/iTpl
qsgctl2pAov82OxoVE/PTN4muAJINuJstuXJRGxhbwRkImudyEV3XkEBo4L2aMdTIsUUYGsyIAHf
T8vAHHjWT2TFsC43oC6gCgi2mREiL+lsc8+hp9EiWK6mR1+MKNs7FciFSGSx46G3/o1sG3zD+lpo
LYNNH+IfyOvEjJR1haLG39KzanVGXYiBaLksGTKpYkpPmm7fW3D9FvGK3P2XZaW/bI1DLe/e4aeQ
ZG6qH/DXW6JtXPiQjmNrMtHbewbNfTtdXD3/N8qkvFRN/Uln98vb3IyAB2DPaDmeB9/rjj2D7EwH
nEroMvNJm8GQ+lxthW2CEx0m3Nu8olEy/0kx/uUzNyJowfRIWdp9tGiZzSVJaLaAPDbtcPSXXDyV
Nsx/QiGzCTPV1h5ZKUE1Gbw05i/6IVyWF5bw332Oqz7b220kWqZGzAYanLG94NyZOAf2lYIz9Gem
b3+8liGzMOmLp26N1cKDp9OE6UwDpSBqwnWokTgqS1zQRWffLEFZQDJNieWvHA/0uB/JOuKjHz+y
Ol0g3zHF2wSm7GSH/VLeAR5Ic+/A/pebBpPkMK9kR6kmGkTD1aGIJp41+67IZz7azsyibJCR7TEk
USudlS/tl81X5cUzlvfJk1mcFs2FeVoZdRUijk4xPXedw5Cszg3oOq8lKzKFWCs2DAOl3HDU9bm9
4VRmOzZFm0RN7ZYoyLphI6bD4KwRsnzLFJMT7KQXxBaBo5fs3pYaC6XAkJUQOkMTD33V4VshzA4G
/RD4CoxmseFdx5Zx1nqe+qHhQtIyhgS+5TAIY5EbujN5CxajAmqinQAqbwU+n9hSX6bl27uCrsLx
ZBRR2jCEd9qVTsiQz51jHtnsJgfV4VwYKRkzvTLo6mF4NmTeFGbB5l+8t3IGNoDO27IQNuvKOLP3
wDexySnynZe6t+EPeuUZ3y9UhBDyAfzNVPwjBNj15z8J3YWvu9XZqJwXUzY+UgyDoSrFx5AAIGFZ
0H51tPhr9nvU+znuvLVni8uDmHKc6IriVHnIObR5DcGAxJW0uQB82vTEQN+feBmxccznXY+6dGqY
rM8bQFL0NyvNF8Vn5dr8cZwGbNJUULCXC7F9MhYYSUMqPDq2YbWemIygtHNSGufpvUI+2YikeO6b
8jSLcYqJ6qLyab3zwgCARt6nVMMszJFGqmr50W48lXli/kmFVV38fTa4j1GcfsXZMXdkEuaexYYU
+1ULT3ZUJI2gjAqQoFqR5xYBzW4XufikIz73s1drWWS3KgvlBvd+IDyTTXgw9ZBVRlqpsKmYtDEH
lEtRgsknCmlt+J1cl88AA4ngvBPP2lT/9XvuWG+5r50UaZDOoHxE2ZLlm0P5vHxXSUmeWTW1od2w
zR/sd4QXaDbdqbgxvMnDntSXYKm6hmQjOriROTl5gXVE+Pl3bm1Itz1yiOYV+y2a1on8tNDbt0Yo
BOobOvKos9aOn12Q46qDgaWRTvk/xdPkZ+/zrk+2sZWZWoMJ7og66slP7eTJKS022SUo6cK7GxYt
bHTRXB2h7Ybp7r/Sn7dQ8E+ietiqa+VuQZXWjIR97TMFBANj32EF5asTrkhGzyrbriJNnnUTdIGB
oXtZO436382YBiU7SsKggGgTyDA+RYTuXthrNgHK8WDzi+k8rzjcJTO0PvUQM281qODqa3EAuifQ
8GiE9AH6UBZUWsJcE8tJhdT9uFIDC+rk1ch7vJZEG46KaIgpadlduDxFon9FgHM1nNSJtg0bNUAI
99Rgoea58YikHAa6ujXw8+ap7aQTaTWldjqaH45ZMg999iZNO1DiiAOnXNArCEGTpUeky26HXQLn
rd4b9zHUZEqB3uos1nR+f904ESzYsqGRiuWcZaC91/UfrRwcX4enlu6EXIkFnv96BQDvxJ1aY7un
B1FKQA/iDh5xRV1WoND+0HaEf9WvVufcLMvb7vs9eCH15yJkBnmucgkyTlurkMKEHGHmHuloPU+y
W5B3iOKAMmAMhXvtbLkGKAxjp7bsC95FXoWlSGJvXk62mr/0qUKI2TYNGibngZEj9SYzg6hajChm
n73dQV3eQaEWuRZ8uP3Ie+7k1ml7K2v9Y8YR9JLsFpGl+JJ+WT1gDL/vi28wq4+MKtRd6zBCAgKI
SWopsdgw1EF8c2kAix064drMzOXvvN8QbtZ/ZpAhSGyJX8LCxHzDdP5joSYYeBBQKJbk6IxWGvm9
8abl/q3Iq5thJS0KTl2L0DU/pRh/sjzrr3bFrLTUjV9q1kNvLXbkgvpHyDao7XIGI0461jb8kSJB
kWKhp1b9R12w6Rk4ozeHRzgradJ98FYp79Kp21WNzmYhWGBYPQ1NbHbr6+DpDr0EdUlR0wckbRlK
TAxmJVDjqIFRIgauNBUNLIbtNUkl8CKQE/B55KiDA2qZSHpYduyU8QyKvcOslyE3UEb7nOIgKP/Z
te+GKLk+tKYZo2QzDqImMNEx01ecsyjLy9Lmxo/aTFcxLq8eiOAsHHFIkad6kkWD4e4hKRmGAUCu
LN4OJXEs15VFxyjnJ6PR8AfqFsKR1HcvVvPcw0tyx2Phavkz2osP/yciYOtsvIt6VCuU6bpl7Erg
/C6novIc62At/5UF819zetH3+NeOx3npepoq3UqfCkdn/vBQavl6ZBR3pyN8CQxfa6MMQeyhGp5b
jxRVavSMSDDngpU5OWCaCJLJqE+NIQ54UhygsGnMgobQx0pnAGCtsdjvbmeq1J2n0+0vjhY3Ofgy
F34hesJ50g4ryeKxqZGRIhd3z3aCVc6OdVNfMCB2g+zYxP6Kr4WC84gLbk7h9a3ZJSvHK88bX4/a
yoN7cTV9uHZC/2UwZoT8QVTsTDWo8I7d4WT7RSZBw9VngsknNL43mDf3qnlaRnWbexM5O+VDyxAK
CbC8VYn0o5SuPTdbxhjLw1gDlNF2EwkDfWJ+F4jymjI+1BYa2cvM8D3lFzP5ZqbfEGkwABMxBqqs
ctHUfcrM8bLo7TNASULlZmaeCqL20oyPhkGUe2e1hDwp9w/ldIf65K4r8GyASm7uHBBOtw5pa9Cv
6l5rJ3FJbRtntjPeWrxvBzd/NLVHQ0hoGDpzNmvwTha1U7ARjEnD6OlY3IAliaVd+T08//ATL9vo
sIvNXqaPmHxFgCQDlZ/vxsNu7MtWqiaJKg5pEuHgCw+ctWygjKSJepOkxYeh62F4F4q7q2T3yQTP
7/DsQ4lyrq5maQxiNBog6AhW5zonz6rSoCb590jzhMoSkPp9xbKfocvrjy7UqDm6jFyzj+Dh0KVI
/0qSQR6mKMRZ4DPS+/lpVIfFFRWwF/z4u/fZVacD+MxnHsNtwFGXIX1Gq/aGPAlAD/ibAfMUQ0EY
e3yKVGZZHmOqIp6I1uyVGNO9clFfS01wEznFOnXuE/fW8IQG22TIBrecETm8+P2DsMTMyHVDCoj0
FY4GgvUCWbMzLbci8wiFaI1zj+L1baix2W0teedCc1irY7NMJXQDiZT3Tc45/cCmPytVP/twrB9M
jaTH/Q81CLakgxrUXdLkHjdHgS1TyfpV+Z+omSk8l2aAFsZ/oW7OIjng8ZX8EtD+J6pm1jOdb733
TdqjdTSxXOdQYH++MScjDgti4aNY5vXuR5Iq09IOqRLT24wEAsiplR7wOlbBaowMvtH5PrhGZz9g
Z+/3II4Sq9BKyg+ZoYxAzNwMzU58/y81vLJH+9WhZN5HuVQ6VPM4iwG9Myyd/pe44jLUgFF6+Mn7
/vmByPtTKkfraEz948Yu5WXxj8PC0nnOa+0EleysA2l9blgCh4A82WFq2IKd2r39/PqpRCLgW+4v
seBZTNEhWSQputQ4ihF7/MMMcldNHeZmgWXnJceff60SW3JEoMkfYy6YD1eVv2Hm7ONSFohMf/hG
usKICTwaPy4XNTVpKaKc8deJeupfTV4kSlu0a2hy1mOqwf1MPZHfEe32Og/tjInVH3DYYcQpXEx+
vDwWF9iAaa7vXjkj/9iDrp/FgogKGYj/OoD03212E3CxH3ZsBfo2LqY0oUACVceQpg1a8IWIp4ub
oQ9LZGN+uNqNC75nXZIwGzkfZ/RwmmrE36W0cLr9H3dnspw3kmXpV0nLdSHMHXBMbZ25+OeJM0VJ
3MAoksI8z3j6/gCqMiKUlRGdVZu2XgQtOIn/ALhfv/ec79Dfba3gcUzZlRKMwhsps/cpm/xzMVvw
MODAjZjGCI1oMFwBXtsHdRFeo1JEfRrAK7SmJL7vlbMjoNE7J5P9IBcTZZ2WNxmf1RWq3NzLxB06
rLUtzOpbS/TjrFYI7jI5GMiseOsii3HLEDbTF0KPkXX3t1nQFZ/GjFe2KAbCjLMvtIX7q34GCiZ6
5iGDbW+H3v4qDMUJph2KdN2GeR+tzVqml4Ls7duopMyuiEdcAxI/Y3ev7ypFsbhwYAiHgCTu5Shr
k9TfqQyxFUuPdU6nN42vb0fckhh0ubqQcDzYkAA25HPlT3qebzyvy291Pc7h7qVsSE1nnwtE6AxJ
8amisWOMrQrnoGk+ktl50q3PzhiSKcdbWIWMM/DVL8ShkCiHGyuIriQZ9ZLE7Qi4ALtveEauVl10
JguEVaTapmrEC92m9DQGxgCctvi0AOjsMVRHRiXquvLKib3LviWOlXXAkMl5rKu1l9G8GccA+WMd
KYxhvaRlSoyPmX6t2oHzY9R+TWYEQ48ycUVgXb9LEkBV+OBOsQ32Mic3ZqckwCxfBbDgfTc6mRkl
ccMCfGswL5490MuLijRhWxTRHGxlI/nE17DYEisydpFVoejJuQEPzth3B5S4KcfkWSmowLzX9KqC
GTbje2dTGvZNP5t1QbcFO8/A7dzbmr4VCXGpy1viBTWG9ZiuPD+HN4TB7bWmBe4uIynhGiuIHKyC
7EE/2LWVxyR57E+5MuVqYRlR2LmrrO+zey2q7F1Wo8v79bd9Ib6BO7BvqpaxB4fn5JAYwQtS82OM
7T0c8mqv6EKSGizB5QFLu+YLu9gtzwvOqyzz5j4Ladik2TEU5lMeNDvouMXXSqGwT5YdM01RRjTT
vG4ED0NG6s6cVr4siBgqQV9kyc6qE6QDBccfsJ0cknOHnhUGz57Y1wWfmKfbMu3EZdls81C9mm3Q
QfKI+kszf2gFHihoZZLMjhtGIxc26Xl9/88PqfPV1nNxU/T5fU8vgXqJb5Gs/lr0Kjktn00G4Wtl
37e79rAELxieU+G2bpAjFFwE5qiMey2rt2VTdc9ZQ42LmNC48vM0vKBh4BsdDQ0T0Rp1z1Mjl9yl
8Yupny3CbY+Z3XrryU+jL+Q3MKq1NE4WlSVpSswI26R77TzH+BraJdHYX4bSC98h2qDjkLSoP6hB
dW7mx8B79+eY+cbCAQD990nTYKwhRflKj7ezS1w15eDvZIwKQCE1XBgyDQKBlaSzblhle9Fn3ok5
yqc4TY2rKnz6EeLjJmdEv1/sKiJtqbTdG1JqeRCZfxvVhXmvg7HoY7XtjIBNvy+zK0RldzD7tI0y
fJ6crNU1eTXPPRaQEwZI75Al/rRd0AlkId8Os8ktisbiuESyZaN7PwKpux5JhflEmAJdNjsCeKeR
12bMfjiTHb0ZSkr1iYW7MbXo7KA2v8qHuKD3hqt/qoFbaZ0YgYRJFLU2WNkmqYZ9H/XxHRFYxKIp
OrojO90xGs37oaZUWEU9BADfn/EqyR6JCLQyjxZBWHY3YYVVXpPoDWb7zpSJ88eGXzqdi7KdYRVG
P63hoQwGkUX42z/eHPxSOYdi3ut1DGQiIeyQnCHENFn7KaLpiMptIO08wLGC9re++GqqLmF8tawn
mp8NBy2yFY4VVxw1qpBVyo1yWAB20+hOR/oUHBxaRox2XIbfwBnc2axYBOqNVPhN5RyFiEsyLWzo
KNjOCbuqhqsy+b5UOCn7GsdXuE9639i7OJHx+WN/z2N7vM2d4qlTpkv/ltUoUBgDEXyUWyJb7kni
za8dPVL3EbPXicSotSsU+diTr9OsaY+WWzGtaQwPL8No03scvSMXZbVuXS9ZhxhMNgyPTwJF1U3j
5czFZxsQsyTn7uMhICrU0Pt0xcGw/eIz8agEgaDIX4V1UZy0aGbOonI9WYF68jQv2cuQuSPaAP8A
5e6xQGl/cMkxObDF0ngCZsRrOf8SKNpbyLozhDK/szSMaGnsISxh+cdHjJaKgGsFjaCp2/zRr8QV
EkCLHpDFZxTwaw1n/GPWc7bSIoXNragvkZWVN7jeODNwO7CWjF/weOcf24KNq6rtNA5r2N13dAvk
pcitTa+L6rJwY1qz+IH0yZYN0NCjOVXET9dJj4qZCT/jG5PQLCJAEF6p15qRALfVtpsj7WImQkZj
qLvOL8AWpOYRmc91lATFesHIyC5St34XoHpF6YfW/TtAEe4O/qc3A6J/PTAVlXmzPBRJk73Yd/jW
WFY9bRu0GHNpJ6E+I6jraxswu03r+gYXjvng9p8gHeynJApe/CTv1rGS9CdDy93FgnkK/Jr9AoBt
uzDdEZR1u4QS2DOWUeKPLDFgryZMeyjhfhxZsM8QYom0k+STwT5GOUGXy6pvBtTKpW8fJUokvJQh
KJ75kEUMqr81a8rJ5dxWdLq+RiyBcHw+qSGm8rd1EpJ1CFgT80P4Xfi00tD/74aUkhaNn3HAhYyy
fWYydl6vjlHf4YeyLeSHZTNsO9KgNt3CHZBRcuwJfJw1Z+G2VsTzcm6nMzZ7jSENMNAoh2+1QNSS
xfoaqDSo4MyDcvLxvxrOEPovFelmpflkOEBz3Sg0DygczCdCzJm76tlzVtvxJQNhxWrU5qs2s4yN
RPZ1b2JYOnth+ToovE8Lz3Ks0LEIYqNWeu7YD2NNMl9VfSe3AkuqnvCh0BkTBooVT297hjgdWlqM
fjsnnbPrPe/RhDh0U7H2LLFIyFH50Y6+S94L94PSzetDiY4YJMToHdmm2o1UiMi1qHR6DyXRciQo
HFscZXitTQ0S036Q95mn6KTG5beiHDXG8HA5TAHvrGLLWdbKZdVk9SyyVmckfAajlq85CELH7ykE
nZzGwUdYkwzOiHr9TVOY7cG0YSX1muHCutIPQvrfO9rGu2RMGa4u5OP+ghAlPbjIefaja13Cogkf
0+ZCRV98aVRK/VNZ4SNAEPtj3VFcAPNvNrPVIyQneOfkrlpz29q7yqmzU6Fl3E6W8aDAoZQN3HA7
qF5xZV6kYFYeYuS+6T3nO6YznUacRWiTN93WVvd5ClW7k0NAa8BT3mNODEoXWPsJIcsaZXR7kzfa
gdwlRSgsk1BmRzg9k1Bd6z4HsjTwkGq3oOTmAl5rwLUue4MvHHYLs9lw607Xvj4xSGQl6wkdzrtg
3GclRdVoYXo2Azq+WWYdOwQyF+UOzz6BAGfbnJwza2QMAYaZV8Ia+1CwnnlEjD3WOodUJ1FPLFvR
W5i0dypNHbQh/onJ2rgp6OofxkJW1w6X7SquGJ0NeWtvlt1+HnLTZhsvy2Mem4eMoNFbWZX0piV1
wUKBNbQhOk6NOC6bmTnbpysluI2huutgbGdG6/LVsfS/QtPtroLQ7XlBbGcb+tV9Lnudd9lxT2bS
36lEP5Qz9rss9Lu61zABWB0R1njBnekCsqTdoj5NH0dvnABFUEElHP/MGS4C4YiIuOUShrh4L9si
OnHDoIuaWmp0Ay6tKbrq7tdvxIlnHiDO05Ysg1tvbimMifcduZi5w3D9SnvVIM01NxO4ryFhkjh1
13bqkKnd2i8dchtG46xdZP+C8i481H5zVRFkzskKwS6Q3XRnZNEDfrgG3ozvzGYxlpPaCjZZCyuA
en+kgdxV60wkx2CoYe4T/XTVusiLSicubhufkazOptGsB9LHN7g/v6CtND7HWLbXplF+nxAgHBO0
gexbvsNJLtgsuNjU1Zj+wvI+ThHWSPZHf2+qSl0VWUeZwzQDS4K8UoUXIJcbdiIfxsMSQTuz2m6C
Kr0pvMm/Ak3i7togBkI/HfBi0QOqaA3C+UHJNEfRQNsJZrcCB2tQV0xVIhjTZfnJiseIJpxr32ky
OvHCQKNo8bIuXxq99pMJnWZtphJ+uc0JuXbD57LL9kmafG4ZcZJHaT7HFn3BImLdz+QD2sD+k9kB
iMtbHUrfspDQsr5OG7rCIjetxzgSV2Eg8VxmZkRESJ8e/6Pgnw/pXcpV4JYl9X5qbA0M1rv/EHqQ
2fR/TLZ7dZObWM+15CQFVo1C+U8DGe0FbeaSMmjAXBiCUEVRXX4H/RNO4RG1y4EO9LNwZxVrpQ5l
PULALJ1VYNB76CFDl0b9REAGw8kARx+K8Vv47Q+IKbdYptgOIv2BrLZvhW5tsxzYz5QX2jr2zdu6
aC46dA8a6zwKFR0SDJx+3sGrs810xTjxFdnQJwIVeMlniLOTmUfDjvDK6woRbdzfBy3ha4J9OPKq
B056AIkY5WJZbtyciQGW9AINThU2dELGrYZ/Gg1yTxb8VgbAlcGXSodxY2kwVprIY1ep3PoSpTly
Ss0QoNEdXlOiTw5Z9ScBMMbPRFWoVbarpHRNB9yqbv8EgEUUoromyit0LUybutiivqU8HfLubNhW
d0aTdI841GDK6XefBjBMyQT7ZSbHX+IMq4RNs2RV2oD5PU40iIwYuHPjDEe3Ue7e0UxsfygJTrRi
3nqmMQ9UQ2REdF64C2phfq1smDdOpcGFn7AgBa76s4ijf36KQEktRTXtmrounZ/St3rWzSGNHd7Q
+VA9DUqQY68R1oMDmNF/njUku9NZ1Oy6RA+JANgUXnT+669hZbcfRN+/sJbc5mHW1H/7q/w5aEm6
rsKJZDkmf8ZGWft7LnHAbJlFgQkrUZCI6ViMGOJVlNAzD/QDp7QUKDiiyKAlLWzjGZimTYaFgWOV
b8Tocl/z1/+EqvtPEUDzA7MsyjNlkGqnL9//DTB5ckddy1hzkLum4LwIGM/npgiW1XJGlz7kMnlt
JY16LQvxplYRDSSk7LMcAMmrjWPzj18pS82BSr9lIutCVxZ3l4M5hnfN+PmaDPLMqj3WFsSRzirP
9wuulNQBsiWLDUOaHhBUW+99mp5fG6d4Fa7dPdR4o4/otbIdU+Y092mbCXamRk+SkxbUePpcSqFp
QPBpwr6g4SGv3LJbJ4nZVqimEahNwn0KsgRkLyMdX6unWwin72FtxadycB6W+rlJabAvsWLW83Kc
WEruj6a1qbE00QHC1yKt6yiIo8NyZyzdF+CGNdEe3B6TH3z7COz5wJqG9D3IwdWqO7txv/La3icN
UVe59HryO85ORqi4CEP1iP33ZoF6MDxN7nTni9h+lJIQXRqQBoV89HsO8UnT98cl+GGQ5jd6qgxG
5oZimMW3eTHVR2/OlvecDnlHuRNzAaXPH3J9rNfiI9+jC4wjAklzZZPesC2GhlCwaqBhWtUYgdoQ
MyXyv+FVZd9rw27ee9AHK1iTTMTdNDxjvGtuOvxtK4uTOOzD/DhGZvqZF11hnwtj0dwvTwU4J5MG
Tz9ZOuuFND1jFQaYTULDLM5O4zLk6rzviVc3O2a3+THT2BvAq5T3IhFEp3WmBcDbhlClJKPFIfpa
EjXx3hhkMMc2E7sRt5uK9HxLhmx6VbnVvZWU44saaTKC+3c/ewMTbr9Kh8ceNQytwKy5G3G/DeSM
GESisYdV4xd/ZIFnhhHvxIT2inN3djdismK5NsZn6WS0xYmTMabyEMTCfKi5v3U6s1DYWyYBM1i+
tdF15XZ/MUa3uVK1czYSQJ22f9+m2nBrN8kwN5WaD8Rt07Rqwy0H1Enma3eGqi9IR5CgH5cNE8qd
nCEoc7bYpbQQgRAJjlA5cJ/jPIRyL1/dQhbcrkrQTuvT1QR84ITBh22XN++o6Kdkc+0hrLE/qiq6
XgLWQ+ZzlYsiyhhNtUHEzaUSGDtXbyg7cqfSMXJXryUumk8dzf/rf3zWpLjaJrpcoDZd9xYxgLHq
u8F+cuqWG0N36BdLqgWzrrD/ovaM+rzhQh3v4lr02z7J3y2EHMCEQp/monG/HIZ7gkROHMjA+BO9
haqQKW8lEoVKnsaQPmWbkEnf3jM6lBCB6I9BOUFybc2JUxpyxY/FdaIZtLUFBZ2B72d0AtQ2mn9B
s0xxGfQJNyDjYe5PJHTmZG4RcXafzQIGR6yqWy9ioNdH+luqC+chwNB3KBrFQdp390uHNu08di9X
vpWR+UiYirr2Iz6IPPwMqg9eDL6BUY7i3tM6yFKyhRkiKx9FRxFepji5omk/3FY91AOUJUDVJYMW
x2jqs501I1wJkjPOoTcP/+LpNMwkvUnZP7jIdmm314hv3HUelA7PhOR3PXbOS13pQXcgovqSu317
FJq4aiInvWXXSclVw8clITTtaDD6APSmet2KpLkP/LpbaxY6o0n1d0Pr51fLh3rG4fpEkKDnSfSj
sNLwwcrWaWp1D8MY2YR+IGmTdpVfaymiNIOG556pzPe0tXEfF5p+lM7OJNCD+TZpJ84EcmrZltEA
iWM/OHurY74mNOKOl0efTgLzQZ4els8y5zr23HU075led4xQE+yhLA9Pju6dYDToH43uqfcgJ1bA
pCayj06d3SfQVcmzcqzrxBhoumlC7ioTzMJSWadQG5rWoZqb6xjcwozlwfrcBg2jQ4zT+48C3XG0
vcu7zXwdxZYh0j2MjXM4jyHKwLkTZqROlsJaVrlNdChGxJsaoY4gXSaWLRAOmVFdocWtcCZiux8I
LNy4ozXu2RxhPKr4WuEnXBu++QLeVP8UYWi+Hif7ZcImcq4EroFxyZ/mHrkyJNAQXQC2GEeQC8kc
TGtWoAmjgUZt4hX0uFWVHRozrhEhYKTXa7+4BLFZQwtux0OSDHClceGjQ6B3wHUNRDO34c04CcFU
y6E5JSEnTAztNmqMCTsX9VNhs6ZNVYstbxgyOt3+PjYH7oSywc2HA3TOXDMehDROcGnLfWmbGX5A
4zy2+ficKfJviKOmsziILQZ1+M9d/EKTw9lyUNb2SRE/mb2nb53YBTiIlnhf+ohYs0nTzxwc4Qb1
EFz7SB5CvdQPNR5chUv2Asgm3kM8rXd+UTh3BqfSlV/2rwatDphGstkCfEPznCD48iAe3OnEKu26
JC0vLniQj5EyQpN44zJ4Ar+cvGpjhck4H+iPzn+0BjqxwQIlLm7RftGtHs6ECXeliYzucye+YBu6
/uiL43h0uIrek+Fx7LpH5KTNixZN1+gIs2ISa1Fm1XbBVNFZIFRUhVn9tRlHihFZZ7eVXe/NjEaD
WQjCBafBWhtIUL9YrXE/HqJy8O71Ii3WhQ998TCW1s3yqFqeN631eMUcPt5VJG5fKG7zM5oTnnIv
Xm2VOKfa6N0zTcBNjqF+57Rde+5CmJF2x5jVa1FsWNXsAzNTsMvdBJfUf0SUja0zvVOj0e3JcevW
juvNStEAM1x3aM0w/JaOPR77Wr8bl9MpSmiER/OcUE+6Zp+WfYtIhXBpM/wsjPo4IoDdZr2UZ03R
YOxJqcCQwUQxjVR3kjkUJFH2LxNLIYAAjHw6HqFkPcF0q0fEYqVE3TDPjlUWHBMHphRTuYNYaIQG
0bnrpoJ1Jd2SkL1efU+6+KrRJ/Z5IhxniSKGFkw6awCDaGLmKVkNYeQY6oIjKLdD+kH4xkZIJguV
8K7DHLkJfdQXaD8ZOwp61UGbfdIoVoEuDcHNmDgVfjLFZHcenE84dpknXnpuzNl/ivXUGmO8tO7n
IYm7r/TeApoudvCoz9AyIx8+mYLMIdgatFiw792V1l7TvvtSoATPKEgJoLQZABrtaRJ5f5BNWHwM
haPkCbgiIoUZMAjlETJtJrNTs2DM0zTflOYY3KIvQN5WzaJ51rtjNyNiM3nu4Tusp/mVTPMBw0Wb
QGCbF5N2fmit2+wtmXzWsNCdWhMuSEB/prK1/FE369MS15DC2FtmEdKg4WhNFtQ00gyQLnY9xNx5
Qh3bvrGP4TvslIi/zoqBHVUaU6kKftZCFC9arizRlpc/PkzoP2fJ6sI0pJAocpW0pPw5SzarysJt
hqhESpVvel6D63H+EDu3cc2MqVRjgWKSD7Ys+GDZPz5dvuY3xFEKF+9Fhfn6CsnQyfDJd19rWcKR
wBDwLkzTuPv4UDBSyXtmbctT+LcCwffv+fVL+l7/Ydj3/2954PN7+a/zwE/vVf0+EgCekU0yHt84
cs+/8JEHrum/CI7YHGjVnOOtbJszZv9eN3/7K9/S6aRx1LUtoesoacnE+c9EcPcX3aJBYLsG1m7H
FcThznnSwd/+qtxfpEX/z5HKkUsk+L+TCE7p9bszrqnmNGFzzrg1dWkL25y//5tTt+5XGXxiXCi+
NT1U4uIzAxgzdx0g8Sn0Hh3Gq0kbErbiaqwv0p1pA/HBE/1t1WRP3MBX8fQthKDOKcw5olFc2fiF
wshk9BnelaZ1bWjQg11rhg9/G/0MiRZ9+JxNdHDvgo5WT/UUd+MBnGXdfpd4o8up3JboQvOshfxV
YCtHNftuQI6zaY3n3TeDM1XQcteuBC2MJAy2fv0077PgOfHkrVKcOlLBGvM0dnV0sDJFTQmYxDnq
bbsmDHLd9Ps6CldmDtSIVlfPqTxDGE/yw3p+DgG/OYp2kwCUsND5YExIchwvxLR5VroOY/4W4Adl
vLFarwuTRbEiMXmEitG2m0g2gFTomcG9daS21XlSrkke8/DmD6sqz9Y6nToa/qrfdLOhGwshDDvI
JVBhmWWmBHHeOEyQ7Equa/RazPZNMLW8VZxJKSdMOkUCvhZePXg7fFZBhQtQycXuG8b5NYa0dQtz
ioQhkgbn18/PbxoMNw62J/oXKX/KmJID6n9IfMmmRbcaQbNyRrk1ecWd+CmcDCgVOz1q15rzXDj1
KqOD3ORPPGcvvu3nAJl03dhIuP13NRyH8SlBZo7sc6P1+GwHOIao3c2a6MFZj4ybJvTVquLVI70R
LeAl7JFn1gkUORoqWrH19xLaVQcSuHgezbfCSXBPGeTNCHI3WlRuFFiM+/oQmxiH84KyR+jNOkU9
OPsL5QTVmPgZF3StD5ir9reO0g4gqO/mpztxvUyev8VlhhlHh9XSrIIOh7j2lkyXvH7uw4vb3cfl
3Tw8I9yN4w1ULfqNYbn1ypsCrKPFyC7L3joU43LUN7ZGNJyTrdz+xtCu9fwZjQSlNTeKF2+m+gmD
FR69VZdxJUrQvP675G23IMZDe++5THhfQMmvLYO3k5g5LTRXOKzXCb3/yCBpgO/1cIXmn5vfh5CG
Dt4eFEn3dXajcUda3j2XhAe7mdn8atCRtBtyq/nBljCFrYHIYr5MbJQYYuCCM/0tkSDbjKxbz4nP
+bCfyomaEvEfDpNhBiumGjyKmr3mfn6GMnoPeJdh06Dw8gD5anBs/H0hiKpnuqCb6ybRdiqHAcU9
i0eeAiPZAKdZ14Cwx8YnEZJbIXqvuIjTeq/1sMZ5lmH3LnNmMG9YyHHx+euQiw+s2PxSogFdpcCg
OgqJTACW0nglJm+b28V1EyNtQ7MZqeRSms4TK9oWnvinQhteJTZISGfkowyfjFxRbqmrxlf7ErWo
p+sI0dMNQhjpcgApAA4i5ufxzt8VstgW3PiV/bUvsHVyeRYmthD9PSYCOMYQ7BMDVQwbw4DEVj5J
hBtFSyhM/kYGEPOPLfZ/R8qtmmcsw52tHjjLckCec2d5UP273jS4uihkUxLNEq4p3qWgRsBa7qMI
Md5YQSCwYOxKTOH08BEQ8PhaK74LfIQgpVzP62KXCpY2XG4WdRivEClj3Ctci/aSpYy/9T2ueJsV
E5rnKH4JCFAocqrfzPmGq+tkdtY1PYult+8VDmOpZwx5A5SInIxCGHHztTvfqNwHwnDXQjQIcMkr
hHqBWp/jDegTifZWsoBZMQDgdqNB4hOrupbc1RhMuReTErI8wZzDUzk8VdxEIWupnr6P3IA2wgAe
rOrbdU201ryO4+EE38QKhpWhHBiJedtEI2OOKbxDgm9ksQJmHHBUA3mJTtY4rbSqWWvlTdn6O7fU
d/0AiCENMEATmLRzMmNXh/6uSobXqmZmbev6DvfhqSeKnMlo/cW1tE2LLWw2nAyos2dfCYU2BnGA
LDzWMH1naggNkCuYN8XghUnt+5wcila/ryJenv5m9o+CYtlgrSfPcjuvQTHvcd9A+Pato94nhxlE
nNRgSkl8nDegLMB4yTsXs4ZZMH1YEzH5u2gxcxfUdVgdgX8chGZsBw16UeV+LTghi0Zd2hSNrIrn
S9v/k6b7nGX+a4eb3V+5jnAccCQ2tHVlU2f8dvdv26AxXbRVqzx7l8lNiAPFaVc1u6KXuKv5ev5N
afRfTB/+q78n6e9TudjKMKx5OPGbaiMe5lSvAWtTEBHi+9aLm6l7GvW3IT13iE//+I/JuT//87OT
tqPbrkQALtRPf822qpIUARtxBj7/ZHryD1pxM1/NXjXfRe9zsFKrH2v1QMJNmuWnJJM7S9wbwkeQ
/d+pn/8npfHr8L9e82KsQpTjf/9Xhfhczf/jp+q/L3W6/55vXpqX333CkkS1ete+V+P9e90mzd//
N7/54yf/b7/5o+Z9HIv3v/31NW8zooLv3/0wz35fDlPz/uv6+Zjx51/+cnrJ/nL1Mr7/86/+qKTt
X7hCl/mgRTFtOoLx2Y9K2v1F2JTL1NLUxOAI5wvhRyVtS8plQY3tmEqwaIlfK2lb/OJQZc9XvSEd
gznov1NJG3Ml/7urjX9eOQ6FvGS2ZmGk/v21nQ0oSZMOspHBxqZpwLmmkLYm1pmresrJvXF1nKnM
/KqSee1sTUJgxCB97D8bSY4CWF1VM0isGrxH0IDPXlHtk7bclYa8KeMJLh7iS6eCVkJMLIkmZDQE
LPUMn1Y1gnwapuN5Gq8Bf19XU/A9dpNbz8+erXKfeNEdY97r0rIfdX+4jzRAzmb8HXvQdYpVBjHs
g7RgfkUY1Tsv+O6BwQAzpRTDp2bX1lh5lDEJxEE0FSFvf8nLV7WXjfvoG8O9o9WnaY6mqcKcbMl8
P7kKz5QH1hq4qnYFH2nrU7RwPk5WgTLZA9sECbOOAae5SpVpkGdaU1EPU0w7oCPhiTuQ8CErAVXW
Mi7VmH8ntnkFNa3f5h2hapk/FldOmBdXSeEnFAv4mnIfs2wTk23j6+Pn1HYJhbbSre0MX+wC19k8
0unVYO14qldN3XmrrOBR06/7FvjveiI3loUiqeo/xzM2zsyz+x5oK8D8vTbkPHudEMUJ/TdNsfQp
k7Ti3BhsduAMR8bN1SV1RqxcBg2UwRsvOqjmi1Xdk/UsD+Db9lZZUV5PvIQ2nCOE+rFYQSTQ1qOD
kg7CxrkHQnEwm5Qs27gghnD6QtbaG2lW5row9FuMUzZJVOPsdo8PUaOx27gN6mt3XXbqjawWLO5D
+qxXbblJ2gdkryCXqCRzVIYQaBmWDue6YcMOiGIzESIHaNiAcz9OsYYfQ4i1LuCWRsPnpMHlGxBe
6XYgtUoHo26LxiYMw9dizC8NHUhZXHW+9ZlWZ7lOHP+1KnL0OowIJhLffWqT2H1yMLCn/hvdMCZY
3Wc91sXaD0x8H/kAPEmVwNHjnBHXttOxZslRQeojamYzVR1L9JCcQyBkmzH078l3MjaIBED7Ys7b
JLa3o5YokM+ZB4c845iBKsegTdCPr0ZHadoJcWtIT5DkdiKvXlG/cFbrYhO7HD5Xy+3wLRpsPznX
XprrIcpmdZWpVOz6OYpIn8GVoVNiWx2h/TEL3HoYVFaXJuKo2ZfWw1BDLdBoV60i1UOBz9PjVIsY
5XSEmGuIdpYv7qkH7GPCCQnJUXUYmewq0/sMVQoeA8U0Y6riSeizds19pENKKyhyYXbRd6tnamyR
vbaiu7FZEHQXFJwWYJRPCePaR8wWikR+gQz5HE2cC8iWwcao/FMxYzFR/kt+P8a7DtMr306MyTC4
phxLw/beJ3l4ZWJwnP8bQkPbtZN3a4QcZ5K2iXY6S4vqCndbMGEoUgimfX7XqUmeoIT2ZxU5BwD5
BqY/5t/C9M9GDC8FY+Nz2/jfbS/b2rjpTJXcguV4dSeeV+pxG5u986DZMDPLVMH1rgA6miXvyATS
NSNzjAOjwa1nle5KOMdKRNo6yKYBJG+Rbj0LFAaYLogtprELLyTzuNsIpmynQ18wDGIxXFU89gi1
mKEzctVscdsA7liJQHwCFgC2y2RlG1V74T5m7utb9La196xXh8AfP0lPnotx7RAHgeqbwAVgRS+u
PwApqHm9sqEio8d+8bHgAymjUYJ5HWJKSnQIwB6VGmjPCp3jE2DBTZxwHsOaFieEk3qeA7YajAE7
xClNC0iDeIH0T2pkOjUpngcwovche2FaJFYgr1gp53tNJM9uzg2rZ+ljHmRftJTmvFcY6OuLr2Hp
OP+NJt//pEj5f7D+oFn2R/XHI/Et4dvL218e828vfv7bymX5zR/lhyV+UTCuDduwTI4M1tzA/VF+
WPIXYLkSAZSYCwBnVq78KD+k/IXCgjYfgh+agK7Q/9HIk+IXoXTXcW1DOIZyLfnvlB8/tfFMF92M
absknloO2dTWXJz8prCWvq9MESIZshzwKBVdb8esVpYRPiVp+ixyspzQhh9026z/zSp7+dMWnUh2
PyofW/zUQUSOWw8aNT9C80MVaA8hAvAVd9BBDeUD5t9HYk3KVRLTIFI5fcYecVxnISD38D4yJAN3
lQJIT9s/yRS3f5I6mZagFiMCmuAjh2RzOvC/f1GqMgJI6hKNWbeV2kTaeOeXOYdG1gAYGVDpgHCv
c5N7vaCIqjT7i9nqLxN6WhnEwcZVOmKWkO6Giu1oOcxZQJEYjQPUA5MJEmxEae57q0NpznAAPQef
RvJ3oKfVpiqIlz1GqX8Pau7cqGQXDBFm4YJlxYX0HgIXX5E+UOevjTmwX0/Wre2QSZZgR43CulwZ
4XXrQoUssFPSKuCcmWgTeNRqazbuFdP5a4O9z2Di7JXRN+nmDwPnmrxkNo3tZxjEE4e+O9ycbGOR
u2+3rgTIja3kW2fnkPqV+qQnVJFuoV/KabxxSKJfMSGZ1jGKD0vLXiedRkqfNVclIA9lhW9xygZR
9fSIbf80GQ6rlMYGaQjviZwRhtWUQppeHfLauPSDBsqkGVj5cTEbpsfcBqgKU5xno5avBZ6ctMOe
Sw/8LohwQZjEeXn+Ho0w/7xH88vFPrvK0aWAq04LGqjdZO8b3xnXIiFDiLnJtdsY5ybimK6iZOtb
ZQ1UGHc12l9KRHgYqdnyq/QNav97PpBRpX8j1esN2vyNV9FXmab/Q96ZLLeOpFn6iZCGediSACeR
FCmRupI2MI1wzJNjfPr6EJbVnRVWnWW17lyEpVnkTV6SoPs/nPMdg5EULA5maRjZGC3ogYiIaSki
uNq5xI4gOJAbtTulhL+u8OoEzNHAweXI4CrbuznhxP8rKt5NYzBYtUXAFvIAfFuH+UdIusSe1hgw
eCrQpH2lIG9jItw26Rm96cBjlkcq8zKdmsJVyW6OjCrcdgRG800p9wRL+CCYkCm0X6sURLjLlptr
FCtOrZhXKdt1kcoP+IS/Xlw+A3bpmW7EXBLtYtdks9+3trEvOzjCbd9g7o9OC9X/6A6g0dLB3aac
eQtuvPY5YWLfkiGefcvge2ciw3D52ZLlAY4Z2VqLHBQfl/1QmUDH7emlbVoDJY74tfj2uyZ7NEao
QWEJ6xolfB1UynzLNHNd0/P4qTlZ29yVDp4OnItktvpOWUXXpd8LKhHx2lWePExxC55gdqC/EG9b
MyEmymA6NNBCprEh4CN7tgadBBA+lSwGoGM62XsW/uDt/hpH6zgN01MV8Z6Z+hAAz4S6yCaiNSmI
vQWxBmzdI+znrbKLOSDFU0OtFLXnafmH1N2zbeiEZ/mKzRw0QnW/cqeEaiTGWjcrj4Vlbxw9+5Lz
OfF4Lq0qReemKExA4TqLnj+ki/x9eaCjujoQcgT7IeGhs674/dpVFhk/iPKMFbm663E28dzPSKDj
uQoSybAeL9RK9ta9zZtXGS89WeZsKtTFYDcxUaDeUQgv8fMWOoGwndeoQ82XLdx9gPzJighzSWJb
dWHyZq0wYvw1UUe4fi2TAsYughBiMaHOCSLrGIcaqcajonEkl0r5HJmSN0mgbcH4Ts0L3xqU17Dh
51AZ/N1dA9RbIh/IiiGmiqpEjfkbO2X5PMC+Fka3t7gkVpUuWjoCJrtokVZU4VGvXFMvv6AloDbq
iHPQ0q1LtlehyFtjGWcA5Vdy2d2VavzWRnGT4A7IHeKHXg9KgEeLPjRjcV24NwMj/2qujY1DWcex
dFMsIgoG/ieEBXEcFcO5nqlfWwNhTvJOggSOk7i/2AVxIAvBToZBH/eYxIqFTMPJwbD5YuFC6QtE
d4bA5f1XtJdevlbm+DJVNjFjtgUdmIOBuyKL8VWolcFG50BKlwwmXC0MEt9A+TwQlYxQVEafiakf
ssF9kSawbEW4d9nmDlNKvOptZz3NFfkgyo+bciHakvcZq1+4hw94o1/DlC/ZtZ8APMZrhGftmvbt
MY+nI3dLEHfTejDqQw+yRA0fSy0GnclDGg9c8ZFhn6fcPo/6lRA5kvdcc9shVwCr0ry67ozooniM
UyLV+9m6OPqAxmtZQqjOTWGZwXHL6wD4THkWqlS8O3ryOcH05rgKGIjBVuNYrclclncg74sLX3zD
WyKDYxSfFaFyBPAeJ4Sa5PiAsi8q7T0TxZFMBGwULsIjs07eo/DABPn9r1e22fFhB6MxT3JmyUJg
UzbaXZJ7a8dceMYwRTWLKpd56aMX2aXv6i8W+nh9ZD2gOePTBCWqgQWrFpzHc2cgk4s2VmkduK5A
hfFrVcP8Mlr2EFj6jVsFpXNU4cPt4/uI0NrvJXipmi1dX7N7gUHzGRP24Hb25MewyNZznb//ddtX
2LA9NnwkMv32go+rZ1CjM9OZdSLqSRxwTe/u9t1pHjMavpKMVH5bs1UjU5z5nmVasawraCdx8TbJ
N3K373BAIcjpgY+fBLxEjz/rrnivCfwdEvc8JZQIqoF5PY7kA+yUXV+DpaNUic/RmDzaUsFEUF4g
qKF2GsZfyIpEBnVg8Mndu/WO+Cba6dKXKBO9+gPILWmNOifA3Hc0LyZyOKsHD5CcW4xR/rD8wUHA
PdPKS0vzt+k77UCR/Bx7V9L5IANWLkeBS6JABdNKn3ENlK73ZuAtJ4S286OsP85q5eN7OlEpQzsz
GLSjqj+2nb5JjPKiaBmdrrBXDjYZjNWwEtFQrZ1GP5DuBb4BUDlqQG/9BtyYOrHkw6qX3YjJLWJr
ar/WlPw4LNBsF/SoGYlvot9/K7s75T38n1DbpIbypbvLD5v2cD027mfJgDvXg9QmZGcpjQbJ7oxT
kLM0nogmt09FRCjAzFNqT5xxTpFvlWKh9TR8Ik6bvYcdmYYWDuulBqiLq1ntnILQOrv9AFYLPqPd
NmV1RsD+hJ4VRo1D9EM0xVs7Jit+QnI0MQTLKmXCBPY4SJLUMKCk644xeFsgba8V1inzGlQ6EZsp
Z1DSm2tXiOW/lKwAq4Mnle9khETYzXrACybr2GE9poWMOgovXZRxQT9kT4S9312sg2Y4nPS6eM/n
pyRcQGAznS9ic1ZzR0KL2IiXpblpSxDSuMRvJJDs6yZ297gpoW/G05aTgT1+aK7ZqIhBIdp4eEnJ
nohrVjfdHBkrYWGna3Kn31Vq/GUk8ynzvC7QQshAmGsRjLOT5B9VwsPdjWiwNYUAmMgDMtbw1bTx
86Gdsk+869dMJ96lpxjLrPA737dZ1vluu5jiCaeIMsaeWsU+OePsW0mLWrDLc86Hi9exd2EUturN
ck9CA/VOyBgwJWjcGyyY+r352Xoe3+xIqZQ3zrtt1Ld/aRj/m63G3xcNtoqMQrcMx9ENoFPqX0aC
f+m+9LB1iGaENhzyVhkR2meZcXWz2OUktB6JJparaJUuJaNWZxf2Y/WqbSoEi/JwRVOZLPFKNxHW
/f/QnOl/W7j8829G78M8GnLo300Vnm030io7hcfoT1MCC56jb9uZiJgo2Ew2TpBSsrOFunUi+U3S
7jUOw4UIGH1MROjBDPE25pBCGeMYrxwQX27X7mbJPQ6s+9h1ybtlQqFrl8KkLdECsm9a60MFyYIt
6b//mP/bN2OqGiIW5va6a/+t01Q6FVNLRuuCyXEz46dZVQyJNM50f5l42vzmiUV8tmPrUTPzS8Hm
rm4Eok/zoantB/Td62rKj5C46XNGbimrPdqE1azqnKFN7JavY3juTAWWt9ddOtXYR3Nx7I2o+h/e
ifZfrUB0pjwwpoHVaVlaED/3t3cy9FOs9jPDLQfqwArJ8cuscdH39kHJ7KujVCp6Bv66XstjbChv
//6D/K8WoP98dVAqJsMHphrLQ/Mvj6sbt7L2OsLaRgX5P41ZpRjnf/8Sf1uG/PUGHZbBBLEsow3v
b9aZqWOPPJiRsib7cZs15rlXIbn2nKn//nV0429LvuWVeAkTy5ih83H+3VU15VrOYZiEKJbomSd0
KJp1L6fxLe0JD86UQ2GFK7PjnnYAFq4G3WQIV5Pf5MYs92t8IkQRwDOTLmignJAhQN5rp9ZebBE+
Z1O95RdEOduIbyUzr5XGg16WKH+RniyvYFP9kmKI1y7MEXGLtdEOKmnX6S9OLkAmF9HZZ0eCqIOy
+liQAFzyAgyMGQPYJDVhVS1WXEivsRN7aH8GfT1zdBSOm67IXt2rXr8WirWz0xwlDd0VdiztV4F8
yKSc6mZp/W01gQ53qmT5bIdwX4uR6CMlIjix7HPAAy7NQ4FOvH6e+vQ3igQggWJvZuGxMOVrGrr7
9Gdw+9NfgxrDml8khREXRnhzjIqn0sgo6qZ7Sj8dd6+oTdfoafX1ODkb1heHWiQPZlc/RyFtQaoc
bMPY5ga6BqOKfm1knGT2ke4BNK6Jxn7d1XmgDvV761YXxsH73MuPymCfIUQCnBUlBiqayqVJIct6
ubDTyxzaW8Q8TFs0YIdMTs7lXD/Du2OT4bKqwSkUGJ08pCOwt8wfYOkpuBoHw8xhoLu3lPyp5cIg
eCBqHtvxlRzdcA222HVehiS9Lb8BaXPX2/Z0jpHGeBbFLjFAeHfj4hlAuemIn6RGvFbzBYW5SpSb
Bj2FGToxZujHzetEtoOVR78hdBvR1Qg9SSyK6u4klgHzWC9s7+lO5jKSsO4E4/OhB/VqmfZeJvML
vNlvoSCsl46fxe4ZAstnSBnfx/bekNwLnst02yh/aeQ/cEuZ4Z+cHLRVbXSncJlNNxWpBxJneVVc
0pgWIElwmdONpLOnrgXqN1MyhYDLeEv78nVOtKvRJ58F0cvcSZQGYmmo4nKC9lYfUIMznY+yC+jE
37QNb4Vr7zLJ4CuKuECsLVtYNpXsExONP0Y4AnmVOSeqatFB0rrm/cwwPqJaAmr93dGauMV7pyJB
y5uXhogFQPc1CqByn/Z0L2XtnKco+dTHYeuOqK8hCHwTW8fQQJyVlHB200Org3Tir+Pjf6VpPcVf
TdmWv/L/K1Gryfr8/72UP8ay+yjij3+dhlM9/KesVbf/wcLc4rjFE2M5UDf/cxiuq/9gCe/Yrq39
nzH5P2fhlv0Pk1ksS3oNG+wylP+npNUy/sEU3HRVVWNTz3jF/d9Mwg3+w/31f3Ufi9BDY0qvWqbF
PN6mdPrb/YYIUZei7UHn2+Y6fUlE+2HnCyYVNDhCESCEI54MZ6WW6ccULgRZkIz6qHfMXNHjtFZz
gOrQZ9FtWQTGBvlnynxUKIZGmOWBY/+4DnQgI9k0VQUIYLyUUKIh8by4BNeFMg/AeGzGxvmaC3df
ls4ZxAgeFlKHNZoqEu5HrB0J0eQooFqQ69pgBlltPlnzpSseOm98mvXmiB7rJgZ3h/A/BeVcHfpq
Okawd2oSUDkpQn7+b1MxbCmXcGZlxms9yrueXFEfbMs4/KiH9tw0Lev18DCFzEar1i8RKUZOzHjZ
fewX3PnordOc3HLv23nUu3gTwWwqeftqSFrMU196TxJZAJHl+xTxpgMWCZzL2cNhJxGYuX35Mm9A
DDDwY2Q3E+eIx7zmBGeMu++mwh/6mJ19SFaduyNtPbBpxVXg11GWX2rd2xbRAS7jtZDpYz+Hh7aw
N0k8fBq9ehMtmjKP7NwXLa+hkHcwiMMcdHXYbcrKOLoEt7pTdZ08E+N4lV+aZNqkpOyu9EyeBfKB
KPG7HMa1mWZ+hnewTGG+wkjn8X3T4ZuVS0ANPXBOiGPVa8a64uBPyTYvOHBw2d+c7A2mxHPVJWsy
7lYZu/ZZMlQuE4I0XBLq2Anx0VtrM9Q3xHBe0TKTCkesFW4Kcl0HQPYgq2FTf5eWEyh5fDd4F7Oa
+JGl4v9+7pI/oTkfbTfZM/ICPQgBGDx33HQ3uSQtKWLtdO1nKUxStZ2C4T4kfE9RA2/2/NDNHkaS
GHtRXxqR7Q1yFSa4w878J7bCs9Wijy5XqeY9Ok0V6G4DbMgMLGi0OOIOKhlm0zD4OfDJxPhorHxb
kzaedh/g4d6TEWAPqWkHoLI7xTC4eXGb1D1yvogwOWYsArTNQFGNEwHm24NqRGdHU48lJTUSntDv
zc3cWyxPsS/MoAiZH0lyaKznBK1nqYe3fkFNNUDmybkAvLae03prjgyC6+l5qo8iHJjERJBx4XIV
+hzImYwHZmd2+dmNKgrGGTKxk0PBSx6Fcfda925m0wHY2aJXzp+E3t1bTbkM8UMd7Zq85qrJ7b0X
FwGMqHOcZg9d7W6SrPkQVr3HdXZxRLlppy94/t9W7ADhWFzCSniu2/AVe2EBBshzb2hyN0Pd7BFQ
NCsQ/TEybL3AMtfcxwZVTxcae1ph1Z3upYTd7/RHo5UYcPhmVStD1dweNOk8thax5mkRsHYJ9Iab
sG2s1zKvd+4Q7RUn2ukaQiEZv+vVS+vi/7CTIM/lS21Diqi8cZtU41ZRX+xZeZDeY0rkvTJfCL75
EdAJ8QeeSl31uwRVMKE4Q7JzM/HkaSy24HdtFKoMtZvfpBathR39CMILMcoycBgJZ2vi/mSF9l3a
NSl19UEjtRk1s6f5TQrNf+q+QaBc6yba1V74VYAGYU3fBKWploEJJtozmg9oxggOavtsltVXnewr
hz4MmhhCcehGidxNC2a376y3GSFBjM00M8hPA6tEYO7U7fRcsK4mRqXMHrAeZwFKk2fGN4e6/jbC
dK+n7Uk1GQGoB6vR/rRpevXq9skZ0AMVTo+GAYFBWm7MEQVEBhmjVAlyrZ7TBEwnKiTC+6CikUgw
oB9qxFNqjItSd6ejDValt2uMwMz7D3pC1CZkYULCcfT4akDMMXr2UOr0wqrqaJQZO/6KCTnSFqNZ
jzFoj/hFGpD1bZtsJ6qk78LlZ5ASh4WeZYG8EUSxgePE8PSj0FCFe+Whqz+L6NvrUclgm2z5IUwA
y24SmVGIq5jEkTVIgI1uYJ/AWaVaJE9wKum6uA6116zyGlJjoj6kwNzITCPzJcMWq1vTIWte6Z7X
RfLec7IxcVkLnUBGAyQXWp687rbdyLACvfIwt6TwWFvbqo5yVN/0BD+lWVmvjqMca8bnTtscRqk/
k/PVbUmOXCFd+azs6TdllN/imCNapXDXPUsaJ0zAgvIoE4uNlFvY62oElYu8fmopgnPCM0T5Jwfp
htx8x+yRJSriF8RyqEPqSdsKpKjaojpD1WwI9gA5o08Gd+jhNvDXGTiPzZvhlr9Klf1ETv4KMfkn
RMc8pMTayLR+VqcWybDI3rWmOjQZn6PxFMYZG2k4qWYz4YRPM4jk8qOM6k+P9b7vRP3OjFn5xnzG
lRuj7hIjAtE3OJTMRIoHVQJoxuo94GnzPHEfHHhpRDQyI3pqXPUUVu1vh4rfVfMrxXMaszAUgkCu
OqzGQK3GX4zFp3iiNqjFV9cimsqabS6mz3x4qySoV9KgzEjfmO24HogKhfqACr5OFvICLL2CrsXX
QeD0tutzDB3K5PGv6WXcjCu1VT5MZ+WxjhfZvDiPYemkz5FGKsXcfrHAohq3YPC4yrFnHW7CetXN
Ye3QV/ll1RysZQUcNTuHNLW1idyG7imo6umpnqogg38Q2/qHI7WjbgLJ0tMzyVt8IwrsSgILse8+
YNc/wp3yW6hysiw2HKbWxjFw1Ofap2FrIQW/9aCE6IEsK4d1XUIDko5Dy2HvbBj9kREJv8LDjP03
2w41I+hY7FwkuoVV3gh3eWxUY9fr+WPoNIOfEvoawe0hI9lbzYp8MEP3jwu3IHCvwArnn0hxD0V/
BZw06s7WnvQTUeQPdt7w/JL8XcUZsF2FjWmqZrflIHeGZ72jewwtHeoVY9ZE/LhRi40w86En7M3h
qQzDl3jUfZVxJ1O9AGI3WTxmyUKg1E+aAqYn946Jnr8RfXpnx8HuqnsXXgrlvJjjYDkmhRLfbZKD
Jx5pnnrqWeqIfl3rEG+1mLnufTAd7EbtesxYCHt7L/+x3Wobs5gw5Y+GjNBEszZ9OPA1p7nh5sqc
Jbttm6vzYwsjirUzLIdwB7GId1MkL6NFOLNrXTIGvgjtM+9eTymKxWX8oT80wJm6PuQpx2LOw5ST
fSP5MOb0Vtv6ucuTO3MtAjb0B0WX14qLpCVXAbX4CfDdIT5M0bMiAaWQpWp7T7WpH5UMTEc0RYdy
gAlcXpA3v5kkOAReGG1sSikH8hRbjrcWe6/pim8h23bvJVXgLmRV01UCOWw8QjA5aMrPSmcJhbJj
ZRc9sDFlY+XtBp/9NjMcGO7VOz8Np0nvjmF95u1IqgGwPmX2YG/NN23xqYR2rftkpPz11+IWzdRA
7ZSDG493rwJjJe3xCY/PQaS4jwwIkmFvAt9oK5/ojCGYjakLIO+v6g60XB9vihzmGhl/O1WtGd7M
HHLEc2X2OecL3+tjla7zeevMYDALNWLfYpCE2BrhHzOc16aGZ4ykAbYk0S3LueFd56iG5ROALx6C
0tiGmTgVKCSzuQ+6ggifyEdZQZasbldAmzDX6W0cdBlV95h8hUX4CU7qkGq4k+NWOQwZ6ajIH9eJ
238nbKlEN4I5rp8x2IJYNNR4ya1et+CuCktfsFdro4o9v1PYr+sO43x9IpKMy5eg9/Ci7YTj3pko
K34OedRNu5/aUdc9zIJxOmHj4mdvirXuIWaNrpPVsWnjSmKvy3WDJgA7jBe0YEdXVe3sGbOQYDTo
X9Y0LELfpliXOrDSetxqgjS8EbsGJDL56nTF0ySTQ5ZbTzE1r96Im+MmRwtqhmDfOztfPVYKJ7wr
HTr+ARTa2Cp79hVcBTMGRoiG/IjYPZoqemA5U5kyYavwKuY6CbHpYG+nkDhIaW8Qhb4yZMOIliYK
AfDEn0kREDoDi7sHE1xRlGoWl0C9k3lhrJteHpQKzaE6yw9zIfG506GI4QIBqMmXDfk4kIXuIqqE
DmKCKhu9je69alLZ9N7XOItjOgZzbXMfufIlZbOrjAy3BWJDNZjR+xBuzYAGvUSbR3dBfsfMAmEi
/wanGY/hDIPHnssN3dsxD/vXjiEa6W4bzU3f0mskSnLIwvRa9SRWJVpyA+fMWmuBjvMR3pzGeRCR
aW9inWeZYHjZHeqmoEAJQ4tV7edcWDshiQNHXQF090Un3jNJyFBCkPqEm4MyX6xtmlwdOp2pssJx
Qc+AWJbOod3FDmtsW96zSN9LT+zN9JnVHTWfYd26HsrDCPh/iXYx0kcXl1qfV9ssgVSDpZHHtVXh
7ZA3QuyDdUzt6Jrl877V9JM92nt1cc1xWDsBd5lE7mFRDc+OdjabF2LnNO9nYkmPCqT8HfqEqRYR
kjxwsy58EivWjXms+1OJC0TnJNTDml2fCFTrT5PxpVHOMjLkEBc+qx84qYuEzgPNOGysqViT2lmT
1WV/Zo56cBbtRweuoNfXCtl6JlyLCpmGl/UbpycpmwAR1pWVwFJvIUggeKFPp3NkyCew1M8h76Ab
ILCmKQtuSCsGS6QSKc7LooXKKnCn8TdCwy1KGMiz1lWMgs0F2KQo0whOi6wHCgPE3zUFmBZzHKMB
pP0slG7Lv02/Y2eUO8IH2S1+DumzUfRIflBlAA+EPzDvK0tNqfVDRN7s7Yfi2yELnVSmhxyow2gY
73nF2nJkwi2LWw4QqZmJXrLK+k1rnSMYSlDY2kOPSh4D7szTAIdvNQOA5CskACdu+BLn/kiukt/3
4ZYw2YuewrATlvFIyOij2pWh78zfVYZkvnZuzInwQqrxO/JvMAgDgESCGPXxqcP//5D38jNyG77u
PBsZGUdcBhAleC++Sgqn3RUbWxqEhIKaUjQqW2l+oShCylWxmG9uDXJx05oJEGnyIJ/qP32lvtkx
eTzS9DUQkx7hHK5i7GJyM+ceB503b8FT78rMfLa1cS8vU+7NWBHlY9IZD1pGUTsS1dZLBp9xAICc
U6fiRQ3L1xvjDdnFTp/7cUWoB3K0+qnOJaVEc8oEh1A8ymtZkCk7lvIh9OIHa4DDL821F04Xiedx
BSHo4izpaArFIAzb9HUQ+g0LBCWPYudbwkTgDS5OCw3XrgC55Cmkg7Xh3evNbTUOpFGoZF1iphPy
AMeDQ9dFU9Sg4lkR+HUBkOXs4sqOjh05fYKFddWlj0YPxyrDKF1gTxCE2SfZQfUyjRLtoS2Z1g7O
M1zOLXEesHq93azR+MdZfjI7FrQOSZYWcB91C02cWno2zs7c7fqYxVPh/RBgtzHnrNqkebodHOMe
ld823hVktCu3rXYCfipSrXethVoaA91N2q2NBrIVONRKgjiT6RvkvU/SEcCGYwPZBKnYYCtPXiNJ
DrRfktnlOWYaJkiW7ExTssnWPpNU2cdEp6+jSZBGZ/uNYHY3Wl/tKBt/pD9jkt3d2FDTiur7zuCE
UE3tlKrKh0bPRDEiGwCIV13oK8sIhDRJzox9TbxUzeQnCYeR+SrBOWIbbHG2hlhVMRUKmAzHxBMb
yv/AFrzJ7LUK3yv1T5n2hLqzZxhTfaGP+qUHGVzPiXQylw2/qqGeoXja9OHBRQ2C0YXlCsnq0IG6
O0YJ4jb79imyaABrqwukVRPLoB+ttr72Y9vsEt0+oCuL/ZR2QtXKPWagV6P1HpvwD8pdmi9NubMx
90jkbo9ZGP6O+5qJhdJBOHVUnBFlOj8Zuvhy1e7HrfAQ1AmSEzshvi3m3AKWvlachMkPzoOpmsLV
LObfFKyUihAUNRrn8k5OF8I/fKVWfABGTFlpp5muzni8U5ydjVNfoLktFs8P5reBxtsDWMraPHTu
QNE/0YOAn8GPGR9SbDnFkjevPMpO+F0vTqnl3tCAnvPUWbmJ+k0UF3GdVDXHbEJYkLiwDtWedAoo
IGFiMZ6sJbKFLCBp+BDX9EqS7ctsTY9N84ev+AQubZcBD4hJFprS8oGazi2HoE6MbSwIWkYWrNtU
/eS4ohUKLOsUkQbAdXSZ55Ob9pQRtT8Jasv4K+X8T0RDOgIWboLUWEP1i0MnMSEYPDOtcZDk0BGQ
NtsP1Rk916aunkYgjRLLujdzFaaxQSYtQ4oYD2lfFcccDJyaP0LrOuiZ+aMX48EDi+fbKev6PE1P
ELEDfRoPRsuwt4o41wldWOfuvClH42dhlk6DP7qvbhpu5wTUGlAsh5dMRR4MTr2m83iWcj+00sdf
R+HSBm0kd+mZ3N8yDYRNfFP2iKrp4qAqUSq6yzzZo/zdqdSKNYpI1/KV6th3934wVpDEgw4hZd0F
PSklLTKfZu85mxBb7LyjBlvDLKHkr4Bn7+IY6cgc+nJk/90SlohZa4gTtE3tGgUfEyVOHGQTc1Ij
RRG70UZMqLfBYCqbMeoQjSxReAAWJ79dKhEGVwaq7rLb9mZApBtS222vFkEzvNRMJLjRtkZs02QV
QKHqdahidBf3rNzyQO6sUHmIVHutjRNSuXbT5ANRgJdRvXa8bB6+wiLHJQZOKSx9xVL57shS9z5D
MANJ0dDYuY9V/xC6FwJKNshbKTE+ZZwjUA1B3sT5qY4zSl39LkCDtUV9ojqfqyKo+mmrAhpaDEF8
AqS6jH6RptvMJqEIF7PrjYHWhY+a8duSZKHEN1Ipd1HhBLQYfgFHLBJ3+CTPLLkrVA1m1zwNRov/
zd4wkT/kwttl6WsN7NapaPnkZmKOHR+T8tOcz4q81116YtS1i7NL3GbbGmSUtOebxBguuaMGTDeq
yw6Tkznd6aRbGmr2VrjlQR/f82ayt1qUAnRi7l1Au+ob81QWzHTm4gZS/MlxjMugpOcwNY7hEPph
o4yBocGnQNmvH6LEOWu6AWmubt80Owbvp+r+2HEcVVP6herXPURVqazY7JzCIrqVjK4hDDGujlYQ
gM4A38Mg6qIKkREDCoUFUAVVzxHhCzTijx6JkJ1PHj4E7OGkRPOMLs1emH8NdkzvY1N8Z7q3DqNp
1+cJ5RWQNOKlfcT8SApscuzccduw9ljCQmfCk5MKU6c1gy8Lh9UYmgGBnCydvbEP5uS9TOZtHuab
iuMDos+qmNvN2L+hwXBxj1VuurUwmqWsSgxnZ8g/pUAegPAr3+Hr6G2ECjGTAhc5AIr6ioP8ZMsn
9z22Xikj9oJOqG/HTRmj93eahJkCCy4l2s4z8XhMlpLsqhLT5mkoZbw/WkNWKnrAqIJEzpasJ9ZW
HaZ9bIPG51xBEUcQTnZ0i4AMU81C45m6JQIyYgtnfZkkOoL8UAORd6PUpxhNyTHpFXGwFOPFtdun
fhhoMhoNbyHSIGaHh9lKUb1qCpGHEfsrjFHUkTziqI8Z5jUztBDPoXXE7ohlFYYYcfEvzmhrjBIU
lXU8S4CmJ96N+kpAAFA1P4S/iptiqHxp64wDcJOsiHSad26C2picXQDCn2WHlCxuymObWIz+FEZd
Idp2r0mnW3nvLKcgtiyernmq3wa9+OyRkPpTOzo7t4P33k989XE9XCaY0s9GyoEFevXgKnCQ1XHI
rsLYjRgljgo/66kNnVuYlO0lNJ7dUNlbuWP9VEZ8SryseQMA+CJM68slOrFvtXOCsptPDJRMN5U3
o5uTC4t8b63pfCSeVX+MIm13iiuPXtLl5xBB9XpMON8yXTK5lVQWSnj1SoNjUSfRKRbqe96SZYO9
EAsQo/wDkHHIEM3Jy6wGePJMZrNdDkgJKIjnp4lwmF2n0Y4bcf9pqf2eSnogORJ6AXQYyG0Rhm+y
jy3DewslXIeMNGlH6H86qNzU+q3f9GRTykqymSMIuSCbOzYamlyX5IpadnhT2+Fmqk24Tvde6xQb
kuoIw9B3IL52XpGoh1rTkBF2SEH68c+kxQdyuAf8b552bKNDekrrvgNwrbTB3H/hqRLrpsWwM8vv
0C0eWjXRAb4W20iiCAwl9Xoq7rGtWr5TMCMdVSp6zeau1gfjsWtUsRkmi19x8yy8qjkZNhNrS9UC
7MfxIcGB0jvet2pUFGJVnvoYbmJftfun3CwsxpQIj4nAexfOBAyu5rIdWwy0pL1spmm5se1hXJkO
bJ7QiUDJxDWPYXJTJLUXga0IdlHp26YGR7E88flMHCeRti47nM6lLLVAj8mBGjQIo56Mw0PC1y0R
RM6xsmhgVIaD8EHHJVSlC9tvbeZSqAnJCJIm2Yw2CUTOsGHqaPm5Ef6EkLRXWlu2R8M65bSzbVXi
puzCZusUfErsPTnFrjPPmg/N9QFBMhLTqZg2bKUAXGakEY1YyGhdvXRTCJVUdEzOomTZEUY/fZLL
U9lp+saFJDeL8VfMx5jUDn0qyfG1x35VIeOOkikOpJbjXB2aYWNn0ZMupn5fFbBkWodnD/+mntPF
TGRs1IxL4Op8L7wbr1E6v+U5DmbKZkVtAHDK5KGwpBuYEpVSZ1KqcPT+B3Vnthu3smXbL2KBbZB8
TTbZZ6qXrBdCkm02wb4nv74GzwGqTh3c+1C4TxfYMGxvS8pMkhEr1ppzTE6CXzG4eG/SEQ3VZt2c
VOleZrHUB1wPzFRtO6I++FFWDsjF6oadQf6GTbSWVU28PeCjGPyxvEiHLgrFLSSGI33xbxcBeCui
S+z256IzujvxP0/tsPVMx/lSbUbaLEtnMsL6oHBpWhkMianjsZYtaLvw4ef7ZSreWqOdj1JV572L
ZDexpkeoBNpVn0Pr00KG89ACD6DXuxKHhmC7HOhECWylgxO9rOgSyMxQ9qvJWmEvbRQQ/PGMPKtg
62RDWNTcCYe6D40SdmnNxHrOUo3e1iWlw+iZBTf8OCe3dHSNh0VTkoC2JPFC/HZH1p4LXIDcl4m+
EiFxSXFusMHm02TukCmHbYt2YMpssLYGZ5FqUjiUWzSyYsgsHc2xnSrZPYcVfYCxVjfKeOHpszmx
iz3bvA9DH5W/CEaYCr8TQpW8jWTLanrTHdVCUz1b00g/YBFwiesEw/uTC67zOgyhcEvyjHuEWUNz
G2esFCkc4X4WpNpnpC7bIGlG1c1ospAKUdAhRFeUakHT5sGQGlsKRC3o7L+X6rHmo70j00Vs27/K
2vgtob17eqt+NdnEACZKq9Aw/0iXRs1ArGFtDr+wKQb029SL+bIMjnVyatStnLKPTmSCNe2cfbyu
ZjARmAefVSiHVU4Y6zsHvW1thUau2I8x5NTHPhr/Li62wN5t453e6Bw4tPpMHKROPsNh82B5def2
gZ115r6bekwuZDjfo4bHdVHlE4JB4izcIujlh6rp63UYGv02F/UQ0Du1eO8DzBqjupTCeGlisn4J
Yz706yrZHzcWVjbNIYbyifn5AvBpjMJ2GOZLvf0ihJzRuY5/a9G9RrMhQuSaKfE6uhYu0FlV7osn
QKI30nLhNGgF7GR1Vnb4xSr4OZiVWw0xqbZ6eU36MY54eCuq7M5qykBGlJgfJVlSOxlDvdHQPLip
xgGY6WPQqTON5bGx9opofQ526M6wywzUqnQQYHHVic0HQpkxOKxp7kA3OUkHhis6kjGN+WUE/2w2
LdQN4/zHme174tSXbK4YZBEpR9A7+s+oKaqLM+MphAbBXAqt73kq7kPa60eZkeUbzwx/jEy3GAxp
f4ABLIgjPvGV9+dKKb7m9Oj0RKzTAmOeOT5G8Xiq1RK/vxrXe5ycGEomdyTy59LkerWd4Pbgko9L
3quU2Sn19OKE8WzDkFvseDeqooNKqnytlUEYr/Ylqta4SGmF3CxnqEZOIMzlJpDcXbJc8ybeyrFK
ib+h/o58sx+2Xmck99F8G2gM3Rcrvotcp4Vlo9OwYgLgtWSAF9U3dtDQDcLsSv1bEqZ+dZMXmTjU
22CAYfqbnL/RlQCazqdArgpuk6bT9kZiPLnMt65aGR1hTe4QOrJXgdlnEQRYuuDfIlKYL5mYjxVW
blzmjBaXk7G4pGZPLleGJEbtR5q487tauywTJIlirQ7GmgzlGkmkTaNMzdaNe+ZptaMHuYVzk4iH
/ojia/onZtjEiTL1cXFY9OdxnpMHKalOWB/bE7FKxKBytChWr9k6HLPDUHt0hufcEBfpNNzpdf+m
zZ9Ji6lGnd7dRJVHpyMhWrQDsBRCt9xkwoC3FBydh5bHO/GVWLHgfvM9YY5bOO/2vG9W2sGk9T+Q
bMWMMfNxKsh9r7XFOXEnFJqk2nnWOKOJUgS3Qp8HSUM8sNJNDHQbFY4aOlafjMoEgdcOWYq5tx2O
5QxhXxfHvGYrT1E+Ih0qI/1FKWmAFFO+nrS4/9UWEVHMI7VLga6DPnl9NMl9Luoc50MubH+Zwc/P
GHW0yIHNZyDtJ1a097U5NT8bdF+t7jivUzMQqEC7TjAsZBSjXYwWfclYN/Tos+nNHpZfWlR94at+
ryD938t2uQ8btcoh4LdPpw/44SRwDYyhjZrPGr8rTTOiDhmaE7pa1gRzzO76Xs/WQ9nS37DxATYW
hh+9K7NQSfSnXLVYZPsxdCbDR7jG1EiAS0yetNQmymYT7XFzO/iQ8LkDyh0kooeYX3Jaun0GGHWx
Gq8D4Oc1HJr8ykzb05hpHyMt+6MVaXxN9DOXouazRv43vOeJ9ndSPHLfSTSvcmLQRfG0LjKlm0JT
iVgCzgts+UzUQYGB7xps9YwNGxeJ4lzpFsTS/qDJjVBoLFARGlV13VzsheVQJ7TJ7McYcxviugfO
M7TbNPJuJTKAlFddoxLzJE0VYN/u6i9MpdEgleJMsZ8Qbf0skrq+CbNbSHo8g9DOfCfW+wDkDL7o
hV9YFjjzyS+37JpzA8bjVRjZzdUiVmGCJRE66dF90mjltspUfElBT7lMlNzH/muCSJMRvvzZ3ldl
FHuGtSXyLHWEPKZAyjzokZ/HDI7c3E4uMSXwP3/333/HAWk+zwhQ+MAuNiNtLmR3MEh5VFkUOY6R
BLycZ429QsUfSTOOGz/GWzga0xKIdNaOGkocpUNfpY7qVXQmyWdpqx2Y2BfzbAaDqbUXXPlfZbuB
/lIrO6KQUZkiXHs1y55UBtFdCfyC6CMK4XmhkLbmY4dHWsYV+jNLq33ECgal7Ks7Qytdqa8JRjPH
YTrqCcg6PHq7WuYxluguJ8VNe10ztP26tD+3M/7eTJFAiphQvLiLeWFYsdwYObvTUmsP43Jtorjf
VcZ6qptZO8G9vJpJP59UDWw3zPXWmN3bMJUN0CMODqab1idNzIGrZ8NjLcZLl5bMPVWm2pB5yYXS
Z26kaJ0vhq7eY0ZNiqNdR7xr17HH7W9RWjAR27dbvlQ7NsexYDq+ViUhXJoj9vEdiiZtLEKUKaqc
OKyL8bi2vS/0CrEGrVeSFUidjDtwmaIys33jFAw7DIvg4GUY4RS0J5Fruu9YvNnYjkaIoHTVFUyP
gaLjaec40IeKVDgaWrZ5SNfy0Dj5p1SoqBNCFQ/6AtZouqxpZJ5nYseZs9iXmpTLGcfzPleOhtVQ
i3cEAA+/dRcrhnTUiT4McdlqEj3KtbJCSvtkV0/Q28tkshiL12+KqsYIJZHkVoRk7iVFxG4cm+Yx
ojdBufkWzfZ0bJP2bYbSdcCpyMCpI82vtIZPp6MaiJNbqXYHtenstyJXy+ug8hS7A81pooKeyvmx
KWMrdLJYueiKi7qzQs25WE+APFgUhq9iAxENtL3QtDs0s+GYx2THAwVfr5auhKJAOUlK96OlEaXX
QVEIlRHQxBrVH+uU/hEb11zjXKy7DE8zg3Nla/wYkIB3zZS+a+CYTEP5VjrxNtHza9pIXhep/LiK
8bC6RLQlVgzzr7KeTeod1cG82g8z0y2maXRlPLeZNMaZyt+m709MsZxdJLt2R/1Ppjk3eQ95a2wQ
t+oLlFshjEBhyfUUXyUS7sSkk1QsswiTPiEPDKx8NafElyN9TeL4Kzab0MQ95JttAasSiIFPvfLi
5vUFBjWOdOTIGHJZMDuFSrjGfBcjRElXcEPLR03M2YrkauyMI1V3Fhutb84lhkSa91vaDDmTtQLc
t/uyRt2Phs71ixIBYokqk+SqqQmqdhvvcFopoxqcKJehJbAo4GM8K405h6OiHg34W6gz7McsmZ9Q
aU/EgeEHQ9qwtPcZTa6xXRgiZe3OxPRjM+Zi723KyMt07qBcvbf0ubtseFjMhJ7uWiUo4ooPzsg/
nYHPEivCe0wgHTkf1e8km2wmlxw9kvKOCUa9Q3+aHT8DfgKrFXm2KImAgPOA3AiXY7KQQAGrQAeX
SeuSaOqeilAnJzIRmkrqWn3CdqOE5Aqy/+ujBtZ4cMJEiDcHH6xvEmDnJAsdlnElNWZiVaSzdGl1
ME/s3PepgKPk9stJdmq1VwimLTPtbucujauCAPaJsd/I8UeU0rzE8fxA+jVzLWLZbCGPpWx/cZlA
ijdInepEBEtqgTeypkOTl8+lAbUTN1IXIANHW9POg9e2k0LjEkXFvE3ZylGwUmxdMppVTmuXHqww
x6tcQItJcmhLbCxuYje7rNf3+gQatNYJms0tluFEqU7WgEC32ajFwGpRgcHKyodk8QYO376RPpSp
NdER1d467kAdbsiuM1N2qwrcrYqOeJD5n1Y2sG87ayXmVILZVOdTm32rgJmCOJGfI6+f4UQWoE4g
tkZJ7zEay0p5cVzfsTv622N+dJxc2zu6rnMHy293aWvyPSr6fg70Fh5MNOr6Zi3HlHtKUib/eTMh
gS54QVEv7iVusl3JsB8+E4cgxD0TgX0ALuopfnLN24I09ck2QDFzRrrw5qbNY58ENnHwV7nEb3Ki
Y0sx7GlOJkPaLtwIS9TckEYhqMsuY6baD9PKWKfTGyuoehIPnQ0HW9czUR4qp0S7sWCPjgEmU/HM
Q7GbHcUFRGFzC5Zo8xRyImispFJx9wqrtr22zp4MZcSevJl7pyDAXt7lnNV4ni3rnIqC8HFC1mjx
gwVP1eZomPryAAbObMklbZkISzar3xatpg6LrrcOAMHlR1/apC0bLO3Na19BSl2DUvyqFcppxmvR
onjG+Eu0z4SuPA2spWRMevSCG7umHw33ZPlqoy+NV73CdN38eZz/FfdvlCOsmgPbHR8yZ6W8PeGE
83tYAxPXw7D/Ru2TY9TeVP2ZY9otxbB3oz8VU70tFdBxq+PsNijFu1MXZyGRmmfR2dgW5KnQyGJF
SNck3fFxwFYqQG10vPExYoJSoRQNkRcIlNn58tJXBA6Ka2EbJE0s/qTrdxPdR/pLJ1fZ4nSJyiiI
Yh1mAgi3TeUtOSSZ9WsXo+nIlJtjqQ9i1t9iwdihB3JWlNaPttBN7OW3YrSn2Bk/BCqClW58Nia/
y2w4OdHD2Ff3GKhiOqvHdcu4kbj8XPqrVvsHngt2Kpn/qNUlZRLimm/teB5rm1GF8VbbotlNTNdz
Ir81SXBSwhwcKkSJ+qTBBZkhe0aRDNW4c96rIT7IIQrRQMBdkxd1kf4i493cQApGZkMU5QAqYhzg
J3zYCGE63PT0s/0WeJzr/JnS5iHOBw5d0IhVchLT7kQf4ITn5tonjDyVfTFV181EYTLLSGdouzH7
hO5ibUB1JJQAXcKtoxyds8ey+yjt71XtA31AkwzQkiGLHu0SWoaaiJ5lSwO4h7XnOPGRbuRDl9cn
0xzD5DmfKfobaxtaW3QMQcapfXoYln6/ahY9v0x89k5/Zu0BalcotzLBHxI5FBGDUmziLzJdUVt1
q8OwVHuMNtdooypIJ4Tz28jxcOcm3vIxpHhQGUT3jDLXKFwN497r2rfATEzxCBqPES+8qHPdqjjg
i68I4bfSf1iUUMCLHD25CpM4o1rDurLNTApycBkt8ExjC7UG/ijMz7lE6Kx3Y4OaylsYJ/uDWn5A
Q/mayuXBmFRv2soSjsp6l38rQ3ZylvySde6h0HiwRjSvqXgcqVDJDjvoXTJ7broRUczDpNgOg1JW
HGaBZ+RDA8X6Ou0QDWH7QBLgRxZbROw+9k0ttrhFbjpj8lprOnYRu7QTn2ZE+/1S3enSknuWeFax
PHRR8qm6y6sDEIKGB4YCC69o214Ts+FGo9zb8FgpMpKW6bQ+x8ea3JHaVN4Vt/urYQbNjQPSSbqf
iCU3dUvbHNzGDAQKLJ3M7IwoNGEp6FaZcUjz0HWsMQMMaRcBa9Uqx3Is/T7ifIs1QaleC3Gif3vu
nRjIGCHxVkoxzMh2kP1DSgVcjPabUVLnunDbW8u69K35IZefrIz8Js+B2jBeNHw30l6idjqrZCOT
mfBLzqTSDvZVYa3nDPphWAlskSjR9ip0Y+SOXgH5L11GgM7KuURpLZw81Ba4f1bpyUycTIMqcuzH
m8ru6DnlIaurr35matDXJJhgbfacLv34FyPf/wlW8D/d35s7DugzHnphOUDbNPFvVOQqz/SlLsHT
MpWaD3n2Gic4bpoIsValPEmZ/upNLj6tX7J1NmTN1aht6RHCE8bqkvr/eDn/Kwfm/wtw8F95x/9f
UZFNXIv/dwPmM6nrXz//bsDkS/6JI9T1/7CEhSNZMADfjJZYHP9JI9SwZm6O+H/EjhgujN7/ghES
HcLgHNP/vxswTfs/bHwNqm1ausHwwf7fGTDNf+NhoAgyhaHi+ido1HE0yqf/acCs19hex7YePV3i
7mnBbYO5Imgsy7B5awSpVdtpUerkZ0JFs8GL3gq2xZiov0T27s3QqDZzED3eWsniIHLzhcgNcZmG
8aNdQLBVAiZoOgNFRoMN5SHu+ltnIGmZl/7Mo+xQtKU68R2iuut8f5rpmhushaWenNXYq32fvmhy
3fTtLk1Hk0DjegZ+YjRrxR4zVsfQJrzvyCjqkue8gg16apEl4g3M92AgGRQ3MH92QO74ekFPp9cX
9QBQ7dlWb2vRAAI2SSqoR+RVbLDOgNxicf/0BfuebBqJlf0ppzOIyR/gyuY5X9b6kKvUhBF8mTx7
4+jON8lNxPgATdomhstU9ETiag7NPG2h78c52ZI9aSam5Vc9VSw5dPk1rRtqfgZ6ExI3r1hmoiEU
7dnCL7rI/lecDb8R1/6NjeoHDkzQyPoauWQwVVmIoeVKz/sJ4es5T+YzAcKv9ghcLHecN1Rnr3Vn
I9oZfoyNVbYkWpjnvRUsLV3PWjI1WB5Qi+NPZ6HkBPcRpelTm9c9VwgNStz8zL3zVEw+OowbxnD+
IexZj/05AmQzwtfVWS2XcJPHzaV8cszhrpvL61DG4VS/9QpNS+KyyfOsEHE6HPTtX9myBZQ1ZAJU
aKVsayzRwlc6Uwflk/wogXSjfq5B8qXwW3ZVumlVa/OPVWkImBTlpI3Js0xy5oHLDI9/xu7nCEUL
nYKx8SAQzsuB3DBOLn4R5cSsRJsHtRT7FrMtPYXoBApYJT2gqXeAYRXKJFfu2gGhh42hplGGF2td
+jez7X+tquHbVvuYxtpzHteMsBWqSsLdbHaBXa6Tcro4gAWirgggQlHcr8VZgnPAds9MsB9nzV/M
uWXcQtZKujUr6rp75VjLqNbqYZjF00/Eye0UN/QN8oTTFgc/HwPKRwU7eiHdTnd6DpRoSQklqDlr
cfwSnNrcJkFc0rZeZKWkUroI9Ynu2xUd+2qjXYnJ5uwic9whc3EhvI4aQqUl7ZTEsBiV8+lkNknB
CmxquClhWfZuKCrGv6kuniK411qLAD7GNrarpHwtFsYmoACgazsxYWWoBLKYasOI0wJDB/2Bgnx5
4hNPZZT/SWzxyOGfwOoO3lhVxYcpI+IMS/JusTffC8Mk+itouKT50dV0gpSJ69owDmAAzw2RkBLP
LjaHmTlo9IoYJaswCayUkY0lYmbneBIBJNS/mkzPPKgfh5xBI3ZO6GTxiHckVwX3DsKaZH5lRP57
dJkEWm43eJZDr4yr9sA/5JrI6AtvOHaoiB7/oos/GN16GhBfTLWQ/NU9YrY5v6t62+4MxUjCSrcP
edzqDPcBQmUFmB5UyFZLeVoA8RwYAA+cn9scR6SudAdNLvMhJo+Q9/FNo3rA3VlMJ8ZhXxqnycBO
sBfjltqvEFPw7vB+BnzcSw6ZMlWoo8duc1fUZGRLA8YP3LR8T9ZOjRDAZAJErU5PsnzQ1pHBgDLe
jRVv0GL0RGLaOSk+pKw5bi/OHaWXScl0tW0RzAYtJbe9NoIkpYVF1FyWk06ALqFI5XMWB72dDawC
Oh8/cXSkXHLLNhoMCNHHu6njVkpNCCedk2yaUo5M1Yg2swRvzvW8uXLFMLK4W8IqDXsNs0WD2Zce
RL7LHNI4CZArlWnBMYxBevpUp87yG7psde/SGbLlY6Gl+hFzBOEPCQyO2nCe5JIm96YDpV477nha
CKoCrjI0Xq+qp6qU+O35YU2MIXvS8InnDN7U9FfWdOPOdh/RVS385YFumHuoLfljrOYFTGnqp9Cz
Eep1+Nc77umqJTa5KMcHlDoIH2DVHBgbqjsj2cZ140lx2veu3VJttAsRwLg8sPn4sawIZ4dRs+bL
DRb9Q+6UURgPmcHUDLFlWckoNA6GtprQo+jWNntCf2ffcLTJY/3MLdxILZhRWmrgVBL9vnTZRZ+j
y7yqZtCaI+2ham1vNXqxjF3Vd2oQ7KPS4K1tmsvkVPihiY+RBd5q1blm5vSbCVuRpUwWJFA6je++
i2vofEmc3J2Nfo6JF6lpsRk/Mfeopb23Zu13tSwWyJetzZFzL5WrkL5qJyz8cPDDbqA5raZ3WGND
UDs4WzicswubaCsHdUDIKZlxS2ScrTN/J7z/NrJXf44ng0VjDNMCL9lkpT89Jxi9Q4PdisQvl9xE
YqAGc9/hu4JHhN6uJLeoRiWJk1xzcbWWabJxE2h39QImYJKaf8rExiXcm8ycUGnUdvu1rvkaKma6
l7H4insN/uemh+k3rWAP4rauR3ptm0CNkfe+EGXlt5wuxmqEfgTxBrNVxFKCIFF0TnNup3cTUcXj
6ryy1DLfbvhZ+ehibQZQ75nCSgJ09D19gLL1NW5fIVmNMUGA2CxZDqjufT2PoMzUbeanBQ5WF9kO
IHpiRSWlmS/HTT7br3/1Jb+immKj3XJMCbhHNtMQRpVgUKbFapKeChWvi9FC4cms63g5jw0i1o40
YNzlJtZpxMqOhls5rnA+wsM9gZ9udrOqvbRZ95sjOSJTSDQ7/FUeHfD2Zo/zC4160sfa2KCDH1ee
2DqvVqhl7u9hdiq/JKSYuyf97nP1sxoxJray7h7StTklEdPobqBE6+qfIWWeZLeVvSv76btEduIp
S0MThye/VeffamO5iNe05V5YFrduP7YQAaH4rQnT7bxW92ZeOF4+Sx6g9Ra3qP6VXEdaIiu6607l
+MNQT9esr1KCl8CYlfFNqU0McDoyY7+t2hJrlHWHwMzMl9sE/Pp0rTP7PadXyPCfWTGEaYVugfWy
GIhStOEhKbMvtGqx/4bgI+OjXRBMimBMdbJ4tf7Tdtvf44hiPrLpAo0xSwSKKUZUDN2LFFdFqs8E
i/dJqMNH9SONhxqGj+1bU4e4X49IZDMGFkCikneNQIWRTOAK4AezB5znyPq7ckCWqXKjk/Q6x8TJ
KdvwKO3AJTVNx5YGWMyFtCBT9ijD/dIru/R116gCYT82eZ95oJpyF+YpamNE32LXGjQNoHwBgd7m
2913x+P3yQo08gy/Re7TgkBAMz5n5z1HS2g6d8rcTOUMmXw2wwsWiWT5qYurZd2r/OE7M7+z/MtJ
Pqb2YS2g0LJspBmzdK9kR+oxTFpoCszma6TMqVr8g/pPHdPQSjxNEM/9u9GPk4ZzCHKFZxShpkv8
VKSVOPSBEx70yzxwUEcAW2ZEAUCIwhdED8J+WBNnrxiYn2OiTuVTizGlV9cjMJErA99b5ywHe7KO
iRz3k/uhICdtUWmKQOV7SFq/atLzZDPKxxebN+geB4wk565Ee7vogTo6oaU3Yd/gas2+yNDYUZv4
o54FqcB6ETc7oX2SXTtHextI7MDCpX0qRGK53aNr5YDtqLuqbyzkDXm2DcEvCLZravv5gVQGRjp3
TuBeCwfVjJawr/HFF6/lGCPwaokWALlUhKv6PppUoIXlCSV54kqFTGn9MpbXIVcYRfdeuEI20G8T
URLZcAT7t2u27YE8rOLVHhxvgzM49ke5abyZbpe0xeq/yBso1/WnFCGgIdrALZMDFByT8iYvB59v
di6U8VBZuDQ7/Vj26zFdKSoo8hIMVw4ysVIlTSxadkJ5SDPqn+W5edJXr38w/5Ir2+BkIxXvp85I
9QCcPe3TdRcPGAi8PAkwZ66xj6YXMKsOEtkOejKnLX8djijKsEixMr1GboC8marP0C4q1h64zcJn
67rQm4o+BW3wJ3AolCr5sO+wK4NU68h7Dqq68rKL81h+gB+AZQN12I3uMQpreVhSCrlyX62BVA8j
JqDWT9QbundHZ4qKujXMjpM4S2vcVdlxZM3uAqdwQsU+YjvZVW9jThF5Hak+qVZ6NHy1SXqk9NT5
qUru03I16Lql9kuVnYoJwgIu6PJE87DV/Ljkw/cs5UpBQJIiLPFUYLN7L764WVpEl69W/cLS2kKX
z8MIfAtBK+2hTnyMK+zvsEVOOcl9lIpxz0k2NPBJyMvAVKcgyjp01ruan7bI9c6P9X3LNg0RqPkd
p8wH/2TI+XQ2w4BLVut+ouC25yzhxfKYQmPw+wJjs6c3HsFEaxK0AmoRqJZgdiZ2jkt7ab70k9Pu
lOf8YbxD/GfsBPDVIs9vB7KD4RwZHSwS8QKp+Cxiz7IOTcswOlQ4kOh0XcGeY95ElbRzsa04PqOq
iHh4Pi3ffKSVPTUkeC2eOQezi2vi0MHKwd+fHQS64PVQUuMiqcKVsmA3OUF5y0b0/hDitH2knVSb
pYrzCyGIRfMzVb+zX/W9Sg+IINFdjkwGd+YrzUswTDwjKMkO+FUtMyija76w6FxsDJLus7rlHa6H
mMwiqZ+4rZruW2r7acLY/btmx2btcB7T/NmArC7Lvzi5WjiwGWExHzRNd4V+4q6T/cUkHCpaDzJ/
1rV9riPs2PUPAi9buRs+GbzKhrNRyP3HI5r0H9xnaGvx3MxhBBIeyFFxjsqHLe9+MUOFV0Oi0Hqk
y8s0MUVaCkFpfi5uDIorTk3yeWVCSud8QgNwHiwOhHtY5gX/lXuGtu7d+klRWIgdPgtmdBQ4dKGJ
NPR7BQvajuhwiCgCp6nx5Gy/ssD/inGp4LtCls7e/xXFV0vzHfJRNqnIk/IjUWQWv2S7o/jD89s2
vvGQz5DwYzTdP657YthAdGJs+zZNd6aeibd5OEpEIRDFD7Nywv9AeowYvnjODQgbM0GKJ6jWGtmW
ICuG3ZIeBaDzOcBEK1cgG0iQ7qMMU/SE4Px++uIJISeYJD25t9plGf2mfGhjnyRHjt8Ndc8HrZP0
L2tH9VZQ4behSuGKwhgwCYimyecFkk6rdD4zkYHlhaufHuPuIspbn/rL18LIkyEBMw0HlwOL+9w9
4t1FTQGaOnVVfFIhRYZrIVH1qhtvjWuLHlCx8Nr7jSDRkLrkIobLVO2r+izmFPv4PlNeDXdPU43C
dUT6lgaqC3z8MbXDhGZ5jl7koeBtx4zTT7AMZzUskETvZH2u9Z0dVju0ek8xoCXHh0NcjvuVsRzl
0Roye+Hpj5Xnmle8RLeFwK9RudqYoXOOob6NWpXFotwL/SSN0+rul/bNdY487qK/6NrVGQ9yjynM
rXya4BBAJuVJY61O0ifunwZC+KA85BlV6fzMZErXXxzbx3OBUMg5dm8Q5xXdN+TF1Pcq+0Gy78og
x68IsmK4sEPwkNKHkCpiU9xQJ5M+/S9V3OQnIPh8YQLGsMdHaDghWwSAgi3JV1TCELDp7cmGjaAa
GjHnB4SMARcEcRu61ZUllbWMADB49z5JGt2ZP+XPdnLHdCXKkM5axx6DMbjQQrBjE1ER00lSXGHf
qHx83luuoHng0VgA8lg+dCjWjIHQd1Z3ZAef+l9B8UQ+RO9X47Xo78nd1byWphYlr6cBDG4QnPvg
XjknWJxs7bBwf/eLn2fPWHjcKoBfRDtJQiPCsf0ubSpcRsDYLY0DARooo5crKgqbed0apCAIOlhY
97kPqIo67cjOvXShBsrKCrJx33UhH28x+5qzC9l1E9QTD60aoiEojP2ENNqsUKfvlhyLs9SPzuzB
2IYpj/BWIroKiiDjTbvEVTIreG/WoI7uugop5rwqpyQ+Z+bfscMzeyryw2KFoKI67bFMgkp7pEKn
2PXr+CcllLX2lFkSX37nQkcIcqNn9p6OfbkPaARzBqd3QwJL4tv9SVUPaoVS7qCw/aGOja7T+LVl
N+ZHZDZMybv3TF6qlf8fjngKnbt8j9RHvx94CINhPZZHF1B5dduOlQIBjzig6KQOGOczb1tRrqp2
VIZTu7B87o3sFe7QhOOSU9IPj2KNZroilbcIRXZTktCog/ldOGfCy7QXPou5RZPm2dkrs+uqgxS4
vSGtD+LxGxaMwdOFH7NDsnBgtTZcIP0vlTxG9LfakCVXjwJ2bHbvaXzVlDCNryZ81BaRS8hbImYW
PT8FTcWPIFTG5AkIEpTgEQvpFW04DRTohOu+t44WLiiNJIIrcoiORo75qnXeNy0/Irz02SOzAkwW
MT1InUrETQAIdxr9L2Bfl/yFLgyrE88NGy1PCBWCpv0YwvUIVIiXa60/UcXuCvGsxBeL39GLGHKI
IQcN18nwLuLjd+tw2PTGezLNAIvYu+hyJ/KeV8fRugvnUpuH5lONn7FIQAoVzatZh1r3nPDD5X01
XnXrFtNuYPGic4q36OSIM+0YyrUfrblixxLujfKK2oTUPjZoMWHg9dPxjvfI+ROzEjd/YM5X2nG4
1qH5SXmCewUGP3FfXN7o1OJ4ty7Zejb6Q2xcSw6P+tFUbgWncpqaxDeYp4QsEk6VNS2t+EL8t8an
nAeZ9qzUPo3Npgq4R6zlnVhkoz8tSlCIkAY7emzmZ5ML7x81gIehgim0gQ/6HyVUi8uQBa9g7ouq
ig4cCsNgSwnpg5J/xn4yAqT22TnTL/RaG71Xw5T9ZrlXTMTom7mPR4Q4OBc2A/9Q7gt5MOG7vJnq
lYKEOlYn6LD7oLLlX/Fiiid2aIixmurnpB5Khho7V6GZtV3vGuYDX4E44Ka/mfRgLyMWbJ/brf2h
6Jy15W+TDjUVpPld8sygNaN0dGmb5fTE104F19MCDftP9s5juXZkPbrvojk6ABQKBQw02d6Q3DSb
7kwQtPC+YJ/+X+grRdz7KxQhzTXpQXefQ3ITKJNf5koII87FhHeC4AQUI7sSQuUZ99rH+GPCpIn5
r34Mjt0jtLgYEORL9MZfhklab3k83A8G1JwEzZSu5tX0bL4gPJ8w5qPRsScmwaW+A6CJUYLQ3hpw
sC1hzm2yzfScM25hqb3jyMglo9xX8MbZQEaiPuXZaBgMqJGb4KPFGgJYmyOvvwux+ygAKGUH77CE
GwkvPuWkEMTtUZBk0NtOx5y1Ghg4hrflE4uA8nT+A+GkDXy2ZjW12W2RVSz393bSHsOcETMXxA6v
J+CQBaLhQmhznjl/AdCyiMjgmV+5t7A/qzcxPAWUN81rfnm+s30cx531nb0V/gpbpn27gBNeJus0
pzsOT4VHgGoNAo17HCtGbmw54HMNt5tV/5bEj8l74AGRI/4CboGinuXJNHIuNSs+EXAlrrOTCwwS
0k/Hu4i3s7SPeNNwSwuftQYQwqatAZReKJTwn2Zv+ZY8mpftzVTdDyEGFIDoFh6hpH9S/WuJ3oiF
9qDs3y7197YTE6QndtY9W32yexHiyx81zxqL3h1sK6wF1gGH6CqyziDDBufiTY9zvI/IKs7te8N4
wrxNeKKizRhcDIQU/A1etHaKXw9WZoV6VWsKB7xgXXBnSxR2Q8ksAzfWcWOO3arDVdAa/U3tNXcB
Rh84EjBNQyyA69rbduM7nBEOc+VaTdZn598Ng7rWc38uuasG+FONS5NReUWYGSwLyrOwHsw+ehAu
rw+Ejqf4jgaLtfZSgHzzdQxAwlnBWc5nP8YyVPZwTaEr18nFarxVL7sbOTaPgkamLjlKFmtiOZiI
cswc6xzpkov/rrwDY2nx+xkfTTpKMSVtfKX0kZDI0MLZxOiRbGtOlLJA1mnStNqKETuYaXe/gdXS
Nj4+wonH4FkHj3Gev0w2SpiUBoCkd50FBYccH0NKyGGbY3fjMl9g2kGxdwDhKVlw/zrrJeA+/O2U
l92FRn5bzUN6UzucaAbbxP+U2NWemP2vXQm184mnuN+4PnGv2GC++phrk0VmIx6/K4/C5qa7h0Z9
oLblWU84kyYLj1gx/aGRFqBlYYIUVdwLK165kBWnpm2c0QxrIadYuzrW6JfI/Mvxx80po8c2KZ6T
uLIPwCMMnvt+3jF22iLwyfPsIlWKiW6vcqqY8cQ/FIeyaMrkmbiAhOEYsZfYmEvt/Mm1w/vQ+G2S
+lkl+BvFuai6W929SZHfdx2BqnIWaxtl0uxre9/56t4CR3Hn2OaecyJR56igEDMF3+HMCe0XIdNW
XfinKncRFwOL8bLbYbwOuH7GimW+Bitppgsal2a7bR3dB732t6rHfE1NZ7LOfc7CUD1qb4QEk34N
OeA+l0+CIVn3G2EwXeIpbYQ7FuAYA10PeaRNnzNq5SpNyErXA5gOmR7mWv2kUSUwA2E96rKQeelA
VI8kcG9hUkpxGq7LjPTEnHnPSYWCWhc4XyKOSI7iBGv5jUNjZ7wPnY3Z+I9q8I8MEShOdfNjT1ky
p66ImEyL8Z3hEffEaeKm1eScxvtTZyevlipZrw1zKUGrBpxbjA3sHPIluKqrXJK5opOQu0VzN9Ni
LuRXrnE1wXwT622TJje+QPc2GMyRRUMCXUpJnED8sVL5kxX0uDfI7gxtqj9z7LCFYMRntlvyetnd
oa76B+EAP+1oJjEyhq50lW2j5bwm7E8JoCJPHEAR09/YWxfvM7FDK0HPLqKEivsuCU49WjUNy7ss
Sl8waT/HYHYHzyFuMykCTOOc8ASAdJlwYdalj9pXti9eirG5LNkxEEsrnUen2m3Zzw0eZ4qeBo/b
gt/wmtWdfB+86BgI89OMOU0AXK7hFBxTPXANkjM7KISigjK/TQSqZKVc6zm8d4Enroox5axBiiqw
UWwjoEXEo8yzJ40cgMZc7QI9XmUaoA3n03fWZAmbaXpKPGXvUktNGxCY32lmFTs11pREt9Gu76dq
19AqiPkJjaDwKBNmaP8cDHSqaCvgJmO9UZ/tbUwGMDtLbSc93uQdhUCtzordMIw3cvnZ1dj8mXPw
n03CXly2XD7Y5tI+JzUkn0ZwsqHPZl+SFrKHJN50muKoSNl34NB+oexiqwN4Pyqmyu5ABZWvRsYK
fFgBTgWD+cPEguJiSSe1n/9pjWeb1mAWuV83bij5oKLPLOt8DYQBJk7PDSzMIAr1yb6dQngSHJOb
5OLkNnHj0CVyMjNDb0ueMQLwACirXTb09142XcYekSlVCL1s3HGmvIN4sOLsxSjcS5b5EUkXJJpg
4lvqG4gUfnJ0Q+LM2po+sdPvBzJQ/GTmnexDpJQpvVPt+Osodg6i3GTb20c5J+dGgX8jzV7vCiN/
c2OEAkb6weS+QLdxYlwS6chRv0pZSaKFWZESGRa8hSu3z/JNZKMWKwUZobsPMkymUbToQCoGbskJ
KZ8msNHGvVHnb0Eyku+aIwiRJSdr/7YMzIDzWNuQ+eURchuYGUMW3xReir5DfBwwagePoy3XecXB
ImpWWN3Id6fVzi2YDEUyegMDyqptkbE2q+Z5nsq9Nr2VOaZPhphKrvYIu6JLedulx6pKtWRSswfa
7nAh54YcOxQvoLKrUzgVL/QMIQsi03QOJF3KkYha01k1IRxBjL7zXAYawooBLpYo7zLZmjXRQLuZ
9AbazpPhG39o2qRnEdwmRwKyvae09iBGpM5L2ejLIKz3CKa9VPkpIfohR85DubOAhNfCc5IbUD+H
Qbw2EgW4obfKqEHqeaOX7BeuK8DITTXSUJAiSmLZoNmtvW8KFKq01mA9qucold8fnlmAkZ2YUlnv
RQQjxE9hLiVV+jqmXPlJv22Knn4Rh4MaRX9ct1Iu225Z77GlywOo50n4G6uGYIkLKjaL7GaINdUf
2IkMUX7mvf8c2rVx6nBLaioezRI3MeALXhmTabMjQ4/he3QkAuRBpgNR6/fFTSlitfWnP52tyq0U
iLhSNoduyEF7eKRcZ2MjSis9jq7/WegMmh8rGZ1d23JovqZg0KzcPXfo5Ik55MMwhV8qDcmKZOh7
tY2wS5MLtAXlrgoxf+WUHC5D7U0eZd2RvumXxkrJePUBapBDQAnk211FmHGd95eUDWOJlzIlnNkD
Jk8S9Kq+xiE4NiXGJ7tGx8rD/k7lbbcveH0cJ2qOigBHEzf1vVXo+9m2N7bNF5XCNvYhBCQsEZCp
mPaF7aRhY1mHmHtS3nhcPmaIop0aD/TYQxzOIyrNCMiueL8mB958YHKTd/8EhQF8X+x1U72G4fyD
pWIpRmNgga/Kw/k/1Wm9ronsUwD3d2nptMo0U486e8I9g0RCoeGKGPtHPjoOgdEBWW/aNZKeeE9z
3WDofpOZ6nuQYO4qfhKqzhXjQJMYLqlHiZdWAXHRkUgOuQzsjeuNVz9kLKUr+3OI6MCAeflRYy7a
tiVCdTsNW28GQtq2aLltHjBCZ3Ubg9jdVsXUMz4pXmARioMtm6tT9+FuNMo70DTsk/WXWaT9lm1+
oKHJeXUa5xwlLqMSK4EoaununJPsq9nSDrJojNUwFKAUsAwu5zXmNgBBk5lo94JPrI3gufPOZej9
BmH2ONfjjWo8TCdgQdYkU+k7bM+WAsmfzt0y6NXzuo/U3kFpptZrL2T4Jyu+cxeD7Jgfw/o5asvo
aNT1uLWzCmeg8aJSNEuTVAVbLds2rlzsz7ZLW2nO/gUKLumQ/sLxUPowm4jUUbO51L7oguEcPulw
n306nZtvhrg4hHFsgMtpN7YpPjzuvbZhxeA+eHdFuvikQm9ghDLswoHSRD96860aQNkYflcLBtQN
BVWXodNBMXIOhsGl5kZ6VriZU05LQvv3gdfdKz+0mIW8OVNmbRmMcrOkpMWjPrLWJnpFQt+E/+wV
yK2N1p/ywe86bjJx+zJHkhAv/btqQiO1QV2MNjNzM9kl80FIyRM56neQ63wXAWSghPFfW1v9Qcl6
O1XoTaJ5BvR205TFexqry+BGN1iTvmtDbwdYy1lx1gVqbO2glISyf9FdCSSSEMsY1m/C4zQ5p7Ze
Z+5bJXv8PAxNwYsvNXbkKiPSEHLpqjGSEHoVwYvQIcKuopqeJD6ullcvaYYcFyK0+YJ2IIFFmpNw
wvsOU6yK3of5zQKIsG0DzF5V+hIV59LOISOYDPiUZP6vzZZDrzjWctniSzMjeQg2Fz/lWoNyWfec
XNOiJZ4dkhwy5vk6NyPYVJ+Ec8XlOSHlDPxkK2O7Y0hb4bcGDk69BlnKdNqbnXjqpn6fz8SzWmCW
fPD10zS2z1WuTpHNlU07DIvoAdvRxCHIPQCbNreOUb0CDFjbWKt4ICgUs8KJ9L/pHiuCzdJkuNLU
3rmus4BBy7Q1SsSgauQGPQxcJvwYstko9sIqNn2SJHcQRNmromabG4xhpJhOvdE1lPES8lfKCDaz
42LdxyCj2Rk2bTN+6VoFe2zABXMnnynN0qwnF5wb3iYKJaBbu3lbnAJFlL2waWposo+5r/yNIEqX
GsHRdHu5M60CMT1vGrx5fNYkDo29E8nmPI1Gu5ub4Ibgbn0Bk8O1QgBD8WTUnWE9hCX3szE5m2MN
vUSpc6qLR6ecj9Joq60z1WvTGIqDO2TLPfy2tcDf8e19YDys1nhYx0PUQeoQg6HXrVtWO661u2JI
1Q3JLxTgNL13uqS4HVDpPD+/S2OzPflFjCHLHdBUSrmHAndj1FF4qjtGbZ77Veg4BPLbDIdk8s6W
xS0kkn5ykJScIFTMAM+AGY4hB+6IJX1dCeCc+dgeelH763B0CE12CG02tSCPkc9dK4li84Qlrcue
w4oiS2dMuNrJOTu4dEv1ZRIdwG2yYVbOI2SG4YDtmNxFL4hRF8atCCd/5/nIElnM/Yf0LqAAUx5M
ga+ztLFNJXOaYSe2t6WvLoFgws8gfK/SYbpUy/Ndsyw1JWlC1ut62/YcFc0g4bJli/3fX6IY/WYn
Y8aRXB7FLk9vDOHMyK8JKbsFptm2xbjPWuvPUMFkr9r6VwfjIwZNCrgGtqVE5v3OquAjxlkJkWBm
jgW3POatZLGy3QUTw59kooObzGy2vdkCsMjHUzoBHi9UQ1XTXJ/dzt+EHaC4AhjkplIVR51MpQe3
9z7qAN5zPybBLgasRGM53bVJLNezpTQ789DfKLs/hG7B/cSgXniAUYsz20aU0eVR9OmHlyPfphbZ
UpMmApPuE2OhkpVlcBfKmVFkCuXILhNcGCD8HeBWRNKj45AM2bFc7mP9YsGdNGSLoP5jLEDECcgK
/sSJ84gdEDofiOYOcBmX6OQmbmEtyorWUWPyMPDCHdsUI2M0N3bUVSIf5MqHiO9Qsd2RGxmCvdsZ
7ocrkCMK2/kQ2BFolezJmsbDxSPoc65CctghOl9vpc65z1oca6C9diXyUpZPTJHpq4VdacGbs51D
1oL6pQeWfxeL6zSa/VNcjAd8+pxaCeXz6tS/imhQ06pfG0f6wdEHM4feLBL96Rr+q5+jE2a2ByjV
Ede+Fl8DNtp0gK7kmOosxxBYSehgq45PfIj4C+rSW9XecG0K2NcYsC4dJgEzpCdV6eGtqadia6ul
P9dRcL1geKecVfAalSuKy2/6IJ1W1sg4zxHzr+uRbCcLn6I3cnAqu/I3CrgiTix6u7A9OrHx6rQO
ZHOchIBWvO2s+X5rAsjrwMb/3/vdQTeURJCZF5z918ItT77LmbhJEcQIvoEVc04Vycx9NoT1Iebo
Tvc1MEu+4WCeh0vi4E9SqvlqI/4bjCN0jmTkgB8VEVEbApi2ZRabtnB2KmWmbSKBhK198g2U5nBY
opGBOnNBblazOCsnnnZ+nsMs9ZmQJCMRrcAiJWy38MTUzJTXpv4S0hzzKgiJM1Nr1y/7ixeOjFAY
rDYOj5YfoG0UAY+jzF7bIDt05JvNDnAIQbhNZjAhoMngfjZwnkErfXXRKjhquQeP6J0VsXO7zMUC
3QaH2P2Q5vKhlRWUsDC4MfPux43N7AjzsibiZwQUIYNpuvhDMF0oPgKKH5hkpxS66ZTFxtZFPMS4
QkFMyTkNsd/D/BKk3U1W17u6A/bi45gEMFwfaqM6hp6WO8dQPH1Yz1I6YIvWjY4aaU8xHpy9rj7I
pfGgNrN56+aeTfemB/OK68kWq9lOhnT7xIODggEWYavruWZsmK0Cd5xPRfjTtWH+wma2tyi3oHLX
XbyHZnGQ3FPtrJSHLGIeqcC8FonLM6uGh94ar0U8hw++1z/wV+MStuyQAV77yr4fXjtU8kBxyaCk
2Q+DPXkBSBNLA002Mhv1onFmlmHS32EG2b5qWSS0GR+bqYe9W+6IIRT3qjJ42jF4Gqp78wm8MlwP
KaRxmOLVgdGvLKd9HSL08hSTI9e4ytnMiW62yYBeEDTQdFSFBY7gAGdDwsMME6geAHxkYSHpqTmI
FWQSYmofUcdjavZVsMqEA6gacu6sMYiZYlvbHCa90sdJYO0pOHCxi7BLBDEHB9nwYMSExHs1PCaQ
2ymLNB+rmou6jsezUbWA2jHUFdnYUtUB2Yq40KGlfVuXE90xZf7YqMBBfsS8KqfxVeXWtGd0YD4b
vekuXIsYR2Iz710Ba2ZmCgCjlLiHgRkY+np7pNsd24VP6AX/d7D7v0AY5xE9Xafq59//7avsCiyf
j1ATy+Jf6/VoxPvvA2E38c9XpH+KVv/E//XP/Xy0+t//jXyXsC269KTpKkvA7P7PVJj/F5kwj0CW
YyvHN23xT6kw9RdBAOmY9LR67PKKsNZ/FPORC0MpQPpzMUrDS3TU/6aYz6cU8F9q+SzXck3Tw5/M
16H/a6nt+6fa2c4cfNdsapadJQBKtKY9d0rsHGa2flk89Mg03NV1t5sq0W4d7FS5zKl3kPjntcPl
sB1LGKv22ptJOeD8nHzcQgOqmFkpROwKG4RAL0qsGhPlRNFTCUstnVErdfgZZ8XB7/qtl4fcIqDc
hoIFNXflxXcZfqaAGBLN3gYq2PAceQj9WWBRcU9Fnr+OkoNR0qfkMGYORJx6VrMcbo2aKQfQQXUA
Nlxk2Cvgmi24IDt9SPDFEyi3yPw6Hm6b3nsM8/IXcByT9RmHYt/eOwWHmDEHHNLOBuMoyiGOXW98
1hlCutKYZ2x1rBKwmq6SlDBLrqceyqtIqcn0Mucy1eh9UcqF0CrHe/9kGCUSiLlAeawBt4FAriwN
xAa/45IULDdeg4HQqjIO0iAzXozj7QT5JgtHa/1/7/H/6D2WvED//XuMW+CbaOe/vPnLn/jHGyzM
vyxXLOlN6ZkkMiVrwj9ynbb7l2t5yvNdoprSki5vz38UazreX7zTlutLW1qO63i83P/5Bsu/nOWt
9oXjWcsrZ/1v3mCL72Vppv7nbk25SIu2idTCFzKF9/81V8/DGFZu7TCnQm4B8SaMja17qvgMnWNg
qHALi6TGe9RglfRxIpgCOtlYYVFjhsWjq32bXAdVDaqpCZuPvWCWgXfWjqnccSdr1wZUK/IT4XRk
g/NpDWW8g4JCPOfWjcIAhF+7oQQDdsyksUzZ6r4RxkErOutNIhNJ5dNB+8Z01UV6XoQ1uiUCJ1co
CSsgaAV2R9SEth+PRtCCCZUK0w7Y1ybE7QbB/tV4YgKJHytVnMkdk4gkl401iCM29CokVkdclN/T
0dfGeBjT+qgZi7r93DHq0D+OZHhoYBQLrOK7zKxlolQdCj+7RS5aSnqo+MJxGjJsd2d9dbX/4Fr6
JabNw7IiSiaSAJJWcFfN0xufZ7/WRgOGv46fE45guG4oWOqn1QjsZbt0aoZ2tQPtCUGTmdEmazBD
/13+Y9KbS8TDuc+68GJ7dOAIkm+8/+hYiOxlUry1UfnuJVWNw4CWaYVIYc8tE1ezf+srOjsKgvlN
CIJO+O4uCrCYybHGDAlEvezsU6F+HG8bzlEEup5pXjceqPB5yRlHrRhfrJA/HPJlQ7PhYHHtqjo7
kCTn1lzjWMtZhsai+baC4Im+6l9BV96ybH+Szf+Y2ul7Ql7edtFRBSbc52AkG2nClmjaPqWHT+Gg
60lpDRPjIrgfqMmMeqAYEWzgOjliI9ZA6hKDBj4cH6ZHIkfQBtWXTA3mEa6vCZGtlvBKGrSU1AIy
leXhvMfLOXNIB1Dk3lIAQQK+XaxmZp/vU3s8dsksjtGk8YtbtEKN3GkOZRjyfYGigSfE+HJQhJ5p
wLUPRMralZ3M1GJWCNC+d9A6tzdDiQDleererSmn0XP63ot5PjGJImdUNnsIU9D4+bHWegaXbHiv
0zR/FhL5S1sFuNkCxhk0OXvt2NXEhgf8UtIksm0k/a1aOuM6UaBBMlM/Nzchbo0qLzCfuD1ulUS/
DvP4lZiDcclzdrvcocJnnG0knjlrHp2g++Mkd/U8EmNBBCkRong+fOZ9xcRubBdqF4/EX/2uect1
/rYYbGqT6lRGtBwoRxKMefA6N42/Mae62RRmdMofauCFJ4fBCX6fZn6spvIQetCMnYEq8rw3kzvR
2w+lOWxVkD9aw/BiI8IlfSy2s7209WlV7tKAFpNoxEboluLGqvqbpi5/7aF7Qh9ON3PMTEm48DpS
d7hREV72wfVOgmncLo7lyZBecUQKjBE2j8bgxHdgIHbRKK9RQhNMFsA1TkGkULnEiJLeg6JgifJU
Buwz87t//EPDZoDA6+FZd3B/dFi97KJ81kX00sEZCvCgWJP47fLq2QrjnyxI833SS4rMiYFXie9t
vQHyTWqCJc0bkl2kiv/oMjwNzd+URGD55Ak7i5ORSrE41MM+4JlfNSNpO2fUm8wVl7lyn3xviNdT
R0QgKfKtO0vm18WCUmS80QJVRaK+lH74Ych205rjzWxBno4y86Or+zXB42pbfyctofGhJNkYwhWW
kT3cxYSk2kq+BF3zqdzppSPBy5dJT8rT4QmEwNEhoRCweghtfeLNFSX3c21H46mKsks1RbuKKO+a
tlu48UZwyNmawLTk+MfRqdYBHv2Mks9VlQHJJyHZU+2U3igPft2IJjcWnbHpcOL5fnchxvnRxwHk
oZW0lmxhHCFn9KBfZH6N7PiPQLvWpf4d4A6zgqVHcpTWwFmpiJ1uE4n5TOT21g5D/Pcefjpmrd1y
JWI2SsILc5DAXy+SrznxMbQVkYZpTO7NckykFjQ4R/fUHBItMjZjZjKMjemCmHSwzzv/3UPKXKuU
tpmEqpfthMS5cvrwHhTTtG4FfGWcM6hqIUaxMO659jo0iFDh+tYCggtm4KAix8ZHlFOvRgKMhL6u
AEt8fyyPQdjwR73kQpkZGsSMXb7H/RgLaKmBgWPB1vnvGNvXQGCMHEPC8oQaRPDpmDi9mt4GYs2a
qfMMp6qPMYag4aFV+HLz7sGww+RqdNkNPU0kGJ2WQYkKZhhE1A70kYF9x5a7tlIvVZ9T66oxmyEa
PVgk4jiLGjB8DMzUZXnf/YRDxUk9G9CiO2FBQFU4iWLGCZOt342e031fp9iv5BdaYb0pyxalnmSU
osCEe6zeQFS8VhWZLODgoGwUQF0h3iZLPnQt08N4qB501zy7TE3L5bRA61I95icjHpO150CR7Vkl
4ASbRy34787AK+gBu9eR/wplxtD6fuAH5t3sb5zJ/KrT5uDywx8QF2IKO8pd5zefYQeNMzpjecH1
Iz7cEH0+zc1XJJ/3SkNv7f1HNwe0lftgmr8T8G3HuJefHnYakdA350WQIcA0V9uJSW0T3UsgVZcc
uqAV5hfsGGvEuFUxcH7/OyRaVxhQK/ir3NQ7vJgeYG87YigBMSKK1ENkzxdJSyDYT3UYq+vUIJTi
ZAnWne8uvhwCob5GgRHjyGRIMaspPBGse5gCdePklNKi4Il8uCKTyROD1h2IJqJ20dGNCYmGot9G
M74ZCoONvrpLHITH+U42scX4j2Cc208jFj4iHcyVd2KgtzJKbZpph2RbgaVwy7Y8tlN38KLmQetl
hw2j17Im1+lzU7LQt8KAyLYGyeOw9Sx1I0MoBorVI6CE9vwQunQappawtpCXofeJfMnrU2skmztr
oomQjNl6aFE2wJdcjca6Om1P8BW6XOFVu1Gbn/QafTdzDXaqv7fd8hv89ylkVLap8Uf5cXMx5uqx
BIWzIZDW0bu9T2sw/mnm6mOYVvcFv44k0AdLU0KTRfXa7jv7IJVxTnqmOHy07aEIaActvG1NwRBZ
ZzLJwnI53jaO5rVhFWY4w4aeb2wS1rN6ZhqsmCJHv35DWe+MxQsLfvheBf0mN5MfqA6cCT0jYW3v
HsMJHRUOLSlRNDnMkpYDHKms773YICfmDcHBSWICi2I3ee1WmBhUB1/u3KDmaZWcBI0huV5kiwNz
tJwbqAp05YQXNj1K9KhnWqlwcvYgNDCc2AnuoAiEFzFC8NjkdrXGptkYA4kpxfyyrCkEG96L2Oe7
q8pnQYcgBqXlbIU30OhL4LmJ8V0WzPZa9dxBtU6akqeM6lz9Etoefuckpe+8VaQmnE1XQymlFPWZ
UZ2xagb16xYm7N0o2o2KwOFSISmpkZ+jtARMxlPC3R/t6tI9d3F1bWX53uKuyDjwyLF6GooYJLr9
ToNRQTnB8DMXp8jVapV1ZkUyJP6WaozoafM1B11ekDqhPi1MprcKO9oxKb/gzWa0nFKWZ/L80vbT
3mQ5xquKQwy2rNNQTmeosP6CuocoFUY7pyff0ZqFhSQIDaypNolJj+VoIdZVwWtnY46sYuafTEeu
mSEIYRRDvycx4C17kgugtud+MKedtfHHgeKRgtrk0D11AmpXj+9STN0HnFtwxlfTgbrAOJmB2ojZ
N5Bktp0pWA8es0fMUmePSOWYEplH7cEfYoLLbhTmA9AaDKqHeFt3wRdDo/w8wZTnq2LUGMbozYmT
p6lzNknNojChPO4aO+GXmJbs7kyBjblNKQZKnoPWvZFhi7PANL+wTAxNUdKliYkKuuFrwi2N9dYh
Nz7Ux9xtcE9QrZUa6UX54iiTekFcji+UB1ngsddh0t82kCJW2uP6xAR0BxvbO+IIfdQjx5YVdSyL
2thvQrglQBWrTW5PX7GzUH1ck451K2W+zec9BPzO6pyi4sJXR7MtoCMM0zUSGR0E8XAzCD/FS+xu
IbgV97KKwMV042mW1tGpQDcrSkU5Obsn28D/HjGHXwRhxNOeo1IXA8fv09/Ov3f86XPieS/nDEGZ
orVWgRMIs/LFtElLKcpaNlj8ANMVat20CcJpVl0TNK0NbkZ80l6Dn6GD6Fsv2R3nIgRtkboYYfKI
p6Jlc6CdG8NvUh1HrIFD2N0aYae384CnvElpOOuiYoftPqaVmPAyp51+9j968y1Jp3SlGwFhI49J
tFVU9eicTLvkpmcz1+9xng4uOEovWx6HnDP7MGBDZqYhE32Y89ZkQef8Cwx/+T+sZvgxyaFVw146
9ePsTS8BvZimb79Ny18ziwoBneiPFGLeALIMyViQWenqsdnhSg8cn5rQRCHgmSkRqumn8/l1+hUh
A6SBVV5R7Gxgx1u3UXrGNdbtc0K1Ie3Ca/ZW8N88bQhn6cU3imrjuVh6qsmV2GtZBQVh8cGSeI24
uGO//eo967FuCJ4O/EJXA5m4CPN4BTmGSwVTS1RAoiUzo4MSO0qmMeLrsn+mjZqTs9fcagL366kg
6hiBGB+iCTe0PjkejvKlOjmdnI3NiW3lRzNBUUr5aEUjxpCHH+aERcJHL8/L0iLTQ5RiIZ07gQNi
f3Seuy55m/yCOjdBDkqHYMTx1LHx1zdu8gvA4seT+A00LoIxJyGXRldN1n6Uw4Hi26Niku1nwfdo
X9XU3qVN8VHgH0p9yNRgSqFaItMCOjlNqqz2HNJsjp2s0ImRXPJxBcaVAZVMXzPHWDdQE3Y1tkPO
aVN4rHXygyDB4lK+BIg7pLi47RDaSVoKcmTzzmUUK9GQPZaMX1PHaIgP7O254bWLemfXZvk+oHV2
9KyfKRpdkh5JCZZLkz4sv1Jlbzrif0FOPtlZPI598wZQgj7hJL8appFvMkVt6YzN1UyNa6XnZ8Zc
ABOqd1okaB42g0OVmsPR69196eGXx5m4SZsMAicnBs8grNHp+zopBjx53Xeex8Zq4pgc8QQwI1yB
1OCBc/hlDCXNYRaI80bSDFWAJ9qErFE12E/8jqx1Y5QjyWqH/zXITmNwrVnIcR6nEdOuYEcP3pfj
Cdpk5pBJ2SIFq3CXXBnW5Ts2R4NWg2LjJs0bcNQbx2LildrWA1P491Lh1ZyrvTZDah4TZiUYz0w8
Jvi5k4UGhGK/dsfgRWhqm0gIxBv8ufc5s5r10MOozaKzkTOaw4iYk2RJN9LeJsoEyC4EdkuuTHZF
Bl6cubDT4zclv8EcPSVlv41TKPq2CSMDajQcXXxQVvGIn5F763zseD+NoLvAZbrldryaw9vIeA2g
GjPdp0vdv82JMvDi3iKF3fgDI9OgReqWpr5GPQSkOb6NmghvuV9fnMWkShvFNu7IbXvepTEyHBwm
VcFzy4Afh0m+9ahvwpU8Q107qDp4EG047alWB/7EUHVsz1FUucjhvNKc+X867ESFxTmjtELY1Qsf
wPt/JJ3HcuvYFUW/CFXIYQqQBHMUkyYohSfknPH1XmiP7G671U8kcO8Je6+tUP9/NIhdFr0lU9gX
yj3u8XwSIFL3xEtX9Y1JDTyRhM+x94aBEhG9e8hIymEz/eNjIRvVY6tJnHxVco5T9RVZfW6PfaUu
Iz5MIGy/QY2GFHcDcpDopk8xQY0BUivJF1eFRi89jljeNQyUogh+NhcLhvCIoOopezSRAlpEJT8U
5R7RFRouZSNtF2VhLTuAbeCUZkOLP4uPDe1MoY/PtCMbKsLqFXe6zBpVPwBG+hu6sVyicj0gNPxD
34vqAjVdPBLUOlTWXyb9AOH6shTxq9CnH6mIAGM18Qdc2bU/4QQ0RBTaOTqMuAX+Yo3+vmC3jpRf
WRq59pOVCBiEcLyPSB1It9gOsnhuUiSaFIh+0aV2n1rEJM4emrgu3NrTf0Kg9Dih0VhOKIbyvJcX
FWc7bxBGHP/a9iqrifQVmWLkSpwNobfzI+iapfEItBCeb4kyITdV1/MABGsmvW+qGZdZfoiBgMey
qS7qLNxDuTlWo7dsRtwelUx4DE3aXyqTzzbRo8TRWDtgbqalH/sXUdOtjU4ovVBZ2yaWfmFXfkgJ
M1M/6V/hUJ60nCyYLpYeOjc9eUEkY6dx9xfDFQEYfO/F9obaIViNTDZXTPFeDJ4yVJVTtzFSKGzz
VMFKLTQgsnHKcuWj7YM5nYYV01Diyx94FOnf+ZWS7BWqmHIZSMck0Xoro6UEFiuFXY4l8wg1wqmT
KLNazt90QBlUjSxuYphcmJakVYet0Mjz2IFzTuVbpVAIpGY/jYrs1goTwVTOv9RBR6Ko0rLUVq9w
5TA2jPWBuxVxiWayNFayfK174rUtUJg2vKxIQNpNyMdqkZy20uaKeCC6DMR1ey0Nbn9UXHETHUyW
B9tYky/ATIDyRXGGaDiH/lbneM1TTIiKf0bNO2xEmekZg3R0yFzkqAHLDWEtp85nrBKViCpS2k2T
TgwaDjCmpMckFXsnFDLvtGBKNOZ56CbSdO1n4sPQipeKX34JohxujOG/Sk80lxFTyOVGSdNzzlx8
I+UeKAUFkAPrPnoiFupTC3es1ZVsJw0cpl5m6aR8K8mG4RvBx0TYMt8NXavmZYiF/q3raXzSA30/
Q+n2ajVOTlECmUhUFMdE/TEVGVRXqLkT0jJAjK/SCbQi0+MsTAjAKjhkNAECgeEXleujbAbMGM9q
9AMuwnYnBCek18b8zZhO30j7SoDmgA/qLJNFuA15gcjPEg7YgzYRqXFgxpG/8D7JC/SEdUNzkJbl
EVr6MTeR+vcWF4tkCadWCj6KkfDuGmFekCZXASWHwK0lodVf1D5EpzgQURnzeSQFBo86jQGTWQkq
RKKqS2HsN0TvLMMiKF1pgMzRt/P1IKWXUNEkd7R6yt/8BWC4FKMPK8Oi0bUSCd2AELk/e4cpFWI4
/s1xyQUx9ui9shzpblv/cPY6nhVYaHSZNPdVcQ2l/Npp8k7sphfHERa0THzszZIYYzPWwrUqUUwF
QcqaRzSzlTyPHgB6Av+fuB1F9adTxWzTVuofLpxxrbflbpKiZDkIKJDrFmVDbAzjfkSd3HnZrQsi
ejwTU3qesmUdvBn1oFhbKQ2ADWhQV0rPoYgqVfZDuQDkSCWBYQxYDfuivCx8LLAxRiC54jnPkFjV
OU5Dv6PUFITuqw1MFgf+uxwZ4RQ4wxjikFSoqy2JL4bbghLVC8vfpbhG+oLAL0vBIJGoSur4un6u
cm+PYlulgoHZxeJ3N8gXK8P0NShohbkymRUyDo/DJtySQV3IuOZ1tM1tI8qrcrL+KWGEPbQVIggn
BvId5rYCOYmrqiH4CiwJUb8jZ4o2FyEkWvehRSsBhxsC4bFXWoq20dxkJMLRfA/uNKjnouWQVqxx
q4Ss1ekal/h2aEokoo7NhjpUTBUDwfMqqbDXoDYiD02q4PQMXH0KNLy2PBNaGhujsagVTnoNmR7p
RqkrRpqwCFWwMZNKf9ioWNFFg0W11A4EAPsm6qNSoW3COIxnIZNP0ij/aT7fErApmoLBwLacZQee
f5Y3WftPlPDaJOh4V9QGmFECwybamXhCpDC8sBIOR1kuFNhq6SFOZ16XReIRu3tHnvmufgL8iIlz
65sVsma+bzIS8BS19WPUGZK1oXgWc8gwyMlXbFKpFOfq0aIHL2Z2c5ksBr3410zKz8Dz7cUlKxLv
K5XVO8zT6xgBJ0Vfnqdc6gyeIQlN+naStFfZyAgWGKEZNJOg0l4w+h91hpwP5ToSoBz2OWjXW4DH
B7vjBHCDPLHgJ69u5bTQmpMpfk8m2amnOD6pBBCVBXMY823JN2J5EIGefflDj7eK78bdvkcgy6TU
2LXgECBrlkcsgd2210H/XxM6VigV2k2RroT5GKwGdP/Syy7/LG9Bx1ZJ0q6meRvhmljtM8jvEh8z
7hZptodNqgMn1WFTQieLx21g91UyKSUB8Zrrh6ldKvklM0ab7QIDkbcZyLaM4i9+iL1+8LzaYaq0
VLz75G0wMDhqx6TBO2bhtWYI2t/G7JiUn2S/Yl76yVRQBRO26I9MvZnjvlXv3vTnqQ/NeIUVhIRg
bU2fes8yT78KqI6nXds58QC6aq83Ow9TdRU2bmDuUTeW3g57sZfurOpVqVeRnB8da+ZEcFicLkco
ZVG9ERt6sWfQlytL+VfE9wjWCdyMhnlPcRb1nYxJIn8Y0r8ZOoktFVHbcaz/2uaei5dJvfrFX6Q+
Mk3nACGKRzo22WfgfzfAkUQKCMh08GYyvPbcezr/ySPtv7X0W/Q+ZPnbYwTkqXdZuipevpIZVkbl
gl+6g/gVs9WSYgAomhNySIUpDCCTx0zDyJ4xhpf4YNkSWEQ10OAiiGVEhx2l+JRqC83XPYX9ZsS8
ZZTjg/6bCfccanm+kU3LRgCPjhuIMvgPtbmWzX7ErwDFID4QJBXyuKl76Lqm4GTbuEczve2UZ9Mf
dE7tOEM4EmxM4hXD9RCuFeDpKnHNhK1vDeM0maeOCRGDgM7B2mHB3wnLcu13xaIgAVxgsNL3nwjt
2Wv3IB8sdGT0FyXLbOFT43QXGf5b8FBISHRUxtf0frbs65Da8TcSUCcxQJoIOKuZORn0HnK0Jh+O
TDumIPoXagkqUh7p8j1AdQrl3JYopQKDUHYBZTrDdotg9YGNM8vvmWaO/daZCQbm2LjlDBMz3Wg6
B8iOGP7Py7PVJL0a+RVQbJxEyBXxOak+fTFwB2Nf5psGLz05plRoxENG7SmKdl14LHFwSx9EmqYa
Lylea2J8OqKJQdbk+2C4aMMH3zNZvmN9W2vkSUXyS6wIl2UqEUQg7eWrTyw6sW+Vx/+w9eJTdvGR
sfY4yab0m1dEinZpeZMKKLu3QfxLkz9J/o1Z5xnRZzUyZWPYkCh/IptJoBejchn7r6EsuGL5TLjQ
Q4awKXexFN65OCUwS+O3iQk2YJsTE7mVIK/Q9c+xP5sM1MHkAxDj4JPHv4FaWkyChUq/Il+53xBl
/2TssJFQ25xmCysDxK0ELsoV+h8gzJAfY+luLFLzI5S/AHQt+RjZEy/4KETcGMaWCBmC2x8wDKk7
ArsZeeT7f+hJljjLTZLeo8Hbwul0PBAyyJbnp7zgS5rfy5ozp+GvMQU7gQQRASksSVoIvNi8/QK/
Nqq7Uf5pxNqLz7w+JOWjQGEvfUTZ0R+eqvdV8VkETKgH61n05AUwt2vhctWL0KeUykVoyBced4Z1
Tit9C2/IrCTj4LuwJru4G+ycjGgegYq2LBprmX49g2MwYfytUiTr9LV6F9lDx1P81Tdf7OCXzLZs
SgL1Ohq4Nph2k8/Krgc4Q/ZjpqwKKlcUdL5/y/wolR3ifzuYniZZN+QiQWJ0YjaRFFuQrOaN4VfY
/CXsRBI8YnL5TQhIwxRYg9gwnz0mEnzRgI4xWG4AH6gcrw3EIroXr+4dhT9rxuE+Rj27TcrcSEVq
bBKyNCNdyI0J/5XoQVgv58qyw67C66YwhSxE2E4sN7iaiVleazVAHd4mlSpJwBKdoKwlLgF/Zs2D
T7gUy6C2LeAYsHIeUwo+PPL4m4n2YMzu5NRCerYeA0QKYwMEAhgGaUJCJyxbHG5xlG4Ia3Uao1vM
POE51r2GlwWOSryP8jhbS3n0Jztn369CUOiEmcRVrBrlGecgUlTec6YNLIuWulo5Oreql1fLwGMU
bzLRhR/CfGIR5290JXcVQrTZlU4OTV0olxE/EO8ugw0uCMEoLmkDzivFyk/qFsBrwGZa7Iakx2fK
24dqRBI0SUOjnTOESOIHart2Iu7uMzZT6hKuIoTBvob05dZTd+megElkREvO0zvsR5SDPTvAtP21
wp1h7MXo1GufCu9x3v1CUnbo1BAQR8uJimlUGxJC36NKsupEVskGoPOaad6Ch9+PiRkiDtaaIC5Y
b0UFgEHT03HRihygRZ1TFzFvqr/xlOr4CUQGrSlobstH5oTEXVKovTgeE/LOraTm/6MvwgJgEI7u
AkdQbyLNZ0LTMQWs0NvrxrHmExksWDOjYyYvUgmxq/338Tajv8SWsG5aA70Po1kK4/y/8FnklfJh
TqSqbjHVa0QpZf1W7dsEUmNiCchZjcudwT4UfVDMoxWnjsUjpbEO7JTfokDPTsS6+C2qX3W6D8iv
H3SfR8L7S5E3KRzNHmPkltuB8RxlKMwTHvCQLiaZJeiZ7LCLZh8P1LJiDg4XLJbUVe61FxJrHT+c
LgJXBSsShjoJxrhyCZxgLmf3CKpuvT8c42Te9r3IteKuLmyaEYbEDy3cirVwIK7MATDsJJhq+hIh
ScIwEtYCCVxbn5ClfOoPra6dWyviN0lhNOQxd9D8zsmrxsDtVDAAk1G/afoC8ThOvHabI4AQfZBK
5D/FJBrjv1rnXXgQDNy/bXCsCnErpt7a69iuSq9a/p5QnDdM3WS1cK0h3HkYjuMw3+Y9T9E4kE6D
QopxDUASRwjKbSHDMy+ufh+wVII1Ja30sHCHNN8EJGx1auyOTGj92SIgqwcztS7mDKGu+t++HRGd
E0TDjU06wmpCTyc2JoarG5360ZxtMWi8ctOAuUga2TC5Rhdf4644yIGwz/3wDOlPxRjUoxHaqLV3
1S3JNbT62Mj1cSkX0qFnTpeq0aqpx1XbRYuW9Z82GU7oIbISM4z+cMqycS9F5moY5pEaaG2uGT1F
ZxDm98Lrr42YULVngJVT6R6I7auUDbal6YFsKGAu/s4gKldRG9cMmPeayrOUxDcZ4seqVm+iBh4k
09w8+QyT9Fub1pZRH8tiU1vgJQJhJ0X5Tg4YvFOYJiIRB346PWTVOieZ+DfEbEVoAg6qIJ0F1qKJ
VK+TbVOVn5UQ/ZUaAPPe/0j0hV5U11I3/tUw9FK/ZwoWHXxv3EgSEpFSL78SiykyxwfGkw9UajqS
xfls7813mWZ0b18SI98UeaWk8D1vyjhf5+W3ONtgOhXk13EAapF3/6po59U7b4Kgu0rRWFkMLM1t
lqCauIzWpg6Ar97Clu2ISx5EJH/klBJYTONbqP6ERElgRbGzet9pr4rXJcUhHviMDkC1QOpg7GMW
n6qdsi6AB3Oswwd8G1gpmF8ww/UM1MhjtQOmKgPFAn9RySDCDtLWllxJfjOfWaT4573g2mX/ChtB
Gwv3FNCUjB35TrUynMVum4mnSLmwW3X0wE3TE8HuyKOceSwR/BXDpei5pVBLL0XIMvUnbzUH8UGx
rYUhruRDxKUtNQy5laMVnvUlkynXr4+8Su5E1aT2LMoRlKL5hKqIoglqX0epYKJbUtBiKP69ltfY
xBIO4JQYpla5y9VWYkAaY8V0+xZvCxY76qO9rkXM/T8JP9mIK9qR/E+Jn4DlG4EcpTWygynaBOWD
u9Ke+Qv6ySwPlY2tsXIKBxRMue1tnOXagdPFhCW5UBwFrAfKOuknYXSCGLZzS6BGDcmIy2iZL4ae
7EWUaosQn/I3lxe27GPDAA9XUlIcMJWh47wV1haXB+JbyQ5xNQeGEzmMa4xl1yyEX5mZt7XIania
47fSXcDY2KnxGXNchJd5ZNDyVIiQPeZQhJ3ubSzpBC6AG+NMxW/qH9VA+vV7kG9q9ygn+sCPVHiH
+oP+qJqWjbgerXtBOZ9Jhwr+mW3SzqzZ7NtDfuVPvgq0cxqTSLIk2GpYtQ70WzM/Nuq1KGBuqRMo
65PoNAssSjQi43AqC7cTd3334B+Llc2onTLzbIoLrV5pJBmbG3GBGJQXgTodUsQSb6K8SlwenGwT
BvuBLSUgeCX7Sad/gnYrSfxz7iMirH+B96ilaxD+Uaz3lqsEl7iBcXhtqaXuvvrbQ/+z7tTh8Ore
unTUdVcYPjiMRfNiLASe+99iAR3VOEabZgX50CgPPn8Wh6FbcuNnOo0F3OAfbmdbyt86g/Fh1SxY
FIdAhNnn5FzZbfHTq6+x+VcJroH1WT1qw1aIdhOQEQf+lXJv00Pb7kTvkjl3QrkhdPTLpv4sNKqr
TRFum/ano1AzmmvowcVHC2d2t0g9yOU6tr74/IG6ooS+kNo7fxVuvOoRLkcfwegmIPg5M8xlQlLg
SrOpS9nLe/i01fzZrbSFmZ0nClbD5jzCHlcaC8yqGFo9u9L/wRtFbuNTLLbWU2rBIXSXmi5XJnVl
QpIk0EO6uohpu9xrFgvlNXsc2yD1xVum1IlQP+YhBewoeFihXbI4gtFjh93Tq92UqQTKZdu4xMRa
Eu4pJWsN8ijrOD0lWYX/OsgZtgde9urh1YcheBJAOj9p2QBXIQwWTBOo3FlwOfxdipKi/JSrXahs
mI3Zmv2LqnxOtMnU8zR/Y/iVTwXQ6my8WP2p9s+B3NqGsFzK3pdfHWiJ6Jty/udFXW6K+hg0xxaF
Zb/Pxd1oXZtimCEsdoWoccgxpW5G4c9Ai1FhuRPD3174R+CAmxjvkQqzVc5N/jP/gu+zKD+qEp0t
EsuhvhbZuSw3Btt2V9Jc02Jpuauqj7o8V5RNL9TYHcC3clMLj2DBgbuQuwP9Ir/xsePUjdtLvcDA
Jr1z7yBXLyQ36P3sOV6eyoWj6BhgW2wBHN09m/GW8vDrQ8T0gM/LgbFGp38FhM+cbZXQFpfeJhCO
fArB+PXffpqdnuyWRKLIe4VtfJTcfOUPcnl3bSsXRWjyypm1MrNqdqG1EiFDestwZTQU0uHZ07bh
vJShp6ZKntFNTj7CAvyQusuc7ahz77UI2Ci4KfZyfRuWy4nAETTXkbpjPg0WwUBRmuubpv2W4Qq0
W8u/tNNutL/Ecom0geZka9a7lMXbmL662PWWHK3IzVc1C6pFnoJlpj6s/+plsagCgHwoNgSNtWvN
0lM+Tsh2x72gHXVto6e0PNuSLrJXf+mVxOCKs4/P8mr6bkE2lMrycGckO8nb59pDiRlwrYcMuOdR
C54BOGo0H92yx7a0i3IXzb/UnRKe0EB7xiRgD8E2Gw4WH3wu7MR6Rw6zHUU//vSTCUyF1OesHKdB
cfyFTC/+5HSOL4q3xq89y1H5BYaF6lLeOdo+4Z2w2pWGHHUyAVrX3ODkpmMncOZPU7lToPswg4qT
wna3G+4jpk7L/dKZiVO1udamcDE+j5znuvt757sr/E2H/Lm4Wjm88qXR32VOc79HUu12xRkUkSFt
fd89nvmtQU46UbOC8kAih1Gw+8bdy3s3qxjcsHJJoF7kKJaFdeeva8gi06PUNlZ1TBkpWzZ1jh1c
GPCVtL22ln+yoGFbjP9rIWUffb7lxW1YBWnbNj6QXI4Ns/tBSGVjgVhNkJHtb3OhsnQ9UUbXpApq
xmlogQMwRt8I1iO2iLU6R1w5PvCdVb03bWAkK1QdHuugBcM6eqtoLibas2TsLQ5iFFh8EjlIyYRh
7WkwmILkJWikZ5Oc2+6oUPAYT12hQiIPoFmp5btpKGeZtbsITv4/DampEs3uQdwtc0BAc+Q34x1j
ZEXqZ+WG8UkxlxyLyYdBRbWG1oqbo6Z7Xheao7IsRUS1qlCcnSVOg3inN6TMLWnYaWKQcx+T4WIU
dxy87DN4LtNv8IrIlNe5/CUF3tFkCtdqWzH8gNbIAd+PC5GXXNlU5gMF48CJke2b8Mybibo+VXp6
9od81YKdJ2LJ427j9UhLZy41WuMtTDsAQ2TCGHstOhb80caI03mH3X4BvIdHMiaqjNfXZG+L4NOJ
wZ6G2mkaPoxgKySbIHk2D+qYZWUteaSBYu4zKDFshsWV2txYTDMFJCNmpJ5heiEiqNO3CMzJViaZ
IOZ0wqSQHgVeGI0XhEW8QukriDt4Uin1jpwBhFrjI6HoxWjLwxinK/QmXb4zh2NvbYGbMQQA9sqE
3An5ZA24Wx0BKv7wawxbC4IFee8+eY6qD+oYIbrHX+qzTg+TUEmphBB54qAqVdrZ5JA/kaBb+r4m
eYOVqLJW+CHeWi9ccfjJEnEhs98RvR2YBhO5BAkSrVM2wGpPoDlsHRVGTYtVLj2nMv8p3s8gPxsw
oWZobtECso66psOpwXgNkADfFcoqOd0hH6n4HZJ3inkfX33JkmsZLAX/l6tc19y6X2XEfUOBCEmL
Jvmj+zL7p0i5qsyDMjYnqnrllXF63zUhdYZsV+K1IR6Gv4HTPPiqh5swHYzoOS4AoqS3uYibPv36
YgasYFakOdnRciy3cnqQJeLT+pOevTguNXU7v/C69xZbxh/65/xCtQ3+A8I/SHWqTXu+eXWdl8Vj
2NU9rWBPqLw4XlXts4vnGrIUiVg+Z/JW8w+6ecI8pYxraDfwhhzRO9Am2HXBMp8ol/jpO5g/GWf5
LhNPk9ssm04RxI5APiA2pExPluBPK5dqcJEw5uYYUTaR8sxpGTWWOG14mnsrg/E7TULkN1S+z348
mMVt4MseuoM57AEBKdGuVddMqFr0JykQcVwmPZol7NkSyjZ+N4sG2vsb8bDzhIXeWi432qUSzrF4
LJL1/AGq3gqjhQ9AueveVnfRNryNcrY1Ol7zFtd/+28enQrtO55+WpVt8PBmweTo7ZG2R5XvhXBF
roBHiadyAZSN301ez5eDolwHECbaLtZfqvwhU6d12bupXmX/GQmbqeXAJK8sOtX9kQOXGlehRSH8
gc08+dzj2fMhptws3HSjk9lzWPK5o4uX9jSDtbcdUCcawVNkYbpggsugPTtNW9N0u2af1xtm0E6u
4KYgkQBIFgfQGJ765L8KWW6hYW79BLU/n0D7F1HvrdmlyuyyNaqKh+RvmmQn6stJOMLpt1vhw18F
S44XnZq0FV40vPTKo8OWFT2FsDWtY4Kvr7wUyq/KDgC8mT1KjPgQPsvWTc2PMlS1qN95xXehnuOJ
ivqJxDnrl1Ky1DLGepvQ/K5EHt3HEG3LH90GilFtRIMGb1drlEq4EkTlH6PEXhwo91o7QqJg5f9S
7V/uH62JqCiHZg0nEFe55f8zgl9dXQ/4zrptUjDIv4TVpYz393lLevCbdaVcNBw1cUIiCyPicR92
Ryv4RQkgfqvcEJO0suCnzCtILgm1ppNYtOZ7UjQqyT2rxDpBZnHSwQBQkk7JU/V3svBd11xdHJn5
lfKhtArmKAgc8r1c3RTxxRWV6ZSjw1qt3UR/RiyHBeE63zJoBup0AzDUZHlw78DbFGjCRUbZwnAU
xH1ffs/eu4jJINwjJvVXdVA2avKvtM5x/1OlV92kTCBjEhqBy3CZo/yLbPpIXAL2p/FZkKpJYSrb
cIsgVij8IeOtVy8g7zv4mTg0ZJjkwQGD1zJHuRbcyAyWNVfQz0BL2J+w0eFBEpmi4u1iI3EnHIaI
GD1C87ZjWtW0h7R4QujA6cMhKCIKcJijqfBj5fe0QEyiEB2gXcIl2k7rw0u+4/LeNp9ms2r1VeTv
FOWvz/7QKnUsF6ljNeV3btjSZAu4i/AAsDuHPt2q3rEab3H9rZWvun300p0vRPGBOrtBtZeUbUg4
kUHUBc09uwNVPIdoE8pH1mJaGu9hc6EF8nPGJr0IRfyRFpup2PfG1pO/QIRg6kE1ugeaix73p13y
HEd3iGvcFpwZykWGilpKgs3SGAo4NPL6n9zt8Xqy8P/rAfaKu1anOoUuYlUItfrfsDKXSkvESv9L
d+VMwIpi+1fQH8MKlbv8GJiC+GvdtayNHBJKyl7Uv2E0dXzaE0DTIv8AIGM4noF66nhjuU9Yi8Vf
A5PY+Y/B1yEFywQMh0aad/72hXMvXTRpX46cWZT52HHtjpmxNLkpDhlvFt0k50BZSYRVKN+6SW7V
Au55+h3rvA/PaWBCRSJMkF+hZ7pzs6ZATmpINic20U3tP4mEBs4Vj1fs2HYPk6cjh6np9Q/TQ+2R
3eFxqMmepgAZHNfyZdRPtPkUyTPvdTk/SSXbwDL8SNWDtY6Kg8FwkTIYwYWOyJSlDLk4QXmggsm9
XTz88l5mw4fAgI7+WjPOo7IQ/sxpFb/T0B2Lda1tYPxgy19Aii7lY2Mupr/UXLOJqJQDb4IkbysC
UrwTZwCnwohBQ6JjpfsCf2Ur5Y/c7wzz1gZXszj0+roq3IQr0VBfFaNW0krmVk5I6WW1l8kmq89P
3rDjh8EA9PX1SC9XUoL6fy1z6bAzYcEgKzMODGzK1WTsRpr+4gjKOZE2hX9B8IxMFlZ1+iaVTVdw
AtmG40MKvwjGAg23MDLbZ+W1rKr9fz8cw9cAy+UjGg9B+lOSGMBHq/khmmqSjVC6Dfld692YFXCQ
XS0uGA3s4FzlsyVvKdYNtx/XDbVNxSFjM/WAbAmD0Qk8zlk+JmGrpm5oHkOJKhdY0KccImd5qvKy
7Nzaun+RalGeOFGCJVkA5oUukqSJdR+/JpZyGWelkXz3a2APbDFzMO0pU8FN/KEnq/kzZx8UmlfM
LE4gQk3ArDmuM/+md/8a/qzcGxAk6BLs30DnEiU1tX8CcCDPlo+mv4vxpmUtQ6zVZ2s4ZoNk5iWL
35TsnWrn7Zo7tIg3bObwbG/mp1mQd9W2ewifnOZasm6kk1JTZCou6mmOZLfJ0QHu57GmISNeXJn1
ZkpugfSmVpDGtQwnP99n7RndEqvbe+fQKlbfrfZjkiSRsiuZFxioFwdh2SiX+V8ssj+IpjffjJDf
DGvPvnhkBapcBvGExpxPhJHLfMo2KxTLyK4+DQQ9TfPJNTgYhBxt/GkFrNj5Ig8G+wY6A0rVRce6
bhGNhHXgPRWvqnqKijsD5dxAWTqcMRuGwmkcmce5Y7ovXORUHvEzl3mEVMYvhnW6cijg1UpvKXt7
h5zJQXVJAmMloYysp8+IfaxUfZjxU7BORgMV/1B1OxEnBxVyj8YnHJxU8+dXJQkOUfE7qqS75A+F
UUlSf5dYOclGtK1qr9udo3NjfXJLoVR88rXr5JXQ4yXHfh2uxvI5d84D8zZqg4BZI1qyGU4CYcnk
WN1WXHrp8FmD62SUICRfUfblyahnMOa09MHGluwh3rh1N1y4rvlh881ZrUj+M+40O/h/iYYh4Tom
mcEXT/PxqDXrIL8U8EzI3jCse0wcl3duJHKk1jo26w7e4qpAIhn/G2Nwo+1+nrpowbadlwHeIQ3f
dWuzNBOpdYSvir8dl28z/USczDpyl5enNPjWUVgN0SFjQGP4H+AaEVv8COImF8D9MUVjj0KlItYH
Ub6Gi6+BlSX+Oqcun7W3ax1jAbWRAKX5TtCnTcpsaGoJeOJAV/552iv0nnp7t/RNKa+b5LvxqY62
Q/E9tZ+CgPiXizz4b5ZNEF0gfmreLcBwPk8HYuk5t/KKevPLbeXfGDU7WbSjP1yas0z1CwkYMKaa
gpK6QuTi4bZNe6JhhhtzeZDMLTOI0vVICdRK1vM8NyFH/xF45QYfKnwwQhEqYgBwVndUuh5zD3Bx
lAx/806hHSgHrbs4PuHSkFq0rxDbcMyV330A/a+4b6z23BRbOUBtk3wIvK6Idh3sj60AORZ15r/Y
nDe6sq0R0BZBlfA8MMg+jyc/XvAPPdnY6UpOVqBWQ4zOjw4NPvmAd4mWY37eRvVTLm5pfcyzX8vL
HRBWyJZvovjW8PN52oUHbUD0I/v8gbNrE5/jWzRdiLewGDUTZTDmuHcWADVhwi5mjZvPNJ9/fSGz
DWFMgmydc2/4Qc3MWpXxJsLFInJV6U7M1gxERcrwRNlFWXAygmso4iTc4IFYJtklWHwnHgYRiFgM
PDqOeCJ5xaOB4mkYkqWq+Lh5LUdTST+Eh2U6OBiG4MxgiC5Xt3YJ/XYFMb/qMRQC5hgPksJZw+81
7Pz8Pb+JOUl6FiM8es2akWk8PiGwObV/VL3N3HLPTQLXBA8idz6DHHIiUUJiNgLI9rbKzSSsIg9s
I7+AzFRUZ93cz6Lw8R5Z6268IVW2leI0jRwaSHxhsO/T1M2iJZzzwtync0mANqFoT0CA7Fz+VuIf
xvYGcU7ZIYWUjNFRlLvFfDd0oLSHYDNK14F5g7nMXLrDjAh0fS9+EjTkyPUV6e7SoqgtcOSkvOhU
aIa+1sdNod+7iv0RH3+cXpTmoeiYJFdJcTTlv/mTMJQPpb9n/qv6CvXaTnquaOFAS8hJJUgb9j7y
MxZ2DCcff0OIzesyerkt9GS8GDQe/q+vrCs8r3HymrI9nxvJB2TYsgGwewSWZNW9SnUVjCsqC2J9
BN2V+iP5GfgeUfEZoLwoitnHgTOvMPk20IO3IwE3qBlg9JmY0WOMQmp44euV0PDVtA/s4ifEl5n4
8q2LV91YMix0lMvduoNacDAPVr2s231j/Kbha/goyzNGfCI2NRuDIv+0xETjou6GO+kI80/p/sfS
ee02rl1h+IkIsJdbiRLVqy1bviFc2Xvn059vTwIkSBCczNgSufdaf2WGYk9hUnJUJjIileuPrL2P
E42y6KZGNAcMrzm7s1dtBg528b0jLhTYXmHRwtV9WRbWzPZqGQ/Z3uvRX7H8ygcW3wl4YcSlfKxk
ipLw6x1DFvmaJi2FRTpl3bGCs2969r6fCp6fRz1/StqzM/9Q5fv9TvW/aIXlhAf9M97U+Wb2D8Hn
+P478LBmwrwhSVkVd4JL49Ftq58SjxESd27QWkckYB9b0lsjjipdkHkkKNcudzMtIVW07hjg/b0f
X1HcCc7HSmh42k0r00PvJhOpor+M2WsV/WlQw2j/HZ4QBf5mhgVJal5zlu+aVL82N25IzJa1cuiw
bSvXKWUoXaVrGl3Sl4LQChE1bgKbyTOh+vlHXj7F4Wq2nwoXzHBVaYfyc8QGmIe7hgpGjgwnpzEP
JFpetDG6WWLfIiTQicSxsJRcy/9p19wRyZ+FhXVuHdemQaMlxXA8h+pPZS3UDtrn6PQQB59zyDTF
0TWRednnvKj+UyE/wSB1z6GXxgGw1Cac3q+Bf2VkmG14DBxT2HFbOgCuE/FWUvlXhy/OcOTnhuID
WAZPvI/r2h2TaCccLz0m0YyXoyOpJdglLd2csOQ2JVZcrzjnBxoKrW8VeU9hcnSVp8aiIsD3iLCU
oCQ1t0XgieUa5pPSDXyMlvbWwUREQq8C6o7ogn9Biln0zKjAprKG2GS+kY/hw2b1hluP25S0j5zA
oJ2iXHXWTt3/kKqveuaaPAzusI67g8zuy/0drblQjH+7DPgXYaRsGKekvwiBti86u8ptZT56ZQa3
pSRnfEv9t6lnh/9zpHeJDqGK2GNkFxsa/5LZY2TeYHxtEC9NW8Pr1hLyc8QY2Dd4Bd4+OXSNX1SA
cOYiqR5gS9ioJtxf9J5ukCTp9ZtOViTqPWN6F3shzkSnPou9s6q/mr+EE8QA0prRCtXFWavZIXlY
9lJxU6p9Wv8a/gksqiAVKD/r4uoWd609cLk1bmXdoN+U6mYj4l2JWsa7AKosOwWT/FaraKnQ6a2M
tMmjxx+EnQ/RUqsh+eu/ffnTdvahpmBy+8rNE58MO0zEWYsD2BXyH1C/eF6pzuuIIi3kNhCJBvRr
8knjYFHfsmita+eyO/oBfyLSVL94i/DQ531BDADjuMwtFjIBKkCQBdbZ6aCbO03d2zWQuocoTkcv
i9MdJFGjaSZ61QZWO/MbhorYiN9X9KjWu9N/RsbPUCH7M346ZizSYJaTz/0Fc28sJXZkbyLm050l
T0+hW1cglAxXxAb1SNgNeXF8tF3llmBsFpyO35P6Wd2xM7UWjZVraHoFqx76s24+meGN79SeoeQY
jWKHmNOWflJtUT1zTqwxJrG979fV9GuiiElBWavuUrP1d0jvFBsiNv2ss7OfXQAze4a8kDSKFinU
MKJfy3uKEi+CC4tfWulPqz7nYBtzISoLnGMSCE3CuDFRkQbKGivc0vTm5Tx8QcWraozLQAEk3Tfy
qXhhDkoQlcj3hsZiv6Qm6qmEMMjsDzkJHuKiigsOxid5dl2JcSAnFLufVjEnNQXiC7w3qJ9WJNeE
wQZcnSyuUKERB4cBCjXt2ocNZztdS2yPs9DC2mgqIZzj9sAf5EW+l9vukH6kHCQLH2+aRozXcjI2
zcvISquvAbgdY98yfEcXC7/ebBwdBr4KrziFFhJJ8Qu63WiLY0HmZ8EVs0R/ymCniywTNgx/OinF
RTzvKTkdWfVS8eUTTL/griQsgGfJ48sP7uJeFnoTuCt12oovv/PfGlLQInr+spA+HHT1OciOs1dl
VvaQr9EC1GHa4ao2nac8H7TyVkkvBXEzdNvlTw4F+gzU6DHDbRC0zkfpyg4QZhnSB2Txn4y4dLtn
3ZNsBJY9BKCAmcL1goNWKy/Y8Vwj3YupK+yMZcfPbHFDI86g8ojxbAYWroU1iV+8IOiGsjsH3SVu
PyOnjS6gJDtygMelTanPXp40nt5kELKC1EPQCgeUk+WjYaynLqhVFzVXgdiyzI6SwQPGJICxUjL3
Phiqw8w0rhyZEqEt8DcsCJwZNKSkoIy+qWvLU4N9abyQkZ8vP6va8xl2WhBQ/FiLHLDepuW6DUmH
E48NiCJlzB82biC1+DGVazUfiWzSCZ6P+9QVotRU5TtCBV3ZlE17wHb0yiAN0wmuqSCNt/wVOKLr
7FLruxlM15G5/cxvVgfUShYvbm/f2+Qv4FqAOjAuQXppdTBXNKp4mULro8Kir2FIcaYvIYsaqBNG
t7rq1oW0oyaQhutrGZznbBNN99G5T8gSQ4qvSaBdXBKOAOyqCPP+5qXDibCflEdd18u6/i6eWvVq
lEhDQNLMkSEfeSC55VvqmNwcWEy2yYRIeMvj3B0vNfW9mb/vwcx6EOLcshCmdGBll9T/MIAdB/qJ
6JhRrV1qIEoVmegOxuL8109l7FMbxb+Lw1T8oO6n3NQQOvJSVshqdhwgQ5RRqKsyOG7OUt5svSDV
6FMFkZeK8xcmaOpVltTwkt7kNks7vkzJQ1fOEyyzsJOE9l9LNoIUXrhw5nDcBNRCUS3v1B+Nv9ZE
1NW9QeEREYAjD/dI+Amg+200EiBbSwNJvADA6qhetEt1XdJQCegwGUdKfVa1+sZLvKmcU2e+14gz
ppRxLkA9zisykV1cxxNvXLRCa4Ai4U8ymeG/wvwTAqLRN0wPkg+lxOGSyttm3Df8EMqyYyb+rARk
Z+21gKWrXg6sEgPzAvCTbl6r4Zs3WU5dbNUqUZv/qLXXzroaNEnKRLOUGOtqnWF0ToGBBxc3ISE+
GLvg6qwM3uHYWMS5oFZBo0tQgEsccb9Co1W7AJ2tNzhvNUXjEn2DDrddQy8En2TywRAZzZSpXQrj
GGSQUTwdGhONM9NOXzbfAYJsm28wiUsiCn/oWV5H+db/NISWct+CLfNxxsj8kL3IlgRe8pTQF1sB
v6HvbrAnLDspowiBkQ8/ilbAbGvcMDAEw4o1KKNpfcE+Zr9zBtLZ8CCKRQUwv5BNN7t0tZKIxEsO
pT+7ucDc9gltzBkrsiLHVNalopQBjutod4+WX3WWiUBdpIrCCu2sqNVaKQCATSWJGG03Lg/5jNbk
m8Ia9ORSfaJKYyFxc9KcZ2B2KIt68f1bNxeIWf6sZ4oDpC8ek3NMcKYl9xDhlY16w+x24rRW4zXX
0UJXlhKmEhzqzp9G1BBRlwzrwZSvHf+nkF8FOqTUE5NVvXYKddXp3AT8dHK4pPKCSFkEEAeLeuT2
OlDgETfrSQWJJhzyN7eeWb9q1oGn5RdxFIThkTxHkutZxtb9tFMJsQivauTK4UlAbHgshD4GZeRG
IVPetWn89cAdQ/6nye2nfWW9N0DAJs3BQbpz0Gjb+cPJUSTw5SNp8m/ERaMpZMI8qvbVLLZFelNr
2mCVW2JZENfoTxDNDxoFGvQ1sAiFZ92r0Zxv1PbAr8SmsurUY8YR2DBPqumfln76xGr8VFxp4ntg
CF9iZqOlT1H4MDOCV1yFEb04i3OjLe5OdRAfbJl41pPnTVwBaXfN5Gurnsp6cC173oZlsbVmMvpn
yrVxCZRqsSYzHXifzhUaWAkBqHSGJhSBQnSq/0yrkVopOIT9PP/WqMgsY9sE73Tt1giek5Y2x+wp
ax+Izv59dOBKKF4dmczSacvephWfFeYUEiwkkOmIyPsYbGm03qaWgm0ohOzFMpe5x6tXvnb9r4RA
aNIYl9p1UT6GVbdKAN/wkpCdBV16Lkt5MZoUn/Io0fgBkFG9xcFf3nHuoyPhjM7GR87LnpKFSXnZ
cpyRuiubOl9V9mvR7JT4GvZ/Gq74ImjJlCC5R2nddhOzahB8TzVR5IHQLtTJJH1xZKlCnN8eKnov
0hlPRw5bVnh5d+ivBe+9uB8lmxQ9F7oGSLxZEf6hLLq/qlmbMn3IK5tlrluG8WuV/5jhS5C+TzgV
ZvCjfniJ6WsNKT4pXOdXkT/k6VSjUyhfyQdCLbixCXf90wMveu/s6w+WHu0eWFeSejB7nJrpViRX
gin1bnSpQl1G6Mv7Rl5XJpjC4sdgujNxpOQPLgBF2gH3cVisIeOw5e5ttyJojJeYdTOZdwRqFPIH
Fc8+ZVXNWYN4x7aM2YXtTEaIdfd9nPGqZ8Rbtd5qUP6o5BGqJvrW4lfvsME647uh4kiAAhOPF5VU
O51sM9MO+GdRXIiNly4/lOJIIQ00ExTSTTJiavKszmBwg/9Sw0KXT106CszKoUsD+UVcXHCxLcr5
7DcrpJhCLiSp6yAkE4bU0Ks4wSz/QzZdVO2LRNg9EGmwZlgMVyae9JojMI1/alrCuLrpoFhSkQj0
kOACfsLFOr/l8nU2ycZZlUxMM0qGk4P0wdwH8GuV/lPNFyt/5JgfK8KeG176nhMwZ+rB4g1Ayky+
tAlRJUXrqOJmstFd8LVIrKs4HemYyYCS9igna3Vn4Y6CWeh+7OYJ6e9gfF8w5QH/NzTQf9qcOUeC
quh4PkxfYLaWzvBbv9VYE3SNJr8RvQr8YJVR2cunz9phNn8hv/HcwAFJlLDMWzKosMChjeFy7cYL
ttD0pnU4OlB3og0k7ZaBkzwGC0LYeNbQt+IQ7CvMZYixzR33TBBvHfUxu8TaV7QwIZWG2Z+q76r8
VrNNqN1tfpIS+BZ/o18fe+2INZDbjXcFKSjCH5WmA5b6bNM23zM2yh7ylixACm1xI5v1x1Dcgmhj
FBvbpdlPZwta5Ih218k2HxEWTQA9/06zEVRkLJqVhFkv2kHFJSNqy45hSHmp7HOkX4KVOgKNrOX6
UyHgJW3+EalGsTNdadnBFKx0tySJqAan5o9dkUMGfpCg3iIxD7MONU4O0huGHNzJ4KojM8nWQFaV
FTsZS3BybJpLouyG4UAYMHlJryTjHP3oOnKs0rdusbDYDOgOLkJG+UJB7tphCINEV8C7D3OzHodX
bPyLFDY/bPHiQkOsI8T5dF5QlrnO+Ht/qfqgD/UpFiG2oDjfaJ6x0qW1Tw27tNYIybXZpokrWYcA
eEBGEKJyB/PIsQVbVtirInw+VOBn9hO2vTZ6VOVblr6DG+akkrPsKisuPhO/L6iMUvOrVHBNJrML
SXs9hKjQLw8MF2n9/Wri+6SRQnsZ2MM+++Ez0/4cIt2mlXqeAoK6NlL320DixcYHv8mKcCn3AC1+
t4Mb4IsbWu+qvSmX8IrpSn4DxTCkTR3+kXWzHFQKN+4h30cVeXJIjvJf3P/IiOnBgDLtXpmXjsGb
T8RNte14o26QQw3QaD3Km4KOlvpKbBzpmi8T4IeYFR31SD7vMmnuiEa4G018V+Tmyq+GdgH8o8ln
QpNLLi/hyXKIgij8/KSFC3+L+c32CjIVjqsUuCw6BX8tFO0sjXwpGMnQNKTTe9ate+cRxo8w/GvN
uzTccv8wyYyG58mT1pWxL9VDl2G/ZPwiA6kGejfZOGlvhBpbl/qqVA4R1lTuNSqOJq9MLqZ+VuXb
0JAadCnDP805AG4V1U4EHX9VlUdsF8a6DWOsC0erxls74+QuacO6tXODq9xY+ulp6m+ki9j2W2kd
NFL+IDyhlbBYzo/SfHEoiULIabwYgFxGuTeGzwngvlIv1DmKX5x5bMivQspHgm+pn2oNUOFGMTCA
/I8KlUo7YOqsKO8pIniJJc5wmgbT7mHnL1L72a/ozQAyTfoJJSUmMTZtnec0IrA1mYmF048zvV1k
566nlmc7WHSD5yRHOGoXLyI6JKp7VVdMjAmLGXDLUAJSnMd0g0aKp9yILgKNnwkHYPjTwpPaTdiu
6lWETV7fq+rZiXAE7DQiYkA42xvxsYC89xh0YlZf+BxcCT6aCf93bs9p9KMS89RLf06/QSgtNNE5
gI09/PgZCLPxQTUdkVWuPpI2w0XhGx9O/1Sogl84qGYc4gWPMmmtSFqkjyQXb8ly5q1m2nSB5ZAy
0Pq6EtR9h6cLCVUs/aVMB2CzS8v5KWgcrJedTjrzsZQlMbugKFU5MEQs3noKPwtoVpTtbkBI2pC8
avY7EEmkvEXPaVoP0jooXmPS0OPvgfgfR9vgTlxhkiOB9BeVRrMuNwVSMeMd7ApdWOMwm4bHHG6M
cYdcs6Y+IkTlhRkJ36Dt6F86hXziv5GpMVRMZNvYefrlZzz/xPMv75/rNPsA6JOGYKDepcKdvC6x
gTEC4CMVoe3pRmCevELph2wcqTBashXD1yWE9HqiuDRkug6EmFShjgHUIqMoO32pao7MAt1zeo66
bWEcKgJYHP80a1d+POVoIZFHcxA5VxlGXRmcg2B+SwgakAiz2qswE1xoocCBqocOU2XEn479NfSM
zZhnihWZuJlNJsFi7o9IMXvjmbdc1fKDtKhFrGy0iArQ+qio3lAfCRFAqrjPPeTz+rbaxB40e3u0
tPrSKK88LjD7sbYTIn7DOV2U8lLKZzn9gERCfC5xZFvJXvTe1tIftV7LScIaycWioDOu7BdL2pLt
iSMas/F+0GyU0T0C42/d2A3JdSzocHJ1DeEzRqux+EyPKXMzddXEOqQ3cQRM8VvvHxuT6pyt4WCG
dHVlRYANmDi/W15fqhdb/wHgSDh6Op4i1C0oSpdGumNVEA40D4rbefKPexEpgT063iI9VqpGBs42
wW9Q8BgBCJDTLaVglTNpvUbmWVsW/WKN6Dj704uL+udz1Dp7pJJTdAXBW2gKe5JzTaLfJt1r0Soo
PBiWoHhkCPznkQO9YjoG8UWaSr9AAKJtffvQDXmNrRlnr26cSfIJvZhWPyZcpG+I0xGZ0EO8i1VI
brVfBxQQBfItZ+jTRpRmw5pASAUMjk80YLe/Sf0DYQU34QvaSFfTPhw6jihfAYhrjK8h4gvOQIul
tZgwpuQA4eR2PzLSQAFjTN/0olJ8jV0b9pJxNuEjB9t38aQna2Ygr9V/W2AAgXlyfeBAbyDECROF
xUSBHqob23+t+08n/0nA5Q3w0VU6Ua8JegLBQmXlIii30/DX6eSjowIg4yW5Es8VMlEwWPSoGWbU
wbh6dELx5RYsMqi9Qd1GxFva10T9UuyLmeErJk7frkGAffpIItBr5RTIb07919mLbjNtKJUmXCeR
vWE+9m4Pe3GTxVfLTNcTaEAPFCWFHDcG+uHZBdgP6UGiBfEv+oFUE9SN7p9nhsX0PmHLCIAV7DVN
fWn7JnwuQYbCPwAfOFId2IMMzRJCuNPgQhk1297ap9W+im9x8N4PcAR0uRExxmftB4d2QJwS0g63
xOayYvBn+oiJYeSkGva1+c8W4nMwQYAB399z2GZkU1wDfOZoR47Odtgg1EvjlcSn518SnnXK/oY3
lkC7WEkmARyggmAuxcSmkW4tk64x1uYNqIWmEEvOVSh1D5D1pVlt2lWFpXEPz9djTE5Yh4gapkxr
EdScYPThhFeE8V27T2FHjWfCjRDK+3G6CIljzB0XthK9ln/Q8GG7I/eexAtw1SLfqgicOxJc2HUj
B4sNkZg5UnTUNLW1l61NM66peBP6ZELV2nnb2J4ZfE5IKiLpyJWSZm9qdAOARxbPdolbMWPeWUTV
3W4REJKx3Gh89xsW7HR8z6JzKd268Nmnp5h3o5kPIBzNZtiIjh7unSJ1UXr11VFdomnPvVz7tVll
ivazHeAj631KHhFTfLMxe3VlNker45er1r605+yGIufZTD1HXr8TeryQAOV5JsHZF2GwDQndV1bD
8BiAu4YeuUZwFlkWmnlyTGLhdgl5eQRpTn7mWuozhUM0OAFHsgcKLupy8dZOH2rzrq8dD6GUEK2Q
zQ/QicYKiDymEdbY9TX6RTNbGfz12GnhlcFGrzVb9lwFmC83wbAD/rCkE15jQC4eOZIq4oYoceRU
7aF+4MEi6LBuUROvE+3UdERicXB584O7SAw/Juh0gUhRrkNIgV8GL1zKxVu85f9Vu+FPmRtLw4dx
RUCGpcZB+tO6mSFMjj/CxETkf3ac+kvUvaX9N5mBmAcCIETeM3SVjewvpPYjbl/HWeMTP/rtjjm+
vpKXPXDZDbApjA0l5H+y+As11Hgci57qBaC3IztYkL0FnDcMbkjcSal4jV24B6SR/SU38a1Km4h+
QBAwdqL4ztBIzmmMf9F+tOzptBGyAQ/9RbMuGAJFyUvo6cZvm+5SsBWFjULs1RkWKMg0okb8CQIX
WUvuP0KFE2LehZxxeIvajwobruaNGOS5e/k1QuDJbDP1q1Hll2PhKoiov1BDPo+rQLDcC97A1TjC
xcJ+6HfqPYTGo0+/q4qhPDzxmA8K02w/LsZmXDrtR4A+RiZA9kc2NuxOU82mNrids2FMGJtXnJMc
z7wAiMjIr3NpIA5LeHK+RmyUZVd5qX3gT0Q7pBBICZBlf9rt0aEvr7R8d9IubDgyDCKeK2YNAQoG
tPryEIjRkFRHt665JIgfiYBx++JGjiAJJKesu48fberx6+vxjaFBbba8z1XxlFgu+/qrolWSC9dG
WECC/oLBIAv3PF9it1a7U2JagEV8XP5v9EW3iZBgSRPXR3kd9ZiWk5COwF3TXezhD4sCLeFQ4l6Y
eK+B5Qk/5dx8qOQIEUTaMd/b6L0Zmhrzr9fyRWoRecAuJFwADLtxgjDlptocQEQIN9FTCLg+zShb
kqudOecw2dnZc2TqbsoYbQNewPRNoA45ZDGfhBFjRg1crSISb6DzL/qWeRy4uKo74DFO/jR6o15n
MTgJ9xhWBe6aCLeV8qy5vZqcNSS46gZhTiRVBZjLxcgpKDAkkHq5i7EFqz2wyi2uXlX1VaoOir2f
0VxqqstYlaUfORP3zNOfGbcSEqjIn/DNprmRHQZn2U25nRhEERmUHzD8xrbbKB2V1XtgsRyJFFhq
/6NVQAcGRUJwY7MCkiLG7LA8RSUrgKJjBq6xxrKWdw/T7ZpsafPMVJQJUgKymM1nZn+W40cOcbaA
i2jAjyfXyi00IbDElMdyMvPSmCZepOEoTnmOPGEWLriGponO7x0zDDFJ9Pqo65hiP23HmdPov5g2
hWdmVHW3vkbjb4dMkteVyKOovHNGL7XGwsvmMFfdsGlg/MvmP/GWoCJN7F/DHrj+uax4uG1Sf9BL
10zsAy7zZTLsw3rPnDC1yJR6wDvwLBH2OolcvZXvSsxuAOOpchVbeqJz3hFuFYHGB4gIyilZBSIW
GTUH/o8l/7NASMSX2j/4EZkY/S9uZXiaqd19NngPvRHRCbCK3wGgbGJzL/NATFxpSCo0XE6aA/lX
X3mTo4uBCFzZMi8PGAdRRxEvbx6KCM7nJuacGETnRQg99beR7Lwm39j6Tmd/RcWPqJOAvdhFzmJ4
gEcVIk+GlTHwuuJCmHyrrOfoO3Jw9nHQVCd0KDLWI4TaeeHN9h5ac+h3ISY3IS6SaPnZiKWM2QsE
ATMiq/E+j0mIPQP9w3LlHlRBJ7tK5z6b94JAEg05uboMnXepxjhBLIOMytEYEUOOIc8FdQEyj/8l
tl46Euain1D58m3S09fxuiGoHrbfFYiGGp268V0KQGmZQZA1D/DiT45SIUvmScUaKY44yVo9KL7F
to8Aj9C66BFTEWGCuoXG3TTP+puMO0DR9hkhUjFpQGV5C3k24yNO7krCxrJt671T0exbdKts8mzd
reKLGe3BE8lOXgxrawm8xM8F+3of83vMb62G8pJGrsHKXD0WwaXbKDiZAGbLT4ZHA/mGte6sl5gQ
HWACEwSSfAfGD1Jx2rVq3qTsbzbYvLMVKS+EUiw0ju6RdlmSwYkviP55k2e8q4dh2jqzhuiJmJFr
B+PGcgGKveq7XSzqF0zO6IstXWTz3Yf4d86QAhSmOONu4Dib5CUUfZudTBlOft5zvgUGYjdZmBlj
Nu9/XITlWtanQ69WMIBzE0NTen5z0rlZWdpEqqGrlCcpBqZQslWmE1QElIeFGWUIj8Zr7UibdKAo
aD7EiLgjLjii3cIFe3IQ3toGazRNBqp60IszqxaxdlyktLV2Zxl1UL4lmEA8YjrcPlRl2XPAGt2y
tlYxOI0frqUYHyEkwE73zBWAq/E9Gf66JJ0jBguJiVdLISaymyyAXs7fob7LQHzUIM43Yr4CiRkm
+eFxl8tz4JwT/7UJv4q+oZhtfdJ7vAIAVMYlB2VJSsoQ+Fm6mX+P3w1mN3VvoEZt6ABo2FkrFOBs
99j7Ku1g8KXhpi09vESTh2y7G7/EwdpS60CVeS7h+qCzImdELJCu0e5ywHNrkipQVj+J9qiwHz/M
4a2y0G0TuqHNTx/KzMh/NAtuWp3dk9oqC2v6EItqaRnrWr068g58w/KSLXxHu9TXJSWUzKXGuB3H
p4htSxN2RCTl9podANETL9xjyB8+HsvMZHVT+Gu1dB2SlCAx66qbcFjlhHmbwbJidsvbD9WyCBbj
V/Q5fNeD7OIKHJmC2O1HM0NWQrB3u8tZTKj84A/l7n7lcYNfEnFe2vA0lHfCeXjrfJZMtChI0bob
yPWCJY8DwiDFi1+F3mlOIawRvAo2ITXjxz9ENLvHEmVcXxkR4NPRtHba9ERlWtlbnP6GdQ+ybDEF
wH5iJ8w+g+hbE8hu8AiRQHaNgycf+js7Z921KxcNfQIFCRbij8bnguVAb16SCfUYs+DUEtYSoV55
d/S7xeJkWi9C5+tkZ11+DuQfWV5VkVxKzLCy1vojNXSS4sEbReZ3ypk2RTr88itBumhZMhrEGb2r
N/MHQ71OWn8T0RDEbj0EMg9N41JgthRYEgiKxLimyO+8h2ImA8BA98H9RDAYtWMlJlTVgoZB2zXH
H6X6R7qIXx+apuFK28z5J2XyuMB6/j/AGECHSNopq7mBkTEsdsJHuu3pDSzo3vmgzRhj87cZf/jV
dZpQ8TJedczJstc7wCl0suG/eYvYF6uBpOEFxGfnivZgEEWOBD08VSZfffk2FZ8lrW8xOkS1Lc9K
/xgEP7IRp6MCvxMOyGGtP2AUWhlRg0SL5ivB1+8TF+un7WpSKSbAjdRzsu77AT0/s9bpzfJTV0Po
wT/FjYIY9qqU+1pelmAxVrCRfvyKCYZeMt8Fjhm9ot7mkrGogu88dpiJEUkh6O82jesAjB4FDeaQ
k9CWl0L/VUYa1egU03svZEf3Z1jH6iWxPfWi99dWPxe5tPguCKPqtsLHpJLt7bwB2i2a4sxbbqlX
s+6JzANDuZvlbpTQfblts8u6z4q4tiwr+J4ID0c3SalcIczkK1lIYvdG94rhQ3iYd29w68LDr+Np
HhdIAKGSA/0DZoK4XUeYr3aQrjrffzl+VyiCfelbyTcCAAb8D5P7tNa8gAnrhRovQV/H4W80XFJn
33tDjL/TrDDYsAktemsFPtQkm5FTNqbstvMi5ao6lL2eWHk05C0ImIlYQPWh8/hGts+lDdKF1BHB
PFQQGdU2GYEcuv4s4sCYuKOzSrAX7ZkJOg98Uchoko9+QfzIF5CeX7nVtMbPQybQhfL0xVj/5tp7
0YLvytTpStEqwuGHoI2ICIYzBg6+9w7nWS2iw8u7JFq65b2mKjj2Z6yxD7kl3X8vfYHCEyITNbeg
+Kadkr+Kj3Bp4Uoj8xNUrT3BEvFnPsrsBwEcEgNalySypM4BSgYeJmbf5s4KLghov70I/jQAOBmj
g5N+l/PL//G+ENt1GNOP5xFWKCVfprYN6I8quRSUJ6NyvJ08azqBmDqQP7MXml6TXnLdWWrGgWy5
bgbjYrTyQrZTpWnXTj+4ZkqWhXrB3gbonQGICW2QYI76jM/8gta+kHzmRvRX0c4W0C83czc0fHsv
kn2Q0hNpF7CewuyM91rfV8pdRXw6AxXWZbuKEQTRRgzQFJMexLPLCtbxDvxjCIe1qI+y3ZLgKgkx
aok7s63EgrRkiWYGgjaIhfRc+iYsF0E8GxBscIZMz7KZ9pNTeiWAPyUjJIHoHO5CxweeoyaklrBy
cB4LA1YDh8UEjJpC4wKMr9niygih0X4TfZMSwxXeJxZyTtTpJEHx+Yq5EqyF2jVXqlzG1VVR7AUu
TUsl8FLqf6kVL/zvOL+RjgsrRJJGyg9SZe9K9aqw1zUUCMzCEsbFnRK1BeOa4x48qPzB9qklsVor
PgrMmeUBRncsfo0GI6cHa9L489rPPhIZLyNLHyydxRutzSI7k7IwE2sxYVD9SOAhalKFMKy24OY1
WViRr6hcPP8EmKCZ4RtLOGc5pwSJXKMlL1WdWYymnQROJ3A+y+I7Yohs9q15zDwCvPIt9Xjr3iKI
zxNcHFCMAvgqdr2MpWAivCfnCUUqqKyFM8eQvEzbzu0R1zs+Yfi18kh8Fh4Qs1jlIuqZSISDZCK1
WXcVIQa7FL+HbNxCHECknSIodZb96LDo3ipSMyBMgdIaa0sOFab8VTPtuzu+UZs1LLUuxLYv/G4P
umRgQrI5azYxsi3ptxmaTVgmS3rGwHVQlOPRwOpQ3DhYOvUlMt/z1N6qfIExRDkPJ3Ch15UHXQYm
MDydJ8BC/aTajwirigPxfOPsTqJsoVmcJ5vXeTn2tzAkivnLJk07b1SXSq9VpXLaUXcgmxww71Oz
AXeK7LPG5ZaQZVAX37J9lgdPUpB5u4n9XjMMdx3PmHYgfW5dgd0xHq5zylpXvJdrp3vE5Z1KCpLw
2mVJouccw8OQdbMp8+PgSOhHQTkJ56o4Golz3jry6/xPxSVuFN05QxVNPjIiDlXBjCMstURyqroP
cMTOEzBwcY2ISLVr3LhYp3GCyMc63miyxQP2k7ACSqTO1GdzfG9ykuXe4bWlGEG2/pdrVNsAQAJP
RcH7UJ7Uz7DcELdBfDvXALtIQTTeupFCgLADRp6F3++fyAS+ovkCZThBnDccjU4EW9dcp/JsJ6+D
/RP334M8bygHYFgrU2Re1s0IOAcUYplOcuexZWc+gzn1ITqOACQr/7tger4/n9tRcnkgSBiIG42o
XG6+WFn5doiz6Nqtmfb8C0rwVAOyZqaHeFD734x4lzD/KqKnRAhc/QlESnKcQX1xCZpwtRY/k30i
US1U/gw6XJ17LM9uNH4YZJ+3R8n5M7qjau5UPAH+w9HumvTHgzrntzhB9LO1cd2eVXWFkVDDH666
1hBstZQhABUiZbougSNRftasZ6DwhqMikqedtIrXVeyxSIoLVWx1/OTowVaSf58RbjQ9niz0+oag
29t3WVoLk4Qq7eD2VZAaJSG89yxdMfuWygiF/p6pB9lC6EOkxr4cB45faCEESjRNwPJukdNFy+Kp
Qkl2IdWgCxvGpCaQ4UOODvrgaURDZtGPomFEV25m3UGY4YKaXkZYotkbN5WHOKPc8CCa2wFeP4pf
BXA2MYxG0J4W67U8I6PVSSlr1yXSYKJ82xSwI2K4NFuQ91cynpeRchpkQChARmck4eBucRMUPCop
3jluScQ0jOWMW2A9znbacEaLHUjL1zijRbBmA1LC9FruuBP6aANIn/xH3ZnttpJdZ/hVGuc61al5
CNK+EMniTFEURQ03BYqSap7nevp8+7jb6dNxOvZFgASwAR9LImvce61//cP0XNeYSe4z7SFJH1u8
BMId6hupdA0ed8Y5C2dJVy5aI8zsqSTq4jGlYybcB+HcVc9iuHqrgnZb4aFkBjTHhAK6+oD/Jk1d
HT1h7jLkXwOoiEWfIZQqjQral85t8nMU3j8Drp+2rrfpuKrIY8P2p7FZu5mbeM17Wt868xTM/NUw
fQQBGSqoD+KFY1xTWLTV+bvP3RZ+YCs2IMpOe+kl1B5bSAwEPwBEfgb0ajZZl+2hpqmy9VVcvATD
SZly3rxNycMXdTvFf5mCvf2iO2t5CnamWi2ckUis5xqPWzGgZpLMQivsEuUaNqV5kByItcLJjYvc
C+MnQeBkpkWCFGUkzpz+NSW9rEqpb1qT6py7Q4RexIAicJnWGsRpgmXHlBZY7eEqgPofLUw3HjtY
/DkTsaJagRgZqqsz30nbiszsnGBFkM969YQvaLvglhXl0UCghVu6tWvhn6tc0ZQmXu7OMrYIIQy/
sdnDd511tKPeUXQvuCMLerPdLcW0pSIUsjJ4Dtn/K6UAJurvYkj4NUxdh5lsLPFiYvcEHDi5XCq8
CPR6rRNRmH9UOrYZEsQrtq+JR0KzeC8DnZR0aXUD4QZmXmAB+VebHN16Fzy6hgAO+CTg0HHzGFMs
+YZ2R5ePxeqs1hAI+4iI8AVpBwgYtCGEJTTdqwZjaHjQMAz3Cfboh0uFfX+BInitXXKMx6JHQwWH
G49q8aDQgxeUCvHbhGUgHF/qTjjc1WUiZ4c6B5xaY013opVeLYbmqItBhCgQ7dcjX6bhqLjtGOKq
rw4vGYo5ZSUGBzEbGPaPtnEhEJJ585Z5Hn3VvrSJm5+X+IUK5MLT6Wpp6rTxnOhbhg8yyRZnv3j9
vvjII2zPnc+T5AiHB9pn7hT2gonuqhEgKAaL/do7VSjy3Uzewrpt5YesXY+W6zV4S65Kj4+b4wcA
yqQlG8+Kl0ZxKOhFBk2G/ewCv074ZWW7jusZoAVEHkLTrczlW4KrIB5eOHzvBWVDEQb1gQGXzzs7
ycEa9hu5dzHeFXYvkDNhaAQFOZHPPhWM91CNxKyuUqgo5Wp6Ap8hP2mYg76zHtHIRcF9y6tXx+9W
fwujeYdwqwZ2OFfBXjZPdfGalfCllsLksHep1lpmT2XdY8WHJVm5zG0Xv6qygHTuet4eMKSP3zSh
tQ6ZNCO+1WQWuS9jOE09dhsSQ713jeGHgjB0HVtrMdN2sUBNhnmtVpQMgNfBfqzPNmINvNRJPPV4
TDBmSHCR2Pg8iPq+Zhtc4NMZXAGHEgYBRHAgGYKmz6KnM84VFjfFBpFM2Jxr5TDqFwu3CrR9sENj
b+nzwnZAeeu82EzDJgsv+pisTP0tV594OlUFeRVMTtHBTlCFSvZ2C1UKLjXDtML2FruSe2ZP7Kai
5ZrQwvQzUkPuRvW9UtB1uW3x4JDaHKqPg3JV4ZrUvNthO5/McObYryOFYExo0srzNk2w1/RXxX/A
/lX2NoW+T8xNlOzN8OJYZwhsLR4Vr5OyhowcBI8xOL5iHX3eAG3DY104jwGwig8oatyYFY3VXmp2
BqUzfhKyt0bMXE5kaI2Km/lQj/QRSBTWpfRiE506oE50Abp0PI8qwm7nOg1RAl1G1y6DdJymtaS/
qJBhEpArWQKlTV6H/FLQbeVbTNPiVtQXXeAvGD/PqqcBurDcf3BBpZYUiW0GHUnGvL4iC8IOcQLL
z4H8RV43Fo61uemClVcucn2GU/UGW8gEdl8Og9OUjx4mt81aEL888z7sDxNEE2OZ5ddRWYz2Odep
xOdssky47GZjKzv5ESNMtX7VwrOaP01YcTFgkZahvkjwHoYvu+ALKHZbH5PyV3CoKSHAr/WWOfc6
BUkeoec73bsX8CYspoSAjlcbWwJzLqdubyJK4DjLDm0fVg4gXFF/CqrjgHYKpmYHk4Y2ErNhc9wN
hFZXWI4ArEotQnoEV9ERewO/HdDSLhzrRUkoufZBjGILjUSOh4aNdNG/6upXxLH2CPBk6x2ohYgc
V7zzhYWH3zGBoQTYuLC1dSo/ERQ5NkeMn2tjD4w1mUcyFEFg0VLhdf+duB18JT0v84QZ7DUfPxIa
PjMlKkM+QZ+FS9PuM6+ZzWvpBaMkVCJZfpLxOUkvrfUx8RRIVPCpoDD2T/ATwpBKR9kQlByrF0Gp
s7FWfeIryeHEY5mhHDMBhvSYsBTdAov1udffi7FFqqWzSP0UOSGRchmDM1xqzYeeiwvAvlPuqwRY
ZK83G6mh0hZYXf6RIm6h0DetFYuDGGm1IYadTw6eqFxqZXpJmzun7gkKYkDD+h0EbAYO0K6985ot
OTTcLb1diqZePR+CFI8A3P75xFjb8eZgieLh1XgvfK6wxGrEpCEp72oAsqQ2Zg3bSmQcQHgGTI+U
/jWNjLtEGGP4X2x/+PwMEdkk6QXrT38KyWg4mMlDIr/oEyZfwznaSJxcv8lJsGWIXRHSvqO8Csrj
CJbV0OTm5odDcdX7h+8PDtBfs1V8gHxeeeIuzwlU9MH7zDitHgt7MeBupAuD+xLOtF1CbaEjB2ft
1LtB6QAaMK94TN1q2JcZaVIuXRzLVUtp9R3ma+ctuEeKGR5GuJjtbGOmG8zqvWLN0INs1Kk4Vj18
fnZCuNdx8ob2K00gYy/J3PF0cbNKf6fjARGi/Rbrnc8oiaunmveKslLp2NBJIzqp8DRg4dir8qcA
gjGGq6IXzT6wttWYiOLx67ypSCnr/CWQgN8xaR9uiY7QEOO3YFUBVztbvXuxOTLlRYwmLbF2GveB
NTPoq81tSrWG/Lne9CrrnVBcHnhMpnjNdImFDRMRKhrScgFzRqw0ybOBpIjH8AVBG2afCo5ONkuO
A1qdbRR5ywXPhwv5aVCBAq76SwQXnup+r/fXadgqFXGNCwpAWwaII+6BUV/V89n9V9njZroE5PFK
2IsMyDYxBcOwNTDV3k0DPAXKZ6BNgBIHkuHKWge8ct1jnnwayuPQLfA9cT5BXq38s8zv4/A0mNux
XTbNDqZ9D2ewhgMm7Qf97ACDEhBXn3VeCzS50ZciAwDmwE71ZcoevZvRz+2QSfvODo4gJl22Sqhp
WkCTkKSg/EaMLWPqhD6KOZCuQ0nEV5rBRoePFcxGbAfSdUToYBK4agoncxORXqI8NCNwkTtlS0QH
rQQFB+dAKFPaUwY5vH7s4mMYvY5QR+oYwGHq7irj0EiQgs4ZtAcM/XIGlI8i6wWYR2pO5bgVZu0U
PQMBRRumfpY1tyum4vehf/LkS1O+19opVD+kEK90iPbFNqb7cvnKIDpK6PWqbjF1K19flRavbYxb
/N7LsG15SkoYk8g0way7NS8knmFMwLEsxr52rF8GCvoKU5Z2iToDebw/a8SBmF2wqbCxsOVTh00O
i9EIOnPwChyR1yZZ3dyf4a5BM+GKZN/GG1YZwY5ARIwgAWEQ76o7j5QHeR+GcEeJKbFWlnqOpGeH
5R+rWUE3XCugevXAS9MvR8I06i89KtyKeYk5rphzpKgOe8yBVqp3HvJFK5O5s4x7CbOevRV+TvDh
usIdRh6DWVHMqP/QEhXJmtXXdN49JpPRk524BLWY5YbYerdhLw5xEcCHEbotZLACU4PwWuJ2g3C/
L/dhu9RNusUdYlQzPQ11ikpLUPXcLHALunOLOnl8atJbr7IRWwZdk7CGYtZPtRURQQ76mu+t7tFE
wV5X75K2sAfB04TsUuF5YXZHU4VJEx1KnUfLRu+JMGqnYA4Q47iM9hFpNdZTvHQeXPgOSr2+xkeT
9kEn16GDIIkUBFsXMXVM7yUpIoNxNzAhadEKh91Tw+FPBjrOOb5V3VMUE4QKFFhj0TdZyw4H7XLZ
DRvMuPzIja1T61D5UF8oKEtQAXZ4iAWQMRG1GHvse1NrqeH80HU7STsX7XtqYBj61NcbaUzozl8Y
GEaoY9ifkgNE2EbbG/BrrBMxBAxIetZOnMfTkEeNmmRLkIs+3qpiZ4MwV1ysZT9stWlfDPejdJNE
qvd7Yrvg92TQT/JKj65wdSwZYxNk3Hi43jvjMmd9zBAZaAi4nUtZP47bMHvpAS3AqGXQdx4os/nC
E9LEWLNasIHC3wAxSnCSH5/5UpAPjHBDmdax/7LzF+SkLQhY8O45POibBIMMHaaXW5h8Ej4aFJbR
gfxMi2lH1N9bw8NQPuX9JeONqQucjcZ3ycKFEf19Et7SYoFjrcU9CzZes5JUoBnrZpsnA1gRHjkt
A/QZ4mULGtm5Gpym9mpg3KIoZxIPGmubT1tH2+hZPYMnK9fzGeQhomRkyPcC8sVg3rDvMa7hacig
XBD00kCSOBQY9frAdQUNnqlfevlxym7E7Ykqp9dWEpuTsBWMkOUwv64Yi3JKjN8z/zzGT6b1Ll5Z
sNjoWeioiX+clfQrDIvA2o3qVBlbRX0g+GsSawQaGSt3w/C1hWqVssO3dP9JAC4avooqFNUBzS8e
Z34L4+LLo83G5UI5dP5zOn4mZjTvQ0CWwSZ0797gJc4XA4ZaSYoJ+LEwsCi2q8dxPJHsmhLgEb9z
B/DTJsihZ04z0FihioMVgmcozE1zmWC0zV/xYkPXZ1yLT0NhE6a77ok1piCN/XcHKh7VKHR3Hlca
Im5KpeIPY3nAno9cdELdqJ6ZcqScU2swdzZEpMS19h5w5k1rVrt17DyVOG3hIqN+VNmlYExhQaeV
z/SNBSaQTNbzNQ94oT9z9Em4JQWd97Qc7vGRbhAe+q8pEWAeLspMsc+Oj/IdlcCDhtoc81sxRYlu
df/JZWz7o2Vvw/RJdpaAolSbdnhK1SOXypb2AKSBj7HHPnNwtd4jx5TcvHwowXq9fttK96B6I+iT
XS2yznOl+oTFb0tvlR9YignGBgeGLFzVYtyC2Fk8OD6yQNYA7YNlkA7bJyY1nNcGpqnlXasW2y69
TkCSSJL81dRjr7ALjYsCnNIyYOgx50ETZ7GD4Zp2CGIsBV4kc5P6OWAIDQymvhqTBgZDC84Ij1ap
eeq77bScog1fnQxPovriBPGgEF4njPRKjPbXqn6sCEvuPpVx50mXwrofnV1d7MzugSECpqjxeAzV
TyNueAMfqvoU1SdVvhTZMennMThVBqVxzjviD2REfCnexUzPPdtdsJSmFSbzVfGcxx1tF2MtH/Ne
RCQNM0Dtyc5Po30sQPyj9EEFg4THq78HeD9NaKiB5fHZf+umdTxBWlrR/aDbyeXHqDyITF6DpLkJ
XI2qCjYzLssK7OUOv9FVaz0Z8Hi5yiynSbqRh6OqHAj48aMn3ZuWTlG4ahwRpnvfQ13XQNAiKgW+
g98JcBTrS9BHla0o3OTGNUmtmdfbB7Ue6Aw3CubY2too3zQs7B1dWlstyLz1UDL7LhDLsfvRecF1
IaqXlYQpb//VSSeMu/TgfoRmgsx3UVaPRZ/MpcZm8N2ugVnN7gPzPshXcee2YOMN5l/LGMMlqWqg
MH0MxUeh4QvhNto2QUE3jkixvnSIAJn/CStf8pDev3XFa9uAA3PqQLL3FO4GUy2YcvHSCV5k/PlU
0GGKycWUuVW0a3Dcsnm1sRm1TBrrB5+udJwxoBjwSdbXskJzEYPGeg94amrxARlAXe0S6103iEqB
x5jspmLdm4cSKFpWX2LsQ/Dew7FTWyTGe1YzxQJdhAzl4HFLOR+/DslFsXBRR+umU+WPZN8xNlEi
IFlo9Mop6F97deUM9EJP8TW3IWk1rDoBZlH1zWgpWqTrhOhYh1NiCUOgfksuMWQmu4K844YcslGx
z1cQf241vqsR4qEdC1BRwPqDc8kiU08Hv3zIMUmSDFoi6S2N32Ca0agUIBZQ9kBhHJIHmM0hsIOV
UEYLmfmRXCYsXZueVK9+1Wju2G6K/loK7KaBi9eeMDnUnA6Qecfe5wFcJ9RvrXb1gMEmcJtZ0zOA
p40K4suIJsPb2umqalekq7ApsqmyfwUZBA0NhofKY6g8GyOFYnxqcZxh32K07MsHIVLMoIowq+Ul
U4HYiUR3hUE3+6ZYX304+4JnnxrrgGQKCghtQ4986s2LUEXIK7zC8LlhHsqZ+cODOWyK8jmnMJE6
SD7Du6DWRLVLmCLoP1uDB6+9B8Q3IYh3gRD6PkvCJkO6Rd6XBZyVwz/a593LhEhKAk1tWY684VFX
L5b1mMugGVw7BUSGBZDk0RKiHCMl/UBWsbAJ8Phay2kg50BCFi5JhAIkL7VELtw6Sp/T6Zlh9WFK
V75R0Iq+NvoDNRWs6Zq9d5pcndU+wL0C+CdwCAq9TtV9aG54mATZXPFRcZtsu6Se2RKZ49BPK/LF
eWi1RhhplEBuX73/VoVAtxD0U3Blx3UIACDT6QnOWjS+DMOGxs3W76X+oR8/qvLqhJ8ePUhpkl1g
bbICecdjzs/JD+kcDJ5l7hzEVbGLmQRULJtw6zcHWbkCgwlMjOjpO2Wdi5972tzRfWLOYkhuz1Kl
QPuh1www6ZAAi5iJMLGKXr799K9/+fd/vQ3/5n/mxzwZ/Tyr//Lv/PuWFyMHHzR/+Odf9uGtyuv8
q/n+Z3/7tR//6C/Lz/xwTT/rP/2lM54EefrHXxFH87eP5dt/Pbr5tbn+8I9F1oTN+NB+VuPps26T
5vshcB7iN//RH/70+f1TzmPx+cu3W95mjfg0P8yzb7/+aP3xyzfFsL9fqL9eJ/H5v/5QnOMv3/Z5
dr3l/+UPPq9188s362fdUDTbwfrCsBXVsfmo/vPXn8i6oTuGY5uOZuuW9e2nLK+a4JdvuvazZWqa
4cimY6u6qjjffqrz9rcfQeFQHdWCMCDzh99+O/EfbuB/3tCfspZketwA6l++qYb67afirzdanJml
yrZqaDr/v6Y6sq44HERxu57CzOfXlX8hv2+MomIkbkVFcQQTSYrgwjXevDKHefeYPMKtn2UFs9Rl
2i/qhPkkyiJSeXHYstDbPKvyl+rP1BJyNb/VPnTF1Rcppy8MnfQaOPhBMddwk2VsEkgEKunBbWCc
pXHLkM1DDIjWyc0ZtpGBiywv7SoeUc099hExAai4wmAl4x7Aeq8qxPk8WdYmQt4HS1yb2IHcxj7k
pePK9qKFuTztUuI4hGypJuNgoycbXAZLzP3ZsONpTyEc85flYguxsYw+Q7SDxHKb8NCpVEN7lr5J
VM7R2ddek941XjJpEz7A456wKRrvjGfeVAp2VCW4/+bCs4Q3ViPUJ6LzB7xaJq+2sZWUeX/Nl+Eu
WxIY/dizApL8gkQO3mC1llakBOtvrUjluQtcvPmQyAdCyzOjv82Xp25F9hgeSji/7cwvD3ItcEB2
wDYc/A8iJJ4nqHsQyurQ3Z3HSpshVhIORmu/dulft/IKbZGNjxBxAstip8GuZnYcMQXHPQ4dYejq
dMfSenD2HccD64wYonczOajDq9FsCPvy6K0bEI6zbmxzWN6ea6ZEFM1hX+jvouMhIRRj6zsUKAz0
FZTCLTrn+UgJks0ZKwBmWgoIKoTKu/bKNsPiZcQ7BRBqOsDCwbQexHUYXdo7wKsRMHBjWwxwaV6g
S5IJNjMeiw/9azTulBuKoENyzINi1+kU0mSWqLr/add1hq9iiudHl7tRrRvzAs4sW2xAzMcUfTlF
3bMLp9t/fhH8+yvX7xeuf2wF/G8X0/+Li6Cp/dkiePoEb6Cfvv60vybN9YfVUPzlX1dDRf/ZsExb
c3TdklU0u/pvqyE/UWxNNxzVVhyVFfM/V0PN/JlVSpMdS2WNkjVH+dtqqBk/27KpGo5iGKqlMez+
Z1ZDVtg/rIaq7JDmY+rgq5Yhw6f4cTWUez8Fv6N/CnL66rKbYZhTsBDWZr8wpvKgo50Y7Ftkq+si
hucYPCfBTRV5GDhBFM5CRpost3DYQpyy0Cf29OIlK18lX5I83k52sM479AKbwYN6gfk6LK2HScUS
vr0W/RYWVdZerfRLbjbeMZOOxohqZZOcfWQ8HtksHBk0JDx3UlKd5FOU3k/e/ZgzCxF4qhtpKi4D
qGm26OPMkVxzsdqaMCqeBmSJUDwFYxkxtTO4JkTIsZNopjTCchFjYS9jhpgjQLpUmayAxmsRopVZ
krLWsdhhAVGAbQ6Q4OwSDUIUz3teYXF5AomWDm3HCKI3dghF43qTpWQQS5yCEDb6q8rQ8ApO3VCC
KJy+2PH7rJTRNnCdTQimuQf1iYorhmvL3H5WjdhOFNj7fAf2GPRGc09VyPKL5jbZniE2HHL/aCfR
3OC4B693exV7szxYpwmaGBqfLoyXCl6LKTbjfhksNICo2oPtixZWB/XxpnWGV2+HBqxA99IGcOJx
kYx9WN9dOYvDW1vufGrEtlnCpjFhQiuYSvWopjXCIiQwFpxJR1jwcK41h4PwSWdjECuOUzIuuJSj
dXjoo2cjnhUlHj3AbviZ2U/teFER+Bz88C2XYfVeLWh+Oj6XIc5hmqXCu7lUxTBXJTZiXEPVi4HZ
Yq5cOKZMQ2iXaxBpLuIoQ4NkO6nEkVEkX9wknQQ/ACIvH9xSwZiFv5ugdOG8iwBGWaYDUonojaeq
AozHPW0eotagU0XNiY2Yc6yYi+kD3jgN/jfcqBJ4sIMVQ02JV79hyvjP+MjFbl1ZM9ECpRQbqfSe
QpqGO4G1z0yKQB9CnbsHSDNhDwygzGEl3Ja6RW8ZI5g2MRAj2ndwYAM6TJYi5nJWPy/SlZ7D0Kre
8vpSNzcFf0Th5FjR/1U8Xr2voW2XGZIgs5SHOdKou0zGrC+H4hecsAuUcpn953VooPtEklvU9p0q
v8LFVkSFPPHw8ORC7Ef0yfCv5qn1GS5Bzm5oMHzzUkTqTHZI0ONOtCg1M5Km5eKG620J6UfYKMY2
UupLjLOeRepqxTOQpNKdRUYjTppgJMtOG+YlaIBdaDMGqvOm4yTpgEaYuCpdUhxCDDRQoyrDPC+H
ubhmPc+K+HcI8SHTbgUHa04j5ufyrgQdHAhpTMj3UGHCjGhKy4Gf98zCxbNiHU0AwlYCFsFqgGAy
P6Qp2wfR7XfL+a+l4+9LRYul+YdK8fvaaMiqqmqWrMuWWDt/Vylqlq06QYNUHk+1Oq/m071TgDIm
GmI5HjmP0E3jkop8NZyHyF7fNonKqyZh4QrciGRyGtyRO97Jyrofl9E8s1lMCrfDMbwFeSsaYhGZ
JBo1/BLowjZmkDSelKZNJR5/ImhhljoZIe3jTbxkw/D9HajzB5lxPLMAB9bQCCqgQ6NJg1vCC2TL
F53RhYqRKne+REysthdvrLFrxalCvunRa+p6fBveJyWWz311q8qHeqCTj26eDYeCax2OOJMCeiAX
q4NTCnvPGJZ/fnWVv7vz/O7qmj9e3dYa05hhl8hDeoqhRMTo4TRECbyjVoT5M81zU35pOjqrwyix
9eiwx6qdQaTknx8JW+Z/vc+6ppq2Yemqzob745FknSTZfR1zn9F14rmj7DSe9hFjZ8SKwrXDLUtm
TBuo1AQLejCU6mONNyMTBmr4PIcyvTQh3bfLWt5K2TyB+VE8xDmst7uqvBXGtpTWjM6kEHbBMmaG
KJurQmb21t7/+amI3fr3vQ1PrCOrMs+rOBtbFWf6+yc20mxZttGipbpbOe9tk8xbGUKZRRpYNfvz
76Ij+zvfpZmWRr9GH/WH+1cpiRMEwriu17HSpEGfJyBz7dJgIPFe+3f/w7dp4vN+ODeFQkg2qZVk
kw5TFW/r786tt+VBUj1I6mK9mSJ1bXm8Vsic4wImDk5euYKT/nBTpfIF3Y7DntFLDkT/S9+jd/H9
RQ6LHQztoHQIyGOhbA22qtLuxSoPx5oJVXwhD342SMW7j0wyXTlh8BRp0TLjJe/D5sPA9t8LzgTT
ridUP0qtYslMansKb4WjSJLoWNs9zOlypWc3azDm2uhWNosFvR18fvlaTv6ibNEX0PAAH7K5ijJC
skDKI4aR5BDWW/7D9rpngrvoR9hnCC+gJw1UBDqQjkW0tYBfqtZ3GYNo3cnD46uWXlNdIYtRWjW8
8xiuRRMJf8mKJRS9K0+qN8xTC2diChmEGGLnDTlssT2oFntZx6l4wkFauhNn6/dnNUaof5FbNlqk
a7EOOsR+wpInqgaZv5HEy1GhkTGYArLQV161we4/Ei0nbicm/pfPHU2xCdjc9LAigqXK5qczNGwg
3ujSB0Hmz3V5bDAqYJIa0YhnVrco2CR86h4cPSt0bCOqlhZXwS4WbqqfenyUChBlJopqQwmD8EKJ
38R5iQ0lzZ8nHEuskqCxu9KmgsSfsMVZblBebZMcHo65ZM8boQ2Igq0r8cO5b0d69cBa6Cg5GnsT
+xTAOR8WIVoypJl1J2XQVdkmW7ROJXkqWpg+G2WF6We/z2F0MwuTtXAd1DbMNgnRHAJi7LozH77H
m9bBz80F71ehKAkWuU+xCL+TlGSChnV6yoGo8poI+bxP8Mzp8D5BB2Lh/NEuJyz3LR/lCgM+Nk1d
5dOhZthmuMwRu6VkTc9Dc/99X17YwpwzvtYBIDAFrGdeFDQCRf7ZchYe1aaJWLrOV2K71noaeMqj
Io5RZFZYf0tzsSMZ6Q2IXZ6SywTDQsEudcQq3QMhLh5KsntbCiGV5lqP/HOcaZSK286O5pFPFGDh
k7yuzmLxQEh0piQ61qdOGXZFHMw7o9s3PrUBrgFdfevtd5XqWmHmXxs7y96NNjaflLX2uwaCkCmw
FfAH4xsQ8xo8+DkHN3QbJ3XzGudHC3YM1SxT1NwnKMxnK7P443oj1oGuxwMDZzZJV5dt1KxM8sQ0
dH6UIlQ3DpRG8VaGNSbFGJ8XbHkMV3gC7op8JWlszbgrIJdlOyxUao1ApSFQ14FzxMh3JtYLq/QX
lEU5sS9it2oNBaduVCDOqurLVZpWM63xv9e3FY/LKKrq4Zw276KJsErte49Rlf3CUm8xrDdxFFkE
0NvhqC8t4shfaOlDW99EEdXra5gdNl+jU4UHTjDHsPsusIJFICE3mt5iXCNEUWyaGMvgj9OkzNTP
5kBcAsFhQXHL6uciLlZqj5UAXGjof5GD7LhR1ia+WHVENcD5dIiI8KConUWnoB3HsiJQ4nlNCERV
e6vSeLSBYsL2kpYHN2JKIn4qOos6QLiU4GoAhwwSZ2Ji5cb9GhgnfG8seBpE6+Cwizo8aLpJAWtT
zNUSpAI8l6ksTekuDz+wJlooLw5sggaP1wEXXxZp611cc60oabJuVca6T51JMgL2JBTZcbUSHVWr
JPeWRT+H6k7G+EwvDUhLqHTjZcswr/Qhu7R0LErLcLy+jyufZGDxELx57VseYjMnkHve+uoNr5pZ
V+XICdMVtxUDoUsbkQ70FWaQlkDfDTMhJG2cFxyDjJYn8eYGA4uGxzeoJkwxVgUlPQCYMouQ1oj/
DiCFEjZrg7aH65DkwSYBYNOGcFYyJyygCCB7W3hqT9ljzFRgQaVB9I9e0ZdXtfJQkr4YMJI4O+02
Cd71CX/Fpee9oWENESz654aKWNzrPguX5mMCg6HVv3472Bx9tdOcFOJMmamV+DuEluTauSBfsZeo
yzKJ8DPAqGYYl3qJiAABGYPNSsN+CaJvaWBUKDZdGWbmlxzvfAV/YrOCCLLvQA2pMmD5+wYZMtZz
hnJMiRg+MSCozX0WvHdc2vDJbs+srD70xVaNXYCPJT7/4WdgkNUQb2X/3Ot4VNVbiXXTK+C9INXQ
zkN0lVie2QE8Xh+a1WYXK3jj5CTQGRPRFbssOZc4xjSkBZHntPLwaVA2mG43+T0YHGchiiBxy6b2
AmMjZ4JiJXMdNX4XkhtsI6iZjTKXgqi1/uoYCX6FmOCqroGpS4yHauxDymohLkjKBhmhY1VrhXQN
lSmZ5JeEIwOWTipOSVR9ioxytXWb0pyFMCodptpVGywE3lECfsYGZ1ACfhJpGTNJVJwO5ixPVCih
2OJFYvlT8NB1cHRSkreCwr9BaloHmz5Y5QzxItIdWniFbAgWxmaKMHfljgDyKs++x0yR+NpKPEAS
PA/Moi1k2SySWbodpJoFBpYHYKWP2AtjY296NtRzpiKD4Px5D/Tu1VKfRlS7CVpojEZMuH4hdiN6
d6eS1hN3JPbgZ2QiznPUDJInLsuMCFUYq4aBG/ioUh5ggh3Xi8nRH7QMLv4ALsMimTJLTZ8rfKkG
KLOq6S88id2BAPkStmOPvaWF61tA3ahjjWAxIjQpJy3MmmHmii+uaEXLwJgFab1OCc/VUKJg7doO
Xy0YiMwoDLJcQPHC4Dr0WQ/r+EtwUvOVpp0liHltizWFdO4rgHX1S0PjkDHL0oR5zIgBqIrY0/gS
D4rK2qR4X0N/htQzS1PYTMiwrXopE26em1+TRsQml6RgnasGJsH8bxM624oQH0ikX6ZMbkNN5R2+
ZYwXdEfHpKmfKSPaTOUtG3Hf9HkmKhwSKY5SNB0RUIOu8GsE+2L+NpfhSlQh0z/G9sMUgg53dwa2
bZmHth5v4orxv6oWCwx9v/9+AlwjcY0iCPjIm0wL72hQfX9M5w0sgbjgsQsgQSUtLwBpVxHK+phA
5I4DjfFpJ48kZLWTWB2C3qDtehsZscO8JRCTTwaZT8gHFd5vmKxVYnknqV6nJRzgIqX07uLXHEi6
oY3mCPKCnHUuInIydHjNZIowHd5O5Z/0mtw1M3sbJxZ6yN8V2dglmHePfgBoDPAgSjH811WWAEHB
UHeEDiQJnEm6fc0eXGqUAW8uqY4XCbjapEmrDNC7h4wvEXuexvh2IqxQEMAH0aXzRzeM3ClG2Fn5
JGXLb2Hvsar3i2iMYOMCeRrQP6nHauKj0PDbbGedD+IEvhfqlzqNMDCkEgU2rGF4ydR5Tf7gQ8Hw
dGXZF6jHLUYaFJ5xzVY8DMTUs7vFoZuym2uwshJpwrydOgOtQa9cK4NXvqUclwuSzDSxZYP/43He
n/HX5XGAHWP02GcKDHJoNrDyGBGBgFClhZgAZWRHe8G8xFA+jjB7ZvJSbjWe6bG/RWI/XRPJQs7G
R41wzMI02+kx1Qb3qU0ZysplmhDcpQG8frwJ4unuY7JuNeMVGZRQFFmEpKwa0nGdOmGMWx16jaTL
phQi7ouGS3YboDjLwtP37u5/Yc76Dwwi/l/NGCzaXCbS/82g9T65Zh8/jhbEH/w2aFVVy9EcUzYs
RbXpjX8bLWg/a4wIDFlAAYqYw4K9/DpoNbSfDfET/lA3LFlTmFT8Omg15J8tQ3NUh1kEkwnD0f+Z
0YLxByxClhl5mLbFOBcrHZthxo/9umJPUGtjvFpbGnZXkQG/lEQ+SW0cLUon2WcKzmzZqJNNH7O2
m3mEKYCJzVwvQ6/x088ubSFqdzXx2TaCeaKheF3kDkeH2ln6SRu4uV/gB2kRH1xWbsQbeJ8U3pKQ
B3h3VQnJS28MSrrkqJTqWlHw8uvafJsFAw2lgfNFhHc4wKe0lCLp05Tq8KjLyrD3kxwaHS1c7IUj
0XE2ToBaCSu4krdT4uVLy6ePmBq1OpvA8pLp4PBqJERsRqyP/8HceSzJkaRJ+oXGW5yauV0zMzhJ
ToCLC5AFOGdmzp9+P0fN7KKqZ7t3ZS97SQG6C0BmhIcR/VU/HamU3tfIe6qxSVdgk1kKlrvfHoOH
P2WP37VJ5795dSlDChjYhMzNXfdvmpXtz2HrhTpcuS8PBd6uTVVzupjq1nlqcMz7yoP72G660CKq
3WVEhvr+bjaUydlFrfcm874pp7i4+GEmWU3/5vsTPGG/qzXrux9Qcu0KxlQesu3f1JrZb+tSjzOT
dbVelLGbAniMtOOf+ik+djFYDnpdsPJlq9eNM+lNnjf+bhE0MYXNWSHI3Zl4iI7crupT8GGRhm38
2D0XYTHRimGfc9V+zGmM0Viu73faq13T5F9Fw0IcYTP/9QSUw3JeWrxcfTcNu8VtvtiJTW6L0pQZ
Bfy49PQfptu4WaEOY7JsLbK1RBYdzEvYukzpDlc389jXsSbHgyieA5E4qLV42QKKKBZ/sW/sJv3p
D511rQNNLVDmXSIp3Xsqw0lpcaGOCfY6EYR5el15w2S+bAMMB8dfD0hVLsO/Uebk3ywO64svGCsi
AwY+Vgd/fXN+k8qqWNqDzFumRtw2G+pdG0pRDyJ2aA0rp9PgkLj1jFB7x+bUGyXQodv5pczkmxeg
HKqG64rJypITYJbuAp86EpjW8uBl1buSi0AcgVwwUwpSL9N1DBVQFS+kJA5Vw9t4htirtqCDDTk3
JMvx6FHr/ogljeJ1v2CKDkfEoxSO/ULosmSTSkCrP9hBeBAozweVAobtaL88RBFDiLlnn5qL2pAc
K7npjz2VV7qtLzqmBkhpgsmQIS+166eXfIm/+H1Lp1fdfcaqMrsmWmIyVXwRsWHqhA1xV1TINjp2
oBZQnaZ6191r48RbU5bOpijkayIWxfQQu1sUrKcPJwYFUdnpv3mjfr0Rv2matrNKtcJjKuwzBMbd
8tc3qhFxOvGxjeHO4dUNNI2myluODWY+CD10vFedeumXtjzRsG7f6JnsWC7VxaokDdeN4Ilucc1G
qXP0fRvfRmNOCVZPlQznmVslP/eOlWk45X0PYSNq3C025/BUePHXQJnpmrHqMa7wnIuXYeN0Y1RN
Eft4hTlT4niLD6mmn1uWG9XJYlv7Ns7Ipe82w7q+dlO7V7xelESdp75DZRr77b9e6Hg9/mklEdiF
HIGbyGWjC9jlfn+YR88fCqfD8mfqBIJLQvWBqbNtQIKvR8240coDWzS8qxhr8exgWBuZWsosBLmm
JGW/yQIDS5utPUJC97vvrgKRX4vmGk0TeBN30Jt64SZlEcfYxJbXnfgkrLIjibOFmvhDwwJ+C9NN
HwbPdba5UxNrVbb1UdjtCduOh1+e27AMiG6FaTbuaKXsT1FuAdY2Fb8wRzFqHEQtVlVLFUgWDqia
fiGqulTUONv0ZuewMBgpv6S2u/fxfx6SaGMa8s0Lp1WUSmSbmc0LMBUSebUr6/xayxw/6dTfhXZP
fxPV1Z0f/qQQCsxA7DgHJ2WwSYyD3szK+ZxtTe5FDt/rgNGKjhbEhrDGZR5dTQnMs2n8Ty8g/W9r
2GJBZhC45hiziQsYz55PJVPosWCO16uQpxAeOxEaGLVq6J2Ns7ZPJuOsNmnMyJ48/rQ3poO1Yxnr
1rirptRzq5VFNz0s+YV1YNqiHe9Da/Cfls57qmvve5xYL3nC/xML6136Ajbf2pQzz2Wxzw0wIt/2
243Kquww2Piqkin/klL4cgqA4irj55vcSvEe1A7375h/s3K1OQaR+yV3o4hh2PSj1UatrljWtmgj
goxrzvptqhbffV5+WdyILFAX/rAbLNm9lnBbInT0Fg+YHNCxB+fDkYiY2mXAXSZ341pN3wWjTaBJ
A2brIfta8ASm8VkY6z7x0n0/hNVzLOItLOSq6r9oulpJEqwT4gy6SFmcxgYWuakVcIiM7HvXVGsW
Tt0mfhdjUaNSsAuoaR5FsS0GQTtXOtj0N8j8No7sw0gCtHWCeeOvycusoHsKtwex3TT6o+iL89Al
9i5sawqvvLPoIB41Sf6hbAfUHwWmqeKKVhvYDQfOhe5zH7QYs5Rkfh8CAwZ7GxZMtAyxoW62QGQK
tz9VuOl9OtCa4cXpkw4JMPpYxPDpR26KA5ti7EHspikAxz4cis4RGwA1QytJg3ohse2R4rhwyU+R
qhMi4N1Dr+gaiCHT99ZsH5qmrU7pz7J2msOgFBPNYOsXIamBqvjsffWez8zfFPTbwDtW87csJdMX
qfDFMvpaeHPyb6ZPq/3wL8cZFmqBSyZwhJDCt38tUr/vqOEAkKFGx48SlhPFD+NhaCYzwwc56WL0
D82u1GfutFdYJhJ/IH9J7D/mWUXWOWdT/71zg29LWl9dC+ki9QOKekv38q+XSwdn0D99o37ghQF7
uHDE389dk2fVnDJAbdi0P8t2k7uV9eK4LJ9FTXKmRwM6+ysNzapW8NYI4GD4Ny/Werv42/fAqVRK
dhyHlcp11+/xtxfLdkTsWj3qbKLbQzflw6mJ/F2tZtAkTpBcZf0Y5flrNehqd/rz9NDy6bkLcNvc
VyFBoTq1go2IAqyFeEIhRcK7HrTPrHHddmZRLUxe4vsqwrsSl8RZ8rxWu7qCRAbUyzpW65dfv2Lf
NdQK5Be7DOzjvH5hJGUfm2nhSjHY6Z09rJVV2XQ/pItFsTyKlC/pseJECT8VfzeEn9xnHieIfhS8
gGT8042Fx5VLM8UeYzzcCyZWgdcnz0tHwzcNDrt/87aG9j+9qA6nfY77Ivg15F2vgb+/qHqUYYWV
iBdjEd/LDur1osvtMk6UAtTVk1cBBBu4jXR0OHX9gEwgCGy3QHraPpt4bknhteVFjpRlouS0JXuj
NWFRzJsQ50HyOEUgLbPhTTIhv5VN8q2dUN+W8AUblnRS9eonwdp+OCOJFyHkNPm0hAq61zwOsEUK
/GJ3SZGPQMUbedD5eJ8vDKpEH3wT2uXQNSCkdqn72UiHTi/JxagesuM8qvTGK2INBYqmIYPi3gl1
rC3yWWJHy5l3E+OgEaalaHMkacnQZo+qBayUvKfpBxSaLHmj7PR+KtMj09IPr4FgjEToWvW2JcPX
5JV/Ai4PvCZlFCsmavUs/UmZJyawHNe9pR2aggmDChcgFX29mHRsuRGStbFWLEqecZ991yNOFhxj
8vykCNgDQt/mNW+84VhaOy1tmE4KpLtArct65B5hzLlUbUCWkeYlVPEc5COo0i6ghMP4ZsYeMyS7
3k4+plFxhaAEsJmgFof0Gbo2gz0cggR2CfLXDCSM65GyVQbQIO3DG11R0Y6KU5ZNea3B5yUiwksc
LNSE5x/dEv5ROObTD4jETq30jzXwh4nwUWYRxvAH8C/Rg+vb5EwII+pCDbueqp+yrr/wTRLsZtJ4
rz5NUO1FFdgPkrNEkscB3wFvX5ROKcMWNjcp8yM8NwPXEwUw2DCsYbonHy2BlJ6k0JBUD7yjyNTR
S6yDmxvxAIti9r72sFr2lj9dEg/OaWCYn3fdlbPsE2/Dd87GEHCV2iyRnz1Ivcz0QVXlZqoE+uk6
Mx1aBynahx5eMpr0oZjUdgUGd+J1XMpoRMRV3yJZ7TjP7mKhbtj6zaFaeENqv2wuCpxPYdmgjUp8
d3q2Cbs5y34oKX3tg4M0heH6XBfnaRHPdti81IWv33u9vOcRpOIAf0w4hzHgfENpY9VT/YhBzbY0
1Fx3ocCWgnmrV1QiaLPmrG7hypG97p/KrBDkXIsOKDEhW48Cmym6lMW1tTajCn4MSjJhphls4w/h
1w79gWgM83VAf4tXrt0NkltR0dGJ0ryt/lIYV9l7103eJgj4ZFZ8PG4Xbck7Hl6sBAutybOBXEdP
WMtWHvWQ7bIRGG01DvrOFQ/NYodPfoRd3ZXuZqys8CkOXRp1wDm46R9eGxUnmtdbyPzMoDn9aDxv
7szdN5nFGgMtdl4MoScc2mlrpwDFK0KYjkX3rOM8wNzUIzGpAgVogAzfjxJ6aCrvx5FsW+FnL1Xj
URJc4emzEU9yPoW3Agv/TePcmcwBb5cxHiuB4oxl8xNPKM4nZi48il3zKGhSLvKARnbTgrRzh5eG
/Z9Q2sc0j+S2bXUyoYtj0OVe2rrHBUTpNrAYv/hhelxGWJgZx7yiOVnj0mw9NX6vmhB2jc8yqZfv
wxKCS+NwdtPDQ0jKr8k8kTDH96AXnKRZTLnDVAiq5f0aagBbSWy+tUUR7xru2mU8fjjW3J5D3eQY
teu7qXVu7NxjGjRye/HZggDcd+0GgAFmO4OHvK9bwBBtM53cMiWeVrnwqWWA+p2Dw4p1fZ1dA0Vj
ghU1cvtJcHh5trspgQ4tcxFd+i64RHPccbBEOkbpi2/zMocjIVKIuz59lVIiTWi64sgXbdm42lsf
Qdmlc8ly22w/a5heoucjb0hklwZkogZZqrrw3pIDsjMXdsI/5BasIcZdy3OPTvnIksS8eFq+kQGB
Qubwx2o6B0cNx4X3HJank1PyXep0Y8cYg4t4OQ70fU9r61dlKRBPdQ43VnMsFlRL5UadQru5BKr/
OoUjP61Rz2IhXJvE6s2ZE0KAsT6/cOWYr+xU0iT3A3sQkyk32KQ1XtF0ih+Xjpq6YOK0LkmOqsm6
iKUJtrlrnwNUoZjXbwPSH1kjgxA9hNZxMsFLmWb08eIMCIPZIxNubUJJ7irrYL2EhGA7E5MMLPAd
lI2dHNMl/ylGuVxaC3NOPNTlbjxiBIqfQsef915rcexlnsN90cXUMdBm1ZXOjvYActG6PoRDuSNq
dYqN/cFmjykw828tZ3p2WvE8OI5kKtRwObDiXRAwKDH4DFbqIMfdhJ6gpXnO3cHnUMy+mom43IMl
erOxoQDcXlznPVgi5npYVlzahrrhCHZDUV4egzOhTQw/KaLX1Y5pMsyskvjnsE9HdFCsM4zqOuYf
XmN/WhXEhbIXL45no4m5YUjmeetFFQV1RUCwk0oBZtDMCpe0/eKULL5qdB+9Sb2OG4HtgJK1+ZAk
8xkvKRR0zZRqjMlVjLqmrWzF9JidhIQcVXMKsIBynGUojjKx7oUlDYLEYo6DFiFuBJDioZwhfIAr
kVbzKJPpDwePLVaP6JBMw4TZwAf8CfazNxBAq6T5WmItuxWeeRitItv1oftFoxPEeQFaAgyTmNHn
8pg8YbJgG/J0eBkwDe27GmcIdqwP9TkN4Q8WAOIlw/xDhj/dhbLCXiH0dgonVZgrkLdigglbIWst
pD2j8lMWKxQr3U5J5t6N86h306A1pRVABDstvkcDTgAegPCuEyG+98Wr9gA/1+td/q1M+88hartL
uJqRF/2gRE0xYgtytSkrDIrc6iRHBhzOO26+P+posDeW6JjnJd1wpwIwdFka8xDMPoU7QKJK8qSN
E47HIQLj5mh9n9TBSUIImzkucYN0rMdQ00Mx+ZvBwhiGIrQAh8zeMJdOfeFdbM1a52n41QL6Jk4z
51SjSJ9ERj4omc64q7a66rq9Z6aabLihEmHBvj6txtJkTpdtU6eo8izQVYdkGhLkqaUNPBkV3XYC
MLV+lfIZqIrbIYSROUt7fLXoB9m3M9A+MczRjZyfWyxn623ssHA43/YCtTXkXnybuNPFMeUl44b7
mHjte29l6h6iQdgbSDjld4zWe3cxBjAoYZ3BKWE41A+914awMRqAcCvAigpaJUj269Z+S+YtJ1MV
Y742ME6wdiW3pgTQl5BlI6kvyNVqHOwxs4VQdhxYC4phQ3e+q4mbIjvFbx7ax42sxIJxrv6ZuZk+
+t6OdZ1OaLm8LzUYbbEAymnAK8gEjaXGt1dOQM0SKGXbIiQy7VHC2fLJcZjD1cZQ7Kzjh2QcG0pA
xD4r5uDObaEPWaF6C3Syd9IlOrPc5KepBe+6/s6WYXSeLPLC+URD4zLVw8n4E930VuPebu1I0wg6
lbymjKrjYBqf2Eq+O4I5bx0vNCwVTbqvmxXJ0uivE0ySU90TQx+NmY8eoxEO7805M4bXxIrtYwC9
aG4deOSMnl6UZ6w9M1pqBUPY5TGMUpHFyCzShy+xaaS0KIpUH5R8Bpe83U4BXONsLrYd4PDBTYYX
EceP+fQYS+/ZMdYBNYUSFAvWQNKa4MGnd83juJFDUKCzvZx2bhcynfb9LyKnWNr3GrgRBmeb47/Y
efUHlMqFxa/45omk28frSAVBNs3YUuo1/Sa96QmDd7od8jp4rGZwwCknsnGkK55hAxebqbVu7SDo
DuOGP+A+O1y80gSFdqqubRPS4sKM5KDyhiYXPEpDpbLbPkDJSkGsHqKVLpm5o7mvJyQ89tEffnbV
oSUusc0JqismcymZZC9d8G6rzD2mdvjYxKJ6CGUfUfgNhnT9FoI5eOuqRBx8NBhmMpCjm43vjMl9
viJ+Jy+tT93s7zuFDt770Lic/i0mbD+DdD6N8PQnx/lpqRp4fwDeda0pFl0WnwlYQODHdPG9lEl+
zk2pyYn7YhvgC50cbS7sy4AVAg8bYDeJeytBIZ3TdbJjnvxGuNdqjJ6EP5R7N4ET9OdfqBZ6SCYj
e0ZCaAQV5N++b9UeDUmfxGDjS/Laxy4E+VML/ZIvA0GIuJWnuGLdlPzIu19zg7m/ACWnwwzXkEmS
4RAXc4OnyfIOc1a/RwUGBNzWn6mdfAuKH62Zv1YRTV5K5ftcRzFlB8om6c/CG7O3z058b3jQaGnN
BbY/GFNVaYnTry+5SyRxJn+9nRkjXoLOei0aAfBztSElM/hXWQHH4HZNdtnOt21YzdekWHU2g1A4
TU0MJ8ipnpK+eY/msjo5E7NNfmwL5MX8PajH6miCzHmwE2vDfkRGvCG67yrRP0QdPqguiqBmV76+
9vbg78aEeESVsdZIjlo7xDimYwCp96bAculP3YFjXPviYuHnKH7vK67cdsG7qysPNmCzrS2cED6h
k02acHVzrNI5JSC+ixjDUlgyMXPFU5UnL3lgQwdN2aR0gJg9MwDrKVYdqRUoFsvsWCl/2st87rBU
3/VuN92PkhPoWjXgsssbPMHWAmzM5PW5y0X/ouMB+qJJT1bb9KcVDxvXOr1z0iTdR5mvTzoGgON1
jbepYivftRicKWTj9rl49XTMM8yoeWr6q1tomMhj8VCY1rzBg1wGr3xff4jKtaaHwbHvukHLl2VY
0sPcTE/tKn4XQYOzJljYlmVApF+AfdYJfe0D4knGPQdbF5arMkv6jYlZtGK7/GF7b2MiMdHe8hZA
wFtaBe8dAdk1Hdp3PWIhEU5zNyb8dqFkclq6a+ZnNfGqBI26w/ftWTKCjV1xfyl6WLckQD2HMIkc
FklIJto3uQ8l3yfH31PmI8OGQtCeZioAcnrsn/ic4amuE9AO8UwEL++4/I+VczEognf50vLB9y4a
u8yxXnhgGlucdT1iXhuqC9fZJvVZVpVLzWoHRHo2yQ9N7vrsF4Y+5jLkA+RRpddUajz0GKllQE6q
8qFdqRC8ZcYJpVMzBYohRk0Vh/jdZNtfEuVyn+6xJkHY4JQ4WoDxVHbIooLhHKrp3JHe83xqW+lH
xs5NZQ33IP9Y1ghDgz/gf6tnQz64TKgyiPv0GmcwBxL8p6LrwzucTz8TNxH7IXKvTqFYwuOI9inZ
EZ6tWi5peiDBXfoN3Ukj1rU5w/LTeK8e8DZvblsgfPz9lHbbH4r7QRY4NHkMaf2k1gZQ6bnIaK4D
fzyB3uxTctzoMn6eMxa/FYNp+/78rYO9k5QxT7Wwy6uXoAXlXVK9MQqDs5jBXGcOc2iStj8QmVC7
ImttMOK+JtSdbZtumd4LjcutAyV3ZxEfBB5d5A9qMFyRBvKTcT1/NU14SfN5evEG7iJB72/aNgsP
TeSas8H4xVZ0hL1hvditx7Vttr8A7vI2qc6PdsV4aWhsbt7xCKCmfWM8Qx6Rl5fFXH630vHYihqE
doOuV0oOH43u0p0aui/xWrjWeHzCG7vkb5Ete6EazXZgkV+LBpllz9Wr9LPuYNv8EzJm1GS7GuSG
Uec1lnxa7NemX0nEIxmB2nkvY/sp5wdQieMhCsZ0DATykGYUyU4TOH4pi5pYg7+16qo5lJPGjVDW
myVnLKaZgqYoY5uao/S6H2s17aopEfib2qPd9cdfT3ynIuomBbD5yg1WxXuAS14N57ylchefB5Kp
FZY3jmR8qEuZQWRE50rn/iaayVaFwxhsoE3uugA82YgfBDJS3Wy7uvERzdvh2hXt/diGYFT89jOk
NirJFaxTdkFbar3/9SGcZkH6X7sr1IdvawK4wVCQmIn8GNefQ9iVfVjg3+onI/g9S9vw4Mj6ez+r
17hhojcmEET4G86JUxA5YLibTe24J1ZA+oApDDfGxaYXLBmJBtg+ApJnk6GvPwfJLaqv0uTkgCDJ
R4IBq24TZsGdX1pY7xdO+oFj37LSFDdB3z269cjyPfOyWUEV8pHpCMcwGxLDwrwcqEdY5Pkm8OL+
GnfYoX/N0qaQGWSMWxj1qz55K2IoqYjDRiW43pUKVjam2fsGVRaJutiV5fqKAYNyPewE0aD5T6Ow
vUPz8behFe8dhCKER9Kms/hZ1Yl/CCqHhhU30Wdf8u401UfT2869UcnjAJ59OwtzsGq9UERihSQr
0EraibhcGVwsp5EXx3O+oMRFbO0YOvBW2/ltjcvvMo5kRJmyYZGHXZetT98iPyrh6ftOxu3Gq2An
ptTA1BGlZXyCOojLFaLTadx7Dr7jMeCmNK/DwXH8aq0Puraqa1pWert4gipyqR5ijxDS5LEZpIGa
njhb5tsKl+O5jC/syNxvF5chR+VOsGIX2FnQJrO+GPZ2OwBcFrhNtP9oefmZUbbehxQSYV7HsR6E
87LzbSZyPcqHVk+ZzTeQepAURO0c85ZcyaJJEAxumh3DPr10I7kHmXh/IDHIQ9R1x1lzD15SwJY5
eG1mmiFCEOKCZ10Qnmo+q0HNodX62q4D28mv3tIkAvzSYidupijf9k0R3HV5ADXbVNW2Xgd+na2O
/agVjxcG10hxQ0rK+Y++xohV4kHPfVhsXOBJukUsHvQd4Qdq1Kff9Qvg8EsXNsTKB+uzqwQj8u51
rmPxJOzoFYtSe1WZbdEX0VFsnhGobTTGGbeFq8Ql63YuYNilQVY9di3WsoweFqNZcKHCbIeEkq5K
Jq8mxcxsBub+/ex8+JQIqLDND1HuhaeGOBhhivaV44aI4S7USDGbYPrimRkGLv+OIXDU53a9q+3w
oWw4Y40jiYRgxiTqWXl++fUltu2S7X+EUTNkPDgZOFSxknlqOE8HJLdTFuX3jlr6rXbxDY1z9OGM
lGWLkLJnPws+F+SLmxpaUde7HCIY2UEyLYK9siywO2tZDIN8DjPhCm9yv/r9eJx7s1ysxHtOIwGX
MWUdBgVsQOhU3FcBk3ue2SirJvvHdzxKnhU+GFhv3JqAxCQv7JDPOesEz0wfHpzRm6+B3X7zTTbj
lHdCtArnVEaUOGQ1RSM219Ggcbubbk7KUzTIaRd07lXGgn9hIfxcJLQEVYtN6tWAwoz08hHl7qOO
5KWpSn2yO9E9yEj/8LVJvmgb94DnabXHGfQZxN68RpG+u3ZNGXLnbZKlU9ccD0DhQejT7ZfcKt64
k4bk4bFT9/JWOWV1bEJ1SnOh79QIg3USuCDaTJntWCZ0WrDPfngea7vvWe9lsLzMmJ5vnGCaz86A
IFLxr+Gic16exyamg2cyB0/HuKgnMpzVsh6I0+GoUU8vJSnmvi/2ZT2Et3ogdz1FPyOdla+Lu/xR
1KmP2o1MEYbMWONwuxhY+3Bu9k4OtomlpMMfglvT28xjMhyrqh2OQ0+HaxUq2iHVH7MKcTFwErrr
GnCQse82tNu2gMIB3Ya+4NkJxndCZHJb+tOhWDLyVGlp7izKOihvcS+eg6heTzp49gMLRhauxLu2
ZbnKxfOSpB9d7JEiC2lhTXnd7068ZNUd95F+C/tgicJDPicg/nL2QA06QXv2dJwS86qriJqwOlwg
LDyDyLFvRAi+rJ0bejHr+pYVjs+ay9B2HZdt2hQiQ4N58qHtwpm75vTeB+59McxvsZk2TsjRN+ne
eje9dkuAPCgnwE/5U5oCINY+KaIFOe4m3GdypSqrZL4dxm9Vw1GhddhHxIgts6ueGpSsu2GEZtWl
itquiaYQNLevXeowZTNc2nwPOUZOawNS+4nwB80yuI8aTjNSnuYI9hoPx+36zWQc7lThs/t6Jd8l
6R3PU8+lFz3rThCo0jS1E3MIew+Uc1+9l4W8nxZ/2mEvnQiHKZJV/VICP4hm2OFwwP1UP7tef+3x
HFIVk3vm0td9c5uLhrbrVAKMsPJ447M64hvCFZT17c+iHYptmUzWVkf9oZ+SM3e46BrrzoJfQWZ+
jHPoestnU448OR0Co0li+keQexLbgWduvtYjQmGzVqnKb10afFTJoR3zcJdM+L+6dpgvrbCvue4Z
XLiSBvH5MxZMG7KyfvUHLlRtNTwq0vmHIhzobWQ6xJljm1YeHhlKUhaiBJ27Xk+GN81r0gcc+UYc
J3qSz6WOPoRxQ74txVx9TD+tLn6WiEPY18Nq26ULx+zlobZ9hrM9lTheTdauQDaaDFnDwGZfRkGm
08fU9R3n3pCWLdbFOqogMAIs1aH3YLXsBZwmCbkjnZu1qaaJaxA6a4KXKQdQHpQYfsCIQFZvhS8g
Edo1CFPHpwRL13/wi3rkFkOuo6y+YBJ88A3cyVgwwqwx9dMbOfDRVeZqyvRinnahN2LkmR+qajom
cQKO/zidCwv6qsuVehnmby75m7T233wqVZuwJ+ri0n7y00/MLreyF2/JX9rYHm//w/ZRSNtScLUG
VVlMaMZNI56VVx/HInvJGBS6RXDtIwhQvywE/1cW+/8X8/z/Eevn/0eKz0oZ+9877K+1HsCf/c1j
zx/502PvOf+wReiJUDFh8T1H/E98j/8P6cIyw2vrudDJbAcT7n967KUD2Uc5kHVgR6zIMv7Qf3ns
5T8UlnjMMZIgu7cm9P/L/P/wpzH0T/zcfw8zc2zc+r9ZbfBEukopKT0FcM1Wzspa+90V0s11WzST
DRBc5h3kKmyuxepVyZGnLrZJF5x5FrkjMRPjVh61hAiI1W2VzjBVJbGZUwyFYZdGbnQWURTT4mc4
tuo0DHZ56suz6OMDlrx4p6sgo4C5Il3U0yKY+i9FWdqnZpz1o6UCfKbsizeBntO7vIzFXQGx74ro
0cKqaZsvYb1WKTPCOonIvOdhfVRZcHZXFYr41XMbR9fZGbytV4En4/bsP0wSKG0/qv68REwnAlyc
lqDeyMk4lQEnofXQxaZDffYuxju5iRMmHXHeQGP8Jf3JCUNWnnpEAgsGWpKK1oaf+lZizLoatTw5
oY8dXFJnWQIRc8LicRTtIwYc8/Tri2ZSS//jeyu8fDc6U/Cs/aQ+WuYcljUdo0siXh08qScjXY+J
JMM9Bm0v+HOJas3QCs5WJ62zIBR853A8cCnecptdL9onK6LVm2Bi/pIGuOVcOYffRJFzL+iOU97t
bbn4LylnYKAc2fQ09ma6+/Wr9Qz42+P+n8/U70mC8K/GIh4hRnUCd5sKHZvk8t8dYzQbxrpE9duQ
x3Vx/qX4xrNSIJw6j83sZ28pw+pDv7jZJsGAhCC7wjgUYSk/TEYirdqhxNe3mTJwj7AyjBq//jeR
B6Sk1tc+KMb8EibApRyfusugMaySus1PdeYpDn3MG2zpUFkjNNwGr+z3JV5cEk1lebbo9krwhtz5
q71q7EpDVZy9q0ZB1VTtX4O0n/GQkfD6X1+sBaxCx0ThYLXWcrAzMTt3Q/IR1D0PTDZif+X5/RRl
+UPjB73v1i8W7ljydPn97HfEeoX7msEQNYPPf03xsLcr8358Hno2Ct2d+PFTrttdvpszWjc4vTxm
vRs9ypnTWbVMuCOk6S9Sxaclr6oH1Cz8A0vp7LXuDp0Xl/eM+vWDWdD1c2aNg78AUKixMVrF0j3a
VRXSOUBB1r9+t92/Ghl/vdsBTxwrEyZBX63r2e8LhorBQHW+cDbhTJ8Ct/bcR8dlNus/D1x8T32B
Vy6dKi7j5HPuwy77WVqRd84Irr1UuCvQoxP28zimvL3NrtWS1Cd76FOqq9ymu3R2hftUQ/NMi/4J
enXJpOojceaL4zLMcHncX2eiR5u6d7/+658t+Kv3UShFEMZ38WOJkNWaH/CvP1veWqRQfWNzfW1Y
dlaBvsNNd2PsQywT6v8aDiGm8pr7MeAck2X6dcxs5lJZ+T8IO6/lxpVl234RIuDNqyh6I0qiTOsF
IbWBB6rgUV9/B9Drnt6nT8ReLwwSpNQtEkRVZs455kD+2xB8pxUH2J2INSTVaInoHzvACiEj3CVR
fxjCABOKw5iPtmVKnqkv1vOFfkcMz/CewIl3Stx+KWLtbZM7hC56iQ29gRtDaACmejSilAnyOBN1
zPkcUyM7ktKwn2sRjO8V+ORJ9kyYqAi/tcu5F7c0zrjI0RHVrfBes3ViXYZnI4t5md7X9PgG/18U
nN7f14TAxrBl+sZsFPNdvCT/+52MqsYP0L0MK2aXZEGKZts3qn+B1aARlaiv+gShB+2OZKsbafOY
1mrY9x6gST1GCKIXt9gfQiRgDGnxe9BTSx9UawTnkDiu3sjaQ1HTk1juLTd2zVBjEYj7JTqwKFTF
ebkRbvDPvYTcgnu6KMYtSreInPdp7omT0xI7FPUBXu2xkFejANjtevHsbZ3LmiDxd5OkGGh8K6A1
HvFl12PimLDKm/QTNq0ZoCC1CSKZV4VladCAnLE6YDwTBz7iFCYJjqWiGXbKU7jLguSTSd5Ubf26
BnO8fEg0SMGbKOjkDo4ORFTwvXUMV6u8SQMyntnXdn4D9M2ftIeqmx5psgaHZGbj/vfvAL4/Ppo/
lhK+4DpmCZ0ruTfvTby/sTxeZ1lFWAnzvgj6D1flNRT1LTo/xsr442oGR48j8q0HRdOdPQNOCS8q
Nn6cNKeYadV+dNWDPi/L7oSd2ZeyOxrzmbo8VMwi4R1PBVRn1v0GV+qGPjXmetu5WtIeESeUF7o+
RCrDPKOhRKK8qqp3M2vswyyX6pLEoMPZt7Q6W3X1G+BdQ0m3fPlpX0/I6oVK8GoRT0KOI+blEIa5
zcT2mLV6ikwGl1hS4Lzz9YCOXKPvfn8ERRGjipjPRj80DmnCCh0lGA8TW4+fdToGZiAYe0orfk78
Ylo5GdnZhh2ycqeq+F5r3TbsRfeWW58CZe3ZR695qnQCuNz0K5ni6gKfA9s/ehDCzThZ5pNkrCOI
bIV9GoSjP8/dVt9A2zBvw5YbrYsOvxccnCel270Mgb9usUZCjSirduPalXdmmOKdkRPaR4RNUzCK
b9QNK8rn8lJH5HhFpJ6OZQqacf4cbA8jlm+UZBYF4wNzHfy8IXYTvVK/SsVVhqYyGanz58yKtLL6
GkmPqOPnSJZnP8d0JVjEcF9WassVGn4vQT0iHdZ1owGvSAOaWaapXWUV65t0kCZhiJ6576KZ5Eg9
9y8LkjEbTv86YT3OV911DRhcnvU3fUtXejD2UwzMVCudcydjlPxt3ByXPQj5WocYieeyV/vngujm
+iY0FdPXhHayndnGcblRTWwejYwY1Fqfpl0w1a8YONJTjpLrhJjPfoFFMLU/x2QGIfTIGe9McybI
MnE8h344jxVynP6omr1j0GsMpUa8hi3mufDIgM7fNvNGoWeVaIxTP29Gvbh+NFD5XBlxSggfESTt
upf75WGF3mMfxTBmoqjq7vFDhnulBoZ1SYQadjlBQn1iNOwW8ptXKHr1OTYN/DX1ToQ1TNge6txy
1aqqngRfS8GfQGULiHjw18sIN6GH6cNk9zPBSVXTc6aE57OvgtbcOcgUmdtXMVtMYaWbxX3DvA8m
Bvu1Zr7RlJw9Grm+HQ3269kYvY4oR7e4Mb1tldTxa+UaF66wG/Smq4yTK7uvSLPvmRcYmkIFLTrC
vu0JW000YaJiW3+J+V9FVmftgjjKIEwED1GGZl7Y03j9vaNi8hgR4zSFqMsJLyzSJ75vWHxFso5D
Q166uiILJSnW/TQ6+9DWn//7ddL+ex/EhdHwHYwcnu6BMPt7H2SgWmGUnOob4QzefrEa6KxqECAV
1hmELcZv/0GfoqhJ7ZCTMle8j5N2CoxJHjVlh0cT3NZxHgMVgfn7SFMp/Rhle3x/aIbtOIK9ARXN
Rnw8f8uXr3qmdbyGFSTdVJ2sL3E7ESCA/AvmHoiJPVvIXYPckUs23btLJdCFhimVA5xVZx3Ysbwb
dNt6oxddn2IXgMFSGI0xfpTCAEEc2t0Xqgf2FV32MRLHs+ZcH/7FkvAXNY/dlu2z47JxkVMFu5b3
106yow8pIDyxrUktYpIdTNBT/EtP7G4jhOfTx06jY1VYA/1oVJ8BfcQHkKQMeKZM20Y9Xa/OH6d3
N+ZjRnWCjG5+aNreJmZ7t8ZRFh4tzzzHdrIxMlldCvLALzUCZj/SnaMvBoe0urgitgZtnWORtFAS
dulZXn+Ms2lj1rK9xnN+lnCb9imPQC2C4pL/suSaf1/AKMIN0+UiBqvXZ/M5b6b+0+5i0r7WOoqd
TMIf4c9piDWpS4pP5g5V4HNBHSJvM43etMe80D+HRY33RO+MrTPFDMpcahSjd3bDWCJI863jiL3p
kGDYQ4CRzRgoSDc9b19gkDheVJZ5+Zdvw9+bhoDugYMwweerwPBw7mX855+QIIGyifgmcCxT2jmK
8/GRHf6LI8T07js4SggwTWOGgwI/iW4Huw7Xw6Nb5k+1K0R2bxbkwxF+y1znWWhmciws5mzSrL8t
Z/yyzAW98DFKEs01b6NzGgilP3S7KCu3vdbVpyZtk4Mls7Wl19mu8iaK0UGrEGqgBHs22Vchrc2I
D+AiwjWjr1o07zCdvFaot6AOzzKPn5eVbgwRk+LLcNgGisLYaHbR/cuyZc/O3P+1zaK8sD0c+EHg
AE62/zr7sxEzZtJP5ToPXZy5fSAfGWOgcpeB9Yb9cz+mxGKOktboQKrNLUEmM5lDeixV3ZzsMyOH
t6F3kq9Ghe+ekyJJZ4RCgyV8R3iIsyOaHT56jiVYtjkqh3zuGTLlqGrk4QicwWQKvImwY7rigOIL
6TxpEnHnxV9owJ+smLmPZnfvWk8Y51Ap+qy1G56iIKoPnl89/vczaK6v/n5L6EPpru77Djo+z/o/
vSizYASedUgjsgC+y13vQ4rSRhysXTjne3U5y61K3mI33RVsBS84KOGvRGN16fMAzOLKd9rkuciY
vOl+oh1syd4wxvKzW1paaZCPq9+LMUvsN8Ofs6f44aINvoRTpo+2za6+UY24jV3bb8Mqy/ZIqX7q
IzFYGR/XZmBaXlI4PoRl9t1CQ3lhxd75Wpw+OnV/gQ9D0mhBDvjQZQcz625enVGx2VHy3BJEZPl4
3vuY8XnHiDQ2xRulO9oQty33Tj3vH7SUje2gFVhDm4gkLSc/NsR7Xm3pzjS5rr5U/Wfm6c6LyKvh
2nv6rfOiR6OvxIuwJViYuGwPeeiF2LzJXUkK5/eWnZycCq1/Ua4ts39Z2mYTA/mVzyRtJ3ALdGP7
hL/ShjqQgHZu/ZVbZQhh8LI+2XmEYbIQz67rXyNJem2RVLTE5l1+BXxmPUMgc0qwdW215a1wjDmr
F8RcKDFddVVYHPtZlqLZ9HYCr+thSeOnNmTsM/knpqYMulk1mTPP6AgN1MeqW9kF7I1s/uqOnkb+
Xp8Vd2VPmynijbvSdDLWQovl1icvml2qRzhmEDk30wodMvGC6iN0/Wdlus0vq3pQzc6Yau9r9pqC
rtLc+xB6145uWLOrKiq2oAS2yRfMvyI0gXaVl9flm1jif1ojcMGTadbkwopYhMTL+c5OZt4Okaex
Rq9vUaN4+sPo68wH2dBLj4RKkRTjyVEM7kb7u8Qg45MzGX/akpVV51M4VVTlO4UKRUubAxeqmLgH
72KgY1zllg6Bed6uLw95k4+5lufbpbBaDs2BE16rJYfAk/K5TJobckH14Y1cMERTEuDWACBJDW+6
I1DO2Bkm9ms51u0TinWs1rn/k1yK8PeuY9mMUFF+um1/HMy+oRGhWy9ZzheoIglOK42MxMKWv9rj
XQiIO7lbPn1XYG4r29ijXVuElz83mRbf2KA096FPUVKIkI1e7jvQ0vBLydqnmxxiId+PNj+H/tCv
NrE9YEHOG5ctStceS0BkCMyG9MmbgmOaDeIt0VzMRVriP7DcIBKNrEuaecXNR7cyhf0QbqImQb/s
SvtNA/KXlJ71YFcVm97BjxBb1v3WtgXjUSilX0HgM/xbyu/UnBPJ/eBxKRMCfyQaPizDU5YDz+I7
dHWYhD/0jYnksbCuQRsCpsdyYssgfgblnkLYqkwacclzyLT4zRgHDUzh+fde1dVrFKHz1h9KAOuv
V007Q6YayINYMpF3iitheekuKV2PFQdpcgN87CEaE5Biyn7WfG94dWX3sBSasrAQXk9qjmbFC88l
3SU0ihFcq2T5aKURaNNOVK/FTHXLM/ktlaTGVsgyrpXtkLodJ2L7e3XMGZVtExGn2IvVemm4J9j+
tCy1niEpWlbUY+DUp73yne47y/gPLZ+890SDrM0WTTuaoyhOQHDQno5MBegWZE8Z0IfjFLQ3WfX/
nF7LNjcfcyzlFUPwpO+yR+NbM1FcWG0BWi3WAIrUWrByDb7+rVLBw3IvU9be8fAe9wnqH8/ktCj6
dAw3Tka2bhANwFUqEGE+zjJM0dNHbaWYLW17JE4S2g9bQO015Mmh8YJDOZPQc0MaJ5oacMJD+Zx6
EVO4lO4OEWHZcZrLf4QhYpX0brvFgJ8cW7/4VhFDeZBdhhICi83LYLbfmYE36zwJgfHNtT0BKgwA
5JnCfgBE2t0FlC5HTaRsbxkZl1E53DSbc1KjGwjXSx/ubdRsP4I0wx5S+Go9wXW4qHxAl5RGxqqx
nRLHThNvvNqoHzkFunUGwh1+G7ufjK+OPRjEx9TFx0DC90pXXXqu0Tk+jC3eBuEVB0813m1my4yT
H27gPMCQVKQyl24KpMyNGpjU0noLe4w9uk3eNqySuwxYlH/XpOSiai9Gl/PtrJkAfe/NUh7RgXNx
FQ7NodH06WhHlxTuCeA3o4WliCYjqSkA/dT6aWeIX9ySC1dU6fpqKd3cUUa7hCn7lW6oYOnWXtCw
0OOTRXzOrZyIZeVeTMtJHwtmr2LymqMt25m4OzFnHgfxbdm9DXxEx54kE4qiNsJ0pJL7AAUCs2P3
hz/2byOA3kZV0VWVffqYdBhLpN0hf6LeOpBXEx2ioXhb/ieyrsnp9mm1LT2avMJTEZ2JS0EXkBXf
FZRtPSRX2LSDZ4boiEG16lR0IWYQNZzpcbaX2gyeeqqH5Z9PaF5qEtb67zPbIiZ5ufhk1hQR+otm
fp4aDbHxCw25Qj9KUQZRiY9d5BOq9GJ8DfXOvqXBL0dTRF+xyT1riZGv2wHDr4838cRWtso2BXaW
+dJaxus0tPFCyk3UwZ2EVoQhxsoIRbiVbusffT9aFUqc9MpEHzqS8JkKbdOY6mJkXbkLR/0eu3a/
N2BaGmkNxbjtK8bQW7+kKOkjGycUEqXRaX51WZHeK63+NidrZ0FKHodLzE/nt2T9ZOqn0vkfK3tb
J85AMrAOfb8m9aNsunWsjwpqYEzHZSxPALwY8xseye9FOKdP18lmsrQaFiS8HD+CZzxII77HZuLd
Y4ajH8DAKHHOdTNtRTekOz0wqZWauLr3kRtspeGCSIyqYwrBoUX1ee8QHRgSVGTZ4avqJbnVPb9C
+1GDarzLaPluxgTjeZwRQFg9EPb2U+u6c1N/gtq4lomJFh4YQ54cNGE/6OoJ2+enW2hnXQw/hVdi
3MwQYEbHwNsyANt3tEiDObrSjW+2PzkwBdsvlZH2Uyg2WtBwbwVB8GFpoH0fBDBGOaI6LO6LhoA2
rm+HWZE8ySe35f0muTaPTloUf5XhxAnqIMsXJrxL1PrV6LEcDJfRUGLr1ZEkq9xGvfQDIqZOVy+M
0QAgGPcViW8mSc8gUbeunhMe5BEPV1Ju2I1zKEIC2tC3xCvfRiPa2zH2iFJ/RlxadORcmq2Rbm2r
+jE2JhCNgqGNcvqnPFePhpKIROJTMk7ftBJGQxltUxeDKJCs+5iTRmUtGrK2u8a0RbVRfx37Cnt9
dartch8QDJK3KNkYPp9oAZyQKt+sNttHunFwM+/bZIFDYPNxCpEYwywioo2N26pPg582Qdlcq+i+
d6xNqUXDrC75VW3+YSP249OEUy0aEjNG3rEQrqrC2BbTC5HS3vVD+TbyZ05acPJ0+UMVwVPArPDO
GRiLiD5+lUYlN7ad7VQ3NCtrakChlx4fCy4vPe/AI3jirFVENvvmW2qRcpFG/s2Ji8+6zGFLtTaQ
Fga2kEiLTyaWj1YNmnMKV2lu7pq22utVeT/M422XaXdtKTIyXGoJn66EmIHDhZ2dxNWyxbM3E8o7
lhMVBze7Qr67x8s0UcRdUtyRaMrQOVmgVSgQGcPHY7lFWQP+DmXVfa6MT5/OXGsPEosZSkwG1BGq
N1K9PVgBfeeughaiaTEYj31p/qD9+5Z3h8B5MhlGMmdjGy08Adi0x8SgIUXuSw10ElLMBh0W4suh
B//eWzWiLF2CutBFtjaSWuyaqD3FmkbSsabjuArgGQfIlHIUlrJMT4m4SCvjqyRemS48dmX63cTg
tOqNhuwdYuw1EPJcFJioxcjqJXuWsetfRIOf3zHdrzTV70WoH+lG4KZ1rUOlrwaSEjIVXqx0Dh0B
aLCSrnjw7I7PfyIeS7QmiQvtE3iqb7QUoWmmOJyR/3Mq0M8HB+6F3aXJx3DFKDhBceWtSnckQjEc
j6Fn4rQLyN8O4mRaG4PCKtAPL4YaCE1pk5/IXregdO8MEe6jaNy3nltScGfkGPNHuumUQHAAKhBl
LlGjsGyI+qL3dRpGHRarI8213qSnmLnefC7UGP29+IKWtEQ3IGqyEUyZfXkyfetFsTF8kL5Gj5c9
r9Jrlk/xrnPFzcoSqE0IcvlzAYQCw4GBsgm42JGwOeNDY2YijrarZfoLmsR7NBbgEXCcxkTMBgWZ
ADkG1sJF7FJZcCTs4FfrKHMV1QzgMgNqSpAKvMSB2mYK6TagjptqrEPuMMNTXHtVPPQnm/yVwslx
DU9Yl8hJz9mxsIvAEBMWaj9zjEOaC3TEq4NfYZ8IcYUCSSBdKcqfSTPYxiasv5bX6k6O8S3y/BVI
11Mfc2dKkYZixLhAKVjTQMKiYcXeSsbipVKAaArS1qOSRkngfDftzFw7Cf33oki1g/Fd1mIGLXkY
5gycfR1l/J0VYq6zpQ7zq3Zumh6wHaeA2lVhjpnxoDMpgMuRFFv0llQEKMlkmVhnZSVv7gSnix1o
uetdgnA7CcI11HNi52+Zk99KaZYvrjbd0pgry2yYWI1siCw8AlsWfobj2fcmGKZzPg0/A0SJ9203
c7UNXtgXCO9J6eVUKd314Lgkxgb1QYHSv/PaHtW24wL/Tp0tUvtxVqNzUYgpFjzX9O9515EampBH
QiM56gkqv7C0yCwKsFZjhiIchz+msLn4oy6Bm4mZsCYQcA0F5cG2JQHDJFRDzHIoaiAy8FGtfL3F
Mhr29mHiU7nT02o3Jpp31w/GKkBgMlftjKH1trlr+rxes9WEzRfau8hgHlKIpGKioW/dOMuPCUmh
gZE1O0TOxS6k5eU3mTjToD5rSv+KdXUscnShtIp+OU70nbgjgnK72yBx22vF0UsZ3LTxy5R7K78c
n4rGvNl5wsUPRjD0NKwcZvGE7AhgYRjBq7GtPdUZmbtDbn6aNNx9M9VeBpeLcJUVB9MPcczRHlxh
X9jEqnQ+kqkt1hCAUmzsEdE2dvSWah69EIGFyU3Vxq3kR8F/ZhM61hcd6nXNf/9eIRtgWoIDwJzA
YcUnv5u+4raFLjE+d6EdbnoxivsSBnBQjO+UjdVJljHvfHALGCJd2FV497OmEOwCQHGbwGVcBR1N
VTFbrd4HVfpPfY8DrzZs8nKRqa9s/pqLOd9ksRjulc63gqtjcA6EHx96GZ+WR2py18gzMWQBq9jp
nLYR5fd9wcZy5ZaGuQuHHv8X7yl88mJFvbNuObmJnEnAi9F8LuLy6HsNJETXWg9c6ssMacMgIOCN
wvjq51Fa5+VbYwDI3nYT/MHY/Wid/KsNhmOgi2Kdx96GzEaCL7+r2RNFN5qE4kDiQdbaD/JQgrsx
03dTNOwGEMH3o93t7AC0aOVQCxmFk2yk3jTnOm5uS2cZvUmyLUvN3Fhzo1kpsYbYuIpD4bxQ+hln
uyXR3bBS96VrJ3mu/QJo8fxs7TT0AyLsEC4g3JeMESXVnmUdIh8zBgJlmENmeIjCXr5qqTF7maJk
GzHieq9rbYVH1fmsp5bLWlYkJxIWwR+x7wHnzROlE/0q82J6siGWHBK7zNbLcdVd6QeOH0hVi43r
wU2H2/LTN1pcjqHW0iMDLuDkjGBz12yPFpNIFsQwAGrt4nW2GzZ5tMtfyk41V1c2r0Vk9W8tFoV9
FhQDdFDRv9lwQu47Vpd9NT9bNPK5HjTv2srWvjUNlq35sPKQP5kea9byQ0ViYcJDxnY/uTXhb8GA
YQZ/0gUDBSEsefwY+hxajiuI+qaiBfo/RxJLPvhth+3EDDM6Az4Y6EYU7UpjDnMXW9FsoefGbfNf
vRWPB5fa6fch05QPHsOD0+8XzMcTBDW+yr3Ln0MaWZ9JWx01RIrsgrtvlVTkW2MCw4Of41DFRsV/
fxpWE+4CqnsDAYxefpkuyA48/QkUBr98mFKHnAQuXl+lF51ymvqvett6gKVIViiHUL0amjguL9DG
Llu1yMVNK5vtuLq+A0xn7fpeb65xDxJXMyPvowoIl/e8bjtVhU4VQKXaDco5q0bpby1tPHaBb9Jo
+gvyhfwuJJnizWvGbkuTJ1hHLolsjjCS3eiEENdVKzZUMS31Y14enBK3gl9n7S1oXOsa6fm2C/Xh
zBlOeII1HWOinD64Glr0+2r3wNDZuBGCi4+S42ZFh0GhFQbRYxS3oNUe+NUNRTrZLEXYFKtRJOqb
Sutbg0udJnSwSWNSgzAZTXzJo+wzmnr7zhZ+e9OTKltDK7YuuT/0uyLrIzaK9WqYFZOWRt8GbnFE
G6NozygBNSC4VXDxyYjfpF06XL0qAbde+/U+o+F6skvBeV0o+aOB+6pMS/tltt5F6ibmX33G2w90
Wto8rOndDAP92jZ4dmq3uzckJl9hQ073CCfbJLVGW1LvQPcw7twPleOd8hiGemX4yaOj4c/p3Np8
GOMAI5rVyTvH9sr3MWe6WPWTs61aUb13hnx2zOaj7rqd8DrjpnQDS7Kc8Eg283valvraq3GXL89i
YN7YBk4wMWVYOYMefGYfB88s8SPWjQSiko5xXWkCSPJEnk7ok6br4v7YdFJspqEK36jupNd+1Y30
5kuodUzYS16tLAXXMD+BcvWhqgznhXrNuS8jdTWZpG57o/df+qy+8rzxlWlw0zSZ1I81TeoDDZ1x
XdZO+1EasxmVV9AM88jSMazzoLn2mvah2mSvYdQWjxNWuEcryQ+ZTaMrRutUlMhbMmzLj1UitauG
wu1cqGmLVkG7NlkbMpqsXu3RtR7azZQWdUxNmYqdsuubORTBdOmcKN+QWUcim+9r28LhUoVu8WQV
0F/6wTf4S3iIF8gPH4fWSk7alJCNlan35YkSmeg0WfiWnITad77BIKEdl5uWk67B7uLPe8uix/ra
xjvkdS/DLJSdXfO/bxbJrJakBECgDMsOVpVvl5csgto/r1uOdW1x1PqyeK1BmxSdr2JiyD7hthJt
pOF/gnhCtztB/lVWzIYCXe7RW5g/Wqt86ktdfvmq+qH5Tn2ZvFTeZ0S71bbQ2EnQ5uCs7U/DloKv
PS33k8rtWcfmwyLNow7QE9Z5WVqEx88HLcuirzzmuz71xDoadPccO6JWeBi4W2exdYrtD0cKDw7U
wNwCkwzWTXn121k0ata/5HxIBY4M7kRmPU2+GR+XVyyvzfCNbEtqC/yYMPbWFeBkBDrxpYdJhHai
NolA07C6GbZ5EKyol7EiMVgYdfzR80mbbFZ+WpX7Rtd0eKWtwuyjEFxJ9Tg7270JjzIMknctUA/L
S10NzZPI23fVcZ67iVOfq8zz7i1rpJp06BYWiNPfS351xoL0fdRycdfApXyi3hihjSIjaUZSooDR
4gWcXzIk+in3EusNTYi/Zi7ImLvo9YdJ1HM8idh5dhS+goQ66o1nv/Rlk+2zhJxX/Lnlpzgxi24/
cydONmFf1vtmoJvbx+XZnY+PJXkKlvLz86QhrXUaOtPpzHeTI+9KXyfTyrPbcZ0h7CaZtOINnm86
GsFZHlgPltCtp0R64y76DPWkP8FniOh9adWN3nR1a62VidL9eXkwNgUuvbj+8IUh91Puxgh90+TY
9BXZNMvd5cZNARwIaRCd4TKbiUCuLzetH/5zb3log7S3yyA7QJOAliCLiXXNYo6Rel1Awl7Zv1BE
BKsqkv5GK7OSdKPKYo+heaDyG/MbtQAx2ZNvPWhzrZNq9iNTBZB9+jgdOponB92ATRYNbX4FC0qh
yhekZZyKHCNv9lHTGNflZkhDIH4GwWBpADUXZn8Sn0pJ36xvyyNxxp9qhmguN0xO6fjMN5YzAl1e
DraeP24cjD9/XrLcW163/AQWvP//4uXxX08vD5ebjj7iWpiC002q6kr5LM9RC864CatrOIxpQB2L
A15GGBSK+eDyjAyYXBhOd1oeLceXn+8MhDauScD68jDthLi6GIwPeVK/LIf+/EAOtIGktzTbL8c0
a3wuRNDfswryhuv1VVU0niEVrAGLDvs6oBOkRf1LkdD878f+R5d58t0mAS3Q5sTPIHgRwHwbwc5H
M7PpEknduu8EKUGRa/2o+wb1lT99NsjFd45ySLqV9tdASgxX9tA85lkePo9DY5ERl3n3zHvD59zu
WdIb7BCUMkGL50xKU+JmpDCXcmTkMT8E+fMUoIfciNqk1YszHjIxCpmQIeiY5BAjbG1r1p12mkT4
Y4hMkFVV+j1gCArXSKOoVWiAm9wbcFIkNQ5vkT4hNmOYQv38Unr5t0TQqRxxf5HPqrYQSrptUqni
G0o74IxZ/tk6rb7WU6YsKM2o2wozfgmr4aIzlf70zMZeocuk2Ktr56pBaOS/qT6xDBvPWWM+tfXE
fhWIG/7jDyOV7kcSGtUGMx271UrA1J60/uaMcbHRLTmtZar6G5jH8FA385886Pp9nbN49nrePhEP
9qMQtjgujzK9Th4c2u7u7PtYDqH8VaAo5IPs6RjQLaseB5Czj7FbGRsf1dUqtoCQlEGxR64abxIr
048gwuZh4HyXPluMaIA8WDvwf3RTGX3vPPFeM+O+5dRMOyDlHikVSf4SFOpleYGvw1pN8FM+T3xP
9gGA9u0kNOPVL4LzOJrR97Qmhpq2kf8IXDcCgkY6YhQjre0sOkjzP+JmktPb2fgN7YI6d9zrxMST
Eh35gzaE1WPci3zV5Gn24kl7naRQV5ab2CSl0mjzb+U4Ogip52KmpsdXbiARAJ+CNbz2MHzelaZH
ezCZXljXsucgbz6jPBAYK6fo1Jm3FOjv/P0s+fpPKHrj+bKfsSw1o9ReppmVEaRR8qPDhT6Zqt5W
PtKC2DC3heiLl6EiVCigRZYRiE4/irrRCr7DWWCZapDpNrZ7xEEYsmUo1p2n2m+xiyYJ/p2+ScBK
fcsM7aBcsyBoTORnskQ4d+fjVKTPAWqESRnioSijf27GKHHvknwKAMiKOVkHQp+btNPDciMj+jBN
SjIXa+y+QQwHeGUInmR1bdgHYGPKPzCJB4+Yq82DXni/MrMNHpcbBuSkogXsDv4cc3VxwA51w1/B
BKiC/iHcsduHvrqATaXAI9Bl7WWltwmY9GvmWFxjMCqJJbQbjYltrdvEnFmkV1OVTjun7t7rRo+B
CzUIErqcfYBVZGfgxuW+j7+zZDS0U6fmstwz5nvJQMSW44/GPfyEJ7gpI3m26XgJGVlclodJ39W0
K6q33I4ptbVieHCYCTw0UGEeXFyTJCH1OZ8HD5djaEV/wTkpDgktLfAN1oM/e2G8sXHOVSsPQI/C
x8Kq3T2TVXiGA2bSSvO7cwWke0emKHBOzxT7SKX9AQMy0W0ja77mDelJ7zpmWMoxaFXHNqJC6lTN
TC12eip9FOSd3A92+z0gSe1ST+PPHCDQC80xaiBSkoxQyS+jHrJVx26o7owLwBO80YRMUN6okF6/
Y68sGdVrM4aFcY+DGMxmaNv3+didzT7XdkiQy3Mnhv+8qaX66GN6goZREwBtSw8rq2/eNVNUj3e5
5cjz77sTpupTTfpmp/OESMQzieJgMUEfNIXGp9U7MyRiKI6dDrVfVWWxyrwQwU1fq20Z2xVtPByp
LQ2+FjX22qQJdECC4x40S7iHsmOjYDNsv1+eWI61FKK8y/PTywvbSAeAsDwOrRzMNa2HR0Q4405E
pXk2DVUzh7SIP4e9eF6OufjE/rk3HxvyJgBMAV1GTZrN9WU++Oc1FbWcXhv64c8v+P1b5pc1ZTMe
jIJhzJ8fXZ5dbrKpM9ZBb4X/8Y//eXb5fQxuCSIck26z/It//RvLi80hWGGXxog4/0HLy3QUr9Pd
2CKrLKvp99+CJmsgQIISz5FNsLEbaZ/bdr56JPGDE2n/j63z2nIU27btF9EaC8+rDAh5hc94oWWk
wXvP158OUfvWvqedh6JCUmQ4wWKuOcfoYzhmjEvm7CoN6sn0EVsFbH0PQvWNfT52w65StdarFZr5
jLHCjTIbyXEMGvmRYlV2o9SHFoU43ipYa3zJxPqVAKWarmZY0N/EoP9aVo9MJpPZlt57LULKEKdQ
1sYy9h3Y8f3VjKyrJkaQtL4giBcaLP5iPYtcLgbYxwLAf+b/6SdZucmSHz7Wg4ZJoK266mwQeGki
FJmUoH9iAJefQ8V+q0mGeLLNdriodnsR8fBLH+NPSTaDQ6kb4p7U1a3UdEhKmWqAyNbw84kuc9T4
zFoXfXRdaR2VTCNGfkqqvWYD0ArzbpchhhrUUT9i1CbnxRrUrVCWxDBg7XUZEord9ibfr3/UNamf
aBYVqvDOuGZ59+KTe9F1QnsjFon3qW7Fuxm/xrp1lZcA4gJ7UIkO1WNj7yoLiwP70FXRZJznc1A4
qLeAvyGfwuRF0G/D9aspHU0REL/q1D8B1hn3VUqfJFEsCSZsAIWpgxduV2XwGmAaPKKrMdgr82pZ
F3jYqvwjWh7V4ODgVQf79bUuspDnjfrSR1golo06/1FUFabe+lBZjwkr73E9/NdjcJws9ssrfdRV
x38fGrBNwXcvr/jamO3UrrO3PVSwp2LWw6dS4xcqouaeLY9S3DZntrffr62fBSR/tvT+6qN3+z4E
vgJ3qgvx5f2/59aPMCMN57we/ut5u5vMq7keJL9lfKvUjCD+85Ug5WZUZrrhxQqTQr8MqkfQozyJ
YIuBUJZJznpXU4LP1zOvr6roMQzpLcnGGxol/2fYvM+q1lOH0D6fySba6SPDbYI9CgBuaCVKzLr4
AsqniK6oN43xH9XsHgwVjIc/6PojHgP0+IRc+BRZm6CZpgejvYm+ZRe602JtyIbJbawyxxbKNYnR
FnWt2lv3bIqsS1mGjtbV2akq8tsc+cXZjOriLOKxQZCHe8wsCrJA1yflSf7nZSON0c5KYah7hGNh
W+Sf/HtYvwxe2DjJoxcZSF5cztMPizueiz45cq0ynH8s2R4gUehlGDii8exY6Dx4Po4Z+ko+llVV
i1Agglw8x9o1wjXxmkFfctHtcw8jkrRVgBYHFdNfZYBnJJekquo9gwk7r+YjcQ4Lx+jeKTDjwBMC
eArE9D7SjNvANlYZQuXTex+TPaqab4pZmNcJExy0Tj6LTAHDxaU47rPlYRTYxRYqyXDiXfwSidI4
ti81b9JI87G1HDZ546X5GsF/fGAdCE76gAM3M4Xx0RoqWd9oT862KmuvGkmfOQKVAx2T0kWcax98
Ox43BYDkkFmW1RyGwkRhkvRgSsgRocISDCCWQ0bacJOowcmvpX+eIhNKnOv8bOtZCQpt9sNrNQ/P
LaoPr6snRA+pbcORnlTSDFL21gg0+Jx/D2mV1AQnc+aUeiWOpg+XB0XHcpTHDLDU+vS64VwPuqDE
THyiYmyV9AE9GAJXTTrlPVCqEgkqPHYNRus7E671aT+ggmzT7BKBO79FhmQ4XbaIVZeHSDRh/JhV
etOZljKGaO7/6/k804wrlKF/n05QnNAurY95nM4ndLnzaf3IhmvNDihF6zTB2in/8/wQq+OJhLIy
kr5oR25m3o8/Wj5/YT1HbZMlb0aflLuwtNR9HMfEwZrxQbG6+L1Jh4+4kTEyl3N7YR1sL0HDH379
CIbUSF95pKWwpONlIzQ4PQgYzKnSsVUifCQdrFJsJzgxBxZ+jfqIHt/UE6hjMYkNbJ4Ll0xjn3cu
DuX0JDJZWRKU+XCOjSve54zl4jBRetDaLMRBmu1kEwtW8r7sT7LBIsZS7zVSOQJQNNKbQhgEVbz1
GJT0J5kAROrYzcs4iGmLCYPpPm3xY2ZgLtct4UUgoc69XI7n9aP1MC4Pv58rhmxr+7O2w7tLUwjn
gH1mb//PAS6vfQY05DFKTZ2qr3CMpfl5wtFs+CYOksq6Q/72vaIa/8bLo/X5PIMoIECE+TG31iky
H5kNGdmc7X3XYXgB4k46aG2QAJ0xGZCTejgmpBlxn9iAGpzvedn9DQnuOY0af2S1nm24eNNLNWXW
CW/yD0pBTagqe/2f7QRNNtaVjyEa07Out6BPlYnTye49kg4wk0iyV6eRmxRIjmmhE4JuWMdS89/l
ZdMzWKrYR43F7HkwlhyfjgG83ZLkgWNFIGWHTEp3VmNYWdc5Oo9IQTQS+KkXmr9jETyHtTx6mUSn
L1amg6lsihiUfByKaKt3ytfQx88gVSAxRDhLgfKqTVFutVI+c14c6kK5Zhb3tuxKvski6eFU7OUa
SY5pCWc2MAuJyLzP6nyrhCR2RFRcpQwaTe2TRzYZikCy90Uus9OO0qMFEXECq1rEICMHXEJb7g87
JaFAyC2PyMmGGMSXoZTGC3hR7Mt68Cepi9aL4xCCYUOqfBv4Ww1q/6aDWgE7LP8JZGo3ocKfuJ5A
+sNZC40XORjNfRcMbmcrbAsUopSzwfbCgbu2lKcASymIp4Te88AQxRqtNziRzVbOsjugXBwZUUO8
QxST9kF1BFI1n/b+DCkhtsl+sGJuib59mqqJFp+ANk2P4gY/iOTvKL+Q0KhvlOItLYvBUfpgn+U0
X4kEzndGKT7apGT0Xsc/usgIYCOlTwU65R0HfkdSkcaxx2U1BcY+7m39LU9eLXnpgaPihiZcdo8x
6C42xPhEBXNhFVZ/LcSH1bT5e8nUkUoNjP36sJ3UpxZt/CX8jZ9aAT4liIHVPIwNz6PdQEIe9lFl
d+9xQ1wyY89tliGKzEx5ZF4sQ+/PA6+EhapiQTRmGgYjvCisC0F7CELTQL9L6Vpa2y5mmG6Dl9v4
sqUwWEDhmtKamXIS3m0T+lhGLnUtEMelg4YJJkfqagrrKY26sxzT/e9rEo8rtvWWNDy6tnlVg4L0
9wS4dZIwC2DihZaVUQR+Tm07gb/NQEEfq1D7bQYg2SjJAZNWhcSernWbcKsk3R9a4N5YELQ5yhcA
gX9lhjSbgvG/2xrjvhF0dcB5bJOSQXE0gfqt0wTSGjo/GRcryDGGTUY50LMYUH2XZHkdZG16aUe1
BkJXbjSj2RoUs9jVy3wXl0i8bFI569Bewo4JYwhV6RqrdN7IjDC2uDwmDGZ4wjqLG3IkNQvFVIqR
FweP2rIl2M9Itdc7Uqf2B7WFH5VaVrNH1lA88XNE9nMxEbtQVv0ERYz9kGmhCYtBogdzfZsMsCN5
THMwgAzX22DPtPCZNhmzXziFIVKYXitOk8QUUirDdBNr7WdHfQcl62rMBqFNNisVor1znuvQWAZ0
KSWKQF8fD7NE68xvJH9HIQh/e7j6OpzWaei6cydX05E8sm1T5OzAY6uCSYuQF3a7Z43dz1FK0jse
QUfXEDnGETv9tGELUfhk+6Sy2bu6Jr5yhisXqKXjflZJqSDCPX2hso1kZFy20zDoWUDh0gkywXVm
Mb5FjAH9dGN3dFNbKS0eaVznN6aAW2XU9zmDiBsYUDzINd44nylbXraYXcdO31lwhTd1q8zbYIh/
Mi5sL3o1No4mAbdKwum1NejqqBkxc+OzymmxCDanc0Q02HmMw7qjbfqfx+tH/ZxIu4S26/cLg4R+
uVXjaktVIXZ1JHuhmBtPqJHb1DUZKzkhlm0jNgLhLSEGyA0tu2JRmsVR6gwsUrbmClo4XoZYAN0t
nL2ELHSJcagSiJcJnXLZWdGGNT5LK9B6vYZ+NAUaCfjwoHCv30/cjACQVV9mxmB1VImBjOxlQGMg
VsK40JgODFX7qBmlszoK8tr6VTXYhY3IInSkJJEceSM0cl9iDSCIry0mRBjD0h9LKqZWNeQtvy2I
NIrzSw5X4W4rKeTrBRchBbW5LaL0XiByQk7RNNdZzLc6qvVNMNbJNpck7axYco/cljZvHXpNxBoo
G3b0g+XdVecaG4/gUlerj17m+mBOhTC9Y1KGjtvVwvaApbe8pL15i6RExqiFLKshOpYuOq4P3xT1
zY+by8RnEauBtiNLIxVXRb8rWfdn+uBI05uUiIX+VTSpzRIZsPiijEw16ywD/3CMTv9o0A6irekK
0CHIfDomCN+9mnHu+31dsUeo5LY665gKznDXfmGaQiehEj46hdpLqKejyygJBSh3U+Z6xJcWrCEJ
8m2JOmhGBNRmR2kU+LhZP3v06JmU/xKqITvqbBT7KUAHSp8coW93SbCtHgv7s2TU6NCh4E+WKuhs
2S4dO6n87fsZOVmV3TLdsu0rsL4/nRguE439B916RJyImzadrYodnMj0s231J6uaYlznFm+NWqtP
LGo1GaQiPYTmrD9U9m2BTfyTXj60sBYYAxXy201kPKWAsVvJkX6cGu26PjLqobq1I2CZUuEqqAMA
Vz1ppVz8JuqlCtKiaWqfeRuwHUpDt1KmW1dAvl4Pdd2rF6kuiWMTdrbHOvTPCwajNmYCyydOWun4
JlXu+sn//tv1I7WikRqr8/3//Kch4TkI18k96TpdveBnQh377zc2e+VaGW3vrf/4v74lV7tyjCyi
ZqrgT5Tnw56CYR903fyzjgEeKgg0Plq7oOcGvoZuBbzJURm0JwyO0V6EWnZXeqV1ulmmvxLMkgs9
YZFlNa9I4seTLG/gB+Hnmcx3OIMW611GT2eSia9l1odP4ooeiOJDhKR+cBm04DGOlZbZvPtp9iNb
IlN0NIgnpYppYJGl0aSO0MP5eZJTujPtoB+rUj7hgrNv5SArLwxpYUJmtQQThIclzvEdDsjQXR9W
hpQdEBtEO7QD40FeBJ8B5tGzUWd/mM8PL3ThlSc9c4vwaSKm+GVYDqWR/LUaiRTb5VGjyu0+EXLq
mHrwqFrzkhlNRouv/6uGMZByHVBXFaSbsv1t+hUjtXLxFUQ54Ot2kHdS196bajCPMCi2alGLhxRL
pxQEEVlX3MCMqsnuMUTejlRKOyIyQkqsRxhgRa9yQpZ6UMBuWDeHOc2/ggEbQhKXvVv0FGd97Q4B
4/5K+RxEXbBP57IZWu2alq2Tmn14lLGfk1JIuGfvAKjxrMb4aWEX3Bhm8Gb61JTGeEPO6DOeRitZ
lZnLpaf/KGzQV7V1UJWwu6VBO7wu6J3OZIiJvj90UxPSfZcAgigGZVeVmAfqgdLfp+h9r2z5rkl6
BnYJGXpxybXsiUnRLesIn5kr9s39Ie6qXYxDicylYyvCd6PxP4WgAhKF5BWFTdzScE2kvYhNNMwT
COUab0imFg6u3ntcRx6T4EelGa+VXdzr4GmmedpA2drOKQkXZlRsOLtvVpA+FAVQcHVrJvPvpBYe
b99XR4Gc1URgFTZrSWOwM2wOOR2gdFAxN9yx7TpyKR1TeM/h/CRIFGMa5Zn+Ds+wI4MK36gTw/GE
pLc57B8oR6gHaNW3S7SocpaeULyi2MN7kmQzdOUhhQLP1kC+RBm8oMIqD7Fi/KxaxuK9/FzgFd8w
VkKM2xtuFecOcajXsenvFR1JO50/YWGf51/ZULJb0H/o6pMxEo4XKYjcC4NLjjAf/tNGdERm60iD
AXyjt3/Bekau7lUpEJ2oe++iOETIJDlFhniuS38EunYX/XhkvP2msWAumxNEPucoWuZ2lQPpc1/h
q7Ok5k4MoNEQWmw/DS0p6Pm5lMwHKKC7qUgevZQFwEd/Ur/Jve315VTQRyZlA+H6DZ+HNZYEmFg/
7WF8jjRaFPKEN8+nlK+cdJLuA0u/Jrv0pfFGmiSnh+lxiMrXYcF81/7+lKfaH2k0jlzkx55INuh8
NzlmShWCx8f5xKA6yj4KCmfEVc99WlFy9ez0LcGtZpA9K6EV0Ej6Z6UxWtB60izYU40AP+ZlXLlI
n0PaZWYlv5mk2O3bpRm4/L3oAjWblMtqAzz0N4Zn8Ak/8wzwc5UjegMcd2SwvJdyNghjiyKfMndo
mwHCWfNzkm0vE9FepwIcInhfi0h1OxqotahsYtbExCBbCqttxr49SEFR2ZTDtnIfFIjQYBsGX+Sb
NsF9EvhH63MYDY8hgGTMT7OdfTXa+DYGuocKjmjGzBkn7YJhcV8yAg86Rl/6vLyZRDF1LvJdJ5oM
JhMac596B4n9kE04mAf5UsTjQzbprg8hLRMVG3f3wk1kpOq5WMMnE9p528jsWiNFFAhqDlYff2EB
3Cca7KqGV81SR7BC4xXLE8v5vCtCY1936Y3L/FfWsXCljNMion3z+JLK0cPkdDEhBY+ddasD+6Mf
wdRFbF9JQzqQQqmrtTeq/bmrNE8I6VAo8dm0LuyePH1oybtL0AJN7c/cyNSTUH6X0qeOUvBQCtbG
GmYNKCF5L34RCvJVWQl7J7yVc+qgEH3S9QYG5YTpsu9PBC39YFqByFINEO6Hl9GQX6izHVIE3aoh
+nAQKP4jafwxd3i7SL3Z0DT+QFUEabnPv5Cje6XBRVvVaC9Jjg5VBNG+My1CQ0ygG1N/MxWUGgGs
1yGaXzqr+EIZJvCozFQEWdL+mPTpWGMJK+zipP/CRuQE5XAV3JhwfmVpiJOC63KUWpRH5yIfl9jo
ndZCm1CS4WOqZjShZEfl9hUfzV0vAbyw00NyEruw0k7IWRwY/McgIB1jvpJdGWElS3gjwmPe6mcy
vRahMjcJsAdRt2GQ8UL0HTtPppWD9Sucw3c1iK+zTed1/JtTKc2+uW3rd2QV3SkPgj/EXDvJmJD1
IALXrsarDn0GFkk+GmgjON9aWht91WEQqC4a21dLEhj5s/18LXtU4QYqCeTB5xwy4KDToNATYuTZ
CJ4EGGa2LAhNiDxuZ7/YtWF81wrpOKjQLqzisNxt5AS4udTurAxrjCm/TRqOI5POnZGSJsS9xSWa
7hooCTY4qf7om3Q3mS/ItR7yKGynUm9Jr3+pLWdeDyyh5YwlrBrfRw3Y33/EBiUEIo692gDFsRH9
zwo6Ji1rPiNLupYo4vD1AxfGIy1xtwOqt6Fx4OUaQG/1p+brv0lix07ZmE8FDRcxorwDMP+hpOME
pwb8dE6CL9Cb+6gNPxAD0C2kdRYqzdOkiQ89P7MJtjZYugPcJ9lBnTmbepoiEcNu2EhXzdDvCCP2
RT6cEK5hX2+3s02nVyloDEJ/+Ypd2ApuTWVLXVV+Elz18QDUmG91aWH1Iz80e1nbNRo3LstKfyb4
O+mVXbGnvhGw+Hf2o7sVgQ1kk0EloBqvWo3NOe/gJzUaOGl4Dnl0jWSmhj37xLqw9/U4ikNhB7vJ
JuhCB2XFNsXfwYi6KqAeR19P6DUmf/KweZVNBzpHSKeGggonzVWO1AgnxewahvxTJg4wT5U9asNt
hF1GpxgPmFb4ycaQyJSl/mx/6DE5EygU1YFGSoI0GsLC1Fd7IVKnJ1weQ4IayHvwdw5p3/tmDN0m
apwuZtiKMSohJCsmQQ7psJY6CV825gvNoBXVOtyFTbrvFLhzdewtcQQZ2SHltG1C1PyCYbg97BvG
7oluMvEAxNhkqMBbpCy5S7c6mQHzaNxgm5LEdUjzg9hh4XVVrXGqtCXPVt03fcY7dYxnxUXr6ojC
d0PzK2fvFKGBNpBFj8XgKbl8blXAONEr35tULH7ouHdkiUCtMXiwMh6ngt+7SGkOGK4vVLel6WLS
0GqGyRktxLaR6ZRx4QTsfcvW1RRuZ421U4uJ7LfRU1LzkOLc7WljZLF4dHx3oWpOiD4AJ9suXdzr
tXRodOQ7zUtOL3fi9uGjTacp7AVkOJYBzZ1WPsGQcArV3A8JG94xOjBL2MuFhmA02gfltWcK4g+x
R6CDM87C85dGA96BAPcG2zyi52xkFAN6CxkNOG8g48aArwAlWGSRlxuDEymRV1r6aTCWEJDeFWa7
0+LJkSJjm8MSCfNkO3KCTzSiaroGZnWzuQ7GanboFO6xNzkT2gudvfJEC7hpTJrCplOXxn6sxwP4
DKdWEFQUlltA55Z8ax8TNqDPni2waBoGEIRn1YyvUdbsZ0AphWKgMjYPUjfvzVjh/xiTjWmTI5Gi
PY2hed5rMhuwNHGDgHg9Lpy+GdB7yM8W0drL64Up7Z6kCPAkXHqZJHsJw3M67UopvSS+6bGBcwvi
v0bSBYJut1i5SdWVW/WwmHAX1VS/W34eM4wPDBUPGnK/sNPcpCw8DahJ0iLMn/VDYGs7NuhHolyc
CVJaZG1zVTm0YIHIGmHH0JwCLTsnvXYqCN8LcK4EufqrYG8lOHlDeXI7XSeCa9xRM07zHoaAYzbW
PpHkXRSE14ZeLXQHT4rlwxI5UEle1hMpqv+Ct75LyiURVz8meD3HyPK4fneDfGik+gjo00n461gj
ZR3hmOpvmIf7Mu2cnKqzGODjY9RV9OK9KZoz7uag+hyNjh6ZAchJ7KHa7ZGg45iSdrAeeE/t2l0M
G/TIZ73hTe/wecsF4of1gIvyIBUpg64e3ewCco7bLPRKdl1gl8PAZcb1uQBkN7VUyntIMeZlxUu1
zFAvLZI8C6kTkCwfMXFsXmp9ehqa/gdDIxw2RT1e0lwdvg+10L+ReK00h+cUp0iTJeXHMBzqji5/
itq/M5iLtExqTrOOzqMrCRtufJGcQhxV+ANyWquCILoVh6lhUSMYrxbHWs3n65iT3/sT3d4/CD4y
K5Ojns5fmAunT5r10s0K7WInZCAIUrD4TegBeBnJjpiIhq8CKEYcjNAC7WtosumNl8Ok8FvhNcH6
uqAi7cKvWO9t+SwDGDhrffBeDaX6qtPWRqhs7YQSxA5WLPm8Qv/ahb+5PtSQMi6F4q+2kchcn8zx
IxXTi67NNWOrVM4do70wCm3IcFv+CnlZ8xaM0+xQMP5ekwCD0Ug4h2zS4mj7s+Pps7MWhfJRaLPN
7aKjI5OFLsUm2cWsUrsVS6MuGc8sUPsV+ZnneXAE6UABXkT5ltVH3TQCeoHmp+wE4JTQ2l8Azuh7
uOVod3/5ZSUrE/xCzbYhIP2b6tOEpP0gdk1ctuC3UmJ/gxuhczEjaiwVDPF9WvbfXytVYg1AarVl
i4/xoB19agcOOI7RYfcM41mqU0A24O1KutXQPP9zyAeA076Zjsl7OrCJL9psNWcnz0EGQ2bqDm3Q
VSdN7dPlZtcwrLYVWhB+Z21TKaRYWX6voTWbWy5z1//+gaaeUjxsj76Y/oRZqZMZB/3Rwtq09GxC
r9Wmb2BkstDd/wWMtlWLBcdoRngQpqDx0ENYhxrmKXbd3b7/MGNt/dHNV6tLNNiCUkwlw0F7sKvv
L0oaHKCR+Kf1ME6VTxBj9HOMyK1oxUI/ipZXlatMM++qG4hP1kOrsUwwezmuj6pFwFTmxlXDc3pY
eTHSQicq0XW6fhP8bFOlUnePb/JFOIkfFZlr3K8hb4pZlhiGJRp7J75TvX7Tf3+k78dWJyew0MfA
WV9Zf6bRNx/jgEBqhIqCOnyi6gjKxgJVR1YYhto/vWXWh2kg22YCBXkiE0dHIWnLJCsiR7yu+LCq
Sp/qMey99RFJt7/Cqhpw9LUjhkG12tULE6vXtNeaP84hiib73BvV70yZcnd9tB500Vakfi6vYimv
yFOqt501YQ2IS/V90noo9qNCsmnQPzTlMdSjcrV1Rq3AiPozKn02FEpZ4bQMiKGkjb8+z8/uyT5W
wZG2tZji6Rb2NRLU/4/Mw7nJLlZBiIi7ARuvodTO5IP+xu+uoSBaDoMWMKNoYx2lFzIYXMN+uwsr
Rd3EI66F9VANWBUU1KU7AuohtgmVNYCgqBH6SBvvDAAvMK/Igwr4xKciCV6SPHyR2tCxVEU59PTC
XeS3+C/LhemzLD51gvjK7OnDybLEhSqNGhm1zKuLvPd8sig9FrEDLYbotc5YgzW0TwYKIH+T6DPJ
vkTVMGqUR2i0cuxokL829fLLRz5aegsu7/JOzyKarj6Y0yuGbbcsRPaUz4gGyj6QcDcUzU71Bayw
Lt12SxtYGWPtwvRGvWjy+Htx4NM3G17CFiOqQal+6AY4ArVi0lgu17PylZ9IcRgQ0cKHZzc16uCW
Uue3nsqdYvFRWccifPNDzUL4Hj8JpT92Yp6OkZpx2ld5hn4e5KvfJ7eIDbunL4Zf0iHi61AFbLPj
Spk3elhku1TQH9aWysaWc1gFBa7vceabqEmITX1ZvVt6tuch05j2IyZq1PCkLGAbK98iywlHV9gE
8A1muUVSZ56+CVmGkkJWrTv2HAT6OIT3+S9NZ5AJIaYRMXEE+20BlHZTbxzaKHu3ESjLCw9PBd0M
iTlO39TQutJhqo05umCTri4EKNWXBtsVaGakKU0hFxd6LupOo6G6yezyXIXg8nQpl91FR3cmbCiJ
WoXWCpJTM+RS1VTCBze2MoZ7/AY29gqCw9jU0JE0Ksla9vjVr2bXqegfzJUBBOiWNbHW/lYT+JSp
aeJb3JIibNSzeUs7crKGjD+bK+dafiqb0n7trPJsCNV+MdkiBarcu4qpgo1GALkbbGBREB6TXd2n
MKtHw3JlIdptPuJVjdte/sK7cefPFdN7QxksJfcIwuFCEre15hHIendEstUjJdLQyy0Pc27RF4UW
mUkFJJf3aViIzfzEcbkPyWFDjAb/QKlgW2dq/MztBrVd00oFM6fGdK1doRSmR3QFIZDLHV+VVBre
1GYooi287mkbHBOoPGvgQZ0zV2d7tHS2OEtS66dlFn+g8Tbu+n50aVocenhZtDbj0AOx2B3ihrdA
Qd7S+CiT13cxFDVDmKU5NcVfYmip45cvF8TAENUy7C+cjeQTaEV5VGTcHgge0vP3mwXkPj9WflB6
sz8445AcA4DJnt6IzneMUu73E1CIjTEus+u5Qu68RIitHzV2y1iQgaOiEE8pNxJRJXWSVceiVY9r
ubIeymVMR7zGu9YtZ7Yd2a7St88FEjOc+0QDGZVlPKIMlreede0hR/LlM5eB8ZdPnklY+W4tV7TU
xo3JSCOlGNyuNG3RC42R6uSaqRmjLSvCZ1EZCYZJIJWlafyJcSliaQOnpTNBXGqEwfCtozYEYMKm
J78U79MITl0uZaexpnA5w2ydHu5kskXqDyvwyipM8SnTB72SYFB95pIZOiWhpCMhGMeuU1BXmcWw
x9KLgtFSYP+EfvTUatSVzCjQb2Odm5MDuYmIX7P7ekAPmd8XycJyjtpK9CsVAi2B2ncu1s/pWqVW
5q2L8PeCKic2gKUUvci6no7A+iRlQFY31NP3+TzoduY2uY3nWxma23f9VVV/pBbHlNTI6sVeDggQ
87NJLvx9EIjM1qXhm8NWGgjLUJuo9ymL+HUAYO8qpdDu63OkNSleEjC0tKr7ij1okC/BMlqWQanU
+4swDnJTJ1dR6ypR5ViWsjQ1nmzNBFIQ6fmxjkfjyfcRB7DG3UMmbDsMpelBpJlyDbBO4ae11fdg
6kKm2x8VF8dzD0gis5PaSVOk/jrznn0XA+dI6LLuZmR8rpiSH6NWdB6vjZeEufRh3JLz/YUmLHiW
8yF6GERdpdChXEhjwabLWgLrAilULoACjdNEJlm1MBvMgRYl4gFoxLFkX9bnbCCDlzFO1UMR6i9r
+RaC/2UzTmENqOAQs4wA3id/b3nb6ihFi27QFmRbX9THLGn8q6Gq5hW73oI7DS3lI7Nk9bCWMAGI
HtmPM0+nRXWTKSsdLa4RZ2v9EO71OW+wgDOg6MkT+c+TNR0exY2WXMF+Xbn05ZlaImFHx9jxEKrU
PLUxQ0o9RJrFSBDpSko03XflPSFgGn1LnEzj5d/MlS4y7O1YMQCLJnDvW4gJXmso5rGWBAHkTU0z
DjC9a2Y10hE8my+1/gtHT7vv50Wdkcf2DaKffOmThIB1amyIsclGnQdtry/GKG/9XusrGRQE5IzH
TsGWBVvOwkWqVv5RRIzexjIhmkOSn+WSkEwlirW72Yo/YcQI4TBoC66SLcYdDTEOfZDCC5+N0gYc
o+U3rt4qT0T9+K42IahPl4IUTlPnsdUwSCDOYpn5YaF59IUea/ER6Viper2f92GlHwN8cZ9JIREP
bA75I6Ph4cyQgk/ykmGEPJepxLJ8tcNQOwHaIDx/VYdsCT7PPCHksexg2hlJWu0ILKxpPVXpG0lw
6rkqC/Ou6GjNlNHOuU92BrATeCwWgZx9GMJs0b9jClpGCx420RtC4Oi6Lg9aGf5a37ywpvXbhlrg
UIjadyn5qJOCwadBMdym7Ymp/BswG3YQQXXXFUm7K8rfiODidbGcaMnr6cIpX39gQl/FqQIYAiKQ
Ppwx5HS5+reVsmfG4jQpQ4qHK6pPuey/qMtfG7jvtqTyNqJA3I25/ArYbZ4N2U6dFVjMyQExB4TT
d5pPQVz2pm3iyFsDwwlzesxh2blaRdIETB9HKcTdJGCaod/y/ow1AunMgK9YQnvSBVFt/YKWDiOA
eEqLdjQ3teBCWs2GqpxEyQ7H0FDN8yaRyLMz/PhFyAOfLpPhMWAjyJNih5tEegThr3D5USsGHccw
Lk84IOSrNqfSToTCv6CyBAuZwVX6Jt4WOKtEcCn6JmbcoVtvQTI8ULDMTyGxvFlAiAiLRlfIz+sm
OFSJd7aaTN7qJRpF1EbTpyGLlMZclJ+ajkgbVUt2pjakb4H2P1yd15LbyLJFvwgRcAXzSm/bsJ3U
Lwh1SwOg4L35+rtQnHMU97wwCGqk6SaJqqzMvdee0Om/U90aPy0MVJhUmJRp9cF3EkEv36svo1O/
6ZZfPMyAFw84wj6sKvuwYh/2dmV9aAgwV1LO4hyEzNSbpZ5UG61XGeyeVvMcL2ubWuBwY9Tblm7C
2kBDeg2JADqMw0jTWzPTTUYpDNIz29WcexuDu4BIkWiDhvzElicGjCL954wO4WAaZMCAd0XpFxQY
j7jKuzo6WVhvUxgED55saZUJ92n0W5ctLsDCXwT6VxbZuD+GjLiC1n5pX/t0BHGfVfmTW5J93UKq
MV/GLixA/1XktvYsweovNpkL13VZFjMnAuhg8lFU0aw/BBUpS8QbotGD/LAJTe2npvdQS8IfkW7w
gRv4cggSLA8R8v+jUwbGMfKcnN82CuB68UD8BoXTlIYlaAEX1X6QvGS5EDfUM86tKTKwTiPYiHzZ
v1C0ngLPYUbgVd9FFcdvnp94T6W0D4ii4zcJ75uqjhKNTZDZXiTewXMuw3LxU13lXmlBA/WatboU
hhOvq5Jem2/nuF8QHYUVDqa/K62OER6j8nhUYfB+PX91oL1S608adbeCHEptLL/thX9N3QFDh2HK
pZ+h13B0xRqGmftQToCN6dPRx6dqjiZsZCoUa2Yc5LcQO+LBRFrYyY3o224Xiki7+dytqt5pw/rT
n3zr1gDG2PrM2LbqMjXzBu4pUz6ATv6e4M6PlGjdKqumK/eFeB1n/0tOSX3tkjLaTpCn905N3jzu
wPo8oRY+2K3M10EfWifRT69ISjKm1pyM8L4uGKGYAXiYXpp4bLZOmGOXmftiX/dv9ZiWF/AFZ3gy
9T5Z2kGT+GZJYO9JcTxloZY+xEu00aj1D7XhH4TIjAO7N0M/QfNdxNFrIEX2nKTWDzFAXg9mNzzq
mjt9eBFzJ4+pc2BO9VrYhLoEdmteEAGDW9X6gy1JRZ2DCTWcmPhL8lCb7ZaZDDr9aD8MPYmnc/OH
H9h7xkCZ7asoKbaxQPKqFvDQNfUvJrQuXGoHOjRdYaTAOuju1MyqI6BpmoxTllxmbEJ7S7aolZsS
wKJhFjuT/tshM7WC/nTToBZBNQsQOD6xGFaAIrL4RCk00jJ4lEJmnM6wpXYodpw6tj7QG+NGXQrF
3oudx7pBB8zY5U9R9oe0afunOckAGnfMUzhWuetaS6ujOUgmO6n10EXR2ZqpsdX3wnDAEgdL6w7I
7baehTgbtLMROke3MPojHWnuCz3I9yZvHv498DQQquN1Zop/mmIqzuWc14c5IP3BzKd3u7XS5xxM
zM6AzgN+xz6PYd9Tu1H1hCbbQwBOsgsy1C2W/WyVboIeCrpdbNm/KCzqi4Lxq2eaI3sGDbq5diO+
NjLF2OgvtnJEt/ih9Uf+7mxw6osC0LdROc8PdnuxtQ8oe1tvLs2rKoQdt8eCR4fWXA5t1nIc9cZE
QgKmH6S7+fzWmJRn96XDFrypIfQ5Zifhh0cXYZWHJrO0TP+jGpZOUx06/L30kyvmjW3rPQ5UOC3h
wvfYgUZo+2GEC1EPM3kAMSCgURJPTj+28U5YeLrUrz6Atlon+FxPVgvcXIG/hwUSnhnkkafm6K2p
E32ynkr7YQCkvu31LFjnogFNU3TD1mgjohg415CsbJJspU4VFll1u7kTEiUlsQZal0uO20wW6Yyi
FGbZHZOk33KP/CHi/luR4K0GyFimU0jO7oPtB++FZ8PF111JvKT7EIP63pJySdbKNEZnhCb/PsRL
j4ou+Veek89mQnt7yvGr4EXoE9iR1AdxRg87Z2C0EaShb1RtzCGGfkMJCh8W/SEZcDH6RgMTTfbs
cG16iyMHdDCIfbXfjln9G6l+T0iJgUa6sYN9F0J4F3WHtrqGXSA7IimygIJuQzBFtPEZRq3N3Kof
U9AgDDIe0sTzLwhQ2efMUkqimwuUC0R6NFQwLNh1U/SHsBsvrSYujBAou63+Flbua41oHD6ed+nx
X5LtDL4AOadzsKvvxHaBZPoFnlBWTQM5/Ih6JeMsqzsCDkFvjiA9nqNhZE5X98/Ufh+qZ+Dguz3Y
Q//iIQYa+HSfrNIbbomp7WfSw94p4ptNm5JcjsMOBOnygFGWkG2DwGnHs/Z2Ko1XwinMk72Ub3Ve
HBzbL7bVjHnDMOMXk5r9WC1RVdiU2vs9wLeHtV23nLX6F62EgCZvMv/c2wXmWPxI4546esxHwL5z
DlARmY3ZOsN7XkVPJYPdk1kksCAp87aB1JlklDHewrk4p276q3cXwGWVLZPMLjjGogGaZdY32bbx
U1hjflqOoGVK06+lw7DShho2rYcduNI0pqgOB/FAC+MT/Qbj2Wh1XivrK4FBOmFdzloVen3htUcH
yn89EqmNtxfFZmytxi5fgmWaLz8nP4ActZ9NT66vBFzBALUcro3l0R5ybXGA1sm4Iau3zEaCTyCW
XxGVj2EwIvHD4oPD5p+UrXY1zbN1muLRegil9WS3cXNKDOltK5uTAYw3xLlLuTtXxAoHvfVWBZrz
INNnFMfdKmtT7YnASHGuNYS4RomVR+Wzmd2oPThJuPEc8daqxDE/zV+MzEw2kdvHPxKXQzbAQO/k
tTh9JxCgkVsW63szKcrQgguPZpVZa8EhKHyIzakMj77PPDvqu8XFgStjHoxvhqvZq6FpxbULhbcn
Z2w4ihyRSDKn8GeinMynAqlIjGu6NXBN2+yrAao9zyg+zTyLb/f/J0K8rV74cFDh+54jWBOP1N/J
24JKNIv8qiplI0nBRY7ED/bpJl5yKjUdK6c63RR53W41S/eY3tDLdGMNNR7Hso26bDr7MemS304G
qNNzNefazk37jJTyH/9YbbS+JdoKJv+7qZj2EIqwN9gfgKVBISxPQEETODFf2sTSrkZh+TPyCMZC
beRAnuPEGH65y1hB3Q5hVqXwF5bGnFXk2CwS333LM/0TO6zzG/0LlCjhvbpTI3bIJqeH+2lS0s+u
wWDDlHSHVSZg9yFX6MyPOSdacQZZccvSkTQ2qjMRDD/Ut9OIEqZMuTfu1ZqdtE1NaTuV90u4o/Qp
S/DYxcgvVGLY4d15tWSwtTtM6ok3kGg+ypOkX7ILWC9PUSx/kU3Rrgm7MHbRcjbXk85/pPBvV8IX
xR7e5tw82HbMmZp0BD+PrjVn0sfKiumgOeNvWZrijDQ0ekn8cjixldOc0W5xF9XfsMNuWj/U3xNP
BhnX6yYGcJKXpAZC92Xs6bQ73yHDJx/nlSVa643BLXo5R+c1rR0BNw0bo+NchiRLtStEy8lvxne/
9gZCjQ2b/oR6xltIakucf1WsAnRAUIT8nRkPSV5iwYIApFdi3Ewiw/Jfk4oShQrtFz1NQivI2AAp
XxPqs8oTHLJLC0513+SIKmfV2POI7SXrMZMTl0KApXPQwLyeJ7JQwdwLms8TnfNCs186MLrbGjsq
IletouE13MLlBilFRRoWovKDnEoslgRBMwJxrbMdjNlhwi4ASZ3ZrMPxXd2aZVnni1bFx0cn+gvM
KHhkbMHDpYQMbjjOuSFvuAt1g3j2/3y71KBkbijiSi8GFVkELE52ytcc1vgaH1i8icuSaI9Yjn8G
h5VHnZ6pFb0VZ6tq3yVGvtOx+Gwi/wWglvUdvyJYEr89zFIxKQbClM7eS4T94sD3OBMICzd6ORFD
IS52qMh9PG6YubFrIFVVMzhwTEdDln+wftavum6smSV5z+qK7WYG2gAcT13ODW09AFb6FhEcWXcW
zR9gRM0z1hFxEA5t6VDInuwd23AgwnQWQCqHsJD/7G3qGTN27ABqQRx1yF9LZ0qdnKgo20s3lPeX
1OsJIqp12/XkMTiae/774CQlCvmm+qCsjviFuVJ/2Om/xPxTFS56HoJH9zWJU8gOTuqEij86Ptco
QdVRFSQeHlnq9I0JhfmSB1m1S/okfymLnmY8XwT7aBlxv1Yjr78PcdJs0gjwv9Cp16DwrjrdjH+U
FciDRseUnrSm/Tg2psC/EH/j9SN1mBvwIbWsfdB6fbDTMBhyMlk+a6DNEWyPyNxGjv6YgHP80Aev
OQJQ3CDXntBNe9Cu2rF+ktHYPvbx099X1MvzgFWqGNkY6ez3GytmjkZ4JpxJjhf3GC5n6PSdXfr2
wUebtUlECyLCRRBg4ePZwPmB8lhIiHLdYGSPxjOz1IafhXK7Xp7VbpU9Oi9JbrvXHEngAFRjk2M8
RvGC8pgmmX2NSF8EJ+7Mn4VDfRyKJjhZWmBAT0YvoBQS5M0kbAlpVtG/cdvqYHDyPvixS5JpOuS7
MQvlhq8aIhYZtvs59eiLdCF1QxSAVVq+1nUR2cREO9aOLqF4aWy+M5Udfvlv6laxiSIxdiziITr1
PnrQ8qx49kS5LgREdLVjth4T3sIFL0fMCL7MQV61wW+fDa2o3lntJzidq7GhE2ALS7yUgm4ekB4g
X44uGMQXY8n4sPcuZpJ5wBjJ5Pl7GZfQY4kLMNawlwjVUbd4S1bNUXXzK37rEwypB1BmS+DaWF4Q
+c+D3BcShGRBPAzNk4EPPYpSg34qednq4OYS0fnLLXRK+dZ/GK0OZ/iy2HTL4tM5qGH7pmR8Fjgg
VysHr6ooXEaYQt7wcEEQbQs061w5VQDOMzyrpapR/8TykNICxMsGZ1L9wcTkBPOsHv0ZLZYnegvt
pi1yyT+7bIg5pkhWbe703gswvIsc+5jXvntmlzE7wbZVF9YNJjCNIDmjB6+DZDs2QGKdubskgqZP
6jKdm+laUVowsDR6jvlN08mHgtkl7k68wbCBKLsATUSPZpBx5IsaKNjoPv+2wdN4/lm0Pyubd7Be
Gsn6VH6iUhrPqRTtNegC2nAJUjKaA2Rr1TqFxNS+hxGtpLB/kGORveomqemwwMBrczpKwR09xrEu
bxVKET+bnjs5pQfCnxh/xyaqNo5d18Jt5MkInWrrh435aJv9RzRIHC9ZX167LHlxXGtGA3iTyyCH
PmL1mD8ijvb5lekBoPA+3zVTS5lUwL2+zO7P1kTMJVoynyK1igqr+uXieK8j06E7q5tvo0Qeb5kN
TvOyeFvaiYUbjq+MB/v11BhfKETQi6iFakQiNCJaJ7aJeze6Vt0L9RWsxtk+yj74Q8BhfD9hBoTp
ALFDlR+yuSjFV0ie40LYsa9z2wN+SxgnaJOHiYxpaO4gX/BaGe/tuQr5UeyXfwsu5mZZsyA6lv+M
7bbd5TXTcxCc5ICrBT833OR5lHN5NAlRXAVpkR7thWGgetYlJut1lifxWr1mLr/yNDP2HAzh7VQH
X8swlEXaRA29GPd9lti6dfS9rLt7GJ06eFLrZ9imSm3r64jjBvT+NyOkKQGOBWKHC9q9MrOvtNAg
5Hc0uwJ0ov2SCzTPITTDLG63fxNt1bM07WamVbm+qZiuXPq6ucRWe2gNh7vAELFx6JFG52n5GCzz
GdVj4b/0mMJLQqmggQbMys3kISvKF/W9MwGzE0w7dKt0if7iYHngThg4YXEVRB3RHiUQVCUCCQOv
2Cfx/K67dfGgWw3unqIsEZMnKTiyhIGGwdhCgoFdBUrP4mLHVM9KC79wYPl7kkMc3KWlffBynaqx
Fw9F5c43NAnb0pyukI3jNZyU8qPG378LbIIbwcMBTnDziUA+5BrqIXYMA7rdbG3+vhbhRHbtaaOm
FISvuiyx+gxP3gh0eYZjnG2aWaPDEdSSILZYYv/mD9SlH9AkoSZSCj4fcjHrAB6OXpxwdMIeWh48
Rkn3Z+rSsbKfIBT8/d/Xg8hJ1nLW0v3UYmLHsUxSuAPwoWUbsgFKneE+cwogneBq9Gm5nkTyqTde
+6DurOVKEJh3dgn9VVOnaVFiOaXPiq8BsNXGKIELT640dqjwAA3ytZ1EHm2CCMHyjDsl7tHlOwzK
LoxpqrNathsiZtYGKEK8MMsa2JvDG7dUeQgZoiK95P+4H7DZ75TwsKm40/egXqpttUQIj8apCWJ7
rf6pIGH6HDYJAkQ3fHRHIkb4POMp7d4xBZRnL/cO6vThei+27Evi98QL1GHrLNw0fHLaLrogebZX
ZWn30IQCiX8tsB5KC+FBU3cwapLkdy9BKAO4ETBgYTwvY5A4xKICvGM4drTVz6WB/zWCbb6aRDUc
oGXmdCB5yAvfOPW00zNvvKllBBDNTaJ5juF1Xr0qYPIXWgnkhrgId66u50RjeTERQiZq1pLTS0tX
rX2NEz++qKI1nMAoSN9Yj0FV/tR8fDAl34sJReq1tPo9wdweGOdraNb+q8qFshP9HxVv2pKUcgzq
HrG2nbcH6djJXpixd2vdwU6us00pO45leTVtCItEL7qfI4mgUJ8f1ZdYa/1HJEPJahyuQZSQwprn
5lHOmECH0NV/8lO9o9/5XcceDvf/Jwm8f0ukM+C/sIlWi2gkd/H0Y4rTP+qjdKqCvmpqNwc9DpxH
TegpzL/KO4H+FmsaB9OZGQxuxA0IiuI5L+qFQ2TgpRw6otCoa4jsqL7MYM5/9cMr3UHjC5M8h+fE
SegRyflBZBEQWo5jD2SrBAd1b+kW1gGvIQlLXYqlcocs9jwFJhAZElFWtjFEj2NGAueqJ0XmnLJl
V1rt7iNY4isIWeyYafl7edKAmHhiNYlXbpdUh4bk3DXZQjMOPKL3ijg+Nnqo/fG+PVuidxm0P8tr
AuXNyrFF/IKW+ZCwRzzbgDRZ9Msl1oCUBpW6rT7KziKmQdr2P1R4ObiWPyGYoFX+FET0xtdpPFKS
gDbYFE70PbqZ+BnkOXsciADIGf3+Hh/WiOyxcgzcyy3vtFd2zI+8ZBdXCTwYC0eVEbHmD3wzwRlj
iNKGqxksEqRwgCXIpOaEji8G6jHSsMkilPRaIU5ycLtT6Ve4lwDL+CY/ZCXkKcqr6j0wW0QKeEmZ
hSTXhvvuUZRBwFjc+sO60B3iwsXitYwBU9NwsYRH3E62PHKS8h4w0+kboSX5rcfF2C16A7W5qr5G
CcFoa4Af4uPX6uNsD88amT/d/TQD0alKpf4ZmJb22GjWo2Yk/tb0amZynMzSYup/ldmUm/RD2vzX
kIkl80cXxY31wbxX4S7QiIvhCDLkgt9hKd9DnCmnyKJHSAnWPiNDzJebf/5FRlK+ymxGb3Ec/BNh
Yn4JxmVG4bAlKxkP5wolkJ7xwV11bcSC15B9NqH2o+VtfRSeP20HB1bdvOioqZfxgLD72KJYkyzh
vAZ0vZ/uxyWbFPAnjzlziARqslfwSZ39HDKa9SLL2pIJxiJUBAiOChiLrYFdNiwZIWkG0efdvJY+
R6uKNWw1eP300bdhuYe0ije+Hc212oZIVP13Q/q7SbnIyPSouWoVLVqti4bdPXHd9EL/fF/CYQzF
d2EwPGF8cxMY/aQKr9MYkxUXkiyj2hUAxBCNW1hJluaFmpohBv30k1Ls7ypjJyuOvgYE2IjAsjAB
TPZOHEdoFuzf/dS1p4yE05UPGK9kHEPeiB2LXVBQ1NC07p7gDmE1ZVD2cP86gzCI93OCsimXnniv
B7R2rh5NB3XoyVj1V0WHTTsnRaMgjfYdB0ayjuLEek40cnKQ4JIQRC6WsVQcVQvMzUHtvWTeciKF
4rTJK2mspdd0R44Nzsr3dIjZuY+lM3y+HxP4kcjXo+P/hL4lfIp+qZVV1kl5oqGCABGFydMwR8Em
XchmfTa7J+RrLHwaSgGnx49WK0VXlQF3nnOcc7pPy951RHPDR+o9BiRuWGimeps2H2PQmXTbkhmB
B2AEhpK03khBeIo47cKPcEk2yYYFP+Uu0dZJRMdJfRwYne19QUjJXQreV/1W04t2V8+NfpPLr8tc
O6vRJzMHTdyLWW0qD+cp9oyzaKvkokPAAtgaHIRhfbdzVGHJG/F20wHoL3rEGe3mRclTGRs1YRMR
pliScqyy8C5y6tJrELc6Z/Ck/IxJzEi9nCzSaPhUv+Zi5H8kQWeXtNW0vn+2jEPsckZmHfW0gpf2
VTtx9vZK0iqC2Pvht3b2Q+r5wbXJi6qCTt/c36G7+tv2U/BjnoZR0e6Q+Wn0ou4xsmZer9UwyVwm
SurZ/1z6LT85gaWfACJB/XhC4l82rXyrZnhpRH6Sa9Ot+quQ1hYZOlmTx7AfquvIsZE8P7MC3uFp
fA34TLU4Eo+mQ6zzUvA7CXFkvT9hdcmDcpsB3diIJdXUXR5K2X00VYU93CLcGr9CfmJIs6aNiE8A
H8e9RPufDXksAVVsu1avd66Rdvs+j8Xx/o7cd4mxoZZY3kdqhedO1OkZL/pV08bkNZziG7Dr6WMY
yu+MabAf9S/FMpKohmBx5xI2Y2PBU/IgsOruUzDjX4ZUQ1rwIhkK7SDESJr+VAKPv+4PptjJviKO
LZddfa8W58WhNVgOwiHrSUmKdeQn8Hsw4Qx+2q3LWdhojW/qACz96uAK2BmwJx4TMPePdiv8dU6E
AWOI6tkMpLyQv0csclwWxNEAbGhsLCqq7DMsEmsB3gOMMouIpHITQ3Lp1V9mUhVgUDsmc7bfbIo5
mSnGOpevl+ahrKiPw5xm+17g4HI9MMSpicx4GUCZDgJTx6J6lQWJ9W4LRAc0MeFghX2Dktw+TB29
gYbaLSciTiYZRmE9AbK7rP/3Vn0Zeluh9/Uzd5F/mURDZkT5SyuD7BbYurgMC5t8YJ77b+8srhkC
deUMAqWKicBl7VorjbadBe6edck6jiMf2+zm4gVbh7/JUmvYrTVvJMN5FNm3JBu7Bl3aFo3+YOEo
BykXElyv1VW7UX1J2AXbgF2JYTWi75VqTPbz1UMdkFzpMlqw9Xx0+kPK8X2REDKIW9Mp3+Y9+69R
lbeissxr5aQ/ibUpfzJHQ9HjoP5rGvSjSUrx6nrtjeOv/unPV7Tui2wL8K3aRx3ZNTcWuSQdvosA
326Yd+VHNjbc1UbuH5LcCM73lQvB4o84mZ8cjdKLdgdYKVM7tx1MaeAHxUM7ZvuRQtM5WQPZIZxT
lY2n7zHjjJOZrfuEFXzXWEzY7UI3iUzFM8Dg9h9X666+aKdnEkcJ9Zuit2iYjBP69uSaa4vvw6hB
bS4t9qp3bM4X4087H/Gf+wVtuAzd8mqGaI4+TYDMdpJmO2CJWjvLTa0547Sf6a5gmuYyabILYGRc
6OBpLiOG+bXNrJLBMtNIB9Tmkx5AECCym39zOXl0y576w61nYlFdD8ZNRVBmN8ffzCgBiPz3JVBN
5wG+JtSLOiMfJBjoX1VEppK7dbyfPyJIQrJnCpy6wIzVTEHOaBCYtOU2rfWy9xHEMQBuIJDkYPYw
/pVa7V2aKP7HZ4F/nQMy1WoMFAVq99ciScnkDcOTuvvlsFBDeiIFjNp9bdAWn+43CKIelPYcu8AA
nuYidV9VQwQmBcFs8csQsVYaJLsQadfQPRc6DPwxHvZza8dPmqsHj/ep9WhLcVAWiZmaD4ihbRPE
ozOXzPVw52i1vLcHvKVH8D+NAo4hz/d+ZWS53hEZwqM9D8GzeuC/d/cVIVBghgfsaWqu1vO9XylL
H/dOvMoA35z87B81SG56tucae3jV830Z8vYEBJ7p0jjU22pZPpPYeIn0Ijl4UuZwR4mlzdvpqMoN
G08CnF2UmIEkJif3WQdyjtkpVRR4uaG+b8mqpa8e+KZV5EdTFKpyQ5Byxk3JpO3e2R614akPoXZh
SRbDYkTQUanj0B+3yna37jn6MX7pvgiHftdJfJ7tpL+kY9aQPzrsISuu7tIfJ2cn7vHoTyUhmFAM
3pnS4XVaxoZ41SyAZAWTnWXiE85uu2p0PF+4wH7kkdNfhwrZrVaQOmw3GiUIYG2AA+M0IhuPo62+
fGbqoUmoNemlQ8ZZvu+BZsVPwGkjOmFMrQBEMXYKLLlKl5On0WvlRQuOLFHuCSOoe1LP1INvjP9e
Gr4Gk3z5U/VaWRDo65aNv8nrKMXyDsP6dO9VuT1oX1vPSclabixkZJi7czzNxHM6J1lG57m08XsM
zDtli2DHmlxj3xiehJyNwuo+AxJZirTeNaDsSP0b7+H9kKClafWQp+1FrW2pu0EMR3KKSTJq3lL+
9QH0wThBt3x/2koOFS2smU0faQfRARL6+wCdhgO6jjXFyvqK7cXFn8hJZLS8T3j8LAehEX8iMOmO
TZsS7RsIYwNXZyz2uXsU5qtv9tMXq6MMJTsBHTmOXAYpcb6e7Aq3lVeXZJINxev0ZQ0bpxl/hWyt
B6Wo+DvWml2kIbGP3D9oATfrPvc1Wq3+oyFSY0a3dmsoO1/qKCNgVvqHe/3pkDOEab4nT3zRxFpF
81KE7OnJ4snLADDcDxgEHeE6WES0fuhq26qDuzGY3XNtDvjjdE40foEiNqBZuJp7S+5LYPZqJNvb
fCJdQmrXXEhas/Sst7NphufYxrylno3L5UQ79RD51kG9jvc/IK6TzZ+McsvYo5QaaIJAfykLs7mo
Er7I6GE7ebO517aymCtCdTDG8zdcPHj+fyzBS3vbyI5a1m9LL0uQctJPU+213GbgIGfsfXw61O7Q
WcGQOOabLJzP+92R+thJyUlQN5e6zaRtkeGcxoxKeMsPFOk0t+nkrPNksC5UyNcsdmqmpCOdOHL8
xNWRPwwkHJi30Q6H8GA9ANF/z2AmKMg0EP0xnuo/mBumnTLZYnUA7LAUD71VyLWav5ex8B9j8jwY
ZpvJWi/FC4T5GEctWlMVW9JC27mQM/9Aj6sLAd6A3Uacqh10js3bpEceZJIDjmmPMwidRHLkwDWp
np3jpV/YrcqjzRxkT7wTM1Q1aWlcggutYFyN6TD9YE3+8D0mmqk2kwWXkmKj95mzmd2I39pY1FH3
fQD99IsqNdW2gzeUopuCxLFI3lUTRjVvDCbRE65RD4zVYaE7tVE/l7H5jpE8OTZzZR6HEcNaGDb5
o2rJIBSrqN6nqwVO7tOyUVlpuRe99EwRd7IWPQiERduRjRhd3aZ/zXzA8L7NKbBvqqdQEFXJZ9Nc
Ay8iISepYCglbrFFEdSshdYXRJgD5iQQFoEelhOoep03Tj8k+ZzLJ7NieWZU2HkEZzYR4Z5Gf2zS
fvoMzejbl352sfLk3jb+2xkWbU9TzQkqoljxbHHgnmF/vyIMO1RjH11hWCH7Z4K7rse8/ADiCbgS
189+dCH14ohC1aXb+EDgM3nNTJp6ItnvC+8YalX5lNgjfOwcT75ftzNqH/xW/x5/aQTsNN3o97NA
A0f1wWTQq1d5JtvXPDM3hjTKEz6P7KlIOZ7fa7gpm/kQGW3mll/tnckuN0GT/CoIvIUDqGVPtmPx
qcUthaKnkS/cUI27oAVuAp4EBQmtCnUj2bKoNqOVE5OGAeK1zRoC0hnMgPEIEZxVw+/KAgeheoGl
7vyoJKcgFAJzvkM3uNagF1waAxlvaHb9TjgoPdRl0Ro2Yii5amNKezWUndPCfV7y6NU5HJ0PZknT
eFD7/JzAcWZoim6Bk7tBUES66GTbKBs3rLoQx5COEB7R79qqg+RQCRKpm1Be7EXPl9lNdzBmRnob
I9woUd1QiQ6/QGFdmmlEGGBP41NslkQB5Z+arxWHall1YAy6VyUEjpblSOtgIOLv/KVe9y/whmoY
t+gGHSwDi+ufs0C6zj1xsjKUSeoNJUmswaNcH2zkOP9W2FP4YoagsaMUP2cVTdp1iluESC1poVfX
HV24TA0nB3j725JktYuan6txelVM7drlrAFmk1Fl4wGdRsrYH83SxoAoUgGmywDJtfzoajyoVtLE
bT703H11ori56FkXMdwoMJr7Y7srHGe8FZNekisWlj9HYf377P7aaEe7yDQFoN15OucUVa70cZgh
GGGi9MlNH26AXrrnYUQ8E+rhj3thNxZ5s2S/jZuIreJCFkK/jSPmD80ylvDIaNlLFrv1CPmTbps3
01PxM2utOhZeH84UNVGICi/4ICcqfevR5Lt25v3AZgOARYBBHurGugpS/1ZGlYUvixwamlz5C55P
9MiYRH8P8Q2jhTSROI7Vq5dIPOolUBgajOfWZ0wHKHsVFIR7+YvAoI/q4MTnt9do0l81mhCAMVoQ
LSWixf8+lLH372WIPmeH5MHc6PSVCVEjEql3YeCpDQXr5LilYZivfexn2yqBlIXffHYPbohWUhlm
PECcLAIuuN3aueGXrTP9Rc0tZIjpHvXIpjMgwy6Zidem6Fx9Q497CSO3MXpZXfQym6G/upviGxMN
5TjRXJMWQNrMe0H4O9B1jSmoMh9b41C73RVq+ehKa6+lpK6leb+MAmD47Ss8QutpEZoNle/fuR1F
Xb9guCdsraw4ZC/MAc4eyS0bERshcfDnASwnrS310Czm4cl0sAssblz6tRVu3Dbc3ltD1LAnsOYU
wqMUOFYsZLbq0hPNdHi3YpSaSq6OJG1V2aA67mcJNxrqvcexlU9pKM5Vl3/6lXNVW3Df+1+Ix8Wx
5ViEtTPZ8b6iKxyjAbUBMUeqMFL1kHrmZuzrw+j1K6tpV63506Oz/+nTytpOWieOnZ6R5xKDFiRx
pd5x09DrIeFrM+NzRLAL8WQaPtSGq77IbuRmWzJk4lVCiCQzTdP+VXocSuX8PFjmmdNG9lpOs3sR
bvbt1G10ZSYebStPwIy02h4AdLpmdBQSEtmzKBULyiYgjLZGISUYJC/3eV42X5rm0bJarmqvQhGf
ym7XgfLEzh9wcFnc46xl26IUR6V8YF4Sv1s0q9ahBre78dBVcoI4zyTE3DtDKVfYbU1Yfoc7LIQO
oKOc+1Q+JLEsbdfE8byHtvujeoTqoRDhVZK4hqawzI6FHpdn2c81iIz+lyoafcdqzuUgvgNuwvW9
BGX9ZUiNM2VNILPzQPt/SzLi4iMNC7AV3GDq2d8HE7s4yUhYm7R8sp5a6GFrMgG9XbwIgxuDgT0O
3JFm13/KSjG35ps1cwoe/xmCfHrW4MYcYk8ndanJP/S+hx3K+fhiCQAwc2YU5zZ234a6N09pRnR7
YHK6Qfr7E9MRp0zd+B1FdMTjhjGFRRDZ0SU6/hYS7aYtdE7s26RwVDEtOCAMqzCZ+UCWaUuo04JV
rh3HBbHGtEC/9VNRPHm+vVZXGZ2mS2CY5UGtO05OG9yuACrhS37gDd/PVWkeVRNqtOp/aQHqsjvd
vxsGGjdlF60IWNi0Ex2oceJW3vZ+l25CT2AcjaP/4+o8ltxWtiX6RYiAN1N612wvqTVBSGoJ3hQ8
8PVvVUH36sUdHAZJHZkmgapde2euFGQwa/UH4Q72LmBnPA8FkcRRgHln3WdQw3/5d9Yn4qcSm8QW
nwNSs2NjYUgrzOi3kM5W9RCnk35RA0is9kiTIGimjfY+5UN86E1gsJ0z7Uej9Z91RMF0Rer8r3C5
0rWNFrjBR20ntHqSOvwYPf1sVC04vDa5NdDi3/vpxzq90xEhVIvb/WmBj+sBbWutrrUHInmQKxuz
+9gmX1QhB2k8PnlkMm3E6AY49rNTYyNYFbSuYFjAciuKrercsXrSoJKh2pzRg5G1uddJEiyLCJRC
yi5W9PleH9FQSsOoI08ZiqSyTHADFxvsQZehNYzsDEmCutuEv7eN4CPJxhpO72jsp6mZjiPas4co
LIIHoqaZVIJ78oQpMNw00TVHCMKhHD1KZBbjWbk1WDTJOLFoPFiUIMFYfGvG2nr3RH3WItP9mnje
LQot5xM7861se3KZTG83RGmzm4qvUKd3Nj6yB13+m2IPxIqT+Qyd5MtMH6TmaaeGkkHXIeXDXnnz
taWDO5HPZ/rvjnCr98ZiwteO/ZNJIhm+MddfmzJdhuooMeiqIVuFooN2QT2o7rgaUtET3sexfiaW
qwYlboAR0IL6uJ4hXJMrLSFd/SRM00L9Jm3ZHHk2yRxXRBVA70zgMh2KGGH838EEbQv8c1n5NNhB
s48dsjbXS76qliPKUTg+UoSWOFZ5dxvm0nNAzKJs/7IH8+NWmJbG5hGCICgd4uDuuV53J08qiotr
ZHnwlaWw2M00dtAEo0wo1SEO2fKklsx0tPPRN/fASCk5GxP97SCY3ywWBNY4AHJHwpIYOA5DN5gA
FNtm496MprsYtJ9OSq78T72cCZ2+jG8nbJJWGvFZh/5u/Wi0cURk7aVkysdjfw3qzjisZZA7g0lh
KpWfKkcGJE1ziYsu6LRXSpl2+/9muSRnk8ZHkwVdcXQ1J8N+VA/CmVF8GzDb1csBb1fhuvVtViQS
qjzyNFLva7jU2J07xKOn0n6qddM+/mtIqGc1FrmNMaMpU51eNTPQOQGJib9PyTEnzjb7teLTXD3d
/vv/8gzWRegVZ3WtxBn/9NYgAqYBo9OGyL5tK8vehObuuoQas2WTh3ZHc1ynE/dVPcu6ocFTSIDR
KA3hs26gdPQs60k9WAOo1rwMQ+dbYuTRTsvdnOlh/RU1MKgb20jj25B08W3M7D85SCxj1+d6c9Xx
NWwD6q1nMiytNzX28AX6HJaSq/Dz6lA5pXlNOxnRQD+OVon51Ynj7j3LEo4sU2K+Ze301ksNIm2o
YZ9FI8cYQujjra8B46vaSFx9EQf+tsh8COQ+wlujjl6kH/zO+K94S8uXsgW9Xprh8G20UIrOkLfW
Z+o9OrXDZpTvrc/0bDca4Ithu6akx97WKSqiVqI26ZBxiE5DjiHmQPB9Ej40g2NvyC0jw1yL+ls7
+W8tpJ9zZ8YGpPH/OG3VM4egVspKgLIm6UtR3A+vLeGoT04i1leuVYotJ6V5RubCXof4IwNPqjqH
TYttfDaR4KgjkOi4bxihhDt1ndpzRdkp/59bZUylliNT1+5BKsBhdiiEEI7/1juv/NKiquaM1M9M
Q+ffRingbkkLeR/C5OgWKnsxYHyE55HSClrqXZ0tX5cAPTsCufpFj5FHxCkxpR7dDqauKKWZCkeH
ZkLd5lkR8zO5RHit9b1Tlwe7Pri4BVLxJumiFicCVVtDCoHVMhBUEsA0QrCk9vHWsstLCbofMu9S
FSeMd1hp2YJtADlnyy5cb8WiYPmCjWKZ37rRqZmdSzp3O1AO2DPlDEvSyfQn67J+LFHPpIAKeD4U
Ajah0QnzsES28DepYzv3pv6FHyhhEtMmT7V81gYES7jFxokM86BGODOQmI3Uwd0sI7R2XYrg4o9o
BuSPjiA+VR5s0TsSRqOkUsYC6zr1hmNekB/bJiD5/1HlGm3y8FvgNCRvk6lHdB5kznAzp9m1RLZK
47jnX9UuP5m70lFq4ulbRjRCPKXndQVYyQwmDnKKWqhnBjbvQ9IDwGTK984WNu+qutPuw2Q4x8zz
92yTkreFUlY9FCl+kRaO+9luvrUVJz5bNrv8yCU/WB0RqXM4mcQ1IdzV/F1y+BoiCbf57Bc787+T
hjiLq+2Sxd6xFibGWOHYkLvFxOSmf48t40NLvenJHd1P1rANvzy9cixkOBcTCtMS3RJp0fSqR4t9
IZzipaZvcR284VkNY4XMk1LPMnFkNoAzCrv54OuI/GLtqmbVyezE25S0orWbQQ7rqUpHBx4KMKax
bCk4xgWeeiaghjEzluos0+q7B/UqIFsQbXSDjBDTp7Udg7KEDeZRvsoTX9n5hFdE84G57NM4e/VH
Ykcu2UkEJzk266TSPEfGABOJmLmsyEgvUcMW3wuCm2n5N2Aw1XdXt8nmiUBPC9sEt05/8xxJOKar
N19NFxv1SllMte+qc9fS0wdrpW1VoW3OTvpU9fQbxv5e9nH7WZvtXWfA9s3wEej66VZNKms9q0+C
qR77LP3gKTWmXSjV+qmX2BujtB6EFdGase20BkRrto9W4Z8m3+HIF6Wfq/IEDBfMgbS9rHL7QPzq
Sd+8T8050bT49o+1BhZnvHELBcdgmV6pc1ui+QhVr5yK4VJr4LMzo4jiFFLNbHjkjfPWv/cz8zYn
gTjQLJr2jknErUbbfOcjofysOz07M+EdT0aaf62ixX1JSBram32O9Iv6IeR2o7RtzdD/oOcKd3dI
/A98vMi/GsrTOX1ts3E5Gh1wXZPhNpAZ/1wtKA6MVL8yzAc130/di+oEp3DAmD9tE+Y7D4sPSiDx
KH41ly+hzqkNPUPC473pSxlDvpFIlN6oB+a5cEAxOES4z7rldeBLfooNd09ow/Iah7xVSxFQtGA+
9wSTS71sklvEen76n2fjRIrAWEvSWBfrjBvxVPWY0a9pTFhx7tJoa/XBu8kSvRVu/4dp75FWIilw
WA0P9uThqQTl91U3kd4IPBC/xsA/WGmifffKdIaIw9UczPST+4pD1dwDZnEN176MWJk2KJ3EY+/o
zlaMFenraqy86DZGRKnU6Qw6QHGYOSfVMogn761GvbcdzKY/L447PniA5MbO/2mV9PW47+woCHcZ
zOxr3MChrTUceCJEYa8XX0ha+NaO3t0fpl/q/NBX5FsX5SzlhBS9iCwkg7thuMrtd89neOT/XbZ6
l4uLtAqx9Q2SMbo0rF/bZmi3qYZ+XUOurgZ/+COK8+j9dLDVElli2pdI0AX2zNIB/ula4GZAUajh
ZcEuz8DlioH8xafgWiUpULIcNNvdcNRimFN1UOu7aBzFh03NwlDiXffz5qqWTDRKKbFq/rCPfwQe
Om7VxM9AqOzrGDEsPiNmJbb2QBh8mG1nmgOHIe3EzkLA/2LYVndd2sp4L+ceqTjSY/hxdWSSHp5O
9qPd0LQuByfbZGOO6YD+MwYNmlhN/sol4ZzxBrdP846EmQB4AzjrHLc/89LgCCx85TZGEVwF7tRv
zZxZmLQTrElsq8jshi+jtVhPfm9B06gy7Dv8nrXqJWWOlEJ+NPWy98VwQXJ21ewkxAjvfqjlU7Ut
LJmSJMRxAfKNAQ9aZyg4J1i2WR86Igc3tu2es7kmiMII6AH+11/keJwOe5pJal5WGMbnFFTOoQ/9
u1IQJ9X8DaOH9xwneHMlXGGYO84f8bzO56GsIrIpuvc+i2R/O5GIU9gsQ2P8LUKTAb5xVExfq5u6
LgCpP9a+V+48bNlvpta8xNHwO0sdCZGkFqMY6sA8FL9oBffT96UYQQL/Kcbw0Lm9x1pe3ZuYhCA6
PJugzcAx9IaABC8X1T5wX0ezenZUHQZhgRilWK76sF+SMrwznU3wFFgYZRIvO+a2dvJfFy/TALNP
7eckRiwtncHMtsqsDGSU9u4M/VuSm+HZ73pgYE4KM1vVGXbGmZqzRnjlRIZ/LzUe1IPRtyFd4Jzw
0CxaPmv+vAc798Zz3Eefcz87JNhx/LaiufgF+txpCuIOEiYoBo4MYKQRAmS/KE+NZf5GzNTf/72v
XmLufS+1DJiIlE6pBztbvsyVra1vhW5nbeuOfKpoLHMSrcv8YEcdXfJRc5IjMABU/3Q8Y68C4k7B
oUZs8Q9i7y9F4tPLUpUfVb1zszOHRilkxqj6ZpEAdpT9ttF1OlDmtuTK8WwEB3Gm+MRsjfmMQAw0
Mk034GpNIFOU/U+zyLhsKiM6mfP8bT33qk27sq1qF0Xz18r0xE8yHlXRY9Q28RHLDANdHurbGLiG
2wL0IjvEPHD5datJ/9/hLU298NC25YNYpvrqlt4Vg/p56IFAGhpNIngBTNEGjejFkWUeyx09jkbk
1S6o4xfU/c2DLhvvNpotI6NxMviRxTJjkg9Qup9dNn2wd2CXCWDrqptOd5LlwSDXBQozGjjlh4WW
laHJ46uX2vcAcFMW/GkZv8mpTvcSQD5BkR6fLD/VZMhM+qaJ5EmPmwlbW4t0QNfm20Bq50ZVHMOA
9hZUHB2qnqoXf1hxZtxWbel2G4fSNPSdG9B+WgS1hz5rzjH1ivmGFGvnwk24oyD5wkkTsWwkgzI5
/CKcwtZxgtQmtrpLWdy3zoctxlEu80RKeDrtc+Vg1Eezu1c6JvbOID2che0VgThjsbqgSymxCj7W
5w3H+2+oRTHiD4+zBNHlAxhZcHj+ngCd6bUagnWwhlHhnBLQecZ7nuyg2rlS0VJBF0Epu9gahuuZ
iYgTRPeB1uHZEg176+gZJ3zl0WmV+9K0OvUzuXpqi0oWToEGUNZTDksXZmqWv/Tl8mz1Jka/HFNf
WpqPJt3xK6NifCkOiWKZ4f5sEzPBQcfOpQZxY6ib187Or2Nj71dF01jTwRkSZ7qXRuPuQhd1bE08
hyrwksbfCnfqvoR5fjHj2jsGYz3vVIHO+XM7WljQub4+fWN6KEtr+aTtW/1sI+tPx+DtqqYYSDqs
Sz251UYjGmzTJuOvoJeMG7N+FrTrH5TgMATbjJyim55SgyR3NQCYSsBEBoLJnW3BVo276hRyBSrz
i4/x4wKbAHqH5Y7guVPrEMlnpc49rCTjORrbbR94wWly8uS5dOlkyUMTyu43xUpqGF+UTplfwcs5
Gz1LbIKdnPycNHZ9ymuP2J+GKNW1QUOZsa0MmwCcSi8Oat2fUxTbeHhsCAGRzoKUuju9xXvqJwgH
ogJYJuHVTxxEYvzZ+nBRfixUjujMEijytu8d4RjHP4dUX1C9j+1xDgcWf8/sf7MmQNeuEIvFZbkv
NEic/xYBpKfIXpYl3FWYefY+yRinxIIUjyVh/j7Te7MdPEdoM8x9xtX6UAZNvXEGWt5cp+lZH6xu
EyJuO5nYi5gpSQzuiLhcUDxTm8ecKgAMKflc5UbtdRXCzmjm+47wMZpH9kvLEYQTYvd9mVkTtnqI
9LyB8H/kauVMo8U0PlDu3HIZABiTG3dzRc4EYyKrS76yQlhVrke6PWaip8pq459zN/gbrGTdJaiW
h9WZHhXfAV3gpyXT6K80u8nMx6Ihi3Dy5ouZEQJnKcGUNk7iVUstEzVe0z+taF3VuzAQlTd4mY/W
UPQ09Y38FTv3c1UaZC815mtvdxRD0joxAllOJc+G84rOnVvxs6iX8kE968FU7RMNjV1cGtmzVlr+
hp8g/Sy6n2Yr4iubB4IKiWOf8zC7eU3fYN+Qii7icb446IX3iaVH68drldF2/XRFEE73KLyLgfFE
WtUj4HCEKsYwoVas0vcy1sFlQLwxogFNiRxHKOIkmkOKz4gsImnYb2LGz0k9easWkllwdRnK7pv6
Lg1DyDBohI8bj/v/FLE743mQdEN/ccddiuCbyw0nNPvidn3PRo/YIEV5dIFoKEB8fqbNGh6Guo7f
xtwqNnOY/iYjL3kbep3us45wfy+i+Pt6/CPCN9zzZ53sKjPwHzEjHqIRR486XWnuDWsLiM2RWB5v
4E7fpro41h1pe61jwnckdfUN6CrR6iEWxDJJb3FPhpmJdZdhipivxDA8oqdamEKBw/7rqu6JaF3q
wLrQrsBjbNPe97vsr444M7JjK2ebEU61nUP811a1y9aeGXQuACCMkU08hL0WFZuuSTuCBnnQ0iK8
IeI7uVJrpt5a0uUTKIKBNCt7VNsZ09b0Sb3KIcmuYzdUPuM616yjiMGzjMBQRg9RMQ0t87niNsA6
6PR0U9M21F/UOEl3o99WrCWnJqzce15EJoYvftDCHV4DD7G5OXzxMyu4K20sS0LwmA/j17rGbYvJ
N9iseja6R86t1W5hWC+roPpvSz5Y+muFWoIe5ZL/6mrjyOgrf9CmsL8Ng/Myka7y24aSE3bDG3c4
MgkxfEAuKo/LCKErzsqj1kxsCny7G3M0s+e5dmeytNyT2l7Vw5ikKGpqXJ9Z9WPujGajyggER6gu
lZ465SpTolQ9xw5P3q4/bpsO7Z2SO/AdMj+l9NvEiQFFTDY51YP6Eg2DHmCtG4K8OPzUQ2IAnFEc
hbxHE6eAuurBnALs6Gn1MdoZzFUprfEQUdxjDFAeotmdphdYndIE7r+WJIeppDukDLtQ6sg5UUdx
T0/Fjh5dks2XddJGi5i4GGTWFUSgVQgSdzneYUDznKokeltiydWDR7wVFHPagUPd/Ykk6SeNU42E
tnk+BJL0Uy3dr9jaOZXT4uxAvO8ANN577IUg1/x47ws6QkUHzgNmIv/QJvBuiUP2XFeXHOWjLPm5
tMu7OEZZm/+o+vYXQ4j6xxLW9z74rbQlY5fkV7tIJGgwMG6pF3Ge0QJMxKvAp57LnYVH5RpphfOg
vSuJgnpQkhYCTxG3ekTfVeB1d+kc+c8067Eak/ONJYy9HVX0K1GVCzvFzO1eBddqyhNSrvUb2Sr2
F5FHv0Y3erQSv7vptLHPyTJ9Krm5Oq/FxKVtTLQMZyUaaa3KxVTTD7sGVr3SLyFYCI8pUKVN4kXp
z4igWSS9EmIDZ0zkSCOcfpe5JFla2nIb08x6igZ9wYhT/EKp6FyrqHhQro6leFEN5Iyxnh5+ZXGd
j6081xkeu2JtFeXaxzRCkmoyh5646g8EaGaQD0iX6lSComLtbSH97FS1b2W1fqyOtPPnV9P0wKEl
3ktfDKe+DqIXQxjhZezjAhpSleytYG64uIgAKUZOcdE8/kDsD2ZGEz+mLLqmowCtICf21ewYxEFS
4auiqaRbu0FF3yGeIi5q1ZWZtf+i5jK2jfEGQhDDWafeGKi9b1G/5HjBpSKnxVlRZrZ9q+mUHP1U
4FRRg5RI765mN9DjBZNBRlSenMpRuFtaRgZxZZNzmRbyyDA7ABsoWLbEjPAeBZ0MAprT54UhG07v
1ju3MmhDBJjbN+ppJINmisGmk1MQT7TRi/QnGwu9HmKLmpBUIZYG7Ytt9xzdR3qL6mXi8wl7RCm6
shanYkA7flM/IEKnzzyc0/2A2mu13tmSLrd2RMmuHnajQ8yVp8+PYWjLnyhOQ8KQgY6p2iI3gFPP
Am0fFDKJPYy0FgSkGVsHNLzZXtWjHVGpIeiiTUB7/aQux2qi2bL+LYvXGHufvFzZoU61LHw2FiTQ
ruv+KsiQeI61pZXWjWBH0l6wH9ps4XO30PuJ+nHOK6wy9nJKEH+d2kCvwPoReBWZKM6CARehevDR
xa7P/r3nyV/NRkwZNSSp3b9fAF91Iqfx2k1zhVfAfRmVdiDJqQPkS7UeA8XE05O7LI5Y5+9A+yof
PzlLfeNbPwar1F4MuFGb0tAZNjrFE2QpEKAFtYrmOtSqE/7jSmb+lKmOECMR74s8vyJW0iV+FKG+
fGlwWGj8tKGbK2Y6yoTuQA/dRj1pCuZS/6IcHw9R0WZfUMplQBEzoAOVqTHYAik+H8aTOzfiM5Ma
FwMdzQb95gFSnPOtNOEnqiml1xfNYckRqdSzjaKWyuIUd93ynuOm/TV0Ha2UMMDaitEpjY32ZRkS
hsqg0S8myvhtbDJWD8hAwJDlooikuHoQ00V1CoFTm7eqcL+odmbYtp9V6HkyjYrpWT2ET5XPVjY0
nCzsqfHOxVwQYkT/LvYjIA+LMz1BhhSXNsnyjWZBoacV85wVfLzgb85GZ24Yqg0fjg4yO5ybAeUs
gDu1glAwWrcQrdBzD09x0/Sdz0GaMahamrqKUVWexS//Zjz1yJYzatl0iNxsenBiFD+Dma2CJpmg
8qhDIbW7qUe2HEzHpffeha/1x9X2h8f9YUDA+zja9TWvm/BVPYDXeUF6HN/VKw2WALhJQEhdkGqv
AtzKX1Wnm6b9xug877nG+q7lQf1R4LH5ey9WYENb4roE21Q0on3k0tHIS5L7TsMAMvVBcRkA83Y5
3r7vkwDZ2BFqXfTe4X9wC02HEHMVj4FV+J6C93ozCQJubX3+uyoVpLz+0zOoZ3QCRBXcHIeYFT2F
XB/1SfPaGjD2mhlRTiNM8ZoGWJHrQHvTfdt/KWBJSj2cEGQ42pho1rYwgs/2MFCd7gggk0TZzjgu
SXpaWjP4HmlgETlul5vabEaAn9LR2STJcmgEmgTiCrFX68LDyK0bp6Ise05MYclAu4yPQR9Md58G
JervhDpLesWWUkZtkYOV22O3bBLuxY3VtPmxjBHcFtTGCISk3YjW3YjWIp43oKHrR6Qs1JTAjRXw
ePKYAvctji+UplW5nX/ZdTO/5OH0QnDN6ypk60kDrsX4AsCBiLSRETWJzC8uja5nraN3tfbmM7sj
ZTp0uqselV9Mzaez4njlthjRu3lFZIOpitpn2MgRJDKNEFa/K8jQ4u+7xV7zw5mb8qhe6YFOB6fI
6cCq1wPBibseWuaWHt18U79sYyt3pCx+vnmL5xwTZptpUZzqxD4Ny5mISPDSRmD6hyVssp0qm/tW
28WlcwDtDVfLnKNdDF72nAVEPc3Wozcw9uDEm4trj+dNnY7VtPvfg3pvhI4Amrt5Ue9XclLQ1ot2
MVvOXXnPiEX4Q7ZvbSYBm7h3sfUH0E7X10U6/pra7E9Ykta2VkT8K99crzcvceU2l1KI+EayB+eZ
vrZxiFvJrrX6Lyx35qvjZt8b/GebAtvcTQnyLQtlffof4qAT08VyFwC20hJrOv5nZS4kdDPE2MWh
BWGXIvFtLU6Hmqt0Cd2j7hYAv3FlX6zQau855pAdUKKYeCa9J2MxcnYLstZr0ucE72Zkoa6Nj0hr
OLCbmbthK//VB8PHLPJs71hhALC2u0dEeb16S+IfR52MAUKAL5FhuF8J8jindmE9jOBY/hlZdA2u
9FS8jDLLY2Gkx3/1nZEjPhRVU4QpVlYfw5QjjZ6BBorUNJBjKF1RRBjdlFhbO68J6fK9r2yZ2soU
/KfPQXzMNtEvBTIGedd4PWkrdgTf1fXEJzQ4yh9bW8ytAhat/08H0hAzWb0fBUhsBgrWV8uL8VlE
3qHzLesxFzeoDxsY7inFMclq3Waw6v62PtVhUm6Mc+Rz4loVAKZbhHyvctKr4wZX89Zw0LwL7RgQ
sTQQPUsLDoFPJ0eFpATQ9E5tlrjrS1dmpsCyxfGNVXfvFelH3qGNPFqQeE4KGomglZ66ynFxhPXq
a7N2m6A1vMB/+Nko44NMNcfOcPamYbuKUOHwL8T7IsJjzID6iUC3+pDqnIcYrVKldFO8VSYz04rw
DKmnaa3tesK97vMAehy8ORBTJS4Ov68Nq6YhSgTmz2M4DQB07Kh6QdpW3ekZntWrRb6VRlxtUVhd
K2f4HbMHdzYtP3myq7063whjMvnnuEwra7JQiiF2oGzh1yDURD2EPtZxYqyc/b/36ElnpFPgDRl8
p9r1CMROLT2C/XoOExFTxdFBqikM0FNV9l05+kaRu9vWA99dIhR6KIsFRwOS4vcS8Ufqxk+T8bju
ouhEjpmZTfdl6pm6iyK/ZynAeT6mizF3/qFcluLioPY7WyQ+Kx8tsgjyGQHMQzuRa/OcasmRgGwm
pXbgPwYWAsw4iLgwpZ+1zOGPBE5oX+zFYZnWW5oAUu8aR9qyczIC4LgyPu2QLBJ1FSH9ueZ96+6r
cCKHVnqGjUpmcLt5j9s5Q/ZbmsHFNDig2U3Qktma6XuJR6U1ZqBLks+qxb6lRW3s8xpqBr1p8wnx
L1hCYI2bmdnsR1IWT4U3HdV9VSWziRJZquv0kJMCMg+2S7gwqTa+WW6hPycRvScu5cXIvhNI6e3i
2QVDb30qQTUirkMvMOHVVmTBR5OEhcken1IPy4kCcgcBRt1Uu+Utzuf1HuXL6Deq0g+Job66M1nY
YipIzqYXOzhJ8jOdOlSg2YFciscICMhxlec3OaaycrxPfhM8MMiv7oBq74A/qyeNhvf+3zNt7BDQ
2xCsVllLYDKnDXpBCHht6cfJJVtUibqEiY53XaDyXGbQu7Fz83sPzmVguZeZU9OTgy6NiYzzkgZV
90RLuHsKoVmdc9a6jUexpxQdHvCuE3obb19W3bQWezQ0wQgvQULMi05Er+N8go9jxxn78Km3qjct
FQ4H+mI+VfryDbCBOAiEWiToltHeD1lSNAMIhTKFhW2BMC6AnFIX5SHKccST2XcPlvRrNCbaM8bm
4hjX+ny3DGjDWAh+etheNwicuVhxauCXZDkbsDDP8ZMusk82KoQKzuy8gVwftzR/cxjamvM2bqwf
blW+q6G8o/vdkbUyPHaiZaWEL34qmCId1g4PMnRmN3lwgrc5fRiJ/dq6dZ2Rq4o+RSQ0BtG/Z+VC
npIxaXsoh9MVaDVcn6V9LKLvNGOao5ooBOYrfjHoaCbnDtXe9UiM6eyBqVozWA8N9Qo5rtyeVxM5
gPh7tIm86E/pF8VjhdHPHQ0CDjF44Zm2x2Q1ifjcokETHYo+cB460AjPtQ1tEgbwl3U5SSISTqSN
Ql3Uo0A0wNBKnIRPQCGKVYvfHo9XYkuKbSYzDEaOV2Qpzy+1pTErkRNIg8n4peMzJEyG0zhDiPwY
uG2GHyborskokDcMHq30BUYTF0B6HKE9ogMlVjmWgfYcrGKNPOi+eYoS7cOXipuSwdjBW6L6lKUF
J+txGa7qCCZ+1mDItoFciVl3nFctQ7ZiNHZA7okgy3kxmVe6fbM1cwwzbbX0mH1zPMd+N7YPjJpb
KEUlrQPrrF6otzkNGgcxAPnzZN9DjewNQ0N+i01YvZVY4nlaMDhNpEecuxBKhOtcyxL2pFujnB2l
AvDfgwmobMPorTjatpTzQK04q5ZdARbs0IrR2kaESmyQhpFfFtbhI2VZf4u74sBY3CCb1HR2Tkhi
qC4bYJnMn+jAqSJcBSUwLISckoh1WNXGtoEIava/624yntbdmtwezLnhoxPrkA45J+/U305MDloD
dVepFpHmoHpTGIPSJNhHdLMBC7R6q3oxRny+JDYrX+hfY0STRlvDXWzK/QiIa0DEKGcMHFqDpbv/
wdLYYCBwwJiY2Z23smKZVRcXrS1JFkbYSGzSvGWVzp/tyX+hW6G9ydqSknRTS4YNcaI1/VR+dm2Y
6kf1TCwIj+zx2GVGs3p7lMGng9wBW1t8W7GvFOUpRX89fzMzNGW0PA4gBo2nCMLFht85/4oxYq59
er4UMcWv9dJrB5IwN1jDF83i/mWm8xpFA+X0dMP8MD13kRFirV645isZmk0ckvrIAp/MOwXjYCZN
piNcFDifQ3ScpBfUw9NyZlWgXJrDYiN5Exed4n3IW+2+VhsT7cUJn8XQEfSpxHjqwYBPf4CHhRum
1d1LrxmgAGY3/hBNjRhABH9F5kUbN49Frs870HLenlbxGc0wjL4e+AFwgJyji0bgiXzLC5KeeYMc
xmmTNTxVBTcHCtzkDHII+ght9jomOZk+1oPqvMcO8IP18ko0d5ag4nK3TLpLCisUA1pVYBYCWtsP
pDrLAC+K/ObiusOftRdmaHZwyG/QavQNyFM4r2Gf/nbKxtx0nW/fcUHadyusiW2biEVUJkfPzn9m
Rpei+xxDjv7jTwMy8EtJREq0wYozI5Glf1wKshiMZIFxUyG4N3r8SMrFZmnDX0MwIzT4V1bwlz8V
DmwvQKC2qntLMCrVGNLao2LCza4b0J4rK3qxrNiWg6NLL4fyqGbl1FtALdUdo1E3rX9CJuOeBsHQ
xsejzNnF9J8MDfyiUu8o/i2Mx/dYdu91clBWdkrRIA2cfELWmmF+E5YnCYmZTyqcOidIje68WKii
1FR/pm1/TxfKtxECcFX5j2p+4jZIThM3RQghZyqJN7yUHL6uRuebRxHY5oa3k11KuZ4dUjJ+t0Vg
vFnCCR86qy/eCFcEPB6MLwO8NNwmzPCVjGvhmEVq0PLUph3FZVtMp1Cf03uU2S9qOTR9XBV0ScDd
yBqn13QyS8nb3YUc0B9IDey5556p/bxDXLvGNcehc6VLgFlFfXp4lE6mjFEKODSwQBhQUGvz6mui
3iAZbGS0HZP+avwxtQTCc7s8qRZxCxgYVyYAGqHts8mpsBo04pIYA3U18QwEJA2gAv3WepmifET6
NTx4MU7f0DYxVY8FBpZVZRpU0yNRAVpkeE9miHCiJ9T9kqQVtPAhv+se/J7GtBZm0FO107Q/GsIv
YuCcn+uK0UFJkt96duj6Orpx3jzNkR2dR4dBmErRIFV8WBVcmVSp8Anba/xyqP3qme2/N433gOy5
f478RX8XwZeQPtJ5/f6J+g6Pa1t3GPOTWncNQJ1XopHjXeN57k6tvSrge6jHq2oEufhWN8P4UZl5
fAgSt70segSHBFzfVqPp/wL5CBRKUXo79TKYSGdnZC74LFMA1vK7VMdGuCTzsaAoesi3Nf7ZD/TC
yblGg7N3Qqt41ZcFjE5gEuDh+Ds1aMAIfEZBjd24LuE2QYbfutKZ3Sz2dFaMM2PRAflkzVs/uVA1
JoZ4id98XYRhPcxUQUhB7w46kCMk5WmjXqoHzQa+lyKGMPN5Pnvgro6x8OcDGF4QGmIuNlVtpJ8u
x8Fo7sYPnfQjphiP5UyM9CQL1UE+eG46Xcx6+JrIAnYp4/A24N9w/muYUv4p20uYVSJqTOoyf2Z4
8UO1+4ylk+D24EaT0D2V+uidEsaEh7Ii97uZcZYk3vLiWTX7DFgS5TBya+8xMTjjLgHHYNVb1+2J
6E6173UZPU53hvvZCXYJKB+b6IM+a+Bu3FhPZP4KrD+UlV+LCVyZgJx9MBME+YSCRrZr3yv6GYeW
jrVUMtfbpNFuFf3xz76vXqc4ADJWJ9D/bSJuChMOVYLnIAnL+t79H2HnteQ4km3ZX2nr54ENtANj
c+eBWgWDZKjMfIGlqILWGl8/C47sqa6ca9kPRSMZWSFI0P34OXuvHfi0tAzHvri67j0gYD5Ijkq/
a1P+EW6WWT6hMTgy888u0vk7yj3jqof2uCrm3LdJtbo1mJwvkT+WGzmldxTs843hP5qaCy/Rpq+Y
CovNEDgEtQ6Jvlm2ZF0Lva2cTMYdCRVtiK5rnlO6ozE8Q49dVSTxrMvZUUc+eHps5EN/+DACusTj
vD4lAJCxwLbK3jcjmNdudZTW3xif76pM3emqTMWWDOTPaY5LlLSgLxPK57AJH2rbPQOs0ZH5UXjY
jG3nECr/Ka2ZNpK4Xe9ksEJnxKSS+ymwKRd4P7MS7Ry0UXEQZn7ubF8/miU+2Jn6VSZAnkhl0U/W
OK1s2zT+jKPqLjWycELgWmbCPWbCBuWV6Oozxmxy5rCRxqy1Bxn1klUAz5sgU3fIi7WVQSDqSpPa
AZLbi30ufDIRi5Ltfpy2Vd3Zuz40NrJOLk0a1CDLLdRLdMrA4b650DZWtpKWTHdaKhMfCRbAKrhi
vjWSlRfT+rd43qKLaVdade9rSDq1FUHQAZ+9IeuqORpU6lEcow1JaQbnFq12V0nvrqGQ2mU4jH7V
gJRGQdadPmurh64j9n1+OHpeTAAYxQ6th6o6VlGeb6zQRiDvvFZhQhdRQ5M3J7cqrYNuovACBiYi
+GYT6FF4wIDbho65dAtbRAmtc7z/sxPUML38QQ4o2nkfwKVGCNtHQjF9UD36RwjB/A87oJKcGZ1+
DXc0G8nMGmwwpXBjo0NsWvh5IEYq6y5vNfYpzsxF2Bznqz+PYqY+o6FdE6UirM7HGB/5vbuDpNzs
RqX40Wvm1etIPoKngRXIg3y50gTZMJnAlJB2A6VXC6Wteqnqxtkss8YFuIjDKkHOPWQnEDbjzhTF
Q+nNkN9oiug9B806Hsn7sPmFNybGkG1XDhOfQlQjLqGym2W7EVpWvDmVd8ks5kV2MkGlmIGtmM2D
lTnFyucgzXfRZIpX4ELD0RsQwbUm14Dm6MTsRnMbMnqpWmEc8W/t61nf65geKMvcCDalyvmABg75
UIh6ngK8uyffTz9J3NCQ8S8qkZGFOstCytGiGzCwkLEMXdQKgkhH0bHQkBPRxLvMdUnItFXke/2b
Z5nzrK0tn7GcpF9i8BdyRBuY0biTJEOVgRgwM2T5tlvQitdD3CVa0a5dm+8/c3Gwuq0mslDcDDqZ
nE/XZdWd0sScDzBDdcq7Itpl5URvP0+R8KKTtpF73WhnJxdOWV8lcQndqLmyw4paNDN64iT7b0GU
7qcpcp4qQDHnLucSGtW+fZglzCNogN6hDsmr7BLfW8lPmRX4xrqxwmKl5vYHvkD7B6XcUVGmr0zq
UVsQUH6sSsPZZjNAWonjjVVNT4WlEhbkDPoxQKS8LkX6R2d2+hviE+wqFRPRzidGzq4SisdZoJ5m
LPEY8r8sSsau5SBFdsRz3QxPy9ATjWi79QZ3U6decMrCsV0jptjJ1TNN9G9iCq55X1uvMNWyfQOw
eSMfRm0P1hb80KpxmL+4kcPrMWNJ5MgT/6YP3NzkMGeF0V4fGCDmlW8CgwmaMw1F0oFIdL37RnrO
egUpyfwoLJqcP5iUStB1hq7O8YIzxsXx+qudC4RfrvUyGr56l7a0WOG0G0ZT+l1B+t0B9CD5/UlG
0oLbnZ6YnWMr56PhJG39Ju/Vgzndgom1yxRju1KyRlmH9vfImPy9bY8FKVnzzH7MSHiXhSwzdRld
1YDwOQBvI/wNtf1Wj2vSlE2dRkot+q0fN+LgatH0gkD2YQT9cO31BI9Kap4Ew/GnQnU0CqN5ljfg
uD8sMc3MN8J8xdWK4o3UvI0+QJT3uFT2AX2cPgoIk5ovXOSTBS02AmAVCyPCPGfJaoLh/K6Nz2gJ
cHrr1kWo7rOPseXmR1PJhM2A2W1BF5FXaUTWxZaz/FtJnsApSdAIk0NcPwnVeOUzydik6b+R8Kc9
igCtP3JZm7hkMADwHUPeg6FS1TcQB+1Wahfgl/g7o8n6TZgXzpNH/QwBqYvOgnytqGYQLveFQvFO
1gT01e8xUQsCx9ZZYtwMeOifWnFWgx7uBDCVkxeW39KZktijtrS6E3O5Dgrf1RE951xD17m6J2Uj
aNPuFsliVdVsjF10jGvI2PMdX80Zm4z9jTrOpII2SVBsxTUe4G03pXvNcRVulGCg2C4Y8Z1x2jFg
4ECwqiW1SHFKWpbTsMkTMnukCwn6WAP4xrkAJJ1jj/EqSY1gWTFjkP0/RUvTk2mrwUoo6vSm1Qmh
kMqT2j47dpefSroc13xEeg8kYx3pWf8m76E4QyIzACSKNS289NVwX3QySqSmlywNMNioTvSsKNne
b4yO9TWLn+c5jzrNJJ9R2OUuwQS07pQUVWWxqays/+7kAcEf3sxCrwc+cM5wjybMS57h22vadPE+
LEfvBTjAdhlVeijOu+4pLrX2M0upsmeMk8D+da6ssqi6+6w4QN5gbOn7R1nC1iqNIo+9fh+O7hns
r87EkDGVkdEYpHBUKGsrHAI9Ye/ShzoAN6V+0RdmGFTsl05vZv2zdtNjCvg5D06FmIlOxe0aju0A
/oqWJNNWhC80DuOtmWOqapvihRhv40+F3hf/ZUSoJQyYldi8KaSMr3THLD4XgUi2Duzio2zys/lA
MrEg4IiGUtS0yrtNxPAmlZMZloCBI69/82z/fZjpYFCSq3UFHrYHK3OsbTKIlFLXVgUSKokwG+cI
McO0a7QD+qYeK29TdBny9lY8loolByynkBMSI0V+cpzPbcS37KoxhFNJV3JqATOwoYarMOV0JXAO
vozUkZR001c6QxaeIhI95qbrxXNFuKqVdDyVs+V/rglOaj1+tQob9xzpFrI10Deifk5qDjxdbUKd
nythJ8qzK4ziDUQwetFWqJ8VMRUIMlFjRyQw8lmcXhrbrJ4zRmIbgnCnbdnRQcuLz5aFdinVNXMT
Nk1ys+pXjJpgPcp6xA3GUMLVqzeFsdu+Igkndjok4F12EaPqnQJS0Fa66VRcGUDGpWEjc5J6eRhN
j4hMk9uCrsh8d9t6EcKiWtu2M/x+XhaCLqeIHZ3P4ejUiGq1fqN0qY/euzrTmVCekqxtHrlASWd3
/gX/ibrvpvEHLRU1wTIwT4UW08Rc8MVNlp6G2PCe+6o6OcaaWVMarxB41m2jfy3D8r2dCVhl159r
SxMvpVegVrYP/VgwjJ/H9ImW7D0cheva6MpL7FTFmYmpsyPeQN020HiQJwz1xWv7Zt3NdlQNLjS4
ro02ZtGHZmvvLuOn7+3gIuEAH5gl1iWcuzj+fOOMJDYqmb7JAzS0hVObz1XAT51i/wtUInu/rHaY
7Zt92UMuoA2RzBTG6EEBkLa1ekjRJ+App7kr0tB4Mwl6WKEYv3QzfU8UNBrllSeMj0lkd89JSsjn
cx8DsyUd9bSAYDA7xPxKtU6hUK6x9kYbQ9wkaKJXsajUKfXQoFT1nm4icjo5JldTqNddtiajJd7H
syYl+kPgFN8NHZbg5UfYIZFaw5TRQp0ThbvMbA+xV32SgLGOhjA01mzYFr1RItLsgJLZBdK3mVFX
hoEKV8k4oA+s7gps2q1S1CMaIKC7C68qT5Cpl8kZa3178CuAJK5ZfSBHR1KH8R7kZkunoezZtEwz
PtSW++636R/SdqbpBskMTm7RgHJp8fuISAP9UXpEKwsFhTqTqhaoKDo4xyJNwyvi7CnRnA9dsb9J
dWWVOrsS9V+JGO5YMgmh1Wy5z3KdQC3bbFCopUxWMtrHaEZYS7NXwySJOioZTs+HxwlxxsJVTGy/
oN8GL6pRcF+gH5FW2L6fI+dSBEVV03yF1UfyH2n3C+4I1QkjByysqTEwhZyPoPONpgRrm8/iu2eK
VfLk15r4KhR20DaukAHiaV/pOFKNVeKzcKk6PNgyMMZPVaN9TPx2mYIRTdvhopmella0sBz/wSWS
/mScMy93ZkyO+U1FbsphZjak6rVY+0QcPulVySTXaC9qqO1LnD4N0kQ9ZMxVu+uAanEYP2nWYKz+
+Y//+X/+9/fhf/l/5ND7Rj/P/pG1gPzCrKn/65+67v7zH8Xy/PHHf/0Tb5Om2o4u8O3YqF1MQ/D1
718fYebzz7X/keVOpog8Ywwfm9+lhN52AGHYOLJ2fqFaDBTBadMrifDPxM/y0DkiPlotOzmJDniu
5gONIUrnwE+5kNaO/XJ+Kg5zc5+6RrKyMpVVnJG0o6mv2lydcZQDiCzcXSZK6941YfNAWB1y6J4n
uIZBF0jms6EStQimtj60HCuQwQR1X0aUv2Dg4IbWBa7UvHnY4EDAhjrBJa/oVqRjND0J3141KRcG
U/set2pJTB1W7xt69AeGMpdxgHvvAGu+JWll4Rqat0JRkIQTx2WykmicJia2B/vfKIZpXdIMu0y+
pz28yb5GZFT79Fi+B0qP3KToOS/PvzpFHZvHaG6Xg6jsdwx1WVDM/In/xX2fBmZwSyGhIFlj/NRW
p7G3ghNl/q6AbSl3o9rGQCBcPiqoFN+XbXIkGOVQ5Z13JinQo2xskKdZhX4wC12FzRg9Uxepdyx+
N2kXJK7ruoh1Jiv0wVLweR0pEs8Gm0pIUsQDIMNB1trypkwJ1pG1/Py95LdQQgWTkF3Bh62ya+cU
P2w+2VvPmMR1mTZFzA32qjnRAeyECpicI0Jja68xNB2qigo2pRRBEue0Ggi+hvoqNiml7V4uCG2A
0jvT0hOpsVDkF9ek659LOLM7lIvJRmOpeFbGLj9r4TuONwtQU21sF3BEME4OrDxAfHKJSxxrE2tC
P0UzzTZpY31FR9MCpYMnwzZLeD3T2NNfG/pwxkDug9izf2gTZXyvg8np2k+BPs+u1FG/FcR37OLQ
K/aLsy62/NcUaFMzexqY+enUvnTH6mfBSof9/FoBcF3N2rHlQG7a88HRLd8tupFS7ZVV0QB+oL8v
n6OeajuMepTZHFs4Twqxg9HurTlyiL1VGNNpWSbkReTjE9q3i74ZiCYHFPJNFWR7cmUmGRPTyrjl
vNnRPy1YQISNa1dhGnIwtbLaEWXTA9DG8xXwadvKA46mWiN2aSziBp2SRgZLUZ99dAXAVbkBGqP2
3orRudKdMt5gBL3HtAf4XWfYXKY12VpSkuQNExrCpKsx3/9+lTLnReiXRUo4xPfaqFhcw3H1vy9S
pk6+ZGUO3sZOtWaDbCHfUThFO7mSKBmqS/lQvqhCL69tEh9yhJgXZejReQ7lV8+BOb2Szw28OjPj
1cBjNsXhhUQhbNi1Sk7hLCjvfFQwTTVhglASRJDzQ5ukxHXSlMrGt7+VWYISyWPClYvtjGj+0g7T
OY0r43ksAwyJVYPDBvhkETesioCJq7p31wgGVFJ2R4zjikh1QN4Q+EInoDEn6K167CLb//Cy/bq2
u4apakK1bcuxbdWw7L+/bA44V6KfUdj3ffOdrdF7Mc3aPXqWEKsxLJUXDknNSyo2AwK7at2TJ47F
gbYgu8XMm/GcvemodIbzur4jR6/u9PkwFOjiiI82fVR5qO1stMP0GSfCwx1sfxLTQUpIvpLOdxQ1
zobB56rQrPpDq+29PPfAOUoPLkNEsLxDApAqc05WkWWHPIeqTFrYdHIi36Z/ip20oyExt+TsAdid
q2TDcSF9l26fo130pi3nlB8xtvrb71/A+fX598tufv1Y9VXLUFEwW6r699dPR52sQOmxocdxApg8
oAQjtk5a3aPFNO/773+a7vx3P85VXd10LdXQjfnt/LetmItMZ0qPpXb5cNFx/R6OxRxsaZK4Y5jT
cz/SW1XsV4bI1Lq2P2Pqk31ua8qu3ixBZ3CcICtGxSXO0z9gB0YHOUwFqvs69cDG5CMdW4zlBNNq
DKiCpjQcb2yb9TYpyVH+/V9lmb9ehVQYkDspLgyhMxuxf/mznMAeMotGE1mXNUWzYognrj11K4Ym
WAe2VT75Fbhl2qQr29I/2xl4jjSuYRpWzoZeKdlrjErYemAUMgyJNkt55OWNveprLCHK0FjHjsxC
FTwBR1rX++On3U/J1BekZTFLoam9+HkI3GdsjcOk5mjWc/eWmumFCaF+6xnGKn3Ae1sJVOKMzfKw
wUcR+KgmtLredF6MW2+eeptAK06+UaAungsZzQ/OqjJ5N7n6zI/4jLk3fTqijI9vFuX3GaPeI+pc
4yZvtEL8iGZhYSRManltVD/LBZ4O2K11HedpyDt7L8eOAxv1Rv758hWRNwHZJ2kYoM5qQeEisJy+
tPYn+j/UwjY+MfkKa/PLrOCwPfWVc+ag8Kmk+3a3i6Ta52liHVw69S8Tiro8uPFiqw95A2tsWHtR
it89L6lzKEbUtgqfE3e8o0DVz4PTUg6ONQEMVCkWGTG5R4FlfmsLusDQQKBv5IRTm6k6nuLMevUs
K39xnaR4McwuQ9OW+Gf5HE2f8ESXbyLBia+28Hzg+qHkIrr1nZZ1hUSd/fekFhj9Fw1dWMJyUzTl
s++zosgTjho3DciQGQakBRosTQ5mVMsVvcaqfJZtJ3sqTlxcVzl77sqwfTYYZagu8RoClHxMPuMR
NRw6oKlUbtLIvdS2KLMQL3A83MBaC28t7pWDO+XPPRJ8Ai2nuxRBAL7qnmXXPUxtsqtG1KCOUGiy
BEZwc8Pg503saaeynMKLNc7i2igeDnCQsafmA8p7gzpF5o97cQt50ckP8uKanOBrpShPfZS6DxWn
FWo/CCDzkK5uLbyCbmetitZoz8rgz5Z6BCcQwtObor3zz+t7QwjJOofet23yyD7bvPR02v91Tz7X
0B/Y4X78WL5YG/CrzGyjkkeHEI7TNrGH7VEZB96fSTMfifVdtptUr0po/kffk8D1OJpFrIt8agv7
m4MSAfNK6D8Hdl7j/66j7mT5Vbqb6j7aWK6R7saaCCBFg/DdAFUFSRPOMZdxvpf+mNH4KDhy9eV7
PnWo0flA3iLHf4miQKxkyUZPLzE1hlHWD1E04qgaNpAsxM9sqc7O6tL2RBRxy/echdJoo74WBb2C
aIZESmq6UPs/2ok5OAK2Qwsw6bVO1K0TFMY9TPJbNCcnCq8Elu+IaTOPKK4VuP+r548n1+5NJDYW
T83Pm2Zi7WiwROfG7q1DM2UYzlA89lat35phSI8CrfumsEgHoSpOX/sSI5NaQerNQTH+BKHVRQDt
wqqr+9i1/q7TwEkltWW9Fm4CTpqDTNtU7jI/DHS33QjoYvLQb4gupUpG5BnFanSKScRYqbMUSN4D
lK+f9IyPMhZyTjcI0juU4xG9jGlS9H1VVfF2UiesdrkrxnWVJv6b4yv3Iv8uB7B/0QH0Qp8g1iCo
/39SRUzTmk77mDWA4WsAolYV9Y48yOfBLNIf853cKxi4ygS0CJbxpsy8djvkzNKGpsXuYeV3Yza5
ZeYQ7rUMRV6fO969YuJ0bwrwPvw/VajqFy/spzOdmHLnw+ynt0/A1jhvXq1b6ZdYscnJFOritQtt
tj4nsh4SLjmJLlhBkyxXpppOp97t7eP8q3m4RNZxTRL8XzeBBYfNJpR+J5/rYm3PfO9iDEZ9sG1w
NcRWjZ+gb8xMvTp6rrTSftHt4diVoriO9uCtW7sFW/G5N6AvdEkYo+K1ypNbldoebY53s5xvUfiZ
w1+4zsupfV/u2ThOxzh9Na3J245l1OzcqqmPDUJwsq05usmbVkz7AtyCntTZAvGwMcf9VBDLyC4x
wy6sKTE4uxv2zSKFXBZdbjBV+8kgBxFRVXFswBwBOESOm9givglCNBmzpeaVzjGK8dDfMY3RnwlO
V7ZKgwxctYt71HfmA+miOmoUJrrCqbsqluBavIQ/MzaASzNYk55PUDHs2kLJrnTZDoRy+efaoY9b
kwGPiiKYNuVABEvexS95pADqtwQEolBjH/cAYLCSVjnUFeTa1uiKt9Jo/UvL+QUqj91t6bS4O8wp
xbGqZztOaPW7bCipBOarPzX6l0amruIDNsgt1/bNVJl3mU3g+FV4DCEInMy8f5XyeT3jZLwcf91W
abdRMBJDUnTmNm0d7VZAlAdT4gQHuPd3GexhldaT8PxX6dGUNzjw7qNfdxcJFuy6Nl1jd+h2ldtv
g6jvH8sA1moHvo0eiSd93qj7sgFRHFIOC3t4XjR0mB2tHSgpOHn5t0WJZquF/VMChwgv/pmgJgVJ
iys9NVX31MytF813ih1Wln5VLCdqXPqKAsuqNJ2zbPcWbfln8JWTofJTqUoCjcfmazbbsNBe4J/m
Jxt71tqa3TKGj9LLCbMN50diyMfKWuexWx1EFnSbJVQ+9UhXHrA8+umIEOqbMhn+k7yZx2VyzloE
SASkitfUKKY9Su9LG38J3dD/HDa9YFskM03QsjpEbpzdjbD6pIC+e9hEoJ6Zb6bsZaG6+X2J6vx6
vJwZWYZqAKB0LQ6Yzi91vqkHWYUELtjpZpvvF7csIlJ71ZbTSHQBtbWjIv8a0wQ7fwrJhAg10KJ7
t4DJwgQzOUnpgd5ONtsSOU/oNdZ9GRcPbSjd18gTn9Ame0/ya1kwXr143CeqdnTDqflSR9gKxzJP
zwOZtquiQd0ot5+WDBcgztgbp4o3fvZp90MI+b0TiBnm7nOk1PXaqx11O8RzvFpemvZLq6cXZ+yC
E7JbLJlSEBfYXoAlrZjJ7eh35Go9qthUAI7dnUxtz0tHaiERmB1482hCXQCFUidegjApVyPb3Cqs
s6eF3TGLIuKpPJXFyj71U/FD6033bDg5ajxIOlaIpPQGXj886Ll6ZkVTdxYr8ueW5Z5xTZ3q+lv6
Iq82ul7dDV1Ds4nwosn+DoCnbF+YBDGQivLn799tof1yzELsJVRNFWTQ0YM1VfPvx6zYGhiY90q0
W5o6IonV52hI0XcOwI3qzs9Pf914yNn03PtaaL13sTokHlrtsWXSpt6kWiQ+mXxOEQ2Rf0SO1Ajr
TkWTg4JTVZT63NMJZx3j7ekim9wgFMuHYuai67YTHTKREFI1mzF7XtPTWFXILgP3KZ604TA5ylWq
YqVSttTIpMDZedQDE2VOAcBg46UKSMYwFke9cNaM9A6m6ufPHYE/NBfqaQ+3rPje6NWE0tjmkBLi
EaySjTs/iFrHRbpbkL+XVk8+Se4XuWb2YDxWnkeioOhFhLwGVpzsVGNINneqiuhb6Pp3fSRXZSRJ
hLmfZ9IMZj50/f37ZP36PlmaTgKGSwtKE7ZwNOPv75OpoCktayumrxmeBiVmlCEYqTFsQVdDq7am
QDhz/Pk2qc5wHn0jeLLq4BPoAfeqc9wUwFv+MusiP1+bXepcHDgJe2egZ2/OqdPyBgBVQPPG4ARj
ZkyxJZB3DNJzMRXgpeg+pefc0+M93Ekd7uBsZ7ENvYP+D8l5pN0o+0BF0LubQHgt+aKav61yE5E3
qo01QZv0oNWtHOfUc8wKn9HuEiDJV2cVv4uTlxPLKNgEmAL+/oU0f+0r8EKyz9P0dBnaClX80gZq
UKpbXBnJdmy8h9LRzi4BegHQ415Yt38kmk9TfX5KftFyK2OH1pnhfD9p579uagI0jrHlsffOk1og
2my7KK7awLvKDAd5Y6Wcf1RWqRaz8wm0gvJESpOxrzVU35qVP8GM2NVcYpwgs8pkNOByUgSqd3Ra
NiBJZmg939qWdVJvmRofKWDVO8YRZ2M3kXuPi8zc0HhMH1mLj60XTffoSbnbaBMivt+/dtp/sze4
rstUwuaFcxxb+6X16BhdA9HTLnbLyhjRDtwF6nejQDfhAqjYaq19d+dUFDk88QcALEIbOuIUaFkV
Y+GQjVQJdcc0vF0ja9a3+I0QCZREiUhBDvlB8U7OS0oHEPTyc0qF9JdAtA5rJ8IAV/HYdfnjF9jt
3HMeiTfIIUA3uVtc1Vofn4pGOXh4U6uWvOKQBa0cwpLIlHkcM9/8m6Pfqw+1gF9W0/bHXmm3O1M3
h82idyoSktdoSNvLHqMilL9m+lcH98QOl9vABY+tIm5BrHcotDnpudMuTTR9szR3ZiVzPoXmOS3C
TVg/ltO0ryBuyxzR3hxXwwloMUMiIwV35twwHcQc1JQMw6YdsD2Pdk57uSc0Z3EmzsnHsR8/SXtr
O1UHuQLk4AhuywHPmvSUl5MiOQAqZYbVOlZqkICu6uyFxFhjXSRbrScv0gaiuJZVknxZQit90ijH
UwR6d09h2Q1j86PU0r2txYj1tZ0HCo28G/S/OTFwXl8r+yGbDTr9zEEsau2PZTwDS7SobPQfYAyC
Ho1H30L2XFVRDB7MKoRHXzlcy1Nq5XTZaVS85c+jKTccZ+sNjNiSsIQ/cX3RhB5JG5WSZkHa+Nqa
R/PwzWqaLpN2sPDYrv3MWOZtilKgvWJCuCK9MlwHbulsNvKikjdyJidTQXpRdNsl2ErQ0TkVFIWq
E6Kkt+KLUlfXnGaM1OJqLqLgEqH5ISXtevAjcZWn00Ij0dDGf74Lj+VhYUESdBPuOJN9pb3drPtw
SNdV1KfHpX9QKl8D7JU7Ob7lmDFsjIRRqpsCeJY8MB9F73YkFMWHoHCxNFPfa1ONQWj8T6Xer5sK
5Z1uGQSyMEUAC2zPa+W/9Vh9Apy4hGfk8UQnhDFud/A6TT80of+9bsfXoWcDlq2X9B19F9YI1GX3
SegHp7DVWxATGJkQZ2Iw7H431ck/mgqVdufm9V6t6P+0DpCpRjCqcYXoH35Azc+5cBV6nXOTj5Bp
pMdOJYrXCN7x1xgAN3PzSd5Dd6uuh7iFehU45aVHjtcMCuf0SN/Jj36tQYWJg9GhZ4+r115F2HQ2
0jzQhVV6dp32GBdB/sgYjefFoN9q8lEsJ+y3PU2mJ4MYj6NPw6WrYLMNCUbsOu+P8g0fGvBPRaed
5cGEmQ+Nb7f56k56/RDNlw771GYgfPzqQ2VG+pyRET/gagWPPB2dGGY6VJDntlDf5bezjIRBGWNt
33XzI4CK8qbmZfL++xXamIvzvzfpDU3TVJVOveUYrvlL8e53xmSLtjLXvEb5JrBa64DFIV3bfron
e9i7ddgSmS+TaceSQA7wv2pn1+x3XuM290oHUxA1nfotZuM5QabKn9QyyS6alxMZmOrmNa7TqxGm
pzCJjIuNWX1tdK59VbKdFKU4bnOhpHCO5QAX9vd/oKbPBem//4WWptmMIISlCtP8/69ZJYBpmXXk
r6V1NZ6kxCGBL3wMbP3WtsUfJf4oJtpFekgN1KtB2ZE8hbj1XKMxOTqiq844UcSeK/gpNAD7BFbd
kcOFSeY6zTdnVQvFctdMJ9iEsp9qRdb7EITeXrfmTDLRGR9BNhx0nAlq6veEOvvlzUODuMpL1Lap
fp9GfFVxpBGFN4cX6z1iESMtCiz+usIKCOR46ci2JSJvOJQYonWoWtNQIi5kjE/MtHEExwEU1c6/
55VhHs3K0Z4HWHCuN0dwzgYPTwEWFw4ZiXdRYd1Dq/0ztgMcD/IINBqkxLFzrCqwujcmwMO9788O
aRKkcyQP2bmqgVpc4zw/CafU1thm+2vU48ddxMBj6+2wBpN+lGvJYgMuxuApKAsFAjToK1lVhipK
cY1O6sKHqv0O5AEqos+Gc+0p/9DwNiiCZ1++vHE0p94SuvDA/q/vQGC3JwKxksMQNUCjogqgXgti
E7RxwZwSaoHaBuEL+lmpZQ6YCFg9KMDUJZwXhiCS9sTNd8FUPleFO3zqsu0QugX2ozB7R6HrP7z4
raJFwjHEq0XyLA9WNYkF/6FEWsaIf7s+dYs11WbAo+k2OMJfSqS8CfIcVli6/SkJEf6XxXrISBQ5
pY7lzyjITjN7wnWiyFXPatdfSgu2HrzreGP2Sntq2VGedWLJ1SZZ0eFJtp5vJ2B+1eJjGJp01cNJ
OE1KO7Pzhid5IyUhigb1H6bPygHCv5JA6CYNT3bh2B8RPpNt3kd7ZgOI+1Wim6IhN+7LkcZXlPDD
miYDbB5uBq6F/DMk/VT1/M8GviF+zXmeBDmsPPnNz2tXRVLWlY57icv4zU44DP5lYgpNkleNMiEM
M1g3jn82QKAbG5s03C6zONsRpJhGQX72SDhSAoHzDWB/uW1j+gatYYirvJkMGl+o1iBR0tNkvjUR
vDewQ05Zi6xF/SqdMxJ8kgj/TWm9ZyVJ63MO+O01jmpimwlJlULbSdME2tl0mwvAs8i2A+r3P9gd
37QkUq9OIeyVp2ZgG6ame7MNE9917EWrrAeTtnaHkbehbb4vviTGktVaasvHqJgu3WDQy3PSLwOj
2rUD42OneY1GfiaOXzOFrMxEt1/UjEP0iuqzv1q9+YNED+UwgaPZuQoz/EH11FVbD8o3sjs2aaik
V3gA1IF2+9Xg038Hzjg920JMK6PgEN1qNsWYlpNlqEC126ueshty8db3hv1TJqMl+vgyr+KLdjxo
taOiW9oKZZt+bHpt2PoWMY0MJp+l1GbZrhC0lbAWQVvp2cLJkBuDMmCo95PwWTPR2VMmJ3vG97eQ
BiBHmdpDhtejDZfdztKtgVlDqrjwmfyhR0P6mvh5vvW5wFZ52kxXfslPSaklZ9vqk7P8AV7YZQeR
OjlggyE+F6CinJKpe1OQF5SYPnDGYuaKmx5ygdo4O2H0TnSlcaXR9CG1ovIRb8KnAsHVmf0aAIgy
kQ7bAZiCPFecgIsywolC9OamO3eewy8C2KcROAoWJyxuoz4EO7y/ynufleZ69Mv3OsX1VIgE0xGL
4TnzcMqZoARl5RxmPI0qyNmzjXjHUsWKOM1wD5aPT/QFgJFxkAaz2ly0Fru/eUsrBj75BGbwJxPN
HH4siqm2nT4Dxu6+iX7V2sA3aqI8t41Z0o3FN4h/3um8HZX1CISGIKdcq2a8HA1f+dAxiUruxjDb
V+zQ0oYXD8GH0GisG6KwtyM1FEwQLI4rZxAXaWVTYwdOXU2qSjCnio2xveY4vA4YI59lEpPS/uue
fE5E5GgsrTQjZeZmhwUJgbZX70D+to/lKxbA/YM3a5HSKaBslnZbsFbR/2XszHrbVrYs/Fca9523
ORQnoG8/iJplWZ4zvBBO4nCeyeLw6/sjldvnxGkkDQSCFTuOLZFVu/Ze61sPTiJzANZE72Kon3Nh
/+oENO0EqHG5W3GhnRKng81QZV/12r9vEQPWvukcFRCoJlAA4uhn+m9mhwDy5o/qita4kqhk4Kq6
Sa7I1OwW46LPyAwYlcFZikePFCWc33aenK8vRGuaD+Vg0lJhGrjSjNmqNZ9VjM+BD+e7C+vj9cQy
dn1FGYgIO4kUpBxmoe4WMw5qQJJZ+lDdOTrq5KtVioN+tXIpcfZ+NuwWpZooMbetMLF/dbgkzUxm
m6UDvJj48Pvlu+vhiWRoFk2gjae+yx8oGIZzlXXnxtfF0dUd7dZOxoAVcfSyCssYAjL1QDJqyn2S
OGTvjVyQVRQQ8hEFznFZ640ehPQsGbWcEqesIBxhcd8V/fBxmfP+vlLT3+tFTEMTFlp/S5t/RX0R
ePztcGEzwAiTygaPMtPAe3uiFJ03qzFEyr0m17F6m6IHEnbFd1NkLwOjxjAur+Z3Kzb6G9MZ7gzj
oLFCPoiZqUHKwt6qkv4SW/ZwbK3py5IMUKdJv6kZJ63KwMj/sKEL81296WqOwYY+d900Q9esdw1S
U9dyVOKMrqa6U9e0Ne3j8kAE2o+PlqeCTSInfxiMBrigO1/6/TxeGO70wJiBcmBnVXfwn9jsnq6k
4sKBDQIr5xDGSnoKEGIdJjW/kD7Tn66eztnYiWMLZT1e8cXLSG6B+iCzNPUEnfvN9S8L3Sj3spLu
dmgg9NUjM3OREdruQ4htNPGcB8dsXh1nb2aYasbtVNkfFjHu799yTXuvboHBo3GoVF2X/pqtvddY
VaJ01aSLff7zsT9NM7lY02108W3qZXH5IhX0ha0wjjZrMGKDmdAf9yrRXwG4twXuyosTQetxFTTJ
/X29sGtiF1aLYHJtRp+NJYfDQaZ3A7x7ZXX+QymHdH+VIlpNjLMEu8hCi8hTMXgwQZItR4ZmP6AA
WTlLZteopeDrLV/d62OoIPs3x91fmpS+nCAxB7pntow7lp6zURNNnKUs8akxPVmDnV0WKlzTD0/k
fmRbx6h/xB1UBpSvGlXmdUSpopHd5BPzfgYHM2i3S9YcQyH0otjauUbkEwnlP11HbUoin2rM/KtS
D5L94ssQMsUkvayeeY/xE5m8gbybDOBOEgiyhLli5jZvrvtHbbXfCOUD84wJ4LyIStP5aaIZFyaP
1iFMreaZvRaioT18bLSgPZhUmddRXIFPx8pVRV+Z0hmPZZLekWqlHtBT9+iGzOZBgl9ZL6W9ZnfT
IWTSz8RSK5kIkqETSvOMN+5lkaN0fmFsl0bNdZmlVjEOkkmau1BiGy7mneaHXyI7/dBNI0C7eVoS
Gx9+f1kaxi89X9Yfbb5/BapJxhzvRFcNd9/gtJiPw6zZLVeZqc1AcrWI14vgXBGS5iqxmXIk17gW
8n4x/nJ4DDw1z1QuhCDayMZv74skizaJ/ZH9nXl1J3LqgGLaMgkezw299lm3Ijkd3ZVRzmQjtjjx
xzoZIPhfOI28VVWMY6timmR28tO19l4ax+oYkMBQEQzl1BoiCV2IbZmM8lLX5gPFtLa+frERDz/a
H7o/cfDU/F03urCARUXe9Qw4q+29rClxOd60a39g7NEQCXUdaVklgQjL3kmaldwn5nRjpNleg3t2
0BYccYy7ftbIXPJWZPfingnD9QjcZ33xsSyxQ42zjuVaBmtBZnmscfTSA+v7slerKDcUH7gLsRZj
VBjPZaylW9pQ4TpLQVorsWzukwgEeD7omyYLrJvBdW5UPJo3IBvOcR1Hj3Y+JJs0Bm82FySMuzdh
D13kLzl9rmb3NoHbeGSKPelXp2VvK/OZJyockNk4PhY91NUUB7KCLB0qKTmbtEKdmkmhxx80rDZB
W4ZnIn29UmYa9FRMOUS6J16BgHmraY25sbO2Rz8dRTRNR3fPXZIfB9tCYwR7Zg3VQL9bHsibXmVM
Vm//+qsQotnKYWvft21oXL/MiQe5FRVhXTG6mXXayLcFg+dUgtTRIR9WiSqnWwHAiWZnuBUl7CD8
6Ke6MPwn05waUmRc2tTVuFaiKXrU4MZ5ECW7g7A3i3wuhANwCKlKVgtfpW0LegPX5I9ls9fpO/8Y
ddOWTECyB7d9BeihnY0zbIkwwOvR2AypU+/dQceI1Uxi1lSJTVUn7hHXVYdkiXB0JYHkEYMudYwe
eeIIobzuEyTvkX03lKm1J5ox3lc9qnm/iN7sbBjO6ojWbyJsW8tb47hUiYQ6yW1jZ2giBvt7HpgY
COkCbxYwLVT+Zi9FfAOzIDpN4vMCtl9wLGM7vgJXcGgSht21ylpKLWOsk73OO6OZ/b0KJ/DQtT4/
ctzauzxK0eaBs6hXcdbMPHY9+KLEwzOCkIhoY2flqur4CevoWckVmiLFxNFwhr8s/+/yoJMJhrI3
2F1Xzl7myoHy8WCMHX7pqMxuEaVi1k9LIllkX32y0rBZqwHRt4FUgqOtwwEsrBApznPVYgekygAU
aetTfjLoEC3Ls01EyWLAQyZrHBAtH4uldjVztqOky7HTNZzH9aGku+8Hh1CZOzWWssOvlz7PvxGn
Hvnou8HrQuyqY3lWwrI/8sp+oatqbcsZL624I5k8puvulrm6Oundtkq5lcweELoY4nOWGdNNnuJY
5KYNj9eRRGuk1pVcQeKg+qNGgQvQECCMw8pOSvvYdhpvnAg/oCx1iPgmnhYZ79PV/zWYQDpNUF2a
SjOvaQkjhg4SrfxadofMjW2x1+AP2QvOqGlJawtJNvNGFDGeJkD9iL/omaX5JeKGSZKy3KqBDhBo
KLInHFb9jTH525zj9wvRaMNGnR4YYlXeX4qTa4tXuoBURXykvfpRa2bTaEzQI8iiB6bC46PMO4tD
dt3sAajlfxpL/tLW1Jmmuaau4jqibSTelZlpOkdO+07PEWQudGpmHoeWemHVdS7gDsf6YkPBOTnd
CBSzww9U9xBM3QJpEb1DtmGUQaop+r07RhES1/HNLJ2NZkfOpS5MCDh0PjduEofDCm1kt+9L67Ef
aa2kVtw+WX0PFw/2umluyBWTJzvKrog1LQ0Ed3cOyNRvfaa0Npc9rGYVG0VkHiEHdiuWM2dnqZPA
YjSUZMaM2S6nNr1JddP+Qz2umf/HK0UfiBEkkw/qcufd0MIytcJShLronQgkjhX+26x7DVLCsKBd
icvyAOvCvBiu/hHAOoQc9VMotQJZbGJbkDqiR0KKIRw1I5HjTtbexy75uLoKJzIP80+xI8atKewQ
/65NFnHZ3Yda+8jAPfqS5IRudqnYX2WYvrC2BHAzwMlbAolF77mmBDA7l3+MHtEwKMU9s9vS8w27
uddT19mFiStAFU3aGUxweKsr031vNdiAKmB3C/aK3Axkc6P6UGQhJsu8PuJOH++I3jPXMkNuuTw0
oSmOYK4++2Y1HrKmHDylUoGtYufYGUzaF1eLO+E8phzP15SwX3u17m/1vi7v6jKuVoH17XqIiAY8
HYbsHmruuaKqIAOw9B8LekpV3MReh6EYzOcNaUTaeirB7TMZdBLvr1lqkKgntAHQuMYcFE4bcRG4
4Dd6BuL+pLbeX1PxJOOFXg40BePRmyVi5HptRk3/oW0TSPsqY9jYsZNnB3iY49Pz9JXIPTO4zE6W
micnx42DjWubGfuOiYBvYXlwFkyuL2EAYDVqFZLFo9LY4zhXV4PCWLTNjOqR7J+E1Eur2pehk+xz
A/ds6PQjUR+Envm6T1xPR/siK/0ADjdtCEa3RYQofhdGRvm3hkXe+F5Savotv6vppSD3t4sKVc2A
KHbxg+vGjGAxQVH06u1OCZig5j3iAmE7H0NEy06NM8+hA0IBQ19heco56tvva+DFV/BzW9oyTBMr
ha25gnvnnexhrMZRjhLdna2C+ersrr2x7JzYU1Q+YgYLpXWQb2SYwWyen4Z2yeyNyeQaOMPcry5B
oDRjT62mQhiaQIwQgtLBDKwNrH821H0nCTD8abAIzbIgElYtPctlwFKMubofZoN/z2SC0ijEhVZi
dc2iA6kfnjkDhVqoUgDep2c3YWi86IKbmg3oelYeTKIG5+OK0VbDXvE3uco3Xi5vSRbrWnH0cRPY
BLW65XReFH29bZ0qc+xOEq858uLsxWeSfdu7Kduvajzr02DhXCO4JBkU54N2jCTdYZ1jVesTdlTU
M7oY1/WnCmTCqlXK0BvldNdCH/jDkra0EP7+3ti2rqmOo5vCYGinG+/eGyerMRGi5t9c2VRVx1xr
hkBK8YzVHUJalVvHht3B89uufO7TIvSQCNsfcvoFLtEgDC61Uzw/dHGrIUh+yPRJIWUxNp4NhPte
nF0dbjGqmtMVZW1bo+sFNwO68ZPqSFT4MpTAznza6908G1iOfEFtRz9Ec12gN5xlAFEpJbYyvL/c
/oOqpVxSLnL1dNT3iy2uGawLCRLuuixdwBjOaN2OxM4469gnyqZV56ypmGHI8hk/oyYPXBI5RDS9
tBJVqZNjqwH8YFB8K83b4kheDIzLR0YBalxPbeL+nO7L7++Sa4Pi/VthGOggVCEcoanzxPxvTSsj
6p1C1YW/SXpHX7mFDKEtmSGptjzYRnDJc0s/LH8fEsN7myYNgl0yRtHP1URuwP04jLCZT4bpJ/uF
pc4J6XvIOr4PgoHYChX+y9IHq0cX+ZiVoPTL0yRAeBKomxFYoQ/LdWVlkFMXAXMjPl/7lXgAUIpn
Gh6+go4k67e5VbP+u2zV7OQgqLk1AlAtbpKuyX+adqGsnRc9hG+Xlx86bczWgdm7lGDKadm7Jswh
jjnatzCWN41PpkaiGExtp1HZXe2/SPRILPko6462g+b7aIrL4iiQTIYy3bttJ7V9blnriaAVVX6T
Zj/euDStjC6VkMVQXVxX5az9lIP+WxMTiROzNK235ZNln/TX3Imlxo+HPDssnYUuG5MbacKUda12
XsETxGVlTWJkktHJUIZbwfDtlIVUjlerrpVZxAH6BTBR1NY5g+OtPzOrGoa3m3xZxe0eP0XbJO5G
a/0GeL6YvLAhy9hJdcQ9BrHfS5E9ZbRHm9LqIEF17iVr0+TcyHETYcC5hCMMsorTNWnkRb/Rin7b
NGp/DfSGJlYTzjxDx1xH7l1YgPABgaXkEqUvPZ+drHsaKhZGJBqx5acUkcjNMj9V3CBhzkTrbplL
KIGifbwe95tJZ5gwjMMmc4LqMqKjOMZVowMTx2ypDxTqy4C6Ge0HjmMpEoxBYE1MQLhFjfI1LQYP
bjzQutmKGlaaeQqTut+agfGtI/CrXam4f/5gttQXp/xPN5JjOcJmQdNVx2b5eremdTIFpVm04zb0
JWkv4H8yuA6eX0zhIQ+Njyi9rYOfTiEQAaawCtGyOaifu6V/Ahhkq5kIQ8zZ7shIYDhLgxuNqth6
1b/7WbLGNyi+wxo616Q7fJ64RFeTTE5mMccu2jmsXA3ReihtwXwAnCO45mKVMGTcXUmODYSLwiJR
bEm3geTZH6/XqjOEw35c2v8lqHYvqU2XWjCLd0WUpuvFO9AB0DlcPRxN6JDxQiNzW3TQRrOG7okf
BNqDWbYwI7RcPWmGLU4kzmzaqg1PdDqZLDiJhenKWNOiUzDhHLomau40+DJ2q8odXUw0ALOxQvTQ
ZtOkvQMv+CHBb7VdPDvqYFK/mOqTNWXySR2UmHiOyeDEYHVPVUenJVbz7jYsIswsCVZCrF1KXHa7
JYJckfir4fWI7XK3yQT/2l8KMDU3r+4whcjG49LHJJ0gOC4Mq7Kmy52VIgcZgl1Ln0bnzua2KzNR
IOGFHZHMVvPlIxzCJEWH9shGxIn6emO0HYPc2SlYp3VDl5NAb3vIbhRbSx5xgMUrZxLf3UCrGPCr
yCarriBWw/6AqlehuVbrd4zqNrE+pOvQza2zH702U1g+5Wn30NlDz9XUvzVzKINfxq035nq0Wtpr
MkBT3dUFsbcSGmc8e7kW1XhUMoq7vveWHNpV1KfOVg4uqbSzqFx1UR9cf3bTwkna+d2dpiBTFjNl
XMT5Hb65mzjSMup04CpXCViTGM4eKcpFlQ0M5rg1CJeMqQ0NLM7Lq6P1sSDbJEdyBCaUfO+C3X5h
Jgj62h6BpfmhJ6WBXkwrVozv4m8xiycK8w2xKCvcT3B62STilbQDsY/hxhyvg7N0QNjLXIawSFF+
0csyX1nnIHPBDmZBqd8suo6BMZTvkMW10AIg9dRrWY1EL8wDO4o4CU4/OiiwX6OgOy8IMbZ05UzG
ZmMR67a0idJoFDfA5c/ohWiDzjNFM6ppJ6s7MYbctbEh75g/t/TWu+LEUvrjgSFYSD67Q+ASe6m/
5SpuCDnAqlc15KfFHLL9BZPQGOG9imXkZI/RIcP0fzIBfq0ra3i4Lnti0C8IxtJjYvvGbRYW4ub3
NYH1ywBorsgMSmbXxjtkvpdUQYuvTBYOh0iuAwcSeXS1b3kdprDzpJwZoaR308VrHoY6kezPYtae
KPvr6o1ede2ThHVnWMNMGBvvpG6WR+E07obKDKeD3z1mWp7fqGZeXNp+PLjIfz2pCoII5siXLGkv
fZf6h3Aho0hozFc5aDcZu3om/l6vmnJUAVz9W92qt4kLd8PWGEnFnxjysyBWeXGjCfFB4mj1DGal
aFUHGz4OD01dODtSNL7lsVZvQr0lAr1qaVvnbbzxsQ15oBSm23QaptsI4PvihZmi6qF2Wse7Kig5
/HTn5W0g4cLfWl1d/6FS/sU9PTdITAupIsoCfAvv0QfKiFnfQFbqXd2w4DSqM7EzPkrfhm3tdcF3
Lw9R3OmnGOlp4Qa1JAPAPk5RHR1Das9VmirDxdF6xqNEU20MjWqmn8CpIfmMtthpeSlNMslSQrBu
FaeZONNicvGHM/zH5kIzNYNM6R5mVe1m8C312a2xhMUaoArARc4mchScw6ANselML/ZkdLd+Md6W
mhN+yTEeergjPrXhNK0NiEIrNDbxJgxC7cYMPjT0FO8QTsb3v7+QjV8u5PmIwYFYzHwbTby3EKRK
NWoUooSG4jibvdsMxggv1gF0LANiNZ2+6RJzS9aaRzP3xd6NlGmHt7ejKT7IlS38/DYy4y/X1ZIT
cbpySlIEUauF+Fp9IDCQkOZyacb5DNnk9Rm7TNoQz7UkATKqf02k8wLIZTyM4TTHwKNhWB6AddV3
fg14aP2HX/wXUSS/uG3BL7DQtSBf138u6tmRUBNJ0KaxVb8tv6oZ649Z4Uw3VUp4dW0Sp2uXfn8y
6yca6K2WpFvLQKNbWDgjZKJOJzn/XV0yxdPDIb3PgqrfxH2wJTm9v+micJ+HbXdxtcg62oRJoOBL
7BcZDffCB1hbBjsdlHu4Nsg1+wMP5FdriI6RYb4dbIcmsPZ+ukXEY6PnVSCJ66FfqHaWexV+BUSw
AMCrPilaqG6ECgVVWCk+SjCQG3R2yJSGsN9q5FBcICClF6BF6QVpDTInQou85RPL32ll0G2Wwwjx
amK97F8OsHnMq/UpAzWMyofBagiv1QzHdTxEwIjDSG7Yx0E3zfx6vzWZ9SzXRR/JjqJOT9eS7si2
JrJ0e51vZk3GzmdgY6R7IAh/piXR9/QkM4Wc9lorvHAsAi+abctVWWTXUcfvrxZ7vhr+Xrkyw1b5
w/lPMzBGLQLUvx0BJxd2eJMZvpeprjhS+ownhQEi+jc+whGtrgEzmFeDg5Oudebhd6kkqZJXs15j
afDnuYXcUZVw1pmfFlrV77PUwt80JxEpFsmnkyDdaXmK3aVdVWWl1Bt8RATEzq3zJSZzEPr3qKua
k5LSUbOtnPlLTyOMroV7LSL0iUjdwGDwsPjajGK3zBl7xTjVQ835prKeTVq4M3bXJiST5ocICK9b
JrnLQxK8XvcPF4GAWaR0a1rcW4tJoK+iDxqevT2cF5DpibpbaC9K8TVMIKjXplJtF8pNvsQWOblm
eVpCp2+JIe1mVgzCweq0PF0+Gpu7379bzi8SdpMOsKYaDhQ82Brv++ZWmbltCMLGc9Q2eiwzFhC9
CfML1ZZyim3tC+MSZcuklCjdDuLeVEwnEY3RfpD2x9poSyoLuzjpZcsY2xj0fdXMAdk07TCu005i
HWMQPp4W44AZtAjVnYtVOdmlrAzoESnpAIUf4snC5bhHnp6dEz2ROB4iQEZVcheOQP3An2aYz9pV
T47aZzjHX0ERB3v6JgisnHkMZqekFPvFMbXtPQ3bCOZorz/pJG17ioPysy3Ke8tPHinuuo2QbXhY
woD0wTzkhRSvfZ9/5vzYXuyspDWXZYwHgsgyPQBU8UmWheU5RVthjM+N1VzKnwrV/TImBjkfcaJs
UHQ4EAb84LYEfscokI90ZGQb3VQ7ryNf51av/LtRyPo4SVeuKTg3TA6bi5FVj79/U83383o4bNDX
wM3AObJUkGw/L9hGg/M+ngpeN32ygZA4FL6jSMmP6MUGz4a61q1KfBin1oRGI0hBDxt5MpXWfEyK
EWKZFt31Rgj2N22nNdlnWPzbHHhiyvZez7q+UCIDI74I8Oqs+gO48slxxuGyfLIJjnC44pdYTASx
hpO/DxXcH0loMCGZcd3G4KWh+jHN3hahTtfOmWdNp86093jluhYZFCJieJ135qoQ4Ujwr1Ke+sLo
IPhiExfuYH80M+2EjoUvNcDzG3ui1Z3bwqA4gzFhfM4llPwh7t4Ke3oqJ6aUv3+VrfdGXxYmzbWE
qunQddhD3ve68swE+zfJH+P9sOwi3LOTSqdAyIflQRk0ZVUTJLtfnnZxM93l+ks/HSKhho9kznHP
zQFZht+eEZfnq7yhgdqo4e3y0Lu12MGZy9YCj8hNMZC65WS2u+kDYZ2vD9Bw8BjCU2bK5t9fNwJC
X6ernR8KJe4Z9BJbrWndTaOL/mQl2JqSyIBTW8XRiqiZ+nOiVuciGk55IZpbkqJLEHm3tjplL9Z0
l405MJl8/v2gDu+mqgfKqnEiyUu3vhlglJ10MhIQq+o1PqEhu2sC5i7WVJcc4tCsE/y9DWFj34xJ
05BLj9PK7Jq91haH378pv9gTufTRmlGwqMKFVPW+wg1bf2S4FHEiLeLci+aaP58snNZLz9BVGnOH
VPxraMadN05zxJUzmwV1wNq5DDdxXZRk+TikTxISdQzqVW0nMMJs+xnEUYWA0MWTnvbK82AxckgS
x/7UAvYqYj0CFoLVBgfmtg+K8TOp98Cz0UseGqzLzE3mXkWpWSszsWxsNZxzinHorvE0OkZ4T9cc
kyYALa4urb8NBiRZvUfuUflP2G3bG31UUHrPT3GO6H+4nH/VniHwsV2as9S3MJbUd4uGm8XIOKMW
+AO9tU+m3fcrFHvFLfS2aDUSnP7S9maKzR7p1qQO/aZSwW4FQzPe1Jlq8wtGJGC3AF5ZmKq9o1Qm
bZlKO2tuLjeOsf/9O63/Uo7z8zq2xYlLdZm+vv956xjbyDRgEMtyDuVRS9dcc8/9oCu3y5Ohz6xL
PbbgHHLgVW01btTGwXG+pBy7sMy7zNgBgU7YCkL/uDw4qpEeQyTsS4/FjDJkC3K0NkqUW7DVoxiP
sK/9wZSj/7IJ86u4NPrQz5uWLd5ftK5vlDbyn8ZLE+PeDjsA/nPzypD6q5kEFycqj74/S5pLv0SI
pvbPgcaBPwY5+BWfEO6P7MuEMGLddXTS48TVDnGLo2iZECiWBiLLT/7wQ/96pxmGStFsMkyAB8eR
8udNJnaqobOczPhxlmzcwFsMNQm2yvPy0fKQj3xJrHTjSm/7m0UtttyKy4PhN2Jlw3vdjKQV3PRW
Uqxhsl1QkATnaWAmbyqhu2tRyCzTJ1rfxvHaTDKm9mExP1Z9sc4Qbp45PFw0H6doC59+lbsR+w5T
nEXbkkgrecEbgAKg7M2T5iT3Gn5WzpBs2yYx0F4/wUorODffd5begguDBTI/Gy0tu/z+0nXej+BZ
pJDTqUK3XYfNQ7w/UOWWaIVWtt614cShAnlnpSQ3HHlBw84SuEoQHxKaLThl1HB3ohl9EjH7TTul
+TGjQx3NYORk2jEXdMW17c/Jtd8XtQYt1EnRjnEq9qLKwQnDAfps0oxaEX6zDhlVvtATzrwgEcEL
4M4MLDpT1DBvyKicJ2ciNzfDHGHUR/4d+bXgrErV3emgy1jtop0pYcbIVHP3AKqwp3Z+tG3ichOM
YFGSloAUK7uXka0+NGG39xEX3vYZQi1Fp6ryH6KEGXDDWb4J3GrXDrq5DRlGt72bPY1lTtHVQlWf
hVTIhwmVsyQtq5lRCo8ODjyUNqeozlLpAHT7yheqlAFJIHPRZWCu9Fl36oMMNAsz7CTO8cXOuQw1
ZoSV5ljFhehlW/M/R1Xg3LL9OtcD83/+BMJtFjDu16IcQU+F7bun//2ENqbI/mv+N//7NT//i/8+
R19hHRbf299+1e6tuH3N3pr3X/TTd+Z///HTrV/b15+ebPI2asf77o2k7LemS9t/A33nr/z/fvI/
3pbvwov/9q9/fC26vJ2/WxAV+T9+fGrm/yJU/9uNMH//H5+cf4F//eOO4V0evf7yL95emxaYsPgn
ehQ4GhbdFQweJiJTOs18RuMz+nwMtExhzjNFZiF5AdvpX/8wxT+pcGfOCryVeT9g02qKbv6UcP+p
qjrEStcWDup2/tW/f3N+kBllfH3L/m+0Mdpr46dzLXerIzAGsDeaAnQojt+f1ztbU0RgYXL2Ir+9
QAk8JeT2kQh/qrVHjB6ZJxQDPM+4zqGE+npzRFCDbJUJmxHuNG7Frv7Wxt3aMNCv6pDpgK2ORb7y
rQEovNjK9FNMn3m4T0EJOS1UfM0zIIqp5IqQMJUnxnqcPtvaq1BufUtutZTup2y3KBDQ08Du6zA6
tq8lUYhx5660UX/NPmoMe4nKWSWUlb34WpFfFGckNxnUjONLODWMM5ubRB4a/gfCvRW6GrKr1jFG
rNbARjZunfKhrD7kaDE+Z8ETtwO+l7PuPmKRMdqTMcJDdFMvIvitdO7z5jabyYtEfAEqb3pP0+uV
Bd7ErSl+7ol5A0K8VuBpmEQHKp+BRrg46QMUKyHW49xGO2t/LPmmeneR1oMrkpWxjsrXQiMdJ976
hJ2Tv16YzbHipIpdxUd3OmNFu5BAVWjiRwPZLK65Rv2U2KQfoVmqH8qJbi68O2lkoPGPUvtuN3ui
CldlObxJlnpYAw9dYnKaOYc1uxEp80wlOgz5k7VOTITNU77J6bfHoiMbGi2M8NBXbaWpcTSymCvw
OwIV32XGB4KgVrX+CQQmJ+KDH2zH3l+D122j5qQDYNeJrBUfouwrGKFVA8uOGOaIspKj9R4Ky6VS
DhHpISanJcSvK2wPyMJIAcN+1YSRp48qeVbhBrYqrC0y4VR9AzzvrOv3GXL90hnWdrOuVYOfVT1E
MGOCJF2lYbUunHgt96Px2Lu0UlLnUPuBVzfpWYyWhxvwyFHUAyzkWI+j7XtpNq2lKc/gq8gTN1Y9
xajvP7gd9kK47A1T9tk4JNYtoWnxQaMtGjtPhHMPqCaEeSfD7n4yyJEuvRCivAoNnkyOob5xYnk3
UVrT4MHdn21wnZbs2KbAizRNnFcVpuacX+rimySfwd6Ozo0tXmL/PgQBEWzJo1LaneF8nkODnOgo
EfzW+cjoCjogBxpHulDFKL5B5I66s2tirGfps5Nw0SS9B2IaDSOBW7DV/L72CpdE2JyKIc9XES3Z
MIZFbLheXZG3Ee3rMrwzamgb4bRhrIlamejLEWp/8GrTyO/WzY4EznNLN895iSu6AyVjuBnJhcFx
Kl4wlG8q/FXWSv/kBP5tOAwe8W9cvNyv2OYGNzulWLNS/bWevhv6c5XyHce7vu43PhtyBecNk9jJ
qbOdKTyLE2VEq3AVGs0W46PnTJvc3UeGc2rKat/2/VPffjMaNlr81TL64DjVWgz4DMMEHnr9QRHZ
KkOSI9VjSIeTTn6UvwqXCUr11DWctPtVhPF7qlNPNv3nODm25ddw+mKrnFB86OuohyL3S0rE8Jg+
SIQoI6o9n0uq5PW2imefgL86xT81iFMfjdtEtY9J8Gg606zE2+Jz2CDcglXRxFyi1LHKZdTOTpw4
vAX1MS2iXZShygg8W+Vaqo8qUvYcyDGUVM5NXxrKEfQTWweu5IDxgGbIMZDPvZDEp7VrVb+PVXxj
xiWzQoIPtM3UTRsCuY6C5SKoK7IqjDMu5i1jA8RaNeA2dTUp+CepgZKoJx8oYn5WT1/wOa47rAqA
J2/qhhns0Iav0thYDEY2sYQp2aaBvmlJ1fFo3nG7tEm31SfMlfPBZdUQy7nqfciSQAFXhotKJSuJ
ctSw7Ll9dssw8qlHyICLw+BcWADOrZNDXmqRJ6QjwfB9E1OqQ66whh1Gx/pcHBXFA6zs6B/VKvoq
I6BPpuKA7hzso25GLzrGol0cKF9dGGe2GaTAjvRTY/nPmQk4JLfrfE02FedMEwmEzA6jAqAjjry0
cedTWrDOdYQcUmlWKSNjXArGOIcWga5gpk7YwJsG7AL7qUkmp5lQd7noRi03ekzYuqpIcn8YLX0Q
aX0sEEUjYANj1Yaf7IpMd6jcWA+LCHa96u5Z2jOHTATMkLlJjTvtgXdNHhhSQmz9oTuAtOaky6mG
IMe5vAPvQdk5ccZRSmtYCeSgdH3pGgP/4NQ2JGu7HdHDZdoaduT3pvI6V5QbVzXTNWBo9VAx1G0g
F/EKVmW0L0ZsJMqoR14FwRpzxK4xP7T+pwEn28rBatFxFhckzNGESnxk/PU3st1rhZDkML6bOL2v
0tEl3VD2uNBUD8pG9VWP2ntI019CEYh7BnIF7Rel2wG+hdZiYzuHafE2aOx6VcXC6MNvUyGmtI29
scNgJ+qtmYJ+7Cr7O4tbRZO7dg4OGZWs4f1DGlX2Q1ent67GYo9HHy0XgxMNlfrOaM6pmo47un4a
q7cjaTD4W3Rh3aYe3GfaSxX9UTJC4OnpI0DQcnJ4Y6WFcQOPRZs9NX2druYrgzxf6XNHExaAZ/KZ
5rW2Nivn4X84Oo8dx5Esin4RAXqzpZNPKVPpN0S6omfQu6/vw97MYICa7pJERjxz77lJ+97PGW+A
03GIgbCdZc7k3kqW/cJJgiOblwOxelP2RBCysGEyhcU9G+0XcFDo12PeD6edyOXSjkkCKS5Liy5E
LPYaW1ZyyVKLZeSYcQD2PziRh6OK7qTjy4FYV2F9n3AAtKg18vbVEKKAo6C8TYaNr90h8WXA+MO2
DJBM0CyEIUVxwhBf3TKNTF0H1FWQfFs8kJyVXKM1Mx4y5YGRhbLBZvEszOWX0ZijZ9vi12iYR4Ld
4dDiGZ1B8CFkiYMqAd7JFspnplQFfa5NV7nU70sMZ9pEI++mGtcLiWjwUVm5O4V51xOyFDMwuzu5
QUBJZLoqT50bZcxhmfIZ7mQnLAwXRskD2l1Pr6f9HHUxdgXuY/4YSdAt4OooI0ESq5wLHqSlbW0r
sw/XESijnfXM7MqGG9Wm/++1JuDTUQMCOOPTZWFm/WLkvuuQ2T0dKqJnjv3ZkLQ+7Jzp7GRivIBo
PoDwCyGgYvt3vtoBSr8+7qRWuxV952t9JkISxDLyIbqjjSoJh5BLbpo7cRmpqqAWOhnFPmvPlcZA
DX93ZsOpZ9QrEcFBPoLtk+ziAaMtwKfGUF6U/mutg0k5mcO1a1a043hKODGNycJW1lxRJRTJZ6L8
mOKkgUVyrk6yaykaCj4BoU02zL/UCukorm2n8iGvZXyIq7MjSzsp/2dmD3lfP+AR5j1Jgi53gX5A
AriNyrHH713XyaEQxzquwtG+R+DfiYfZAzdhq61/gZRC6T8fR83Yq1uEIG3kIiPecU5Fn37SoX5J
GlbkkocX4paDrV/qgXgjMp0Gr1be2vRjKein+fXGwW3XUyc1nsXvO4r4lDdPlNDW1L6JzZwP8koy
P+sGe7r5AJ7v2DEFuMHXeDZ7okJ4+uXyqDVmMIwf3dg+Jdl1XhM26nuzKIEeVHgIIBokkg/TzMUU
vY46KvvkNgxyaMLi6qbkbE0aU/ajsj4RZMbiWA10CZqifGKN9qxD/nExsNzonIJElxkzQU5gYNx8
OHXpy/DWMiPyHWO3Ss5RZjgxjssDcx28uYQewGDgxab2EeBk3UU23snF82bKibIKW4VywlFOmL4O
1Nqzvdfr/pbOwiOfieIFIHJ0SfraK9drpOLFxUkeAyJMvpPZ4nld3bbc8AzuPDcu5nSWBAdbxp1W
B8OQMKBT/dZkpxZqA3ICfqtiRhRaXmxnQfn3m3cgInMarlV3k+FvkDHg4boAdh/M3GKmNfn4ttA1
Zu0pjr/GFlnXTa4NAAlnq7iMDNChAlwse5ebb92O5AJKm8c1eRomWOLDCzQIqO5AzrPXyJS8mIqf
9FZmMDxw5fbCKIeCZYatRgD5yC8HXADmuWvzh4V8r9LCDWkTjLTQVxWEUVqArjfmaa3vmLW2LpGG
r8PouNzLfqbHHmBp8uVMb8afYolDsyS3dNLdDOtcxV5VScygn1MsHX6qHEaTAATtITZuirjVOred
dJPjJ1u/jSy4hCUfEufYTMiY0g+VOZCctqGs7RxmdjKkkWnWfaT+fseMpJ1+TZJJCDAoMbiVNAAj
/9boM0+INuX7rK0pTJuOqhfWx1phWNySTeD7yfXTmC93s34Y9fmowfsllmBfdXWQadVBthMW79Di
IJz19mUQw5stiZ02nzTpZCUZSISYuut9W44My4rj75ZXdGj9Q2IfdKLOpMw8FiRMyOqFlxHKOg7f
1idGzoM0tk/L96V6UJT1QL8jrMd0mBklsWSKP82YgoBhYB19DZnj0W2OCK9bgCUq4HPE7E0MQ2Bs
wpTuq4GV6aY8tbbgF3g32vFFBxoyWFoolqtKRNpCdrRGtkxVD4ea9iLXjm2lh4N8iRsawok6FzGI
WfqRzaoKoJH1PFP5wOkPHObqmrnXhoykv61pQPc96fjtjkzDnjuAaQWh3oVON1rNXmelwdzW917S
n6NI2aXr99wYDyod/ExkM1OFFY/EfLL4q2rKa8QpoSc9p1rHQ2T1gWLuc0YScy3583wqwVXFrKt6
IOvSz9pNAdM03mrYI4SgeZPT7Od28FEOk8axr5V6l2WY5M2iYW6aXGOt9Cp0Z7PObcvOJxHXqvyY
bAxNcU1Oau42MY6mKfsWQC6wPOCvjK1zU8EmPOCcDZWMFLZ7Y697Bt87qzuva+Qb4HJr+aWel4PU
xofFMM7qoTXbnUOWh2VhVmVF6JQSFgadZgahaCPuHAuh1HT3CgwgQ3qGwkDiluJVTuCqme1jzcWs
wUEjrd6P81fEPFCrTgv4MiLEPOPJsJ6NrgeHmpNnsqVUL/k7HplTkbTXIQ8tsBadWe9g6gcOVuda
qI/wwRWn3sEy82QlJ1DQ0j9Lm69+i5CTLtb/7GQ9JBQLmfCyXMYUOP3cBpnu7BonQ/nvpYbxMmOF
LsueapKZUBxbqNe131ktXGvgJ+5e1YKLJm5OSST9LjaYO2JfRGVjLV4fbVrIsiTL1f7ICGty2sAQ
v7P53K3vbaYdMzun/n0xo38FSbe5rnPaO5wbZJhiF9WaFKD/IJjV6idl+deMRogZ+RDRJcTG/FNn
emCTPF33rcJ10oamRSFbBKqN0BPEYaAu7SXZ4JtK6yeEPnfG/LbYsyvPLMHIREyhc7ctE4nx3V7Y
Gxkwr3n0HBwwFZyV6qoacSCP1oFMSF/Tn9JyL08AAbfHnQBwGqaemmPUkNToxwJd2auiL4+5irUB
m5kDgohSmQxfat+/2XlbCvkUy5o36v96JkdVfRXaFOLJQMR/MOdjPNGy6eqxyBe+qiRsNZZqNO7y
JWLtbVOuFojPym+5ioKiTc6SbnwoiQOmf/P3xbjYuMnmLki1J7lBJtDpD6uxNyyuTgINDDw1VkFj
GlvbaOpgVBf5X0uJnaoDG1si0MpNiXBqxItdAOwq2F3LIcSpPcmDgZy3hGpWHkrH0FGboxVN3mjN
yBMdbiLdczqkdI94UUyIOvUf5p13OFNK5hxz4exEUp9lofsZ3VjNoFxjGE6cb7TctKTlgOVw1a61
AXm2Uu9iole8aau419Kpz46i7DDPEasjP6WR7uJQQtr47STDs642njYtfl9rlIr/BlwYdeSKZPkm
TpwnIgIcnLspmcqpDM9TVe9p88I92mZvkfM9WN9J/2A5z6U6BSuM0bJSQM4dnBJvW3c2kVNI72uT
vKVMbdoVjiAYNA2HUqyJcFkROJFbXml+oxynKt5nKYy3O57bWHdtsoL4/pPMc6KzfjO7q1i3RrOH
V8F4FNeUOh5xnRY5444O8549kRbEZ1SsfF+nE58BTZHxoNDcWcO018kAIZXF1cbskhLxZQr1qIU4
sVxV8ZhM9DmHB66dOklfR4ZV7EXKQXUfVwEvDAFSXT/3hX3BROS3a+5N8V1WUTthA8zenVQP5lU9
dMMEuLU7WOlw4W1wteU3dijZdGWH35mJyybpXfcqVmClOgjQGURgePAvwmnYKq9w7R5xkjNQpiY0
G4R1j3k0hyqlSiU7P/mg+QZqaYHgejHycJXfWIcF+PV/muRfgUhF1Y60lUHfnrKW5rYbccKQ/Tye
ZhNP0PzcpX8yahVeN5fYcbp1sphgTc1jFGDRJ7/jNnecPATbyPCYUhwFkvkBex8pOTMAjlXk1NuC
iHb6msftfiEID20uR6pDQ5c9Pq1Fckirjj2RYExGD0QsLyFtHnZlMsCZc+ZXjPDenBpQsBMPKhD/
NvG49O2TSdqzTktaYkaIcTX89D2pWiyeTxLcJQdDhkQ91MoowR3CGRpP/AmOPq6lbjECWUN32FOz
doeRPz4oSITJ+oQzGtMrO0wAhoJhqdEeu2KXTnlg4CKoqXGwlUTVlVQqLHsnLT2QDXOp1Mqzh+u0
RMcuR8fOH3Z8wphHh2lew1gF6j1bOJDQDHX0y5KjT8vHfcYH7qaTAy3AEe1+tCvSsh/qJnWThCmk
/WujtV+2jPJqYgLd7PSSfNetiqr/FfNbl6z7LMHgMqrhwIQ3K6jmnHSPt7KWEaPzlg6SGrT9QLn4
sfIst8tP3jqBWWP9V79ipePdAOZllnur2atAubmrCQUvdxpi7L55w7qJ84gSCmMBX8NcX6ZVZgjX
eNUEoKPysrS/zNk1Xb6sdPQawqm3oa+jcFzY2/IN2HVUUn3ndO3HSl9DlFeKcZnY48bLcSLvUCLZ
GOXOnLuZOfki3jvFtTeJNVaYBAuiYZtgqthjgzJdvHTk6e/PJSVGI07wJtUC8a3gCrav8tJwch5t
Kum6j/a1/lp118jo9yqE0574YuOzHh2v4O8mYzOTGDHFLfuR0VXKC0k88mgEMVZGWqeh+NHT1xXp
uKVNe7DWXoLJYuyGD815jNHzkIYX0MpQzOwIt3CzsXVV6DnpIZcfGlEHLHRWednP6ARBfkJerBBW
SofyssCY0sh7Wcz7iNeb8SymYG6bUyN9Kq1AKBEqNSAmKvHsp8WVk2fxr9b/Fc5zRxs1lE/1BNpf
AXh7X9vvyRl2U04hpGiBzlgNKsZent9NB311n+6b9ERinBxjqO7EIddikOxw6CXpvERoRztEDart
GbXfcfb0FpMa+95PGBHbROXcS3nusLithsdcPDEumlK4mTBPxfqn4PbX9AVuwJfVHtAJE5kyMxxz
JwOUsjqis4peejESv1kHo9J/CmrRbdwr6WHJ9HNd7wbnFnYpNjw/Fce4hupdUhkDyEg5SXU182L7
8V3FyO8piViZ0hyIRFCIRUmou2Iz3WFh9oDRO8kXHJWLuTDACcwyD1UFxY6xejZB6OyA7DkAqe7W
ZMGWK1j97NfIlgBX3amXLnXzPFPJgJgAQZzy/XxKxLMUA1kDdchgaKFEHZdbp027SCbeBBAkIxXu
jOZtNLbOneguZSbdoL4sqOhLh+1NeQUW9mKxBo+2vKw1dvH27hkwDo6nO/XRyMm/tiU3UT6SZKZO
u6PztUF6kpSGYbNF/xD5RfVYK7eqftbnb/BFh86umZksPuRuNnmm18anSifZrv9XY2DYQnsZ8pzZ
fbqQUqOp5EckWz5GLYQxQlne1/FtsXzD2ivv0fBjle4GbjANAqrjFyH0e/G+tteOM2uWVXfVx5d8
i3GX5Vtdjx6iY8a9BNvob2ZvBS0hUutgP8Xr11Tycgkbd293Hplg5lLht0qPtY5VpMw3DgkWOAXS
XajQqXDtpf2Y5fW1SJiOmdzpxgKxGgIEw6DYcRhsE8A7+FHLIcdVW6vS3p4M8jS/V9pFPXtdpquj
+oti+otaHhtFBBEcYKd503DlDmZBKo7kWQnxq9p4Blbt9mN3LwzlRJV+tBuFCRUGbZQnvlqQZJ+B
SLLCKk8PvXGWegDH8etIzW9wLurRW0tLMMztLkd1zbSRbx+3zhAHs1Ux55aeDVrvTDou2RhUs+PT
VfpVmb3obOIEwNfB0mEHTF6vTrsKEFP+bNci6BxGdVMXxhE42xRZP5Rbt7Wfk8qAkqLvUPedFMbe
igPixnzXQSfacbKfLPsyKfnZMB9XPJOzYHxJ8ye3UZjEkl/Zz6YTBZn9UTRvQ2a+LO38M5Tknz1U
iu5pA74o86QJlcAD6qjxWPentbQYU1deob5Y6ZYE++KcQPdch6QO1ea24RsW8zQ2k5vIrLeju1Cv
qZIQ6aO9RMRQbVIU3koKOobB47/c6q4dxL2ENPpsHN8i/u1GZz5OG6qLPZg89IdF0fyRXJ66+e26
LGjt7tTS+6ztlm4FMiA9W1V2SnTWydvxf824Txpj9pjxe85CWkR0MAxkv1niqXhi9Ia3a9wx3Dzw
O+ByHDXC2Wxid5jmx8oHF+F+/OEkMLunmPjjdZeO19l5TvV7EipcuMr4y00skdCUvlqt7rd2uDZv
WfFoZ7cFhHB/K4V6asgCfKr7fZwceifsXhT9kI8XNdrn0g7ETOfkXoOR1mb+YX41xfqTl0o4S1R2
iR52quYpPeFcI96lxEz9ZWAWXpU7qTa43/9wdBzNtNkrogvRFr9lzYwOs/LZ3DHStR4n+9Yz4CjN
+4qOBTHLLm7CifO9X7NLtekI6uUpRUCA1evLWSCNNSLs2cnopepbihKMksr88WFVzWBbfIg1D+ep
wvPH/TfWh5xig73hUWbh0HDDAmSG5FPw29wrHoyYMCg9BqnGUpcLvmrnHcEZvjkD+Z+B0UYf0vrP
RCGHl4mbkfBhNXkvR3ySEDhEw1IUmxy1FUm457SNmbjNwSRYOc4DQ73bbEtfsXWXnOpJVx+JQNZR
8+SsuDvB5NOE52C+2R2Tg6IjXBcXifpkDZKfL8vOsL5BFhOexP2u+F30J5NibWHiy6DxicaLlU+8
rPiEv9RpvHAW6CyT65XOLX/os2tFI6ByRlk8eGskwFcqntXBUrdoY+vps86/THKfkwKXZ81Z7/R+
XOBr+e7VhCYYhEP8QWQL045Nj6Hyqzym9otQgGUiDwjGVWKzVZADzburnkCiRuKaCgoWKFVF/yDK
b2F8VBjIUYL+SUTBVWV0c2LydadvQzo6g+En6mtC6HEvoh3OX37Hv8l5SFbljeobeUnndVL6aw1F
YI/NPmNJK2WMNGe23wCrO733lYRyQtrJXOjsU70sMV8rkL3lv0rHRRmR9Fi+59pyzRTFXbgldZws
U4Hyq+zozZ8E3qFIxgncHdoZLG6JdLiQAoxN3qr/2HX3YE/OjvCfZ2EsR1t3Do5m7eXhbI8vSxYz
OmCWQm03OW9m+c+o+A6ONmj/jBlwV4RRtXoGtyv+rR7wrcODB/zCT6m1UasEeiI9o8TgBOCI5Geh
nZtq1zCHixhoai3FH4BhTcWDVYuFcz3b41/31WE+kHwJwHrcD1Jy7wSJr9Nt7KUfFcFzAxmbODqm
mf2ur4vjCk1KkZn2sWjtyzaI7UAn91qqiuexzf6sBBTdpv9fytBY/4oRx/dHZmF9IidT7oAu1H8q
xltsW669SbX1+SqlLaXUK2BV+NNeXERujeiiahoCxqO3RX2ULD1MFUwSbXeCCMhKhk8Bse95axhY
yX/0Jt9dvuwtgvh4vkaGXrirET6Kf5RR+1KtXwg+D+HNRE/DwCgv0uuD4ZA03QM9T3ctxKjMPnYz
IW1195ITAWIhPsiGN+KIdrmQ/iyJVDfbuYuaJZOcebaiX9NIvgoEg5QbepT1lA6b/3rT442BvJRn
Bu8n4tqhpy4H/I2HOCm8eCPAMBMQNSzZYSd304OwhsOUXLVfwdB3kosvi5UHX4spHuSWClxV7lo8
nFAEnJuh/UcyRxEjvFjN3ZZmknRrWBvTLraTE9G/PUviOKkvyXhSOc5iKXZrON/zzF7SIGZPQxsb
5yexYOlt1TASNiQAxSf0GP0Irop0sFylYxtbrpInOKWUtr8D0/9BYO+fMGQfppzfJ3taWy6YomKS
1zwS53dYNEby03ekd+w2FeSD+Su7hScnR/S+VLB+WxImEFqVwxN6kaBVy51MKaFpvS8ZEPwYUksq
zIEVugCXFhj3Zws7n8hR60gysQfcARHZyK1yqNEOsZ0k5w6WPHjytL71Snu2LHRZhDINI0E1+Yc9
dQzxSeW1obHxzya+EVBfvVBNm1EQE/FjFiJAS/44DkNoqfNNQrkR3cCtuER5IAqbx3ueOB8tUtqa
O72ZXpRCZ+6GPmuYgjT+TfCGdzz8QpHxiqlBQ8gKe8VK0qGO9p9zKSFAeWkpNlNU7HAbOAIGyHls
maPAZDu3Ln/z+jtIEurL3kfCG64VYh9Vb10QxX96ss29+2OldoeOkkxKTpQlU9u9Vtubl1DUdQOE
/n828qVKgPhdVl+gPKrwVZpY4gTiIAw93jqqr4j8fC0iqYJUV5Zw1k0ZR79aqEF3E60JAb6ffS72
Sab4Zs+qNdvV3bQH0s9W78OGAiNahtFxLO3HSvIGEc7MLEoqARYlmMVR7aFjanZL9whn8JIvsx/x
ves6e1+a645pC1KLyLQQIJVBTVZVpDR7aVvCxdIrh6Yv8pupbHvnKczbBwjeJOM5TIyjE1/IgxLx
cC9+nktuQWhsHO07hdD3yTqpaRwYarxXHPRdHXA7RvTMQ3AfoXjr61DHGV/CCmyFeazVipTJ2G+/
bR7IAWXgtipi0o4sSLxX4lWa1CvR4lzujBXS6bFOi2BCv4U76amiN49yJs10hpXZ+uKxaWP2oRhT
2/UgGRLfe33PhsXrRMUA4UPXP9KVQtSiFQHdO/FIralXqSeWDK8Qsf2WYCwE/iS+u3jqn+u+OrZG
9KPqvMVirvcpPhgp1z7UjlJJq8xdxwymlOUAWT5m+3zXAECaF6qiqmSate7lVHZVaiV3guXSZapP
oiAmCLpw5hdbFlKND60lYCG1F1ebtYMUM8yxk5C0evgjVW9TiefMEKLfNBrCkqYMNMyLVDheQ9Il
7al/axzS4EjAsfuVVLrfHAEbdkP8Itp7lB1G9luL/qZLf/AnXmcUjE71bisLYTJsuptfiLEaPjQl
ufbcn9EC3hbhe6s+Y/XZL7XGPD99rAEKWAPxugQDmR5wnkMD2onYH1dFR9eTEDRqnplkBz0v/RZt
nB7fNeNzrQ6lPIbNwH+XI8q879q5q5m0rwHQRVXCZv9hlZ/i+kmdv6aKoZAeZNixBz3zF75ZbOp7
OB+P4DX+rJJBCjcDpWw/85JUXwSN0uUbd7gbp0QyXMpHHD9SgF90t9hEi7JU14zsvIwdIMDpQykJ
xJ0INpNA8hjmXmJRolAJWs6ODGFMP7QDCEU4zOq1f5wHahcQ+NgbDCY9yhmXqutMMR4j2/mbrOSj
ZbQusDOgkBguLYffsIz0CfPnCiG86b5FSeZwB1OcBXWutQ8cqIZxlyUgVp2ieuvcbxzQ6B3gkpfw
apYPiEN5GuLRhZ10G9bm3ghS22bN66B5Jp182uSMdu1OkCtG+WdkXtvWx3Utvrp5zdw60nvYY9u8
u+WmCQFSeEIpz2OuloG0Gvobw92baQzpKU/keLeONK/mLL9Ojv4Lre1M3vTH2MXizY7JcV2t18pp
UKtLRrOXE1iVZd+yvTaXXdQuzEYrHFEIqeInQ3Ks2FUpfHmJqRFc0Ur1XZ7YjMKB16zJq5CDjlpv
fA6TDjxXL8eLwo9drl3rF+aAe4tdMVOF4qOyi9AS2c0ZhzREqs6anmNurXEckfQKgoy11A6hRlFw
GkTAkmY4erRY/a89SBFFo+08RSnSJMdBxEqQeNiU+rfI5eSYDVjTiVEjsDK1/nENm3tDiVFuJHQ+
UK8seZutVtBY1rWNd3lRvyW8v3nHHNBY5EBFiuBkGjYwjARJHsjKeuyjV+msJIz/9F9HfeidhYX1
e1w8zgLvGYqlTX6h5vXBjBbyipkkszsttwodDQ//QJSQuifDSuO+dOK9asG/jmVP0knmUFW0Z9mh
i95ISQ7JcDnI1LM1kW8yTwyTPzb5bOO1kxIv92icohMOouJZtxGlqJP8WqY0i+XronPZtFn20Mx9
7esZ+6re+hl7jjBz1qc38M9VwGILqInp+JNUIWtJbpNa0xsSkDlvJ4Loj9Bk97kDSHAEXsRCE9CQ
lGQ5wmGWvWJiySVymCEZMTZRznpn1gABx/B+UU0wfkSDqlFeslM3izaMtTsgF7dRBuSNzMZnlI8q
qiQFnmrWHpVm/s4YSO0n0TJPm8cZJ0suPSt4EYVSuWtaW+wxcplmr9ICw4SSjnahTqrnGeXLEj+k
rG61OAGR/LMycyszmX0/amfsVQr3n8N8DahQYDfokefLVlgxLPR05ejAPIGJ7LYjW8Ep9SMKIYtz
QSP/V+hyYBncZNAdGcayHfeV8V9BH9ridhv1Fy3uYXRzM+N0W586Zl1O/N2gc7D5tTLjSyoh2LDm
KQT6CNm3dT9PbKqCX3B5CGaoDWPMngP/79h2NzG7yAGZS/O+w09sfJZVHwoxHCLjB+IUxwm6HOdF
yVDYm+5sQKTQ4XPFXPw1c/Y9CRv087tsChl9enOzg9gRKhrNd1r7xcScjD2fxMDc1t8r4yvT2T31
D1ywbf1c1m82Q6MRz8ymY13FUUQ4g61Hkcx4Xtn12FjDsY8bqF3SkUYSf3yz11Q+jtydU+vMuV2z
tCu1jJjSz0lemDS+CYa2Wi4zhES+Ej2bcsvGhnQeRrtcjp3J1AAGxAzVvNILt+Rb69iepxV+7H+0
EBLFQbpwuk+IDhQyjK4W14Vm5Yc2YaO/utvoueqONTIcAtOg1U5ecWfitNAD92c5BejgG9HVZFYv
57Co+ghMzW6i07eMz1F5qq3OnTPDTZbQZLUt1iCBZthEAEOyAzGDAUW859j1ruwcT+J21Bk9J7+M
Rb2yP6N34MBvPWazefqbZIIh3YDwhU3yJ+RI3xDXqHnYFkgSCw7kx03zJUqMB2wvSPat5SLQhs5T
pJG9F3IE8glnvhp1OEdMTk1Yxda7wwh3SN9rvprZ4M/wqwjEz6IJhzEliZdpJ3NMUrwG+21lKG0o
D3WXnYQGGn9Mt1gMVnvvWXdoytzrI9BhLCO2puQUj39qdKtvEXvbkctuUi+zTB3JCmkBJIqlwjiR
aev29Oj1+iT1aLeTAo/syYqesXK6Fud9laOTK55LIu1zWvSEtLwp0NuftUFGr96a5LdJjx0iJ3RG
+XRZnL8Igo0S1y6cHLZJgc0Nq02Gy56CTLcPa9mbiCcrhMZ/TkdAy6Zx4yVu6cwlow9N559ZcLqQ
3Z3PhgdJTk5oDCd8ZXwKWvimOmZ65yr6izzvADl6Q9LBqg6S6JRmL1U/k6rcuGROpfU/lKBuZdM2
7QV+NG4lBlGKWbtRMXuAKNjaCkZuSbRbDRTKunSYOUoG+VFqAkzcCMeuWPncDnAOwrT2XYnN01T8
xFSzQ2+7kXidp5MMl27ZyWkXbI/OypadfGNXbqBI1F8zThCIcfM2jjs6TDYBh7no+5YqLNX3Nv/H
ReuqxhjGnJZaKmhPeBqyzi0bSjvFq8uDlj+v5l837uPi00Dw2fzC/PKFQ3Toj1nqvhS9aDVCEqNp
5b01grKx1moJGRd06VzfbPFkLTJO5o6upG3Gn2WqQX6qinmAmF4cLBuUh2BX21gVzRadUGhERYI1
JpPgyaKzkXrxmLPoY8jyh+f4w1wlJMxLOrCWMKK7Y1wnmiRLSfVX+K1+PTFrV5t49qZm+U2M0n7t
RjqpKG7e24E1ZSoEC4GBOKaJrbmwmSBb5W6eoYGPmfEy9J9qlVlBVailP82MpmzpsTGr+EkvfpwI
kI86c1RJeo9TyVQtKsfxX1kvb2bB7Yk8jF/wEaMXX6d576IWGu9ghngRPxQWq99lkwi3pFPQWWfR
WNbM3AYOfCmRlSBRAb4QBjBMqGausE2uy/Ai89rr/EU0XMZW9KikvAzIJxz+PawrGNyqbKRtLFHy
95zL+wpIcH4enAW5Jwsm+5+90TZui8ifF0xEZrUeWwh3PTNN0iHW6V9v7Vsi2aWzXfzqUvaY8vWi
ibYo5l/zCamrifFpCAaNQRxSGoLgfWvoXVN/6hCSxNiUkqJBb3yp5ldn1B8c51PCtyON/y8Wt8tR
KybmyDpBitO51fk0SXnMZ+Qn6Linm5DHyldpZPtU/iha9WEt2Z/3LT3zGjmeYTQ10ljBMd+hf+tM
D3yTW0i28su4dacbAyTH0cuiZL01aQegnJKntLCJZmaZhDFs6lMxk/vCzf/WS35XNNPVGLQNBMeP
A59/D57CgenANRzJZ+JhH9IttRAdEZefMrGxys17QfKwbDWGLyQY4GpdzweIqh76b/oVtcENuk4Z
5hrZuhVShuuSI3DhcOZdUFyVWSMUxcUrpm7GJR2/QrwVF3Vok2DMbXKY1uJsa6CAVlbjT5H+wALr
CYS8hS+um3xtU2ytMMKpiwDlS715bUtm5SXWXi9NTXSFR6VSZ3+aEmJQqWa7eakvxYr8HHn0Pmny
b0dFoEBBrOyo6Q6O1a38Uj65Bs8JWmE7v7ZxSfo8XVmQSdAm5vJTWUCndtn3Ysgz41cY/p2x7rq8
YZ2dF3+McDY9DrJMXlsWKvyF+DYw+SivBBtMPEM3PlxKtWfPDPwBY0Tc722LeMYcEPClkjiWrD3d
hq+TppvEJC1TdlFisZoh/IZt5b4m4NRNm8T2nNaqPOIwYcpmRFFVI1DjlnHy5vyS+nrrTqgUY3mG
DZ9vnMM8QYGRFHeMGHv0EtQRCD/XBmmCKLn6gf18wB474Aw8xjo3X5yMt2U2tbNlFnyRdSDFmbMf
qhIdfQ6+kMlGZaGRXmM209x9SorcYd6SVMYoPf3/v/VG1hlH5PdlztkObv+RF1JHt/4fV2e2FDfQ
JtEnUkSptN/2vkE3u+FGAdjWXtpK69PPEZ6Jf2ZuOgAbG7pbpar8Mk8uH/588echd7zpBCAQ1M7P
hz9f1LXBKMXqrwHdbicOH4Oz/vlwwm6jVpFJhNEt04YMfMROpmSm2QolTt3yMHrh/O/h52v/+fTn
T//f137+VOvhf39bpeb45Den0uItuHaX7qGpDzGzmG2abgwDXcOz9C2gzWXfJ2z4VhXE5TM48PS/
PxSFh7c7EI0++nW4pq+4OuM8LM///sBkeRWkFfx8OhnVQDYO7st0+vfQpyE1PT3eYElMp5lcb6kc
8Nh3/c9H/z5NnOpo4cij4aMAx/Y/D5ZlZmvpRwZnSxtGJ5YrhFnnzERt3mONDtWkz9Kgm/HngR5L
cpnLw//7Wlgb+dEoerT01ONWq73zz0ec45GhsglNAj3D5lyzmrSy5I4tQrlv0u6dXlkTLnqs9aUj
W473MVS7UlbpAQH0FneOffbHLGnYviYQFjKAIEZq/Z/P4zGaz/Hbf/7Cz3f9/NVOcZWEpqu2cCWM
Cxrufz90c9Wc/4ClXFl0XZ5/HobA4iT0n88tngPmox3CgU1+YT+G4lPLRp4dRxGr8b0aQ2vuPM29
/wakCD8D5xJpPxiqMO/DGP3DSJv73vKAjabtg23p5MTY9kOSC8IlhkMdY4u/HzQHEKcZ87toILTa
yeA00+V49sjobIcRRxb1nfHFTeUnBh1n19qiXRGwQGhFwTz/PBDwBNrQG1gfOvrgxoSqk7VBzbjs
VKC3xjr0Guscze1XlkUadzRmGbwSbUizcRVFL1Fo1wzhMmiODLgQrNjH/7DBGirsYhTGVZqQ8RNV
f246jDG1IR7n3hWHwpuPhRqwFbRjeXQ99mgBRtPKnUgiZ8hxZtzuSmXtHZf6uFzUzXaMco/RcXdN
Q7s8JsOzG8P5ifB7q55ThYSWsZeSExte8/DoBQlG39TY98yXt9Rd7kxj3JQWDmubbmc8HJyttCGv
UUa6TwgxrObYiE+SUy+YYIYL/qR3uhbLLCN5hN2wwMN1filBQG2wJ97Ku9nTBpv2Id4mDip9YuJp
hL+7bmqqAgDa/PzXVCgSflg4D6oiizAk87OaiA1OIZMpaArPrkGcBWvKz1+camR0k8PmUUncLqCx
6UXN0Vr7AEVnIpREVba17eukZshX6t1oh5hdmiBd0zAbP9CYsuzmi/dGpN0WhBgohIItaGoZ7qGg
B+qmDDanXj0Xe/I/8y3wdETKtkei1/M73ODhwSUJuQB2M9lOB7lUCM7p3zKPsFWbZnYrK3HXz5X1
xmsht2VReet4ZjQJPiLas6XtQDlRxdLn2XNWji1WzsVrGkZ/lZiopMYqHBZHxCH0/4z+4dSaDAzY
46tTNNnuh/OakI/xKtXcIp090ibtPwLcXVWJ4TFL6LxHLa1+LxGOKp7seJTugx3ULpgSr+JsaBW7
/3ytThdVWjo4qbqxu3atwAgp9K2fmd+Tey/3KdLI7eehLeIaC0L2KC0xkznz4qs7y0sol9RoyYm1
VTxN1GuJffFDGUqsbGdSeb5KoA2fC9OIzkjkxb602pFhPIqNx41Qx5e8cqMLO2xh3fU0yDCYToLl
lIqkJqdoD+KxusM5U93VEbuIsqqCLbwdVBU22rtWj5IOmaK8/0FTSQCke3eR1NqmLu/CsMbN63UY
YhziKxFi+abquvHChh8Yf5rf6eXd+FMdPwMN4z3hLwRmsPtrt4u+rKUa4IcBT2ySIOoomc8q467X
ZnsxCIaPdicu/zCkshOMCTukGf/O5ZZyzk0KgWKTqWmI2e/QYlEPCBQ+ZLC01lVjkstd/q26AHjt
2PZN1z2SkbKbB2lo76Yc0kmG2AydLY7/ynE4OzFJ9bhcXpzWx5TahkR42AC6aefd/vHtvPAtx4jO
ZIpxD/+H8HWyhspinJM6JSrU+RIldY7u0i4xsRUz5q3T+xFo1blvH9smRycqAv8+Ivl6Ftprz9lI
AQKR2pAuTdHf52Xd349m9OBG5Ll5qe1NMdF5YWW1v5XsCDe+2ZsbA+fOwQfHTkTRfYis4LXSU8C9
j2PdD6ynHYZ+a/tH0bM240UfjsxIHq2OoCllGHdloOVhHIaGFvE0x180PfdY8S+5g/iRdtY2nov5
k66G50ESAg9TUZ+NpEifg4aADZIJL3v2wl6p2IbsIo5SZP3GtHCi1DDrKgaoN8UI1Yue/SCRC+y0
IZJaOPuuxj33s0iFDqJ5UaVYGWL56NatfdA+ZEEYJfAhdbY0rTb0/tUFr3Y30vvn2El2zIW3DU2c
Qw7I4r3909/Xt7y5fDCCyMHMwIAz26cMQ4KZJv/eXx4pHkMO3QnlEQfmMMZ32ljaR0q+JcEH+IOu
HuZUXC0H26bqn0TIDFhohv5u7V3reDLgUPOGCjLkMKrexo1DI+aB7flx6Ck05vbVbuvKc38leOkX
41R1aFm4ro1pGnvlg3wbBxMiZhxHV/cpKk3jGrFY7cxkUGuzqvl0+RrofWybkuhDQHnCynS5fYKX
8+718hA7NA3GySz+XdFTb9/5pZyPusNET+nhzwU3D4wx04J/1u81QRCjvVQGG7uoD2IsBAFSjx3L
9mrCUz00vDlXDMLIA4n+NUwzeeUAI68ACtgNqALJonb3bm4n9zrUCf7SJP33UasdlFyIpxay/zb6
KYh0aImEWZS9WVNLGY4nrY3v0HGQgQqI4kauRy1IAfaE1Mex//XT1TIkmNl8VLTMAglCeiZZJizZ
/aj7ehNV/t6CUo7g6ow3Pfl/29hL965PkyooC0quwt1UTX/gUUcbs7V2EPu9tUuh/CaZ6RspqEnc
CiPZ1XiRD4zAbhZjTlyEgnR7WOCijkIGoAMR+7EkLEUR5lL0gUTpdr/Satd7Kv4rZI3Dp0qsl77w
uaGg6E7k4Bwdpgfy2ikVxZiV28whrMWtP2gxJITYc/ee3e+mYriOkh4t1R4x77LRmZwbkajHuqPZ
Jw7XgynNnRSc+iodPM5J9JzDdBj3A1bpUxJ+2E4RPDmmixWpydN1WW+DBJ9mZzV4GgtYXS5FZPFE
Bk3ZCQXger7OTbPrMytDLKuyVd47D0VZHWZfcfLDuzXYB+WA/1HxVO4A6O2h6XPAGI23YtQQ4nIY
3YuZpPYJ6kB6X7lDeFU80561mEX6CwWIcpOkdgnjwr/a1YJE9BN9GvqJAN11sjLucLU4FmPGOtzc
EIMBm2hy6MAFaDtnSkZtOs3dbDOyb/Az0Znys2RNBxmjsuIV6AUiXE7/c/To+krgDaY1KGuiT5nm
NO7W+AhcFZ6DXsqD4S+3nfmrj4D1CxRJYcz1pbOGNzPCfVaZ851ZDx++x2lLt5rFyMa/7nf4bkVV
rVJt15QsMxq0sdxmI+G31HEeVeIGjJigZxeedye4arZm4srTVNreMlFCbMguQeA/GTLaBOP8RyZI
72gNmL1iGi5So0x2Rv42uZBKMCs0ayGoeo4m6ywIH7SskQ9WOdy3NgzAyDbvIxU0r0PeY90Abb6d
qofAh1fJeudcI42cN6sSFR7n2CnHaMrdWuNNK/pVmAAHcBO5a6ECoDPGx9huuh1jjsVN68bQp4P3
WIJtmbLmEjhxfQ/Nnq03Pmhldggu1Hz7UfPQpLnxLtpkL339RDnbtWqaekP9+ckg9EcSW84bWHn8
uEMKyX5uDqTLjWMnhpMCprrRBViJwZmfx3xQTx5Zxgu7ttcO6vrP9u9n0xeaOjvRsPPlWxX2k8Fl
A1tSe+lwrlE1bTFL0EB4Yb6fzCnBLYAn3Uk6HKkltz0/ZYBVlHcjtkHGVHqdimkr3b7bMW4F1pd/
CV2/ujHggRDAl+KAuh37hzBt+5sfWNtEAtXv8nHi9QkI1XAK7YUL72WaPkUcwlcR4xcWAXL/LiD/
vgobmgDrRawmnVYBGBr4ufHVduzgidj4tmMd2unbnBoN0qh45Anv0PWZVtnB4G9bXtjGTvGFEyPc
26335ZW2cxbj79l3sGBNJ23Jak9w+92kZm6TlZVzJzqHODqU2HR418qINqJOMZhNcj+NJc+3tAnG
Ds0fAxbDZkqNZO23mB7jh5mqpFWCE5W8CPy7HNEKDE//NHqg0YwOaTntbgSF5So3i1/xJP+atkdl
RlpZm0IibhUC4z0Nk1aocObPzOY63MU+K+4m0CY+ct5+ZyggFiNmbaVvLYeIrU7reqNQ3n8H0021
+Xcp80PnkedSJi+qUTjpunAAwTfp0iJWNMYaC/lOyEZsZr+iKxwxMYZH5I61WjpsPqQ35Ts7fQ8Y
qu6HrsUS0NV3AXWai0CMB6Hj8N8az1U2MKRL81+d073GZUS/J2qt7cindjaZL7db1FJR5vqXaOQf
k0r7iybsHUhug4KNJ1yR3F85Vb53aqs7T4ATOhM0CI09cZYD562dndOndIjjTtGeepg79R47DNF7
B0PhEDG49tHkyVGyAELfWCdZcgJ5/CjZljYlEF4j3Ku0tlfCBDMQRH+srPiVTIAoYD9DopmKQ9zZ
0bYKoPJMfvTXHuS4hhHOjckw/1DoiMw8jJ+mZ7yoAQ5dqZjXTOxkXBlfrAaIUzDYIGTJOMdl+dtu
f9nuMGItr79qijbxZHAHN8zmYwrZ6pitu3W7ElcYvqLKYkfc9wJ3BiIY7RRrV/oXzYi4nGK1xeJN
Fpmuw9Hs71UBcqlelc+Gywm9E8xfVPuLAw9RnYn7p2c9gtgINw+OSj+bvCbpG+Uo/CzwoTv8iuIl
dNh5f6JytPZRjtKUkj4TnCLhgZiPZvKdRe6z9ty93c+vU8ZQqW4LC2WBIaFZM0yxKSOljU1DvztR
PPhi0L1HEjplB1N+Ol2MM7/E9jb6znWJFpmh3Dn2KFYqbB5S6SDVpRBwk5bFxUdlDRZ0RKumhbMv
QLETpKcXgZ8rsY9eRdzGz3EfjLH1as8IY64zbjL3u8kK7xQsY9+5Yi7Lcd8HZpCLZmu3NYTfqdxC
w9iXKjqH47hpsnADuRnysIWTEOAMbW+c7hgAO5WV79hTMWd2kXO9iRieJKO/VKwm7VBvMI8+paN3
jjAO9v4MFSHUaG99cEF1Jtg7iV1mTC9VTUie+gjuNwP/oe/O8B6mFFsK55Y8bL7txc0pP7XZF4Qa
vY+MzmTPU1tnrD10WsSMih+tCJNfY6+fJ26dgF/cgx+Lekux275k2XILzkUk8oHXJCtbFbfM9e5K
LLGKQ79IqReA+OOXvNap4tQGMvp33nCRdF5FdENcalIA4DnyUwJXj3modwjNR7g0Aqohd7QWFxXU
ZbNST0Oz0DHVujM9cTDj31E8fheoTis7wdrO6XOtFJZzljk8rGb9GdDWsjKr/GEuppMSYp8qlTwn
eEYHDmE8k/U6UUO+tsKCuwt3JVA9/asGk3eMUZe4jBnOigIPB2yxeDtN4E7Ap5zRvqx1VqebMctf
bNVQfpx/CPE46OqpUgpMgtXYa78D9ynd5YnBmdhM06kvWX9Cug5EHfc7GqtLpgTNg53G734WiJXD
TWrVtop+vKHYFsnnRB381rKAszjT+CASEgsy7HE3A1pjP9rsYYcf2FWhA3P/blpR7/TIk1R79l6M
eisEnCUjIN3nZU90SRJbKvRedH3GyTXIaT21iQK6j1WFe8RP2z9JSOnwkiYkMoZHsUIrTImbOpbp
YpN7GLgEQtWQzcjq7zyd3F1jd9AhwiemLGTD6KxAF990HZOUeqjvkJweUiIPh2Z5/npvKcUcOYjG
QXoSAXFW032OfeeSacpxOWr8rcEyb1yzh5mivilvwDhiezXNb1zxwrLfpNSUXwJNheggf3c6v2Gd
0wiLsO2mOLrPLIS9ck6vViWKdRw5O1Cxb/yQMxPC9Fc+xYA8Azw3kz3fAfZDL/NNVEMugP1cmRuv
IcBK6vfsBcxBYXMNTYL7k74N4AfuhlP0ulp2eEB8ahwssKcSczLXHdiIyYXsZdnsHUoPH05JtdvK
w5JQGSCP7QGvZ0b2FIrIWx9U45bRAW/kpoZuXFbHvLKaM33svL3n/azyS8Xbybfc4ZCN3SVgkZIY
4mzl/TLD7szSfO6i4O/kMpADiYjLDXoU5RpPKG2ADmOLO3f2Mc9ds48KfZ833lvmlaBb1D4tvyKj
uuNa/ah/ED1ok4qUDYGmgrdZJc5+JO/ytLtM0XBToay3Mfs9JpsO20XCPPzmZI89higODirSMh3I
nxoaWJu565numhVdZO0CUPggBoc80pvqSgHX99BWn/3kw+Supp2lMFCX9tVLo+FUFMfS8QnBNG8T
41VeQPcz9XjJ5Wy3m7ET68lgf702uGOwJ8it+wGazDyAT0Wa4BDYRmt+cwQRdyTpZPfPc1u94PEp
NiDCSdyatVgFs69PLXd1NmYfeM+AdkQ20ANko7Ovx3nFE/CMSz0o0uBW0GpVDqTYBr+CaSi9RwzD
GElwWlAfNr0FRJ0dFvqcvhxpvboRv7/J1jg0GMzNHcDBjCucc8qEi9nAboUFg3Ha49RapCYMAzRL
JX57F2duWIHzTm3SzOMCgqOzmXMbUL/M35qRYTw8mG3pVS+Ks2KVxtUhy2nQGgCveHmCkGsROsva
82zIr5nAmLajlslzRqJmqdec7YiFetn1Phb0ZgCTzJmYyBoztnLNdTrWOW29ab4FxBLjuss4HQFD
nGzYYWDDDvMQPJoxiQLX8ChYaR26vFoU3VK3MMxqnKItxrgG1TpDO11Ll29u+4DW4hBgi8GRrksl
KBD/rTAfBi9kjwiCZEUXAd7d5s1fKD6yD1/btvvoaiwGrkZ9zctdZumDmVtPLdD4h47WNnaLfPek
C8zx9rgfW01h9CrNXXnfJNk5DEdcxnqKN8xhrlVkhutxEJhJmvzbHCxWUz/aDn7+xj2DN3IUmBgz
R96MjXtGoqy3gJuvsu7urPbVySwTsl6/CdIBX7xf7KI++SDqxbbfLB9DBIdtmHp33eL2hQPf7KCd
PukSTFKQW1g9Q1TxqRWXFoBiiAlmH0QSb1phfqQzI3nLk8eiZzHvKvPIRciykkoafNzfVVzSagVr
hV0Ii7Vuo32UgKysUKxyn/By6DYkzEKDZ9jpSTg4TcVGjXu1P+ePzO2IAQVEo4y8fO7KkBOBhR45
V9CurOi7QBZkTwnphPnHcz3Ka2khVwuCyvacmbsZHR2Vr9r7Eo1YpHoi0dQ3e1bYXWAEwY7mbqiU
hPgNm/l0OFIt26rirg2YfLrUqVzTkb0VlZ/FCgy3c0hRqPKIO3vcdIQLgEaZCcmfyYp3VkZPa1gj
y3dMVGe7+0zLDFjVQ006bs3ehZC1RYIxkum5SMYdZ79sM0SfSoSYXst4VUrk13IGY1cOoB0ovN3k
HgNJlaHOmAXjD5rJ4k0475oies1xK8Cfx/OvuoeCm3SUb6oCDxy8MQbs5wJU/bbt8aCacf6sALC3
GFKxKRHrBtTozf05NgmghB4cRuGqm86M36KoDHIj3riO/OphNsqLHsyPDhltXYbJtEoD8/bzGaTA
ckOfeYIIDvPWY5Syaql+O0QsmaEl9Mr3MG6BrSbQkUcs6S5PdDjspAuZp8oZidPf9Ve3AwhauHYt
jvo6if+CnsTqJv15IT8e8Nv0L52sTmzu1MENMPykDvE2WeFpihO72wkX56xQN1oHHMbj+NWmNN3N
xDHX0oMK2Jv+MVpuV4nglesiMlKUTO/KXt+bSX/CE3nsDeoIkmn8W3MyZV9grT3pcc9syQ6EIe7s
yhvPU0ZkzIFQvbGg02KKxBKUcGNa3h6wWyqwNgtnp2S7Z+X6I+n0uDOgAzT2aK511v9NZvXWh3ax
tYyt5oTAZTrMm444XCXZ1w82oEo7x+yRYuYJwjtGRepe+sni0SYBwbLY6z9CRK8FxKdLO6uPvMom
9k36wR/d7Ow26hL6NVY7iINJ1hSULLdvtSgp14xjCELGKrSQUtm/4NBprHlvuzwbaWG8sdWcLsrP
GGrMnEL9mM6KlEuutKZzPrjpjU3lmKMOT2NoshtT477qiwPb6LOhIT4YsxDr2aXDin/MwtxHOtQ5
aDM+lMhBLYwYrn2QTDDH92nCP+xY8ya1PHK3qtv0CTZL+g+ztRXwNot1EW3RWHiLFKdeeEgzsbNx
OzgdzsTv4gJIaDqggyFprMIbbLx8E9b42qLoexbfFddlLIyYZZffQ6jmKdQ1dzhVckTC4BdXc3wT
OcmUmYh4hNGJuzyV5BXRgWJofG5z4242ouE4JXCG5vHvxMRzRd+Xv3OZP5yFadzy1Fn49D2QnPRt
CBJrR51GAviB/HgdQQsi31G302ZobPbYNbRAhms4x/pk3xH3aEnGbBIbD3oQx+OlMnnz82eP8YDz
CBZHBuuWH33ANqnYVlGHxHltWTBw62RVwfenhA3r6MaRMDnYbv3slqbFTCze2yNLc0cpbV5EtyLH
0GIz7gPjwVG1BrPVRWmOQlIem/qjSj9ETQVMxVEvmAMfe4H8mkrnyw75PVoF0WWIF2KiQ0GJbX5Q
mvnYKod8p+peGpdE+aygxFZALPAPsXKjiGQ59rkg+PT9EJehvHez7Bv//asRuru+TD8mzhbrUfrX
ISwhiowkQyeluOQE7oW2Hk6ThJ1o9hiyVPecd9U6hTC/zTCr76Z27l5GuwXnXE5HMjN3WPYx9HfU
x2S0fKzpqHkxUZ5XlO1yJwE3SHMR7BLe95QluGsH0/zgobEnEbH6tkxBDnK46gktbKkPxrHe9fuc
0eDaalM6hJ1mMSctf8MnY5lFj2YvuLXiBPUWydZvzoyrxhXBQVb1DNuk1JG90+bfqknwuebhR5HE
l7kmYwCA85u4AsZS+K2ie2cGscGmAO1YdOZ2yNyvKR+fMPSQjax3dYulVU5POXP8jWc8BMaptZBI
qTNiLpwrPNdlVa7dxAR9l8PKa/v+WIShc47YpytKEE4xCwrOLE1qACv2XHBeNhu1niK4D04LG5LJ
TJCo90IgmvaTNliC+tM8+Gz2DWfYyn0y0Nkd1hlFnBjyRarSfSDSD/TiChIEHFvt9L+9CqyGS6hP
DG2xhwIernoIGmMBh61QmO1rIkXYyfmVUPLxv9dJ+dfLwwCGdzjvvSF7rTEhD0XDjVoBTsKPs036
GGs1UKHBDxB69S0riQzODpNBt0RkMZCu3Ypko+SFNwLzMJg+DDcscbxgUvCSZG5GjDXjgIH78DMh
LsIZ9JbHHppTY1+Fkm99g5mzriVPhRc0K6zWEQryvG1a0yUvpUosroQOaFFg9RvMkh1ktk7QpVdu
6LDVqwgS9g76UEhaOKaneCUjTDKGv8TiY/N3npcvNSwxJY303EnQAiR9eBWKFofIeHZxM65se3zP
FXVXnp39cu26Odpt9EnZy14YnIS7dlsKWDiNrvoDRVL34eRR8NA8mxJJmtEhAIXoruO4S8hI/a6a
aASI5b9bRfBZZg5o2+oq/PS5i3FBZ9Sgg1DK1+wh960FemuA1sFYiam8w22V659LQ5AiIlzJwHPY
9W5DeoiWcnycKQYG1CCBHabKDIK7AHt9DyQiKOSjrckv9/SKVjRkTQFTYoJqPetdY8FNGK+zWzoL
//vByEhiZTiFTdt+bXTt86J6+TrOv4zwT565uI08kwABKiWQQNK/jfBAOPYkVmI8WVFfLuUefxO3
/9Y9hsO4Gru1V1Y7Joq4ooN9C3HTNewPJoCfkaAZtUYUxaPGnQJbbEQ8RoVsRdv6y0i6k2GVwRE/
z9WNmuo80Uu0Ulb/YPTE+LSBTBv9wQRypljbJpmQfBFhep1lYpBDMrCze++4yThpTvWxYOVAW7Wx
5jJlaUiFrPsxh4zVvwbv/WD/cV3Jfan32V0hiOSj+xmyhV/3+HuyGRQv6QoL/2K4pywxXleK0dCA
bZrY17izWy7cqunRqDx7pePxZ916KYqFwH6kHnYb9gTNZyu6w9Oz44Vw9pgPiNyJiQWMxMNfqBlw
C7uRGWNhPaUhg6QCaZ9GxArmik+WtPkYc/LygyPMjQmZxeVXaM2S7GMKzC2wwZw5f1UwWRsdmmun
7c45x8f9PIXPHQ1zZ90dRniHp1ZWO1BQ8dHR43fUuClDtcBDeFHrgEqkJ1z1uMSG7JKzMk8U2e/r
wbxmXUAEr8KdSfEX08xsOBmgy7R+6hoqiUYyj7bt0PRJFhHJIcVAhJPlhpZ0pBQCkF4N+bsT7ZIP
hVmX5MNL0JAd1MbwmqP+wGMLrrYrHjIb7k4T+l+symjB1owxZuLm1RodhqVoNDZhtdEtb5s5hDJQ
ISOxdSRAdwWQOn1acPU3aVezErRw7ZXRhWvm9vrAtgNdQNpUVAbqS1X8A3H+WjMvZaBJfWOSNOvO
0CBzwvoAPTEDXZ6dkp6QZ4YWZiU1xom+/qMRiYfB/DMYcNUUqyi/AnPrlvsJDeXVRja8x8cZ2gQR
E3fmUOYk7rZukOQbopIDU/RF3DNrYHwjilU5Tjs/B5PZ9mwpYKtvmdJdKp8VtnPvDH7HldUEROai
ce8UZbkditHZSHZaSY9xXiWU2PaD+CjcEVg/CAwb05hC2RnQUwDA0VGfjv6+mcHplBwwtio1XoeJ
RWt24WAQv4H8gObmY7UoNYivYS7e5nmfZuUfPXgnGfG/5Y61n0BZ8R8hv0Y2gz+TUZYxMynT4VEZ
wdlMCH/lmLODSLhHEU0Pin5U7mKcHyjAXpdCvbH3ENvRJ4GEo6PAaq/7OWY27zNSdJi+ty86qZ8a
7ETAKwA56QmFrLOeOF/tO8sEAl8XCz9CnTluIKpYztbg9IOsQRJqxHQFY+USzvMzK027yia6A1JW
9DZxBUOe5WCckUSQbr6bDFYBp3GOPZvwtU1R9MqAg7OyZfmQD1QmgtV2k6tICXP0868yfh8NebR7
XHJScEpWquPqs627BNWUDRYIf0WcxaF6wbAYwYwJ03fm9LuAWQ/XTeZvlzdHRVaGSVaBk2Ic7+Ly
XXCHXNtMnLjv178k6k7lkhMs0+k1yTu9HjtWloEiswHVLwaln46/+SkueeJdlxDwMLYXINwvtY5g
OzXbLAn6w6wMkqBo2rkNsHmOhnevCaYVlrdJeeSyEGur0CvB2opbE1z7OAAalLSvNL13q+BJxcNX
Bl1/V/2aU3YrlQbI61XuvczjX2w6q3UpG5pX7V+soCaeyOE2a+NmgA7F7ILsXN9zEZ690TlgYe8w
ArqEbAIm84NKf1cmaWd8FtEiIxj1uItNjtqzheXIDNCRpISe6gHyM4X1ychsY8QJE9FEHayFzZp9
jWiu+1aV7LMGEnB9jGKqgkViGg6UiVrAtfYcmqBkSdff144DzleDKJ6lmjfuMmnUxquZVwHpGZSg
qC3jo1G95BRPHnOovZItE5soKCMWQxmmOHvRwHhOZ1YS4dlogCbl0cwXp57slDVE+Xqqx0sQ5Y9R
4fwt5nNFJiXgTZ6gTK6bOPCBAUFWdwcU2hh5hx022b7abQ95EVxaU3dnoqXLQR3gIir+2fftNzFz
iWeqpsnW/TZsUH6BU98PpklCI+qeYwu9oOrVKwZ4ok0ha8yM2rpqinAjXDQTDzmSAcDADMpjSjPA
poaP9mlnzJfwH3z5Edsmxx+fc6SjTTz0KewCFHnHRNVnm0WpngfXlhe7qW8MJTAS+PbvwjUv/hj4
OzQeMhYNiecW6EJMae5cO59uRDaRCK4kwMphiSHUlCFKWEShEgUcaawzkP9+zto783WDJXs1HAxj
+hNbzVsaO3sONo8jzSGVDMnG2jeu7B5vFQpp7ANvix1kcOKDfthtGOj0GFe58kx5iBwuJA+xRAE1
j5ZaOArxjD11JT7sU4vuxf5mZbK+GR05RztujgUzTrdou30e9fdmrZNtXXIQHobw6DvV98iIwJgY
WaWxhym4I/SY99eSYBaH9xF8gDI27F/4Tc3MPAp6unLINEd2jzTmojh7rfzGTefyJLEeUGGwbWem
6cAUjU2p0u94NB5UmT+ldv82h9gG0IS/y0CWW83GrNLOAd/Fd9oE2REr+zYnayetRm8IE7WHwHW3
cgTiVcWftAJ58GbUxQGjSoYu9LFCklw3iTlCzZ9WhSa90taApgOs/Ayy7iIxG6fONl4w5XzF0Cq3
0dD/mpKRGUD8IgDfrruCdIb5NE8IBQ4mjzkrQEBrJIEBuW0ePSS+PAf2h302q7K3MGOL3mCupX3J
fJfNhCKkPri/e95vNTYvVsNW3QipLEnbW2V0J51xAClH9ZH68BYL890f04xLkgF/1sTWtnaSx956
K0V+mOsku2DKX3f0yBKBXmcEunQLOt8YPnvLfFeNvtqZ/dqabCT7xDphtYYUWm5GIqic2z+JTD+Z
DW6ftpdgRJ10a5V4ZunN3nhux0HSFPeMCfqNRHPZJjyxorNLjBXq2nDLNUb1OmmnOnkDH6ANnUx3
uCY1/u8ugos/O+EtdYiPRwCViPJByDTH7KkTPrNUpM1R/xd7Z7IcObJd21+RvbFwH+CAO4DBm0Tf
MiLYkxMYM0mi73t8vRZ4n6Sqe2Ul01yTsGKyMhkMAO7Hz9l77SfPpXWqbLTHbhK/ljnZFVFRUoht
XHx/Af7vYtNWsHGwt+AsG2emBGTgLglPKkTBjgeIBbIaoELAIdnIi5ORxNrNpgxRCmCTVv7qWjQ+
xvHFl6A4RR4cAcJk/DyrXIv2qmwSjlqGCBKb9SryAMU4hsFJfvSx5bbzDkrzqw9wttdi7Y7qmdQU
uLkhTaP0Fcljuel0fhJdEdTrKEd5fizFt1U9fGdjfOembrkQ6XjXIQFbhVVEE9f4haAxPQoXo0tF
253bE1aHSZxcjO3dy9RFD5Nn+4GeoLsDawoBOUK8SHSUk/eXYmiuU6KKjUNJbrLfUV5OWP8JBDVT
xrpldOmrubgZ/cfOjLdN15l3Ek6TEpiwnZY9Xg/Qycmw2htl9G3k8a6un5O4IPyzCaBstdfc4y2l
PYm19lthstyUSDVXSUAynREWXGDTnfPxvr2eEZAoq5XRR/S2UihIPlpxhHUb1coHAPTPRQuHCUz0
KlMcrrJSW3dh+67ilIZKP5yaJsk2WduI1dQgSLbXRgQCw3Gks3IN87UwtFVLqbZCZPgU6XRpBfFP
K61A7Np2IwS4HvUW8k9sN3aGuzr9jJjSr0LHFhsLBVM8S/GMdPwkCoXCoxke23Dis6OJsEDCeUyE
nGagK47lGQ1mgxQb9cJYQJtXxlPooIOjta2vTJvusxgZWIJNmLODtH0DBx0Zwhpj3S+fKKnQs9+k
BU2xc+gldM6zTqt+WyhGjzn0rAO+5yxXxRJFQwUXpX4ucjdF0Qoywm/DlT3THZIRJY4/oU4eXQit
WvkkS6glWDlbCwZKG3mHNGDf1kkWpqso7YVDMeKZqFa9kMlvU7e7yBS//H6ks2XCHSwx3QLisMGe
0zcYbmHY7/qI6MZipniNoVXiEC/ey8LmgmQloRix/PJ79T45ZOXkKmS8x/E5MFK2CBmfzjkD+WXS
sAnkpvw9um8R2AuBmWYFVms2kIlHcL3RckAhtDLR8K8GTUcdY8+GLQE5LiXxqGEiOIBHWxHogOkv
wI7lBMFLa9lqxXa5Z9cbV6av7afKvddMerwYMFxiheFMaAs/ik/FnGvGbAMrfeI80dNH40jMJCu5
Rhe8LwkooVYgWhAQIkBTBnaUk6X9NYCEJ6+HrB4Dax0jceZUTwNR6wuywz1OFLDvoErIW2N+yrz9
llyITZcqZ2XEvwuHhj6pRcsEJUXooXXkYNgu3Q5mF4FbVqcSFqUM+1mub9hDPOpaNJWOMXBYspSD
y42BQp0R/eSjlkCHbW4adGBLMu+1zWgyvDSFvtXz2oAyYV+nrhRbw4eukE8kV7fD0jLTq/Rf7b4+
g0Y5KoB6Ufmked80Fq+mSB84wIYwJ+gtq0SuIxk9tZIZX1WEX3hKXgWxSfASW+IWDEOCVAGA4HbT
ZiR0lNyiQux0zXwimixX6dHO8bEUQcH6KgoyG7id42bmnZbvWcuqPaLP6hTqOdsAboUiffI/Sh8J
ZT2qjIFb8JSRl9zOC4qTHrWq/fTFCP+aD53oYT4Xljb56RTah1GY9qYLo28ZiWLbCR3hmBWDx5g4
c7N1nNOqVXc0OfcSX+AB4SgmZE+n/rdoPpcKQystkjODMxZpF8l44gHPDt4sqb0OnCA2qsufkXs+
1K7e4BC7d4262kyi/RYDXtAyJpXDypCiFNxsyQzmQA+C/EftHdtu9gxQJq4TP3y4H1D+pAZ5AvAa
GVz55rCnB/OJtGmd+b9YvsCIzxic2T35Mc1Zf709b8z3s9sliMaXyUgQ8rw1Vs9QFFKWXuxDyElW
qraBj6ircI8IIxAv+sWBOp+3k5NMTjwgiTQ99xYnTTIEpja+uiwkLTrGFKa0OS/w2D7JLa/aeNe5
6VtJVRAO/nGc4jdjYknShk3uvFWCY3nvQcEwg1+xxj70u8zUsQhv5Zss/KthvPjmO0/coWcXTGAA
wWdkMugekNTcURitoqL6pYBJ1CQ79i8YZgnwa7sntxvOjOlXhTMLKniLcJPbPnstSz6FluOArKsj
KIfYIjgW1QGbDNWpvh0a1MPG2szcjXthNrKWEqREYtwoPN6rzlo73tWjlen61k1CKslMCoZZlaAG
RhCtd/QScMZh+oCDe7Dbb99kDNq55rjoSfDpyRVWUbRrRfAiCzAOFKotnwwn0rcc1TVl/MJsxTaw
h0e/jg9ZjI6zvLai+xTGk0HcEavJIgvjdRTzeEIdtdT9qPucUcZFoDl3bXY3jhyBflJG/zeO9b+N
YyXC9P/+e+jpfxHHWjWt/5H8YyIrf+nrY85d1dTfDIdDLNU+AxBHt9R/RLJqpvE3ZqAmdCBpCsvW
7f+IZLXEnOOq5u8o4TqO+M9IVlP/m45cXvAdaQlCu53/SSSrwc+gGJmTW+ewWalMg7enO0K4rulS
Qut8//fHfZj59f/7P8a/9sjvJksHFuC7sLjb4pOJ8aLPJ+tSi0atE8t9ZDvU1rTRKR7z4ublLZHk
abzFPfOYoZmizsYO6WBaLxSlzh8+zevf38i/ZG16zRHx8ROtPweU8/4sWo864eRSt3mXxhwo+8f3
V/hhFqAyW2rMZzd+G1WbWh/I9qZXyowqQ4m74fS+6yq0DAyTo1vlk90sNQBiRSMO9sQQMw3nKcKw
RDPTLlXJbgMj8jF28HnrTlpeZLaf/CE4TnV6KZ1svFNu9VHmJkPkCHxtCj9+3fmYK/UcmoWelYTa
l+GHPhrDXWYm/nOZRLipZjVfQPh2bhofvkJ66gKyvna9ad7BpF13Xn9vhn36331Ef87UnT8iQJOm
wS1m2NIy5mTfP35EpRpzW4ocbToXezPipz/+vCSqwZTSw+6RPd1MVc8aNstLXnRaANDy+nKraMaB
oQydYxxFW4qA4RiM1LhGnPjHgbGZG4barRi011om4zFuhXeztfYyken3mCvcB5ipt/XgQ4IoCvKn
sowjkBPli8oNxpMRNiQ2BVs7rZyXnnfB9mCSJ5v09suEIBlBFLpn06HIMk0dd5pZ3I/zIOavbyJ7
/gT+dJNbjnB111Skwkthyvkh+MNNVI5jnfqBSf3FEjlge4gTOiIoJvp7fCHeXddQ0rUyOiIs5UzB
cJuGtg7iVmsBK1ttHx1dszk3nbwr6DhvjBZQuBcP/jkBB4S+Lj6rpk7OQSrek2hAXjP/URMiPGYT
CiC2DfpNtG68Siyt2MCl0W/D/EIpjKiaHsxucpH4SquLby4liWDQ+j0m9VVmXXGrJv3Uz1b5Hzv9
z4s0iv//pfKKNWGX1vEn272apHkHDSTc9U21i4MiByzo5PSoG4C7vuluGsCFkZPH7xKswMZKY1g/
pjTIICyG0xgG+86BkNHNX/38URj4DNfbMDoENqigPganPFvlm6LMjsynpRfBtI99666wPaLEcyb2
f335xBwK/afLByLFFJx9DYGv1Fb/cINrsQuQQwzDsnSwXgokcHdBYF/5WMaFi59p6+s5ACyGdE+9
2ZBT5pTQgGrGpYFerz05+BsO5fIh6cFoNo1zX06wV6xwvCP/JToVZhHf1THNTecu6bryuZgj6uJc
5YRU0NEyfZzH5ewRL6w+2v71L+dY//TLmcJlYzAZvcy/4j8scLh6Y0WLref42f+yXIKshiwYzp5F
8CGwkXPAyaYzBpCDPTDJMaOBYoQ3TXm/g9CBUal5we3nj6bOBlGpWpOxJ3/285KqOZeNrLyVN+rb
RDNDkqzIn+mi2Fo5Xhw9a3Wu0G+F69hqLYZvcrj/ebG7cV9o+N8ZZYz3bd6pQyk4Ef58M6iS8d60
A9r77ABbklwUWZbXFH7SVVUeaSxur1Y/X/682BVpV7nt+HDRR4K3obIuPWWqD1LJr/HoBE94U7pt
ZhK5jHBvrblO+OaMlIleX950o82vhlnAKSkhICmNIInKJUxRgI5L/QK7VZY/JXkSrWvfFHtMRQy0
kmQmpUzpcTI5OVbsVhvdbu8VmIQL+lT/2ceV1dL5uLVR6T+jsFvT+Zf3vVV8/vUllv/FJWaRVoLb
l+trq/n7f1h+ONyrUPcYM3WOZEBX2Tcfpc5jPpL7ONWvfmbLN39CxRpEyIlzmyy5+YXBHZIftMv4
gQ+DxXC1y6JpoxFaSOc4uEmnc04/LyJOnZOZWPku5XyKqtIvV10i3rHVNVs3sq1T2lXZYbSbY1iR
vERPrdyr2jReg+lStK44tQovB3HteIwskkB8u332EyYAOGN+pbm0PuN831Tmriny7Ixeh8lXWayD
qCb/WNtrqCKgmLi0kEd98g40fP/9xS7V6q8/Ts59//TI2IJeAr1sfQ6sn/Pq//h5Dhq0sSpHodUP
60BZ7QHTKr1OwDYdsBhPJczsu2YfEAccZVLeJ/OLYzwClddvUWf7d61T7lr+5eN/vpR9syoGD3Fu
Qyyaoqh5Iud6m0fKeJElTTYnJdwkA+sS6iSNjuhAtyyeh44+GhqvtS8BSDpuPt2jILJXmukBOB4m
+2xYxekHlkEEBCEwtPOXCYp11+AR0VwsIyhBMTuYn3BM1I4SitSL2W9ezy9SdP2yrVGDlQyYy8aZ
Y/hGf+9M1Q2xbHlsW2ImdcPTYb7Dciq0AlHIkD6LYDhq+HauoBcbgKLtISw5YP+8EA4H70gL3uUw
d4S8Wju3samd68mkI4szskk8QP5WeIMljJ+u0c+Slq9Tj8bO1UpxtecXhFBIyhuTaXg+NZuhy+Ql
DcBeR27R3jCl6yu30MhnrsC4ecxNaBhUCZaS5CLneVAhZzRFZ/XHycY2VidZ/t6Hw2tbDNX94BfZ
OXD1cjl5VvaONOoRSV5/qoMxuv285BO4r7AUh7Sa6A94tjz2o4lLO9J+O3qe/f7ru878p4fYNmzb
Zf8RpiNsBoh/vulsIqSzEXvaMqhWg+yKexRBxa4qgNNFXPCzbAX+DDcaSK4AbxikbUdRGe87BjZH
c0hqXMTZdyVTzEUBPvpdHNovXuaytVfBJzNBbRto1i0bb3nsuySlklpe02+8t8a+58COlCgc3dPP
C4CwfuOFAmxfoLqnArVlBaXj5a9/Ze7+fzwd2BTeVF6sXlIKl0Lzz7906TZ961hjjI6OvX7MH39e
EhCLUPHFfQ+k+OwPzludSFoPTaCWlXLSvRFSb8qOeAiJSvakeS46yG4Inx3ssbh9acf9fFd5qtsn
li2XdW8Gz4MH5g6ZgST1ZDMScf7kRAFClnrdogi+7/SkofmmEzjU5GTKzl/iXSWULQhcNkldfg+W
aUHVZb8bG+dakb2NAq/mxJ6NSEyaYZmhwjS6oSdcEuNVVz2Wke/TRC4/I4/WpB+U73l8t6+D8NOJ
kc5o8UgHzX33JL6vclrgXHwbTfe1pqJdtl+N5nxn2LqnAiH6oJH5FMTj+2CyodEDXSY4TgjQ6Wfz
1vhR9iH+GTPf2grE/WDinJuUtXVzXywZJBNkj72HDcC5OJBbp3e3gTI+ZiGDL9SuKVkoVfcWVXIX
2/GHg+fVLZFbGowKMHejkWbuxRpukqLR9c5d5eDokZ5Gz6e8hf2E6y0LwrOW0vGImHYFGijgIo8f
DMlUo3OpoqT3HIXRa6U9KlU+dKNt7SMLYleVgQWfk5U61b9oGWcHrU2WUdngexu0S+Qgqm914PJW
OjxF1twXmuOT+q3opgdA8ItIewpcYLpB5pIRWNxiuynWg4/E3EDVRzVAk5WhWo4AaVGiZtykVYl8
1vC2lcheEKWaCNJCso0TgYlBliNT8ynZ6W4dw5AynaXJnMGswm1pmBsDMRtgHFQwWil3ZE8ygsGO
ujEL/7cORE+znc9S6fuQ3JCNCAkbMZrU2/v3nmvVGyvRGBx26PES2eprI79w5mF1SleOHdHYBSGf
ujqDddypTpvJfQIDf0AHtTWqGWEnHQk7U9d2ghSfDqmq7LSThYnikEmM120OSRncLOfppZGQwgLi
ZYHnGFl0MfgnrYiP/Gb2mmgHWugC3XcJcBlNm7ZNRv3CKOA70PDidMIPN0EQV+ShZvdVqz/CDQJX
VC0cp9gpgcYF3n45dDA2CnkIXFqb0aCuTjHS563NebaNbSFiIChHYdyJeHqeqi5b18DyEJfx52yI
9kax6u2kYFY1YAaxOOzuukEOa7T4Wpg9u43zkeYuoVE7eB5nZTIaaRq92Q5QKh/JlftOKu/YSyu4
DLQNxooCo7e4nMgVz0y+QNqKQLsa00Mps180u7dRgPh7Ygmpkap5vmvtxinaYMRA9mGci8GlE4ZQ
tKZD1gRYSieMKgwlnzVd/9Csnr3If0mwAYyBvutUt4gfw8BAK9ZgjsHBeqEdfRkMBwP1C3M2HsPC
fZsqRVjvqM1ax1Uxb1Tme0TcQYC7WquJAO7HYulD4uyGL3R3+VvKG+8HpJVa3tm39OCjaLqkI26X
HhvCQpQ8zKPM70Xsfqh4wmvagyKlj4Hs0UdS5muOv0ocnDt2qBnnTmc4lw/5An3++CTDaAcPmxml
y0YImxVJVa+Lg16RpGuY8WcRBxZRjhVQnrREC+Qpe92P5c3NSWhUUDhDK/pVY8mjKUwAMLpuTHOk
u44dpzw/mRZMC97JxSL9pEiep0Jd04N36B2ewKofdmnJk4bTQawNOhaLDtIcUVOgaeMvUlOZsDFj
nJps7WWpvpX0Hh2v2jQSWQY+yHFH+AA5qGA8e0GDlvijWxozB/GtCTB56r0zs4Wn5zFX7gmqofh7
pvSAj9Ib2nmwSbjqbAc0KWnjAIdqncRSBPmvnl05J1owd1zw7yjhfdXAlRal0AiGI0mj0dpbPyCR
UbLEmVltofF2Z1uNrOmi4CK47Q4GOXBhsldLWR1UsgXgWC7amH8mtb1XFFHNPhrLDVYuplGBXqwy
PdcBCzZPtYefLhYFAEAS/3Sz+GrDs2vch6P6ZjTkb8IQIrRfgRswSqSXhpeeq2KaNpY3vjTFHMIj
enRwXh+TZdBDbq14cg2NxMQubAgFBbVvmOmX44TJawr7ggYeE6FwSq+ZeZV19oQz7L4Sqtz6uCHq
9hY2m7I3H7NcMOcswge7sU49UrMiiqZ9J6Z6K6EvNnUVbtJh6FeaGvyLZw9zYKX15YE/n4mMZEw7
D63TjztytR0cuAnYMJQoCYKcbSuGI4oLe+FGiHSTEQVhBqGN7HGRIApE63WvOZR7OfPuAXejXhrO
pbQeDYscpqjT0tXkJrdoJI2D4G5Li+MzZgfm5rGRre1sB4/BXtMA0rdCYxQdfuJXKfdBwoLYT2G6
t8rylLdkdKdDrq9d5OEbHoUCPKyb8x9Jl9jbYtB/kS1XXRrPX0fc5Y9sts9lB6zf7WzzXIXaWSK/
XxS6d+uE3d9BUkvXbRR/FQFGPBetRZ9U9dK2GPBFIQcwfRyeHI5cm9TMf5utj1s7yp7MnoS4WfNJ
JrViVirNkpmMY68KWU/nVmhrLjX2fw2FWcswri8hQJSAZEyJyUZaWH4DF3C6nSM2oSwmx7547Xvw
GFnt/tLLdldFEOG8OGN/yOvfjPFOHZ0OUJiENKSId0kroYFVhOjSnMDbFBkXZcJIteq7GII67rVd
jklPkFqfjueW0/NSJFa/U42PTMjq0ZIOBkAS734assdYHxnkYdpVFcLHHskOUaOXfACrN4bRr2hS
1yrS7J1LHgkpWrCRZWYd3bqc0Lx+JHOUkh+R1pYP4tjEzvT3F2Ns2ZrY/IrUTk6KRIxrwMjfjdr0
hISdLmR29OMuPWaJRV5bo8t5ZvJtI1lYuCYB8iCObUKTkOfaOkYRtEKZpkiTpoG3KrAhVhZSdNVu
vQ/MgbhSO5o2WQd0vzW71ygZX+3ErDYO9J5d6A1wevt3z4rmrkW67/L5iFtraEc0mS2rKCaUnEzo
EDtbgsuldmEtoFR4rYtZkEPwuJ0o5BkIxDuCMBi6mLKZdh2jxoVr4V7s2kI/VPlEAl15U+iF1h0J
iZzv2fgUe70dkkHSaOuUtwyQG2UZqMlfdPsUMlzWzGq0sZPEpMumGbmgcUyEIQ4uDAceIKRXrHf2
zqqNZCVsfVsqq8dsibYDjBmMp6K/FhHwz646FDXqmFbqoMfRQPpjfcf8kE70hPi8SEHykJ5W+e8B
sq8IIE9kE98lqId6/oexp44ZpY1YE/6LjfWkbj9DX+202qI7nD/2U/zIkJXwadd8chlh4+7z8Uw7
615p36KZoGfAvbCFAIhq2Fibiw6FYzl34E/Z1OBuJmiMcOMD+pJpZwzNb29wTgF11xI75OugO9V+
JNOgpXngc6JJarTNwTjtZdI9TYTeubA2ItBvhWU2m6Rs8fF36Nw63hIjkvU0oYEqtLXmRfSvsFxt
DUxWkYXMowwREkFAtDZxwVHfFjySzZSt1beDs5gVCusAunRoX6jBQX7Bku9bae9HoIiAj/MNthIg
VwXgUMqnIoJwTAccjBeQguBRDBUu7KzT1tOAXq0yNWJ4M7FxDcIouskLQYgoIiESABhIjtCg8Vdr
j3z10ZEELWN3n2AR9SP6mYF7sPOtAU08tt84MtbRVL6EXnfqExe/ATnJaUgKYYtLUNZuuNVc/KSw
1i6xJl6mcp3XbbUjWfCSZ1w3p6+3DkROkkFpFbRRd1DsUutaV1seDQnomwwESyvfe0eR307kDPc2
srDSslpm+/tIg+tkxNztmsckcdSD3+gV7pO8QFfdKMS4Rf7B2ZQFJyyHlUgpaPFtgAKIM2SiWr2Z
Io4JyVh9mkEerwze3SImrLDrT9DJ7iY4DdhYQm8lwGudp1lllhEuoNgaOAUhy+30kuPbKuNNUsbn
4Nl5jheWQRgJvEhjFU/DDTXXdDCn+jI4GM3weGC+JcQSERp1oSTHdZw+UqMn5Mpvz6W017Vbz0Dg
oFmrGpGDjXwNjeN0UDq0MEhEbyORpimsDDedA6EYUXuRo5iPzDS9FoWrKzvYrVayH7v6qQiStTaG
0wa/M2LdiiA8K2xXNcEDhtYnB61KTeyu5XudiZAWNergVCB5hq1w8cY39CeXqMTwTfyRvdQ4Fyhj
+kgwJ64rIfDcTqdQDCEGAbYiUfC8NcFd5QOTV9OEiMVBvuHDJF2n/hlI7Gc44q9LlbvRTXLQi8Fm
Qg8wkqFL+JzqO+r6SyxNH0Dl8GSxqBRDlq6rjL/l2HTRvNuAbJ/EkvsUMmE0mvddWGAYVoG1TVU8
LsaKE7Adu/29zLR959Jqj+uTYYgP4Xd7Q6aK3Q8zfpNFO93KVjbry67CHspZlkDxtgxBPJSgO2yN
B0jeKi14owJnOm+9ewx9ltKUT7GwdnFXy5VWWpdueCHgm9Aa0lfREvFYaIwY8b0w+6efMGJ2CMSJ
MChjm3vqqU2LKwrT6TMhjCJTYOFhpV6DhreRBf65wPtxQBe4G/WzLtqAD1UDsblwJL/cAJZNTGEF
L1PZe7xXwEvIWkCatWabe64L64MnLFy1LqdZuC3jUuqISJHrfCR+TmneLycTyRMO07qI7U3SegeZ
eJSaKLSAWRFc6+MhboPXuEh2Rc8/oLWcvxsNhVve8xzgd4WTPn1GfvGKwITYo749wdiAOORxEFIG
YY2T9ZAiL6k0vd87XvIYMzMLouBoxcBEHFHHq0CCrfT86WXMzcfhkZ5VvhJsyAdNwV5k3oUIoi83
kJq5QF3P7qq/GaW8Y7rrLR2P5Wpq0y+fkrRKNtL30m3Td79zayBJva5w+eibMM6aO3F1WgTndJDr
DYMN8CNtyyLJyHSvaUwh8BVttTwQUEJyeh4dB0tfXstJXztomnnDA14r1rwqQq7TEhhZdhyxch/y
aWwivxcpGVBdpXZNZ58oah68nBnMKLp1jfVw3dLqQU8chQxsZBlv0AM/eNMdsEXaA2NYHosee3sM
hYyJaHSJq/6z68EGw5El6c4JlnHHnoK35Uhtjbm8/a6d/qkcSpi/TojjofoOcEZsMzxanae/1Xl4
1FKQnXg+G7pPOjEFBlwKH+fAopBghwe1Bqp75H6lI6AhHxbhOfKo+ZPQ/DDH7EMrMgYNUGJdm+cM
r0g3MYtm2AHSabBYlayrGshJs+b4EFhLS36FTYM5ZZU6k0Ap6t/jcYxWXZU8AdnGvottax3jzqR4
6RTVQ9rPDC/is0KY5hO3o6bX7FpX6mBmWJYtidhhrtWIbGMJooT5H/lxXXxfafG6aY1NL2DwWgfb
TvFhe3JaeWSPhA56f0C+9lqppx9iaTvSodZzWM8hiTuqJQUOAvtD6mE+VC28oJB/Z8ppf6veoCKl
fq16ggE41873CVRqKNV7niFsjGgPTuTFuVphccCOAYz5pDsycFuWHfLHjGJg3TNltjXUqOFw9bPw
AFhmIIlKX8mYFgEch3FZhen3QC3dqVdNJccYGhBoSuTL5YXImNeeLEfqEf/aeDLayMr4SoR7RSXO
3Ta2D3odlNTUmI28NHmvUSW5KSglk1Yd1zp+D4JL0xcd4S2o23HXbt3RWvEoPMeWP/NaOlRniXka
GgupTkgxSmozqALD5YgHEF9O3i+mNxVhyEFwKgMPJal8QIYaXu+LTs8ORVvcF2F91kQWHwe/OSe/
4Ngk3uDysOF+gQK4DBQEQlVF2KfhH2X+Y14Zj+DmwlZsZrlVSk+DL7KP0C336Fd3hYUYPuxjdr+c
bJoSKH2XppcptrBAGxbnEk6zP1/FAxPk2oZT2qqtMGt/h3zdBi/pFvD5YOuilV7NoyORxvTo/PC5
qEyfk1v06NsEYmK8FhxO5iiHAGweEWpmXtLyJnxVdeJraELtAFaJ0HWPUDiv3GoSiUnnoGSiSDYH
5PZVvMsdoqpiohUhKomFagZzMVT8pfwj7GkL8b7KZTKQtIAdgxNpiddSfZgBE+CCVIGFAGWVlr64
+T0JEBW9DWZiHdJGpoMRlc3QiydLVS84uWgAuxCMQcjOXhAquUz/qlO8N4NFgLWYBICrjhDOSS9X
tL+fMoLfEairS2zKrdvlG1iq0873N019q3R9PFZx6a6bACioFtG66NTbNqzz11j3fykU4AtTS67A
IGxu92Bcpp646UFDghMJouS9vnqINaMkvRoNxm23j9Fn9523S311auv6Mza+S9tPqaBZRExg2jau
LicJAKN3LBERyos4G9eWzlGoKMN11TbprQmDLdGMGM0WUesf9GF09rJGutJBpY4Hgfhuqt7hGQar
k65b9PBn549IK0T+GZ98TdJQYD1lKbrVobXJWDCUc2cNGNFcQ3ESGnVvER9KpotOfrUYhADr3gqp
PWAUooQMk3PRc/ZCerjOW2DZ7kRHx1FgBPITuMd86TnuMxspq1QQP9t9BFPfLGgE6tTYHi1+eygv
2sgqlg10k2geSLq/aO90Is5SDAYLHas46zEljtFPS1XUH1Gv68d+PgxGjdwqEk19Oi4Lm/GC3Qbn
YWqSzWSRMVJ5tdxkFcDIoTdRCdCdME2O8j0CFdLC77TIy6GGwnlwmTvs7LD8nSc1LeIaXh81sW88
mLPFRJFDip4bgGbirpokqShn453B5rXIBfAtbAdfuoPYEF3KjkYAaeG9Ve0jQ6pFqhUdv9vwgWNs
H9EoXwJrQ+vjXxLYpC1W8lNoxS8JrOa2S/wH3Rr2PZLsfWghEAz08q3XvGHfPOBFKs/BaqBftlSW
1m2dHskq2S53gWGQxYBjljvxq1wpl4sR67jf2HXtWbH1xRADfXV6anm82C6SjufIqbeuy76fYn/X
qw/WMn4wg/nJBmKaOpfRCA+RFz6EVCSDww0kPVbOvuEBTCqkQ5XRMm5xcxxu3bBI0foaXUhqr2Pu
y0G+EUJlImGf7J2ctK1TV7/YDjSM6BqZUoa2rGvnVOWtu2VY+N1o01dBDxDORfthGNTIaRgRVFdf
R/QyhxrtdOJSK2UzNIHTK9wHy0H/EDrnBKDoBqDCq91MCz+PzvBvEFVO+yni4BX5Z3R3z7SuaXHk
IN4jenR9ZX/gmQlXITbllZHkYIcZfxxc2pcNOmU0nH699YlIEU6Qb+CWR+syMKJNDAg1hx98EQ3G
IoMgDvKeCwYWD57bwuzlTOMN6T0KUqBWydUO95VNKQT+AP9h5WeoqAAY1V9xLfnsElpZfJDbzqlv
eOJmghLQbQYtT6n2w8TGbWy25TcTCH/hEYbly0Fce2ci/dOyv9MY67RjXGTsoHKtCkyrinKZ0Sa6
nzIA/U1La6b5sJd5LxT8Hqp8XA2eTM52Ef524tHatrFH/2Y+rGj1uOG3IBezQoPXmMZj75TGoxHl
W0HFDCp1YLzkcEaHApKjXdHHq01mB/YK/57to9kzrecesAKXHNxBW6JG9O4khcudo0+YmrKpX0Zw
uFN/dIlt0Js7Amo5m/n5CRBCdac5ZAfGPScs7Zko62+SXcJnI5fNiYWb5OfKI5uNyg33v/slg+gI
frg6RYD7KiDGMNERwoM7zOhTFpTtNNXXvtn90vr8mKkx24uArJA+NipglYZcGsRb/I5wlOUl3DEz
07cIvOUGa6RxriQ9gRBt/qpy9P7c41K/h3Gw+jf2zmQ5bqTL0q9SVnv8hsEBOLYxz4yBZAS1gZGS
iNExz49Tr9Iv1l+oF12Z3Z1tta8NLZmUxAgE4O733nO+U3IqvBb5Gkx0fWVQiBuVSOhCZQ5j6Th/
mrdrrsWLQyzDtgmc7gVAT/8iG6faNJIzaxt/tqqxz3FcxdfImuz9ZIcPSVD59c+XuCOgMhQU7dBd
tqETpSefA/OV+gDZA3EKEAR9JtKRXdMDynCwRCHBY0YxXhBAW+c2pZQwPjpUDTtIUtElgUN50TjI
zobGbzfPH/apEjtNq5nGdKTHdSUOcFngVqLX1S/tNoEs+PSHa31dr1wvqa/e80tVC57BsD/piV1d
vXz097z5h2oIPg0S3dpFkPRvvvszKKiZGZIjJGc7O5CJLRaVJcoDUmvN6VtmD352NN3hqE9md1Pp
2yiL8kpN3d9C3QJJVEwRZGy+1ScoZKaI1Gr03F95y4M/1wkXlBlGSVG9iiT/TrxMP8iyrl5lZrro
GJW3+vPDoClZtYPpdbTiK7xF796bRkNDulQbb+qsVxvwIyMMfeVLjqAAjwZADw5A2khkNzPgI6QW
YVUOamDFZqvN8dCLkxLcLgkRwo98kPm3GRHAg7BRHUMbVBBePmfhxMFw8kLQNWEdnqcgrhmgu59W
95SVM+Gal5XcVImQl0ww5Bg655dPRf3cdAQPzeeQhj+CWO/eKisy0Aa4l1hqcAZAu6CfwtiCNy1b
P/unhxAG3U48tXqqNA9FrAoEsrgLKjJ2Xc3RrxKdPaGLWofxuCCm3WJKfBAWnXKh9bsplq9hYEGA
1Wy0Qy2P9VCd3JixcsPQdc4rHtd9s6QDVL1VTVDenjQLwzi20djdc8PPUVKeIFCnbAeq340B8b5G
aQb7hnOTk6FWj1COLVL7VcYWCYM5BTK0mA00uSsY+Pxkaz7C+pCckkRLzKOWdtsg5dJzUfC096p5
V7YxL93J5t4KomXnMJYSRLwYfuHfbY5bO93O5Tyyv4tYQAGMc+2axNXr2GvmziLFmqYbWKDGKsID
7ZULhjFz4esDcSjRYB6R2xoLQnsEa55Bfl+Z5kiwsnVlQ6nL7apc96VmX0YnzV5oQK+GssGU3T5z
1Qp332FOsKGUryRNpJn3FHmYbQBbXJVLNTbXavwzSDEZe8i8PFiTsndly7IPpx8BKRAXXci98ph7
QEbtVlakhag0RYZSefrB+utv3MQF6RwRYeaQtxJonroa+D421XOGmTsPfNHO1i6QSBfNIHgSQPAb
4hFzXDjlFfxML1NyPVHzr+u6PCcNApWgCr/72pCnP18yyAduqbTNiERw6cvfRKmzmWI7nUr3CxMC
B2E46HYmGcXCCzrA3YET0FYnYjmWo+kFu9GJ7GXlORuPDQ9AYN+upcONWmiui/mdJPog6EminSF/
cc4JQOctex3mFqrEIkQFMwaa2pBD1x0mgDkLTUQFjKdi3LuaCz/MiagFyqeU14fuRPxMs42Uuw6K
0vqpMmtRYLtWRq3fU2McD8wHEUHEmD7t3FkYVgyw9fklj9BJa8G96lR2cVUgrpkZaIT2PgKELACn
U7GLQM9szLz+oecu5DQV/xK47zDfjc5Foqic5d6zsTPRqK3d5pCRCzhMNVJHSKJOYurkqNGKKQug
iBiysrOjo+tybWhfesqAn2Kr+jS95pf3Ykx9cU3YlUWfPrHxELGEgalmHN0UDUsloVUrchqCFgkf
YC6lfmdBthmTaXwxE6d483vtl1aiVdfi8UT4WL+TSbItIsDPKeDKwLTjo66RyNlZNo7ZzD6UspYn
AKM8omNxnMLozWqY8PVJYFySBvsbFKRkplkSJsQQGOsM+MMRaysuuqSlF91aNECQ7qKMAHdXJNMl
iBJx7eSwr3KQDOazQEmMKCQKQwRHF2WiTNulY3b2MrECH/OcmdHDIyrKDvV+kbBCrfHLjJdpENtw
KtxTMNTw5uq0OcRwdghX7Ffx8/8PVlahg5iJOhHnNGeQ6NXWRG8eGkkREQJv4Apf1iMGU4Oi8i0o
nr31WPSHMRPufqhMg9FMx4CiFtpGQrt+TwUpGaEZfc4b2+iPhj8SNhuU5tzQXShWqcZD2Y7Jts/T
jJAdvqR+TLMhMxmp9ghgvRblv4y/pP/WGopEOuUyLmc9h48F/5KIACILe1LvVoaXrDoVeK+1U3uv
eflhMmV7EZO8TgZLfDa16aobCoHmGS3jKAFwxFZwopqnNizL6FJvJub5QWoZQDQ77Wjo/aptDWun
5b7FSL96n5hyr0PJZ2658skObuk6lZk6SB3jIfKe+TipV/KWsn1Giwyed4sIUQhSY5O2IAQxLgiZ
VBuzfg3VUO3rxEc/qwf3vrFBloXBpcMM8i0pRMs6WGRZDYd8su3F/z7nwEvdMkX/sycQY2v+0Nt2
lzFSXzi+wib2dNAVMkBgrLdr/jVQTY5GFQcL+s3t9W45QaiAZKgEXBASQpktDDMBUOTMPtSwvmXD
qzdwSKlckjcczdkREGWfea7gfuMxXUV6669V6o7LXIz1ir8Q7Mlqdudx07ivTuevETWQAMeT8R5M
0BBrZ2flzu/UG9dqCHNIpwBcqOSKRT+4UIFr2B1pS7pw5TqKIVvaHf1h6XTy5jFsxFVr3yyPflQV
RJ8QB+gCBll1KME3Hlud3Asj2IyVflMGGUs9B6R59ajcyF4Vbmu8QpNhQfQ1erBT5O0Yes4bXBNQ
kHAUC51e9jzxvWUQ0DpCVUGGd6ro1flxPJ9wn5BowOhJGSjivDJmLiJ9MKDpVJgv3kBo5tSE1kao
oNv4Bd7JEnDjGdkbs/6qOf35zvRLAxKzLiF4ZPEuj/xPYXct8rPBoTcRtps+nPI14kBrTn+1uJZe
UVxF9wttaPbicW44Eqa0JD3SPgRmwRfGTPOJrC0UJUF3NhEanWUim7207HMg2qvuVsbJ89P+tY9f
zVA33/58k1m3wiPvLA3MV5vz8bGwn8nE8eR9AGrZUsTAy1NRuq7t0r/UxK9c/lkByYwHgeN/th64
tuUK06JHIG0Tq9bTmvCfpNsltF6YPwiIoHJaqGdq/QJb2Zu5xDouRQxi2nuaISIjg0PdBnCFRxyB
fjhuHU/JBQl77YotJZ8lJRR+lpeeNhqaldB6V3GQ0pQw3PlYEVpUE+FA5yX3aS9W1p6G9FOwsUJ3
7xKHeHWT5kh9kp+LgeB2VXbHP1+0gWFYNiCn+fOtHn8VEYN6Zbrd3g/kou7qepN30tkjygm3VRRG
e88V1nYkXmCn6h92x3bVAlfuef2wcETcPBRerj+JOt0zVickhQl8ojFg3pScg7nJ0pVl0dm0CGxA
s5y9pV1j7yFMopbJO4StvvM+tBWIw3yCkDAlm4kjBywj9KsUzQR0ZZzn+XfEh+V6G80tniM4fY+E
z5jlMpZr8JrNPRtARhJGnp2KfiJiustJhIYgem3pEC/ILXJXf+48KwKi1pDZFQwP0x/id0Yy+DeG
NCAl4z4grLn++SIFhzGcNeYq3+dhmp5yvykPBCstGlfLb0WDdf2f75//QzTsOqiuhes6pjRtx3SM
v90+WeQSj/Tsj5CnOfcrgunLyMqXX10yaR+tAzeyQ4YDdIs/E8cNyGuPxc006VIV2Gz4wOKVmwxQ
YpgDHkMJZpBFJTqPLswhK8SnC4vLB6MtvnIw65QmCCdCHwFcYTy8mmS7rGH/qlX99PsWK3yrtKZL
JuSGYZ1DfAPbf37Lf/fquFKH/iM94RoG1j3vb3aWoDDNMO744DQg6jO6Jr8dpX0TqUXit/bsRhuM
wjs7oPlsgYz5518untfzL48rdkgPIgZCEcOzxd+vt15KUPtlA4iwzTtauE6+SDyc+10OmdkgzSEb
UFjWJrU9SQ/6wc3shV770Qvm5vgl0lHd5ZCEdhFivMJz6vsQ5douL/VkEXC4+WiD57ylO6kWWFQ5
4meWOX8vCJ1TWH12uv9jygqguGbFELSs0bDmw4vFqfUeilbfAZ68y0TfGYrkNwwwZFEp5KOMzOI9
DYk75Zi6/fMl+eMf+ssl4QOxJNcCebdlWPrfbkGReXUfRRAP/FF8plr0Y3DEtoNlDkoWzERiaDvC
MiZiSxjC9ri5h0+RSjJsGrzy//xa/m/3Bg0KU3cMT/JUmH99GlgGtTgPmDj7ZvZrqCtO9uDlO4hC
IOD2TgjYwxVTu8lL87/dy78JvWjG/4972Xz6ef/f7uVrrv7Hf2R/9S7/+Sv/y7tsev/ClGxazKMw
ButY7/793/rfT1ezqf8LcxW2NQwRlq3bEktelldNiINX8iPbdtynW0IY+tOOyjrz50fWvxysExKS
ITs7+A37v2RdZnb9VyeQawoT15yOo8qxBa/x7+a5sGau40O8mSeUeYu6lfEGf+MLD6K9LUt1UImx
9AJUl6RKk1bh93tZOkd/Ssj2GLtyTaQBpmFMWbVMSiq2ED8NFa/NBNOMaSD32ogi3y5rcqlJ/1IJ
6XQl4/VS+e57JGnGZcMdUSMzJUlsk0o2QgiEEOa75RoEnWS2zoDw52hij5iGFM6Kme689GlroWBk
ol8vHd2BAZXUUP6N8IjKOGVE3OWIZ7xXsyc+R9kEyfpIRXskHMpMr8otxVEz8gV9Mn0xcO7TOJkv
OtUTquR09EJcl+aBzwSdsjEBkFlVdbPKiC5lPYp2vh5CRezMG3kQyAfBYS5pZqG6rjfFUDso8BoE
3rV+DawYPXaAXsgBoNTScmCEfPMG4074Csj0gU0d94e3tJLOmFsVVpjgSYFtYXc4k8U0S2dUa8U2
BmD+wJTkyDJlCg1maC6Flm8yKFYLUqKuRob3PO8nRGXk8ZHStbQsHB2hUy1NQhCO0yrKPCh2dYKn
uEQDFJG+o6GxoHRbtLW8F3iaV8ohd5eYTLyFyEZDfzzokjFwvwtpjx3GPD0bkSSJdmS+5GSnIay+
jIibByNssPJrcWsrodPqd5kWj91HY37buZfjI2svSc55KhLjJmJY0CDqqBqD4XfPbG0aYGK748QY
6GtImgCsbzotPe93UjFAtvsCdZb7MRQWdAkztZi8tgdRlSjdUKHNxkJ/lGARN1FGM30UBVZFiMuN
KQnFHqwtRDox73VCGEyFumbQrK3uQORtLC9Y5ZBphAg3UTIdY5R0a1kVn4GQ1IoMfDcN21lSJ59j
ENQbWgMclglakT6tE739ZbYJxFrRZPOypbOD5O5gGTgQDO8oBac1lfmYhQexwGiEjI5+MNrNhhRr
n6qzk9deEePsY8U3085d1I3+aCM3hJpCFJ2GoXfh2boPiXwRDCbZX7qLRkX0i9CxjQVYMq5T0cxS
uNtzIH27oIN1ZYFUJmkmW3QFOJY2NNZkAUHTBG7NfoQuNISgvjDCBAt1W8GX9tWKAg9aPaYBHcAj
SSTP4EJCkePeNJdj2z3MtsVi1woy78sv8m5RxesSJr2dfnYZMA2NOJznFolrQ0ABM5yVl0wP2dbG
vHKxOdSVdddri3XEfUum0KTub94KrmyowVgfCpS5fhqdh7784RcPzRg+eh1NS5C/wLSlRzWS1Jhm
ZF1FzFKdNDIWQDfhgGivKT3JefooGZvue5RpbVIInJdptAnUpSRmrsqsd594TnSCNZ5YbuyRLhiJ
FP2pUkSAMjqadblmHCr5WcdOs1YRcj4QNJCscShgAXirC2/fEnCKV23aJog8NMPyVzkdmAIx6oGC
w2ny3WTCLof5uo+IQoxj+ceoShduBMGUF3NGdq+9Bsc6JS4QZLp4cJR6mfrgTLaNs4k18kgKdPcM
2lnz6HPMq/Ip8HGNFQUlffAO1RWzItdC3Vy79k+IUnzQ5BLO7aC/9IBgwOWEqyJ6+izwQMz9DtKz
18AwHKzuaiRTB2kPDWaT6u8R05S5gVN6Du+VoMNkPOpN+VmIaABhPb6qRB8WfUPpEYYINXoj2tsx
qYlUVcgCkc4lsmaMQfxwAZJxRaIEhHaJ+TMIoQvRF6C9TTigxy0lXGTYpf4TUZjYKQt1l4q8hSBd
Y4F7Ptko9ToxMjhnbfpIreQ4tBP9eBn+cqoC/q6HQdoP7FnrpfQbGccuzQwPvS9B6ncKQi7Zj5e6
MMwTseCLqoZ9J3vlLQWiyktOGuYKbla0EFjZWRNVvow7RFwg9MMAiWQ4YjOVllLLUXEBY09F69wN
RrQa+i3EXBj7BVEjRaAfGs290I3HvWkO2lor6y+7yp1TIn1IOV37mBhGzAOYeYROwH0sJ+NhNYlY
u2F+942gOnTtK+33mJnttJCNHiySVqDli3hNjY2rxejDcSc6ToyOQ+wRSNH6SFYH911GXJ1tZO0Z
mx3B3/0eG8tbWFrqtcw0F0xcsUYKYNKXrYoVie0tB22T/hl3daPYeqwgkYdRTa+6BLtkTLTrKh+E
MQXIySqre2IB7ybjtee5nG6uHXYbT/QAYeu7nsXBLjWACbtDeHIkAQNVejFIV8MONE4bQoiY9Trx
h20j0UVJpZ3NAIGctI5R5wgyxMVHHwW0fMdihzfAWwdLMFQWkMikfrOYMurJEJ1QXi9S/UQJXXwK
C1d3Sp47nqoVzXxrURcg9YdyIjUUn+cG/7ZZlnIlrE69iUkddGx7YPFm0BnaVGwzNDC7wfnphwNQ
Y44om7FJyJGpBqhPlQ5bjayfa8NzvtEqGptNO27pyduryi2zq26GOeBXZ/jhYkVsB+J1y6n7DNxB
zG0AjUez9YlONZ4aplpWi7gK20de2Re6kfY+14Wx5Fxy6rIgvmdkLkDwXGZ4Ww5CWPExtMj+Moa7
lyJUlcmOIVr5qEfIV0w5NkVIU6yxrPBc6uGxgF79grAYEF5j0xh/flsrRFuphv6zzvX82DyzwBHB
oGnL43DRFwrdj28VS+mwaHld4O17iE9rdv0P7zkCgITQH/78l8itpW5bfHw6JkHcoVwr6ZtinWVB
cgzdr+EJTEgaMLioGpbJcygYmaBOMi3UV3TTcGzHZYezlJ0CLs6KeB6+JQaHGUwpUbSGOzKz0blN
oL1mft6LFSkt4kjzT49MGz8U4h1NqQ/Olf4FE3JdR9HcKuqXqW7EFgnMmGjBqRN5viEknrA42por
xPIbhx4143svB8uJ0LHTUDulbfkciaBd5Ji3LSdvbXoAjh3Lu5fVM8zDXccC+YkYDRq74MH8/NYM
GQnf5irT0jfFqjWLLCJbS9PU5yZybmE8BevM/U3XfgBHefEDQSSi6D5K52FI52yW2OcZ61s0C/2n
80DUFOaJ7by2wcBMKG1QVUiHXvmLZ/8YtJIRUrnMjAyUwLhgVA4tDlSdmE0Vh1nCVQxWc5ejWQGt
Pwau6QfkUyH3QaZkMGY2GhTB+FmetPiV1+CHyWR5Z4TPw2gbv3Vk06u4nDaeMpuVsnx4NRGgFfe1
zz5DlAy9DI4t7gFsgN2hK5PdKNMdB7mDT9xBAXRGMexP236jSoDCZb2xWdtRj27wyK4r7dGGzqYG
nZdNKKMSjfGpDbashECMV6gLm6OrwXQdoeezFPHOnO7Mo4jcJ8ViN04TBO4889Yth+Ep/OmUdJiw
T9nMRapnslqTLgyGUT3DfICI85AYzSdmFdR24Z2R+OOq6XChZHNnyBc6ENOoBzmzI3lpY2jtwsTc
/1w4RWYuITBzceBbwlaaN1G+EM6w0Z5kUdq8Cawx1qMF6uBZgS6wJsy5haPqtFKHu0ZzP6Y7F3ki
nJmNReev/mkPP2MiFWwSkTpO7RMnDd0LZvjTyRo6O7h54nJWcx6rYu7AHjPdwHAIF5bCz/g0wnpm
dwQaPssNUrqKaU4g+4/BvCiPesOH9bPs6dsbToNKEjtznb+5MCA42CYbPX8bMzz7ZJxNDVhIc9nZ
AOg0MktGBmVMXQ6BDV04yUkL50piRBMmjVQ8ZjHDnRLxXFnRTnW9d2eA9xxblziNtCVoHmQt2AOd
dlqnSuVkVBL1xZBhXtvejg8RDzR5OYIzoP6z5FdUengSTMxa81dj6TwIj8wcFwmJDrbZIqwyWKOt
mYMlRKuAPDPXbHPm/jyY40QcctAtBs42E9lNpbEO23zt2NCEBjNcdqY9rxoImUTchiL2N5ZJ6ubz
xI28gsucDDuDokHzGvJrW/LXFM5em2BhHLMheOYQTbY3IuWVnK3KZDy4DcT08F613s0U08VFUAWw
E+EgZJu2lMcIz3r4YruMPUsHpD/r6xZlx9uEXnsmyCaelbV5CykUERO6s9ger3T/vzyfTrGfSMCS
g8/blIrGFQbMAvRlOA2IShEnMWkoLno//uhxaM0KkV60Rl0RhSAaC8t3Z+TA1XI6Rj6tOmD1TAmw
VNZ4RDTS6QNJCmDSvqQ6Q0u8U2NrfsZ2dQQl+ojzecB+gojPCpdtaT7IF5EPsCPPFWFCUIh63RhR
jGlm+qMo9YepKUa6SI8JMm4g8Q6M8bmnJS7kHMYlv/lF4WjKCrOfo2KI5gJ7UYQAAUQ0IIxMfVPs
cbPxGMZDY65T3/rpV6WzJmX1V1U7a+d5m6GWAGzhsX3hJiasOAmJn/PfgsjD6OYUX42qm+0Qqu+w
xEkP7wsnUGlQmenLmMbyVmi2Myd1msXEyQ9mozihjdn7UGvWjjTHRWIUm7CxtcuYeAyQNeb4MdNN
2ua8RscMq9kw2uYGhzGPIiu82Z0JScKPUGQLGrvJslRJBrHdxaWX2auBoQpP+FylZOkkA/h9jpB0
P5zkSvrGwm0G5gi+uCRRclEuy0zp5qssgyrsZyYFB/TRkJEKR8QTIDFJCk6DV4LcRt8RL0ZPa07Z
SlsBk2zmiKGxaIXDuMB+SFVsw5Qpy92QZy8hD2UTPwjKmme42jBOA8wKmK5XPFuJdfcI9/GZ9Eqf
GXyIoW1L/jrvlCgPngbjM2xObbSXPWqA5cTPveI2UJP3HuNpwtAK8ZIEt7y4Du6ucsDoJpSu0e+6
/BzGX8FwwUBTtedx2CXjo8u25Vs+XHx5MLxVTd6D49xqohqG4Ec1fZsuxvGG8F7l4mAJoNpSV2j7
gGqlcKo5LvpFznYZ9R8x7qXqRWs+0/Glq9MZ80GyOl/jdqQK3iDI5y2GydVWP3KHjbCFm39amcGj
m+5hu23Q9KcPLXqlPUHND8yXGHANTXTpX0fW7ETQbqAqh05PIf87fGo4qUL/BA3lr0FyV/6tRZZd
oaOxemJXvEcsj3a+kdF74n/72s8AjkFv3nt6Ny7u3YHdh0cFEvK26tfltLTGVYr2tR6+kIbNMq53
Xt7tYaf1lyJeFpjFxdJrdrZkevcQ2T11r0dgnMguI7GHY2D5RKtkHpp7sBD9+/OYEiKWhwyEgnYT
uhuX4aEtE/zmp3Fa2sFeAYbX+2uKLyiIH5GpzzoIszihZ02/0g1yio+1xhrKnr4BQzrFrxGZXNgU
2l7MVjq8M43wsM76VOD5gR/Nvf670w/VQGKttx2cq1HWSCboGfmfpbVrrRXb+1CuO3tX2wnaCwwd
BYLnYh0YqPqZ0NreTGvPT/sN/Rf0ibt2/BG0n1VdsnkhcDYu0jsl5fto8RxLpjJyH0RHOt6yPdTN
r8h8IYueiCegHfj4qjnW04olJtt3uI7EQCVRSIJBPxsbaoX3hf56ZmIO7B0SdR9l/DbQVHo+zB+h
ca0lQFoDSEQUzaLxYotNxsmIvgiAYJIkP9Lg4KdffnRWnJFyAAtF+eUOyyxb+9YBQ+1kPnDRwrM9
jcU2Q6rCTIfhdFF/6Qpr7VIkJ/AFhn/xk5GpCmNxwVBvjk6a1ZF2kaWdg9reFkBCyRAZzJ1m72FG
1z0LF9QF7Np7+E5+smb9dKCnxTPr6LPeqnVL7TC5DwLVY469Yp0Hv23aPLr2rQGPUM65tfZFtoIQ
6IlfhvgVM6ynnkViuo6ZG5AX3q0ibeP3O7f7pZKTWbTboJUXgBOLqrolLUgVJLV2iKL+3mvXov92
pL/ze8Tz7Usd3CjNyyTCixvNKFwlBxVfaIQ6gWUqf3TW1mxeGPJbSHY1FGlKcQC0P/VoN8BuDjSd
YCA5L7y1jJlzEHWKKD+IiKHNz6gx53YLRCw31qJ748+o4MUYzna7Q6TOzu5h3m/z9zbasmX7Pa1I
djI7QoHFe/RKjLccrDr91AevnnpDrMbv0L2T62L6+eGSqaNxzDNoIcjsp1nejHgdqUvOkX2QZze/
1hbKGkFEgr9AS+OVySZLuk1Z3KFo8pAFOQU84+JXk+BT7TscfnvNXjMXWo3tiQ7AohnPfnjXrGsm
rn/KwHbhpN+1dx45Z0Znu7tUxWHwDnAuPO1dHzmr/y7diyHOTbsdx81gzT2S7SHXhJcUWnTov6Xl
Mat3Gn3rveu8JeNLkuL9XRIzTSCDDbzXwnIB8dl3dsX0CJLLZJ58derjHR3UPtub1H+FqrGUsoQd
9P7DCdjmNhhCe/XZmQRCEROCHN/MFj3Y9HTFVWYBJMhxxq+WCDkHVAiWDGeZOBgkNlb83S3SEgJk
tARR77UyNSxSS4cgySL6bMuzAg7M5RPGJVdrjOnN0QsPkGW8Z3rxOSlPTYs75aK3VzRtkixgptQj
XoZD15+16KNhxBH/jMuKI8xFWOexuNxtekMB67CxGvw5uedF8NF2FxaaUb2k8tTFDxXtp/Faintd
HLR82zdAIOf9BBn8zekPOZtYR2tK/XaD6+jdWGOU2inzaIT7xr+I4jO3sXwBe3wur4HHIQ8TC20n
shFvhRbcMq52Xf6Cs/FckL1FmFMS6nfZfiFyIybttzNtUx5qMPEaiXbZnBOpb59AhhcO1tXFMzwR
UgbJXsGaHsV8aphTbMcYsMtXZkCqXfDqveoWLHH7iQQ78TuM0BVXCnK/376oQZKHky4VUVPZ+LsP
7m3wgt5VGVusZ3TzAUKba9qWBORQ+HEZFWSmjlZHBuKo403FEPvylWB1WOsB1ud1EUE7PRjW1cPd
b2k/IoSrHJq1mM73cG+THcZVp/xZDm9T/ZpGBLS+1DFVT/JsLs1624bGxHLTE6Ey/kJ9rGc/RfAa
qXsTtjNoa8TVDAu/PPGM0IbPSUetFyPereEFABuwmwQH85FN2epX3D8Q+5d9AIoh2HPVAcdbFZq4
N4MaP/M+2+aK9glxYRJCjL2yf3FlGqLa1Y1PBeL83DQ2ItzJDj3Y/mkqin72Bmce+nbe+NUUAMrZ
n9k3x/JNDpenupvTOG+Jj2DKl2N3S8E7aBjYxVEFOzHufFzE/Zdiy+H+JRei/44RQk6QaHyqsc2o
3W3rtxHgjduRzFRUSxcznbFym2+bitVoTk3yOlg43bPHtK/qW+u9C3eZY2opepxsI/LvFx66QG0s
ufH1bT5+dnKTmgdg1olctdMXo+xB+5nKF9c7CmfPLyUuj7R57nB7/IlvkisLSMTPMPa+BAXbGDw9
jX/0hrOVjhondkic3K8Wbb+KWN0Pf0Q6beyQKLOcpt7XlLzF9iF+PtzuOnPWSHhw+tDv4H90qwGM
P1FeEXoHttcku3HesPSvftilyGu5IfS1JEMtCfV5R2BDGb0VS6KUxYQnadzwrUniATFeFKqHIKDt
LzEK8qgnBEpFJFgQ/rhBlT12x0pgYblpypk7tGSr1FkSzzdHyL/kBA7I8OBhEsVPzZ/j83IhC7rd
ucZnEZMz2W0T7BPDUpefTqUxzrq5/oHSPInXEwfnfp66xDnOSpeXBfG8VT877a3Hb2cUFxVitlt5
2KZ6CFK2uvbDsjIOgi6Pse71YzmQa6LdRyJS+Fig6MbFht0v7s5twWxo0FduuQPDjOS+799Id3Hq
n3q6aZotbConmDMEoZ2GULKHbqmz7US/bRfvC25qZ81wkLvY8l/TfEOALfVtqq+jinMIG6KWrYb6
ewpJs0e9S+wihWHIupYvifIO7aVVP7r4jaU4yXBv+aS9HVt3wSNrEsNhINDBhEjU27b1h03L+Y0m
Wotyn3oW/+fan7b+dJTyxGzRrTcVt7h+rQmPdjtAWPqiXT8bzljP1/xbWXn0GkaLzqPEJmweQ1hX
zoub4uXb4kZMkqUCr+8TK5Ad2+E4JB+V685CsdE7rIpL2vazKD7H1lsMHmJRjXt9J9cxVImUhf5W
2F8qujvVNc/POvgOaLz60pK7fNjyQghLHN29a18nTgomLW0UZyuXVLg2XcjutdU2tX1i/DBrqEEm
mlVx/NEn57i+5eaKX0llhkh+32kYfRdWuxY8B9Cng6vlftYgThT6ohX4z6WpthmhI4QPWbQXSNbo
ya+gou+nl2G4q/Rmtp+2BWbhR8NUMIG/0ALeItMrPFfOoa4Pqbkwv63pFjvves60Sqd9E3+X+pwg
Dl+8OuV5iK5p+uYXJ9kc8opUmFmJqh5/BQCWg2yu0fTSid8Eo4CqD8vd2C0d4yaMX3F8i9qj3KLH
iNco/xYEgXuzkvJiMYbH5uA7OGo/Cg1bwMHXjymchWldESjWf6N3Zd7ESk0mqafP6XwNajlw7kJh
FX0ucXfCk1yn/5Ol89hx3cqi6BcRYA5TMSnHCipNiIokxZzD13vxwYNGG263X5VE3nvOjm9SSf/G
qo29cnxjdZNJicH3ShVFHoNMC/xrSfbHP/o28l+D8k7av83SZKviHX88/4QD2AM9SHI+euBjbB0L
1rNY2obQsdZ7+9xbtUPl4VM7mUO/ghzByHi3SpoS7mO2R5NK6G2aXjJV4lX+NjghY+GtLe6KMDO3
PirF5zkn5LDOT9XzHgr7lk7DLvlTrAM6U+r/+m4LVhHQYoqVTz+FCzofogbGrR1hQ9b4vTA1KOxT
63T00sGXu30ALjw/OoPPiNOTWl1FPJvSgUglodws81ej+IiQWVXA9ecTyVj8O3unp/8zwHOwRM7B
T3h66zXjgdFdu01wIRJ5cz3BQCxSqPutyq1VENfuvRPeYqlcjWiVaDBbTcEvYl9AvRc+8Gx4kUNe
Q2rPHAIVVmqFpo7NuPwdySujKNJOpbMso708FOrLUPgh0dAq8tJdsg3GF22JMRQJ17k0RC/D5IX6
UczeLJ2mvnibtjcz/MsgePInTtzhYwI8fg7nRDt22PCzRiMSk5S2lNCoJ/hRgbw9WqXpKcm30O3h
DmiXPASSfT7aKLAfWvw6sRrLfmjZFcVO7a4y92SWrZZ4JoW7A8MtxzvABf7h+c75D4LtfxU2bNTk
NnaRLI8JVzZtD4TT/AQ0Cz6p3Rnk7VwdBI6j8BwVB74sNVzPVH5GL0IO0dpzzfx2lETw3AEWnCKH
9bp3KXvEw+pgT0yZiVOX83eyvxoA0d6D9H++l8ZaCbb6MtHSFme9ZjREUW1NpAr+vAr92xvzSFFc
S+0gxrtWuK/AxSHdDwtwvX2KVwNLM1g0doUfFlUE2ZdsYASP/kQugbGo3XTI91YPbqvTXLLnFiVy
cyY2pjnm4qtF5oJr2RmUqpic0foCx2An9CRPdMXqOwRjgtiwkfyukv6z76i4SgHjgTjb8T0PDtp4
08oPDed2B3rE9vU8Z91H2E9uJvw0MSI+nOTGtIfIWx6dOnYGY5caIHzyedmAcNpF+IZi674EEhXE
HCVUmliOVW2V54eYns3BlYcvLfiKTREQOHcKdnrk9n6vw308r0b+kKtj73wRulVrLhvyeK8CDPu+
oe+ncS8VrzLASkM8y8Z8FYU9YXgEhTJCM4mW6mY2X6h9L4rPWqOqBhvwUdBPhOusGomkuXUcYkcA
ucbxyB+gBZTdEO1R8fmuW30r95ey/Xs2f4pBEIAFHJFhUYSrrlk38t0cvRfYDYefia+i4QYWyZ8J
3aT+bORNCbMw8lGsJenNnD9mADCmCEfSQIyzD8HYkAsVpu8lz0Ehk4pBqRQxCP8GaOhBoDAr3y6F
MOBiqkpjdFi4pO8j+8YWOb3wdhCA2SZIthXeel6RhYn6ScGjrWArlS/t7PHyRAwxxjnV6auPbpPx
LlibYvVFvFRGqpvxosVvmLETfVuoB863VHmLGkwuj7Jm299p+tqs2HnWpvmBWceOOqfm/JQCQA1g
OvlmCizf4kXEL22tZ4rNqeNdEipU0BsKFThHGSKDEyFx2PrWHFk592hMD03eDhxFZ5hdmTuAbByS
XuRXQ31oU7rmIxXHbVluNSaO3iEflZcqxgacm2u8JHr6Drg2aS/SvK/LLWlpSz1rC3nRU3JXOOQG
gkjyvkrfYCej15DPiSKqc4diG4qUudCRnXo6JD5jJSe99qLUhyEA7y/5aWWHA0IRvOpPfG5rugCg
5SvfSL964Xci7EsdryHmPQNOQKFuS6boi6AFdXpoXCrlUQn9ulwzvgIFPStyBmu/boCgIerQMbM5
VPIpkH1D+22UDzG75fUhfb4WE8k43I+OPnzXyVcbpG4cndgfdV6F2tZkh7j9aCW+Pqs1Y6lgrRvK
WYPLkK2b6E71Qqh70fPTwjReRr40eCeTjPgU0fxLjLE3RjJ8X957C9KRo+rAot386bqTTLalu2Gw
60hOyvP9WLs96Rihn8q4EiB0YK7lZ+bX3VbqfXA5EQwywMZBCLQ3E9rebYLiYuqvhbij0VN1hGsF
1d48lKfhRKnqSRxLworfi2fQ2hbGrooOWiiuM4N2b+UjT19FNwFCVnfq9LJIpf5FSy2HOIGR1IXU
5lYcDgBOUES7nHMkyd95sBsMOyV7Xmut+/Q1mm9W8iANTq92jXL6exPNjydXi7Jgou1ZHd2xXtcs
ylkFNA/0RbWX+lZNiiekgS0EoJLzIzW+NCPBD3bRrXNbATL2tyFwn2yyG57OxtqP41u0pJxmOAHH
ixr+dojABmLmFOTCHX8ILyqmKFjuk8HHGa/OkcZQPXEUtjeZOaU2r+N8m73ZUatvjG10q3kEw3iD
5QwrJiQsRkaEm8dA80/hUA2tIkvmSoAJG5UfIntCaZOVvqLuK91DlYgBJmUKC6rAbgn3T6ntGFdg
vJAKsYu4nx25eSJhYVhLsL3btPjyvbuj86wuhvxDvoQ9Eidid+ABqIj6l3R5uaEWWtqvBTxEBOmS
MiOdy+kWiu7gflXimhhcAHmQ/a5GBsfuL3sKJRXP9aAQY2eTAJmfO/Z+8UsY3vrskC4ggJ4ihnuR
yNCPeE5tuGJHjUwuHI1bmkjEiCbf8RGP6A1LaIfnu2WT9S+fll8nYQMhVQdVR6YfJSJ9QRAd0dg1
0qFZLnRyd2Q8nRbhko2L3npfZNvms68PZXfno9J7cHx1K5OfYJnXtKRicQ0nRjwfb4cdt62nENRM
aF823dVoh2hLYA3ij+9F1uqVPpBI+zMLt64+mdqnlrjx9BvSbzXMP6pH8kd3zayvTPg06pp/nl3D
5hubNkQ2tjt1o/fk8/GJWuDXbNuuFmwGV1oJAbB1D/Kl/knjLRleQ+Bby9wwY03yhY+hSl0LAytr
er/WFixf+hR4JPK0stvypkDEJC7Ocn9J9dgo3pMNhJIQvExPu2hwc2/4yoz4GlbHRj6I4R0SYIjX
oK3tktpCBMouZDfo652ae5lNJxnb6jrYMDGysHMxitwmpJOPz2AxO9u0raKIvY3hVxhAVFfwt8JR
JVk6bl8jTFZWTERA2tkNkHSVnXvEZ5Ra0RzI9kM2GCBzHAp2y5iu96+VS4IAfSF+sVaLbekPyF78
wboo0wsNjiutxrUgXUXAi5TUT3p7lMEnSwx0r5SPyGJBQGiGQd71gWKdYC6f+16xTfo5Coc8Pghq
OFN6WZ7s4OtA2Jva3erosSPR+0Utz9H0vpw+ffIqFzvVH1wx82PjTizTakxMIvYSnoAKUezL6IGG
V5fSUUGrfBJASP/1Yy8gK3erBwKRGNwhxoeOht+g74ixXCM3ihkVtdpmMNjTV8/ehtauT5bs5uUm
ScDYr8X4ogp/xIUGwZsy7RV9q3dIJf+m9iAV33r8UKQJ4AAY5T1N/7DB0kTym2M4OAM5AMBZ2oGd
khkjHMGoPmKq0BUOu/4XGegqsmPkwD50Bj954RIL/7xYICx0z7hlF2GaVsk8/wM5YtYX1NMgorlb
LZXh29mBcY8PnUvibXkW4eckvxVJWFiTomV34Do5GZN2CAk6sirnwXfY/IrjayWeJuUyZoJLNiNI
b8NqWcBsnTX9K+GvMm0HwGEPw76G32xYeFG3OMCjQHe2RQrLOvsohAOtp2rqpUT81YRkP8u/mtSn
PvS6/F7nV228z/UpaD0TGYIi/ciInYRqDSScc7A/202jvlR0V0bFRUQmGEH7EKC7E4za52R0SN6Y
7AhNKUDAXi3O3MjUW7IOnUxG5E3kl4S7dCKt6PAxvcVInx/iYk1b21gcCLflQEY7ERKiVN5Myi+8
yA8xazuxN/xYv6NLMgQ+KeJOFAzgTXensSBALTX4Yn7ulW+RIL+ZFqE4P8uZyynafZpcYT3Qfy0T
lVOTnNTITgNANgtfUndvjSsTb80yErm0lLCEgmhcBcGJJE8y33S2eqVnlNJ8hS+wLfeJ7iu2CK9N
qJrDC0KGVtXcg/KFnOfirDOo0DogFSRADwtgnNj10BDf+BtrhzDeIIzniZCQnXY7NL+rzDhbqJh5
UvsbRy3l3o5knUxe2mANNQPSfn7m1w4Po2nZqeqSeSHxx6e3Eha+gYxTP6CAkN4QWs45RqY1XeUK
Z1W8KQUy+Si8W7GvtIdc2eg0GzgWxmNPwEZpCjlbRB5wljA2jAJ1yOJtdJoV7vonmjM/2mT5BjzF
b3BLNjsMa63yrdZfi9JMRLXUddxGlOKKI9WmMJ4mx074rmObWn5wCfRkWLBfOL+IfMdymZ+zzjFo
CW3ZdUOuGgFd4XMJZqrrbZXPrkyOSBO+ZNKjSSQPpBEdxloyvlKSkodrUu5L1VeLR4m1Sh2PneoG
8b6yDsOAJui6ACZiZm3ajNUa96dcvdbZPcsXAMera69nWcreO+OnM77L/kuUnV4+oHK0MRY1Dh3U
qcOnCIrjULJGZKP/dEynSwhcQbyh8wjw2MbfavSWdZfre/+8qDgSEl9yYpdRB7eqqyfblAqeDPvd
wChNl2ph3lqFLgJjzdKTEcB9NIH3cm472jdWihLb2AZZOb8TWF7UWRy4ZNj1fAka7mCugjrjb+Ke
ButRTRtdtI+wFdoIOQLnb2fHyzdkYDqlueBUla07QadI8NyldMtjsPWtBtderwlNCbMjfAdgdc+y
wB+6FFyvIOvwU0PhCEQK3OOrQZHBAPzRuKKN/nsVAjoSGBBfDIaLoB8cGQNDzLQnxr7VejJXITqI
YZ+pmGzTMwFh/exHBjYmXrlj4CmQIHv5o2JGjNA+Gujo068lrofj/elwHfiS9QFSAHH+EqTf4hjv
Ryz/U34V2jPIlx2HRCtNUN8Mt1yT5mWcaATA0tGtJluSfvT27elz+rbHuiKjGVnLSiVgPvHKFBxX
+6pCTMM201bwVQm7uT1J1luesTPJHBriLiAysSlvVaCCqywBMnYE+iB6Ze2nCEOeAwMJoRaYR8sW
M5tyT41fowENFM8tWzhWYdqQQYyzLwDn1fNBRAjii5XBq1HnjjSssbQ1CLatWfMLhPU1lUEZ52rE
D1XzHx0cfZr41VSVy94m2rcI/tRQQX2/HqxDNy2sGAdL1hFujMrY9EmGICYUW+Xsq3qFGkexBx9o
bcF5ot//Lxj5DU3Qc6P76XD7d6FCNuZUxnyXPGfF+K2UZN9LWzPfldYm5CHu/iL1Ea6gOk6s6EvJ
js8PXR2y1clCJlWHn5LxihQSzRrBISFfcLEOq5wPiBLnjhBn9nhZeGjPrWHZ/D5sYP2N+ConTrkA
4iuRA8l8oogB4vmepb/g2I6AXAOeHFqfzGf1pPQX6SwyR4B+oU8kvdcLFT9bolP5VMPijy12hGhY
LpQBTNumPglJA28Dru/saa2olTBEnft1QxoVAlcyndE1Y2ELf02y9GwC78A4p93I3s3TVPDgMnT1
RuZkq8f0j6tDWZPA1ZJpt5lByoS0dQWSeFO8QO2XAQ0e2aFrmdtFopkizBoNODdvdEKQVgJC+zep
LU9xYpFCQWZV8TmU76hbKAclygyVK9eg5nQUSRP/BTu0jrhm9BLUFJcN4nRHMFh/QSNngiPDeydf
4ulRFT8y9pVufOjiS41NCUTfcPT6yNQW5NcYnrRHFLCAbzrhjjmbnZh/hgJNNSiP472OhTj766WP
CcVxFgY2QjNA67+GRyCzqUmtHiErDHCWLN4Jf3S1eYeCFXmiwieMgB/QjkQdWySfegCTSft37Weq
3mXSoZtsM5AJfhzKN11BptYQdVv+YFGqLV+LYPYPA+oTvuuq86A8QslRs4/SPMa+6hjGy7g2N4F6
E/K7HG/nVkfS25CoB4WnIZG6jpzLrEIFHhhgeDvmve8u2DgXRFiOkaty52jhm0y1uxB999mnAQFB
X5EjpNkqLV74pDiRF8SNkF9jG08HWXshA1IpT+l0W/7VlvAwQRhy5ECjSZM7B58QXa3y6UwsdRKh
tJhM9StbgorjeQmH3aGO1KW7Cr0ORZqEf2P88QVTS8+ZhzSPZSOjCEkTNy0SEA2EKO1oPafTz0Ei
XCuBq3BEoTAo2kcdANBBHRXRLR7cWV6TRWsteMcEHTwmXg6CRc4KTqxXI39jF1hlT5fcyXGd0Hfl
I2qHl2IkJujVrrCkIGlGtuqL23wzQMdbdARfrcigRoEkhOizQ9X4aGCoSfayU+WnQyFmRI+ZTXzq
Z4bI9/kOedgk7xLfL0YjBNppxIKzEwTiNwsPg8CMjDxOi1NBBUHdHPvxa2KdptGH/UjhJ3W5DKMD
LQTIQGGicjhLqIWJQMmeyOUd/69+/O6RnCyLUFoKILngy/p5ubq1/vhAHqfCkCfDV1K/hcW5EU8s
32ryExEiLD7fovnKri9FH2NNhyA3JvAF0V9wkvS1rLABrdqggYUjYQqt/Zo2Dti6LTscXLYQeQmX
eMORwN1a9QS3Dt9a3TvLzwLAin5NArbsTstcT2oLDp2FE+rCQ4GYl2ZOok2uoUwbWLySOJn7Vxi2
et5j9kMBK6y/gCs1JgLexEGlSmagEWbpV4B5iUQ0Z65JbY6J4NUXmqNUcqJfVJPQDNoU8/bTdHpy
hVb8jD5vogT4HGmvcPEiFaIlg2Z2pAyomkQSHT+CcZvTWKQc2ukUMCs2d1E8i8IpZ/nLiY1Nt52D
gtk69TaVKeVF7tbBrNhFtWmBeGBzV8/ab/gt4T8WrMklVgWWNMNthLuJaGhD/pOzW03w1kclXFFG
kdoI03tN2ozj8oVGbh35MpQDcAeNpVV1pMVHhXYqiJtGci8TKq6IzCEz3UW35XxUM3/Z7SJSghws
O/GufJ4N1Ukn3yhI2quY5OudUG2qzJeTNZ4VBqGK9B2y/mhwX947aQT+eTd0EttuBpLVJJHtIH5T
zI8uVlYGkOQ5NN3UgUYMbQiiZYZCdzYmjwSVijN6VbxJlxfrLsVHQgvcanY6nGV27PWKZ5n7UPoS
op9WvsUG6w0JcA8BoxxZwyAKJjKiAMwXNUMItFd9RAh4OCJCUswfJKB1QBiOZnmF35XwWV6Tn2hB
I8kFjHvhMLBLLE8ZWiwwDzcteUs2BUhJuRPSfd37RuYlMMhJ/cMWyBP/tHjc429cYlHkddZJ0hDB
UVnDaFJcTc2nK4FeMuAPkTHbwTprqcTerCcr8gb1fYBgIjbs+fIc9+14LfR1pu9BjuCZSNXiiZqt
DWYcGkZmT5cvT/7+TGaq3tGanqwTlY39uW+bdTfboze5/Czo7RuXb5vP09yM1kb4KoGyx23bvzHF
o7hZkQG2DMIJUQMqZ4c1pWDADPCTbOtmRswzOA/nA3ys4MFKYyvhKxixpJnLU5+zAPWMLu0TC6gd
Em6j7SwOEA3X1Ce+Moy42y5DTScAa5gDIc3oE71RAt2e/4gIhfuPrWvN61XTFWsxgj0puYiP/IhP
r18/x9/mQsENQ7pqs22TSve0Fj1HMrokvE/GBITIy1xtZ9gVtjEoJnRWt5kCQzBRA0hfyg5MDFgN
/Tg3eBoQsUJwDayXLlzMcy8Jj6D6mvSPqdRZdTrXCORV2wC2IaJ5S5j4yuhf0D3yBLbIGXQIE+ZK
lHYTj++kjWu1Uld9/2OIWJv2HK5Yb3hx+7W+6TW/Yj5Z6f5EnPzNmtgA8qMebybYV+kjZT6DtlbY
PKjORRX+SIVTJCtcg16U7TGNKfJrwjI0X5X+h5BMXyOxc0GK090IEDGgwVRipO0V230DxMz3j8gu
Sh61AupmHSZKvUIqO2L8WmP/Tu4U3YsomMbFbbYq4m/ixMBZibtwLFd/7hqGCCi6Za8oZ+YfBpKU
AKAePpuQ82abFWervi8DV/nDEdfGH0+DJdtk98t55RcYfnQ4haE1xoEMopJ1BKY8fCIsqzBC8Oqx
3qEmEptHs3wphv8VJz73EIouV9M2SHhafG7jtgkIpWWYrYPzU4C0WBFojoXnSw1+EUjgojSgMY8o
wZcLfIGs7S8DlkSsnqt/CFqzr/WvmjTWSv5QEsjxDXTX0F95DLrUnx55d2uyo4g0dSgoMCaRHg1/
w8EJMUUoCHiPHThRtJdtKnue14U4ohWMQCVQ5nNB6QhJKOxdqK++ZCIxU1vWFyUOHaJVV/lNwuXI
aBaXHvIXESGEFSjolkC6l2OuoUkbWg2Uc/E/O7zMkra2zJ9Y3Eb5JWgfE2z7Ev26vCcUczMy1hVh
Yuk3xTKQv8iNbwT3ehPfowdaMa3QDyi0J5WuFp9zG7vs7JDWTLOQnMGsLcfpDALUNoswhI19ah8x
jAdxNPN2IbyL4K3kgRAm1FMlvCq/O68NKjp3BPWBQ4i6LbmhVcFX5dByohrnEXWPxs80vHToR6w3
XtiG6OxgXSnXuHwBpcIGZAgcYClW1HM+vsgcfVH7aqqfnxNQdWSr6ht2bDtU/jpvAJWlFlQ5hqvv
iiW1oUt2GhobBqnQnOaSRosWWZRA/1TI0dewe7RISfSRDxTxucWvkxKfXwbf0Phzf66zA/14afOX
5z9dQOpVidy++zItwkp9lflNalS7/cw5gzcKb8V7jOQec+ivBAlVEh9rmKArvA48XsKdM6cigr1b
U7xBh1LV/j6H7VAcWSqVPbMCd+uPQo8VadbL7UdF72kUbwv7H6/FKoRlADUcLhCYolXZhEtRCpG5
Q43IUNsmnCQq/7vLQ8U7tIg1AJnIZlp3+l0LPzOIQYK/+R0BFHD/QqGQ4fOoSE1dMjVTxRX6LWee
qh9p0wPjPi3aBrJBuLzeLImIeZdVvIfI41aZe0xJ/Pm8EV7m04gkezHLBFhpTKdBvBgqABkV8Jw1
wymgj1TvNAuZQ/Awpb85Zx/z0XCs5vCACg3EJbO/W9Uf1+16oBBu3id4rYf02EfLAJLHqCLvTbVJ
BD/hSNIdjOKs/dVtiU3NLgvrIuQAnCaSLXifd1QBVXms8AhW/SeAG00yTfwOoDY82TdVDzEVb7NZ
wn0N/nLIP4lsXmT3CgmACkB5vsknR8jP+bxpCdfmO5R/0zbgb03QJPqqzc+xuCO1e6V/LDWifbtj
aqOltZCcqKYKkYLKGgl/mJqsqhc+tPG5r1xu02m9oDZB90Z1LZL1hTDxECtElChH2JkgE0Lsgiic
uIVCY28R5MvCEL8nSHSHmz7B7TmsAU3P8hSgW4SwW5x+Ry7lGRmXUL8QITyxigXsZU4/rWukNPJF
kXy9QzbF9MHUtcx+qMsHVwj30KHLqY/etc5oJwAD6q/lvDOSfSOy3DEcTse+PKBfcYCVRdhd4CYh
/SJhAtfW+9IBYXo4snStRAJ4QzsM8C9jE0q7u/4nk8aVblrTF+EbZwIYHe49Cdd4vn4iATfwOFO1
ZyskcbqzPZQHQq8bWqV5xLj6MDdpxt/ikhDoXubnZ9to4MHzGH1OBGVnnlP5KzIvPJKjvCGzwTeh
xlQyPihyAMV4N1wiOwYCMfH1Qo4ml+U85eLqESsMf1G5kTmmWPR6R+BJElcHCXK4gZsplR/B+jTr
Nzr32P3oh+7zdSvFttZ+LqFKwMcRG69W/HYeQR8B5/1oA32g0g+AEbEF9IHJ8W5iVfvGf+nDLrKe
TC73WrdfdHFd5ivIG/q4PjT0myGLkFY0BBHE/1gg++75ovOnBj3q8StH/9Lt1roF+PQA9olRYWEg
xGtEPUgm915CHxXVTvwEs2GDwOVH0UKxCb6m5RtNO9H+gzcIaY+5qOt+4Bg5gw1to/NvzIEMxbFE
KcAla7xaiLkin1iiOt0949/QusjStPoknYL8Ymutz7ugOQTf7BfddyjuCLorfELtNcC8mbMOOz2B
hcCoNGZSvFpSe7KpGfKYGIdEdJaoBUx7gNz/YD+wFHatttuywq0IJFiW1QYlqVW+NMXv9FbL56Ly
BshLngXJ1YkDnw8aWv/mXqPalN8Mmx0vvYJi1AG6o8/sMBWfuRN5mgKhnzhYM8fkoiEgD74t0gsH
yFA4MVwenNq/prBhVJb5mp4pQhXBZDuGEBVY65nPkt0TeTsDM3OB+W+s0sQzYrVTzRMmENeEvLfn
qXg1lfpstofpnPioOtVN4xc+MArXPlaXAzNDIGGNj2wInr7q+d7eyEEgTOLB7yYSWUi4vulp4IUF
ERYs29Fn1H210uMfOm29tojWSBdZBWjmMIvwcFfxOfIsWx6sPbkWnF8XnXc6l45Ld6PDqDGWpwrB
KzMTQ4KWnsYAWLJG6Zi+cBclQEMZXbERCDDhOataSRfAW8Dmtki6BlQnknbIHrHFKo/vAgAD6Uzv
kG7IiejpPgmCGDjYv9csA57Z7IjlcuIZN8GPVVJ98TE9t+zKtBgO0roSjgugxF9ZNZFzjJztHkq5
6ID+VApCmJoOTDeYlfdE8rb5R5HvirWIyMGPfuUY6pcz59NU1n2A4ub5HXdHIX8F46g0b/qc4rvG
mFp9FOPrwAa8MNWLrjMePpFqcNwoiNMA86t3SQ1ssn+XiL6+slXHtH7+7f4g8gnJaC6RKToUFg8f
CnWGKrDvxp29Hg4FGzlExevEyy9cEvEilIcpWTPg6QjUyJb9ELSHnI1Q69MqMgPicn+e2kPIips1
kIsNRegJbl8vHPMg/C2TYRb/iO2p+WXYhVKjFJRv7bUHiBKGG6Hvq1m7ohlWCVLRt0F8VOST2O/i
7IN4E9Q0o69GR1mnhAFSJWB3i8+wB9wDaUvAx2lQPhbypMk5Ixi7dcMhVYPBKNtgUrbN5EDX4x8q
6fYj9DS0+sgy1APZsKsKaifk9asRDdEJBc8LvMuKtwjsZvOzEV/YZgyCakV/AHFCE1g65GSEOIaU
/m2KfmRp0YTjr3mv1KOVb5bhZ8wviwgMuVHfb6fooqNOboVPa9qllbhqs9dYI8IIc9prP78JjPdq
MzkqWE1l7Jv+vRG2+vNqpcd01oBGefOGK/AiDgEo4bUqeMsRwMhowdrUlT9+FQkWrm0zAknQ8vIn
DOexeVdQ96mnKjmHMzffuuy9Z8FYsk8nF24os5AT9JOdI4jroJBchRYqAIxmHw/IbQIvbE+zyIS7
N8xrp9/i6C9+vg1QCR3yLuBLHpFagwVjxVX55+CWCSLHZOnyCvGLh9VP37ow9hwYnw0CxS7jdK7O
s0AGIG0lF105CyJ1YIptII5fFLdpc9OZzqPouHByyzJkJa8NisZEuYQScfVrY/Iql4sElvyWQKyw
UbclrgP9nCq3dmKISL7i/ifpUJefYQHQOrG2jZjftFqCHf7ThXXf7CREz+C8lS0nG6v4WNZ0sbkG
xu3nPuqaE7jAFdqjjoGbu1+0bBM6iws2xlHeZ1zvT+EzGT+LIyz/EqjI7FXq3wuFZIDhzNBeRo48
oI5Rp02rxbbYEXYQWztlkVrQTAT9tjZqiijvdfneYbIsXnu+GkV6PZcR5Wz0rYGxy8za3V+nGctz
LpEuFfkGe+eyPfkNs0y7B2KqPVo5EGujaeVwCkOebtO1wl+CJzzo7RpdNMpkDIWYW9o/IlpXKgNI
a72yO5HVLkhfuGaMDkhbQmixGOXLx1J+S0byqsJiO8lHIb5YFcw9Z8ECNg8Iwrdtcy6TQ0PYf7GN
PKZTLoDRB9vQE3fCPldytSwYCR2geB0Wghzd5oKsKHwhUoKfH2USiZMBYMEi07D5vJqbSGjuXH+K
uts1Dmy0eq5ylOWv6ZPZJsXlngGCb8PxZSo48jDqLNRPVzHQgQ3KzjJiQBWiSKYzb5nZ1GItRGvw
I61+mPXIKPEjsdwaX70O82t8Ky0k9UopN2B4T6iokBZFDUfYHB25vSww5gglDchbrKCKWVf612R8
KYAFclLasnDqeWe08g3YlcsROW1lM/tWr8ty3cONjPkjHBS4Oarc+Qd0na9xaTRX9zC7zaofz63K
oL5aCtdUT6020pMaKQwScYxZofljQ0CKspKqzDEICp35QTQ24YYujPrdVHvSW3bzF7//AjtYXCjs
2mI88BxwhNasFSvtJFtnIky67qcQX/v6ngvbsl1HJFcAYyLvgx/VSWbwrE5fKczfY37QwxfoA1uC
5uk4GuqSlwoSR6zB3hFn1LgUBfFtCs56/hvWjDvJXhO2XYV1BUkN3kIyjFlG7AW+CG8h9wQx5GHT
+xOXxdMhgGW8EGG+7MDEDhOdwm8IMRzwO6fdzwhslEhOPzwEpksYZ0nZINgOFS9KbdPHFA6yHpz+
KSzmc8xYStCMCT6NGElUPhrwneAFKpUoa9TVOrSTUUS2yRH9zFuXNHe7JiJsQJxumAAn5JvNprZN
Z9TeNfoTWeJYvvdt57FTOmTi1PzGDRFw/8YAi/4cevUgjkP99hTJhedrTwZYzByl+SlQrtF0CrOH
ZtnPeZsIAsMyh5MNWY2M1I7cmiS8FeYIeUv/3LSQHI4uDqvf75qQ9aEhhUSkfcwGW+yoGcOxkFza
6QoyVoCoRsalU27x6rdn+sdFjWwI3Mir1tFmJH+8fK2CXWIdUWry0ZOHg/E3GfsFaFik3HNAzUF6
N6KXWP1u5ZcZ2Z5qAxbE7VpPPfk7ZbNzELJk2F0cnQAQWtgho0uUocPVUPZK7xO+i06cLjdivGpl
j9ofjTz2ndaALuO6VWI/ZWmKAV4bJLVYTiCM8rD1ZWnGNIjmlWN8W5VvfBWRxa3N+VKPdGchi52A
c8a3CgUQXzT0gwvRxADDKgjkPwD0Sd3V4hYd6tPgIDiJnMSA7HMGaDy8WexSkAPr0O/736F8jVk/
TN0us5engTxcuyBOxvvrPNl4w+V8YqquxZVasCu7rNmkTQBigbQhMmRwH+Bllceo3hOIo75V3KF6
Mad3nWBHMSaR5TeLKHDxkB44SvEztRXCPJ5WergFRmwxAR5YvRO2UsmF10b1enm+TFbRuCw2pjlv
eNacTj7K9JN3Fwh/Bq2N+YGyYjnQgopP9jawNsnzqSTkI1q4majETVzek/60nK8Byj/iHO1fAT2F
mn4G0m/y5EyKUH40Bz49UF5UfHtKXjQYIVrkEEG19qiUUME9avveTQ1j1UtXhSzfcLwaxUYxLxgT
aqwOoUrW4jUf4f0gQYwbElzSxTj6n1sik4hku08tVxcebie1SHpc8H/L/ffJ5cqad5ymRSRFvO1m
fcQHCPvM1QfMAV+w4IIqt251kP3ZM6az4Ik4utzM+JDTP9h5/flOnECIXF9ULyaF8sVeSFFQ0f5F
kQcDYMD1UWb/kXReO44jWRD9IgL05lXeu5Ip1QshlaH3nl8/J3uAHWBndqe7WiIzr4k4ocyHqlj4
AzUCcspcvrnujz+kixYPIeJKXfrRnb8gu3kgEbj5+Vy1cAH4bTJoG4KoeJw4M7uPiA4VM/Go3EXV
qAVf8ZSSpTr9oC3LSlqQYBr1F6LEIKuTTd4fGF40CETqn2xcos4RX0Rd4NTTVSA60GGIY0sYHH5L
LoZsHgoHPVe7H3BeRymOfdBNKarlGNP0uM04A31OFnat5Rz0i6jB0mjVHTlhMDWRB/AkXQC91+Tl
o1zjEp3l3N4QwBj22zOHE76wnVkrJZwA8XTdC2t3SfQXs3jvqaDajXqogBnGBzoa9aq7G95y6cXT
5lOcO/1PzNzFYeDlM8i18+rbHRlrV+CFeOt9OEvCNgJUq6QPQTL6JA4FDcCqzw8jk4C2tiZe90DB
LU25jFg9CsMKK+NuJRYHdfCuLeEwtZN75Qk+kcMoA2sMr3o1Ctk8q0OEcdghl6abLlvrrKfQDfGn
wav+BvSG2kYsLM1zH332YlnCWSvGtyX+mHg38C1m/YtnnVeXYYe5ZVNjstUrucJjX1yuWsHu4pW+
PYuZXv3HZcVDFMyrcKC0V6fkr0wjzJtDz6yDClWtPs3hMC69daU+pHmwHI29GGQU8dJdcuuy3xMi
IQWmT4Mig5Q2eB4IW7i6bPsjED8Ed30KCo6Zqbtwyy9VYsuiobmEuFNi3Do1HjoX+y+qATRof8Se
99HdCk98aTOAfi6XBcIPe3Ir3UM7dbkHXrrxZmxPLjcurq07Q7JMVAU0qZmijPOg48fh+4N/iL9v
JQ4NH2kpiyyKjVr75b/hucMLxt5TszZ2sO0NRpUdUzH1a9BOiQTxmDyUzqyWnVogjdtWPvKcE2PD
GX3xVLE5Sn3UibOI7N94reUo53k4WjslNw1jdnHTX635LZzVZvBIMfvxycjs9GNxUvB63gnRRpqA
SIjWjBkHFFd+UodBb3Vu0RNl2VacBKUFCWkeI3Wxh7fa8UlE2OKtr7QEZF2hWNLfhAU4xinUD1Ky
y+U/K7tqAmfEutP7jIqfvvRgyvDs+tsqOVX09TSfEEqKjRFd0wT373IgAHBZMqAOZNpRPscELXrE
K8woh/f9VuT7ojg3xrfNL3wYCWxDQRArYuhV0ovUCBeogCfOtNEosrgd+S2Ea4ocNifGErxN1+7S
iz9G/wLIJ0SoXG/d9hxrYrgKT9Yf4ROwPSwAPCDr8dbjxmowBHEDVL5G266yPopmHfuxgp1AeCAs
HrIIWdpVPLesgoNyWNqytBK8LwNFvslxwR+BwIaZ0Tn0FdT2UK56dvw1xbxMcZVNv20xJeduCyCI
ifeHLdiA1hZBVxFPGlaI3HhTsl+Q17FoaZ6Wm8EORLQXk1vNOzI66RxZbUnq/RAo9CJ3qHBG+ekq
z0bbZOWJRb2eX3DMWM4zii1+f2kxhDQerT/R5KnD7rNeeHSXbtpiPhumNgsmt3vgJmRwzETui04W
mhUTRirGI/7hApszP7OHuTlgDayqV8OU/mm8jZGR3IFIrmnGki5S24mz0xqyx+hYaIPMYis6IXfE
KrTJCShhZ0zI/N5E2saOp1JXebiL5LUhLSD9yvfRWMHrNW26X6ShPJP6+GUhBY1X6Ro3h7oDPCia
I0zGA6gUxJ21v7Daeu0EF71CNFazSV+RDMLTFHi4Ztl1zzvxs8gc+RR3dssEFFU8SR2Ye2et/aTd
E9aDjG9Z1MOEwE166SnlqyjxKZuvlfQBfqq72+4Bh2YXgMgcpp2D3tsJJ46J1l/N51rczNDuzi0m
QYz4XYPyC8vDjNB1vXg1EtFTV8bhaXZq0XJ4DMoNpIIKm1hGBuR5710LYfmhi1+qTcUJ/rNiZoNd
U6iqLArbcvilNuVrpN9lsWu+8pSGS9tLBn+Iiqu9DRixFLj9Li7fR/zlhyhlmMS2i8baxe1fXnyo
qD3gY/FswfokSODE5Q2kCfU6YEdKLbaw5ixD8iERPDEbUfnw7eMNok4DXrJS3Xya8O2DoNBtYgoz
HKOvHr/g5N2lJJMyECl+Sn6lob1Zw4f4Okrz3gX7nD1MtHTKpa5iM9ukwy5i6KsJ/Sm7RlO2STGh
EQP2G7ZciNmjhJwkcUdhjEQOmAYL7QFvQhynIOrZOTtwXEBnM0e+E6VhZ4fGZdPp4YmHa11glsvX
ME1z5R1olBXOVpJfZfvdaEwfiVDRSQ4RSKechUFuISFFEen53zY8Ma5JpCkfsbiOSbktLq66L1Ii
p2sk3v2/B97jqu3oK9I5kEC0dob5y6DVyy8MMnRu+niuOQcosMi2BOvRmMjfg/2ikyTz4Zi4DPy+
zeEzVF+GXM+M8qGxOQCQw1hy2LVOAKmAQRDiVTH29PI/8Z0G0gP25LTH5gF4CBP1muOZL6Im2Yzx
J46KhGbeWOnBglQxN/60pc/c+TP1LadCJj1cdBVWLk+G9MEnI4kIdpq4uD1l4cHM+eZrOpoIJsky
moeLEBADKxkN7TzKnMAjLWhtGe+sfunULrl/GSUGDuBwZgy4mItLiBIJlo3Hi0KnoQ0MN0O0jyFp
ezv+EzEGCtEjtlQMtvZQQxJRKWm0GUQpy2cOM7PslVKtCfCsmMtY4yFrNZqYCKX8T5CgHEfRQf0Q
E+SJ4CwmYcXbQP5JGTqGUotgJJzWMv+Iek1tP4SMiQOeoFi322v11TL+AjYOfn1myeJ6YMGQEtqn
oNv57tmrbljRGHjPCc8kOFbi96Wzc58w74Qihckiiwmugih7ue3eN/dacyoZBCU/EUzTYVWVlJW1
PdMqkbPza89Alro/CDSnMe1mGOQoc4D8hGIkgNzZOKKXFB1vW6nYqDD3pUgzawTPJxV0ViF9aZU2
Ka1P0lHHsVwTAoukcpynNvqQ+ArCG0PAjJF5UuBfR8lHR4EmPDUula9iOKh2ccmsGr59DiLH52WI
RhJOq988+HOMq1peZffm/A2LgeDpDUUkKanYdMX4z3G31OolDjKOjcmlBQn7ZsBRbEISaxrHYD+w
FxgMEr3nLNYEPsz4adWZqW1wSYT00hPd3LGoltxPoV632rs2XlTjIfx8IyeWWn9jzRINO/1wmHxJ
/tsf7t2AVWtLYHDLy8FDqaIOrmzCNDiqU6z3zkdQ4Uza9/3ZGsJp0nXTG9u64K9CI1rd4+CclgHc
jJeeAHua5JTYH+DCEYNg6luBt3b/UDNCJwWvaLI0G65p/SGXXwwWqMMWo8YwbNkhsc/kz4DLebgZ
29o+F1zRGqo9kRy/0rmYpWN9UeWHX/3YEWmjczS6u65bBq2YHHpzcyaVH75z5leRQVsU+gSxyURF
AICv0SCcK0dthLPE7Vibl1xNa0XddBDL0ehCxcKuwX02VbirXzC2/YPcHUjjo5HnOalLBBILu/us
8GxyUYl7mWkBEq2FnO7iGO4u5xmAT+9HtXqG5xjzeDd68wxI0JucdASw0lZ7QAoqXcxeb0JX5fyQ
57w7DNalb6v+HJ0b09OaXYtNB9aPh5IZi8vk/x4n545BYldi6xhvQ7GWhlWrXhPMbGE5MQgsIA8Y
wuuFmmlWPdF5AdwE5pUtnblQeYzKZcBUyZhdrZ2porYzh2V/arAW3tvqFnOzHn3n6tuimSiQPvK7
prDHsPmrIGzCOQhCOdwl1RolU5tvQ+kAHHtSYqZVVlmMVp3T0iCOATGg+N61wJlq+sII1m76rBpn
MjjeymKKJQS/tctXJc354ETZlYEcEF5zxAzSQ8yscDtMbFYPunsQn4SnPhNrm40AJtn6D/ssKGdV
96xM+JuUXpZDbMuOr3fwT3gf0CqXKNVCtN41ewlbAmEXzTXkFlJ+kKJ5098t1C0w2gn0et5YXafn
YZZPlWhd5MdUpdk6ij9AGDwIb0ELxqJXubESAx7MZoMjA2GL1X/3q4DxEc080tgT4+RpBKmxkE4V
ng3U8SQxK2M+9232CxNiDwngi9nmnJjBaR53tsMDkryIq3T0aionz0S/JDBjDehRnv6dVgct/xj1
Lx8Jm4omrrlRUKEFkT7BvQXdjEIoqBc6L3ixr2fELxOL6hKUoIHWJO8MSpiK04fxlvKba5caX384
T5kmuxiRoviqMMCt8o3dnNhc3UDtTgzjXcn7FD9xTQwf55X3ORR3Fa2jkD+pPIyphsLWQLrOqLpl
t442AWUch2mB1DvM11Z2NNCEB0uCKSgaWDKDBWR742/DhCTuj0RmVjt9OXYInIiTfCBwHhVW5X45
4V7izWVsi9ZuBu7ALza6/iGEK3LwKT5bp8N8VF7r4OUk+AMZ2ZVgZ2YQXbnZv4b8rVibBvBN/C7V
VT+sg+A2dI+k+pTS37B+pwa3EPuGoVxb3E6hi9zhiJoK99G2Lh4Z82nyGP51i4oKsZsYYbjF1Mfc
7VlxgnzolT82nta0vo7MkmjeBz1lgfP2lGNWbA19YDr7RXZWi7ZJbt5ytmXgwAWeBs/SdPctUhF/
IzOPD8nkxPwRRb+FPR8DTKQLCziiuvJF93+qsqPU3WxjntkAB7JznKzsCc1Kfoz0v0Y2pzZWwm8T
ed/NmhtzeH5i+ev6P11/Ruw5io/U2rTOtcDYQuID05UXz1lRIEm2lm5A38jHUG3EcMhAJ0FiB02W
5i/QUwziaUc1UDxClOVDfKjSjZmLjXc7PMSLiPVjYI6JgVmBRkUHQlKhb71DHghJuRdsWlv9h29m
lA8NihrPRrWn4pFYKIW4wbZqtteSZTgeZe2eS+S1jzyLXz5yDLZLCwU4ojFPdobxmaXPeNxb2h5D
YRl9JhxhuX1GdQN7dUnFoKtL00JgdGrrVd+fcgvlgrOI8hsRCClKCNryCub2/1YsFiQc9km8EfP/
muNJNxYi8SUifWTe1F82EWbgooQMEiVpYy4QS3UEl4B0ko54DwaszlRMxKQpH2UHeOhZlTx2Qicq
dpEcX/PRoF2hjajCmkDSn958Ew42ixi+zQnRbk59RkTKtjdXwskXfmm4j3H7gtJ1l0KcHPn7vl1K
7dJpWTRC0UBZnHunGgkU1c+39RltPW0rHP2EqYrfuK7Wtrzy1FWnT9Jyqclv4jGc+hRAwka1A2B3
IdskkNwy9ioIyycl+hdG5aG6+qXWrzEpiUOaPZ7V/mbeB9x9Rm6BzAaHuyHIPmwLQSrbimpR3a1q
HTJi88hyvVjGEadG/M5AkMhMxBlAFd6/yaZj/687YA4pH2HcotO8D+rSUClS6BkWTfmVIL8Fy90f
WNS26oYEAjYcawS6SBnYO01zStMbiT9TvVhpGoXItm9+KeEQkjLZ5YcN0kscIvvtGFjcwoyLhrvK
9IIFsyYYGYcg+eZ68JOrBflH+sdcibod21Y0VSHzXmU5wtG6evI+5yE2WQ5bPS7N58A0w4JxrZRn
xFOJvEplgVOVop2zoImprb0FojFsbVrxcap7f2V7EOIAiBDItfmc/l1PRzEDC9OnRfaC8DSNwHkN
bG/J0+iYRGG5xvI57pP6kuZX1wBw9V2XAmB1yBGpm0ztKh32ztvOTxrSamljkR/kHxhqJtEah40f
QBc71vqOWimpOIQwJuHizZfySyYgCPmGI4gPwH+IhWACeIUGEPc/ubu1qcQJZCiZIslcOzVLnx6u
B9tpKrsUlcq+DCASiZkIrz9aRXy0fJ6L0Tz24IVQnubmOmt3lg/ojRhIeIfdPaeKc1SuApb9GrF9
K8w9ardhwJ+j32uYjekMzkQ7E/f6MiAhMMpwR8azsXqAEnOTt3igCxI9Yo3B1hxaoh2fmgpKnJ8y
4l8K2qDDOE2wWMsBk0i18wrGECfNJEXvzUs/9TErsevmgKwRh2rKV9lgClg2zZ+HyZpiidjiGsUy
Sgdct2KbmnofGp+O75x6ZT0s9IXjYZfP0A7Vc8+6/37L/P/pDOPuRxdajdImA/3HZQeGSnLWopzr
5G3nbKBPhyQ5JYiqnZ/O+hM/gwnTwi28aVWdq4wx49ylRLwWMzSP2bfoOxugYe01ZFYpqS84ynK+
w58Oi0gdYOU4vHLactDPvXQbgTlb2n2IN553RqNoy3tNE05qRiLeNhApF0udLOds1yu3urnHzqNy
EJ9+ZPLBc9d5sLcYHk5LEHJrFGyTOvuJuL7H6lLoc137tdK/VAPPQGbPoq6/wuLmxG/VucoTf+41
ZxIbpsNCm0bZU2arIHSOJroGq0+ptjJMq4+m2WvAa4KtJUJsF7jr3PTWMhtQSrK4eYzIoWTTLU09
66QZGDHWnQ9Uc4ZoeQb4hVMWK8vozRtmUsz8/XqjUxNo9dL4ZuUKswaNITQgYRg357wI1jcjIKa5
qHLICzD3ln2tkkvcfQfDKVN/ukBd19WlLjVWyuCACOHRrVfc7cb0ULGpjbn1RlYEuXKVP0z0D8n6
39XJZsz7EOSrxHwY6A37FSBpHukDkDOt/LCzXUv7UDr5AuANkCzGyKJPUZtvHcPG8BDsl7pbVu2x
js8yILBsJzMCZZhlzwysH6HHTI+z0k0FfNmg+OKlTJbc12F7aIfdWKG3jSEc80oxN5PBYB04Akxq
MIQVwcU3/jgUYKZY+ooIG9f75TRAUPc7ItLoGepSqLjYIfXflpp5ZHrYsXiM1Ce0AYM1ZFVR2XXb
KNo04xpzwTT4iytERI/WZaX13VdrhWUdPvhuniPP0x8xv7B+GoK3lGxVDosOxGD/0TJBKWSqWVAL
OrJbJ/2R3FNuLKoRORLLr53wuqqYdop1K3FfW5zZh38yKunK9GiaFrA3F028Vb21Ld1Vg5yYJVaN
dYTry0DN0fACxWcgf1qDYl5Aac9jcMwYAdMkCIYHPlPhBOhkYH07crTSXTAAFV0ij5xDnEjbR4fV
vUq3lrIDFVfmeys/NxOYhGgRwMPkV7W6sPXPsZxb6M1nYbLgDkUnVXcH4lsH7he5ISCH2pFFNbS7
z4aKMSuuVfU5UM9XF6u8OFyimrqCHZgwpIvQ6IhBVSFdDPVGPpDVHAK/nCb9s9U5sMZv1vwC2l2j
lkGeb7cVTrgN9HZzzfi7a58kLExxKaSM+hhM4A6kJdSKs/PhDvgLVuS6w5U7W+6fre9H9NF5h7iP
E0v2+4mfH1WCkzXECdRdKz3cOs3J6XewNQcW7/DbmWZG7SPyOO+qg00jr5Ix0QZHk2l9ntbIhx6a
tpayTaIfhAN7LJfqPJljexaaBe8goXUIhaiA/iJaJOkSOrrwzWj9w2LMGoGgmCKJyZg6wzrutqO5
IlfeTE9KsQ+Rakknkw4uR2x+N4wvZbgk0jp1tgb8rooBqVItJL+ABmUD2EDzhyWwPlASTlPzS+EU
sNyn2JeB60WdaqWfQXcE0jHRkv1YbCJMJTHaHVrveaed7de/D3D4wFI7J/8vdPey89G1L0gvXDGS
u0danSrI+5Ayp0vRMunRh/Azh7w4MlbOyn0ozitA6lKBReaV4GTsFpaBR2/r+T+COFdCBsg2KR5I
R/v0KnmJntvZVDXKKNjnjjXN501y9KtLXgm3kLlpsHIM6kN3vyv7F9nMrEYQaCH3FqeKXh9Zg9gh
be2MGhl6FRhbrWeajmNZAYhICpOL4njTayzKLzUvjLlL7Hv+6GPoqRaOIfoLGcQe37YPS8cnj6RB
wOLyWPY6tAwMJyl/a+3sfuP3P51dMJ3GQUPPisWMpUoJk1NYqBOijQ8jyfCIhapFxFPlLtH+4Eri
99aoENhuBOqHp2x1Gm7bOJmEWwk9H0IZ6Lj8vJkP1oBgpynZyIq5SRg4pIzHGuZmeUc+GThCc+El
6wy3m70Tx2jlzJUF65nPeniEzdqmPeqvsCJjCaS9wVpJYw0wDhyPe+qXhPkbWv+4BFl/ZtEw5XyR
rV1O2sMM5XFrPV3RqEOAYv00d6Ahy3Blt9pFDe4p/iAL2x1bxuAEtW8IDnmzqOw7Ghpk97yOWFqd
4aIEV+jSDnNT1XcPufoSYS2cQA2lCiyBhmEp8KekP0vNQY7u6FVnPnNmMFPRFllpYJ6qqb/AMm5g
MCfD3V159YxJnb+oV7Z+8Gm7V7o9D6MjNXsCcqNBbCyjhBG3RAtd08FDxxWhN8ATcbgijjZsH4kw
2McnSzMtAOlANWY/kKFzRzXxSTceccarZCEHjo5xfEVIAdNXBQHqAiWwdr5YXESs4aFSUSQDE/6n
F/J5paNDUy+YWNHlJTFmgoXn3nsNKO9haFZgoCIUTV25svZ6trdmN/pDezLOCVmnnrAwyxCfs2wj
ZsEboBoaxXq2af2rjeRdcmadS6rSFyLDcMpAMjiLXh5NmcpgVj2UBqPye430wVuxtMv7najycaJK
vG288TycY7uRhi2YWh5GDaYe/DTDWt2/iAqE6yh3iLNPcbvMBGELKpFzi5OFcP/ll444Z2/NrfH+
5ZMYnSuTIV4dkNlwbf8B+5DrArVlEWkhn8nIfgem3J/gLWBl9Qx7mmLxzwDbywQ+m9yMhlYTZTCh
jp7QSi7g5tE880y2DrFzqzY6szJ5aPDBaZ4RMcKL8IxHxhvij99RSLCe8DlA+cQN586yfj/4m7ik
exYjWUhK7ZHU+7Rdaj1gJNghRNWAnsdbj7taaZb8sSHSdMljCPd2vEWC7oI5sFc2QifzgnNkWtVs
3HYeGnmI4Im2CQAQG4RUHlhkMI+X1UNYMellJ0LuPMUbJGX+AEyIY1T+HcX9MKuRw4jxJBKVLlqO
yWcK8M6ptsGwEQZkpZgLM7Nqb/PqHGhkJsPyR9wJwobHtbxV+HMJOKdIl4mvLGgXNo5Fn4Z6YKCz
YrXPUaW2Z7I48uGSNeF09NhFCjAFywjJ4LxANP+/NFqhJOLb6yGMAlLP59Idl3JbLscrpEgPlWna
f5Q6uBJvH9Tv3lm2wjHL/tF7p8lCyY9msiEcBoskflMk6tcxn4nBi5vMJGp8dR/Fj46lJqACVVkq
5GbS7NErGqCohJh/UK6N8Sm8WOFXhurbHs+im7OCgzQLp0q795BZeYSC3L1iPSor273195Shq3SU
3I+y2FrOTjaWYYjNGThmPSC4uMRCze0zgwkfd8ACbP577TtwTiaL5sh6hkt/CelwDH4KiaMtM6e9
9BfD9MtWRQPOEWFwlePecy6pvNU7sgPp4sDtHuRh7cgzGSjEILR+yr6p33s+hpq6tCpPYA+z4VyQ
5dPrxzDey0hs9RPil7ioJ0wCxPUbamte3qL4Ip+GrzpiYeARQiXwYj5PazcXvsqseiXEDqoU/Zya
4NAyBAZMewsKQy9b1jSwQj8pHSuEHtKH+AM2kAQSeTnYD48o0wDrpZogYYGKGK0QoDcl2sZhZUQL
Sb3rjAIIQRGDl2JnISWjEbLwOfpr8uQmNU0gyrM24C5rH7oPEd49htlSg+PaO1ggsO0pyN0ADDJP
bGNuKPtoziDlkd4dRVObQ5TBpAAXiEkS93mCnTIYlqzGuEqZ4CybYEVusFaesTf3dPR2+YbDJ5Tw
9scoapWWNalxETrm3vkWLXa3LuB3VF96081T7Jpv3hL33DbbNtkr2k3YhpnYetHW7DeqDv55Ru7K
WP/qxWdjvj3UDhliW6WCwMzowygWgz43zM+BZSroO19dirYtMC7CvaQXM8nbl86B9fayQnnMWgdM
gaiTFfvcKZ8M7y20AR40PpbAHKHFPTMWXfpbdDcKoviDSjes4Z4KXW8Q/NXKJXDvye8YHt8kEXcL
dJvp+Ju1tDVCzroNCW9I1yGfl0wcFWM3rdnkybRycIHJLKs3gKkgQjKJyOzTyKXNGpCozfZOd8zM
zkyOsEYiAJpoduT0SEbJIuYh7auL7O6h+wlNF4w16mj+tQDxyoIJLFkcPGp8FaKU01Resb2gQzGG
zjHLGCjaWSk/UulZO1cczAaDB/Uj9Z8V0Fbzis6gETdwgLMcffRGt0l5uMnRuhGjARM1bX2Oi02K
dAZssU5VPbyzChGqM2O/5P125K1YoBzR8whpOIg4ih6L/4mY0T7kyGFHDUWL/Tg8LS84iHpDjt4s
/GF/oFrt1gz552Q8DMy0ml2iLQsmzCpF53flb/QcqSzarnjF9scx9sAlJ3WxEX5Fttdiok2Lb55L
EBxKCLRYu2vlum4EN9mIF23CD0TGyF85s6HPquvYe5kCP+LtKdb5D8R2oyE/cp0D5uzYyt5SRWA1
WQRY11oFqnu1PJUdGss47mOPIXKYZVOVjtyEIdw5AsCFimsRrWkVXFSLNPTBSdYOas3rlkL53NlA
IBhd+MZeGKaj6ks85tGcf73o5jQ/sJHVjCUGyEXmx+URjLsYbmrBhYACuthaOzlAcDOqAA2BAyQr
sVkItV+1viQdjQ4rbERL/nqW74L0YFhHjItExd48tnLUM9O2oOWS8PxaNCvQr8vgLmmH2kWb2LFW
/9LjZeqxnAowQhF4DaJB0pEiMZFTdoPJzoWhV5H+tHCQ1B0jOS24+cYli1amuimkjypDW7ExULpA
jrQ3doLQR5szV8atyJlRhdu8/R2of5PwELcowVPaUetVRhzSxbonJoi0MtFhacqrTFIwMs+Yq88i
RKtlYQptSw8G7CXuvTSLl6qw6yQOe40ejLVLhzMy3JYmSKm85EOcZZ13LQ37UEnhX1MWXySXcFd5
qT4zJOU0jsJ1RK2YpPKfpjsnPxnviQyAqlSANDDPV0P0Y760rbmIy3xN3PNBsVaDnr278asjTdLm
y9V6crk86WDCkh8z81El4NH8dmkzz/ELb5vBuA+TZF9SSQZyw0pVuaEXnza4+MHEdBcbJSnYVaSF
+N/SiNwNTJYF9At33HW+ymWKDaTQVw7LlKblgSsjDs1hQWu9QP8/VQNtv/f75tDKzcFylKWX25dO
TWQWLg3n7zxHG6j5EroZDKFtdPH7cSkpOrhRZylHlJtSf1TZRSLJsDMHMpG1aGtz0dNnCdZmx1lT
yvWPrYesGqyz5YjdDr1ETP45wjcH3diQZGsrwC8K5A+Zuc/UycwvhQopdoBFZ/bAF/t5mEGTsYZl
NqJzIXvWtZFegZZ0vXKZj2yAWUXV6pvDWGq7lZKQOagNm06W9rGf7vI2IDhsXMXIBBuED4rHvckW
YUg6stccXiqkP2qyaHJt2dBzFgBeA53eOItOY2LfWgerR2sap3zs9n6YLw0PsC96ZCtWZn0hYnNy
GroRrWGM8FHam8FGT3giqLASfG+0YE7yGeM+6b3+4GEKgra5M2AIyFExry2YonAfxRojC5Vz5YBh
I6OMeOJFxGsU+MWu49GgMAGgp5JpWSzDzMJ4BpYItD3c4kVrA9JifTEqJNcLEVBJFo3CTang+bbb
naK/JPk9AlTJxdnzo1gAbCwiCCp4WhVLTyamLhWFzgUYUSmxtAXp+HR/RFkSI1sx2Ov3p9BnWs5q
KURt6Bu0SSgDI5tFucHaD2ojewudubEeHpz4M6evGhw6Z4I2+oNUo38gGHI0odOA1qoxOhsMVE3W
xMOITqyG+ZxEs7Chw+nBu7JWzxN9qpJNYYMLG7izVcoN5+WgXSpIB1OQEnYIFMTvo9Nh5c7Tpdhv
8mbuR8rEwHDFCezJ9MZ0msG4cMftED+LsVrwg86J2ZzHBvK6kUK3/dFrZkqMScKjbe3cYJvi+mCY
SqU8Q5qkVezWOT8s/Aq96Eb9q2+sLIUMMDaXxNZTEX6144WiO4nuOR7fhgyywEJkx2wCGVogdTPP
T5YV6Q42n0iM1yMmA2DiMihzZTvEY2chRBjWOgA3L5lXaDt1BiFSIt+YKDYci+LjHQXXhigECQa+
hbra0vnY0M6LHy6goY0zzgft0ZJh1An5Jb9gblKqhPShQtISkzbIYoxEk8FD8o7dY6CmauDtDdiv
ua7bbOZ10lwN0Nu6/SJFgjfiFbDSVe6zfqwYr9FUIszOkSgEA1UJaCAVPXuqAEzFRJkAgWpFpcaj
VCLXQi8AQQDNQ8tnrqcrDahX7kY7vVTmSTnQbdDAMRicF+ZHmbMHC34zwMcmMwyVJ1zQvYw6mY2s
czMRAenQR1d8gBzu4AvL4RLUdMZ0IorF2A2ZaUZyhoPUIUe7bkGxsyAY+9TL6K/qPz152ViJBZ2i
UpkHs6wUFSv7eyV+lC3IWW0Lw+sKub6iEwYIRImYfksBk2JG5ErHJcZEO68oDS10YP1QzT1we/Wr
TrYWALSeeVfFbk7m1s74WTVAJJpsrbpWnthhjbIinGLGwtWU8abUJSrar1Z5+x4s0YSP+dzZpJjS
SlZztccWMhIO0KnbuPysTVxhrBG6+t25j7Y/OP4tdo65ds/UfRV8KsUTaIVd3qR4z8Ov0V4qPVWK
QcPCmB9pQq5SD1ZgBug/alqCnr/P+kVT6VwZSCh6d+O0LuupH70DA9z9NojWxARVzETk8B5zz+QW
DxB+ynPKl5JEp75go6++UpvZQ6zc8hC8K8wRrBazEJKCm2I2yAglQLaRQRHv5W9BtWCZaZh7BaLU
YAE7HrhFb2mOqC/gu3uP3ckyvxLU0PHozoX5w9EDdCVvA6LKn69em0aBbMHMzWcYCzGpxuUYBK+g
YmpPJBTRBulf1yCeNFE7KM8Ko0EOOET5VaI/m6lU/pUiAw1p5q5y8salwBVAOuRZio5KCdPrGaCq
FiY89RKEYNcx7yllNotUwGzJZD3iCC1erX4z+yufRIcXhJUxaLlIIpArmKbGppfPXn5NCNIFfhRu
iYBVTHKEeAPZepN4lK0HxkOyv0zYzEYnJTq2ELUmjfopK7T/0sJnIRjzHQG/sOjjNBxqRbU00LMN
2jQJ3KnNJqCmCvUL+NEyISJSDkcMA6nMZ4GjsmZbYNif/COEflifzFfCKdNnVC32UuOh/yfFjtH6
YTLXuLEb219onrlN6XcNK5/5jOJcSLZRXLFXghjZf7mtQAPGk5o9sMpQgaYQwTChiCy0+csbSCJw
s1WfFauonIn8EBoRi407soojoyopIkzloBPDRpuRrMh7gxoNYnliJfQP3Z6cmwEJZbfINvgcx2QB
m1lU7OqNf1PK5sVwMsOdF1wk8Hpo2putjHsRV4+erTMHbt8tLn9GcK8S2M+GMYWhXMVDnuRfJbYU
jx85c3r+kkjWhSDCPpwI2YCpU0yXGybjKkQdhK5CpXuKZVD6AQp1/aaFxUxrT7qbLTTlIuk3iXRJ
TX0r7tVM3or3ZFU+mum/o6fycYKblO1IoXJ0T3X/yo1nWh4ay4N/ZBC0QXv4q3GCZOcgJertT/UP
Oomk4rVMk1/ZuqnWu+q3qnvMgc9Y2xQhjKIxXfyNy3wxqPco2knhuuDzrby5FtgLU0MTofy1DL/d
B6wzoLClu+WzDOwd0wTWdixj6q3s7IjiwXdf2dvyP47OY7l1JAuiX4QIFGxh++g9RcpQ2iBkgYL3
7uv7oBevp2cmukWRRNU1mSexW6b3cr5m1adF3zeaz6J4T1NEtn/8zt54zK07T8g4PXKu2Wz87hHy
peUHoN8kvqMwnOBi6mdL1gR0k5Zs7NzhpaYOSEk/rE3rJFmkMPNvBCfiu871E+Fsr7yr3jKjOvnl
zWm/s3JbDhKDL32LwsRHaHw2ce2zmSqLFyN0eWJesvxtHMFB9Xe7uc0VgtDR4q5z7JvimsXp0gmP
hrh19r1hhpLALb51Dulme7k2gnPU3QyK9/EQlfRyZxLS+WdLuetBW0zXkPmIb9xN+V4VYmFzpybx
BUMb+0RPZxd4qTi9qvsYfqfpp0i37DRb65ai76ZZt6eL0exw4JnGQSctREQHXx8x1W7K9k3piB2P
SXyV+d71byGDN6h2vX+oWFV256JcWzXwhX1r38wWkaX+MjnPPfoFkZ2hoFe0jFIwvKkvOYYd3nhf
vDXZvi5OiXhX01kf7hYHQate+MoIjgH8z6X3a3j2UUyI2bgx51/HpBets6+Ota4bPzM0AcOugj+t
e2UsL8aTilic/ivAIlCSBebRYVmHeZElSoDhkNllnz8X4pl4IQSwFyfCgoTvcLpqYCHnpcWzI3cN
wyDrmOD1jdaFx7rCPrLbHttHyka+x/FDZzvrXakb441vX/ibKr7q3rPDKFbajCgzTnSkCcnVrl5c
5xxWMIeewvKQhqj4d8OEJHILXE+G1xD5IpERnnmJbLn0darwDZcca3EX1e8ALb/vn5zkC7BDwiea
t+jyyHIZCmotTs/uThB2kf0m8DXLn5jrLz2FgVq1KBZk6C6F/+pb265Cg7IusSx5n1r1NQafU/Tm
SLyp2tFLr3QHyw0VSAjbuOIszc2fgrtG4sEaUNPUOVqePloptlt58GkP5ENT6pGGg7YzT85jSE49
HWjM+iEUn3H4mndvjvNSjCxgVlW2wgzkj4emOxrJh8V2PrsE4c3m30HKNgMFoz1Z3bPOvRJ9czjW
9tII8CQsFGspMHrNpbBODFhqJsUYCJGZIkj4TFFQSv/msUCr/VskqJ/gbhh3w//R+QDyF74RZXqz
Wj7Qv4JZGSJGPnoTkS6Y23ZvISwP+NZe5XAI/E+r3heC+Vj+MQbfjb6xe8bfxakfzhFxMd0uii7w
jGngZb8low5zNQd8/Ds/Te21bk+BcTSqBz22DtEzit40+JuUUZb53bWvkb4pUU2y1vAOSc6GeKeM
V76rSfFdVztkeYMkczT9lyNBIlgCJwmpxgxPXhVmGwHWTjyVOCdTzuIONiQ4W0jtCwfOcwo9jFHo
krKwkMEikpJZ1e/8gM3Dg6JhVniK7EMmNhxtrfVakAGAftFO/yrW+IqMSTrABUoU0Dq8skLsCUMO
tJ3uMO1CkcppIvt93b3jg2gmZlx7XxwZHnq4qqPgYTDjpgL+V/dYhfkzDdayjdIFHTWZqjvZEjhq
/lpzoAI1TY+2L4Zfq8tZZc+J6rpPMrvZDBaKfRg9z20aL7arvuhSA3jukjHsXBh1KEbdirwMH/XV
MUt+TRxJHeNfhbHQVs/9+KC9yyl/omuUPhHUlvnrspxND2nAVvso47uV/LaC9b7+Pljfhf1d5n8l
gv5sIXpSBfdh/+PEwwKD69wfttrPnHmY0od11d0y3uCC1VQhGsP88IZhlTH6h6kj3MRLSpZUsvPl
Pm12fg3KbCMI9HGBV22GiWz4WxPfpWTY/Qi9c/JakbsAVVGHcYfEjko++0u8e4vSt/jmFuWX74Nb
DgcHUM3MmIVkfC2YiiiWiUderuOsgRoQQunwxFHY/eOhCcs3noHEvGgYs/LXkblesjXs7ZgRjvqs
gqMLE5oapdpX/E1Jlu7qxcIaW5+4jqk/KnDjiHDJRodMxqdT4khgQ8M+6h8bPOgbBilBasPfRO5z
xICIc2J0Ua7sbPIlUac1BbAPbWeOuCg4GJOgYI1ScyHwyIxI4ZX72FrFuLLGCD2I99Gl05vnGK+F
XjFkYllpTJ/S72bW4ZPkEjBQOLdpdh75k5yb15ipm3KtU2diG+0l2KBoX5smj2yOmOPbr2wqiHFn
xzDivCHdpbI8OAO1QZEffVT0qWRLLIHpaYi+kQIMoCrzpLo6rn89Fm16bG13dmOtQj2z0e8418i1
UM6Rb8UfQb8XQQpolGFsk3hrpvVh6M1jr8V46P5N0l9PY7HWGFJ6bgTCEBVlCCEkfAw+LYqLGRBt
AY7WjW03m7QjhKIqiK+2xbLobhDItpMbnoUfPNWyfWoGCBzeSMt9bNJ7AFS6+2y86dxRHDUhIIFY
X7WUpm0x7Ev1oaMYSEfqWvhOrbHJVHJKiWQvM7QpNsJhQt2c7uJz1guadb27YxAo3MsYDNuU0V4T
AhFBajWy1DFhAEXNp54/zfJdhQsmJjUui41/JUtEzXiOqxEO2PgWRxnOnenYouEQA6bJ5uhNLyoJ
llNGNFJOIg95XrE1LvSiQZU87ur4q8MVxsgmJlMCq9+Wj3KdJxhV/Nkal38HwJBpRwvsK/GfzTCE
TFCoVgbyumAT84PSnJBaGt0RiDpG4qVlIOwCXK9149ojv8wh8sumNbQpxgqEjq6BaxlZRU3eTFcC
5XdXZDNzHvFBM4s1qBv9AfSEX07scAkgavrurmvY/9qEc6d2+hsmty69adW0yRVJZW1wNMW4l3V7
x5845cMReeZRT0YeKHHJsuaJBnhjkVKHswbXKKSIgZx6+Al5dNPJ9iul9paM/V1rfgeptr1rv4DX
teV4M4Lk0BXB1iJHq8HY2yTmsbSqZ62MfrWEuCtnlvfW/dF7cYfis+yJ6XX6r6jO7oXgu0Ndis2/
l+2114ZzL8Q5c6ZzGCMx5pRsQmL22IR5zmwTNsfvGr5TS7LRrMHXVwgfMlKQkjL5rKuCQ4S1xUAk
AwWNvHuQwQZadCRznXcT0MRKmyU5rGU3U4+mZHV0AnT2yYRgJbT0g6RXzP3LXsXPY6j/JaYJ+Cvu
zrX3N4j+3knrKbdsSLTd0rGmbU/yd2b3S08fLjjMUEXo0MZMCyEe5UXHi047m50CKugcCait4qXP
d7p3NPCz7juKB5w86afpH4HLsN2yZwmMBRmz9ohuEvBKtDdDlXdCbWBCm8c0KO+th/kstYxHPsbd
wbhA3ec2LfNH0E8VNurvQRt/hp5gFASKuxLs3JEr02Mq7zE+TNr2X1XO5QYinSQnnK2MpTr6/vTi
qpTshlE9EYCIsEmz/uWk+oYNjrieEzQrCdg12bcKbDlE0mzg0NytahtRvSymglWNZVf7InqYhFR5
COsBD5DXorbSCLfW5O9NWe2qEXIvtBUkn00RHQxa2jZB9YX+JJWs22W6n0KbdKMeWp+1daBTePqp
I23KN3HfwSApWI+gruId2sha7fI+Wk4FTvumetJHjONRCPgkWOAs2blmf3QCWPm6tvRD510B5Ur8
dKF6njOyb/W+3lROS2QmDuG6owuLjoqGbVT5HqzOTRDgzpd/NblYki2BDPW5tNrt2GJ9avW9iN6G
ji+3qMRtaod3PazJ+aDVjsKLLsR3iUg3O0jfR1kIRLgcVmXS7mYpAGP5ljeNuSPZawDkh/jTCViu
W+w7ouoaFNW+U9P3REICz/jVs5zd0HJXzgg2hxvaKpZZ12FXwhuPGkak06nW+Lzt6WiF+sEOjEPr
QvdQ0PUpEFy2+1b00UO7SmAspchUwpEa24H00x/bIjqXkdr3ICcHgeQWNALWQb8YTwPDxtButubY
rrUAWpOdbyIIAWnjnelq8GftAq08z/+1A5TaFREpwj0rDnW2W//SsJOvhmmVSI0h37CroxqNULOf
WAFKpp4lKHwi49dAlYgiFc6iAbWfBOJqVIB1LmG+T8K1b56JT+avobWD/9C1VyOnjWbO0pzJAq3A
Hin1XQzo88Cdj95Pbb5VcxuZfubaxvUfhf7i2k94a0T4PCjBEBighX+smH9X5ZdiHBXEHUN2BlvO
e1M5y4ThwXgNOcdCWJOl0BYupA4vFHBWWWBCysIGrAscFN4V/2zr7XsO9kB9tOZ1htfbPjMUfW/h
8uqy13myGXg3j37BBK0x1NeumV+QxWS0JHm1rsCfuZ8Bh23D7JwNOw122JJzCMvEVE8N7jGqomZE
334iPQtPPnXQMSR4IigZ75cgiON1rX3wQ8heCF9l9lxw8RT4bV1idpuFxyVp1R5i8mM6PrnlqtW3
E+0slW9DwrZVvcZiy8dRJ3vNv4jgs7L+DBN5+bNrfZbW3THpXaH36ih3zbuhfvi+pwHE648UrGXg
vsF0w3c01WjGjms1k+ROOVDCMlRLEP3twLSM2byzRjaOCUZnRRzH5wGVlx1CH2dQkGFg0FzSWNqC
3D8ecE/757RwCfGjNFA4GhfaOtbsnlTdKXlEDhOkP34RRkCexjh2b7x0oCMNrjF50pLnnNmx7DCE
KHxxPcjmevZHP2rCRg0KJC7rcp61MRW2py8TEGbBRI3IHosYH01+uDFiNPZFaYDEya8WX1E4cCzH
yzB3VglBPBXrOUdLyKj2Vv51MFnIxd5WjS1mPDThvLnoSklc4ClinzM02cb2k3XUzM7Zau0wv5Yd
/cK4Q/pBIhoLYrI5Yhy8pv8AtUzqA0jYDEhxsAebPDBh9yMTLVKzCBwCNLC9e7de/oYpl6LONgzy
jsUo2Q4Glk4vvP3RWiFua4nPyrciedKMFz9K2VF8ptGvbjxES0Nx9Ycd2breOuKokM45kh+FDRwo
+LbGq0wv+E5YIVLITwVUYvU1o90MLG3taWivGTuYkfXV//02nZxM3wP1rxevGbC/iW6pg4OQlK9Z
gOv7QRmVyp9Af3MMeCIvMUe1uLcdW5gGT7+T0iIhNe9fHffo8jGEfn1wtJ+kIU74NYyfJtpmgjIm
84WnQ8pDqD2p6TmATc0AJTE+Y5YOwfQIcuyvcKrZ6nPSLCLHXnChMjNn86w9CINCjH4PU9xNGpSQ
x8BSViLs43H0PttcX0+xwMP1XKGTqZLfgXSWTnDoqj87tVn8sfoeNYycC80iqIoZaZE8o4NvULzY
zkeU8NKmAIgmeVYMZdvf2IVwj7SDdSZ2F8T0S9UkS3Z469zxbmOTbOavUhuWq5lB1ohVQK0xj95q
WWztAA3jAOFLdOTBQkKNUZ8ijDVWkxGumCphlgmx8WD/M7KVVxg7TyN1ED3v4HClinY52v4+ZNrk
99ZhiIuVwz610ACakYPqeIwkrX4dcQX3EHGtaCAJhP+tnm34e1Hqpz7onwa2cYnNw4L5OSXBcwjj
HT0z6UVkOXWSlfU9iDgvJ+usrGIrkG9oPqp5SgxXhGupp2teNZnj2TqvqJX7cpNFzmqSCcIX8V4o
WCflQHA45Du5GXv7HFR4tfKQDcgsgGAlE7wEUC1kjFCPsW+P+oPyYFkE0aop73YYk8pIql2I5kat
w4ktH3Zl30Zhh8A3oYHWdQ3aYLw2+BWigSfc9A9ldlEyO2KBBjlSamtn8l75R3vonoSK4jl1FpOO
KsCAC2JAxCpj2NfEXEEKsS2ocIAQUoBMk4EeeOAARh6ZsDDKe1ZtWHCKZAW3aFHDBbPn0XNTLnNK
HGqzsDkOJMBEWX9u1LRKUXlkEeS7gO1/J5Z9M6763t9rTIDQ5grgUhU/b+jdrQLhaSftRo4uUE9W
7KZ+aZmlTX668hYV+SWWb600Oa5Gj3x1umwHSCUNzsou+u3YY3tBkdF4at2BjtSRuirXQLw04cI5
OQ7KdXbfOai3oJGbkkkQI4tRvkQi2qel3NKXtHq+dFui3zT3UdfeUmcwSZ3OH4Iq+JpE22Gq96Ek
/3MxaUeHhs6hrIpZPo7MQDzAPzq1ZEBw+m/PJMhCcdLPFuU/LX7TC6ZO8bDs8cXGLvshjIqewg7X
fZUwaYoLZFrJDs50Fvm8oo5bhMXsd4loC+OHWxJQ/KFY7o84Rd32YrVvDlui3N/Vzi22vy3to6Pn
j3WqGfFUxfcI7y7m/IMt4rX5FAanII/ZEk4dr6k+F7b2rKJqx3wmX8UkUWe1Os2tYVFMSw+/zkBI
Sn4zAcp06yS6dCAVEvVuDM+V+HKTk9n92tl2UG+6to7MZ0mCZ7aJ9WtVfadyN4/dx7zf6XRypnaM
+iUIc1+8+hCDyye7jVcpySqi/I7ZmakGwZ38bMVxNh0F4NJRgOryK+tRhN88Nho2KkPfmiUnwaJp
85XnErr+Hpr2omeUF7Ob6+1vffZmYmBaW2m7Vxq+OUVB+erpL7UmFvwHwHtYEfbG8tAsYUuwn8oM
D2J6cATZC6jjaAMd6JOUJI7AIajXhBeRFF4RYcwWbP4xaYp5wh1ZT3o0GPPEe6sU+nOzI2f9bnrX
MYKxT3HZAPvGgcgGAimW7qQ/LbtxYda7hiNUi21W82qdsI3s8Bpp51qg8eubfVCRwhLBNggCBrhw
92FF5pAxKqNZVvj3rIF1mPOScR/WXsv+vd6IbNoMnrnqBx1t6rAuivqumR8+x7TL4BVMufL6helF
qL/qjVea687xl6av1qKxll0s111Rosn+MEfaErg4nneu1YtvhP8m75rkLlJ9F8rnsK7wHujS51A1
8T0k302L4S3m5bPKG2rqQNDqVk+YD7HUySWPrSujYX1MeMPnUgO7Bxl7vUdwCiriEhkpm1xwk7Dq
ySahsc7QuaThuEl9hvbBe4bcKUJWEVhvBlphVFYl6WdTmW/HxgOPYq+GGD4Tags1ke84DgS2I77H
7FqUZJuRqEFOb2og2sowrLO5ylnDexyPnc5kukGF8jdQgfakHs3nSQS3emD3i/9tXrNX3cgt/Nqw
IcokaxZ7WtWjvxiKmtg/jJS8uAazRUvGZMLWWaFoMQ5GwqNMea0tQoP/gauOVnQTq9ciQv2GkYPy
rtEOXQdO6KdgQ5YbGG/SP6Oh9BbvU9sSnhQsUZrNA9Vi3VXuP4sOfBqIrtPUtnCnFXcWuUDHBm63
Q9JoEbTHqpcHWWOxMNqNIjhjTEGHWoVgucEeJjl2cUgSVNtxCUwXkHPvSEFSps72aOxzkZ0Mt74o
XjgdcRXR67l2fU0s63NMy1MBFGwSF0vAhnF5NP4ZJb6I+aK3E209tVwzNaOSajgnfbspWnKVEnEO
vPBeduJ1dh6ZCpGjEamDTHgo9AJbCBH1xnl+AkRkbLtR/yG/++TnATgzua30kQetgfHlgFlTZ0dA
vcvLfT8518k6+V74NcX53WcwlWr1G/M6Js85JP4GpITf/oBsDJv6nuQWCgqAc/xUTYzf82Cwbdpz
7MFXimZeQHUOiK9OXrwWyJaHbjl5Sb1o5WKLiqPhtc1rMCdUK/0jAdpSa9YuGdmRo4hCVoW5MB7X
eVBfjLBApJ7UBx6gYyccdCYWZxqSZFu8C4QYs81Aq951l92V3UO6nQ6iiHcMUlFgIVr3qqty6DVt
brCxqk4VjaiKyLJzkkdnVYgzAvOnluXaDoI3K7BffdHffHZxnv5MAMAt4U0aNVBbHvO0f2pjOJwr
kuaRgNfvHk1DYzElS5yDPeIDi+KNXvGq8+psi/l7QNmZiefcQwwjxhdPI85lMGibCpW8uVO0kRaV
sWP99UG+05NyLXq1rnr/NuTuKz/2HlvB2UQRFZSIBXu0m1oCqy6l2Hec/uJ52PRaSnk2Xk+Vqjl1
UP0GGA6rAvIiUu7Q/A5rksMqcoNc7Vgkci2LJxj+S0keRMzDFrHnrMv66ELFolOft2bFLUA9PrJF
M9sSL/HNnIbrFGEVw86nVajIZ7xpSJg8AiKG8VEC7IQVZccNJwx1yrvpgRSO+nw88c1Hm/jQsTsn
jDdZW65GUuRbm2Zucu8xAgrdiMC5xid81GsJUNHJ7mmQbnCWa8H4aBApRKG1RuPKopdceb96nhjj
twHRl4ZxHGPvZDdM4lqmxPnBnwgM72GYQld0wIo6A8Ifk2OxNL8mmjmBOcvv9b9KT1ait7dRZx7G
2HxJAn1tt/auKNh6ktEK6B/lwTpVwbNomjM6iL8gt5Zm2OwauPFuv+74unVEqMNoT5pwV6IUCdFm
RaSLxUaynuzmK2zkundvSPyWXZmcK2oblR9HL2NBxMKDqSzM8p2LlWu0A8ah6TXvyCYo/ZdxyLQl
Bcmld47CE0TGK8A/gqaN6ZXutJTMZEmjizaH9Cyj+mnIt8TIwpEcfO2cZkBCTQQpX1IOW5Pnd0px
GgLfUGyNJdG4MZd9NiFxmcSx7LHFtTpCXvuAD/vNbt2/4c8l2NSQzKOsE5tRAf2CCd/Ckpeqd27j
bN9s7N95umbE/sFgv1CG5bWc3KPu6+dcH7FijptmAMTlkIydd9dZPFDSVfXaBBM6u8oMul4GksqS
2tp06q0o6mvQA2XAnC28pFnTjPyrAQaIwAdS6EJlNNcNaAIxdgdwwq07LTtLvuUVVlCf/U0e1wtm
EijfppU8Zxmya0m9GmBOwLcSW+iimuLuoVRTKWoDtIXmw+6q9UDmAbcV677IWcSy3XfsoGHYizEG
W+MReo6LI/bYiLf+rS3pIqK2X5bpeBxYCZH4/lk25MTVB5mlW9urj+bQ7RITOjMzy86OjlWINLMl
zF2eygGP3lGE6JMy9le9TUBOsWs0qL5cOppC9eMwx2+MBXnqKb6+nEuQzIOCdUHTNmf/NUGwGI3f
bZGui9FbgJIzh2abTvk6Rjs1KouoKwlbwAQzYSy6ylnrercuwK/nNh98yq7Lrze6hfglH5YpBP50
2NBM7mpSdxtm/A4x3zUdOT7MY0kwlU5XVmJYyON3F3RijQEIjKn8KCUU94cW5XRSaCMEiuQgXPIR
r1XiMP1Ll/5snETxV9YNuIX3gWwGf0n0vIdfr4FSO4IZn6vugsEmyVE9jajNVMGeiQu46hRzEnOW
rCHCLj+bClUW8i1FU2uSzpopHBsFbMeJMRibeYXBVtAcpeRXTyEO6i5av7kmXB2dC7vxYN6UWAeR
ryKSpGYgMuW7q44Zi24ZfozRVz09unlElIIxdDD6wPPj1/zMtHaZU+RydeHSy9k35mtpYut0Djpr
KFVJ5jMM3HUbdfazocKtJp4Mh6S+SjXQtCkQQ1OQstMa5D6nc9ggEQ15O+FD8OjAhAXrq9CKbpfV
OPo8hQzIboFYO7D2h/zhVjJcWib1eviWTs6XGTXvCUiYpdDV0p0w/DZGyc+Pgg/TiCi9MnFRFRk/
roxRlEr4J73GqwV8ZMSIOWrLeHJKIGepZFiTA5or+RXy2KYMdBFkZ3oMiSYtzqJsrjUkyKBUiHbb
zF03zVHzucIMa5ALN0XlqRGo2k3zViXhSxZa8FImJYt1RvyImQhjq8CdeGXBqSYQfcsYHWZkZRH7
YsrOwRbh1uHyIQ2VYhLCrx/ExC0irRqc3mW0HS9r16+POeZCw7VI7sTKrLnWV9m7oFoHghz95Fm4
ZFZocfsNtG/ZJc46FsZKGpiVGTAtJA1CppANOD9ON8NBlDryJM0UZAegbeFvjRAeF/Uv1mYy6aWH
GFZ9NG52iQvtObZsQDsBPX9+DPvmGNnlNukLqmgHIUE9jUeJfytMuh1vrFhHKTWPNVxl496jzIfQ
YfgdKLro7oXhkyvSVZzi1Z8ck1a90VmXIA7A8w9oEiFgryFnEJKwuGFGjxI8oBz4IYFydwGeZkPg
2CgbeUpjcFgNKHudwI3eYGxt2CGqwPkvWRaxMnUBFAQDd4iOqNeO5L5qWauGxd0Y7D/TeSKRAzij
ZhP9E1wnHe545Lx1xNgaDnR/Xnl0b4wUHtPwOaREJrBJzjeZBRnNDPmSBOWzGRXYUOxhYyU8XGbd
HzS3MzdedlBNlB7S1t9IlzFy6tJjBYneb4c0OJYF6BWlfGTjS8m9uRgCOJ+RDhQ/SwgEm5JkLcYQ
0IcyAb/73aqp8ClKJtULc7TaTcVTVM6JR3b1FbRuvArCadagp9vYnuk10B8HY5qW44RH05lVTuRy
iVb16ybThpUshp++TL8bg0gOR9S06EzxDcb0evRSkfq9SyZJIFdi/vpgKUuHZXXrs7M163Svl4jE
XOaHpSxPIi5ZqrfQcFUMoCt2G2hhOCkkC4GF+UoJ/RM0OQ6WeELeID6zHol2XyyjjNlbFdjfdVH0
qwokpG7zNrXwtXpIJWIiczElnqJOEwPuTYx21GP/7kTvuJOfJ7c1MKqn9E8EoekTa+5R+O82QoB8
Cr6rFEVrbJJUFyHe9tL0UXSRszWVf8xyFmkO8KxyBLxYuc7WZ8Wy7DIaOtOy7jqEOXZ9G0G2aOEC
1meMNm2LRv9FuTElz+WEcGgMwC8OajKph6ez7Jnp1F2Pu1ZQCxEplKpPO4HR2vvPnQEzN2S9KXJE
lp0IVkNIqIfGc281zldkdIeoIokgm2yiFDFOGOVf7/t/o2AeMFAXqALxXBnTlqIcyAIFK9k917Ra
S1dHju/pHz7TnmFA0hMZxtIaZzW1gXFZmd6+NMGdC8199+DmdRBpauseS5oJ0/Z/OWtSLiwGFfXN
xmsiuvFHmKUG2oR4QahZhgsqggss8fWJjUhCTeK99DVPRjZ8RA4242giF1ZY7ikvnmPGU07UCSTf
fByWy/hP2+RUxf+k6yzMPADErxMtrFWErAkt848BNjUTopycWWxTnrLySfpH55UrG5iVn2o0bGin
28CgsskbvLddgaaiLqkWbl6cH1wL0HVNDHcUK1A2HepZP3fRIvXrIbNYaI4R4InJPA4SuoVRhBfb
elcmOADfBznqz7puSWwEhIQIFLWweDdKCBiuO9waszialqEvy4kwU7ZbtQvFxmAFLGn6k6R8Y017
SWUOFNjXdgZIba+1DjnvOCcnM6c68e8dXx6Yn1BZNRMHh12Xy8ldDj4VvKOxP8vUydCsiUiVp/L/
d6K0opVRmfu4ZW5UV4SltQ0iD1u7lsjqEsou5qd4FtoUe9dAb+NKu0UPeiuZMSSIZ7CwtQS92HgP
+xLv+1wJxY396tWIO71uJ4IC3yny9ypg6iWq5pYIzD61QbGSVhNMJnA9iK6Elb9bYcAWbQgw1cWK
NqqC+kXo0Dg1O1PV5jLTONlLXHX26JOIzehFy5De9PIjqhEpDnrGqt62SjQgp24iEMSQHmN5DeIc
EuSgw4WoQ+ue30dC6JcOKrDaqW41eh84S2yWLC9/ZH7FFsxkQBdeK1f/ZTlwl1VFwKK3JtoX8b7X
p+hBcdE5Dqe7K1AO+m6wVWxy8pocsjgl2kFV7Z7nErNiiCGtnok6gwEFAy7gGGWomztPLlEAvCR6
cxSNDbaISBDO6r2F+Jdm7ZHxmLIdixehIuujqPVqpevEDDfqx+5ILRiNkp4PHC/bt3JRMS8uNXvL
E8embOCr7g9gyDv2/kkUsHbA0GTk2iqPXf5/S6DhQ/dWjsQZedU3slomqzUcxxhSbpjHr53BlFZz
8Bja9E9u4CPpZTbU8fgwo7lZSZYsO8yvFOD5ou8xFnlRG7CNEHcwormr9IVdeQkBxcwVM7JpUSyi
pI4Y1JdGQbyl8ABITN0Kj+Hop/qyaX/szKcItLqHzSlV1nBsWvY8dmXdM0T+nZkBKh87ZzU2OSwE
+RQM7hwwPkEb6NhWJ0g2wlp/RCaVkSX6GCE0yrwWRS1197QysuaBcS62IqgPTvBkFrXFQYZ8KQ7d
g9Oy/fVZjbVTXC34kmLK7s6RzkjbsG1824YNZivZE8OA2ZCFVqfVp8Gwf/yJ/UNn/2pjrbNvHZj+
J4zJLMfeFsku7SHIN/V3oSFQmbyZsU+n0uoPxK8Te0DbSzaaI98oGKDGKb6JVkpYrqZeRDx6DPeQ
M42Fd1bVU6KXcwYIYKiwxTfUd8NzAXvAitl04yIndsiIpsVtauIEz6ePjdBCRmur8MWWZrB1TGaW
qvOcTVQnLLU6PBBeae18rtSjBjUuSaN3M7OvY6UTd13+hDVXphYb/DuaL5UXNt+0CeqIeikyMR6r
7BrkPp+GzpymHWCruRKiFC1rF+SYq4yAiExsErpiITJlinkgKMwhD4j1hSsgxpLjgNhMOTFgi+tD
b1gvtZ8C4rHw9qpMz+Zake8NG/iorQv8iwOe9DH/cKM5hDFlz2DgoYC4yzhdD26mUbyxdxkdyjkt
gsPTVTYDRf8pkaaPa0A8Gz7zzjIezmEniZXxTWvV9fEprhrGVlJdjHjAi0XdFSj2DklVA89oW4Jg
mE8X+gdZFGqRO0bBczngquqrH8yLqGMnrEa6b65iN2z2fuI8FU3zmXcxkzbUe5saWUPXOnRlg3N1
XSTEfZ5ji6IN8RIpNn5LBaczbSs41K2cDN8mCubZhkb4aiPnaxTw3eCpV7sNf1yzGdd6dZxiLEIt
hfI/hwUzHQ6gqcbmiWQYkLY0k1Vz0qbiMmgu7lYzlksjIpDNhy5S0yFGfsqMqMfUZNZMGGLvP+bO
pDluJD3Df6VDZ6ONBJAA0uGeA2uv4i5SInVBUBSFfUcCCfx6P5DHs9hhh5eLJ/owChaLtQCZ+b0r
Gtz57LsDjT1CgbeE9l1uc4B3Y/JWKwborkAdiTkwSiuovVgfacPZ5q5Fkotg7tUOtcpTtmmQaW+E
cb8bV0OTYjRQC2Omlbm7ph/PxLW/OYnCaN1BQeUVOWs2GwrWIc9l/BxWKVxH94AXNzbhgf5T5KHv
TpPwKuxDLIHNUm4da1cF88uYfLfa8rWy2tchAyyIFE6WOu1fwiTG3Dbw9ce99yzkU1aR7k3aK3WB
AevRNOxE7vxcOLpyG7MjZFa3SWg7HQwZhvngKqQ05aFI62PZ9yQd4jLA+llbeOBsJfYzXdJYHq/6
hPSN6KaZOnJbyeZcfz7VHBORGVLacT2txXiDB1KeI8zbEi0dKdJ8+8Y6ZavSIlm1yUmEW0eu5+sF
VLlZDe66779Ruf4eoGGyl/AixmI7admhV+MwAryy1SMVlmHNCXmexGcTQ5DT4g528O7JUBCuxasr
1Xe/NNQSzpRSJikSIABJcjGotk3XIy84IiQTvQOBuOtD9xtKyu/N0n72bb3PwJc2xfRgueOqjuyJ
Bqy/VoYIgwReq48XZAPFOgcaDNKuoK97IDMlHQ6a4AbUJf1E3GSZ4STxp72KyfKYU4vacA0BGxC1
pJ1rmtwmIirbjNEvGRmhnQS6uM8G0tYEUhPv5GRNgBOlKneVxccbZPia89A7CotdZJocQ/tsfAx1
iODadvFJheF+aXDGIfp6MWX1PanBm5YOkgTJ5New7rGceQfLZJR9hgrKA8wxraLjr8cNabyj5vmx
Lu0nN3aeYDDeMahftORk7biMhWX1a0o6JknFxwwXOa797g4ZlXb2M9b+Xd9+zgAKCKjhIpuX8aW1
lo/KRRVjY1GM8mczMft43fBcuzi6K45l/QIXlD84rUc7YPGtptkxbOutWsgEqEAIdCnRlCh5GEiU
LXn2K3/9y65FOpTNbjLDhlCOsQAWrUkreb5thMV860yH0KJmwHWx4GUKzYFts1rxW+BV3/vEey9R
s6Zp8pKUiuTaz3LCx+n5hb9VEtldneKebJAZsnFB/kJ2shR0Ooy3bdJ/87GXVQn+4dZFlpn44/vU
WM+9ypJD/VVHmaF77RovwJufLIyYPSEtLbRBUgNBxclEpqLKP2jxcFbVjJMy+4Chf2FmPeYIIJE4
5R7Hv43WWDsJ0Lh44xjvCHglFijwKIi3a5p7r7ETfoxD8pB69nnINeZuDjC1JK3A0b2HExnRUG5U
vCt9tpZkN/i0XgaYEZpIHVvF4NJMYbmTko07WC+pQT7h271zoqnfliPfmQqHZ3dEQLYE77YlHdgt
EsdZq+T8bYjxkkrsept44E+y+xREQZW3bs5wOWtRXtppeCnVcxl757yqNgU6tdnP2O1MAQyIKbyG
Ay2qet4tLZN4YZqfugteRHzsIveeV3TJYwyKxkfYRkIx+HW6r2fD0UMD0Uy5+HBpI40G+L1F1edU
zSsKSRyaNQZHN0AclU+kpi8cBrUbm20QcUh2Rw7bSRzBR5ltS66pF/gv3eSRpup69ZYdyUDvO/CY
bF3weqy5/ThvXF4S+HAc76iif5I2ICZc53NMmg9VKDM8x6rkk8XLEAKOdKae4Kc7tSnHlCt+mK1t
y8y+NCJCvjD9cCzWui5mGDLLfPQbIh+7gKtNN0z+ng/FqZOLLDh7mDRsr2K7aHj36wlM7JvE+mIr
zoFV0jDKCPc4yGlN6UDVEVFPAzWTbUCWcS6L+ufSIeYoS8EwL/snP0dOhGDgWBv3RrGo45jkk2kj
PjnfLbD6lbuF+hYiRCcSOpsQ4LwgxqcEEW3bNDw0ZGCaBudUIfeGNAc3se8rD6F4E1nkJRnKKvVA
TkpDlmxjw70Mct6ZjrZYzoIirXZB0kQIC78V/fMiOfbnuYtjziH0wMWyihuUe03CoVYlofo9KRpV
VyNY4J5uvPosDCXPQ4z2yOqDE6P1Ni65HAsPLGTKyCtKYhCjaYAtAorDE7FGvsUhAsZqnr6EThCc
G4b9IAOfBiLPFpSuPlb6XlfZTT9ajwPr2CE37ZvbQreJgOeVvq4vBjq/z1y+L7vmxCrmz3FQ1ydl
gkur61VgfVfVdnBOITA3shaXOWGtapK4O3I+PFodndBxBchrRxajAi1QRUw6rZy9YL/0LF9uYV6V
jbbVD9rkStVhCICPDQ3h705m3B6pQ9pxrcnumLgyobzsO/IOsq2pMJx1igqLevqxNBz1hqi91xam
phxasw7peqypm6ly9HipHvqzp+VDOI/15woxGiS+hsK6ZdYhWd8mDjlKcHkMB1b8eWdXlIotzSvY
FscsNwSz4Yg+L9g87QI/Ixs+1YXdFYobvtHmMzBUyDwbvspI3MqZ30qkYFDugk2NSGGDfeYIJImj
dT8mlGYYu9XISgCLlsag45K0WuYM6CZJjo70CegT9mufuBbKAn1eou6jWrUL2SnImDSrgqjfIF2D
OidOSe5VVDucZuaIVIJm3EXclW5+yn3+HTpkiZPJ0e3Q87N+0SXa5t5XgVJTW9xmdipn+Fr9Ezxn
QcNF7CNLbYUoWpXXA9264ST2ZVMfh9L9sdQLtYAlK7yydnEePNolLS6eWaMaE/t9GghKqif3ZhLI
fUX1EcXNtDGGfGQX06FD0KMUKcTPjBg2YSJuRV3QddscGhkijc17SM8qvRTEgBCjjKOmCYInKev2
kHtmS05JfOw5ISMYUT9z7rTdEr+6WVcd4zFfXzJjMqPWQxO7UKOTlx3qwaUfnIIHpF2Ws+2Tkp5a
1yqPro/YrR1MsWkIYAuBjWn25ag8h+8Yq6pRkJoTFu9cVUSELSNrf7Vs5tgjfF5igouZ9sQ0objv
S276nsWl61Hwc2dTBTTi9zAMzJY0KG0ZVsiwRuMWlUR35KApV2HHGcatZgoBkrzH9t3so3z4Zmtm
o3RMvizJ2B1Tarkk2EkfANKmUXNT4qNLWmSy8YKsYJ7naTO1NObk1lNhQG/CvnWP7D3wgaLaxVSH
d2W23KSewDUfL2fyXna4KehFrdR7Fn4xLQnUvo12o4nz+zgdn8o5JMWqdqBfUPNWAevSUq3yzKJ8
a0R3M6YwMqLksmmdjDiU6iEp0LQ7arXSJ+7z4GcH485fdOW/l4J5KcpRZHoGzp4sJk1ZzZRxYcKB
lAuxdRIyN0EygPrppx2RlF66NLAESDqUMqvVTqfbDKLuEKtXlsxhIxi9sNIATukq36iwe5WG/duV
LPW98F+SwRaXNkCP5/Qo5lPnjb1qbzwCPKVHhkCeNGipkMwVVvLaxpy88nHvhn29rdV2ksgnfcbY
uuOgTTluyE6mJupvEtK3YsIVrQ6+IAkJb1/3Fhwxew8anybUS1ro+bgwhW149ElWiDBL1hOyPeRP
ZIjFSBDLVKEENwP65fm59SN9yLhXr0LdnnIZgQUqpl/ckvdV4D+Lwh92csnhHBNvl8TkxmiL8tUA
4foQL9lOkc9hkoj4R9+D3Yv1Y16gQsWCYeqZVMzgh3GBYHtV7zuJaWOOoyeTSJqWCjYaTycfjdNL
8ErrPMURNfQZBhlqDZMuYreeAT9yQ/Wmw8matHpGuU4DO6pHp2QsjYaCTz9B6TP6c3tozXWkgokd
3SYC3wspYivDnW5XFq8rosO8AJzNFZ6KMC/bY2Tvxnq+mRWevrryTr6jpxNBJ3ej/WVYKlrQxwoh
fs0GghkLCCCo90QFyYY7qqOos6ecisiDd0OAbVu0PyEYs50bW0c5OWQAK7BV5iHvyOyAMxuwOE3l
Q9CTvNBgAsBfj55yvku81j+johxPy9x9ZKg+yDItrO08Mdsl4hkEtkNhObAicBYeB0mXob2N5pTG
Cz/ZNdOAfp0eYtcKIh5T3C/1MO5TlN0BwU2D4vNEPEalxVTt3ER8LZOm2sE6WoGvKPLrHw0Vaz0J
M7Ri0IwdoEJdiuEj5dRzFsH4YNHSse0K9ZJH0fe477Jrd6ArIg6S6JRaDQkoCOUKj0I0/HSo+GpW
+MQB+/RFvF+KGmhoZEDvi3e0C8STOg7xDZ5pj36ofuSTf8q4HVmX+ruJrhptF8R5WujooTiCrVaX
0uNvOKG8JCGpJnJOXRjGgNAjyyb+bemsXVLmT+HsEFY/E0ldJ+/diKyvykdix7jbC1sqQsTNye8u
iTfF92bBnb1wmkWIV7BP0RMU5/DNMU6Ysq7uvMkutyYBuIzwA5w7M+AfZAdzQLKw8s2EJqBem8hI
OAQjod5D4x2DcCy3EgVX4ZH/4DgRoUMVIDXYhB+Q0uo3HaZSCFEcUfmrLzhEeNqZtn7Qm71b1i/d
e7qoQ+ziYelx6Y5jsyvnx0Wl6S5EWL51+DTDnEyFOKUvLq7S7dIgX2JDfuO+f6M4LOdUbT5mz6O/
ycIftMAvK2E114nFIdUiESKHAMqd5bbqgu3w3hXS3Uu/f/Ky6nrB37loqHXsTPCDNIt53wU20V3Y
56RyW+ZxXm7CnnmxbhfC7wrETAa9tSCAsY6F+1kx1XsJpQ4yk9e5ZsBMvelmsEjEdVdJ9iyRUTNW
DnQ8c1bUSNqAMANns+aGWM6PckW2MeoRs1N8z3CDI3Ygjo6Nf1UeoxRN0GaqARSmypBf9b7rH5k0
EoW7S/XtcmaVP2YBlCr4KIiYrB56x71pF5fj54QSY51hChSYWOQY5evWWbYJWaqeMPd4r149GdSs
gQnectmQfNehGZzIdld8MHU/nspIzNzT94VG8r5YGGiGyCM3NUKmPhBmusrE7KyLCAs0+zb3BwSk
yRmNK3HOUQ2gLkJcA1NH3DsKbhVT1uMhedcRn1sp8gqnfEdmaCaIXiRJMJcsDyjmKKNJ636fdSwf
09KDTIQly0UE/4nPbu926KfaFsRzSDiIkk2L8JMxujET/YGoxALRxYe5GZ7zloQm7J7jtuz4f1Pv
PHfwJknfV7sxqG4tAuO2XbZrkahtkVWniC3YjlJV9td2sqd/OL4eSZdm5epQNGpS0jqgHSs9NDGr
j/LL6Zglw503BixTlY9y0g+forhExD4AjeiW2Ja5M9e5EyxH34bcxYlsXX367R//9M//+G7+Kf6o
7+sCorHq//TP/PsdM2GXxsgO//6ffzp81Ldv5Uf/67f+8qh/96CnuuS///IhN+l7V/f1z+HfP2p9
NX95Xv76n1/d9m14+7t/7NhJhvlBfxBf9dHrYvj1Gngf6yP/uz/87ePXszzNzccfn97X6WJ9tjit
q09//tHpxx+fHOH8+qD+9XNan//PP1w/iT8+IcwcP6r07T/8ysdbP/zxSfi/+wzZoFNuKG1bBcGn
36aPXz9xf3dD1/aVUo6NsMH99Bv73ZD88cnzfw8D0gRtX3i2cP2AF9DX+teP5O9IHvzQ9ughdZUn
3U//9s7/7hv86zf6W6XRuKXV0PNiZKA+/db861e9vrfAdlwHIYAX8uKkCkLFq2je3x7TKl4f/w8K
vQiO3/VMEwgkCeRVZLaI9tkcd3t4IIDTeYQMLdbuP0pe5p6gmy4bursOrQgIODRGCWSV5mgL0qr/
zG1K1YrCqDyg6Euya28Q+7DrBagVaFIX6EOQVG8dVahgjMVJcRVy6FKIwlMLcnLUu1Rb1rHoEppX
SvCQvqotQNxtFRNQ0luEVuhEzpcqpSZ9qO/LCHIz0AJkxIXlqRKDbimzvcu0sKVQHE8FT6k3Xt9Q
RSmD9lRVyTGvACfCKmQ8rDh+2KQ0+gT+sQHKbSpGNqw5Z0CGKayi1DsjJAH/0Jgz2nAfNBh3PM7r
pOQzL/jFGjNVvSnJqB/Yguo/Q52PV+zg545pIj+mpi93RrKarxr42fYQ+I4EbLjEHfaToTN4co/Y
QtNdC28NGkkHiusDvnY52HSVoK0aslPi9CFialzWgqIL7nRQ+gBXUdW+9GN0CzQKHEF/zUb3GCMb
3d4o1T1aK7NjGELWUvquqd0r3MIIdlZkbxHZUQXECUQA6sPAyDnloMYFYpSrHPZu7zQ+0cq+XggJ
QPxkSMxcybarxfPhR1c7SonWfFfH2IwnX/L7rk8I39LTcospzzfypQU0VIJjWUsEgRi718FOEZI0
7RP7PFh4DgIFwfjhWPFXa6g+qgk0sYoG6kmoJ3Iq3IBTjWBK5v1TV6v9lIULsytvE0yRj6JN2EUb
sQ3NGjBWU1rSSyLYgd96i10I1NXFyhNNIHEWOp5V0tL1GL5a4rqGAfqiGcaaOI8vQlp4K6iMw4fD
S547pK4c5dZsMJ9A6ZTtfRKcj2pG0VPSYXMLObvhq6D5uyK6vZDsOlP/SriOEiuWaDhAZqlv7wTi
okDw+c1DjwNWO9wo0csAOnkmJjK4LMWaE5HRANN6SCNQMVdlvzEpZQiKzRm6ntwU+iHEqNYTxk0x
9FSOJJycVIPw1sHYOCbBoSL587HS87QvdY3hB3It6xEkkbS1t/hm6vlgMv+xdOKU+4BgXOL2CNVM
aKkYBDqC1gV2LKr5mxYk5Sdzc+Dy/2KV+Z22J3jh0osJEfQhIvGvrTQqZZPOlyEmu8ogOSXjrzxH
K52UmRJNrrUT0v0GaMClFZbPKTNuuPDdDrXUTBT4dlDyHB2xskIZZWh4sA5OxUoiBjKuUettgBTD
HRax13CMmV4XY++TfkQ8i5Z1aUqXrkA4ggH1IbFkzDyOcbaZXze04jWru/q9m1FcOspmbLSZxAGt
C2JVbYSGWxHQsekh2Jti9RDytHSljNwonHYRQLdnk2tsHtligEetc5ouDNWrTg7dsLMztUM2Jpq9
KLyNR7QMfSvI7XO4Hr1uFaJDYR5jJCQRZhPZgn4W8aHCez6xyJNF3h2L0kFALrkH9azhRlqaEzLu
WjlWvO2OrlGQM040OGxnP3xoLLLiiAJkdRP2xU78FxxWAFUV0C22pBSD5UFH9CzkCtOi5vLuobrr
5RT3YcD9zAeTByVnkbmgtcVXuDFBMu2B5EYTOCfHW0V7GWhOUa6Ce4MkYMZnl6/5RrImyTIsfxi7
BAQicfbQ4pUKS9gJotaYF0JIw9idBsiKGeyKq7sPQp+AJ5aZLrIegjj9OtQ3EucemRv9+7BYL3Wa
fRkDDKLIci7QY/ZjXIkQwQfWkdJ+z9TyVMeK9j8uzybN6JRFZUsR5fWIfn6iWz0Px88L5Zq7VCRU
zlPBTHMwAWvhdz36GHj8YT/5ROjF0Ve/m4d9AeLWgLfsIsJ7BnTNvfxGumkAmESCH6JDK0u/u2P/
Iw6hgtzIJizXQlPeobQgezlmRIAfXUBIdYCmOA5m7mQEbcAeib1Nl/S+EzbRBytcDoJBv2EQToSL
UsBK+2fefx4Iu2gQ0uzjLP+hWKcZrwBmug5hbgq7aXvTwa/eK+wAVwgkri0rYhUjCqzAMlKuADrH
KaIWvIpQtuZVF/F4ND4wXs6UNBTseZMGUExxLVx1dtQgMjt47uShGcatwnM48yN06UmJmtA9e3D2
02A1tyVUOvwrmTMuTZqJj4+h1Bnehzm9SG1IcFPinnPuIXBB0BYRg410eUlYTEx0IzmKmfF4KzgA
tn2kYEac+ikvXYQjFNYueDKtpsoPeWkR/g60yqaGg8qRRJLbQm4ggm6QXn63U7xXyTYTOj8XmH65
M4u7MIWOqpOyvW6jLxwSDkNAGmI94dDPbFL2kGgeltWKly3WA3fpGlh8q0X/gJMh3VjTqrYerhtR
kuU+Lt+QYDYwIhl97f6FnE3SrJIO0Lq+tPnoH6XB9V9gewefdz+juhi3xrceQ+BcGgzDWxh4Yim3
KFLWMC3Hq9+KzBDGF0GxLj6JvVHZGPTTMTFkJKtWTXw7F9PRF25HCeH8OSmyl5JZxkuAvYkTIo8E
e2rgu1QohQtFQUVwG9hkxDQ66bnpfCDMvCZTvpsdrkdoQMHgt7XzyzAzQc+T2vUi9g/paluZkX5G
8KDaA+lq5/mmatCArDBB0YwXKsOp73BojHVoWrLn4NIverisoqDQRPO1Jve0CPTOy7z8kBWs9W2I
sypwF0bovkY0yJTPzQ5wX/rT6+AmoLQ+ofVTAfRRxkQw+RSyGpbjq6kJkGD7JflvgVzTn+oN+9Iu
a8Ls6GuNRZ6buU9x0Iwxx7E6JZZNhISWDA+/0iGD/kkgsCJdk2MmguBGAmfTm01uuOzFbkKXXthm
Vc40hHCBbWi3odGlKTJEtkTVIwnbG38pNqFX0sSU13AeiOXjlZ7OyNh9jWq4hSXeouEhKT8vWh9V
q1n144N7njHsbBaIBEt4xWkm5WNvGVR2ZmFqlctqfrgeI9Iq0qCfNxF5d5MeQJEKyeoXqm8yx7Vn
HOJ+hWvADb2O8ZeigwXlHmG7sbc3PTRYRnFIh3CT5TBwMQXi8nUGQVOGn380bpggZ2bMjJx2myPr
2YZr9/c6DV01LkqfNbRFOaTGBZH34Fa4TJWDs7zxHLnxYu/K6Y6DF6LfmLyG0ztCfNqhqyF4nCP1
KIOYCJ3FUHGDrNzSjrXNUZpceTYOTUGdxQwdLhaLy0iuhTgZ6Ex4DPrcOmYz5pN+gvuWKS4w2ZDl
5oTLkd/UyJoqXoJvnundWk5dRgUjxVCwRbgQu4SjedoAqA6toWVEbJec02+W4gyx4+q9HrIQLUiE
YSG1BEs8/rMhx3JKui8FwSlxpP5g/WSoAWqm3GIh42qO52uQJLHtAmQMHWdxe6EZC/EXCQAEOGVT
FV9rJ4YQR1S7zZCLOTqtjiWPdNECXJF9RyAqz9LFgirDCcmVP4GQJMTyQi/SLsPoXZNCxqmyR2q/
zG67FaODMVToa8cf1bYCsytiqi8mEIbBRh8t6s+pwqMGBLvnOE4icMByXlSR2q5cwASmvSPhTmac
A+WSvDiEUxLxnn9h2b4t7flmaJbHNBjaG0mMBtwJIVmo6wXYx76b72Ks24U1pY/9tsWCLzT2BcG1
QGhdHQzJccEVRlZBtoYgUKmicizktQ5PYYyVw+mUfdut9J26dRevP6ExHrbtCMdSQnFFYfe19ReS
JZq12uqptywEMykQsO4wMWQ1RT6d8ZHPtPL+kA8c8dQKUM4joXVTRfb3hGBpiac3/ATXNOtiCF/m
mDmIIA83ftCaDdCyALSoha5bvlilFmKiHNNh0kf5s2RPnra/6BUng3N5jDNsUchEkgIdnZAcEysN
sqV0RgR7WJ3XOOaFueywxP03rdCPTriiWV4p4NXyWCbc1KK+WAZ1ah9RdCMMgfnya2HS3YQ06jJb
JcY+SJ++TEr8OzHrHso/3Lb1UTceR5kYIKquaX+cO5VgQKIxiUWu3ASeOsxFdIlcDolO+Lj0Ps3F
abZDrgtFlJY3BUdwguAS8PGA+8ll+m0bnjvpOCgY9az1cqPIc3BGlrcSkQAhGHG8jativJlInjva
Q3sb9j6WqpY9Ya7gZw0ppZt6WXG5djVmueZHlGQJWYvooedoVXmGR4dv+LqQNNjwuyPLyDHvEYez
6jhnxyI0TsUtXTpIRa1Oz7t+ROavDPLU1aJhwSpco7XieJ/BbU8mq45dsnDNGjwfrsJ3v/qXcms6
WTmWdDehLzOTD+RN6qhynsiR7loMqCMSzSOBWPdjLoFJdescVyNxmI/VYzJW4iws0g5r68dcVepc
IkjRsxFETBi9TRYIks6Eivbk8TVqoQOG0KK4YVkhPruadpRCnVFpd2coY1IWqU6O2lrsLNu+zgqF
7pQuI67c9AiYBg5mE6ttiJvf1AZvfuqgOo4pCkvanhZqDPcNGC5hiQG8wNVsO2/JlOcnwmFKtst1
/6tuhE3flgngMqN5mylyfFnUsQk7A62IwlxkULWHJCwAMExBK4tH/kaEJ7Sckyu3Rwg8Bgy5jlqw
n1j2Uw5sCQQ6nGIn1/f5SLKstBMyDxXTaHCYJdoEOaMnLVrhXRo172r0lydO1+hAKSFw1hW4Hz+i
RYiDRYUoplIs7tzrhUPMVJBHyJ+YY4V+lDgpjtM8PlvTkp+qCYJplgQJGKJ+w+BsJbazxRiUH1Ji
dPCMoPIGDz5aUNZXIFcMdiUOrLGffyy6oS+6gy13Odh5q7a2NNFbVBJaYdFwiDLjrSXfhZX0kUHo
qpvq4MLmpoI2Ovk2Bgofm+xYYHfIWU90Uqe7wqUssrTw0yOxwPf7rlOPgkc3eRAjWRbSfbRdqmQI
x18mRx1kw/LTuoyCka4hv0lmmpbyMKcd6XqKSGHRBHq/xJD2XQ5FgCvZv4ho2pU5hz+gpazXtAln
8XM2sMPYDoVrZlbqQqXdGkucMT6FuOAtYLJd7xryV6PuUa7WdiSejF6rUt+rJAfOEj6g6zQ+/IzR
XXLG6GzCqON4lVuD3UNRbe1wbC5uMf001YBtzeTyYiXMWFBUODAnE+3z4qX0wqu2zqvbtmvPsIBH
iT0ARf6umcOPArECVj86saK5QBOt+VKlTbqS1d2FiKnPvOZtO3M+sZwJ2eRAkoUyD130EQ3je1gy
U3d4Q7VQRJwaGiYqVmrvBdXV84QmH4PDdB9NBOHQdEOWC4tLmUc4S2w6bVtxVFGBR1qQeMEUnA0W
DBckzhZn3bNU43Gqih8dEyBbe7aeR4ged4fzNI09mmF961jgMQtWa/Yb7BiSliaC0rZRqdODpXL8
JNo+1TYBOoFw9v1gvfQ00OyCExcQpSfNZpJJd9GM4OCGb1Xi4EwvcaaMiMJFHnAl+OTkzpEkRL6R
Byx+b6VV3BubzmA3KRCIxin2X05k16FbHpKIE1rZpDvPIfaD7jtMD5CAV2pSnM09Q+sAOr7ZWkg5
lo3cgZ5PbB9TAD9BTxeqQ0bKraF2mBn6PvZVu7daTY2QnLc5GVwk+M/e3dc8jL4usc6gHkb4I3sw
kJ/rDc6aZc3ReCxxmCq+6Otu8O+oLknPdO7e5rl4ZFyVPOd3B8XjVWlFp8zEJ3zt51yYryTry4Zg
CLhODvJvnKNg02KKTAqvvhCXccMB5x7ej0Ot7tHq2hcrtb80vnvUFadAn0gOYtyi/bBinWn1LRA2
axNcbV6tSo3wpWlx6rTezHrQRUcTcwkmI1WcegruEsv2UUaAwGKFI3cKqaAy2bky5ottspugDm/h
gDBdNl+8YLlvLTaQKMNta/UG1QQHH5ud6CptYfvLAF+C7ZjHBZU7fquH2Jvu5qA8kmuTYI+Ry2kB
MjrxafyyZ/eiuC4zK6MYMn7JKcoL83OACpUlbn22Doc80aDk7RF+1MH5kQjFewdOrVZvlMfJ350e
/c59Cefs1indn6EDYeaiMMb92Mv01mvjz86a+k/kBLFZguRVsmtSlJTxiNK1LiiZGlPiay84Mnc6
MMu9r/FEy6hCbodcvWLBupal95OhX+4L4oqA+4kKUn53hpJ8sz0cpYgG8YBBsSIO4fDmzd9F4F98
3+F4Kn8Qe/9GbxA7oK8fFbfQIYnp7g7tDHGIS2IKRPfGc0x0CuB5UG1TF0kABeFsw43tlWA0VYAp
diEzPkF/Vdbu01QNzwn+5G2S611oGhvC00G53GGoq2vsbs1U/+xM8BJa5Piwut+ouDp1c/pU5+n7
hM5pk4/Nx+KsdSXxbB3zsS0Z2suDwNfwVFiSk7ck8KMNH2ROUFCOQXBLYCTZrlzfaAK5KRPHQc6H
U6gbsjffZ0Yjz3K2EMbPQfp5bFFxzmdIRkQ9I2yVC2c5eAUd5UGszwZJ6dYLAd4WNztm6hlUNd4G
a5VdEbWI7TvGS4nXhECDQ2Q1r7MuL/zE2gzRNG2zQIOApSbZgwuhIK7X1KB5mA9Nmz02FhzbtCzO
zsUpjahS80s8u0He1ZgODE5Y4tDU2ZMY+cA8fW21LglK9BNt6Bt2JVNZQ+8Lzvj7KrRf60J/1wOI
mNugbezXYdjGLz8O/RMTEPJ949mbXzAXnYWY+jy1iSWQpFINAU/xsktr8TD23Y8C6hfxIQ4i5fNp
GHf6kRfnICH+Grt9csgL2qeDbNl1VnnvO2V9GxL+k8MvbfvUHzZZn39thP/c87WSeEjs+oQKAEaB
rgLSvRfF1E70COmgxPz1lXugHRCv47AVGlduUuxGg8FQB8MTuSLGOloTAvF2CMBrgDmZ8QYi2tX4
ANB+jtfOhbBEP5z5lCR6utkGrcdUME2kDED4spyXQr8mcfwuCXtp/fFzFEgcS7X4WhrgpGChvaM0
8PayB7hIyNs7CIf7OrFcQkJWhw3o2BSi/Rk5GqaB4T1zT+C/na84DjxFNriI5aPIbWr5DXcq4G7f
n6qwwKe42mkanDhOQdBOnDF56PI8trqj8MoF8+X+7GCuuI67VUhMODAJ0TstnO5qZj7Ywl1xbdTI
NiQOjzJ05SH3+SBA3glGmt1d1nkvtvZIm7KwmhBVznuJ34CwYX/q/ujPc0c+MhhCa2e/FlfQQotV
3K9vbY2igoyOXe/06MZagvVjwzuTcX1jvIUvJx0oB7sqNQB+LDv/ZCGYy2ab4jf6e2PhsO70P9RY
59fguQEAbPs15PTyv6B8/y9s7t+Suf8pd/z/kvL1/kvK96367eatS6v670lffunPpK/zuxQhLgPP
hWD1Q+H/hfR1fvdW7pb/Bb6jXCX/yvq6vyvlKcH35DqQvGH4V9bX/R1m1nbYnRQqXqzD/xPWN+Cv
/y3nu9K9Sklf+J70AjdQUNJ/y/kOmazQteEtUnWFDnNOQM/lKfC/L5LY1ACgrQztqzKjbU7l43U2
f1ioUIMK/hdWy96XQ7y3Rvkv7J3HduXKll1/RT+AO2ADQJfH+0NvOhhMZhLeBWygW7+mD9PE4dOr
W1UqSdWWOhwkM0keA0Ts2HutuTYhm7mBVRAPTLV+kqEFdS1HfJ0cc/nHrRlF+NUrnO+v2h3lNp0I
dyXdKscs5jrUrijI0feWX3n4OYj6K/JrGuLpo2o8ulj4C7BPyGOLwBWcDw1uDxjfLFSuHSzuc0ow
kfXW0szNlTvb7yyM1YKhzKi73y6xaXHv51ujig8coXnYas1hlNxq6WLUznvixihxn0SYn7Ckfosa
80xGYjpKjrVqzv7QHUyJoFAgNsstZHNOdS8Ck5hdffn/ZRX/N7IKwZWP/OQ/UVU8/Km6X1n89fnf
liVJMXxS/Pd/+fvdNv/4z82GgfIvy6S14pi+6QvP5V9+FBaaa/6l6xbKT2FZFnecZ/zzbjP8v3x+
ykf8wEnWFPON+A+NheH+5di2wy3CD3mG7jj/lbsN5RZ/5W/3m8OdZqLYgDHBRszg0Z/vx79pLDSL
SpP6aVi5BkJQvUhf/BgOqN0SO4ggnhMOGTJ+Tpu3Eba9STEqgpzQ0z0AEX1lk+7oRIAc0LjbD9PS
lKV5bQqcDj6sKBVMYm3q9RbgRnlfk4LYcCJbj7l1TasKyVRHtaEa+Pe+ok9gMNsHOlYd25E4GazG
9FbRn5d9221xud13I4ZXaL/DvkfdtJuIdaxyvd2EYTacGtDd3thWq6CncRTR/LwTPu7aQSFRyFVF
97HkcVVtoG26id8d9w17k0ER17U4GJ2kllsjjH7pPt7ykrrljnVyzifR8FOM3hbDgncHCgD+X1cV
e5qqiIDR27uwXFY6yDMxat0KzqKPd1P5q8rRkZ6UNp63oEXUxsAprIphefut6Pw8StIwp28CnzEa
BE3UIVtxDnxuDPtXpMHZsiJJEIcfL9H4UhEBwmvca+5H2i7Vt6mePmOQaj5CNcH0Nz7CjFBBgEIT
1oH0ZYIWs0mN4BL6E2Yn/NDFMKKQJbrMRkUJdHR6J+kVh7oHNMgsZnewJpfmoJ8QVsT0jM1XIHE2
VE0OS3bHIENkEzN+lIBFCwsxSzGA21qYrKNSNet6GlAmTmcZ+9bOjyldPQ5bGDqxM2S2dmzEFG6C
Ety3jTIu8ilrlWvHm45OEHXPinibvV+5VzdiIXTc1IVFzxHffx0Agy5Vx0iVucq7WXRkAhrVXuWe
8cTJAURGVdgshI0xv+HdYXKl3NKO5dVq+VVaRtXdIQldAeoHjyMGJnOMYq1wKEGgx6BmSvzpQzDi
cDGPKYJBS9ClZtxv7aYMslLrjx76c1qwnCQx6QZNjHWcWtVTs9EDhmGtXnLQX8swMR8D9ODcKepN
ZtXJbQmS7RqOfg0n0aVtD+1Ghhxzx/AYD/ix0h7pbS77FbmnwYUAXjTnfrEqvWEml0FmnKZU4w5B
R9ipyMPOz59JmT/Q/bLe1WRS0xbY1YTGlXp7gcgcKA++g2Kp5nCtXJ64Z6bfJpgrfNjwNDnSnIas
unZ1QEIYTpzCRz/k8J7SRuB/d2oe1GLv09G4qO7l9oo1ZnXofCe43F7JLiY/rWhBCY++T//ChQmZ
JLziMAybxuDq1H4XgiF9b4xqg9x3NdSttvBDFNVRR2SO4YEy6oyJOWHQ0pOriSwt4u+UlsFuFO6l
nqo/Ws1wsXVkeYhiKCxaT0MTT+/PTcl8AfplV36VGX13NTO9Wq67Jgy+dK9qd5W/y5uJCHadQSL6
abCNSNathixhB3nsMh6ZUYaw6d14rEHwJytDR9TQRYjIHVxcq2wigBpNebwKBmZX1qRFqzFkXItm
6x5ZEnPFyOgXOSOunVcDh/CY4m2JDACzMcYbR8Pj6YXlcKTtAETfAO2nh0Rk317NsUIFDo6dYlmn
xAZM+RhnXB/SMZ7yCEZWLRvwLimORdNYNWMqtzjac9V6mA15iwTusCVL8IOGZ5Cc5mbZutzb+ny1
FjoDK4aDOWPVTe+OauUFiu8ErYFpgOFUqeH36ivtZz3ASlkvBDcQAl1uD6GaXau83xqt+GUzNR8D
zwsZedVc55oQ5ZVbwzWdHuR81sWbDcDKU9dMTy8Q+bG/gphZm1nyfrscKlk8tISLHiykI7aSINvF
GHIa4V2cHytC9O9pkgAvebiwtJ/bkmCPmOSJh85J0X+YLqj6gXeHiS4UUVSqdmpZO4in4wiy9HbB
q36+t7Pk2lVZvLfnZZJlHz4UPbs7YRPgoGnfWt/MwSoiPuTxxc9RYkXcXEVR0Q3GE7m8XdaIe2LU
GYqMrc7a3d43fHcwJNCCcLRbxkrRHozIkSnFQ4eAbxeJ/KTPf98qo2PstMMqBQG1YM9HV82j9Hr3
5fZKkISxGhwSvgYH/6UX2DDMJ2IteBBuGiOr7sl2TlvXWLUdikHDplMI3ApBHPjK29qhDYqXry93
SQ4y2vWrbZNpGWsvA/1hqKy1G2VIB3xiLkfaz01XRrt4MAGQjWof0gBBmEb4UDXDAaXfr7kqMAZP
RXapMYcnXeeTQ8Mz0Qh7NhDN3bWNwWmWDIflwH13QEogWdEX5ozYIn6BkfV8x3t5DeC9ZD0IQ6K+
lWfz9mQZ3Qp9jzgRjIGDv7M2mIxl4/zjgdq0nhERPKTkMiGfd5PndO865l0SYJ+OymgNMqPeOjKE
SsaPhLGeriyPh1vpudzmISdJxOnwOuaigWViqUcJmZiDBkTKNi+q1tx12yUd5gmM65jQrZXjdz1Q
DcR1CDU+4HVAQKdHuLQk8TOVRP2uA/KfHPtUIIuFQIB1TtRMXYK8rjduxV+c76LWBpo2RsSiaflG
1AVWECKbtyhulibjuYvfKKSYRXAo5u0gN4wPxBGv5sSPyimCdgSeaojdLRfILC/MWe2aXZX0+rol
OAidDSljBoiD0mEhDPHZLRGb3HX1tDBsljc3CH9PdZ0sB1ONqH4cOI0K7JYkcTMnsTQlQWiiCzi3
Xou1kWWYRDjYZE7wNebYWCe3zsEJzOOtXC0hatCjbuVW+NZ1cph6l3X4FnJ3rqBr0LYAt7rpnLg6
oM1YW/6cKDjQDyq94sWr7T8xTfNl6FAZhJXLhea8cuSKToPdD3hBk22lgmxTzW+BKI50NGlYe0eG
73LtOnLTKtR65rzFgXDwaX/tK2xgvq9m9g34Bk9wo1QNotzADh7zAX1R5s5sSTE+CFbeQCvuc1Or
yJ83XZJgjsVY2s+JCcclqtOvxuoF9cREUEVo3hfCfyyQfKUpzLnIMRmJWtkxMvDXdrg1uGGjhHE1
X1oY/PKameGY14fbd/z5Ck9gxiP+yXdJaPoLXYPLxAb8gjZN7KZ5Ra2iinUt6PEmamR5tslDAYRq
cIlNkuO4MdDz8/MTfW0aLXFIVPhcodhkSkq3/xOqitcB0y4J49w/YYvZ1c7BZozWBVWGXCQSR+qd
Pfis0zRmUXfGG1/Sy24scTbmMtVreSPquXLToz9ar4PUtJnEak6B+qnXm82QZL9Cjps06xXpC1W5
xyP17E02f4GpvQl6MqnoS2na+E4gQgyBK9cWMbSUbRb3X7dvlXgvJxu7XdViGOAxYL6Nj7SR6O1H
aiMlP2HMN2PI4AzILoA/H/buNH5ERV4eBn/YhZb9kcThQZpav9Xc7N4PePluNXG2zvwq3JR6hBPF
QiJTdwyoIRq4P+9NqpF+aprpm5iLOK8ApqPb19Bxo+MUNNsKkedi6lxBahHT8KQucsJWY+AeDgcQ
F1GNTV/hACxnT2fQIStUJ+ra8XLULzzdhrM/QsgUqAA1Dcouep/5ju6W0c9/LdTeBL7odWFeR3Z+
MAgtmKvWgS/PboM5PA1eXCKTHpLWeKHxqZBBiWEhDR5zCBeTpnuHPsNLjbNMNbIDpuo3ZuVxq0D/
LlxMr0EYEc7XMqCcGMzvK7Nft6ml71SCyKRr65az2Fy20KuEj5W1OARnW5BSsGEdbDrG7BAyl20/
3+H9vKhxK8YHyk3gzJae2KR0DU9ADsSiqimrYGjhbm/fyUF6E1TCh6kVjyogvc0I+43WcRxC+Icd
NKUdGntevdXh14G5ozec8ThgR1PI4n5CTcjANKKkdK3xQbPYgT00eitON2IRDXM9LwfMp+186ApB
h1bZXKJT0Tge1pP5ovESSUAHqgnUsvmSeS6r50BQWxCRXT4fpkLNvBL9MW4TfE1Zr9Sanu5jXzhi
ZRkOWsiK5akrFB5HLON6VZGDgRk+Drmso4b5otHt0owiiagp4EMu+QcE9m1znxtPzZ5OCQCH40N5
EGWkZXdXyzWbgxjG35WfUNiabov4lzVyZKKwD2z1wdXIUK6FXkMgZEuCu+MdEWE2nFtSa40OEgE6
g8k7t0buWmQIaCMOdedc1WfLxJsOwso/pk4h72E73k1kLC0MkbUngdtnyVKy6FzWS6Zpb0XZXR03
n1bWSN0XFJgh055bjksO4E7WfZaNDqK0YLBou+5jywABdn8zUJXkr6E1cuN5JSEIY3yxXfYK0KA8
6dHYy0CAhHE9MsDmvdlylLbWKvIM8ccvClGJpRyapxBo3W5o6o9mFCMZFwK9sz9jwtv8O3UoGnVO
3XeZyiXpJ0SCmNW4m7qA/5VTDMzqOYWIZBHmsBttFf66LTWDHE+ZR7IT9mUOm7nGcGuk/y5Lyfms
Jwy3Dz7RGDScxghzzEJ74+YA2/Jout5WS2WhXurBsRwL0OZIfn3k2N6pp3hnS+iPWU3gWp+2uDOm
ieOJiXpSmvADNSuCpmz03Rok9AJJ7LvCMbLmyNYvzHLIdjJBW0XXlBNej6QPpncLIQq/uD0l33B7
wPxqGtiZuNuW4NhXdl8Gd7FrvOiAC7CCTelDhDC1Vxq1LGb/RVZRtnQaJURmceBxSQCxuu/egBUh
6tpeo13JJdfp7WIFFQSuINZYKFHejh3DrttB83ZvEdQ3QdIzBYNryZib4fftesft0D54Oz3hNjPn
Klbp2qmEm0pnQf2K4rlQ9J29k1k6QtbR27g4a2svwkI+7x29xgM0WEckNVftqz9TX5P/bkIp9JLs
1LbMIFk2YDlVCQWrMtZsAkxHnOy76DiXTZOdgxknwyWI7q0pY0zjzepJCLcGMToEXm5QimdkB3B/
Rem0pmFTrkfGzHdwHVb52OubpH4MtPjbKjK5tdvprZ0qsquaZhU4yNv94SFJGNYmTWiRuU6ll6Vi
BWcO0TDthNKT19TWtTnJhz5Sj0E67ezvKhvOSe2k0Ck9jeGw+dwjHFikEhQO0vZ+A70QOw4bcSI8
lkz6wHO5DGeES5BaGOdCSc+FfDZJCFU6cTrrUVXJtAC3WU/st6687wYGJDAYnxqbJgqkD2a3EhtB
pYEQCLxL7A5YTvawb6jf5934trp1FlmRRuLOgVXZ0mWuZGbsAY4zc+gmdkTPLZ1P0eS8w20DZWJe
JWOwFSZEjUOhOb8nTjSgX7OT3VlbI9bZ5uc9PKgLpPIuxnzKaV4vk3R4KwyWBmLZXQJPsQgwnrCi
ohckJMWFPjXXPb6bEC7eECMPYv7nW25z1iwwChNVKYTd9NLMzQc5cZdqFU6CuS9CLwJc+8wRyfx8
N0u6Cb341U1UlV3D4pe2woFAxBScYd7n7SUpG7p8iI6JyYo3YenbS3CjihpLX0aGEMuoQqOke/Zy
vhyEL74GliR+vEPkyUrsZ9EGWX+yuq0UOLY+TbVWbKTXW5+FbYC1jY6iV/GsEHS9DpXE+oSZvWNx
ouOhxuvYJOVWQ3ZVO+IzFjA3w4GgJa21ft3uNY5k9pL7n9vq2x+QOxDttTEq68v36+9JNYhq8Z/V
YPrjEWVQ4UKBx0ITAi1C55TPGbr9p23O3gq9moUZ7yPtgJjdqcvL7y6C2YN1eTU22p0L5esOfXdK
wMbKHqa1m5fERqV1unQVQgqnZkBQpLNqu5C7OBje0nVcIn2tvAx3dlCQP7Ntm/Gp9YuXcSoQALbV
tynkJoxYf2anhT3stZGUvrxH8OHSG8npdhYju0g3ZlsDM9kd8PXqHGkN4hl1MutOOwMLGhZ664yc
RWhjEu9Hewgh6to3nYwuLmQBK7VzQlMDQAPM3THWQtzLuI8mGF+YC6z3tstjbt2EDb/47RgG1vYa
pxKTKXKHiFyOmwCloB6fvQosQ55sDUchuZHtb5PcdGcan0AocEFAwafjR7s3eXYn7aWy0i2DozXE
qFMQIBrJp+DoDd2nVPmj0MNtEm/tnidvxQpnTcoxh84EMAjy1ZwYTVnZLDKzHlboSx8Tldm4OKBU
5zizWzttl2bmzQeYeK0NT23UWoc6ACySoVbGNs0Fu0zaaFq0vnTRw1frLn3WredZXxRZ8t6ZXSEB
rqcubuj0en+SPGIuX3nvdh1/u5l8C8wOxwtBViXEvHEAwR6190lRXQfAlaMxvab9RMWNZUBrQzoG
MwiizlemwjPUWkep2WAl9OSDKEuEln19LqVvLCMHP4mR7ZE9nouQ52XjSinChDtM7M0ohg/ZDbMR
3f3FQXYV+az9jnpyB6jAwEhDBUmRenjXt9PZpni4c1IxA5rJpaOpQ+RQOcT7zu3fZ7PDVIt77s4X
o66e60gfdl0zvJw5saxE1P7JK+0+j7xy1ddgkSq3PNXY8e5yMFhJ/zziwsYRyb/UY7dvDX9LTu4f
dLK08WRNdwO87RS8yhqlF9U1k/HCoe8Ui286ZAczst6M2Jvjyd3tiCSbDnx58Wc0ra9X95SZ91BH
ngUZyRXZqhzT91TDJ4PXbCBurGA+lzxYNcEjPsu60OhBDFl7bn3sUXWE/J6MVZqmFN2+xfjOtq/Q
pa5J0/wGzUsuTfZUWfGn1IdLMMP1K5+roUAOY+VA6FQG1Vw513heb2mQEViDDGMIuBT7qiRylvwm
BWJnOWadu7QsONi+bpNs0rq7PinPyYyicwtChcPa3xEINIvkEAziJtl4UU5SSf3LGhqgniYuoiSj
cOFw0fREcxXxcFz47A8XXImKSM3pi/2NFICgenJIKFklZ3vEtROY5DXjgWl5LdJljk+rsbC1t1E4
7bJeTschjtZoERmCEvIKALXaaZRc6IZtHJ+Bsu6k8zZxq6NxwjAiQMkgO7TkwmYzWAwVJYtfi3Uo
vE8bMz6yqvpemdmFwz5yZYcow96rjhqdirvZnbAZRqRYYw8rt8NM6VngoGDZViL80EfDOUrL5Nxs
QdeBVbsqzmbWkYFs8/dGO6UGq/qzHzZXpDEEGwgLswlAwKBwXmk6rlk1EfV07qYCInEXWL1/0QkN
zAM1JXeP2ZTRtIqqnGIssl+MnNSfLnisJFm6ILTTBeZQ2OtV9OnpU3qcQm3DXOA+5N16rjhgXn2P
ENqxdteRl0cH3Sw+4iTkuJoBRIfqs7EbTSAiI1MzMNO9Qw6lCuL0UXLtdp7E8MAXxuiOKzgvw8pX
3SNgSAYUGg8gijPtVfbZDLEVBNd5FWKroApePe0TeXb7Uhrd1ppgvuc1VXqgiWvZJ8s8V/am8VvK
OjvOLij535OJRdOVwLoC/9WuqpmhBq6ykfZd+yfFz8EeCG8lr6NLNOZ4tGJryyINeEZzR3afCR8G
hhjOv1wAthcem9p7C6yZSNJkBwAqMS293FiBDRtZWRFsCw4GHtUlZmVjrK5a7up3A2KDzaDg2UxG
+5kZkbMtezicVKG9zZxgyJHIlUwF7pqRM4PwJshtTLNyBUbpNo6iMl2i5XXW6dyY1/SGc0ZMxyPT
baTRzksZMWQZbt1HmXw3UbQyMrVJIpKmblOb2wSLG8Rf2eP0UKUFM5MO3ds8GFOcztFkZz8FuJFQ
o4WeWDVa42/DeYak/BJwgrXoBVlWzkDn2pj/9pBzHLN2g9E5x0qdZc816kmHHQvO8iLXR4tIcoUy
gC7RojMp4Ea9mSFy+m6Wgvlz9RoYORe2173Fa93N1NNklJ+T4BzRo7Y9FX5BgzNIycKEz1gMlL69
AVyJcj0Os3QJbeGrMPNg9bdp9j+c+H933lv/cSZsMXhmXk1Xkdn1TaPxt5mwXyNzDGNOkLc2fT7v
2EGh/SF1mE4sYI5cuk8FFo6fhkTuVCx1QzXQ2eKSvNWTMqSlf2sOApTqkGSvXGsgMkswVY3HYtda
W5EE1g6cwHy1Dsx764z+S8ZJ0/8oa8VpQddu+STPekRH4X//DA3kKv9u6u2YpofGxDWQmQgHiMHf
p96N8gQnfqte3U6+tex2rXA5IRoWE4nhD1pKno0291Caew/VFaB6f+7sYq/ELIhdK33IiaEFJo6h
iVa+1lT/h4foIND5dw/R0336ur5hIMbxzBmO8Lc3Ie+ZQSlhlqvbeCSqLHNTyqs+kSNtAky8m3fi
kHP5IuhUue5htswR9oRFdpZPhjBngZLFg758uA9Dkv3crGUrM3Je2Vj/Lplfnb0n2FveNkEqmAa/
OarzDmj1h9DF3iF2m5qHIckcNpKnjaTZg4zMsxBJD3hx8auoT3u03QN5udHSSBPn4GIrx1+083u3
vEwx4B9uVmTsHGdqz1vG3qQvD87AEm9b4xVlAYnEGXv3bfLCywxIJk0O/3UJy/+bMjGUU/+5huWx
+vwPXBB+4Ee1YqNZMTySBFEy+eA8BNfeP1QrhveX4aJmQCdmoQczjX9VrdjWXy5DJMcVtJl0B0XL
P1UrpvuX0G191r8IQ7ccNGf/U13zj/XoB+byvyaD2KY3kz/+lQziCGRmnD1tGwG+6Xro2P7tzVEp
dgAMjd9xTUyKYUbBhtGaxB+VtQ8F4bwE+z3Gzlq1RfHMuVoWtrxv4tZZ0rJpV5U2TufUsSfsfnH+
1YhA7ZHoFrvOMchtVlF5jnT9kqArX/vdYK0j+9HyDGuPLaoXKC67GLdqh0b55PRx/WwYZCyjtHzt
NIOsS2tkmCfm0zHu1E+TSrqRQ/Ge9Rp8JZpFYVtbK6l75rNtONWqT5x00zNdOxmdGO84lDNpocB5
UhrgvMn+GmWtrkHjGJewPHe5BriozV9SzyNeY5r8Sx0Ss8RMf4Czbcb7rC4epKWnR3xg6TGvZHr0
9D0twHDVDG56BUuMCdpNYF3Z2DiIO8Fe2nbvZJan931qTadgdALYYyFrwvz72fb8SxQPX3rnDrum
oR9dxH17yOshpkecd6uW/sGucDHt9Q1HXq0kKjCint3Yjk6E9fzzXlHiCatYaOdfSXLeoYnkuMU/
6211pM67rmrTs56y4IVafKkmTZ0jxi1bXwWsbKrzd2E8likRxHg6JTDzfe4rbX/7DEqjth9NG2un
1bTB7IomE0PTzLu60XDyeYU6i0qpc8sg8azTlTiMLOPUaLAOapxOrVjD+lNvcFmyDU1oa9MNhf5g
hyerzTkA63gsr9RQzqMC5IkJs263jtVFj7k2jHAR4UPR+N80QMIJnzLo72qTHRxuH9qkcCj+7D1U
a52+IR5V+JdeghikbJRG3/Ip0XJxRGFpb+LKeRvidztYmkoSW0O3jniE+WFafnesmfzgaRLlUbcV
qRAprieHRjzJJrXYKGg592YM7NOJ0TCgJjFXQos9PGG85JZfeJefZ+P5ebSDcVlcW0kFKuqpWYgm
1ucOXrD1aQBs02AKDrcPVeIY65+HYIN1I/BLs/fJiH9S1X33MNi7glmdxh4D6E4jCsrWjF8YjXel
E7ZUlfYpTWyNnrlAtOTgZA/NgYjM+YNr+1jGMq5Bj1R6GtSJ2nM54ZdGa8LJbzCuTn3KIBD+lg1+
7nbEMF4nz3Bjow2dEyLPmI9GyZR/2QWaeGLldelGhwno8RW4ePGPaYhjg/+CpMETNH47eh0fQ6vL
F7IR3f7nFdGKbtUHvrzncOOupWAeqKz0fXAy70XrYRZrvfcFGNc7/3xlJwZc0inAjT0DgAIRnmjT
M8iJjefUkajlotpwDo3yJ1A7zAdcE9mJ7kz64zAMLo36ny/8+du9TvyilnfGEWKxV/vGk1E6Tx0x
DHCam+jKUl29e534wPpX3ntx9u2NzFL6+Ssn9dKVlqR0gW6DHy8LX5qxay63DzdFlaTZZkF+LJKC
czshUkw03EVeoXf1YzqYWQWoYG46aRYC2Lq4lk1CpFqf5jhbfHiaU9lzuOR/An4AQRQy3DLTujz3
ZDAI+icYAts/XvEdhXP3M7WjM5DQ4QNWPdl8wggAOnHfimy0joNRvfIWZRs/IItIB7/8i6XFKfpf
WVQ6iPQLuSyFD/hPFtaz1rq/o8Qkk7ICdm30wnzusuC3yHEFVHMnz7XrA7EyhFQAcj0oWACg2pzh
tWsHUh+jq4gNROvG6Dym4fCtEgAUg9n3hzJLb4NnAl3g2IBcRo5khtUKou940ivK0Z9Xs8WGeWzY
HxaIhKPdIAUjs6i4uozUeNWmAwvlC8qX5FEL0cGX81CFYcwyyKYIPJMUjyWsSMrmdCUjRS5i4Wkn
0UXBdKdXXs74XGAfAeJbEB8Bx0q9cbojkzxO/K0Tmc1lqiZ1mEBdVzSD9lnaftM1bu6lAzbzZ/XG
TN5s7VFt7QGyQVdHBVHUIYlT6QVbDZ33TsW4/ePqFUV+vaDub7amgwar9kg8nD+YIvA2vv5a6Ogn
xFk1IbR7YpOSfUk6BAsIisGquQA+aS5yZE2lNS3XnejGU1oBKqhTWuw90XXnYT7FjyowF0MTisdc
Vs9O3vb7asRW6raqnnvezX3Y4vCqwcjM9R6QWcyW9Q7dwj1+FX3hlTBwvEJGpxYNptXbNHjmi88r
4GOzJBth8yvtutewxoBm+5pDiL3NGGiSDbd1FC98znNk6rQP1qAfvFRarIwsjXdpWeYfSVachF3a
310rmaV/5S75DKMZI2RqXLWmWcx0zcZ1SE+BkDiUNc+VJ3lCng4+NpbXlgCehQOE4o1e8lMQT+qu
z7DFMugct6A5yqXFzWu7prtvatlcHGirO80I38fqHixud7bm93XsmR46AX3aIkDklJXjeA+WC2GU
K8uzmj/MY4CjshT039Z6GaP40yAj4U23+0MFqpUJNEa3tHKNQzoC8sBzlixDjgyPQ6QTzEsIANZ4
JX/r5l6PSvhEZk4gSOo453xK9g0dMdeKXh2vpGsV4MEkedpjmWv6o5ehzXUH39qWU1FsA5HX72PX
m8dw8L7KuMo//80nnDBG3l1TMmAm7IqhKDLgWQoRlZyU5nWew3lzAaQ/Hg2kJKnCyidg/WwSZnHH
OYRt2Y7m8BmJj64sDygzxZs/O9p7s7EezIT/GWdDsrPge0Kg7TlOmGZEATfSj0pl/e74/CUCoO50
i4Aqsncs+LVkOKGs3zGGMzem7iUPtw/ztxLl1Tutkve+LCYIuuLNwxJf4dyLLBjEXd73T9IT7JiB
fw6C1IRZ6VZ7pHUHt9XaRzub2gv6D+gqsYyxQMGR0iHCXxX9kh4axoNZ2J/cW77Yh1PZ7EqzMPB7
Sp+ax9a3Nn6sVUpJsW5QFy5gSdrLaHDdE1mQ9mFwqic0Thyp5vUukmGJUS7c3FZmY16e293UdKck
yotXTU+7xaTM6d43EUPB5LY9LOIRRo3nuG0OtgYmNOiKAP6cbiKTmIZjYDZIGTEBUTTJ5ThZ0zXW
tY+pj/DgaYH4Let+oVtedWcNY35iRC1OZYs3neKmevWM5L23uSGcwTLWY6Lq92TUD2RAOgeR44IM
8+pPTTDga0yAxMYYAppDZF+8GhZ60SIYskPjOKtSEMiuhxFJcV5jPKAnWQ6Wl16tGO1BjNZ1OSpS
LJuagoOQhehxGjrjFGnpDqfx2eWw+eKVtH6QiCR3JAS0D2BeUsJkzPQzoIVEk2U7NG7zOY712oIx
gQrCZGgDumbE4/6759tl10f3QwAfLphkuu8LPPGo25v7OKiDTRuOPWFEB0BHEH34RI8jdbIDxrN8
4dy+C37rtp2Q0ZcDIpjEKu9ce2EgTWEaJB1SHskW5MKH9Vc0E6Ldoj+NjSzJommszVjyEtbe+J65
xrwjiDTeF2EJfZ6tQuuFOOb4PGjaalRO9HMvbAvIMlFr01KqzR1EAZAwJDtucxtGYQGz+jr6SA01
CsyzrTr7zImc+e6NSpUbDlGbXndqnYEn30zJvcuOsMzGrnzuWraMOpTdoY0IqWwN29lHE0j8uWi+
fUDq4N6B2IJm7fSADoh56QbHZjPwSVJuC/uMZaFat4bHwlOGmG5oThwndoPf8ydjlzRvwtEead++
wIYQOzvImouFinARSx1zfla0FB1Jemw5aEHtThhxtt8As9snwd4GPqOBDZuP4uSZFRE5//xsfmOH
yYsOt+//6/8Af2BLz9tJC9wAPuqIinKszhR9wP31OT+xVmixFbxVg4kOfgvANLcS2uyZHWBEwlZk
ISJG3MUpSVWMNIyeRHmwDmETN0cnKvc/dUJN8NQHdQYC2Vp9kUay+Ckrncl3lkkin+FTsmvPp9Bk
LL6NiZ7xMrKoFFx4eXUy9U+cZfonU1cbXWTm1U5mU7SpHW9vZeEl4BULxtqs+0PcRvTp+dD2Jmbt
+cPfvteKahun+VtUGfRTuBT3gybxT9XlaZrPkbEtjn1jpMdM4WJymMKvb2bNH8dmmEQrHX1ulKHJ
vu1fP5vYvGfFeWihBWYTQ3GEZd0ewz1xCtYpaHQL4G5pY/Xmy4gbbFUzQ6LDaG78yqY+ifzwKQaQ
U0REmwr+6hrV2EdpcMqVVTsXQWm8yWAxvGJb29dhbfzCLunOwvzPKo3iS+97zaqJMncFzqN/ZNYy
XRxTbilDuzY2njQEKA95CDD8VjjOX7kpqpgGW3hZtci9uq69dmMYHyVBzlI1guYfsDwVVTuZwUNI
es2dxdi0psfyPg36mNHYTMEzreacjs7qp/Ka30OI9D/funUT4KyXJKml4tCGYMKtzgofwjD/6Mf2
gzduOGptLB8Dy2+30FT/B0vntdw2EgXRL0IV4mDwyhxFKoeXKUXknPH1e0DvC8uyd2WZBAYzt7tP
I4VDjH+cGHw+YtpjXAeAkm1Q/qDrjPllXWqbwYs9TH78GJiyOXu5xlPhtgZHAh20RdeeMA8lCzH0
9bZMtPSBDK6/BNQrSNESknCTeLyUNdmb3ic/07pw7LpMbXS4je8pBmqlmeKRCBoPayfO/auW4xWN
XJKoc0NJdZcg6INhc77V7Ln0Yrd5zjBLr3ztL8Ki+daV0xajDXORMBj2UmUv+aT7x9agdWpVNwGK
ckcTIVGO7M3W8jsblkdmgfW2MzB8tx20leBu9gpj7q9kzx1QvIrtqAbfrbpyO2lCP4ym9jtiFdne
TMGjUXNobqvV6PbRJeoww1cDbolsoniitiZsdsOAXQg6DA2Wgdccyh5sY4vah8S6CIVf31NU0GFU
pzE1FcUqBd1SjA+Z6D6J7uI/a2cpm42q51LRW8CXlcaj1PLH2jeedYzPJMBDost/rj+sosB/Dezo
MUWVLhwA6ZLAtsBgPE1A4TwoX2HKcd+uH8BeObMNw2RUGgWS6I0OuzmoHuogQrKiwQbkd6TFd01I
zarEurmmyTYoykPd6Nuxip4NA8khtCpB6zeNk3SteJF81nPnQVaYXkK25EpVT3lHbY6mppNyE7w6
PUkOtwT2WXh0SOojejSiJ2foaEs9E89i3pkjgKd1g4HpPQGOSmX0HycJmy4CUoyVMX6pVNAbXZs0
a4aee556TrONRVCigbZqwZc8J+W3EabY4CugSvb44QI4OAmdit4+OmF1AJJV3HlmwCBZ1qtkdMyt
MpB3ipgRdj+Y99bg3uHBQDdIQNgU7SZLGUdlqUGR6NBfvGIulGaQjSMYRlbelHgTkFZhGts7E51g
F7YFPiJlPDBW4epQ4jWgc2zhGHWzd7Nee6zt+COcAuosx+nFl5TLmFm8US6Jo1Zq/g5CRpkq/eL5
hXHpNP2zdtJ+7xUCbb/z92rE4KPnUXvGBLqNMQfF5HFOHg+UU8m4bSgxJ/TcgEVGt1kaAyxiOLa2
vxMtp7ugBjokeNo1JDct8VRXMju21ATkrp49D6JeT613D2zb+6nzSzJhCWlHcclSbiKnktNJm9Fp
ZrsdtMjeA4o9qMonTG/gJo2s4T6hOABHwrDi0Ip8Zq80qkQecNiDBuwoQ2xx45G0bWHxqnRlSbJz
yDtrldOwGCc1zs5O3ifETyAOx1TcUhfvhNMDfD8y9UoBcan2OGxJhmnUSJSD+UrJsPMUy8nZ2EAp
oIDZEONo4ViUY+qd8Yx5YXHwsSIfpsIy1t4ABdCpKP5mdoUjyMpoFhj+OGP8RRG8q8mD02IWGOel
TRuHYg0yeojvWlkciecfyznlFyoALzh4LQP0HvXinETG/A7gwqErjHWUYP81C7VlOxzeJ/GhRjjD
tAPIq2b0sAzcCsMtaieHzt7eVkXHDifX8/NonPSOz6NMi+kgDd6RqTXmKptkh4VqV5kOv9UO4bKG
HABQZ8z3naq2unT/LJ+RXEj5zhZeiQ3xJ3grZPNnPqspv1ahnj9A9cB6n4J7wz6Xx4w7IgZ9rvXS
9hUac4UfjKX8MOBvE2IiSuAy6jN1a1cb9jHpm6OHeZHmTRqwFLt81gXmyZnxOJDIUV5YP2Zm+JEH
lBV7tZsxecqMV2TSnVfHB9PPzXPbFRfd16+ua/7oxQxwSe/GsSG/iHcVP1H6QJtKu2m1MjtMPtY/
rOvBjCpjhOwyyrLS7uC6/Z3fJKfYUs5e84hZCLM/wMXeThERLF923zyiYEr05sUZ6kfZh8Yxi2BQ
B1SqZe4HrABOkFNuLB/CfDzoRqB9pH3N+xuzFQ+qkhCAzrRiFO6h0/s3JvbJCobau6a75bGgLq/z
ko1l6DOBGLMkh0NspPQkTSbOl+kN69KzisO/+T3A2xO/jub4V+pWsCkDcDxj0lxAhPxZqUROtXoA
uAy2zh2hAIejB3MQLQT3ZCSZd1ewKJ9ianwYdiZ7prF7K4d5X3u2uZ2snod6I/0H+zrWKAthCPKi
aFy58EbnAj4sWvY5LkO7wLIhDUi/YqL6YJgusqYmZAjqx6ooJnyYL4Fh3lUT54TUpQ7dcJ/iNv2J
aNWx5jBPZnIZgCQnuULsjRsWJNAwANxNuDQpEWG7CIRUBOZrMI2vVQOw3828o2/Bq6ii9G9qbbms
cqbSTUn1BEmift3CSWK21pkLhE/FHDrRDjmGGCi1LbGF8S8X/pF5YLge3eyaWNpdNCpjOwx9dISh
rbNxhWhmruFu0x1LOm/TlzQdmar4IEEDsbhLH4DHMMxVJmadhNMplmP4dOX4NqbdIrBplba8CaSZ
57eLNKiuwGZGgpj2qesFEGetPRjO3qxcnpOtUbItxj7SlJgOtCr+YV4PSTKyaKOZJFsmSxRXqkDv
2Ot+pTR4sUOzF7V3IZIKEVTDEYr71z/qTj9QlNEVG4vGQR7r0MF1iBui8hZWkNunMaRt3UyxVxqY
o4DBaZfOfcKanwAJN5/5dq8ZXYh7g20OR8PBWBdEuiFTC2b+7JyXZgMjb3QSDwBI9sWS8lkCeGPX
hYN4tNqlxoKybGT3O9nlb+9ysZMUo4EpwjaMfGvWZv5RTt5JcWgzMY5fLklFAgGL9yahGWah+c39
lCA1YBDm0pdIsyDO/dD+9QfcpkFopPgjnKsvadMaQ/Mdhl7BbAdvqObLbEHE4zWip2U7O7XgkLwQ
M/q1mI1tKlVuLbtqLznx2Q3v2W+Jm9jN1ZveG96em+RZGGV+KCbIYpYoaUGpiHkq9K1YpHCH83Rj
gSJkmcALTt9QTFapbohXxgZ1HRslcNlA7Y9XFk3FREFWtmX+Csf4bs2BAQSjHEI/4bMS1qGpJhK2
sdJRa7r3IKd+NfVjqPB9dabC4qksB0J7VkNdfUKuooXqmHY/0vVh1Yn4oc4HQDwLuO0hljdaOKCr
WbNFY3qu/WY7FOKe5iMOPKnGxBUsP0kw7H3pMoBqkjeY/1uZyIMjh3LBM4MJZluEe83PF5qXdw9h
8EuGhZOD3AViaOjXJmai5HsXMDkoBgZ+LMvQaYqi495Q+I9EsJ8qTd9nM2+w6RIcyebFiHtvL0OT
voGgnfHJ/qKbM0kQiQAvi0Zdbbfe2pqot4hdKy/Amx8qQt69dQUz3R6ywsl2gVEjoEVqUwczCdud
S4dJ1NjUrZKtsL4jNy5AF+t3YboBB0nmpY7UOkVTxOrdYPlMkffZeGLE6SOAEfyTyakTepW1timG
wcbpq0Peyfdh4E4cThh62zMQOs0uUP60ZdoRFKa1rl2j8zIvsggxcIJwcgi8NTZrrP+/sVvRHhjk
QL2xxgQjD17R9VTgxcVJFOWJMNoeDi52u84/R0J9WREDzMRv0ns9TA5Exixqk0buo7TbCep2qIup
irOCZMW9179PE9S63CAx59sAzNzS/3Qjl6WE+ixl1IR9DWuhO0nAEpoG8NJcJnjF1ByKyAbgX3nv
Q666C5/myatKLMV9gmLmbOWUlgdBZz2A8HTv6TGUbxcrmMqv6l+Hew5faSjvbFdf0QiPvUcSUifY
Bas5+pFRXV7DodgUMRZLEAXgqbQIf5FD4Crn0aE0+Q32lbK/jBFbwpbHVWVLoVFzrwWSWWZKpUFE
1zOGc8/k/8N+azoaf+DOFWk0F6JrjG/zXgk3JXSpvik4JpZwnvz8SF6+WUwmFiV9Ti/yWcK19tae
yVCOkO6Kfaq9dzlTV90od378FYip2qAeMLGN1SoNrTvdRsLSBoeQQQaBvxXUcs/VwHHDHcsRMbV8
j1izRUGSplcHm5LDYUyjgxn4nFzMhCoEmjf4IfRoO6UxCqF4rXTrjx54XPf2tUuokIhUdBfMzs2Q
+USBAa+h624pnPKRplFaGpNpb1TFq8YGCbg0gOS9MLS/YAT4bda0VjgyCFamU//Q412vw1SFB72i
lMLTxxM6MkObQZnHweqGU29q7UKbH4yTY/HM5SUb/f7oez5A2hjILu1It98eotjex1P3DJnFuloV
WHZH0eOlZei+t9/L5VYUAgJY4LBh0PBGA7cT8OMIXo1m5J7R+tmvTAHnVr4q9CBe8U3jlVYn+fn2
MsXtu57bFJP7ZrHNJYVRfmvrD5TE1gdREvy9femagNwsJK487K9TIs1XMbnZmvkFEywYi+y63G4d
Q4laJGaOoJ6FqM8EaAt2mQclOWeTVGNOp7Hi2BH2gyTv0yO+JoTWQJf+MZ0Vnq4Y8DVmqt0XBrD4
wAZoUziRwZdy02IgXhkO0Smc8cSTptxaq1nRrvJOHQk3QSaYv53X4CqIh7Baj5CqX13aQIDjEvwP
KDiPZHq14wycrmYRWuylfyZa5i4rWKSLUP2mswIdzHqabU8fZjq6BECdkRwWh4tBlcU7426NQ4/V
ny1qSjLf9t8zGMNx6nV03GLRLz0MvYw370VVWSeXNqsHOTWsV25vx2e7i8ZrUrXvRDucR4+KhwdT
UV1LIXbj4jHox+qe2jb8edjyuPE3bl+U7xVAXienC8YPbsJPO7G1s+rdMJr+lU31OoDcQ6eR5h0F
rNiu4Lx2ewlaefRz0EDzjMg3hX/QLRcA4Ni8+bqffvV4w/XEtJ8V2UGQImr2cCyww9n7f2NTGGY8
rmoMoG7jnqP5RWpdciz9YlcOhXs0J51UeezYj9rs1ehDtbtloMZZAfN8WCNGGeFOo5/jdhXevoWZ
+PrG6DgDwfe37/rcb/n0JMznjj0dSSLKFZTjHKGCpvDFHAnUkz2L2tCqaBDQIsB/e4n9CYoK06tk
VZfBHKJlFLCyGVGfBgtHBB6wDBwyVgamLgjoeQyjN8Vhcpc1g7obS1NwmqRbNpm9BeNY4o8Q7Y8V
av1GMp5oMjM5Ja6y7gwx2XfhsE2dkUU8cAaOEvUYAs4rvNXtO95ewE2jA6uKjVZpJArR0NNPeL5j
LpnoOIyrKDWds92Y5OEE4H+f0AQQbaN6jMJmWv777gQnFqWDLzOPlfHoK/J1G92dbHpguI5E4SnI
ffy8nq7od7hNlxI7SZe3912f3/d60+JTXQZ2ccx12kLE7AuZmDsKVx8OmYuJhIMOj65EbfoxKy9F
jSGUVM08mqZ8E20lxDa3gy/QP5YgiAuvLy/KI2UaxXDZmzEbaro+Uhzbff9NoMIBYyq4W/3aO9oD
M+FWlt0BTNS331aUMM7wvSGdx8U4CDeZU1f3rfJ3qsmcc50obMO3NzYJC7pJOfcfC1283e6GmAbJ
dYOavgT5axzJeBislvyqCIZx03oUqFL/G5xj+/v2t9icqM++u89ml1E5m4441MSnvKse/q2WDejj
dExjftj+/xegFosIZABR3Ik/jGO2Kj6m5aH1QbJUDKr//SryLSIHyfr2Gdwul9sHkeOZWOqRGA0C
sJzjSgZzWTxfjoLJlNfRwSOyUG5ud2HjOBPPY2K1FyAToLQK+07OL13JJkpIGiZsad3D1e13qYjb
I+oY023TepU9WLHBau1zWtu/pu4MWxSCcNdGqYugF2tn9uvB7B6PoYEKbcsgd3zLqgymK7SPrpZi
VUS5wPcAspcgEE0skba9XRxM81D3DxHHlzapxSUhFS4aFB3eI2JQjS6Ag5XDJovADDRu9pm5tEEN
GLcWOFPSxZiM8QZrW36QtFH9G9yyHT01PRrNbdnlQBcf/v2BrIbfWAvS7ZwSXCVNgocJMH/g5fa1
5kED8f2+66ZihynO496M8bjmaUs7BY563Db6zkgzE4yIx+jFTQW7Ni5f4lVzuBMIRtnI7K6d5f8w
a+d2WiiXTV1s4WjLZ2wXD9gj0u9iytf/FrlOlW+9YXMMs/QB0vscV/73MKnJVB2M0qM10jZtHjXE
TzxoINBTVfMTqccAXMyuN+J6A/c63+s5J+ymC3w2W/PkeZyH3wP59pW0RXCf70uht2cN1uHJK8Px
n4/t5oUqOig0XVWuuh63mAgQc24mgsLV56IplmfUyF+ys9rrv1teDhSdRtEPHVfjhy4ydDfKS1b/
VB7PpJrh5mqyZk2rs8BbBd1J5wONklh7NW8WMhFkP5pL6Y6rJw8Q5LC38JVPJGcRdQ7WG4S3Zxpy
YU16dNzq08AofTg7IA82UDflEXPiqrM787kX7uX2tMTGAlCY/61Io2ELVQhVZp6m356Y/fwram6p
GdCIcmYDgCZ7sMwPT7jrSQKnvz3Be4ud3m2JuN0wRo/rSGp0Qyc6tPPbKnd7mfwxXXUtjw0RAmVd
lHqxneae0sFMH/y46L7h6Tz4A5M4c8rQxmzozg3W9YZWw9v3n2AjcOYMyDLUfbxVdt7/25iNNUNw
WHrjljfxy65RNXSsVUYSOfu2sqsXOArbMEYsnGf7ZhVdhePzHIf/Sg2m8cj48t8/OfBFvzPb8fPf
WkaebM/DkpDL/EBukrbZtbQNRLain0kWyXsedvfT2PbfHJs3lt0OzzdXEfRuWRwaVLTvKsRVIGOG
Rnwi3bhnKfOwqIsJRVj9GX7SvDiuxkZlzjo71Yj1sOMUIL1u7vQgsIw/BQ9no81wizodWXK68WBY
HI6JXIdPodVvGw7Oa0MeMgTrU9tk4LyS6lEzDexqo87bFXasvY2dBdt+Okc8lCIt2LiNVR00g8gQ
8UHYgFXCAuz0GJ3Ivhjz5RUOWIki19sbc314G1jeobH7fKtiHDGlTxmqbzm4KB2ZXeKertA8VdNG
lrq+reFfN2X+dZOTWrgWK4fiyoEAFNqhgjvCOK3YyS52Hysr+oIcVj5S/0u/SUX2ffZbOX3xSWrL
OllG90gLBBqx3pF1HwMc6jjrN6nWvJUNNTQZs2uUqbeU7ni2Vk28y+YvaZR6HJm+nG8/QyzEWzyK
+JhJ8X4Tum1DFmerG9HX8/Azt+0R4Gk20J2pPm9KnWCPvuoKySmCOdK1r8CJe4IhQ1i65V0mVUU7
hoXe4BvOXYfVALOOZGa+MFycEE7u/O+hMxAiGWWZO6ApX5zELTxobbO3CCsBtBrOsps6XIS6Bz9G
9Hw+7ZfQ/GmnOcy7qnLG9loU7hWWzxKl/DFf37YEoSS8ZRMkWDZlQNd3QH7C9e7+LZYBFt8+eWIi
wRRt3qXmtKSi3rO+yT4NwAt0+Z364qc2DmMddJeb4zGKgPfEKD3biInV2YugvOCJHdaaG/gXkdvf
BpOPV2Ym9r7qJflY6R1aTVj70NRfels+GFMb/Wip/1wokbykNNxtXDkXmBgu7QFE63WSiv/vgmyz
qa76+Kr6KHyDRcn2DzGWwkraGUZz79KFxgCstzc32ZvVxFu5blqs+97QMFMkdzfh7/YSzu8j3x4i
QUhUOU+uommBOTWKNT8cn4MpnT51vDeLVtMpNMfksGH4mD2Itn+qJ714N4rkro7Y2Mueabwxa8BQ
fNHMQaXJIAwf6VxFvwwaf8sscjpGksgnPZfFterfb0cNzM/tlc5l/Sp94qwB3pRTbJTGKdWIf96M
0l5KFfvoyzN2OPdsNqZ7Ll02kqKdU4Nt2x0GtwXEPVyyirOwRTgVDZ3RIXQjfJF+1C1qaVyUS0p3
VH++b+Fq0KR5bQGI9TqVhSSlUUaw3igddDZgkZfaNswdx2tmwl57b81ylYtGX1ewBkXS/SKza3qZ
3XU+WNFOOfpaK/eW7yZXxweU4zGYRdtRsr8adCU+DsnG0QhmW029ykGTXmry1CEmmk3PwA6KXs4s
g/FLFOb1th5pC6IAagmOlUM2ajlWzyRcJQSUVr3yPnFGUzviiWOaJnInkES1ObXPWIBI4+iRW7S1
+JzN6VMxvLH/0Dex9EAE8fTx3QasMRbhBf46VkOR7+yM+YsXXJMwIvooMXBxRv1sfKFWgW3+1m31
V+att9UjdfIHAmE47ZaBwleEcvAlJm3bda67i+qOGW0g31u2r/shjI+mRQ02flFKFOJil1kdheYu
E8mm8JdN0UJcEfg8EM5WoQofyyQ4sHsG/W4eOryI+hRCtKg+IVXYB6zTpMZkvaVhDUMyk2c4HOkp
YWuG+e/XVqXEIT/BcPOKbl0SCIt+pUFHsG8Y18Yb6R3l7A8Uq9v2oRcuaW+r7PJcP9qmOez5rN5L
x1ALu6uivSyI1nZUOBSaP/uzX1Mn0k5OARw2a/wL1mctqiYIMAidqv1MiXgvyKgRNyj7al/htmfU
LedlmilIMf36SQV1ANI8NdLRDu2lWlUls2s46Jsx1o19Au8zSq3HcceCTjEXQIA9gNDvqov8XVTR
5aMi5g+ULN7lfZ9imeEACBW87y3AuxUEiJKYwmYgxLjGR5RssFpzXwuSYNwFY29Soao7WxuDSce8
5ti1w+dU6suQsOU8H6iXiqt7ocvxWFWGvY4kH3AER2TBOsq0EVtzxPsORrdt18oq5gLnhI+GMIQ+
X7QTb1FAgZUZlacx8B4B25VU82hrTkV4loLpo4HYNpDYWxpYkUxNbC02voNbXkcQFAdz1CnsaxAa
/QQvpoeKcceZI9ilaekwbHzuCT8s05q/C+QETmULSUE24vxWdFxAUdwSy8Y8UBNKWHiVs9Lhw+4z
FRwobAATuHNgAVpA6e45pq/tjHRrF4MFCDxG0n2yifsY1wxlpRgLnZdwLD5DNbsVkFkbMsiJL04I
FQrnOQFavSn7AxVrVxCh64HqppixGzgXgpWafd9kCIe+DzsJ4fbKI561J4u+Sqd8O06deI/4k0CG
1CdBflibWTgCqry3KXWDhLKD3LeJgIqPncBFrNCN+va5m/RypcNnMybWO6+MyQUTwaDZjRpZdkwE
YpIHx3X8be+a4BnT9rVx7Oc2KrnL5sdGnGK19UW5w2UKWJyzW0uQtLRahwOAhe0ZHIOMaBZLPdQW
o19QMEAvUU+VXJd/9tUEY57JLlkyGhfjBKyOHCGdTzFE0HHF5190+opJMEMMKOtgYSFsZca2qSrt
MObO7zRNGzNHV2bRmYIKjX4C1u45obXO/9XtJk8es8G1XcQvLRcSiIDu6MIyWHFFv9gFy1Ocpy5a
+owZsF0Aq9hQGzrSNEcNIPgw0lc6dZ/zV9ixL2WJwm7mNT6p2EbANJm5O+2OrcY+G+tPXUfry6j3
QrAk10Kxr/U01YCfEbAy2nyZTIO2bih+GScBGdP2NhX8kq/eb84KE8PREM3Z66uHvNOzAztcuh6R
sR+pWmBPVQawcfJqQSnbl94yjTS8ajn21EZia6C6FtrBqpL2yco4QUs7Hda9MF8CetrbaejxoUm0
gRZIZXDR6vgDaZqLPe3LVaUNcM6SD4yvLJ01KKKI+HI4VRUlkN7VroxfCuXijeeF1CxlNKcU+VsQ
4PbDqnWQtFe1Gae79x7ARRmmf1w747IBmModbAAFbilaz5ID9+s1N1KxmcpLntQd+Vz6L1FFJ1Sm
5qgVMa1LGhIUUha/aZ+mCpYFzwN4QLTp2GGEYYHjzVIO/kQ2kqdXrrQ1gt87/6x0lSiUnNzLgF7B
TxL4LOqeep00MocFw3vtKEBqcIuvS+KPECD9jShhHGZR466z4NjxfeoWA6dGKLaLH4YihKFkMsip
zYzkPfwBLD9kGhTqVnMX4Z5dCIyx9AQp2GYWFQIplAdOimBjWDcBEBTzoZhcPTfSM06EiK2Q/wDz
B2wxKXQYDAk/ZrbMS2oAS5rwli5DdXfAIOExrsME1i6LCR9Kra1SDwMfQiYVp8kngJ1Pq4f+qeyT
U/raSsdyvHc9DYrxOne8BiAHfZkllGjGO9hdwzKnTSFtQpTkEGfc+I4yuDAwBW7rjqewDDfFUHbH
SvaopH9gWslEGUj/USdxohMrV0N84JBZL0Fd/LiFDz4mr3iUgjI3xrA8gjUmQafuctN/okkaqkko
73Rz1+jOX90H/Xq0ScXnlChNmvlYd+5pNrTtUo6VkYWPJPMleJNbGQ/2catC6ZA55x0rHpauxDdS
0OCm2VdAPtkaDC8/ERlxFmsiDUrTFuxVLS6TdvZl2SxkllFv3JYpjXGlvrYh5qNvMsrDMpu0ct13
37av0q1tr+k02Vhm9BtLMyRYhbWatf/O5S3KJIXGg0cBpobBNgsz8G9NtOcYoLF5MvNV8zAGBsUQ
/WuTkg6EGYBoil9h0fT8F4AhpB09ZVbd71Oqm+LWfETvMVZ1Pbf5glwWPWUfJv1X2pi+EYb7SasA
YgTmsFbDsMU4iSQBpxQYxUCSp9fEyDkhz16v1ELTMVy5TVt1aIrY3WghPGoUPKPqsaGkhwZfRkO9
5wpVk5uRVDKVpVO4Mk3jM3fSlyrDsz5i8qoibyudAeZiixnZa2AU5MG4wERdW+Meb3OwGcuzGJwd
nzMGkkKd8ApP7GGN61RLdKywI1WdTT+KkBYO0OdYWCzS9SmPnG5p5aAxG5xFBMKpetdmf3f2Uiv8
ZlH86lf2RarUWTFFB2fsPGsj4yZScR8d3da1Frwb0rl3AwsUlFMs2zZYQVGg1tUIgVEpfgzpEnuU
WrhLPEx2k49lm+1TEOmfLOwVU6BnehEIBwz9AyS4FDMQ/zgREwjskR4XBsD9B3SPeNTujUEhJ6t7
16XyvAOJQSEcNDpAQvXwXIvav0phXaDMNYMTvBCrWdLGDgMwlPh6UP03I7yIqM5/WvPUR3SyNCF/
HJY042Qd/Vb2pJ0Jw0lWJGfDohQedX861RTXpLrur8to+HRhoVauJIhfatjM8vjije+JZ18S04ML
a+rhMsUWCOa4/GC1QxXV+uRQxfoHykW7ykEj0STINGQMp01Ox0qdlc8pQVjpdM0paVnRmOzaK/yG
IAxahjIyFfdJ550GNGpTt98tvQD3OE3oV/TpOVjuWZSCZl15tVhAKlsXeX1WEn+G0PpPE1QGI2mo
voWUsxF0bZFn2RNovFi+Nh7isbvvddRV/NVsRRlvgDZnKUptrVyXqPB6eS0SoI5ObFDrHgKKc3zo
qENpnkNqYFaj4dIaqNl3RZb2pwrFl4fSFETxanDzH03yedOIWm9in6FzXIsDRC+aTux4gJAFv8Iq
8k8bIgZvG0qiX1gPgx58K2UTf4+baRdqQI/6fF/YWOomJ+QzJW676KHKLfIu//CMsiWiEjtLvXS2
LFlkbm1Shnaq7STYv0VIP93Wnn3RE6QejjS7kQ5DzXwdioFLG4CbXXshRzILHlsamuswVOim3i5Q
3SmcylcVR8ba7dxNOyM5xnnGg3J3tUZ5tA3q90LNusihoE6RNrBl6P4NXlfiHmK1mnoRLgOSXYso
MDbdhN0500v2Wh6dixDu+p13X5cFZkf+z3xGs3EDtMkQI2ngaqKcPYd1jjQQcPvbHNg8GjdoseSl
Z59EHSJJsH34E04NcqUxVKtaF0fsIvZm9EbWbFAyS2wz2AGjfitwLkD4VbiKqCGcEDUIiMGiYeUr
W5KPNoYPKpR5QidsRGD2MZ7DNLTnvBbC26yXdWtni2E69Lqs9p7ZsiTydEhZcIKs/wavNy86h6iB
hJROKOUMmk+SkJ/gLNAZIGvBkycry9WAptk+uUbvbxi8dT9wp8J2X8LFBe1kDquxCZ+cMX9Stb1l
xLhLajKUGXvIzN+XrXeE4hRhVpn6jYb6b+GECKG5+yJdDJX/AQ8L5lt6LgP+gzCfgy4lziX1xoMg
Bg5I/2CgFQeDpoBBqO46QlMM8dJh7OERyPW8ZXSVrHJTil31Anf6VWaajjSk1CrJ5lJ2bMnrTEEL
9plzIvu2gpBI/xW1iP3Ah8XCKugknA30KrOo1NYeXYMc8TgEc5HSVeOMOddn6wcBmpmTBtWUpsPF
Lgz2s+6nwfFsQShdHNv2IC2wZlkk3qBOMXosiWbjUkCdWVijV2wA8GQ8oB2IaBkroR8m+1T4Edi6
5iNrmmcXCiTzvR4QkNW9qaKhz0w0C2IpsHE7hbr02ZmixRmGYOYu6YumsGg0WcE7Ut8Fs8kNvCUM
IbYjN8rCSw0vFePkn8nGYZEndgpgsEuPQxqwxSweg/lwDnh0W5r+dDWsIaGaV9uZY6sfW0ys/16K
wTxiOMJWkZombdmfqibbyenxmIkedhBB+nUXZJKaGHEl6/Hl06tDi191qfrAWaR6Iqik4/Kvhm1X
Mbcz5INnT2fGrcHeafx4ZSQ2CV0Jw3vs0vHMnmYNHj/gKdl1YJTHiE1MnlGP6QZqk4cpHN6AAWNC
p+C6rCRbhBpPV1XXTDvrby/GK1Ay3lvUZrfDt//dzXvpSivelFdox9DNCap6TJeAAy5NB7RZkfir
rmTmid65NGpwW+xC1boxNTaA9XTuJFKuxanUyeuXUE0+RbuP0Wjf11H27NLIuUghJbixSWP0ODx3
EcHPrtHHle2kNdzFZGk0oiV9Efxa9PatGYn1kGrUPVIV5LTcY07qWmeEl5FBwMRfkbVPtfLXiZ/V
l8wbvuIucbcyrwc41N03uugg4Qi1bUjLiAFn1zdyHD5huvdJLMGfmsp9EP4YWgC+KtTBiIPXF9mO
vkIKFGp8NZYWxzTQwm1ntDF6yX0I6HKl2yVO9+qpbkp58ayBpxAnGnCaa5KdDwYCOqaCTYqgSyUb
M0LuM0YCmMYbczg6yufa5K4g9h/iNAixPAIX2xXFUzzAt/cS6KgNeqE3Ix2VGPwLvNyeLVxFCDdO
fltzqrd5FAF/d7qNaOyTV4SPVTHMrCnjKWg2WdPfa9EdYjlNelr54MXJc/QfY2e2XDeSZdlfKYt3
VANwOAazyn6488zLeXiBkZKIeZ7x9b0ARlaGlNWKMgu7pksyKBEE3I+fs/fa1ZWU2OSaN/xOuUvW
CviuF6nQWjIsqusEJwYw9GXqQ4wDHkVwm8vawtY9keEyyE1D9wz4eNzIJOZ3gO2JCc+IUD0V68CX
3gbQ3qf07+vgrCrJD+JsVohSC3wUtqSvVz6OELimp5QtODTJEsHeRbVd793KfsGSzY6CNHRBimOj
deUhVLd1CAd7qLUGpVH6LsaWynpwmnNOsmmF2Gfhwavx3LEhFobqxRzRFPBtUo3yz5Xp5wi70w0D
+6S32QvoCwSonoJKkC8eaYY6jbFz6gzXXOdpTzkH1407SLB8RrYvE/dNESMPaETvMqV37t63Xaof
OsHoWywLOQy73vfNpVmwXjrNneu647aU8Ny1sCg27Ai4k34E5nosAdRJhX8TUA99TVzNsGzx2nd+
n62bfXwYcvNKPMWTJYBMR076Fjfg0mAga7vIC5q11XgsWO1RbTg90J7/CPxmhxo+XWUjY1eXUdyQ
FDhdWe9IfPANJCPR9xF8EvkMOHf1hueBiWh5hw8UUHkQ7sY+HR6TrMd/p/afJllR58gm6U1xbY8x
TWZQ73CE68OOnFqgpTs47e89szlKEzqqKmh3Ahqx+uqlehMf3Ky1btsexEGMCihs6EA2/Q8l1w5+
R9SpqlTwE63XoG++VeItY/TbBt2qh73O/mltu9x5rR0C1P3HTrOHQ1/jO0+cm56NcRFUBsKFp7Dp
GG9ru57hm8b+ZY3DZUzFewzFpB6LeFkx5LIFZNcej13WO1fwNGdGoQsTyW/jRByVR7oDQ4IqkWDQ
koYQYsiPPr3XKt29oj2cGr5IPfJUrIJAlcdpOs0Q27/JdfvoSuOT+7F48LO63krB2SsU45mxakaW
nm/J91JGT2G5LLuxX4tUxDto6aCh4P4XQ5Pu8q62EAjBgaoKeodqyZmSS/vE4U3Dal0uigIdsFEh
jIsMahemy9daxyukC3Ew03SEJ++QaITdz84BNbR8I2tbNOrD2Md3rMEFTh3T3zjCU4+MGT97BKOg
+pRtyQhc0Vlr/ZFeXQdTbh2KgNPzFCFvoAVO3GlDH8n6QI1P6utaa8izScgmFADFD4AwTxx+tzrg
LQ2Z9S4joh7gpdetHGnVW3/gx6Go3ddEwSxjh0SdKT3C1a1HvAAuIsqV7+K0bviEy1M7iUEvOu65
jXf1FcfZ67kpNkQAh5uiHPdhX9n4WBa0mj6qilOwzTwLcCCZp0XG3pJY3BStvikM7H5ltWgkqLlK
YoWQcRXvVC8cdhYhJAvmQAPtGn6dShE/I9nccnxRgPWiazUmWqOndBmjJH+lOjQCHVFvVYUeozLk
t0HqEKNILdHEjyohMlo73hdhuzXI1MBGB6yxhwmUxROzACs/aJTOp6PQQiBbIt7FkNM8o+KflMvF
W8DoA++nZeylWdwXygNshhfFcJ9AQ+AEIWY0y6L7uCg0llTIeomDWRiXIzyA0SQcvbg1XOU9FUoF
Uca+6CLRkHWM8SotonqJs21mY7HvF2Jb5cF7y7VSrAoVdHz1UyKPC/9i1ykKXXd8s/Z5Z9+ATwdQ
GvMw25lHU8s0tp2Iq6VCVixxtum2oJCCA9u+N149svd2WGpEli074T960fDWITLmHuUjNUexSrE/
6x9lwtm+F84Lc9BXXNKJoPZPR/MNjfDadmhBlOy2uzS6KB5XBXEeILfiu+lAfZFZ/oCZ9olpEK0L
WrbclP2Sw8zWrQaDc5vNby5HLjHbQy2aUGnoGPvZMco2BA2/aHrS4EPrqaJVQBvQDaMdmVgHrbaq
o1eSJ/2FJFLYg5PMJ7wTtzDOjIEJ3PxSMo1wsLXt2BI4nRP6dSxkozzRPj+zyoe3yOI4GaAYR0ui
YhcOEIxPlAUxgbEHfAgKp8Z7KUO2iz66CCkkm0anrlvTFdxo9E+zjvLC841oX7eFvSTQXH+c3xoM
hOiLRArh6nLR6AqWiUpJzlqm9scqMSISL3SPNZtbqUTvvWciyaOHqjwRufGWjeRdBLrWnpkBe1sS
ho7OqFd3Y81abqY5LSSbdD+JI5zOC7DhyDXCaci0SctmuCW+4QNZXXBt4JiTo5RYp96FnirtpVKX
w8EG6XDzNTo28vDiUkMdA8G2Eo7d8Nbo9aUSAJ4tR7vzDdwm07pFlDnD6lryN0Z5gJanHHA2TuNn
L2ifwDIh8x79G+FjU2E9AivZqPBgPNICYDRCxTsVQPrfMiM3ViIgu53YN5AfY8JbEX3S20se5to0
yysdiJVvc5SQ7U4d0nBlJqOBIJC2kZl8013GASpRMK6TnosG6OZ0kbi7y/0MSPJJGic1a5js5alb
rNj/cNtPf1Ky8WT1Fc3eJHjFsdodGDkhGI7GG5c0lzcXgdfK7D6lmcgTKffp3if1Y1/0nnW2LAOn
Y0WnSi/QtI52yJqUaVWz/4KuUM+qK1MwDNJ8J7gpJgNWG3KyHRU3uxtaHooSIdp7rFIPGqE9XEfv
0E6Tdprlsg2bs2YrTPkmuWmjcStbOeLXr++tcJqkl3gKNP2taQfz6qhkmbg+AU55yg/wF+rbn2y1
v7Ie9Z/zNr9IatKQBAEaqk6y8y95m0VmwKAQzg/NMVghB/OQ+Rpj21Qeu9Aw9+0YE+aEQlD3xUOI
ZGctkVMBF/EoS75UN7PaKMELj/WwP4U24zMLrOy+KDL/lid9MUBKWdnuLX6Hbm2bKbHujUz2f/OD
/AKtNC3OXI4uTOlopkqa4i9BhrbZsjlnI1o5CLSyLtWtnhR3fq2sc5B1a1pYxX6S66uZ92AXjTdh
wD7JSA8wzgB9oSDkkIngIZWUx25LkQ+hgG3N1G+UQDn2vqd8Jdh+pUb+D9fe+gXxaHK1SR9R4Twa
aA0s9ReKXYed2fMLQqhlPElvjcRItlGRpNsqpp8fYQF6LWt9bw+KwFEeeTCEteicdRV90jHX8djS
rtlmZt4jmYzdg2fR70ildl9Z4SGZJDFI/lBD2vrRmdTX80ue+yvTJd8rsV33wNbXXnAN0BUF87mI
LHoCsCXKVTCO5sq2ontfJYvaMUwSgSYlihEye1EdUEO1oZ6q6WX+k1mLNwHkAvaOQdMJdNiZVnSz
rOqs3w4ucKuUwnmkP31looorwraMrSdH9AuGZb+kTcefFP+msJTyeVqD/CrP7utKObpxgF7TDDEV
qbFDp6IyLpHf9bu+n2KKcvRgaGx5EvUnutrKEcFOeNeaen3NKIMIDCv/5pmZMzF/og/ali242QzC
oJASGr88M1SMPl0vBaYIW3yQFfs6H737oTbLc5APNxgtFrqvmMmWgKJgKeB3L3OVIdsMkAMTIe89
26WfTbwFZtt8203UplqmaIEYCe7nt41JHHOfTzAHtb4rmjjaK76CMYZ+6F1B+NIytHR7a9glW4Oh
deuWAF9WIux1Re/fV+V4bw5WdC4DibJ15Pw6STSTHrOycBjiBU4qT6aZMrxDHDQv14PVEyY7avHR
AIGzYFIZHAkj9daD69DxtavkiChjF8Wq9WSDpNuVdsxtmxB1QeAmER7ovPodjJOWEJ3pvSzEKYS2
TVso8+9LMyh2Y2s/94lzO+tQ5xfkxbfg11DtGK61dhNKTXfwm8dMQesuTLV/rEvt6hZEsZt9gmrD
0OnJDG6EQTpl2BHhpjh54ShXfirzN6Y5qzx15Dd7Uum1DQwys8WG1poE2WU40zFNxM55DNIPSupo
9+fHYKWef78gmf+2IDkTCVM6tk0pLeFW/MyoVHyTA5EGpAZvqrOp0FhDZDSrjSLp8raGr+4IuQAU
Y6m0GbrKOTsiau7FwGI0cIcRFKUR3Ge0Oe5bG8GfFWgrTRGPbRPUt40y+DejfLFMWd0VIU05zw2o
vkqOPaF2q1Z1AjhHiT/zLv4kCOuMMlM5yoajbF8yEcnHTiF6TFTr3EdjPcNYxgolZ6cJ4q7aeN15
8XAzBaEFpZ3dzy9Z04AMQf30oOfULENPlMhI53YpQJet62kt6EWJbmoMk30ntR9BHFSvSkZ2VZrV
zx6APxgMBCSkoRo/gYUclpA8je3vL7wxwXt/ejwdln9HlcJx2NK49j9feCGGRuKsgjNvO7hNzDyP
wBJlCbEBazXp3kKyPGDp+eoyTDPzBFgbhEZavZdGVF5KFUVXiMAOAVfG2AatxRTv4p0raV29KCTh
KdQi1mrOtUaJ2XOiBrK4WgfL7V9n8fX84jY01QPN+7ABoKMxbh3iR1pvwwBeXapV0xNhNnJyaZIS
NRJis458hZPGKZc6mH6Mn108oSZfgc7/3y1HU3+9OGBKJfMFW6I6MkzHnvakv2CFK8h0uVtEMDIs
398qg6fuANFQbvsA8lk1H238giZHblp91lKmqnjkd1tF7Dlf9UmugRym936fiKBDoiDL49j07klY
3bM0PYYrIKC040wIbGrzBwcoDWppddATrXpUUrU+9JiUIJ15+7Byh7UWZQKYRJdsMqSMdI+DF5xP
PqQnvVnRYkzOemfTPzey5Bw0Ln3OkX64Mzj+vvLB5cepnawV6pMnzh2kdg/uqlej7tzGouZM7Ji3
zB1R03BFWUX1k10Qvof+n7qudceVRD+6mgllsYROiVUA2XYKlijKNTqfraYupyJBgO+6CUaM3VFc
dBttejt/zGbus1OKAMQjtguvgP1NsUUIX+0skMIaH/B115xWM2JiNLlm8uShWOi14ViYCk472+8O
Q8ixUNam8VCK8hKQKQsQ0HpDi/KZumF+qyqcarIIKfAMKVUwwDPNpg1ujleclNFdPvmg0D5+B84Y
HOd3Xg6p+fdPliamne2vjxY3DQuZpMzSibLQVfXnuwcWKPE+BOwtcDAa2xlvWkyOMDSb45J/t81E
yeqOmWwYaxhZnb5HrfHNy/y3VsrylnGPC4mhhnCWjM5K1Ggl2Sj6bVmqzbGvW+swAt/c5TWGA602
bjuzjhZZWXgnvxAJE5hJTd0QLlEZr/NHLFb5o0ygUc1vhyAsb5TMVT+cqFl1UZhvKiPvTkGvaQeb
O3ErBllNtQtzGA1TtW2aDoiGet/4fvqt6sw7I7cu7NgjGeuoSFvVYl8LHSiMRTfuyIYG3atAYowy
Ut+q5sAQKv8IDBpdPl20J5zQ2SJQxxt8Fu7JaJ2HLx+Mgmbx66brNCR0BMQpQPjSaFh1tLgPalqk
96qpffiN5X+MUHsIL9kyMBxeGNWka1Fp5o4Z3yquLCavhG7oa0Ie06Xf1MRYqQOARWJtwLsUGFZj
qGaMBRX78rVDByR6bAtLI6ESpehky+tQhC2HAtzKfOfPy39XNdWRA9OEbemvzCmq5Rg3xmZ+207Y
YYQat8JOTrPSV0xyX3WVwQg8i5TE3QYH1K4InPoGNOuwwtKaPTlSY5IHqRMnMed6cubW87GzKkgY
jpUB7FW8asOeK6or6A7Y5p9DmtordInuFlomS2cTEl/I/G1cjlU3vsZxf2OKzviEubXU2OP+pirX
jOkm/vkmNyz2ZkN1LGpVU/5S3o1eryVWoXEKCKMI1mARr0IeqacekOfCtQbvO9AaDM6NRQoaqEhm
6RVebb241U3tpte18LEZbmogfje5GpJ05wMhYUhL69kzxTbK0GnUsBeAQQMhYaCLOFJCZ2ViMfpr
K1b1Yx2Gy2JUsQdaVgtFJiDsZWBYEeqVvLbSah5zEnGricgXa4481wTLLgTqoDB9yBnN3lm99vVE
1H5fX79OC6Uzpal2OKZVYRyaQvj3pob0s0/Lg9bVLXm5QZic0ler9n3Cq3mZOZyypkrikVLpmuFl
UJ2Fnzb580BPfZNY3EOG5eXPUW0+mA52MN+A19cizFgogelP9DkEbpNJiH9XvpJCwX4yKeXnl86T
pLBbkfj6mKf1EVJ5pHcSft2BqU28UgvhnCskq6h07OhAF8JfzGYCJ65QVpUtHB7JzHXCAFs1PvMh
ba2LEgzMi8CHMY+9/WpPaEN7TpT33pDDTqqRjaJfd2/KxLSWsV34EDDQQ2SaFm9tEJVwDsIJeIro
1Ervg6ZTwS+JbNtRbVPLMtCoppE3C3J5oFg37oCUrBCm6Y+6sLxLaSKAi8ov5yfSuRe77+Oj68JG
Uwf1NQAld2knvScRm1BP085pdnYScTYj9OoWPTWzPVlsG1cfta1O875F4Y7G7oIgXNn9fl3Xf45D
sHTV1JlJmsa0tKsGwJqfl3W/04bBiFyURThAYl3urAjVQTbe+ew5OajWXU5vmO4mFtne3mtGFu5q
7yoE00/Xf/JRTofw1AYtPVpdIx7cOCWZxV5/bZUaeiutgs7QYzEFUwAeL6fmbOjh7s063fz+h3F+
ZsPzw/DUkuggVeGYkos1/bB/qXBGpqq0kapw4QQKklG0J89GzmBstoHoOculN8HAAlGMkCqaLSGX
U5AKhyY1LxA1Vt1BY+SLw4ATtpc4aBJmqCE+3WA/ArdFYjg8txbshNjHdC3M77gVmD6HxdvXV5pt
rTDgU3JAis0mJuoMAkmhQzZsx/XsNhh6npyGrSSY5E5BoJ1EESMJm22NFmrHYym1rVSd8ET0VrDP
XVRcegBD0mPa+UBHxVrXfWSc7P4+HhjmhCl3jlLLe+ws3VmbodpF/IlrEz9Xl5CS3hc4MHjUKR2G
8YCKJrso3bb1SeDpMtgVmreqdCc6DxXaAM6b5JJ0Ul/7Bm3x2v3uRy6D4bxrd4oj9yPo72Uf5uKZ
UO14iZo7PXRJupzrk/DRk263620mqzMkvYjVb2DXnCPmoQDKaXSdjXKlTsc8LD25m9/m8NP+5sa2
f+5uWXikhNBsW2NALNBBiaka/su9IH0TNr5Zf88mNuYwTpZ1fb42uZhI0ywvi1z1lGs40aFcWz9b
2KzvDGTGy7BtKZKnx18Z6OJO1LXU6pGBNxg1eqG4S1yf0ZnELYJ+m3pb0A/chCmlBCYFdxmHZYsm
3hgIRKna69BMIlWmUhrF1Z5yD7yO24hDFqEpnG8JxGP/suGVaext2wHfgm4b+esk1JOscXqndmse
sPGgOwkdbT4IyR+gq2qZCCV0vZhMSCfE1ClHfbFK877axn1S3YYjMOU5POfLMG3mNyajZfilBVDo
oAO0E7oVKQK37jAsM1eoBLnRq0GrP5wCPXnocL8cCCBn5jn9yetMMvKaJrsbbbac9KSblQ3eyYP8
4o3H2h2XdgDrI9Y+/Uo2lHUhzXhUXo77HsTlw++feTGFofxry55/z7ZKUWoBVtakbf9Sl4Jas2KZ
xd97/akTVvt1kuHwna/YU9tdEPvlTTJysGgi/8nS/R3Ix+FNa+Eq1OH165boiAfahnVL7TjQliIJ
fpm1ongtXNoEJBThkRms/BVpJGz52zKx4nf0N99G047ulbiNDnkvxRpGxtJjkfrwvK4nGpGTESe7
fNmmK2UU3nl+sae9Fej4768CB7B/uwzkxEhNICzWYOZZv/RAafkFHI3pX3ZlgmpOo3IMW318lzE0
dtd7S1N13CRh/DyU/G4wgxkbS8cBCyc636GWzGAXULqoAlVYwCz8vUi3oPjOwq7KV+mzO8WxAZTU
z19ynw15SILhOr/YKEEPhj8C5nJftCTDFMgf1Ir6uza9l+nN+M+PUu1VWKafu7SM0NWAucI9WSzn
giSY6hPTUB4YzmVkKg2kB48joi36hZvR87Y8UTYjPDjIKXJK1D7AtPywQbEIVTh7HwjwxGrllWfP
dBbGNMap2+ClIbcX40f+rSvS5sYSyh3D+ojQcPelHYkFifn9no1AabZxzc6OabRazN2pIHGyYxWJ
70SRATkxMW6jpqQXT4Qk9lvjuXAFpDwTx1JZllDu3UY+tr4B+C+Eio7DdKebzzQcvpeTCTUXNUmG
yLAQL5YwlVAXHlqBOYSH3MmXc5+srYWxnR97Y6j1XTy17Bj8f32RxA9+8JrJFBam13r4E49MvATC
JbidO61HPNJ37o++TnZVjCO1LMFt4IqujmJ64XReHXHgyE6NjrRe9d3XCUV3M2ubpObwGJjJyg3b
zZff1iuj7m72dJLQe+P04kJ0WXpuS889kyJCH3KOCZzZKFFvEbIWljDxn3O07s/oZc7IBZUNAtN8
DUXD/4B4kTsk0kHKQhHlpRRgzYM+dR4S38daTyBRbuBVdkTaXvPMHIC4xcYhN81mrxsdcxbOL5k6
xtu08b2lUloPaTZkt0LE9SZjPr9LMv0+GTLlVtYWYqOiPk8zKui/hDUrQmVy04v6khGCi++kqdeg
SI2VHOCzQvmJV3XZWGi/g+xAsAwFoWmRsDcZeBWpqOc8LdQn8BTdTrZW/M1MkZDPkzFSIhvgmjAS
o5oM+XGnCzmc3XFwL14H/9OQZNemlTEeSKpdjF6bfatZtjAmDE8G9fGlgm22Q+5C8vqA+ahwxHMM
y3xdVAVzTRNixsCpQuufh8EtISxSf4hWCUES0oEqRPmZ6lwOJQUO4gkDnmO2QV/64Y3hBQxufaqk
Wm8jPLsbt/G6XSXDetcOKrqfotp7ZtSfuwA2Ta3FdwLCH3gu6640rG41A1tDmQyHL9qxYassDHZ3
Tl31zgsD50/aMdGgS+yk2UNGKGgTdfHa65zxqaKzTzsarqHGgQlHCxniMMMAEN6rrVHfzovg//mp
xfWVFvQty4cywLT5y9v/ew6+lVmVfdb/Nf1v//1lc+TQv949ZAn//fZL/nffaPsju7wnP6pfv9VP
fzn/xj9/htV7/f7Tm3UKE364bX6Uwx0uxrj+ZzbS9JX/20/+x4/5uzwM+Y9//PEta1Jmu3c/kOSm
pDrNn9p//8cfus7O+JtUqPY9/ngvv//b//KVCyXU/5SUUWJuaesm0dt//Ef3o6r/8Yem/qfB6cEi
GAqGG2stPdc0K2v/H3/Y06dUm0pcCOmIqRtbZc30GYucKUsK06RMmz/xz5/7+rW1/y4Tyv652843
n2aY/MsYyDhUffOh/i+VnupKLXNRDm46NA9jItXD/KLJfgQq5SXperD95hCwQiIiAytFLhlRCEmX
3URJpO1NHrhpUmlsY9FUAC3iZz2JdrnMtHPj2i/0R7NdIlwSoIZBJdq3MaETDCrNRc7lLYGmHCjc
A9wG5nCtLza2ZWar3uweiJPoViFJIlfZKc46HhlfJLaNvtwMSuIKlLe5c6jBRj4q+OdVTTq3LkZi
pcHpqyWetWkjM33Ay3yosysskHqXGfXZa9J8GyQtSi2PUPtSqYoVwCyKaxX7oe/gyUn83tmjFoA5
GIgVYjB972dFepy8DstSRzDX+hESJea1Xy+Zp60Yxvh7zXXCo+4SedDo8D3LkAZkIHJroVi1t8H2
XB5D2uVHq404oYfCXdFz9u7+cvP9+Uv+63BaTHfnX+o60zFIBbIltA8EF1MO3i91nV0mcmwlLqXA
7l2qcagftqWurcbWHnvOQsYhc037ZQR3tpVOWixJWoZwQOa9C7Kh6Fv/sWLUca5sdMJ3YZaot5ns
VWJzEGkMNTou29eOk/77HprXRI7ppw1ZozuF7sloZX8H1g2qXQp+zKwcaD2wPkjb7q9qv0yEaD9c
tJAlknn6s9iDc78zllKMizBp7L0X2ri+yqazNrUqnqJ+wNjjkiezz5lFKOQaEksanrRJiZJYLd1h
hdRXctLFrYvXtWmMK1qWtY5t59r2UFichMAo3DMI+USQXqXWPJJkaLAtJ1s/txgJ0XPYpUPs5ctM
N96KKr5p0rCb+Ps4elqh32OL1wgTpbkGxI8YKaaUlXQWMZFhJ21AUm/OTfzOiptjoSb9xuwea9+C
LFYLpHAkrOJyN1axUVvYWON8ySk8vS+84COPjXCrJrBezSFjqzEsAD6A+VFKdC7tVKRGdXCpgaNu
gk6iVUk6lBtdrx5E6hfIeSSZobkw8DpzoWcwWFVYCeVgRAjqfAYXrmue2773r4Qo4I5rTo3ddfwF
+QuIV2RRffQq7A41v0uMVKdC3gtl51/OFMMhGlvKgk1RIsronKrbjtN1J8MCJnmIb6u0ileEjz1A
XS9B/cKBxvcDCAKlnnB0rqzmCJAW+E51sZpQWZier69762FmVhVAVk6YuZaqE2FvoxDfxLJ9L5u2
JRoZTUSlKPmq7FtAcZZ1hKqXtDbEOL39HBPF3iLmrBddT26Kq8WMNp0ABcD021Fr+8cYxVCxrAkL
5N/Np8WRTjR7KQlQamqvWfzC9Xykp41HpIMyVuuIJtaNH5VAWbP2IS5dHDJ+sxaJM55yZW3XBMBB
hgFri/pqp3eklc6nd4t+Lc0097aIHNzdU59AV7FbtOSFYnitG5K7B1J73fbWy6381EEhu7pCe6Fg
eQKh1O9m+gjWJG/lusjTCpwpauySw5RgyGyR0veZejO/wG/Agqlx2upHF7ttI0O0ZZiLiYKzRuaM
uR9j1FH8ZhcxKFl6Zaxt29wJLmB8lI3v4vW1/XKdche8VjXEzNw5Anur72QC59y0g+Dim+qW0ss9
6V33AzGXueisEp42hLuTTGF7e20RHKIePxxwEflMU+s+DJHUjf5tqSgaC7yrbr9wFkEIyVAofny0
czNdRlnzKAHdZ3nCmcgAJzm9RBlFsYZ2cuVMQDKztSDuNajI6QkZsrlVEQPelS1XU5f6kvRyGs0T
I9AC6nGGPknbvbfC9TwCVKc7lNoTIIG36gxh3pSFkdyBo74b43bXRXpDsoCp7fRAKgx8A4wieaxt
5oZKmhPu5nBaWdYM8pVSIhRGJYvAQp6LXeu1HdYV3DHI9sx7Wj+SyPQoO6v1vi6VT8W32KiyihmV
QX7Tlms9rgwTQZbOUH3qDuoHO6kv9WSjKKcXt1SHjVHF735B9pndYBuJm4jAnwqUY0MZu5kvSA/l
sUlEd6xF1/5N88+wZ8HSv1oBbBnSnKIp6QJShkyCoJ9bPiKBhjmMOF4QNkGjE9a59d18ChXMl9Iq
GUz3ymOoJ+Et+q3wFv7oM1slUfaDB/qLtuIZwPhwZrioQ8iK4lFirmGTCxCuFWnI6UTX3QtKwQ7X
EjGDM8HErY2VZQqi3rOUY9wU8zWnuJg5Hn/RmCre6rrZ5MxRD40k4i80lI3dhO1BV2zGX7iT19Jn
EOYa+ckSun5285i7skWlngtbghcpX2zgcnWUydu9z3F1F3s8EaUI/Huep2irgD9YqAZQoMi18alD
FOpja68T9nATMuw+oacgODEJmw1FAuFLU9aa+IaNOiWXzHWO3PxLk0bwxrABhQnODas6SUBU1JaH
J92s7gJiWGL5rckr91IoIriy7TyWQmr7LhSvcAiCl17lSEPbUi5LxtcLtQB9w6YSbXRymx704aaK
/PDGBYu/AOxqbAiZCa8ezTRXdp/zyEGr+no1TWcwKCP0bVIdFhNT+CX3bniWSfekMOQ6cu7WN2pB
Az1N4mZXueajblf1xSiMak8YJ/oaczLqqO56jMLgqHjNJdL98JgqaX/KDKjzxAYtlCzQj6ZpX+dp
X9DQ5lOyDoraEPkbjI442E2R0BMHR2BC6FtJp3nSQ+IqrUKeXDq3C10ferZUYk56N4s3CjUdaqbw
ECQ83qORxWdZYvuuUpsGrxVEW/WgqrV48OxO2/oGds8kMl1igrrvrdv6l5iQiiRl7tkhn7waSWKv
3CHE1ZMMKlG+AiIS4g6vytJHGpC3ha2wmxTBh0uyRx+Ryq73kuhoD5yPBTg/GgiCsFVrbUXANOmq
uEhPo4fZHePUIakIQ30kWGgT6d2wL0DVnPjf9D20JcoDW6OjP2pHSNJb7jcEPMx/DoM3eeRBtSNm
0YIbDxzblHpJbhu8sW3hhMlCGGN0ltMLRp2wHp2tF6r4QhC2PExNd4bfi2a0+gP5DQyJZFetoR2M
NwNqjQNrTYxn8b7M3P6+ypNu4RoKGe9lra1lRV82VjiU45+Xl6EX1jKCL3PV7W7yeg49oVt03JVB
e0ZF7ewteMlrI0kRbcT0FaKJgKeO+Z1fhoAZYufiCHt8KLMS51pQelvTJUck8B3vJmGYSa3rLCwj
z/Yx/L0HZhdJU/YXC35hYhkZaRSTDbx9Nge9e2ucEXBaCuvBoPK6FlBYg0JuLCRqPaE332PczOWp
s2rrDMTLOQ8cBha5Sc/YVMGUuy08dkXjwJKmUXJkDiC2mUzty0BiEG52IgDMnlwu8oAugZ6yvaN1
37lu7y87o0AHphX6ukYLvvKiHtsPiP5X0hqUbc4w9xxVcUQSbgaXcAI1zhGxCSuICohTpPwFlQmD
IvWa4OSNUXAaYVAscqNHEd+RMQRVuBrwG+QAWjUbnqw64rNzaqJnac5x16F+0N2WREwlP0E/fKS/
rR8S3fMwDBd7ZNoKRFsc6eqUsdSq2DwIbR3rhBmKKK2PyLSf6YeII95ewHMlwfZ5No7nDGL7HMul
h8G5GLD8VF5DfzChwoXb9mCCZGJeUQRLpqc065PyCfv6sJSdDQ5PLfsNvQrI4AhSMBOr1SOZfZeq
zT918Iy7Eg3Rkp7h5JtEf+c6DD8aN/pskpjhD8H0R6KEbmlo+Ld57W6lRvPMG/dlWYPkwYKno90M
nG2UxBBhqbhPDvcBSufhW1ijxUtznNamdUCtklGREfiiKgMKls6FEG+OmKvGESCl43AheK669EnP
GAbpzLDOOiHluOo6E4BfwLoVVx8Y3azNLLFqWHlOLUSpNsLJQJ+1WRW4mw9kqnWbKKzePD2/xaSt
7OZOTVgTaJ7bOJLQKtfH+aXiVMBGcnVd4q5qDuhbDZLuetToFUFxfdIAzkOn1QVWnMhEPMcI+P9x
dWbLbSNNt30iRACF+ZYzCY6iJvsGYbVtzDMK09P/C1CfryPOTQWpjpYsCihUZu69NnsI6nojvLXu
F4jc+fijbiuSb78VrJU5gCiZr652V4aGCdS/d05jn1rY+ecPq0yzgz+7XFzOV96YWZfYN/xTJmXn
VZ15G0ppnwu3e+LaJS2vGRCp8Tu66XgqzUCc6nnBI9GuKlMvtsaYgxQPovagO/nZl65xcifVOGU1
aOiCJISOqqLALTih7lhlKUHl3yKmOOSeo7/hnnMlxg7eUfwTlyBuMtOQ/Nd/sD+0B1JumZ4tlDdc
66BaNFAx+CD6tTIP0zpVlh7l5waZlXaZGgNd0WiZGx5p26RACx3NS42jkEio8ppXhkHz3RbY6fuf
9Lmx4lFYXLrM/XQ32uTi9A2V0EOcsu4ovCgUZLsScPV2wwzLbVTtDlYeX1sfapfCsV8UECnbNGub
O2JJ0O1D2a7TFXcOWzh5gAwHcwKxXCPFRNQ34zFMdcdbFgA51Hlhf8vBCnR9RSJR7pxQ1ls5dnJm
VYMVULnCVz2mZGiQgJJkwN9gjq5aq+Gc4CBgK2NHnJelz11nZ1jVXZmJydKCV6tlJXQXtMmYWEdB
Cyaqc/b1PQwqt9sM8N9oEGv7fM5wxl75PtJ3OgS1uVK7tLuonZbd8nHc+51J3YjTfuWGpQLoA9dN
PlrNRch3q+2bC0nSryOgzANzhL3iOMZRVxhVVyU5311ewLYMDWWLrs7vsLmaRmFfFEf5KJuwOEjd
gCgDgQo9JJKVmfxJcNkcnWHgO9a0DvjwLBtbTuGIUvc5ape1OhVocRQ9e+Zlc66Vahe3bU4/OQb1
gJ8BCCaP2JCc4qzobwwFFK+q+3KzVByjyX6JJvk4QWGHhVBekTOFMLr+UZNMXkMcsJH1owp/kIaE
absPhm0XxMGbNV7NPL3apZ0/0GxXFww9P1JF3S1TCh1j6LMdt0DGaAFnMqclDQEyJHVmHY/jr0Q4
5ZrqBuvRGHLJJlwGsBmgbzjv9FfvFmkVd3W/HGW1QhsuYo7NiWrzZJWTJGwaxoHG0eFQa1r0oGMC
yqk/9kueSt/lz0LRqoNKf22N/WKnIkI7kgvReI6jGwcDy7fBDOKixilBUWP7lZTVuE8GHKOmmIwt
9nfV05mPYHWG9hoVpmKsUuYD6zYGTeaK+sNJWn+3bHAMriJa3sUGAahzNgvFOpghD6sAL3/DKZCZ
T2Gf8A0B+ozoL9SUhSstruU1jdFhS9AaW2tOCyAMjSCroRi/N87lmxd5CqQj5DlXCk6CThuSO9Jz
Sv8WaaQ1YGT0rvo1ZGYVoJtWhMUQKTeydctpN4mC5DK7IS8cy3/rjex3rWg7zp4zHkuwwZMiIQnY
/mr+hznOOdFhUZ41II2VUYNnlnZXVcjcY6uT7tGm+oG04gD0O7gI2krYWqCkNR50iJVVh91Riblz
cWxf8sruz2bMYIJj4bIYhCKZgTNdMHtljGvzesdJD+ytkrQkw/fmps4JnDDK6KWzesUzWtK2oiEx
v7c0IawemG9Sb32LX1FnE0CZqobXBg60RFj1TJUBjeZYh3tUx7+6YWrYVc3uSo3WXRU/p3pgey21
iVID5ZQApSJU4DpRgZEY/hStTjQTMe7bkCwIfIUFKgZfAzuks7XMy/Kqc7t4GwEs5K/rG7sUHSce
QxiXuR1gy234D6ZjJTcCoOyjk/ch7Z6IqSX3qNMN0Q1ESzJgnq+L2L5WyThccyu6qZ9pnFaf7aSq
XtC5jJbEa1Dx8bddoD6om9SV0o6485lVLpM5vxTRLelMwgNQOpZq1R1lNpVAq5Fn6W5xjTmV3VSy
a24cS72mHk61oTMnmQnc4A16rOp4U0ZbvbtOTFz8mH1JDBh/BBXqybGqf6IqOwgndfdEMb2CTdfu
gebflYxBtiLIq6t81b0YJedFKtjT4ryp09bZ1ynjs4DzVqUq4pST03UMzK+x86mgcEEgX025SzPi
Put5LJcmQKNMnkqrDmPvGjqfeQGhaQEmsPsd0XcjZUHdn8cYh28x1Y+u1pI77C90I4OG+DwaD1yJ
BEE6mXIbdIhVSXthYECHq3B5Qrm9unMKvj/ZLSAV1IRkC8s2gaPLKiOGJ0lCrwrHDtV6CRVwjq1G
iBEh+MdHvhPqGOwDo/trMMw/6z3aBtp30NxGIk1hNxhXyyZbLeHJhB7P3UaEtZw48FCQiXL0Shyw
QxxbtPZYUkaZh8EOYUfis80r2kXZoo/k0W4V3DEhipfzcnZD7khwSqYdJpGrSBJT0pFm9nsqPkC8
85xCXrpX++I99csCLDwL5HAbRzS5Qzz69gtEelmIDb7bYV3zh5SFtdZVeU7SvPk2PS4+SO6Jgyom
RDituouIQriEkzG3MMW06xV7OkucJftYC+xVVegKdDmKSEftlHFjFUTlBcwzkdMRADhE7efQAqb0
XZGd5wP/7PXFTuxH8Z1kxmyXMMVY2Z2C1ShsmPcTK11BSSVIUe2dv2T0qifZiHqb6tO4leAeXkAY
HslMKb18ioeTPwlPIoxphzF40DTr6PykcO6KMPrh6L/mvzYYd+fdVeVPi3tqYwegJpwm6WCvgGrK
gbJMlaYTwWX+EfOsd8xr/SKmu1M1g7nW6mgNzb69WmrYXtMKhjvNfGdXzoQiHtwcQZEobKI47fbL
Xyq0xOd8+DtozlDsyIglMb4U6cXvaHMLl9aFn5rD2lQmcRyQmY4q3IFwFiaac04E8pSj7AlyiVwx
n/LCY5rBOAMZ+1O2p8AEH68ifd1TASVeUX74kM8QoF8Kv1EuEPfdPV7Bj1KQVJvPSyxrbScM8boo
opXRcbZg4mBGc2A6URBdolDpriod5IsGUghQx5liqjpHTlGdc1EnHij7VYu73psSq4Y20HVbaw5l
SDnih8D0LjhFo6ufXxOSH+5+MkcN4jBiYMDbtmkJUXQ/KMa6sx8U/TltNQMpNurZrsj3ZSuTNzQw
wWPYmVNMQmvd/1bgQ3OuG9q9wokWd2NSvbaR07+ImdDD9mUj9ThG0eiesaTOABToCYHaWtdoXhQO
AuRc4r+sq91Y8BEu1dLQufwywwzHjMpiR0M33Ioihl1Uuw88eL3XTySwOEpxbBQtvCGtXvdc2qd8
sFIepSw43bJzNeicZPuwQKLHL9XjWd75FdlCrvtLS/RkL7RwPJt+SUztUFa7Whb6A3kAwLMJLVOa
ZeiUyBlzMhA17ILTmxn0N2B4z5YGL4ABIPJIKxluh7F76ET1j0FyCe6zwj5OsfpGoGNwN+tgwl7X
Ql5RVJSaOtsSbRd5KXL+kmY+yMuknSsfs2QYKtsFIZ2EIdOHuid2VhpiR9PN2SGy098V2a8aMzhV
iTX8Jv70F2Ak62UkvzAMjIxq0NLfdVyHmVCPnFkG8ixLmnwa1zJPrBtu6/jF5ui/0gcm7up8vouJ
9z02uv5ryhzxhvUbaHpicGmPwoS44H7ZUVZdmhK5fk+XAS5FBcJ5JCh7KG+O1kByG+G/CtP4Y1dD
flbdcGfmlLkA+8JPZpdPggPWiaWVGI/dBM0GISI6Ko5jbBIhNgv/pyKatpXDhYaeQLtX85La4ynN
5EdByMqRi7h4Tobmb7mDu3WRx/p+NKt7RbHpLUsuKa0sWGFQfsmgiUoD1CudxS3WjQo0L2OqJtYr
bxmsfC/oFjNM4cvDbnns5ZagLlRPbV5KbwmjGPKOGaAkBtxXvpSmgEuedcFaZAOa9bnHMRhJz/ZO
tF5hWdlt6NL81ldxcDbcYR9o+RsPc/vX0WKUdnZothAHY22MQiqfhj1x5ifPDvcA9XVJrpqWDFfm
esljtGqyQtz0L6Db7mxIhLOEwupc4mQ3u6lHVxdmGymv0b6o7WfhOPLc66U8m0aIt01QsSq90lyj
qIZWjqrUkgnEEGSFnMD9AENnH54wroUvht8yXZmsGuNIHNxMx242pkiVTUc3BU4bni98owfHwKe7
LGlH0Ftkh15mxPUFRkD7YuBKXOtu2G/qkn1CCcz+mkk+oZBYDmZxie1Viss14TiPGIobWcvdnrvG
IbEUEEfYSiQtc8AJxp3gYvvp3xhS+iowSRZePtAw7bMbzU7pMbA5VRgA9nVhcbq3Uw3DM8P8dUO/
aCOQmTprh8tn1TQq3msE5p5G6es17JEeOdyENXPdzcFGQNQCdiYRd/PoEf5n7bQf5pipOxfNnQcO
qff8osWMroE0lTwza8MLbZWtcd5KllfuvEkmEaTRvgS3rM7Nl66v3RMgKpqIJgDKJfVgtAbGaQRN
rZe3wqp/katX7JeqV7VcGx1VR5vGr5guQnt0z9DknbORtv++CiOrIoci8aJ4g9UBPEFwSQ03uPDR
/WxhsXk5Ho2jJL96PRhEKiSVcmC+S/xhb9BGjWkjnVH198gpsQiGkf4HtsCwof/jPhWtuAVKl/zU
i8HzGx4Vw2CpN4nD79D62EowQqaXXGm9etRfEKqeQ6UevJYeMAcxyoYldhODKRJQs3xqtZ8SneO+
xuksIg04efAAt7YJYtQXa/y0m9KkxYcZPEnbZ21EFm1HaQHaNZsnIXJwPxEIToX51RNz14z0+Q2n
3YgEAlLMrbVdRrq5BfyqSHP0zAFwUaVw7SOw/1U6z6am3DW2qUPLlZ5sdDHFkTOf6vELqd7yKrR0
XmnF30ZALdAm3yTYiiWaR05wqm8aoKR9VA76aYjJFvTDCSjNS+G0CnFtFiDACUsYUOSRqS+YmWpv
DDbEVQ2SahzS3p9cWiqaXYDm1DhaDKGtkBrBmdDtLXNFqek+OCOPh8oF2UoXwL4UnfknDVtzv7yz
6bkSsAf/uWzbY5QSquuKEZtWPp1du4qPwHqymdiTXVy7DA9GFH7ytG4u+by0DRQlkFBrBanpVjVH
87UFBLqLjYb8lMiJL2Vtqmfa3U8zNNk1Oj4pmDs/BLg21PafRQIiCjXje2BaCUHenPxDtT77+Lev
y5c4kL+iowCoVQjfJwhY9cnsyZVz7kY722rqUxj5OJdgRcBjwdVA64rhdRkggp4XnF0RjWUNRpak
pNrncXS3FFkeykMQD+WZwLEKOy6vWjS3JdyaA/O/8OykdnheXuFATPejJb4GxaqP0tBemUUPcEXY
fOhDY6QKieIihNe9KDURZlNsnJd3Gr2Itd2aM4Ge7b5VBYi9sObpUQTEldXMpj01FgZB3fNLIwlJ
/J33+//Cg5YEIWsOdco0eTHguPQjWbFEEpDV0dc9T27tTeBi9zTY1k8xdEBeqBs2+FyStYyIh7Bl
C++d2GOUHGZmHcXI5MJqHVhxLOYEDi+J4q84A7Mv88jwdN/Qvd7t1vTZAEAoGNJWNtKpddpCV47b
gM7lfHBXUtfc+CWDjWVMuiz+OKnnZPwasb54y76xLKXby2Mi62foSs56ORSQoUnfQaZTU1XYCVu4
VnZi9bPKiUyGatXmSbH/DrJyLFjcTLfXk4UnZFXmmtyOYa3QuQ9a8OOWvY9F39zMsrTPSGkHbReR
I7x1usD97h4uLUR2TLvpBHQls6S3MKDljxwOCf4A5ForS29ZOO2xh5cA9MIu+ftfmNjyqukguflW
91KpTMGKDKHpsuiO8irJsQNZ22sPU9l2o9E90qaP8LfBl3F7t/zK/eEQYYTfNGmp70zuyVfbJI2R
PuCLY0RrR8GBGFp9voEh2219pW2gqaCe1esEs66r6Dt4U58qP/HqGKhml6Uesr3UlJ9qHf40FL/+
1daMQUl8f8vNtN8KETP7FymsRniM6CcmuHElmLzKpuCxwk55dDzOAgsxxyRNFfgIWgm7CcIz4v/t
t78jAJC3QhJinihNCc6u7WxbytI8jrMmYVlQhhVnhRFZo5tHdkiVqTWiiTat5wMNyWD8utk2UpGL
NNIvX9H/NicjMh4RpCqG3topBRBxWl4tS1/NAEwC/Hz3hBmyuQRaE19rwWzQ7Ug7bBRm3tMYXsOw
719AVsCTdpjilnYr9kXPtMOt7OiRaka0H4oa/XI7/tv8zcHqAPJ0MvQOan4cS9I9//dwqVDYHdJ+
8qK35aAUpDkIxaQgnqIuAUqaAAPmEZGR/cmdytoriNv3wdiHDJna4MT3qT0jlMclQg7c67cht3dq
Ik5hi9ySGgWsHwv0pGUgdnZm5ftlwFSYs+E7ZpSrduT6apwsorn+I8SBcWiYMxTLa/9QKZhApxgT
IjFRvyP51ZqANNyUgX9OP26doZnydGCkXlElHxGEkO3YjdF9GQ2XpX8MoNsFfv6EsUB/3XySl6IC
i527u0I6v81qcq5JRqrsRCn1EC7KJqm6D4mV8RSbwawq49Q06JfOsh2vBlVer+oxx5vOsXzzPeWz
4qdmdc2JnjGFgF8LmoE4BcdIVicSd+ITOufGAS69cvy5guBGxTdIz3YxPS8qpySxmKC3ZfmdPrMc
2nSStkpOS3TAQbA6oRhbNlGfbu3oP6OMMPWN34cZYdMhmPCRmLdOtF+L/tro5rG1q0QnhYmnqVRw
P6RWQX9q0ked+V9W0+oXrWcWRWIHT3/qybKam05Msn/FXUWXK7dusuX/FnMfIpEAGBzt478rhw9+
PAFmr0kP6ePsk64DJ9LBg0fCyS4duw+ZuTToyW28Qocv9yhnXsBnlitT9zMehBaMzd/L5NAAJ7ai
58OHHQCxyDOT0UZYNMcBkfymFWN3xHUs1kbbNBe7omuc2oq/j2jwbKm0+1e1LLBjWqRalHwUw0zw
aMbiawSddnAYue3DBD738vwX2ugfNIYum0wtftT90G0xgjFaDu3mrKcZMZ1BMdyGcAAJL5OHZsh/
yCjB6xjFycOVFe2pXNO2iQS+FynOC1r1/M0tESsJhD3JCMECOURwc4WtXDOCdLwBPVtDCETCgRSj
yQCa1sjUv5pGyEtZkZrJMF4Aj3G7P70UH3pEBKicG/kmIQxeZjEB7339tMR8L6+Q7qRYlBV37Yqj
P4uYloV00syLI0R6ATTNBvLzymDe9UGrg0DJpPcMjvWkA4AhC8wWF7i0O6+zqd+MLu4hE4vyMjlB
BfyIxZb5jvDB/FglweBpvug9tLPvbtdbMAbZ67f+/KRdFquuiWVXOJVtUQD7ZKfW9V3tVNKYjRLw
nTBeWsMfT1BfJSSDWbNXIf89+TQbz3HS7zpgUldrDmZsZB4ik0kqciHU8lEq6Cu1tGgOVdLNQAh/
FifBrdj0FhUEqUCUM4miriuazm/E+nTexNa3mkjj7RAxHJcj9HLVlmA1AAxh/c8TrotJIuYlqxVw
GC2GU6AlR9P0/SNpw6VHdsf6Ww3KOb7ZNMnsEKaJyF4+edZcPdS+cImt4x6hA7Mf20xnApzivMsR
Ks4iDUtTmU7gje9XqBrBCSou+4uC9EtL4IuDOA9avXnP3zt2hzzSxkejQRWmqIu+5WGT3yT7eCzp
3uI2WUdt62xTvxvvSJ60XVChlBN1ccA0IjlNhvTFbH3YwrUq16Gtge/OmIWrtQBs48Zo74pE6ddl
pernVnTKevRLKrokqU+ipFDaOuDXT23Wg7hk1HOKJybHjQ9EJxZssWI+JFV9JBj8hC8S9swGiId8
ooUsX+R0VwrQVKAxSCMAYYcEwHEuOtv0TUcURbL3aiGcxYWjnCttOkm/Lp+5yKbNkPrZOiVZ9cXX
bDDRwMPb2ggvhGCp+3rEtz4hVSGdlLhiLf7HlYZ7BzFD5AhHhKM6cfhuJx4vANrh/MjY3KfSkS81
qSF8I+ugKkXLPha1L0AqVkhsUtyMPuA2NW+fZdegItIFYHVQohetod0rwG7mhRnv0BnJWVXZoUuZ
8U9YUKOb6StPGZjOLS1CtjnB03MZQdotNkueTfq3LtCVr/3Ya5++QftCsDs6rd5BFHE/mNW19yxW
EmLmteLZpz44xmGddnXw2+eZCA9FVe+Q2Ppticrnm2JXBwcyrbVHX3XyhXnk3iScGbJA/xpO5B6L
WjvIrnXoZvnWvZZZtgFQXcEjA5M2zUVKwtjAoBj+/k0owavr4vxEFfkww669uIoN5AM4BlwMUXEJ
y/yPKdrftEe+0wEbnGv3BvGFNP/NCf0vNrRpFICmzHb2fYoTSxY5TyJfuy1LAhlsDXSIEFg1/D2N
hfYaYSV9KbV2/kuTLz015tMSRsvnUDq4mzipqbV2qttKHBCYNx8aBFaJCvWtLdiE7Mm8KnrpKVXR
IHOT9kva0pmuhmEDmdzZUFCJtwh96bqVzc/RUrMDpJjyTdXcl95Pp6/eVTAoOb+HjGj35d9Y65Jv
AsBY9QXC6IlrNuAP80Jj9IDXJr6hBBVbSoxqa/Ux5qqkvi1MBqmiCSUpZ12SRL2eMiKUFqEa0iWI
c7P1nFSlty4X4S5RDXm18eoPI2rAJY3U1+QTmSjQvQFFe0GPgQo2TzlPH3Q83MSSYoJUmPHYoRGh
i+b5X9YZeh0F7Trh1ndrQOwzZu2HXpr5UXPDblPpsUVLvSjYIDmZg852N22aWNsqNW0S9Xr7IVSQ
z11c7VTiYt4rJ7+kvehfWmZoJ0cBJ0/q3sRtc8/nH1Z0WwosTEmlAxmmjdGmBmGITmWoHqUof3c0
p2vDCp+Q2oki8yumG2A0PQjsHFqQpB0rOrFHaWU/NJS9azNT/B0SKecB0y/z0lb5VUYGBL2M8sHt
8/xVybK/otF79ilAKjknnrWl4JaIOss4WX3jvtMjeE8xxN/iGr29SdrDNm6It/aZG2NyL54+JQgA
LqS7kUoIeDeG4eugVdFDcQghkHZxy13tMKR88JA7a2Nf9g7ZfDa5DTZu07UbRUy/C+d/UbZclQja
ZUpXItT6zzDH6YDgWt5Nwl4gORBTNcr2qeqtsl/2SlA7kOGU8EjCdnVRNUKCqhCfp+5HUBiTWNmZ
gc0DGrE0sSPTg1ZJ+WwUuftv9Oxyil7lGJXpYaEmX6aUhTCtvQrBcIWIrl9njvkxIl3Dh1yEzjkf
E7qEIvpNXlS2yX0LyVICJI+A3yOEhGbz/T1K5RYPpn0MZ6FbGMqP+eY5mKMfcdgf/+at6t+qWvFv
jKUwj8tU3y1fKxkQItwQF1E61q00oNyjLmCckLqvNrMnDrVF9sYAiERuYnV/xNW7Uz1GeeehNP0K
dZlvVECjZ5LNX7RR+elK10JrlYl3tMgbMp8JFepwPQaxcgMunhxE3I9ndV66sMkOY6Q/+WGjuhoT
RwKepPaDLEboTdyxo8/HByux7b3k2bseBtu8m0S19rOFZlnM2UcDXhqSYl2fc7oqDKhZmHQqIGmT
d5fHfDGM5X4J5h6yUpmlR1BEUjTi7ryo7nBy0T2ddPrsu0BAtadLpF6LUE9es6DIdjojAfKfuSD6
aWrWBnahe6emPxgcqSc8QOZ9WWC3X/JUlQeCojWQw+2KUFKE9Wn0IXUc7GMC3c2SpdjLSISeixsS
ImgIgpttgOPxbO6R2bBvkqieU+Src5zbmIqhnhzStLYwTA0Q2J32TMYfqgdG8JU/Nkd7PkpWy1As
qfIDsVL7NHWFh9BSeMsrpSeYs0npphFvbNZqLZmdq+N5WXhqBushRS6zlK0MTP6tYvWB/njgQLF7
axwauh2HlsvQ5RME2JU6BeiofOOh02KBo0ufaiKSfW4DP/F1imODk+Isx+iIW966hSDW9IpjFyfq
yywFX/WO/k/qtoO3LEms//sqm1/lhB8cU1IDbQWFH7kJW0OimIIltZNl5t5bbrR7q+lI2Cbn6Sbc
LC3Tow4lx8Mmgn5fT/SYEY8AMw7MM/8xvi3TJppdBucr9QdecwY5hXLqrGE6J7PGY1mWt2oBlwjj
bontqF2lRd2ddWN8qAPlOW3z31Y99l432L2nyXA42F15qNJg4lqggBob0WSr5X2pPZEYNKfSUWHx
DEEXM9dNV2GRNzOqXY/O1pBn88CDR4gNaSIaioR4VKKA2rS1vW5eUDnZXqxTgmYTKQ6gWpQT1uib
Gyfi5qP4vAU0j4GYIEicAk3sU5cs4WUyBtlcv+rWodWdkTF7IxBo3KxyHK8haJAqN96nGH4Xn3F7
MM3uHaOhecDybz4Ugy4PmG3TijZt2SafGTnNe8Iqf6W1FhOlDn4md5n8tiV5ZrmBRyXqA6TNUIP2
RsNweJlDLHOeBhc29ae+t2TFyAGOJB9i0p8aNDdAsyefWJwoo3QGBD/2Rn1W52Xp/pNZYO/HIcKc
R7580P2/pe58RHQj8YjGoFLUzKOGHsAMagROyrwRTzQhijcuwjgrLz6TPIRutKgQWhGUBM4FWGfz
4QTkitkyJ7TTshSIAk9S5HuU0kwViVVJg54hDKC9ZRkMqZ4XfIgYaObo9eUbtKNp4VpYRActb1PS
asiYQhgKJ9sQKyMw8XxxubodaZUkHMwhh763tEWXV1hGMNHDyNr+f7euRLW5ZkaLinqeYSyqo2WJ
x+RvUAaEis00MqhKs/2ZG2zqXWp1R/7qU5QCNJWf6K/eA3JSzlGercqktl6URukOJThteJEtnN1Q
pUoSrr5ZDoD/nQdDAl2o2rXj8ihKdeyOflRO27o2vvzQjK6LsIBQxy9HNS5d7yYnmdvTpnZzseln
i4QjmWot59KOKmxFqE15NPu63ERalm3bDG//oMYhcAtXPyS+rSOPIuBKt1pjF/Q5CjbHp1AaTHVj
1GI60hJ50FNqr0SuxDtECJDdYIVfLSjNK8XBiQfGS5O/U3rHJaaKFyUmmCNzasxffIB36CLumSTY
Aqr6CulN+CYCc+AeocPPE3h54EQlZiT0HsEmtPW3SZXia3mRRCrkOz/nkLXAiVtMpgNAh7UgIowq
L4CC1/fwStLhTMvZGpjRGRARfBLKDUaS0HOSlZJYBEnlY4B3x64PgzWemBYnJPHAqh8c9umUzJJv
RYgT1OFmbPx0PzmZ89Jm9pY2bHEY7THaWEkZ7L9LdzBIUFfnln/uT/kJm71AYST7czzLBpYFLyTd
bEKtdaYpWm51x8wHJrVpOd7iW511OQBHXfKnSPnjHkrQ0GGjoqacf0w6VCrToli5aLnSv+phvRsh
Cs2ur8VaZbQYJUtawS2+47VjKgwjm0y3vQe5G8lxuXGWeyavmV1bdUSCTFEGHhjzAM09S18RIBek
VbprJjTwbl8HazWzo8NUuSr+rbi8aLGNG08Px1NR/LMIGAc251jjE+vc8WdCo2C9sChco+hxE1gu
GhCWIdCDDfmS7qYY8mZXOF1B+To6V7BwzqszJG+XYzXD/JYF9ztaYzuhLq9hURfMnOlpT9VJn4xD
PSu5l4VQ+tZLSI/+ZrskEHy8XlW76/i/JYXq2gdyQ1DcP+grMspG/j03H4z42nEGhS2oNm9GkSkn
t6N7kdBJPSe0kY6Ycw5hmxDbjRIDrRFdqmURcCTXUkOdnKYtLRU1pgUYQo6TleZeqiL5Tf/aOjRk
BD3w4SkPvNWHR1WVqDPxw1x6aeqXJDCyY4YG7bj0o6Ozr7n+RVSEcFZOgug9ghY6REaysqbGoVFb
YXyDdbHX+2GYZfT0v5fmxTywSCpnPARqle9MjCLMtsLcPTX6KuXIhBaA5neksf3JquHTV11itDAA
f7cfMBpQxfB7G7NgfVlUepTDbw5q6rOeqpKA+tq4jmWXwpjPV07v2Ge+rl7qlv6Ykr/Bm++PvqzO
zBHCM7lu/y7+/DaiEsJeGHVIiE2VBDGlP/T5lG45183bgPmPHpj30nApUZq0ei2V4lrpffliE8+6
6pEvIN8lxV0PLW1b05VTgPueCqqhVbx0/UBC8lgO9UOp6r/6SjEfDsLzS+LG5+Vdwr/MA8/zN9dq
ayNTYhCF2epvVZLx1nb1va1jl2H+kM3z/EVc2c4Jr6HcEcJU8CGOw9dQXkd+RFnPtaDzZNyjHW3J
XgHhcWeMoMNXUc/jTK33A8Oh11z1TzlBqbflXVU1s1emxjxH7snyt2xRpt3bCeonfdO9nuNSIGW+
gdoaB9EJPzESqvns2k/NeGQLJbWYbphfE02fNIS3Dvhdd06Jaljvw1FbjVbK1ox+yJ+/BsXN2S0n
jOXMUUSkNBfozcH0D57Dc+aQ2i67zcg2PNUKqYhGZ5HhSEQp/4G2em8SZuBE9hZfD/MTOhkrmRr+
gyoAY+vY3gath95SAI9q8i76DWN78Of7IOuig5mCgFOMUl8rAf4TagZyy3g1yhA9vhaYT4VUFlv6
/g9i5xgDhe1Kw5V5Xxbasi5WpOBNOhGg5bm5r7gvleIYGEWN+hrPTY/qL7EF2WFRl7XKz0y0yguK
knDVkJnw1F3xmdtIqIYOY4BRY7nGI99vJ2diMlgqekxmHZQo1amCBat3mRA3bcPizxRLyytaPXjp
iy5YGUlH/HVBTkyavJthahyScRpecspZiqT5MTlLgYQuapLpOeWmXLMmdf+DWpocSCW6AbfOIdb4
RNKU+vipQpgp9L/4J6wfHd7HHVHm2iHWs5PRaNMDWzN5m21+pJKZPEWqyV2dXXhZtjCZlOS+fM12
Em/g0HEocpexR2jq6Wlo0P4rgbqRCWwc0tX8Z1r49bmI7D/q1DIPJcRAMvRmqpR2dNSoyEVdWRfB
vOXSgnhE9S3I8q2akqxUlmmCExO63bDTQ6YFBeGiVPh1c8mcZ1LhvZCzWjjS6WWVo87pOsi3ph8B
+f2fea4SRrSCwVkmW67fCnoaYBgjGUn4EBxDOi5LJK/JqYLojZp6Ug4iIdX8v6G7EzoGFLquX7ta
g+89Gr8hnZr1f4Sdx5LcyJp0nwhm0GKbidSyBItkb2BN0dAiIALi6ecEqufyn1nMvwnLqkveLlYi
gYjP3Y9H+ZV43hXTOR0SXd/u1ltwPmyJ1ei3IbdUELXUaHhkf8D2ONqCbNLIbxTRBVt2Qaydrub1
/TNK8oeOg5qmRMkqN3gyDPNv/Ly3T0NE0SkVoQJewPS1DzWXQUYOeItuuq9W7mLnJgtl7GjW4l6n
7iL5p0WbV7oNkCDwCrxs6mi4HhJLfXxFwzb22hg8kR/rgyvrgJ4oMPPbT4SBD5dqv0oDqRIUEjBS
yAilitZH+QEcekZGrOsPE+PFI/AOnK4chPbAvQug5zx4hYrf6xYcZXtuaVJSXw5SYZsHiiGTrJ/J
1qUzydACCRdGRpUxdu1R2xIsdvwcpkBZSkRRHsqESjoSRf6V4497HbamZzL/Vsuadah7VJ7FzF7i
kj/IHJhhm5VifSlUgwjz83dDE/IGCMnYe/A9Q2ggwoMslEMyavqPcmDyEoDJ27QLCQM56g4bVm5P
YPjyml9InYRaZtonkjWnsmZGtumCL5RUUInVU83sem7xBZQy+/uyxrXKlGuH0SELpZ/PFzsd5ouX
9OPWsuCVzMobkyiXTBHRat92xfcgpxhlPeMBqcRkVduUa/mHEZ/DNBkQMGVTveEZ17ZmWbBXg5P8
NueWDP1MT3fdIH5TJGi/Sj3Tj1PKdHQm8PI662hcpvUXbRbpKZHRubb69ADz/RfhKDc9GDxaREPq
SdBnfs1miigMLglHDRzWpXRfCngqZ183cS8TCzLC0aM3uVd7tGIYtLNZVg9nnaBXoPkOWVHtp3bW
P2iqfeJsKU616i3w7OB3i495rytCi8+HTBWzk3DSUJtKnomfY3aDMz0+OW1Ou7u5PlIwCmDIGnlE
NQWphYUsOJSlaysNM7QIF+yFVhQfZRdhVIHyU3LPe8aTPE1F9zH4qLbW6GM4VYtd2PIsSM01Jrvq
yDAJQuGofaYBw1DXFH9z48rOVRd90WxSxLOyJHJyZfHMU08n7GWMwHMFpjwEWYO/MdIG6g76altl
pDrWrI5UZsIyyn66yfBWc/q4yMq7Omyvt6bV3Fc0NMYmbtyNZu9x2P4sqTC4Zr1oLwapadJu9jcE
b3yNcgqtirzZ2BnRBeizh5Ghqw/Ggv2xTlyM50SeTiY8jVtLRqcXg+vR8yG3pimDHUgN7PwlUB4A
HhR+D2Nt7agr/Seq58jZ2WkZbXngc/xe1qZu2zi40P3OqfKBFXmGJ83uyrB0sfq0OqmGRi2VaDhB
MYSG8NFZ+ONU6IEYcYEwxYGmTxz77NA1hVtSlxiOA6pzBUogo27nzDkLQF+TQ/leD01e5mD7839j
5zXPBYaG8/rK4IB8mlfqzeS+ys5q94idOmCwXIZovjrTFhz3S+C+gIj+bbREWIUWzafaBXuYADV7
bXAFOJ31NEGEbCKYNPvV4rMuaKNi62SU3zJqg542U+qbNtLE8Kf5Ww+WR0gM0Lz1+3Lx+qvl/Fhj
1OxY85skm3c2NfvJSQcfK04/rucuvkduxnnHGoojJ71jZvfeSzTOzokpcssuYy8bYVFB4H4JBhJi
lkiFi3NKLy8Cd2VL83nn/DCNmCqKuBQSNvv8Rac+7aBAv2S/WT5fRfveotRBVwLurJYgyIiYYQnd
Qv5o3J1VTIcmNvg5+EnZJuPgAWVGGCHFn4FrpOZ2okn/gznB0eiRnMCiGC8M9/Kd6zr/oLKKjVTi
XWCP+UP4zslv4qfQxuFeqoe5npDAs1udT2gZ7FDhuP0NfnfwWibnn/Yaq2mnEwPSEszRdPCK2v4S
eHBaN2XjZFdtqL95nje+BmrpMuecLnBdYvciTC99yHGxyb6gQ5Ycr65/lsQdSMO2EouWV9qXPwsd
P+5GxNhxtGApb+siCe1fk1RMFCi47/GoxSQDM+vF9rkkNHJ43YQtrVWzSMkw/IwH6jklGMQDU9de
cQ4yBYnQ6kih3NZahTXu26nMr9YVvzRM7Sf8R9Vr60p0aM+ddjEpLAB/TYvibs+nAY/4+sM3UT4g
JrNky7zs9dL4nSwB4SSE2ks9JQB8VSSOWgb/KjAzMLQgkf/ayxxjfldWXPWivgWEqnaj6Kj0zb3u
Zeita947+WaCVnz83HrrtLFce6FveWYBAFVAkCRBjpqL5IzsxdNbPcIpOUkutenyYUmB5Nal5Ya0
cpBSUl+SOO7PizF43Dg651ib6fJYqQCGLV8J4Ghj1gHzsz/ceTHOf5a+841zmSkp0atuGvZ/PA/G
+AVcGU20Un6Qrp9x8OjfsOKOGN79gjLlLLq3RifRRpvfSEH+BRdVi5bnR3uJ+Pd95rCoB4N3Jm9Z
hFx+zGcpmcbe54ovBgVSRJjXxR1m/0Skezsl6VJhv8SigC1/o4NovxdSig8hqmsS8MYXaY3Kbg/p
zsXU/jZyRmWTks3fmEFS1gt3qOhxwjtdkCuqb5PeR3pgmIQektSjTBnaDnjOAsOMeoV2SOlmS2+K
nRraIVdh2kJrtLNBwTz2w3got0aGLrO6Bo06QEvL5yq52W5Ypn6HU5B9AOj7VwuH4R5KMnZHw386
VMSw4awJIHJ5d2yeljkMUH8J4zgU0qllfWXU710XEyYIghv3Tw4Ns0PvDj/Hkc0ibJ0KXsVgSkxr
zFjXr6rcNG9oSKSaEu3srjlltZDGx8XExn4r8ujXZweO6sWBeOTGOIe0JLHOltZX77KnG9AfnI8i
bZ8w7PlkV/V9dtOY6JezhKluNA/zsA6dKeFs73X1XFsKmESdUEDyo2sJplrVSPSxRtNcrZbeCuvJ
GU/YyDItWhBlZnJ4Idydhox8ILe5GDxzmTVHzkG08pE+XpcpF2+5hGpj1uB5PWEPeCtHPHK8CTPJ
u8UCPBBYX4MOJ62fLtrtX6GMZtWEOxXNxky/25cuoTExoJ6Q6GfwhT66+lW3y+YuUo94GXHPQNeZ
ZcVRfJQd12Eb4/F3ukqcewWRiUybkQj1Vccyq/52M3qM7fY0j01+GE2K6TjwpTyQvODYujZZZkb2
mK94p4+tPd+LWXNAwFr3Ou88ihnJrpKxUMjTUhTHyaxLjrgUqmxQKn/ImbQ0ewcsZWqykw0muCh0
Mj7wOL5izGDYDbCwz5rXnwqDva7SzgQQ8/3s9k9fND8/j7QoMfK0GOZzNURLO63AEw3lrW8nczMz
qNpkmrOQGoUT6qul1nXr1pW/lh7/aVWXePUaou8gl8qX1jPqCygCJSmUiQOpoCK/wzl0vqMETvep
7WK2JeSKMS/wHILDlYTCI8nudxPThzn/Wk2xOYd5msxbtmB22JSLhesjpeKEE1/GXUbL/ek05uLf
6bcTG/ZlDn4Z6hxgqcVXwecpEIoB0sS7XhsbcGPcCa7/7W4Yvzf0efDMGfPrOuNe/Q2fg9LOxXfd
13M3EQSKxE2D+kIKdXmH+sVnoHfsi6aeP+uCWNUz8uB8u/PTnjExo/krMMDyCvn8SznI4WA1cCxq
B8HmYfaOVAal7m1YzPTCbbrieWPQCjQ174CN/rVzrtGGRRJABCyIlcs24vR9SZlOZvJvKAUTIFXe
4MIro3vZY77rFzazMnOx65aLKlBJjB9DX/31z+Iu11IBldaFuurg6gUXSn/L25+l7cwldDkb5VjX
VmtIMnKQ8hOyGSU22mtrq9JyPzDeGAzguuGKLl2IRpOLR4a4CD3z51RWr4NS4daF67S4dm12Z5vi
Ph0lkFLGlD8ne28VdC24kR3Q/SrkvZrbyGBY7fGUK8RpFYcnW/uw2CfCFDMeA7v1u8TI7q8uZy+r
GFrH9a/P/AABc+MUc3q3FRKs1ez84moVXSRBUny4MbuPRIVSa02zr27mYmf13D3TaTBoeKtDHfmZ
wHc9QkLO9M9zLu/PcOCie6bmQDvQXE8E3acv1Beae3uUxSVTTBJ8KinZpapFOY0ohpWFv4sn1z8C
ivs3NzMyUTgBooL8SHqQVqz8FrfpSACVbT8hsYEemzZ+4zR9mn0bX501ETSXcr6VQvtF0VF1Nlyo
Fg07LzemgJTbb3Om3UfakqwxKKkgKe+1JtEOcaOzNzLG+Jkfeo+yLqtg9owFDePkRFxVBh2sRuhv
Awrqm+NMPbTDGN6y2BGUy265Vo6qi3t8LAS0971G/mP93oQP5tPOxyAIr/9/+BWrFx0HDT3SKmfJ
1d9u1jMblHrCU2pplxssZ+KXVsFGNK/ld6NzBlg8qKWC7Dv9hkSXpfHIDdhDCfHIe9TmzUEvU3Eb
FvdR20H+zlOfmeaSImlkbPOXoCnvg9VGW3Yi8V6jSgpy2FBSAjLM/bYVpniT5fLL1odiwzQJq50S
J/0ppScY7WDgdLaDqF3sFo/Uu+lAu86DSaP4iYDoamu0moyNrU9TYmPxnqUyvxgxbQQpnkzH89AX
8G+zLykh/4zB19Gc6BriWLr5c/wDW0R0JyOgJgOCcw0P+G2Bl4xTB9ChQCXCIKTsRS3ccNF7eSex
bsF+t/3tkk4QF9ezkJCE1koafHe5F1l3uyz2bUK6zWIuuB3MUuxilddbl6IJ2qurRz9hT1kH0afZ
3SlUYJVepGWJAVs6QIoCgv8v61JkzimTw3SBfQVMjFuVvHl+TCMTvukW1fHCWdK/1GzNdplJ9jKb
sP6JscP/p16ti68oVIs1LqGhzPSWWgKuEzrgcw9jWlUciJfzzHUwoZ8+vymt6XMztG6D0riYLlKN
q5SqPhsJGTFITJ+vEHySncbb73pEfTIleP5JYCxBB2I584rlw6+Qstd/ht4N21nS+7Mi4khgxRsf
58FxfXIVfiEA+EcEQ/Mp402xLn0Vjfd1sRupn3AQvKZB1W5nI7aR38b4ui76xPBb5lw4SqnDLxJf
aFKJL7ZaWr8dzrl5jJVoHMSdfvY9kEUbD+tIyPyI/JsEyD/19KykWLxCmsoZlppyxjWBV9Nt/Aws
Q8uNjTsf6SPATARoGMSdMuGFwTwlF08toMlI7ndaRztZlL5bPfRK6skXfr3qJU4eQwnK5tbF37Yt
1LkcC7YJsQzhuW79t9TVzRBkFh6G//yP6yuvd0vA6Wobm0zmkb/VY9EhyDkR2rgEXf7I+7Y/MPFg
zDVOdnFhoult7DEqQ4uEwNlRy1jnsLkEI2m7wS3RN9ONC3I5rSB56h0YG7QJOJxYgHm1EtgOgiCs
y/zsC7KDt3WxFL1pbWyGS4v2v3jBsPuU/cuIUklOl8oIkFj239iR2r1JtJl/P4sxpMT7ZAz8vUp+
ZqDSI0LI2KGpMe4IEIga5Q7zlAslmVBUiZlqmfKvo0w5JasMccWG2MmAA/RrtjiLk8vnQ31Kk+es
wuLrUhCouVKqJK4C3tmhntOX5YC9j8iY1gzLpc6KBVpV/OLROnlY04yeIkutr9aEoza6+ZHQ0hGh
yD37IIw/F5vIMpGpCC8A/1TL0v9d8CYA012MdxUy/Hy+rQ+59XGnLe2WaL17NrwUmkrWdueaT+v6
VaqQCktsUkLOBjBXk5XVyVOpUIqLs8hpxHhc3dm646pPl0YXK8CNo9RMZ29QZAHxsBqfoAAkU/J+
fsTBA6OY2JrQa3a2kSVX6QzMaBx4WWeIHpv/ZYgQs8UlgrAV/tFJRQ00NEjcvyTQw1PgzF+TdSrR
Mnfckza2DyY85J1wwUOPnmU96S62n5CAEySUmommBz0aBfDUs21j5m4s+4a33FZpp3qy6s9FqsgT
XoDmwgXLHZS9bAjfeL6uS9suy3Hq2zv3rYyZVs8jsPYuZZ2imTCdCdcvRzFoO52T98a3yUFap9zg
IVFTFojbWxQ0ceAEU+DPhnrhpr/gDuWTAmjpbGYgtWKAS9jLWeHa/mA/r1kOTphxzBlqshgq9FQb
iZpWdvFrl3YKkjbeYj+d4GDNzX6ZMTiKQOT7DCn4Xdqtyz4pKc/SYeCPid6igpNPZ8Exha5W9Wnl
Xj2E/sK25c+Mf32ltxjKlplM0feycJHCrHy68HCbLqNyLblOZZwIRxO/0Aue+90jA3aAzaIk5k8Y
8aUjIHIAoTKhpAnFjgIv1MIRJC1D/Izf13H9KvaslyluLGTbzL4NSmNOGqu7QCgM1xhabc//ptKy
qnpwt+3xSFt/xfFrnDaAmQPmgcdcYFzw4JaFbe6bB9lJ0sf+Ge+9+yoy5oFFUf/kkS1C0WR/5TW/
+LAWaGCWz82VjdzwKmpMGfMbzAB5o1tgeqsl9RAVI6OjPjA71QzsbUT5xdMwvB6lZemgV0XljSaq
cBU6VsmDqqHxEmQEJUi9mGlUg5vENzN7H7QUF8wEjTDqt1hYRwp+jLE+gCu0T8CfTrWa6S/qaK8O
MfT9xPo2oKImKyPQ44psXainbuTFtMTNqdivHp7eTuar3+5ijxPXYgqKHDuzv3c9PCjYg9q+Gmbj
ig8mOc5fqTrodx6H3kegFoNJHaFtJ9t1XvTkeZl9rVpVW+BD1WnSZE/N+vIYo64Fn4j4Bjk4eTCh
YWlAkTVmSXdW0D1qdSZq4WHzcAMR4fGIugcIu+FSdl8aRzP4/x7oE1uKaVtDAS3chhA9BONd09jL
NbV752KYX8ccLZgmDPvTZbD6DaZu+CdJU3HSdNfAsbsABuzhOcOEdG/5iDHHM/ZybXjJ+/du9qrX
IEkBfSY62YyuP3eZAT+evSDAPj9FzdKcT21lFVhkTaF35ZIbRgWAe6judCutbt1WlZz6OQ2Ty0tW
YLtaessaKElilr648EAaxKuostmg85UwOu9UaQFRGIPWrTsHbOPhaCiaevallq39HS+9txk5Ld7x
tfbHXmKPTYtCojNSSDWk34Gjvy+GyqHjg37SF0NzZY3dZ1ZxaS43jZANpudEEJzOZvMn3k/90Ii4
hk+36I+gtWtIiF23XSdN2P7Sz5lT4cTNJvUcfx9P7SFL7OK8LEGKI8bl5mSTZwX7rBBxq5nL050K
p97yrqt//PoLaZSnswIodJ7nU7f48ILsHFpbbRqE3lfuHLhScRnyZp97/eNz4wbAItvDRWE67cVY
lNDksMYqNOm62MPMgTueKgQtIY7Ug7l7pIcX8BsTxclgmdnrNSfshH8l6OYPBrlix85NPxo2Y602
X9gnQjgxthPK+3bV+eJa4LQR/sHotX/SFPf6WrXhzIkXylKfQgeqbuwaw9eI7chKsivUBG59Vaox
nPBAXDZoopxW5XGFVJhJoG3GaASSpHZHfDj2Ih2Ly3pwWY8wSJ/OqTXzl2L0mEQmFCkvlk/1c6Ix
IM51jpxMm6oN8AAq4XtklDntMQZNknaUxPFwxRsMpLv4pYSt8PRcNv7MWT12lIlzTpbFOTPI9ZQ1
DejYEpFphrVilc78zr3t4oNA2XJe9t/mxM5etG4MgRj4bzHjA7KPHqWwKj+9gpHWJfW+p3GKspfL
r3CA/SOU6xEFlIvx7panulaD/Nz+LnxSBatwH3PCp46hKzaxmwG+bZPdoC3pLgVM99G47nen6JZd
5hn8O2gN/6SJoVz5V6UmWS1Wsc5fMLMxPT5O7NddW2qPdbGbLtgErcj2pDe9cLRsLnEbmh/cRaz1
owkVA83ttr6qcwHzb3S2umbwNFm85UT0CfrboFcjw/SOTDQ8vsPgQKPtkLn0vmweuh48+6wm5Imw
/PncbJuKgGy8LHvX9s2d7hHBCpisPT/GMcKjU4/NebKZmGwaq/2uJI/7MhrGXfYyCJtx40An23pq
AEkOu+O+inl1xTOtiz8NtM1MCL7akPyir8zdfz7vE7c8/9+NC2s5Xs2mkMgM9SCf9GzHtIl/OKbB
keF/NQFmFn7fcTaC3VxxIE6ruHiQ0n8v6bEZiDVj7VthiKtYSqsG/hP8JRxa/DPbaWcXmOIXNT6Y
yPSi52mXvJqYQe6TATNztF2uYRfHfMAt/NZ15n0efAc3WNWch4EAXgFSPRiN7RoQm1tSYqgjiEYe
RGiMmPVlXTQg7KFXt8l2Lb9YutKAtcwN1biPVUTFoyrpQB2izYwnGQA6Hpod2xbEqFkLqxp0gVXr
3zolJy5gg84e7MnDtOD6L1rvqdun3tX0M1RnkpZTqiH/c4s0R/G3yamXiZrrXgX52zNvVb9danrQ
bL/YVbosT+sHwjDe/u93xfmfvV68K3i7PIvTvW04tsf78z+Z5osvbc0EEr2zGszqhSd3OP57tHaW
SozOPo5QRAEy/Ps9AzIoH50xOq9/JOiS4aH+VlEAqivzON32nea8F30Hz1ROxV6qL3tuM8dMasbn
/2p5o3+NyyLe6CriZc+afoNt/5pa6K/h6iyOowynDX4l6Ojqm2uRyfpNLPP/+SbRtI3pgGa0opYP
HGdtTNlN97Lq8n++t95ce1VmtH7PamVL8hzpfv3Df/7c+r31D6/fS3S3+f9UwJp8IP9X8YgTOIFh
GUwnA0P3zbUx8/+pk7HNdGB/aMUHDWDvIXdAGq2LL9hUJ44W79YHeTZNGGYAZiU+mWCLqM4az9Kj
r2k3jq/qG4kVw1fwTbo+IrMFf5ViuEu7PMQttDwNLEMwhYFYDjomba8QN3cmUFyVyc9FfQJaXAqn
0Z/+ncywT/29LGwa/vDDRuYUm9ZlQNhxrJxaAEuus5Snyi5+MoueX02dflqftOGV9zuBZiBfgzjq
gVTa2mtCOgSa5HpmjjWA/8Ksz+seoVLCppWWwFsSHXJRm2OohiVlIt9Pm6ZZ7SrWt7q0OYZ1A/DP
gXZREDcw0mBcBKE+M1Aao366UxjICAZYzYzAhVHGp9Nh/prGSfFoBw9iKLjNHbsEOqTrWoDcQujM
gWuvrD89roifk5Xa6OrTypa2OqWuuV23YsBtvJ0/ppKf1FzOhlpiUvDQ0RzuENSHVEd/rIdDG8CD
cMvFPWcurJQ4d4eQWGoD020nF90jfkv6ztBc+2H4Rn6XbGampJMPhg4pnu3CPPIflY+FuOHJ141/
FhKaBzJvGpbldH6YPFvX/EMKQQZqlT4dSsF8inHieGgIZCG0phT/lnjNGocPR1DCuRUKJOZVqbaH
Z5VvLEUkHpYCWt6gByfwxwesePGl75OQesbubim3eZobBx+Ey2ES0bRfKtnejKDdmYYx34UnykOV
/Kg0Srqd2uke4EeyTcQo4dElN1p2tlbWDb+hGP60qibdpNBLT5aTDg/QREi++D0724BEaxniGbkR
eSXr60yP8cFXc0MgWowgG0MEW5mbf9d13UN1QSlvBGTbJqemYmiRHi271s910zuvcb2sOnEEVVG7
JbxfeMJF/QBN9nCgQp9cq9Oug6rLzoKx4IDPdjeZMLJn5Ujlx0jJmxgxhc99xxQWgz06SMQRZdSr
5TAaLXCynBl8F6fIW85w6uN+fBsS5UiIvA/0/73wqvjKIGYB8M4HIOAAsVY0aIE9h+yRjFBXTPK2
i4bD0NS/lpIZov/fmJ78n89HN0hDcNLJTHFENbUY2VIkKeQQn+DEBQ18Os5Td24Vr2pdVtsEKfTv
wWK7e3cqsquwIFS3pruJVATOehi8N8+R2zrFRh+tiP5BLn26rbugNzRMI1x+DcmUvrsBaVut8s2t
09Mi5/NP33DfLyFkF99z5W8pMQQdFiMQPxntjNsVptS7FHikZCx3mBJrOkigQWNvzjbob/bd5eC+
p0NKw6uHVNxZ4ro+OdfFc+V0qtEzQGFF5z+LAC+S1PV8XCdfhZfLg4Ep2FS+AypKiIxlDJw197si
2Q0c2/vCFA+AC1MYp+18MBiYbiMs91sc+cleqiFvNMBZ9hIVcHU6imbMMoVDb5N0OSfjrzGvzVdb
vtcSwzFgMfNmJMabTWnPBs+S4OpBWQQFWYTBSPtJb+t3r47kqzSg12DFu/EUY6nJp42l1VPUkNkU
YGj/9C39Pn8WkRhfat2a9640CMb9Z8H2bYH/8yviTFFDTbXvf890gt3HwNaC0DcBfpCvoqIlb0fr
qKOyLoicmNAnv8C5DL/1I0u6YW/iJjuvy+LwMBgzzgFTQ844VR6b1PcSTpg6om5H2LjltsIZFraZ
+lIulF/ZxC1DUvlVTcxoIoFazxjqUv8xC+tIVkJc664ONh1n7OPgRv7rAvB+Vq27VZlduCsxb1ae
D0Rn66K4fhU021MH/4NDiCXPg3olfIxD5NePOmYJbsEwscmr35Ms+VrawXCQCmhkq6z+gArJecz8
Pg7Bh12CWmoSxrM4EctrxtjxAKZDfx/S5sXK5p0zaz8gB4tdNL/HQTwcYiqsENDTi+PM1snk/k0j
q3PWFMKd0vCR6/wSGNQMZEljM41YotAgrQYuaOpTHnRFvaEpImUeuqT7VhXMGJ5B/wNeEpd4XgFu
uWnnq8c9AkZod/sDCSt0G0+KUR2W5NBE43ub2qRUOh7rUtfak9+axpWOEIyEOXmeajS+UeD8c0bJ
whpP35BWWRn2dCZBWuHf/Lyct1E/Qlto7f5S1/D46KaMdpWmysnhZi6Lah3mxksRWAuqtPIefZv1
T3cYUMLdY5FSu5rAIN6nqDVPiMh443FchaAMR2Q5aqE1kTovg02G1LWNiy1A0/cGMd+4+o4pbM63
1Ip8rEpxa4/ZfhWOnUF8bRJ8MEtetdeeX1bIsPFfCcbsU27CCIdN/aDh1/ge18ZfooKGz0D+2pcM
2IJ8OZD2DSH2J6f15Dg1PRzsmA+sHgfPaGEOCEEKqhtVuFhmS2I4IzcR6qa26/1mXWTef0RW0ERh
Xb+veTrNc719XRs/cWJ5J7fsDkR+54eoSuuaFjb7UyOHDTcSLfBTEvpzNEH8G+m+EMDXtkSKp9Bj
3L5FEHPP7KnS0NHc4jB25gySwykuNgT3gE6/x5ja4NpRzvaxoh2NhhoJ6wQN+g7MWGZa2Se9sFEV
UnFWnBxlVFzQ9LejekSvfGXmXRMyqP81rbBur/mpwjOHDQEqmz1W7x8WbidbGYsWmnJdnCLEGyfu
yuc8Ez7TTSBl41L8ED15vJU9FTAppr2TzdWcOE9/9H51PRKUMOe/At26ZwSTwdbIM30cfBBk/oSr
HR0rSSenWSx7RjTNsWYCvs0gZ7/UJa27eV89ymmZTotpxpdJLQnnTlNfquuaNdaF/0pXunEwKEQ8
kXcL/3AzOyl+QoQmnusRH2hzsNqTatsbKM9g7x9tPI3OalM1AtYQC/b16P/luvl0jdRcRZgVarsR
esRJg964McNq7wuu+bAu8MuvZuYSEN2Reb4Ctx/sABBIM+QZcEM8ykPFvvKzanaCm7EeCf0C4lWe
1ZtV07D09FfLFHQf96jmgyAt2DoZLX+O8yJpmgwdINN73K3JVtOI5flLHV99fT6U4Pi/apaHhzqt
8y9dUv2CUUkpECUfbeVFhGW6akf+jJm/Msc0LolJ7FJfS+ajG3+Iz5ozjycTiZ8AAYl3tu1e6E6W
/jJHhhYyRj6kXaIoXfRZbXyCCaXXly9aASSojCecRFRHr5wqTAiwEU2TEnEzxVo+6ndb/07wACHA
rB0ccvcMpIIy71IcrKIOE6TXBXlFkxY4dsTSbRMZaHiMwY85c4y9A/eTkr1UMpZC/+gcqoVgPCgo
Alpy0cQ/NWw725adOTskvDO5C0HcFjoRGWo/isx3PlIjek3K6NQpyTWtlqVFabVuQRXnxyCuvuGp
tSg1xwnaWMsbRBC491niUCYP1Uswl+4UvKdyrf0ccFhZMX167esK07NAPihzyC5cNza4ZPLyzr5R
c3tEOyDulfa3Bd8Gs+N81N3cuZZu+3RKxzzqap444q0+e4TubNOQ02bSvll8YvdB6/xYGw31Hidh
CvNSU30iueoQwNEac+roso1uyAKiVfuyMF269lmZ4fejyWwSk3OQs34InMm/ZbUFApa5ww6/9tpa
18ExoawXFBrlRmFBvcwgq3/An+WwYV8ST6bfOjGcEczSnZbb8jh02rStygXWyOTqPNKqFMC7Gdbe
YHBkxk/odMMuagzjUA7lhTuYd7Nr8RuBgSMLhoNt2ZL8KKX9T1ZZ9lXInGO6Kd/IKTOIYtq8E2Nj
ffHxY82cDq92Gei7zBp+ppMWbw2wazyt4GSaNVNDcmL7rtbrW+zwwDQ1cCtpHFBUPRRsbmKM7hNw
0gAYEwa4dEupfXyp5jELrWKorhbceMyQABLWhQBeOCSGzYcAgbPIKQ+aqbKBzUPMRw7dhiDeAvqm
flguJqPIoYwQTe3Qo1e8woLfS6sd9gLTyk7zO7EbGv5DwWLM2xJOD9p0Ka+N4t9mFk5tPYpP1Cel
oCy+kNgF1cXEmP8YLPIFFpeRyeXY6pV+Zii6nOnLKuTfFlbC4+iCIhP1lL1h5ZK/0e6yTUMv0ZH4
Bn1FKpbvBNMXic31rRzx8ZNbKyvnW2K/kwt8guAIV38DNX9EdqwM3wUqnKyavx0cELiR0+WmMQoN
bemDGo/kcjG9AZ93bL2noFZudA/NwHJyeexLd0AEjoodA0xMJgQUSle+US3dAYFKdCDPw48WpMvW
b4E1jGlSvGWCZJQ+V3K7RVXLboNa8o6yvCzrOtzwerzh4aUdi0CCIZqE8yNbbH4uhvRX2ZnDYR0r
exLktquBA7VVdKJXjR0Jtdf7yF9wcur1sssX27lLhcT3JpdaDbqu9pwfwrZxO8qhueOqy2TVpWha
y8iD+w/L+y6kmXA9wQ91VJCIAAaBiZg0Ya+WmMzZwdKdH0jazOcnoreLzLttPKc55dsUEOIgMREM
8jjnKcXwPkfqDn289FA7S0SXzKnOekdblVMK8WZ76U+T7rtjKaV1dQb5JddoD+Jn7PlLQYAK7f4Y
68B8SeNq3xa4eXWQsy8RyQM6a5+OE2T70UKs1R3KJLhD1+/WEvth2pivmsJWZT0NaF1v3wihGJc+
yTzV23YYEigepZJu2Lt/8AsO9p0SZhEWsnDpl2n7GYn1VC42wUk3FaIPB/7ClTlHe6VsyibhF9aG
4PZoHunBBunpl91VYihUadB1oXpk3oskxkqkHIXrElvUa8XWlktYkz0K0mKOz7gnYLzuPXhaxUh/
uLwWUcJRZmkY/fP0pJvCD85Q3jFop3VzEz4GDumlwY6xEr05aW5Gp1I1BKhzBll4tsWu3f49ub0i
HmoGFboAEM66Opqsr/6LszNLclvZsuxU0u4/XqFxAI60fPlBsGcEo1co9ANTi77vMZWaUA2rlkOq
K11l1n1lZSaDEWQEFQQBuPs5e6+defd8wOpeK3KMzlgJQi0d/YKJAQ1bzHc5E/oNvhRr35v06AmK
oxwpYzRuRfagQ8k/sriDPdCQ6QZ24EutiqzrTENT/N16WS5CRPW5z/WLDWXgLus9wPye+by4mLJU
O3htDBuC1K+ksuAwKNX4EOMx1yz5rEvEpDVSmu3gkPnjpol+ApCN0hRv8uIoQ7WbvqVu9SEqp/Sm
tJr4Vcj4/BUBdnetZM1ioQF3LQUTLUuL90seQF2w29d1TCmIh78ws5KPgsbgItsLNMv0LAyjekTS
5GLCJNCxuAxN2t1K9x32EvsUNUuTczlO9yRMk9OQ4XJigAvOhjkU/mhg8vrJPTXLtEPf59xHwmZx
aC/jdzFDmqAp01Q22DrphCZJW21dzosk2PSqmR0kYjpBdbxbF2hdWb2lSwQsspn6A6FJtx0Ti1zp
sHS1+pSk/85gJ1eYnN3DkpxbvAKpMQxMWMOXlcXcpIgBB7jPxHOR8jK2rBAoSxW7hqTevdGn8r4s
SXB0yPHcIlHItiibKJV5GPtjBoRARU3ahtMDdGaJcYA+2e4WVU+EXubx8drp5MkXoi/px2SU99fJ
AHhG1CRNddsj8ME9IEvIzI2+Nb0QVS4yfoxrbWHHuwopMKmAnP6x5SjpB5i7wRLNbaBRTuuqkYPd
TfcSZOMu4g/j2/oQj9On2uhmFoXY43HTfOxaEnY4hRNS9fjd1jH16yQx+IUy1XZR1+Ktg4RcadN7
J85PVTS5p/gbRZvgYsPrhI4JJxOK1ufEI0RHSgpb/ajzgYCVILFYbl1v+Fxb/SlSqpfCcDZY+6tz
klrZPhTfoB40N1NZFNquzrXoodPTT83ITXRkRNosrhFebYw9NfCoVDrxRSwJ9zZrAP0/3xUWfWC8
PgbAnmLmWmtAb+h29NAWyoNHI3ifZunJCTRyQ0DG1hWZvV0+lNvO4bDV5DI2xdIcWPkP20VLzv1s
E0AZT5/4U8w9a9OdJyYyUMaovdWbUhLYnB9IEC3BdXWYnPWOXIq4E5vo5KjrVeheeyDHginWWoyl
OnhOgX0hPWrJfrwkNVWKOJ3hTusAM5L2ToJDY3bUZzcTc54bvaEsEQd5zFKY3x0jyIGjoKvIanu4
FKVgSXdcbRyC5fCJyfPi1zYEO6wVw05+1yLSprqFrfxit+F8a5nj+8CLqNLUi7mTKt227Psnzeyy
o7n08akOg8u6CCKV+YtXjtrJaHR9S8+D1HKCu7M51d4iJGAg5TlSAmWkztstEYKyuKVe1na4swpZ
LUhTW3kgmeu+JqvxUKfoRWGTvbQmtRHcnN9mqbWvdtm/UlGlGGLby35RpcXAWu5KRCMnM2UuYCl4
L0ar5eyVBn7liN49LVHvEKMduK6bgm9wge5BakTuR0lt3U2tboLLAUmV6XSUR2P+CuMmOWtZbV1Z
l/s4g8pbMDbGrpy41HLEA5uwGgdK30wp9Frfz4pcO2p4Yjy6wn4TKW25A4fRVvKk1AxvpaZPRwDd
5U0WCWs3zgJ9qkJBNagADlL33qVWN95qS3GMTWZWBMAQRt8MOXwFI33Mc8FCMYyIrNHxOGc4aPZU
Wh1W0o9uC6xMs2YyIKbGfjqS8PcYBpglOfzEMeVUuGfwyXheiL90cLuHcYJWiEeFeZncfryuucN0
uk94/w3EcoN+YKFA78Hki06H/BnLH518bJJJUji+G1XKkYwCojaqE9HGz1Dewl2zp5wWId1Tqr3i
Gng5+rMir+4zp7yV5NEoSRHxo6YL30k3rG2QmqzwymR8CGX+IjHE74uFL3ZS0s6m6z+uyjN0UIdA
pzGjQneAppMkpMErpuTRnU2Uk76XQEVQwv6dNL1nfYjEIYZSgUkE0T6yWxxJAea5Etw5QeIIN88r
RLhbS6TEYx30mRWIjZ5nBrOKBK30XU8I4Yeai1rUATCBGpkRa0Q9s25QxDTHFOTJz3LM+kh3GiKY
AjTujUts4kgT65g1C0mHyWPm6fb7mTMnYXm5HcYfejSA2sRc5zTykJQC75SSxgNhPzphGWdP2Kce
l4U/lkxjvQ4m17qpE+JIqwHx8aprML2MvJnQpWeqJ8zRGy3FB9SM+2w6r5UMezGmI0b1boM/egLn
M7DIdQpcBnRpVq4oYmgiINrkMBe0oLix3k5x3t5RlbQPQhj3OAHhA0t5razJu7oy1vhG33QJ3tim
hIQcX4hbWzM/aSlGlSLPA3BTmngiXswvADxvkV3gNagVoFItbFO1xB2m4Nka9Nn2RSar/ayP4dUj
ZmBfFBCm+/AJsTETK1t7SG2kNXm4vFMkwYMVpnwQJRRMkhcsB9AqPC29aZn/7705KG5kMAJjEMND
moCpHHIujcUjPJ5vsd5nefmhUv4WkJrBeX00DRd9lSeoFgn0r4l7O7Yh2JOnlhnJHeGpGZjMpb6Q
YDM8UZTnKBe06ZACjeS8klg9BTFa8x5vX5vBArA6c7wZufbOVeLubASwg/D0Q++aQUPuZeDSmdPf
N3OUX7o/NwseT67hrMKFleKN+m4ZtQokENqseRTsrHekTFn3hK86j02SbVq0jYtVNlfZBvV1fdQZ
9qYvcUd78BdrRFgi2iCGsPeBIyrIHVPq7hqPArgAa8VKPmgPRM0EXFQ0UP60NC7Yx4lwze89MMBH
kwCzyRTQWaCn96fSIntSGg5CopnaXByN6WGKx+cR+9953bQjiR+pmN4VgEr2oXIXrJvIoW5bZxn6
FPWcp8D3CVPTKEmoa6sbx3r3MJT617PzqyyoKaOpsNE/iTDZiwDiPi51FgJM8PxVGr2KpGf4TKxo
MeXiF7dRfAwS9Y940qAKcoT1nhJin6fblOU48TZBEh9Xn2atCvdI0sj5tdJyC7P3hyG36zJ5YIp6
ZcIp+N+jOr+Nsu5jk40tpqPaBrFbeNfZQw/X2+O50y2bExorEWqVyOdEGP0VMxmK0tg7I5yQdbfn
DGzaZTgXlSSAdV36DD4ue/ucGjdiSPNzXAWWQB9Dr7WLUXaYatr3c2NMKUyiOQMfQ49qUsd8WN2R
Bm7D0TbdgybcuedLp/IuPGaRdnYcvS56FFhCaOItkuVd91GQsXCYWhI/AQ66W9orEPiUMZ4SVX5t
+je+6p1B9PNdUnT1I83zb0WbikPDOHKmYbArww4b0sSnzUiw2SZeVoB36SRhKSxytjg15rPXgsrr
6xGif6zRRFhDehojxlme4dtKo2k7UdHcMXoNZyNqs8NqI4lwtDPZTk8TMyKqDHSMy1gn4mHwztPa
OMsSjUvQaIlwkvFNqTZOX+0cSI4nWwl3Q4Vu6g1ibpne49eh1qwnAl2XBZEoUhbKIESXVxJ/WKFt
aaH931Kl9vWkHy/fHWK5ZVABTxlXVYwHi3z+77Y/TTqK4b6QHpZC0ZAINy337hhbl9jU71oZyy34
UmLkdCDKjdJoLTAxtohlpb+yklZECDnbdFIyNEmRmduSwB23ugCg1E6TOQ75UbVx1hVpr24PLG4Z
tyPehnrfeF43Se6MZ2cZH2swT780wZg4ej6WMFQ8an6hKcVfYlGZM8ro/Zg3HdkWpu2jAlmw8mri
Onj5tA+Qe+8qG5AZrEO6KZx5+7DCjNQqXDZSC5rIapOZ7rAV2EK47KuDq+aESwFh3rGo1SHCGt9h
ug32EDTPjpGF91Jt4NQB3wgX/VgslPAy/K9bUnTkXZI6rU9vG3fmZLl3PTRfy6VcAD492sUdyofV
7ixBzNL1XO3PoTseUmd+dMxC3CT5Yu/5i6KNO2HezDXzMWRFdvHSkY07ufSEX9eoj9WJagOkJumz
9nY2QtYja4dN5IbJDeFT1iGLrKcZvvywmdUXPKpNMCGugcWQ70hmoGJMx2x15RiqytKM5ki7CNw7
IoFzuiTaKcjAHCsm7kDj4a6tA4+OulvsC4trke5H8YjYLzoW+Vj4QeS8DmbzAM2+IaPgxqRfdlmd
5SS4w8/oSbWUZfA+1qSxX2qEkG6IKx2rYiABfILKs1Uvdd0Ygr+1KCXtlQX9qKnskitAJbaQkHwf
UhqTDJGqxvXHHVR2uzmsCQ8eYrxu4xIYh8AY71fe2s8YaSHnL5nqrlAw6wG+gdW2Qy6DdYNghvvX
NOLM7RkpdrQWcM5kRKGnLppzPBUkIWuWhXHB8i4j3cyLRcoUPezdmrr8U+wYyoQSW7DEfrAK75lj
OdugpI4bcYEwgDsLmAORvQciREfGRjLEGkjpLDvo2QGyqjRoPgSMDftK+c8ACY0UZcrj1FpEvnHX
oDomcTwSFKL1mbMzTWSUbl11tyG2G9I5SMh1BkE0heRWA5mGKqAriWakqvxCYqS7zyuoG77oEeJ3
8IoKkhWz6HOGjAX0RuxcxzI2v8vZohpNW9piWq5HKzwayuigaYfYih8zdxnuRmFTkBrNF5Ml5c3g
cGKUgRnecdq+dEH9vgmF8ejYZgExR3dAD+OV79BG+DKMrYO9FF/mmbN1IGkXJXaNlniulZerCQ+G
xr1hNU5nvU4Kn85Vuk5E4iicbsJIYpweTbFdvB5rN63p3VLhRlrAlSHRdSsM4sMECUkvKA+JslmO
gRvvK4G4f9046h5lN8U7o0fhkLeR+pA5P7bE7Y4unHfTArA5BXF0Wvf4kh4SAW7MCmAjxqYiyVEp
6RYsD13GRZ9pfXVvaH1wJ4l8QqWIpJpyeUX0os8EaqKsiyXFTKgLqOItONT8SJLmw0qa6cyZTG29
3LmgK651j1A2rBLg4lDGmwHAPTTFCBgLnYtFzScEqomLW1uXkPr/cUXgWKqiOxnT5e9VhcL+Lxo3
y3SEZUGK0OFpGs5fVYVIwPhzmzo7VJgBR3oBR5cIIr8na6Gfq/Y+E/qXImyemWcPm2rNBl8AJW0j
mZFYXdcX1E/zuS1h1/cDFeV6AHiW6SkXNm6KKBX+OFFvZwUT7FlhckgFy7Igwq7Cqe4Y08kamXe5
XKIbBw0zZnRQ5AiStpqEwUztBn96OGTnNDmWyi6Sejp918gh2Zt83fPksgZQPhswFu3Oo+cDqpHb
8r84TN5vh8mBeEAF2/YAmEnD+118mXQ6qGqbpZlOAtEGFuh2UDK9dZPbw49H6y7TzJlcvjO3VbII
Vbdi3Til2XFLGh6STtWr26i6swchjhR2uLvrMV4negIMEJXq9hUZPG5RcToiOqFvTz5DgqimzqGc
t2B+wgLhWK6NDWQpBmsamf3trCNS80jk2K0rxFYZQG4SQ0veOuZMg3Zu2+RCr8p+hvOM+5YyN6ev
RwGPCUq3lr41N/D//siZ+u8qSke3DN1WB890uJv/riYWrC9NO8mHg0CPisRwvjpqU7FYvC4Otwxs
Bfp+faF03TevZbroaG57XjedkXbfH6274s8XMrlQ36BGvTWwen/PFUdViqWCdJb1KfFn3vjP3fUR
YjN7O5V566+762ZRb9ImR53W+NkmL8Xx43CKL+smE/RPgLwypCpP/KQAzT83P58z7loT++j6kpFk
GAMMpCeW3j5yVWh3kCzcraGoL+tuDIPSRQydnXMLROP63LrxulyeJqP6AH1n4yTUy7NW46ynS2fc
9C1qGOpWOB9IK6h3mheHtBVughYogt1gHrJwPtZIkm/Xp9ac4XXTNJDA3dR4/e35CFr37foTpkHI
ISRP9Bx/Pre+sP7GkjTMI6kg71YkcYRy/Cy8DBFej7Z+UhLs9bn11Z+72LGwba/73x/+9vq6u27y
BdLx+uj7+9Rjecr0zGcdmNxKMkBVdaNZtjp+AJ8GI40ytZlNClDb9WFoKnVQRu98UL/z82dMxSf/
uYsr8zTYlFXDRqXVKD5CT4vrBrAXPd1ABxCqdt3QKVqmvhnqwwArbVYu0w21mOnGQAbvw7MjZUU9
9/OFn7uJeiGyzQFmpJmdE01GVzNrrmZZMOg20V2BKIixPWNya3SsS20xqC6BXn/PJg3VdE+LlyPx
mfFpUWzu75ml6tG6y+KhAFwoSd1zvnCTr+9nCmboGFk9Fh7UAMTDLWrTOQF/ojZzl7EUCbpoD6jy
AlJeHEMAGJe1yWV7TNoVoVBE2+DoXGvUhLsgTKxtRv7hfa5yGkiJhDCjZNzrc9TChru/v184vw9I
juGRyW67tuEyhbdd868DkgG/ybBzFm9G1tzngJu+aXcLYMEnJrjhd40A1uaAFT8XvVIMrBvYnIAj
c+zmZB+ZwZZQuR+vVEONIYqMxGRPL5yaVuoURxa0KBNm3bgf28q4B8m/3Onm07pj4s+/HctoZ6ji
9rppVQcrVKXq/+vuiHN4E1tc4HX6PEkn+xpZiAJx5isBHl3WqPOcKwFdPzZVhNK3gwW4PgXz/Mfz
FrI2qr70dPLKuXMUsW+1llEeMjF/UHQLWVPYlwwqS17aaD4WtS726oyHzF2mfzHyWf/N9yEEAiXp
CksyRfjt+5hFl9Cdse1DzGTzmktpPoQjxsEUjkqG5uZhfSoCDnQp7Ob151NJGRjHeEI5mapfanUX
8AQzf0Z32pSDUiisXcuAM+40Le3ZLPJ0IquaF+pcTP02gXu9aQXTxV9eYoRu90QxTAc7H5NdDa6J
3j1wyk2ksuC8xtv9/RkplLHiVzsMZ6QDusU0LM+xPGn8dgS8lIFLl404FMA6m+yLPsCRWje1yFIV
mTj/2F+fdNOIsAi0WRvJ6mJPDyBCFKdnL4gc3QO6dPhx625caidw6MSCMZ/WA5rtKpmwDGNamfm6
lesTzjRi1g73akWIqLohuXB94ZefWZ/85fUg9wLgd4XcdVYRH2oUaweRd+NblqcYXyLrJROmfXHv
/8WhUofit0MFr8wQBvo93RSrs+gXx0Rgz6nhDY59YIRMTqz8sidQEiRE69mXMGqMEoQ2B6a3sbAm
RYNEoqA9CV+FOT8AAIY4V2PC68J5xU/zkXkgk7qCFq2XWRh/nYoY5SncThPhCFwb9lWqjTUnNpOK
5GpOrDfbCSF/Z5dKBKVeNR6iWC6//KR6B49EbZsp+12RJS9RlDinKB8zApR5at0YyBY2f390pJpL
/3p0XNPQqTeYrqeTKku86l9vbVWHTnkIA3TgXZHsfg7M62A7s+9HGgV3vrdwIa+c8Xz9mSiKcroN
w5ue2MjOXQy/4fyB8DjULskyPBNKC1k2TtqbdddGGLYVUZUf1t3KaCQwDFS8665RzctVvREmxeF5
faoLP65vhl/kv3+zLBl/fTMQcj/ejFiw5UpX9WF9n4mMYNWuDbqTSQ83lnH7HAPLP4weq4mpHtpn
Xe8RB9bGa1o7I2KJ+VraTvO0/mjfynSTNjWp3OpHwwQj8WyGSGLVG+VYthD1Kb20elUMQMbr0Tx8
f6PC9I6O6RX368/KCnVulE3Gad1dppnceL0PtuuuoQ0gHPA/fX8nS3PNJzrg62s6PefD33/r3u+3
D+4crmtYQnctrHS69du3rv47d5rCmjimAi6yRHCybhIlnm61+K1jaUCNCs0xYs0UcS/p8I8VMthr
2WKb4GSCr+R05csQBSytm+S9JFzsjPnV8QttOXpwgR0TsDviZfLGVxHD+mhwWrq6JFSYCWq8NMie
0EsMd+sG5s94RztT+IWRQcBXLzDtHO4atena6nPs1tsYV+qpVvFXDafVdazF2aP8B4KapyqzjJl8
i+TgqueISSpuY82DaOKON6lOR1kogejP3RrZ4LZPqsqvlf33u19PwxK87hrqkd6+dUt94IglrEHr
6t082MijjbbadtXyRGBLeTOUtbiiO2I10QXNKwvCBvEUNcFsIvKrFsMrouKDQrG/UeyR+5720KFt
SDMbCmSLrko79tRGFhFFKlkDOY5HchJjNDyb2CR1fvGKjoIBWJ0z6T4/NkWMwH09Of7H5+nfw6/l
/feLv/3P/2D/c1nNoPqREvx19z9v488Nqvxv3X+oX/vzx/6/fuq5zPn3+xv95X3573/8eduP3ce/
7OwKuvjzQ/+1mR+/tn3WrX8DH0T95P/ri//2dX2X57n6+s8/Ppd90al3C+Oy+OPHS8pkaprWL5eR
ev8fL14/5vzeLhu+/q//GX/8L7/y9WPb/fMPQ/+HoO/jqJkicDpXcE2NX9Ur9j+YMgrb80zH0W2T
IeiPf2PV10X//EO4/5CsQ9UIzi+ZwmTwakukwbxk/4M1KBA/iSeciCHH+uP/fPS/fIc/v9N/AyN8
X8ZF1/JZ0HT95U5PSh7SRl3nz6CyJXk/9fov46AVt2GNDc2EZZSy6CfUUXagm+2FR/CKr4v2qevI
z+lkQEqvHJjLicjBh63k66TaiucQy9S1DjCPUfU0fNJGkQ07461rPiYUpIhwoz3JHHpXi4hQMV1+
kcn0bmHysRHx0zw4AVWFz8RE6LtisEhX6sz37bDQdar6w5gATdOmudm0lUsktM5oqKOx2fSSu4jZ
ON5BSNuC5dYfaTQst3247Mm0V6104R6MhgCwJifyDNIjBHrN3sUTvHRSR2p/wHlUFdp9FQf2cTEU
/qgmKR3hyKXFltZnMdluRroftFTbEgfW+yUsou2IiXgDnuqlgLaBNz2RLHfxCam6kEatbxtFYbO5
mPRmfcQRhMeF+SfT8e7GMJgOIalFdGfE4xSYX6sa8WXU9/ZuFs9Ewpm+RRwTEgfURajeUEMlXwcx
fCZqGjODeKMfazidAUqbEHizo0flOPHTaEiNxvXIwj9ccByM+JbNPKRkkn7q68o4ymF8Pzka4g+o
v3irNFIbGu6hCX9bZnq+3WT7um/fTUn9hk5UBZowm63nkLg0GPSjE/ldFZ/1CH0OMexXtJPNTheU
2wkqPU122u6JGkBEALnZ/Ribg3WZl/gprFneTKl3y3iDHDIGMg9FdDsaIK8dDSBHhE4S6fX40jcQ
KkRFZ1UfNZS6FtS7MW0fubB8WnGbEU7mXWqiX3ZKNJzoQGYP8fscfRJNPu9SQzzWlLyo6waXPDH3
Xm7tgN3tcwMfRhYWFuodms3Cil6oZ8fHjJzKxYiNa9d1z00bE73rCxLownkXvq9tm2av1Z6GmFsy
0a0D3uTyCejiB/SRy9aLBgCmZoqUpSw34YxQOcj19l6DTNBBldJNkmi1kh7/MDH3r93Q3LT4mqoJ
KG0WzMoVeWSeG1OkxFSGk4Fgg4YUS2ukYj6Mr1VPX0oP7GjXkdvi23KuafmZT4ZVFde60q9t5Ozx
hdm70oETHI6CTM4U1DzVhI2ejvHWLAgVrJvhNZ6tzI9dVbwR4bW137tieqLnZsHk817SPJseyN37
nIP76JTwHgWMH1lAy+vOtClwQvcKl4KJeC+AckGs0bXoQ609mIs977pWf2dC3byJ9fFJm8k2qeAQ
REuHoa+heg9r5mh3Qw6MYKp8572eFS2p8l7qQ+ZctnavEW09dPI4sqgaY0K5jQsDIKqLYYr2HbmZ
t6YrjtQI9q5riZ107ZKUlPAQFBXk8gJ0QkS5PrBBMkbNo8aZg/QY4tDkGb5jB5av41opABgfynh5
o3KfHLSqfhsW5yLSdjiKrnqgD/V1yomqCuvJuqnsBYJ/R7gqeBmJrpCvEl8WDb3injOt4zOHl6Ut
yttMUluHmV8t07Y3HaxXNu03pzdp+RwsS4b7piBV2bC+VJWZ8nVGJfZHh/RqDVM7TCQEBKFJC5ZA
JLDuQK3rUUt3UrVC3eATGvWtN4gOPaLzkuAtzm2WG52xXO0AK43oylOrE3Yd5eQ1Y5ukSljr08cK
DpNJPobvgm4j16Hn6+viY0dOFS2qXdPgc5QVuL0ltqo9xtnXPKk+RfzKCc0CEuc7+jo1l71Hjqqd
3y167G0jo/tQhk655dZj+fTHffIluMHKwMYaDn66ebRbpoVFavk19XCI2VQne/NdjVNgysYzXXdn
m7Ce3MFna/GWznLTm/pmchJ7Z+Qk8lrq3jDytRmdmRzd3vri0uPh/ldvc7nsXIK9z5xhqHQpI5Wl
vZ1Fpm/dqXwVffAQpi66ALe9JRmVuVoIh4UP03hec4ilcQ90m5izch43LbmyLKhUypR73zRGhJb3
KwBD8l8Mmymtu3z0dAUeoPVIn2PYaSFZPs0wvRakCs34g2rYQ9s5hrCE1+NucACWMGXykYBnm6Xr
z84Yxxz8ON67WRoglo3hoHTDwWZ4DIBd0rBmmhyQht4KUnqbAPUQEcwWT5fUc0k9rbe4j5RxLAmA
IzNFJQlsVkkz5JRom1IfTJDeotlFAbWtIkbKA7V26zkEf9mNWqeG8FDyxj7o7dz7uUtCCi1nNBGT
RpPW8d6c+vOsEbUXDre5V2iPQTF+aDTXponfY7BurO4pRQEMIUbe2GBLPF4jNaE9CxR+qAkPmEhp
iQZht51YsvlJ272X9oS70223+CIWtLMahtbxi7reTQaXI+AQupBBdEgJaddiPAKTIZ5zkCr7OYxh
6NJnELMnqJa00SYEpRRjFNrMLbWSoLTeEWHEJTS3eKoMKikOrMRta8kTHqRutm6HHF8A+nbOqlzM
0ACRj7QGV3M5676Zyq2ZVERPOvHw3moWxBAoSdxXs1mIxaTHgVy/8evGkoRrhBt7Uh+s1WlMwnQ7
aQvc8KywPy5IvwqBhzsa9a9plvtu6mzpGo/bEkdOEWCYtKkeoVaFKLTQ3KE19y6CA3CeTRXTYjZf
7dolRwkkRhDb35Kme6AhdRzYJy+92KoXSrsDD0kend9NFjBs20lQqHVAYUIslvzopyQRxwYw3NFs
WGwR73LRM4v5iFWHW3hCD5NB29dybSQHXXcgh7d/pjC2QE/U6r07Z75wOV/76dxVeXBrMiOThsh3
Kf2yQ+/lR1Mbhz33Gnpchk1whzYcxnh5msPpjcDxCQghshIWH4zEN/zPiZ/RsN+KQNkIRt040FU4
18DWN4n7ceTes7WYHYwaxWPtnKN7wZGsv7SDiwhhjM9Ra/Y7YuYyxj3H8p1kjA45NpfFvtW1RA3s
4ANtAxdMZd6S43bv4UHcGDS9W0nYR4tKLcE/zS0K+Sc0rGO/sPJx1ACZEzEfc2fCln+pvfijoS00
rbAGg/042rn+CUUZAOqFcThrMCJF7kdbkYJHlBNq/L/GSFLOppxvHBPFoZyrox5hqbSoMNho1wfX
2ptm1V6MMWqwJ06Gv2A4STAj3joa2mYy1Qc8VkHlNBu8jrzzwP3eFYz0Mu9o/uljsglD9ErTDf8z
pV2AWU41oFUWo7hbOtJM8w6JT1v5MzInQO1QrZGKnBy3ix+bTH8eBu1TH4jx1OEWI8AtC3wCk+uN
GNr7arGwV2cOB7/+lvSufHQrTe5nOIfbYsZ4M0TZA3O8eNPQhoGVyqUUpbdeehMZMjpBtmAqbo1f
UEHdw3L8QsZmS0iKfO2DrDjoQN3SanwiCqLFzBWg+8leRbUUr+hIn0RxsKKDoa7SDLoOylCyoRyN
77P7bNjtBs7FGUASjCUKzwN1+9wyr0mMYqeVUKNyhy56CrMvxH9FF6Pe0T8FDmgWStFQopBxyLEb
d4UIX4gKUdnO/JblDOEuLgj8ItZn0zBUiuADFEsGYbOdtix9VA4tGUBTDc09MhPS5XoLNTfPDcQo
oH9JL2AUsI1DSdHDsPXh15DilygJj31gMpofyqIcQJpL8qWiyjcogOH7xkVUGkLgFoQWVLGyvhHE
xZA4PzpHh7SwBfkVvDgZ7RburI91ZT+2VdZfQBxk4IapeCAxDm9BLF46PZMP2rWzUfbXdnoRM/A3
BQRBjf4QGQigVBcEbzODbK7vEGrPxzSxPutMFAe3eC8d7SvBRVScAU3ocfnRQKp/btrirtVRGotg
vqG398mtnf6Q6N49hv38uEz1R9k7w97A5XGY+vm5Q6FFXgcEqkXfdX2/nGvS5opcnpecrNi6RirL
rASNjv5hSfE7UlJgXBprRsLkWmXG00D6jHApYgShwcprtOczSkwYtEZ78mg7bioc/EdGtNgVX9Ry
sW+wGYutnIvxAfaUziKpZ0Vj4LnAA32rYbzkqrS+1GQVXR0SQ0Vg3hvdQr5rFoPOirtuG49Kfm4a
bzmn+caNSn0nB831c2gstUHgiuz5sNkRRQ60Bb3duiH5hvPI3z7G6V5mRDX2Y3rflPqx9BpUAWWD
psiYFozly0vDaRQOusPCV38HCz7bBgWR2iODE75CDLCSkI8FYb7n4nIlCxElZ32ss+BDYzfmroWv
UNjDJ4ovILGqhjVOMbD8i5ZtapnMCDLeZwg47YXnx/1oHYxhibbgiO2W3AeqZd/IXLNkcrGG9AY5
DTF3KsYRbDTEIoiGIBTLTRSyrFMVsWie20PTjOeemdx5fh8qIjRRR4okP732+nh2lwcz47YHOR6M
rrfhEq1YN5MvGhJpURoY7vLyDsxjfgqs7oLnjr+Co273fYCjCglEXuAWiWA8Yqji6LfgExlnEJ+h
LEtszgtICG+1CLH49Q4FA24Ufd30lA+4i3fVnTXp2PUDe4/045Gg31f4PSyihLuvGrLry6k76wrP
wmIyi2DlE/1I1zc5O9jQN4MmP08AjxhJaO3SFr+QefRFC1FrSLsm777pTnPDid5k8iipVjJyv4TE
jWwGRtShaYkVbq1gM45z5KccnErGwpedXRMt7TZAfLhNks7G4Nmkn+mDJoD7T7P9FaECITIdmk4/
1YoNpRBaPPYYbS1NS7kTLhPDHQKGRtyVtQ14OUaVnPewG0D4GhG4cK93vsFqYxDInHqXOdF7NBto
I0p979jTeUTeNxeM0joawMKjFInVVQyIkJtq62VzcqxGSGO1cSEssr14pfshzR9b72uhcnLa8eS0
PXe8mJUGMa/JjqbhlwS/xSmTFm5/ilCbXiBpI2Ds1Osv3mB9aaX1LefGbi4NeCY9/Ubgm3XAubtD
IZn7LVMj7gaTXzXjjaz0PRFTC+5mZ6Nr6BxnIIRj5z1zuIk/cEiDMySJ1ahMbmFTTbsySLCPoUbc
GktyJ11Qm1X4OE4HLGndrUmxthi0L7Mw3ixNPvc26n5ytVj4U+/ZtHMApyZEhtZ9nvX8o2dWfsOl
lHQGV3b1AbjoPU2s+CDDbW2b92WlbSusbWbbEGIs+YOwiWxi7xsr6XjTdSHF6EBpvLG1ID574rr8
1rVgPPR4GCh7d0jtSwKlXSf3gzj/2urO5xFnj1+krxk2gM0w/2/2zmzLbWPbsj904UIAge6xSLBN
Mjtmo8wXjMyUEk2g74GvvxOyzzmS7LLrPtYY9UJbsiUmQSAi9t5rzWVeO5QZeWiAR62XsymbtWnN
LRLN4FME00eTJa/VAGC2sB9ImQ+oQI2DsqMD58Ry2y+AoDrhtKSZah2GgdjM103JZ1U2u0HXpTfR
lMLaYAmObRSBE8T+PTQWGCfrnnEBKTjxo+cSMebEGmmSWfrUR160QcD01Q7JycMOhpmueTUbk0g3
A0FWhiduCi100p1a0SfUNol2IgMLjeS4ZbaBOywUjyTJvNbSxc+Zn0l3K9eJ6SRrdNLGQnRaNzkP
DSRIa6vkR0pTfpuZ3Unq9u33YeiUsyaEHsGKcgX0Ud5Uxtd0Kh9gJastYcg07yd5msrJn4uGRkvo
bYiDwM4ickJnu4dmo2fzsU6pisxQ2wyh3E0T/RfGmmyndXIYGEeuDbdewRR7mNOsWSnV5wgJAQTY
zivb7re0HkP6TLIBihFi1ye+gKBPgNl1B9ekgghwiMD7jZWi5CYZjWOX7scFQrIQB5zTN4cxJE1Y
Z4YHsDLR06dO1hRZ3fxmBQO+B1Oc6EfttIaxeOl4u8LqiePy+uOkByVCSo3RUogozqpaIjklwKIZ
pavTvkaynhgpk6+Sm3z/jqkogY3gHZTpbTft5Fx2lzrrKeRGSZiShcm4Vam9VzETRTxrJE2JAbAa
fGQDhWIUhp8j23+cpUdHxfdR07m7UUocrpQHsp4PEXu+H6mYFainpWTo9X01BreBwC/g9LSdKqv4
NNmtd8l7lYIio+1HjKavI5P1lSBww6gKiKwsU8Bdb7K5X1KOX5xJqm2MgnOxA+7s/CGpWrxhLPZO
np+JwWVoCPFUBcPa0s0v87iIYcc0XbOZ4tEbhs9Wc17n3L5nWE2Dr7vk9Ft9+joinp+zJeauVDF5
JNlWd9C7Fq177wXVTi6IyqU3tAIqYfkGITIiA1qscjafQScWQ+sXAFUEkt6YeWh43EoL+e6YYj3O
x2rDQlevSk9jNpuGD4sMdk0LPjzmg36JXJeuJSf0wI0DorqLhGKztkg1MsS+1eRdPDyTKbHw4NIt
LfB+/ULVjzfeKSBicl+JRlV+q0jwZbK2DtOMRsAUXYsUaGheOXSJk4HdpSvWhZlwUwLe6rxovAnR
JzAfwsI7gNtZYUssNiJBqQ7/pfetAAUphuYMqlCX71vdMDb90iA05LCphzDeZqpNV6j0mzJItyUA
FGTfWBgB5qytoLmfy+hBePGVUbU4TXJNrkWIMZSsJj9U+S3AgYaFc6DOTOpdMyiOOmH55AbVR4aW
ehbDdpwAczURNfpUZHtGCWenonlvxJKHvZdn2N5E1X6h/cPIoLrvcLQgVIPHXZUTvb/oxaahBsJ/
vo8FMZakfOJ7vOGsEnOgk9toEK+2oFU15zjvOTn4zox/PQT3sM4i84uq7qhwz/lsqgfH6mkGc9wZ
enOREn6O4P/XRuh+6URwmRrA1qk2xqtZXwTAWDJqB9QyMjaNyI+y07ez1xxzgULZNm7mMTuFRcy3
18M+IMHrOqApWrai2LeJ8wnQytcrFjTbbQNqMu15DtH/WpjgKFPjfVZ/yWb3VTb5Wzn1q76val/X
+peq87aGlyXbcYDiHwl891noHMfc/la0aETLurc4QRIzEMePTjlzPutAjoKPCYroSMczW5cWee/a
3GLlR20yo3XDeKWmlYRpsDV1OtvDUKbrtBjo2LLy9ALiIuekktyedYgTYU3I4z36nP4q7N17Uk9r
f+g4qgwyYK0Z+dnkrPN1lhfBeFOU0RfROiezkuPKK45mfkUAFTfs4F5p0/cAXDSsafK1ql3nojta
t4KOM6xqukcq9Gyf75b2VwLvLW6HdxpoHS5shz0jSJPq1MMfWQUaXmAzT9TOGRwcZzgPsMRgamZJ
y+fXZKxjekvDTVgRoa5E92Trrs5OSyYJfhbO1qFdrwlKbNY6avMVxeJ805dPVVoOu8GInpok4/Z2
GnVvqfCxyev38VOPnC2KObRY8WPpmaBHnJp7g7R5amXoGDi+7gGsNXe1Z0dbC00Mm1d7hZD7uUa6
Brsx6zbGDKLKHrTnKR6vwrElCzIs5DYn4GttNnI4lzUrm2n1fmANOOzGmfiQ3qD/QjYAjOdu/JJZ
NqOu+K3Itf0g028zYWMr7g6sgIHmz3H1imYAoWSUncpGbOO+BPWTWbtKgL1Mr4GsWr6qmv4Ox0ax
ScMAtFbYrk3oXesET/tamQPQCdpYUM3mirwv86nuIbBY1bmZAwQjxTfQfwGFGffV4AWun9U4eTmw
m5vW6+ODk4BXxzutYSoCdt3S6YmJcY+qgDZ9Kg8NPpR1/uboo7wpCfMxp7exCIat7Yp3KzFZunrN
F9D7GRuZZPVUSqxx+oN+sZu9PTRbRYW1eApLscyQxPRJ7wbEnVUcA0pxrMz0hXVMuGv0UYQMiQ7p
iaHtaZ5U565vL/hIkDBzcABCBdsirJ+Q0n+oMpd+VxTmCst1uIJzTlYRaGpqfLJDA9bc0VZPQTpd
zD63sDDRYrQH1qA4KB2mNnel7G+cMn+oeRxXHvouXH6Y4U0GqnjHCRkpDcERrDUeVbqv+z7wp2wW
IKVBajfswXm0ABrL4KXX6MRrUFvWRU/UjMU8KedhGjmlxQLPry6/YhyaViYSNVa93PfcZPa7rBIs
7oeoCxbZivlgZJO9xv31bDplta4+lVneR1Z1jfcTZzMHmrVQzvtQfk2Wxp/WsyzHygcbd+/0Nv3+
HMEMRxvjBF/nvhyzbwgrtnlbMP/pghdRYNWKHUafZuyudHsggdwsHzovHUD3dODWTBcyCN0TL+yf
GtvagKI82y8UIIa+rwP3WyfoKlAoT/l9X1kflV1wWA+2ugc4wZ4ODoEdbRSMq7yWH2a2gYMA+GBj
LjFcjcze4k5+4ZaepoILSxqUaV23uug2cV+8Ba7XksztXgsS2T0NenN93bXzu5giH54nqXiiW4Fl
/Uzn0WJvvx3n/LaxsR6VHsuvmauDq4VAlXGG4hZdNaqPtoQ8xHtl1dptsHzI1iViTMMqUruexWpU
zk9OcBz7EmhN1sPGIORkNZY6eBHVvvSEg89JT7A6OakTrcpzxw+607PkwADxMGUOyYRuA9SuTo8R
JUYzEMyh2ZHnt8yGqOzjYjsQ2BdKUH+yCJt97wUc49F0S4erpNMvgyzh5guXCqtlC4tOM0swcX1B
5EKDIvZ3eXliw/S3kA8iqNfofl2isHhzhQtdzaweEifC1zfLa2SizVbKmPKTttxKGarZ6dLmxg+6
q0LJM8dVZKWJCad148UciCILsTZgiWM9jTdTSuSnztlY5yx+qLzudrD7l9klIxa0mxU1oCLKkROQ
yYNB3mVP6sYqtQQlVRGvC0hHHGqI1SYmikF9eC2JepoKbd4AZ2XSZ5n9ttYpPeusuMaCKk5FUpG5
GDrdcdIa0lcbTlv0D/ZlgUeHGABub/u+ELla4l7EJgwZentJe0zM9lEH9MlhSt/qWq7WzehqflCP
cHgcDRlDanBGJO+vn7orhA+k/9U8T8AkwisOg8Vq7ICyp7q5TgbucFUy/wyiADNYYjx2Y8HkQNXA
WwfkdwYFZDWOKLIMdQqXIKJWEcqkM3SthpaJjas2GXU1VUyhM7+eE3hDBZ7rjlV/NDQYL9kl1lPQ
JzY1flmLcCNsF4mXpb+PUKg2Zs6MlLG9s+em2JspIkKlBVBDDIhuLCScsvdyygSOFViCc0RqTVEt
wLvqKZ2cC5Lyh1lzOt+yovf4GdwiU1bT7WnWjg2GSWruVL1Lg+GQU8agXyLjhXiSw8w6FeiIMIx1
Ux6RRdhfhfapCt31+zqeeMi/Gpb3zLwAZZc2v6J6CzeOaXegLHdRFzLSieZtJArfUr11J0fISiT8
+kYLX7AYxk0ch9UrwY6INVJMn14/fJ2yT3zr3+x0fBRs6rjJCUEO3sAl0Rpl1GhXNgXugl+JVL0j
LOheD7jQjUiSAzOgJ2A/b4j/sqPZZN9suz8WnTWtjM6YCCE2Zz4Pn0Y3i8fA6GlfI2yHu/hMW4Yq
1wyfIHI9Kct5wMDMEqIEZNsRSE1N7o0RJmiW6TytkKqEBz3R2NBr8u3TMLvJDUisNttXIMz3znWO
StnfPKwWG4W/Rosad294TAqZOrqAL325tPsnrltO0rMOG3dF1eJ7sKQohKS+ny0ywgANb5NCo7Sk
2dm6ihZlb3ALzvaDpfDMmmSubYQWEywZxntaUBsZjcxFqgy6h9ZQtBGhODEur4DFA11i9l+1iq4V
ECUU3Xsu+mtv8ohqCXK92GMsKhnCD02yrkCurEzjKwQj85hksE3H6VPzqveCju2qJjjF70NdnAe4
kuTFfcsK4xX5MsHdS8/Vw+yY0xkzEwg+bgnfLrijUXTWApXtcGLRq2PwXwY01YyugxwF+TGN944e
MqDzcK5TJK24q7IdOdBfh6wkOhGOVuikOnPYnAhcmGgRPJbT9xfOXRAbIQZgT9clraSM1i40qquk
jb4ZhHut5rpEIxvIcdPG3athhQdhJOA5PcM3YvGN1Mh0qwe5tbI6/kfZM/LTBqHIBF6I1wN9dOZk
7WYAgw1/FK/da8xh+YSFiZF58MZpZjW5PTEwhfWmd+bKqYJLVMAayeuRk0kIv4HnNR79wVJPSWuw
fkzdSwU4dO7pL/XTU+dkHe7+4ZIbhFQ0fOFUP8QyiPl+KItr+DL5VqaVtsXAfy8Jbzq2RmWAemE1
JpLv3bUtstqGmiQ7zkv+XA3Kr4aZdKGOIWaXO9dW34OgHfhDihZAoWzo0iHd6d4iHNqTANUI0O33
dQUNQFPPqIqS41gB+yvtmeG8QzHmzUoRHOfQJ6o9vCu1GfvU3fveSu9aYvGYkJhfB2C9oInDbtvC
bmVGTYN9PBdY45nts9AR+1fHDnzcjKvWd5RD9vQs2IpWwazCPVAug4yhbSU6FmXPesarz2Yi9Utq
6kzgOWMdKtJEW6vfglqb/JR50jpbqKSaqA3aJ+H+Lc2TBPXnszbeFfSL+0CvfeAwXwOdPlLaMEoX
nF26KvtIJu260ipYQVG36UWUbhjM3ALgEOvQyampmbl2E+0d4AhrohtveMjT11qZqwaX8Ba3zR0I
4xZbp77Jaq0/FD29GO5RnmgC1vZk5r0lca2tpXFfEe+xsiSEl16DSTWXkvzhtN7betU/W8soH9AX
U78QKhe4gaupKjfhVN1Snn4SLhzvvFgSl5tGtKjwXLM+RM9u0xrbIZ+vsrFzUZMFLS4aulSQqnPW
NL6/p76aCDVAZLcmg/QdZjQKKyd9RQNn7oO5eFx49oJYAoWZc9dJHeqjmwOBmXQKy+ltdtv0lAST
uS51uHdgd1HMHmMjWXxSNIzX2lLWi6naO/3wykhFbUlLpWfnzWeDPVVHebpySkamUYAHLGizfVLC
0Ylb/Ymc6W9j3cojfgVjM8Bc9fhsGpqsTHRMojN5sOokOjfF/CIzi3ZA4AzHftAAxuax5vf9g1w6
yHF+0hCOQOKeGE+1rCCqyhmVVuuwKVjoaqZlAW0Gh/40YFCSwuJXijQavNZrQtYLygxIh9q0AiaK
nidKbhqP2rPtrU9iRc5a2qIyqsHaODk1mqUDcLuWSVpyBnFdH8OKD6LrrsEusLLSaY9sHO3WMkb/
r8ICi9R6jJfaClmOJr2vOcNOsxsujHfROdnPkXJ3adHTvRu0AszUtnLMh8TLCZyb6Z733OxwT0Gd
1S+4bL3Vf3VEbSbYDS3iZlBxjCllMPUst3m87jj+JQO9dKhILx0tHBhVNCi0+L3Rk0vmpreGCz/W
c/kuzTg7EmuBUIcKsWOqjiUHcBUCKhrC451BGsdRgWRWY/q7k/IPMe5POtN/i4B/1Qr/tb73J9nw
/52cePetWJS2zf8DUmGBI+l//UuO+yel8P/Ow45Iq5+Uwsuf+F0orNnGb5h1TaS9AmeqcATG3t+V
wppt/iZxPBukBruSKZuJcfUPqbBwfyP7g+68jXMVQbGOWPkPqTD/SVg6liBesKlRu/2PpMI/u6ss
rCQYr11Lutir8Aa47s9CYWoVXUaSCNZAJyQVKkDhLHFMaucZ9/rZCt9CzdwZFTVa164qeYFzS6uB
sEfOJE2pbSQVrDO8esRIIihZ1aCv6rVlGmyL2U0fO//g5v05g2b5ccnIBCi1CKlRSTuL/+cHXTNh
dlUFF2hBTX3t3Rd0Qyux6GVoWgM6+uF7/ON2/1FG/dfv5XjsKrqUjvxFQ60VXjuGHd6GOD6USUIV
m9PD15ixbSz98Pfv9bO9+/fPBY1Y6AZOeIqP5Wv64XONrTcA2YulX0zFBo0YiZ0X5R0gIXDOe86n
mSZY9g+fb/F9/McN9P09F626TrYZN6Hl/vL59JRIwSgJYRyMX+n1BA6H9vxxjG7//qP9+TLyJvjX
uJlxX//pDgPMztQ206SfyJOH/2Sg6zednf6U6f/4jS1f/88faXkvAl4s/PK68z3C6IfLOM0dqISW
r8wsS848J2XdJsWrRzEzGCWGrWtTPbZ0/5V8gDmVodVwBj+32nVTvzv1sxsieZBwWd/b4SGKfEl7
rGLu7b43yzSQmqTOr7L5FkkHOrDMnzAMucK3k006++NbFbxX4THNPi2bnL0+W7eBnyCb78K7liW6
Q0KmNZ+OAwqXZlWL2silZxsNLZvIe54BJHjsN4Hz2IbDLouuCJtYVe2DQf+PIHt/0j7EN4TzvpZv
Hds49J1OrZDvreadWMZ/uDcEC8yfrqQlbKwMBtMaw/nFNFR1ityqRqCySYxLWwX7Joebzd3PuXUr
tXBPPoPvjW+hN93IfgC/l67yTv7Dj2H8+R7FiMvC6Qrh4qWwfrlHtcgrVT5OTLeLBx3+TZzNuxo/
o4itLY3dezfCY5CqK+WuETNHjMmLL0GDXkfIT9k0AGzc8amjVb1yta2oovtsnF4HWF2zEBsnIfTH
5Vjkvvcc+//+tv/rK/jDj75gCX64F8uETn8DwNOPihxpGNkD4MycHorfFiTp1jLMc+jcC9UdcsJk
8Ebukbr8/c/w51Xl56u3PC4//AhmpblAT/gR6rHceDZpofWbTtkq9ZkklO5QaprfJPn/eI3mXbG5
GJbuOHxxv9w6QEpnvW56CBX4qGGRcdDMsueKpJfVFFMxZNk/WLb/vIfxhrZruBKQmnC85TL88DGR
6uuVFaMyApe3HqcnzndU3/0/GJH/ah37z7u4+i+3YgSMhqoUUY1FUkz4TcYfRXBDXISd/MPH+as3
smmSsr0jtHLcXz6ODfhwgprGguk+cqL2h6hCN+T5gXhnhr79+1vkZ3PgsglYDvsoxkC2HY9cj5+v
XevhOoX7QdRw/TGQ/DLHT3//Bqa+HCF+XZR/eItfvUgkBGWNqfg8CuVFWNLzpKwUMACCDn8CI8om
Q7FdRluaLOskApqLBLe2aUtkADA19N1AIQGNFAkhWZhXc4jQpSmPqehoGBEWl0yXQZ8g08cnx3CO
mmLmlsJj8NZuUh46sSOK5cFpWeKL4nWODGTTyUNKolJOvoM/JvCsE0RxjJW6MNsZodphnto0reuX
sFa0IGT+Ym1m81sRXGSJk94gUWxGmPuGKXJtV0xkM/csYZc7TbHt7OY6CwQkWvB9A8wyJ1/jFaC+
aO7QnZIgMzIXxp4qX0MZHtFw0mhXe2iUOBWzdZJggJLuivH3Vk/cbdl4zGVIw1PDXhvyKw75qzHt
yNN1tzHth6ga96icUPB1RH81dwn4oNYk8wMyYyXuPFKkZmboIZW3kWY7cFnrSH8CHyzpJUfmN4Bq
K1Sha29wUffnQAkqIM18dAJhZDUigXPOo9nfa0TVZtNrgG6kQGiQFyQkw5dwRH6o6/QQ6wnhVgmZ
Y/z9mY52YxdGsJB0ulqhu+M+Xo9ZvXFBe7iDezN7zr62603Q2Lt4xiDh6QeUZfc0MfZ0wXATr7XO
2Jw7M7upXG+vmZVvA5fn7baas+jeK1/RgupwKjBkfMwR2XjGg9Xei/hBMf2JbiZkgkN2R+5oOt40
02UqOj8brj2Xj8cxxPGV86HXSErzeW3VYp8bod9PZ7rDXI8ews9j77wE9r5vrgt5WUa8CNdXtvdV
SZrwWnfKxwRI5aZP6PGPryX9K40MD12lR1dcSK32y8TyB4JzViWGJ0sDM75taaQE8e3yvg6xZk01
HKwsPZdk/nhuc2eCI2I4jVwqXC8EMderv01QJwy7O8XOPqcjUuBFiTT12Rb2/dhEt1b/GkP4rjz9
ofMr2ZLQFe9tyeAQA2lg0qGPd9PJaKxTPnuHyoK3iBEIljnkUHvf9MbWbWo0gnhrDLE1gfVXg36F
c+GqKSCycgE8QuWSPHmR9jtf1Qkmwm1UcLOKeiuir5rOAAapOrMsdMnpBqP3aTAZJLnVjlb1OxO8
I0rXaxeqN4kLRzuysfTVX1Ja8SGtWqPwNqMMN25WH42qPjYutXzR7ntA1oyH233uAudhwsWeQnjc
xpmnB/rst5Z3qeYvc0tHhfmiFTzj71oXUcsldo9FSuQQCAvdabZutcj4tspMtimBQ93XhGSfv1/j
frFb/rGKsvlQ3gGN9OQvqyhOODsYK4StfZXf56ib61L3w4qnarm2GrGibMAtkikCcP7+rf/qgMQ4
9l/v/OsBqTcTXVSqAayOk7poWs4W92Go+RmBdX//Tn+1y/74Tr+cZxxjYVimvFORVhszJQkpAXTM
hP3v3+YvN6QfPtAvZ5ZJi6VVRfTfw+otGK889x/2o7+6YHwdtuSMgjf210xNLexsWVoJ27hzg+BR
Q5cXHOPqH05e9l9t4g46KFzChket+stpYSTBb6hsiit9Js2NcQA1AW1gLB2yfe1Ibkgc+t02LjPU
x9Oc+80Ir5qD/wRyxMMkGILXxmC1d/LOnxivtdpHT7KBO5N74oEIEsfMwJgDKdhkQtIk+sao3LVB
cHaaQwDsA4IwX6a+JtkYjT1BKXk9r8jFXrkpaLNcX9nyegymjec9hPGd7lHWo4To6fE6Q4uQBEkh
Z1VRn7TyuaGaCtV7nhjwlradS+XTjNfh0J2gxmB/9cnPphtARytCmtrTDCvV76ev/998+iefuuQ5
+z93nx4/6rc4f/vJpr78id+7T1L/zWASbKBMw3JOB4pn+vfmk2H8hs6MgaTrSugQpuQx/KP3ZBm/
YSRajoSGZZvSsXmC/mVTl7+ZONQXiJpJSwvMyv+k9/Tzk0jmOn8LpH7SC2zpmaZYHqEfju1VX4M9
b6bcD0k+YSz6URX1LfTVTW0aHz9clNvfD5s/tnLoPC/dtB+OoQ7ViCscx7LEQtOxOfD+/HZSCGDK
Vtz7dh43dwwgNkZruHcO3Mo7N2KKnzOEXrn6FHb4W2Zn51ra0/cAhhxE8JawhpazAqjr2vxqpQPD
Jscj1jViDw6Wl9TEDmmTwDDAyMVA2tZnhr43Bsjvm7x0IaiUvbHvcpE96aSU9W2y1QGTIHwzEM/+
+8VD+m/Q896bnJ2eSpRRoasnh3xwZj8phHsMsomwEpV4fmMFb0xlX+rITm5F3X46sySid6jVDrF2
uMcFRNAq6niMF8V+YK67Fp1O4oVyyLO2VMThMxm30k6vrKoXD1Ft2leBx7k5moZ5XzmYYMlnaffj
ZGGmKSpxr5pAv3faXV/S+qglstrvoaUqTSlmYeLMfUF6pEoGrNCFuqOvditUbFyNfD1+EzrZBuiY
gcCDYxkxTaZPFMF4nN10OorlJerBcuKOSrXyztQO32GYKHbSgzHYHmqWcdhZAARIe5jSQJ2cWWd4
ZGiX74RbpCTevrboYXWInwi75egniwPZVulODMZDPir9ktXIrrSLJwztsQHXd+mYxrbFlcg476EU
ckeWNTvAUp9YjbMnb60bwLf0ABAu+YzwxQnndqfp+gOJJdVB3yAMDE9idHSg6kgPwDtEmAiJWyZC
dN8X0XxbGsSqWBICLoG5zUNSnNrS7i9aEFyVnUXY2VBXK7vSu6emyV8Sj0gD1bndFWruclV59n7o
h+EeEWd5PyS9vYc+HjVLXHkVTBj/dGxNjv6lYLx8amI9302d5eAot44EhJfkwdomEXZz/1BWkX0r
pIJmdUUPN7tpQo8cSFJMb0qlEJZjdtiSOqBfhTYRNF6BSUfVyMRSiUJ3eYHIfeyIIDz957fifiE/
97lcDSpNICjk02OZhNrKQpbwhXfw4YgWe5h4H3CpT6YxNdcwZPZu2x4ySwmfFBVUdeSqNnHxIZXL
RD0lfswWhXdjYZXfpz1SMUo2EHum6Vx3ltWRnuC+knp8tspy+hJU2rekogOdpJNFKDuMOa3K4LSo
nAO4V8ccKKV16lN1TubA22Nct6/a7iFEnHAaFpqd7JjgiBESkxtcNEJfn+LEWAUSkaec9BbPRRGl
vjFN5pbno17lhSUOgyEYt7vedBc3E871aEYPjviqGlvjXNNsgaKUUT9B4cRepnAdo7CM3H48oji7
tQdczej96TA69dZFtYpqKzlYY3rJF0eGldovE35ZjCcShwxcDjEzNo4sgpQmYr50qT7JfdjLFJ4V
LoD2NvTQcFF73Wfg2nGN+tEo1KppKfBydyXigjZnQtcu64yrOmreKy2LN4UaLtBEGC4Zobbr0R4V
anok+3p8EVrIU98z8B0ri6Zn1TxkjllhjzStxRQJcqDSyKNuki+YcZFxI3qsQogWwiQy7N8v338v
qbHfwKaBHadJ/ZDr7bTR9ay4H73xTjPbaaXiLkXJGSSnoou/8Xnvvue/9Uy6/aRCk1ihYa5UQUy8
B0qvXDLZEYFe1bkZH0YlLgnSzYcW9BkrT7PDn8oY3THN21rqJ8POd02JNCVicSRkgbxoOJTNaTCC
5iRnErZKHZU0/8wzzf79BTX3moTOcYM/OtkYvW08Zix6Yyef+z5K9qNnfQkLbFuKP7LRe9d5y91p
3GAMq9cugqGV5pbVoRyqe1eO5DZ1xO0UbUD/oE6ne8ta+goVTrGg964gdVcXIRlhdkEMncWBbVd3
p2FCcJ0045ucEY7mPd2zgkpvQwAT5ehA4leatU+di2syAbq8ssyqv2oduAHIFOCUNNYSwGZEj0Xf
Hsyo8V5UyNDGmOUWNlyxL5r82bVEh34VeuHQE9IalMByWwBKBYGfZ01Xd4FAcf89SyOMrYcp6rD+
g0289RyKSTUbDXEhrOmRze+hHVPYi6xtFhuYxqyPFCLUEyQkeiwjjFnhzMNT1o7F3piwcKYp7hFP
peIQ6dobyZTpQxzWLQgHcjJIVOweDRq/KYkxH242RyCZi+JSWDWJFbl37IJgSf7EEUyCdfZQTy7h
A7GUH2MbURGO4ydiuEWACXNRHz/qYXxlX7Me0tmegcHOYo9DJb7oIWEvizDaC1L3yU1kuC7KVLuQ
nKo2Tu9p12TdsZvmjjyWTSOu8kbHp5gZL+hb0FyQ+rcaeeaue+Tez9WIf8+aa5SiVncVuBFm8zZN
ti0CtTesQ4ry+7VvzaURVJ0ig/9UWEX3mI25to2HuNp8/6Ve2DihE4ziyeRuOi1Vd99fSJVTm0F3
SJZx07WtDHIqVNdV52x5QU4+rxGA1kBYQ7Er2+xuMs6GNa6N0gzPo6wLv6i98myzvNGTUa/CwOzQ
JJinbDF9OFbinAUFujHJs+dl1vn7v8X9mJ7JadZZYJSJZMaYOnldmSXz7cIoD4ONkhHbDjUJIcH+
7BFrX4lGu/UsxPZObl3MDLPZKOC3QLG9zEMnzswubpvCuR6xcd/bEJsPllc/O1mkvkJjOAZC2U9U
sSvVaF8GrEb0iogWkgQsEKCu9D1w3GbDPon+rzEPo2zTTaD6mCAXJhUuearH0mmMVcjKGY90g4sl
OcwTJrEJVgm2eGzKGwb9RzKpPT9sLOwlXG1M4UAl8JxqCjlA1hwQ2gD6spLmgIot2ssxmnF94UzU
+kZc8EA3tOgEHZO6ak/GIEkM0ci6ClyisSoNUeLUKOtbcTBLUoBrVGcdmtLb7y9Oop56EypzLDC+
6nPonfvOcM/tWDdnSNNxwPZYi7I+2nZfPackOOcyM1+Qqb4Ss/AFV7TiPrTUlhuyuNKW0B9veQHg
WG+I4sjZspS97ZKu4smr0juzLToYufbH919lUt3NyRicxhmBEdJN5xVX322DBB67rvXUYWhiIJlV
14mnCMeomKP1TX1MS6+7kKvAIKHPjfdUzzdBVorPTg6nAGnHLmo7a1cs5piMgKkHbVF/FV6U30Rk
1e8q13GPnotvoWttsgqHEMe6QVuTS2S+N+VwnSSJy7GNxuqsSft6DvO3JYJhp/f9sP4PWRhyLURz
U1wjz9SR6ZrRU+vF09G2lmjdSQ33wiWWjEAmv7Ac80aaucbJLWuP8Fz1E53sYqs15XRtR9mXrrHP
EyfaeyCgw30ykclbYLjx6xJlEPfog92YznEmb2SV2FFxYWIY52F6k1ZGsRtT7jKTK3yzXNibscrL
tWuWJPouZEktIqF4rqdXnuJyNztEr6D+PKXhDPINBshmWPYpuu9nR07uYczJ3/j+MkGK5FQASSSq
1D6DFsVAbLgRmj3f1aGio4TnPZfI0+TETdpnw5EM7W7rzQwgM4Ewz5us+lyyX22CPO/PuhdFV95/
E3UeS5IiWRT9IszAEQ7biCC0SK02WGZVJVo74PD1c6I3s0mrrmnrmgoC9yfuPbcQWJFkfBcTBbAT
uuyWt5Asg3LGOxI4N9d2Q588+CMPMz3gnMeGSUHvdx5BCHZ3cCz1M/r2fNMxwMOFSZxQTxVJ4TjS
oXPpLj8NbjP/8q9sg6RLfyxwQpjVhHwqxsSEKpXOJ9IrAVpZJTMMr+p4PaBuIaqfj1FcIlAagjks
YzLvehd5fFK05Xsjensbl1G3zXBhXexE/TqjRRIh4KgIzvXlv3xhrAXEstx/lK6+Ce3Px///VhIU
HWcufm/c0Ufsos5x6bryUJGLYIMdozzlRyMIJzNsTBysewg4MTly6qKIPyqvx7WVQRIdShKLrYcc
NOgHsDd3rVjjkl6/I9DOvnRZrGnRSHJSNW5rDFBbTDnorDG+hKpL3KcSnylsyWJTMdp8blo2Is3c
Tv8+0n756RJVPFZtlMDlztqNn6fdR1PXDVKwJT6XGNx2XkPiO/o6fs/EHBPzyLYp3DHkRDDLHCSA
bx2eMADCxWc9LwCJbCX2Vbev7jHn8N70jbsmQPIXZPupbheKynjZTfcXINH9+NQ1LxS07NG6gAOx
l+Y1Z6S1th2MOUPfsD8ULwBQsSaak3dppgSRmNlFyypvW1Au42BT/1IKmDp/mX1c2P1cQjQXjUVc
uTcg4Y5gZ+XDzyjnl/HeOkccZLjtjp4lzH9lkeyI35x+nBqhlDs2JMfy7dhWbpJuSPsxnpKqsFC1
ieVxKtwmZGw44LmLkOEOvpluRyLZb8ws5aqe4Vv7Phx0GCrDNZtxeuFyxGbXQwoqIh1Stj3yTjm3
EqekkwERsKMMbHrqfDQTAt505k3+Lzukh2a/K4LkGGDbPw3COnVyfobITzDawmyN7CL7KMX9vjCd
B0S59RNjAWeH2u6OTnbWYomTnYHQk03wHBa9qq7pMOSPdedyRUi20GnpyochdY+DwrqYeSKhNo0+
3Swqvxev3HC4/eWy4r/J5nqJSePEQLgV8WJRV1VwMOoUHbefoFK2WpKB4vRgpTalDgE1u1h3xbWL
8ZZBFm9fHd/b091mj9PQ2ZumKeZwSGY4coRovCJGvSd3VMvBkmUROorQVc8hcrvWYuMt35PXYR4y
3bdeOs9VxyiTHp0ESAgY2WIFaOA6QnzqGldzXaB+iI2P0VWHojDNNfFTgsYPgbYyrHlV/2ob9UXL
RgSGKzpXzEbZAE+oquO/xjA80sI4uIM4DOqrQUZ33/tH56JyVhxEn9frKZDAAEscntPUGisBK4GV
ziVtUG87urHCRjjvFmksNiOgHcY15KyeGDaSkxrQBvbASMsTzmbhmRjLizdx90YYjSXgruPsjfmF
p+Srh8h1VTV9tzOV9Qgl6GwtEfnOINdWUT7tas+6RZxVSFVfFsvj2JjOLsrqVZ9BTciT+XO42tH0
UrfFpZRuWPoAo/P5n6hS/J1F3HAi4pExlX+Yh3jadC3Yp875Tp05X7cotdZasdqB7H+07SQKI5Ff
tdcUh/jubCDvsp0hqjSlCVixQIyN8R39TbMieARPBNjhbMLJj5iUiz7f2Cnw1rn76V2TT3DBTYQg
dDN7JVTrwvxoluI5XaAX9nGybm0IE75sxKbvr+oe1I48/+bpO+R9Gc52DGyjS1gpWgLSoFMxTy7I
FsU5GiAn56ZZNcw88MbwLCB2NH3TbVUusD8bjVcf//vhBGlzrIlDQz/KnsfFepxDwjMaUYa9bM66
D15nE1R+MUIhakBLBOLTGHiY5PttSyc4E9+JVtTsjmTQQLJzowcMENDsgoOVG/mhBMyRA+I9RvS3
OCTacdvAT0orv2Z/cvc3YHFUfzuVfhOnTC6q1b1m6XTztXwJ8uF5Qpm3coL2GT4Fys8Nbc+3585M
FHHlUt9z4C/uQWsD7CHB2euytQ9ZbGZ7W4GgmvQecDH+SgJpVzL3PyTjFJTBv2ysKmprlwnEczG1
oJanQ6Onp6ltvxaSn9BFPyZz8xxQ3J0R3p6J3OR4ME65ajaxr851K/J1ExnP7jDuiAH7dpvpr1jE
m1MgFe+Sf1rF/yq+MYR4kGCJbngdiISNdBxONCiYeEok4jaIoQhZrbRwQHRd/eLh+1knPgEzIjKz
k1n3ems29mtCyNAxmGBpAMsnuIjs5TXA5fuEg+1DMTQrU2en2Ba3osHWDrwGyhfpxDgiGv5pGIFK
1M/5/CMrC/9MwXKCu4gXeE5arO58tKW9PE/uFHpZE607jf8u6sldgDxG2E77A02Y3Wknf2sjuZPn
j4goXphRYNQxCIVNyCVbT02HMrhl0UNMRzbb34FVENVBEtEyD+MRm+rvpLGlVGWi1pT6S4YtqG9x
7iU5E5qu+CR8lJMlQa5tFgAFR8LrzNzBW6KsTRw8Qmb4zqNg2PY96DGb5M15zn/NJcc3urDEyVL/
Y1m85yUdLolRZ+CZnK+JLPoR79jQwHfIM+u7qdIapqLzYqDQOAstUU4CbyLGFe9L7yK0xEEMAgu8
i+3h8HO6h5zRPV/N1A6d3HlGDUn6IYtZnNutH975vyjwVRqKwvkcHfHhVGWF4Q0LnEdCUQZDckVo
1p050u+LRgwXTgQyL4qt3YHxzokLRVK+LyrU2oPZr2WHrTHuhqfI6i9tBWpjNOpi7Xqv7rQQ1+C5
/7Az/uvshyLnBcS5vbfjkzuLv42USOCU4a/k7O4HMijtUuFwH9rh0exnmGwz8CZHsue1oEHkGnpY
NhJVmDsM49J0INfP2plMA1dVYRBYbffT1iAXmcS8lgOhnPdE2D0WeuSsSYZqk7HZYopcoxjA0amj
6CDMVpzKEaO1aIMAarm5ug9ChzERx4X1xKquMvIksh2VLh2QONbBeKl7uTyn1YD6ewpW2mibL0xB
G8zsLg6dIeFK54OSJgbQGoAXk93JP3gTBakES2v0DnQWfO+o2Rgk6O5rsC9MpGjiXJtPusUEFzkK
RVgrME9h8gHNlmwmBm2AcaBGlhEpTDjLaJvUnbeRLCs9CxKXy7cxJhAe+9KjkQAzHYfZ2S4JNtzZ
Ksy9gdiKeJ8/JNGLM3BR96FL3232OAdeon2KwHTV28FyClLgqT10NX2P0fAp2o61M31GtkmLzt96
HbsN6JAy89eKtsAeMFZCwQfMbY5qg2vEQu0I39oIQPLGbhWiIy1DFedXE0lK40s4dGZ9G7ttmRXH
FAWN54zbYcSjbNndrxLjS66Mayy5Wajy/yXF9M/PlVpzuXhrdhbPQwJHrOvjtSkBwsQ9QwCK4a1V
4EIg3hL1I291p8t85/TI/xfxDXAxOrfT0xyY/wLl/Hq+89hgfhIpEfCGhy2stdW5k411do2KedEy
I83UmBh93XmbYBYnD/8iBdnwCBEdmQQxLhNhRNeSwdfaN7XFbeJ86yJBfEmxOokSGc5y5wZCV6wq
BsraM6wt254CNCS2/a5pdr2X+Rvb7/FwVZMg5wj8sIUO1WVKTCesYTbEMoyXaINBxV55KdhjYoVX
Y47LdoGLBvkwq/iWZQ2mlSp0Muc7IoEGSWHyHVEPr4q03zv9EBwRcmETZzicZANVVcswV2VgL+Jx
ehxlTwpWJ+B1Le7eU4yy0WNAWMhywWmuURkBIkc0ZckXvoqexaOv41Kyu4b6ZOdIWKuu3POljvZW
AiApyhUv9VBnKGGBqSdOBjnov9+My1hcBQS87s5uCig/RFVgdWFV3S+lPi0QeHciAjvSOgBaqjw5
kTPAPodYtzCW/Vlp3Ht+Vx6xneNqmGwuATG9g92yHlqbCAKf5PDWdd6bMssAgjC2jK2hezdoZG7L
As8TSBIv/2QBtlTzJZjNgx7i+kING59EAl0rg5Jc+NCGWKD/sKmJNqJSWyTFyJCi5CcrokdPZyAI
zfRNzdVpjkmK02b3OZX2n7oo5SG4P3TGX0SfiGBb5c8JAMMDO3EGHn2TPHoRSZmm9eZmrTyThNCH
7vRrme+5SMOOwezGg/7ljzOCI+19l/m8WxRTcaXgRteJOWy6O7i3FVc8SMsKe/JT6jbBZrF6EDa9
G7NvYcLJFMrcmfc/q5+DAL/iObeJ/QJGrsjrDX039TY0bozACuGHRc7le2d+xVQtJ8J0TgmJ5tTm
kQzRFOF6w2JE34pcWQhcu6m42WV8SYRI/5EHsKKgupNqi3yP+RDbl5uapwKuzrqzcZpMy9S/9BMm
/6l6kIhZLynYgJNb6b07O9MOwUGxU7Rea2+QU0hJfFFRAgVZJlhmMoYqhtNRkhGDmyU0bUXU1Cen
7HEpm/64pbyEhluyKJryqDr6GZCbMrngV9Cs2YI2HOr7nWhXoScJIHSDAVX3KEkYzeXNKWkuc80j
6buIWKvXoSHEXSwT52gELHxMbNY6lnzuWX98S4sxdUZs4BEy6VsnCnSKZfAtRsfYTTIj/E+11q6z
5V+nhww1OneQG+6im0WarHDL/lkSUfVsz6wK8Thah//+sYZHg0V7+pRUTZB63XtpT/2m/Ud6OAie
xnfKMpOQGucjZxikgVjC3SnI0QWb44mr77EaujOIR/viF4N3tMyJACiAZhvaP/zemNshuuK2LuxN
73OLGliBEJepTVPDocpF9VyLebngIjPQgPDEyGMqI0zYNSI0rwuApd6zyvvaFuc/SyKHa5sKHKxM
XjFjKPgYOnmrRmcnRt84F2l5iX3SbT2e40pif7m4DGqTAuQi+1+sfmCtH22i9myPBU3doS0d4ZzQ
9cFCdap5lwctLmcb57mwrezoOyaHn2IziayPXFO6qiqCcp1i2nJG+uuxdTgAq5rGcvZPJlxkPlDy
pyA7+Dtibz8G1xuelg5aqXm3T8V5ujM0SUWNSIGK5FNz9anCWeo9Vk1VnLJhonsMUmPnm3UGdgbE
cTkhN+U6Tx60xghhxf1HMNYyFE2MIDEuQsvW46dM5oeUxphjuJNHy4DLwosA1eghqaYN/903NTT+
2jDEDYrT139IP7eNcHO2uXEoTYiVE9dHpq7KYCENz2Tt/clgMYcDBLGXpO8AVnhmBasqW26TzNl+
m2997dk0k+i6VDP2ABkYa+qjqwE3I5paTf0t4Nlf5ALWoLIbY2tiVlimlljVAeyjnXBZNY37HMQJ
zlyvxZJcR3vkiixqfOy1GyOQFvI7QJ38UWvTZNbVxHcumtUt25T88dYh3XKwBGDS2eJUnRnGOqk4
wv+7dak7hh3hrisd5wflkmZR+UazjerXnHAg0rfZ1cCUt57MwD1UbUfuXFlfUhN7KHDpOdRqvMUB
ms9kcedt6+XZtY9AdzkV1KMWZG+w1NclmLe5JX9GXEns2DSyN2OrF9bW/jT8xm1VIuUYI4IaCcNS
Oiivtk8caGc76a6gYsMCy4a4YM4wLUQe823dQIthuUgHv9Z1wpj2P6p633/VhB6umbzJtZnVxMTM
ODYofVzmltj0ENt59xVcmuWPrdHF1zEjQVlg/XP9PUwWmkqIkJE8evP4ZeBRLk3DvzoyqG+YNUPb
m+WaAdZKzca0Tfy6XalVFFT+rWkg4EqbdrnMv4OGr2iL6iMcenGtmAGBQKQZAm+7rNES5xuywE9l
BQLNikpNTYzfOSHzi7z6uENYueB8X7M8sI+pIoRslj7MltR75+bLsB9yKfnAyyJNZzjmxl83A7KV
E4C+8YgXl7P3KpsG7PAobhWHuOcH8S6Z0ZgSTLInsnU8yfskcbzzrhSjbjZR63SJx60iNDnqHXIy
6/x9KW41g29wriwWiHo89mRSIlAMDiPXzS9guW05XeJ0RP1toeMm6BdniWM/ONkMBis0F/6bK7cp
kZKgljBLGt0arKmMDG89tZRYHeZ+XKZTvrWqUq6oI8FZ5PHDVPLdiXRTvMwkuDzaC3sdGTE7YZWE
0n32r/DkzXXWdOUmMRkjG0hF/tYMmpaCo2pmcXdG1FBvfHf2L9lgF+dmispwrDIrzBLW+UsjdiXj
yAOH4p+oiT8SYdIzcGltcgFbvbHwrtQdSzqvdb8tooStSTjrlCzgrXTnPiTi4+6blRRjY0W2TctD
pz8sRPrXnxyUO1FyQBzxylRpOeSsjGftOg+OBMDjiOren3pgo+4/6lIAfqm68YS9HP9RkaHvHtD3
suG72JVjbWWb/PN4dRj8JNVeBirUZulTierPgpg34TczLKbZItLRmjFOTVuXdiCa9HCZBgjtE5dw
NvDV8/v7lCxd2i0Ikh855go+isbH2nceZSdiozipx3UL+milzWyXNoF6BH4FV4Rid694iAEHL2Lq
xXkwSuOrjW11tBvkD16lj/2fRAt5iinuwgRq8MqOUh9ya3Wu5uiuGbdzioHRAgrPjyqOqi1O9a9W
BneTQAWAyOmGY3YfOzDLAHlCieEUiu4I/dEcKPnAFfJfuZsfUtB3Bu0F/HVnYOfTaQXdqzCmHZsU
40aorx36Axh19qJIVpDbDIBXdAOb0q5+R9m8OGXpfmQVZ7rbPXrKu0cYRiYzQasNtSD73cxia8W4
Kj/TWFGDeQuRo3wGNqnN7FL0Z6Oa0O7ramsbwwNAfQOdEMxjj9RqQGGATHtk/nFenl1Xe9s/eKXj
31Tmp7Z35hOBCNuBge1LoHKS/iqnPXV8K5+trxTe976uzVcyTuY3u7J23ErTk1jUl9nJAjNegrxf
etu8hm2TLeAfEzsuVu3SfIFCWy+eZz9Y9x8sbTB1WqQDzCKbqSwA4nbz4pHBxyyMjMSdMQAqwptV
NW3JQNr86hggbapSgU3JCg7Y/1CuGDOQZsk1+MO30rk/RWNMjkldmo9QW9TGjpfXmCew0pUHIbru
YEtLsBQUYPE6aw1rQ5Xgn2t2Cesa/x+FDvHvU2Q9uyNr1JE3fTNpSaC1zfr0v18N7E+3ZWD8OBIC
zzDsIQWAXYvgiPgjB2tUQOXtyaleBiplrNZrMRs/rt1t50Ql9ynbRpWywKsSpW/+HDXhGGBo8lVM
ZE7luk+BKs952RFk4C//bOlh7JfRLi9FfDZbtsaOkb4OXZtszcxCIe+HvseUNBKu/cfxcHAb/ZPN
J42QMLglvFO7TL0HehCbNJtpUWL6SXgSw3lAO0DrliEgyNHoQxm/GVwAaQkLQZl3Ut0JorT9Mbvp
oYDRDeC6ATVsJd5LRQIKQp7g5NFygDdFvZDJql1Xmtgxp6uQW3TZWo4M3pjDc/CTR1OPW3gfiqQ8
5BCTZe7qu8m2LXT3guAXnnIb7E3Jt8RU0CiRY2G9GfTJMWvKhwxOX+vPasUOnK3lsC0GXa7N3qjx
+NQHDzy9W9YxPU41H6wx+Zxrr9x3eWNegth6Gymjt43Mng1jAkAg799JlFJrsy7zqyPeS0uI565a
5WWEOTNNvsll5hdt2e/1JP8VZWNTtsFzBoyeywnCdT29zZ4qjmPKHz2VdXvoysJeK9kfsluRLdOj
O5odz5F0iiStDmlxkkXPPeY0RBU0UblhqWkcQGDkq8mr/3hofPhOU4vxYbob18QHNGoC1CXgxPFP
QGPNMgpi/lKFdsNgRvn8dQfSyDcBgzAkYsQoC6yUgEmCZocOlwMga44eOz8XCvhYHys/zveLF20a
qIO0DB4SrqObD3pHSn2u2urKYHbFeXjLyOgEbwU+WOiMDLHqsRqI8jNB/IR+lsiVSDSjBhtX5JCN
GCPqarimbf4Qz0W8leadrhbw6EQDYLwhRkPGUXwfYGzZTX9zXR3LiiV4EhiwrbF4LvOY7XSZ/LoN
d5NLwZ/0Zne1HflPTkt+M189jvnV3HLJVgnjE8V+Hf4Ocsis3s/ZLh5TmyafaZH2CIhbfIYdqVZE
wuyjNPXPTtdeKofs7Sk++jYvMqj8OO+6E/jXjV7QJy6mNs6c0HQjVa4+Z8cyX/iIdtXCkRYn8XIe
oUA6FbIvzyq/a0/5J8bfsOUN6yRMzujOnGKWatOv7qPxoNKlu2YGbImx0xcz6cGyEdMCXmaAa+dS
4Rfs1UMAITkTSAKzC0BIKN6CLfTNbMT2MqCZBqoB/Q0b06a607+tOHlqltrdtov3UCknO7fs/UTN
gdNZTsOFMfJUrHwNHyAhRxS0RVRG49Zjb1+Mo30ekteBZeoYs3TMNPsZLyGbtSnkkx/V9H3+9Fb0
zJlYzvRPTX1HxYEMXuH3voD/+Eyx9ofC98NmBnE8KD7ZfsjCGgq1Kd5zYEKH1LgbbhDPlcH0VCrU
hlktsRrbcNp1IgnwyW0wF5Xisd3n0Kq/+VbdkZ5mNCEKxPFdW/ob+xgJPuiOQ58HRKAJHICMPxDt
HAnYLbslvStbhwEtuJtEw/aIM/MhAjt4tLPyju6xu7Wa+uchywBElrxtNuEqDVEqgQu1N4vYwYzB
+BZH44dLIbuh+b0nf+QInXMCUCvYnON8tVChUhW2qFSM5cbejhGd/J16BcXGmtoNxkFzHbVeefVH
763O8ndjmuTjfYnWcD1soiYIXceuUeX2qzJd/BNirvfMfo3bONhnOW44pRFuZd6uKAleykt5n8nF
jHPacGocdmLuRN/qdCgcA/SJhWFDnx/ScGqd7jAriuvYmMGNzzWLz5hELqZYDFLRWf33gxfVvRAu
8s/WqtwW7tQdO3kgsanv8qvCfVZLgkYpiSx0Ps4bbkMVVoV7FUMOZjdubwjG7CNqEnUgVmtlsv4H
/qteATKB71fdkezDa5OATSdvJvSq5FJkyGLoCZvK5VDrP4PKC5u+TXaLQOcTEI3k5Y3aBVlQr6lh
OTm4hEAPAT05pob7m7Ykhfe2DkiV7v8OfvfgtmJkoMYWN85yjrs75K4XJsyhAuC4U5Fgz2k763k9
t3NOcAYlQtHmN91nWy9ix5xbULoDgDnrSTBLTrKFCjYuLyS4v48RaySdJgzTkvSEvhB6DmVHXz96
gXHIZddzMImvJXDGUM7TpVUV7VDbcpb46XgBZSfTwVqNS8BOtKVoMzgZtmMcP7vx0G67bIH5U067
TmsAK6PAGeRbRN19WIVwbr5dP9UZXCc2x3E2/NW2BaRJITkvotXc1RQ2Jtxni6eCKvVr5pJdUTL8
c/tuDy7OvtFtbJ0gL8MsgHRDx7GTFWZA0uAvpGixf5Z3GUhmcIQNlL5zbxBiUq1p8fu9JKPMVAZW
SAI61nnFd1VypwNjNIHuJ3AwSmGfkmej1+86zbZRhbn7UERlsudtSAnIo+zISn9+6Gd5HPqJCCNZ
9iEbpWrlzalBn9uC2FQ1U2epcNCX9bN2Y0Hhwpq9MR+ZC6e7XnnNih4CvcxCOEub7Cub8f9SptMG
GwQI+1zgYaIfYxMHnt0wIL1L3GJjVZNGCAkNbEN8HG2bcBjFuCDmXOlIxDvDUY7WRe5HnIdTs+pm
jxkmauogxlIBAe4+uamPbOCeyJp5FIPDpbBoVnEq4ThHUBAOBfIJ5pSvaFZuWLxczuESHqpdfgoK
yvVo4dzssAIK8JyFG1JGNBuzZJrpJh6uC2MumRL0p9wczZAL5KTjODiIzKQoiIwn5w6PpT3vw8mF
ZDzY6S1xWMyQXtCHXULCsWiQwZj39WJcZ++WRaygI1kGqPv/O1Ue/ID/qXBIitHwAJTApjsa8Xew
wG7vLHAYWYRvKxnqvyWb+HUP9/YkiSIyWxqQNDemdVQF5tlHz7VerMHi44e1PpFjt+5k4F6JSWLN
T6o8eyRCfpggVdq69YI1VuC17F7hErEcHK1tUWPYYOpCsPoXHlBggr7iHE2SDxnlD9gAn0fAXBsR
fZmelzMdHa3N1Cb2S4Nblspo2i73Hr9MUwNUfvAH+pO1UxP7X9E1JMyd+eiah5SqHH1aZl3ylP4Z
tQlI0e4YF7X9LJfK3Nt8Dzlph80C+Ra5ds8AfV4+PBsT7sCEKus5Bivqp565yxpJ64YSV264pXdk
zb3DI/XX7Lvm9dI8CNxrCOaZUyodZkJ8elCEVw45kaFRTSRguDWz3qn4Vh65VV1Q/TGokgntIhkm
xYiaC8FIhLJY8jZtsLA8pAnatyDvP/RMkROruHv1Aj56BYSSe8ZCgw/LL9ENPZ5FliCpBwa6Q7UR
bQ4sdJHxg0yJRgKDsOt7J7R4tdelLJtQM2bUlt+sI5E9phHgLV1VXznLPLLafUbdjpPtY1G9dnLq
L0vAogAzwRHRPIJIdViMJgqFmT15/k/TC2vjpGxEIZzNM8JqMhaxfDMMgJjl07Vz7SipD9lEngeJ
3HcedbRrW7QHA3KqvRGQ2xbU8NV0Kn4XbJ7rMWKoIqhvt3XrWauqRYZoxc3WVNWyJSzoo4J7KdJi
581QszNG61nh9Ts5keCg8yt99IO1JnzgGc+Bve2HBJx5i3DLuIeGZs7H4mkeEQLzlXZetEoh+8/u
WXCSYNBgw79UB9FmCLy1iXUWZ8fKYEGNcRrsKzkID5ns0QqaFD4davWeNNIWsfhuGMs3Mk5eKUfj
fYDKZ53Pzm8MHpp5CvlVUC8We4532UKqi5mJ74VFOOzwha1Ok+9ITrrMonIv9tK4W+xvFbz47pUJ
NcyfsWnX2s/tvfSzZw3zcZNGYFkpjZJVXSzZNUm6k23aj65LKs9gTA/LUn/VpE4R4Mg4piT+Q8VE
BRU1PO1Ion1kgLpTJ6t3nxOcS0fMPqQM1pgUUGNCKE2Uy3yfFV7tZnloEfY1z1lMnDJBEx7mHeZE
9ZH536NFmWyRJLlpB1blBQc6dzRaziVDPUztdewZTp4RKx0GewBpmUzGCVtgtnZduye5I3JJ0qo8
yALTh+MY7iZw8zBbFvfo1u7PooD4Qwp6XdCuvDQ+l1O8xNTkw8kLJOGui/Me6W7F4N+9LnKhxrSC
2+D+qwaan5lkVvIg4OzAcNCjfbuHf3jPGfFAzPW6add21ovFGHV7xzdOFStPv7MfteHrNRoiDNTk
RK8nuyJDwqoeHaWtc1OBah6nbNN3wJIGL60f3GRbmZLBfmJvHPQt6ybD0GHVR8o+Cpxl2ZQ2ztV0
MPHTlIW4dqoMpWDW1BaufW4/XAuhQFoQwoT96s+Um2LrDSmQhgEzrWMYPwRPwVSomRHkIlpC5ZWQ
FZl7wBwkt6FxdqZLnng9v1n+xGnMiIQMgm6Ps2x4bLAP0Q7BIo8jxtIRl4cxutzfpF7xCWES6nzv
3NPJg6ZT2Nyq9MUek2FVkIQ1dyBZWz/+W6pDn/0RJhsQP6u+K3Dp80BejpipepzI/8gT99OyXKxS
fmKCKX7TRs50b6ZFyZ1iHQRgUVRZB+tGss2YalYRqt+phNevRPZxVh2MTlImN0nLcTm0UqPNZjPi
JQ+BYOaRWNmPcPgXo3KkCE6MazRMP3rWBbeLDE0V//FSl3ReBK+w+cBL1yRBrpar1NInT8O4lDH1
ITprUmKYVwSReyzuEgk8yR70MUksBalxwQO7pWlFDT6uBflE2QyL2O3aY1EFau9L8R1kOpQ27h1q
o9KwX6Z5ojdhCAZaZqFQ0i+2ST4XPMOAr7d/GpzqCRXhO5xA2FOeaUHL02rzPWsyi1IzeEHsj867
69cVHU74oNpGn1j0EqSBJMpo7HZXk7fYtme3BeoxJmraFt3DyObzLgZ8QD15MzVuQzGoX8h+oeRb
XNbEnpU0JMgOpt9ofBNCAKRYTnU7fBkg2OGIpcdJ4xNyMZiSNSF/rSzaj039Dpd+797DlAgMpLjJ
zMpZz1hS2Jd7/3LiaYeFy8tiN5/NRxZeDUyNhXhPUmGNmDUvW8Qd2RQhhc654Tu/xfr2Jud5q4nt
rFrGeHy4qFts4OfknIsJrU1fB8fYtkK9BBEBVA28EyqdLOVTjfk7e/eyufrBmfCAe/7Vy7q/fQJJ
W5MKo0DHawSbTbRzdLpj3yb2HZTJ2WGd0DzmcvwrSEMIS3ZRIv5CGntr5xkFVwuDcyxViwIX+Q3p
lm8Jp4AdZOxzrP5djkw4CpYunk/kEcIH1jbYFPHaENojiHiKkYTwYuFH7yhHwkXLZ7eHZULRLTeE
HKrdBEyVQulolD/K7hRvm/FDd8ugnJzkVYkaHuEBQ677BuUOV5bBU87mdtNH6kH6xvP9iSwJaWSL
PT6r36Hs1JZGnfHFjCbXa9a01eJUZJSPbp9au5xwN81iDdg2RVc18Zyi6lHeA+rwhsT7fGHxFmk0
/LnPe+A+sZLU4ae3jEjb2/qk4iJYNeMfBuzMHGa33pczIJUu2uI5uE5+I1gbpqeIGCnl5iLs8P5w
lWHqCMYRjS9UcmsuVvZC/8I26tf2+oMalnTFyPrMQBslimR1wu7wEgAdGFr3Mk7xW71Q8AcMMfT0
XrqLvy1iJ5ROQjDGiJ7BYmfQarbhtnP12eTErtqp3jgQG5Tu7SzRITEG93yw5JfGj4kIGpqVbyvJ
vi37NqvyeVCW88o+pVlFB7jN7v84Oo/tSJEoiH4R5+BJtkVBeSfb0oYj0433LuHr5zLLsS1VYfLF
i7jxQm7ynrGZCHK3aXnbJNfY6OuPOT0Bgceo10rqf0sEzqpPnJtosJbFLI0Nqw03rmv9Gk7L2YzK
agxdk8nfSthCY+amFZBqmFJLnqvKuZECl7wQuEYZMb9rA0VqcBUqtvRnAqNBsaJnBx7VZi3gdMUL
YbvU1LhQ43nf2liAjWFKT2Y1Uqs3xhc8gOUeEzPNEbIHyELwKXouw0XsbRazQazUKDNcwLSfb9EZ
IJ+qY+UVs/xl/Jv2booGm5XTYbE5cjUGgwfljzzDjOnNUHQKElqNpnKFW15wRyZUF92qIvkoBwEN
W43zA9eJxnBIf3NVVKi4xcWgq5Sl1iA2kdoz18F4bkxX3FRDwqzhx8V1+0kO9uBUHABGMfgsxWgI
VYHjJxGPYb1A7EttDCSSEjisehQI4RxqCHYmO7an1EmHH4ahuMeKmV4tMMNFmCZ0aIWbXu+ogON6
axCcCSXG5tYx9LcuDJH9FRMfZzn8Gy07ObY9KPWFqMqes5BITpWqWLuunH4TKuaxL7iHuOgx96i9
72Qml2r7MvNQHk1rwAyMsz7LwD5bhcXZxhGHFSflGS74pHB+SFZy5zKJPsQC6mKZ6uROpJL5qjqk
RHTuE41X2Gao01HtaPKzKHCHTBzwYX4ixnlubqI+ZMbJyHV103QZH5GCG6qJ1AMxMn5vBXoc0sRz
q/IGKMn34cZ+QuTB2Zb1SxDZyivn0E0cI44qEva5rioftoVHWojwlMrkEodNSnmD/aLbuBhsJFru
ju5kqxHhvMJY7T/egvvkki/Lr1HAJtHW5FFpX/KcRlv5pUDx/4wj4SBbOKyCSw3s4AB5VgGZvSEU
SHS2u0waspbtUA/A9L/marqgmZ1gysiRh6gQfsvOeCPT7HUWyoCrxrkCINOuoxodqRQ3b0ptPlf0
f8dur++UqWiO6sCj11lzWkxGBFTlh8g/Gz6JP01oMfw4LQluuuVoBTJf1fyWRTa9QTlTP4fLBAAz
1SLUGicgrKEkhe5uKux4bY1vNnk/dB5B/8QvHe1g9aWzNTROL3Qu7gpLg1eEw0FZ8dmkAydfkY2y
FQNSoZlE1S5JOVRxWjrqId8Y7b4HwL/9E3YGsjsi4WoehJ9aqAy2NWySHmuSERHuG1EEGtpCaGif
99HITKC5BAz17tuozauaLegDNRNHvLQRrylK5SY7D1KRvuHgWD+8tf5c1aNdo/Shl9GfdMaF+lQQ
DDv1KUj/BY+mEbuPfo3ycbhxNsx+6qEwtW+zHqv/S4Q8dY0Tm4l2qVj5KZjN6Q6kx4yedKL6u77O
rEuS6S/TgPiWZNO9K7TmSoukt2TOLuGs8ROyK9i0rlP7fITQ9cljb3QZWfs8x5ynxxFki+aX1xBx
1NxhLRsnYOTghHiTRV3EVGBfF3W5rUuWB9Kc94bgA9WJR7QufRfktx3f0fj7bqhwWeO2l/kynVrr
zyxshKaM2z5U3RSCgy52YYhet+7TCCy8a4b91xR2xHGjxmVGyhz4seF3eGBRLDlqLNeotnTmYTY7
etnttYUmr3qgmbJfmn9G1H4aIKPQa5YvuGLz2kCqe66DlK6P0Qcii3K0FVvZViaeVUGyfWsK5OVW
8OxSnPoatuh/VlX6Q+2Yl+GzcM3uiN5MBjqqGy7K0dkRKYu9zmQeTtqwOkjCU77NSryMHIZw/oMd
AscjLyvhW9I8OpX77hL9pHUcG2XcnOgJoSpCTGyK5pvLYgX1X8kubh+5KGkMwoX4GBMRnk2xo+x7
DlYhpwWfu3efcImFABiVcXUd0lGP9fCakIJIM/5oARLbzDISCcS9t3Ua7+PcZZca2W5QSMfrKQvf
RI06HqVjkcJ1tWED3sCnEo/i9rTrPCzQjExW7yt1Q+dxU11djUAtGA28YhZYfFpbOVlzTQwFhwup
nFYmvOK2IYXR1rQF2U6gEyNmLI1yM07sfdTINu90DO/D5hOytPlwlPkpxwK9xYM+ktqhkM56zsP4
U+0RfTu7PpjRxAmt1o5CNX8abfl1gXgt0hUb6xtngEBFNJad6GmLwjRJD8T8PJtifb4f5hmu4tAY
J2iu00GioE3piDkcEWBP/zGZLncw/MWCqiRRDklCbXWZsW9bnPtQNzZ6NaSxMv/3v/PTlHp5QVH/
5QpwPKPJe/53MR1mLZ5Edxi+HLs6AcdB98C9DEic1vrQrAjQcdWZzLjE9JmW0/BCveGudPEpcu6Q
FyNTd9hfX82qt33w9xjsVfmruBMrKEVL6IpTX2XLvTRq3EFVlm6jiK1wdkSLk7iSYbCIuj0U+uL4
dq78ofDSPHLSJUDd8CZSDSsBHDhZLN0bhSSW8huKUiHzQ3snk2q1sdwlwfYxjhsNI5OZaQieNghB
RJNspNknHzFrmsMv3Bvbl4nztmBxgV4pvUYxnjDmoqmysdvmOJEbKCuvumbtu6hvNhVLIb8bUe1b
ov5bsilyM+Wc7c0YNyhiE6PfC/k+lSddalNcokzvNsw993/rb8w63WLUImyUBkaWvXXwFjHmYc+p
wKkL9ulekRI5AYIeeTTAgm+JxCmsxA+naQy1S82AV3TcSC1phVbk91RJ0pNIvsGw8ybClbltolK/
4OBnQ0uJiN78pPhmbogfA4InQ7uDZWDQMrlxdIppuIg5ayXwYFFy+CyalsZWWCEFDRaKGbbvlK8H
VjJZ3qxpIT4TPHJ6Qx9AboJ0VLFtOHQCsP8Djm2WxFEWmq0qKjIo5sXlJoX6xRbL2Tarn6gY1Hlf
R+alrQh41L1f59iOY5GPO4c6lV4UpJLLV/QH8xzV1NhNSk67VlHfiKLHAYvTVwLrBqzGJvKtpXnh
8WJuBgbQbel8CJ2VasywsNfMG36p8Iq1Z6ng9dc6Jy6aCHxzEaWnuxLkBpcS0OqVmJIchn5rcWZi
8MOea5SY8wE31qKSfl4qyzZk0Y4EPO0yMw4x7xgnjVjhhkhTE0yVeaI8w2chCgoYUMgwuz6HvnyD
rDpvsdNg1jbCt5It8p7yHS8ZsXYnqkPhqpJRLpDV1GsyBxDET4lB78i9I3uwqUdAggqQ5bSIKgph
oZADlwt9cK3Ii1oSBxFdrXJKCenO7n6mNeCyWPkntVvFzo3r6aizQJrVWp5zLfyhWgrj470OZ+cC
nRYzpi72Zhg5294i8pUsyp2+iOUgq/qDldGMvPtPxriRCyvHAkJuXDKdeGNX7eYkaQ8aVjAoGid1
eGgNAByXZAFFREnrOTTgbKuYkHQydhidcQwuWREsNhpwBR55aJpDFy6I7lrSezEdWT7HeIsLSoIG
Gqz0xJCAJF4zob/Z06KdcLoWqh4joLHWZsdEG0GJ+7/JInFsK2O8NZO+49IeDrPC95tzFLoP7XSY
Q2mdZnAhtGW9ZUKzTxwotnEO3rHoZx2wUjf7yYAJM40jeS4Bo7Cxq3jFjw+oEcqx7AzlCNeGBXMV
VltjwPzXLil9Z7Rqb6hnACtHS+tS8ZzQFcsN5AgTJ0YSPaGE3mdSLHs5x1Q96ku372qBZBG7ct/N
KGjreEZHB6Uy/aAW2PIMDNXV8I8j+HIijqqeSJl8Z1qaBe2ClWiTE+ID3Coaqkpa6jXsmg02ZWyU
NNifdl87J4ydP0k4WwxmVu3N/SJ2hk3VHpNriZeHZj81JWOomaF16xLn+EWYPTuMhKr7nKnb0Opm
N2rkLFTUYL8uBhuPsClvhDDJz8Zh9NM4ExsV9m0if5FFYTwlZrtP9SR6n2kHPmcVman//zJsNbFz
3bpi48A/tRg1OVFl+YFq3QKbtVJd4nq0NiRWxhO9accYZ9xxiMVFUWIcDxVzQVGF0bEKje1IqPiy
lMqXEhv/4F8kQW8dDC1cgjqs/kiMY1THdF+JYlLy+Trz8h3teb7R4XztEVCOesvYoi9DH9Dn1vS9
+uqw6fSKxTiGHQ9SjHLk+qmDM6tTHlkd/Vs4suZ5Hr2aAxTBN02lRTxx/cLEgEbP2YyD0N6OtAY9
yjEqb+pAG7bUlJNs8pesYgXSmySgBodntRwY1zLlQsiL4qL5tIx5/yYclvms2mxWINWE8ahww+LS
uKO+jkv/t7Tox44Ze5Z0DzkkWEW95s2sMrpSbItR4LNvAH+qlRLiLLRfs+Y9ER9zHAWFeFlBlwva
iFNyQqgI4DEomvYjagt61MWla5O9qSVBXX1IKk5VmkcjtThxHtlFWHIb8TKF9AylCXk7d/aA9ZLV
J9jCt5lk4GTubM52hZy8ooBuhTli6twNwajXGhPAIsXWpn6m1I89z15Vc180VnzdADVANgdJL2Zm
EOWRLelvdgTyXevmzdD1nhDRW0jv+ohlKjooC/zfNjlqNEL207Zn4eo0xCILNhayN07dSKIAqwAC
1Lkkw1YBHi74jfTU9kTz7qKANQA41rrgBhO3lFvUJSPF71Rfp+Rb9KbfULnY0Dwbsv5UQFpp84ci
kJkiKsE4fUsLfqpdUcjJdK4uCIXtR2xxJ85x7VfFS2HrLIjZSwyMUJjnVDgqA7yLsu3OteueGD2I
ZXwpjf3Ed7+1epi45rsqlyPNVV6+YmzV+c7CHohd/6opuJ5NwOvtTXmLgMsP0atlQUgfpU8dUKh8
11D39kQPyuRdp98evI8T0ebaMEYozAsNu35mKoPy64Y1YVX7Yf+vIKqJyxkMgje3E64quc2yGndw
hVnz2xHPeQOsgWBOuKVzipob5dWh+jzKLoAO8pQofvop2G2YGaTLHm/DAuJ5Y0d4qvAeu/RfKFUd
LMghuWC8gBkvG5pmakZueUoBE4Ok8dhAvAMO3IzYtxW13fUGToLyzjaHxPYVe22QkY3nBCTVD3Ju
KwebIjoV8eq5Jj5RFycNKQ2+BPskpHe6eNmOlvbkN8aZ0Bf96cRs6WUrWMj2VB7dCrO4SCrcpgAX
oqdYmNwloFw+xsUOlKI+pI51lGhhTshRmWAqAtgFg+VuAciwYEFfwBGn3U+I1OLyGh7L59zk68EW
WOD2M8Odk7WfODh8UmVBLMPXWh93IyivfuViM3CadgC0bNG+TFbPNXpotvxNKvtEN9cmsi5s9JWZ
Dm7WfvpIuLSNue/5WebpeWADJCL48PUq2XmZoDs11GnNC88xLLTUgPqBhpzZZlDHxzo5kTLb2wbn
L/kH1/k+4vQPPIOzjnGgLmo32t9R85xpX7217PriSUXkzdwXvf/bWcmvwTVbpj8WQSa1PgJ7sxjR
7P6rVk/KlOMnavcDH5X9zPC7BYXh5ReJo6QCMAOxa6MRHGHDyG7h0HLBqeG1bMAinBOupcx2WN6n
u4lgW5T6ChlT3X0M3fCRl0xGiASss/fzNB+M5K3Pf3B8b0j4qiyEk/qmFpe6h7lKvCDW2eonVxq6
AYVwo1ufXflS4FlRrB5S1y1v38CHUdg0XlXrqGJRDcu7qOqdls+sWi6NcuQG8bLsTATCG3XpFS9m
zW59bv0xqWit0rzOPoj8VkZ7aky3psxw7P9Z1+BRdlbYUOLeVK0LvfZskrG8HjOZHR2c8IXL+65D
BuNniwlLN0QsE6oI0y9sqEnSXyYsCMUUjKy0R6rLNDrou3xXlt1GHzDPovU173quePmuwOZQkqvU
+D72AttnymNRIWg86MTWu33aun4z/6zrwJ6asX5460kgudO81dBFnWFL7nGv4BHGvLkl0Bmw3Nz2
8bK30neyyA3t1QaauRya3aSPvhyYpEqwHu3fhG2EiygbudeBVmVRASGkcE21Tgrx6hqmnoSma5qX
qXU2BpNzx84C5QHJmDCo7eewvA2Mz9kVeMnRGW5tyE2XxxenOSjZuSdNq883uDxkFQDcc4IcU7+F
hmS1xz5HTKTwo+p1r3KTYCjYCEeM410wANEkVckDPuhGqmUwitKzXv7lBOTZbAPUeO32cljx8H13
Qa46J844kLdWhw3UrRCiBMARLIvN1D+VcfVIwP7xpvamBCeBgf0quw2SJ0nYHTnmei6JmMhokSoZ
Slisznl8eMg5fZBm3qkMN1gQMOq3EM9uNcZWzCRbC79S5KLUEYQO7Y9ZGvR6c7ZnWw8paVPFj6Jl
nh1DSl5JWGLN1jlfEZhg39BTHfdXky8reiLFl81yjQ1IUALT61pOf47PlSZZMtVYSnPtRw35c8r3
RkuDkp54syM1Ag+6bdiBkltPQ8k48QDqs7ENiKY8t8r4AcOAoWS7RGGQd6GHCWSrlqsHBv1iRrOv
QMqzGDM1uCkKWKzfNZtAMPxSGd1B4HbuM+0gsI9M2rtKSmbRT2P0rEC7V9qaJL59ccVzkVDRxX3+
tIbD7fne0sTnGsorJAm2UrxExAZL2MSrll4+Qz3GheWnZnxp163WarMapr3E64NlbwK6t5aUc7rc
AyEB94/wBrAry8wCljpli8ORGdlL9UtB7ICRmK/4Ztyt6qKuq/sUTEPAJoMR3HqMPMYlN/XcHVna
DkVHJirfKnqFS2Xk3MqApuM3SymdbOJ3VfmDWcshCj2Uu2Y+5CX7McCx7P9RwF6i/jo0P2H3Y0zv
SYt+9+pI9RmzWhBH7F4Y2+kCpp6ZMHw8f5uzy1/vW/efNWIm5zatxpYo1fTS2t+0MjBSoH2oTzm/
o8mdGnfo6Sd9qZ41615Ox6lDcbaKU2fc8MytNCq/CO80Pz5ESeNfeEoEvVT0U5Rxfc5CZ8fR/gjh
vrbUP4n9m9im13uheIjuamNIoqAe95qE9Tl5Qm+OKUX3ISuWbG74cTnsD83e6BGoM9q1IcRVr3p/
wlW5j0SOqR7JDMam+DHLi1YOBwf6ip3ngTbQ18oByG3SDSiD1rx2FEJtkhQibO9H3G6ZE951Hvdx
4Vwhhn3EOnSOzCW+8j3k6NAr1XTGdHMpEJyJoisiDrJsfnSmflQQcCx5bOUhLFKvNvBWhdfOzDBq
/1MWw2O3dMrbP3r31wTtE6FvjjFtuNafXC8DaUyPe0GeCiiso2cI4Wvel4RwdbVS7OWERGde490T
HcFbbXQOhkXdq0AQwQLAU11M8W6mj07PGH/+NC3nJuwHCGz9rTPRNSSGOfkeZTyn8IOt20noIReG
TZ9yehbuXeE3KWHENqj6llKDuTpUqelzPf24LTiGyDgw/wTq/I9R/FQO1UNvEmYQtw/KaQ2VuNwh
5inj5rTCf0J9TVCemtQ4tsufyX7Jzd8pxKSoANuBewfurYKh6iyPshSPyS03NAT7NKf/mlFDMxO7
VeUVj/rLhBTCYuWXithNZhVoP5iAJwQ1wAmvNsFGlziwyTaCCBZzDu/I+VIoTo/QSZd4op2bWLlA
hMqFPMWO+bkwjXFigk/Ec91Wz1WlkzSkXJzdg5pwxOfcRegvi9ubSGkjnrM/uKk4nULsNDnzm86L
+TRjWZxnzjug/bCPKOkbd8VWF825wg9l2O1jiSPEzxxbN0pCSLmuw/zddM+UbCILVc+gcLGFGrgL
MOvpiqdM8VmYy7Gx2x2JTMs6t1Z8qOR8IPbTU1w5LvQt6mcGld1caXsFYiEdm3Ee5PtGpayyts5w
TP2o4EAYiug7SdWbg1LAiuoAfHTXmn969+rG3QaS2cZh2q84Yri1wjuQFc4orCDvq93Av2lle5cG
I+k2+54FZdO52zhat9MdgDvlZ1mNUima8cBi7qTV4RYa/s6a94vV+bWOKrweLJSOfXv1ZouKsgg0
IC0I8WFwsRjFPh8NSJzfoO+xhusveVk+gzr1VYa/glrFgstdhWpkj6DL9KM0D2rl4vfkZ0kzemrn
vaD21lEG3wVxZTgv6Ti+hECB1nlThf7aeZVqI5dDOTExraEmryDQ4WDq8Q0hn0PgtJ3K2+gYgWUu
mx5jdZ//Sdcftb+DM2OtHEPva4C91dR3DK+GSryidZhy7dsyPK2OEG38sh3jZK27xehzpt4tHeS2
dh7WQlZ7JquGz/lPWaQ8y6nuQMFLbEwgjEvdpSZqG6b20Ug4kC6Hpb/mYB4z+z7OkGpZ7bvKew0r
g3hNwONnqU6uUu100b53LKJoUA6pGliIGpR1cUByp1bZ2uvQg1Oew7NyWZTxeZLlU5KFzBmg0Bfa
a8Hlxk23r5yJchwyU6jYSfjZEiOh+3aj67jnHb5r4Bu/LRRgCDnbCax31yRH2YGOmnZLQk8I8R+R
fACsPEfoe91yGCbWiua9657a9rHiXyAMK+bdMa4LAxKuhRwKu+SYHNt+KiHHRSSBWPQ3qnKzKxjr
wi9DJmCATNkKbNVZROHCVtPlzTXx3wxYsnKwxiouXdWsQBJhoEsdsecJTd/ItuUYV3KSrsPem1dS
HLu8hN9N1w7FrG1i7oGaZwNiUKBTDDOlb5Vm7SJ68vT4NbQ4lGsQRh5M6l67S+33UduJqLw4PVBW
UvvinHFUcesHEdZp+OI9mq7ZAhKPZDsjfKgNTzk+zx63TjT8bWuLg1KK/csm4PmrKhSTFyBAmdU1
hOhB+lEWlO1Pgd95pI9Vy2q/qx/Ybw/CWHeouNomkAh0Y6MRQU3AmDWlRyZG30WQHapb0tfA2nDA
z1tLFpjySi9q27um7llXQqU/Ems5NbzJuqQIOOIApfPYwvzhwI9fWTPwmgUQSg92eE7W3Ks6XbEY
AI0QR05eiRVCpyCSXRfbzvywEYdV5aqRWJBRxZHQvbPZZSWsVVizToZCF6ujc8jjnLo8RdrRgDil
sslJEFaQCYM+vrN4MzdtR7MFpqFYoWWWW46yyaYpgzbcT9CAI8CVc//EmKA3NmCvw6zbm0SdvbbO
XvToDiQia9m2XCswEaH9SXYDmyCki7x+HyQOkKehik42GyhWPV7ZnDpB9JBUfZ4FTUIW4j00eoZ1
xzMpbCvWg4wJyDcKWuyvRV98gYj9lObJZqLLy3Cvk/xxGnM/RZC9kT7ryvlaGPXGsty77GGdCooY
Okt1rEhO1WhpsHd6++5CVeN6i92YYA03ylzy7r466r+anj2lABR6wANTUhXfuRyTeOYK+ynqnrOC
JHaNuOwE7CBTqtMVYCg/WfxZuYeprW7AVLYhgn+7IFBNqDzDbdR46Pu1+Io0yq9oGCyAeuYdWYtt
FW2pNfK0dl23CQ9xCuTSIWvPfb+nWkvjODmCFawqShLJoAn2mVBWYnsfsyRgNRVYY7tdOg3E/Lhr
BgHG1f3Kk/ll0ftgIHNXZ+FwycrxbCqcwWyrPVdAPL3JHIEoDeqz0f5a40gjol0cQx1ulDHJxndV
bQzGGvKGO1ndFdQCJc2QN7JVZrGOCVAJChPc18wyB/CzrIuh6SHOhFl0sOppP/Z8wfZsmAwyMVjF
jrzEQG3Otl4jWYUTZ2d4Vqj719Ht8CnGRraTkfmc1U1yaIhEJxgw/Dktyk2SCXPfxfqzbLvphu+S
Pmgbw+SC4GiklBiFKh5OjDwTPo6NW9JA1RXFL1yFkWd58ZU0FcqQgcRisEFL2d6G2BVuUZNehZFe
o1GaO21AoStGgR5p4NGZtjUM0P2AYfWwsG4yC0NsXXd+z/kFL8h2b53LqbFot0WmJMeMRQxL/HUW
JFFNCdXPUGHjSUhdm9EcXyBgvZUT4cVeNMNJSRGNYbseTLsLnIWxz8kT8UpbTL8bzBQUUNVtbZuZ
we0Nn1j5TSY2pVA6x1nWjuU+4cqxOlqge/edfcPTWAL1UTX1FTn/jcIJrFC0QUDWGipMon3xotHF
jvcBFVMQZpB430qn/66bCfUtrOHkO69MCYMPpDqokUD9JBk1r+5CSUf4JTbVcafTBn9b0wzUeJPC
gKwOF8F+4kH+lMkR2HMFPHhQeSYWk/lPw5R+BRpPQRNsfJ79IbCInhKpK4t8LV1Ax07yL/7v4Yh/
MfbK0Bh2UhLQ0nLNeCBxf4dx++htp/7JQThD2DpYg1YcxpyzzZjG7JNo65l5h1e/FUDd/eQy2BZz
ehfAvCbN0Ddd+NFaAIt2c8NP1U6o3NW6rrFp9rJBxm+67ZzEfzVHYTG1EKfV46X2IVK4k/JXC0k9
lPymoHKxA+jF0UV+rSAkmjfKReVmUUqm1xSCTzukiLR66dlJlG6/YoPDy2QynjsjgFcaTha7uhcZ
ntsFrMVPlXXuXhuVv1i9mU/Z1mycMPxTTynvJLgzANftP6o184IkyMWj4WFbtNIWRoIcg5ls0tXJ
qxe2G13W/Y2p6uTgM/JakbNfq7qyZcXD/mdOgkwofIfGyCVE/VyzPAu8bOt10YyuuV9MAHWF5ja7
1g5fJwUWlxVRohbbpySi9NRBltCs5A1PuHM0yfTSx4x82SQ/jv5Hkxz5vZKXkNJetNmWO2PJ9c2M
jWrEzwmWGihmmx3MCgk6XE/EEjCXYdkvpjsV11lzLnndHXU34+lHHreqNXRDKOSbMcGVAwoRo26f
DUFaawt5fN6bMrY1JIds3NglwT+cCFMff4ED54Elp+qs939GCOKhMX3nRrMXCW++Ro94sysnvKcb
I2sPC6Ki21E4uBgXpWl2BjARw8qP87DgEYawRq+WMG5G3CCaPoqs2xK9O1bJa5+Ko6YPfobpNRrz
oHUM+BXfrW1AmtQwNaW+hm0LdoCjK/yxfy2As61eHwU1fITULum1hC/jxRWIQl7Qe2JHPuf1wETw
TaNnpBtS0nNQ815r8hn/Pa/t6pXgSICBHBQuBTOsxRW1fLKSpypxv5mPCzAltlqRx/qW5g/tD6io
n+WqXnBhuelErmaX4dNeauILX464aS3WVfdIwwNLiWITlcO7HWc7SFLkepqtM75Hy7zXO5DJ4Q9q
2ksWVvsmcU6tRnGIP7eNR5AoSLqQj5bNFkzQLCN/ZRunJFZ3bpcFIyUBtnu3+36n66/N8i/TvyR+
T8pfTzVDZIh+HCJYa83sEXi+ah9FzenhqrjCN7Q3k9CMBPe+fkwlOkst3jqVQ9lwaXcWIUhjpw5f
GboLNEZkcPatGbUM2ejBBrkviAxGzGQBcjBt/ZiH30L4XzX+gYbAjs7bSWLlYr5IGPySFt9x1h01
8yWLAeFgp5r4uIndkfBzn0ZkmyxjO4hJfCjlBtrm0Ug3uvh0il2ZHmzLz10vCR9G+ybF2eaiilfs
9m8plkMNSYwuG4aV9JyjVikMbknhR5waSuiNIpH3XDsvww0kC92cNFVOjTcbQOqHh25a98l4Fe42
ES//q77OHlYGWgwr5pbD5uqnEIPtueHTSE7FygwcHZhJZ3nJimWbRKHn2M+iuupFgyliOZo91Jus
vJTg7mcN/gtXlDSeBzr+4BrEtDKCE40NjNOlfmgwdzCa5eFEDI0dHLeBml4YtBl5AMNzXyKi4CGj
byhOEDkcr46Vw+LivsEGZhoOVzv2c+UAzIMyyGVPPIbNU7HNTEYTjvjFT2q+Uy3CLAjmrId/EtiT
i0XC52YarM4bs88Un1JuvJOW3xmMGB0m5U2rqKx+DCjrQEbRF8d+V7G9WGZynRYyK8eAguFGO8uh
2nDI9iPzPMwoGkJ7WjIRuNPwt2aILzEz5SQDjgPM3hE9CQqnJ9k1Zxgk5akrPmAsLBOOJHHEckGo
bnXoYYP30KYIiXhVhaEO+qc7IH4HZk6is/4CVrNKR8OTNtwq3J5TD5yEepcJh1dabwWLOwoncT0J
i3xBzD0Sbc1qv4T3OKHtIeVCprKwm9gV7ehcgeKLyEPD+iOx6YgghUWlwIZPK4l2nKEdedEUVJfl
+cp+4Klq3p36ScdmCYTSU4wPioe3rUH8CYOZCDFRH5S0OwO+34AkSdnUAaryWVVDDP5NeYDKDoJ0
wh2F2VX9Ujjh5UPPi/JTwe/U57w4sW/KkWQ+ywwXJ3ulXW3tq8k/C24RNdxhM/J0vaL6RPMaIB80
sCgTP/tlyD8azQpczi+yAimCKJTquLoaoDM5Jy7xo0ZkXdAk1Cz2Wd/SIdtCI+Z2sgjCQIto07XE
QnvOhMqXUzGFtKcm7m7LbDIOuJc+da4989KiRmezeIb7F/CeQXcGYZSQl6MS0tBeR3381ZrmDiw4
7rJj4siXNtdo8g7X6WLT9uGfkUpmK5NXu45/Rz1+d9K1bQZ9hw9xcjlSxQZ+otkZ/klwxElBYxFY
kvDkSEC8odPwFjNoKpXdlu6gR0jAVl3uY2f4Q2l+QjZ/9CsVkxNdfHUiETiaz+L8SQwk6ELXKzsd
kwppu3Rjo8+PjTzPLqW041T+vyoaW4U8Eq9BUXM2JUeQ968D5kZAL+8ZxhxN/xq16nuEi5z3+bUs
mBB5pxYRDbBAX1UrOcbGp66923V0t7+0/tESPgu731w5hUb8bXbqsdMTIsfiY1JkoC/rozL7oEj0
1PLJ8AD/6AbEJs60DlfzGvNlHTIClQ+LFvNbdi9JcbO/RfRvGWjGWBATqo5RkmyHCMOOi5he1y6X
sH2IXHM3APt01frQ0LJOhwWLkg9Vy3EYz+9Tnr0MXfWkTM5e5a4rja8OGoWlD0ws4rTIL20A1WNA
jaqmQwJ3uwRPYIuFE8tG3VS/07mz4fR6ua+P3hAWGG/rjeYIdsvJYYlBWddPLfE8vcXBP8S3wo35
L/pDHYOKak7Kmp0je6un8gVP3tGtB685v0wmsyNDjjoqd1tb/uPoPJYjN7Yg+kWIgDfbNmi092ST
GwTNEN6j4L5eB1qMnp5ipCHZQNU1mSfxy2nLUl7zI5AsYsPOGQtDdloYLvZFaTz8kR3R+E1hqNAf
r1qQQzZDdfhyrMD1idKcDatdn2qpIyopomBtFzxDcOfCmcxYohzil855bqKHV7jtZdwtgf4PFUGO
lR4FnjKdQ2ep+eugOmrxTm4+Use+ytHGGW9IwKlnI2U/1SY8XcWLgfEXhxAtQcgxOxU/F943dwyf
5A6tUBLvhWltpOyvzRVvfim66D0s7waOnRyoVZBpHPdnhKrwLYxxDdjIgKJ4JFe8rlwWIMjYLMWz
EsjPK8zjZoXXCU6k4O4kSa+VsdqsYPNiJbK4SDSXoxEkKuss3KzkFmgAaK7xG4c3jnUJyDpWGIPZ
JQpIbrGlJW+oXHPUwmQV3FkMmwcegdpYSG/qr1O5wA3WBEHIYqlS5yV3BxHoIjogOGEjrW6RQ9R/
saY+U9UAtMXQX4U74mCEt8GSCIW9cnmJzdwzue2sGlBenbGkbKxrm+nLn5RNYGjLW1Xhk8F0u8a3
LldbOyyXpAds0wIzlegZgnLXi3SbJcgpIb0aSrBSGJU4LH64URgU9KVHvF/aRqsIP7rHz0M50iqg
CR2ehGKLFWrStF76/iK7aH/514ge/1ygxgQwIu2i7bhtHsMTw+mUrGxK4XJVfTAVcJAzd8uP4FU8
eN1mxfHF2VYX0LsLLC0jJsUbcmI82Xr6CNAt9NzkfI7nFM5AlyEh6kZS31JmJ3iW2CZSS44szgbl
O/ILRudW9yd1K+2zZ3lbraals0MoIB76QeEWIgtYIehs6fyj4XAgtCMxZfLBcgQIyW92QVKHeY7G
L5feYZ+z2lXGtV4dzTuBz5RdfGxtshtKbtZFvS6xiOIsRx0wHQfkwCPQ9kX+N76gEqBTxndBGTph
h8/XjvaRzc4Vj7kv2uFggRs3t23Ebzy7FEELagWee760biKYhy+QLwXPuZjcihVhuiOjrk35mlAd
Yrxz/XIlFXc8NcgD8HD2wSGV147i0ZKu+26nB3vJ3mfhntuvHLcUxUHL3NiTyj0qIXQwAr4RIciH
kg8QMjzX5qtw2yMmCdVfNNYvJl/rH3lwKGYLKGO9x+aEMQr7PUh41XRSWKcHx8r6rm0mp8PeFPCI
VhU8nC1qV8U4jdqTrXKQPuTmrpWuUT1r7i6a0eBefha6Z9gHYZyTYhsk56biSxjQrMPMEWe/4fY4
Po2AN+Fdjt3M8FpUAYAxqNp8vlHzLvi7Qr1Jw5G8bkY7S1n58VNX+itbV5WB8a2bYBHeOIkQSDNm
w8BHMRgtUayjYmPbkvwoKBWBANnrJ8qCRn/SDLRMpq0jhR+Kk8bgwNoYUJU3bA/s7Kijx8eDDK1p
WuK/0RmDIdVUNn5CICIdqpukLu7tSj0YbDmjp+KvYyLdkZ+0myp11WYL1aavHhwUPN4+hgieM5KC
WFwwMQu+wWT7IQoeHnvSVNxce9hi2cZbS9kQXp8tx2nfv6uM5EOUKSdDWvc6iU0dQuyV85lw1uI1
wIOmPXhE8nLPp9u0/MtHv9vUBRxLll2ctJ5ZHidel8A/GiioN1m95SFGhcY4/Jq+h6gTYtLa529J
IwHxfSLqzl4am8rgVA2/DPloDnur2DeNJ0s7m0jUdMeprtjLeEXtM87axnkukZPGMt75huSQNu40
kZuVAdnXN1XwM1lLpeCyKK+TtbJL3Fkrc8T0slGJB0q2efGXajtN3YHZ8aGYTueqXesgS/74UfAZ
ck9WaztZDsZKM09wW/h42u1wQvtbokgKN7pDZQYONtwwQ8zVc69ehtNSBmtQr2i/WONK+UaZ1mX9
yyTbgiDXbusAMOQ6BoXBKRSzClh3GL1Ryh0pOVnI+tj686XG58XmoHkn8COmDAWBglivYBu5LLt7
Qznj/FIO6g1rN1baK2C5TrWQqYYSnFGL6ozxMDin8LG7I/YtFt48Af5P9zmR/5FAwVqSmCXyRYlK
T4WUxuICgS6uuOXMONJheTJX2XUI1QlTU1xQbzXtEGIGIyfCCxv2Obnjq1KbPf+ej9iSgn5Rm8xT
VqhvzHfpL+JGmbagIijg120HkGWTciMWd94avnVyaboNc/0cbihB7eNbqbnx54zxe2mQ5Jwdcj2Z
KqVdorfL+Bvol/GCOFg+ZsCD/HTJuanxwrKxQqnwaHtz2zLC47Aj5cuoUDfdh4G+UKbtZioEQF+9
zoKSTrpZBEKgH8LHAltgY3WeWh8rREeYj2QUzM9c3bByi8TO5gzmBUnhFBC7SXLlqlaOI6O0SD61
HDL6eNdZZhrrgZG8junGi4tN3XB8rAAfJJd+9aHRFS6SYB/ww3plg8tBrPrbLFilSAyHC5gztimV
DA7gOrGVYWtV75gnOtWS+QDxpY66MU342lAOQt7uA0GzvIcjMtxhZU3rKsMhxmBi0R9mz9a0VgDu
EudUyNBZObFdvHNpeA1pIQDiILFZqSimuk30MTjL0Tn2ERWeh5TTJ6WTnHPkS/JSK3F/rgLLA8lT
gh8hwCJxVbEIHszXqh+F6Lon7xgFHD9ZEIqVzUm60uqDFp4bHhwG29nN+crHpSiRyOCWO5Mplczn
wdKsGfGTbuehVpNiL0QW75xakMsYAsslSLEq+CLK0SToTN2Vsse3VoTrRF8XsAjY5f/rlRVf3wgD
jlXNZ4BM8i7VJ/1iYB8Dh8KikphJg7t9VX8lEauJLS0UYlZcPPqL6BnqJe5McEGt/sqLH7ladfWN
qJmO31Kv+9+GzBvqkzWvE68FH1uz5eEhiiT9Ck8T8jM2EWT9NfNpC9dE7vcJH/V0gRYx6gyhSCFc
iIOU3E2+TbFkscI6rqi3ib9jkWHSQ/Do+/ZZd3ZA5ZnbtuvM8jioDYILpHcG9kOG8taN2eCXixa/
7IJd3XDiNBgYughs3TfggixBsXYdVCQD7c6ALCX576PlIcTTR7fR/k2kFURYus/dH7486AE/Rb2y
283ofNnWtgHNrkN4qL2GoHa/v2v5PmwPjLFimcklCCWkZV6CoKC27kzetCfHRX/mZs7wfURecdbe
CuMns77H2utxBM+p7Bn/UQH6C/kHEBeIqPa2QNFlob13a9g4tWf6u8redCy4qdVRakxH7JgsPXuu
hSxd6sjHsW8sVMYZa94hrljsZQ00BuxM6MKnBb1AwbuCAsaYq0R12uPH4khDn1oBX+GIxPpKfawu
kxcltTiXJ+s6YyC35kvbtcQqxf0ynRBGwmi4SRYP/BoSGB0UdYkFwOsS2NQf6P9WqXymQBUd8x8s
4QtmxXn5j6Iksn6wVnDr8OZL2Yqss8TZJuV5akDf0jC4lknmFFiVdc8O0f/CersUZHKcibpge871
lTBoJ2Pc5d6mokfc2Dr3JH7CgAqX6gsSnNkzFdyD96i575QjdoWAgUm3qtOVke9qxAt5f9DJ0kDI
QZxa3x7L8KwMNylG91tyrhMjgmvUokZSDzGalMeEDH6C2RtYLo8ZdVVBCwmEuRj2WHuIseW94Ljj
pStPPH5WT2fpgQ4DUINODO7VJqiPoUxG5cyT4KGznjxZu2LIWQVAk5rLVx6rMN9Q0FIBRBeT6f9L
dxbdLjmQHMnBwV8Zt1DK8JKrGqu0Z9/vyNJgIbM1MQvi3LbW2rw+ZL681PDwBFCYyNvl9DnAFAXq
oyTrgoVA9OOIFXgBUpGC3+HE7VBdpuw+9jBn5YtUEpeArAYOLc0tK2ZZWkRkMtX+sA0deRuU0U5M
wgug0w4loco0p2gDkdiiG6nWJmtVs5Vvc5rHaPzj0u7jHqkCoTDiRUo4VZlFXPgjstFg9WepR4aX
bnXGLkxJNMVbzhNtMJ20ktER2soMSmOwJTESJQOPcRhywoHcXZ65Qq4Wky4hq340JfEYBo5gJ1/J
FqHdEhptOgTRXWB8rqrLWJ3HQdBnHPPim0Aajnd0duG15mQv8k+tntb5+JVi30brmX82nLwj+VMx
KQ+SYqN+QSCjfBpNC866dO2Cn3OnrGXkBf3WYChWgkpIRMxHn1JnwF7DfpRYHCu8LNVp4vTXu1dr
tZCJ9G1DfJRRscvqleOQjthZEG4Y14BYwHhi0qTheqyNi51CDeJBsAZmzqm16AUBhtMhZeLDirfu
mGRLANEDV+go4FZ6dY4Eu6xffshtwlk+PSP1J69JnQgIt66+dAguTZkss65n9gWNjzqOz65h9hlc
GvldU7FifT/z9KIbwApYMP40+pGJvd99dqWxaB1Ge5cB2FRavWTtk2ws9O63KXxD9OESiHhLUR1D
nDS9oXtP9YpxZ2AAA5ljwnXanZAKVbSEj41kKRjFZGxFRYKUYROhoPc3oQzmhoVbreD4sXWHeh8v
fRcKN9BpDNSY01mxcy9w2LhIQ5Ox++pz8s0G6kCbM7EVSFkG3Oyys5KSgWMGWx+iK5Lq2bWsq4rN
Xc2Alt3jX5OzG2o71bMyTiVzAnNF7YHKLZHYTsH50CpIARUrymoZKDVlnG8zFkP9TiD3JMVcV75E
Mz6yHCVAe5kYm9BMk50EEZXVf3kYTB694BDZ4i2C6hI4ho8KxLj6I34Fw7+TcBEgBJbYzptw1irU
3aZjo69SrffmfwbPbUSSJP3zde1YmInn23wGgdxjcqSFiJr3AilFITJWsrYCS0u56HmL0VBb+wPj
rdbs1llUPg1OJeKT8DFvRaF/4Hrr6IY619CcbTrWp1LoP7UUXEmCXTumv1FaBgbRRPczG6ymUQvX
gFCwerwVLW50v2j3sh08MiWJl/qNQluvoOBOEjm8jcVgbJSdi3CyP7OxvjsyTeNcc7sx3WPG3ipV
+6/1DczktBElq688t5b9GGJPUGk11V2Txh+lHGisXuZQweLgdxoqm9ImyHc4qAokgfp34Mw0ymJC
KZRAnVSd3yqTvuOSwX1Bihf6Dfw9TluA6wpQu9gmYX9Fu/PJrmW/MMe03QZrPBg4dlfpMR+Sm+z3
MQvweA9mA89nQ9HQkjCglgz8QKbrbmdJrpCAhymGbjJvZWBDEDTa+LkWGjidU03UQKTwh1fhrPHe
1Em9TyCn5dSueO1ZQ+LXXSFxlNGfj8SZ6aRcdd0AJIifo6I+ZD28poX1ngxQBAU+ApAPe5FlN00W
+1kdTJFc2QoJ6nGAxb3eOzLriErxhiD8RZMOqxxAICNCCGs1kTc4aw5sAE9kk2C25nABK0o6sq11
27A/GgzZKmKoDJ+ffmGZPP3ZXsrNk+qIf2bN+29Jr8G/VeNc57YXNQYrHjDqh3M+GfGOlPpdaiPd
HgTfX7o2GIPmsfk31Ma+hfMrWf21geK8sAdOlbzbKyRuJMiJEz48weo2Z7Q7TeeS5VCsaJumtr4B
CmJhIbAGUhcKpyLBTsNYP/HTb2H57wmn7iJEwMWX6EJxfQDOPyqTxHtj5luIAOwPi53WBK6hRNvS
IaUlBEnLYDC4GQIZq/hj5Hn09eEoRvuOj1Rr2yvgdLIuJBBvPr2lSo/PY+StNRo6Sg/PZrspA7/V
GDNr6Yr2Y3LO0GzvtsL4utY3dcsVO0/HIvINSuaM7U2Uu6pgq2llxzo0Nkm3r8fOS7LmrGk4KQ3n
GSn+sYpf2oyCnNf+GmpjzF9ZG3mR9qg1bNgtE4qMdq1jUBYfEmSTNrS4kWLMJJB8DrmN0Z8JEh/J
iiooZ65dljFzTFEIvYb4O+k/p7iDN37ItR+4m3CipkXDyhfKk9e3BCVNzLXYEOLTQpGas07PBmNd
UoBEDaJRKvEOu5RaDoQT2fhL/GWMIa2aZQlcKXr1VaIda/i5KJG0KocQzxLbnZQ1IyA0YjLRacXM
x6fGXAo5XvpSvpTHnUKaW/RrBR91g+2JTpnDzJWQmkEdZCvTADJBXq0US8ExGyTFeuhftf2p2Z+g
z4gaX9vhvUw+CD1g1NPTZ6HI7LJD00QIDfVVI4JDHXHAtOk2Ba8dtGd1jrXUgRP5zSbODDcHQVYI
ZpUySWa1CTEWMgDJDkrnsAompY3gVkLRXBWKtQ60hxegLeGgjD8wuRbGsxHtqdACNzI+8xw1cuMw
+v0Dg0nmTriBa7gm6gQNp7ZW/ZJXDSE7aKwBQFAzHsrhJdvOUUlZLqdLnMOHePJ3iTbt1KEjFkWQ
9pbT1bGTU3d6738pwKVZQRyKdmJ3mhMXNqLbkEHMSQN7SkDmoU+csnJgnbKJiZEN8BL2gkV83zNG
AmsoNOOlU4thJCCRRR/qu8wJzG541QcjDgqwA7m1polk0AICZRk4zVKl3i3wBy7jlOmqIa8q/m0i
v8psPHW+DibHuqgs2tsWa3bPGKRv6DUEMnRfbDk1L4iQvCAJN2Wes5GgkwU1ddEZbkY2/3Vmy2M+
XKLqZACYWziRvAkE9g9fPtWEaXNGX9SJHEpD2lesP4zM/lchCZIm+0YB4mPcl1ULyBfYtSOOaIL6
Cg/BcVr6f5LZvxNGtFcm9W6G0w4L6sFCaUncCVR3UlokAPCWcslhkKoFZGF78AL5uwmPfhW4vS+d
8o3TcQsXHsTSqzpkJyfTNslUnyeTkTY7G0dxbmNUwz+F992ZhxCz/zAA6YHk+cwxrgRIcyJkyhpJ
N4DVthY07Zymd3Aw+xcHbUpAv+Qn0ddokO/OBFWi7b+x+jHFUPjZYm3AUZi04VbrbebKv4Kprtm7
7IdPathupVxfGX7xJ7fIhqPgMbapS1V6psdr6URaCZ0+czrTkp+aqYB30T3+TAZS8p/c2KcxGpdt
pQFRkz0DQIkBai1u1Pe6L19CNCejr/bkYRIS/BoSNMyqeoB2SaB6zxUpHqZhEWcFMitEWY38q566
F4siSvONad2aUPOiQSJ9IjlObKAh+4Chs+4Zy8mq8281c1kjQ7Vk4T52ylfZfbTdeJyS6p5300tW
o6MgjQn/PazN5EcMl5aE02B4k2jj4oopEl5+cMzZUZ14guJ7zA93CKjSs2hlheUNnhlrnKBjf9Qc
4F4B0SVPvk3WKRCyRrnyvrqooY4Ct0PKa2iE2o89+IwcS3gx0bfcNosqatwgiK6t6pBLS9KjYfbn
FPE6a2SaoR7bG3nCT5UoBpSCp0FK7+3kvOVycDcYgysM6qD9bDPF+pMFHlIroarKgQgzQoLOXWJR
liEGOfdMaA8VtBIsYSga7akpWPTHZCGyly9SE0h+dOyQFWe++LGIX1XguK5Y8Vj0E/yp81AI0IAx
3IZZyDzdoS3f+tp6c+rovbYrtwy037pBmRMXxStEMkA4uTvU9RHCJfnEpnMynPoyGuoyYgcvl2ir
rGlfzUsEizvcrz8QQciy5RmG8hG29pkmjBPdPtRFcbD0WWdRB5jw2rOtuy2W5Cw1nYUh8NcgJtmG
rC8I80pwF7RF8wZd9o3La5Ni2NCHJwyo95JYukKkT+kw9PXJrpJnUypeVvQ8pajJauWnTJdhOHhJ
oSMGaZt76d98X/xSIKFo7Nb6/HGToo55ekDbVtxRNn2P+hFR4qUvqp2hJC+VHxKYVoSEm2ru2KBT
ef7k75ORh22Uf8HHelIQoe8/9aSOVICdko4dWhzt1TklwkApW3YKbUF4r1LlVAhlmfRi09fDKWza
f6PIz3oqublZ/S+lRDrGfDRomT2ng0aa0sr0af9r6wuCy0WbZwsOYdTG8KFYzTlX8qM+It6E4zeO
KNeLD6LmzipIB3dK8E7Z2YG6IlC1d3Mqib2ymVlK3cYu5qrD3xeBOMBHggORLlvnQLqiWzDZ7CUO
IIgMQap4NcqXmn1qGSWzjYg3b7Y3JZ9ZDBdI/Suw+0HhgYf1Kzq3kfY9VURTvoObBxr5lqRManDF
BUgxGgQDvLJK+k34AmHdECA2LbfgzFrOwJDTAC76snFr7DUy49QMFUMTsaGy3yomUxJ2ulHrsNrA
MIFZYqarYMa3tFAamz+CYSkVvuyBGSxF2Oh34MFgHrQoIQzQliUETeyOzCUkIC7JOJAvhoxMDr0e
xFJIeN+AwRxvjVfCjFQV9AgFEt33KEGywBdnBx9QBcmXHTdZXJJkFHii+y3rcdUzLS8BkbXoszqH
2PmKbSDbJs2xl9OYQtAnGVK/JGc/pmrs6z1Yj23fBPRkPmy3CosJ62YrR9+mryfEMRUKOgXBg0Ue
XFJYW6m4CqxYSfccirMElaeOAdpKnxZTvRp9rNEYKKPwks4hIQOW7bHdxFwvI87fVkcMzloZiZmv
gSGGIYBtshtk5KmEws+5pRCu7AivGQ2inL/pjbWUWI5Varsiq4Jt4ICS016bQXCO486TKkZofbuj
7F37J4HWM+FYmd8AHxZyAydVxkjJNbKazOxXC57MqZDmranOh5H9N3PduLxa3b0shx35IG5be5xx
9FX8EDqmjLNEkWCBGot/TK5t2TAeVtu1WSEqgxsRsdewYHkq/0bcuRMhVxyJunFFLqE5JvsSY1Oy
w8FAVlPm8j+9eNOqbaSah0Dvdui61Q+cba5e/M5/TD+PS7GV1Aj4s/MAE0gFg+gzwCWAexEyh8qR
5cA7rH+4Ehd9c0DfuMiwNdffI4InOWB4bPyInEKvS9mAXP2MB+Q9ce6oNabyCPoAwuOwndGuarLr
zJ9GurRiw+/U4ifkf6d713NP7f5hF6mUb/yxSfQhsMEl8Zm8XLUB9HUDzsSZ6BYlOXXccFkTHQkr
O4aYKrBz1lsnYBVZiVNiD08ATshYyiPDY6aLgaXsyUtGtYNE4SZLjQfWnBr2qyl+G8RJ2c5iLmaI
d1ucJ3v6v+xO0y/ecV1krxEJraLfqqgDuO4g+bJwJawtsTSns8kr6aDzNJEfMIGkmO4RUOTRuJKR
7Nfje8P+iVqBZdGzmGne6R/odJZCzxJIFMJaUmWZjdOrIlmGoADJlOJGYRZqVB7AFMavCqJs7QT/
LoGTps6KKOGsBFIy3J2IKr0uRSlbvjkY7CLjJaHax/bM+h1iDVdJjSYpmQ4hDpMJJ7+A4NZguW5C
BTQGDw2eALgu/FZjFYS2Ox8oxKyuNXQeldxvbMQlzFcFpAFNPoe+w3SUrR8HWljjKe8tjzacLKKa
fvTgI1Lsen/XgWYXTLALLH4TNAUB3MdAESqFI+UWSnP1QOejy+a2qRggMO5uAOHZw7CUmTQJNHhT
wdYngGpZ4b5C5jmqXgoTxkSdo/Pn5QRoFew7+irZ2bDQbAHwAjtswGQUVNayCDHjYEr2pbcKWejA
kvpqwnyNRhpIXLScj4zBALUl7iSzFEWUqyCgcLirQ8aEyG2Rc7phCEwhYiyIKYJorwKewQgmq8OV
YsbochPAciXrgeCpJ/h/fSjoTcSkzfGihqlB4jUNkVE9EScRCoJe+Rjt9MiNsaZp3OQYS3w9d9U9
AzTWZDQjbskyZgqmFaB3YoRL+Lj6SSK3FmaFhu9mHKH1Aarpw2SbJtqm5FtIDHZjiJe4tK6kgB5J
6arYQvghdLK0X82a0qiM99CaXMOZ/9lM8ISjVWqbHtuU0+v72bFL+vWuVTAjBkRZFBm5IT0UFJns
LOSxSIphYhJTy64NniSmlvUEclrxcjSuQulW5JyvdLQN6CM8wlPwWlcLfpMxyus2rGCMSivayQ34
0BtkEDds0Rdx04d9tIWVPa96Y+utEf/ShJ1Bd7VmKTBnqG5+NsyYefOL9NFg6aqzGf+8ZP6HqH9c
6Rn+9+hPgMnsK+FK8r8qofuyHiNjI8CAbv5Tw8jhJWtJMzDyj666gjL833mEOsYEdCnr9OHUosSQ
I8/HJgPfGf+LlLOLfcUM69BJt82nRI8VTo9AusoTYl9uYARL+xHDUJBcc/staS+G9Bv4QEyRwBgW
+WRvIuP3AR+R2JW37PYm3KbqNWveoujahy+1/kdkeFp/WO2r1N4mBrYaa9daIkopegcFacsfBT15
h6ZqYKWSIf/uxcUQRyXaDNRTTvQ9otEG3qhbeDg28nAO/AvYcQzkiwg9tInaUF0Aeu/vCKu09CKL
+6S+0vifqUMNz2DnwSi9Cjq/4RGGpMu6JBWPylMhTLaHTWIhPS0hPyhsbDv7H02bnnlBVmCFa5dO
zBOEMDbq/rXBjlPO00nEI46NW/gVK9mvQbWf4QBuWRrZ8D6s7hF1UGTGytVGFQEAALw02/jkcozs
G0aEBdnElYc1LAQFYyWYR7Ty6FwGcl0MCaCPA1GaRykoTETECSVYv3zKfr3EQujKDivbhE0ikw46
acHH4DBiVJOrPn3PCmGA4WAceK9UY1FHb9346hqAdjBZMro5Cwtn3jHpTh+ZTSN7npiFKU8Mc7a0
dwrXrNZV/xeZnwyUu4ZF7VzfWUxvbIS9iGZAZiPFRF2O6HASJbpTscwKqo/OQPpqrGazdZycJtBF
vboGEGlPbiIzb6c4yQgh4srwiVTtj0A1+WIOefAYym+uXMl8J8GNR/0zDYBA3JTod9LuMop4vftn
aJDh9TsfpzY9subaFX/lCFH8bNvb1F41jF/859AFbmJgJubqbTy+kXS8ivoQzPGpoQNmBlA/swrp
VbBCa+RHHL4V6yC+2+1XhjgGQFGPebPtE5BQVBc7y9L5oI6l6ZXKm8Hivi2uOTVJSgnqiPeCeiDU
loU0ol35tllim0ixCTBamMaV17FvLkR9oqMAiRPfE2Akk/xWFJTaKJhw/wQ9am7nUvSfvcIeO9s7
9dkorhOKNjuA/8EsvMkoOVW2uDgUwIYExSxl5C25JCar6gqhjflhIA4vnI5cWmSSxjeR9EtgES3v
bpoyjwwfdvPFF4Qx3PRfubRxsq8KFVqtvQ/ObwSKomAlEkY/TKRWbXzR21M9d4/FQYiLsK6BvnW0
Uxhf+GsSukGxS/Qz2vxBQoAjAQpHVqjTpWO45uFBE2/Ntii9ZLFH1Rgj9YyHLUYgZnzTupHHrS78
sy1oRdvei9GaWj2uyUI6zSa/qdkOVvac/68kkv0UVuy4UU/SidKre31Yc+qORyAMQNLJnghvfclL
OmF5hbSkxONBjeydGqPN0M3dkByCgdi58dNUlU0FEoJgLFf0tFqKRsyoQnKicgDxDPxPJpxAAQMG
pgWguqGAUEz0je0LNsV0O4WNPDO+QM0/AQr/CdCA+iGTbqu9RZFyZdfzpaf1ZpgtWfhhRWu63LBl
KrYRs02ZgZMtgL05xT46NbUOeSk6Wz0pHGGDYnT4UGvlhlQfF8TwLgcqmSWjC//X65JnpKmsKSEK
FTEDznyj9fGNqM7d2Es7bQ4XDYZ9QlmV2906mQHtdXEY07lZ47iZ82IG+6PgUjMjTHdiPFiiIlcJ
u0Yfvxo9eJBueu3Ir+6xmTUmOjHV35Dx6WWMr1L1R0LI1pPGCxdhnq8pk+FZfo/bytzlALP8ONtM
ibH1KXFMmJMAMtCjWzvA91Job+O63WpMLS019AKfFBewgyEln0rUSMFQG0SO1uKwlHRWT/3kxbZ/
N0yceFr2VNVBWqhGZ2F93gYtC9K8759TxWYyYOtPiti10/gj1Vx9mjMPNiwZ3Pk8AQiP2Heyw53F
XByOw7pfjr1AKlIjsyWyibpM+S1J4jTUuUepXk0PJUu9Flrb7edc18xnqpIG1V2T9IMp2o0SVWzh
JMgo2okvchujlClYGS47GQb7VBz1rPxq5M6bwKbPjstsXhjNfK3eoB0enW8BUW8kSmoRNEQVa+Yl
oda1yHjgEpjOtUZh4cNrpAUHqr8CmX7A3njtlR421V+XdKdEY804hPJfB6WOkrcEmylL2eeU85Dq
9pdE6Sb9muA8JvKjKkAfg0oS8WwlwuDYD992tU/eMlt6GIjzfNRrdV2e8TJ9ZdhGioz0bvKvWAWy
FsApYTTKz+BA6jI7vugqYrHALMIfTrWinHS+drg+p97qL40pX0L2hF0MXaS8q2L6rkR4wfDxVb6s
aKQWZd2fzyoJkJ6m3z6g7h8GzjEtgy5KZ82+Z6/b462Bsm8Zz96OPL/9l0ALK23pvZHti16lN4M+
EKXA2jTTveFgsTQ3xsScvuiuk6md4UoeTC0+jCz/GjiwjSArVN5VTPnzaDr49bQpuuwGlcckDDcj
4FyWAoY1ynCP4vDl26xNhcBkrzIzzsG1Z7RyVq6ucaOsy6Fea8ReONZGgzGdIqJJY/vYouWNpGAz
kKZL5DCQcZ/oCYjUfcFaFJcBBzuIjYvcEgVKLr3g4iFTC1h4uyjlPyVxHeabOLQn7Sf3AT/lTKYE
C4NCab04oBC2HgLcSJ18R924nVDpxDpYzshca0Xrzr1hCPTFnp4mU1aDbS5/kDEqBzksL1quvNvJ
tJzip9lJu5jtug3ZagwQ42uLVSJfNesrBhIGBpzcgAiXE/tQMJ0gKDwzc86ImKx76eg4mxmAE/iN
8WhlRFBFdKYLAIbM7Nhr8z5uIWA+2A0PeP/pm+MO2C46SGUdtsKbGlSEusL08EufzgP6UUKJkGeH
ME4bp78afnSFE3oCq+IRcSkjRuomHw0rAug2Ig4yxJKRCdeWKKMoJIbuFacO0hAy/+IUAw1QT41K
KwbNjuA5zxgywUMxIS3WHre26uWQQUNe+tJWLzG/NNO8+IZ9SVvU+6C31ERCwM4C+WVawTWgxIU9
uQNa9xmTc9eW0TZjwyCE7qlSeRihCagz+lXKt6lGe2aN09aPrENR/bZIeZvSwK6R7hrHwYuAlVw2
j/agHYxXeDGD8qTyCyTblbQE6O3a1Q5xSpTqV4WquQD3N6TG2zQq75EsfQZDegmaaQ1CznoVY3Iy
mmSTChSQpHIZJgM6jOWZEuxyo36nkdRDmEXbCLkXTX8HEcx6qMWaboh/yt8AUgFQRtYMLiEES/ll
sraT/eVzIOXBRm9vJAAX6hHvyXdBwmB1aHpPqXdRBDCNx/Gg948p59D2QJhGyVwV+RwpoAn8W1C9
x/FPCEjN4FebzdP4CPkYCpfxEO4KWgRHv6jZtkbqSvuarYvmBipqItZP/xHYH8uHov2NZbSI6ksc
f9XDndHr8FLy85R9/MfReSzHjWxB9IsQARRMFbZs79hNT2qDoIX3Bfv1czCLxzfSaCSqYeqazJOs
QEaKe+dRyz2zN3q+qn+X/i63Dp11MNTR0IcSVE/tr2RwMad/A/5N1quy+GgZNyj9aou3rgFzSIGH
T0QbP2CaeJ39YLhC9vqTEnkwLN/uROSO85vV37pCfPYhAD2V4kc5jxa3LQr0xVq2RbZeI9fIH+YE
mNVz031QZTvxM2nduMsornAXSvMXCQLr0r7NNvMyskA5mOJFHDLKyuqVv3wfnyHRcZqhSTo6xkkW
j57Ef3nRJOYVt7TGWovppqFbKv0Am9MfXonN3BxgyN8TKLeyoYSnLU8u/0ONTdkLBU+/u9AijeIq
jDOMjXb+6tpT03/I4RhS+LW8Ihj8Gaywh1MWHMfpHnRGjZCLTWR60Vhh8aSKv7Hjo5qfRPYGanpG
Shifpb6U+t7yQ6yx8Z2tfmOljhluJurfAARP4LhsVheW64oMQ9bzpPcgS69hoo7RI6SX5fJye5fi
EIXoSUFHpmixqhz6/Zn6zsS46ny7in33m9Uc+M4G/9Q1pwrwtARN8hoWP1p9zpCJ++HNZJanCyLH
3h3j3HTsBm5IopNfegtYmnq8yGGf+1uDHHoys7tDZD+G6p6CPsPC7UpgD9+y/GfR9oGzcNqvFMKw
dQvqe2feYNusIpJNeIM/lxUjb/3rqj+7e67yRzKdovKFgb0V/GTiSVNFs17kGVBMXmXwmBkslcRn
7l5C2uYmAOc3fZXOZdRXZsOZC7NlBYO0cTFlvvDQzAnujWeru7QCyj2m3oV99zhMSNyPwfwvcs+5
OiG8KjRTVXJzrh5jW/VG9xJanwmW5oYnbmTAXmQIdK4+6CvmXIx5rk73ObGbz8d0ozAVaJBErE3u
rDFdOfnv0m8v7wm+eSCbDCmmm19eJt71UN3jHjz+V95+xZBilsPt3uD1F7z6qIhJDkItE2/6/JKN
28j7Gcc3X/wm4s+TTx2318jIXSjya7BnV2RuxrTIX/0AuKtaew0ir+pNBGcD2oy3jtFh43g3FkU0
VsbophzQLXsdXHt96Jr7bD7J9kFb98q795qXPLvJ9i1BkOW79p3EemL5z216A/huuNcg3fEPGS9G
C2dG8ReEYAfUu4I6EkMfthilw3AC/HOJvN86O5LRbiIhNW+pcZvEM5BnWgS21SPOuBcuvYnhBP6B
xSUR1Wstnp3w0mCztrItpq2pRRd08QaER69R+OfbTwxQPIyDHTlGxZdg2uRgqHSYuZnsKJkqwc39
bdvbGGI/KF9zBqUcAsp/mvz7KvnXzhcbbo31ltX/lgcMj6m5eN8s4KnWHxPFAYPF5D2nDLvD4q7L
nkL76IhLXW/n/p5N24jJXDzFmAZU8OiXxzy9+RPCnnXTvREFAh4cYdzJYtHpiJOkaLcOVnBl8REw
r+1wGYz3/QIuwESpO8Tf41yBQ4HWkwWlt06N0CPG2X0l0f49VKiUETLcphlb3RS8RzQEoYjRXBJt
tOQu06YSOt3Kx9zwXooi+jLS+nvK0k1HsWNN7a+k0lz7/XuK+++uEswwFMvFltzfmQA5lvTmbfQo
j8eufe3zAd19aEIcCcGMK6nWhIiQo50TeuV7ZGlXidzkhHTWOr9YogJFZQFqt0JEsAC1uSK1kbJA
qJI15HsHte6CXjOG37SuEBHB65Z25G5Kp0WQHmCjYMvyB+WDbViULagDcuNxIHlo80d7b0lGPp1T
MsZ18GAkTkIrl7jGmocv33m6PFDoB6eMCTJ69Z3R1TfP7tbJYK//X3gSt4EKsKlZfUbbOUeAK3UU
MeHwuNFm+Hi4WSGLz9226c1jRowKo13vZqqKdVQFdGae6K2qcaddNd3DcXVMiP1uwsBYT6jzMwP9
OtpxPgx3HXSR2BLRvB7LWG91xwtRxDRQ1ez/5pYW2xSqWSlY4ibGQU1WDI6lXXdxDgXC9LBMOtHE
M/w49vYpNyMCGrOWebVhnB2KKJalOdUgXTp5mRwMbDIkfRj5avU1iPydKhQ5JS1Jloqhbl/XC9kn
/OiweOtp+iwN/CzNwsZ1i2Kk2ihPKkUrWYa8QpbrDaX/oAjnRrjEeTHUJI37P5JhuVkAkHNBy9UA
cPnc48OQAF0yWr7bgf31StKyjRryshwnzgfoFSSaGHeThQmGrf0prp1prxvnr1GqIPLpx8mzhdJR
GauuN6PDTPT5NhsqVN8NI3YS2wDXxo3YMukszFfHAts5o0PoXHGKrPKxHprq0eIGZ60MLhZ31+BW
3y5sG6J82hNbkvbYlxzxDk1nX6awDQzQvShZV5HGFVF72XOBKqht3mcMQZHtWjuyEXlrWvY6Ql+6
mtqy3hFrtJkKSajXkGxZRioEJ8vUbznXyYhmDi8Lc9t61l8lmDB0ssaPyFiAP1m1+IInjMqiN55c
w7+CYSkwLJK7VvjFvcrrmoTMfhdUb3pGVCkVyNE4d4pDRx7X1CvjEsMUCEwxHJOY0ifCAQzZ/9za
eMUymSAkjzhqs+5kNdMlXbQPZh+gN62anWPQwfsVKe85I2+8L+xmINITBVVHYhO0CTycEVP2GPPE
Okx3yhrNhN0AueM3pj6IvPOUq+TadfOHarNiO6t4ZxqOvdYACvHF29nBL3xvF3UEU+UqJN0FLefd
VPJLvHakJpptUMvA4JyJml3k+W0fEx25qQITX7QM38ccHxQwI4mqJjEf+nZGSj8/jkztdlnFMtnt
jA8nDa4UXsFpLAcgLBr3SB4brDG0xYQPzNkgr5MEQDCXoLWELyV1lTxKMrGoQcIbHDaE+W154q42
V0acQudPF2+15zyQL4M3IM0ufe6xy0iwEUT9o1Uk68xhxeR6idjGDSb0FCm5cDCtVIGDYdYk1qWk
fdLBXTUOej1Y8DDQ464bn3HX4Mzdyh49xMai/GzsIbsrSkIlHKPBPYPKH3J+uCKxBbFRTxZHwShM
EZGL3JQBr8nOOc+MfVLTJrm9D8WFrVGaoKj3ugasWh1sBeM6pNJcBicrWCewUe4qjx1Z1I+rljAO
YhDjTdO7uCj869ghkW/VBCYfaRUg7f7QTwU62mR+jyMyugww6VsmK09J7r1wp+0o2f6YPANcnR3G
o/3wCnzfxoJQXgFevbtJy/pYdVQC1k8AYcYt8WWQwXNAW/WQBlzjJJlaHqDokAljYEoU/tUCA1c7
sZUckSCAnupWDp2v2emHLMdCnOQD9Dj/wc9huhkBFizmFrzcEShmZEpvulq+Jjo6B7ZxYu5mSN7S
flm994PzDFLoscNE16bBehCWAJxfkyvKh+t14PNa0//OYPvunC45ljaLL4PZBGqh8NrmnCKWuMWi
P06sPgFbvCS8s1ceJqDQszelZiOgpvAshohh0oS2hRB5PrIGeyOrtEynz1D8SSPx5m9lm5+kVHzm
1vfAGCmZPKLrITuQMtxsRDP+Lc/p0E81P6ihMKtL68X2IbYhCnSEuFRk0a2UdG8y5FSXWU94dAYf
3gNu20CCxPHBOoLXyZ3tIA5uE9vcNXPxukDnISyj9TbNcZMaRHOEvVj78bKeQm82R0zG3ZlNKRKN
JxfatD+6lLuu+InhPiPwgZK+sPOS3HnP5ia7aaSYo3M/zNnRT6fvqOwEcS3M9/pg2aZmPrkLeehu
oaby6sUslE6SJKIj1TuVHLci76qAQ/rFJuqscpZMKp74bePX+OvoFav6N++Z04ZR5W2H9sQGFxV3
q9jII3306uBhEjLfI2SXnJBkW+abqZWalyFr7z6r4fcVN6822UKSXOrHMKUSr73GqHphc1204wKe
N/VzoGEjRdC+kNt2Z58VjLaxgiwcTtDPwcD2sX3vsZ6waGfWeUHAdNV0XFLO9Lk8XzaHzEBZ6Df7
oKdzJ4nOXhc5eNMZueuU/NGQcXaegpntZ2DzaRrCfoqlGZ2tYaPxtQuJK0lqMsUqB28aS0lIki1+
ufrmjHyOQmv7zh2DV2O2Vr3Ny7SLCALsPETWZYnnz504pyY81JLnOLCdD2XOD6XhCHpjfZ5E+V6T
/5GMPZqRCDeu8aD8LtwCm+cjY6s7sQdXnfwOLX9bgp89VImZoQd97oPs6GqsTEOUKx4ezgRUu1yd
oIEbht7FyD3KUsxbYYI/FeINa3+FcYBoOvRTPF2F8ZQXwAuctvmp2wWy0ze3fPKGtUXZmBgeMiOo
ZiVZX2nu7jLVDAxvoM+OGPYz+R5LAeoIOwxy2Wd/TnDrMmYImLOuWz95jnNFzlZcvbfoxtft/2iR
BjextTbL/HvCxhUOCej0iC3MoKzfzvCfTT/diZKaU0iKA8fbJbx3AbpEn22XPDomt6Xvo+/u3LUW
XYJ56ikwBrWq5YufAAcl5+V3knV4mDQYOdbjC585wBeVMhp12YLwIRnJ1Uv9JQUP0PwoCQdgD5K4
Lh6MPiOY1Rc+OSz2uejbz15391nywmz3Nwr7fWz0B9Lf9i6qGmU+WTWGmVEPLI/dGt9x9+smf35q
M/jqWCmVeLTTZWrgkwrayew997wXJBTcGVyLxMbpmJUlj2qCXzwFPity8rN6YFs9Hh6wDOaxM1jW
pqYN23vaYkoA0MyqqI+mY0j523Y05LXgatiquYwuapUk1C8ucfBEEDC6wVi31xR5EGUGC98J6wB2
kId+SSHOoKlMFZRCadhMk/1vufxnxUATMKe09oOzLifPxUWDJVahMFvnWXp1AyaXSW7a/EttrHJX
XGanR7NjEvLnpKiMKg7yJKHJZ91L6g25us70C3YKi0Rox4Tb0HEiIwmcuiHFJbR2VPvglWyb5Hmf
3agNYatucXKY5CgKB0u9ml4dp37Mqh3H/sZshl+ZwdUO7/UMiKX30GHqvtuLwj25M0nhdarX//+K
cvlt5jK5Bcn0KoeSrknXHN423vkcycEYgNsHMc7WxnwfZv8zFJyzNVPxO+a0s19wVNQYc6ehPSB/
4YZ1+0sGuNgivUZV6BySABu1YYintsBGY08F9detM9DehW3XriyzeokqSru4EiSWZtVz3YIJsnDn
VB3hg56RkM4jcEAZKfQMSexnnmMqK3Xy7NG2osP5yifa7ejPd+WwbWyAhxHdZEu202LAglVTeEdP
1iOUqEJtyQE/tEY3Hp0qwrreo+puPGaZPjKMeDhD6MZiUA3P5sytMGsPHOw8IE13gJB4uPfKqQe6
a85bms+ZpmL4DhjPhxGqpZpXQWQg94M5XOD86sLHwOsVE9Rk26o8QcuespmOe0SwADWk96JT89Uf
cdwUZDS1Mr8OS7BNkHVvLe8o/tpoXjrBhXSmN0TTVDjsRQEA3AbT/HbCRcHeeufUjF6SiNngGNYI
p0vM/JB+2PEOxtam+7ybesQ4QfjkpMabEeAQj0MHQZzFlrh25LcbUk0hwkCKpAFrjgHsE4YUqzYL
k53CgGlo9xRCf2QAgbqyUb5/N6WLI0cUe7OdYadVz6Qsr0x7/ixbmlEya5jpeEdVdDs1DkAL085a
d1CiUaijNFUob9A3FpAAUgNbHPTvZ6skhpNdhOYsercWRBrxYgiUBckJgXwwjYRLmfrY48Nom0AC
Ru0l/U1fTqeq7YpjXtW8hHlXjO0ZRCV8BRHjx56i/IQPhQDY5uBwE08JE4gmBc9KOlWHicKN9v2c
/Yw2FXHoYT+YimOcDb8FsZUrvxakSafXtMqeLNHY69R+RWv1oePqWb/kV6qShVYDe3+KkDVJEqcY
Vm4HibTa9gkQpMN7RIz1l45RiL+/edE1g9vMWYtWAptO0oUBzSnATBm+3VfhFneikdspcV8q9Ftz
YvzIBvm025W7QqC0mE1O/IrIgTzmDV0NH1bJtJXwd7ARjTHsW+0RU9IhyDInKguH5HVlkHmRU033
8GkZdRus12y/3oTi3iugwQ6Wc3baUa+OSRM9066DPw3j6BTazlZWiYAbjI0gtNmKxFuMghCzSA9j
klHWt96xcNIMrtrAX5v4eEiHsfNXv2NariBLGDVBlp0KEbv0awis76ZXdttgCUpscBjOGTWH3b10
dnTmkDdDpAq9ZNnoNI5GSAuaKJsWoZrLaKYrFLEOcIVHs93HPTI3H3J9kwdib2URHCtN4lMAZngR
x+ElxdijD62HwNWAYqLpWoYyxqnj6sfZaK8Vsj7DJvSAyo3hVv6TqJ6Zb33uu/B30OZXTtaSpT0s
AfBPkmx+tpT1DDyWlqGIsBRZaL7c5r7uQZ15Mcb4DEdVO8IWNNyZ6FgxP3QZVTURpSyjIn9vc59Q
KhsHg6Bsc4QlnFLPFXX81YXRG90cf4dY02FwjmqzPNQO6hjDIiA5Sjn7hoXmUm5Di5STKeTPGlC0
sYDgpmfkZ6jxKdP1fWLMt0WI14Yj3wPNQNKl0SE2rnVFZl5RuMck7J4bn+e9Vl1+Jil7VSqbLbaU
CGbG0bwrKmS3WRpTafhAIt0CUUNtjfw1yZiqU7nnZHzzybrThvMwL/GuSkRPOAyxDnCs13bj8Uoo
8LAJUhGk0C2VPQ8WZS3JZBmCjyeRRzGa/ugWL1oDrEbpZA0rufxJPt62pCfNL1DG4Ze0MphIue43
g/9Ya94RunYIcTDfZMgR5NqfpBLheq5PTpic8rH74hWDYy3FlMHsYI8bco+g7jsI+nMZynAl2/7G
tYg6480nCNzFOMySFBIj9klAN/kyOKSED5ORLinMUGa017AS22mJ1cirl6kvHnSLwSQ2bayr1nsQ
mbReim9Gp9W2rsdnSZgRc23eLhM3S1W2/zB81msyML9RXj43GnbvVGBxiAXRZrOgykkUk+1skBuj
r8K1/q3K8mYb6uBKA/FOSewLtL4HhdZmcQe0KzNwUM+RiTFkkm5zaN6cWMxHLbAJFwNIBrCuUCHM
mDH08KBltnerGmNhTUXe5YsndsSSTaiDi+J6bdjBl+8wIPLH8NGw91MsnlFS/BF8oTbTAK9etuQE
OuiwI7JN7lwGJ0ZIixv4I3Sm6qXDs/88j99ShezsTEbD6RIcMrKZ7XX0njgxxqYqnxkwM+rW1kh+
M3FiQE9SpjJ9eOOsAnuRS+gcJvKtuhLTquj8j2jSVGIxzNvMVNtwY5MUjHiQUqIiRsWegKEOoLCY
CJO6kUAXcJLv3vacO6Gtr6FPGuRki1GQ0Xvtua9WGD4w1boQGnzKY4fzmncMQ+a1BqM02hxLblf/
Nb1YMX3+17o5ARG84S023lkDq2vpIVFro/T4pAlh2O0ch4KwPgw48Z2n+sNUIRNqW9Yjlsc7mAp1
mSGuADxAmlRgJwMUPyvTCCAPkgRFcBveArqZLEuukeEMxyZb2Df9ananLyMp3l3mRMpxD0ohF5zx
vvao0RmaWq8i7r5SU756cbSCHziieeIBVDVQnxhNNfkO/fIRC8AZ8KM/TWJz8RaPZ+RGa2aqnxky
hxbBk8biKJyU2Nnap5Smcpm7sFgHitewWXlPgzFfXUIEaKBBUnvLWWfvKOR6mCaxsy3Q5LQucQgN
sQOg8I+BTv4JGn+krBYBUwPbKd8TaqMIC+tzJK55kOaknMW/o0hfZOv9qYBnkK69LTD0F+VL1yms
5lTfogc802m4EHXmk6WxfCHNBH5FsexE8f6x3Yc0ankYOFyxs6os3/iV/YwfFk8CurBihnmAdysR
BDnFg31MuNLb0QMnGWFRVMnCKiRZcYoxv2kXnuaikSHN7W+ccZohfvBn2OxmgKyt8s1yS67pMnhW
YiPMvzHvXr0gfyxIlhe9eABFnNzbA7EnhoTvWk4gUdNmfrSjgHlPuEzf4c9Gx3niiAIs66/rPHhz
xvwtSBCSTgEjwAW0l4cplMyoea8JdMok8A/czrx+Db/FV0GFmSRIPuYx+QT4bgfdv3nOGnT+7GNI
hl0oZKBqbMKerz0PJRkjb8ly3XwVkOkCGdE+5m2hX2z2M24JFbzXJSLWiuSfmjnSxmnSae1X7E8K
h5qncmG6N13ZLN/g1zR5by2hHri+QjY/OC2IuW52qQSpbc8zG+L0w60ZCkolb31ZobEwQrGOrH3f
Qe7M/TK8r1vV3lGFi31po9dKE9z0BbJk9JMIr8kli/c9AWNcSu7PwK7tQ1swopxQWMPeZD/pTQrQ
pYOFHvkrHCQSiSdKVaO4M1MYVdk42Uhbjz2CX4aWaJcTrIoMTvlom3WvQIWXvfDvgko3bMxSTvR4
W5dsl/3eh2An2AnbOf+57UCpII1kNGF61ETkoo03rS0GyTHKOuhR00+F4LMopy+xZHMNBmi/2Xvi
WfnpJ89EyZuJdcaaNCc8cJ9U03MpcF92Iwo1P4M5VziSCUjFBHJfK34HpyyiDRqhufkdlHl0Aa5a
IcsTSwL1ToDWGIWajhKSkhSp3ga5fg+8PNtkDguEwiBAfuYGbaLyA0bBe1n2YKo65gR8KpURUcB2
4eKluykiCpiwYY3KG1AujcD9PLNvWOWE+oau2vu9DZBSASzs3Ee7zbytI1mOGkDfM87QlZXhrzPv
h8a2tpUigsejwvSa5hURP0E0+tlIcTLU854R8kcmPXBh+M3kWMGDs1iJWsVPEAxH2y0Miko24v3c
3be0CENK66iNkVw/CQIqg6kCKQMzSLwmZK5eJUaHgVKLZbPck8z94HTeWx0yA7MMwHbB5JEBbNXH
ph8PnQcKGL5rsR7/8jCWK0T9AQWdhWmLFaPxYlSzvrRkYmMVHXetbewZzN2MSberhhkitnvyAYks
WzkG0G4b0zlPorURcniUvg2lK0APLCdra8ezPto50smS1dZWLaKNosMtMjvMLdykYaenSDIHOSwR
fi0ATDtr4TVhgmp7kkYbvyTf0qtNJtyjsW5YH58szWinRJVQ18d2IjEzG/ulveXpzNF9xMlA/eDm
hFUPkDB8oqbyumQKATXLtliijPI+M21M8g4Z4GFkPucFj2lFEZlJ1WORTR+aMnAePD3euSH5o16K
UppZKGE5EsUvwV0kktLNsN8r4CV50ttUeVqs7SZIN0OGZ2EA5GLYor+5OM6n+DZMrti7gpRFlyEj
syTP3FvEFFPr+qg2tWs8JFa1V1DQBqzqx2gqXi2d94fMK89eAHjGNlySeiybqIrR3BCgQdjIxFor
rI1PJnl/bQ61UHnVlxH5YKTq4EUBnWEiwIedNmTham6FeJxglgoJqT3+6RzwLpHpfffSJPwaXWc1
YKRBYjDJAGB9F08bN5n3A40wYU1iWBUYEGLfREENb9RejD4ZmFtE31g+eFWvkTQbBORljninI/9X
JfMIphN9+lyz5ckHomU/25FzQrw7iOCI22LGRoOoxvk9dYHWRe7nmJzHiWPSjoYrHF/WA+G1ax0Y
rr6Jg6wPAVv17DXnd3eqJbFQ9SsBzN4KVd5j6WQPg0GWjBlZ/1qveiC3iikFHxhHNvNYdrQBEwfI
Q8CC/XRZcgfLxzNXX7E7PUYt0nXtFI/T6Dy509wz/oJFM3jWS+dmBwp49tY9jsoaZTF/bBJc6Mwh
7KMbISAFV9f8UHf+U9O/GWRaet58JplE3DG6g2kB4KxTTHe1nPt9zrI1conwbDzsJxXESGFNRyZN
IVt6coOZLtKNksXTeSSJhEzFFkPdKIBQzCOS4WrXz/D0xJ1m22YHPScmkdtk5XbjtCsBpCXIt8l9
5oIAhGkwSGTDoeWhnEEyWvlHxPIoyH5DvzkUXXJf8ypu/1Kf81t2zDp6dlONcRR9pxm8ZXClmnKd
sizfUbW1lEkoNkpjY6buQxzn/4I8fGMLCPejZ7fro3UKtiENfa9m9mVMyZCHhfwR3iUgQq/0b74h
eH9iqbPFxkOn2VCnjsV5Ll/GCi+kCXO6KV/awXNQKcNR9YkmsYmODhSxJazJtV3+y/DulNRArh7Q
K46XBOZ+jlzJQnkUModJAbQWgv9X4IiT+s7NP5v4lnU9AzrMrBhgOmp2clrXMZYfMvWY235b2t4T
WR/xgCMDmjuI0HFkrcTyYqoVs0sUQPz+czmtGbbcmaD4l1mgDfm8pakbaE0bOuswdlaYWO1NzKg4
931QAyyEq3hfEGsLk5dRudfRVjK2YgfF7hsmKkpCZ4AUSV3ofJEQs+pZBZo00Jid1nVprRy0Lnm6
cmu2RNUcfWuXMXDh78Z57u6mjFEeOQ39iprmNiTYvlISy6kAYU1GhMgiVsiM2iW/yQVAZiye+13j
+xza3r423itMsm0vsXjE24pQsgywXdrRoFfp/ZLI7iOUHU2aJ5UdO3xyvNvONCyaaxxeQuQHffFp
ymeX6Wi2ZKaqnGCimHMOnbSJY8T6DQsT3rGq35TubMqX0t96doldFJ5n0Fv01wEqGT9MN0uu6hLu
5+H6NQG3TAYiXXjACQNMoAE5nX3WT7hmijOzZ5zV9Vm5/xCg5a7ySIVFGxnyaksIIrFb/PB+SjQ1
bt7llY3PAegDMsmpfbcq/SECXoupK69C2+9l4kPNt+iMgJtUQpiryGa0mlUxu24je+kce+sZxVoX
+kmb9DD2BBbQCRbl/M4VoCaxEdbk4/rrKindF0EYmmja6MMpMYl6HUgElrnGY5sj2xmzfj7PLkrh
3vM6VEuOPuZkiIJ7gcdD2jctpM8x3NvGZ5h0/bPdA5ppB3qc8Y3DxuymF29Owof/v6AMn049lVwg
jZcsG6N7Uw7YaJD2X0MFzrLPxzNbkvo0W9CYZBEU53Jg1zWpPr2xPfbvWhmaO2U0LrEDUDhmiXtZ
Ja9O1QyPhlb2urcneQj7niTP0b2P3UqhRqoqAh64CgxjsmNVof3hQTni/pn++VIoLq09HGXYlS/L
zxNWMdiIcb1g8QtH6U8wzeaZbX9/kMR82okq3502ejRa23kodY7FjV/9/0/PqeeRdFKrTdx3bL90
VdN4JtE+dxGUt4wPXhZUSlvk5EPanTyGJk+I7c3pu+eU5C3V8t5pjGnLvrt8i+bi0bakurHtql8G
eJ7//zQTG+b8Fa6fopX1yhaR+vh/rp+MQbEfSgy6o6RAb0cE8pjCffiqSz02Fe6GvhqeVW+IbYW6
6aks4Yu3ttTc+ZtojJwfMVYMa5VWj7GPyKQYmbDpNg6vUgNUHzq7uTP9oTnrGblPQ1jcSzyk7krh
xHiSGsWB11r/htZJ7hm3EVLgTN6vYEanb6bvmg8qbfxr0jY3V4BI409+a2Jg12ag9Fnj12qygUYt
bKb3uJq/Kzeqb0z/+sc6n64+J64jWU/P4a6FCwK5a7LPs6FgjVndY0b+1VoZ7ntVI/jNC6xxc9Wk
O2Wj17FRL9AIGe0JusxdDIJiPyEqfzLISpTwyCKrKg+t0CP3DtyjMtXVLvHCp2XBsZdO5F+mqPuQ
tm5PNdZWeEzjEUhb5Ib8Gy2M+443ecpw8TKlmSbecjxObSZQRcU4hHLjXzYP/MjjzIANhnomzK6N
D1+u6Yhi6YAnXNMcUHlL/UuyAsDv/7/kEonQnOZqR+978UxueTMQw8lL+nkbzgo0PnfQbXTEdwis
7XNE8gck0Lm3E4ILmaKypJOBfR/jsRp5WplHtf3GC6qM+0Q457KqkIF45laZBBVmTf0xBmQGiBEq
+gwDdOKsikrAvE08EgZgCvglw7wFhAHP2Bq+PGvnFFSHd3MstzMr7o3peHo39FzOUfrg05JdNA2Y
oWL96cQdj79Kp1PkwUCGj5KsZqhu5p1XNe3BhvMml2V7xAhrDst730KnTqkNDMeAEtCwK99azpLY
LShVmRntKz9CJNT1sUTJhs51MC0EMrNoNtTlj3oowsvogcVWGSVw3kxHTg3vKFMAbJHU0wcqP/xy
VQz5uxU+iLH509SieS4qTEitBvjrqYyRoylWA7Pq8zRxjpeDrk823EiVBzNloUmrIgwEYiXYCs6z
Qz0KGq7JOkk4a3ijrj7/3CuBwM5L4S2R3KRLqY5AJIo3hmNUAan+6MDQI9BlHg3U02iix6mD/dR2
stxE7C1ZCZt6lZgW5HJkvtWYW0/CRjgYcj98m6K4Zm6yNibk0o5rDJcE2gprWMTa7WSMjLNqRDQ0
OVt+2+RYO1u78rwz7T0mXEPITc3lOGROfNBqaN+FDXvDxGTh8oaAIeRmF7UAarzF2g67oJD002Gv
qU/cuN4zVEFmYpvJzpsSta9Hh21tbzbV/RSBT7KAnIH7aNjs/v8FNwVEqLlAefePfQ3CfnbTVyxQ
HKnZBGFMZ0i2li+tZqNuzCjLUb6ooz0BtCbE71JmSDrjrj+xM6OPrJKGYMfevDhm/NBVg7NPZJde
YH3qu6huyu3/P3SMNL3czQ5EKJuH5G4GOLnoNBlYaKaDhRTEFhrtMxbC+qZcbH+WyvCPcbfepGPd
iOrGvyR1c9LLF7POIEGZYh/XuXtUygoOSFCSH0gBWLmabHoUaA52Q2v/aNP9Tpu8Pvm+pzGS+CYp
O0VKTdIeIirZNTAi/UzI+7ATldYs+aB0O6UXXjyUCnetZ1hXX9jwpjLCUDo/me7zUYC5UNt2dNVv
ESAaTcVkbBofCmqoA5KrZnveilfUTDFD8G9BGzkYrXfyRF7eDx39rD/a1NoDLi6AG+5Zw8aMG5qd
zkInl44F8ym/JYTYM1/8YZEGelCkSxrt/xg7s+W4kSzb/kqani+qHYADcLR11QMZ88xRpF5gElPC
PM/4+rsQzFuVYrYpr1kVLIIhMiMCgA/n7L32rrLDdhkGOeYdDTlipiEG1IDztZW7zy1fPhfkOXUZ
V2DmjdBhInwak0d1KzCAV7U9zti8Qtbk1+Ku9WbNCGG3QlvldkqFyYp0tHGkQwV6vG9wQu3j0l21
mdfPw9pNJhybjrWM977WxXvRJfzdlG2PgdznebCI2ZlSPd9wOX1rYMGcBoPqql2nIPZjJj4lc8Ln
3XYb56p9cAu9uHi2YiMYsI6P/R2bgGBvJzSa8rVf1OJUsC17SIuMXyW8CtXieKN6x9g3hjfslUaS
XAPR63qghUCqCtVaRTn+4FOLLYBk7KBxArgm5Ut/MYbGu2tafW/JqHuYoUdtYLYovExv00T7lkH2
WFAroT/YZQ+qJM0kC/sLA+5+wjx51GVp4LajkkMuV+La9n7yNHBS84HPg04lyMYF8dImk1DEVo5B
xliEJs23vBTmIZ0PTRg9jfiS1q0IvBa+ND+7vhr1KcCuyLtjl5fNDtdHCm5A+6EBnK6H68+vjxpj
+jK2rL4//Pz61BRzCJHRErDtVh6N37KMSHpkaZ/GozrVEGhxt0ab3NCXQ9d3sIYZAfKMDQ3JuwYW
FAMFhcfto1RxmWwfS//kBach05CjT7GeLFUyJyjUIjjpcAdP10d8Ae5er2vwPwweEUuwfWW6Ykdf
2KKeHqLqq+hHrTqpQbELupMmKJlZ9Xz3XOFO84G28rRSPh6JsMvaY0I9tvRZ9lRtBUE1i9zzFLfu
ObNQTEeuwxhplI8SF9vG7z5Xtt7vtCrud9TNBcinxHrthGIV2LoeTI/IOTqJ92LrfM99IRpwE8Ed
qjGWwvMZvD5q5qfXR5VBKYduDahCPmcx2yHz1t8Ko5hAVXNI4hjf8IRfL0R/4Vtxyd9pxPl6ABmK
x7aW+1GIrel7xQbjqAXk3292kAaLxDIP1XyIyqpaC4PWlmVlP9xIDtvaKiKQOcYPGRXN/j+HApfr
RkU6Kc6V6sTMOEVqB32A4BOGNbYxtJHb2n1zRU2OBRMKNtEfQ+gbzw4FMiaBub/oklbrYnYNCvwb
Qa1aJDkuHiG91J7CCdtlGAA6TvvqYVbYtGxkB81r990orOP1QHslXMqphKoy+ek3eMU2YQktXWwD
wmFGkC7z0gJVyYiZbKTagUwin+zmR8Keq6oxBNnKy1YOqokdKhh1oHm7Uyn7X6PKz0XVnSLMBNzT
jKbxgO9p7EeKNNYZlTE8Ng11hUwC72FExXlrNFQHzIT1uNCsZL591GPsZrSCSEGE3PG1pL5679ug
iFJZgyRqmdKAbWg5ISETrtYT9RJCvYQF8VQzX6ZuVPsqSVwU8OzUcFiCP/NsUtccv/gcCbPgvmGd
U0EwTJEgrGjb7xoF337AEq6xyVroGbRfB4TXgoggtoqm0rfiJNycvF4Zi8c+RuHRUWjyxi8laphb
fB3hyQaRsQ8rcc8vfo46NW6NEZK+RyMHRcoycVLITzVlqQpS69KDmbnM6gO9UUK7A4oeBczKNLQB
KToCx0Wg31MpWeiF83vkluxpOte8DDG5TV5cJ4Ru+BZhfCbVlsB076KcqId0qNhWCfNI7ZMMoPmi
gOyT0QH1MZF2nDJPN95kREGpp4cbdYO3MYfSOGaJeojCh/C7N0lt6WbNsALTFD4L3sYymwTp3OSl
LYsmchk5LHRM3i63fheumlPzZtNbFjz6sfHSWRnd7cR4zBX0qYBo1N0wxwbbRr5rWsxFqSHOTsiu
TWbkiLCqC9ZRzJYhnTDgjrTUDCQsy64uAXooMiIjV1ZH5SLIrkMlIGe1bIbT7lEYuOhFRV4iAMkM
CxjlkEDa+slLE+NUGojyJs9bRfOQZFC0c1GEI2rFGISHCPaSkX1JAjPAKeaqRWe3wxEtSs6aFD3p
FGxwB4hlH2jFdgABpIXmHJjQjC+JJlaaVuoPvtfNdKicjQqO5BPCwjuQmOkm11vIMK0fPvadgxKj
DDe9pyh3d0mz6nUnfDL1V2F3xkNW5dETGOB9CXX4pmhIuUbQOT4Go0SK7vc/JhNqP6o1Y0cnDomN
C76fM88qr/XatdsG48JMYJu5bk7tIgzMx4ndNMAm2kJFL4zHNEAlmpWUqq2c/rr2oy+OMjDqc5No
eOeSeTBhdbYOQxHdqz6ncBmIBJsIlBgU7sMuCNthjQwrohrg+s+GB/sByLO/qnvnPNDeuId28erp
WvdmiHlTy37dmssFk2d8duuWcijrwGWjJdaqQ4MDNp6YVLfQclz7Heku3fCdANHufW69TqGFhp2u
7/HeJsrOz3UW1yQkeNry+jQdk+KcftZBAi59ovFY+elULbUL2RIZKAfLf8lIG1KThxe0tde1TOtt
obBx470ioIAVCBsMGIaGr6KTmA9oQsaVXrHVw8IIdFdC56joPt5HqWbd586dQuZG7XvAkSFLOiVG
aWzclIRCCJGIUFBDIiir8ztRTc9Jr/WPjFvfxQAGpLMCf5MJ039wtJuJsGnufJl9d4snx8TX1cvG
3MWDxsJvXnQOM4fSvZk0+F0QpbWLl/uoJAfck06gf05zj45u1lycEnZUnglto+UoUypToAdO0XDq
TaGvO2+8i8bWOSj1EvhIl42R7B+njsk4tQciVNgQUxckx8ccv5VR/xUdovMwdenKhfW60h3prZI6
iD8zpO/JMrS+DRVhIo4FmGKkW4KOpUT4hTTwc247KS5qAor9Phvvfa3eIh3PFiFbyHVFzuBjUKHk
8vu+XuFoZnSeaqxW/cD+LLz5qgTwRwmD+USJl15r6BDCGYQ4kvRObBrbwlgXEv0KFRQdAvY8BflU
q3vsxSAbbp1WjC9gisLRrA5ZFNQg5hBcllGEhiWEaQsU1wBgYrhvom7kVlVDvXQSVS41HxzJDKw/
uin+nzT8QtbY2pXAELABsUeHLR7K6IhwllzqwRgWVv6cI9mDG0KEQ1nXEISU2S8drXM3vs2uYxrx
aw12XHGfQ1uSPKAYJ19+r/syfUMAWlAmCin1u/lFcA1sXTXbCiv7XhTIFdBn1ptAC4zjkELdt/1A
ntGMGAvLkghVmuiJra8GLE6WRy3nbjcqi8CjOg8OvRu9ZSkN/aEAh0vlF4xQzYbUUckDX3B+cmRd
Lj/99l//+p//ehv+2/+eX9gk4kKo//U/PH/ju69CP2g+PP3XY57yv+vv/Pvf/Pwb/zqGb1Ve5z+a
X/6r9ff89DX9Xn/8R/O7+fdf5r/+x7tbfG2+/vRkmVH8GO/a79V4/71uk+b6Lvgc87/8/33xt+/X
v/I4Ft//+emNhIJm/mt+mGef/nhp+/s/PxnSuH5R79/T/Pf/eHH+AP/8xC98bdrkt6csbP7ya9+/
1s0/P+n/YJSG8u8aeO1sg0bpp9/67/MrmvqHbQpW07rtGKZtGkr/9FuWk4zyz0+2+IeSynGELnUu
Ysvmt+q8nV+S7j9wsTi2SyGTFRBm3U//7/P/dB7/c15/y9r0ghGwqXk7zqffivfTPX8+pOmWYUvH
UjrvTaFIErz+9vWeetr8r/+PAFFiE5tK4Eyb/wDT29Gzae6kGS8NmklW4xwMaLBw7K+HgZrZpqis
9JQZTU8aXtBTHs6tGRz8zfSmdv2nr/OPt/vnt2dY9l/en62UydfmOLphmibn48/vL44pKGUeqreg
wNaMsiO7TU1a8dQgMcUjfsKoATpkfno95AZ+hjLTXsoefXwYVtql0im2lAWA1KKEompUmflkSAQL
blMUJItNxSIS8fQF2egda/x1qnWkRLkifWQrWMCMd7NtM1fcreHN72uxzdFZ7iKbTUKQmrSfG8xv
FIVwy5ZWv2YhHX4jZ5tqQ1bncBDlN7b4wHsJYegofBo+o01qQJKhKxlsfUnJr2YefzZcsknnoTfB
BWavnRHU1dDaA/3EIh7R68X7fOpxmsY08CxK8+cyBJusiEyJIzv8FhUoTbLSMfdMjcWt66MBk374
kKpkoemy24d2xhYY6vNz6g4h6Wa9syiIYFiZJZIfJlRqX/MgTm/bQhxmEs7w/tkq+sGO1bv4IZP2
i1nK4WLbLzCi/Z1sq3FdtLPbq4PHO3Tuyi1D7dvsabHKqv3OCu2HkE37pHSYSlPfbAPHpB2l9Ivv
oP/xY3LfgtJMH1Phx4/j0qVQfRuMaN8sU2NKZbO6newqZc7x7/My6zkJ/n3gNuNGD6Aj2Y39mKiO
Lq1EkZyBxDkYeZGt8j5TZDjh7XL9YN1SNro0qTbA3rLps5T5OTVnYUoR6o+mViU7+q8aKxWexraf
nsmfcM9GZxtPgBy9s11p789aocHlEOBAR38XjcXMustJ5fSHVluTO+XorNfRTAf72MiIM40XrICm
p6iGySxlVi7yfk+XejrFk1+fr4dsIisGlPBxqH3aO5jlzF3R5MUmbZ3haLek4o1Jz1J0asjrKOJ5
25kgOtKdRzn09V0uR8BmEd0Ai5ZoPg2KeMakPo81a4481Kyt5hffG13R/G4SkHhOnOL8gXT+u16k
W/a/CudhTOaSlyzq0XXQf0vSnmR8LnbX2XYUcL45PdNO682NRhpQWhJwy4M+c3iAckLr4L126Ow5
ZdSP9qR3PLYKpUHl3FAJ6kv7LpPR+DbyQIv66VWD4Cc75kI0DuygJENJKK0ODAz6Dj8c8pgq5DzN
xaFzV1CEt+OSbmrj3NlplBwLKzsik2guBskKsJ3zQKfnRvaob9xbw1Tvr+cOWf/vdvg0idQ7iPlk
ZvwgcmPm47Y+qaJw9mZmH1kuiEM7H9wMdhZBGHJh6in5yiCm1mEGnzFHMgzktEq+Rl3BnVyVj2KI
9pHyAUBoQjwNDXtSdODRV0rAFz9Jg29/Mxj+dSx03HnKMHXLNB06lT+PhV6MzGp0MLk3OgrfMerz
gx+gRNDIY0ehHDt0Sz3DsJ78jsxYE7CpKj4XIV0p/Q7aoXsupavOwEfpkKfkB0YRIUejNiVvo0Pe
QUNzUyVeCSwy3nps4pZl3g+UX9KbX38Q3frLrGML19URx0qmMcNxPozqemLI0EY2DUhLIPUagIBf
D2Vf//HoPz+zMILcdoVpSZr4tDEa0sWjtrVOVSaru1r35arqxhS0O1ucADH58lqxpR6GazwiSkkf
rAfT/N22y+r++qRT5CBI3CKb61N7tIGpVSTKMGewWTB9rmHOwN4Pq2Hj1Yl+VjQrFpVRKPIJbP1Q
BMPJUbV/gJoN+VR6aH4s9YoyItxEtd/hRkfKizotWQSMYfdDXCp7B0KWCCunfU60njXfcCPqAK0u
NPen2oydl9axyVI1wvHO1Oij940rCOUsw1VauNVBDmx8fcPcdaP+Mk20V+bUl02nAWpshjO0rhGl
M6Z2zZVfByaVe9/LtLtwe93rmSV+ON3UAJ71qr6XffoNmua4t0FNplVI82FuM10P1L3Y1HnGcFcO
QhzSniCYvHJgNptt+qgb/qkfCJs2QiC2bZxbnBtCES1B8VpLIIUEUTOizNcSe9EQh6YhV32/mxX0
K9h65UJMIhbrNGhQQiIZw87aGE8Ur8KtL9o5jYX7tBumcFtRIsMjO4/B9OHWdKYA9YBO1KTQ7nKu
hlsvLOuX0h6/mExfG6NN5u18EI67VI+q4/XQk8NCrgYUtbrMESqNAWlfVJLg+bbluJ8S+WbmpEuB
+4q6W+J1WrL70M4jM6U73gU2V1G67Uo1bFMLVd5COsVwSFGodakU+8odnWNIY4n2IoAAimrxxk1q
xXxqUp+hkHuDLK0GnNYsPVqZ5zRHHfDrG8q0Pq6SbHteELI5cBygBrb8eWSYuCpbCMHpbT1Z1r4o
2K9KpNpI4IMHi+r4g+XeVYNaSs3JY3xERbY34jI/4RSKd9NQ1+fIj9I32dkmO7KebQUqukVX0hpg
g5SddIss8lZ/QtOl7rvSfo7nUl2RCwXXpM4JWxZrVALJfS6wtDfhckykPhOx+5tE13He51O410m4
3//6gxvzQPHT8tW2Hd2U8xBiWhgr5iHzT8tXCkEUdPsMx2TUoOeoM51jBZcBadl3t8+yR7CX/Tmf
2r3IQRAjV+EW8PR9POsFMEhlBCvlXzoVDZcyE8Z961tIqXBAu6FRrOFBOccgdJ1jaxs/fv3ebfXx
vTtCmIbFspth13WvS98/vfdIyY6EcqLsrKTj/VahesH+Gt4NuvWqdP2L2RND1ptmhiGzy++jAtRu
PjSXqotyVHFEOOUY7DemzJZ2k6UHVQvAfg68Ig/Q4T0rGXthj2DaPJfSAY1FzB/zFAfUma6q7n3T
VKofWgcYZSLHfWS50cNQEgYJx3DQM/M+GMz64OBYrhURz2zqKYYadn0/uuKxxlBqh/DY3dp5tZUg
xbutqzNOcBbLsrgfDC6JMMWv/H42akGOZSysh8bMPOjAZYH0bD5l2DbfrhWN68FJIOQO6D6WtW5o
m+vlPBK78hoO2Que2n6NfzzYs2vRb8dECTBhQ7/69YnR3f/lxChTEPBhW6YQ1ofZKURJTWGxSG+t
1EPLPyn5RNUVqlb/1lUU2NnRVU+KSBMIrF96EYSrJCQuvnA687MHEF4j6DkvLB8HdNs9jFFpbiyH
odCgwPLrt2qxRfz5+neAddk6+0BWBpajf7z+bYCmGd2dWz2oLnrPKb5ub/xJL3bXp1K5+bonBYeE
iFA/oGv+3arlnFlajLQCOTQUReGaOU+m5Wo7oH2oieISJ67FsIAhYAYUA5nP6yq69F2ogAmAeXQy
7Ugsi7OepvjH9ZnSdJem5tgwglBxBKHiniCL6He9r2/hjwP6oLQjUIBaUS/Pdp4TX0yaH7YJslKq
gW5KrPfdbTV/jUVuaIskyYjVmJ+iGXwKLVscBdDVLRbb9/rGT+WNn/aZ8/f00zjiCIsurdBdhbNN
uR9OeablQUrhJrl9n/37RttXpMm3U8CmiwXybZwhxrpl9ASrPoGDn/rxC1/MbZLeBWECoQPfA/u0
CbTsIKxXZAB7JehMW04b4JdgCgssmj7Jwx83O8sX6U24C+Trry8J43/5KFIpyzQQOsF8/PhRjJq1
kqGBz3ofg5NJ+os6J8J9sgjkyQ1S731CjLrKo4zZD8V95OAqdCkKrrWsfqTUrN1WmeqPjltu6lRq
21i6/jGy9vI6Tk1wDEzDkfdRT9wL7gxuYs135CXLIaNiDzA3f/OJ/jLIOzpebil00zUF5KQP696g
mlwvNEgEpy79KoegIPqxU3vfhqkqrJSk09iHaZ6tu47IzjLGduW7dIy1AgoQjUpn2w97ow2tZ5yd
FciI3Dl7BUFTUClpUPTJwfTdjPOlR393f84T78/XFXOTwZTs2FxVUn6YmDPXIO5Ph9HApr+/aTVw
wR0+dVR6KMiC0N/ksWWwiucRVc9iUZUtmAdbw2jaTO4rYPSVM4TmRQuT6qbEz44sgBrldWZrreCh
zYW+Rye0tajjHmCa+MfOTXCODEzu88xtlIQW6Aa2WqmPBqu5qbixtDHAp1REu86sXk3aB+TUVayq
G9cmPXpsgCZp/pYlxEOHiv0lSANF0Ey9dShiPuPpaotw/CIrPV5b9uX9jikERLv/dJGvj5K5n6wF
/uJvroe/Dnpc1pblIut3uco/1oSEXTK/Cxj8+qRYquu0L16FJ6y950CLa235rXSEe7gWFbJK+2xa
c76z5o3wLKvB3FlI3DvBjS1sdVvwk6Ns0b6PY5dfEt117rJyZsoUvnH+9TsHHvzxerAU3nxJ2U9x
QuDX8Pqf5vwptNHfCsK2psol/wSIzWBq44bpjKgKsjHWJYmth2pWdJhIXXFXl/VtSbTCkSaZe/ID
OiyB3UVPPs3tG4l6exnU3iU2R/9YpSahvk2jE8Mg8ZY0SbTllKpN1eUKpRXZDX3ItH59pEfQ7Imb
bABtrGkiMT5Ri1yksa+vnGi81eZOZzbv0AwRPtRtgY+EiMCE0pNT6dXd9SA0291j+XbpSafhUXat
i1R/fEuxB7/Q7bwVInrNglB/1YtaLcyi0EiktaOXIfyKzMbB3xr15475C2xg5j63eavdYnefDdeZ
oIECOkFVU/vcF4Ao0jAtD8IBiBip9AKrK93WEtu81IElGChBbOtz0tfTQqhRHTmhNi0Tg5KUzayI
W2UR4aMJ+gbjW+4FJH97zqbz8dCzYGywZnsBLVvZN/g4W60+egR/RJG3mVDZzxDyFGR+vK4KQ261
EG1bk5Kv6o4tLFOTPBc77NzbzkltkHLtuLPQN90Ih9C/TEvYtQYdEcf7EsTBN2Lt2tvI4R4Hg20s
oZSYywzF/QX7oEmvoqf8VfiE3MhuWvhKMUhEUX2GwRFjLRvYvKMquwRt6uycTDkrv8qKk6h1HmVz
BDFxL6lLuKvwahqzBUWm5Cy0uHqG9kVHJ9TuTWeKbntJexofqoR5YOqPtIgV9EOfJacq9cciIcfF
0CyYSvNN7DG+KwtIEhbQZjFF6m/uafmXe9qixGvOFQGd2ob6OMa3pa0VZj1Q2yjqdeCRT4EMTx2m
qqu2bUiA+NRLNsEFmQUVTHkhWB9gRO5odMHoBmtJGhP39Avwt1dWdSzSvOrVDmP5OULxGDEgPkEJ
H852LW84adhkDdjq1vDFyBoiKd06o3+DQaSLUaAVtr3SavCEsd1+a3XuHjU26Zaa651h+NPBN40M
AKP9yixytjoVbDLCBHe/HizMv4wVVP5N5NTzFsFVfDU/jxUD4xyteh8fX9IgYEBxTijMaqTReyBH
1VxjQ0CbrhOhR4jVIukTcy9GRE5tOdmrEfTZQWCmWpkC8DwCXih/in2PlZhb9lHundbHIMqtPgOo
1a/LgFxsqnrlIUkEPohcboYB904YY60Hl2TTYiVBOmaVfjAy6pNW4+19Fzqs48/p3npM0nOByQnr
gTr8+ptgNftx2LSFqUtGTkNKCizqw1fRda7V2xHGCiqDmtnAd5u6xzJlJUC9u1vh1rVOiPBfVUx2
fZPWXPDKbLFCjJcBNtjiuijOOsfdXJ8qg41/aGrDwvXpvSrK5durCHqo/KPhs9IYGl3D7orrAGl/
DoGWp9RFVhjcnu3RkgfEq7hGpsJdeB77OOSx0OAGKEfQw6pgVSa3/+masOj9miKccQzHWzmlbMkh
SeW9H2vojq3GfJKUwNOqWdFDKmiuj99b3YbIiSa2XFcm0PvJHm9hvwUIahF7icaTJ6Wtr0XeptJ+
N1tv3FxHZFKi/dXQu7TIO+97WbDBX+oIdreaTajR9ZBpA7x1quA30A8R5Wa9vYqDPP8cKzK9goc0
9eUPWswAU2tY/4WN2LBd0mNNXgc5lERi4RSegoEWOc31bUtl5LbrwgzEJdLVzHTT+xQzQqmAGEw4
KWapQaEwITXoIxbXylQUtcmq05A3+XoQ7rvSmeNrKfbXCM0In/RBz7uGM8erBvI5GZnkE2fAT5xg
9pIpsWXFhPItdMzLtdw2OnX32Gr0uEfyf0XXbvw6SjaJTRy604huXXkSEswsRTPCQKxdQKzvyjSd
bI24EPpZ5LD2G5JqdbMvD65NGI1DXvfQ/Mi1SCwBXODXSgOdcen6Hp204hSrrrjkqo9uxtYSr2MQ
pAu/x5ksUh28eA4de146U2H1Du/DrU2DABTu9RAVxRtZGC2OExeX35B2KPPgnopSNTs988iLZVK8
dK33ApPtWWCsfBZ+cE6LyH+1Yu3UWd1Ba4pzVTb5Y2hxCojow2tW12+aZfUvoV/eCT+xH9qs/qIH
DqGgQeotmuvFdX3e1erMWNzcGNfPp6xBAzfKRagX8j4tKNDZFYIIZ6wXV71f+G/RH3MhaZpTpd/U
ruaslEK04MbOrT62/VKz6/yzNeDXwl03Hq0OAUkylB2LrdAAXKfEhlJh8aqhcm5mGg9Wteqz5W9M
kgW+R5OzM8DGuWMhzprmQCtC9njTkh86XOeslut4S4CTgZhfg+gxwAmHBilPKOH7pZ3MFXxgrlxO
Oem6wgdxKJsmhrwO3FDkxba0jHMay3hFroi4vJ8Z8jOrG1MiG418iYqwwCoHh8C91XSc6ppRFpfA
0MRmCsNntD/3Wk6rxleif87qMuFeQgC302nQ7Ssvc+7CmNspG71xcX1qUwC+6+K2BFtJmc7QsV4A
KWC/Hcf6oY5Md2lnOpbZcGS4teLhSEI8w7P2pL96HeTNmwx2yk10++uR9a/Trs12iuqdI+klgxz8
sB71gWTy/4AMtk4fZkPQbP5Vp8mlXEPN91tEgWRr67l79kK8bQatvaVuwohxagrtpM3RuSllfi+9
6kYaqfO7xbLzRq/SUz6k5bHmLzsUEu49E0fW4JXF6ywrCWvR3oHy3Vw3xmGJC6chrxFWrv0lscJg
i70MapOT9KuOaOubZGfPa85oCKsb2EhE0c11uXquvI4eAY5/86X8ZQfNl6KzdmcDbTuO87GaWsdl
4xkVq8Ya7sCt3jj1fpoP4eTK3ehdxrm6PnhBt9VdysgsBuLb2g2MrW5bxMvXw66MGvlQkZHVJkl4
J+1uZ6EKerq+zne46VMUpcAo1nbcoeVhNnas+oIb3D+GKThaUqw0u1uTMQkgpHYq7DKLuEFIWXtm
cKmE8I7FlMMhwn95rdyGnn2xIpE+w5MNcDGaJwDGxd4e9HRvFCRG1ULF219/T+b/Mis7rE1QpLBI
Mag4/LxA0QX+Fvg3+W3gGOLbGBjkjrbzDowt630iOsiIPmt3F/pkOmKEHsKWTmafDJeCAG+XnTHW
+DTfm7NPhn4Q6WWWqbYlAuKK7s0ZAdmPQUX2JmGgWfYRocJMxP5KZgXwB621T7JkbdZKblWfneAG
Zm1vpvUTXlATuzsq6jRYko2F9SegEpfEA2X5FjmSKKqbX38ZBoqMn3f6tnAUIg4huWqQZnzY6XeZ
BffEoRtszUX0vBnyg9eMTKKJzgnmYEprMbXE8Xaq+F0ojxapqcb9dcP5XiNV8BJxKFnKt5cutOwb
yEXmIrWtGeICeb0vvG1vp/Wh02CU/Pr96x9bCA5XPEM7S3BbGWhLPpzM0W8qWjqE3c3ImMIzuYZd
jNNobNlJWmpNv5V6rFmdNDgYpJpb9dGAVbibJkTqU6cRBY/plAnrbxZ/+scvlioslUcHkYzrWJb9
sRobU6dwka4Dj4rDdtNSWMug/n62nAoYtBjznT94jI922u5kFq7f62tR7XEi8GhBRLaLv/uu5u/i
z1Ud3pLiTLvCoueCLOVj1bU0bQd6KPsKI8khGrbyBE8OcJjHOtyZ+kfR129Cd3ZxUl0GpZtHU4Tm
7ZSAwfn1aZOG+LhNwElDRcFlXSxREkljfv1PJYXO8wJ/HErzJtZog4hqOHWch77NV01Dtb+tpm5X
+f4JJEu9H6t4TnOEcOEmgbxTCYIBAc0RZzBIx1B4y7B162NJgkgNPv5spHa9NaT+BUM2/FNS+CCH
W/X5+iKAotuatVmc+VAsQzqmcEPNJ2dC8nl9mmj6Mx6ddG63+St2HayzpvkG9gq1Al30+Y8mFOUo
y3bAA8yqhbIr6SRmeYz5OmPnjVYYmS6LOJFgefZ12Ki1Qwly/rddhQpJC4Cl1T2RtBW2i6VM3Vu/
dYJvbgsmv2ZAWE+Jm65ycmeWkdXO/YV0XIKIChZEYdX37xoXWsEKLyJGBTEf0jY2Ke6yjLHKO7AT
dwZU44D0R77X97KTb6gHm5SwWU7EAix6UjMKuUB6/76xNmZ0OZPMnkjPYCNIonX6Sd/P/D9rMpsD
ExluEbu9l1TSTuOY648ogKhAj+me4gvZfFiTFoFQYmV55L6nnhsS82qNS03MyQP5xNJnVn5MegaI
bKish5AeeZNUoDEwXrd+9aTnLFj7NnYPURzpm0JUWNnNJnt0LO2osHGcq5qEoOa6pJ0UEUZ9ojkY
+OBzgjPeV4E019C9sKI035MqklvP0NUFpVu4owvENRdgX46xJpBx2gCElmZfHyd/Bqf72aFWRXYw
wRq/PwpwrAaHyUSeczN5ZG7Cs/cPnl1MxyGvWb2b4dmqWmvL7cOSwtez+9X1SAk7v3djhCx9hH++
yaJ+4wRDui7c5gvRKMVZdqO2aANLvovPAQ+WrCHNrcRmYU/DsTZHawMzG1Q2ttoVcZUGdEqWjJpX
VCvlZmprjooFXS2TtTb2kARDyydJQLF5EEhEq2byl6IgKpbeVJzE5WsftfeUaaZ7u8wBLpRsvOcO
y/tNNz/S5Hg3klG9uf5I1xpquk7/PLjRy1RAtS3cDrVLLq6Zg/nRbVhGyJq1bBKWxtIq59RLTJQ0
Vehl4/AgLyIfreZSzoc+JUDmqhPzvJC87j7uj4NKIXATEwO/34pHf2FGJVt2F94o0645nqbRGRZ2
amByLdw9i24dQRWHEZfGIrfLmFKQFCwDObSSGLS0Hy/XZ8ICdQJiFNcFOqTZ19Bojne6PmLmsLe5
Jx7IsaKt47mPkNEJrsHBvUED/Wpcp/fqYYRTuqdC5iyFIBhaxKW57zMs16zivaNmko1gOLn+jW7+
GC86/CN5bsaXlIrTfW2CzpEDOViqJgG3SxALeEcJAWnP7sIF5950CI/SJOMrTEOst/G6nNeHhrIp
6KUjztNcB6UhywaqaxT55L7rgCTcyRoultEJNHjMd+gq/LPXfXHACu5Cyxl3/5er81puW9m29hOh
CjncMmeRokTJvkFZlo2MbuTw9OcDuM7xX//FZhGkl7YC0d1zzjG+Yfc5APL5mtmxWOAq/573c2g2
agMZwzqXAgZoarbWhf2VijoN+q3tgFqtTPWKiGTAOYEAsFU2zz6qVfgO7bm0fh2sTy0o01tumO/P
94Ik+hkwO3vJs36cMl+GVYoEAzl0BAAPd/H835W9md364ZpO5aVDu3UTcUrge+AS2zpRbVpCSDOg
wTUu6fqciv4Xh0ntrS2t9F7kfwYrY2FSM/NW99+lHw04kkW1aapK+e3n8m89gKuXDHwuyGSKjd8j
fooTB0kktJmTIc0/GhzqiuhmAO87DVs9cZxDeRMOcn2F0OFheP33qoID/yxZiouv0PZMYNPU2XGl
7fNZ2TKbW8xQbiUahp0hem/JcOqHx1/+05uAfEzUfjblPaR5fk8sgAvIUPtXdeijNZgPGJsqAK0S
4gub2TTSrGqx1nPMp7kJsR6st7EYm97l7E709Mb2veZ53/k9rStD9hGVfyHOAs/xOhCFtwgyDzlZ
7cFMZxSCB9BhnFLgQ+58kRPQxnTM7ODDWq4iCZnN+jM92F5sNYtfZD80P3PUI0syFSZBGQ/O/z3z
TMNklWlRCga5fiaQLdg2QwIaXBgGx8W6NKERRAneaXn3oe3veiW+ZtzfIB15wK91LXRonXEJS9dj
J3+TnoI+kYEY0k6mz7Sg7Jjo20QJ/6LUWfat614Hxf6LpaY9+YHoTo5fNuvU0EH0TZfzGxXxgi5D
d9guGqCgyUt6cum4YUJWzsyiymWYccQBTMZvpuvccKsQUJsOJh8CGTbvFZ6XpdSM6uW5/+XmoEJc
+/dDFQnm6zZHI2wzHDn3LDrDYn6qNw8jZ6g3xsZJTa3gEQnv2wUluo+dIIDkN8BBc6mFg0ZqX9MT
NTFAa/qWIIODsWtgN+912YwvtSW3DUmHsySuK6wGiosFhxpyDyezPBjp9WcoF1QpvpCkMA8iJhfF
UFzKF/G3NL/Drit+wDnQdnHJzdOOnrGTY8mS5ennNvfGN9gGJilssUw2ZCuOhCIKwmJrQq8BcFMe
qmW7nBf8sIn7VQ+6YVk49B4aPyW7SU1XyWC5x8xs3FdTDO+kvaxAROcHm7uc0unf08ErlHWhOp/P
MeY80ewy0zoEvp+zUldVs7Pm1YxQBNI5Ktcjh9sqtwNOSjA4fXadByWVYgwvpvxVxJn2EHo5gkNn
R++PFf6Nq6XRe6LpDcreMpnxaELvWLpVc8RVDolfbcmmSS9i+HDtcFOZRQk3mvPR3ExL0Hds2iQi
HsMeGqiUJHQAb7IYH8kyvFMmw63Eq3ay56M4B3ntmKGVs6WHR6vC5iqD7pBOTaWw64klUAtOk0h4
ng2yf62y2vnhux/gqF3Qp4DUC5WlfL6Ee+uiZTKpesdUUwADVenWBti3ySf6WJxa+SHQkj+ztO0f
UGFO7VGjFCGTrp00p0xewQdv5sNcNRjJq81V5fUvw8DsDeo5ariq8feymtI4p8uodPqbp4F9kmgi
tDTNPgtN/Rv1kb15fjw0gxUIXw/O/zJVaO655HDZd8OSjn8sJh8+YbGhFpXWoZQOOjpSYnyA9Os2
EMNPHFtsuJ7G8bZzN3OnRRAftDKyMHledmZX7iKdXB/S0OV9EO2X10Or1RiIZJzjDvNDMj0bopYQ
v9A4M9AgkNgP/hShMXwGbKB8iht9a0k5TJGjl1iN9Nf5X9EB+yLTMIxFdC60ZP0Uv7V5EkNpKmjK
+GxcwtPMved01kbVXPc9GOr3cHTqJWoIeWjtoHiJi24vENIwxsiSB+BvQIqMCWuK9t0I9HIrRRi9
+cxPWAzsU4kk6hJoXngOkvBWpMAsSpI2MzPWztKuNezFlnqeL7G0TpmAxS8dCdRLHjU5gnjJaRkQ
OHFKXM5vKNXt2QcHirMbOqi7RjBkv0EkV1qmf419/6dEwjaPKUsRPVxKJ6xgfXHhgEY8+ES7+G8d
MjQyvitYogxjyx3uA8HaZKsMTyqcwfUwrgsyJfZoJPt35SJyO99wikPFX06OJVJ8qlHoB27UZ/3E
qaCC/zFoSx/i+0WYmrn1HVIQ/Uq0+6ATMK+CoCOfT9ZbEajdmXNVvQ2V3tkkWv975C47cywelwkQ
jl/CC1807qj3Nkq1PUQ/a43JdlEgu34LJTkMGS6H3XPgkNnZqslVLqfD2fyuVVfjDp29smkQlqxR
gbXTyR5VtuVrDyWyv/MQ54Xml/pD8/yVmZE0WYq+gTvc2mj9KHXcqcLpDI6sSpUc5qv5daeH8UN3
lX9CW/h/n7rRmJDBOv03tforsDGe20PtrhAdDAsPFuhxfnCmZyLOCFSZn0aq9f9//flrFF71R+k6
ZlmT8GGWQMhE8UnvMnN2QUScBeZv/CQ+ER+mfxyIjKhs137JAJxcNQYn5mT6IMAJjGcdrN3IKW/k
k5bUf32+pPRaZJkoXuMw/g0MPfzyhYXLsDHWA2LRjTq1CINM/vcwX3J07KC9YigDXWxcSj291Zmq
7JnglgQgSeWI3CBYW1rRbtmdjfdEsJGYmcBp5mVnjmUCqIDdLWkQQ9kn1gR5bWOtbdcEcmgaw88E
tgP3zvBuZXKHZAkUD5vwPeQbIeDEt79dIkmIW6k/LFq30DWLXW+66pJy17pbavaeqIV39BPvJmFn
n2ZNNXfB1pPEH+maNlzKOBgv+JaGi5nV7r4pvOv0vzy1r3Zi9AcR+Mqj0aoH6AjlxUUqfC6D7Jdv
oV4Whv1tmvHfMknC9ySwu01d2NrBaDee4/TvTns1zUh+EIdSXsI2Ilg+Xqt+4fyRFeXCpI4eXf3F
tqCN+RJJimMVzRLxcMUIs/PerCbt1gRRtBsDqM6bAcl/Bz4RsL/T7+RUEYeFpGAKys2YyAwxwZRq
0enyE19nvK0nQXNagR11ktBdz6KaEX3tcehIz0um466R9fgZ84GhWoaiIOqt7HdNxEdMm/W9Vqzf
Miw/wjShKPIGbKheF9CByop7wIT6lQ0h2fZFB4HLdaOfSDlm3ez8sjuS+MPxl/Oz1b7D0fjs+k55
iYzcfH/qpTV/gsGyFe9dEb3mtLuJqNwyTMyvImanTv3qit7APCStgngkoMMZ2ZH/aoeeePRd1LLX
wovWozz8wW0BfX90BOt57S1s4XgrwEoJyl3AloqXVL/ADu3crlAfak2rQOf4sQyk/BtYivrCzI8U
mukZQ8tgM/qq+kKxzWtSpQpPmJXTh2dlLYLkV0W6B3WA862nbrAwvULfQlInllkoZ80Q4YsR99mb
7bQUAkRLtV7DAbMiwydp+GJuFiiLkiyQnTVjeWpmWAB5X9PACLd0ortdY2kxGVU4YKzZ2kzaQmvG
p5q0wa0pJITaEneEFra0GtJN3NeHSdD5SDJc4HU/tkeW5/BBAr2k48Cwen5X1upXJ6z8FJAL4U7H
dX96CHpNrhxCBVkKqY/gkdbbhC9NVyHS1tH0EVFgTPpDdB9QTkEVJQ4cj+wkj84BdW1DQ7Zbsmr5
Jec1LHtyhraDazW7HF30e0+3TqPk+0K7gPEnH7IXVR3OfUQe0ziM416IjnRIyaENe/0mx5KP9dSU
Z+n05hpOi3r3vdBdSEv5jBMYEO70eUinz4MyfR7Cqe3NyHvRoz73XJNKcDLQ6ImjXOv+lA9RDVJK
qXpMW/w3tpft/p3u5iNerstjO7t6qgmtWcS00JmoR/lSb4gNhnEfH6O2NV91X7FPhUjeHFdDXx95
5RYPGLV2mgsdn4clwBzVv8rKK988D1o9UAJvS5W/I7Eof2m8jPOQlss/JF70hOeUCkhGPYNya8oq
3/QCmiQJKek3wYwuCQlxZGa/KkhWZAB52WnEJHFJGMguLS/JPv7bsFX37DXkAdhDTnFfTD7mKLHv
+Wj498DT3jK263MDFudMzBB2W/dEmmT/oeRldrJthleFX6oPLdUYmjaP2YQFzgHOI4iYwYAoNYT1
a1NZ7psDXTvKnBRuqcYKUGmvYdHcrEmAn2bkTfjGsC7wtb61DhEPXiuO0JcpPShb3LWoFf8Y5Xp6
DEw/3ypWDK7PDutllKj166xMUBVvJ8pu29Wgp2gV0edCpVNb4FzzOJeb+RKcLHodYtRWX8KW/dnT
kwBjp2GfML5CZEU5w2d1JANc14tzX9TNirUV20eKgoG/SbdVpjiNMacTZmFh3Myz4DZJfjsoa6wY
TUI8GNyZCGAWasovbGyGp9eMlM/vzG1bmmew/6RWt/sxKt/65hLLoiFjwIK2w7od9Gpx4CKcXwWD
HCTSfqchECMfAXEawOk8Y66SD3h5b0rKumEDN2dIH2gw8CvrQ/OM6dAK05co1S2D/vGEXE9dNXqi
rVKCrTa5s/KtJbwG3I6jbnwYGS72NneUTWyXe71u+Wm1DlQxidPfA/m5UQFaqqHpNT9wF6grVk6x
8ZuhffUAqzT+VYvt9bwltLbMb1Wp4pA0lVVkspMPPe4ZrD189a6ofpcYAjeAW+od6sX+0WvtvsIb
9EslkUNpDVT6nAxRnXDumR9Ea4AVGBp7PV/6xKT1RKYQ1dAN64ES7N73enAFc7Fp0BPfNQtpuqPI
HxXMGEoG2phCjcsLI4Y0N7rzWOK5ATrprbo87M+RDW6rnt1/VtcmZzwfBZqD0N8XnoVNqMvTw/Pb
SqbmTBELfC9uGRHMOJYnME7pyi0liuFZK0fFltDanO7sbMiSEwlgo9qZzIHQiHM07RbxjBKbn84E
sVRLuo3fsdyCXTV2QZTphzHJ8ytLbbOSA37H/U2jrwf0diQBx9BLZV37XnlDc9qccwORyWTcnB+8
WFPWFt/88t9rNcYgkpigOKi0UGmuMwRoEUmsrGhidWZDubHYV4nqVGsONnFxzHq9XNEp/5Kgdk+z
S7Y1iRJn6oBp2FTDe6413QrAY7EVLiHiU7VkxGBjiiguVoYR5ic4q7QmphFLb5R4wszwL3MQn1OF
j+pw1Pw3s1L0ZpkM2Innn3fUwYKghxUAmfjxaxIhdvhF/YUd+uXGaOANSKfBf1rK8lAHBuv6lMAh
uxj2SkxKhFMG7RdV9XpMdPtT+k61qacxWB5abIYTLbCbbFz/Hipg1RmInNNYqb/T2vT/qPHvLupf
K3aoQ1MmK8mifIyAoUOSpSvvmBg5tJ70bwg77M/EEu1wSIS3KmpWaZ1adzexzHtdIQKHpDvuE1Tx
aqKo5zKy1/7UTJ0f0BDd1GqyqKTDe1LxLT/bm3ZiRtf5kNlYn1bqTPGEZf3S6dmC3S84utNZ3wF0
SGztdP3fU4nqKUF3BQBOnKtxAAsDdmWRwOQ6RDC5FlEDCXvZB8gqGkqyjaZgrs2LaquJ0j5UFVXf
XOIWAyEUXackJ4Zd97AcPG7sEwro6gUDADbusTX/Mn7oFgNE81PfFNEpKf0vNy+pSJtqWJeOZi6S
HcZZ/U/huXfCD8Z3HC9boTZ/5j9fxfHo1dX57U0d1+lzffMkq2y4MnqoOQup2EfHq+ovDdUh2TVx
+oFKQOeD4iSHDkPxKsbDPU8dEhyxVz3Tj22lUxyMhbf0gB2tR7duScdwUYNn1FWVKwhDoPeLiZdB
jMJPm9q9f6pyB68wSag/Ri9Ul1lhmEcfVdC99qgv7aC6qdIPT1kbfGj8HA+O6wx14W3PV+q47HuR
PVJfbfBComxw09+h68XffooIcEiUj8iIxzXE8XohFIsIXDS3dhW9zfK8rjC/Iqcnqa4kqCzBEHMc
C5QIrlb7l9x327U5WO1rnkpoqP7YPmKVjiZQHKYZqZGus0EUR8fBQjGdA+f9rLTeCyia7xqRYErm
TaeGCPVce5buDZP38N3XMbnmXQFrpwjoxBddDhEm35ZgjE5mWjMHc7zJBQ07Y9mOnb2aX5zfDjTL
PQlaHwtzrDGo/x/0YH5GVMHGcRsso4WlpN9o5zNFKodOZ8Omopgec2+g5zK9anehuxmr5pHofkEg
pVqch55NBXc/US/T5fzGoOrwnSu7QChTWN5BwF6f3/33T4Dm2LuyV947/KrXAUnJXslJxcqjQkG4
xGuuAR6VP+MW4w78ALVBJaQGcuvIsTl1hmxO87Os/sH0p8av7DEoEK7bnKpU1Uk/BQhsql22F0bt
EAVjG+8p2tF9FdKGl73yzXzFBxgkwSxTpSxyyw6Piqdnp38PRoxqln/xPTccg4yIEMVGk1p0x0EY
+rFzbGNpDXaTfOih0bx0HBtW0Bv9zbyaWKRcn9CZ/S3Uvtm3FZk/KUjGSxjG3ymBrCisYqJVE4Sc
GD8RmVhNuZ33IWzAyalLdR332bmB0rq2jSa80yPb58hbT7OMhFydfosTryMDl1XBs1dq9VGHvbtr
9UNtAlCyWNR/9Ip5FX0+8kN8sKYcAqdjLEu9co88FmqSTtplD58qEFa9S4Sv752mJQBSd5YllcOh
SnDXhh4jCnUK4DCquvzhBukHR3t7NdoSz50yypvb2EDEw/wt7TE7xR06RaePz53mlb/wWXEvFFpw
jtl7r5bC7zztDH9vQJJYz6ackepnYdhMMP7r/VLDrxuDOV8ESIzOUU9+gV9Ux9hDoNX4HSrdCpGQ
NLoXbfDNreegRp/3zrkBrneuWI+G+K20ineUtntsMFcT/YGPlOnyV1oBIpuvJCyJlQzM4kWLfpGs
11+HxPOWlRof1GkGThSwXAvGxsu+YSigodH6UgQ/YtGJP3S3/zZhU7yzNsabwgq7I+3/5qyY64Jo
w0jHBv7U3o82TV7UAJx+pn10qEPmweFvObxAMto/1bOVKoiXwWZqpN2lmzoZ89bU6YSMGPgRAytv
Vq0o+AAoFB/aYPZL4g3e+75rts9hd5O20VEYhyYr7QchVc1eYMkADkIkOdXXHm4PM3C6Y0dWNrrr
GXK+SkcJPP2/+YINeshoYCfTlji/Flu/2ScJ1LWy8FKhS1l2Q4uzG3YPDqRiXfJlN0FsWW9Tt3lf
AvMii5XLaPCTsxVz5jOqDWEclFYdk39KNpIC6Hiar50eti/Tu66TBkej4ozC7F27C6fdebUXfXpV
oe9JjW3Qfpv6IfJ9CEa4SBPbSUCRdtnWLDK5Zzhp34BAjFBGA/9hBybRQylhXG0Hf7t0lYQ0lval
axW4143xoUxdMm96mJ+1LgFpaawnJ4Z4D6Qb460i6+RaWAQcKFA7fpDjk6/z1Dr5NI7OueZPOc6a
88PzTW/ZYcY41q0Xvato6YFpa4dZ5mBgi0eu7+jDjm3N4OgWD9c2VK5Me5SHXg4/+izx30ufkC3Q
XQvdbocvz+bmIZPjv0Iv8og9/XegnnuOSh712yKJ3yt3YGTVVkq3z+3+NkQXtyQmiXFvt0FUzYFi
Gv7Nz1q7+Nm4DK7mdt3oaMHFVo+9rcALRbvIZIXoi3BccCywTjLp90DBiWeYiC8h+RWhoxGYpqna
vp5mz/SHESiO+XtjO8xyC/GzKyCplL42bmeyZezUeMc1Mg7cPK82eq/WBale/ZRvSPAAZpxrQ2Y4
NwHrZaAUAs9/QGpflKtHwq+wb1h40Xdl7LEug+4+wTw6ClnrO7vN/ENFIV6g5D7N72VIlk7wnC/S
L0mpbnN/ZEVQUUghajm4FTLu2m3gBSsmRpUufwPQi4h5trxHrkGY/HNW5tSkPZBSs1bc9jMONVZE
90sZ0temc9CKGtYeuki5DyrE6xlUPiOa4kkKYtUtOQwXtSB8aREnMl74fWBCsYYmM6DvbZUsPHh5
ctCQ8wM2VzR9n6h4fefq1HHHbvv8qDwF2GjXI3oLlDtD2lcbYzSCVR1LB/tNWTIm1blDGwbnSsov
dtIDBkafvE5XBor06/Pnauhf3OxAvVU9GnArhC4x10k04fvtLK/v7AAuiq6GK1C8+Gno65FbXjor
swfu6/ucTxjkR6fQazCDTtMVX74pxCt9JF5VIXKIoL530oCMGCh7v4nf0o6PtVV1m6DWjOM8VHcD
2jBBFo17KZO3PC1/DoFrvmhpTAtEquKqMC6kdKyqXU7n/mhLe+J7Gzcl18NPaMeU9lQL5GC7r9So
q1mG5ZdetJR1XW2jsPiSOu1Tk0oQRmByB6Iq9h5nqq2R+aiiaI5uZwqDmkIymm/IGqLgUN7kOKov
fB8rkw/HZxd1r8+3R9/mk+J261yCujNGp9or8fikRNWO8kiizt+GNbbDIN/blW5/p+8GSh3iD/x0
WyB0p7toOju0ogVGr2pcK07tPboeXwc8FrfWr82oVVdBkMAk4DEmCBoadGX9ZF8gS/Ce9bjdWSEY
ajoyRMaR65OowU7LkwdxlMqFdg/ZSWL014oJ460jaWbRkXarKKQwtzoyLBex04U+xkNNq+wqXeXq
5t1woKmDWKSTxQ8dkelifiA63Vk/1fMeAEjaYk/RA5osTEWcfaCG+0TGFZa2n1XPnceEyGc2iT/I
p39RukI7m8qWHUBcKlvfWzQA90/uDEmtViC2YFvNg2qph3n6YKltSRjLOgk8buVprNFmbb+Qpjts
E4QZRJGQ51T2vbkxBYogIwrXXeBj1mGg/mzFkLqm78PSudSIfz59Z0jXMmz/c1q0wS6OzXDTcz74
CAUdWam42EEsfbij7t2a5YijB2juah5FqFW6j0SAebSjealk1kenZPF3mKJEaSEJOZI54axi9pGb
kkIyBkQ/EQEAzaaCEwzEPig4RViVXZ/mh1BVf+qMRDiS29R48ZjU+8hAehf5BIMLTMiYSFkAMzhO
s3xSje1BW8UlS59GgVI0qrhYg9wwfUu52zITOKYKeby0b/Ot5VcmO2PevVT+CqRh+Oo0/lSZTR/I
P+Cfu+8gr6YvpnS3iCYNIHSMec/PWEAQ7yIziLhi9zSWzdSSCPQs3ZEWjCuT5XpRK4wLRkMau6j0
qnXXjxKzSVbsYVVUN0LImP1Ol5okRXY2T4VgXk9Rnd18KBXgfTv7gTZgTzOeLnAxrGbaQUUdQrIq
BRr9K3J+pt+NLPmZkqzZ8qupSu/F0TKG6LMqMbXb16bwvP/nkj+Asp2/VpeJlCYRZ90uxRYqWjs+
joRCzJ9QgfSKqQbpyRh8cAGUQYeXwzWADt6K0mWm3xm1v48HdZ1OWp1gagnR82p2WfTKBgBaiXWY
ibVBo88dg72r45bw+tC7KrL6TVNm2wXoWhwvdI6xbL502ydLajo1dQH7V5o6gOkzRZziNg1eGa4S
sg3/3UqafWwa/ytcSxLz1EQMNPNSZ9RM5h2xWRM1KCoMPI9xhEXTzMjcVEpS1do2fZM5DVlMhda+
t/N2k/la89H22ZqRY/IWVnl6d3No0znqB4jeND+m8jkG43p8bi+ZLMY3Yib8k+FiLAqnnfq/A6qg
31CkirE3OvBr2sRRKbUwWASyj+nVp/fOr8MvJSjMRdoaxdLs3fYQGVYD1VV/OCWHM5JeAZE5Rg9c
gePuv4dZzjBf5p35rkwmYS0o1CNTsmiBETF4a6oh2kZFy45vNvYm1Nlmndj2MO8PxnUklKmq8Kri
RjWuXo0mBOx0z6CDzoid5vqFKEZ9DUPys6bDsIsb0hBbHUfhtCR5YWYt8ygmxAtDo7FQSuLNGdQ5
6D5lMVlcCSWyp6Eya8VRJr7YVsRQ/kiKt9IXYiNEnzJsie5k9yp/jDBZV1TaJJybCCsQWtHLn5pU
im/EChPIGBGB6eBNawN3NQQGd80kQwgh17hSY9uQLTR3OBI74Ib5Vk9N5R0r4C2uTQ3tRE72LU1O
HHdVALPCyc0tZcQLhjRk360JjwEz0ojnqRVbzw7Nt8L/IatW/RPYynfPH/1CVlvOybWCyA/N731+
BsmwpJuB4Hpv6ZBeZ+cAQReLoTSHW0ooKLEtLBFWmlz5qCoIIhnSEk30CaZb3xFSJC6hnt0QOQz7
p46sQGXBHR8cx7EE5Dql6IwJElO1V7wXrWicS2PnxC2GS70iywIMpLrH/qasEhH/CDFVEwDkFp+u
U7onpzb/lvYwnhqb6KyY8wgZd/QMTWd0dp1aaHguuCFNi8YLAnZ5xX2B3pq6wWlLHWOxlm7ySaUV
4BQL2rhez5otRfD6/CwwnHTTMTwlhG782dpwkguYz1s/TMqlFoeMRNvy7kv0ZkOlsZYrqXPAX6dv
h9SwgekzqFB8od1EFmu3RH8oCYud4df6tiqiblmxW+wjD7bhvABFvfOrKe1yzTTEfs088+yM4reK
LfklxnSF4Je8wDxH9J2Yjr+rG/NekxR+TMM2W3YuX1BNPeKFkvK3MBl3Yy5bhokTvkZKqm0Z0GN/
cVQSsMqCCi+66oQnQRJMv8sRCndrm7/UuLJ2PWUsIkAc3Qrn4kUdJdnvpHV3dqYlnz7Y303Sl+Ig
IUYuKssCXD01Bmpr/NWoZFBlLgzxpO/hrxQheVZQcZ8L+eBiicrj8qrRWmvNVn9PlSRekQlBvpDR
Z+CnMrKxSbrDod9IRuEIQFaj4VkkS5XDnQ70JklQVelC4CG00voagX1d4kWx1yhTjHclAjuZhZ9Y
2AERdvIy1/Ys8BRR3V3J/3STmijTpm/NyejTNg4tZUMhFCq4B2mVvGH45casaqx8sw7cbvT3uSVe
ENUMJw1FxdwSB7ZIoFm31dSi2TdR7T7sZFijEB9+wq+F7cxEaK80BuZDyOQCcs3VDtySmAmzPHKI
Ct9MfhFY569EGSQfWRo9ZBb3P8a6jIlMJA/JdImJbMEL+21zcFrLBDFk/LRQptCErsMLK2Z4aXyS
3XLfJiReJUEGGX+DihtAeJggcHDa6LNvEH0RrRyvVG+8sE+8FiDPFwNglFsWuKiDHafdNoYV3VN1
rVA5nHWwa8vBA+AV5AoxN8jqn32CQUro+kWLNLjJso079BcaitkGBTjYw8bFThBXwOjGvlj2Xu1c
bQAly3TALFdkNWhe1P9n+JLmLS3H7/lvIf7v9Y5R3bYtIiYAAezO2cmFHvFI2GXx0WrdybD9X2ad
m5fUd42Lqmdyq2oVscIWIsbcbunw8elYcepE1wpXrKW9i14FsIzBrJCEn+YzhtK5jLNW3E0Q/us+
8lgdQv1DCTVGOFFphyf1WLv98Glhlmxb0e1aspO2Utf9S4bu7NLQCYpldin6qF53ZsWmNW0WRkar
FF02pLpI1/d9q/8KU0BBesHtiTIw//RIngAa9aFZtXlyEIbj76rzBwFouJpoX+HcycWrhnx5kZAn
f2hFjnIMMvIp9rNb7FclgW440p0mI7cbIe5KKVJ3nXi9dTAovJd95MN0oXlOyozprKVXoW+wbWjh
bnmiWVKdel2mG6bzIC+9P7NzxZjsK1lfReSiCP8IKcAvM3WLRzpdC8sYrkVsPNDAypua4gjVoUlb
8Gl3foDucO6D/GuLtMQYSVUh8E3Sn+yNbaoVGv1IGkZKm7cvJj8fc4wUpfqUROA1k6ByXOPFM96p
Wp1d4ppUa4ODOE5kI2RpTnxBjOg2bh8ioBwA1KydUlGaRJL13dIVdr8RI7jQajLI6aHdLHVX4NqJ
0qsSOuGPsF6bHXH2C4V48flJkq9VLQkesVI3L2GtlutBbaj+EL3B4FxoNJBu8VD/ICeSLoiHZDPw
Y/f0PJWjdvVvee6IRVSYxrJUrW5jM8bY9KFI76Q3rT0jIPAFBDAYA0m2wchJdbrUcMDtRqbbK2cP
uKLIIcdMMIre1xFEwp9strC7yjfm+Aw/M1P8MZTXgc2eDNKpHniuRWbEOhcTRnZq0yxbyTFW3wxf
vDkJowakJT8dN+RQl9ClKQpEE4Tl3edfDRK4NYK8PWtndWvpyeG/Sx9M74z30UDO4bUNHzglmnQ0
dbNlsULz3EfhW8VfZ+0otrsBOWbua8BVpwh2r4kZ+zpbJihJ/F0yJt4iMSK0xTHx4JA+rLtSW/u0
avsXHOPWHXKdw/xZRSRdAXepMS9cRW6isaE7rDLP3w8k41w51jururU8rEq1ucrY77aO4zLpt2Ww
K7tmuD1HZ77rpatAlP25Tml+oXooiQoL7Q3n7mE9myyKSvx32dRj8z5eZ4uslqKci0fmDzPJLg7y
ZM18DK9Qhg4CDxt9DVDFJ9c2s+Pc9AgkIRAdbyyzWdeLtKlYulHEYXTq9CK2MhYRRrtjbECRAURK
UBeEkop24KWb3U+qTuoZCtFw4+sOahwSJ9EbO3C0zPin4YZ4wgfjm033bALJNB1hnAiDr25+Ac2h
HN2LUeI5zPPh0Eot2w2Y8TeASNxXRaV8kxarI7ku2bOqDlAeuYZt8X8oDmYXxjcV/w0Ce7Vd55mJ
8Inh0+P5LEa+NC/vml4mCxkIxJPEIrwmHPhXc7k9fx8p0LIVPa4RsAGqF62zjszWyn0dFG9CEBSB
VhV0pz2uWO2ibzm28cIs2u7gQGWl6emxYLTiUxeeu85qBrtzl5oT5Or5+2lcEzTmtPNocYBsiN3k
0Gv+ptSK6jEiBH3S68Pc0pdRRzx7rBdrm+DaP2Whv0pCOQM5FG+ml34Dz0x+YYn67vpiQwR990Ox
swO7m/kRD/A/GDUyk+/DeAmjYtV0fnprjZAm9uBh0ql7dZsL27o3LhbeibTnJ3360qIGPJTokZim
BWIDKfBvN/Fk/oewM1tyE1u77RMRASzaW4H6JjOVne0bIt3Rd4uepz8D0hG1f+8Tu+qCkOSMslNC
sNY35xzTjaRxcBt32FJ98qiPM0Z+dtifUzM1LDpO9tjY2GrQv4fsxrFH3mnsw1judI+VcLJNZM3Z
G9tp3rmikA9drcmDnrRnmmOlr7Dwfq7dQJ5CuLSberHwra+F/S+7hNzYmPYbPWIGQeDkLSRyRiKv
Fu+uDnxY1ZXkonULArROc2ygcSV2MbY931xEIcoAAS2t1xbAQMm1x41zd9h/7wFsncOSAujlZv1j
GL4GXcjCbgLHTyadlfU+GSq8L7neM6nVUv15pHeP8wZ+dtoyhI+pPt+ZFOD4KrEWAI6MquflvaxV
68HBq3LuqybaquWgf+sTe9N1WblnN4zTfjFo2JaVeyO1NQex3iaIk4kyFPcpL9WlBzg9hvJZW2aY
QQjMJkWj9okg2XsZJuzq44niHYffVSvs7smQAxqSQSNHRj1AUEG121DLNp0+HwaIxVvGda2Hx8eQ
sfyJGw3udV3s2ygzqKxFq12+iao+dcRGbnZXqZTY68V+AMd3+XwDQa27FzvBeFniE/5MBpkgoqUl
jG21HCRlrt+GyPRVcXCZxBz/MuCnulpsP32OczTdciXFNu/q0/YfLalF8QB5ipKzRKXybmzvxL9Z
XBsId11zz0XCzqmipjZzHWZM60frYj5e60fX3E1DI6hvRGrvO+vwOqMSsINBdBiizN6EoL8uhpGF
hxQt8/PRuhEi7dKwIq6ap8iJtLPO4hISWfcHP+EWWLSiaFrGltWJO1L/HKiFdQxDqmwTLcdtUfeM
cq3Q8uYoCN+hZuQbdkzm9wAjn8vd9LWvhi9NRuE6lYv29p/rTh/ojV+P9vfZJCrSm515F2WWeU5a
cq8zKKZMVHqvLRSkUhBa0LAJUdRWt547V3eRCyBwWm6TgJgUYOiu+AmkmgraMG39JG/iPf3TVM8Y
aXOhE6Jjnw1ON9a1wON/rtwaosGsrdnlM1w4K6WV/1oeFI1JZCxtz9yTivWV//tHyiA/f2b9YeZd
yL440UoNPn8yF9ZjGGVMNFHFt9g4Gy4PibkXpTJeyLZgzWII9ZVTitgvzZ8PrpPYD8zEKjQNW/kK
85fFGBjm8vrPwa768prYW6d8cBR4tQljxgdz8USRGGouQnOKV9yAlMVlfUS3I7CilvJyKpTU83pI
Yj1AXmj3ACQMmvMqwlt1YBxJwjCLbFm5SywLr6k9Uppmca2ngT27rk9TW/0SjGYgt9Ji+eZOVfHV
SAL8WdgnJ1UJjtliGyGhSYMzMORXYxjEpdIxeyTSGChQsRLPXRz/Td6/ZV3u3qnbkj6dHs7B7rv3
ZKYNNdUcOrNiVb3PbD4yjaE5LaMrB4MJbHbihEzp35bRMx3yYIpmse3axDqv02TbBgzXkRnnfIyb
m4VlKbdzwQlceRBGEOP13qCWygm+TaKHC4xnWXg1w419L6vfLgm5b5MyENmG7fIZM+0sLUTsZaCG
W832tTGuv+K7+h1k/FuGbLirssrAqxHyIIZJ7yHxsZq223F5ovS8vP5AOJjJ56N/flStuvFB0Jni
E7eq3wkT+8nC13Rb3dpmcsyOXZVJxneDH2rMcUkKDKB+oX/DXWQGbgWWnxegmiFc//W8M6rtc5OD
t+vSB6Vz6ZgSrXiU9gSzIJp/lBOdnVjL1Uc7LZuTEk35LtEw6QQIw4dRHbJN1yxgatkBnNUYS3cV
XVvRvBBJwm3ZscjV5jl5V2u73sDenK60WybvUQx9RiAFOXpb440tTzUl2O8VSO5zKg3q55afCuri
exc4xb4achQlF9C5ttxA1kMbhC8VZ845TPs/L1WivbcRkn7mzuwyIyN8IomRXtafT23kgc9sWBtx
OkI57p6hqXj4aijK1sEKFulwsyyzx6jT97fcQZVk3ZP6xvIaC8Jvg8wa7gq0QRREe9HHGdulDH2Q
OPEdDrUcvN4iddSCuX0uGzw8utnwVRnlbrV+rId2wfM5gsRgQnnhrug+PhXHgbqQzVS1zs/K3BpM
kn9R3VNueKuGlxoP7mZQ9figjPhL3OVA1QDEDDNkHENyKi1YMlST9hDnwj7qzCRPWYiXY+h6+1s6
w0HWovxN6uPIQLfXtjlp7JNaB4Ru4m7xyNmJje/Pss6geZgatYPrrU+J7jWUzE/6D7Nw5a5Msvk8
ZgwFcR+XiBhWA6eom/kYaMGO46fSSYZHNylQuWMmMUbgw2LiSiT1glAmvNx1edkYerRNonCkE08f
LuujaH1qcWvQ+/yJ6bl51yzlmxFm+9a9N7Uq2MRw6AVNhVZN4Vzee7Uo2dusTHoS008pede9jMIB
61epfZ36R32mjDMxZ5QX66mVvbjaqPsEaAj+bAZJudX6ohLJaD8pmHrTqoYjhem8lslMOXVW7HRq
xcB8NFQUGROR5Mxlt29c46rXfPz7qDqGgLQIrnBvDiNSEZXrmMC+popjH0qoYV5cUdUbZJ0xb3ui
/LXBJbPNc+tegmOio7IWpyYIpqulS9KCiZjfZhl86Iai/GoMPiObwa/ZJD90pqBTWRAtJnH/7pYA
J4bcfRg7a+E0LmJ26ML+GO1jS1x3oy1k3dHWqEdZZjYJNXOrkjLJit0yMv9NEbRwKX0c3HQbmrwY
kuY02SpDQLufPKtvs1Pc2NS+D9k2ZVDxLIymoMfUteh9N75rcUoeoWPA1uaTOM2V0fyZDFU6Je9L
q0JOgTXxNxDL7fJUGTDe2lkp9m0I30rX+/ocUHO1KVs88ERI1UPVUCrXlBpYs5hZdWAZxWOXhfG2
aqzYN9JefsSFeTQH8n4dCta+hMS5n4ZwPOLNsh7VqYm9XrPqn1A8TVngLHMz91KW8YzHMC6PZPec
vVpM5llr70tA/kNOauDPeAbOdPhAz9KpFrOxZqkp8pxMHuOuIl5mj+2zHoYPohDjV+5Sk3TwNS+b
ZoyF8kSWkCy9E9IkIXR+8eVRaxs/8n5fZLN1WYKAb3oZnaMucsBi6uYrI6qwJLFEkkwykwt0Lxty
RgpdX+xCzYqvqaZPRx0ux4Y47LTXOkrQVykaf5S4wEpFfF0+5JC95DCG5cPoZWVMpwI+2Ds6Gavv
oPcVWpUJHfThy3pQMcySvHxen9gk4cjwaMYurBd1Ma+Fb5e9tgtpAN58Nocw+kZSwEW6/c+0rc5+
rWNTvZGJ+GrJWLzLiqJcBV2bOzFPBUN4LzVd9UxHzIUmIRtnLdZZ7o2T09XHUJkYyxjf15vyWjJS
q1NB58bUfRoMu36JFBJX3lhLJnaNwk5THZyLpbHUdYqTNodv1PkaD2M/Uxxtt7DOQjvwVvVeSW3z
bCc4Uta3TLfS+Gw0ke8a4321LZJSry9yelgpfOR3xLUc6/P6jI1RvPucsnwmtm0hDWDXdD1N0JoI
9KUlhZ+EYKweUy4I7q+5on9bVcloGVRlCuGLJMwISlbC2HdFxzR2uStnxAqtLH+WvXJqZhV4u1sY
uyB3b91kuFTXJslhcpzmWGhK7dd6j1TNFKmuq/C9B1d2jo0Z3alQnDvFAts18RSLcNf1bXVtsvhR
mUf7kCgqhKegaX1jhddFmsVNwCp/fz6F8bII7kNwKQDnzpDK3spOYMuMOnP/uaQptf55HXTPue14
idv0n4Nu6hT4ReaYKTtTnUFAM0MJ2idG/FSRk2FfzC/JmFA+YgNfO9kUpc6Z32L2ujjMfy/BckBZ
d/Yia956N0C5sBOSw64RUquLlajRBvadRfrQ6g17jUyGZ8Zs5LHErPjQGbzMgbxNp+BEQYihQ/7I
BdMkZtpOEikPEILrw9Qq3b6xSy/W0+Ixpk5qU9FAT6nk/Go5izCttNFLEO0+UTOSMBrVyMKbuqwy
NqKFKIE7YFGouzmgGAqJGdUrb5z3TzPYFEfZNqpHawOT9rhqAFqLq5DkFgYibS617SfcdjCuyxZA
KdXqR+wo99Bqgw8teGMjc8XWk/w09faDfHDymtlxuEdYiv3PW5o751iRGpZZDRvVH3ypHiNSmm/8
f0/tPJReX9vyNZsGOA2qtH4ZJCZt8nQz+qZfcC8kw9VO8rwe+sH+8wii+TMjxnlfsk8wr04UNxe3
NBmcu7G7JZxCAqQa+reOE+SwbnfNtDLAYFqI7bH5m8yB9miUXUL2y7HPkyXeEz00L4YOcsCYdaiq
8xA8SZeGlQTOQmGzBP18W3A5MM5fiHnrAaNPQC16NGzyMfjz2voHk50RmsWY4XXR8I0rD/51uy7O
aTGGt3WzW9o4WDWTkC144VU7GvXUfIozAscLkqbOhrcGajM+apexomuJ8/pI7cyXCQ6L3EYlqIG0
BLRMrlZ717PoV6uU4S92rx6JEr8w55H0ItGkxMTRiHN/8NMVuRDEZuqtf6foMq9rMjBA/O3brkc+
KYrYxltQOJvP0U43RbRoZ/m3cknFshcgXkOR5LnOR9gWUQ5oZM7P5IvMcrM+5EqG8qWeipELUg8r
hllMc1ntYbVTTOyLjHFL90LuuXZq0bAWTbaHwEW4qxm3I1sZA+rzED2sh0aPzg1Z/jMCI/0U+7Yt
dsSAmA92QuGTytoUH5g15fZuUNX+Zkdde5L2zFy97m/T8lIUkc8PuWr67SxolZGARBR5qeN+ujTL
oe+y5WCCqoQavh3NSXK3Q2AoDPPD0JRyU6rcbcM4EAc1ClFMmpmbjsKXam0aiVUMv2zrHvXc6M9I
cGi9y0AnTmkCVSXerJRxxjPMnE28XEUIhIUXbBIfYYQfZ332z+uKNgKE1+wNFh3ScJWzbLcmEXtN
lTr4fREdFObmP0ZKTdJK2j96HkQJr5AoN7mV5fZShqbn+V2xw6fVGCRh/FIKwkoGb0L+DI78i4r1
iLHxjxFQiecwJb+pxQzUhm+76I1S32Dxq7bUxGLDWT61NpncTaKkYDzL3HywrAzRdJFEdVySXtPT
4BMt0RolgdYL7KebBnUzFAM7ylpEz5EtJhwb2nuJR2hTWRUhX/Jf22KsHURq7AVhx4Zj7QKu0evO
g8s20NUKf8xFeV17jRINYZPz/8jY1txOhYb8v5QLlS7XuiCucJl1XPAgvii3wu6vyAjB28jed0dB
2IhlP96tHnFnkvcwY8iyGgytoTgW2QF9f/zSmFbga2b5M3SU+pSuoYs6ZaQ3UYMM9Lv0XU3Jr5ai
XCoEiufajj5qTXM+n2kqhgyHaDpDMv4wjeLxirXrbX22Hnoscias64f1mZ1r24lul41lxnC1smx8
qsb6t8boOkkg9DIGeV+HtmrOvLu33WukYAirWfF/Yz3sVZoT33Nl4JAkdA3Sfr2pA7zoHk3H9B8U
zC2NlKblPouPhjbTyGGb3U6HdqbPe1ZlGee1aZxr++sgCMP4ictf1JqDxVxy4a8l6A9csFD28gJH
l2o+zbOjHg3DfSdamhGPa/C6qsFwbZ38C75150T+Kt8tNVebcezDvdUEKZ73XD7O7Sgfu179N+q+
8d9tY1QFgFc0DcMx+e8vXB8NvdQ6L38N9qyPyWhBiKVDvaWNvVUV6xRNqukj/Th+mgaL2sUMjF12
cUCaoDotxh4WqHZ8SHu13dkERK+oki98v80zzeXmLi4G3Oghnr31kQ75Zs+waGS+tFTojVNPcNvK
7gbOnSeGdm/KgOlJNpH17oQ5sUfWEbDe3iawFX/qNHhz1Hlp/e0HuGWxm//Wmzl/KMYvE22dW3ic
zZlBBoC55ZHOBW73v7mCK8LwPxGHpkVphUYOFL4hSMi/wbC9McTWpKeozDmZbopagvkkDPWd+Ddi
vJVYfilZx6+PQiBNuyTXg52WTdtg2QQI6Lo3O7SpGeyH3w6iBA3j6MkLOYwRgL51KxTy1QeWsRcC
e2a9WEIm+Az7dqfkSNOakJD2uuRn3XDfqERk7NA7YYS6HXYKK5fXqix2g0g6dzMFIv0X7uT/B+jp
0i+hoopDnrTMv6t1hrCyQ7PvU6+EzLspU+KivcLWNsJjk5SkdmdWCRjITbGAMI2r5rrZnkE0XQYj
aaMpTr6IRfDsI9u4tqXEGzOk3d6M0xuzw+QMhOnPIVXi5KxMwdv//gx1Y8Gi/58PEZclNXtCZ11C
jdHfhYFUSQyhLZXFW+x0dBUY6WUFzlpv8LWy934qzt1YH5Q2j/b56H4oWWzcir5gqkKQxOsXw+Ng
J8/wuDcxsx2W/Fn2CF+63LiMhM94CazdqqNUhRGy/Yf8ExRa8Rhk2uhrlCh5qyAy2dOpSkVxtZKD
qPOCGjjsw7xLGnf+Pj4CwW28RnTwFrp2eBxZ7y4o26nJL/1Uy/2IB1mX+IK5LJnXUce26uZtAEJx
bq5s/jdTSWMXlifrTHg2f2G85eMIuWGPIuQOnYSM9Dx7axoWJMdliDVxw2+UPnVhsOsbxXxpl4NL
MBaJ+E1J5PdpGcQ1VoZPWUbl3ikhDOUJ/7Jp2XiaERGX0SEam5EnMGqMpawIs32Oc5b7znlVBcZF
GjCzJXnHvsSbB3s+rC7yVXIt9MDxI6YsVNCbm1W0Zo2v7ArcU94giHxw9djLnz12NdwTBZsrWwCW
7utDUCrplQuavq2GonzJh3LeROTcvztAgZNhSDdzW18UAtCnICr+HDDqUSA+5RdRWKXf1oZ8rKqh
2dtGXHIhU1V/mqfqYZ4EoM+gco9RPx+M2sge4iR8a92CnfxBmAMlczCAvkygSvzYJOYYpRn38TLx
6zAqvqr44qFH2CGCWFd8raVxj535gYrwmFA1UIlUOr/WOWE5AXCVPVB9TdYHImGkG+ZPJdmkF/15
VdCcQLfeOpRkmF1TeRt27RIFbosJ+7kz8Jfrmn5YwxlRbZgHx0iesrSLzhRO+WNfpyRqEeg0KzMJ
YrVvKm2qm5FZLcNykruwjSffCdIYFqUSZlu5mMJCgzF6LPtN5IryqMWLl4imMVd3/KK2burS5rce
CK0OCXmZ0DHuqH/9rWUIRefw+CVL2uzSwrQ4J5b2UmYsC5TEweRGBOpQjBbTrUUfKxeufwgJ5Mg4
jtyUDNujYbbfGfiWD2WOp5S+28J3SHAd1hOkKwaineWm1rpit27IlDAenoRJ3Ys7PBUlK8BtS/Bq
LAK2VGJKXpQOikrPmHFdZHWirCErNXeTd2PbYDcU29iJi0/pGxxnfaJ66/cqSDm2RuRPHU0PcyDg
HrDt59llVupEoXHimq48ZxHeTNedvpTMrf7l6vXfFy/bdRevse1y7VLXO9R/cG0rhSpiURGySAuk
t2oxevfBXjBhuHVLgXDXVDjZvUlPoDwqYunpY/35SVIumrY/NK75lYi0OAZFhD3PbUgiYFHbrfOE
Mf/XVtP/7tJeC7c021bRki1YyVyO/+NfLFuhYCakRKzsbePV1a2Via4/rY/0ENI/EY9bW0sVSXBQ
tzNPz0paNbfGZk4tE6Y3TSWaW70cJkHQZmxt3btjJ8EPpIX5HZvqAYbvjTUUrH3HcRnR4fSr1Ywh
tV6dQjWzvGUDUGjSRAuCUElgq3g0x7zA98lrc6v16CSO4xsTA9Q4aidvaNMX/gny8rmBihbOfUX9
6zgEv1qrBtZAwNYJVM8Jx/kO1uSkGFHLylOGPg6H4lQtekIYg4vUhYRlnnNGL8/W13tbJPvMlgBO
MuK5mJGc08rasfvhINRaase4NwHllzGuNym9gVHMtqvqiFsExKjKNGpGGCUt1qFZem1Wuo+BXiX+
52IpDu8ChwWECWbbBqUxvptnw6UZrYcxpEoAznixsRZpMMMmt3Hz5LFfQnwNuprfjiCj1xW0flux
jqmimdjZoa6uTl5W0ultODko0JtP7K9p0bK0Nsx+mnutbpC7CZjdQe2TxWeDcGUX2Rdk5qWqJqGl
IF+4qXGIIcxEiUspqrircRnds2T6t86Yv2t0LIohcbpoKitssvruX0tdMBoF0NYRDT/rHpQemGEI
A2ZDmWpws/W3SgvHkwTMeaBYneKw0HzUq57ZnGVh1xG6/WoTDJySxjlaep9uV7aEKnULX9AJ699u
HcVGWZjel2eZSeSlL6qvcy13xhLTTlMFwR0rx1ZY6TJpIYD+v68LYMn/WtXwOwrIbTqsa8uwbOcv
4DUNUFPAN4e4f1kR4Bb4mqCRhxuzzfm1+vw7305y9avrROmK7TDln7yJcladBQAfhZ7UIyg9phyh
VSyISXXoo8OALWTTLX4SOFF0pKjMUO1uX2iODatRwWGf7MyF6JLXY/RsNqg/WCbkflFizbUuPcpq
vIhl/4cwNhvmcDCYvAQJ2minMYyUWqW+YFI49MRf+Ybp+taoh4GVvnm27PAwRTSkr9tKIAzEIg2t
PawsRy3pop1Yo1kV3yJ9nrtr3ulsGRYYsWlQzOVUZYPUUX7EkVpgnOfHaqLZN6u1vzNNj2+xZckb
KsvPtukepjIf7ikz6y2bG/NEPHF+aDvu5OT/HWV+hrGXgjMhqVzytjHgx+w9syLBOhk/mx3dVKAd
2wNK+4vdxfVDBGIA16FFssVwoUOgA4iNiCFEUmyHyxIK5i4GIvOlIiaSlNL5yDQC6GGD6dP1R60M
fvWlwrRTFt+cqX4NjNd1/cwqYqN1Eb/yIgPEkL2ParXkSZnofGJQ8q6+M4rbDs7CsZnwTP9LPaSz
fG3+cyG9nHIWXUyspm1OO+0vOD4OaqcrbUp9Bjd76czya03E9tiMENIFNcue04uYdzDcubph/C7G
8aQCnTm7tVZSrUcErSva5qHsw+LUh6Ozs5u0eTHz8Aor7zhrWvVeSgQnLjbak9JgycgY+1xqFiJ+
b9sf1pgDuUzUYq8ZcfQocXn5EVYoZrslXkpZM8ildfcAQTA/1Jo8k6yczutZpFQD1bKgCU5wMbw0
1/IXoorYiQptOzqdCZ2GpZTUtd9ZTd3LGrefSdYcZwy6/tBqypsxjtdZJ2HjzsS2KwYJ90GSR3My
bf7I1Y5zbkhfpRnT2IYPnp1bN0l4VTUpIpg+R81ETaCCLmBUmgZPnWSErGraTTYxuTK8nq/Yi+ON
K0cwCYtrikNzojaCg1ZayIh9/5IxZn0cH9U5MM+SVZ6XRRUI0OVpEhjTv1Rb6H8T/vnAWfsBSgVF
a4n/6lV15RCih6uplyiyvdZ63EAaUpNtOrbGU9c1P1sL39NKnVs2DWAtlaMwZk7VGaP+XhWDSslc
lx9Dwb+Q+Na3fM7S/RqfmpXiA7eh/cg2PvUIQhf7f7lEqtbfbQ4AAC1j2b66prOUrP91wqoaa0yl
M7B4ueG32NZzcglT8tQsB8cgmTKoIwwtPU+eROMmT3KKUVY17WH9ifUlwjd0a9Bqs8ksUE+jSAqv
GJNuT3CqeGRxKI7uYP9Yn03kpCaaefcuth0qYaW41cYzeJiwJZQk5Jdh+fjXcfnkls7JhPP+UM3F
dd36rjvhv/bElOnG2I0NwiuqI1+I5Pt2QapYV/ax0vVnG2gy0ZIoZ03FggbXLKLTmLKabxX7jfTM
zwQ14HcCYSsOFGLrbuehGpu7JkutN6Qc9rns4fmZ5qBbhdiboAv8rHuUA0Uu2BM/1jwVMoN4zBt4
7Dnl7seixoqp9qS0p5n5xbonDovqZuhJ8eJqXbAh6bh8o+cZkxWGRhYgNbPa3nlKYuGvvLiCxfiZ
P2R8F4SUBXcG6T/Gb7mOsJ4SpSr05Dfa3GNI/cePokkfCyrFP8uSwyne5E0a3IWKvuyCWCTQjL6z
lCkFlvTsqOjOkSaJXQ4OnZEzdnDFJRxmmPgZEpfkfJVQp6Bb5heWViYzQ9UjNRu+6MygNwbFntsc
wM+Rtrl0y2UWjnTH2N223K+mkw6Pw9QicHfpVrbyomghkB1nn3MqnrNUtc4w67TnSLV/qb3xxPTL
k8sAMmUUvI9dgFvj3GkHhvnVsa3M9Fgr5p6GywBrb9xsZ2t23wdbCTZGzz6x701qsNokf0giLrHq
uCx/G5NhRjnCls2s8qoQ3dkUit296lUD5jJzEsxa0ROV3+NxoNnAG/gOv1puEl70HHwdjK+UnoZf
ra6ZYFq1hMnqGAyn1tL+HITaqceqZEWwIJoaZn4HadNXsD6F081sQ08gZuS68Gsl9QcWrA+hIrS9
3WejHyh0w/XVgA0vxoVMGQ7Sp0RaaOXNmbBirY8KFXOMFqX9dv1TkmvyJq2i2LXLbRXT6DUNDONL
UpJ/61WR3sJJaAfFneJzj4lg1yzg9lixiA0Bun+X2E83elKZb7PmPjoK/d34hknvdl1wDXoiuyhq
dtJdXNFV3y27D706druHvkusC2jE3G/zsfyOPr3RbNpyQzoqfNeM5rMecwmxSF68EWCmf0n+DBbc
iJWGL6ESpffG4L40IP3loTV7U0Useh6UO2v3vSUzZxcE2DG10p5JBZeXtpf2i6yD5MXCmnfXUlPe
M97rwyjpzVmfBi57Uy0BQ8bqvD5gigA5Mt87J9VwKHNIZPbmEAy9rs9cp59hPVnQT+r6uQvgtath
PnqxiqxutNVwQyxlDrQcphqAy1zpxDCX4DmS4LxnoFO/9GN9iiGmFVUeFv4gQOZ8Pux0qi9tVpY2
G6BjWSvHRJB643rzqkpTPdYk6vgiDGyXy9FPlYqc5rJJbvNZPVdjMdUbRzE5BolLD8MM4zmayelg
/7hFQlV3JaoxyafYua4H6ozHpEZocLKPZc4ON6/+zXzzUYVm9BVrJOWo9PIF8XhQbJ2sQAWhZqZb
6NbN43yzNhCskp3W6v22X9ZtRm2VF6l3uNngJAIfpXSvrabnFXNrDWxPK/xx5zJz44sbMTCQGa2a
0rBaYD7hhM9fwivLuoB8ODZGcF/mNjGwzogKVs9sfxh4I+gHTbGLtSwz5hHHq8FXUo/4hsKff53Y
mgpNedToCcDIcGzhcXw1K89NgszPg/QBZkR3GlOHRETmbktlpkTDpV5cn1X8ID3FxFW8BF9x1oZ1
gMe7wo5vU5Qs2NJvYj451wnuCDXMSN64nZGm6cQpCS3ABKNpc6WThz5Tn6u4+6G6ySFpnebgCmva
iLLC/uC0MemAfAkyfcxhuq3RBf0c36RO0m3rzsd8Kj7EHA9sQEP0e2GQnPfoerwWKPX70Bw/zEnT
/Yih2lFQF7QBZm7sC1MSYdfnySul72Qd1+maqumxL38xGmLTUqVQXpz63aVBaNs1KJk0NKgZQGv0
s3PPchHwD2uyCr93xjdqlOATQjvbB2s9cTWe40l5pHaR078uf7bjqJ4QavDtpqLZTh3jt1bQD2DU
7jWsXQzegp2JexUztmKH3Mo2UaaUnGun+ahzsyfu9gDgljZVVttTFm0DZdC8qhTVLeMav+ldVd1Y
qvGquux/mdjMiKmW5uvNNtUC/UBtAoWSbdZ64Xgejf4jr2nctWzz3ZpqnRI94ymJ2l98B7+b/aEz
HgZBIZ6YdsZIkI49h7EorjQL4BDidkEgiqCUaxQZwWAj3RIPnLwKhKovnOAUteRfwzq5loS/NtNk
v8XE682CYaTkhug3Zn/t8oUoPln9helmpoJXF2a1a4tmq0XZuZJF7TeVQjPgYCqeMpqLXHhureDZ
jmfn2M/cH6dfVjNi1+x3genQERHJ31rIAI6R9CVIk8APbIUbiIE8GdAMN7vtgxMJselb8TaQ9/VV
o3vijefWpkGVTZnSoYSdtUjHnGcPG03HXOxqjCFszg6/pvk2HnEeGy1WRzFQnA1d71vbhNvaLect
Vs8KGjxNfEFynopXsEDTKbP0JTuhJ9gOZ343DAyDJnG5Mz0Dgeliov3t2OQLyky9F04Se1lifbSd
U29UEcHNso9iKQKPD5bVbgTN6QjLaO0jUlX5K67ZHioz5ctEdzVvdkCPBY4We4VsabBr8PfTsfwL
fMRLGRYf6Pk+wZHf0hXzYYZN1jGRbePikIV6ecI2fLTU8osIe8NLLH1HM8NyvYAuAXvs0FqCAsd7
AuRuY1QdP95C4ev771RRq97Md7Ezu2mP7LZPFowzVRkAlXpyD21GXXdX0kgqbUgCWSP6Y1l8cZyJ
GlSbK2ZhTsNzOqabKO+UQxjoPh+p5QdzUaCZM5zJnZ3oaWgJ0t+wlwbG0qRpsTgfrSlFVmfp4Nkd
daVTWT+WmX5gBcRZhoC91fWCf1xNfeMkro4dEWZS59MgC/x+jT3QtiQeHSZciwrA/XZLnYy6bW3n
S4RoBIDUPtU0zuhsDDZgYvrd2A97yHfTLrfcgFKHoPamtIbmrsEtDNSTUVff5mQPBkbfakQtqTJ6
Tl0mtp3RHXAYfKnUZaWnFYI1r3oOqbvkoinZ7EE7Ty133LpN8Krnsw8cQPVj4iBcYE71lNVErRj5
TNh3NwwQuyDf4YbekJXdC0C1C1fGaTui7kgZNlLKRoSsd231d6LsZsMAksm7SSmVdcAy4oMkodtu
qY1IBH0N7gCghDybXutyG6RfGgOdLMV35QfN2SgwQ5U2ruB0wPgl3MY69II6RSlvhDCI2Ilg8lAQ
5HmY9FOkMniWJFhwkILJSmhzLkkSenVYg6mBTbVpqvo3zC1337FF8orJ+QmEu79qtXWsk2g3Jdpz
GOTpRojidxomOMQg3GF3VIsFx1I5S0rqEBrOGz1U3Ici9/9xd2bLjWNZlv2VtHhHFMYLoK0yHwDO
IiVR1PwC04h5ni7wOf0r9WO14BFRlR5p2d1p/dRtlpbh7hIpiry4uOecvdce/TQijSOYu87vwuxi
B7NYVABinev1G7ZRutTxuKAeIF5S+K7ylpTPKkMcDMC79qGJbVq9fYw1hr7WoKzkOOGznNJwm0lQ
PklUnvuauY3ukC0ias5h8dcMpNCTjYaIPw9JNFBG7FdE85TJTdLi6Yp6Up6TdJO5+mPRk7mGKhs7
XsmZQiEnNx0BTdS5UW+kAj6qWUyPo3vg7Ca3SRm+x1N2wnp7Bl59iw8V3I68t6GOrpXRerDYA/sO
bqNow8NYEIPZj+FTULhvGo513zUQCSeLi3A3OMFT1fI7jrH9gLgIND43Hs1wXS5JUGOaJRBWOwKw
SvQZ1x3cOtgeOimhXQ1OxnGDQyEAtYfMvB1p0yYLdbZZtsEY2mpY34nSuOiaoh6jIDnG0IbTq14v
CU/XGvTNbGhT2517u8Ok9d3G1UGY/XRiv7fuRFeWXg7KfdSx+QriYDDNWL604yfVqLdTmBR7t9rm
AxQIG5JuQz7VSE691m05qukCgmxLk8yvMwAmqMtJsNBeI527aSDXMbohvxvCht81TwjcaDscgAA6
4xq9sBp/cb4kgEEpb8Cgb7qZlw26wbY5ndI/qG8nmsyrifZ2s3DeQmt610k67dNe7gSWdn9SakB/
yLk3EaUgX55qlKV6Nu3YsLb1HD3Vs2P6Smu7pHVbmxKGP80HALsa9oK2WExAoOO7mjuPjsNthSFd
6I9Nm73Y0m29UdK+TFTEVUn7AoG7o4UJrkmjlVk4hh8aI8MrcmLcdibmDfqlCVRnZaBvqqQrQddN
+nLgf7FNVJ4OnA3bmegN5BpTZC1gZgWXo2pDP2AyVPU5QXlTO3hgqNkYy/B76NI7FYHxrM9o/Bpz
zR5tMGhCpaFmxbSRmbjmNGpAnAmPlJ64BZn3xLHwiDinDzdSeEDb2vQF7rUx4PZlWDq9r7omPUmn
AMrH396XqGefNeTQXmmW+j2X4SuXbLRuLVAccYPM1Q1poSWYBplEYcZ37I25C2JR0yNmx0+LCWSn
caXFX4Z11cZ27QunObg9R9YwmI0trXNmFQzI6QNGhxH/iiUwxieCB0f6UKz72YXIONFGcbjnqOUH
kXkL/MIePBtiPyMjD+nKla4OXw0EP0cPnfXE5G8IknVYC9M3a+uZJCpiXlT5NAdohRUdakqV0gTD
un6xcFcOjkZc/aKYQ4kK7YVIx6gGh6jBll5DvfTNlBo9HKt+lduKtrKT1x8PMVwa0P1aHWdsEhpZ
lv1AVkI+25uEoNuQrt1mtNuWGNNqX7S5RTJG+RHYzJha1qiWGZGnJjNk9lzbzWijqGo590Rp990r
GmOXmQScGvmE6dx3VRFCOwFSKcRrO4aegaIPLzoD5RoF/QVnukoKNlEiP/5aLv8W1Gxhxb6M1eic
W0K/BzWL6HcUN//rjpn9D3MT11Z13cYU65iaq9p/mpsozeBmAXIVruglgXyoHD81mO8iRygOPyb+
2dCkd32+htEZodPvkmOaFNOOYHN+O63cwz+OUQY740mxBYkK2jUhouaGPbC8ZC2+xV6pgnUgXWPj
RFZ7aAx+8R8awB9/rYM/RhGjewyyFBG0Iu+rUnGvo5m0coJ2Yu+3FPJe9LlXjLbGteGVC6eomfRV
ZjjhxVr4Y51apYcfSju61mewlravZGqyV6pO3KbcfJwejgSWDNy5i9PzOppSdS2zcXqeGvPlN00n
4eSQrPrI3OO0tbbwVfRdZSkvTJ7ldd9XL1FtWXSox2c0aD858wosUJ0hdv+bT+jPHU3bdHSXNCHb
NFUdZc6fpj6x1HTcaCj+9HoiACOq9q0J/K8Bvneb2Q/xYownFL650ofMT4r0OeZwfuVMjjgVeUB2
u+bufnQhjUW5W3Em3k29MBAu0JnslYxarrkuA9RHbLaE9yx/Kk2JST6G6u4sWG3J8Pw3zDYkqJm8
VRiNvbRzSNi68WSOSrLVlQGuN4xN4pHGVWWS3lzr1ftQ5uBFJomcqih7jNjQpJLl/35Mr20ntQ+k
HP4dFJJdZdhaSQtywkL+aDtJggAbhlVPcA+e2wqZv6JjTQxhEYw2h8y8I32wtYGzJuYtB9t0jRvE
/C2DLpWB8CiqinUFyKslAuhFF3XFDTqY7rl0V92YG+s2qtRtRxvwxyf3bx/yf4RfJcfdKSyL9m//
zt8/ympqQFJ0f/rr3+7LnP/9+/KY//qenx/xt1P80ZRt+d39+bt+ehBP/PsPXr11bz/9ZQ3cspvO
JENMd19tn3U/fgAvcfnO/9Mv/uXrx7PcT9XXX3/5KKmzl2cjHaH45fcv7T//+otuEVL8b3///L9/
8fot53GX7//4n0XXZ3+5fLz1//jAr7e2++svmv6radFqB0fnmKatC7ac8euPr5gWfWIdqaItdOSM
RJZ00V9/MbVf2ZtMh3AcIRj0Llm/bQkP6vcvqTrLVie33CCe+Jc/Xt9PH9F/f2R/Kfr8toSc1fLo
n8UXNu1P2rG25RjL9EP8w35IMpEest41QLMIE/pzbJ6D7i0Iag/gZVtgc93a8qJyNHV3N5u8unPj
G90I10Gk47aHPpJXGyMUnuLSA2vui/rRqB6t6SEaH9T5Oqpve3royRaPGmgC3Mr+5JxF+eHYkLSI
J7yztMu/vgr/6RL7aVn+/7ZWbT7bf75WTyzxr+IrbPqfFvjyoN/Wqa7+ajgaqDBtGSixLv9rmTos
YAYFqmqr3DJNLok/lqnxK7MxgXyH5cMfdPby/16mIG2YSDEeQpLLMv5Xlimp5PyUv5vMslAdwzCZ
yrp4VBG7iiWj/u80N0E3jNkSX8AUI7ko5LhVMr1Si2FVqU8DoBndFidNsXd4hB9xp++cqDq7GUzQ
HNs7MoFBVKfaiFtP6OpNxVUBr1rFUWMyLFWLB5VONoqPwoPKswudiIDB/sEhiXjN7IchtxI/OdGw
7k2l80IyoLsep8LYRRVZJcX1rNAUq2cmYdpQ0PPRoPW4SHKATV6VeYWDw9gv1V4Z2Tq9CZh8OQeP
flBXo5XeikKehzb/cl2aAyO9bX9U3WM6QwHOY9BAonzLwoyZLVWf4+QHrOrEtrgVWk2nfCnaF2JE
73CzJp7ecq8njuiA3njkeOW8gDR7M5v2CqvhsxiKS5vtkjhHLDLdl7rb+bDJa9xoVEBOngwvCCwa
b4JOSYkdHwk5SqGgZdFVFudPYVcEMDkC6OgweW+0SC62oq49dYFd7YKquOAmCzgy3Udx+qo0xUPt
As5Mm5fQpV/cK4SAmCNvpoCMOtf35hRTQCFtYd4M5bBNtLM56Q+TrDTkUCClh7ZNbrJwhO6Ftqtn
hyFsA2RhLnsPWRu5KSVcRn1wXqbOrTa9G9xp1Uy6kPFoiHdbEMtpmxnjGxrRSEhIvqkJMp+jpfID
asl3aYswSlrk4aYlhoxZxYBvlDCJsw0p4QpQL3Yo+t9xB/HDak+RIyOPNuWmoJxFYSTlJraKFYd+
seoCQhPmJ8GgG6LebQxqd+WMdHO6VH4aeLmBmKDmz6xtKxbpfQw+ZWg1FwTITdIIlUibr1nRckZO
wZNsuxPEkA2jLWyRjOhMY352BRGXJlChKXuCp+bxpOW+DNNwH5nflpa6B+gRBWGLwo9QXiMR64j4
c9/oCp7AiMDJwQPRQvdTRfdZacaN27XoCVXJ8Dj4HFBaewlB18R8dA81DQ4MpoM3ZFWIh6t4nlsC
CyN5X6bpMia8TmX91HCHcIjyjab55MrgzcgMxi+Y0szq5CZafTASJmyMEnYJdIm+UMiRn3RySQ0G
o80eO9+NgT6S2lH7GObSk1oB1AaDfUaoAZpX2MlteGo666qqs2eHaGQPftabKU61y+kvb81uFbb2
0lKmrcaLGbL5UkXJweQDwoJOEC1mOzhm4lWNdPQUvJuxCcS1q5z3kfW/7nr9iVkBDwaX69KzTTfk
/X5KzUV2CXg6jRkLFaX8ckyVqevDXDvHoEYZ7sI5hRMMsNOH3A0FMt64XDsy159oaBJZErw0uvId
Lk8Sk0clo2w7tONDYsMnxKJrJWPHnLjGziEEMvcS7i1tYpBC4jOdPmDP1X7ctRcFebMzDZcUlwdm
3jdt4K2a5AVaHPEOGJzMjFI6fuLN63LNX0SHtICHvQZbxEXIkBWIEApUX0qjv7VRmK1czN7+iPxO
H+37ioAdbWRVpy5rPMq1g5WV/HbI2aX9JEq8qSXyo6Or1b6qKwdLJW1jYOhgFwfbCtY2J2U43jvJ
7Nlxw2vcACWgUlIIdlm2MP/DDSTZlWOThsaxQYEYYzHt4ePzFEh4mB3Q33HEdlchXPixutXFtGqT
8AH/ItzD4djSmjRh1+qK3A9BsR9sHFWPgRNsctkduax3TNgOcrZWyyNJe1o7mCrtwVpZTUQvItmO
c3wltDN8Et9Ea9ApNxqjYuPFNKddWjRbu29X/HwTNXxSPUuVOjBSb+uYVGlry2Sw8SwkVT3xUVFB
WG5MfkdApAT2FXXYm47cBcj7kGdfJYMAWYudpGJ/wwjbpdF6eU/oGkAXxTdIu6KS3XU/tsRYBMzM
G3ya7sF2jXXYF7QoiPuaDZhuiXkDjeKqV6xjNk8ke8Isy/OTO3wzEahFsgrT2wXdZU7hHZf5KkF+
Rq9sP5UlnDZ7nyFPLtnM7OEQWQVrgOF2Mq6blBtIRawf3evl3Qocuc9rbbv8d1Cit74cr5Vw3bXP
AyhaJKAeQmEymE24l+Mazv5WMjeRjC/CXmyd5GksqI5rWr68rwnQGYn0aHmfJ7hRsrdWYJxWFCu+
22B+i5q1Ht2UOHqDwd5VZXUjOsLaUg0DoUru81R9wJpjCJuWt4j1rqMC4SLRcU1S04D8nCWktOBU
W3C3JiVD3PysYkCOmuZUsxPp3CAdq5ppOvUPpZE9G+OIrqx7Xf4O4uWZ5OJbfNE3AR5Pyu0Ln4pv
Ncaq6fJTR4ayKdPbVA3vuja/bbL6ym0ZKuK1d8R12Ef3M7yC1i12qNMfMEtfV7pxcI2QTSa7bQb1
kDN6iaLiFq/TwwS+N2UTzQy5KjuiqADS6oD7mnl4YKDLlDQ6hrZDIkx5msOEXYbM0h5/bqw9qVqA
zeS9ESyxjjzJuH2FeP3uBt1KEi8aauFZAvJNngssqaipbHu4A9lypZArOBnyzuA5yGi4YL/wSSq5
tj7iCbxZT0KSnKCOqAd6yquKSZ+Bo7Q3z7AwGPYWfo9Tz0wnGqXqrp5HTvXEOWfjCVGlCaFGb/s7
xG+1D65w0xhr1cy2jgNTrIIqWLngkYa7OQQK5YaPblisRcdYNUw2gaauMZhf5c1ItwuaQQQ9uLpR
5+JLfXGqFHGscw3/Zy/q6c00x7usu46r7g3Jz5NuipemTStvjNXbXH2OqlUHnAgG/MmGhIRUqDyF
1XTgVn2X2/JpchIqfOsotHYlSvMrYNnlYXkVqRrjaQmlcL5KfVCjl47I61ZoDHL096yW36PsVwEB
c1U1A26OnlI3g5DRv2amBmPcc0PlOGJrQWCBP9ky0MsuPmOkwizuaJy2djthGyTRtWauPrTXyaw+
lyO+mTe923bzCfmGl9KdE8jpcrrT9bgmGPqqm0AhVtOpYZQEPWybLbBeS6Hrmpd48YpTb7OssVKT
td4/2oSr+tkgv9MseK2zd4d41UbzaS1LKGUqY9DJ7C+tkpxDdUZ9GexHtIQQA+y9YmegsHZwb/2+
Md5NGW7TRL/vIoXfiWsOBwkn44TAU26Os9nfxYwMk9qBJBQSOxyChDSRu3oE7nSeYqfvdfWwMCK0
kkBzMd6wjc80Q3WLY4etr2MmPyGWgbCtoDzRcaha8uPuCHI04ISuIr1/0Jr4Lu5Too6WiUHOBsm7
F7l7tcXOnhpXqdtcKyRpT3N6O5Zir3QXbmOkecmHqHZogfBxKx7Aqgs3wIesVR5KMTyYkouiINKg
/G4j5TJq2moiX7uJ7KOb2A9sIJcs5LRtyz3UReTdwSWZnUvkTk+6k9z2OjbJaN6Drvw04N7Jkb2D
5ko6hdfZSB+2gPC4rqoPihV1H9f6G+mrDoLkCgJYnXHkSLdae68HNjx5Ii29cmF8htExW7jSqXMG
DMjQrbeP4B9PbX8e+11aRp8RmpU11ibclihmoASatPm5DZMWtekk7oBETlfkze1RdJ/gnvBOzXsr
E6dAbXZFaJ3VgO8qS5ERZDlvZqe6k1aD8TLSEaVoqvQiqEawXT3O3AjBGmzJbjyTI1zrh8nlrKNI
dK12wyK1gdoSvmtHNtiptsfMQ2CM53a0LZX6KIcMppVoFDzJjb0hC8gbrJr+YDoeSWJCgVJJZtqV
oa1UlhIkIn+oimMQWEcNSMeqHJkJz9ZNFdYvvRXeQW8wsCp3gac3D3JC30QJ6iKiN9Y2CRI+dLQd
4uqHVhQntJTOFpMsIcUw7RJwOBsrSnYlBlkyf9d0naYVVK4G/RFVlhFfS8JCN46Z5RucR1eFZhc+
hdd6sLkh449nTBxbAPy04S0Q9SY2OKOrzAPUDl+y5pL5HTm9X8E+LXWUrEX7ARF6awwmSJ6kuO5S
LtZo6F+aGfzZrDcz9PHZSxb8IC6yzJvV+s0dM44VEMVk7zge06ooJ4ZYclPP6iLaqXa5kfbg+HFf
I1riasvemWHpa6LvtM3QV1yM/qDXj0lgfGtD9KUSq7SyhcIA0UVQw20ZlLt9O9upisiDdOofYV1p
FwKsaJgGjw67FJ64eYWYjjlW9x2byJubqJ5vRpeRGb8JRKDB1rZVBYPatsOSz3dcm/bYEqgg5K6R
BT6znNEL5IZgo2uQWuD9c7sFPOXnEIA2rdX7hsEe2shKvzExhlWNla/tAEG+YY94uZlTIPNx1wmS
46va0O+zQaQ+8v8Y70S9VkFqHmPtTlR1+lC2CednIYcdpGJzjbWCXMd8SjeTYsD1wriHorIf/LyY
VJ9du/Nz912pWIqGIb6Ctr8CuNeSdCNy+lOGw1JPKqpO1qJSjGJtcRzwMmgqPkjOMwnGkMaQGXmA
eeRKHVEjjOmeDyHYqAQErmMuG81Os2OFmWdtlOlnOLrpChcijMgZEf/kIGBLnX2tp/BZtLObq8Qy
OYieQ9elXtIo9NLwYV7ilowB5TtNWPoDLsXjMmN0OrBKLoQ6VYSdT0Vo3CZwGyJI/rvOMtt90OyR
71NVsQGBSEoRSLLhAiJ1RAFSxEYk4LR+nyc6cI3iDbDOwZ7T0aPDDhCUMe6qHqoT58pvpOfQwhBp
O/HwBCD8UVTG14C5+80EUeQEeAGDRvrdondPAgpUIsrCjS1LC/50PG0RkH2xp043fBoFpY+7gRDO
dM45NJOADt+0v/+pIndur2HZ11on5uNXs80PlNhktl7Xj7pfJGDOB5C6notA6Qr11a2BzYBFgqfF
WPoqQRgNj1bRkMVc6SySUNtEyDQvSXYrckenS15PPp36d/yO1sV2ry01QH8AnkWI9EMpnfIxbMn0
1psbtDowgCX84XBSrTtGCDQr81C9SV2CS2qUO161JKTS0Zp3DhO8eDLwSEVYHade/QjnnEFPwuGj
1PNdXqJMy6PEvZpQ3cK5NTfLNPYkSD+9o+I6TPil94qOscQt6mfpmvkuCWv47X11dvSv2Z6VM0+N
jJU9Y9fJsabpQ2UjjEUCUtxF0dOoV9ge7eijAPf0Ylnao4Hy66tmhtoO86Mwkv0Etobk4pBY7Syi
QmG6Xqc70u+uYqISOAmQOVK2ANutcxkrnNJhiWSvUZV/cdZB5Zq/YmB7rMz4wOW9gWKxLfUO6aCr
nUfTBJEPdKcFhDgMpylqEibU1g5Sz9quyKrDFSjyEG+we98qk+sjbdnkzIc4GzmTr4woU/TSIseY
J4C3j743pGIgbG4qtlalMFhUDrGgmZy0X+gMcA+bJT8bOUmVk0ssQzrKAWGNnjeAgiR1iHClliNn
vx7y6Wi5XDUzWwpEFcaWs7sTr/XobMBFfStu+eqgr27nE4ysOhs+3Sz+bKrmmRvH2gS2FZr2vm6y
SyZ3wwQWMagT6GIJPFT6DsoU8qx6eB/M0J2D4hjN2TFMkIBb5XiP4JaoTAAuXjap3kD0WS7zd6zA
W92a13HpLrvKVmyM+EQzah0UAVo99Yl00kxJvhvI7qbdQCbTDkrRf/ZmclJRJjCmRVsQhHfsJjuC
r1/DhMCZoIVTG9ITcZvoe8yAaXJTPcd2cL/81wh0RpbhXZadzTJ+x9LCya3oTk2QMhesNdUruMbR
qojrwM6OrdVyWkJS5RnERZByzH2VXmf1jt8PZDoMkDxeOVrzMKrFsevtexoxFxck5KiZ26ZzT451
k49cNW5iEQfchN+BQ9WcJB8lYPtMFDVZmjN9/44rO2b1lNlrVhKLjERFixjco+rr1vir3/XZ2sct
hXAYpK8hoEfizq8x3MVA2NCEoFEhQI9kdbVsV676kNU0doipXrcz70mRoxdsiuFeUR0kdnplcDaO
otXQwiiRE6l2M+ZDFMJg4m0/UDVOxWZ2mXt3P6jxJUK4MpHOWjc9hxo+DNAHCEuydyML4DabW9st
btO4uaDUeB6zZqeE7ieumZecDx93qnLobSSfMY1O3bmXjXIYeKt66HoevPaNXdLaK4d3LVKuhtzc
JdpwBn4266w5AkMEuiKBzcpDMXSkRfDhlvxKUwVIZ7TWmT5923zHMC6aBkts4jbal4g0lj87yHJI
nvDtm0mGm3o6FI04q07OxiPoyXVotGLL2gFCopJz3lZOSza0gyFChc1XcVLsk7sRfDqJ6etW9Kei
N86BJa67AtQb4PaG+XKsxigqeK2FHl4nCkCHOj2nDiqTDvY7hn2uZwftUW+SL84LLTAKDgY/eVwS
ji1edUC/AyT8sFOy8D6x2C1HEkUIDQMSs09iSSy0Fu2iAsO1TT/YzcW+LVipGbukAWFZTZ+6Lr8E
Zka7W97MTf0cYjpaFUp+KUvjnJYmh9lu6fU77qUPeXMCTcn8TkVsjoTek2QM0eNl3qutFadI4I7w
+iop9qmgBitxszry3Y45P3TwUaqKx8TkpPiD+REKe1PNvO1W4dWTs1HMArjsiNSqqX2iwK6xx66U
OO08linmPZ2ukLSum6p7ntr0WxBts0Zl9ijV7IZ+2hY/igOyWUu/dbtfjcpwqnnjyUT5NjokewBS
VmqQ7LuGlzz17DOKtavVxlxp7pfRx4wA6uIW5v17+w4cmsmGQsHoHiIlfsdXRgJ4tja7+VHTSVLv
kTHqL2pib9BhYeBXDqHiHuq+eI1D/Uys0RrL7Lq2WKeTSN+JDRIe2IHTVdmxCYyxcciSBoSMsk6K
5QO1pjvaDT6RkcdhEORwFJdGN/EUlRc3RC7WA/8GklDM7Glq+eYg8WhY03JmzJJ09TMxwvFW7dP3
7xIhezdTFJjKYUr1RdqxyVSlQHrEex+2Oh4lQZBvRXD83L/YzmP9pBXuPi8pOUZwByuOKwjI0vgz
6+V2QMErHdj7QXjVTNUzHtxHk8QziW2pDajTpWNTphjlrUElKeLx0aahgAXCW96MjkaoRAiMi4J5
QNJUnOUsZP3zZW6Li9kT7VUCwS25xItgXZbKx0DAnccw/2jUo99LGJ12fMKocogHhZTDOH6ny5sb
1Cu2MT4O0YfomxTPH5uxMYr7IB/BVLT7weCWJjB+QxJCV2BwX7O04ajcTxOB7mN5GYDr1K2yzmKx
fQsJScFtuqtpRTjp/FiW+M8CsV+WbKmH7zhvGMZyu5TW4DvT6Fe1fV0ZYl+Fzn3cmNvl9h0HHcB9
C6erfmaP5zzgsGMqwz6HjEv83K2W07hVeSrsyrdTZGwnpzuJMY9wGbLPYyt84jjMNSlQkPXtsySs
q1BDxmk1qxfH4FDYdwjfbwcSIWlOopKShbVhWs4IbRVIVkBRWztENK1vwSznMLrE29FH9Ez6O3Sy
KLBgHvXFjRKq6Qr+yrFJYMMk4ehBqbM5PEWEQ2SFHy4JDKZs812bpNi3ghY9/C4OW4iMFfRPZYaL
2afGqnXp6gxcm+skG6PVqBf6mlPZ178+YP6/GR3/NIPefpWLlKD9f0ELsWip/vl8+fLVvMdvP8+W
ecDvs2Xj12V6jKwHvM7veobfNRDOrzgwQeZolm0T12piAv9juix+xYarmy7HbhOPlsrI94/psv6r
bjCodR3hGnz5X5suI0n92fe7TJchciGo0BjLqryWP8nCepbtTJpy7dvuqTf1zjd7XTJsRbXplPWq
YwTa26h09TytVlV3gGBEdZoXW4LS5pVeKuRJQWr2cr1YiRyNMkmsn+FUg5aMDZwdWs4E2qWMLjka
RzFAqClhFElEx0442k06YjahISZSBWLSEcQfEPBB7uNqV3Qhxb5rIIxs8EAojbi4Seb6DqAy9E6j
P3ez4rcdWHGT/TdKX+cFxYYJp0LAKH2FKAmrSx4sdSC1OqB+sZuRs54sV2Szn3JCRSiz1S1Ze9eB
xOLaaNPn2HNOrStUvVJt7lxoTn7fYR6BLr1SRumwk6T3TBXmtQhNi3+qKm4HBbsqGZQO9z4h3Gxp
x2tMo+0rUxgMpXYKSrQNmgHm4rZAFU4E1pqIuIjtAmlVGvZrJUIUq2nrdHa3cau4ayvXGur8L9Rv
N41i27sJh64/g49cO0X0GlgJoTC9iH3SCeWqrwg5LkaDwxpi0lYEtBXF2DPRU2I03fVXk3IK1tx+
F3dDBjf3INoRl1jy5MpHQHtg8ZMrdxo/U76R6L/0LVCwWI6peKVbk3vIxJabUXaYaUEzSNS/8yHg
6Jt3a9l1lkdOO5HDo+aFfEC5aCo/m41X8Cmj5fScnMgiMitiwzRB4HPlossia4RA0XoD2O69njBd
NEeQzwlSULlgaVokh3mC26EhIQtOOEbUcq3nwVvA6L0rLl1PgWC0aFpFjIRMBqd+1Lb4kBZt26li
XKQRcTxEj/1gckCzkj3BEx5ODPygBUdzGjrrVpnfgOJhp3dJ9AnSPZhdDrjjdZWDTlkeF2YJpcP8
kiS47keNUmQotOsxRoUtjqpiviqd8gnIiEw80MoUfzg3IXpODbpU4hMf96mF5jtFT+bTp4O81HLe
NKxToDgnZJhEJqxE6PL29T2yo1q8keP6CEAWBXfLXSsZ8fa6yrUTj0dRhOfCcq5tzXm2ONJS3hOB
SLIasMJL1DTAhQ2ETDZmSBxI34UW7SV6eKeaXSoifmUz7+8alLggYbeN1l2jiro0GpBp/bsLIUqk
0w251g+hDI7VgOlfeRNi2o7hOPmGFT2JaDxP8mAtMmCrvSM96qMJg21Iy7lPspOJ1UxG5ADUa948
vDv1XVfH+3445vg8PfIb+GWJtlzRZ0SFrt2HgsNp0Nd+RCSUV2X6c92E6NmZd77YonrH7Mml4cSI
aDvlw3DiZzAKlVepDKyv+hAshzoErw7dV0/pWrj4V0zphlXX0u/ry8jn4PJWQsbpyPiIE21vNDkZ
RqQfi+ZNYZJsmcMLDS/cbNRLFVuSa4lbwEB7V5l3hO4YzCQPImQx4pc9RrlybsaBhOjURsecPmI/
8RsBFDMiCA2dAuLHUpcveS1WIFki2BC96Tsyfd/RAeTQ2XbPcZI9YeWjNiXqVMhqVQ7mJc4EbMKe
llYcpRw4zo1GlqihU6xJV983lk7VyTL0Iymf6KFfDyqsl14NHzGdVV4WG++MQDZZy7iji9L7WoBx
EWXyOUcrvUs+0MHuFdM8uTmwugGhjGo5t3HdrNRm0TRH0V0/jzwPAYFu6qRez8avd/Z9URZP8YhC
RcrxxvQZK3Vay9svOHpZtvNqzAMnm5YJXuEw7NC2SZO0FILhKTbzA4KJq1Hll8osqOtBZ5wCaipX
aPu27z+NpjQIZqQhlk64FvAm1n4VBui6JzovqnIV4hlcI1F5JNXlPRZRw3QbdLhKv4Ky4Syd93D5
R1whz63LqRtp6oRuxLP48aohIgQB1hEczrZfXoMTS9KuuGw7rAtTp50Hp76ywthas6OS8iSzu5rY
JjEgXbfCV/wmE9uxZ6PU9wXprSgbDGdFwh8n1Y9pxjGS16P0qFdD35qfhgqRDUUM6Z/4Qf02WeId
7J4rmEkKFV8Y6w+1qbw2sN6VE3zLzyAUJzPFhUJjCOfZ3q57FDqFeItzzs9kHm8p2p5Lh/Ipm9Eg
DAlijdiPyxhd1vQ2mpOGCQh7NBuzLhXFY2TKplNSoknDfYoIPNjIFsaZgdiiDa8q27m3Jvr9ZVJ8
plFEHATcX49ZwBGTATtzJ3ZpjT6LsDoqFoOmTE9gHYUkEfLqqHtD4q762X3G9fcNsgs+ain8IiBY
fc5BdZXnGp8Ya8N4HKzppgtajsMW7RhhF+cgUR4H0U2ecImWBiR2O1VjBIJYB6JAzGFn2dk6DuOX
ujMVanSnW5Xhp6PsETQxZNDjbtVPxZmrd51AMUB4z70N+9Uus9qlccapW2OD0HP5YDP30/EsRu2Q
sn0ruIUHRklA1GZU//uEJb9RAMsmSyFO2OIC0k9hGtcH4kom30nq57itgK+79quu1RdtyB4kzX8o
bdi+Bt35T47OYylyJIqiX6QIebMtlacooPBsFEB3y3ullKmvn5OznGkHhZT5zL3novNkZsgkRhRs
NCFgQLGrcloRqHgJt6Cb9zgl+gLdRhreaV7+QToAWdO8iYOcZc2M9Z6Rm03aBDvkLuH04eaM3ZTJ
dLReRuT7HG+aLwSoX1p7NYNt6xbEOllINpNPNrbRb0pp/wtGyQqle5d0k3bKxiap/AumiVuDPX9r
579VyECoH02MzSsc+An1c2QkP6bBLoS/Otp6VAYB+6Sjg9mSC5Qkl5LRbDj0JEtM5tYph9uY9tQc
ivBgJHJ3hAnKOIus71ZG6FvUMetWqoK0tDZZoW/MhDkhmTbuML0bskJOx/w1bgtJF+pUB8NsMEZk
thM7dUlMIL6zuRFAA8HAxYUwbwVJr+gUPqiHyo3fZ9aumauzZc3UfIPEsrmyRGJdmGHD2XDjsXlp
F+5B+rk14h6PdK0pHUjd0PoCZvjkPhB0m06/TdqsBMLoqYlkLZr8umPyl2v/JENrJyyCOcqVYNSc
/XW/1mee4g3896MrzXxP08yd00eE9CQBvKdhMO6w6O+wzjhHAl/wrNTlNpk4xEIubmwWV9LHD6Op
fjJmo4bObeZfY9p96iCHUBDMJ/ZHNwLjyDAndtBLTZtWL91SQ94N2gXTM1YnL3J4JuIu2c7V8MmW
MKgynHw50yG0bGn9m2beAy5tbBPyxdMPF+DKMVZe9hWwuYdItjekVkm0wxNV9alrzDpW0vtTgAdv
p+5xrDOWrhaDsy4yYn0TNgU/FsssqiMwxxOOCRk3Bix/D998E9b40ZzK4mfm/0aZ9ZblsEA775Un
v8QCR/Ku33VPBOm+dDU24CXPNcRvuJ+q+hvXIZIthuibkAns3NoUq4ozK8vnF9irjzRQPH59ix2Y
QYj0fwcviyjgh93MbXouXGs31sUK/2757ky+5mGZrtHYO0ekUPCHSuNF9uttVQwFslXR2/cEvTde
DR2lu5+CqtrbXq8wjbK8nYdjQWFoCcXUu5y+goTjkssXHRTRONFgcwKwc2CBxrVbp96yWQvMx4Ni
m5Xg5dnYruXsCLXazw0aMvJDbbbx2E0xFwDtLtB2LYVHgijGTAtPbFauUgNmusMo299ixQ4qrJNP
LFlShltTUQBMBg+8Yh43dEG9ZwDWHEesqowwEXGm+N7ihh14bC5ucSA2bSV5F40v+1bukLLZ2sWA
Xj39BMGV7EInReFhcHCMWE2Po622E4U2lN/kJaGO39fWSLpuk9955VijKgq9TdHghLHa6hTJ4Zwr
CCQ+kFGOWUrmjCQ2zHV7I2Xi4FvNXwmWu1uceznpOKvM/PUkij0LPSyHc3CjB8VGWl/MdjX2omZ4
0rXHaLH2wgfOCV2Z2FKXXrG0CShyMnpIT/yzco/SxrAR8rYy9vvSffeXmB0kQysfPy0eLrmlVBpj
J3DKk7HzunnnKf7baPU3yEjKEtz0Litfhw+uaTGxO4cVtk88193fCTtSqWaDsAL1meS2G1dgtGdi
BOhXV3PnkDajhsA7Wk2Ds80lb7TbeQCaNgwPjwvq27grmiCO8GlHhvZ8Fua1DbxP01/Cndc0z6h2
vroBRARkAQqQpXhWo/WysubY+KNC8kwQqRN8mIsGE9iD2rFGOMy2lZ3t8RjkQ7mzixXrcYZErriV
S9E+M6R88skxOwdmsyCMwR69oAceGiCQ9rAgl2kfkRpwNMjpzxi52PuzQJOxi62N1Ftyx+JLhD1W
2Gz8/QIbF05c+h7UREkbkrQdMJTnkfaRUspPE1xg7Cs32NcpatFEdx8WYKEM6hETyyaEfSyOfZYO
xzVzCqpM666oDcRiCO7OS+g+DKJ9TiTq0KBt4RipZ2W2BP8UDi83M1ZMg+2dzZodF2mO3lj230LL
6abZuDGGKJA20b+uJARYXnEh95xWL/kH6Cg4t2p5y0JMql7HLMIMeDCXGc4p1sb24BKnuald/l4U
AWyoQs5kTKMn+Ak7G4XUqXfbs8/TFYPWaLm3tyjTiRf1bJtjKuW952DykanFVelYsel55qYeX7Po
Cyk9SnRCe3dsuydWoMJTu95c2GTzqsXzxKJN6gzFBGNU66J8IIkP32t5AxS8p8Z3t721H/o8PFiQ
PrEWVkYchijgM4GLrggZ2IX08b5TnQkYp6ZMAey4hsnsHq99I45ByelSeuNLg7sLjL7foXpq/ymB
+na2oyI2BmPv5igZhIeGybScI8axNbYikMB9Zryl9h7CxrDJTOoWlYf9Zqo4nkV/t4QI+0RVIstB
q8mEF9mMRfNDTyvYQXMkJYH606wB7wI8cQfJ1raa83ETmgOLT8lmaAzx8zd1+wFun0KbnJtdG1gM
EmZCwCftza6oPAkZDbICLRFfV6CDBDwblRMtdez5lh3vW8dtiYZ1jY0XkDEvGUPzZ+0MR3iUQRnh
tgRtwSdjrtCkqgU3acBcldVCcMwZGRRgnwl5as/GRNGJQf1JltbfRSBV6JRkww3yPmGcilYdP0Pq
2NxCw92YOI825u4h+Khl98/seT3qplW7ziZvBSnqyDRpv/qFhfTA/0RNjCjeO9f9mx/NOArIGRpQ
RjHraa9FJ6sjPlQevs5uoXigka+yb8qytsH1WGKEAoKe/BYsTLtqAfwHhkJUBCEisHx0WeP8P5SY
SAsAr9jsevbbtDrGsRHdsxSONunuamRcWBWyHTlEqMEr6cbY4qpNbqGB4Dzc+519XqfiyR7av2Q/
BGZ75Kh1Y8/rhxjOd7oTWLRnQVQYQ66oQxNbLSHjgYB95TS+OTmGZ6cS5dZfzllU/s2yxaDtMGh1
TUKwxowhRbbi2Y7SbzO8YN+Fv/8+RUXGrRS9WuX0qywri1fe/02fotHLxq9RhOk2Wti8sH8kjGFj
gnnl2M55yEhQ9HxkQj6whVg+cffyylvJu7BrGlTr10T/GUJPj6Vp/ikjZL+OwUNBEc+ZRvypxTuN
679EJHH0M44v9hnoqNCkuQZ/KvA8roKCs0q0zaeIvMNceyVBekMYA7H5ivp2u/j2LWRp6/Tup1M+
Tav7TpGOwyUd/izF8ArvfWT7kL/qjCSHhS5Dzr95PX0E1ISb0iloYfrnTPgPtVn8m2zzh7zyDYh+
NmxZ82ur7Ng01d5BiEFQVopasFzunMn7dVObSsl8gUZ9E3nKEp1SvmiSY9ubUGl8c1N4IF+C3j2w
83gOneLdHEKcL/r3qbr5GVzrw+R83wRhuG9MhxNNsGQoRHqUC0WMbYiB5ofclIKGqzUqprEVUgCn
6FC6uSfGnZupmCI2YiV2oLmY4qHgcZCK/G5322XCvhByLxJnu+Yc80nKxRos+6aYQNTCqOfq3M5t
T+T0dGjXqYcBg/gt54GnNiRWLl0/cxXSLcweavn3PgEtn7r/y4CeSptE48AU+37tEbakP+bkf3We
87DAyulGMdLML+PW5LxD+lShAyS+0iOHjQEropnx12xs3i4IAxvDK39zWguVhs/rYj1HLUq+eabf
NcJ8mwALiaXwhi2u2a1pruFdWOxgbv9isvnqS+7RAQ3ZJkvo4CuRny3iXDaNyijjvPRMWFuKFOZn
9BkdErU+7cCTMBxwyAHPcGA4RExy9WMWASCzDCcAW9exPZhMJ9dlZdVj7Tv9655h/iTJsCdy9qWb
kO5Dugz7AIKE1G4p4R3auRgZwq9bqiB80In7b+Hn4HHXRwuoCJB5LLzq12x0X+tp8LBhpPyPfPww
NLeoa3FrDEv7OYTFZ6C+12n5IJOMxCreJLb4MLszhtdMoJfMB3damNpQf5aGz0TQnpiXpVydrrnP
y4YIuXbgLc+ifxWek36czynjimRtuaEyfhgKMRoov58+G6rYtjiCZ4AxFpn3VFUSzBmRoak4JktP
czqxqCXA7aki2sFFqVuZHAVEMT90VjSdAhDQ25YQbI8d7+qMtGkRqFia/M/JTfdhQo/tFA7ofGpl
ZSBUSc3uYYJYadXC2aInLScv3zVc73FQT/Fcut7GwIeCAuRCYqra+yL7Qw70G7YC9t1TGCBLxY1D
C5+dPPwoDKaRlVrjHcxFWAdVyBhZcOK07XAwDF64SeI2LkycHxQchh5cAJFhljsh1a78J8RKQPwS
Z7fAq91ADGWtjcalkAyNOt/GBTUA2Gk788tt/degFfAJgI7xinDE29AHCWei5gjzhwqoEWT7ezPB
K4K6FmFnKa+AYYiWSayXOtSlXksixcyPf03EVUm4q8R7D/n47iPglyVzFhsNTMxnzhvA2pRQ+rhF
wUa5BPEmpIaiWziYOET2BG25yjCO4UiObtdczSDt4yQv+j0P1Jad9hpXlsLWZYFbaARmr5Iss1zU
e8PjDh4DElyEh1pCNe0OJd17he+rStzvKhoYKnFg4bErPier/E4dhAlyNV4nj31I58CYScIAGMa6
UMNlxU7I5rOtzSc5EsdJfifEBqg91NXIER3njXFFH7rivAovg8vhdsBqdBKYOcc5/MSDaHOqUy9/
bjr3R1Wgcz2Ef4gCyJ8OZmAQ+dqgjhu8CoxZBIfJ+wvUFqLNWOGpqekVwyyIbVs1x0Kiu+lmSuex
h/XkZO1WoVvbNxbYhtaT9X5Oe+JdzWFbjnz2GIZJsjTgvqSHxm6oSyemAMAywXgt/jYKq8cpmn5y
NmukdR+JoqINzxoExHWL9ED49W421bsq/UHH0G4yb0GCSg41ij324siOYs/qznZd21soyHku7ssF
6VGS1CFVubVBOsnH7lXAl/z2T2J8D+Vjvu/nHkOIi3bTKhwyyewtORA2CyUXQY2f25sB2OfeuR9D
RmDRmvxZ1+CK5Gg+QVuc+h7IUy6ZdEe0Vs4AW2DJQAZWNu2lmW9s8vk2gcKd4mOg9kQvOT+sr5q1
IHttjs88a2PRlS+FAcjcWF6XxX8rJ1Pv2GoYc7kb541PZmtZSASuhzJ36jPnilSAkt1gJ21iCh2n
oyLsi9/EA8GRfI7sCMwhe3W8iGHY4PyTyfRjJYSKJYQPOO2abLKUE98MdYQJXtrY7KOL60N2IqDm
3aXUpXRwn5aeb8rQjzdyWLSC+Et6zNxAIBNYZSOjkmIKTl0/IOpnRuhGvoSPk+8tVOuhwyYrUUhX
+r5lKdqNuzoj5ItCfLRoIMLCA9+CIjG30m06dBtAKM3ZNsgHFVG0m4ffqFOfoQTtbnQBevCCaWwB
yBIbfQ71YDnNLZAyO6ivHM3/7K40UMt8qYYCHe0Yl4qADoBorpvgkim07WRBf6/dTG9Ri5eyz/6W
63KUZfMZBbBMKJhBebhMVyRmBJxUyaUUT0osn11fZ3D2VYCDTGsK0mLTZZZ19nFN1mscZoR4wZe9
FGn+VTYipW0hYLv3J+PgVRRZYZSTpMRbaAW1Td9Qyz2N4q5153KLFtZypouog2dAdA2HNmqZBqAH
Ijmq8n7bUUwp4sA2ncoZ2anPIcC3pZpyZLkZcd/aNjj25aVcM7zBOQp+osHiruOlG3yWOF4d/hQu
e49xMUlqdZdd6fOPI4d4rDvUa+vqHlej+CYHm1AsUf9btV7LXi0GOiMQ3MBM8dA6PUY3NVwDlf2K
kVa4JZQinr3oKfBbuXHLlBsTb54guvdAl4web3mAg3fpGi2kohNmWmErxuP2LSpZZ8je89FjQMUZ
f30jIqQlekTtzZCHqGibNRdkqsOc3hum0tAcn/i6ar6Xq/+W9oYVJ3TvCEtJTUgDsQk8V8TARQuW
DOhvxjHZiRKGp+1PzAA1nMsOvxK7fO/FnJNPObwVmXkkfsqPwxz7CpXGZ+lZf9EVXx1qL25i7reA
ETbxpMtWcf3SkfVnb80eRFD7Z+7GQ5PRhYka9Rwzq9k2mbCbNUC9Ro873d3kDHkclcVdWI3DMQnx
x5UO5h8CPngR+upPHYZfAv9Dw+jQTllir84FdTPWnhKwTFHNX0jex5kp3eS2fxGebnqZMljG9+o8
gYRYeJLmgWQhNHwCenyRyJtIs5/WQQfLCmJPJMBv1jinLPTu3WifOOO8tQ2L6pS46Q0XZTl+EEHO
uxRU0D2ZZI09hMF0qCj5TQ9SmHCrvVmkDz66GdtNjCtg0p2kTCSBjZmXLVW9I74QVajbnfI8Urfe
ig7koa7n1u32vmU2d2YAmnTi9Q1Xe9/bLiPB8qlNmuAJebICQkqk2MVb1S3wrfpAv0qsJW2Y/eNx
4O9BoeFzUh0fnqKTHg3qlsUvqr2Ypj85oYNny1vCs8Ll4uV9sCFmIgQBJi9u7oJeNMhNzuZ0OsxJ
e5XJek1N8qFqwPDbKPGYT0rYbWd3TH/CBpkpMKTPJey3BABmW88biWcAjeSzAex9CJ7SyHa1LNjT
zBWbfbXgJKEN3mEuOPvTeEmbJoRLhtLOWwCQYVdDCtFuA35Y22qBw4oGLMVQ1Nj+q4VSPIJ5fus0
uJeMxKp9RnaFIKljtThITM0Y5DYiTUMG5vdw4iXThMzqdmmF0XX2MOMVg9NtlwLSXwq900485whz
EZtIyzRWiMC4a6X9VOY650JUkh0e5ga+LTx3UwSXSVLQLxZqrsYm3HkxH+dFeJydJeFIvnilzV85
Ay4OylAGV5zma+cdTPzxIAQYdPCRjGto7202W1vhNN+VQQpEPW39xM0xE/rZLnXeqtDHaTqIuwAu
/KHAfpAvXGdhzRSYnIlT2RZvjQ3WLwUCgqGEMLulCpatHYVfnR8uFy74DVgfBCKA5JnI9MF9OeVf
vu0R3Wd2uHgHH2tu/9XUCBRLk0LH88oDev/TkK0g2MOlOKcF7nByR89O5b/n5kDes3OQaxac5mpi
8VFjZgnJy9yCpGYG4amDA8k7Dionhp1eHiKM7Rs9EEvT2J76+ZCtK+2UO/4DUshNQ5qhyKlQJ6t+
tSLQZqqfaOWnht9eDxUqDX4IlkT8Y/cSC8ogPjqyfJrMXJ+DsAV9VpRvUY9I0jY7km0aUp2bD2RS
3JAhC0F/6Rim9efe8p67kR+Fs/b/AhuSu9cEx8VcvifwU83a4+8k0wT6hPrr8XcSfIUVyDL0ojcw
O6T/1RvieTwgmOkhn7HL7c0Hd+jfSurfrVMFR0OsJgOd8GLnPI6NNxJnuPIdjYzf9rAvj8OAK7Wv
wVcaXhUyROU6m4O3JuTENRIsdiYiyNkywLduUQuMF1kOFRLuqDol03mcpEMFkhTPdWBdTN94wBL3
N1S1Os0RdgXHGz7yavlNfCP28qQ64zSda9qWxDxUGcPWUS7nxJ9wR4znzqZtklhITtPiH+oA05EJ
kHSrBp0+3PckS8CikwY3Z2BUGlHXPM0yTwGWWQvvCR4IqxyRlI7+NmttnBycI1PV3VN2/fHerGSZ
zglWgLAb3qHBVhuSvhhWlNFV+RwGkUsALHupe6xp3zYkOIxBxlFEi9g2Mv/ppuhPGdb/cg935NCv
z63h7CtPvotasgLnrcJGz0qa42a7mDiG2H8Z+Yo5KQdvyrGtc17ZALqPpIy6d6WzPC6S9aeYPEat
1fqT0aeGLYMWmG6PvU74mEtr2BoTK2sFpZSXNuGlzcrYDvlfpWxSRLmFtzHdNb/MTv2b9BNeVGtO
t/4QIpcNv0ls+67Ru8aO0LDQd5RchH4fkrTvTnLgI9LbSpGWR95nvczMzsnAEv24LuV+7R12w3nF
yGnBs6vFsgD2aTb9a21y8djNlBwicz9DCmM8hmoltKxvSiOW76tiLHGUtmL5qtjtB0H2OXAC9vSi
rG2LmbUtQYmYW03sbdtpiD6s9n+3TdzMBQPNUZO31DYgA3w06UlIas8ZGYTWZXWkw7R5eOlbL4xN
duSxLclKRxfqHr3kJhDVpYPcSlKl0IKJ9d5uyQsLUd634jqnLhIe/zlozeMyLB/t0nDh2dEfEkGP
XNOgbVcEel6+lYl6Fo31z6RKDJPiYXZY/qZ9/lQN7Wufo+11Brp6Ul7vl5kkFw4mvB0XbsmZwS7J
WoQ3MPDv8jcv6yhcS7ljl8+O/1qk4o8CwsYyi9/RRbA8axTMcWVA/mQ807M6scpZbnKhtLbZ7s/G
m4kJ/hS007nwypZFba2gQDtvxWD9DTTQX9n9k98FBtURQLBulrtCTud60aNcY3JiOGkAWQtocDQ8
F0dzb1QEel/QHWNWRxnMJHZfpcYAFKUud4FLW6FVSZkSYHRgGZQOCAoWlUX669vFV2cqeK5Vg5Mu
wbCWMoia0Y2fAVy8mVKMO3vO+5tX4J9vqr9O1NQ/br3egkaYf7xWnIKq+Ry5o59Ik6HnDJfmgsdH
phKG7pgSM+i1RxC2nCEioAEdu+5typ2Ta4Zvds3jqwxf7k0QfkOqiu/eqJ5kQ8PudyKgXR3bfS9x
bTOxY6e/Pk7VI3Hn6Z3o+x+kalu7Cr0zawjuN5X9BQhzgo08XLW8LHG+khLKW7vSTkkxf4edfG8C
qwSev4SbktMUnktJCMjkvqa+otnomOyMK+9v3pGQyon8DsbN2EeFeLFKAvxmDu9Twhsok7EksN1F
NM94bVADg5cVAC4jEVz91i6NSpvZIcSONhXEbNPPsusNI3kwRQ/sLiMb1DUm3jmiyGohjHMyjj0m
E9zgHXvaE1ByB3rI3DxWPlGAjJvU3ZozsTPs8nskx2CTuckfooz/Cbt/0ycZ8COlnaeW9qAuafWD
BEA7UxftUWWgvS+1a3VZ1SbVPlakCIv2teYYXEPtdFVYXgPtfc1N7YKlWVDaF9trh2yKVXbUnlml
3bM2NtoBOy0jid8Ge22LzXbUfltWGBvGqCRbMFTABZncRZhzFSZdxEp6p8sWT2gH74iVt9aeXqQ6
fBC4fBft900x/o4YgFftBO61J7jFHMxWn3OiOObaNYy9AIkSRuJKO4oHv7kn7vDVxWqMDpGHHPMx
nCyybv/3Iw+vrvYnD9qpPGFZJrb4U3kPjXYym9rTTL15EZice2qwFdMzviQLygo+6Fo7ojvtjRba
JI1DddWu6VD7pxftpM6xVIdYqxPtsTa42rZ+xhi21A7sggGuhyU7095siUm7127tENv2pP3bRBsz
n9P6wBRei/Z4V71HBzHMCoTwcOtLBC+C8U5oEk2GnZsMzOlYGcG9uxBpwLTPHIP7EVM5t4u6GzGQ
D9jNG+07zzGg2z5O9EZ70tExo4/Apj6L4yCeKqzrNSNHw0QLBNL/qeTHTCTkBU9nLHp2G0ni0ken
L7I8ALNldFsJ/hYD6zukzG+EoNZpcn+LbhqQi2JqLbDXQ89i7CdebWz3EfZ7/UUmfr33g/Kx6qx3
x02eNVdDoSLlwj112frUptlLNkWvsxtefJXC1eFuaLKXyv0XKXF01+zm5upVWtkbFq/XGliANHAi
yPcUhEAFSqACKZBMz4wbThLQQAJwoAA8oAAQrIAItI3ESNlKBPQTg3/MABaY+kqx+UIXSAZO/T0Q
SwDegHzDnTF0uBmiYwb+wNDcbiZ4CiyCqjcekAS6f+JMmKt1r0lQ/tiapYAKEBKO47Bp4f3Le1rW
DPQCIIdb6xyBBI3og7kz/yejjOAaKLNfHPANExgHeMXwNI44/PheqXc17YEB0InO/4M02CfpiueV
a0kfCCwkoRYFICO66qcAIMGd8s/XRIkFtIQPYgKBCEsHoBOEmd+5TLBLTaNweEN68BQSTMUIrqID
W9FofIU6ecAsNN1FoJCTESwCskB+Fu/OSJ0PoxOkpaa7mXhBw13Rqa0HKac4CxH5Ac+wOY4zTdPA
Q3YfarwGAcmu9VgB3cAuf/aBcLQ4YCKgHDPG8hJIRxDYP4Nv3Y/YPDwgHpTWAD06wB6pyZ8E9KE5
Mx7gD08rNQGByJCUUMAgC4AQo8U3d2+4Wx90CAkD9yMokZRsYvNjBi/Sa86IBXAkATySASApp6uD
ewjBDCFOARHPqI7BlayfOE//NiBMiGmTAE0qwCYOHwqv4C4EeOIBPgkBoLSAUIg02CnAKHkXnWtA
KeRKHlbAKb1WzmCsnpIO2e14a60cy86pn8T92gUXf5oJVVXH1F5OiXRihFsxKoVdMj4FFFGTDCgx
B3QmK/hXZgz1cCAlYlt9m2105SbcmTPWVwwMnZ19Y0/j8bH8nelhnx2sd02iaZOJSfr67Dnhrqys
Yw9hqrDsx7E3Xg2fsRubD379PfQAu9OEGfwYNdkmUo+R6kE8Oe8WL6R+AdGqPQjSIXwbQnky3+xA
vTclIBxYG/rXI8RSCaFkGMRs8usehJs+RU3z2KjiNhfL21jm17lsT3YkCJIaYwyQpygMCNAbn9Hj
3YAuvVZT8qQ0PMy9kmaxlQh/G1O8GqX5DuLKxVlnpibpKQjkK72m8S+VzG8q44tX8xUd1zVnk+WI
cT8PkH+c7JYN0ZW01099jISzzzLDguQ636SIyeKAPpXd9EkShRiVYJ+AxPc/lo6opvJt8epzCjIu
jEc5vY7/1giRCfGuvBrUwdVyVe3jaGH4q3fh+Og1rzQx9wsI2YGpE1gDouohYOfDXubqYoKlm8ri
UWLR7A11/l/UV+Rv2N0fM0tcexF+DszMwm48WS7vFCvI7NF4qNY95MVtKNRNH3P6t7LbemED9OrM
82uPNKRavHvcI7ceoBGLm5tv5jcfxVg6p2/4oZd8uVo+J+OUv7NBfhRzcK2q/I1Mnnu3x28nrppn
NAfqsXGM/7+xccxujuG+wo/2a+Oqv55If54zc0qqsmYBL9icnZk101JBbXmukuziFN+ZGs6TAnA8
5m9OkV7rkTOaf8rjOyjAarfddV2Le01m8qS4QqV51j8A/ffXznhvzAffSW8oie7Qob0SUP/e5zko
EoWomvBtlb5JH60xt94XyYf45Zdn/URZM3k7wa8mNNE036baBU2BzRqFfVTXVIHzjeaf5gPVEQ9f
juO9YE4dJBLTpLiZIf+W8K/61wD8H/vhexAN2uX8TeXre9WuT/qbWt38kfZttPuDo9YnVo4vhRDP
KHQ//790zODTthdKWBbD2ZtGM+VB8Nnn2c0bdp4jHpVof8gjOAfAaIbFPmThvIODFzH90xwt0+i/
slWgTQZJM+/rqKJyz170l1CXFbEbl9lKPvUbxWd1tYT1Ps/LSyUOxVxcbUuBznsanfl5GVy8r5j9
rPmZ3QBcw+IoEhOoRvv4/2Njzq/66U09iQcY+QIT3NA17qJuekbT87Gu860wzHckNZ+tR/Ua1I99
5X4i1yC+1dvzZHJBwC5TxE60Nbwm8arvycWtoUovtKhMxIoFvOz8Iqb85qV/Z45k10nfXMMjeRV7
EX+Mxef/12tD9JQwp+sy1PdWC4EsTw8kyPy4Tvk1vIfr8JTskyJ5Hep/KpkfKHSfNfwnS8ZrvvCv
e+KV5eFVi/tYbI2dQp4NNiqcn027+AAi+mi4/mVQDyICyjXIG+1uy6Itk/+XIfrL+v/HGKEGHbEk
OSjLUNby7/MLUfL2/9fp22djfklX80/WpzcGCNR5X/q78KfmgxP4yfXJLUoxeXKWpbii3fLDzsz3
modikD5qb/E6iQTDyHq3IJmJttU4vrqB/TBwbvV6wViq6FmSNVVnewTux3DgTwBp2Tg+qpFmb/LL
QfvqptmrvrxsW3dZO2dofqZu/LVgtM/0Tz4dFcuj9M2pvb3gBE0d4zbKZj+iNWuDDZ8W9e14qNv1
PogAGBjmfQ9twYvSYwH2raAmDejYC09cysB4QVhxqoP2jvXHxbMAXWDDzrHtk2zxpG/2IaqPsB1+
M9HFbR4cFj99swxEU8QDPSTeEKddfe8E2skytY9L87EU1h9RGdRJNsdi9yLd5scb5FvtBH/HZX6o
qwdpRDdMtFBSHPzE80thc9qW4aVzwoPbAjBmaWGlNw8yAzF/28QPjgR5fgjVHtdenlS4nHOUlURA
pQjO8Z9ZUXckGSWQjLwE3A/ERehYDslEsFvNH0DqFDQKeqgdbxXyyjxRnA1u3ETislbNowNLETrc
JSis+7SdLqo4DQHJCKv3YLLIk9U+e+SSyEmxJhgnIVXd9y/AfnYTg+rJvMuB3iUZifDLn450CzOf
b4SX89bnD30ONRFTE9qU0E8vbtrfAQBHCA3Dz+wPpq1OGWIZk7EkYE8UWW9pml+Wto6Z1F21/C8J
bXbzyYuVsEC2a9RSeBer7dD/ZYdKeeltl5QSBq2nabbnPgehiN6ChKiYiJW9/px1RYks0YzSC7r2
c6vxsnPEcaDO3kxSHTVH6P2Q4HzzRX4ThXrCbIDktSOukDONRfjcPVRN+RgiQsQfxjJnRdWZ8ZWk
rBLQScSuj5Bo/k15imzCRj1BQug0PzsGssgCSF00akGzzdQDpFnFccM/V37Uyqj5YeDjMvJDJ9U9
sR5gklCIPQSfeRqgnu7uekZb0o/+umNz9phN+J51UAzQWgxJUfQnuOjCNS1SFtDhweY4m82/xRhe
tLpyCg5FdG97SHP87DTJMq5YUqLTYJSQwC3I9vbY7gz9VfL/e1FDda03fQH0hHSneX4SdRlPgTyy
CY4t4KL6i0nxiZT2awMfZWJwUKPRNej1g5rJWLrs+Vtjf1/O9l57vXMFS3ENz47RHDNrvZ8Z3iZk
NWOSkioGobqzA/iSCktQyWQmycYtAMTt+NAV8y7MCYFJFPlEzV2S6BfXiDsZnoEADLFrY9AhNak2
HzCIndelPjnkb4+qJ+ZGwYirTpPVApbcQzDZoDDdlWRiUrVsWQ25a7EfbHw5Dk6l/9g7j+a2sUXP
f5VXbz24g3QQqua9hZizKEqW7A3KstzIOePTz+9A3S3b09P33prtLJpNBEI0CQLn/CO9Zuqbwxxc
8APq+Cd5DXfuNwOJK0oBzlOkrgRbOiOxOif5CfBMjpflt5D6JuB/tWzGaQml94Btn47PmgAO9eSS
nJKvBtXdh5NYgyrQhJmEDx3xdYqRbZj1f84COVWjKSI2P0feQ4SUqcvNvU2W63Dx7OEeZf9nD8Cc
WVbRqehs1rZ6EPz0p5ywvXp4REt2JCP5vkNdUJCYGhfPSZnsoqjeyLOAjIIT15sIi9C33gKqETq6
HHO8IpCHpGbKI5lRS1pHRtI27J3LkDPO3b284TVoMP3RW/mDvauozPN7Zd171abiLAyqBycuYHSi
9ESU4yezJ0W0Ds80AxC3N3zzVBdiedxrvGuc86ZhQzGnzNDFssLaojFddbt4i8MDz+2l9PobhMm9
FitcAtWTKHpEqiYNYahZuToZOHbk0LT0ATimNW7jUy9okGEzd3QiaJ2d3XJbw/6S2lxNSfEZcWCM
vYmDkIkCy2FKPChxj07Wr7vGXFnRtjCVEzOSu+jYe6t09EE5gvNgTRt01KuqGNbe6G65A63Iulrh
k5IuIdzDq6Sm2D0dl3I1YXk7xfY2/DTPcOkdFwMpObfGV6mpGBEy4gveyBsh2dbXsUvvx9ok7VWs
Bzc4KOB9wRVEgMaOiyxGyHMk/LVzTul7jLTiEkbGRXeqjeq5myi4FTC4hr8W/hoH3aoBsFLqh967
TCOzQVFsRmXaWFP5uTD8a8FtjyKIOBBHBJ4gaOSDE3qRKf6mYlNdkM6ZLSwavxSLS2uI57Krljin
lh3CUCOqlrVSbbyhWxmpdbQgxvuUDLOYBjGF9kIVBesQHCM+ArfHMz1urV4sse19KiK+OAZ4IRJ5
OZtjxkJwnH2D0n+mX3TfknWsv8qTyilJ90AQTViLMxDtHIQbEzlKNFrfo2TXq5Bzg05eXbHVBmM9
zw7N5uYzlYkT46UsKK4Mg42iEQ4e7MyesggBjqcfR06VjEmig8NZdF9ToRBRCANUJScifrblTo2N
e6HjQDbF1lC4wrTdmhem277BtMZlh8A3qWba2am7SUu65fmYmt+ic6KsKG9dQbS5eA3nj5y/VZvT
0oOUA1tcthEjBX0p3yThrrLGdwPicMe58qVlnREHmwFLJQD12qOMM+sYBPD/KKRvqCeSOP+cGN7a
yp3doPhX3TQutWpSwNJdaRE+Uox4AiFbcG2FQTCJdja5xz0pE0qMYFwOQb5FJXPXSkteqwIlFGt5
Ye7ajvpQEsG4qMblYb5Wq3zprrpJQfconlwDza/aAA0t+XZ8GmNENHmerXsrOIqCM7gLN9TE7Bq/
Jz0HhVLYrs1OPSSNfY6zZB/r3VMBDRdP5EDp7S5mqoxJn9u1fgg8E8Wwu/EohCFGBLvAsB4zcU6g
xtEqHuuwIxFtemuqiv1SEJnwWZ7JMUG8eGwuU5Gc+kK5Wi5jLRMhLcqVugqOU8dJRzQG3PUWxdid
5hcHvX7Re6iqrt5kWrFMg1ebeR3JAwlR1ZFzyIpsjX56A5K0lF90aSPdCNPtKLJ9ciXocBMnj35B
mLUwL6piyGCPvV05GzJ2ziTm7Mka2FajuvFCvGqesyQb4FCW1QVp98VLTlWe34dhRkxQuk/94VbE
THoI8x1Cd1eZyQ697DFVwmVk8JcQ2Uz4OhOkFSpfA5HmdK872zGDMmXI7UzHZiQLecL4XSeotszS
fEv0yNigMKKBvESqQpaUuK8i6gOSznsydAXdfmHUawrVnYAYqQKCmAKv3kNT///jQ/6VKhVZ6WM5
RHj83yNEDtTCdPmPESJ/vuj3GBHtH/Q/YJ3SLdkPZMlEkPcYEcorVPxmFAFQuuVAzv5UUgE/q9q2
I1TD1GyXYos/YkTej8c2FQuAqhvmv1dSYf7cXSRjRKhlMTRXOBwSbecvMSJNVzhmapokGKbOd8Oy
3SMi13M7qsVTq1+7aCrfprRHs+GSzlNUe8Nxx6vvxOqmTwjUJOhkW1MiR8RctFYxdqBOqU+VU1Dg
NhjFOsyop6+r6ZXi2uSTbR4jcvyWYPw7IoB6vSYtLD8Jes/RIOqnTiPAW6/LfI1PvL1bW0CFmm8G
d2VHOYSmPovUS45R7/o7expf+IDadYMrF8Egu+vkrytJhW6/hlWgsyk6zw9IxYnD1OINYPS4HgyF
uKJmSp/qFY6Z7ji696o7WotGoV9Ic/WrOqmQIbQxYmXRLP5s0G5MYksZSEyQugdF826mFgQXGhzJ
h2/zC92ystHts94RBWq17Z07kHI2uSovIrC0tO3VGNrNipR7bgqVt0mbKDrEDtVqJIxedK3bTU1l
rgvVnnaOdP2AoIPFD8WOaA2fd+vZp6RfTTgUaBUJdz4FFneMDCi2Lrtka0zmdzLOVxpO/Y3Tqdxp
nNZaTUb8UucVfiJKSHFo6T1doQ3xJJoffuoVvOBJj4U4Skoa3pGvhVZfrSw8VaPdoqpGDdUVn+qW
ym9EeD6tcNswJL0Z/8R50p0jNYD2LhpIiqJ20RAESoyai04cOAbLmATg7AYaGdJioaY5AvaM/HJV
ZQ45Vsw+IqXlxp1DQBkoTcLUYAySRvSGE3JgdgTDwD+TkoKCqQCXM+qbTg3wXRF36VLTmi9mmRMw
YqxIlkTlaifXEYW10ZovGfHEC5SgRCAgDkrSB69Fo1F3yMttE9yCklNi2bQ7wsGWXhWAliLdXaaO
/dnAKbkxCqGimC6nhUovlt1fAX6QmS5039u6ebLkFF0CUq8QrywTrusx1/eM67zgel9z3R+5/ofc
B0ruBxn3hZj7Q8R9ouZ+QQZ8zt2j4i7icjcJuKso3F1q7jIyoB/p277k7uNwF5q4G2nclXLuTgF3
qSR5VLlnpdeJ+1fHfax08pXqT0uTUU0yMRFp8nWXHGkgXXq6jJl+9LrXikkS/RsbnUFka70EanmQ
Q2mD4fMIom8QHoqi8mgE5ODSA4d87tRXwQPT05PTlESekw2ZMw11Y2DObCWIOEwi/U0OrRGcHwfB
lCfih9yPa4/UXh2xj8P932ccEDMeoMl0FTE+6JKe4WmxS7h3k/v8JMEGAfDvx/phQG+g0khSYIyf
KocazGgDFM44JDo2/JssnQ5Vlb/HeKULvgxpv8oZxWR8DRajmpHRjcPAB3WqtK9Rw7jtGQPJVSlj
opaxEfOwhcZYiRyMrc6nVbXGwqo+jSTSOJZY80e3RUuJqxGcS60/EjtxletTXVxAgK7EumAAV9aO
/rnVx7XByFBvAYxilGf8P62LNU3xZNSHG52GgioIv2qYzgvUJeFAAg/rAON1u1h0nYuIHxebrlId
CHcWVpsAMj227my3o+ZurVxwfpe4pDwBjdcT0xKOO0NH58A3nZOk2DPuQ6TYryOPPnLm2K5RrOJY
3Fv7Iim2bpgRX8qXMQZnVEC1xrkHfCP/GBEbiYq/asiR6Ee7KP4iipBvVjvEk3iR79ICaZSp+wFD
TWcsIeiMFaP0VdbslNL9LhiwTwzcXQbwhtiVk4Hwgnw/hvfGa8dQP2LIbzP0j5kCREwFZIp/ORHh
kAMW0F6k6d0n5HbLCq+iYQM7IJxMo6PD5B2uhQn+sBqYeNhMQEwmIgoTkoaJickExZ5KjDA4tfEq
a1gJ5mgCPia9yJH9nQCD6aAJufS5iBymxUSzQAxWCumasKkxwqsVNp/lqSw/c9QtKBvvbfNhwKUj
epx52TrK1qWUzQY3jSmYwVQsYkoWMzXLmKJVTNUKpmwBU7cJUJ6J3MSEzieKPDiMTPKIfWaYyqSP
yZ9gEqgwGZyYFPqBFNy/5kwVe6aMrbKB9j37jrdRmVAySFz5TMhTJpodE84uqxayg53VNmQMppat
EVFsAC3ZDOOm1ZUT/zFbXnV4Kriree4JthOpE5MZkPaC+DhnYsgKRuBPhKsYS3khlsstKVSCu7XC
1JgTgRYesEB+j/5krrM8OXFDXY/60SW405Z1JMj15qE2UmGLSTqOmxN2/Y3sNKyYxPsDHwxZ3Ezt
dab4NVN9IPWly9RfAAEUzM0BBCyAAQWAAC70Gzr0hQZwIAAQAoAEA0DBjUEWbCAG2lgHAAd8i+sa
AEKeVAGARAswIaP3E4AKD8DCBbhw+LwEQEYHoCELCjS73JBXeG1iZ29OCTHM4hWNIVmalntSVAux
ENdNPuykeJZVMz0AiguQ4gGo1AArKgCLBdACYt05+C/gEOJXBSimAJJRgGamswNM0wPXxMA2sfeQ
AeIogDk5oE4DuOOb2aYH7MkAfeoppNSgNtdc6/aY8Sx3pcQT2aZgoEP3Sc2dh0Adlz0RbRmQ0gS0
JDsmUCtXAE4QWTyT7So1YJQDKGUCTmGEAiMl8uXOArhyAbAG9S1Bc1vCMlA3Iuud1BHvn0R2GAO1
AZ4v5BpAD3qxyju+kkTd4j5aRqB0spLGV4p9H4HZT/2uJ1E2xsKmRVyoZYMU3n0/Lw6GMyFwm7jz
9KvmgolhqfCjLiLMTII+nDQE/CNPIa5gQZD0MesZna3baCe75EKUgHSIaFO1zq7WjHW4hXpfjMCG
8sqMsGKRASe2/JNy4MVEf+JDQWiMC6oBCAKEbAEjO0DJvrsaQJQVUGXMoMFCqDP4sgnNxkpPpAh4
KEWGi6EkQ4f1AVXZXePvUo8YivFkGBtHJkJwFmj1d1lYUwOe5oq3kmcOvUjuWwG8Kr8FG7iVn+ZC
AL+OwLDyzeBIP6BpWTqfx/aimrce2BZc8FQD40bAuZnEdWMA3uo1AOzFVHqlSwoYGxhYABbahU2J
Z3Nr0uZJD5SrmQVHu/smAJF1LgYBoDLV4XdqTzQmYLP/XZ7fKQB0ChA9AUh74h6HywaLNUat8WoD
W8fA1xEwdlBtLEBtD3DbAOQuALtDQG8N8BtyWDZo2EDiBdA4xlwUvSFdLeq+pks9ze2t75YXy8D0
APyhiO9plC6JWdEM7vGoiPCkPcHiM+NMcN405xzoNNcoIx8/TYD3GiB+CJiPbXxXMyghiWrVAvYL
QH8X8L+BBBCQAVW4pg8c5Fg8a1AFJZRB078pEAgRg8BWpVGLuTzwDYLoYwAf0ZKYWR51Y5FI/EWi
DbVuXIyR+lHe8lgdlZJQ3EQcK6zDuHNJBGqO/BqlyH5fmsPyroL6kBcIWkYXPZSIAjWCFmrjQpVU
kjLhBzThH4BIUSBUAsJTiI2AZEGYvVchXTrIFwcShk4vwsO5fELO9JA0Xo5MQyMPx9ngaDzGUDkK
lA4+KqLbAvA49yFLLg3ETwYBZEEEjRBCI8SQpTMugycaIIwGODboI1PySChOT4oklnTzokumaYBy
KqCeSF2nI4DqBigp2dyS9tG1nOJdkScLtxvXah4cvYww+6zfqZP7qIR8CIzwFa6lBqAf6YrUtTYr
7ECnzIA964YTZZd0QzGUtvG/gHBBpJHW/9BBrJkQbGR5f7Il49ZDvQGiLluoOBNKzoKZg6DTIeoE
hJ2TP2nQd1a2hgjBxAmr50Lv1dB81HCPXEITNlezzRA6UN4IU+hBDwcunx+UYQt1WEEh1pJKrK3P
BtRiDMU4QjUWUI4e1KOw9hVEpA0haUBMduJLCE2JT+8hgLb0+8cAEtOCdI0lqQm5qUuSE7KzgfQM
JftJuhQ6ETh21FnMPgpI0jhAATEQ7zA+Ze4l6qWiPLlXo/TFCMZbmRanBsK1Z8IA/RpBw/JpPUXQ
spLSl3qFzBluoz1cMv23MVeeKNCB0C2fDchdrM+vLdBZgedvgPztIIFzyGB555LvU/4rXMhiAWks
31YPiWzBJTOzUKCWSyhmKf4QUM4ghhv5MqkVkS+LoaYbKGoBVT1CWbdQ1xUUduLG93gCuP9an0kr
ejb65oER80tB+BBplocMI0CFPZTanp1Xtueqbp5IG3kK0Ue05sSIFZCwBGnrkZLFqGsM7VUdm5vr
3evBQPFIQJnVxs7bxwHWXnfK84AmYUJ+UscwxhGplv1z6nk3nWFE5TWMpL9R77aNu/zLyIgzaOw7
IV4Si4RM8PhscG626DCe0Qtl1vdussKbdS0r8Zmp8y2jC4ewCR1pgTwpZD1O5Dif5deo4I6bhuFa
IVZAkzAiXRC6zZsbrvItCFt56vTkVFRfYwQPBGXeOgQQ/JqfUJnDvg7XEIFEgFBCbnMRTmB5IqS3
e8D0cW8jrECM8RDQAYI69oFg9Pum/lbo1qlvsp2JLCOwSFNHpjFJl6GOcAMi9qVHyFEg6EBU/ayY
/dOA0INv9sHO8XeWp5nSbxUGgs6NHPyzjsRBsYOTr5wUXchQnKV8422q3KLSO2mh/0n+o5Kg3Fca
KKJ/7J2HdIzuqxTqvkn3fdjeSDYsNO1QpO5tPj5yILI9sV08IYG6yi+ZxI9F5fT3GBrvh6k+9/Y3
JTJO8k95kzgXCHSm0H8uBuXJzNqzRuQcwhobgY2N0EY2iVUIb3IEOClCnApBTpW9nzal490aqz5L
vQJxoQ8K/4KhXgOTn30iKuX7UWkJzNDAMq36LHf1g+leEcqTSv2o1Qx7sh4fijS4VwlGTOr+SDmK
hagokeqiGpkR1Y1LHdmRlT259T1TB4d459G9yH8Y2V0L/14OTY3xon6Li+qJm0SfrP0i2fcBYIZ3
iZsX0PiAXxnt1iA9t5AvYAh8AvkXhd08aBZhHKmgsIrpncZ7RDxEgtjVTtybjswqQG6VILuyuW6R
zPgsxR9KZB1x+u0nZFoTci3DQu0WrbxY6iHQiSDq8riCViamz3gRI/kir+ypZ2RQIgVzkIRxbu4a
JGLy5JNnlFr650o0n0h2eJC/qNb07t2TluWfPSNmNLiHQZCVT67KDyZJ7vWuf5bvfhzpJVMrIB3t
IrcHVED5qfY8mPlZIJYu+J7w86myva7pnzOEcK5OmJqfnOPAfTI00m2a5uagayR8fpVKLbxRPUpR
SaWgOTOalTuIFRqfGu2+8mVUke5jObOxaJplSrCWe5t07M4qkhrPX6SpelDM5qH5rUrcK66OF8oS
NO++MbHZBA2emvgV0eSXnkI4eXcwhleNmriMQ+hAL4jRMwyqdzXzVT9Bk+sph8lR75WyeZLvKUBv
RIDSRiIzjl0+ydYr+W+UZzYgPoPecS9/qwLfdhPr+6yGnAjoXBq5ZdKSQxT6LaMGL6MOz6lxAZeH
+ndNmTHE9zXleWWTnkzK9BpAKS2U54D2LD/dwO5R9KQvBSV8jVt9MSnlM/t4Xga0me4YCeOJK5/D
qjppss4vfpkAdrjpUWhJ3Z86ULX+VlMBKBibhxkTbKoB6Tm9n3vLXEoDK4Y/CSWCtmwTLBFmykSc
YrC3BqAipYOyBU4OUIcGWrMjx4srakai8fwLgFcyTSDPGJ/GGBxV/VMec1ozHpQnzeQHm5Q5b1wa
i1i4j6bDuFofD8J7rkAhmvZsN8oXXFdYHuCE+L8kq7IkXsYpFQmQVB2lwYE9bhMzXWXZvseOEWPy
JfJuR7bCqqG0MRQ9Xl3YWi6dCCZXSnRfUPHo4i/tfmupfSyof4yR3EtFa1NXh9C8kBga36nURSoN
9y3Js6cUSRI0t3GJlmsYAucUTVq0Mig+1bSo5W2XSA4KKUeKKbGUb1CwbEMKKwlEOLgRw14HxKjb
tap+kVyNPBw/v2VD7SU9GejK6MHkB19QizkE6j1FIfuweDEozUQe2g1UfBLrZwI7WcXnwHwcsJ7x
ucrPuSyvyJMoAAw3WkVLAuwyMN5CADfKT6tR+VqSad9Qrkg29dGjepW7FMJkKU7w+n6XE5ICWc+F
rjmWFNs6tvsoX8l1yi+HLX+/qPlIsWtEFK1aMjEOZUTEdGo0FKJ2w02v47ZGcBtTSZob/TYbEesR
Bctn0lNcqlJgauG+tahJqCk2jWUWf9ev49hDeF8gMzrS63mylP0glN+8rERPmHxPQlw8Mc5WhQjz
hVp3z0o3aMc8Db8ktjWcAmzjcbfHOwAo1ao1juKSQF801RFluEkrOzdQQ+cg8eEwrFq9OIVuo9LN
Q3BnFh9SnN53VeQT/ubaNLeVGvO7uKDiI38UnktxTlCujBp/G4jfIhHiKoqo3EaRe2sL/1ajj3NR
pHq1MIi5rDfCj9uVh/0pIkgNWVNM2pUhHr26v9Rx+1sbeuEygx0fokWc4iMsqO1Vx5zQ15ZYhano
33KdSJBJ1V+JycH0HX4ZXevm11SwUbgRuCckkbtEa0iAtGgtM7SzWtjnhsrnRZGQppUpzjaemEsr
mRdzVDquTOON0N7ffKYI/rAzyW48iPsgImuJBitsNPxzSefAH5Gqz/bUvpRdjMdT1CvRfHasMj31
rsfgQtyiGDdEoaXKuorsO99WEEkQCOSFBh6nCtAwcxsKz3gTcUvuT0Gqm5FyjTYxphKOti5djCRj
Yx1yDWMoxickX4qzDDQ+jcZQnUMkoqUR0a834NzsPXaK8/hFTNktrPsRhzzBip4BohEM30wyIvAT
wmPrJRYIryIxxu+JF0EntCZOiR4dpVwYFQh8qox0LPsT8VoOmdVtTaiaRR9l728rV4eJBVCYZJQZ
0sEWyiJdVVZD+G37FDv9xvRq5pdMQ++0J6vPC4xd840X7b6BKcMV9qNb9PZC0V1C7SoXd0kuu+ZC
ZF7jTbcQ8Odledbq8a2xW/pxS+IZRcjQDBMqGqXkjbPSou3II/W3XGLebwgDnn4jNOlJIZz7rvyc
aSQZBCa0PkUj+7Zrm2WaEqc0AP+RS3BCK3YKBcYdx6Mj/d/nUk/htwre8Lfm1wqFn3oW/l8KG/7n
j0eq/3v+O/73fPm1+frTAtBt2IxXkifGh+91mzT//b945e97/qsb/+P7v0KmGn/Loy6+Zl/ffqpi
kPu/U6iK0P9h6XzxUEO2oZu69ieHivaSwobfyxcc4x8a7jlHsq0mzywI1Q/W1LItCi6hWtmgi3+H
NDVhX5laj36e7d7+6z+hDFVbNeByTeBS3pNK/0Px7etDmPn1f/2n9j/y0pqwuKfO1YnsZPpE/IKy
t/Q0x5w55OcKSw1XdDfffKzzUxekoTeRZc1b5h05Sn6iy0g/1eSqyinJ+EWBgLgTpjddBhUB6V9t
KAxqnihKLBYG7hMit9vfH+ZFpF86hS1yyy+bdbxo69LUXz7Wl7hyVmVdBLu+6PJzKx+KPkUQ7Q7q
Zl7sXZoMf2DI798/qP8gnuo+D7OGT0QS279+fobgW3RtqHHgJP3nzw/JFz03iEWvWNeu8ZgFp8oN
0oNV0W5ciwyKyXQhK+RDq/G5hYQALqqY/E3NMbVPyDKJ2/eV755TYNn1zW/uxLAloKfgptSeswZ4
JhRDhMOJYClNKsLNrR85BQZiyRLRYsDTzm9LupoNvpJGPp2X5+3zg0041DbMjO2v+02m7i+N2iDR
2MiHaOVb5YPnR9mByMmIwiaFYZ+ekCLQht/DxvS+K8UTGYr1W5NyuY2yeLwRlDCtnSiMV3//wdqc
+z9/sPKkN03NsknANFTzlxPTEgFgvh03V2b2T4hAu0NLdsihlg/zsyT0Efepo4BNYOtg693hY7+/
WvfxWteMq4MHd2/nbxXNJE+DU1He8McSqVfeSYnTt7IvjPdtcgkxAWyOSX+Qj8yPQTZDp9HpjHU1
VOLmAnPglRLfppiaBQKrCStsNeNiRiNyVC1VV9aIvOXoj6UNwcGbN+BoS7TxPva/Px/eV4aajypS
K+iE8ixi3D0lPgW9La6TmVME1GtX+towYhpOcRw7x4IW6gPAA0acTV1434MvxLSo36nzw1RRjuOj
agJg1pHuHfw0dRZ//2VZXLR++bJsW9hUwwpNuBouwl9+BSEVn0rdFddadS23IthXVW91x/Q/mtJv
kaN+nmjGeBT8OzY9pvIt2Rj949/twBgtOo+qUVJri9Ed1qtdB3pPL6Z8ML2kvhhmEy/K2GnWH+tK
x1ZJTWrvU4vxC6Gg9DijRgSCyglizwc6n1NAhnnxY2shtxoAvZbWNveKchxMJXoIQ5VOSkf3dmmA
QnlenDd4JsE38voOQcsu8zqlz18NIqsO8yqvqfx7KCIbCw/6h0yIQz+E1mF+5lG+jdH/z+WPzQBb
+K2CfmMFTXP4++9I03+9VGm6ZWoaSmuD96arlvPzlzRVFYkuU9nfbBLgQqoS4dbjZm1HBdUXsRMe
5weIpooyQ7n8w1NrSKJjlzn5AYUJNSwsEPU0rP/ydZzWN4oA1A0ZrtH7Uf9yv/fjmxHGSMGxqfrl
j84H58rPFOx9u66UvKG4EcUGHfSnuhm9bU/U3bH13OqqtCqFwwT+F/1YXXu5yv1jVSCijmpXuQgc
fBF1UV/n3eZVHS+aDzGv+vk4866OW74fWlS5eVRcLYUVZ5RF8zBS5DLTnb0Iutd5yZrq8YoyItiV
o9KTXx+RUTSQbb1xw6ZevL+C029X1eh36lglQ2fSBGwz7XqW6afKJke/0EZOf6A1oXfprk2Q9jaE
CKRj4FEJWI87lXwemG2aUwOjUi+lEdWrLPD993UfGygBSQm4S0hjlTuHIfgH0fIED/h9fEzG9MeH
j3V5k3z1u8wlevlvd5Nba1/G5rQya442IBrp/jxoUJnpPzt3jV/vBhrhtEJYnLSmMM3/Y5iCCB4W
vSyLW1H3Rvla0s8RSEnymOvmcX6WKMqPi/OGsWm/tmTbbN6X5L5hNIVU+/z52lxx0kNSih9W/XK4
SFdkE5pGRp7aozmej6X6SDUjPzdx2ybeiUKAl6ZWxGPLUP9BIINR6bp47OSqKZ3WFslh13mVa2Iq
CrVyOM6LjJOIglSkdEW+AH1RszZbLK2omK1HNRvMnU+p7mI+UieMcN146qCkK1unrC4uU7Enckrs
52fzg9K6JpRDJ/boPePsbn76sWV+Nq+bd/x43XwYM0/JBPo4xMfrfjmMEuKHDbjsvx//41i4rzjC
/DoND8bGTIf65NpBdyP19U4ZhH19X4JfYTrU6oRpsbHp45SAMOrq5ZIftKySN1olAcBPwIBujTpq
W0VTaTeSW92ivHUNKUdkjWknrTO+1mlO5uyoSHjH75JxGT/rJLCf5h3mh8InjgnpvH4KNCAHs1Ze
5vUjcrUROEc+IqnKl2FGgt/H6+Zn8+vmZ2Vs/ZP7J4OaX26gXJMNBuOmJTjNTf3X0U4Ut00VWOjC
RshOUtIVFwqnAGPsk+kAkLUssCacPtbPz+YHddDTu8IR2eZj3cd+boHeT5UCgo+t84E/Fu2AKXqa
VIdf1s9/carcYmmZBZcd+Z4+Djw/8/R2OtS9/r7x4/Ufb7bQBMZyi97hj9d/HGR+d7PR42Pdx2vn
dfLdESNSHf7q9V04FUtF0Fs8b51f+vEuUB5Mh2nQwN/4JIcSTX9LInwSuF93UaLZX22rGJAxEv6U
WHZMCkH3ijjb+aomKCgyS7HvDfK2sCpl1J4T1LS07IoWH9snlylNZBWFEKQvm3keMmwPXWDEYdfP
90VXH0OS7eWejFBC8ikCSCLf3lnoaJPneR00aX/nFU69snu3DL+NONLgOb2ODMS+Uq5IM6uVOgIA
jCRLbGu/eh2UPCXZd0rPrXyYF8dAHXalFl4/Vs3rm8FN0U3F9r6mV2leZZkWxMH8lGLr7Kh53WJe
+uWQxJgYJ78m3ok/93HYj738/jmIyvgEzIvgpqrIVEOwcXLLdjwBt4yEnhFgqnVlsi7zqcKTJrcM
fvNdHUgiIIyT+UMdpoghaGC4OI2Z7eZdUORMJ4eqP4oW2nGl9HpwsF0HIuF9b7NAXGj6pyhMKmno
yux/Mu/QGBH9/Fu0mXcZNqtRMSMxZZb+8zgpHauwyEzHf1YUosWYaHZ1GD4h0DB4+GHhjy1ksupP
LBDbHzypcrdq/H23IdZBNDGmOG2SI68RS0qp0nxR6Q02YjOO0PIMwa1pLEp82TovidINbjlFGD/s
EdekyMg95o3zbr1BNE1KY8D7Mea/kJNmmbbrgnP3gD/bOVD2Qhsdnqc/nmKU3YSGQcVzag8VFYsD
MdVUgO7GzjO35IRhJov0NlnkHqXcohupSJ+XO+UcIQW5Jm5fHQyRG0u7VGm/xUHw3JNHuRlFWSHC
9Ivn0CfbW/NFAoTNVmq9HmgApEgnIjI46wLYoJx7mkOoxg7ex74VpZ/uXAQT71t7O/QelPY0b5v3
d2l4JF066Pe92Tg3J+Tv6YLsSAZIyYX8prVRKTQo+Xm1p+ZQdpbPy5r9F0/nTZXWo/+WO41IlMF4
5fL7014exZ2PMj+djxqDn5HUS45d1yspdhUZ5abn5n0pH6ipobAvNxZR5xr380NK+l9REiObJHl+
LMLE3QnfoVQ6CfOTm4/1mjKV6KrFWr4UYzY85dSTEP+Vt1/6qn0shoDsNuD7uGH0axemv9Ha7hJa
fn21K626UiNcH9VquMxLYHT1NbP1al5Fmd3vexku2SgGL/xl1Z8vNPXGQFo4NmeifDo4tzI95roT
nUaTvON66rsXrY1PVq1bb7GlPETNkD5/7FrKXbOE8WpQet0L4T8n7Cb2W8UwKMqc+Gzo033RpTXl
tk510kVqQfk3X+elj/V1njXdkqRd8k3D911VEO+B0kBeOu9HOchvQ+ZWm6F3ZfGZwKM1dG287nIF
8XRmumekfeHJKNxo2U86A/MShVRYNV9yal4IfbDaPSUiIa33ZBcGIuteraB6UbIsf0wM29s6eWuv
zaZxn/NCg61jh49jd7HFGyuIq/7bY5dKR7RkEtI7Dmq6biJg7c4E/WqdeDpi12mXjPW1V3plwAOT
19SFPpkwARyc1HIvcQww3qpeeM68kSp24ev7dKJRIZYP87N53fzQcVsg+P0v9hmSuN1NVX9xUk9f
qXYmbkmAirbsxbWnfvo2r6ob7VoRAHhWIlXcVI1c5YZSTQgwFksrC87uYGO5ZCkv+mkPVXt26pCk
+IrJWjkm+j4nbodgqzDUjoNRaUc7pJB13pymhr5/X5w3A+sTOipfOG+Z171vfj9Gn3n1VgkV/1XL
m+XEe/uCz6tDSKo1J8KgpmPF5G4ZtxqpwVqODUMJ3xSPyZTIh/YWJQKFshpMW2/U24fWSRmyy11+
PppaK82p9tXp6EMu0Xshus+1y8Sy7PrTaATFJunq7cSBXrGfjovWEXCgPDszcCtoaiN7MHKCQ9cG
wyccJPB4qRjIsNQJjXGJxiFU/Dga6rlMGwQrXTVpp5jyNi/38yswSEa1Q+pfzJQoIK36fVVkZPW9
FZ/m7UPYcD1r+22UipTwKWIpAfky6zA/mx+UlEHw4AdkKk6e+GHDvChc+5tORdUGjwZ5nm2aLaPs
f7N2XsttK0u4fiJUIYdbUqQkUpRk2V4ON6gVkXPG058PDVmgtb32Pqfq3ExhOg0skyBmuvv/DdoM
FMO5GMtQhmnHj/NyeZn12LmIpag2I3H0k4kzsiRyX33EEDz0c1O1XyZQQnOzL/+IrQLAs9R2n0KA
3O6HKcpvlUk1P0aKvaD+5fZf4A+vtkGRXNtGtgaSS1I95WEBqV04XmTgATxeQMWCBXbiWPe0aEUm
2mjRhqKFBoyq5YFu/8U3mjLaxzPaQIBDXjT+WK4aK6pPpgq4h0Wn9akKnerkU60w7+WSrWOpHUQl
gwrEPAkkMTUBJxajTX1lvloGFKQdmq6EYbQb25deTdsXNQM40LHS9iTTBK7D58gGHn1RylCnzcK+
ENj7rp7oyzZC2NrDyH7SG35XU1d3v9E1NwN+k7QPoCNEnwBUvYxalnyjSyMb/eLAkzYCdzVvPscO
Na4UCn83c3e48cOhOM8aGE0gqn4UuRYvfBtFNzyAZBC/tBWMWYu9ChTT3nEV++K7w/RcjOSzaaO3
vw9DxDn0nOVPIw3eTxlP2B2vey9lXty7feU/WHBx3auTfo5BsX/wFxFAjv7DNpUrkSXmLW2QzWol
3mIvw2ZV2dNLEqhgOi/BPNDzznY2H4BLB/ayqaM/fKW/q+B3+gLn8HRrmaN/S5Pa9Bswl6cIFKYh
MG5tI+s4cvziV55/7nI7HvnVCQ9JTz2dotAKEXhuB0gIncxW+ruujskxjswYtBo7+y2p6nvABbLf
bZfz97a6OMnwZ97k3EirUWE/FOmDN/bf+jq0XtixWS/BREnOVAJGVZcggpSVDWK7EipnZTb9dQhC
D6HMQ6WJgajmJdx7U783jMTcrji2SM3qzzgkk9jrcwJYhgqKfJ5oOt9tFyYbpSr8XZVPoAR5u94O
o+Yg1l3h/LCe+0yn1Zim7qJcaKSMJ+sxmsLikZtYkLd5jZOp5tTFY+NOZCg6dfgPzbyoxQZkA0DD
4vpJfB0YqCi8+DlWDnGtthOXshd8b1ZZhTz2abQYRu/eb9qj3TvpnypHCTsLupfnnvPJU5bTJ2RA
H/eNp+KxhSF5tfCp4z8nfvFQjXX7UsJ3unNjJbjXDHrJVasFekbbA7UNED+/Ct0d7KjRXpS/cpgW
BziV+IlQL+Po3ZH0pe60cdqHGf4P0tHQ9chUFDJUftI9bHZylS4eWgoBtp07Bm/jP6KIYpvCcmW0
S2YZa6s4a9To3G3xNjtxa/XuQE1eSRWO+gxN13Amm8j/vAMFwcGAee+mY8v37DqgXaozz5QabKCD
ncTxnZfV7hcL+LuwCPtnTcmiT4FLu5HmOV8yM1FPdgsetLNYuRVsNKXrafeijcL27IeJ+VLPgf5B
8eZncsrqb5rF8Zjlc35NMu91KPv2LzoQ22NXxPYqV92eHyuxg8bM4Q+4WHPDnHsDZhVSrUlRv/8x
07vqNuzmuGPHisUM63tz9MLi1UTCGIbd38UQWgTTtJD9GN/LKDfPYadRwDZTSXA09doGA0YfbsYh
JDsSZIAVA175B7SSVMEs2tEYu4rGmO9FPbz6ruFWrXh0hfuklLRomd04nLRID+57LYJ7npkMgxeN
61Wc2f9FFi5aMZnZu3C+yzMI7NcWHqRFU/CtByYyqlCt10nhnKoORMO4hyPLjFOVzqHwN1sPTFqE
mG1yfZm+k9V0lO6MqNeOm6I3u2s3CSAye6pHOM0gM/6/MC4SJd47umHdiPG7xae2bM5JrR9DP6Yc
qUvj76ofVrR9zymYlKr6Mmje58oKk+9TZfc3idU79JPr5nNJIxN9wOm9kZp/aA3vT7yWvk5L6Jkt
itDq5kn/ITOrAQIeM9SbJ4s+GHH7lSyZg+apXVyTNOKdmq07kJVDc0iKFM7e5Xsy1dXELo2/ohpG
J7fyIWltM2V8bsrhk6Om4NAuZjKIa91Xr64i8xVTfRh5CxGnomqt2ySEhLtgU3qIXbu9LZ3e+DKb
IyzSNAE8un5XQvTztV7ErpIZD5EBVxrH5MaXzUmmuk4f2k9O+OlepZ2SgCb4XQH37dnV8jC67+mi
H0s7PAbUgv3QjBM9kIuNDJ3VmDvbg7bO/Vmxhllkq7PSldU57BlWZ9MrDy3kukvjq7kHMNW6AzLL
+pRrWnEEal2lNcWyPsHRO92bhgnT9DIto9C4OIH7TWy1Rtde6tTfyWw1IDfrZ9HwYQ02wAxvm/w5
ZPr/Y6mOUiGXJp3cycFEWYYqnF6vODegbt0z769Eb2aGUjU3AEXHN5vr5m8lvG9mbgBpyI+4Vhf6
807mURmvgTft5vpnFoJbUOZZR++xqoD2A0niYzAX3oNDRqieLeOxyxZid7mcZxeUA+CFD2K3uiSJ
65FuAtB58RU7GYI4MR/tiJehJGu6wztFX09Xa4itD47s6r+tI4qgbb8HELM/GpQ1kIC2xof1w6r/
46tJ9BsNY/GT03uS2zG+kCHnIB/M6oNY8WPyK6eA0n8a8QaajXiTjZqAhpLJNC8OeK9RbfWfRqfp
PzkGSes6Xif10PzRZUYKTCAqXt4pjuMM5lamOodidxJr1fbdGktmEpBYaWzGn2StLGG77oLtHepg
dsxlZZ00bls1eAC7TmIPNxbobrryqaMMeK+EQ3Nftl3ymTo4mn8oAL3NoKADy7a2j5Y1lYc01GLq
kOE/7IcGqtZlqrpdf9bikG6qZaqETvkIu9kXcaUepf/AqeJRZi7oVp/Ho9jJQsB0HceyLi61HZ1m
Zwieza7ZTa2qfQjdQvsQOwo9gUXyqC4ikftdHp7gKk1JTvww42GwEPXAWyyyxCLFkc/+qVhKBWdw
hg/l8oakLu9FEww2JTX2FxF1bVE+aEH8m+hkECc3Khw6wLHnM85Qm+cocd0LBD3eJeq6aIAdyIVl
qs819vQ2HX7lklOXKXdCc+E2daEZa5YUux9rj/89g63ry8nrVbESJ7OOZuuUc1IXYgG+9O5ktiYJ
bKfxUP8WBXDXmlYPtG7XfYVpZbwr8rE+FpU+fS/Z+zuG0331FXu4s7SqPgLUMH+3se/e7Df5z/bV
EqcHsPJ7y+/3O3uJ/7auxAcw49V+ie+UDmRqLifyoF7nILeV0L3ZQfGVtp35Zki98T7J5vzrSDY7
Ht30EzRY41MNGjr1/Mh9LZmOcZbQ2bh46XP5u0P17HNf2sXHkM4D+qqKr8bAcZU58cGVKZ0Jzm4c
SsrD2Wd+8eo7cQ7DidevYIS6YwkNCylVlaEG5KSluSdevJSLDFVZ2OeEpt1NpKg1jzuZD1PyPRzi
5k5mVwqoACnh11qI6BPjNZSejeTyc/YEgQoOEqhXJVXNRvbFUjmpqf0ueuQwLv/CZpcd0AwAtN3Y
z71WvohYh33wNHFcsVcopfqSpeV8iNxgvpUYHP8CXpOFCaU5aJe2ucT8K6l77WxOBTuXqnXzRxlg
rFxSF9qsUoVg0nDExFmq2qD4qowbSn8NP310ZuBpYNnA651D2XEaVdXmP3nTtwokTJTu2wPpGZDW
O4XGObZj5CF0Ct8j5znMLIcXdT+46HVLBS6iuHOxCxrQ5pJMe1ynU1eku6FW2XBPIcAUXus8i7XE
L3u7PWyybQ0JL3aBP4aXqK/uN5E4LOtEsE4+rre3rjMMr/cixo4DKkDe1o9UH39IS69+CMy5hk2N
q86FtgdSTOapPXWwV5MCuYMc8sNms7mIbDV+C9OFSQSSYbk6XMXb7OBBT08u9ECQ2c3uXm/qAVIx
ixcWrSzPgWqC/9zPQXmWITen16uextmSw6O3+WKzmounmJtLjDFXQcLszbt3crGY2YLc/PfnkWYu
FTM/PY8sGmldi9dh17It933xX2SFre6No//5tewJupk/rLkGBG1JA0hmACgx9VCaPr9sb6kBr9S8
E2XVv20iuSr1vz0+QU+b2O7h8l4jgk4x5uaDlJrFcwOKSwHpuhSiZV3lPkce5cXzkNb7yC4goRrc
/kyGi9LsXxi3nntjijE0idfGOX1iXa0CbzmQvlhKamSIKj058Zv5KpMym5ryqxNluOFOqmjeyWQq
CvEVOwn1K9nmK2sMBZX1Vl6ENx2ETmctpCd2Oacs5OAyXs41Ze6qLlBwJEgg3EA9TymIZiPkeeJy
ZZ2aQzvTE485QL01aGI59PXhEujnFST26vhuhTWECPXl5FT8CLMXl95Xv+t+94cRK8BjtHnz0PYh
p/aObzzKoNqz+VjMtnIkK03iclHAtREa62U3VqsHJYKWA5RZEdzGNnXtfKmh7V4CZiXsA5bE94Yw
uN3irMHqAQjqZun+bu7SymNTZnQhjaMMhVo9WFVZP8pMLHTFfLWoTDv8CInXe4usaz7+9++L4fxH
ZtXibwx2FHlmg19x/X0FmjtEMc24Do2k/t9WZrU9JU1QtVflYECINBcDXYE22J6J45zhkXXOou48
WrqOV5aqs/fbaTibXtjVO1FMS5x1Lo4SYp1zhEJSgxOs3bqOqCI77/v7bY00Mf+Z3K6EaUfVw5vt
Dqii+bHGZq2GZDdqDX4vDkOo5eNc634q7Nsp9ZOH2lAT/rvq16t3Ml+ZgByvi/kgCrHLYWc5zj0v
ARx8qWf/bdCp+ynhl0PYU/N8HBebTS1XpqLPyj5UwBXkbbWvqJkZBjiy5TosaOC0fP92FXoDJRHi
JfbhMKcnE+AehzrqSzqWgOuxDfxWZxSwakWtgp+lGp9aPbofwYf8BgGtdUwNwK1lGufNYQAs4XMd
KsY5r6MHDnWeR3XOzpld0IbbFbTTV9m5nSiJVgayxju7g0sG2iukBUCXzt5pKGldBVc6MWgWK6vU
Yf+ko+RG94DzBHWVWLIGGW9CbfNtKbkSG9HK9CpiQxbKgloILj8W+Fe7ze3dGqIQ2fpPkAgiDMqE
hK/T/COzVSuX6z/tSrAaLICNGUw9RwqAbjq7dX6Pe7iIoHWvH/SZ4z8TSPDd2LvO72QrftdLPf8I
63Z1amwAZtgeZg8wf0ARPCZ/2F3m3ocqPdHKvAxKQW+bAd6YyDZFl+Z/xKEPJslim2lNzlFiUNyn
qhPCKqpnz5tiiesVACfok+tTyt46H6Ykcj7wz7kPyli5yCyGSuS58gHqtqwWcsuanx438r6Kfbw4
QZ85UvhrN3txEEXp8wZgk4I/bHGNPgdLIQALgJ/99kmjdcko6Yh22ya9aG1n3Eba/F1bRJucIxxA
fN7MKtUAIgnExMNmJ9rBcXVKM5dQcUIy33EoZFjcNjtRFiB0H/oB8Pfwpv4noXqSHC7ADhO1ek+h
27gv9AkFd1HNgVMmWrYjMBrFw8W1TfeFqkPrXu+ATRJjGSzVCHa5Sx2TTP155PCzb/8UB6gq3Jel
Bn7hpG3uxcIjJ3OJjf6yxWhmT+d1MtJuFeANXqKJ3nPy1vvNwszhNGRbGB8Nwn0ItIcshJkPaE7Y
4SK+uLttLlfb8D9sRC3Wa5xt/i7ENpWrf7XTjPSrlgIM9yuzsm5f73pWoj+UmiKjYinvlEHRSphF
zCCFFWoRjkr7BRRRAySUn0yCuk04FdaxbmaluQePn5PYHyZbqHcyFfKfvTl1UEq9GcuS23TzNauv
g85+WVbZxOvSMuf76x7C2ni92c0wUTpAW9SiuM2VJj1Ar1He6lJJZE6v08rsNE4LKJXKYj99qrs5
fTJB537oatgslpnI4Um2Tv/9p1oz31X0kz9SPc1ReUNUaTaCGOXnIihqa0xOOksAJgpgihUzeaoz
S//mcDf7HmpOevSz/lbNmunUOUZ8MUNVXb404yegWqlgA63pz9CA6SU2zX/MFKqm4M+MLlzaVG6s
JrVPfpRl5xAAvHMyBeSJ5VKEYvZuqvQdz3oRinrzFpkSE4fIpRfN+wb4ln21lEDJ0Cc0LEFet5RA
KVbYHQMXyPyqG/+gCozXa9Fs5qvNJpxMiI7SXr0VE4p5QTDUanKJRf0xtIAzWE+fl3NoOcJe5Hqt
Z5RsIJJBjrHf7DeRXL3JJY6EeJNvcQCv4Yx86XqPlzXFQmzFa5GT+87Ar+vBEbMVypkhnTzLoOQ/
rt7J4giobICIFMYpCzE3DfKIM8SqqzABYhlVOb9G+vV8tZXYEkXsXQ/0MpM3nevwb7ckJuuSi8yj
1fbgjx5Me0ERnQc4Ytehy6ei4IyHOU0KPy43fe7lv7c99IibqI2oGHwXRrTvZJ0EjUCj+x/fHE/6
KH7aFToaL6R0+VFIqKs0+f381clqzezC2Qg+25ndTf6naYZMNLfTprtpCrW4tHVVXHpYYjp/ArlH
o18dOilkSTsMt0Xt/Tk3VfVq7CdxSP+tMX5Wyrq8kwChE7pkfugd6huoaUF60MJ9yh4YdHjdf8yS
xn8slyu4hNO7kGTNrilKDEUoageGsH72povM3ocRu9XFs8b0rg0x18wxAdFxwZvxjYvfqMYFfsVg
hj7rzyTRpocrkZi4pCVvI1I9u2ouzIvINl+RBU3i7OKSR+SmWIPKPMv/KtxwWngcWQfCUaoAR9t+
jco7KHzpMB6cfZqObl2V7AR4LOHToJjQV1bp/HX0/edqHPy/taE6Uo03/Z6r5Kt0+nM+1E3kg2oH
7JOdRq9OSQR1l+67z62h/QladwJeIclEyhd8TS0ego4UpEgGSS/KpQsVLoj6UGfLVGwGJVww/5b0
Ze+6vOPlYX3Tg95V7sxyas5wP06vl/oyF6GSkl2Tq01G4dDBDtT8XpRz6zRnuVpjyfw/Lt+ZSkSn
qx4bA2jOK5dtqQrEIhDH+uo2VdOSQka75MiKDASF8PxC+z3Eua4D1FQbVvrOzNT+WLlmCmXTYi56
/m2APrVgXfaB86Glg/ueAyg4bHIOjB/1AE5yzmaMvT8VI7VJrgK9HHU/6zSI0vCxsdMbuGqds8xW
Z3hvp5g28/UAf+hMl1Y4D/71vBwLSLcq+BmioAJRMOuD+5wtHf0+7XIgUCcOoFrLPBjZ8ce2bwNX
CVT+1XzQkpqPTaPeBP34PYZ+9QW0cv1BJZW1p+FhAvGj+U6xbf3Sl6n+kMC8SxYzmL7nPjRpb/bs
Tq7s1bn6ewyUsG4532rubKPi1cRyKOYxowtgtK8DRH/VsIDTRpdBGZxDVOiwNS7Td4bbVHfaEghx
UnTv7JJSK4edGI5tytsvh/6HVXi1jOjVsYa7FXjG43Yr2wqbjHNOyv9MsHbU7Ji7df0cKHrNWz7E
Tl5J86JDuckqE22Upo++F5nnzp7hV2nStD3WQIXTAocdsIn0pAPjBkCz+rSatF7Cf/ikTweJ7PuE
b4GUudANcxtosXNn5Yp2SLvS2pddOX0Hu/4rTcnqi58ZQGgZibUPTGOVK6o7vwQ58s3ewT7UkIt9
x/cUeLJTVZrNY67YPkgjd2B+krlNBj5hUaqCbUzGlmaT8sinKr7V7cr8QvEpv0tq1L45iZUd2K9O
OUgad6Wit3ck2XdAZ8Zs403rqTQi99uswlZROJ7/ARBe+6iq9cTPXUBthJHoxy5WspfKg2q79X0X
yozx3lJayi0L2/oI+9/3gacHhVaI0owjEFLvwcFZpnSI5U9g0J3TEOwyuy3dW3oa60umg9jUt9AM
OpNZ74ZIgSBThFZcUTMwVNqd7od/zC5YhtlUwsUgm7942fxtG8V1t8jmT+y2TaHYQrN9bSvaZVNp
vm1AV3eDon6xlf3oFvxts8ozcOGCeLPrVYX5WzzZpMr+9F08sagryErbMssPCSzI0CIxBJqdcgV4
4/AqMWEP6XdzElMM0vilCmsE36HNIy9d9Nv83yJIRNvnIIW/PK9abHWheDaGzxPAGeetjXATaTbP
nmXqWMZwXlsRl+mwOGxT8VfMpVHx33w1jZYxI20T8nAFYMfgjvWXQaXk9q1LVSPBcxuGHtShbx2p
lCInUPyQqRCZDDHo5tlIVngV/Qi0Of1roLGkvqqNjb/JMKonwEKdRw61OSjzYvd7FIwHVevsv7ym
/SfvhuCzQZHXMYKaaTUNw+TKVKGnWUwbixzpZppOnfPYUNV101XTu6hi6lMNepQbiIC+BWSoGPbb
RmHOQgA9GlU7yBYhoTsH6I1lZ3C1e7jabPz6UuIVJR/xLdS6LZFtisSDdYUdi1zCGA+zYcmDztL5
u/oweI3aCNHpMvBe/ltHZT5vdqn1MXPtGOYEUsuizHLbeLRC7cp+juvfvDJqLvG9e28urRRJTdLZ
UNtnHfD7z5H5hWxw+cWmJvTRdznmFyO3SbO71jGTQ7j0W9SDEdxA5gQXxzAXX1xAyFKVE5rQKtzP
c/pVfOZhfA3RKVoHrKlf37aBfuuAD/RP67V3HDWOv1P8Hey9KDVfoA6YjnrWGiSU4TPXwrE7qnkB
rycEQru5c6zfa9y9H+5+GE/v3QFh1Y55B7O0wvlFEgz+SdMqD4zUxi3uasDR+KZCpLcK32xoioXR
LaXMUeyaGkz6hSwLiG4voLWbT+/j6GjUzTDLVGN+HEoTJESVPu9Ft8xWy6xddTIzdNLhgR4+pba+
f18EOQZuRjJMB5CXykepZdxM9D7NH1zeBaCYI6W4lFOKmVyJUlVhmHQMk9pxDsIXoHp+fCg+oLmf
InJTA230mzsCSN/xnmlbgf93Wv+phl78V0o/GnW2ff2xN0z9yB8hPHemUlxSb8qhC3evfMr2jxTe
1L/ixafrC3K0VQfUBo998OrqALQazwzzY7p8+ga7B66n0r64iWV+FBFnoNREtd7jsHxYoxyORDuH
PUWUrZ+u9tCM+WA9zfrBUKkQVqrk07B8roBNCE5dVfp76fLx9B681ckBsnzRWnzsdl5iKhfRdsNf
Fh3Tn99CiNRiq37iTcPfi49WQ2sSjg2pxLz42IMLdD90lsGGqTcuOamgG7B95303euwDRChqMILM
S0OPAw0sDuTMGItIlDJk0LCdKsrl3sk320gHy7vVgRbfVlzXkfkSnX4Q5643J/UuKKfqk9q4+4RD
m3C3XEFMWry/UqB2W2Uk3V+vVINuk27ovlPc0Jy1ZSC30ZydvGVDIPP1UqRDryCVS6Uc9sBWa/cy
k2EL8WsXMVIVpTmnUVoeqyqrFkrb5ol/bPNU2Z13W3hJvSMV3jz1bC2e5GpTiJ14bIo+A4hMplso
CqS9W1Fsxu/W2Iy3ULL4tq6h5aBaxWZznrSDvnx7086JPw/Xk74/6LxufW6jSDQABPOVByriMz7z
MimWCT6bZvHJ4hFA5jyceeNuB+PkKUnxmM5W8QjHtXY/tdOzIMRscrkae++vvCn7e9B7k4CW/Dd4
mr6MgxvTN6FfKJscTref0GvE0BCb9fJn9dTVL2ahaWb4ZzHa8X1YtfMpfhumEWJha2hOEPCNt1S5
tguyGiZit871SH91EetN/S6M2P06xGguoOubu5jKNOmr6EDfYAeVYJDta5JQt6mTKB+azPI/uHry
WJRqfJFZOGrNc9PlcPFhACYJQKFl9VdAw1L6e6xHjzw44D9ePnEC2iFQHUWsBzykRuNOFBt8x6Yo
lJTyZnGB9PHVehwGTsE2Yembxp1Mt9hGEj3DuM5DrAZkjvLMedd6kwMsD4MRmGDa2TNlWoVzETm1
D3TDyLxUbVD94D66FeMrdeOBO774iaxs/7HcfPiuqdrRikvva0Yt86FXO2OpGtSf1RrsESldd8FL
hr3avbKwouZ/WEgMIwWSJBp5y6yBiqAQJjzFHsxToLi6p163Xq/mzh9z2gN+zEUthu9kfj5M+U7U
MuhLHLkKikUj8/VSpHQWmXu3DbP91bJhROfc1fxt2SuZ2EiIqyWvbvNqObHaBrljv+qrY5qWX0Te
v1txFS7LXkUESVRpqXwFYRcUfY4DK3rno3IE5c3uT5XnHEXmT3ZJkXJXXTgLcHa9k0/7wZm0i7Ug
CJQAYqON91DQeGeRd4ty4EAAQrjBpwvJsk5hEpO+F+P1MshcC5AkDWz0n2PJVAZAaHhxJ0Nx2GQS
QRY2cmUPnAWw9nNX5Ts37eyTDN0MA8iYJSEljQYYUHrWQzuxXG42oE1b2p0IjUVzNS9ctyQcreT8
Py5B1/h9xN5wqv06/eDUdn1qcrMGy4TBzybIZBPnQUS51dR82ueHru2cB5mJfLFq/lMkjrMW04S6
OC5Wm+Nb+FVEJ9J9X1CmQFum+pj4er/n9ag/lHMAZKFDf+WOxkztsYRaXLVSGJ5TVd/li9ZNRgqg
pyTejyIUFwnj1tlLEFrmvbiuUWYtG+414OvFdw0jxiobbxrgkuJ4tRz9YPaFGtNVJC4Svuv68tBZ
ubqvtBmEp8KAfY+jx1OrLO9abT+l5Eedvjypy7DOjd78cSkqmYuXTGWgViKjXmOYaPvi/w58Rf7/
a2qvwM+ABOnGmUBWlf/bqQ4Qrqprs+triSHDINarj8p3YP28bHqRXS0p89HToIYEgm5/VQ0PetGD
Y5QPIgqk3Qiy9w965vLaIoX0OSgAh0yHZciTHhVtMrIHaFwe1pYVujDSBwDjQdegvZmSWkd5zsCB
/gA6FXSBydBSV4tMBrOnMFar4n9kVixm8AU4ML1ABrLMNlPd/J47lfm0WbY54NdWpoNz+sOyUgId
7ih4GMVMFCrfhxu5F4kvijkEtvLf7qWOeoVSvXpe7wO83CBY75l7MLVgfPAz17hT4xYCkdIN7FNH
P7K5NwPTOtnLMNvg2+/k0oN60dy3CzjLlYOo1nlOCyrlmdkXkU0SdNW8D7XqRLoNV0vJ+uutyF2J
0dWichN1XSeQNSRfGj/MIYOKqm/tRGeHz8PmKVALfvFb77PI06qfD93sGXfNrJbf8vyfsSrnL0FV
Q7Ed5PnNvHj3i7dl16/emq58FvOh0Wbe6V60yc/3ra1EFQ3Y7XCu5VL19eWEhHmZcDiSgSVfAb2N
cNN4qanfZpP6eOXSRkBk7Deb995roNQL/+YHOgWrSk5eWGZVbHN7imqeBcuK27JvK17daTWFzQHO
zJKsmEHeYemjAH5t6Zms2MyTpLsVWb70ZGwmMt2GzaSsKny3+TubCuxCOJdijrKXgDJ4akf7xzrK
Cptqi2OBbwLxa9jc1jV181T1kEQKc2DnM68JFSp9Z2gMDCO+WfWGpsVPthfBkonXLgw5wKd5ih2j
zgugHtZoyyB5amK7NWnKn+5mnTfe1Tmlxtmjse8+T9uyID3gkKkz6aQ6g0zU3dgKbRCrkI49DHoo
KcJjKcaryzqqVge382oJhHJ0VpPhLyPT3UMCOfZZhjXCavOfXmuEVS4Revsm6V3tdL38tfN6E+sN
yR0nbC9uZkhuaAFqecIdvdmCNEdx8ks0kyyIxuUD0CTfeihTTqKUwY9H8zDWdQyzJvC6uzor8qWr
4TacJtoyFw9naCP+pindnwc1acjrtHF2CBLahufBrB9kcDktf1g6OR+q2qUSVy5XzWKtQJdAg3M0
tFc+otbanhre1X2xDBssfx1oiS4+a3AV/gK5CyBHjIMXBz1w80X7WplI3aD56CyDlBmCQXi0yUBQ
mEdBo4hkAMIxO3YDaOWbrSjErinhtFfpw6OD5W/PnSEeXt6/wY9yLnJl23DYle5YHDeFLu/uelUO
J9jJ7zmr5D29Wd7i10vxmRq+uCKsFs3owrmiRIPysRnj+FJrIA0uNRWzamsf8iAkpaAan3vYSz7o
VXQnmC4+fXQfTGYC3RLEzBbd5vdm+ebnZhbw0OkhU8qIZAwF1icZLLd7vRozULg2WRkuUFwiFJvO
SbRDQ5JqrztGN+5U0BMuuU9HJPsH9mTMRFTP7evVJuOZ98XV3PhO6UPYKReLd2ZdXuk3FAWP9Buh
vVpiLouvdUF/nLarW/PFjMNgB2yL9ynSYJNUmmw+mTVIGiMwd/xOGcp3Qy3Xo93NNq1BNFPpu15t
c20AWM45Z1HfAEQfK6e+7NSD7+flNxcWS4GABOTT2/1XC6iTvB0oAv8eY7OIWpuXcEGCG+iwYEui
6PzlIjI4C5inTGF9Une92eufu7Q03mtblSOzzbheppuxaLepRK4XKFBbpaNm803+mr1MP25fA/m0
04XX8NOfrV+Pd18gGKv7XVQV+e27b1AThe3JyJLHGATwRyou7aVfIcjiP4wka+/g8aSVYZlmTtve
hbZHk4U1AZexaF8xeJd2hsWkWtoX3snEzZI+iSHrx52dK+1RQBUmTiehvZ81GIToqzp1E12Gagka
zYrDkILE6DbeR84jXXj7EvtOMmBUD33ydMd9buI4+BRbNP0u6bM6DsMz8NXQni/Tf3MalcA6cBAW
8Sjo848OB+hyZFPpcf6xCaYlG0KPd9FTw6VZSrgfbJufNDNSLtlk+hdA2BxKArSxvdPU4ZvIZNhM
0sV4nPpj0lvJeXXY7KwS1HirymbwFYn3zlfNJv9eHZ2H1W02lPS+ybwng+avh6iEF6qL4ICW6SpL
SWS2JjDz/JReK0S7Gf/Kl1qSD4WSm7f/6ipe22ISjkJx93Y0uudfhlxuQsx+5ZpYEHTFPHkOm3a7
RaW1mxtbLQA4rBrzxrBj+1ZdnqKmNZo3Xedaa6GaaGWqLaBX21TK2Dbj/yffNI/sU6akf+eGkzR/
57aun7KxdsEOhIPMambr7krW0GJJeSM/BTM5iMI49T39qS3VNriFURnsJxoh9kAwtfO3iXOCOYov
fuDo8B4YvEZlVKofc7VXL7FN8dpumFL1InM3AS0IqqSTiJzBgX5qsZNp5qWcMVireeeBVLJeinJO
neHeKOzV9J2nTOtoao8LXtIuAvBxHxqwJEqv/FUbvbTHb8PWgg/XAiCjWkdPVASM7K9M1jDhOOqQ
2HDqoI/zRQ1y8u+UGt8kkJA/xc74QlFueMpheeDoZJHNCVgkUJ6VhxpCwCeRyVD0ln3rpkrBJvzN
WoFvFQZJThBT3w7uErN/Cbo6hLyBUDJIFLdxrH2hQ/PX5L1203OQQrGzk30qJ+cjubDoUWb0jPdA
SFHKLNPCLsx7vnTBvjG67JM5Gu2HrO9vNLdzqJpsSID/7FpOfX0rtn0XXLvS79iJqyjfVp5qJXx0
hzz/xDlYd/POXeXHbl3ZWNzrkW7+t5W9rnKOiZJ9791kOstgRt3rlUwL3RnP72Qy1Ub9T2s2y+O/
ugZ+uZR1vUXewtd+VP2PWjXjfamaq4Iu77m256ngq/4n1N0clboVsfn5PFehdwNktXEfBj6dVD+Q
eDSesCsmj8igJFktVqidzU5+KUTLm8R5heARmZhEC2JP71TG/VKqM/fFwDtwF/IvFfWVuVh6nKvA
MhIU+y3EFkdklRukB/ggiv07xRpri/D+H7DcibiICfuk/8PZlS3JqSvbLyICIQTilZrn6sHetl8I
D9vM88zX36Wk3bR7+5x94r4opFQqRXVXAcphrRcLf9qJVJZNaFlDEVAfj07gwD50ACOGv4xfnEgH
yZtqOF7/DwzwSW7R1s9hCRKmKYmR5SGAKI2nXI7S1BuNcua0Z2DrPAF0DaH6NhD9thZJCqzJXwsS
bOcKsFTuaQVN/AcjpFBW4PjAjb3fIaus2w01aD+EOrgZ6oBHTQmKIoDWih0olt7KSY2rgqYOOTiL
fuiV8S1DzbI7RWa1XyZoAeriM9BPFDboIX+Zo4llf14AUgKkKcWWJkjPZijwURfRTXFnAqlLHVJT
vEsnanPSWzZaNgfAQajhFQSYVrTnokM9y0TCIYIVYNtRF4P0w+g44bi8M6SoFfhxaxz7PLdTgHuq
x4oaI8YLxiXVDEyMzgmuWHTllB1Q+ec2umGhbpVaUlrUmTVOq2AEkNs4lkBVzzSxq3R2p1GKYzPc
rGoizFpRudSlBmV3fA/YvMObCfAfe6dFJcoC70SymBb3oWccRoC/9Mrgopd4PoCFaPx+CRDEzGPU
hnguYclsZlZUWyW9jeSgZUy9qjfsk/1mDyDejuF6MvxhHYKLajVn0XSj37oDz8Dm85p3A69I7sBv
NfaHMZoOAYgAoycgiYAFtAn8LTj5ANpC6pRHgwwO+GVRI80HixfXAfCLUmr+CRTvgCNPABPBzEYD
CLkts7PGkW6zpu4sZVp3rVur2FvVlJ3HtMsA/7p087JqtvD+/2akUpZIiQxRb5GhduzKUfK/fyNa
zJrc93Hcfr02Wpxa5V1Oln9wAiAiIZ8B2bBZqPuXTJzeiEJKlS1KfgmDIN0mfgGOzsE3xjWtoKY3
wN05lkmy85Qii01r4zfAibKrlgMWJuZn0LYacw/QdY+e1qb7RRR7yM9cFxnYQ0v5WUq+0bVYwrsP
qOV+hEs1ZeCapeE09fJBN1FSNk5OtiYZNU5vgaa76ordIpNZ/aWMg+pkdhqgQMcudHU51nfSsBIg
hhW2OCz6bSPyA5uGft6LJkQPvqigLsz1ck3wjMdgwAj8Pan4FtDEPd88l8BSOqWT1u4jS+5plCuR
GAZeuLyP25OWjc2JZqjhNEPd0YrMwqUuKcmcI/0AIRPwXWHhMrEM35ugMTVvtsW3otmroOGbvYBO
G/zLkxglkL+XEktmCDC825I70lFMLO+SxgeBQFNhlMZTCxyjDY6y964bvR84YO3D0gfKegcOWhPF
xiFS+w++EenghAb/mc3zEHDb2brxOu+nFemHVFbGjyIzHoC/2X/jVfeNmUZxBYrM3zlY+646wJdw
HPdiJKR0PuB0UY0t4y57RLA0e6w8sMI5ZVkedD3NH2miHXYBCrAf5gGSUY6GhEt7WWRJvCGFRZJv
Y6RLu6It+D5uDe+hMsuviQDxsNEj+Qk0cHsf7xwP85xh1edIGx8Z7gFAsQwBVoglrNORBJ+n7aqw
JjtaBbbQVp3XGNtGlN4DHI2g2kzzr5YNHry+qrKt3hfVOlRr/2kfoYfHeW9p2C92LeOpNCb7TksW
87Q77aGuOusBAR4DH7iMtpkXCby7eEJFJCxQRpe62aGA2w4+5K1Zr+uw8XYBywES7I/ZtuIICdIw
ToZ230svWI8AaP4wlBzQkZ5l4KANZb/FO6g+aZ80XY2GpHsAxvmW5qiR10bn8pn6XglA9Dw9tkNx
Csd+2AF8zjw2qhFlDqzBKcHbsqjwz2xT3PtpJq8mj4O7zcJ83HeVvqc5pMKKo1GktdyQ2tyNp+4r
crCdzWxv1vy127LuzZZSN8IM/iO1PYmRZZ782y9jxj7/vZ4CvBWOaYOywhSoqHj30wgsT6+R+NR8
ZB1iw30XyxPwlP5CRZC/CxK8SHgGQM6+jWywdn4Y3GVtiBWCF9UmNPXgCVi4oJoDbTCNBp6j3LnB
ax9YRIc9yaTSQE7xrMFMP3wC5jRQGupg3HuBnp9e6vvHFZgv5NUr7Z81gBL/AkQ934MT2FzTEO7P
eq2ZbXkA7BcS7+IeCeQxu7FYio+lXJHUMhp5HQ02W4h1xve2jXM1TZIFOaUl+N2BplMjHXV2wnQe
/NJllNrg2VY+GhqnrLPn99/WUJRMrc83FdKv3VrB5gEi+5Ryrf+LhyUgoIMWZBNRZD+gyuRFI2Wo
wOJG+MBr/Qj+1uFujni/N4ryp1FE4JbAVwS8fcAJ0jwFNSjGwFgJR9UqK0ytQTVFVvFDETXvVxgp
XmZnMpipccqdljHt1jlacdbj9FBVmnejhuQNYOwAWqnpCEdgYixKbZ711BcVlH3nRS6RVHLEw+6T
rrTargNHdpSmqOoqk10nImuVGXb5yOO4fNRj0SASoYsDEjjKxzIEJbuXs+sICus7ShBsZNpF7c7L
GJIO0zK7I0MPyI1WcCaNRd7EA1jteNnuSC1pBw7oUAHaHeSMraPaAMROXiTnrAkyAD471qeqbw6d
I6MfI4AZ3XFqwmdgEk+7xlSAQmHkPOBuAJ+jUomdaOV7Vv2VrBlp7VwsY0zOwFbINpmyVsBaDLiq
H7wGZxyAsMPnRGhACU3LH4zXXzoNfN3DNLGPIb4iaQgu3rzm/vPEzFXepuyj75yNesDRy0bOfTji
G6iaXjVZr1AVQ9RM0GjI5FWb5ItGbMQRCnLbZD/PIn+du74Ptx2YKOH1eDUVasEzMizkkcArDISf
9AG4sQuURRF24M6IKw7oUsvXXCA1ogpPJCMIS2M11kSOtznvPA9fzTi1aYNUWKl4SSXd1hJ8t5it
Mg+OXEvbGcBTffA95NIjCUL/GsbZ1tZArDUF0UPWleOnuo/Kddk1/q0BMcAByPiOwlh4vwgkQd7f
VpA8NOaIeoXKYtYuGrOfdcGrA+G7+h1wnkCGsEC5DmBL3A81biphC+/wysZ3zo3xyocvZLJ1ssS8
4R9k3mrQvJ/AHnQFdo55Azs0n+UDkIG3jQF2v2WCZgGuBMTPxNPeGKGJphH7sVOx9lfjyHsRZ4QT
QRUIu4uhvgREHagxDfAQ/boQUmG5yYBbOdibdxMeax4lILHw0/t1mbifDVchv76zrQe4fUUhCsz8
ogHIKE0HVTusge6jCm5+raePP5Xy74pXyeGdXI/2iCbifPqqXmhhcmR1+nERkYUysfqNb0vnzR+K
JjoL2BGdWVq7ZcX8IWW3DpO+vCyfEbjNximPUEml/h6LnFe+jvRkP3ljnGygeB3Ek3k9vf8vTCAO
lkXKwOv06y+bOip2k1fr5S8FsNFoWyagg0LNoXGRnvNVb/GqklYBCEdIFvQM3eoTEjn7C0n6oDYu
s4YAP94e9XufSIazlnEx4BAd1xN4q9aG6ML1vJ4W0vx/3Ggx4X2gzUgwX4O6OOrRhhW3Py0Gh6Lt
8ToU4LbnFPGlDOEudTP2MXCAdUEijozIcDd2AGssrOYSI7jVrKPQjy9pF+BQYAiwWYA9DIQZyxTN
U2Pjd+5WsdA3yKgDdOMyQ73O9k9IHx8O8844CQILimY4SzmeYvU8SjxnhejK35ZjJju66dODYBrk
hiHocmvVcyDrQAtm3stqKo9FWXwGeWlzj5z8pdHFdM9k0SBa+Us+dDxGwZQN7wipqYnE0fgtBVKp
kvQ+cvRH1XgFaAycEOktywTtlIvq87IJLVA7tf6EnV439x0H5axqJ7JGE0FlA3IzRzg4APSG5eTT
YxI64yMyk4YN9/wcf1ecC0nmB8PBwWniSqMMToojoE9A3qsWUDP4IsXrUVvuaRX4zfqHwn5YFJDl
4e+AkeGvFxniaH+xNszPJNIqVMmlefxMI7qgIgR4H04FSLx83SmSmTtmKr1HiTohjD2yFZE+o4a0
qi+RTexkQXokWezZ/m0w+t1iY/mMy+e2u/EQgiD4zWdMcSZ+8xk9oStebVbuaZWWlsMDbtrLxgUz
/J0WB8GbzzhE+pvPaASmcS67A3DfS7s9Vfl3YT9ZBhIRPAXdjEQnuHWqvPPmsSUTD0oYVvEwhes0
f2bcCk4oyoGPZtamhWB0LfcGr0V8EWx6rhEGG3HwvgeK1ajB7ww5+MgmpaFjTfot0cJ9qhiQPEWN
hKfh4DIuiiMNHZxfDkljmS5C0aBK1lN7w4q4uGs+zOlAkkcBnQEYTrWWzMki3tMk7UDm2u7lguoe
jn6qLfctZN/aQeLvqMB8Lj8PX4X9iMrKDfO7F6UZwjVuRenmcwkC60ZUyV97aQa7zAZji531zqHR
m30ddHCTKBE1MQuDN0NSkyhleCdPXhfQKvCBwZpTvlED7HzUu7SMtojbC0KL2tgDgzMEn4+U0ZHQ
s/JIn/YmeKpXNATzHHvEF9JXnI4kARoad71Sj47ATQSAlgN6rnf6YfZIqtSEZoHaamX/T/pe2TPw
rT6aCoxrth+ApoWuR1pBdJZR9NhGpoeDXMLEyjILlE6gRNNG1tibPrIevCM1vVKORTu6ZdhO67dK
/+xnQaDNy97OLcbmjQLdxqYRtYCp+obHIIpxbPBGgXHLOAmVwG7UgTE3+muPZDRLeu+G3AGrd8QZ
MvDVij/p0cR/3wP4S49jGTc72rYWo1m6tOx/uAzSK2qUzSaFcVg+xp92/JOMtmh0JCM10fF/+BCL
SlUk+DXMHzni0z5x4B3797+l7+dbQ2/Kw6QArZhqagWE5auDLnIQjo3Hxz2JaPKdGk3UBFm1rA09
We5QXvs8z76aW6xQj7ZYVBbzXuQ0blYZ9WaeJfP/fTHZMnXkgOnpbbmSd1e7bEE9E/UV63Gq5TZk
wU40EggGCssUZcXlyWDFjzfApUaHgk5ggG0XGW/8XQw//J8W5WWqrTQR2W4C0q9LphpTaP0lb4CW
yUzQQ6gRyiWHi9FPZr/mZr3vjekDUAyie6Tn0R0AWEXal3CgxuVDDLrXe4jETzUgcTH2yUN5ql5V
SNr0Kyfnzp30wJVbbkWHZ5PJWwsRMHNyU3VjoyZWPd8oQRr8p+nSsHB/q9Td0454tAVANPB5rVBu
ZZ0Of01BfWB2zr410QiAaxzhbtMYaac6yMW6qbPiW5O4pNDrQLPMHNmAlYhXN+T6IA1JE/q30QK7
FivTTwWel8AaE81hSL30CeVOP2llGKffEsMTT3Cm+QfaO9PMnva2OP/H3tkQijWK5Ja9ga72sjfQ
sKtbjTDeijV1eLNtpB77FQCd4QT/CupoxGuqprslZRkfTZahXr3O8merN2LXj1E/ynpj1kUlNgeg
Zviiq9miWnW690hZCF4HYLkpjO09DRO4vta5X6O2fGqAUatml+FYB4h3vCova5Eh1l2bQfOAsp/n
69rJ/C+DDjAJyQ1AXlrJtWaJRHIa5ByAkW6d6dVVStk9dFr6vVRy3M5B6AXk5hPO/ekHwGrAKQF5
6TRy00WB2CfwrH5G2IjEJsiWdggFgGLVQmEdUFnKVTSZ4uqgFn9t5jhiybAV1zrrM+4iHay65Eho
mIc0kyhtk6OCA0zAGsLvSpFmWpTdnTKHHckg6c2zngkoNo9xtgPsfyGBn27LPXxLX2dbVQaI4dGq
nsvGAPGij2PfUDD/VKwkg8ulbcLmkTWh2Hd14bg0pAbYGR44qmNj7+iluU4j21g3TmAc6i4YV/SP
yYGse2jVkLJFliH9n2jY+Olb5cEDdPaylmYXZTJFs6DjNg7/w9raT9Z9F5gPBiJI+17IaAeXUv2p
G7x1Cr6Nr6g9jtciGPTzFORwHwHXFSFLTGii+MseLOdpEIl5KAC8sjGS3P4SjsiJw3zeg+3bS3of
THZZ+hgNfJOH/hVoO+MXXdh4GR9rDiQ1I36wsxp48ArsIM/iDPRr4cuEkSD8QhON72fzCunDC8VR
kwDiEV7wAOjHOge9C6hxqUeN0VTDumhycNC+ToDx8B96s3I8/AxL5syWSO1PNmdd5xQ6Q3AmLa/O
EXUl+dIA30PbAWDh2QydBmmAoHwzkZNiox6rB56lx/ZZgywfV49b5xbmY7oRfVWsq1A4N2pi/NBv
k8Yf+qmwj4u89kp26vTuTCJaTr0kAyE3nKKGG8Kb0FS9YmAuS93VAsRMDCtz4pVoLyUQquAFjbJH
1GyC1spAef08VDLLb/naiiZns8h6vAXafdmehYqTiCINb0hc3y4KvhaidDrq2lUPLtkDIr7+yhTl
cMLVe8jCjIzPjRWAEMgHyVedG+3dqhvE0wbGPocFS9dw8EWniLHiY+Zpa5LrkxntxqDIdoVaX+EA
rvlZ/zENM+2YdBwQYEpuW0GAYjMQdgCb2QQGlZ67eaT4rCtgiScTkBzzdMxvrM0cwP/byL8oJf8i
hACoX5V+//9pMGWD/2ajGR6aEvE54qiKRYXkpAQptYh9KJYq058+S1uIra5Gukx+/gvu0j8oVHWc
6bmtA3GJcwvIZe/CBEVqcqDViPiprfk2RfLQyhiy4aOl+eY2SPJgKxBy/pjX4Jz0ABS7p9nOBHR2
lTC8nKpZzys/5cDqudFkPhlrb/T7p3zqvWcr9d1Z3Nc4tkfFnZZMeJyeM20A7Vkh+0eJcw/SCsHg
GJcmPM0DO+JhGjxRU5plt/IKEYOeBjLHDI2rAz8bjWiRjSynlYY7zX70nWHdsQKcZ7+fkFqG2BtS
IMbtMkEHHjjK83q9TFf0wkDHpX7y083k41ijO3F5avy2PHWqoWHhFOCa6EZxNzkrdosK9RY9Wkay
vrXCvTYax0X3nVpFNmlajvyOB8mL4UXvZVt1GaZdbqXd2nug4iEtc9mIrjnWrXBbGOF0Q8HQdAsY
noWmFeRbSw/baBNo+d/APY5w64XKojcNQCwwq/FsJJ69anrd24CprMJRUGPpeUSwYWp7sS0B6HGm
xgzkIw4+Cg3XF6tQlVvi7CyPmiP0HY+z05i3mgmSDJROwuOUeoADh05PNZgkzRgCQe57hdEHL+ee
pLRggHe97lLrqeJ1eEEk92uGHN9nszSTZwfcAoPuF48kylv8xLgpUwR8quTZLyUoNABowXsZ3Jlq
Cjto4DqumlU/DMGdGr/PwrsWyod8Cj3U17NMgoqsC47I+vj8Tg15cxoAnNvbv/wc+TtsbMlwWUgB
tk0d8Wzg3bzD6p/GHCXxqAJ+AgJge0YIDPn1vD44iFMj3J/3ZwtZtK1LYzvK0M1N8IUEJlAgFiXq
BfrQn2cdqVbOy7m1B0ZTfaDRIl/WzhuQ1cZDLsr7Xcnsok691+sselR1+QJl5oGUP+3cc54TnY3b
VJTTUdcceeWISayB6u99qRPAVdcgyIygauoD0ulLOW4R0n5R1bUcXO489r6wtNr0Xmr9QE5UKFJd
HXfs9QKQE3dedHc2M+CNgnGlXiYic9akIWHiJB3OJS+aHQHnLFqe5lxffB8d2P42WhYVIJhD5JMa
YQSXHFHGK40sMXUo57HyWSNQMdNS087vNHLNy1fRWIC99g+ztAP8VnEOHJR/WKe1uakAKCwZA+/p
gwn+i3jlg+3g6HAfT0It8B9tvfEf49S3N1HFJzdwAHjRgcQ2mQDx54UZUtDUkNhs88Gfqnn8pot3
gTBcVwChBX1RfiT1AbA97IG6cxMO9cqJUYxDw9b97998btj/IKsXDlynhmMbyOpgIKv4HQCwT2Re
A3SyeDJZLo+eyE2Ug49sHQdNhkzB2LhR07J8OmeOtQ1ALnmb1Vihebs8nRqXR10ebwY76tedQH4d
LfG89mUxku4zlBzX7X4xSLNqI2Rq/WMjP8ZB8XU5LaLNgMHfuDSsrG9RW3VnynOkfMi2CPJTDH5v
ElHzJvGTZWZGs0vu5MzZSOPX2Tcr+BQBoJ0bIBZWlZEcfHrIH1Bd5HNax1w11JOWKpSkmVQHap0e
yDezE9VFosrUOjZUbEkLZyktH6nkcrEZT/kHP0IaO0Lk+YWacXAUsr7ZbD090KJ5JjdA85SPzp5U
WlIebK1XofX8Uuj+372Zg3NQ63Z9KBI8Qof82qhmLrZQFRtqsolCgF4ruZF7cCU0AFXpMxRQ2p4z
7ShXgCd4EPVDXV9omMpoBX+R8zwAk/OBw9sAEhEkGOBufUx7QC+RFtnQ+lqfbUR1/NbGNMVgC+bO
c2Gj7mFGoOMDyL8qBUhODUGOF0lQbUBvi4CTmlhgyK2yGcFIozDMF/hyJjxz5Xk1wNaQb74ZS/Bu
D60FtD9aXbzafmeMhrQkUlu9swpwWWxFOm+aygSlJaLi4K+uDvSJi9H7HHYJv/lCMz7iVkl/FtSo
iatf1UCcVmkYk46zhF6bYo3IXnrTmqCGA0R+8acu+yy8BFnkRdE86yBygCekj+9BpGlb3Y7qM/L2
xCFgMj70QG24JHiR2gJ92H/gXV6ukylrPphFa7hDFldfYmY/N+C8+9tvKtTUIxzmDo4HfJY2/Okg
dQuJMOcQZbMnChOnkQ8vdoUUpjkoDEBr08UPLDpQ4FjYpXxoU8BGgBCUFoRdV+9xIorgvvhFEgr0
xO84vnOwww52vuvycVwTvU5gyhBJwfW4JvKdwmjeDjOjsreGE6a7zuvrZ68ATiqcN9+9TH7CucB8
Fnnp7dgg4/3vCn3xGdhD/FQRFaRuA/wIHPfhhUff3ojAJZxfBxQ2umaLZEIRfet8H+VJo56BOHr8
RvMRUCzxtwGbIt0PwOXq1AA5ne8iKg17pnCl8a/J+V7xJh8cE0Bte1m13GdoEQIeJkAmJ0AjxNq0
DXEsR1AKPEYuAIGyMzhf87OFSuISkYdjTBOx0qHZTNf9Dbj/LLxsIHqLg306gIEA+Uu0bmo6qV+o
KxtwLXm6ubVNpBQFmqV/yPCnddNcZj83jlWnP7uhiJAdk00foo7XG9DtppdEFBJsc5G2ZamJJDf8
wQEOyFEbUdXllqBCjQopeKI7+5MiNVzARSvckNYVK8WKDXAFr7ui37AUEO3IpAY1rKFQg5ZmUgg/
NIRzbXJDgCuvSz5ML4p/XPNm/k2XjFht9bPmdg8wxOQnktkn0CYA/vmkA7823HItSE6a16GeSgmp
IVkdNJW9om5JXeDj3wCQC1LW1kG1b9n+JK6ZUXNCY5vFGkpYJbjGzk220vK6SfEqpWSzUlCjWw+F
j4TQxkVIW83Q/LxeylA7pBUg8C2wyr6dcfICR/oMFcmK7i4iFr2E2n/260nisOErHjyn4keNGSFI
Vm2kFaIIBrhLSVKC4F5NJ1G2q6OwO0owd+JbncsUxzIWr5GZyS9SZf8izcIeXRrrLfiM9DCAg68e
ql2W8+6U+O066Vs5IjcdWb5zNyhsjjOEcNx5HJGCoxQc8PK6nsUyFyfFYMXHoL+1Vd3fqKcLIKtO
AjERGjp4NFmu1mY/fTl6e9JDURtgoDMx3ruxYsdZhbSRVLsFOs8AGPFf9kiugf63HcfrIm5SPMLK
4ntoGd2b3Y3Kyc7IeQEk9uC7rIlLl+JaURIUVzPM7xTqonhaG6RPLKqsyxwo65m1AQLvuKFhbgM+
rQrKO6nSold9EiWgGNl4oz2A6wvBM9JX9i2iruFJ/gT4xBfb8avtOdAGGl+8aZtW+c3QImM1srFb
BY42wCOFSgxqer87TnCdXOYR8JWvVoXkfKVApRZanlk7IG+VyHr4teg/GSpz8KzRKqSjzobwOmut
OU6Hm9bz92wYBNLDgY5CjRJ5TSYuhI5C2CpKVJSOedFG8wdudrg6hagS6dpOKs0FmOV3e3wsNy1v
AeasyBySIsb7bQLPMR0WqClrHWilXjmLCD+T5KrKb1UD0XardZMtXZZ76SUG6SNZWtaTzVLpzZih
ZA9+z21jcS3fAMb+ZctlHakoU2RlPqEsl/ZOT5maPP9Dn5tXJyq6kx23m7LNALqUjyCTSAxZuKLL
HYAlIP39xCMPuHPUnaW0iMZq5TAArmmeeLPoxQqTBx0x9ZNQ5KL4aiI67yVy15tdH+Dg8WusGz1C
4HWpqEUZ3hWRFmbvZmEg2vOQmmBSKeIPiSHaI2Uspo2OpMYRdGS9BF29ymQEe+BLnmMi8SKP37M2
pzguExGr9n7NuvMikgJgCry1v5INc0SxjNsaRrNyNFluaRsj03EkAgMH6JrxBGkQ+j5Tr7XqHhcH
7mTZ6bFLE8Locbym6blr5rixmREPtySs2x4IlZa+r5SZxRb13slGs6m3njIdAnoDDs+oR/mtifrd
DU/s6CQzJ73bNsOFAT3me9jHm+R3DSv3mv00lsFZB/iNy43U/lH4T17k1d95zDPACUYcd6ICSfd+
agL0Q9qPVSR6gJ9y61UVmfoZ/P/bxkHEzXGDprTXtdhGY918G0q7XnsN8y/ArgyvTpHLFffH9Ptv
CoAXRqGTxW4vKQugzDVwt4inT4jLgR+tCn7kZmFvC64N/K8iiH+AXsDeSgEH8JrbvF6PuV6uSNnz
TMAvvK4jRRqliiMNRH+/ZrulqyymiT1u+2gzRfaIQt50ulMv9X8Aiam40YAa+PpRzGpX9c5XWrOq
08X7PojwKFDLp3aY7qPl1HfxuJgidRa2PZKHpnq/aMrQjncZ0iBx8EiA4akDABKFNShKVRuUbVch
aJPAS4186u7QhcOAIgxELW3FtUYNXCsvvcmRSeEuM++mu4nd1Zv67p2chu/XLlYXeyTznGRcG3HO
VlpmX3B/ic4d3sk81zSYvgr6EjBBgITxXDZMNqDrMsudxyZcGldkwOA0rdQHm/N7HeC2r0zQiJrF
zGwWIB0vZlquWcjzRsWvrjAGO5SnV6pOnXBEm99GEiV+lqpoJ/zR2HrRpJFaZ3f101B33T6oTdyw
mxBFtKoH8NPxElXAafQ6ZPjQBMlolhqtgl6MQNO6acp2tRh4p5f5qUCkxe7Xy9rFQCcLEARlf1lx
jXxcLzP2tcjTR9Hr6SOSY1coU0nuJAIVET9FLbDRAuEWkbUBTri8VfC8Pqlo9i6d4NWyOAjGKh6C
aqyQG8ts5I1EiwYtINmrjUUj65sXG68aZONPu5DGf92laOHhNvK+QO2lnl/tNvhsIo1rT6MOMUHA
XqgJVC3OExWzgajZGnKbT62+AsUjW785lszHkbpJdAB0C7aeDyYiApmLDKM0vE5VJHd+0OwCA8Vw
ICE1ozXiG95GS4X/GUHBbQxGrw/AF8LjNzM19SMLPoMym6+GzBtO3Whlf+URcC+VvPejAkD/fjQv
Z9MUulXVA3VgMq0HW7YfyGzaJ/FWADV1R6ted7ENE1xGmQS8rtq946BHnn7bheS0Cw7PG8NxDohk
fp7SNn70ujAGgJqjbVocYdc0nCemAGV8+gC8fqWCvPS72QfOuZHfASQu7iQd2tgA20j6OUC+Ffx6
r3bm8eAnrRuUhX6w+sbaaA7CynEd3FPNZs9Z04ZHS4IxGXfX7GvEBtxIPP/zOOgdvO7etGs9bn6C
u90lBR3IihuA7mTHJG/bZ+GkDyLy0q9A3ZpWaVsUF81nA77jYNeliVEDKdokdfMeOgCFMbt4w3N4
Gcqpzr7+fhkMDrUNydVlKB/3Oe37fmtK/xgl/XSz8W97Ek7frDOUtO7mYa8HYMwVtUtDECV4eC99
CuxIPJKkAknxKk7L5kDDGslUe7h4+hUNizg0H3BinEckGgWQ5HUdYNhMuKLv4ytXDfW09sfo+N6Z
Bni/fREbOaBDtAE4TWNvHhY5qVFTdzpQtaweuPZK9916DbXpq7DunPUysehpKd7ZRw14dYtlZPUO
CK0ywMjalvFz2WhR0fB7PI41Er7p6gJr1OePoyVlcA13i2YINIRL7c1whNmY1QdAv4HEDhRIwWoZ
m+Z3EBo0qEnPCw1va1pis22ntRVetxRckugGsB+wylyTkBozqiXbOjhzx3m0QfkQEmTx2vpR871N
r3h+PdvEQVLJ7d/kvoSc9GsOd/0wwrOjFgFdZ/xiW+OAYEU9HGTWzMZIvix63STD2e2UiLHchSrN
1+TFoRYWO3cqXZhEg1eXG5wYm3WoMotJ1gdleR183OejCdg5JAuLkSGuC4LreaiU7bTHW/IYxi44
mxn4e5RVtUcQD+y86NVhVm6QhII91FVQ41R6eQVoFmJdEAl/mvD1QbpQoPcWALS7v1GGixCE6JyH
1rKecitEKUpgT1te2MVOm6CV5u0FEJMModEJUOZhc3FiIIvT/btO02HfDlm+YiND3ACJFZewseMr
3cnfzwZj8X62ExVorgdHFen/slzWztnM8uTs9G2zYRNqwTsFED4q5HDqhdnnxvODWxsOL+KyA3Xv
okpafjL6m2Sy7VXrNDrYM8YQpHIoaOhd3OsfTLxW7S3FFec06RTuBgZnhDThE1R6b5TtcPrctJm1
TfC+MCM6574NopcOjoOD8NlaELYzoTG/6XZa9AMQ12wLh1J3Bqh+d9bLnG11q/Xxpgs/PE0MY+M1
81h6aZOtY8v8GKXluKMlQwgwL/9Q2C1oQ1PzO/ACesBBgWWeyOOZPdanPklwtzBA9VQ7co93sf7e
qGbAN2wX6BYIrdSQJhDKyvBy6S4S6jnw+LosDozdMgGz/d5heDpYuLnumthEHcKQrFlmg0siCyMX
v6Y6AmnXugllELvIDWdTnUCCxEjE3FHnXcF/KfM+UezX9q6yGuPvKi7Og+PkP5LCfCg7TX7Lh+yT
mQGNPq/sv82+yr5YDFHWpuMOvo1Az6r8sV55Wuxte6eJniVqv8kpSqMJ6RE1Urk+vM6R/3QZvc4p
zf9tXRWGrlVn9QnhJl5+mwIEk2u4pAD+ALxeRRwT4KC1KlPLv0wZ90ged86L/P/4+pLmuHEmyv8y
50EEd5CHubD2TSVZsmT7wnC729zAFdx//TwkZbFcn7svCCAXoCSVSCCR+R7ACaJ/lbsAZ13msS12
Pw/Nr4ceqIWGZMes+Ep5TvbYJvhXja+UQMXV6Hdd6IVXAuohSzVa/FI9vVLylDHayaPSiaE3zzrq
elcTUA1WI9NTMG73uY+ayPovPK5PqYiBTdtGG7B0ocRtQvVlV2T6j8xDsZQ1VV/w1itXjNn9MwN+
gB8K0BX28SdTb9wvaT14K5aJ8tG06hx4quN4aITbPvS4WlsnTTK9FkH+j4P3zk9UVQVR99Nusp84
qbevXeDxNcq9sofwCV93bL4G23zUUBi8ygrDeZPO+F09rH+Cmw4pfbglEGn7NNmtCQw+u1pxwE9+
mrq62yaWl52Bkx9g/2HezmNbCX/z8v5jHr0bME+FaIzOW2M7xc20j1pkVIJPiX8N+16A/Ai9RMlC
EKl+XbRL77/t7rT/Oh/ZIZsO1YedAzJjywWYU+EJJDEAoiwM9Nvhoq0VNFpd2+9aGi5aVo0oEEvd
AETiYAk5IG5fH6sayAt0+kVOIvAKU3ztce2/I8JOahDw/4zEQnZaODyd9hIOKcMDWRGFOkZ74c10
mkcKkyADQN9Bxqh3uvEJdX0T1gy33MqLFIXGxYqWc5QbKbpOfG4BeHAzXczPtBz51E7YIa93mD9O
A7zVgz4WqW8OunXVvob4nl1dHcCxJHAdoSiA7b/qpENmMMnaHN8/XOaP6yySLAX9fPFzBCDkYWjq
IN28z8GnJOb+h/9surj2DClkztQc8BOlJ2osFTh3KJwegpjlRONFPYUOAu0BABD1qTD3pFjs8ka6
R2n6JJ5N7yyWmai3zE6T3Mk6wE0iPNJ0j05UrSkAgy917Cd1OLzEPbe3XpdUx9By8yvuVvhKTEPz
PWLVmiIwWWMDcoBP/UuRxqgKA0lrEQLEAddjRYp0WnTFmKEsLA9xc2jVzqwmGWnBj5qeqdeGijZs
GUexfsxxxYHCTf1LXmXt3AvN8r0Xq15fDPoX6pEdaUErpn+5s1tmyePyCC6lvzlQrFZZZhjYjjO8
eyk6E1BAxwojtmp7ZswBnTnKg8sTZNOFuHDlOpjvxgY1t0UGGBxbDUlmlZYDOp3PJKmAtjSLtar2
kIUGMi5S9LiVr2xdXsjHEwhnRi57n4e8Bifmah4axF3+gkyA4YU9ETtIL7jwqx7EOnHFnE0HRIxz
ljTspGV6BFgRa3wpc5XD5en6P+ypVJR3i089CL5BMbM85j04xlQeCMihJ7DNOvxAwwkv4fPk4pk9
qgQP4LreagGmAd5ZLq7E025m3Qve5/oJZHhgLWobfGfUcGGLz7XpRkROEla6ZmknW5byiUyVVdV0
t6Lf5+IyFdsq0vW1aIGIWANjbhJh9VghmkMjbLjnEWF1unk9j2yF8fm75ceIdB+WuPFx14lRhA+y
Lh+1qY1feGODozdA4bsXZdM3JW+KOH7x8vg1ciOxG4As8lAw+d6MLS6lEY0FyFkfMg2UtL80ju2g
ehu0KKtFtjgzGaNE2k6yWUsKpL97OFGBOGwrZOr5izWeCe/rIV2r347ebysVaSIPqIN+zngWPOSG
LlfxkNibedgMoIRUCivu7X0Qyh93chqWeB9HiHudQzsskdbtDXsFkPAI+mbs4WPW+DTE82x8pJ6I
r16H8jSSRDbEo4mvgxwRGVpMRyaGvVTuZHKjwA41TMXmnSCnbMTnRJFEzBQPiPw9FHbuHSMlm4j2
wYasdkHkckMN8SED5LQLGAL9m22gMht8VCfu2PITNY3nocS574BR9SEzreLVFXmBoDmu2n93IpGh
m+9OEt+Dk8wdpCysC1xGr/ISWQL44xjWee7yhAGcIcu71Y0QsGqA3vNQpIXdqXWOPxo2pU+GyOWe
jHVQPs/Ku6Gudwwc296W5OQ+r3Y33bJ4bDB8LrK8+Ry0AK5/njycFreitAdgr4Wa6yLr1LbXzHS8
rYVg5ksBkppjKSQINtTQ0O30UwpypqHIgblXyfpLy7z2oid9/mLak70e+XTrOgaoBiRXEDFMj2kr
/+4srT6PXHYvLh+NdTqIbEfDVuuQD2jJESFtaE2AbDw0kfFEI2q0/HvAgvgZKU7QY1+L6u5fk+WV
9T5ZIsPu5U+T6c6EMDBjON5NSMiZdBtZCvhmaG2EzLIq0LwLjYWFG0zbDfSdZ1WICH8oqFcwj23H
Cg/9G+fJ1jEFlwiX8NA7zTOSvtWRbNPzJtsGvA4R4gGLxThKMBnYMUAoWZ4hic9FQSKAytKL6YIO
3rdU14qtT7EB9G3ZIwcHBX2QNarOGi9q62QHFVLmMQp73eyOTgOAKx4ZlV8ivfZCxmWU1fHO0gyE
dJMQVOW0zLzCVPWK9qa1tvVQ1McpS43uWAOB6NCG9mFZa14bW6FsE7d64Cc5QGT12r4apcqhRQlU
6+uepkgioveGNJpS8+zvFlfcpw7MnC04VJSHash2GSKVI/LDGsdcsCHCcJmq5eBvLHhxRGJ7tkv6
kvlWyBFrVE0S9uIxaN1zqTkqlfyXiKHoctejxtkni8UhAL+Y1STecREVaaftkwiExl2UZTfzcjf8
ViYiPgbCMV0UWQBrozfGn4ZaJsyUrB5BYmvZbn7o8t5yfYEt77EFBglNT/PRB3DDsPbdAfmUNCRF
hoTk0+iOT1OaYiqSuQ1HHAf31LtlgiyU7OQl9qlpnHg1jaLb0T1x2dd40gIab46FBYA/uQLpFJSy
HR63pFVDsqXrYgdwxeQwW9Bw9KzZgsxojmXKjznsfnxJjUB77U3ETjtpRa+8S1E7abXao8wHtkW4
OzwXueyOsdblexuADQ9G2uSbXrr8GXfxiCVozPqqeP3A+dl/S7O08B1XDls9TqzHXl29RGVs7/Rw
xKUm3ce0Ba7g7bzd1FVkNhutLy+cj9l51uouSLloBoDW4faGFfAuGVCf9QCnLnMczC0uXuX1pjGw
mx9bEWxDb8L17Th8cdyqB9dG1CFDCKEVfJb2TEPqkax2vEsBACdUaoZug/Qe2M1dMhyUc1fE0V6r
8k+L241JJsv+VCA/ROKeFoEi5JdpUisetbQBtnLLo7+02n5JgFL40qZedkjqpt12TdV91cMIJDDF
uqpi76mrovylb6Mzd3H5bAGF8iXOLAchML3YkzIbgTs0NqiWSoYCieNjFD2aGSakkXL4cCd7s5mA
7Fql5T5C6B1BeCThVgk/uUgS/4QbAvcxScxXY9LTL1GT6Lu6TdiGhmDTln4KBvGHzhgAGdGZvqXM
CmRxnEyOqDVt11F5gNpEI8IKJko/ztxyTh2etI9dXXXIe0rdS8gAmkyyAkB5j8B/QyRSIupPQ1KM
DM8nIBl9y5TFwKroUIvkG1OJnpTMGZYxOG1sShs1ptE54vFfWyvKBCWrUIDQvWKIheVTKS1UUsCV
1LPTiFwQbzNPQzMuBtSjpqJJ/7xKPpqIW4BoNr0MlNzEbPx3qyYJh/jUfwxFxwFpZOQdHk1QJCxO
TlVSVOBTJ+vY+dVNEXXe1UP5xt3E3RdAhl+nCj7KCJ0WRJiInsdqiJuc780k22tZeOFb/socWbyF
XYTSST35hzxYqPGbCfKSgURcTUDaUePzBKEFguQAZf6rSRWDJFRywQZD7CaPP6HwuzpJ1ZCWmjvZ
7EEafIFw7FgsZ6Gaq0ZC9yKfXXhqHYHh6e4is2uclYuHYeF74xCdbBNRz6kc9M0srArcm23F2Il3
g1uPuU9+s4U7AGlBA4LYDjhtp3fZMjmpb6Xz7MjUjE40yzzm6oMsn0aCAxwbJdjc+JOaxqSZHUlI
3gEtOv8IraNJZ5UhEBYliH52Cl+rjbTh0R0NBzwjw8PMkUOywAbwBUBgTrNMjoDjjQFQtW6UG/n+
m1ufS+tEFmQ7MO4iDutwVG9iMWo8lzmnwZ4eFhHZqlXJHcUh2glchvMzkR59FIKmJ1+D6nFTA2H3
nZyUFKSmHjnYpT1tbR5Hc8h6UZDvMlx8k6b9jkBhupvyHGXmd2ss06d4kh2Q3oycqF9P8dmD1r1z
S50WxMIZgpPLBMsPdCezUIEL2ur93acLpIPPs3jREjWvAImGG8L5ZRKUw1YinercqCuIKYyHq+vs
5/sF5Auh7MYL2jWSgFOwW2HPDTgUs8fL+eC1BbR0Z7GYkF9pJWxlS7Cv0csrQg2bn4H3akdDauhN
FwC+3U+9FCF59fYruM1PXV5xX3f6q+OFE1Btney6NC5LkKIRacFukVFvdOSAhDHwky2KHhSnV31K
8s0QpwHAPzEkLSnKFoc8zwFg+p2HQNYK0qnzz3dy0GDb5ykf18scrMf73XeSJ2sKyweadopPZtmL
qxWW9aXnwVoEbXAFwVpwpV7QNuMGF4VsNWr9lIF+Q3vGTzwdF7tSVtOprrxzZL5ZopkGfqwkooBO
1IABJwBE12Vp9NYGvoUuGG7psTvbkQagzO4+RJJEkNnvxlFhh7iULrv3MQDA3v3Iw53aH2UPMEJd
BxIkmK7MTRmF/ICqtfLc4TFuHyynK840drKGrZC+qK+Q31ucF0WrMzgvY1J70miOlqmtynBqxRo5
Ufnadsps1XUeYoiBHHGrg2SsUzsBTXpPXWq82NQOicR1oDJsWABD6i4m1EN+2q8pzC6t+GrRL+ZW
z6BJQK+BZCvrQCaz9Y07SSe8N1AXqz4Ruc9WoNFMTyQcJ+1xjBy8achwWYIhndTb03j+qUJsaXTk
y+0yjo0K06oeh9fBcU7UMC1xj8J4I2UdtzVKgfBPiYpTZSKN8Fd31gktKLahafwktd2NE3B/lOXk
Wps+xx/ITNLqbKtGHUzmpsWW0Y3L/ngnr5CTfWM2OyjZgDRaP3Tclk4357s5gRB0adsg3bs8s04S
tdqADdNxtovAqnUC2wdO2mF/JAU1ix0NM+SrVUhIhN+d2hIFipnGulqRguabp74zXJzJZhnW+D4L
BE1Q9vzbp7qZhTxIT24ZEgbWky7OVohk607045cY9abrOG+GY9zG4xejepOsEG8J8ODOnqgF6iAg
Rnjq3Yrj3/Y8AT9iJV3sl+1aRl9BRNQDaBFwC0HG62de4E5Wya0WCBCoiQddiBpmWXG2eTk+g0S6
ehAISvlgkw6/ilEU6zQFjQ2PWu1LasziqmbxsbODYU1WAKKvQb1glash6CrwjtjyPI795ynIUVnT
JQBSVg3JqRFRczskmRZgR67O44vZv9o6lRGd6gbcIGopamgFWutPsi4fkn07JU//OuXdRyoG0J4j
aNj5iwIsBvk6E9j+Ts8loMKPYZcnJ2rqLsCztu2TE/WyQZp7B6RcpAzaX2Y0bIOqKZAGD+GdG8n+
5LLYJcyS784DkKz3dhnPi9zNtwyTEYmtDAxjWqN5x66vvSP1RjWkXo2nIoDF1Hju3unJh1ferbeG
MJKf6JW5vlOQsWFip+4vC5LN3XBe6t/Nb/R8ABKHVob5Bvn9APPGNbBfKAK3juoKAH+JPTNT3HEk
jZAoMPdm/R/HuZqpqUwAQZN7SjUNoa7I4MiB5vNA1XHsnb1gHBFsrg2HVgL3yJE2QGVA+hZeGrfH
Se1DMxuSxijA/wYC5mn2IRk1oEuEQuRBuovjMfGTBoXVId6qPiovY3ens+JQNagFbLzORDGrFfyP
mlfiUxMFyGNKR9Rm1rLbxupovuxpkE0Qr0ZwH81n9kWRa324QpmtNitEI5GWHVtugCdtZW6LsJAn
B5xDa3BZfakURDTiXchXERle6JUiaVdDUnAksaD83nG3dsogUwq8Ab4F1VSfaERyOZyDpoqfaJCk
o3U2quA61AyVWVOegAu5nIAHqbzJBGTvzdoIvGSeNu7KAhndYw7SA+0aAHoD4PKoXsAfodv0qeNu
KoUqZoUZsD1M75kVwB0j0Yd9oQxsyW7tEcQGPOMI0hQ12Yc9j4P6gUZkb5j4Y4t+XqLgg0FLjGkJ
GAju9dfEHiUirWBcN8fGXVtDaiLLqp/0EzWACTBOCMT2q4ZlzmpR3BjK2gT3NalupIuThrrwk9l5
qF6KR2AI1iWAYol4vVHU7B0wen1LeCUKg2zA3aMaayZ4pyFueZ1zUD7TgOwXK+oFERhg8T0BCq0Z
/JjqiW3p+pBuF6mRdKe4XENm6kKSBwPotJm1X24hZ7vFr4jancZHDsCbBgUIFcMdnYPkIyTDDGl3
uukO5lCto9RjPrZn3UmLR2GfyUsrp2GFwH+KiCuAYLCdUnQLoJoKTggAABaQunr0yFOgM5PSEiAl
Wi921EPtEhIsPnzhUEr82po8zbaIsA7FrgK4+yXVyocsryXAwjJgOiGmhPrMsdn0pgksYsNp9qxo
b3txE7ezLPzo3dmNv/v2eosjRd59ryatXLPMDLAD1xB59FqwDmi999u4dlTgSORI2iP7uDNXqLjz
FPpgyRFirXGLSCNWDbjlSqJsMw+5jejgBNxPwHwgayQOke1ZiPYQKljEHNCkx9YJG5+G5AEQUTA/
4bQQKKTDmGHfSdORRa+183RCAScW0wDuDI7fTiUTdkBS0ZcaVd0cjJiJB0jQ2ltlotI2owKi0VRD
iqHStqhbcQCTZb+LPvzJYJEvc5CimbDzeKe58YaqOy7ltCIPJzBbFNlr1Nv1jopf72pjaUiKxY1k
ymvUQrm7k9+U45Id59qlQ5LVnibxePVq1GO9I91sS91lFiPE1iiTA4L+NwVzQhgqtyc8UAkcNTdF
dTR276vl5sq5RUc9NVGeV+FhrqibbbiqzwNhHWLeinHyv4vwuXlPp+AaQILRcV/KNcP2jLsS/EpU
eo8swehTSSyByBccN6Gn/yzrwfqmOgh9Wt8S0/qJiK79kmrDuLZHOz/g7GB+igYrmwncm7q+hkM0
vE6NU21ZX++qqixXC3zlDLKCC8F3OEsnrp11EwnAUP8O23IHdrnYBWAS2uh4aq86jwOZvfHcbdW4
+YNFZH3U5Vbc+ZbevWuQNoG6PGXDVcl5XAN8KbYGZBiARYs4rlI8Zs/OYP+IFNfWzKlVvdWe4X2i
gZGhnMMIK36kISpo2i3S68Sm0IEHUnRFuBeqmKwqudw2I2rnkBmA+EWoAZOirPuNYVgNrsvc+vLf
fznH/p+/HMgnUFMMZirXw+WKwhX58R0AmaH8f/9H/79VzIsEl9xA2C4M99wzXMyACbAEA7TJ38qM
oSgIhTxmKgGD6hqgS9AKB1Cq3EU6sOSfImTnI2M4KN0TMlk/tZSjYEyhe+ps+RSlRvjoRUg9p55R
T6jIoFIqgHU/uqohhY28JwtgMl6HmCxwx7FOz+t8RUqnGVP8Jqr4zQbKCe7j1BBYr+xYgRw7UJPw
ViJ0BG4jn9hhgRfS7HjXMd8ldliAtvBr0h1m6lh1pR6qC3StsDtUvcbNfjYjN9njDwLMCODvR7F0
rpzNbouvodzsvGr2vCsV92wDvvn//qt4mvc/fxbPsVwNtJ4u94DUe/cP5SJ8xUAcGj7nTdLtY3XC
522NRoJPdzV31XjR2Ik656XFgZSLnIaWVwyFv7iBQw5jgPWinfuLbl6i0AFvkJgaEtQ+Fr/1Intb
fYQ/z2K6noi3ZFAi73wXs3r+CVCWYB1ccCpkkxFcJe4/n9K4+56KtPra9n22MWpkU9Mwwk1yACj5
3gzzo9azcU1i8LakqICN2DWsLbF4J5WRbYB6Ux5qjlydwMPxHjf6uj9FobcjfOcZBroJ8wMbXWyt
VR72ogDgPSKFuX5e5IVpIVW88eSaZNSwegLaYItLej1DBjjJ5nU8JOcvdgJX+YdswkZiQbYmba7J
g2t72nmRV2qdMgO7yQJt3RlBResA5wbr0OcccB3uj13+vk5TPYP7qnoIdUQiFb7K99jgz6oK5MVN
U3nIEKvYarqbfZPJD9I3NirQ9GB8am18rxT4TKgaWWfGynA1e0eyNDTEVVkQOweJKmWBr+y7BdNC
II027X6Y0slPbbcDjIQikDHbf7DE+DjTxyBOdwm98cHqFSGNK0a2wxODCKzZzEtjZSGgRXNWbGdO
GUUs0zDjZzIy80gkMST/Ne0sMfH8T+LhgehpSIQ8wvep54WRnvq0TL3M8/vUJMfZPNEFgIHjDmQe
DrXMQkov+B5AOtrEhyaO9fMsmtVtY2lnarBPjM59daBBaQPcBWdBY8PdWJx7VEZFMbD0sJXGnphE
qmd/9O5kAcIHJ08C/+SX1WJAMqvtQHlKXWrGumyOWSNXrDc8UMX32rcaECZxMNbfyrabVrioMB9F
FWd7yYAv6qJM/hoCu3SN8gfxBbctL/pYotA2j5stWDbErkchBFAXNOfzJAtni1olbZO5Ef88MqPd
onQumLXSBiZqw8ZyywIY46LP3tSlpW3JN2C4th/tfljbQJsxRJhdzNIQlyaxLNSgqi4Jp8ZyVxKH
x7UZVWA//zCs6hSGNG7dYAeimvSoKe1iMveUW8/LZm9m9vOipOmaqTffJ0EqPhDK61X7YwQzz6ZB
cOSqJTIA30uuvxVTznBN25lXatLRaK+4SJ8NyLZFQvxh4tZ3Uxqe45PZJCyxAVpMvr4RNi2uRFkk
0z3ZYHbvIkwUTaQZ2HzzcDgKnuefzY4dqRomG0N3jdTNAUA4Wv45QxjFxJHuhPKlYu1JOa1HM/NO
RRQ4jxKpJL7sh/ivcJi+aFOJHIBW0w4ouku2U9dm37wO2ffKgDwn/NSzJxvxzkIeaYzc2+ELWFDd
2TPCeXAbG3g+KE8yIM+yTdqtBShIEBHjbZtJhoKjsjy0YxY9UmOWyELmwEarpZD5xkQpB2BSAZC/
mFAPZxMVYNQf8GDFTFJG+W4EfR1IryZguM42hfZXPQnj0ClMNRKJSvSnxgkuJJo/hUhsewX0EI6E
zF92QchTbBusOjT2TgEk1XpyGFs5jaudal3ogLpDGMoHThyqsUolICnpnTLZpEbfHhbRbH0/nr1J
SlOIXHxqFUI2iSYQ1m2Qy4INEgdSiKmayind1QjGntUiQ8q7PFHzJ5mmYEWQQnOqQx7sUDc0lvN8
5LFMOnGEUBfZf89H2sWY1r0bpsn0JcVb6VyWCZ5+kyN0QBS52hk72eSYZd6GRiQ3+1GblSTTlBn1
Wj1Jj4Dg2gT24MfR1hXgjyhxljkNaRrNPZI5SkE9wwviwr9T/8nlTsZRUVf4pe1Wq3jU9RWpaUaa
a+JaglM/GONwydmcqPEUjR1gg3VVhA8hjZkSLsPFGvH1FAkwSbomO1SOmccSUJrfcPr5YUZR/yzN
AP8JKBcFbnaVfQG3HjIwLYS0PAtUckIgKS0enU8O0sB3yZQKULsF5qPlInE7Kfrux8Aedb11/ibT
BskCN6acl9Zsmoro3tRIgQCUgGIsM0zhIzYQ46kO6mBzRAoS9UoA3G/YULDVnWJEPebBqfgL2QJg
EyzEZGJ4byhxDi6zaIz7Bydqp+MAlOWbFch0WSFrcau2yKhHK4jRe1nky+fCKgaQSC+k47bIQT/6
+8+QyShcBTn43bZVCfYPAEpdVL3tkcCNCBlpVPBI1AsEn5WLaDEDJ+usJNNFTra/T0vKUgAWhXof
yhl7aXH9mHIRLa7KaxqD8NhpyKDFPWJ2xksPlfoMKTeFAhfuLX5FbVv6InlcoaoNaAkkB67RtRya
4YI7Om9F4J1hohI8qHs/JpTOG5xPGrsB1zYWkGlRiPgLX3SB8yTZjPvpOm16sOxkE6adoX0mvxpV
9T74MpL4YJnRX8huGdJ41cSITtB2ZkAi2jnU2Uoge/o4739oK7RouYy11nc9b7aZt1DyY3dEM6Ru
w3ZmV7rgBovkdkhK8y0HxICPzLnqEk+G+TYh9Irr77fYlfhbIG0RmFKwckEpvvuTE2lxBfMnp0A5
GWqlycK+vXX7HqnZv1DfJTIrj05QbAbiryBFoCsQeNLYKLxJVCQh9ao23HFE/AEDBbBw6WCjFSft
kXrUyJTh33AZUy9RhjWI6lCXlEy7wkv4jvxm2U2XzO+mzIyhOd7PO4/ndp5lcZXSNYR/77Ho08hF
nD/KvXWWyuChNo1HVhrAN5WBbfokA6wpSnBKM5tNSDYrAFRxGorhuIgGeWQZ2DCQX9AEq4kb3ako
jQAxW6DcoRo8KddOGPanioSkH5SRKAMZrEilR7m9NsaoezCzfpdHRRT6hl7ikMUClI6V0wr/KYB6
s1BFbgQGj5Ed/+hGBUq0bdA3pSZIMsrQCQ5BHGTHybZvmz/JJEpxUYmhv9vRcHEjxZ3Mw+4HORgI
Ed0pyO1ujcVkXqMwzgGz2RZg5vUxMZL6aCIECcpdNZ67MuLVscAGQvhksJjScJFx1qTaitRapCXv
3XkSsrqf5MbK6LxdXzAbuQo8fARuY3FAnCz0W9o7KRkpUjPBm6ACCWhNezulcFmJOuVY9x3aszVK
kZk2kNYaQLfRBChGR6Smn6ZjGFnxORQMGRu4Vr4ibnXFyV7/atfGiIRAlj01zdDt6kwMR21MxQXo
pNNGB7LeS8IdPDvy3P4BFgK81FDQZ2n9s9GFPyWSd/coyUM6actxA4UiqB+T6JLDPCQNYs3fk3ys
bmUJIHdrOx8OiddPuLhS9QyeK9/cGgz35EWiGCe7ayPk58mu2bs/ybyufZbxmB3Jlhoww0iwAplP
dcabWV5U+fG/Iz6GrSI6N7SbiJ2ZXPeQqWl5AFV0iTv+JhAnojgfavxCn5zqtUuS9EGz8uoYR6j8
jktZf0pr8ExwgF7/hdtaFFWCa0+EwausyvbNHVJQDmspdr+51vkpwPrPVqxNnR/kKF1ObfGNZNTc
2MzdSvva2tNzgEM8qkYj7zvuq0CXzfRXHPmjfeE4coe9rPvWdhmOGQgyaLidW+EIE5xzq+FXF1AY
fp6ZimOz2KUpqNpXic3HoxtO49EsqvEIGlqj2ztqTEJqkObtAo21uXbczN9dkG5cZXgzwLDNgtre
0ERc4l515fVgoY97C7wKbStPed08VKbDrjpi2jhKNGa8RpFJBy57O8g2daavpiBwLqAHZMjaFPjG
e32xxwtW+rMJ2LoBvBciKEHzkI1eBQDKB0p4mzUm8hwUTZsWdN2mTMZ4pbumfqGGFLNNgdRr36oC
uV3Uiw316irEJ3eL052cht7QZMe6dw40J4moEcRYh4pxbVNWA0MAFovf2ZCsMJCTjzAOyhmVSd31
+qHp079drhD6+8bGwbsGo9vUDFuBR+5LFAaFn4CM8x8kGPE4a/9G4ZEJUkjwTxeo9mZiNWl4FXo4
3A8+Sg1w/1f07obzwOyAc8MkEHTK5qIS+Te4RypWXjk1lzA1tWzn4TexR6XH56AHw+aRgTjxHOnH
eTSlxd9xHH2tvDhFVMgAo4yXjFdZokwm6Ib4KdaALOWZTMO1gEzXQWuXL8Ds61YCKCWvltMCfKr2
pguzO2c7sqDZtblhAm9VH/eDHpcnAMo6B9B2eQcwJGenxEn0fVuIf0KjA1P9FBTHpdHyHJWKwKLU
NosQX/+k2C9j6iEYMkwr6pLTnXqRWSg3FfM6uRUkwl9U9xPdmN50b7zm7r3bMuHNJ5+7i+rm8y4f
9WaVm25CPy+53ix4Y3DTpbmWVdJ6it9/VYvwZukbz5sf648faJkZhVPu4b8fr7rr/f58tU3D0x3c
TumabiOH33buIupaXwjDcDtjC/CcdhW0TnvQGxk+9vaEggccjYFNU6+RIiT+cWxkeFtN+zmxonRb
VVlzgrd+cQ0g2jJUFH2ZRP4wcutvMLwnGzcAksgI8PI3FH/Fm3LUMtAJYIiNvkS2CJcXGpqRtQYN
GXsudVCUWROfrYAVVZ2tHpxynQM8h3LIpoMcv2Hn6XwGIkD3CNCDF8LhHeosOACLnq2IvThiZQYU
OC3dk7bs4jeDPbdgvX5OsKd/1tm1GfoIoQpImqqMtkDqCoGikgEixNFmpTZU2T4Khx707QJByo9m
KIe3qtPzHXjH03NYusmsNJHSIsE/+mtManLDPhAbQRN44ki1RG2a7k0PuYeyAInt2+d+RPUCouHu
K0IxBvZyYvpiGR3O8mCM/saa/ocGjIe/ikx7bicJ8LcyOCF7Nv7ZyxIUXUMS+RnX8GawcgTUwbIz
aNkr2F9rPzCm/s0FaWBVifZTyAv2qTXFgcTdVAAXdGCvGjLBuq7ri52tSKdEkOkHJcunzunXBkAQ
faCpp9u2BQKlHvxwgyBe2QI5YQKpB/tkFOFec/X2k6t4hOn8ruu7MMn+x9QdssR3dGtYkb1tTHf2
PEqAyK2mNmLX3RtR8z71b6aJGdovYev+iIEIcY6ydtxoLTc/s9z8WXiV84/dvwpUBf1dtKHuJ0IT
zwzYhH45xZ+HyESAjRveoQ6b9KWwrXYXT2a97iwhXjpRag/MYFfNMoDkwfMIYYSwfCzttlgZVpUB
7rqV1571ZxDn5CcacVShAZas7M5IqTV3eMN+FYJpr4DZ/G6rzQjyCHwXL6wfeV2Yvqzb+NlKKheQ
hxk/RkUyXGwnTsCvDKcJTrSDGWpghw39uxMAQp21aLphLppOO/dTUJo5cmpQQp2Cy+HgRRPiyh/I
+h8WRmrIC5ISUBTL9LMwustcjfUxnKu5oqY0zk47XDQDL5e1VhqseyhivXyykqbTdy3DDseuKo7/
Dc25BgAVOHUc53klEmZX45JFyHGD3CLwnrbMuYaqIeOc4xsqMhEdQEwmud+zOjwaLXZj6kaD7jDw
/j9qNhBUScRYoF8jPHyWew8UxcdHiR3xjZOOYrJNrVhyyEtrBAo7zcz3ZHvRrAD1gqqhXmUA7auy
pblqneL/U/Zly63jyrJfxAgCnF81S7ZsSV4eXxhrak4AwXn6+psoui0v796973lBsIACKNsyCVRl
ZTK8DUHjS0+CpAEvTj147cYoqvjB53F5tiDSSE8GagTifqsgMNsNTYAUU3HWzBZXD1pDKuWsO/nG
8bT95kdxfijB97+YzaaR9+DtQCQqt9plEK/b0sm+0Rh4sx5RzgqCdj3RgxLsMoxBQYKT9wmHxnBt
RiVbgZ0ObGaeKBpQLwBHN9sNSMVR0XQabSO9pC14QNPOeZ3HrnNpVHRVdrnOpz7Afcb7NLMRVDGX
4+i7P3qFj5z2UXUBw0YJJh2jOEyTld3heIMntMXb56l0nugLOmKS+TFJWmZ5CUWwbVGddY90o7xz
CwO89KF9oQa88mo1GXmwFkh93rFWZChjT5dtW7oP9VDGT8gdtGP2JJEmeehZg3QZXPJobM6TXR9o
gmlW4t7Fe0IFPH2YwiR7CH2Qe4OYKjqQifCnf1MV2S+yBu3Rg1VwkdZldJM6ySrqIMDT+Gm4GxyR
nFOIVyyBHfF+Oumenl1DLkxQWzndJZ+4sSVXt3Xj2RXSZv7PYNq1TZYt7NDDkSi1HnOEVdd54bfb
BpQOjzkb47VMWbstP0avpjTqP5z1XMsvjiKJXABbI5BFWgZ/tSykI/EIVkfEeqqHNJc4aaIfcOd+
Xfl5um/Auv4aaMYiP12bSuW7FqTuy3KMq+8IdO4gI8r/Kp1xW2em872GCNYiByHpBYID0AQZUo4s
BbLB7QA2siQSuyR0xI54CQBq7FYMG6cd0RuYXdGvhmp8HwWgEdJ5UJFamSHPVmNeAvChGV+GXELS
deg+m4E2ieJFOc376NWkuYUt2gdV4OXYx/6NZQGOyNy4X/ljrDn3y21U9uOvTnm/R4Q3v4VB7G4S
pcShqyrr3muNYSnTgP9I+9/kyUU5LiZl4C+oQmuLtM2wrOyiPAw8gWZImzTLQpvUBwak96t/7wPS
cjFFYCHCLsNdMunFeFQy6BNP+tJ33HLZ54O9ws3iYxSL5EhX1MgEdW7e2PCV2Zv1BQy6d66Zq5ce
Bd07NgGN2RRMvXjKh5Q0KrmOEkXUT1CXAuwPbpGvbATXOn/ZjdnrqILGeOjLggFDoJnpuDO8NQmK
eAzD7O84QoQnGqAkmilQ6uvXxvuAK2W5IHo4GrjOoIEAx9xssuU59lG27JTpHns1/46s0Aogmhx1
6ZJMaoy6ecLW8WnEYx56kPIvtyzsOzwg7TuB49DcIIiGI02b7K/9dZKdlIe8Nip0jTWKy/i33EcV
ojBd9zdkukD+/NvBQXWRdLb/zTS0uHSysaVyT0GHAuImj42X3gkurO29v4LhF6pVjV8u6hoWFX5X
j6jhiNat34KpwnKGPefREhj79uDIXIKSIYZ2YCSnF7DxAdYDBUcU+j4YvsqewwSPX5a4BysusoWn
ihzQALVrxmTQb7BjYfcqWthZfxoLEb51jJmLMFPlo7Kh7j5iP3KSA2qBecOfa89WJ2qqDvg9T5Qg
2f/ooyuoyawmIJ6O1/7Badk6x4F1Vf7pa6O6M8n7e9Xhu75gEwuWqPlBfNnmS2YULaS+A/FDmr2F
xF47XUJgQY/g3TpPljtdqAvUme3K4VG3IZMGyoQv2g66WNCInkBuXLs7x0bNPfQBOrn08byRLeK1
RWqeTMhT3aCKLIQkupf/iL9BuaP7kWhlTcPyvZt4KItTb9s2gl+8+wHmvuMQuuahEpAZQHIGPNmG
psyeLzMUBewq0PY6ZqIZtLHNvPF1Q1fkSFfzsKHJtwMi37ZElO0iI79pceIFrUnsHY0YVUGAvjbr
KSsgB3217Z7Va1QBQlfLE8isBEZ92yo3fRZVAq4vEVzyYDQf6pKv8e5Ln402hqgpov2g9oGJElhn
2yONuwbzY/YMpS0AZKuS72mUW9YbBFa6exr0nEVnIRTRG2l8zvsMCmemnzzmtTkAiW6oU4bNGaJF
PLsFA47Q8rnmTnSFcWxT11kzc4T6xhSby9KGiGpngovVHOvip2HnO0huoKBHiEPgFT2I7pm85yMr
vrsIHS6GOLEfE1S4rHrVeacJmkDAB/ZQh5xMa99HfrzHX649ojQ626hauuc0dr3lYAX7si1raPTF
9W0kzfqWrq6NF0IMrQrwxIB+fWWt7LhuVl6CWo4O5y1z22G/O9tEawtFezhRZylUviKCW5wYmtu6
gmKYCSKFPjS9iwkh8ks3eN8TsNjexFHhXSYPwgSZk/1FFjVNXUFwDIwTe/JPAcO4Cy0x+xtAgF2g
25SuCndIoGvgNUvfL4ZDnZbjykQBO8ib7O7FqXeEi6odriBGD3qALh3L11Ql3wHwys9eCo6hZnDG
TcjyDIl3V72yAfu91rWSw1AOwQukRTzdPbWOuR/9IkTdhjbN5q+oCzuQFQJGgp/8l4+twavbymQ9
ALq1j5pavXbOeghi8yWH1MkhgyDXirqrsJGI4nvs3mzN8ayy/iVrzRoHN7+/9cGXuJ7iju0kjuIv
YdivByCtH/Hv1RxlpiEW5eS89B6UH7iHHESXxe7L2K8EpMdeQDCpbvwxcpfUXYeZWLY2WOATYLIh
HmMIKLD3ztOAl/1TgUTO2Z3Ke+qywRN7y3G2WpDpT2G6Q0QsmickdRKtO7z6dzRKfu5UlNvaK0HJ
U04vgBuibmvg+H7pJivzBcTU1Kkn+rW2ye9iBnDWhwPUbby9V1g63Pb3pLBrqs3od3IlMhN7GYay
gGXLumhLq5Cjl8m/VDvxA1nUH4NGLOdttWpsWwAw4/b56pPIGtiMGJL1AqFIF8KJq0BLv7EcUQfk
45MdcybNxIq+CfAvoBr1Jc0J0xqnf23SanTVJwGCDDjBJOAkBC0Hcu6jEfdvliOTJX7o+C7qWXjK
mZ3OAwgiqiV46MdjC3TuOZiavyzV928Qtm2XHGyRx8ovjHOV8B/zQq3eWcuHFtiJ2J/uutwG13lq
6BjBMN1VSQFdUbpEyv4p7818/6kvMiRgRX50Q3MBJB7clZlCXdhBKHpF0yIL8N2gQk0mMWIxUNOw
Wsb3RIb10QVB2Oj+SpJlRu9e1DU5NVvy0uu24CxT2I7X4F2Fisle068/VCbSYxYf8HoCJUCxrBz1
xAwnvJ2doS274+3YLFEalxXLBoQ8uH93olFZeNEGgfFsHUOt6kHGqbjY9mV2lU3/Ixn7Z+5mxXxn
aVUt+KScW7oxrVCp4v3DzAsySGDRhyGTGpVWnz5QJaCPBBxJs6Rb0kp/fqjWa2+jBhSacZCdwliB
CMa0sXlAOKtLJnG69rc1Q8mKDIvNdcCPx/IuUT7QlphO/UKY6bKyfIDz9SOxhKbCAgyjAocYmEDU
ymNYpRdVg39tySpsOxEPSnY06tlQd5BNurbt5kblfXWQAoLKEzOztZOFCFvLEoI0qPX3ti2U+1ah
ipMNSXZQM4hQgN/DTD/1iQASMqmMxUbFLr/3R7Gu7KHaNKh5fAIZ6gMkN5JfdsK+AVCRI7oStRuJ
7c4h8NPklMQW9tXao8cPVCjzJ6udHvp7TXsfcAQ5XBCXbaDdYjwpKCpUaZ/8Yo7/7CAq+dgJ09q4
sqo2PLFOpWqg1uMUxSoCRcBLnjgn3sfh78qqNgYqOr/3YApccmwpzkxAOWoUctzTpDRsi5Xg0/Qi
MCmHSsbvrik2Xl2OnyZJKwm3vZ6UI5d93yeoJUn1pI87QcB706+a0RavdTCyNTey4OBx/K+XPfbS
pF7VR8H63z0gmrqu/tsaYcwE8PDhvEY2GKvJjQTyBq+DMOSJGi7Bf1tCa3ClMt6sJfQgNUqgje/h
BjwS9vvkJ2MZLD2Q/WRpAzr5AaVUqhFPhpDJAokq9jsVB5nb1l8O858bR4XAiptiNdije89GA8RK
Rtntabb3MTvQs01T8I/ZgW89OyPCHnj8Tbumdb1F6IfjW14kFR5GljixCLQONJBO/fhWDCa+swx/
2UKYW6MFCDL2+nTZCI7aR36BvLQsMr6JHQACTUj3vPr+Ix1ZQMjKUGErMuy7vezV/dz9hzedY8g7
7Zm76GvApKPGsfd4nuaghUdjK5Bz18gtYlRVOyYDHJgiPD6wv8vEBaI21tYZcmdbak7Siamfnokn
eGd3/NEuq08Wh4WCnOiu0idd7UkWSoqHn7nxEOAocm9ZrHgM2gqUDIn7DCEyDuqSUc1mC7L89cjS
YUejYKt7zETvnYD+Azyzzbcd4JPPCZI1B8C43WUrUsQtB5cte/15I52vtULx3pgNwPkNs0DnwQxs
eQvLhWSbtsmRUrm8yGtwX2L36kRtivChcBDgCtKzOaqVnzn2A3W5IwrvKyWLm1R7mLKbtl8mRI5c
9WxwHiIHin0pR/apVO6EHaE53UbgxL0DBIwhcIXvdSMfeks43wfTmFbQh4CyZFl3d/gC4I0Ry9fe
GfsdaXsibAENOSsYNhS35IFMz3UMaTqifryO+iZP1m5i1VsGjT+cpNphi5Rm8VK2/TczsKvzIE3j
7HvhabCL4kVXbm078P2uyYvjeATKAdCc1DYA2aLoqpt+tADkwRJu7hh700PVN1hWipdMGEgAtAai
Itr0zgEWO5RMuyNKeCh69d6U2Dzli6vNlPs+Uvk2ToClJdc4/HuH67y8jn1EhIY7nrfNokTsbB/Y
WXXpcAI6B/ISDn11oR6h/GqXo/5kSSYNAKofLoo84TvqoyZXm3DEwRlq4CO4Odpx2ctSgU7HB0OY
KjuIhrEsOVPT+1BT7HPgEPyoiBAlqvt7Di7u2QTZhNoIFHcsQYbnrKwEaUWokNnDIi2C5khNqfIW
eC5TM4AEv6gr1LnNT35emCY3Chld8iUXgVjOPjWBSlcMCsaWP0FOLAN7IjX+x9XXEXIHUT908PA+
XJI39dHV7D0mrbWNPB/oEZXcRJrfiK7+yfw/9QUpSmRGz0lX1/VAtVZsRWheDDn2R2oQkuiPShdA
FhZ+OJn76+tg8OFGfaOJI6wwwEGr/Wlm1EXpuKBLsy9TzQgGrhgsTlNRIMBRzJHHKOGUEbPWg1Wx
20YjyCJrCldtBTk2qMyyW5egZt4Mz+cMsDNyQHwwmh3s0uoQirZ8cPrlIcqlBnzdEtPIznZ9AbAO
8vR+Y4K933TNBbcz7zbFe7+IFPj9x9pa+6AMe4G0/LRoq6A/9gikPoP7uMY/5ksVsfRWcR2sBJ/a
S6dSH2GuPN6TGbbDrTBs89K2ojz3GXtwZCOfatQ6Q3T1XubIy7jVwLdkOgWDDmLYGi+Jb7I99Xm9
D6Ia3UjUrxhIc9yQRf1DnMk7C1p2RhlYz0lSxjcosQS6Rptt5furwvSdHTaqFlKQ5reAe/5JZTum
PHPFgNC9azvVA+5l9+G+yutLxRUmje2QoGQoP0BnBkBpHELea5NBwmfenLOqA+IDAKLR6sEtZYb9
GQWjRu1HlzwR0UWlLYikQvmLxoG0jy5lCwrZzvfx+9ceNBCndwE7F6n3iIhlcfIhjvWkhoeZcws8
13egbBOI7oJzazQbtRvBCb8mM9CBiDiDYiiZegkP5P2b3OuDdVIytbJbm70Y2TDvnqa631hAG3wf
aquEruSkziF0Wbc4gg37hFvJffYxKRTdPEmNwzzJQlgnx85LvwDojSG7eMXBSnsmyxJ9AnaohCEf
incK6l1yUGBBhYkmUF9eJZ8mjFF1arzezo6tLR+bKP0pzWx6q7KwW7q8SY+R3TpnhLJ+FSRwERjN
sjOa/AgiQPPcxtZv8ucNq5bgUqnBYB9159JPowUNxKZZLIuhHo4APRRn5gJoD/1x+xjnfrBhCJdD
BRxNPkR3KHREntHv3ruon0wID/Ugth8hU8GkO6AC6A+fhBthuQp7wNVc6a9pnoSg5v695hp6Cj/G
qXkyUcD50vaujhthp1wyMOf5XQ8Kq8QAbbwX45DH0vARDFHZwp/8+ndjYoNs2+D6/jzbq+x4nh27
9ufZUEqqFjh1QH5VCwrxrEQZph1CznBkfGkE2Fx+0hsqmxjkDRb72aAga4nabu8+wUF/h9K5HvCf
HCl1Cxq/nNfFt2Bw7kZ/2Jeaw9mBDhkAUOy10hOnZkIiEJCXeWLcjt0pSHFsHfxA3SgB3b9PQOHK
m849QtDg1dd7PwIf675W9837Q/yGZ5MGQVAa7CM77dcgLi4T3zu5btXHIP75bLX+ykDx+SkbZH2W
ukHPaLXPdZ8U9wokCfc4W8iFFVXjC0Jz47p2exz0tNmG5r5A5P2B3EKFrKGy7fEltDPIC5fQCelc
/uhI/G5ja+xvKQ1i/WnSKEKWULnL8mjNrRZvAGmjMBpifMj3Ymdp1whA5Wn8rcitn6A+lD/lMD1Z
JX934AZIGCbQ8xpOVJ9RxFqcxubBrVh1vvZ0MXS6Ivz4NA6LhmoG2SWUHaCSM/Hg7iIwlHRxvhP6
N+GY3XufJirckRl++FEfT0xEr8q7vk/9S9KKA6pYzNmCGq+xq4YEr0DIGuRLp/dfp1BKlG3Bl3t1
sahzjnCuC7xdrXfOnTmyPZm0kSYz9jB6NWkU6iTcqh1wzgJu62jdwwy3ufGqdkcCh9RFV3FQGTcy
anaI1KJyLAe7Ttul8a7AS2aXuGAkD5h6I2k/JfzXvAmmb+Rg9nECcspq/IZj3uwAfNRr6ffvDrRC
3PNsETZhfvufXgP4Hnc4db4vA6L0Nyr1/Vjm6kAfpJbVG7dk8YCTlbupUE4G+icBugXLzXAy4w7w
GmC6DG+oMxv4psidcv+lnwapb55Gduhz0NFx7m5bydiZAex5jF3sTayh9l61uB+qBaByE3RmfMHW
8gXC3D/+HSBkfYEHOYzbYPIAq4vHPIZczBd4UOmWI0MpX7ID3PQZKZrDpAVuwKqAA6mJbO8CUDbQ
QJA9IPF9q32QaXvFgRBFZEXJzlE0hiuIyZvzFfUpW4YruorrOlxNVvj3aIYjZdKn6ZoOuGNmyhNO
RMBvGI7cXU/IYzxEN5msL+RR++7/KDW2ua7w/gw8ZSj7ZtxzAhunl8Dl5p8V4KkreycJmuridbam
uDOyuwHlV3e1Z9QrGxKrq06bzlAgtefgpLXxhshDkNEGsIU8abx00mJndOwHrWCXquWrQDL7MGFn
nIGx3pzX7nMbxEwygDjYuu+d3/bY2ncmt09eXcUHri0jyWyU4+OqUXLYCn8swecYAoRII+RTcPfE
UUF+mAeoD3HVYetOAI4rrwUp6cfSrXoCiCpI5ZFV06p3GRKMQeGuVVVNhwracohOQysLmYToZ5Sk
B8C4OORXZL+J7JDtAdotLxGARbOHGqMTQO3qqXKtHKJaIkUVIG+2UNDZjx4KFUkg8NqQkKBRZOPR
4AkoZAf3hgap3w90al8AtnsMEOuqIItN/eTRpQGYYryNOwFwyRJrCFYgGYAE+li3m4JzCEiqAjh+
Lw2MbRdEUrOggH5eQ/2vTZC81Z1wEVbXFQAfDrRSLifEuP70L6cs2tFq8y1p2DVfr4vYtno0Wfjt
muz04vuyH/zj19xoN4EdU0F08OpKSVPyG+t50jWNCh5xG69jUOWkehIN2Fb20oy52NMgdWFiVeX+
kYwiavxDlqibeRl9x6iCVCK5t1Zo8AWNIItOH3F205lb+kx0N/3/Mt+NRmng748Yx2GPnLDMMnDJ
IT5MosOlFijOcv+HxNYalV+wgqgtzpLNBvVABhY6dgPEX8mkpmigpsPYhBLhSWSzMPKf6ySg5b6v
ElR/as0vD1S+iejuHGzw7lDS292VldnseeM9tKblswWNUsOqIl9nNvibyQ+VH38PMzMA0D524u11
rbipURrv+2LtgGriJluSfmoTpNWKRdjakDkrqUotqko2K6BBVDsCYsdas7UjdVWlh+dL6qXGBc74
k+enhZjZQcXNrrdXZ7oBrd0hkKCpAwUkmK03Kh9CLR8kGKu53Jp6vtQgUTUS9SGZdnWl7mspkooy
X61ksLDE73hKETGAfEBj3noIWFmieCfHIpqsCWfiW0I2h3xwFkFRtRvfkjj76QFIaq27soB68ViX
vzx/Mm+ISbQEAvaA+MgLWTPjKOAErwrEfKh/Q6Bt+GaAvPKbWNI1Ym2Q8lDxMxOjDyxI2H8La0iJ
OrUYd3mZ7QqUOt7bJcg5zVSeuAL5yNILa7UKs8zeOBIg0jr12QWkGBbv/TP1IHDBt3EGrDKZpXYQ
NnvlnUhuqYszBMy4jJ+9eLIkQCKtvez41G5pFKzXbG1Nk7+UvhFvLehNzjyegebj9D5IOWeGz8bE
o9PInd1Xzk5i6ryucJ1HA9TMK9imOLMkcnZ5kHy3/JjjXzkYL14vxxUroFNNZqL7KkdHfrLiNMhh
vLSdg2wnoHALGqQ+WdrToknVsIfkqoFiBg1owJH8QE2ftO9XTj3gzHm1rz7ph/d1SosDFuq89MiX
4avPdQXf8QEnA+5oDYBwvvdVCHJmnGyXEVGlxCVEGT7ZdVXLbSv6BtI9mkrlaqt+rBC5gH7LdQ1o
cVVnnG4zoOYbhGFEt5tad3osSgtVqp0/QQ7Vzt+SSV5KWzQPUrDq1pZamVT342P9ZQi3OEd5kN5V
QPcjM4P+xkWxvUCNx73FPdRKIGO+qCHX8Tbi7wDeaERDTOEa55JH3+24z2//ffMFDPbXTQgH04nr
gu3EN13LA3ziz00Ic7Xajgv47lDVIBLwPONQ6GYAujFfzHYLsnhE8DYyGI0DddkQi8iBd/jTnufM
Y/P16GTRzdWNrkTnY+48TrdqAdm9rv9lyrwa3ZRmf7VphOb8591p9b5sv7fu0GwMa0o3UVhFC8Nv
GTTNPUhLzJcyL6IjXVLTBsrYBLb9lFQcNew2dExvGLSOoyNdNq7CzBhAGaCz0juaIoo2wpFIL9wW
IOIY3Q54dxeiT12596U13DRSgs/nb4sYq1BC+ua0CcCbnmRryLeo+fg4tNWhqJT5AGFBdd/F+CeY
T5narfpwQ3rlwMHo+4Dt0Gc3i2dLG+iQ40RP0cyOtiwoi1sETSAEr+kIY90YvbGhfqNkyJiCExTS
PvjmqyyWByBuokVDpEJkjzZqBOd/lKtN7vSfwXjxPodMGqA+kE4B0aT/l65r01pk0gBQ/ut47H9z
PnYbB+WMD0nVqnOGIqrOcpHcjvvGXDkJuBRlOQCPrEeZ7EFKp1PfqR6luZEHvoGsbG4cXkYPlpUl
u3FodKIQZgiYFvhZ6hvVuHip665hjNud1/NiSYPU53XJnXQs40hdYAF2dnh7ATVOS/b2cgBLL5Ms
XxZePjwjgs3XyH4AkF6w4dkTHYq3RYqcsYvKMXx51mqK9haYl15AAS82PB3yQ1Al1RlimxP+qvhK
/P95iMiNd2NtmLc5aGeyepQvyNnHa150IIFO/foW1NLVGoIM3XOizLONxOgvX6jZNWEaFDqIz654
Zs+uhZab164tZNZ1hAMMkMisUUwkyUd7+dWOBwWxhLg4GNicLcvc5mcOTMg24t4EKR8/g3CHBMYi
zbNXlGYfC9ezf3e825e8Ld/4aNvLwlHJKTWsYNfWTrtjiVY2jPxuWUMW5bvw/U1VNXLnongMm0qw
4MbciZsFeHqLvSvkjvocF2zTdGXpKzJN4qamTmrcLvphjUawIRfqGkC3sgAsstvZpQ0qaiiU7lv9
fCdwwhCaf/fR1/9q0zA5Uh8UjLN9E/n+MfFalFuuO8eEPGgf6q9AI+79rLQeLM/dcx0SilKv3Cmj
mEDWEgwvoFUBXqZPPrnZ2g1RlM9uyRSDoG1M1hFenLvRhPxWYnkIx9rK2bkcRaGTqfzHREMFomoY
VtA28h8bQ7At9obhCmdr/9FsjHTbFqpe01wzy8yNU3fumubmUQUi2g4vfBqVCtuQupTOhuY6Lra2
AUoMtjQKDnN3NfbQiyezClCA45pg5BJBV6ytwjGWTdqAeMJONI2L5qBAwuDvy2KSWuZAU1EoA7h4
ERo7cifHec7X6WSnmls8Ba8wyB/capFqwkjx0SSWlW9QcR4vRk0nSQNWDVrlTzZ1Vg3KglwHsjWU
EbTyftNxh92T1YUKgOoe4cdsGCDEq0ebj9FBjzJWIKqpiyAowaiSblMOGf80HxlawHcowfixOiCy
0UOd9Z/n/3l/Wi0BzGRTgD3dV+YWzG3tc9zloDGC4hLYG6bmuRRHJwrrJ1lO470cjO/U29gQO+Op
C2iwdoJ+AVBrVuru5znJdBm6NjxNee1+s6NxSStngbdE8Uutsr10JtRgmhkkvqr3RtUpeAg8Dqz3
xwDOgXiXkW10DeQPyX3g6t0TKGUIIX64k0ku176odCLQNGNLNFb2K3FkS+4OG1Ty5Fsyfb+9qFbL
wjq9c9JexLcdROZnr9itZ68x9oHE8Nx5LfLyUwQGkiAYXz68PtYaNHc33ZG8yPxPL5qc+/H9MPZb
VxOaXr9o9PX6p75Ogo/QqrJ0eXWmL+n8faXOmr6613EfuQEUWeLdQsvOnomwBFhfM8ANQNH6AA7N
C5g9raNCJvzBa/DbimPprmgQQXLn1OXTKm6LugRzfmtCPRvvYRrtY3Cd4bgVLftY0+FYWQmIsfDP
tJSTecVqQsR4S85l5ji30u1f56X0besis1E4lP/3286D2qNFGfunW3u5X0Op2wAgU/8Q1Ojbd6pJ
Fk6RASmtZ/3TZ+iK6ZX8Pe3x8eP7fZHcqYjvW81Qi9hki7ICXNW6+fe+PobEEzaYEHjQ0/5Pc//p
HkWN/4Mik/n6y81dItKlKaU/oFLOaNyb2kPWKPSa5IQ4WXxBEOBB2r77Mpm5CaKCqdgOyodgWZln
ONoG1ibz8Ag1cTi9UANGxgyVYUm6a5IU9Dh1GR+sEQJOhT3FlyoO/DvbSDaVtqgL4HicCbMQVTd6
EZF0BgjPi2QVRLs8daFf7KDiwe5T72fRNb8Bx2peRlkrEAb444MR4HPkAll8q3GGbQza4RvUygyH
YQLHbgPmoDvfxYujFY281A7OzK2svKd0MItFyKL0xzQEt1UIqOjif91PhWp6SGSSrZukrFYJsEXr
MYBMT1hPeOzRpfDTn1AoFpvA9Yobaqifrqw8/tvvOkxX3of3vFZtJcMaxY634Aawl0zF4uTy2NlF
5sR2YDsrTi1qj5Ztqeo3gbww3nbBbwVkSQmQ2qvroeQesWB+j58w25tTH69GM462VZ9vQGUS3FPD
gNe57xyDr7O28ZZfBqYseetH5qG6/+8JVR+Gt3+uEeogZBw0xQoJbpRKQkPlOOorXwTTtmjtX+AO
sXuUxKCPXJAym7am8H6JPkSunwZoWl0gJuLUmooWU7UHjbVdCbfr6gFY5mhhmnTtT4YRUgPX1fUn
IZfcYyBg/vg8NCOne19X+JgGtCAUBXHsHcHuiBvpjxGMfeEcPhaY18tMP19W2FIsI78H+71rPxeo
DjuZqROevK4v7iMwxpJF/fjWhifu9JuARe4RSpgeUhY+GEvqmvM9+VHj4rm2tMwc1K51Dh+Ry3KD
A4O3vPok/Tjth8kAnFbfjQb4MPBjEAab2aL1uZcvAK9q7unm9DFKET876RTdzG5+Pe5sM6gWGUqb
UVTsheIuty8MpPD4jkSfG2PI96ggmW6+9PsZyLiL1ML+Sk/IndaEdoxXiJXqAiglfaxCi4LnCgmh
KEFq7mMAEqY9ysSQjp4YeCOn3E7vhGn3x1hlKF9uMuuHaf8Cqil8q1ym1l4VyhtIKfETQHp8MfaM
/wCJ4W1ad86TQL3jFkA8hjr+XH0zre411isoo4Km/SBwrBrSfg/VkX5jN514SUW/LcbyLxxKLha0
405J2dqntEOGe6r5tIm0SX3DwMatmBAI6QbHPpGzwcruWKbZlizLAZUh6y0IcosuPIAU+r0ZA8sB
NkrbNGJ/DJPJqzECrsQ+fZkGCsT/ssqUQHMEXO24y6fLeTEA/XNEtv6YSiMDTaJLOUTn1OrA0K79
TEv99icxrKNw7A6B6XUHTze9ynE0oEuB4ArKXvR4SpfkRTaN09V1+uxzHb56fxqZ1/x0p+udaebX
G12XoyvXmn4DgO6G3lkkQIRfZRFmJYW+QYGLA76LeSTXGguf5BQyO4iOVx9OUgrUGbMCqgr/ffx6
I7qiNayP+1xH2QQdaxvYhWXZgIa2QF34A7ereC8US7dWiqJ0L4DAHyrDf/6rx2hMYvYYi+rRxito
V2YB5FTGuntjXnABFqN7SKMmvAmiIFqBLKd7s6YaqCLTv0QljtqeUzlL6i8y8TaiLORidcq/rV0U
C9I6k1v/Uo5nnbOwrI45gyzBvL5y4kUrc3Ee2fQK0mfUExsmgM668T6u/qnPy23USpFPlhU//0ck
kLlfspHctF2f20AcIaOOT8b/DASm4GMOwrENztgNNLfA76dHTzd0Bejb+5UEa56wQI1M/f/Vjauf
YkSKnRwAwUahgy85sDd6ISWq+tCUyDdo69r/ZTWGositqtlfsxvQRKiW0B/pOo25/4+yL9tyFGe6
fSLWQiBAurXx7Mx0zsMNKyurCwRCjGJ6+n8jV5ezsvurPueGJYVCsisLgxSxY+/UDpWCIvGXgUvX
tMh89+bJZK8+fZdWgRgQNGFlyAan3LgQHQmhg4CzXxGD/maYX+hOO9zJdCkq4h3MhcRAleRWuSJT
9NMkvVohpTy7ZLmXQ6Lp1xDK+NuDIKHrIhW9aMp4PMhW9bhT5qa5JIVONopYD1NX/jQZexXRTeIR
sa+xL4E0mutVV61lWyhwK849Yxos8FSHJXZ1UEmo/8JbXm8A+amvzGijbUj1mr7bimk1dUGwOC84
FFm9SQFrP0Zj+TG2eQk8S148o1QhLp8zvO5u0sj56PupeKatine+aMbQDFauAxr9DiA8063d/2C1
J8FXcnQHUQHHt22CCzg0vqbGOSgmtAA13q2EVjnwR7r1wbWm0r1n08cyS+2bsw18TslmqArIoIq0
S1dtktlhkPooaSeiB+4c6gDgWaVyXHpQIj/levBvBB69ChVZK96BWceyBqR+5kFzAWJHnNyoh5Rt
B0WLX3Y3Aj2RTPHkMbYpERUIEWwcBvJRVNuLY13m7jFy3U2Uz5/hg2N+AYw9NJSwlQe/jXqKY4FW
wYonKHiky9yu6qck4UiLBUPzhJ3Xdw7GiEu5zNDlZeiBLGllIlBmwNiC2WaZ7AWSgmVIndpaaRO1
6uvk5xzjbqpqLrYv68Q16mSNH3h7vCVq7CpAo/LhCihsvtQBoGhI+vZXny5FP5y7xgXBuSqk8wzj
YuZOgMCPAG+gktSswIMMfB+XJczEfl7700TUJY4Ai2PxCMwYwJeRvBGbCocMKOpAGgdRnmjRuwVE
+kBCd2PhrIDLwLcUGUFjNxdjT8oCv7ba3knHYnTBIiWOhPC/EkLBuGuV6ZZmjg2919q+LnAqvmaF
cFEfOq2/2E03ovgnMqvuQjPBXNp5qmnFDoHmhh0d7B7s5oUvBDjfkwgK3MloXSmvYOsEbHILFSh0
50seEAw38/DZapqfhhDNa1AOAhCCMfapMy6KHjhYCxDdu6Ya1EIjnbYHmR+561gnr7sRutRNNuXL
uiVe2HBIhZz7vqyWLY27k5nbDwgeVuNkLaoqQ5JSOvV/kKoF/3iZOA4Uqm2XBzjNOsz78jJBPCBl
g8q9kzeOAxTEu5jRYz2r/fCobUIHXISImEMPqKgd79D7YJYxo8bW0XitQMAHLlR3xOR06HYE6ald
Pis1QIUyP7Wu60Ikc/hIZp0GYzctSEVAXtWOACDNJt9FRLCf1Qw6CE8RqNmuq7T/Bn6fv7WkzhJT
RpyKzTIdpmUuZ9mpS//io3D2hYQ2KMeElZ4mHruPwrKuHVFlJxTsu48xembM8VqwxvjJDbBw6Xls
7jWUehsWpNPSynyOZ5TVb22IDV37eZ2uap8OD0oFqMEDk8B74VXHSSNiCmX2kxeL7gcUfp5d5fKX
yEbuElshfWeRKFtPQ2kdiajT7Z93BvSrIoID/Bdjvs8himDbQfDl/xIKT2DERpHirfI10jmLBAwc
5dCRVcRSfUU9GezymNfbWqn6RpbuFBIvl0/cs+SC86b8TphedrRH4g1ov30xiPE9KQp/4dSDfx8T
xJvJaH8LAk8vbZaCkJRz1JtlqcZjZ+z9I34+TRVmKsFdERd76hfgDILch388O0lWdhCwRfzR6vl7
IehKZhL4MO3idZ+20Z47VnNCLhUEZhZi5GU2dOGZhbSe9UwQhxmOVbL+REzqBk9//iu6zj9faTSg
ro3ovBfYrv010crjIZ7qGhXzTQrtPgNC1MFwFxU5KCm9uAUIXQ+HRk4fo99+gEbL/QHN+wLCLXn6
0bI4fS4jHL0j2mQ3fWXzrZ/bYBlhTXpjozY59HUUP/eYij83XwR+5W4jm31YnqNfCWqiUSyToCS7
DpyXjq/BU6NfZQ+OJt5VGgBReGVyeGx7R2LD49Br7hAUBgz+cB3TBLH8wp7ACCvKUPFSPeRF1F6X
pb5tep4/uOmQP1TMXrWDFd+ang9eJAR6Xb3Tswcq46dNgMhOaCZYU6Gv+6K5NYuZCYE3k1NCvU63
Es/tGSZke0V9nYNWGrom7hlLZLBFJCkVqtGZ/Qk5ZAYsaPjNE5jYjCMed77nZbfYGWS3mbTDAW//
6wbMXihPybJTKsGfaQal1tltHjsoSnMQo8ExDS4WT8Gv45dsk87DxsdH7X5II56t3WYaY0QrJiRV
IkbC8/D8cQ6DVBfjIOI5r8Ow59qiqBOKhfM65gNHu472qe2/nL9NMrXlFWCeoGHXw4kMloWa2Sxj
W9CIIN1RF9iJaKeOUUocXZdzz5gul3+znef+mgaibMBEmQRsVNj2uvCtANxVDn8URbdEWRN0LAfm
7mwo0KE6MRhexAhQTwEynSvjViYoPJ3tSW67u8EHh7idD/sLBMgAhM5YHxqAjdKx+ncz6g19668D
cOVA+6N8LoTzPcCu71bpHLBAWuilqcub7S4QeP9mz9v4X+1R4LCQgBcANbF/q07brlhUKN6/OStM
Zz5CSyl4EBBuxY5sMWY1304JKxbnfjdPtFCPGFGS3ZxtQZIUCJujqgDE/99RyW+9qN49KmYVf1nW
dF0giPWSpyjkz7wWYDjQrGGT77VrJSr7IQYHwwIYXhwYHedNiz545FKjBi7q+EfPRDg0SRMvqibZ
4YHO32MOAsgpH7MHiWDkqo4K56q1G6DwUVS25ZyJmxQsqCHr/WKXB/VLjqLrQ82Vj3J4/2fL2FCh
z0CVY7soef97wM+dEhGpecq5aTxN/9M6YyWX/uiXeMr+cqzBLrQHlgXl6POhJpnPN3UT4ahjmubS
KlCzZIWPMgO7VknY2PTZtux2LabJ2w+aeXtRSX9vumB5A8HWpZ9aBP1udjp7/pqTmBFjvAybbuu1
CMM1rw1RfEvmk0o0eR9Znasbcxb5LkAw9ywQMrvhHPJJs4fTu6CiE80QmsOMm7ExBOmmdT7pMMwH
NDn/OX/0qUJQbyhvoiJDjPyK+qjI7Pb+TO5Tx1D9MBdqewQMk1X8s5/N/NGqLGA04+UXz8vML8OX
AbOE6V6WnYpoXP75TcTpP95ELgOaaN6dQTjKdviXFzqnY4Lsd9rdJiKu5mI6H5pbUlbfIP8UmnKM
wVUPbR5w0HFlY5hOKGIMWmeDF1gMERNcKKveCqi/7QLp/DQZu9eAY7pxwI/wZUDqMt4jaASSsN8m
MDCv3dRRFg7gKzyaNVphr9zE2QIAg2NeAebkCDJXLw4r9boHBmpjulkwPHPS8BN1U32nAvsakP7q
pUuAGphkPq1Mt0rqFnUvApUrOu4e8ehcGnujqnw/6gy6saNXvVSofVtmZekfzKiXLktsbZ9bnWgI
bCebLsUNrEJQMtymIk03gzNmfFGJ3D6keXedWro85Tz9edEurcFDqPstqDwkX+Sk5zsIi38zLmdb
EtA3VpcCUlqzS0bTZpsMQ7uQ81qXBcFmdhVUc0kZsx9E5wOmlVh3wqf1VZuVEugXGbxaApHbMoDa
D2Ld422Weu+uk7DXOLDAoALu7H0/4XHEoPFUTVPwCjlBb82idg34SY+aKEirdTGU1tr5YlqxBBew
T6Zu82XAOJvRDpmgjZnxZQHwKeeLPBUIQzNKUP+Fuu25qtDUF5qCQtM9t7rSBzrdLlYXmxlo5sJD
0zKXQQ7D1qHFU7PKILt+16dTdYfdXrEDXRfAtHqE7PKg+25Z27mzOfe9vFsypdOT8QbotdsW+Qna
qLUMgcstjjRwgSlpE3Ugce1tz92upcWxRuQACuezk+mbFo8kWJBBQwlYXDULoM/DZ8+E6GkLos9p
wV1iraJE9i+DF2wMwCebiIODYJfcVlXa7afUrhcdSgXvsbnA/2BqBddOQggiNggTuHEmvrFBbsDx
5Twj71lvGoBpthzEcU9FPR2Nw9TFOWQ47M8zhR2n92D7xvkzxiGoc5MfpGleVCejF1Td1UvkN9y7
OkBNEEAL3RX4ROudzWK5Q1yRomR0clct1InuuwCarl5fVa8C8Yiqw6HD5Q9gXRo3BZBGO4AUQ09P
CrWZALxMZT1uwCPfvGRIXXrM1u8diI9DuyD5wU5qAhgU4q11rsEaN4G2CIBRxDziDgVHOfZpM2qr
TcvECRkdULJYQ4gceOq96CRXB5BwtzXCAWZMgGXPCVs6nAIGKLOXQIQHPIsWRxZD5MhjWTdTUrnv
Xc7Vsged4HXjzHXZOdC2oMt2QH05nlTkWA8SlKk7UJSqtWdx+w3MNJbXOO8pKPaqqF0qwATBF4bf
1SGdL0GXxqsatBAo1yodfTIjsovJ8OaDSOOQJQ38O6X8rTsREFbj9bvscfLoPYKy8gEaOwjcBs1+
bIXVfLcTaApb0OkG90zWQpdIS//ejOMgBlft56dmylFviMwoGIiQOE4978FW0/dSMnkFumz/AcC/
YVnGLNudB5HpXQFlwlesGP0H4rJ8p5q6X/LZ2RNWcTUNBG869AIKtkYfQitmpjEBH/LnT2IcT3uz
lv2/PsmsJqD5/L8+6ewgARn69W+a+v476tgW0vXttVOOzYHOFwtQxXMrgjAxRKTnvrmc+xenqQ0+
uxfjUo+N+LSAmfXJC/LJy8SetRTT2nvwAb1cFXMdKI42qDLI4qe2CuL973YpXOtxwI7t3+wNVJn3
bpmoFanjD9yi1iLxK7q0ZgKLLrJeihbnPN6I4ZjOdmjmjm9RI16hUjf+mz0Zu+GuAeLr7K9xfCFI
mgJeZyc0XubYky+EDYCp1spH8ZoTyzWhBPEg0ye91kfdK7zcTDNOKeTnW9Dl+Ah8rI3NVZn8OSwn
H4t4taCHRnyedx4w7uZSu1G9Ql0/Kh/mFY3t7INE39+fCIqxdzeDgvb5uxjPGjFYfFjcso1qorsz
VAhvpiZG3VFtgEXGZi5yhiFdup9sUmzi3mpAP6PuoIL71oBmB2c13rywul1POCSiLKai13jyFQtj
p22O4nKnSre5XbcvvA5woka0rG2b7oRM/Dsi5u1L4QB3EREarc2kqgPFyzD6JxDnl3cEPCalbgTw
/61aF6mcDubC0n7c9vhJmF5SIZWb6Rzo7SG2W8CKSxiMFZpv6LPe/TnRGFXFocTXWVl4nmSMzG06
a2nWw1u8RHlnZ439QjH5Bj6+EmRJPUH6sMihidy4YMuC/vZS2ipfm+HLBUc4jrNaU67qqqHxKi46
EqZt2YGTovHiVV829bKAUnYINqBunwHFuamYOjLgVOiK11m/d1GjSFdmGMVoKG+yvlrBZRw/GAcz
gQ0Bwj351K6ilnsbO2i6WzugPwj2aW9SxjXIXK32yqjvaBAVhz2QMaGfsPpmHIK3ytPWExB8Ys+a
xl+abgtdkhXgBqiFSJj1pF0IqkQFhcbJ7OxN8qbjKr8dJ8EfqbjxZiezoIq9N9MzC3q28pem6yC/
f17QdK0SspYaYVSzqDHNixaomLkdho4/KnptPvn3b9lz7NrMol++penWfpx++pY2qoQpYI/nBSlk
E6oyfv79W4pkipaZyMFUMB/PU9V+9Jmc1ubEbs74xm5a/2Ebqq9TL/PxzKVL7nnIGPBiBOEnkO2a
gEpvqQcU5owxPcgZXn0ZtWRvgXstT61wSVVXvvaBT3dVEwVhBZrC11SXPwCHwdtYjOMJZMJ/WZA7
fy215CE2hu7OdLd4NP6c2kUpzqfzVBwHfnhaDicI8/U7iGCXW/wByP5ymYBB3pdV5/krY8RP0gFj
5+yUtHZRP1xcCQFEKGoRFrU74UI6pllyC4qijYAEIlOLAqFfkNYNySFr8DM44umfHOrBJvE6lihH
qUauNoMK6htUFKotZJBxT4BNCEzqMyFOWeXVtpdQ+0lmkpxhkhgpBq/dAi2f/TSa2cY7RdEaHsbp
4uxolhj6YIKoSiIADUFwC8REt1KV1XOve6Bgu/FN+MRfgfRL7tjofLKnE9BWgG/InT/bJ5xhcegd
3+RsN/7aF9UeUBhQq87qSS3w0SAPcHfggouvLtLMIPdMkYX/zcUoNbtZ2x5d2WLnsEDVTgQKj2ZU
ZANEuR+ylKCmL6rbUwvushPKIJurWTA04sLhwC9ggIFJcVHnBGSTbgOxVEFkHQaNjYrRoTy2eZHj
DTU3u7KFUpePHJ2x0VFhuMKfNfzkmUTjEYIW09YMF5NfHs3oV++OSb1EIFiFsQrwCWb8U9NMMtNJ
AYmU0flGrdYD3mwcl3Qa9dZ0p2AsoUnh2QvTVYUPCiL25gdee/fFH7tpcBd1wU//JB/EEmD/Ctmp
ydfxTvJxuokzakGrPbkpXD7dGJO5MAqQLUP9x+JiMy6T4wPUA3nC0AxcpuHpGC1w2/L1xZbPiw6K
PGqINe8vK7VDYd84EPQZLRJfXxaqhc+OYPNbXUymFQfg6G+l+/2ytLF7PuKaE6nbpelOAki/hZPg
cTyCwvK8ihkxH+h2M3ShpXprbGYt8w3LUeyCzImPl+WZnVvXCU5fv/4sxlP6kG0TdPz0lzJLW1GJ
2mPUc0OiCDWbdh3zfZpLgJNQYPDuT2TX9WLAEafPl7qJp++itMTCtaCbQwKrCgMAgE4JQ0ECaCEg
+4ncw7Fx2mqdOEiWgAW5WhaVmF5t7d5VzQjGU5QgowJIQAXLJ091WvovqFAcIa1CvNsuLZy13wfW
wQb564EPZQuhgmg6DXUmQoWjFinpsMm7uLymTp+ShWk2Q77xgSU4fLJls8/IoZVcKnowbvWsgWfs
CHuXa7tPDzhVTkvOoMWOBBJ4l8rGeiXSe4uGlnxMabMvgnGKFwhEIP5UUQEt+x8tBGCg5tUl+8jP
vY+oU28cB7e3NiEDUPCJcw32maM9F/kGFniGwPynF60p0TXGzITbCdQJsqnaBxUolr35ogvb+4/c
IP1S8U+BLqHc9X0vYDTg5B+ZkKSlaUqmqjtlNoJKzlxuXmpo+ERFBfEEbWdso5XYJi1YW9sKXHDg
Hvl7OJJT4iIt2pAjTlqhl/ZsXTUzf3hqd/dJ78u7kbziiN3d60h19y3iMEuvzrqt6RKQzBycBqzm
pusXcX8PYWYI9Sb8yszKwMC+Thv7CXHxdGFMhcrzO8d7MR3zOSOUGT6tmuBJEEqC4ulEutWxAC1Z
u2iwDzwyBBaOppXOIzzP7lKQKG5M7+xnppi+8Qv68q1Iuho3hTWuS5AbbUocNF8dlwK4IZtnJD/0
vsntEWF6Rl5ja/zwSC1v3SqpbsYJZynaa/KaDr0LZszGOqCcUD5mrtqadcyyNmCkm6h7DNQeRBXW
tE6npDiOKVVHcN9unFp2uwb6cOTK2MxFYT+KG3euV5ydz/PMiJmsCtdqFvNslXG9Ow+XqQq2U1Di
2SSHV8BnxbexaPUC0QDrZNXaOxQx/hfNAMu/xRMQuI5okrWrPBfsZal7/y8TG+J6B29sEaws3f6N
9x9c8IVXTeLawGsr4fEbCBTxbR8AE3qB3JoBKD1Dx1UyxKh/YXHNwO+LmEGf6+jrIrXrZYeCZW8u
9pUDKm2e9QSQNd79OH/P7/LZ3s32fraz3+wXf2iJffJ3emo/lxNi0lYgrZXs+Hmdi79Z389pgq+d
Iw3oeWUeQpJlkyce9BwSLwCr4VwPzn6NJLQfd6bWO2s7SCNrF5G/+EgTVj6DRn5cD9KF1kNSJnd5
7DYLMXj5xy8PHqDawHhEOHfeKTL99GhwTEQQ5A9rFG4axoM8phEPdmYDBMhtc2Na+aCeADINdr0h
Fpy7cnYb+h4V379cPtnSedf1a1phScihMBwcVhEe+yAv87wkC0vDD8LUBL5NYGNX8RCBwlJaVX5T
QSIiZflpnHlFtBjyUzS7JbObBDvzFWTqYqyY8hHyZO14fabAr5Qfb1Gqx7EZnEprz36/UBZcoTit
2VzsVEG5C8KCMUpoUQ639yu5soZmn9RzFamRLI75XHk6V4n6Rh7ZGE3ftFhx1Y8diM3TbeSS7Lqe
PPc6xasJBBw8pmHg1FlojOYCnTaMCLbxIL9xHUNr4zwDqTZwecwTIJ2y7bTAp//KGpojBBgHwSID
0BHSi+e2MeeelSPP2gerPx85xhJCt3WHGkxQMs5A8bHWoFixfWTaROVBOhb9yur8JQMD8QLIR4h8
s/oKNYzQmJmYxVZOVjiLc98MdeNYX5kWnoX6wPiwFMbbDEDF/ueo6QLGflf70YElGdBdYv7hzxfl
dnMhStTbS8CYo9AYXbDDXnfgsrnG87zHWw3Pf08uRApuxCXE0KDLisN+NWNTyEQViqeKdmO6NkA2
Bwc/wUUSJcjUu1dRJNsaHCeoAb1cEEusQHvnZcvY+jXcyhZ1otWEzbHxNP1za6LzGip/sLq43nAI
b+5H5NpJgZBgcMjwX3oEWbtzVL0Apss0EXsowqIi09JpW+z0Po1D88c5VoBKLsqos1efxiFc9/f8
QgpQHI9q+2nYTPzUR9Jk0UPV/iA9A7afvwIqQ53zlzGfmE5c72NOkST6tfT5W3agjN0Evf/6ZYbp
luYfgvwLWKxUHS/HBsAk1/UhDeBAicdcXFtHCMjRRTuUztlk7FngxLsqx9bsMlDPLn7bFCuocCDZ
b0/UB3wIxkBxshBj10InBisD5F4t/pw9C4KvMFmf2dx1qef4YEIjX2Gyg/QzsJeV+oQ6bBRc4LFz
4wKfsu091mPf69fXlZp4mNEmfco5ctESypB/xcHBAvb2x9jpZ0r8+MUhsQx7DWrV2E2ypcwQyaZj
K6+gNeM+D+62mRoOejfWXushwI9yNns9TYFsH0GlOXfNJPFXDD0BcGo0O0OGNQbVoRUyOBki2V89
M5Z0UDqfxwpGkjU2VQCmzjXh5sIb5xXbgm4n3MLfg0J+OCA6Jjc9KooRYtb5beZDeTQjbfq9KP4C
RLv8RgYKdmBVjtcCTLQoZnDHFcB+1jPu52MH8ubvVlwDo2X5D9odH0aIugy3qDXodx4ZIfwrgAyK
WE4AQZ3sI1fcPn7pgjZo+g9Ak/MV0ET9gBFE0kE55TAK7bnfkc4RKPiBppTDw4CavBVYdY9J31ev
2EsMa80n1KkMonq1W3cVK5s8QjZIHl3Ah5ZWB7dgRk5IQGSuIFGEAl9M98ppFwy5U32z4xp72QHl
G8EAsQIKnt+cHqE+3bwiJbtH1BcMvoPo91L5oFKeCPuP+5M45MsNSoMADFCBR0HqQLhrf2GV6i3P
j4tIxw9BWa9cLR40cwXq5VV7H9vuFjGd4FmDV2PvaAqAA8RMnmPIUYetanGqnEcFEztRjxV44YBT
t1GnZbzqqZ22kMhJVw8axCynxp3yY+wpHdrCTr65wbQockpfgyKu1kB4NzvQdRUPlqiejENh40Tn
ctGfQPeVh60s/HU5ZKFt58Wdy3x118gk3gaFDZbYXzacg1Jo5nXl1riYgREyMZwSeXJkUm+SAGTx
HVqHvk8+jEMh1YgC6IIseCIakLdDh2SN/OwAejiZLPBAgkAXmC+eIRAOTIhi/isYilbY9iJib2fQ
pHSk3nn1yJ58GxXbs111dFox3urdkHtyXyUDKiiHfTb/EsepSHE74OxnugGp1ZpDw2Vj5LKruAE/
lA/agTzu/SfoYHp4QT+PUFA9OPjHRkP2LeA0LsFJD2hqNCsGg/nto+eZuktUcxIElDweCEMWZZnZ
D81ksbArxvqmRsHGxkoCvteTmA4xZJI2QS7yE8msQ+wAthDXIH7tx1DbXnfUftMfTQvQ958tY0PR
FSJ91CFkyfMWxYJBtPnzc5MamOBntjMaMPzk5hoDGw/Of8AIm0G2Y1HkyQOy0vlBSc+5Cly9LSMb
5CumO6age0oinUCOPnWv8qbdGt7FDKqwN3FcLAGc7k5FzoZVUdDuFGf4PzMtY/s02vhJmNZQNGqd
nN/Lol3RGQiSRP54nEA6uHDmbgNKgU0DxCQEa9DVzViCZh6sUmZ0tPUBfIv5HaoQkO8cAdqEdOG+
EQ65rqmf3Musz7ZlocEq6urkPqnVePQr9i2CMoXs7Pwx0rV/K0l8RLzXesrsMjlmlhcsTFd6jd44
oM1ZmW6N6DbkXcW0M91E9H9VyqLXpjevmI4W27M0kNNTXyL8dFsC7Nbuimimcyr1yrwRANcD1a4H
Dlvf3GF9swS2Nn/sRwFCzdp/N15gJcHpep7kkXYxBZXV7pozYaoQ94qCMC6OIB+djWm1xzlKrCVx
iheCn7871iCssB1gMhB8cRkLypdiAoYEJLXN2mYdgEIeziaHivTegXQCaKFmKkrwEkDUOyI8h1LE
r/FCkQ8IQAL7SzhYs9vY29B542coN0E+WN8GGXuHGJa3NzeCMUWD946aHWyvDUGFspxz98LT+cs0
DhS4a5PrG6EAdY0Azrgri7iAUPPfpJ5TrFCdOObgJZg/sAA4d63BQbGuVbFoetZ955ZXLcYmix9t
gDNWgPjUVzpO9B4B/2HTaKlua2jqLVMq2Gum5TXLS/IDFWXAiyTqI8uB8w5yK7oHssNaUZxzAIUY
5EHhMb2ekOe984IK2Xzcv++yAuduSoPnxFd7/C+DVBak6Ve6DNCau4OtggXO0XxlbFDwrHDU6gk2
zGzlTy558Ye0QhgvdWcl7v5u+FFGSP01yvK+g1RoObm9/15XngMKDjrcuEku9vhy1jpDSvDB+Kok
rRZV4IA+paf10Z4vZc1AKt5ZGuEMPIzq1E7BgY7e2WVCErZXcTbcRsyFinCsIfeauzo0vxTz+3Da
fGnXFTuhPLe6PRP0Uuzdfh7VUDW4iibZXV3OamAHqdeoz+rBMo1TWzVep73nrjSSoM9JlV+Zm5Fm
OFs53CrudFWCfqopGeDlTgH51LiCwoS5rz1P2Lugy8IerPng6ADrVhhXcrrLkYqgVvVg3tSSvpYs
v3RAtFA9mI0T3MyICtwGMpz5/IMRPHjj1h3IMDj41hK5Avdq9YNSHLAnVFfzQD15udbvXg1caZSl
8lVGT9o5uiBqXfIqK7d+BJ6FIa+jNang0+t0eiqI0GEB0sybfhrTLVRksr1VWOIKoUu2El3U3usC
NRCQQBTvDSJ5891VdjK7BXuz+5jIHGxUf/dGO9sXObcXPuTN8T7AOdoBCRF0c+MkFHPXMP5fBiYm
kxDvEyQ4uvnEfvE2jmaKRP2TSKth1SNpsVdFAu7FuRVXXR1OM02dCUMYZrkL0dw5KqHtg5/lzsHY
mXQgPqIQ17J6PNI73ceQkwrs1x8cZKqvg92LnVPlPfS2SgJwcgWtsULcN0zYVyDuA7vA7CzrOFl6
YzFcITAm7/FgOPHZ39V4OTA566xlsQd8LiK2iZOUy2lCbVozPFme8r8njdMtSBXH90CMOpuuG4ud
j7OWKuz2YKVUbsYmDq7iFIAc0zK2fraJ2WZaxiaYp3aAp9/+P/j+eU2rrz5/olnPSq2nPE+AXZ8J
D32I1NwIcIKfezOdIU0qB1zAOlgYm7mAfSUJycwqcLEN1Dq52UiPgH4DqK9ECUZDBIsHVB1EOCZu
gYuMt07mTg95y1+bvso//tNBAl+Hkt2Fr5z0OyK2u6RCCB0UN4BEkCA7OkUeXUFoVIVjmrbv1pgi
QJan34MaqZcJu6xbVfTgKeiBER/yQjzwHFWSjZvQmzayvQWpWw8HDyRXBBSUH1USu3hc0mxnuraE
BpEEGctGkLh8zGWU4uEt47UZpbkPvQmPO6EZ9SGVDJh1ai+VQCF/kUORlCJbD34AGuA3N4BxGFQ7
38Biuuii3P/eJoDu2lHm3xeAFm4G0KjtjC/PnBGUlOKrbwkE7X01+3azL+dVsP7zXsr/egZF+Nz1
GOEeYcznnv3lAKNbImyeaOf+/G5D8m1Tplmwtj2dPFTIjkKZOcj+GtMP1LvUHxPl+IMrWtwOGRDF
yG2j4KQaqtu0atNloIP2g9Vv5ylA6C+Yl1n34NFna5AwNnsXr45ryqYshM5k+sa6Zmt8rVHdjPjR
fhtADA0FYlbfk4F426K0thkhO9CHiqUtu+k9nbKHjhD1EJUoQeA4Jq6MHapEsSTqvddjgjeh6naa
B0eQbiaHPhroCkxX6cmi9c/WONt66AScVEbpapxbcfRaOC6yx60DlVEtAGPPXL2og7pEpsOjD07e
rI1d9IiuGjeo4On/2N7y38+UHuEo7vB8YuNo6do4gn3B1DrIerEIcmknAqwxMoz+HrB/f29a5Ffr
YmvxFUBGpbb/5ntxu8z//7IBC4q0gRz28Vz5lMYT9MH5XOBk+sHc0ql8APt8tP5iNx7Gdp5m+gzo
YIh9zItdxs0yvQ+812JerMvsCATFf3+INB9q+lLH3zyeti1ID5Udhwq5vH35+yXDjmHfNww5/3mg
baBRtbj4mBEU6Pq7oX28mL/MMgPGZloAYdJ8cen/z3kXF9ZTSJa0w7g2AdaMZc3/kfYlXW7jzJb/
pdfNcziC5KI3miVKOafTrg2P7bIJEpwHcPj17yIoJ9P6XP3qdW9wEIEAyMxUUgQi7r3bBExt62KI
cM7KKsCf3Jxf8jr7b6gYFajqt527g32RaeLlx8LZhGkwnca/f30Cd0Pzf/6X8b/tYTIhL1q7EHeD
JnI0bHLpZH8neQh9USeqQAKZOgfLh+z8EDrFk8lQViqVwCjooeOsgh7EJMF9Z1+oni1qE+waoJL4
AFHW7C4OIedBA1oRoSYiTa4DqZZeB3iJAW6G/QNSBVNTQuxd6EdQnzRgZckaHemWwn1whsl9sJvc
O/C6BCXUu6+qW+0SjxN4tYdOW1HcCI4O20ytC1nUuCmHWMhYGaiODt0Hmp8Cxw9RQhDsU4ilLmF1
mjtfgnwUJ135GClO0Ck1dkIzvOco4tqDX3NUdA7WmxSGe+i1yt2QmUDOY527Q3gi8z8nAYzTrvLU
+76wEabFbnSF8wDgWHouXPk51fDu2YCpBsezOP6p8G62qWyU/KGm2v0soMsL0NGXEdQVIHcZ4i0d
HgEt/B0lEv5DAV77B2TFAC1Sh0o0W3FsrGzdsje1X42XwtFQV5eXyauFF85VxlAh2k94himZBq/2
H1krki+ToYGILzPsB7dFTlBWWXbqvOg6Heee1+mTWz8lIoMYBTI0ICN5BAVx9DjEbvqaCGNF7riV
4wX5p3o1b3whx7OvplxuabR2IxvEvwCF0mgbto+WWkP+WgNFC6sw7n3AKx1IRyVWp28kRBQ3VAiO
dzFUZGeVW9z1VYkPjV1FGwc1FXs/iaT2DGgHmKhAzwwE3wtXzYD6sNUwWlDytDqAyYAVQ5V3mu8o
BFqfWZDhUbUiE9QJ7bOJzY2aSfFVBNFcBcU9hnSBxvb6XZcMYj7HcyXoBf0GpZ5V6p5NLc/X9Kdw
nShdp8zSzv0E7n78JEf6A9d4pO0V0HtPp4Jquq1L+44Xw4nK3akivk5Upikaq81SIM8hp3Yx4zf6
NVCAVUH5iUxqooyK1XP7OrWvIejKpkYeNUcMF2pMm0PbfcqOHeuuLvL3yhQ8xu+bteWqtXG2D3TG
tKdfhJFnEklAFMHTr6SuNf5og1GJLIqww+FR94b2jiyansX+OE/PoOFxrLGdWPme3E6ef8q6Qj77
XdNCusVNUL1ujZ9LzbW2KF6FTrfCi1mcB3npdc8FqujveRUmK6hGTZ8zBjGhfwqLKgiR0PRarYbt
RjqGIT5J3IqyXQEEU+B0VeWtIehbBIbeR+UqVd1bu7FjXq5owtzFq8Wr6EZrXmT20Uxo9pYeiNmw
yIdJZLMclC8Qq41Hh10mBrZ70MF7O7dFDs5RDfXMEhzurC2802CI/eIHb22jwHJRu86aMNlSHHLW
yMXQPBS1DxdLJSSw+uDG8FMI2bYDHawOOR3IVGJLuIkFL05DOwz7EMo+C0V5FeOICNSO4HJUr/40
0Hd6vqoaU5zIR00z7K0slY+zEYZJ8E/rdNHf7RTWb6454f9c041AeGX9qQFoGsUH1RdVEXMQ/pDt
HGXinPnebrX4OWFJftfnprHqR7f8skz38Jb4PAzgOO/yH5lwRxQmO+JcRj0qecdMnCEUj9TqYlOP
YtSMkvFpR3HkFwZjK9BRjpveRHZBaGH4TL22rLW5V7/3Si6gBBUy8HhFAkLGdQM5d1lab/jg7Jt+
iL8x3zTXKNLXL0M5QY9pmlLwq+G82qnss9U1AmWnXjbPBF+u9cbFyzCAX0bd/c3PsZg0ao4sPgz+
dEmn0jyhstY8+TGoxNZFnePFIxXIHE4yjHE2h/HZ6YQ2hijWUBWOs32d8L6MZyUgdRvav4n+hrh2
amTtV6CPbXYLJQ6R6tyYHU8ebJftMg0F9UMXFRdqGpB+zD0yO7Mpju4oLzf+m1hbwSA4cFg7AEM+
zvfqxj44lWwf+gYKhMLpLXCci/DFasI9PUbbLsz2Xt2FO3ra+rmJEkbWvYBDP7lk9ZTMT+Fleuz2
4QuwGXsefs09Y3jCYbb16uK9QCvT1+ajUYPBRo0I00xff4VZdvt5KL0tSkeAPLa9T6k7Zo8GqlKe
cAwwHjtDH1ZkUlNqYw1VsjRUud72iXyYNDAcb6AKFHm53g7Xsoxx8p/wTwV0X54BohDnmPyuiaPy
1Go3Ed7iQYaLaplzndlAiPj2gHPeMILEqBmVa02Z+hhr+z737ksKIR/F2U2KKYudmW8hNsABeWjR
eTm1/I1vvhoIhADaBCveagKk94A8yRhQU4sJjDOLDUXl32zNGK+RIyrPoJ46/aDgxT+v4IfFGsfS
X5GbtdYZlAWfZBu3TyMK0Vd+4hQnMjvdLR5sICTJoga6HtX+ZhZUJP8SEJwDaLTHFzlKNUQs9gzJ
si1qDN1VlcfCgdhjv4u1oT9pbd2OJ2Tgt6D5KR8TlnvPqsYe6RXr9d0yJbSUyAJJNn7ij9Yy9j+b
V3SVjqyTBu4SJULnJjiEsuRbmxjZJeUgZyB3g1LgLcqdswNJ1TmT/+SxrnvEzkk+MdFeKAovrd5B
d1oNSRisBSqdGJUCHLoK16VtvZRvthZelwb6Kn02tXEIRpa1d71qusEKAcG3kl0aVbqBN3P1TS69
5q6AGkhlRMUxL+zR3Pst0lu1m1woYg4Oo7QLRt/f5ROKYaHDq+ZWk4vDdiOGwA/XTZRbDuCSNjRz
nXaTgQuoten6OTha5kvPV3i/IIVkfc3wsmdpe7z27aMoYjigy+LHivfPDlDLwGh6/sE3QmczGo39
1ltSX5eQCjlBWMh6K8GjSJPKfIwfc2mCVfMzw77gYLTuwfWAKsZfdPQCiY333OA/xkemeZoAolPO
iLqsMs8oeCmuc5bw2zVmOw+5v7bjYQDZDdagNalnQYI83izTl5H3u5ovuIRQb16WuvN4Ld020IEv
89M7P7S1/UIKFSskNdFH3fho4Mb3Pr9SgG+KoAbVqk+Rl4Ca07WsB28oyzV4H6I9mSaqWx6KiBVI
jrYCvEIIocZIxvzi+/EBWT5Q75Ev8syjaUKwbnDxIVz5RXpdilapIJIRjIDfO35h7ToOfQsZ8eRR
VlUMMCwhqz1IxBkGmC1U42fMDlApMEeQX6kP3NkpftlqEjXkj+Pv1RQ594tbxtrZ7v3hvLhK3UxA
iZijpF0tTwNjlxdg7uLlfrmuXlbOZnKjYgvEfBWtLXW/zoSamWUtul/81ylW/l93IvrECZKYPS4/
lixcIItaoL2S9i0s+/SL2QFJZHILCUplsq5c67yfPhllYQct6rvWnvKXbeutkBUaLg72GS8lliC/
mFqxr/wq3NF0XvagOS3dZ+AeXGzEmL0iP2CFbG1Hdn8sZbjSlIKlhuPEe0BH6zX4g7JdqIQql4EW
BHgrQ1bangY8NUq9srdenTznpyWW/DFDXgT6J+cbP8SeCjb4d4s7muIOAorQulS3MV9X3QseKVHg
V+2dOZjdxbRANQIkPKhSm48N+Vwvvvo86NvmvR38KbT4w0xvREVF51W7ZdklDMBSo7m9ao98yL7m
05ebS9yYI82lVTOkxDYCTNmoRsW9D1PjnTiwAoMNIg5U9CYrKIQPD9QQu8QEuHWTFuPd4tdrII6B
C5zwj4FY4pIQSPvezs9sZHoENCbB1WywM0edGSr7RxHteiOFnOo4gtHGNGt2BoXXtRmiDKJkSWUc
B0DJjzRAs+fo2ZYV8CpQrSc+cW3yrSecU5DBbZ0/N7VTb00AHLbka4bSBt3THECevJugGWBq+pbi
bTyTnyD4S5TlpQ7StTQS7apoB8haQeD3EA+gt7L1OsXzDDX3EI7A2y9KKO6oyVRcNdVI4PdauSNf
w1DDiH0aJkdqMkRTYOM0NQa9rIld/qpB9aUdZiJYGvN3kwb8UIqgatjnroua3eJaZhmhj+p5Fbb4
qPePy9GMJZjm8hYSPG6HutFGz/HGI1GeANIdue9cMIlg14D6BKkBGQ+O13ydO0392OR2/di++8ik
AfK19Q6MP4c6di+TPoUnQzVFaIHLn7rUWIMAv2xsVeFp7i5Dc2juRgybvtG7LvAhapy6eq+Wpzl4
ipuHTm92mWMDW4PvVHxqHeuMQi8cvFG3jGNQfVSx9oj38BI0GjFqlDzwg63mrgqPRvAxMCRKTwk4
/h2ZYjTBHmRn9jh+IOgQNS33oBsGldPaZEAYkY9gRgRA+j2E/ORyIXayh4r5k69xbILGyUA2vTJA
gwmTeoUyqfcn819Ms4bMyEAd0b91YfEsc8s4tNis3Xler21qQy9fUeWH5wjEXr6bVo1vDXB8rWSS
7adyHL5pHupaR0caL73jFlujA4+u32UldIUa7zBqOfji1ErAjpWvEPwCD2BaOPhF4csFwgz2uWyH
awNkvbmNG3dckY9GXRS7lRuycxXYgpRjVY+ps9M1A38nlrg26nUqr9wMnSKhb+5niwZoiaEpYwT+
vvjs1KBzekA1EMj3UVth6pu2jPQzzyIZaM3PPAdCYEUuaiD+m4BHmO8MDQ/sOCz1M/nnOKFsUB5h
CkcG3QeN1Yl8DiS+4hNFChyjQKZdHMWa2XV3iluOvS9wuP0Jm3FQHjh52x6aKOpPqE4JLShKjCpA
jf2Hlxzd1LlGQAHLMkt8D8VEY02RoGkW69FDRruz8wZUE349N7I379oJoLMbP5kpjqFyqBhelnjy
O07Snj27W9/4yYRYI1JUsfU0Ww1yIoW0Qem/xit+fuHa1A7sGKGS66gVkOMGkOgetY/9PkxKGUDL
VYJeEI1VA7a7Q9FF99GmcYge3Dcd8E+OHpch+CIRToG0YIT0Z7heFqIRSJ/4IEz/NdFPwZSyopi5
SzMp0jNccBS5aTt/A4Qt9qxAHd/RV8HU8fowsR48EdYvhQvH1oLGGrN1HzrNNow6+RyVmdhrY1Wh
SIzL55SX09OIz2fGcF5InhSviLHdgLJCmWEcJmdUw/9NFspmEFZWSLfjJWm2UMM7L0gmzv6HALit
zzKElg7KmDjgzuCedHKwS1qqIZOaPgJZgqdCBqCe+s08otgjaWQQeB8eiYZyWWKZuKy9jC4XWFYY
oFc7YmuKm6CGYkZ16WUFoRufh9Yy9kRy4g0xmNnwlrUQmNzwmRDbCcXyAbyiKnZx0SwyZ+6Td132
91jy05IC/3an6xEq68DFXcTNC059UMc4eRyFOKEfDHZYPrtu+ZITz8G7vzDG8lnFu6YDIouBA84G
gfaJTcW6Le193WALg6Va0D6hZ/eiw0daM8vVYlNvdtL4MofMaYS0eaTpgKK/L0YDbBis6zqlGqHh
2bnY5KRwYQ3GwdPM+Z4W/+3t0N3OyzgD/it037L9ep0YlYE+1AVk1KE+WjVkUoM6unWoV/pxcVEv
SjzkNhdnk1hVYFsW2CPJSfYyTKvS+mrBBqrca03/rOHB/skf/W2m584XV4bWrtIyY09mDPmhrLCt
t0bLopPTAjhN/tFMP014D31q9CSCHix2FeTP8wL8D9DOuXiuYT7xInoxnYR9cT0USDTqu6I3jDsP
pCt35RQZd3Gr/106uTxEeA66qLfOjZMFOUKmImZfx+wWQMd8xO6f6SY0iX6tkKyNkE/XMDs39e3E
NJyZqbk4OkQOi7otcAJ1YgynrMd53Iqui2q7EdpN3fdJMaR2eguCQuTJ3DNU7eMgBn9zMAqzBGXK
u03OPCnw9kldamh4jiQbO4oKMt2jKv/4t2ssC1kRTtYsHcXzeQomgkkbVwKnYlsUvhVrVIeE4EPu
gfJgzPzS53hlCxvdugjhWyOQ0FwPYuhoUEQ1FfaFehRCPTlm16XIpCYvH2PzUwz6z6dWNnclH9ML
KnCSp7Ix+T2wR1sao6bCt9chH8E8uPiasWPrlnO+X3y/LwQC7P5i5GyPijcQIgmkrlDAHPTSFwGT
yN2sqdtp4VisqEvjXleLYPJROueMmb8ZM0fHQV7/sfkf+ZCQuM6lae1pHEN897+v+C8WK6H2kqHs
DDdBq4HZ+cTqXF5at+12BY8BGRMhe2zDrlvFyQSW90aAnsfp37Ii73Ys1E1QChk4/zIhQQlaXH6K
m0i+iDDMdxGUHrdx7cAsojjA3mpY0agOtpRHH5LIAygrXqiJW/uIrEPyQPG6UaPUzMRemgYdvCbM
qzXCb49RFoIoK2/BUeMCxx1MGiTmqLeYKCDoIPUWx1vyma7ZBLpq8g6Uf1V8aUYHqs+qYVCeQg79
qfRa5ObIVSfpCrtWdp59UtRHQF2sk2+VeLvzcgCxXCMOBJi/L6li4aemG6BLDIqOE/kLxda/DPLc
szdZ4xvrGGyGUefyb40Y+ZpHTX7vpUN1yQGiW+N5GX8DMc82hwDx5y7P8T3NhDyAURGVhmK8owA3
xoaIZoao5I19vbqUCtRcSAisNX36Fe+ixR0feXE3qp5rFePxmgpG9Y+jrdoOHN+g6wUNjfprnPHq
D74Yrkhl/HT095MtnsnSYrhaIrn5ENiPXrmOrEluPgyF7VAdkiJ5KlQimpokQqHm0DhsT8npZYB6
0qh/eF4tDrOlmNDmWXpa3lmN+7XVRDcPJsrlgDoZynRI3TdsHPGlmfin3HGbF+lY7tZ1Q7YdK9m8
oOQeBLQxH1c0muoee8SjZj3ydGrXqMG880ozuQ/zon2B2vWwtgbXO1Cs7qRyX6HmeIOkJM5cKn6M
UJZbraaGmwFJUd7avHbTIw7+QWENzcolbgIV8VXIkkZsvwSonQl+Dgtd4Hu1lcWLKSqFGIHsr4K0
XZYmA9/GbHY4bA1AhThHLP7bWAkSLinsfWbj4/CnsH9xLbtFRhLkKJClnJxhZU9VvLXUj0UgyqUh
H7gx8Ysh500MmZVawVQrUIhW0q8RDDioLxwg3Rfr9ZtAOgNEiMz1z00jw3OeO8j4N9l2qHsbWpRT
Gp7nLpg9wjPZwoBakxb7J9/Dm/OGJl/DvekHBDfFfjZpxXlYTaae4XFrXUVVsaEF3dAozzqoRnyz
L1ZA7oigxbarAG0THtZm5yQBOQ01MlIQOWk4daYfRiFchfjB4/+PS3xYbe5SbAxq7g3wzOkO6oyf
COpScdMHRLrKzrzNNXxZNZ+EQiTLbPij/w/xtE7xvk5qTfWxAqEgKIGHjco4vAJq5CCX1G+IQvvd
IgrtbJzmMaLQJuv3eaicuFllmafG0r1WR9NyjeWKanSJVddfrPcxuhsXhSLSzEEozstqYwmtWyVN
5YaA5lVZ0KnGcPIk2bUjz4JBn7KAel6XOoAOvAdBJ3TcI8d9YTTgNhNqzJZwHQwsgMkOxcZr++ZS
WLLbCdQUoKo7ay7ko97QsOZCvWaM6kCrsRFUE5hqqOdWUBKep+nVFFiQzjjOvmUV6tVQRMbJFgCU
NwPLNeg23MxH2l7dxjJAM+ia77dR+2C4kmUH6NKk2yejcSr9QF2Lun7n22BMb8url4aY1GJUmzm1
fXLTAaVq1HUmvQY9IagT1kPhDWua6tWaAyURtcq8oO4ZYgVErbOKFP279ER2yOoRDMtj6XmzE6hf
MI1pIOwAb9ADxeFxfI0jkxoa5TVoGTyTB4uf1vS9Dmsq0vllQMVmyLIF4YRLkx/7w1/XJ4J6OQF6
/h63zGelnx4Mx5Aruuoy8B67+Jc1BR7YW1MpWWkrU5j1tiekPOiG8QHI3XIrZyB9qE4GPtijSpsM
abhB2cgWP84Y2HE3BtSbzWGCItQyohk99JYqyJwT066oFG+vasj8k49Cent8nSl/32NvppJJ82k5
EbFuD8onv0uOoozSlQZmJOy92MXLa46SG/6x+eDr/ejILW+OsJMJ+imQ98KzGf+djuU8F1mhP4Co
dUvobWo8sxCrOs7NYPb1EjoveEUBghl4b400EoHLrDwtU/j1+oLEognlLJSGmwrqJJ5R7Bt+W8bL
EkpxDW4Wu8ox1OxNz/PiPofc2p4NdXf2zKQ+xqIOj57UrMBIWns/GuCIlSBk3RZ+0T+a0kRtQJ65
Lzz2wEXo9fJzYYt4lWdJ922U4q4de/NnC/1E0x0G1B32n5imNPX0KDsZvT58r7Thm+65/Rfot1ur
HPQVYEBz/TXHPTzxcmy3y22h6q87y8Gt5tsC4TaI/uz0elvgc/ZQfGgCwwRqmWMmavZkGwpL35tn
KMSwpza22FOltHGMEojGNMNj20ki8zFLXmiMohIcjWwFOLa2FEADdjVsQHKZPFBEBKTUQbOLZk0X
IR93+lezASiG4vEu650mF7UMtAZFdEpYng1QdSOz7SAEGeN0dbmKk3vRJixiSAWp2x2N2nz0zWck
w0fADUZwY4DjlL+ZY4h9eKI/csVyoXPQpMoQiXZ854PiQ4MW/HuE3cl0DeSZv+u9VKJGHeIqOD4H
twb1imEwUdZRaWsykZ9v5oElrgMs77+hbTZQT35bH+yi6B9VwpaNQegx3NSY41PneDo2CA+1k0AL
GABz00v7leRp+pVF/sMEYeWfrAL/65R4HHWC08b0s/hH6OqfZZXqX5Bt9FaV31kvbi2nTTfZ9UNW
eS4K5AFKE3xErglCt0fTW4sq4QcqgESd6iop0/jNjZMsSDmLNuSvax35AsHsuxEqClCaTJ+p0kcv
QndrNGZ7iHGYlDHIldpgN//iA8DZ4rjwW1dP8UZDQTX+38fifkiceF2rgcycApSLTZ9yEJhhr6Sf
jBRkPygkYUiltvm9q1n3iZazF2+o2heZrVNlkEfa/Izj3PC+aFznxY+bp66fVn3F8xemR+ldWpTP
ZHXKZY7mBrnd+hHPguylFzEqMhg3j7XV5i9TmrZ7HTj3DU1wRT3ukrGOg3RyirvUtnrUFDvZluHl
39r4mijuwLver1PltLLpa+HlPxth86xbZV4NgbtRaiu9rfWDSbVJzrECFPapVHVHdmixQ1KV3kpX
lUrUULyTT/qh1TlqmaqgNLLiKZtwqDIiBehk7hqowwSlxgLHcoovlRoyI6H4UlE9gb1obaKby/Fn
V3RAHqrASQ3Q6M28fzTnpWgarQcs9E9f/9EZivwKSoqmU7gnw9fYh2bxIWfOQE/3fwuhuf8i7l+E
eIXf7rGBPf+L2OWyzYSv7dVs/36nN8tU/RliqNbJNdo2ALNrG1CPGsFMKH2phnrkK0fb36VN9rq4
bqYuAzdTKQ5f9zhsXVZ2ItC9uMbfMk644u4EtAMkJkDToaHe/4+vLv2NBR78Y+W2/7EcBF0Y2IWT
fmu4er+uO+7/JSXeeooh/NExDkmEuvjiAXu+kUM33NuDkR3xeC0PqR6zh3zs7rK+OQtH7iBAAvot
ULYBgK8peiZ+8CeNJauI4/PeKQ/G5ijocO3KCkTWVsqCHNzvEGNwntKIy2+VM34d8cD7y885OPe7
UDxBSGDYhUjRQzzqV+OWsrh4Ioovw5cb72JSr9NSbd3jMbbxeMuHFc3kUGYZVtf5jPw2CDrXom0M
hsREz9kWPHuA2QlNPxHOSOZPDBuGN9DOVWcd76drclOUZ3s/8YbLZiya4UbeOrSApBAKuAawcriR
+IvvnaYtX7UBJALCzvwtspbFq+G6xr4D28Q8tynYFcdGc8H2m+BEO4FEo5pr+DhVCm0X5x1qLogw
YjwY2V/5lPvfbcO5hwRi/CYcnu4mgChPOO3y8HS1S3Cz2N53Y9yNUS6+d3Kw12Urnbuy0aFNB67J
Dc661vjiHPC1CvJLX8f3Dg5O/QfkB7M77vHt4gp9+JWrzkV2R1E0GOqdUF++w3HxaR3KAf0ULxHQ
kfUfKC6r8K3MTJavKY6WU9TegV+wl2Wql7DygSd7R3jQycGJp4njFmxbhukifdvGC9/UN1u8H4HV
Xzmp6bS8HzZt5YAvFBoLm7HK8IzyZI8XfjftdreRoIN84cw3DnMg4BGbGpicgOJs0HtezFK3D9Jx
mDpab/ti4/ANB1L7M/TZ8OE12w7c7rVSILecdRp3IiCTZRufFfyzbnE3GIuyQ7VlCbmCmoFlJJbi
1PQACOP7vAA+MxSgTAJs1cZtR+1ofc1B07tmjt/dL7FV2V1jOc+Nt4Ybx5lkASCuZNOkkC32FdTd
RDX8aUABsrjoY3kevP5rDNm/k1CNm7fXRkbaR5NGKY5C/mTSAIUwTTjHGBjcoQPpAEjgQnGWDBtl
L/+UKaLnFIe+yJyrbq3E4ykizQcQRaNMeHB9MD2tNM9PHnnoJhu/96ILNUyAK25jWHq5sz2J+rNm
bKN9WYnwyGXjoaIKSnYomxSgEDRbGQAQWIWgg0DXW4S6P9hl4Zlb3cW90qQ5iMY/2ABnd0itTkiS
GWYtAYsQ7rnjwIdZGZAeH5y+3brQlMKwJk1ohOCIhO09NzSPhuk/U7UxtiDtU+UC+VSHnbHt6Lse
lfiXDujbC4VEfj+e1QSLXhyWYBodNbyh5rVxWurAe1HhoFeAZCsxivCDiCtViVOcSdKsZVIMq0qi
nrT22Br5/CIoFfhiachnEgDjT8PA912jQ7eD4EwxAZysVliCke0Ierxe72/8t4tm6uofpsV6tkv7
XjzkLSi/JSSwSnS0HopYNmgH8JefOxz6cD/fY9RQ7zLjLQOvllvtPGl7q7miUtY/E2GDNWkR6qSB
m5LKm8rL97kR9I13ZFHR5odVkNxH+R22HMadPWnVCQcDQ0BNaYkhSBPrao4FisJEybc3fjJpAsXe
mMtKNSQMqhUNOyhLH6QGeSB1MeQgrpcg80++JYSV4zoyWXFq1P9a0oFyLHFRMk9mrv4JRxmDYY7s
uTtUxk+zauWOfPpgHrwm7g9cAgr6QT2PbNTPVAFILq46en/ymT3yUu7rnyKXibXld9uBOS0eG8Av
LBAFAU78baskTG8GyFx8IOLZNklk4eTit/maSPDFHqtVKsCP5lWWuUgZ1RBUy1qmb70+NdYoZYPW
rzCa81iG5s4Kwx/kWhrQjDXnxaSeoyY0pca3gAugpl0tsgws5s3cCdUaIOyMAJZTC9Bll2DykbkM
RNhJrUBP123zvNI2STe5pxq40qPRC7kzeSXxElIHjnTT73WG3QjYFb3HLvfZMfT8boeNoHwz3TJo
FMqfIlBY3x+u/0BGDhmQ94JhKhWeq4b/sWBYUgHxTd0xVRFTGXIjeL0F3akXhDLyAx/nYQGZLmBx
YCN8Hwlx/nfswda0hNAMalDQnO8L37bAVjewtWmA8r9NfLx3j1ASBCbHecOPcrFsM/678YdvLVj9
XzjAKXvbyvsjJFvTx9ROUaerImztR4cixG84egjXrMVBTdw34cmMpNwUOc9ex9LVDqZv2GsyE9Ay
Bk3imGAf1tNXU8TDZSyjv2kQaoXpQ+Mhg6Vm+lEbP3cWA3Vjm72SqwgvWmqBRUAD5bNg4YuD88pL
rKCMdjngLaRPs32rQJBe5mtHbggQaqvRPgOVEJvkGl+DEJpRlYkl9rU7iTT1Zq5R7GV3tan0EAww
DZLP3l9XlkzfQ/EXoceQTBwOI7KBOAr4hSjTGkAdNDd0d+Sjhg32PUpHwjNZMc+q+8LTPsDQbhai
MGh8hR8W6vH258w6BmChyVFcnk+r2BT5AzjNfWx6WXjfy6QOZhOnSCHqLKtrTG1KHOeqGMfPwDpe
Et9nLeXbmPbj5x64f9SZpi9FrTt3kxhQBaX8TaE3W21sJrC2wxx/hXG3dO54N/yF02wZlJ2O1yxR
FXexHWJfnyXWKR2cI/ltLmLoXAj/rYFcY9CxHOqSRgEBSQWrTRzX3GVStjNxlK44/4XrmDNxVJ2I
YwmStid/ENVzbmR7wtFKQARBPtX4M+iW1uCx2e4GpbBs+SJZJ77NTwbAZ3jLLbLNQqHCjKbf53X3
KQxtHEgRfcpM+UpdowSfzYj6ep5CqQKCaMMDNUNegDG8BYWCGB+4g4bcULIFJ3uL04QPoUBT7gHg
iXGy9SvORA763rbnSeR2HHDf1n5/55ZTd26go6TFY3sC/113Jhf+JPj0e/gXSDwfD3CycSIx7fU2
/0TWTdziowFaSmgyXuetg9NVtZ4dDUgN0/DcXeb4nZhv4T9ilsvQ5bUk/URrz/dFt7gsw90XcAFX
PEStc5nrkHbNH2K9EhcoRrZPbTLyy+jYD1JPAX9STRj11baI62ZLJmNO85Tx8sGxo+skE/VuF87M
eVKdgCGa+dJf9eoknhpHHcdTr8Q5L/RpoXHcIxVL/kizEqgpUchgFdU8j4O95Lfu+6RlxdBrlOxt
iLc/teyHKRSzBPa0Ll1CCIYqo8zaf/DNXQoHQBc3s8zskEhHxj9E0l60R2zngcayhLU2sPmcTYiP
WBC6wailcn1kLqMU/P84F5RELrBuxcFEqc52oFxIoqiMAG0APapyzhTBRCWcNg3wH4CubRcG4mWA
ormaTL5/HCgVkqKZQIoWI1VXA4HWoxBzSzDS7GIC7ALiLtZsa03oJ6fL5ZOFo0OAWOP4W+RpyQrV
zjieaPD97NT8feKQGu7XuIjaeWIBsPiD1XgvurZPigbSugUgGH3iRv2GbDny/dhm42nSI6SzAcXt
UFGuumbD/45ZpANjqHypr8kNV0tAlxVYyFjm2zlwdr4vbkxgyZWNW6/pWstVl7gc1axA7uPHKSYd
l1JnPHvW+z86CFAF1Fh+iGr/RMhyKxJkDGsmdCSWoIgQODREXZODe2fXgiA8bkHNPZs0H4CjSVsv
67Fex65PL8pyy1COu6KR2bkESdTQBh8W8eMYk3AmtS9wGHSgwA/XpXBy6lUid/0w/TVwZAdNVRNG
vS5GAnDxmShBmVxTHMm1+BdTqvmL+acQ8v2LOLoLdUXorf7HFbMyKpAwVldz7Dpedw5PtsCR6heW
famBpphJny3Fo0+mAbYUCCP4kCxTo8sATfLtz4uH5bpmQuykWUNQClhO3oLJIbGPRN9HDbH1/Rdp
17UkN65kv4gRJGhAvpLlTVtJLemFMaOdoQW9//o9SLYapRrN3d3YByGAzATIKlWTQJpz+Adkn5Ld
mdAQJS4bVnFznd8jrXwFAlS2WWX3m9wavAMqvkFoaCwvDQIGV13HizE3NfYNxFdxALTIWfIyay9t
n7yQfBF2vc3GpjnOItIAxr8nsVuPw4F3gHsSyHH5BhC2c4ITw6cs4sMFv0T45WnVph99eNSiRxc+
ouclNZHZhKvBuYrKHIePqMRukjcUPa327hR2+xbUULtSLqsDpw7Rr/RLtoQ56uXbfLOU+HPW7Arw
j1kjdnOVaBt35sVraDXIELfWwWQU5avVxWC+12prRwYxtoiPKFE7tNZSvpIoY3kWFL3mHmhopNl4
4abzjUbUFFaXgudwac605LKY7rG0gThK2nIa66eqxA4y974VLiClFwJhiVuA0YM8otqtY56gEE2w
BgirrEBUoquwa4Hr6ZkwVjrgL2cTjx8JbCWSIMQAWVUwLXJxR5+XE+lJnmXgB5GJxDuSrQgv8iIM
WT+BktGF8Hjc5HCW2hUqGrJwCc+ACwrPNOyMRVIdU0uqVe942VZr9AWYET/n3E2kITO7ea/b0aeh
mxFNlA3osmw4a5DGAjiNdusAsPhdFlkpMLRXvSmTtnute6OJeuxZKMcivQnuRt/Tem/TitE6uXiz
rM2C6v6TwFmkAHYZuqQhG68EbOYqvNHfdBPQaZiBWsoFtxDqAJy3WLfcjRMjLbURj1Yz5cjp5Pl1
kQ311BA8uxYA75C7RHbV4JijT90YSGeuHorTqtDCw1Cz8KiWU4tQD4l+4Bvos0c9zcHELK+VuK8s
8orLneXdNcleLUu9FAi7UwFaa+Y63eK33syRNTJaB8R9P9PItkp+HW3dQuRRTH+HDvY6PB/6d2NS
u8DfpBmrcZPNV+wCAdPQvSCVpPIpeJvr9rWvc/dLEdvWTo/7/kgWVdRXgOzEWfbDwipma8dLdmtB
52FsB65pavH7NXQN8VN72pPPPufM2fBGb480BG3TxrCW9nMdpfbVkZDdJAddjYMafBeAx/K8oYMX
+s5skHLPguP/38wsuRpNp9V+veg4Rd16UWADvl9U3RstLi9KZo2GoILpghcha/PJD41yfk5nIwaQ
a4U/Urvmb9z2jl2SCXjL4QSccg+sth8WTg7splpE7oYSlRtWAInCgXNPZSBPDF5ysP8CB1JmNlMT
AulcL0yw4sj05nkCzcqop1+VgcBX9T8sNLEcteEdoP9skKgfha5LbD7QNjmy6bMgHnj7SpJhEkWg
aUCIJNImZU88TWRilKv90BnnOMqXQ7b0naQ3MTctPsEfQ/kH/VYcZJIECfhHH/7FQBPaHMRW827g
4MBdAgfGq0ckDiAk8GLaAM7pAM/6o3SXk9M22psbLdo2s0vjpBdl87QI8DaSBagHgrnPwhcQrT7l
ZppeKhPoR3TH9FG0tNwP2CA/kQgZuOBfRobPLg5BQBYh/r/lGSppQy6sc9wDXt1XYxJSY9pjCATk
3vCVjHpaJ6dQ93fzQAtiYzcJHjwACoBqEBko7G9vapsDMQStNEGSRcgTWnoUzviVRMj3lYF6HpoP
3LD/xkmhORCv0EoxFFVFRsYsBxUMtjjRjp7aoK/AM1892W/GZQNW3jR5oBfE+ohvwX3+jxfEyMJr
b4/eqTLMAMjj8YNK63LmLEYRKjcB4qD9zAuTdsDIilCVIGVNCeI1hNxqvP2DHm9K/aENwWuROmOy
M5q4AoQ277Nr4U27aBza0ypLO1TetyCQGzNgLawy5GPnOw1HYaSMmU//GfIRMdB/oMN5pmvousk9
znTdu8d1t+IOAFZTFz0OAxITC64NIF5HTphgjth20u8vzEjTdg7QTPHi8FjAtbnamGAnG5EIxrTL
2iW9bVlIg4ztIViFHsO2fdLcoqSy5D2lCVBKgMoV+NfUgX60kw1iuVmgZtwtsKYi3K3lNWDztNz4
GqF2H2/qRXy761nmUHyLW7i+C1AH3GvbunidkiLfMS3WztpihUgfqZphV0uyExJWWoX0gyzySavk
NKTGMqbHthbsic0g1MuW72PtxXurc8y9rXnuN25t4f2x/TlucQyzKtQyy9Qxyh+LixeAuhgvJDEd
bAUBCgz3nDQQLkjasliYPuWmjZJ4xOr7v+w5SgCbmVeAvZ10HmgIAG9JWIsmeQTmZ/KI8KGxj5Ey
iwcxZKt13uTJVW/7gGST58EZlWeAA0IWzQM1qKm2ggUw/lukx1TMh7v/XYPCS7hMeX9eSEHWutfO
x6xsXlcZ/uvmB5oBH1oYoBCMb+6XcQGLkGcZMmHiGsSHWtUeAKccPQxe9d40ONiFfYvAKyRJhCMp
ItDoynOpLx17m6qKj3GGXHlsjD+nXT2egIbhbhALn79bEz/prV5+Bq7ZeEpG4AESE5KUDx52yC3C
//tGfr2uJekMUfNxQiwUxH46KNLhSANEntRWURM+l2z0dTvUXhgKNvRiZMew4/OGR3oSOBWqEHZp
AsAQBxsgio7FRpWMvlk0JgAzOhTnyqKJzh1xoSoJQdgcae0hX3oRaLmwj7GkZJ76ZAQuRNvtaDgb
0XJgHP+t5djan5g+jxfUAiMjSw4Bp1g8T5q+2moJ5udz77eI676QwcjSr0Olh1dajC4lqg68Xzq/
1hLemZrZi5Z00yPg69ibDPW3QQsEg0dkKnSPLkPECRgrJxLpbARXkgaUwHMlQBomzeyYAfZZNmVa
z2eEGk4kKno84aYuEYfQ04NY1teIDClW+pwbj1VkzKgEXIotEGQdcFeCusHhlu4bY47aKaTVvYWD
uVwcCYTPC4CYLwVQ5A1kPpaBa043Wltqaa4+gR4P2PnTG77u5UJI4WquO7IRb12L+ZpR5NkeVbYA
Hhs8vrVDhihOJwGtqIG7t7yW5Vwi8xjeM9JGlZXsE8cGbEYaL3teJICl0lL9SyjsE5d1LTqK+YKY
1eODHk6osUuaKaBKmLk1Ds40F299JwSy4Idlt55NEnlgoVcRNVauIY+tBe3L1uzk45OOLqY5P3Cw
7h5sBNKOSDO8qsKc2WGIWVMZDqjacc63xapV5TnVmGUgWJNlPLWM0C4xfjx9DyCGFmXhj6Z8eFCv
qhOE0qNhx+28sFYtKXpUIIcuMr2ULclDowEQjIO6YxqqJi4LC4BtuIT0Oh/jEjh+4TJ0rAw0BvCy
lqgiZDOW+g64Rc5xQFHLZSBGCSmvjGYsAPCBruBi2NpCW3xl4xG5hBoj7w38nkwDzTocYJsJlHyv
pp3A1cx0YF1gRI1ld3+2rbtckCmMLWBoL7siaf4r7sVnngx4yzptouOARy3VwkKmmYjH6W0GjLe+
CC+uhl9AahbTZwNlXPAq6NNnxJXee4uUdUhaPXUZc3eqME7VyeXRtAAOQ5bUKfVg9sCknjT8X0rF
TW2dHQIN7d1czUSxO34KFtsuRgKmnBQUY0sSD9u0AP1NvrQ1Qz2bFEp1vWTfgYXpHEiUWeCb91FN
nV/i0NooM+qFqBIwUlzwo+yrFc1rNZbNIZWinh5epFW/wg+T9bemfntkN6LepekHoDgXnJ1A2cFO
Qvb6XnMEWKvQbVWX9F2cmYg7dr/RLwlxF8lVbrrrWjfLqmVKUTxGiaPt7q90M52sge19GrDQ4Y4v
iDiEQAOlX3o+f0bqv7NXIupRQ3xDNHXVzuO9bTwDBsSOxbKrNEARa4Cte2inAsGf7HsLgKDPbBz7
J3xnn0iKgKp3xGk+AryWU77Vi5VvE7fOD6TVObiLRxSow5uL1HLPe2Fgo/NjbBdwvsWxmA7I62EY
yOXAakrBMCCP0KRVdsxecPJAUQpIP4tsG6cNHkGCfLPhY0FYJfWvQ9DRSc9t+MhSVEQG0rjjTu57
hmNn1ypFlrQTJqV7jPAcQGTJybfvDIKguYgXidAWjDOYYQm3g0A9CMaDKIdjK263LC3xWCP1OwYI
EBWxElQkpEZBfyiZbo+uPxpFu13ZidXi6xglx7frrEJaCPtclLjZiHzPdhYh42LWTg3nGhIw0CNZ
kyZvWmV1yDeEHPG4d4uJWWEBYI9/TrPmWiuQeAjLm65aW60xdE2Mv3Ji/8V7CZVTcsOJJLptaszj
sSg6HRnOcj+qmlXIMudFj7IGlOZ965vxXG0VRN8d/p5SKEy+35mMLVKrMvgWkx6Aha1mf9KMobhM
2Sz8Tg5FGntPVcL3FVighiAf/kIGffWq2zMypa3oS9IAv58s29lKEOfWQNQsJ4J4p94CrHjBO6Nx
Pplp1h5sC7ztebrMj5kTH5NpBjYCUvbGa6JnSJpMkmqHSlQgMMgG2VvpjEAFuk2G1xmpyZoapx1S
lI0bnyM4Dc5chxsV4HrG55Cbf/CWATPCHvfaZKffWdpWGyTaVw9eCUdA7XZvNQh+ZRGsg+oN9FRz
IzNnLxgzOwrsCFTgN4p/mws82dulfneN2Qnx56cu9zsbdSVw4v14LxdpStTr4vsAda88ZyDCXwXp
2I9X4XbiOTmt3DpVBAiAJf4e9qzaTkB4OQ9lZz9axpwFptmgIlLLqqDrAbCaS2xVlKqww9wKMKlK
uFXZUI+axU3n1ldjmsYMG2mMP2f8btqdrEqjpwx4U4+RGItzDQLCgDm19Qaco2gb8kI/aCCZeGtm
8cUcMwNuDa38BIY13H4bP/agD9hnEsDSzTmQMWWPmhbISpvJZMOKkblCYRLcpUK6VPNWda/t2cSR
w/ex1A2ipp47CXwiqJOJx/nJTc49UkafK7C0P/+U0MBuq/a5QxxW2pBklIbz+ywakNgTXNn8so6X
up+9wWoiJk8deLNnvfdIlLHjsFTnmc8PhhQpOQh42SYsKmvT45SN6oHIu5Ys6kCbszhAurfMo4fd
MlLIAahIQVMaeqhwwAmyMz93s16sWgq4ktbJs3dtijqvygNsjWAAw5wqEMYbsRusBwZkuBzrdgZI
HfFHaZJ1HIAQ9iObDGttLBY/o9IYtAUfcg/sg1erigOyUvKpK7x9NmdALJPTlSLtYzuYk9bctm7h
HFipfe1Ck8U7Hjbp2RWlLT5PDmsCQCniXmhc5XkRzDwssuwAcoAaxa56f5pci+e+kQDUcMzDcjtF
DtLG7DDyAb8F0OJJi49hYyPh2AakWJhN8dvYgWzXjMxh48ohw6NmWxYMJUc8jd/SCvBFbhmLKw21
CY9qpHu9muCOfh1BhduAwiIxPsUGav4BAzewTZkirbMRKD8eBh4HnvT/N5PhLYdOxgOkSxw7kCZ1
t9TFjTnmakX61ZRUKXn9qWtFXPiuZSXbWc7v4Qtzt7Q0qWOg1SCjq0q3oTNiY1cXc3SOwSrjBPdd
lwy8nEfntVsjsevIEfv/vSWztDdvTnhpvmjRVAD3IUbqUhHB+bnogxZgK15mm44zM0Cppnmu9Je5
jYGItZjOowMmr+8jttTwXdYLnB56vQMfS3dhYCo5oXZ42Yc4jz7pApSCIlrGNy0bfuhI8PoL6zii
Roor33QJqKsS0AkaMmNAjkYkT6rRzDKUvwGiRJelMAmiNgfcI4CC5ZCqZcA0YvmoRUuOJLOQPfXs
gmyzrYzHBf6nHDtCRMdjvMfL1tRO1KxjUt2MewsZ6P6qs5jDgiHDr42sOnjQzspeyWi6UpSgXz66
WQy4gl0RAvUy141dK7kCmZv2WzMGu/Ki2cOX38jHcAgfeZTV+4ySUmOJCTovoX0GOpx9puGNhsZL
sesEIGjILAmL19mKUKn0YU/y3878Ob2HY+TmArYxvrQgMXY4WKBj3Qfyt3OJzJL+gEEr5el2BVwK
CG172YM1xzuyKbXATJY50cnQih1VQVfV0O/n2nxwDPe9MBpAd+JMTblUTumTHalJSEPqkSyeQKGK
/wvMobpo6lHjDnYc8Kku4k0zFUAO9r1mTjfplCZnauqxfe/dycLJic+gjkPovC4rtHfmpM+Zjuxz
OwS4ulznxnCd6TXp1xIVsZJ8YHY9cDgI7OhRHndHHW5kU76L3WlcFerRP1bp30k6gc9Rco2jTtN7
FGIxrnINofWnLm2wA5JoC/C2N9e2DZsJHl2MAYS3sVq80G5kZENac3TLYEnAqNuVIKP3u7HGRNIP
mpsfuJm/keHMwDGMQMAfKr12IsqWpS8mgIM8RUYPPCPK1VUmlJ/rwvd+pp5qSLZOwd/LrutEcgQ2
8V1+EgnWxKOmCt3T5N1nPFEuEQv5nwDX+YGSV/dMTe507717WaLZgG5AxbiyK341/ve5tLw+nPAE
RwGdHN3Z2rOXb6Ow7NenBv2Fr0+G9SlBf/dCPlAMeraQQbMbtcE7qccBGZDp7bNl7d89UngEPqom
R5wUCLDwfVMR9tp1LIZaxMI6kszLRIoKByrcpm/VHZCOUzjsB7hB570rwD6pyL1SXa8DA06PvbOA
E4wUce4cTPDhPZAoXhzvWoTNCV6HIQtoEZClBpUJLjZTsmCiABrs6Zkb7keZlwjEeRl1NZwraYF9
BuqYbvjsar31JEztJZIJkYYFLoI5c1GX6NbptkzNKOofNRvEIOR0HOLxR13D5UWORw+ULDbQd7ob
mfJNSnnXwnmmRNT7kJO7kkTUyLWVvZpUMDjIkuZkOoO9o3j2XVCbwtblzJeLx/d3kXbSqTB37XTx
Dmc7AMj/GpZXdqTwUOPs0wUjI0mOVsu/4J/xKc1Ka4utRLJz5DBC6TYgYscqIG0bW+2DMQMvmPfG
pwG0hZ9mULNIS5JMjvMEMlfvgSaLfk6CGbScx9jt9KfWAIdUHeMN1OvjlgpYU6QHX9w0AqUgzqxt
0LXAWwz1VypnbfsUUbS6Bl+jrISFcyzd2aI5pU6lb9ec0pW/zwEuvC9iewagIYrbcX/2VWWkxta4
KigB1avt6pjrpoznhyBpi2tt2+UjynLcLtyQMNY58Eup26dWCNAHWNYghlt7C0KG2lZpbhYiIdDh
p+PYuCsvgyJnULwRd7ISFfqbygUkPSkKeTCiHjU6HYzUmJgdkIRxO4W0vM+djQtAhw1Pm8I9WmGP
VLeIAW9f0mIWMrm/Spiwr4jSVjtsBjK/Jq5M0ju2A9fKgEfsqtIBcAakATl1LGfP2NGsUpszfx07
kq/YihBumDMk9eKcE505bfUA0YatnhozD24bf9WRmAwmkP6d9e9Iu3NOEW0c1TxHTl6n0QRQuv2F
JIxkF4Wgo9zRA2egp0ySPhvCtk4eJX7eKCw9rIKm4mKXeuZwjrsIcMBT37xS42XJ59wexJVG7ey6
+7YJzYCGTJoN8EYZ5sKfSQQC5Hjb1qhC1LoEgSgwPD+CgGFHysVw4MtEbqHfx6w6kowuqsNNzIZ5
F8HjCI9vbE2XOfQca2cPDupNLXjlusy14KqGpogLrdhEXQqaBx2wXlJ2o6j7HsXCRjxfiirsQdwR
NxuSNXmEaBn4zjnS1r+Co/bJQ93USzc1w7OwhlfUvpRf8T5x9p0GvKdMLAV2Cib+tMKhftCmTv9c
xiO2Lphd1t4M6l6AbdAQJzwcFOIlPq/DuPGTxK2+ZPlsX8MJtVu0WmTNiPVHUXGgobwFZMqDK5fP
yy6yHFQZyqaoRhQfDSi1B+ebsyo0OA8QN8lRCN06iOVJk9SxTOav1mZabcoynHAUTSFU6yyt4dv6
FF+5yNm6NClFVAw70FBxv+94yjcoWjceek28zsto4PkgR7SU3bbFcSmTN7oQKWgpBt7NmfWPpdVv
6zBJr2aF/2tDNiFKTk9Trj2TaAS1ODgsXaQ4dniXbJQd9ay+/HNojPmYAGn1sYcP+REw3sMDQw4F
GSi51nnLfoxb5MtIW7VQCuLOwA1jY6eMSftxc3E4PUyoBD6YIWvOgF98b+DDlxlGH2PqKRtjgvPP
BbGAEilbkiE4dbvenR1p72S0QFS7+K9DCSC4k38u8Ds7y7aHY9mAXVEWf2itbW+zQaZkkutXjVdH
MQAQbTCOZyDplfjVNAc8Wf+QkV2H3dZGS4f2mYxpLTV3/riekv3n9VLkRAaIYKLMC9zQDruh0SJC
Lcc2q3M0hTsiziLAtpVYjBSppe1WMybKB8XANYDzV81SU6n3q5KWNNzoMDVedVLRxLIYQRxW6HCT
/xphxI6p7oFHBj62ymAHpV0jjjRGQfjtZFYNKDsijZyH/CN2QFiv6TckcyL+Nxht2xpghal3HRNe
g6BsCIHjIwEGUgkmQL2k0sE9iIcUQL9v5aSkRrgpkALupik1LUWTSRaigMkPww6pRR/XUMaOvLga
mgRCQON/vTzKlLQRoTBldTNLLXV3G7+7eOdOHiqnGRLNf70NZcyXyQA34a93fjdUd2p42dOSlf1e
rUe26tsgBclK+hb/VZ3J/wYL/w00YwECBo5urW8NgF/s5PnRTCbAl9JYY50F6E4ppeZmbJDVaqs1
vR6I2WwDZiHohwL18H3COnbk2mGqASp1nUYCPjlVvKOuuji2dfUkKUfllHX1dcps1TiXzhPfhgI/
Xl4sD3W6DJ9Mw50DAA1y/CYxnDMUpjFWg91QDrOctRdwtCQAq9KGT1bipa9wxJOOGrlYM3Qgs1rR
kMZZwjb0pflMzeKEbzqSjs9KlErWbTtKH7VZM59Hp66fUva30nPsg7BvzZ+UqOm05rh0HpAhI/19
ZQbs2R2OXShYk+uQMbDAho0YXQ/BS9wBKSzXdXxADwwHkoH8oAa1I3kaPTCSziiRqeHzS8A15+JV
vY77IrHOZmjBAQaEtdpXYxImbDDPXjxp0OSbqqza842ITKgx5ArUW43JaJkja//uLzI8z/Sj8ovd
LB42eCX2HcinAAfLZE9IrixHw3fAzbbF8d29WJlTVicXuBg7QGpEqKpihnjNjXW2vgD/UgPRxQZw
dQCVn0Hyc4nxVr24HXO3opeYBpr2LlPaYhTp4JNhFC3AcuAmUmKQNjX4ZJQit6HaWN5QXpC5Tius
2gZl8b5pTc62pz3s4OKz6NEAYnG5e6XdLQAQapkj65g+ChXF1uhQLrfumUkfdkl8xE7jocrL8Mno
EHVsKrGOrH4Jn+YWj+BaZyjIkxbUmAYyawwP+2wlyzyGOtHaMgKa5nLXe+LalJ3YmP5FIrK1Bvzs
baYF60hegXpRl22dQbCfv2LwLrm+es+JCXi8fYeNLL326D3HJyMKDA3PAvXetD9kyQzChSHzbIRV
bRvEla0DQq6kaHwam4mB7mRrF6+QGwwakmaQ1RJaw0zfQw7hzsnn4mkAcyvKqDq+QwgX2YpWNQDG
f1ekzPhmm2MdOInRvjij0e6WuWwvnt2bp6qq9L3etPoRGbhz4Ez6nvJy1uScWtjBIkwd1bDI1QHt
ZPtolMuNRQIPeDBJC5rwYRG1ThZ0C5CsVSqHw8YIeV0y84PSQTw9TJD1k407snnP/JCJIjeWqRkC
GNaaH9Q6OMVMoNamymsAR7DAADXV2R2X98aeMsCXqvHMWX9GojaZmR+2N7NMRNu1hDhKJ2TrbvvO
AqtBkhiXzga5pi6mE4moAZEB8gVko1kcGVlkV4FQ8FgZw+lGtnaB5Sn2Y4WE32cc2v6gE7AoQXYm
ovnI8Tu2ryT7VRHlUdK9TBItTBoD1QMclz3+z1odxWn2GG9BIgCCVt50R5q5HsYNZG8OHhhDbuo9
kZyDU2TSIQOUgw9krRbtPfB9FsKbUG+8aCgS5fpw8VDjeB6N+BdZVI4X0oZdOOAhgYZ6CygqUV1k
jRsagu4R/7nKsI4/z2VTXqqJV/3Gw+7ITxPw8GoSbCfHYRIURyOIyIxIv4aFLTdLlb4DqpoDKmoj
eWDc5HjXufmPqtnjb6P5E2XQHTgwZ3tfsi7BQoDbrrDdnEGHVAN526j2KXKpkAkIVG7SRiWArP0Z
JcEH8Ey9JDTEN/iuJhvUZRtA6IqsDSk8EGAc3hMZcGRBurGEweJIsThSd3QnuLjgmJr8mAELex2T
KkPSpsDBvQMBXNvvoqFIwX+NJsRPHtDTVluCFBvdvq9DB7ERoR973fFJHYY5Ql+NfKGvXTVzfgxt
wINQgmFR8/GSh9v3REOZc+i0doGECqmYMzx4uWhvkxF/Kmj6CukxhXkL/MLa3MfIUHHcPDwbAFDZ
sUikfhx7yLImYSPzFO7H4YJEBdJkEZxBNIeGSqEm38nWtUbTmjexzZpqeUXJlWSRacpXL2Y7m2fi
lCSzd7GNrm5QRICusULsSqqBirHtjQYkLWzwe8NZtrreMXApmkm9zo9MbLf6FtWDcglqBBzRPud9
uSVn/uq9Xx335Oxfu//QaUYY7vHtnP5hJHdrRj7NiLbJ7tKYJ5lPfFBZHJ78rtQQR1ELAOtw2ZIC
m3x805R4bFc1umRJ4zVDRM4uE8cC69zCgjuFMhYcyAj2e4IbcT0ADPJPK8PhQmMGkt5uE+BIn+nJ
jykD2vCtnjQFaH3hS0LYkZ7QnCNkZM7G1/WBvD617xL06Hle2+0bTtDjXj2l1XP+TuZlRjDyAcGw
HBHklo3AZqiNajM2UVP4JKTm/zrWJaqcmv4/rWFIrDkyolvIxuoA/x+OJqHWnxULyh2nCmn/F7Je
tHNQZamxkrIQwYqaRr3/kwzv7/f1Vm4WyfQicgG/b2cfyf2pnKVzCLjKyrW7rVIA2eqnQ/W3zlPy
rd5rrKkG7VTTzzu3GPKjl1XumcumdjR+0/xOliTIDUQVHnCD/s34P683uMluaHgLIOifF5tATDIJ
Vv85FtlLLYmQStlQjzPgfFKv8hjIxS3GAyVDSTnYj+4M9RzZn0MYHUlODa1nEKcSjUFzUh/BYnhS
S1EvBxb9runzHgXmgGpv2SaRIdnCbrBfu0EGcvH+GZss3eakIaO1S+BAmYAz/dZeLpJ8TFIL3Sy8
zkGKPKovY+RyOcmS47UIHPYWcCa/sIIlkiCsyr3lnTuMxkQKNpRvxSQAHyHZxdZ5N93fziM9TbaX
YrYDRS4GjKj+BIYlFLDPm8RDFj+BjhPc+Aod3ngSmZwE1IyEOI6UxQE0E9QnMU0DZJu2HSfnB4kI
dJzkq7WyW1dG+WCc7JT0H2s6efrglgg5q3uiNdWUSb50nzQZAcYRDbFf6ka1Wbx3aUwN8gtASEKa
EOi1ZxpHk65tiyn5cWdXlAyIM0oogDW6f0clMUzriQMh5LHvEvehBfupHNSWB2A96rki3I0Djg6k
MDxH536aI/jHcxAvkVCE4AIyusVu8XfiWBVQ30vg+kTVsKGbSysexbv1I3kNsvB9ul11Q+ojUe/m
E68fkcwzMTGkj2JRMhJIW3zfenMBB7I2ZOcBHAuggk9aVC1bGd6JqMJeNfrUTt2FpGRpaXF+nhOg
rgYkBGENEsnBLrc0KHgGPfJ4FlY4gzUZWzgvbvDXQ5s0Jwr7fZmD+H0Vqi0ebf1qMTmAv0u97f1E
GtfuH11bLhetzOtgQYnjJkGd13mSsd3MtQd41D/G1KPG7Btw73gAQpZK1dC0Rc69k6lh4UzFFgSh
KJf8sAMXNyJcvENqr6MPwzZPdUcgzbdG0inP3TcARhTDE20AUUjUIQ+hkiQ9OJdTWX5aWxYI4cCt
jT0bcD1J6CZhds5SBgCZ3oafPckAr4vAxWqYkiEJ4TYEEstsvhv2oNXehjMICl0AxB7AoPx0U74y
yuowBRL3q4mS0wyd4OFQA9zu02yz1J34thTDqSxN57+Qm/mFFcb4ZTAyeztYDjsDxFy/xsOsgwgP
ANeoJS3Ws1aJGHKJgqkZPrJGHNX5a7J6/WLAtaLnRXOJI8Y2FqrmvuRx/jdDAsnfVQ1seiC74Xv8
3mrj8Cb6otlkfTc8dlNhYOMPbNFmETGIjspNNA1g3fsNORgAqcdrjfh1MMSGJObDYRjVPT8JxGhK
zZxxVd8r5GSSVUIbA7oILfjbK8mLqPtYL/yxAA1pFboPGq6kZOstSMNCXkSp1xUkj5laS90H3Zaa
SyZ3t6q0d5+LLpTIr0wp7q/28Z2oldV6q/HHB6ah0tKigPc3jouDg+LHp1IXW/8bavpsHxe6+b9R
a6lbvfm21ELq+wAyNGiMGgl2+oHIESG3BJVoyKCVokwhaKxgGoS3sXZX3dofgEf9jrRB8+7AQYDU
goiegww5wKZclwGUpsj+RtGhBDGoB1YPOxrbVBn0q80/1GQZee7VkOusU0iG+k+UMNKav9ogmy48
cxAagcLEW8tD1nqQETVH+fwyMRy8VYXIIsVtWLG9cHrh39eZ5I0AAF7G4Tmi+SZ4onV9BoaFWXsT
QAOqHFscYGiv93PzwahLDRnVAmksdG9RmqIiirqk7kX2ooO/ZhcaKOCzJbQykzt66t3JtNTukJQo
bQAs2+87u0PSGUbKjoZIFHtfiob/H5kFSs5NA88TjpnTe04yoGm1Uzz/SZI15ViTSmXRAESlvZkR
5cicyVpQCkRRI5CI/5HfjBh7fLlZw0zBUDFW+F5NSf7UJE2996b42R1CSasi2aPWLqlvpOOAQl68
J0Nt6wGq2E+GrYW078e4AlRHFAlh+bysvlWoNz+SjLTUhCErNw6KTTd3inTppoOAT8pXxtTTTFmj
9H4FA/DGqevUVfw8iWTZEh6qFoHOzc9L74cOb9aOZFPL+3Mv0VapdycD0DNmrPPcClTI02whJOHN
8L83IzKNZqSCb2nMbTPcL+3Qx9slB6PPvf5+PLR9sVtaFn0OlzbccqOvD9ZY1d+AIAwKkRkgEaVe
nQsUhgXFYNbfwBAyoo7J1B8akEy/ACb1BYFF94G79TTOO20s8+ULvIB8X+SWOKe2t9HhKD/SqAB2
EDJtpGIWKFAfbcZLf1VJ4SiFpCEZgh0h9kWOPh36qN+vQ9JoRV2cNZb9nE0Tb1bXABXLUR+HNRer
Aq95zQH4dLd6rsHFQ1dbVyZ9QtdcTenulhKPx6WNxHa9iFzzZvl1qrpnMlrvbP2I8qLqE8rvI8X2
+rguEZsJ4ustNija0CF/eAURJbDfXOKJepmXIKU7LnekoYYUILbDSUfwGLh6EoxUqVvhJH4FPqzd
akOaJg2/1o3Jd8oHTD3y+CLJHI+psMWz68NjrFzBN77jMpnxk1IqMlez7xTqAr9bNgRfmV/p0bTR
PfBKKvJHYPv/VZumtiX5PYeksiP13Vw1pB6RSVJPLrrIB8CdXDFZKluSIagN7kqlVvNI5unpazOW
0cXNbOsVDAc1Uguaaj9S+aWwjbMpCkAhN1neyFyVLf5MvdMQGs8GssWvelxvUSGvldu2B8KSF8U4
sRCegrPUqzqWzDzUCEmKo+y0AdlUPnKVB1CKNYExx4vR/JEBf9IDSNdpfRak7vJ6MwSR1Cs4KhDM
0pInQgoeLAAW+go0eMUUBiExpPf4wusY/EJHt/CKg4I4pp4lyu8DKtxQl4d61B4VBj+PbIBJCzeJ
m46bu7OcbelPOVu0k5IDDcQ8h/F/U3Zl223jyvaLuBY4k6+aJcuyEiex0y9c6SRNgjPBGV9/N4qO
oeimzz33BQs1QYrtkACqam/sA1R4wxuxswZU08QFUoQm3Tbb6uLZKsbpJNJn0jMiVEDrupcC7hTV
1UUMTosxUj1TVmZscrDxrKlTKqnE9EizpaUqEQrwVZmp2eqmz2ppvvo9mhqwKJqsiZ8X67djqyGG
emfY4Bdt5HQBQEF39dRgGVW9Geq535oOmh5WsQXqPQBdoVIi7a40kHPEgQXYmkN71IbMHxyUpeeO
ShIilhxjHgDigQF5xsOFCN2KqGFyHKChp0DpI50xzS1OwPbfITebUwAE6UPSoFYaRUkzCtQ68JPW
hVzh/gMQl15XXTnoWRSwZeAaZQQQlpStBsBigVIAHnk0APKyn6w9mudxoFW6KTbjrc1QRG6jcOuR
+53/GICHYOsrbIUZuKgSvB8uUIkEfn1tmtbnOskhss6r1iNwQh6NNFvNQAHnKzTiv82UbgRX2BW/
6xSHRMAcd8S5GY9FjoMpZD2Ekyd8gDhDSWaJJpeVFQfFRuv+6B1wPE4BKStOc26Be3w2xr0FzN7P
JGL3Nu7NwQPeorKibXW6Eclqz1J8rr/rxTPVwUxfovCjYi3bMli+WIIfJfbC6juSz903K6i9mQL/
+O8cOxCrgvpiWo5celtPJ4YxwBsVAM/XP50fSFdGYIcC+/n1z+zLv+KXk4MPHCA5hse+6PzLYNv+
xSGMPFArrDslko6sYZCKR9RbrEivA0gMgTSmbt2NHRlitx1swNUU5sF1+Y87Z1pzjJGUyEYgxKqP
nitc/YTA+t4PM2/wHALxm1OgRBLXVckFud2crSI1ZSG6s+vqS8Lz5OLaoTOiABnVkbXMjqQL0ffw
FoB9sbN2mtndkNIPZWdu9NIFtmdr7G7KNf2M6YC0/FTGuAa6xRC+3P3wl+MUWQNY6cetz1Xa2WyT
CnDYxuJBbrUCDU5q6wyWIP8BHDmgamOATE5QghergWaD2bFdaXH8Z1VWs6vHi/ZjQMxZ510doiYA
BorQ1jCpTja2nCfS64X7rJU7My0GtEfZaC4GGWKnErbEob2kSJS4YAKQ/O53o7uZLtG/1qJlUlmh
G4OC2+btQ6psRIZqnqfWWnelnx1EbQCfNw2Ka6cGmgGe62sUp/mJJHR2l1cHFdcHq+EguX93I8M4
NV+NGS+6nk/FlVR1yAExrXylWX+KZi8+Lk9x3UI7CdRetpVvb/WbgB7oNNDznVzMLnEUg8a4vCzI
UC4vlDFG95Us38xvSvUJ5K4/gET6FLzVn2QdPGWGgQ2WFQCEPxrDarXICegwHrPatuSqMsAJVVfe
Q8oEPNGWCggTZQ6sJgFMnd1tSCTDEmL3Y/bglt3udjH6HG4jXT0nQu5vVpv9AX0L4T+8/ot2Mjfb
qpp2OrT9cYib+2b/Q74kx36EP6zh+42Lm+ISqkEdKPqT8o7hJneqvVUW4O63oid+qt4NiRrGCRwY
aVftQaoH3Lh3Pc1Ix+z4iSFdzlAcGpzDtLPWXAHLxmroB+DMZI4oAH0N0Ua29sYgfBzPSUfDAKql
J+GP1UEbaBWK1YbSQL3wEne3PnkDkvF1jDIQyAIWPt50o3BQiYYB3PQOcFnt8qFl/8vYA57voVUD
+eL0iOpkksnCkAtYAe0m25FZO2rRr3yEaJlmNBi+6LfSidtlQW3QzktwHM4/wIXjbkc/kica8LMf
cbWqZAB+DwUgcUA4PfoWpja3pPrl/HJ4M8HVYU27GgSaOW/MS1C/LK3iaVUdRMtp8ebjybKE33/8
nX9PX4xCafCjHdDO61OkOCz9hfkShTinUPFl3siulU970Pc9LLrgzp3CKYZmZKaZNjgZSNKQjca6
2NQAY4Kmi1YHoc4dnYqO9UkXtaVVGK/LCtXAMxXG/XsZ22KnwrhRuuJUNiP+rlEXRyG6YO6PBXQj
LV65fg9w0fwBwBMvc40XJmpUhjNT7M/E9EwD0T3TjAwRYGVOopnXd/o/+dJyQ2IFG1DgGKt/XfMu
9v3rgBSiPKOLtDN6IPRlAT/jZnucdjR1pjw9t4V9BmtSd/B4OXLV68rXrJXzRqLxBKypKmY2xxbp
POXuI5eQbkYzzgHYFaYAprKl8UEv54b4ewaPyIoXZmMendE2VyhzjYDtMuJ+DUV89sav0TiwyHeP
oMT8lFu2f755btFTicLQpmav9YOLZiDY8x+XWfL5JlS7UWjLChtlCvBdPpYehstnv32i/iKLBzKP
uKjAi8PAw3TdJLPxWPrl7TCOqXPypDhovdsnkVyRLNzxA04J9fFPoaIzzI3g0kN5z29rkjMQTWy9
cP7uMXPUMaxsn30w0KJz1KHLx3ZqUd70t4ueBfofcBFpAdMm9yzrhI476zSZaBRE7yCmi6mIe2Dk
uHbrb2ccNQ5+U2ytwG1twKfBicw0u4kJpp6FD9q0+KODdhU3bRI2YKA2bfRZxCAgj3FgemjcYQv4
mArVixiaLigvJL4byVXraUZGIHpt7/S0BhnxIlmMd+EG2MxWU9ALVJn6q8wO+TXpgvhjCUb6s+fO
T4xXycdFJatuPxsteAeUBw0GnyQOEEBURFLwzY975nVOTBts0nBrs6y+hua40kGZOUfHMc1woLdF
lq2B01ZvrXYuAAzzaxGrx9sabT7ukeLIYCb+yreq9DoMA8OzJCvHAbTdqugRJZTnQZEHGLjLOpSs
/EDS3Oa1vSOrTawCjdO26zFJW9xb/wpxjWEIHu1g2tloVDwujktMF/ByMwu32bVRDJaKwvWvJnr4
r1WHdhpQaLVb0i2GZiwOhot9sNZVjpUCVCE9atUUdj7wNVw0ck7yQnpSWYBoBfWcLY6x+hgfiFfm
CJw99ZfBxinHQ6Gb9nEB8pSVbnWwlAXJsmlPjjdmd2a/xTBDxmj3edd2auG7rgqy6tXoY5YlyWIW
OGLetF+oFchHr/rLu8K3pG/tmmwCq9vvfRsq8HbFulsFRtyiUukd8AxXNCD1xjOZoMu0AcjX9mNp
4Rbid4Q0EtFU/YzGo+hIUiVH3JUDwg51iEDw35IyM0p5aJcadivvXcDAxtj3OtUl7Lzg5CioPFTQ
jyCbls2iK10QhaxQz7b4OU0aniiKhj/oSfW+LvmTSq9LukWkTwRcIlCUHnA7Vj2Ad5E90RCimvyp
39HcjLo3rQ0OrIcgnC7akYzWkPR74G3jGuN9BamivLGXeJuY1ubO0KJTDc+hdN7r1SnCwKVfDeDR
B2S4m0fRBZvZrpJnadSod6v68URiywD7Wwzjj8RhyTOpgEaJMjjDuvXIC/mDjCD8iZ9bCwUztAZF
JaJyH949yE1UybVDt2gNEJABGHBHN8eziIYmst5mWscHkQCzAyU6pGvfXe6cqyYqdzWvgED7vp5e
VHaOIurmQLT2UdtJsXop7adjkSq/+Xpyml7eav1zHvdHAM3jXUEvDDWkagAjBKDFSAkebLxrohpF
juCVXyQyuChjw1v/PVCvU6l3FBlId7NYq9dFHrGx13euFHTjtHxQ4T9xAUo5UPPaJ4Y2ilNS/5pp
nQmIkY0we/DyKBdtEF4fFouSLHfm/5dOr0ph2RBH/9XSJpgERiNBEXENEA6OeuiER1+cwuuO1cDY
tnDbS1c39Rm8KWfCxvGDcbq+SwBzXCSC0UliPKfzAnVyFh+r6rj0wQI36MEbLH4MQTJHqpv22bq1
v2WgiGyyB46TMYrM8JyLGcCnaqM6kqTfyPQyNp3BRSl6g5K1X292/aJ/N5LqLvxfl2WRPOL/qdEd
ozhs946c0RWkBnNAf5BUA4lpPP2cktzcksRwxbDoSSQ3CiDxv9DFTt4AUUUt//ZBNmQK1OvoT7dc
bE8kkIFA8DShdgeUIWGeR8D1ccxkMytdx2zwIyFP4T/QMHt9tQ/b4rNWoZ7RSjbLCjTVpqxEQ5KM
+3mjdTfuo5jNbkefg7L1TWMHuJtmgHjPOApzFtgSwiDR2CU3OCV3UCfaR4fQbAijQ2n71YE8SHUX
SjqCPWnuoFJ0yB993pcm6903EL2Hjl3b+UbwLb49YGNJUxpKYE/5Mz+TUNVBPaB71vPOy7S3hdhM
JbrDdATN7pfhoKmscM7Rbvce5gSegj8tRR/XuPK5UqR7bVhnj3M/IOkq4681mnX43nZkBvhDDFYy
JxtrYPGmwoXOY5ibE5B9g2oeQTOAwMKfvgoLpXjkrePIqHWvvMTei5Q365AcyX4Ggxd2EuvKd5rT
KLjhveSg062yUJ55gmfH7Hb9Z2kjOYlEcfQTqH84ieQ/cx60KzcJ80+1DKpdCwBnVNizbh9PXAI7
0cjRwgNwqC14enIgXRcWYI86cI0DA/ebVzmAAkO5PBgdYuFvF1l5R26KOl2nSjdF1kYX1MlHF5px
I0WzFQrYdqRrq9oF+2aNfVhZAVJQOy6WHkBXhegvQi2wqGgFA/mY3SLTsvOIHSOtsCj1OnzeglkP
/M3qe9AH8Rlg6ZtahHuPtfwMqrQWFOZoVjOBOHKe+Mv9MZROkBlaC5F1mhwg4I440uojaG/NJc6M
ybzyRYw2CrWzoL1AX7X7DJuYJ1LhMkvuM+a7a729SIBuk5ct6G/VVoI89BoUpdZIlQdJIiiBBqw+
xbQVv6BEBu2uAC7tuXmygGJCeiqdo8I4GrTv727aAyfmDGBIaODowwHYWmB13qF0o0e3M3clOnun
YMcMuwFYlTuNhxy4Ifuydg/eLM0TDe0kw2mRmV2jurBrAxMArJwDSeHdS/uT+cZzmZKdTNqTZqE9
1sGDVtoN3ivASIr9fWx5BwqxpeOtvAaovjr3E8zl3J21rBNbADRC+SdZlqxRO9fZNjdR3rGkiYYC
PNeDiDYAEcSNhl9EFz3USCU8pvMraeayRP/vPKEO3uoaY0/K1gON0apPQVkJ9LhoFcXFpY/Kk6dA
HWlAIte7Ee90XY5X7H92oYg57YDsqFe9W4ZE5/0zhygXR6P2l4B/XT6P0VgkpgosQ+rGD3wyzkmo
L0SihZ1ZudIWmpGZHEmkgatgLZIVRS0I1o53cWzATfbgsr+0x91SYma4IdTfxm2/uTau4KhCV3dV
eaa1ymdUcyzdV0vTVTs13t7ymx9Ur7voFnsrUOQsZA/GJOrl6gCbAIog5JNrAkYZjF7gqq9KADNU
4YphROPnhpROir/0HfJTYBFX1KmpkfvmzldNpYsXRQGnzl/d+C/r9c28yyxsp8cauA9ApC7QJobs
U141wyVRuSkSTYuBOht7xC3pyKr9bNZ95K0lwRL6K5RmcwFQk96MlyW1kdbQH9gLL0YlYlXswQTq
nYcsL8OdSP0AjKzzXmZp32zQieOdl6lXZ3LVzNzempNn15dRAawxkF9HyTyhPgPPqpXZgZaaYmhJ
wTu0oM/Dx5tfXZ9KM9jqX/LN39SNyQ35V09KVC81eK+t6Ze+LHL3R3ETs/yBVS4gqM14DjdCoaU4
eQnYFW8WP93A83eLSBbPy6YzzSIFs0JiHhd4mVU5iEjedeQiChy/lhVjDiiZhv9FHibwdHv0keOT
dETToc+qi9hkFHidsfLIFIJOgqdOlxrdafk7ob8DwGGjNTKFpUUR2unmz2RWISRn+DrbBETbEXgb
0cjIuniNWhi+n+eoXSMHDNlAOuEIzCOwj5NscWGqDP7H0QzbeD2YY38pI3cT23b6wRZt+mGMk/SD
SPFPqs3ryEUfAw2S7QGGzh7JRq4sGF+jiUWnxaMf2Ix3NpsPtAYNKGpHwjdsp93yWQJniK1AscTy
YQZ+E5coCVdWbYEhCr0OuDn1BcrlYnARKp3ftTAokWakqxtcfMz2/HDnRkamorrcmfZjxv7+1zXI
kI0yWnHGLm5a9Pg5GKjcsydebYxsApfgnTzn2Y+A9/I8eU1/bWX9aCksU6mkSQhs7cAO2UbmYvNE
ws4ZfqKgrjT7fZbjv3Mf4g927wdShE95a6KULQZZgDFL1c7rnFEwHhywzwX2e6RQv2lAmQ87yyjN
d9EInmBQQoiV3dT2IaQqEUBD53sbcDZrg2TAdndPhf3i8wmY1Z6Hu88hcT4VVSC2mg53aib0IE3D
E6lci3vnHBebJBGvbmlNzs7uO5wlFK8uDZ7r+ngieKggsExsOua83vWoq7t2qmSKj6zDHhsi6VAY
FV+LwX8ukhEvfKUnVe+A8zH2zE/kuqiUsUK9wto2BrwW2zALVjJwo6dsTQ7DNCVXw+D5Y8rFtrOt
6uT39SOr8Xdrh/ntEKWx2A0AhV3dGUzlZ4YA6OXA8tpqKxlIBP3Ni21b0YEWDia/u1m9cx6Fy9jj
vVp9GVC/PNoeKBxzNJ/PGffBydz5H4CStBvQ+3shiRVSPkXgtQUqTZeueRQjC9sbP8jfE67/oTeH
eI+DnsqLIJwMXQdS2Dob+12Jq/8U/7XBnDTnLD1RCPgScG7wfHcbpQPen47duCcapiAB9quULvBn
MSOdqIN/UOU1bS3thj4lYLcrPx1Gs7vYO5Fc9DI69l+XClge4AxfZADHDRtALVKLjR7GcViDNKE/
8qxC/zQZwtJ1wgO15Xi42axWpHVoWrUoxrb68ks8ol65bDmamVTz9tKtTVMaBK4Y0wj5LeriJhWO
iNUjDvjNpkcXyqpB81E47+0Yjct4e/Hmq99PQIJiwCFuJau/hkX9E4gw5lXiSXkdi+gfUpvM9TZx
P3pHt7Lzr8M2DFhxRDULaidAKrOpRKloWhz7BcD0j+4gs49hM5sf7a566KLGfskywUGxCphZ16+a
zyFIEaWXm+c5D9gZHZVsmZHOz6zxgYXftc2KRLMNQ9MERVNbXq36BWXR4NtRtYqRxGDZbrudJB5n
pKMB55ufthzdfQ0wrmMyD2C5cGKcOjGggQT0MFqeynFxAS8RDNm74x9ctIpmqcmTR5EMbyvTSiN6
y2UNEBMALHRq6BWWgkuoCyQvU28U/wih6CWpk7dX9BzkqWNIVyJXqTifr0tsDOBplJRUW9sSwH2V
DnYrbYj2Bgv/Y4DxPnv1JQuBVwAEZnIxlZ+H/MsWJ0Vra6iaRYBlFOZz2XRs2BbViTbsgIWZcKkq
i33RTbd7/QREg3s5smm1bPRvtvc0JfehLlcsnD4YQKgANyWwfw0/BD+xNe4JBJhUHF3juzqV7YZE
MrR59r3Hxdd2budkO9hVu+uz0nwBxt3JmgVoAccB6TXp2x+KJI2O/7cHQGaqtcNMuXcyx3ygQbaJ
tcz+s66X/BlJ/+Ym1IyM744RMMDh8reuqd8brHCM/2INw/RlHiJnCy5p+yEOzJ9Li2wYufw0NqoL
2QJQIc5S3lkPaPvC73CecZUzoavgLFtQnUN15wHk7FudPXLU68Rtue8TNgFvxJiuM+BQ9m3seqtO
iWQA3UZ5BToFCbHRVBEqMJBVLZMwPQBt/BOygs/WO5r44FYeSj0M9Li/62iWjA4Sf5bhAsb9F/Q4
zfqyW1egcnoEfROAof0mBI5kzq8DiTJKVrZA4TqXSXWeAEF8Lt2uQkYg2WRKRXqUIZX55maKY5a/
YiCl3IRdCBO5pnVmALTJMwXYGgYUAiYAOuwVpPcyU4/+G1EZmjxKNn7rBItzJSRADcnbbaoUVQK/
LyGUSLqAWYCs7dWSg+eEIKJT0xttQ0vpAFYAVeMNpMiLgN1Jd3vLveO/wifre8K7q0V9J2hU2EBn
RtSs/+Q8Cmsd9Hnz2qbITISt+RLmjjduKs6TXRFHI5CF6vnhjoZCZBLdqyUoi9Ez5IarRSZP2aAT
fIfcjwS3LptPlpf/CIs5ekYBfndgs2Pu2yApPg9R9SWN0+I7+up/8Cn6dwe0GABtOHf3ZTTsB7dH
D45jpsm5HSw02ahZHAcZSoveZVIyAT7XzLf77Z1h4l0CeFgM5DfRiiQPGc4XqBzeD23bH4YkOAUj
w91cA6bkJaW/yJTYX7L3lM03GtbZa5oiWQC8BZou1QHLVGWAOqZqCpawoUN9x2iyCFuU94Bl2pud
eeiLCNufuB+egYcIXA6Q0oNUHtiTrRxAcp45WzJ6U2M/hba7J2OcwL/MHHDX4m/+RLoyNP1j1QY2
rk5g9bDlsupke3OmjlKcxKWHipMzHrgmiG+C5HMy7Ih5gIS+2hHvwC8LUxjuvwSyeBJYCyUH56Jf
dmhYQnUfxto3bcCEIwsThwBToTYnanDKcXWcHoehzbaVtKOViR4gEMGBxLdeSf95kMiDuWibWbkK
n5vEWSGE93OCPJuy0tC9z7SB/MI+B6j4fw6h9bmTHEVZDajwjOfXNMhwISuqC0fq9dIGKFwATEnp
PCgDQEKRMm9Ad7mYRxwqH3IYMjA77OswzlY+kGYf7PwntbnqrtcFOUijDf1yuwEXIiOFEf4Qibgc
GNRqtr+usXV6vC/W6OX8aMzHP6WHDGVr/Jukkw6OkR979NMT5ZxADvhddikAUxVOhoa0KNNu6zK7
OGqVRrkIc0u1dFXzAN6b38JIJ0KXrVloO6EAlsqUKEQF8UEqmEi7r7+NPSp8fdxzJ2svbm/FVPbf
zFl6YJ3C38P63bkpAVEJwhGh42sr4x+iHF1e3DoOIcCV566v/rLsn0nvJ3/PEmzTFm/8hx4FL9ee
oXa4stvk7zGKvybAXHh2cFd/DD80YuhRmQXesaJL06uFC+McT5pnUhnS/MetWpCtKFWHtqzdiGQB
CgohGgBT1v7kwXvnxr81WLRzI1SFBeBRehibud36U/wyDr44t5nJPkq/Lc+8yF4rN5yLdW/X7jpC
UcrejBPzYwL8hY/ISZBtdDhgo1SnPUXSAEj0F9sLp3UVNAdfdT+BSNp8oJkW2Ryja9Ax3e2dQYva
eeR5dUrA4ESV4LgHmZEp/ZRaPogxfkmirKcKpSfqv0VcrwlLk0o6dF1HGjsrzwa4tq4o0W6xsFdD
mzNFNjCD5AEI3lKGT4MaLAApAPrYOHkKNoH0E+5/HyLLeCCV1jcxi8DB1o8b0oWzx/YSRKHTh4yF
1gn9Yv6Wmzk7BcBju05W5Kw66RXfIy/ZC1a1j0GPR/ZCswCe424TeWCBJbIE4lL4E7UCWbXLXJpy
3WWoHtOoQDHBAJHcOfhN43JdwS5Zhr/pWwv8uu90pRoVSOsW5CAtB6n3FqcBgmgGjFxVRziwoyvc
9BqH3U6mbHjG1fjwLAHHpJCZo+OkdF6AinM38+RqsSodn7q9AyLZJ1IVFgrdsR+atiTmnXDxGBb1
oUtwQd1G7CMNQyi6HTjjxk2XVKxYl2ZzqdHh+DhUjfmxd2wgTDuC30Q0oVWsTSBaHWgBHKSSD2rN
2ZXmug3Y1zgYrY2f2MYDj8bs6k6FtxrRJvG3ESVI1zntF6NIsWGQNT8Akt78nFbdlRxAAyhXCWuc
a+mE/UOby3hbsiD5u0WjrVqBlp4nHm6mtpf4Of1t5Jxfl2dLHH77V4mH35q849e5T/CMQpxpd38H
QGvYtTXYNAHhWuEmSm2KSKbBm6MpOANU5SIL196Truk7KuEU2zZyypd8/EQc37GdyFPi2RzgKuH8
6vt+vu5Lvz1PYJR/cYIbL+4G8Or5/Gol6A7TXl39mdSoup1PtZOki5csszevIgR7kc+K3WTKARTI
HO3qzZQ8R5ZtXep+PjE/zpNNo5DtcfSkQ+hybB1YMe9Zn3/TR9T7gy65yLi6caGzK8i0sb8z4nOi
CC+Qn8EdRv5EQq3YL8waRK1IsQKfTjloA6tbdJnhrmOf+bnpr6K0WaVoe5wrlM6Yw1bXBt+V/0r0
8aLFffp6V0JMARm6NPFRKZrXSPaLIgQg5RQDXRqIxqu7tW7cDZmsccnmnShOr41ETLlBMxy2o3k9
rty451eAiQVIX/fNevac9Bvojl5aWdTPUQGWrdL0TJQzQJ/N1T4dAvdLgFKLgwVMnl0OZuxvsl8H
cmB/AXnP3XXMrw+gIbJfcEuyITsYAfnWwCXxaShF9mkMuo+0nhMXAI8diuKxFI53NUYD+x31QRZr
0eMcu/yK5tlTWQwAeZJIXLt1Pb8WXettgTjKD6GTyVe/YQ+WjOrnpnOmJ/RFI7+d2G9usxj5gcTf
3VjufnBEscEeYIdLSfdTPyX1BRcG/cJhzyPkT+OxjI/0J+rADbSiJopwh2rjcNt49krxJSml+632
Qa4cOrn9NLZj8TiHeJSSwU3yQye69CVoZLgvgGm+n0MvfIknZ0sOac0z9EDW8gxglfbqVEggz3Pm
fkOV7zeOButny07bU+shnU56D62IKM75FheGt63d2j92TmM8u1P3JUKiPSnxNp/ARPexc+S0rgOU
pfN3gvs5yx7YCA4EUnVl0l9qPJDS1AKPRimQDB/w+11noD/OkLjHAgUIjG8WwC3Zf7MALR91XXvh
Tr5rFQY177CvLoL5AVXp1WOvVKQnkYa0QTto50/VWutopv1mmYvzxMDdKzZBFI0nvckE1bpfbWi/
ScO7i0/cqh6xrerd6bsP7vGmU+Uk/8SZh2vb9404bck5cfrQnpz24GTWIs0WH72Dj/OIrwd/Sjba
keIcLwLt1pL/sQxAGvgl+oXjoG22ieqocVRHTapmrjL4BhinyEA6smrDqBpsSKcNKOJ4i4i5r0o9
0wynstapUPhHDUKWnfnrFHSHp8wQwVW0Gbpb1Z2SNeGGZzTM16xKwu2fPBJP7Gs0wr7ahocOZm6I
TRQ51h4cMMexzSRIhofI2GRB4m8T4GgW2BPXm8IPkqtoMvPjUJX8OLcN6kbIG6WQDWp5+uoU9w77
GBvpdFFrxXOJPFZdtrtAXdbq69zlTje17J054eY6erf6SQdEI+04u+XF61HvRqrAGdN1OeFC1HOQ
oueKrJRmDv54OmSMtBrEDajoaIti3vTYba8ndBBJZEt+hSECHXTIMSlKU1Aqo52WjMMk3iKEspCZ
DF4hX9+OD9i3mxv8PpwLISSh5sbeJK6RbXA8/gWbRJBIyL4IDgxhclswlTLlHLhZviHlTQScZzfK
F2dz5OnlrSG6aI5da/V7nMCxcUvlNSic8J9u/OYHsauKjIctuq2nH0B7+uYGpvEq0Pi8Lrox/hRj
mwd6cU8+uTnHIaKvXfR7Z+2JgcrhIK0abRCFCLZDVg07tymQPM1M0IcoDhEAWQXH2oi2WkV6GibH
n7rVjdwNEi/R4lGrCHmZYhOGtjBUvE1oKUeVfZwzfsE3zz/3Rga2KHd8nYy0PfqO8Db9JMZXBrRn
wECn8pGBd+hzMCHVqtwK3wULURqAJsIoptcqCNGCaDgC93fodDtGXhWtK6AuPKYVimQZx8Oub02g
UqH2N8jL7BgxgbYOcqHBSGNc/jeZvW691hn2FAd8TfVw99gmGa1L5YRfmgTP+6DHW9NSvcy5xLOV
RFN1OmuRrJVyjpQzU853sWRNsmwDzBZkcmsf8A/LmKDq5dd89Kr3eQH2Do9ZqIUJe/OBBltd/WpR
627jSPsevHzG/7KTUypw5JmT7CEpY/vRnAbcH7I42YcmAFCwK4KShkBB4OYojuzMRaG1VHKR1SA1
yZG8B5XvHyK70cfdJzrN8bL8tSSVdBQ4fM+orgdtuwvIM/oY7YJuYr6NHbT9jG5UrX2g5yGrAOaO
vE6Gp1QNY49sfhgDw5gMNKDjZ3gqM6CIJ3XQH+4i+Jy+pnjtH+8CYqTGgxIHY70GzYxR7CI+j2eS
2hSJzRX3s5WHK4GL9i0tExVCqMDpuELNVwPuyADRi/3sIpIuyguF06uUZL7xxgau80FH/86WFbOw
BIEkcodEnkWG3gqf+yERZ1Kh+zrdhDwGPo3w/K3tIJkEUJ7qEXkRPExpqgezZ3szN6qTVtHMV8/g
RZey21XIECprVh447nA+htGA//uGQEZYHexwfhmORYG9DOg0QcYThsPGRDvnlc5+DJf3Wy/xwQ4A
Etdnx4zLp0KGx2TowTZ7txSrm+E4VFa46ib89ygyy9sXbXRADVDyDJLF5NnpPFzjgK9n3zgeyv3b
gj/lRrB4zPFXdMJ5ObCnoghAfjU4w0B+EwG3iXkona9YdCa5zPH768N42JJogSHV2JF5xiZ4g6vd
Zk1iUCYI9FWgjvar6bvjGOKgSxKpmDG0LPz2sqra42WK4pSiY+l+9NGVM1eJsZQrtjFYs6oxf+Vd
jnfFkNvOBWc+5+KGxT8oKGsPJGl9MUz8iP8NX5nZOhdLDRF4YR/jxi++VH7/JUPSC2VAq4m4MavA
/iywM3iNOkOuLYvPHwCcEeIfF8mHPnVHcAWUxk4g8gPajHHenSv7tZzaL1OSNGqdQUzeV2lYz3Sl
gHqEl8YZox1JetDMjqSrw9JbKCLvXJouvI/3UJ3aA1KVjnIeEk/jajnuidRYlQKlJWTRR0Bc0vnr
CEQwioajfbIclEO6uBfTzGpoTjXPoCbeFxYgKwxRBPuFFmJGf3wMltYNINaHT96cmY9pMb+yikfd
Gm+Q3Cs/EZsEqjuA+FLVjxQXSvvPywyB4pISYX70s3Y8cDORe+SexGerF+APzZA3MNKfZuZ4z4uD
N+A14uGKj9np3gzFd+J596k8hEjhie2dBrK8+5GqRXHYRhbCxdugqZoElBupc7XVUJrzTwcAPMfR
t+0r6aO+CjY1l8ZG6+YKr8zQxm8WlwdGtGJFxK4B+pgRNPoONE5n3iwUuMDZnLCDADO0Jf1tJ3l4
Gi03ONFM/EHULuQHCMq3CB1Wpe1KJDY7al9/FC/I2zY7HMcZim1//wjtR5+oRZrdfQuKvfObQAC3
sgdRrT0FsNi1yGIVZeDtHCWCN21cBrKSTrvgdwa8G6EQAbUjn4GXSStQSNvJ9ohfLMhIpkAeZqOe
j0y4qC8Ju2HbhgxEdg52MbadJ3/7qXXo/RjUtU6IervAdL+DOhm8TZNvf27wTTdhHhoXWgnQofMx
H1JQVYTlsLVQ/HYJk7w40JPfi8IUxd/yMz35aaicud65VSQ2C4Oir0qZQVOOkjQ3GbP1lNgr2+DV
lbzttsz0AmYKuDUDOMOuAYArrwP9Hf7RSTmPjxuC16DhBvAkrv2/rD73L5kRmx9B3d43dvJMQ41j
4NZNHet/OPuy5kh5NN2/0tHXhzgIEKCJM3MBmeTqtNMuV5Xrhqgq1wBCgNhBv/48KN2FP3d3TcTc
yFpJnMki6X2WLQec6Qlz0PZelt+rUriYjWLes+liqMrfyjOFKPsEuaYjfEPRDu3EYM7d+N7PMuM6
ezgLv1Pg/dfxlfdWfPUreO+WNqIyuqgbmCrURrSUbfUop/H4PTiSJiB5iLum55h54oTl8NmuaHvf
Tv1bUvlUbFmRR0lfkbNX+/NmYNz/Po3XdqyLnwxC7zjjsr8wJ4YNg4VzL1JgA4kn6mjyfDzmXYYF
auw1brjC1yAvhliyxqTppAQwg6m5OdRqtN8a4G1b3JBw1jiTCD/HZ7O2MI+wvBP4HgvQS3TeycVJ
DYfShSq1LjvwHtnMPWnDqgUSeRhA6/Tib9LOseehFhyhtunTuQY2qwfomN0lgr/CWLl5roe4iQw1
+9gul9DSG2uxcb1k/FaKITJ47L4uXanj1reu2VApYMQ4PSKyNVxGDk0CF8KvX+Rk5juWz2UklGV/
UQw7KEpV/E634tcsSuZ+XgflJq0elJIpiMiL4B5055gMeqsbTtgHOhdQ1ARi/3ddt8j13crv+9/y
ExQMTmkBTzzbb+h5xD0WZlwVP+v82Zt967ulMGWvsnI6j5xMFwFNrLCGTH1k5inkipeYEFskzelQ
4SR0OV6iRToHe1EYgE9kCtcGX0eU1rLOfTyErJM5Iqr+iW8lBSkdMjprouvYIoKbtMLf4B381qob
uJld06FL98TnM8L+PUVQB4ok536WsJyqgTrQdZg3vTXonNK9dbaa8VYpaA7H8SGDUFhdIn65OMcj
RtJcFyTqrc5Z/OXXOkyN+aEjLsJZax/dXPmFcaFlAlRTPD1Bs2mO5BgjsJnn/M6o/RqOTUb2mbv8
V7NwTgzr0+AY7asEBy0AFmt+giHPHFlTWZ7yHHFlYPufLWNs72YE/tZTE2l5q1rPTFdJ1z8wTNsu
f//b//2v//dz+o/kV/VQiTmpyr+VffGAn7dr//PvxPT//jd5qz+8/uffAWWEL4/DPB9/bViAO0v7
z++PWZks3f9PKpqmLLvKvhRAvu601I6W1SG2iEwCjuNapZV31uJNfSeDTwue5ZGXd9lNkEf3+CD2
MzAGgVfiWED3xfmZutA5yBBZDPE6zc/YY8bPrLMwcciBC0MfXdQJrC7ysM/NazY7TlghXvkdHuUh
vn73dYZ/UFBIQ34yEIOKzJaKo1XM3b3t5HgmWJB/09Y/BsXuPtZ6yf7mqKfLWFkme6Gjl2v55sCH
mUwcJG6W7rU53hxvFdvc3n88yXkkDdOEZ4QEIFGXm6U8uwUdNwBLG+ccDzeQLq+l71vXLIUVejN7
97pkF9l0P3R96CUIGIQDJN1OoI1/WvvbY0738FkE5Vt3Kdq0iAo3rjb6ADqBxxDfWNPURu3vzzFh
aB5YqZccbofOSucRImfirA9tEie7jCyDQhVLn3R8Yairi8BM9k6XuDQJ3H4QuvDisQr/fKV55j9d
aECX+sALuMzxiGW7f73QGkGTOU+YupielZy0j5LbTDK9mS/d3JUqsPuyDNsrt2Y4z5ygpFv2t3I6
kCrd/LWPqWTcRuBk4ummJQxNvF4P3dwlQTxbxYNWNNQNeTf9hHSYfUC4AHZNc0a2My6qyEiCgs/e
j3J5kVmdI+9SWNffMWLjXAC8BLyRRjeNb5r22cWtD9UEStYusaFMl7S+s+mgHh7Z0DUC26vmRqij
TVAFBSRdh5YaR8BRdC7uXYEwy60EPWG1axJRn2EcWl86C2BBvZhbVm+VXdYhTEa72/Ltdw9zJkUV
irRFq5O9tSb0259/Ktz6H38rGPzgYWAD8MGgPOot7e8eCsNgTFXh+NMFsMw4nJR/9phlPFl165+V
78hQDgl5wSLUDkDdlZfezuWjaxnPuj5ODb5Vla0O2CW0vqbG0Rl78gJK37ifMyve6l4ulp9uLbxt
0rfd3hGyvS+BO9kugdZQFzlT7X26JH1uv2+QYObd9QoR5IbwkC9v3BjOd9sykcl+5tL+MmbQJWQA
25StK5/NHlqNS6+5mQx4xWBQ3KuvJGk7UINzwKdMPHc2ht2wUE95K+ZjBzZlxaYl/jkm5vjS90Yc
tt5o32d+kx7gOIevH6vZB0JqcMdqpb5VaXaQy8O/KunZmcstN1K0j377yNw0Dyq/I0ddJGx27qdi
wMYo8Ohh4xfJDmSWGJZO0jgY3MOOeWZ9nWXMfywZ6PHmPzJkxqVmyeia302lqdY+aNqRUtQnvVpc
E71uxE6Et4FzTxXqBhuPmujPV4/jOR+vHtt1gVCAjYJt4a2iXznvrp7Zyr08SSm/GEDchbXrO3fU
mnFLMXgvdzZ5nRZCkq7SjbpeF0tuFic7Nbcf6nVRJ+k4dBuvr4zbcf9Vv47kh8kEo6RaPnkdqj9h
nmAS5OXky4d6fQ5e6Q9HLpMd7bl/tJfELBAbA/PH9Y6TMSGrm25ZXavLOgeNCf+41n3sow+3Nusc
yIb7BOzevRjTJ9xOVvT2ef/2UO9OYj3Wh0N//GTdUZ/d7ei6+3reBQRmi+Wz1/p3/dZPWQ+z1k1G
9uwOXRvF+OmOLM9hCKezOuHwTjpieWce1zqd+1CH6PoERYXlEDp5V9aHuJW9OoNCU4dtqH91jH9V
pz8GYEDM0j80pxCpC2qjKSPCgG8gVfwLmDuEI5n63IkGehSOHO/cSXlHwDHh6ecZ2RPCANBJBGLg
52KdIjon/kUk+Q7dVPXZ9cd/DFomKbWchqiT3h3m8AJapESUoVe2CvwXbNgZpZFe8pHeEf08n5fW
qs/fWotBZroVkeL0SQ9Qffp+vO6RYbyJgFw0+nkWTYBVnD3LFmE1QDq7yfAWn6wc9luktz71vQ3I
kaxfMD/MdrkNzvY4e/LFKt29OxHySQ+ffWAb6NJtHc7wP+vhiGKlMFnGuu4GtCOGyTYwFcf/+htj
d8Pc6RafWFHtlf1mcCrx1WyHi9da7isCrVdi5OMXB8I827F0OmhKl/65sO10W7SW+Mqmbu1ac1hW
dKn/7NfSubDWgyBPB93PpSS82IbQksJmoTsTMwQovt7qfrpFJ6CPgZOOER/qFbzGQ3Nu1NYagcU3
5qS7RbnWyNka4BpdihlpgUnJEiS7xc90v8EGEq+P+dtYPeJDcGwZizcMDDiMdKetAvPCAHFSZweE
17qA0GTbdhk/6rpKMlDfdIP0lHHAe8OFN4tiEsCbhVFc05ocdY4uRZ1bG/qFfzxo/rHO6t6Opg3r
TqBSg0G8juxrIYOZtQBYMzVEXtH9pMusqybjW6KGDK5Kumxij68J+sX8cm2fKgFkQwF8TLkwKHTS
LtSIRvMtdHkCZC2wYtPd5gt8Ze0IBqFxSLDxfvuP9T+f+ZjcuHhw3LwSi+ULuX1phL+16G8KeBQS
8m5BhQ19dSo78ZbUMYOy9FrWzbO1gFV1pS7D3MXaYiKYBbeW/80xbkdz2ybihmnnd34hBbaNIURr
MMYesFc6Hgnmp9uZAMwBpMZOA6h1jxr3yoPlQ45H9zAhoBnIpiw2QAbQMyRXDyMb+oMu6YQt9WsR
ZML+WCcNcK5gCkonqcAPMaftbPd1HWitEzfr59OtrLNpTUsZ6axOCsS5zbqyI4jH9tVB1+mj6VwW
ywUyvhydQtwX26xudy5bLMp5C6zMVbesn6PHYJu6AcBvNHjYjKQ6aJjlDAmBQ+3BQ1yjNHXdGLU0
Np90nppY3enu/iJwDg7U++5JO7ShGwsZQjaauVbQD8OrIjY+CfP1naYoZgryY7pIFqSz3TrFtlta
1VLUrRYX1U4zGOciLqBNbv1h7NpZj/WpdawS4QcNaL6nfLnOHOzIwz0aUXwwfpZaU6oSoTHwEENd
FmBXgs+1NOmEW8WwHROKIOHSU9eNZZbkkS7rg669b0Picdj8eWpGTPJxaub4YAFalgvfRsJsd5m6
vZuaeWZquNiWsO4A3+LdwX8x+Vfbq8MVXfoBlLqCTf9tF8SGjcNykNTCXdvF8A6Oh3vsLVV3gyk6
8J99ds7ZeC36qXvUVb0lqy3t236ri7rhXwwq4/mqO+ikXQZ5y6D1QL8Hjc5QB5iwi9uyTzpQn6uE
/0Ov/wo4SUA2XaVpgOdwfdCVxMJDn0/DAHJc4RvJ9p9sPPC2YXheHkdt6qHh8KVGwuusBV+1yHO4
xAutRLwu918d6WFGUM1fqgQyChY0Qa42RL6jPOmTcwtNQvhjds6OK5veD1i7A8RK3OdkmhuE4Eb/
R+9CXBqbyAkQ9n7Axh3DCuMEmiAMWtdYpOA52zgtVohpRZMpWAOUt3JnIea7DMxgvv3nC4j908LQ
8V3H9U3XJB64L9aH3SIeV12NW3e4SxhEfxIbDN+gVjU4r5UIbTtB0agLuFB7fgnZLzBOoPQtYaQm
CmejK3Vi4M40sb2k4g2MW9swroi99aitMEmCjl+gA1i8h4ZyXyoV6iJsX4EZWhLde23Al9Dd6y5r
g+6nR6yHShfrLlPS8lvcVgh6gonyNGYG7JX9DEZjrgsCFUhZYWxS8M+Kr1BEkHuKsF3YLtuv/W/L
FJ3TdeCZ5DvXqJ60lcpa/6/6vusiYisaxkEFfJ6zcG4L8yxdx//c2r/cBfcn4E16LD1E7LrZm77q
Xk06mmcQcdhnWv5yll71DMhcQhGQ072wFFtkTXEs3QvH0tVrLz1IH4tAa+v85yuDOPTjowWhYpfY
xHM8H3705MOegQXByD5lTn/nqNYP1aKsrZOUE1gKutDIWet0rpinEBIs/JJOMWwmdD+Ct9y7fliB
FQ9eM2NDquWX3s+Sw9g7bVBJUTzhXtdhdh0+97GSDjOLuztdB2y+efYG/u0WeVdu88VobOOs+3YE
EjwCP/9G923Kun4qz7eeY5qwsG8a+3acHlO8c8u7Fz8HgDKcs+Kr70E1Wh/H7C21q63OgMqN12yq
2WkPLeTSAWwm7DB7Rv4Z+yy7qrbmb2Ofvq+XoEfpeibL9/VLf27m6lss5heDtk8ddS6gnnePWIfG
Dz6pvmTYLvrqtl61W9QHI0G6+qudOHdvoChuO4CNJa8VRBvuNO5mKakkie80KOd3G1Wd9fy7pCE5
v0u/x0FC8N1R9DF/j4PaQnynS2XCb59Q5AB2JglArMuh/t1gge5/Oj19sr9PQff8fXrKb8Op7EEI
Ex5dbOct6cEw1jfujWEs4MRM5VOCVRW27jr5VJruW93auuZ0P2No7f/hXmAftzqXTXWfeh7BoxLb
H/TDrdCPAOcnxSjupAfGGOkGTPN1BOoWloJ02c5yOgUjhH/Ep2xWI0pOp7OhGkQgwD4JIZrlfjKM
JL/DnfUr4ZR+cmY/vnbutPGIcD+xJQGtG54cc/GoOzCv/slNt767lSaQzoe+qw66K0KfwDSmJIl0
kVj5vLWc8QU6JSKAmqF97cvevjZtW+ym1ACsdqnTSZfWbJM3Xr9d64w+zsM59bwdpfStHyC+r1bP
6LG3PWw0A9K6E3EiL3pU0ZbFtcI0aPkUXYOduPoOoM3TegR7EMlxPaOc0hQQhaQ8KhNU0Kpt6QOo
duOyV8qxG16q73MP/F4biy+MZ9m+GbJqV0vT+ipiM9Qd4JJtbSYK1sGErZZH28dloxv0IT0/NIwU
G9FBGQvv8D88Fe2PT0WLWK5pWo7tOA64AeZyqbybcNVDlkwwYTLOKYWa+koioYjyUcR6bobVa/1K
JvlQB3vubuP7CSgsYLEFaZGod3KuK5knrWBOYDJnvrWuDVoz1ipgiaDHrg02QDgk0C00Ex1ooO1D
p5HLlQnkU86BlWqXrAN0a8ScZA50s4FNxnyns7CbPsRWkhxxbsPRZJgPFJUhv0poQIVVRsuo6odL
hUf3a0KbD5mlaeKyfVWq+9A0oUYtTX/pg5iICGw61ftm67Ja3mu5Vl/PHOqNrrkVdH2zJZim3/+l
Bog1HrTmAlyoWBeWC/W9WLSudFIql5w5lI46rWaFfVkok+Se9aOuDG//rt8yzAPIeTuQtA+VDzQy
aRqyHTOQoOz5sOrYZFL2XaDlkbSuzZos7E41ymhY8AKxbNInOsJPD9M7wFyXEhwr9jH2eXAn9y7o
qHBmFgJWhiMw/E2gszopl0qd830F0Qveu9uPDcP89OcL3LU/vPUt4uEBR10w14ht04+RArdVUPPz
AAYokwo7RCC0P4+V81Vyy23DR7hQiU8ZNJE+9SUBl5ZyeursvviUcwm0I68p9E5QNA04UgCDWQDw
5IJY0bNFEbPDpgIXJgMcJK93OoijE9iy5+e05ic9j9dhHl1vyuoAIkM+XU3B4x3NeqOTi5TONjVe
pw6PJTz9vieUI7wL9DGIi7+LuhUL9u/d7yBx/o8et3iw7gEV4muGNd8tDgNdIAJ0JkJKOnLj2yU5
j0x8mfSe32D3BK5jw1sr7yZy7tFaM1Bu/vwrYGf9n34GhnuaWYQwAv3jfwquuTb1MeXHTsmQOwo0
RCiTqzDJhzaFLqJZg6GT0OlnPZv80mBJ/WSJYgutVtj6AIL0ZMjUxlKsHxB9qTF1yYjaVizxH3kJ
zvxUejYsClr/MZfGcM4xmYL85VCGitUcbojM2uvOpQnZQSj97Ie8nsqwGeZiI8skjlRseo9S2DQC
VNszv6usNK+OGroIAnj9XmUxZrMQz2gRv/yWprLDVvSEnfFmnL+CSxYIrNFu9Wt/gT2etf6v/fVx
yj5/HX0YaGg+qwmv4Z2DnaGQai7rWtbNZQHFPjpYMXx8J3lOOBI6lzCUUi4SboyHqhI7XaUb126W
wEMTiG/0szKQt/3ez0/VSE2gGZHYINNc+sr8JJtqOIyCyx0tbSxTk0R1ARNme/Z1duoE3/Vz8/1W
hMfTtVJ1Es0C0v6BgR2FY6mYecRyATmHoVKX32Xfdb1l33W4DVsOsB7qNlS3pG0Pg5caqElZk1OW
9S/DnNpRxzvoOFmzgVS3AAxJTu/Kt+7LGJ1rbMg0jHhwbW9FPfx2EBiUQpZLBn++9C2T+R/esY4H
GRgP4jlQLnCwCPm4KM0ABMbKRNKDMsE9SasBL0lGivLYYhdmvmUFNgPA+F5qoQ41HCRQsMTqk8ip
sEFHppp9atNYQMpQsTAzXSfUdWlXVli5LzInwmaf8MCQDwjOH3vPMIcQkldW7n/SPTOVnTyCRY+1
dGyhEAxal1OcdWNuWJDC9H1nr4ueU8EftMW6SHfO4Km08RP/BXgeB2thzPsoRB/PCTjOMKFC0aZO
cW0MN6qHxvukqwhOtoN655MuZWX+eaBQZtelFvg7LIYcOCT1WGAShKKP4PRPh8kCHzrFAmPfj737
zKDAtsFXNO6nznOfi6bINpXi7NZqJQz4jKyXB91ZQbmJ+LDdqQoLVZ3qnoeygBg/HqV7XWQmdrpx
XmLXmUX3XGWYaqZjX0S6FYLtcVQVYw3TaYw1bCPeTXhYgxcGIpuCkOQebhz8zluSZMr4HWBL7AiW
GYyjUfILSMLqnO621jUViIJmPsjA96pfuNVAvFoSNwNqdS3qHCHWw5R53n6tn0RcAXiGRNfFLVXR
KDO8OP7aoFuNGTd+oLLmWIFVfrjVxfXiqwgOiqL5Uwa1ojvQAOMRbB2s821elIGufNeylscs/co8
NwFiFuPW5HYEu2i8veH0D2Sy3lpVBbFfUBnzyFKF+TinYVk71aMu5KZv7ebUmUNdhASD+Sjc+icZ
HAXmIEqY+Ii7iuZXCh/w26CS40dUaTNHuq7rUsiVDVCAxAUGvMy92xX8nKTj+DhmpjioonMCXdRJ
7oAlLRsvO2D2Oz5CSDC7FkXyrgeA3QWgwADs6AFs6ZZl8hedVH3SVVZVwi2DDkdd0seZgLfceh6v
trqu6iArTCVlUVEpqCHM6q7IZP+YNhRYf9t51iXpm/0jlEWw01RWSaTrdEJVecCKbLjoUmeq+cTy
5ofur6tKwkDjarzPdj4ivGz67bfBeTXG3gYDJ1H7Ki26oEjrGFe71W3a2jefhTfZm4lA0rr3i2+Q
kjTA06vLHTQvp7Asehni5duHRJGHbHTLLYy5yk3VNebLQLI7iOGxp8yzE+Ap1XdlFO2ucaDjAz05
tXWbbtgD2pMeYqyZTmLqjlNh3k3dxPdmmbh3QG7z3eS5Jix/B+/SMPu5arx253d1emI4CUZacWjd
iW7ZCG+CsSl2teu08Mm5GxvopAeWBTLCJAjOaHT3RPAIEIsc2sCU7+pKVC8+pvlyhnGiB6T/1YzT
YmubxnTE1pH5hCjT5xpEp+9GgWUekY55kUZNL65M0pD7iKBjQ4Rsu0k493mhQjlbyaNOqAGws+rh
BbnWpQOeG42kzXatg3mZDFIDIuNOmaW3sUlrB7IU4kF3Mz0an/Oqvl8HmTVcFTsTSMh1UD7DiYcQ
j+903VxSDrVKdkJcssIqop3ro8HT+ngrV458K+tK16BGlMzmuR5mIYJbapWlPBJvkOAXDsTc6rI1
OPKoc1OZoqta2ls9Ste+DTUleCcFxHr1m0i/pBIeF0ed6Lq1uNZ96Mf1u0w337Jr+3oI3Kyg4ejy
LVsUg3EYAClTcXWcWkgy6SRLIPGXLwn3QD0LdFm36Mq1zzpEN+RZg4Xm2vzxEOvot55D3+xquwGO
tM4ChEL8q2F13VMmwJHJ+1cBoty9OVhQ+RsSuF3AVSwaSBE/KVFAvYRY2S/q/JKA7f5UY4bgdual
VzwHnb1krdwrmTpX7ADFQZV1+Wvp77lN+K+6mIbANOLiCUuBdlcR4RxsQ1hYMhI79B2v/Q7s10aZ
rNpDdhXGz1Cc3mCap062kuLZzrMD7Q3/JRVDFvlJA/PT0R23GGDgn+DJM+lxZ/Yt/9FB3/DZAqfH
AyVrI3zRvYBktZ16x3geW1WDIgQjEoRCTy70YU+pGsSpcbZW0c0HBqFW/N9GfrUZKTdwDWV7apWH
THH70CeQPgXIqT5J1/7qG9aLfrBz7Pdu/ZYCbf2MtyeCGG7nBp5BshfeGNcGX+gjz0BQnx33AmYm
rE4d0R3x8IOI9ch3PjDis9G127pobPjHdsWmL4UJocDE3Fu9ZW9w3eSH2YCmhTf2WUhNXxww8hEE
p36PvSjwUyGYC6sbz/0xYBDHVl2QTikU7fLau8d7JSyMcTOT2fulEn51mOG8wGErdMYc5MAx/d4a
45aDGxwA3y0ulUzGC1RBZdiwyfiOTb1TnEECEbyCal/GoA8p8ByfBr/fsSbblVAr/SlVasIDqRmu
tqH8g5j5FPGYGJ9bowKIgtVnS0zlpojhzJlh9nQqxhR4hHmLpyAJVYELBhoVABWng9rUVrVrsXSB
TlAHkYW6uhd5y4OmSxDXhdjJhqR2dT8QByIVNMyZKzdj62KrOHPYxbXMr8zi3QYzAT+o/dI9cKx7
wjSxXj13yo+ghucAjTz5eIx5eVXCghIAdwPG1HjsJ/JQ2QCCOibcSONemnvXKICbW6IPLhzll40Z
ZpWQXRSlunhuJo7Qkjlw6PMZXR0w083A2/HjL30tOdTgmPcE4yLMK2ECbQHyxjA5oQVsTLLyWJu+
vZv5/IxYcflUHuiYXYcO/vDAleD288BkS4dqjOAhbATwPvO3TYFZ2GzdC6DgjrENxZmpmBKsCIrv
CP2LkIMlcEQI+9zz6Yq4fxO5V6OrEFwvZvi99nl/toDQiLFL9KvngPe3qVcfdVKzRmxmMDPg7M4D
mUhwLeQY9nXB9mIu8z01QBZ2hOVuXaxPgDx0X6BgGnqI4E5ATWEm1EW1NVVHnVgsk7ecLhrSrY5s
SXQxYTnHY/x37w/NIqvTgwemoY2t0qMmzhjlCMV7XW7L6kdKf3hgpZA09UJtxaLtWpSTQv62wvxW
pM/5IhWWdnC/VA5cr/EUgceTqI9snpgKddbKrWfXSmWkXVtGDjM0D2HyjcPKKSjrQ5xn4AymgxWC
XrnPOMgAGeUGQOM+jlA1MuQcPgGsAeWr9rE5B8zp7JkiZGWvIPQbqFzi8W7zfJtOxdUdTVzfZmBa
c35oGrckIVTbP3uFV93OwGfYRzPlYe6ea1lOR5ZALcBYEmZuRJ36B7jilkfItEClbFlC6RwgzykW
rNLEIyCBMds4ptj742MPuRSnv+UGOvzEwvdTWjRuUJtwaIDBAl6xthjpbsYbgRlmg8scPDqV5cCg
C+OIeHF8S+KsyjaGALXfzFt6aqGeleEf078fcerP1JogamrU5XGcVXnEBKjH4vbYWqVzcGgZlC5c
r4Ie2ggBdmPKrWNCSoX4Yj5WrPgG0UmKUA2f4W+3aLLyGmqrYKIdcZeC3Ywv1gFa1OXZHqsoSJ0w
b6f/MYjBkLCUBQ/JYmeZ1Z060q6+zAILNI/68pgtvzfm8v7O4xkmJPALzGNYYBSNhHzV8jW9HQhf
k86Jsn6ry31I1Xc21n0xQGNBC0XpMKl8SFSYjYpal17tCrhRAQmhQBlpe9SJD/dMmBunZDc32OoZ
6Yy5ewUmLcQpjkUWf5uq+NrUxMQNVncht8gGcfCT3wCxHMO6ik7HJCseeb0YgfeYdw5Jc6xLewiI
R18a14jvECnH1jMvrxUvplPnkB9Q9xABacdTMTkz9ugS6DG5JeLskEPYuP05yc3usc7bZOO6mBE1
UkBGGQLP2JaCVLxbAybHs8iBkvNn2H4V0QDc3YYw6GMntLY2RgYwOD5jkxgSNxwUNsrYBxXR9zfU
7Z7mSsLFTSY+hrA4BM80DVzViSjFyt5VzviUepCOn+bhBdP/BO9Zhi0M6sILxPMRb5/NrRF7XZTC
JjaYe7eKOrqoKuVF1OYyD6Bl7WxwU7GAg1Wz94ZFUIhBMZpSaE2nLMVLorgWlZttbBNxFiOZ4AxB
+T1LwLME8RQiWGRDYmjEI96B/WM6WdvUxf/DU0WCZoLhPJ74ELq08F/2mMs0/b6IHwSgswEH622X
ZOJh4rTbQ7Hh7MaGe8pTeQCxpziCP73rAeBYdvg8wGOYiISLTeomboGEUZWCBo0hz6WRXPKskGHe
NOYWz1Z3C5LftEk88Zkmsbl1uYSkkFEjCD0lLngKYjsyS4auKJJt7iefC6dvoxG+W4nXTRe87O5x
DzWnEnqDvTecl9dq4PXsxYSG9SbraoaQiw30D2bdG9/0QDIk5NvgF2bQdU169OMBCk3uvAE5Q+yH
Icu3Xt/1GwYEfAP0dJnaPp6Czj0UxzhezMzZW6mA4mXbvkAksN3h/oQuZltdrUp+sqym3eLHAm7S
Lyjs04btNFrtrp2gfFBPDBd14Z5omuF3NTh/VAjShJZ9UM2URVhMXJbZ/7nN1AjPhKk6EHvA0mAw
g8LHlDxX8wxOHV70M/xCRxh67ujkjCeINPw3n/tikwwxhE8H56hiJ9+UphNvAXErjj42XIM+x8uP
jfdJPkNV3FBTIPuGn8Wing5WOiSUIJkz56+QECu3BJvIdwaldYAdmP9mDvfPk2iesZg6qdaaA0rb
eDv65j3nWREspgmWwSDxnELEhnTsSEk+biRAZpec+1HOjPzSsbspgQsCNDazJ6+cYix/BN37xuBt
sIdEA7/pHrgD8gL0O0JwNtiRZFkIlAEWcCyO7yCYbmBqZ/WXum6Me0VnGUBC2KoA9jBED5ldQ36r
KvhNICjVPIzjcyWECOUo5A4TPrLFPGoEGIqeXZHSPfUgnWSQ5uc0Y7qSYWsEu4j5hQta7+fpPueY
HFPEPXeQCucnqI3TbZ/eeWxoN+VCBhpgbp1OJh5P0BnadaPVBQh64xqJc++uViae+qp3N/nokK2o
MKMa4WSySVgBL/DelgGxKdS1JIP/T+09ZgbmVaBSgN5YeMuLm4JfBARTPYjFVK+hIba2Nl7RQ7tX
CCOwepiYuwJQhaF8IIULOYokbrfEam183bhOCtcFHSjPQBqtPXfbw/u48vHvV6BB1n66KM6pQKSI
y1g+tuVgFrZRkn2ecwuvaBNmOYmS0egSOKEp4JvhEoH3h1UdKpmJ+2qCbAnsjMLEnLBJi5d8aJdU
wgsTvKIOk2kIQAxzOI/edBwL8mAlfRMVeD3fF6wEcxyBkAAvgfQhSapnCACdh3KGK0sXX+BeMyMC
eWFEjlHsD+zq0GEnQJ4LYIxmbxHa9IKmzor72ZhtMHqh+KSgtoY4uztH0OV7EggmbH0bAKXKAFG8
LLrI9WHXkxWMhHbSeps8bZLQdiYrKLBywg+BxX6sTAgCwAU0bCRY7u3oQCjRf1aVY3xi3HjIwUa0
pHDvsPUxRJbJsQBy2/FC0i7ycwnbpqXUd9l4+f+cndeS28qWbb8IEfDmlZ4suvJVekFI2iV4bxLA
1/dAUkfc+5zujr73BYE0gKpKJJC51lxj2pkhzqoSYC9T4kCd4FPuRqHFB78ol6n4mKZMWeU81bCv
n/RzpgQKGAOVIO/c5KF9GNDRXAFHDgttmqqPwCTfifNc81GWQiw6XFY+hoafkrRL/0FMt18ATRs+
At7Z4EDS6cNkR7KI3E790PIRCGpiah/elADYynvjo+lsBMJ8oD/MjChS1NbOh5bMTlTEmT5YfrD7
KbGnGFptAPVCbKZU3OKD/Q6fqLrV3mMsAhe+YYbvfUQ1sOFn/VsZhunSSYT7WkdKtEzUnai76tXO
o2HZqq31EnY5CY0hKF+ijKfyiLXk0qGUajc0Tb5K0SU/BZ3CDtA0g8dAO1H1Fq21uneuFqJ0gBmO
fvFsUW0CnZKtOmiD7RDV44kkOwK2tB2PhVOLnVmI6YEoOyQepwF7EfbZQSl7a+/2QfzQB66/U8Y0
PLZ2nO5GURmHVuMVBRRjWcWWsx/qknIUw+RHos5uJfImXbeRyjY26h7TUd0WQZNdmzqtd63w/EUy
mdZZafOXOgnDdTyVSO2iemWPo0rOK1mkYC5tvCZ6ZFvsgrSfqDve+rb+RcUwgRcW/6peQalrnwfg
vquhiuzDwEa8o1zlYQrF70OfKIecnwVulAuuIiFX74XDtnbGt5YqkJXlo0R1we/gC0FVO2qk6oHd
ySLOBUsiRxt2ue5JttK0cA19WI593SOyZCsRW4bYmyJ7Mr1P18FSI1fGr5Ba5gNlVWmo7DoliC91
ms8+5NAqcoddkWV1ry54oIWvVNDL6moDs3N6UGq9PfuKwWa8ac99JNxN4OX6wrFHezEnCHr9mOlk
QwA9qKxjkg9NG9JV5WV7i3ziweh5oEZZCDnaKGCQe9HTqBvRQkvDt9JpniGNGPiGr4zuUEaKtguV
6JEX10qY8YBBBkB/Xa1/FeNSs+tioWTtLwKygrd5a+5rNYJiN1sw4TnVr6e8QyTZ1LA1nWRb+NoH
vdcBvvdaIQpkKcoxddKNVYYVrwnPuWVtxLxrTItXAgBsKY32SEDQJQSab+o+jRDRfOpFZmx4Pr5U
fZ4v9SwWp44P/MKNKN/L+nHrdHXykBlkK0UJKya2xeuQUn4U+D5+hVH/TW0KQgpIhsGR8uwb/P6E
sTeLKtyGmzxV1uTuPzMQ5iQru9fAH6MHjwXD5CrPXe0TH4l4MylluS5azVmnDi/+qvtKujABIDaR
7Sjs8KVxN1WKxVyh9t6FvT9bNfM8ld2iMO3oEFPkdi1YSdtx/1PRO76JbmLvA79baDYeI/qPgeIX
HjETK86h+3x0gI/95ZUOFWaAxCx9UzR5ALhGS5BFD/GSb6X3aFekuFt9/KrH3NgmYv6DULt2gd7F
I6OJCHpqw3iBS6tvRD6B3wMruDJDDT/pOVaQVY0gVESIIqvhptpDfVF1lQ945LHvKEe2HHlpFki2
sbVgIdxvRzksR+qqYtlVNjHzZcftBn8bk3fRM/VgRiAsbedXUvn1vu8U8ia1u1T9XDsYlI4vRoRq
K61U7V1lC0RJ7CFhOx+0ELGfgeMdSayn0LfPIOS7ZdR27kHJS1RiXuS8Kh6ga4PKQDNP1qKFWack
OQ/LYH5oYlKc287PIBb71s9rXgQFJLSpIIbvd89TFGVrlSAUgFTjUGSleCjDdtX13ZX0Gr4adltt
Wy2qYed2j90Eh8nWS3PvVu06DPZhkNRsc4GTj4lZLdRgdgnIEhwPkuyco1d4KlLeV2l5VkZzDy6x
3ZWmZaxUEwa+74cvXQYeT3cOqMe01y59UUdDrBIMYMgmiy/TCFD4TFW8q1RYG5PG+20CyU359BoT
WxQAA/XPijKefUqvt2XdvEZ+TWbO/+WLPH9R/f47+7sOy4NmM+LZyt6E72JZJme7MaigJQG19Gx7
3fvqJ/vwcOlm2IR1js9mt3G/aVOe7iZFEUsj7kkdGeDDgAYHizJM+FzVb5BeAvZPzRd8s27hxNOL
VSabJP+oitD87lftya4rFYhWsszG9yDLioURWhGi+uIJeXi3cSLnyRjS9yKvtnbUfCaD9up37VcO
VmnZBd/VaPzlRnXOisJDlzYGAXm5SH1wNRDrVrRvqm6rQtH5XkWfPtUAS1NPkcPxf1G0hFIUcLgb
rTLadWzl2iKO/mp7ykfZlLUnATVukSEieSgqLCFzT6y1qGlWUOXJI2SJ32JPi01KIQze4ph4x5g2
X/uOyBuf3IjaVJEmqyp2W4qMWH1QZr30JiBfRud/U1thrEprdBddNn1L+cNoic9+pLsWleFthqwM
r/5gWgsnOheevYrYOH84zbC3bAGUhgTe1pymV8UF8DQVCmw2iIRZ0no7wtHg1/rgu+Jkn4VqBPvc
94unoE5+orAdFq4GWVgH3vvD4QHB8sGBS0iqbxGARF9MXp8CeuABv2PVnewTMH7CZeVVEFKjPM3V
CSnkYheqFF8kg7esjDJfRYoAGWyzoYpCT9tMhFxWsxxulRfmcJZnRku41bHjdyzhxDfXr/sFfJCZ
B57vg6Z0drZtK8siLpWzQa2Yg4PIxkr5QxZDapyraLROpKWQobSEdWFGsJlIk2leLylvxqSGawLk
6U63mvCqxEWMhXVon5TAS7WLTtUjERZUFtsgnlCLjYh1i4z82jNKgiXZk+7YBj45ngQxhiWFcDeP
dC1LVgWGlie15ylsTml6hO5cr9oIwWDhTKhiWxuBGIZ360rEXyoAGFbrIbE/DSbDxnMxCsXEAfeN
cCQhRfxCWbReDFJ6RuPVQVY/UA7PpidXSd55bvXQ6eBVKRfQX9WYQPV9shyVTRaUSysupmVKIHdO
DFNcMAaQTiI1FJts8L3Lnbst/DW1Sc3l3q0bUNjUSbBu/cPwlvMpurERoyds3cquWSBsJlVIpJAH
ZBHyUkZt3hjaL1Jr7mWsU4+ajuEku+Us22UJIdmz8yyXbdZlaiz3Sbf6k+y2WUM6Hpm/xCDpMaPh
JVWhE1VySqG1svpk3+nUanIqZvaqBnx+nA+ya55BuAi6s2zO9zASfe/GRcir2nKu8qBnXxVMz0vS
ubxDVP5PUAxEh/uEzDHiFcwVb82Sq1cWZuoO23DAARESBZeQWC2OfTfc7pmXU7my44REkh1/sKoa
n8t2rCkIhrXPZ2v6rvmnuh77b044NpvKmMI9pXzjq2n3s+/t9D0cVUFYSDVPuda0FwfMH3ofBoo2
/HDL5tQNCDpG3KJg9STkJ9NE3ype/E5JSriFEUeSaBDe2qdY8c2I6o8mV6y/4qjZj5PZfxY6S63C
sLpj6r9LFG0x8X7DEy3/jbod3BapoOmc5WhQdPXJSpvTjXsbGn6y1TwsFiVH19TC5Nxl2kuv2iul
M7WnCjHBa4GVnWzVouRjSgtzSf2pN3v99c/MZp45t0xgJ+D2jcvdfQcaG4iuyWoNqHWG9jDqWr77
3dngzqPNh/v0eLCjfaRaGwmA6OdSwxsZYjDyZksI/VkO3EgQ8jTQc8JTxRTFeyQhs41vJVzn6Mqy
fs3Jl2FTQ6SfZlKH8a8mvpVgWbBEbOqd47je1c/FsDF0MOfe3JQH3Q2Sw1hkX/euAHrjXHi6dPXQ
VBZyIGwJYuGLeb5PG4ASLdy8m0uQCv+qEvm/Ti6Rusgryo2cJweSEUW2PxGG+T7L9kUZZvDws0g/
CcRxq4wI6koP6/iiaVp8kWdDZJhb3cWv9d8GRnvKj4mVbmS/mJLevE1p2INXOXIieZMWBwUKBPoJ
9ZgaRITXuP39oNhquyonrVh03fCl2E3xnoP0X5duj79vZhfvw4hJapVm0UmOVqG/tB2lfwFDpT66
XXyO5lkJ8f5D0NcIY/y0ZxfnjevCD/pNJSoc7HShvrVYXK0iS2HNNzdVyqMXvmlFJ9nk73PUO7V7
lK2R16Mt3jREcI+UGz3Izqati1PcUJo4Op76xoZI7I0mDEClxupbOMLkCBoybJQ0/dSRy71kTV/x
H4p+ZVbPvVCrkKGfMRfgXhGritD4KAq9Ocm5qjsRTepwXpZzLSP7fWlfhfntUraWvy/te+t2aQw2
48VpMU6zRmyfb3OJmixcryYJOSeNK6fTXkw/SC6eO1ygDWovXhlpLxMwyMyKbo0sV195RKVnOcQB
lE3Zg5SZp+sdkipMoNW1HI3yMDnUKqCyENHkMiBEeHGM5iwqYIpZpoVrLWldvhABlsDs4dcjtaPv
2Fc9Uk5j//XPqbar/57aqzCN/jlVjHgMlucq2UVhiXyuC6orOjobuVDxlzo7y1nTCNZfpCNlOn71
2f3KNBF8ln3msxQh9C0nyYt9UVfXfL7YMtO/XVxHOry4+V44E2hW9Per5T31Ig4X8mqrJmLXV5BV
/AGRWqOE2U6LfO/qhkoHHYj8cjXpW5tI99egG2dvKqLPuoFEjpVEc1Fnf3CvaMmjwDV/VntBcGQS
+lI2R2hOT5Zd3AZ5jljPfSIQwgfTcGgChRRu7KTTW5JeoplQYoMS3JmBmqJ+1Klgk51Vkdc7zWcL
ZMx4E9k31qYxRw14h1dqvAi6PDrWwsteFJGqa6SSylo280YbcOxABaPHQ/YSurH77IIenBtyglkS
pSPfdxzzpjlYqsr+eqbEtwEL76Y29YN8QdvFVTRt+86bpEKI1+pXld09VhjKuYxi4zXu4zdeSsq5
nlvzmJn7yjlqrGRfQUReBQmM7cTyv0CcfGIA5rO0N3yi+0ByugHHjrGZQrjArvlkQapbpErX/DR4
yGh5cy0bYVQ/RDxcTWcV8NRNFrkOPpjUJIlmwrXZ7UShlj5ZUOP+n3NU4YBbwshxrzhC3fUNofdm
fhtlwJ12aoVOf/Ty8uH2T5m23fNA+VUbBInE/F2dzOCHmocUpM9duUtSiHAJGr95kOIN7QAZdYI+
xWiZR/rTpAcLOwtxa7bbb5Gmki+hdOXoJW1wbbLUIQYeNj+Gzj0FROHeMNVyAdF41tZuvfItz/IT
Mc3mR0Od2CLHQ+7SpHV1bNkgr6rZ+yLv44B0iIlmPpn6XaOlT32XESF3yl/CyneFXle/VOJl/zyZ
58iegRPhpOgLASdeHd+zVllptfti9gIg9beqyrZ7bVVyCgkSsZuVwNjH9ioWYbeXn4p/TuvZ5N2m
Dc2HHnnvorVEuFaHJCHMPxkk9wSxEoUdcKcWZz0BGyXPnDZwVqamYpcqSDKTPaj3JvX3K+yU9cd/
O+PH+91n5KJ8cIE3XgMl2Ezsu56aTNdf51ZjqMVToxb6Og11K8HKucuAPhkKZbOm88KixzqkiA5W
snwurMdjFqK7Mfi8UijlK9i0N8To9bpdRoAmNrzq0Kh0fVueCAltpE1kpMKNS2TNfq6GxSYaM+L+
bTLLP0aeO5nw4VzmJUQz20PTh1yjVXeKGNjqhC4p9mHyM9xyfIpIrAe7HMdza7gj8jfO5IF9zbCx
S5NXzZ++++gAW5bEqzNsZV/pEo+XNzCG3j4Z0bHpDR3rcbH3hiiInrKpHB9ae/ebkyZIVqN37sEA
I7iXrF0IVNYBec1RdslD3/hYsSslgn9zGg/3ufJMnaYBqwve9rKJlMnbdU4RLkRBjVluNBtNsAEE
nOqTFrQNii9bEoG05AHJfrmnJkTc5ss+tFX52pgP8irZ5xKywdYPUvutibvRxenztSsKYly9cbkZ
zXQdAeQScEIdzk41Tdex56qFAvIYq5rUjNyzoxS7m49NmPrpOtMVdT1Hn4GVcb9Eh3adIN9OFecx
7jvniKb2osBveQTH5jymmoIrQRIhQpibcmCo/ZILfbgtaYf5rBL6uE6EQbML2rQjiWn618nCHVvO
9uZ72Y8pG9zbLaOckgE8ipKNN2yUonXO1KDzrbGS/7nF2gfxArEU+e6IlDE6FgVkh22iOOGqATK4
algTAoGocmwMVWxFcrWoT4Arq9thyNolb1kwkX/6qWGO+lVZwpILPSxC5eS2GElo3K/zzdrZlpn+
7d4lz263ifEN2IR1HVxb/eu+P5M9dvZ12551TRBcs+zXDZg35ThyWXZgkR8WvtKudeh+mNEJZSVL
y/SJ3Z4w/F1WDhNxe+hbZtJWm8Ycw61sJpEPTz2aXYmoxX8f3Q1VYMa7AVr1aA1OvR3bKGBzzaOe
F/bL7UGAPp9/McAI5Jyl7mtW6PZRAq8pIRz3fToYC4nDRnHAd59o1UozgwiPJYVaokBk28iEeR/V
ZnQNhmIdjSVANRui38r0MYOXo0YFQxkC3lq20jRUl71ndOvBqLWjfHAjt+o3WqAnizsEUZ7Jg5xS
Z59ZMDprhVj3YdAMHdduF+uI2nLfsiz8Vs2gsBatDuu0/mcieiIDkW8/xcTNtnWZPLT4+q4Cnu7P
Zhdo+yFAqgYnwnoeZv8zsCc5MsFn2UMcP1/a7H732UT1ZBEYbwT0RDAOP2JjqFcNv9+pyTE1oITT
Iy03UuDOutAJxr9N6NtJOZkB2SK1HtunJg2aJQ7FxE2p6E322bmzc+sC/i1ZhqgQfiYElCFNhN/s
xirXxJz6B4opwpUyeLieQ1tgdaLVzyGL+p032aR2R2gHY2c9ldOQHN2WPbg0/dCdrsdAqKASfzYH
kYf/bkD2ZVaORi0GWCytw0NDxTRIHedtskfp+x9jcdmU3uNpYKoIzXMILSSzMLFEj+7YVvMkD4mq
LZUyinCdg1UBVaU9RA5qLjko+5wqsJfWLCtXHP8zMI3xm99jR9GE4kUJMvj1yDpWXkg0L6zyW787
C0SSRvnd7zK/nefbc38298d20Owzp03XtRfEC0Rgzhm70/rNTN8zfTDeQ6oIj4iUCQSmivEOsy3Y
wMFpttbcVAfvUS2DfHoj5mGvvIYYJXHo8NnTq+D5i2GwU3jy6KtbMR1qGg9hjDK0AVld1walip6n
6MrxW2Dp3wsnSZ/qJnP+1t9m6q0/Utu9Aq4Av/XcviitR4W8k6ifrtId5epah/AS+2BzM6MCQq8X
4mp2ar+jQFHZGTaAfA+4A76wSgbaB/wxCi+q71zrbJo6RZP1TCA2Av3WR+KNBbTRlNEGW+poa5ml
8pfBJ6t9cYzWetIFi7Sua/dyP4owQ30YVZAzsplmEH3rCc8n2ST15xLqTTMQQmxLnczdaFbtnZTW
fNb4Lh6b0otXSosJIcWsrJxIyeLKReFTQuRHhTX5qhZ4nSdV9EPVB3uhOoN10dIi2tyWHCFM6F2g
t8aaTZCzqp0ejyE1NUuKPTtlr6lu/CQPtXe0VAP5VF0kT53nlw+21v+QQ7LLgpBDqoMyFHw8sivG
HfneI5TJE2bIrrJvnJkKFNX8ADnoUnsy+0IlkMiwupkhs7khTi6piFId/d2tbyqoFcCZ8FCoMWqI
RLMe72fYXrmrcCitx4Al7GqypulAJfk50qzsSjR3WJe6E68qcmfXWE9+HzxKAkolsM+yv09Ldal7
VPkOSPoWUZxoj2NvKfswxTLLx0f33ZuF8fMT5z4jDYbfM4yiNt8xBrjN0EmyUOOtPvQZlcauNDOy
/3ZkJy02GoBqpMwdzAzcox2VqNVsLjMZYwBKqv+scSA8S5cZ3M8ZSJXpKwvTbldFrbEjkPGVqkF/
apJm3dqGUqxTRemXLruozZ0Y2moAnLXM6mF2UzE2Q+HNGS6vzwfM47ZKXPJaluR4o+fNW3d6TUUG
8+Qhait/k7u4JcgrZJ+vDOZxvl1q+sggb2ZFGNvXW3fmmRF94qdVHGWRjbgqyD4JMZO0s7IZ2jWh
6XEp+3STpUpmm9WPpG+/u5GWvCoRf4+UismgGAist5m/kk2FjDXBKJNnOwXnvImhUTcY1G3rfMyX
FDjk/qJpBPtYPyDnMITNmoQFSYGqd3e34XoYF0AnF1ljVKs20721XCMocd883vvuUdtintf0s6xU
hm2nwf3dvq8t5HV9WburVtXcq3x2abDeYZM5J3N+khWeMHeRXfJ9kk+z0QovclTOpUzUxGeqTZYO
MgX0KSRgZ1TYjQ1mTkC0JTkMBd4SLJRY3QcGG6N02dT6YVr3M8hA6KI7B2Jcd3MBcJgopBBuj8yw
isgdN6ylod2Q8oTY8QLc1Ib07TsrY96Pk1aoTmPdfHbzRr6ZD1kFKLxpyic5P9Q0g3JAexvrnUL1
Drr/MNBiCODp7zPZF899w9wXC6uA6VeZP6sGTXCDTfjBmrG9aphXRwTon9nsD+hY7ZkiU4izQvDM
9HgOnFQSDb2gxjiufRSgjS021by11xzXXltBOGyafzb5D8W6pyKbPA7kNb2WeoseTADZif6xm8vS
2U3VmxYm6ko24xljX3UJmY502zjCTE4G26bprTZRXXhtOnWL0uBLZaF5W5Go0o7yRSxfybZ0eCDv
/8XSE9sbd/pOtbF7qZQweUXgtEThYLxbNlgPfdTIk8/NjsTf2lI0sp1Ob7xDK75d1Grd/9NFY5Br
D309/4KVpREpZm0ZICXay2Y9x7HhSf9uytFw/EczqVzCC/O1iQ6CrArit4zfelW6WnrITHP8sItm
kUb19KYqlkN9EroTZYiyjalNwT5T2F16pVE/FQMBGs1r67UJ7uRHwRaTV0xusyVhD2Me+sQqnryR
lYE3D3gUrypgtuSPOHmeelZD7UP+hEU/qWdnGj9wRTZelaD89zFskT8AXGQISh2SmVZD9qWkKNEs
c3V/89eEeoPIHWPDvfTtlXP6lNLv/67PnRM5ckrY2+22F+gcw9UUaeVhyqoLMQ73Ys2GsPIsiQhi
58AI5uDH3wfSJD112E083PsLlGYP5hjvcNADzUUsVUZQLaM52MSMLjIUC/0K/bpqi50M1MZA9Hbo
eIylvGBUOu2SjcYBc83yMIpULLU0KVA4BuHeUlrrOfd1bc++xVsIEs7PRWFbzyJZlfi5P8se3ts/
YoR7QR9qPyJ7iSox+xlC3l2qUe6dSHCnpzQWFc52+Ae28vMPc+tDutjZZRWdyGyu5GJVLmVlf5uo
t37ZNciv6z/75DR51Z97yLkCZdVtTZz04xodzhV1LcrdKP8p2IYvBqutSXyK4IHP5rTOTIXYKTN6
17jcYmK11q6pShtO8hAV9XAK5oNsEvvexhby8wEN6MJERL6Nh0PZZChSBKx8iab3UcmFYrzeofT0
uBmmpXdeAj1G5W51HVLomTInVkgdyr9b/EUtSwiklGUuZHhGRmHkYbB8SnXi7uCP3rsmxhCWIQG9
PPLO9/eJ7qQrn+T4Wb4+5CGiTCq1mt9dcuqfC2/b1bnZ6M2h1Wc/pkwZrkNdjVe9KSgPRFOxkX22
0MYrZQeU3yQt27l53i1ti+330lBZX+j1j2EcxUcUsmCvVO2VDA32HEMdrWUMau7Xuvx3f+Kk0ZoK
6+nbP+fL/oxV/hWNXLxIQvXYpqH5PAS9hi84unkZ9bYVUyxb/DmOkDLJBLOwvAXNa3LYY2MMGxkF
B7l2zBTIm22OnLKtOoq0+uaAWCs831oWvItVZlsUUEQEctwqfbo9qsGevAo3VB+bCCnk386IhAtg
UmD6ZURyFMtp0NSPKM0/tViPf9n9J0azs8QDmVyexsZ3oaPgSAfLfoFBr6yK3vPPioJWb5i8eFYa
GORTA6xT7R4hiUul6y9+GQA0amEnp2aakKr1mvUWerG/8XjurT3ZVLGB8zoX57u5aQonQ6Xm6qeq
LKy3WfteZrX31LshJgutvpAXoVTNLllgfZPXUP80HdSy75YWdRv4xBTP2cx3YStbrXrRaHw0ZqqL
7FRbsznESX2RLXm4E2FcY3io4l453PvNIdNJSKOTqNHKW8jGN3iZ8bybXXPlWYC1TDSy6bv3W63h
7MChxwvZhzwUh935IG9SuTW5jCC6Ep4eK5aBs/ZESdPd3bE9Ux+S0VUfBlertllRfECJhCkjGTOx
klJSIaEyXeDdhhNBUnIl+8yYgt1NgJpjNY59udT6ldBV89ApPoHIuFeTh9tpOp+K3kse5Jk8WAJJ
8/LWDoaJb/A86dYbUOHg1ObBn2x+3Ml7uHu/I4OLGyd6/M+e2yun/NUD4XmEGUNen8myJd8q8hX0
P1+ukKzfRUnbo8uqw4uXjh1CUDK3slkrWkhQkQGKaMpDbKLLMScr2JEWWUyZW57ySWQUZslri6RB
NATF7X6ZHMB4CTZjmMGyDnDZDlXQgPPBCIk+izZ7a+fnxL3f6oI9yQ/nGOB5hW9EUJZAqv91qZws
L3Xi5E1eNc6PInn251LYUazEy6T7fanbauO+4BvHss4zCIkruJ5AhNjfmopWAEKMyIkzaLWa+cRP
jsuVpwYkWUvzqZgPrv2jK1mly1mgQactpj36Uo7JWSj4nikRcI+ypQ466gu9Q8I4Xy2vSqzxV0aF
JKEHcy/m2FNQO9TmtSpM1pnYSkgyfU7SjRyTPQrL+sX/1/y0x28gEtGwcxDsrG2BzbIkwdm+O1LU
Uv69eR+Vk+WoOutn3HnyffR+rSTgKa6OHqmCRiPhdf927b15/3fDAKV0pTvbeDZXr1KVPWCrLeDm
Eqx2RifftC2lloUwxwxpvn9svMY9uTNiwYTbdkhykSwMGawuJTKnDsedUELxaDo/DCPPMbohI5XP
oEBt/GaEeJV2SfD37ij83mW58nGfLQAufQvC7/82W3YP/XcqL/zbbDN0DbjA1Amj0j1QIVK8U6Pz
VJWeeyUhXL0G1AfIbrtLdADXCDbarizf0YY72xF/uXVodsW7gsX28naP7JtTx+HedAEag9Lg096a
VFpYrRmfVQ9JliE069WcWLUOTlB8WelzlpvGr1xDKBKE9UcVJcS7SzzkFSKwu5qA8N75c7X252q7
HPIvd3jO08KUV8d6Wn3EAWHGqXSSa0bZ2k70zu+rA40yRx/wn2aJ9KX3QzSMjj98Olr5zoJb/Wqo
2uNROwCqavAF02rvL55k3xQReR/tkGVLoSL0ERZJjIZA11kzc2Xbl4p3aE00WU5sTGC8jfaiss1a
NW2SviTju4fMDHJVG/8FRWCB6FX57kRKsJqjnue8180H1cXZOinD4sN02we38ZEbWvGXww/3AtKm
3FYWCZV0HFuyF4SCjTCJ4Y3HxAlRhTzESfIWzkqnVIucK5pg/TocIi9FtTR6Ld16+RI6U/Fw64t6
dGJTw5dFjt6uNOGaAJkd0b3O11UD1UV2YC5i5eTirf4t8JBuzSc4L95O0KT80lTV+Daf/J/nzJdP
81X/uM9/Xv5njgq9uTfC4Mnynf5E+cWHFov8JawM9tLsshqnip9ky06oEoodOz+Yepy/EEFm2UC5
2Mr1h/6E4DxZGUm8vEnq3L579h2KNOcnQkza7vnPGMnm25jU4skxjetkq/jXdeA30KcMUfFgZVWy
hQ5IfR51iK/21Jzlpgy0d7gs6zC7JKRXToUJgjToCCWq0EeIzTRvZd5jA0b1YVoM6C0Kgq/xfIZ6
9veZ7JOjch7Yg/9l9H4XgjoUL4Vjux8pGofJoX32nkPAVI/qnRkJ7bMxHqtYbT/CUDH3Pn44azmr
Grt3izQ3cQm9PwcpZYiyn8QNGN6k1o96xp+2pT5LeF4EX67WnjyB8ahddM3V0mvloJu5uibQXn4G
pQYVxMv3AHWVtZvwyPa6st7JHDP5jr2oCbT2GBFcqh77W9mP3/PvaTJjPU9jmW08A2lNLzXAk9u0
CT/OVeJmS1UJjVmGWWwLu9X/57P/fZ6bauqD6ftLpzGKLbGM//udGtVw1yGQIulK0yhNu2yMLNgU
bYN/c0qF4qIZ4epIiUUQZv1W/p562F6VXqmeUpF2V9dtf7ia2x6NijynoTbakVrdHzLBI5M4gWrv
Q82gZHDO+ZRzZauBwmQj0z0NcN1FiNgKUv4s1TTVfHMnOMoz1NfFmTIfexGU3d9HJfhRqlrxSF2P
fbIQNipHT7OIGitWMpxk28EaEBfMiLoTpyAgqo285M1/ubZJhzZCJUs18CDS/OkXBLh3mlGT2Yia
owSaVnJdWsQ7vEftB9klD1o7c1A7HJRXTtEO4H2QmqZhUuN9y9+MMIbY2/Bcr1oXtpSX1M4PheKX
HsfpvwAX6rn+JP+uVA8TG/Pi8fZnjiztwnaueyp6JEUUC/ysdH1a5HY3l4Ghl/Y29xx8E+s55dza
L5l4lzl3lap/feGrdbKs8Mle39P09zk5z8l8LLyjTNULV2lWvprYW0jYGJw6xttU1/oajSNMbJw/
TiJqDBLruvKBDO2hz6Psu+bacHmp3AlzPtNWYTUXV0TO+NK+WJWAioIXTLg0bTXYNvhiLbMhax6T
+SD70iofliDZNpT5d0d1nArrlPQVRaSSlQgVgZI3dgQ7A1dUlvS4DMuD8OvuMpk/s4Ea/Vt/o+pv
uT7gVaMX5m2WOq86jQJJ2b2vaWN3V5DsLqpfEqKt6oKPu5FY4S4Mm5JKSljcd8a2HIhmOTk81GpZ
6rPndV8nT02nazvd+C/Wzmu5cZ1L21fEKuZwqhwd2rlPWB2Zc+bVzwPIbXn3t+efmar/hBaABSpY
IoG13gD8fTKV+IvsK72e22OkUaaJdSom4I/vMsfDaEOERKnR3w4O0iGihUIn0HMJJEpGvb29bO+n
uQayge/9/FxF+7pNvGbT58m0n5t8XapFP8LJYKPSaiSC8ZSTTnLSWE7rvMeOfNIWNuPYXAzpZAhG
G5DxstqPdmPnPEwySaMrjn5wjQnZD6UP1xhxGwfLHjBwIy1T6bhPxlqCTMxydBAXlB+U+MT8gk9P
tuRBflai36sQH7t2fcT/3R+BXrRJBy9zJeVT9/tmvkl8QbXjRXy0xGsY8YhfzOh1oAYFFEe7kxmb
OKI+O4Z3F/HKPy2qAM06KkR2niXLrW2jR6B0SLPLZpal7RFgyfHyzlV/gnCBkW6gD83trOR3F9hC
pvfYv4Lh7jQ4ASGpsHdPPQ9350XWOv3uHTAgxlsNjJPMz/CvMjZ2X4dLqWX/yYR7jOdk5Ro9SD5h
z30VtJfNax/AY9UjjSaCVDjPm/cfeRN6b7Lzck4UVbJ146q4fP3L6eTZPWHbrXbmMiRheryGTV1V
7yPoD9FWUzArjDX1MNj6qO+RPjXXeaFT6b7L0b4iH/vxd+BGINrT+9+PcRf9N8RxeD36jlS1e0Gq
9xkoyQhH0NUFiE5SwNlhqNaQ5WCNJwOTEYa315rrC5wdf0DnLgCCM1H2OMdyBefNZrcIDE3f+TZi
hBa55hWQGn34Zuvp10h3hk2nt/1RmofC1qx8pOKyEnpQ2Sz+zddB9ik+hVXbmXb/rd/DdSoAoB5c
GFq6EkQkD3rhc2kHW7u89slHeT61p4qk2bVfQpdQbvBv0qaACoP0tRzsAtPeI2kBysHnvxCbnrU0
Kwh19uRbzkpvqd+13m98h8izhHMdrt1MUVeZ8JdAw2alGqN9Kz0jZqNQD2qO2b0clH1eYkJecd1w
K5toor42julSn569Dis4AT7VA39t+dBsLEPNT0WMboHs70LAZJnhzufcqOyHwC1P4TBUJMYw9wwM
a9r6weQvLNuxtvKGHISzu6vm5EXegOWN+no//ufgtb8a6o1P4evQQ868MEQMRNvOug9A68IfIaV2
lqOqoJOQ5v482onmda4cRcPoYQ7K9pseRII+CedcLr9YfZM2C6Yvo0J1OYjin/HkKsu6H8ZjMLJ1
OPVDnNxYJgJ+rBT3XhEovxB6hVgajW+dgN+6qNbf2i4EiKDBFU+N2/nOyoEXGGqofhWTsDI5ahoZ
aJlfHXxnPo+hAstYZEE+UrOhm34ffZSSZJc8BLFYSmezt4yNcrjBRWQVlYH1SIXynZYyUFaxrBYQ
l2CpjLrSLVC8K24Mp7mEyXcZDHGwr8b5P8KUctRuKgG49NGldMZ7ecuJxyQ6TpH/U7bkISHluu7K
kLW8uKnJPmyywAaqenbIhxYaPj/X0kTT24eifkklyzcRh/lLFmf6IZTZoQyBpfXsksC+vs84wpyg
MFH9Ex+JWU/eylccdyXv4TDgboFIuEeDn/zlhp170Itc8q8bGSHv2oWJWykoHONym5d9g8aisEbg
8boiwKihRBsR3XIMarRk3vbIldyAz6CelaK/68fAspKp97Zp5f6SN4aun3Y1ZfajbF3WAW08fuqT
ywDYn/VyMNlU3NcQCyFALAyzdu+9ebD3k80djftv/+IWzVFCkP4tojSH/gXiyqeIphE6osK/Vb6J
KFbcU6GpeyNKWNLIt5nP8Q7nhfx8fZtlBk7J64B0XvvgxoRb1KqLpZyVcK/bYxoMb1hpvw8DhtD6
RIYdpjnlkK6pb6n1gvHTvYwsGs6quTX+nBqXb5jdwm7STZ/0m2vv+EjH+5Z/2CUkJ/+h5t4PeepB
xyNSb1y4CYYdIMYcvWY6go5xg6t4zQ/yYFdBs3E0En3WnPWPfdiPxyw3kDCJ5/6xzrrwyxyoy6mI
/Hbpp+2p0drptrESD3K+Oq1sk29bEJvpfQ3H7dBpgFOw0qtgWrY7WScKk+w9ohURzf8uIumyCh2D
7tM5vLls16oBGxTMRbJ1sUlf5jYcF8Cyfn2rxG/d5MCISyZosX4Ym7vLaAebemVWySbTC9J4rWm8
KCiFLmMcdk+6l5ovJsWnbCq6pwlo+i3ZtB8yqghKb2sZHZN4C7y16RgFIUu6IlDRXBAP7V7ha28V
D3Bc6AvQztj0keCmC5iyWijeqgtKhF8+UMvyUQTe7ybVLA+Bq8RcXoHNdQfE2SJphos5BqDeAEM4
TY29Yw0egG5QJJCd84B1o5LBG9KEIEiV301luouN3HwytK7fo5FRrEwnKF+GHORNMaXTLsy78kWN
wcVpkaHeyNHQgr45D8/wFt3b3rRfOzea0dBWYbBhGr2wldD7Zvn6wbQyD6Pa4W3y0vR3o+H3WTjW
69xGHStPs/0SsoHZzB2iKW6u2Xs3V9Vd1A8DFBIjXamwDOLK6zalqOlZwvVaT3OuqqIP7QMU0TGE
fm8PAgIhA2Wf7cX9ZZ7s8+0BPQld77C+I65NwaTorcVC2nH90xzN/mmq9GAFnVZZIhRh9+x2M+Uk
hzPdIIvr9ctJdb+iBOfcXg+1VScrewjrtexzO3ZW4BfCk2aZ2vEal2VIH+Rxi9gc89PURuLcd+cG
58kYVZJA7eNzZ5friqzMLaJH1q18NAx1ssVn3BUic+99uOr1hzq2fk6RtdSRkH4im9Gd5zky0avy
xtduQiLV7C11bwb1BA2Qb0oWP7yDd0SlWNaPZWHZiPUtP4XgTrYsLVJX8VR6G1lUrkcQ45kS/5Yl
6T4cv1Edc86aOMhHaqu++pnX7kLyf+2WHXq4Uxvve+S07xGtWmGobo3sPb1m2CVsIVkwDpAs7GKi
mj1o2whM5vnSTNWMvG1R1CsZk6PncGfXWEgkGNcXue9wB0agbgzt7C2fMgvBg3k81slgP5cjKppJ
k71Bop1284CYj6n7vig/jQvoOs1uNpg6NQGkTWRI60ubTCVfI183Hkxfe5tMS38e8/nJafB91Pr4
yM8ueMM+XV8lgEPO1pg6x9nPdao3qGypeJN7NWKHlQKWbOyq1RgWq7lojUOX1wYgLGi9Jy4TCYbB
BmVvGYPkvX2COTNsuRTO0ARU5JB0M4LoXTyybvzsOS+TFqScE/T9AEuffPVxslAOc+I1Clv93k75
HW1nR41ASiQF77RwzpdO6BC3vojZJFCEFmXVDWeJUxn4iZpG/QLsAM/Ojsy57C5ViGNa7/Qb2ZST
Qq2pkZgfcYgTm6fcqRTXW4z8TzZk27r9nGoPKZf4h7Tmg0HAHzE0ALpf7cp4mHDF/NTfiPv0P+Nn
dsIrqYcv+ifUimIc7hK8sdE2Y5ebij1w/nFA/VtsfeUR5gaEl5LXAT8NuV27f+qgrBx8NMdW8qm0
1t8Pzjw8oVBZfeoX8SE1EYGdbs55zabd8M17y3HDh9Kc9vLK3poe1LkOS2MoYcYL+tE9e052GXaZ
JvfvIKuS9Uxy1qwUbhbEmDbCVV4xHdR0UL8PUEbCPEVi/uSwPNhpbgGUz/Tqu186/r5C+2DlZBmu
aULgALM3DDhqC1yo8J8ISze9TxTUZaT9hOhKtYoiGWsfGa+i1azX5SElUXD6+x4j2wizaSSAatQ2
fSXeqHqjLLGA0G/QD0VyUYtJS1sGABOlG3bQacdlPdbWQ2q14xff5VdFY4Y4f0hU/Yf0wIy6ollO
9aR/8s6UA1ebzKxL0fQA27hF2WmAKODySVhszTcVlaQ9NZkXZ4xSfihVvLUFbA5v2fxO9Rw2MgID
XCg6vnKdii4+kA8JEr0e6rQFsVE7365d8tEg0CJob4xn20hRMTTNSwRKIA+hie2IW2b7VmumtxFW
3AposXtucGY8Fhpq+rg7ZM++qb6GCak7KlYUNsKTrjQv+DY2X6qxbgW06XcRxOlRdhVemt22Y76Z
RYDssjGI3MSJgn9T2BlI1g3NOhjLZGsMVrCUeNhyVrH1wwZl36skHyNpI2bkPxXEwrVac+7Zejj7
KnK6zTw2w4uelkeJXAdO1i1sURxAwo0rbIAbb95AEsUuslZ1RPNoGVTsLy3knX5gSq0/jf6E4JYE
/DTsZhejGh/DUNe/TBEwXzfXBa4YtBpqmPsaAS2AxTSjsYtWWupGB/kDEJOsyUKtwnTRGx5CgHuz
ZxdHNlQnhDvJ75D14pWGIba4RXbbyQzfgGmsLXXt+PTkJ6Q7/rQ0PGXcXj9WqxyBKLvznexC7Cc4
BAlyh1ODdyoaJNYhV4wY5LRw3xUOwEozv3mK0d6HtabfOtwJFrIf7UT0wf2wPbSxnb82/Vn6Bzvu
Y697pE3SBJs6g5eOd1J9hu7rPyGPdem3ksrcU2NAoyF2VmOh1jf5CD72WV5WAsQpJPpBiQqHbRry
F6AgZI9ERsR4nGzmKQ6Xfw3kJQpLfa3WOzmge36w8y3fPOjoq41B9SR3xla6DCcacl/MCHqX1ROS
lPONpgF3EZlv27zXAlc9Bfz0iu1gTNSYtEq7a6oqFWq62a8aq4csMH+ryvBk8817HdFbQXZST+88
tJp2LdbnezwC4hsMPaL1kGbK7ZijSWWhjHGmsNqcyqF6YnuIKKtihv5qbmpr3bdR+0UeNLIKdhLb
5yzvEMl0/XDnRpaenEFyaFszc++ha6i38hsZp/Y9Xz+VXCvfQTEmW0DevC8zRi3BkG1qC4cUHOfi
VTmyttSS3D7kqENtdDPMnyAt/Rz8zP4pQgezyZZFmNjV98AJk31PKuym0OJnqyqDS8tXkuJG9o9i
0KrDZ5964V72J8CItYWd/KwN86X2JodUDIeLL7JsD4AWp0Dlc+YGKgfdtO9mAE5qtdKzMF4VaNVs
LnCkCw3PSern3gQlHHksgeQ/0mmnz83rqCzoGR6V3H4MTnqe8Hb/8Q1CpdtYAd5FNeifA7le3vRe
UB+v/U3u1kdxDm+qi001F5y1s4zzKA5ZXSoom8YULFI4JJ/6LjGNk+2CSXmTA/KQyBnyIbIQ+TKP
nXLd1f37CaNtHDmggkLDmr87nWXufKFwFPYNCpPi5xiFTrkEw6Ge0sYNn9Rw2sp+0vcUrRRkpGQT
pa5DnCf1Ix4E6VlOr53g+SIg4JXBWR300HmbQg8+CCd0g+KY+GVxZIuOfRH2BQB9+w73HlbqEehV
xlvSB+VCPvzUvkz4NOa5qr4wjLLYIanp3jpKCyqG72USdu4tkLc7zQrr0xgPGeJ9iNllWVmemzFn
J1TXS7fCxi4rk+Yed2sUwuFkTFWgHmxSakuc2coXH0XgdYvFw1ZO6n7rHeCC+SgxzLHuWXdVAhnS
75Gj6Cbr7mMs8Av70uIM7Ei08GYooY62tZIckE83SDxowmTbQud2DL7EWXaTim60yue94QNV9rq5
uXMrlB3MOQu0VwXN0wZFwRt/tsa72M56LuHhm2Im053suvQn3bZhS3gOKahd+nmrMeaSFfkgBEDO
lxpNOOQHrfd3+Rgor9acpGvclYqThyDqGYX6cmVSbP5mmQjkhhlQghbenGfwStmNuDtuh9rWsBRc
IzIXZTVTj366rrJjdeXvL8ug1jG8NYs5/9Dm4UM7of631nvUlwyzLXeftqoRudnRPM4tG6NDOeow
Qa3cOhmxcRg0HKLkJYoaXXxSMbOVlyjZVagaJChyrZcrmWbH1XnomlMd6zsSbMZbO0c41SpNcOMW
Xn1kNgY7EB6fgwAQhtgIfIRKc/gRgv8ltPH9YDMaSfiM1vw11Osr5zQbyS+5IpK+4nKB5JjKDSx8
Z3ddKcn+ydagp0wJ7PoPxkqpPFaBn9xKDotkrdSOUa+dyStA6cJrKXPtRlFad1f7OpA5J6iQanbx
4QgbB9xcOSj9Aemjr9PAfzUMu/5h8vX4wQU+mNk9IIOwfxD31mU6R+5WNr1EHU/pFHyTLTmnKZrn
KZ7is5zkZX6L2FwWryhnqtjHzOqavHRwbmc4LmQt8kXJZvUsD3JAPiJtF57sLMMebfKmhW/F+s9+
HYh1lhlXiP71hnuPG3izcz1AVLNqqvdpSs7aHPJ0ndSg1HEVeoQhFPz4xwPMPELZw07j8gDPb+cF
395t2Xn4suWJdZ+4LfDAqOGO57fh9xoeb9fioGBR97dYUhx0C3HVzhx/yXE50UYfa1k2enqLUO/e
YW34xQmG7kET0qny9z9zLyyxhVkoQm6kmwXkq0OsQI4WKXlVu824AIxR9FSo5rrNwSNBwkPXIdzW
fWOwJGy9Nz28dKvIsG7VJH3vJnpW/Hxd+dqADNpTI64c7BU6DLmepAKCbEQmSpqwJPpYlyOSj/6n
Efg10pTCWO5C+rK6AiCdDSGnmtyvborgQsIOBy9ALmUAAAHporX56DbtbwSSp2+W5pOBGV8azJR2
M9XDc4EkQrGd6Ou4HSUkzx+x4RJ6DrhmS5SabKLbXFwsVucacTE5yt5U33Rxkq1MC/umQVe7o6Pa
3kMWK3cVz6k8RnV3aWqJM36VYYX3XZ3BwMwlGrOCjcW/6o0Kr/YYRb2yLfUu3oW1inij344729TG
+wE+kNxRyEPqJdZKr6xyUxtR+IBw9ESW9z2iNm02HiIityc85sU+JHSqR/Se83vDRJukMaLmzHor
frRdpIZFjQWHFXPTdGm7bWawJCHGfy6rHogqfXeKsxr5ut5u0BoSCeVC127AsIUPickewPeR5yK5
And3apRVUGMKI0cjMRoojIaC55sabvAwN8F6ruzkbrKbfJ/45LyfqdQnuzBFLMZQcSu4QFILxP6o
WdB2JG1JtpFP/dOee3PVzag0wwV3AUDCxQ1KBa3TDGUn2ZQQSAu7I3wGHmRP5pUIWor4WMRbGrYQ
13gZ4rb/Gm9kebKIwiLZ1bAkzr1j6Cslb2YSFt7Uby4Y6iIZItKiNokXLVJOc5pPJyNbyC1vrnrp
rqSytZQOjEbr5PAynJPcAcs9r5PPuJJU6Z2Mt2JsFXL4xzsbaVss7Ow337IEhlitHuOqM7ZeAYIW
icZGWyLeXK/xOZ6XWEC6m8tL0DN7hobBKkVmGNFxgjGHAABXvFXAFh45L62+dxEhuelTR0DbeN2K
H12aclCGyQgls1Y1TOltbdRw98Uac6wxpPAy01hHkUdu5mN9KR/xK8qPvmfCZWfdeVlyXqZNzV5P
ZpsKXxMhP8an2U44lYdzM25MFNEpZ9P36VAMqIDlXnMJuQ5MIwpXC77/xslMze9+Rq1b1kSuHuRd
pCHeLwZkzd+RrqSy0/Gj4RItqyVy2BPFUzngaZhs/SrctCoQ7crKWxRAzO1gQX2Q/7AW8vlNXER3
8F0c1C2dcoOSoHX51ykgO5dZOJX7IRmDuynERGSYpp+hqiCzLtbwEYr+xkrPM8SaX6IYrNR3MIkT
TAs2+SFfkFWsUkT+Kw9wYZHK4Yaa4mX4mhyQ0VU2q0sXmbHL9mAKlfrYc9uUT/tpx4ArCyuCCPEb
+VJcc4F1Snz2K0SB3bxSNqaNsBy6qmKL7Yw/wD0BUoQkr1ngXIPKfkZxJliPaRPvB0QI17HQ3ZGQ
rDR1gzOY29VQlSgwyKai1CsZkQL2d91MaMdG5o08DFX/Oyd9sbt2qWCjboIpjPdQK19lf55pcAjs
GrlXTu9WWXiWjxD3mtdmhnDUtU8OmLoVLUvKkJs0D7KjHvWv1+90kyFbhxDcayR+CBE65ZBUJScb
wgy/XgXTbJQtE+rpBUUgH+3dkd38Lxtx8WL0f0UWlDx1cJOnAfHvtV4YzUnVgIo2pjcveoHL1owJ
QQvXji+YMQ/ZqPMc188SUCZhZD7uaVmOmgdE2XGRdqW9yR8QwA/B+hbdbTZE300zEkv1MN2jlNGv
ZLMFqbPCRNfdyabjKz8dd4puZSt/mD0LL0KZFpl7hKFaG2GezNAxPxO6SXNRGF9M7c4whqReVkI7
KdP66CB1ligj5ssu1Deq8MKWbAXJaJCPLofKMrikR4+y/xqm6H69NvKqhuBVNDdahKGsLGT81UyD
ejeYXrbssyZ44IISLykZTF+RzjtPTdhAeh3ChQNs6tdsjL9Tfhov5VAUEF2ViAJP62wRN20PRuKZ
+KfhlKaXSraxh/pX2uVeurczUqeJVX/r9Wkcvs0A41GIgh1putqRZeT74dosoolEsWzn/oSrCDuM
f4uTfXq3RkEhOMvrlC0uVlDOdS6ApbuQF6brBUyOymbgBfoaM4j3kOtAY6Eeopm3QTUVax+W7Aol
2vxOGunKR3F0q0ROeXvt5jL0OVSZif8T2llp9Sm0TaM7MKA3KZiQ+6RX1M3gWjme5sN0CNXW576N
JQKG5PhxA9596vuhW8ysyL63XOIv5CLf0haGnZco3I4/XPzlXuqhMpdd7eIWQFIQT4fKXobgC74r
CHOkA0nIGvDhxo96f68XuvmFTTF7ahEBn+kHKvnDQ+KV3d7zZwSg9c547UxqIyJgwkAJksdY3qCD
p58dm2sZcHLl5HLRPCsCPnQ9dO1b10zZ6dojH30KhdW1wndsXF77yFKtHGqCd1HdlJvOA6xi2fn8
0OPteOeh0QmceX4YVGd6KBurZ+epjQfZtEsl3OusbUAFhm21NPpnTR/qL3LQFHuRMSXbLZus2rjA
zdb3S6jfotOpwD+Sg7XDmqzNgiOAXswrSXjdIOGFsHMUt+gDK4AtKTCfZGvWoulGhsTzgDVvkvyU
/ZeDnIVhTrGc58RkVaXmB2yfq4VdsAV0da+77fhFrmDY9C+IWYNCCqzfabK0FDX/jQo54jH+/Ox5
pk4iqDZvgOllez9W+/Ul/TWTjsz9VSKcrLyhchFmB20bex7Qjq5BNB5nzmPcRdOrG68zETU5858o
0W2SKflnlBJVyudzfUTNPVLe8lx/nrGOwpWfwXNUppWbIZ07j7H5pSvieIteMpQD0ZwBC33pYarj
CDufo76n5UwYq2l2ucCzBra4YkXzwhh1fR+I4TAY+hutbw9y/mVG0WDi003DJtWKkBnTaujxwLnw
qMcC1EvZY5qTjCM5/Jh8j5B+L47vS2Cg++jToMQth1MxHPrh+zAZH1iUYrY7YXQT69V9j5WrhtBd
C61yoCT5Vy0AvO/RtlsL9+w/ef/rQkD2YTNyLHPd2sv1guyqYmU4jCjqyI33X2WLRDPu5t5WdzVu
YMPismfvZlwU5Ib9Y1gO6HFRYPPhcJWTowhVXiZPJIT/zMB3FSV2duZo1SbHOUCn+/JQtkvRKR91
b7hOKgf52FTC9NJrKznx1yg5/FeMbAZKD7ktTd6yzKsvb23o819GjCo49cHgLF/m9XDNP4gshZr2
+WWS7L/mK+SEIcvRgXYmlCDLQLgzqS6ohKDYd5EeHgFEvR+w52AU2Ycg3Fx7a7fS8K0VoZcAOSQU
YzIHw0+jtLaNAEItuzl/Vk0M1VOzde6nJOLgozbOYvHSiPjexq51uIT7Y5DvkalG017Ex+KgNgap
qzbSV3KGHAgCJV864mn6Sul3fqkI4xxwC8LxQG+OTt5iEeP2PtLQrtGC8RG9mZ0EOLUo3vrvEUvG
Q7KgBjSs/KQpb9vEqMCExNmPmtJ/Hpf61wHI1XqOMxc6AqVTD2jxvjD0RaV68T2WpgYgI+ylNu/r
e2X4hnxB8uInfbnvhYWJlLhRR4W0zpgtKsocm3xwfDA1debs9Ck9zGVPLVRzrfUUJbjPjdialTX2
doVt84V15MKv7fgmDi6yD9zQjYUwERGJBBauCSaR0LLJHcS+zuqsWsvcgRyhcR35E/ZnDhxAUiBJ
blC+6gU3tB0XErsredfVBF90iBAi900Bzxg/YuSwZGLbev4f85AgSXALaR58UnqPduC86lOd/fCm
Ar33qnnMeuoXYKi8bdEUwcIqQOxR94oOYPSwg2sn92XKLe475Ahy9DEWrm0N9/9zRGdlT00dt1hc
ds3tRcNnhL/U96BCXC0ExCylf0QforrK6a84VfTl6qRtQ7Vhcw96f5NrZXAKlbE4sah21n1SK4+G
AY9EH0L/l4WTt2b8MkYXlU6tUh9TMWcK5+CEFk9x8gfTASrt+4+wJd7ndKe/5sjn8QY8J2M3eta4
wJ/BqGpr9Dsw+BRFgG70KAKgm2uQ66Q9D/mvcEzYm4mWn2j+tJDz2Mznp6nAPOYjVvZfQkx/uEEF
dO+5/U7TOvtnoltvBUJAaG5q4aap1OrYGUOINwAoDWq15psIrfJ5Xvhp9pvKnNfgvOz07RZl12nN
vRu7CQ0lHa6K9UNcW99yzQ2/l32FgcOolfdY7Q7HAHXGlUzHRdodpQHra9wYb1Hcm+CWtGmn+gjL
ROKmiOtZSRoDJwUkmuLH3CN/qMTNPlAdEzYr5TfuWEjBN5pTreywYilqT+Zz24GFBvkNdL4I0FVM
pwxxRXCHySrRyZrPkYL+LwNtZyUn4di2nN3SOoaa+dAYfvRlgO53Sxof9xZU/N+GEMOeyp+6vWza
5ZuvkycLqhxN9BSpSa4o4Vs4kNR0LaM5R7FrPOKTs5X9aNRxHUw8NtHiZOJJXFBQC0TT7V1d9P5R
Hmw39RGFNt+b1RTD8Ol0zLU+QmpQG9HKHcfFwCtfT6XfPTRcOg7tiJOcbOqz3rOQwysmSJQbMCv9
g1aUGRZ0mOnIQeyCSMpZ9lIOyklJrwdYiinF3jc7djBmNfJVmjHIc3rni1INyR56RbgNq6R5tmu2
IFXePPWuPhwa4V4n9AtLcXBtPzpwwUi5Vbj2vRzIVQWMuIeehebrTbwMhUghoi/h9tLOXO1nUnTO
wZdyhmIe4s1Ls43VW3kWFM/0myEuNoPSFZsemuwBN6mfbZRkP3AceA79In8y+0rbtjZXjjie/Yfa
KP4toBqzbpf3ZCY1J9mkJraw0Px+Rb4PftIDC2n2Pkz+1PgeDWDfuyDSn4YGG9Yg4wsRc9/alm2u
I/0xxifk1eGKGENzP0M2B6ym6y/opPxErGC4KUXFR16Pw75bG7HXXfRErWlAPWHo7uNRaOpHWP3o
Bcjq1H3pbXsv3xRMFHbCKXLIfY6zCKuz/KQKFIILO6lQQ+NOtvLK8vZuZCOOLwYBc7RfEGgYl2MZ
qttrH2aBf8+yDL1ZyAkyzBpt/IBYv/y3s/qckg6E4EbASSkgX2dc2uI56qk7crXwT4Ajw4eh8OaN
5cGYUYeUBSOeV/yYHL567AdAhMTqJiSXwgJWQEJGRsnkBfeNth5ISL5YPfuOUB1wSuq8U+gq/qIX
SlJzqlIUM9IER0suEAZhRhqOn8JkvwzrMiQfqN5OrxUAWRkWaMn72caPsznibLIpwkrw5osZePHZ
N9nDp7ICyQ3jxaZgtBkdRLTA47EVUEJhw+sGtxr2BU++ni5lv5X0zXEysZZLQlb5bTtpK30qi70c
HXkzFWqVX+xpNO9tfwQWw8n0mLorpK9gLZvlTD1ccWv/KJtB/xvP2gr8Ci/ID6wVImj2oo5RY56D
LH5FTQ1pB7N+nhBWu0GUu0UqsIpe6xHx2rwvpi1yEtGr7iZvmmL2d07uUi8qk73sbrVq2mcjTi5y
UhWMcAlLfzzK0X+eW40LluziOZvM+nxuZPbfOqft75K2GP7t3Lp4Bf0seIof5+7yV3Ugx2YYp9kx
QhRaOKhq+/7IKLmOOIYiRczCm2zM8WyUgchm+KvUSBD2E9EIrDIiZ49u2uyjrruHeRvdmFrbaSs5
BU7QQhlC8zSYlbVDyPU5QvUTmU8lpXyIXFKv1hbeQm2Z75SiZPfvt9pKxlie5Z71U4cRe3Y0NPcN
zyzkHsR0eUg+Hpmzna7IvOSZOW5yIb0Uuqxdeie8d8xBuzdT5YHdM7pIYYNMQolLkoR0Ulv7K0pO
llEq6vbooDrmMuWadXCr+mc+WPE38aD888AkVSB75IM57H7KB9qfByL4/xTzPz2FPCHo0jOfKUtE
BS0sZSinHQuA8bXIx12at9Fjl4kKlBaVC9kvw3wDoQFbECO4uexCP40fwan9R5gnzibD1L77FFb1
CpumEFnp69k+nnSaUKsf/3k211PbtXxSizLXqlSwLw4jjMiSCX6DlFuQTctslZMsc6VcXi6jUm7h
OiqFHCbF/v86V74M+UTyzNTFldP1ea8v8vq8cnT4eBlT1PZbeIXOMrFcMBOed7biwbxVFdu8lY/i
Bi8UPzFHjFrEQN9FzqLydHWRz+24lYG67GzqapXadXO+Tv7fnlQ8W1Ck5u31xG2eYGQrn/PjxJe+
/8tJ5fwUYN3l1X46qQaSWHXCz682NFAcCAzl8hFcYv9++x+fizypa6vjVr7w63v+f5340/Pnvp2t
jW4lBfD7MHnpyljFthD5PcXFQ5dsZ7iVTchwAD6yGufKQcjxla1/X0bUR4Ryn4wo9PDTdOw+/2O6
W+Wfpzd2sZQn+5iOA8m8KONGPQcdSUxbYBsS41s2T9EPqqRsY1GkRjPShU6IgeO29PvkIaDs/C+h
id28h442fBwZOmnVr2QYlqYTpU9GYZrrdIb6gRerewT4B/wUt7rHWeTe6noa2JEsWi72vwr0oOjJ
sm3L8mihibLGLA5G2ftLfTAxFxN1EKvu4c6hBmji9Pogw2S/E1jY7Cg6JdMeu5YOVdajfHQ9GHgg
UHN030OuA38Fy6bvGuUyc8ACUgUezolfw3gIvO8oDDcIo/xpxsC5C/CrDn5/vTKvCyoKaIikIIai
fBJ2kMOBxaP14KMkBlQOB25TiLkhIJl+ISkPGfk3GonxIxTg9rFWnuW2WzZK5VluyAtUav85kkyf
wv6eI9EAfP/+c45caJqm0TyqzYs8tZ0H7sZTHHTvp+f/y8R/fU34g+nLcMTJU1W7YinvThgWKEtk
/c2DvIch5smCrH8BhpadPHfi2ynYCmFpfo7StDOc2v6F7ct7lDrX39N2zkHBqREClqO291TfeogH
/5WCUvi9U4FszcbgonQKmX2aEe+T4rdx8WtU3eLr+F+Mnddy47Cyrp+IVczhVlmWZFtOY/uGNZGZ
BHN4+vMR8hp5Zs3eZ9+wCKBBOVAk0P2HeSJ8TG1fI37w6IbuqxwHyfJ5YhyU6OHMV+zyX3JiDwp2
Exkv9WR1N3XiY2aOQBK4GQ1ilcUrc/Bf5B2sRN6PRgTJCyWCcq27fXJit4RF5z/mlMOLtKb4Paeb
5zRhnpyGssgOTmNMG73Y1aaib1h0lLgJudahyzpzlk9Azr3iOxZSVXtLVaRcoKAEC69aCFH48/30
KtATeMVm3lx2apudjSlOtlOCD7KRzeKrYHnDR0udvPVkzr6Qw5Dc1c6gUQTv4+/C3EsklxKl8TKK
h/GeZb+3b9GV3WTYOz3bwnuVEZql3xUGSE3RflXy0bhPZgL/JDBkwwqA4i0t2V+EBcYEE69VoTYs
0xV8JjdmqvlLOSwPtmpQvc+UcyVD4vjLYGPsDSgiPhl1Ye/LLlB3lDrGW8sz07XrxPVTPWKLE4La
+4rw0Kmo5v1Zwj7eNNVfohhfnC6J38ZRq5YpyP6HwOC/2WQuZiVtV23kd1seclsMCM3yVXeKb1aU
N0eBAtteZQGxCEhKNI/jiOq/d6d0pPK+IU9aoFI/83ilrm0ct9tIc6eDI5m+qOGJjdPGCj6Yk3lL
WVlDqTUKDnEFOHJsG4zUgEgmjj7sYhTNHg1X+4lARnEfJMm4LPRuCbWV8t6fZ4U5ogAUJC2esfPZ
n6MsF+ljE/kx+mdcodY8nlz8UudZf8eGzIrl/D+v+fcn/k9xgThmTqCW3wBYpxBdTPWBtzkie3U/
oG5M07ay9m4o8LlPsQNd+uXUrSPW1Ou+Tmjjlbat2QTeyeC+DNDsUkksVmWiPSDUlW0NhFbXghoL
wohfSe556yIxun2YheJZn6wTDJv6q+UmCMwjW3Wy4SPe4/fULuRAmvGwHQe7Pef4oh6FjfW5vJLi
iD0o8Bo9cmHtmtLsNnXqGO+muWpKQHxoxpTbweadA4nvmQwsEgpp+UNC4vNQc7ZFZk1ryRix6yCc
93fpUeLn50k1iKkipKqHbNTEauxyFogKfnRM3yD7ArCsn0YTp6Zu42rg7PRhrVZuDeQH3DqOBPtp
8u1Hy6KIDRsZxZnaLx/xJnvBFfJnbif2dy1QTmVZ84QvTb5inQFKYQTiGqceS4lAxVMqPgyGAAXi
294SP8jq1poCMPsksNatbZRvwgy3eRY73yddgTLhiOnBmVAtZh+lbWOtKp/w8v5pTbF/74QZMscx
rA5dt77VQUXe2avcJz/Q03Vf1uJWV4N0r7tKsO/toWVnakdrK9ejZ0sY2MjyJ/muTD52nT0V7flK
dZpPH+LvEQYcqKrVyVI3OptE1RDeFuGIDqY52F8ttr4uj8wXquTtzpoG7BCD2nkNKUeZOy87Seht
PwjjybNPUi1YNoCxyZEJQbV55FNYdpIA3eFj5I85OmRMGGI8EZMBbRRhtWtKLfobafWVZGf0VRku
Syw87///EVNU5AeQ9VXYIBy1wB8Ws5Acw+gAq8yevwmCGBuXS7+OcCE2SQ+vScvNBihjNlwi0rI/
qGUovpSY2W9IsbWs2AbtQTGU9COisM9NLtxn7MfbbdKQNdUq0390g/z75UPa6a0Jp/5Jo5i7qwEp
bhFGd5bWzB4E5HefGU74EDhpfW6M/onarXhVNaTESE7wNp2bGny9RZ8n3m3mhtZTRYJX9hd66ex7
RWtgkFjiFdUCSkis0Y5y1Hst0PN7bTXAIKWKS3zoesVra0m5umbYyznQyTZ6r5RPbBPFneKiKYyt
dfZcaIMJabJANvvMW3Rd4GGJ/ylnk95zFub2p744qbFjF0jFyVqWrG/hey1WWTHyqPhdGrsWxOyh
CI9t+6RBTTqW+kQSL8+e2kFAWJm7ADM31F3m02vItSnPXAUn6xZe2+qvgVQterTVMdnG6BZeSF6K
4YCI9XCok2A4WC5sw0tnVGXLUtPdvRy4hsgZlzg54sgp1/FrOMhRF0mHoF99urY89dLEW6C4OK6i
UrMOPFSsgzy7Hq59SRg/k7iljmhVebX4V8i1r679/8Q0VnCZNw7Djwb+5muFJVeJr+F7kWbqnTDP
sTKArxGGuc+RwrzAtKY2w4A+yfAHo6gr67mybivPZN8cYYO6Ol775eCHd8B/Rq+l4L/Lxt79B2vT
8o10T07IuKjf43KJJU/jqqtrXwt/CNK78lWfJfSv/bW28QYluSjry274QgkP5LrZT90sIEzmdlO7
qFhDk+rSLSWtcnFpR2NY3GpOVdwOv0dkH2z0QMOlUC9u5ZzYxH7y0hnC8l3HLRrruMvc+XUbvrpO
H6/VBqmLoW173NgSyMNgmL5YvnUvUevwfe8QUPoIbZIeZ46QhLYDR/QfoZWm2Ev2uvBmZ0OTWEc/
xwota+nEuMVfhZ4v+s6kvMgVMHAN/mtAXiAt4mlZd2OC+D5oRYnz6YGGLace3C3cQJCJsvMKV7T0
eljaQQmQ8h8AR9l3vcL1qhIu1DvjcGCPuDJF2m7zAeCp5tr5Azyf/CGBdot/m2LzLsuKBzfp8odq
+lbbgXcvG2XvWTdlhqWFY+nI6+sU14HOh+66F62SLKnkP9qZ0R/l5SLAnbfQ4TayJS9w/dQUuPu6
7CCdXxX8pbT/tekVM8bPM+PlVdpfjtaoUGaZ396EXuXBtpWM9aqzvuO9ke6bwLAXXp5qG6nt22Lv
civPrKA2t8gqiYVsXsWAL3HtyVL75BIqe+TBBNu6oDwlX3YDINVlMmoYac/q+rLpVU29ly9Js58+
Rq/NaA6uc9XaO/q89POrBdun4Se4p2+p0SSvUeZoy3HKzLOnNTNulXSAX7nNje7jBRxiNYgmlW3i
i9aKZ1wO+8U0DsW3scJgU4NJvBAVZYM0ws9HQtk7YAFO3T2lk2jXepshJVIHHaB1ig/Q9KlRzaMa
PLj7Vqn46jJ4mUBSvPXr8TJdK4OeAiVMziwMs3tdgUtT5iVKzvYAja/A2bLK/R24nGkpm8DjtJNu
aW+y1eqifWxcMhlEBommPRVGd4wVVb+7RCdwDHO/G2+ieVBvw3Jd1YO5jqgISAkFC5eEpXCa6kY2
sYQ4G6oXnDEKyp5jZ+I9hu5C2cXTCV+yajH0E6amcWltvSns1h3vj6PRV7/yEAiVPBiF2+yHjG1j
h8rAtT/9HSH75CjCpdhqqr6/rqaS59LvGXLgr+Z1GiA6kvMw+ld/xcmQ6wc5NsibRTZobz5UgO31
Z7l++PWi8lKXZg26JK+R6Z5/5P/9I6z5t21hsiFp2uJnBxqkVir7KRtze9kao7brasUisaJWGx37
m7UKe/UpiBR9n/MsWMomXH33pOj2q2xhq2A/JJ26kDObeboagKIP3PIsAxTfB7Fk2uMxmiz0AwV/
jVIZqxOQ9TWGfRgtjll4386HBMDVajJDbSWbckCG6FO3MV2wetcJoQb1mlIr5Lb5IpfDgAxa1eQN
JihxvpN98krFfz5Qd8J1d3ExGJLmiMhUtLyUSz0XMzaqSsP60hYebyHW1d7uWj+tVe0IIrw4yfop
mYXsjIzAJT5X/ORYxvqjLM7KgKBGP480PTKllq7cQjFasjeujhLYim7yLOlN9uOmKd2LeLcc1ZsO
7UR5eomRp78DJTS2kpMvAzOYNkjw13CmwFx1gxmLDagDlBua4MYwAkxzaxGMh9acIrGRp0B3x0Oo
aJDoER8joYYg6Qaq57ZwXehdo8IzAcUVy8ZivkDIpIwXBbTaCKESIOxdgz7mtW9AuPE6ej37v8R1
/5g7X68PQGBIi+Qg0VFbZdsWiEJ7++usqBP9bVDNbDGV+n+NDnPfNI/+73FylITFR9xfn3H93L/j
IjTYCoT451yl1AEZrGaFrUFEnZ18Jd7ryQpWN9qVc7POa9g/rYO5fdhm1XIOdnI9PEtVkWuwvBwU
5Y9gOao37yy42nuhmXsdX++XuOqHW5gb34U71i8R3ncH1R7RJJoHI1zw9qrmppA9GU3txKEkrzlr
OZp7FrZ9mY0YwBzcDtOMCQjFDUvK6iWPFRCe6hDw2J5H4+bBRJP3Xrb6OofibQ2Poec0z+B1ZG+R
N/bZRzWnHV0PHi1SNopRRRslj9ojBdrsgLEZDkkUKh/UqGBPYzTGOzo7B8fozV9G261ztGm/QaLH
2om806NptdG6Dh5msTwszIP8mGtokMwtXUFEBXxBM13a8ag3VHTHeC2H41lBRZ71g+Lc1JGxvWSX
AqUfV83YIxjXazD30I7GU6+9NaMJmc4JXcdo6YbGo+ckNgg1rQw3pA9Yhsq1lq9MvzJV825Y6zQL
9pnJQTqQWGpRbKp+qtayGTRKh1Vo/2vCaQNKk3XQMl88Su+SabyzIWh/tT2WDlEp7Oc4M4ZV7RnW
XSgaE76nZt0oRRscrRCsfqObBbSs0l02hTN8KVP/Z4987o86KJauN1szaE6/9UVjP/U9S2rXHeHd
jMVe5lG8VL/Hhng4o1wqHqdc34Ut8gST6/bQHIDNylyMnJTjTJxUwG6rZVimOLeLGoZ3ozundgzc
07VZuOXCT+zmOJWKOYFrJK6Mg2CdWEa/rMK8XyeF6i4wLKuOfqD+MKIA575hwvTeZz98tOXpaOsC
4+S0XKcOP0c1OCcAPnzafFZUQTfNf2DeNV5QQ6em01ZTXjhhDa3c48ZFPMFZ+q79bjflcBPWk38u
qJzc9rUJ2qpUzrIr7DxnN0GdWJiB4p/lgJO23koPavbbc588iNIuF4kPDG6grhPPhomrrIyruwDp
7WWmcpdXI4nMQPys8ahdtHZnP2sJVttl2SS3BlqR+7i22MCF5GdXoTuVr65wni3XzX91FeD3vRJD
2URlcEK/Qh3Ip6IlJizs8jQrDs+1H2NJRTYB6SmAxaDFrqFOGih8TWNllyVdiBfpf0K5qqG46VNk
TuMiKfx+E+GeuuiGKlOh2EVLlEgebSzaMDBRq7VeauOpocaC1FlrbQHNGrx1E2vp+6R6Ib2e4VGZ
vxSEh/1IaX6kMyUlyUW5rUutXeFPVrKPb+ydU7kVJFgs72X6JtPsB9Xht71GBMisfIqwTPeh4Z/1
nPc6Szd8QbafeEJUBeB7sEtE9xHfBtLCX3LNMZAgKpVVE6Z4Qg2Z9dR2Ed+r2bMRmVTjxO1xzGb9
R9lVG4q2QkJ9GWpesIYSOTwYRTU+hIpC2sGxTrILdGV7cI3mBzdikaFphbqT7Xr1VsbKEFTYtQaQ
lGwE8VjuDB2Nf9mUBwXcKgqNGMvLSV5XxXcOtgzXiLyCs2qWcXj5OfTW/RLPAAlgpR1oYDu9tTSl
vK1hJy47K4q+Bb6yV9GGeIEGYW+LztK3vPqCL6kLpHUOkDN7H3Bwow4Lj2/8P2ROr33oFlnLyfbL
leyTh0/iq6RVjaMutn5jKxtwmzgT59Enp1GBlw1CgUV7I2WqawS6dhAg1aVkFNX46TzE8C2ygAJQ
B4wPJSdkVJB2AaCPM/lWn5sCd9K1z/OERxqyKtdRqR0gR1GxIV37O1g2k6wutiRDseR1i5OrTvqP
+SQHbStPgiALHvPEJve2iNhw2NaqaCf3xTBtausoY54mN6qOoHTidRfV8VsNHqJXYNcPMe7pjkbt
s9F9YwsKxd6JKk8e7A6zOxnCrhSP9sl5ynXWNoahu6uI2sMXw3OM1RhY4042xwYyTwsR8ySbntms
ee6qj4Wul4+eWfNf0pSXCe/HU4zv+0I2fbOrd/KSlcGf90PHNjLc/mhDWAALqLZnO82aQ9a7ODe2
qMorOlhYXXm3kBlZx70Skcks80fT8L4JBBleU/wa0LZuX2Nc7Sk1qc19Px9aq0KC0RWHa7+ZVzlr
51iHWkGsPHRD5N4lxebaI8+GNEYusYTjeR1IKYnc6JN4zVt9XPHHbpZ6oDlTvkgrDfuTKgDOj0c7
Vh6hGW0LpLz7cQMu1VpIJWCEUsZD4BTPsjVqcX3+s6uaFbKUfrpEydafE/WYNPvy9yRldiIcxaDe
ZvGHozWyeg/5qPt7KTJ71Zx1vclflRkSQXKgLgTOfqkNnC51wr+DRWbrt9n0NQ5JuBvq4SIIIF9m
AOSqbMWSNEGqZpO4/S881eyD7nrWoZrP6grE6uLTqRyK+t4++FQHd4VZn2RXoAAZtXpWM2GiYu8b
tdkedQCEY2Kagc2rRn0hq28/yo6paQM0KbGl64eMhQfebUO4MitRLExsVg8Jm3dUIf44w9r6ow+A
zX+NXmcEfopkozqCzv1HXC/uu8qMKD0S8L+Hyg+8xv3148gPDAzrFWGD4abwa+UkD6WHfJGmNCP2
q8BKrgOXZjiwYkwKAJa/Z/wVx+sUj0v9dO3GaNxZVjid8YQoq1gBXiBKCrVjeZBncTAJPA/n9uX0
Oo4ZQrM0Ysu4zJEDbkqCeCFP5WHUI3cXFdqumSbvTnRmdQuTYRHC0czWKa6HmzHq8Wae7fBkiDwL
B8Q+kWA1dteBOmkvc7v5Std+eRHhVPnyr4Gsq8BGzReRA/LqZZeStUDR2pnUt9LBKjHOarFLqlCs
pZHilCjFso4j9SCF6TwrW4VKaj8ZJgz6f0ySUb4D/IVv7/84KbAq8yxs9yd1FGwKXA/1Eqo5Axbk
7zHsipVnO+VJVwfjWKFrwzcv1N6MwduoUxv/CCseHF2ED4CGOPguUR0ExeFzPAgjAUmqOfVqsLJp
3/ZYtvTzI7KqM/MuR8d9MejTLGPUndrATl9UXfjAwD19azXd+GJ59kEGNEEWLtMsau/KcLSPql5k
LLKT8htyRYucD32nzK6sRygue60fgkcelz/lTGumElrlpD40XYFz69BY6Fcn3buJbI+MINlVoXXJ
IExvdIKK8CkerIsDRq5Fw07TsX4pZxDdpOO2pbtwsOxeDZ/axNzJfhk2GvhYWTNUT3U1UHct7jO+
7QTyan+FSUljbb7an2F6mr2yOMUUmt3LXTIiLKeWQ7fCSQz6hUwqXztlUlnmoq8DBoB2xPzIWV+T
1F6MiXRWQoY3VVRv+aqM28KqjG2ZhvaXqDXWpPunr4qPelMLYeuoKoo4W2FWLMJ6VL9SBUKQoEAh
t9VNNIxBxK3kjLHF3Z3v5CvFyRJ1m5vIsXwUTGzEhDTfuzSljNe1eVGGMth1eZbnX7Swhzqub7r+
scbda9HGbnZvp2N+P81uyWC6n5O0Gm+u/QYuiTsZy78V/bjhj7hLX6sbHzF9Vo5QyIxo7Q8WuHsV
Kk7Bu+d4bcaY7smmFzm8aedDMvs2cHMvzbTK7iBSO2cW7NZejFCkrLSFpZWSNN5YXl6ugiZt4+VU
ABnE+UFsL22l1L8qPX6YiEc4ZxZczjnDgncow/BeXhC2eXmLbNJWjmk8idZFUPrbQmu2aiGmX/PJ
kFqXk+4/J/89JHvUzlhPQx99cl/PwqHYs6/7Km+ISboh/O6Tdw+Gorh38xmf4mRw3zjcQl7xf+gH
mgLkw3OqS/FC1h4i3Z9fxdq9rElctt+ytJFCrNj7+nRvd5S4F9Ws0zApQ78JukJbdn02LlQHQ6PU
CtPnMBYoswFjl4bIFXIxF0NkW1fXQ+jf2Ddyv1JiVbnqbEc9+a3WnDAkYWsateH3ao/8XbP4eHkU
sBB2MQCeYuFFWXYA+jNXJqMGHZK5M0i67CAPWDp/nMnmp+FP06/hthZOG7MGEheOygmFal5i2EEq
p8kj7RLkQtnIEdfG0mDlzCKwQQZnQcZcwuV44Rvaicq5bFx6DHcRIIhy76NQhaSOcysJCCFA1INt
td+vnIQK9eYVf6t2IyOmYBA3bpvd6gKNJPTy0a2YyxiooP2nOZPfsmj6aEq03bUpEXKfgn/PzWfD
KTU3c9ROo5RMJ9ShtITRKIppTFda5BdYBPAd3OCFpy+SktJPAybN3ptjLo4UghMg8VPgbZCw+HZp
6vMI+k6pvUf3Dc0BP986bulsoiCynp3JpwIEBiPT2+eucp3n2AvtDWgiYw/3Oz1H/PcW8YznyOE3
eqAIvgZNjQ5Oo2UnDfoiikzDsArQNX5vhnpJj/1djA2u9b6Wn8s+0/euMTibSVjDvm+ghJRt/m6T
OPhhN8Wut337rVIQp3AgO6E1qopD3ZIKQzjTe/4dCtDpEtqa5r9DDV9crhpaH6H1HNr26sdVhT18
umpKqoo9CEiHYhqODmI+O1YAD4iqevkqmvvkgDwMqhiOqLYOx8w21lo9wJSZu/QggV759+mYzK6X
UTas5OR/Xesy0WXXusMOZ4m6Hbbz3WJ0g3Q2GjSeU/xN2DK2ybGbXYuvo9LgWI6K1kiObCI+ggdf
xKvOQe1u/qIpIB8BjqVmdvDnb6PszM1+WDiCTeC1L5FfTjksD3Lkr3mfYsDLdwv87MN27wrd2IoZ
NpVAoNm6WcXisTXVh8vBBKxnN9NRtvCCUA61kbxfQFljBwSw1bVxK0dRzi8eEJmUF5M9aZ4hZFpm
yhLxDjwEwz59rv68WsnVLpCu69XkBUQ7QkyPl7HEfxVsrDeNe3aTvtpWRdncpxXaFVHkDi+jATfX
C0vje1w260YWAe3QXtlWGfzQfIxYK6FbL2pYpIizq+p9njvZ1krU7iAMTxwoE1TbxrFhfgwFBoZs
Ne7koUxHB+fZLl9f+wLhhHeFp7hbO0Y8+a8B7iad5yvb6N8XkRNkU/PSx9C2/b1syf5mDHcFkJqb
LLHPIbSUetmWwU6PAPcMJWIgU5Oa7IK8cgcbOXrydCXeT44tlnK09Z3yrE8NG/YqfoqUMXryR+U1
i+wCYCjx8cgPj9FZtZGDreUOB13wcyetWWOEFgLQbLvHyyDoZTg+vgrflKmtqQdb3abiLJtOh4Iw
Cn1n2arC6C2ZhdsjKlYbP02n80jeYYU4LtripIwXNiIJ76yVn9DgmX46mrcEpgSnKAujhZb2/q+0
re6EyPSvU2mWiwJBnBcc03Tw5/74wNpzWHtqZdxiwWEjZ47KXuVO003POnvXe75zCuZPjg04Tl0S
sj9UKHIanXBukUw3t6VhthjakfI1O0CTZmOZp6ww4w227925C+N05dat9twkCXr7blu+O8X0HNRT
+9MXOTK8AT9rM/xIPCUKFopq3o6asL+ij8rCRk/CLzG4h6WINf1BfnKRgXhVtExfteTGjJVgZY6E
By9ItW4PVeOF91ZH8VjpE5+CuRG8mVFhk5mBo56LpgO+P+0snJLfMqVQ0YEp0FqZw3KkwVTVKh+6
Km/voAezyJz7wWg5q0yP1b0zzxos7mrN/tLMpDZDC8Erpa2xlLy1sUDwatR6/VCEdv5q4zI809wc
rysOWieMpSTByagOIiJ0pLx4tTDw/R1FzcxYSjbbNUpey80uDDqwhQX4eaLQo1S3YTuk3JPAQfJS
tZZFbPG/mZfb8tDNqyZ7JFt3HZDBwTzjOjDKpZjsFP+4TAw7+ACf/17uJmwrcRa9gzcGUMLkpUBO
RPb7re3sa9vvUQ3HMgRRxwbD3qB7Mj32q56RPcAo7p76LITsqqraQQ46OuDRwLW0jYQCoNTW7dG6
RKJinlqZWXNn2vlJDgaFouxQyNGWLO+cS94rN/1261fOtJZpsCHloZ762riXzUrRf5ZdYt3KlpEW
C6UOMxZyqnOeIOzKBFtftuFRhCaSa4VNdb90LJZfeROWz1r87FN9CxZ9ON41KNa9a3hHL5u60h40
iAOb2hT9UUMK8AZlXnXLL9jcG80UryqWB1+MLvjhZFn+6pDewiGHTBIa7kuSOVPdLVxdbVZdDCPK
DsZooRReiwpelG0oLxVHBwGgAwlbZ1PhRfEw4b5DBU0oiPKKG083zV+OHiNp6DbfuKi18FqhrJ3J
VuFGC3eTCdLacsdCUQKbiaHIdmUdm0e5O5EDMs5BcecSV8jNyzjlu1C34PTNuxi576kGjL/z0N03
HYYkUmXMkSJkFS+FzT872yp2F5cgGX+N7CtuEE/Jm5scQuBdi2bhn7YXeoF4A+KpZHdnKwwDSbmb
OO7fIuxTd27H1q4tDeQCqzh6nKbx2EWeuJVdlWZ8RITmLIwRleqxNsePUSP0gl2n2+bBCSML96ZE
e8naottVlkFqXxjqSz6W6jrCrWYrR9uQfLpjmN2NHM0i8Qt1iOZWDgo8b4LYCB6NBFndSPl5uUJR
Z+wxisdLS+MljpYEn6ZSj3MqLNqRA+luFC9LlzKNfW3KNLaj8WlyVKaxPzVlkvsfc7OY759Mcn8K
nuVzZTOZR+UH5dh4b0N+FCcL7UOuUJ6Q1bkMF4E1+N1kJ0t6Wpx9TWrHu1PVMnp2KlYds8a+6wm2
fmEcbAAVmV+62DkAiO0pugziQR1m76bB+OJHApetwM1XFrWfL47rJAjzm/6+qaIbbE2hGqrG3rGt
+gFWePOQ5mG88adEg7tKnzzYZvCmRqp3kC3VshFYZlKa8yXMi/Zecf3x/anR0+E9VHqEDg2j2o5Z
epjsAv90HENQt2qsJxsvoEVpDd5P3kaonY1pny8sEThPERy7dZJP6RF16+Q4qxm643Q3pk67zgQQ
lV5a4sm2CJEIumxKReyn2yQNxdK28zNO5O2tFDnsC4yQx4ZnsWxasdfsc09Jl1JkL8fW8+zb+lrE
vOFRWhTnxJupxyamm+5vh8ur1+U0Ay00Cc4IJkNbu5aDotW1U56SxyJVLE9zVoaXoOs1HBUfARMD
bcQ7i/UQC+OLzoNx6RfqdJDNKC1WSApZT71AgVztxJsVJeYXVzXEzgu83Ti6j1Qlb6TTkbQ2kmfR
NG7DuK1O1/5MBXjiGVX1yRVJmKq/8SsFztpv20gYFeaxi4sbN8OKLYznFM6sX0lFx1w5oW1spKic
2SLVWY/e98x14WqhPYcVCLREWRq6xsqp6kTBbo6Vg7IrRFEucG3jzjPK8f6C7UjGxjvKJIKZefZ2
mup6cfkXh7b20ZbDrQGED1WmH1I1HppZuqY6U140v1MHAu+isuPHitf/Ta07NMMsjY4atmpyRhlZ
3l1VVBDuarPada+VlyswfHr/TIFFO/Dmee0L1z+DGvPPHfKaG7iv1lL2yVjAQahxFna+lX3ygN7e
c+A1IYIFXGgMVePsv4cB4rsXyXU0ZZJl2Jb8UyqtZ0HAWTG6/Taez1Cn+TiTfddRsDwxYpSJc/Ab
Nl71VDVrMv7OfYWNwb2DSwR17U5nQU8fNXUGSjU6BWWxl12IgDQKLy48ultdvb1EzLGGgGnnWlO9
v/YJsxowC+dpjLEfzqqQoePqlBlWicmDWiGXMLcpnuk3HRvZT30yppQxZRA/uTqKl7KvKot6WFwi
g8I1V9frWgau2yVSSGrL1thUUuXOG9gxNn2Zffcx5Eta1XoTeYbz1D8ilB47kT6yLxG1yh0Qsug8
t2385kW68lLaeLZ5cY4MN6ymm1EPgMPrbfFYGtBcvQLDCA95kWx0fpalzj6t3y80YboXSwKpFG9U
LD2VyoWHI+8r2empsbawLGuCEIb8vLyn5MBl9uWWu86U4zLyOrvW3Q7hIb960YNsVSKr9CXV3Ghf
+xgOt148y0NJ2VK2MQK6XoioTQNgdTXGZn4EX03GGI3IRZ2XyJnKzk/jMh67KVIqZbA1bb3fy5BL
dG0BiU+sEDSl0xzkwRzgsywmOzbFQnZkKqLKtjGbWMtOWwZcwi7neNA3B7NP2sPnMTk5YhsiCj3Y
f46PihaVM1AizaGv2PjOKkcrCdlOgOWgkI60lwOeW4K6Zb8Ecdedus2AtBz+6pcRmolm0DxTDl6n
NwPWGIrl/Qi8VjsYCSZS8uxfTdmnCIdSrjwVieet4pAbRM5T0h6HodG/583bHQbeJocGSN7lTPbV
88B19F99mu5gtVEMm79iVXROdHJYQ2mTIVabXTKBqmZtmd+1Zm/sdFaNR8vt3CPqhIW/EQ2IpQyX
r6XVWCHKl3Y/7nHctMgE5GP0M3PVGPE9/VXSKXnXLbGyy75b04wF48v0AKAbFqM59TdVNbknuGju
CluLnO+Rma+EZ8UPU4P9kD+V6maqWZEvRRE8KLUx8SOkmB9icHJXCrimc6w8aEFv78ArWwvZxIHZ
XYUd4H4ULnkGD9UdSAzjubT6Rzbn1Z0+L3rmMdmSYzAsP7V+j8nIeZ5ZOqeuG1IAmEZ/unIWrvwG
RGF+BpM6wKshQh6uenWyOUc0FTx8kor+JtHdYJ869S2PH/25UlWMc4LqtpqTTtEk8vvfYyJx4iP2
ANAuSNJaOo7EreoUVPca1FdlZ+7kykmvErEdyFvCkqF5HbBkXlfFhc2qc0TkGLx0ydM6CthR76V+
U6+vRGQ1X9tpGNeh7VQ3HtYdD0qv/pTjXjYLPAe5fQ5gbh7wJIzWoofsg4uFuXRQITwMroumeFzf
yQPWkfWd7Gd7crgoc8mB330y4jqhVOBkIXGCQQqCrTnGp6+lhi6PV9oNNyhNx7H3SaQCYwsy7V6g
u9GHGBs2aqBvnXjwUIYmCrXvedvUcovpMcRo9Z1MGsIkeaMf5KVt5Ll37dBOK2sukBadcQAEYh5K
08NZYu7y0O+6cXUfIRu65KGd66NVoHZ4HimU8n/HkkFWlybb7AUo1mIdBwoQzCiaLcka623KjKcs
tcZfVfnCho7yXTlZO9ap1rc+zKjpNmPzMvTBnApz3XvD5DXRF112LOqwuhEO0B+KsNqtvLboomg5
2mE+nAcnbO6Q2fR3AQYz654n4jsZ8yVVVe0L94i/E4rDVk+3hneF/vj/UXZeO3IjwZp+IgL05ra8
6WordUu6ITSSht57Pv35GNWj6tHOYs9iAIKZGcnqGrHIzIjfFHVyQZrtS9didNUsBzmTg9Mrqy51
lZMYYEnXaHYqiqNUxqZaTXfy7UOEyD1WcRf58vL/rvSr4RhFww/pwk9IRXXCSrV1mUTKVjrlYFrT
uLKj7LMBFPChboKN66TpJVq0lKULqwSAaJN/QKHSdDa9NTxC/GRDwNbTARocDXtFA/VHyrbGXXEX
jYOFSbFKliZrh68etSr8Jb+gCxKdGtNHczpT+q+NEf7UxkF5VNUa1Yq6Y3W/hKOUmW6cKYjOKLKb
r7Y9rdHOHr6SvzH3M/pNO5lehM1Jr9Xuk1kpxh0kqmot05Gx5ZmG/del6JToRfcxnl0uK3+Ukrsz
2um2zi2GNdiitbzGFQ1vrkXBSQ4wS2fsI5/FkmqMc+WQRAkuCr8D/mvS7FwnSZQfKzh6uPn7JLmQ
48yUm3tW9LoXvyk4Op6buK+eWcT9Sous+d51Do7mnaY+4NjhXjxu+nXDzuh7nPTPqdpUn+CIJ6ey
ivqtTLDmH4oPcBkIWLCPei07AJ5v3vIu3ck8K4zGjYrOxDls4ZrPaDgexJUSDWubEkFsUfr6l11l
tXLQZXmc4qa6u5aM8ePE13F5+arLIXb8swcQ9iStQHWduwZFrDCPWet4ubOdhgAfqKVZy+o6S+3v
nadqR+njEeY9uLqeXsy03UrXtCyT2M6yyZ4NHL0UBKDkj5SDpA/sbnp2EkU5yV97/QZBUBwSRAMN
hALS0PwslJki8IOH3616LsKHqLI/C9lGWngLXFtDNocSOYP+wC+uytF41RuFym+hT+iJFOYXSVd1
dQWCnQLTneSy/NjTNp6J7KeMWtRwDy0W5tdMV4mtw71dAkdeSDJyIPfYZk7yknVzcLaLsF+1oIJI
vSnsovoChb6StJIMSBMgRPWSON3FNCZe4rNav9hjHVILhRUigxKW7EuEshGx4wp2ULSb2cMfS8Kd
Ip7uvWa8u11PPrKIKd8p6M0OUZg9GglZ7iE3Z8SyE++Tllj5MY5xp5PmIsd9h441mfll1Bwr97HR
y4O05OCZe8fqsk/SoFZ6jyz1/CAty3ZaDLNqVlfLZEufoo3fdoAkl6Z88DTuLfNL7+bIdM9qou77
At+MBfcOiLKO1b0DtXxrjnG9xvrXZLlV2AjiNMqJnzbVC4hJBQJoGY43XYN8QwtLTKkamKl9lWEM
4hXnYcHX8QJ/9FXHfXS0Nn+t4XynhfJaTBb8yNH6Iq0+m4uTYfX6WppdFy6OqWTfrrHLBaOxvkNW
r7/vw7m8zxVsMRH3aratHQNxjHMsBUNjRGCfg1eG3c7Cygq5tWh6tNpouugU+agfsdKBAEBuA/AK
DwGa0P/em5Iq6mrl/2iakfYe/MdcCZbRPo8tDN3MesvWNrugp5teGt9KL25dm3eTupFu6bmNdUuA
9HHfJzsN0/aVjP5xjVscALcMveFe3/0RN6gNaHxl2Geh4vSsle14hsI3NftWo0giZf9r/uXW+QF8
ood2s6fCPy8P0C5kS4xsgTA6ys7x8Q7ZDpYfXoY5azGqe2/lo1pLq1K9BGGNcVsi3XqB0OVuHMea
vwz5fGct5dY01166qonectcbtm6txXeFkk2bxjV/9Yv1mqubwxZ7czhGS1OMjeK4fm5yx7qTLgOq
2yUIjXsZ89wQOyBx22mK7q1RwLp2+KDNjqe+FlD5LxSc01WnD+prWWVkzhTNXMto1xjWcl+FOzuo
tddKNTA0bRzlIKNlOPMWnt35blwuNWvJQ+Bl3qMMZsnBS3v38++P62EV8kg/Za4XoIs4lG/dL08f
lNd08vsHMkrfzUW0f7YwZYzVtttIU5lMDdZ0CeK91Yo3pxt+OZbiHClnK9tyTO2NUwyUHmczRxC6
02yWe1PZr0Lkbdl04keIsyLZ2CCwN3p3NMjrAfXPIBINmGCcraiDLhTEI3uT5dTxWkxXWjJpnqdR
ICv1NzFnvZq3gmmtt7DdbZIYy+fJ0IiUOwtEpcR/1V7UsTvrbi+5BXfC7dEu0mD9IXsgp3KYyB6c
WXmvpGWo6F3s5TRRqr8m0IXXq0jXh+wExS1gPFfdYpuHz6bFQ/dJHV3zqcswQ850Vd+VaQNu3G5y
8vxe4hyv7cxJT107axeJ7ruygVGwDmpQzmunnBAzK5zLNTRvgcOULXVkiZUDklfFzrPyAlNOPs3O
3L9QL/k+ei2JmhBfdJR7LrGXdiz/Ql6LapDpB61L3EcJCVwj2Eb8iXj5Ws5jsBwWQsthqE18UZer
yEDnzv5iQbm9dUm/FrIw3fpUpt7aKa52cAZCvk41P+HQOay0AK3fME9PEpHFVbXj9xicADjMT4mK
gQu59fz/JyLMYCdEGRtuy9W4d1VnkzoawJbrcTKj6Ggp2ssHtMv1lF/CvsiN4HxFuwiMJbV7JKRM
+GRKseOxn36yDdBoFtJPv9qIFHfh/2oLC4X0Ju8+szYF3uOTu0esTDvXtVXsgiLOPvHMfp9kIw7b
mv4vr4a9VmYqpuPsrrZBZc53Q6m9T9IVKztbMEmuTH3ktMpdRoL6xtH/k8evLfR/4fvjr5nVqwR5
fn6Byh1PtXrjh6X12vVQok1DCX7pSCXzP5k8OQCKu6qs3W+upyiryQvKl7znbQEIB3W61Edi3x2C
AzaozoNcCT4Q3iNBq55iAMqnMtS+l8NUPwm7OV26EFS5domVt0QtXdKSUOnSO6ypGm5l6Zqy/K98
xH0ShshOElW5JLt6S9G3Ofc3dScWcNfOOYm+xWnrHG+5r6Hkm7Z5ugu8+lTYvj4AALQjIJ9XbQ68
1ZIDZsZ7Le3n77x3I5zX+/kuykz90RmgucpAlEQhRH8/eXabiNxSrRpIXzAj9XE6h1j6JRtQN8sh
Mh/qyY7eWnYKGhpUq7YpYszPjf6xnvujsE77hXpatA8NaewX6bGr6iWllHcvPNQpQScEOnV9ksFq
QAigykxnJxOjzokO+K0DFl0IsTx93bOZobgmc5HjyLeOF2OrFrs/mkiJjte09W/Kf9paH/qv78HG
0K99VzydwCx5Yvxop/lTrkBkctowvMghipQvVVVY+1sXy6jwMiUagid5AXIGPQAwFWrhoVN+s4sr
DGVndW12ShZDOenvneKX7fM4G2ZX3c6F5m1QWImf5ZC1POySJI5PzpLdkb7UOFhN0D5JYwq09BwO
1o/bnMkcPjvQO8K/E1QSVoOYdCml9qZBNHyJ9JQKAfQaBNEWky7TKgE8djymFlcueKgGZrZJR+Zv
GU2nCjKJYaMmQdmzFbtb1nIZkMvCRWVlRJ3W6a2fqXFXLYZAY9UHq9bqzM+qEw1bUALOnerC5dGL
oNtlYQvYMvLv0YzTN2lcTzt97OAfdXXyYM9AyZaWHIo0MVZdR4VDmo4ReycYjuVKmjJLs/VHpUmc
i3T1Vtjt3coFb79cRGmjGtu14+R38/Os2fWLq1akb0p92wX6tBfXydy1Hv1MGZ7SOamoNM4HcZ30
22Q8aS0FK2lWKVy9epGu/X9OclO4etNSJrpNyqk686rStXWFzj4uueAfxH0aBbToOOhpDgi+xpva
a5oXSNv2jBLOn7FD00fHGZXEdYBTwksXWhIbxyZpIM/mSYh4q7JRQe1V+SMQRXcbo7+4g03R8/DF
KyVxMQzZO4t3SmrgJZ7W9vFPvpG0qT9mOwWa58oOWyqNfwbxV5+Khnyon1n/XPb2WWqNWafhjqqS
bWsFmIDDPv1wxbsb2ed+Du3HckCe1DeSnXRbbhGfMz8c1wKDT6fY39gNZIffk9Rax0w0x6BOm+M/
J0mUm6KaJZMis9LWqdqP59ABQK+NCL5ie0Iqv0xe6oWfl+WZcTAotT71MI5ZUxGC7MJKo7D5l6cO
xrrBTPih0COe33qR7wwYVq99730elKD5ybuZ3F03vXkjBr9J3ejnMjIwqQX/tInxK/q+fDBVue7g
lLzQnSyBw+SV2dbS1PF16hOMByqA2vqYI5FnY/GSNWp/ktG5RwHIjAL/IqOVGpwaT3efZNDel9PY
IvNdJ8+sxY8SYlZNch/GaG05y+XnrNFOuc+WTabIh4edqq8rMz+Ybmp8K33k1BdTStfqfiUUlj8X
bo6Ki+8Yp07BfyqGcLv5HTpMrfPTJ9Qha/KfoU6ufrjq79B46N6vqvTDopNnf7hqjvavriflM0YW
xU5vc2VPVrL66oBa1cOofAVLZZyxVTcwGhyqr1nSkdUNw/QeTZzshZv4QeJv08OBMNTo/3N6bY/v
0w3TSmW6XNb3HLhWCZTwptj8ISXiGZ2LkWf6Igoije6bBkiW0b+PKgPWRjecZaC1Z0hKY9HiQT3x
C+yl/R6IIx+qCS8fJsuc31f44yN1XEk3AWi4699iZlD/Zir+q3icqaZHZou63p+nyVgMK6xozY2M
Z5oSnOVs1vX3s1vfh9ky7LloCry/r8DNbio3n+4TP/CwYda20rodLCDy97Bxy21qGxNPKGLBCvMb
klOngj1pTeGR+2m6/zAt9hH2cAcyzUCl5D3sj2jUeChN7KQpA4Jax5D+48D1vZw37E28FIbRh/2q
dLqR6e9ul5VLuMu1/xcDEhzxlBu9TDlnul9dlJQVUhnqJ2nJIVcLyqvLoByaKeixSVPNzR8DualW
F+lLuPABSeUXZKKox7YFTJuVTO4LrFYmN0Ztcal63Q63+tdgF5S5bu1bDMxTpKXDuL5OVuqq2cHU
RjpmsaKV1QTySYuJz7KwyHL+lWojJOEhCxDpzBUng69TN9hea6l/ndn7RXIyh34H2bahTIcvjJjD
XC1gfKhZoZqFJ6fqM/1Ohq9mMtfxuozuOyjWuIelegjUP4/ZeEaYZhhkNs8AtTx77Xf0ylCFREkZ
4/bQdZUPHGQJl0CdXOWxGOuVNQ6tvZPsuqk0qH0idbCTjDvo6KlbOU2kAnteEu+3oLS3CQpzp8Cx
t/6eVkqCTI2BWVnssRueW/3zrSnS1tLMPEiM+sJpuY2KtPWtKXPnKAS1npNHQVKzyN1nqK3pq/ts
20PzqmVO9xy31b404+aVPHyMdbb35Tqm2ssfYqp8DQZn9BOOKTURElfMbAIDdMI4skpaRsuRjIui
D/1eRsvE5dnnTCwdltHcwAQoDP3uTkZhk7win9gjMMbgIkEvf1hsFN5xrpXhXZRLarBR1yC3GfnJ
9tpchLneNbqWEac030fKSAMFyjd97/xTyOs2IoVfudp/XkhGZrKc66tnlhLDvMfV2tS/e6r7NNm2
8VjVbrkxJnQlpQknyXzMGss9xCjRrIylKQNqqnZw+39I4xaKFeor8FXnJF3jbGGeaOMxY5HhOwDt
9c/24Ppn3SoRUDTiAXgESTCI6SNGyEsfqp9H1Sp/ov6yFiCPquTKmc0d4i8LgCedEe90ejZ3SPQY
b7k9/lVamvHQqm35eZk0VG2ztse2fLFKdeO7Y/G9Aqu81hB2WxYPwPKoEO909qSf1NgNV9j2uIsC
ByGT3ZEzxc0F/9/mGaYOu0pEKSOY5duiGvpDP2E43yCQ1IVl+lb3SnyOYzvcSL9MT2DQ5E6sI97c
LIrL4RggQ20ht4btLWJmTjq/+p5t3/eVforVQuMEsJ8/aMlBixLo7ZK+/T3qgyp7Qas3OczLqAQH
1tiw9Bhp8UIO4xiK06tSD/D/Obn2MBQ2S8/HmAGg9LZPFZxIMmV8JFmTUgLxNeDRkEfY18P6Sub4
Sxeq46Nb+Zm/qkGnx4YeX6TPqihdAH859+Tlto5vqCxg/qkyXotlJiqfLG6Pt/6YJ8YFoiRGwJQh
b/2O320msEQzluxBh1xXlpjJrg3Yvaf5WKH+os6rZoG0/EfEYqP45ONjcYvQTJTA9TTUEPbNqktf
o33wmxgqhM/EL/wt2kb6lV16Y4dacfBDjdrpKCRS6adyPwGLycP72Cx+Rr0+f2fjCoGqrIpHI+iV
uyBWnDV1rPm7PwzHMSlH9JcxeDGM1NvVllN/dfVxJQFKiJ11GdXhmVSL+qwF8UMnezaQNiC0q6p7
0fzqu0gVQGZvWOIr2VMZUwbzTbTo2kXDYFCeEyfUv+lm4G3LfvSOSJnvrz72qUH9nLLTsEZyIv2a
dUD4RZmZbKFZmt7fVp196TOz+dK0CEhkZHeekNhIwLRZsNz1zj7HKnYxnefZV4XnckzQeC1mtBcp
Ob/ko15vFCuxd+GyHzWRFnusVFFtri5pPLTbzrIOcJi7cO2N/nxxkBGBogj3D7rNfzbdVt8NvGY+
J4BFEST25z0AmORbjpRUggk36dGUpTWan9LNzRhS9/n2R/Ryj1JhfVEgoK6HrH5QrRD/89HvPKAd
PNSvbdNkL4YZVn+4ATDioNjqOME9SFczWsFluUCmxsoqUXR170169hgsbp9A1j65HT/ZVGvya1ei
9/3BHVCI88eciiS/zgToBKo6y4s+JgWIE42yleZtQJoRCnBoZHnabiib8CFmcbPCtgjqsU6hwMiA
MknTrXDJVhJ9usOLwnjLzJ8z2YZXL9e2th1YDWJAkYbcO/TJcUqAnGCvs5empfbvffnS5y8hUaNu
dXJ9m2Fxvm0HxYd7hb6Am1jmi/QhK1orjfssPfXg8iAt2CVaRfio9X14BxesPtnAzZCMKKdvlh2f
2ngI941Jle+1GVCQ0FV8XwExTHuEbCM0YHV1PRtx/zWsk8c0C8y/xzha66Hn//DHDn2uJjQ/VUo5
bn0bponhmNE6b1o8Os3yPlZtXMYoTSSrwDeas+eE/UvQmtZhqNRi7Zcgo9cD8NEBtP1Tmtn9C9RP
Y+NZDoy/EDbKEKITslzKx0t8NfhwIW/kgcgO3C1uNMNaiAEycGUaTLazDZyRXxPv8EvmjWuU1Hlt
NRmkS4jv/vlDu1Z9ygp2spc+OVilh1dWwg2il/6DN1s8TjurPIXW/C2wkunR6UseuO6g7ULSTheJ
uIbV7FjiNHexmiVusCN9H5sqnsV60J+dHpXq5X6U21Buz9hkHZPoiUMC/59bE8xZd86a/EEibv1u
rKmrGGTv9c6WgcG0kvOkH7xIO5FXDy6VvthPZos67QgCj3Ks3g1H8vwn6ZNDsoz+V8hArfAORDpL
xZhyvVrcXzksGvJRd+D0Vn0X/gVBR9uVkV4uijjBZ2TnPfyNSNDGiDV/6qeFHZTbr+HSohqZPrvQ
kmRM4vXxh4kW9ksTDsonZ0ofcnT9H2TIaZA6yHXUmSVcNam320PuAfjnWqoGjdVeRPlkdLKz8OBm
TrlRRjKR74Ii81SHKCflGDYoeLFsYrUPNhVU4wuK/8b1gGAK/naKm93jQzEdZcBvVONyi3NDQLNG
pZ6usbe5QVvs29w6SwFVLVXSQI7Pg2epyDpjvK+zFlSG6jg8ck1g13SPUatf5r4vVtKc0WY+RB02
A9JMR8CaypjngDQy7d6ywdb4VVusZH3PMhd5mpQ84GRDfL42bwv8D+0P+4PrKdwgXIN164xlVHIn
BzONpmbljhWFoLZF8EzaMjTzRqLS2bvmtoodc+9pKWQ5XP/OYrcVRjCWQPvEK2kODjxARMudY39y
53HG2Dsx7+O8DIxVgaMKQCXeN9IZxIzU7ObvgVYUl6tp9khqhz1Q6TuYuDlP4SIlPC21BDmLpZYg
7eup9NaiDwxuf9wvc3RKdZt3pnIchiAseN7lmHy+1iiH7B2/9Lbp0sSFOd34U1YdJ37ErxjE50ud
ar5Is2/wogMt9Vy6iEJ4DZ6gy6TJrquHIAq/SRA0e7TQlw8IEYU7FiCddx5wIGxHqvyiNyjHrqOm
tmACdG+CrFMGq9z0kd8delhnqL74783baFHr3QFwaLDOk4qXweTV9kEWdpF+h6aK/nBd1g2DFqz5
AdZ7WcO9L+Sc/mDVXbeSCf2yHJQBpsZWYvBzWlZ/4ACCdTknNSyyqkCmhtX3wSeRu3JkxejyVHqY
pnNu1zzI+oZqLO7lOAV2Gyubkr2YmZv64JIfAY9giJ059Q/8F4pg66hpwNQ+Oiz8ZQxCl4+QvyL/
u4ZC+3j9EKMgW+5YWJrLnyl/8G3W9Q/FGJSH5Q9+l+X1e0hU0NsWBdjQvH5zmU5pLDp4VvOUmt1R
dO6uMniiiCeSd/gxrBIob3cFPPt/9PFgLF3Y3CubSHGHtQGW5RA5nUE2tVQQBYvSAAqaoZTHZsFF
3pryz5V3jnkdFZzkrSmjt2CbV+ib67vfOq9y0Ohodr5lYq9hWMmuHGb/L3CMrOeAEUEkhz9U22Zz
jzJtdNQrNz4W3VDd66GLV0Fsep+C1gEqjXvdUfdTsNA2zHEzceOLQEd9W014wqXJRdCiMirNecFe
BA6jt2ArUJ8gTmL73VgPCLbXT2wTv8mupyVTAWgjyI72UFZfB/tEHY93Gwqgw0a6Srw3V4Yd20dd
Sd2t1jl9sYffhQluRtmbTfvEHB/u4FTjWyM3ltwF6bBBsjZ+vw1wtnEpPOXzh9tYAQXMpoxpWh1s
Q7WAew76Pgs3VuUkh2QCC89rXEdWi/UL0mHzwEOz0kHToJaEIF53V5v6BbRDu4tA6F93M2qUAgUk
lw7F1K/8w7Ud5110D1achC4oy2ufTISbdI6m79kiYCFSFpPRvU0doFJpAalunrKgesvHuDpf5TCc
GiTa0vQVLT0iDqcC2EFoBnB3624ypVRXghj4EzwA8gg9Hrcz5q07oEIa1dWhDQtQ4X6NLUmmK+q2
R8HuOWl89dmBsKu5Pd4hS2soeYIpho6SXwFcZN2GdbfiSa0cA4ogz1FuOvfL9XKs6DfOMODoscE7
AYBb4qiPbA7gjGn9JzlAgd31seo9SssxLX2lxK56kmYwqdbWbCt/K828rrrTbMz8hr1w+KQ3TbOL
h8Y86ZjCPbD+DdZjSKYbaFgCxpk+OQBY1LdFpA5rTdPihya2cVthmTkc+6h7k75bcKAo3X1W8za3
bN7pQ/IArHo8XSeRH9DuEmzvBFXUj6N5KiwluLLGBB4kzSvIqLE/jjb/bnZLs0QzeZ0bTnmX+Foy
v1LP1LYo3PGuV3xyK+juLGpGvrMrF82l26FbBJoSMDY7AGU97y5GFbWmxC+n5qDaF+v+Q490yyy5
pjrB19EGihuQmcEDZYl/iULbu2BRpeNgUlEXlxHpTBWFoDpBCgNS2Nko51bl50R4G4XDBgiRAuym
9y6368ioqbJ05Y2MDhmxHy4lp5XfVqvQIUMsTZk7lc3BVoxmb04ejDqnQRaSOoJtttmxsWx/Uy9G
S/4AfmdAYeGkmy17tmmMrs/66wM8bbs1/1Ddvfzy5aAm3sDPohx31/dY5AUdj1eqt1GYv73L6LMN
si6lqWVrMLn5oVtASnKAVEnyZ35K8659TiqnQGxfh5+9BCRU7O6qrncpic7hsZos5dlq22TJBWU/
AkV/nMH3vVpFHu8LhLPT3HP3StQ2l5h98HZKbRMchmUvyin9d7vpTtfntB7jiZyFzc8GJxbYu1wj
bNXFp95oHrqUH9eQqNQebAXbewdVrCqJsSpWsQ5OvQ58qOVCIatT95RRkNh3g68+wcVr8W71sm+D
EV1kB9WiYVGY5EUsHVwYmMGv6tA2WyUJ+G5ONl1c3RsOgTnXdzPwnLmrd1ObGayJQYsvBZPrmTRl
4I++0rcVtK/4B7oNVErt8y+/XEHmUVSmfbvs7dpDycf6Znq4DcplNHVQT07zdxlgbJwtjsfd4m48
9167z6YBHdx/9ffByHpSQgo/W+QGs09OHEQXs0/740yGmiUhJRbpk0PBfvAiZ2nsGVgODl+l9SHu
FqIMVFMTtUIb5Y/L3K5lBZ6zsfW+IG/HB98G/mhqU2usO0cpN7cBNRiitZlk5oaqhA8SIEJHHR8h
NC90VAt0zzzJgBxUWAoI4ctROqwlUM54whTnCrlsd7LX8LT7taWygS6wHwcosKjo3DQ65Oz/LtQh
w8j+vUt/3ObdppD6jtZlCCbVrsq1WXCvBw2aoQudLyD5+2Q6x1hJ0HydoepFlpmftdj/Li3pD3VV
3enI+22kTw5zlrZrYCITQFauI30ZvEG5NJZ8wcpxASlMO8vy3RMsgvrsl5SC9ZnNANs68158rjzA
PFiKJMPOkhHS9tHdrKsAVs+dhd1JFd+bJSmAK744V/8ex47V7MKyT3V9gAHtt1dksuY78yHTMWGR
UUq5xb3uKdeZ8cLhj/qLFlnGpi8Ld4NfV39v21Z/j9rlcG/G5i/HtfKDdJlL/3VwCUvLbWlrwTXy
NrFngXNQx/KLXEHz+W8lk3xKf8hIz8nmdg2le8U6hRX9sodaT0qJQIiBZXFuoReSN/5BmzQwIIXa
kH413LVhPMlCsi/MNRvg5EW2DD43pbT8XnFXphaY/C8e9bZaB2gOQ3YZRu96Sh0fjS3pvZ42sa5v
Va9G0fgWRZmxObP0nA5GbxTrGwy9y/V+l2OrsDYyQA63AT3HXCksq0sbdi+9Bt9OyooCeRXOqhrq
V+m0W79WGd6dEmnXfikGSiHxd790tfWIwmsJpO1Wqu1Z9zpQdXADy/z7W//UU00BqjNub30SoqNR
A7hH+Xrr91wSRDiXaPyuFnwsOvM6sml58tX28EnOane8lJpjns1ZMbZ+Os6olKavJlnEn0voAvb5
EDr4iXUGovkeigbZa1kYtoQGIKt3/DLK/hXDvbjSijvBmgkiDT7NfnQq+/LvLlNhiSDIM+m3VO8a
dev6PfEGUlu6ZOKcYqcS1n25nUbgqKtJGavjqKr3NwsUgMbjRRTEpM9L7OrYWRN3M3Xi6yw5lUNV
RfVx9If7etEUu/Un2GOc4QFulFpP1ZVf9OH9zK5r0xpl97HTXUZcxQwPUZ/+vEYjtLO4KC/CXH4L
n5sIDwjRfRilCIrKhOXQeukXjWXw4dYf+1m/K5eswNgFxWVuS9BNSrGeGtLrG+nzkngx/QSqsG6s
KkIVgMBrZ1bzwlkVE6KmKpMCPU+TvYzLYQhAukO8QU8dXu7lNvA+26y8Qz74UG+CdRIFyYV8c3Ip
+3Ck8vu7HbuYjEGQKFatVyYXGRitEIaCnPZdvshpwdC6TqyXoClP8najL78ipAuOfgon6HpJV06V
Zvme//pYdB/qrKhPPYXo86TO2bmbwuwsTTmTPpYo6EH9VwzeGeTPjRbcMxeIRoM4Ob1dQXc1F3l3
M6fYZSNYPg/aWe2b7r5I4TgOWZr81QAvdRs/+mnlno2Gj1o+USdpjiRy872tF/qnyEl/SoSd++dS
z5IvSJGjRMMaSHIe46JXhSwOPl3sqfV/N9WlCQrjfdQz3Pdgw677I0qhOr/hyNXjrQbq/OQihrUv
83IAnpdSZYuM4Js6OBfLIiUdtcraRm/sR5toI/7hefmpwrB8O3Wpd6dPFUCB6/Uaoy7XvQpQ1U2X
3VSMhq5I7UofG6oKHYdlpzkuMUpF+6rLuwQ2NSgB6cslRuaQPsIq/Sq2alGeXKdeEyobapL6CkSg
stOX3U/kV+yNlrMJ/cNt4kfue6CB3OhB1acfLPLfQyROLRr9EvUZMECrN1fSJ4eY3WrW9vlZWtGs
Qz9tUnvbttDqRjBVd10Usd4o2iN2MJi6/O6SCBnEmCSjLP6csebZZZ5lbuaRPMPa7FD+NLXxqVxY
N2PTLYYJYCqhjn+DfqSvIyeoHqsWL81BRfjA7xpsS6LIWQdp5H4lhYrIXuD/Aq23CZLpLp+VGqdu
iKlhUY+Xrq9QMBQWa4xWV1TmzfKj+6dPAuWgDPqrzL0xXq9zr5fJEEJZrqzOJXcb7LK14DAEsTEk
1Tv+U/rYMTis3uHPgea4QTpuTTlTP0Z9QHbcwtC+u11HPiNKkEmNBn3eelI0G8HzH9mx2Ow2+MKd
Gq4TkoBnad2+Byjb+QSn+Udk3kW6Xrw2VR89mnnzlsVu8ZaQLz8GAGY2IGyLN7sZFZC4OQTppdlZ
TbzS2ZfcS9MJLyyOYsprjrJCkxUpPCuy9qLVpE0WlhG1/cwzXHnwy+xv6e5hM+7G31HIEn2I0ob4
Q5TdkgWOPG/6wgvwAib5/VqdEfwt+k/Xa+mjuisNH7Oiysg+FRizbswsjPetV2UokPnhKcoKF0A5
o31XOU8eJowyGCxdqdu+ug45nLL61QKz2BdJPuw7mOCfGnMOVv2iXD6NIZozsfYFsnq5necqvCu0
IAIy1vI/yh6n79AWrqFIBaAYmuTm09SbwEC7xmehtizG3LhPV9VS94KtCZg6RDx3SvFpdXOUgou/
A3QWcVbtn4okDLfj4L2fzb/PbqO3MySKhqcRVPv2fxFXTKAgeA3v/cws9Td3jNdUhSawjGC/VSQg
1jF6Rl97LXu+4uS9aj87Y/93PjTfagUzNj30XXAVgftYoveObzY0UqwBInQLuU6hqNXKzBab3hZz
jlXdA+N96OyXa5G5Z4dsmV2LamjS3HVe13xGXmjHyh7jzsHs9r1Z6zsXeNzXBbTUVl7wKUKb+mLX
PsWupV9NZ97qU1UBpy2Go4FtytM85Xd6UVmvhhupdyiyLwLDBnn3qRgO6JqCDl6a2HzCelEKYy/B
UzVQpbVxbJHRoByf8z7sHmXQ1Hcd//CvTV9gV+WGn5CVVu/MfnILVgL9cewdXkS5p97Zhjl3lMhB
+851rVTtpoC8NP0MkrHeBqp6KOpc37UGbL7Uw1ILApi2ihIn+2Rr1vhc5dlKBkUaBxrMdysgwypd
mgfusJ4DduBmsOvLpvqSsXVz6376Bg6XpYSvW2dyI81DM05st1w/2BkQTbZXAs6YkmQmmfpy0xIR
ek5p9ZTcf+uLkBjb5Qghnj4Khkig1WfDOulTA/scC6TccpB5fuqzhqGwarFLx8Z0UwyN9cmwNeU8
WOn/kHZeS27rWNu+IlYxh1Pl3Orktn3Csr1t5px59d9D0N709GxPzf/PCYsAFkC1WhKJtd6QY0ph
GC9pWY135AIPoiUFdGE+nQXN+Cx65CR8kXECBTTOkKoglmKZfnYSaykt6cgS38CdaIor1X4A3Qkr
OyqKYWrK24Fy8WLSFOHpmbDhAjuXJfG4g+5WXoBR2QinTepAeOdO9eJpvLdLVMKnThEUSnBkdvLU
Fp1qE/6MmecskWlskugZoz3eetE5btW2puLN6ejxeQQUqBzVNg8PupTSFCPi4KSG7hwUXbUOMsV5
v2jGMxwPDMbFKZRkmH1Ki492mJTH98O/Rc6nXWBJ3B6HYTW33U4bz2g1DNJanLoF9heYeB1T42/b
S61LM3+TxSVgt0pFUW8qeVFlzf3ZSFO0xWGOFKdlC3FNr8ZwJYg2og/NU7vaIV3wixDhweKeMWiN
FI4He4g+C6TYO+EQtZIHMThjy5bRvwcW+Nky6Cf2cIjD9PNsJSkWFnGOpGLqktR8DlCzAh/EY7/c
oP9J/kyKtnYV892pmqvWK/qDXHvGA0y1lORTfpsjVCvydli+D+slxFYK/WFZCrWDNTCLjTEmbOl7
NTjp5BhWziC1L1ZnxfcwG49iUHQ1fba1HbN6LMKxfXE8E5kYB2KVGBy6pN9m6Bfsml7ubq0K8Uw3
J/kwJ/K3otSNf2p2A/pKMmE6M+KL1wfQftZen1oPwmWldYDFdPngIBSGPpiwX/GcHJ1F1VEPc4gY
WDlJ051+2kAMlq8cW8yMhepYGJFQz7zIXoumZkb9Jsy8ch6V2/jump3ymAWS+qjnE/fG+qXv7PqI
PExSjHrrI3M06TuLZjvWA0Z8EEM7yP7obCMF7adbIQU9hw7QXwDiDx9tH6lOTTFccpGEvVtxCsMD
afi4CEvnCiJAWmjyfUNlPemk4qobmvGMrVcEyZrqkaBZtA3CmKjEzIPexKYw7e5D3uTlVQSIeDCA
AGgnWgYSBvrNGbsrkszGs+hSBhInjuKvqoyl/QlnwXd7uEMl1NHUQ0XHnZAY4qDLinVsouD70iXO
0DvaVHrjXkVLrJFzpbVhTeyLaTUxgPuedTQq6S/RJcL+nq4NJObnCyOKnCl5OcOYEX4y0S+EEyoA
yTMOeUEzy3lUXAb17Tdk8gJwjiaoM4I2KOi7ZbKf5y5Y5yihAJvzwQAiRdY3Si+BMirnLHdQJImn
tLDinKOpS4wLL1AnG8HBizaDsl3sjPIrtwzlPBfLXLt8eddsNEik82jRpS+NZkXHuNfUx6qBhZNP
YHhRW8wLPl2VFfxLs4S3I0qNIliMilJjOQWLuagRuk+yggUy4DYAFhTUUG0Igs9TCgXmRahf5apX
hs1g1ilPx17BDp4RCbH7YTXPSSp3jQquItIu85yEJ6u1n5SIAB/zIHsWGaSobSDoxFG4m3nVS1vk
okSMOEvNoVyz6wp+Boq2mCiGl8wVNGoAbyJ1ZMZkZ3ObYtAsPyTkiFzZsC+uYqcnxKJ2kRAs6hz5
aaL0HjQhS6QbuKvN89BiOwLcO4nUjkjmxFWtwY/Mm8OS7inC/mefb4RsOxVz+nQ1fnOQ9Kld/T3e
KCbtZY337ZnnmCAiZvqOtssNHpDy2v7gNvjMioNPNvwmSbZ1G1T/odKV8oQ1HTqoCfC324DRytZW
yE+LYNEnzqqM5GrQ75fp4mxet0K8ha1iuYsKkoogVriYuDTqZB9ap3lIOlnv/E2V5xpGdYaXk/CL
szP/rewszpZD4Tr+z+F3MaVZMuK1SnRqJ5HFaYUlRAswSVOr+CLuTcsNqqmtZ1n2suNvzshidBrQ
SOIcf4KsJ+D23wM4w/2asSwlAYoQM8R9Ed2B7FCqAAe7THFxJY8CfJeb+HUs0Igij3azGrT4x1hW
n7CiWyutr2AMlx6nDO2LiCwq8oPRmDyKFkict6TPy3kehiLohCMjcxaDGEB1KOug2ShWbQzf2tgt
ogJiVCoQsHcmXJRoqjrq0JGO4m4mXlBQIHilluwOp6Z4ueWI6rJvj2g+BekFvhNII+TYwnPjalAN
Enf81WFX/VcXWuHutyDFlcPz3J4jHZc77hortJAcl1ysLTXVL0Xd6xc9xpgvoIiTTS1FUvizwE//
OhUxKvh7dKPrYCuay+ShyoN2tXQ6YbEGbOCdRdc8ukRLMlA/yVH4+O+tgSSlg/3axbfkFvE4t53P
lj69KuEzWTFG0WGK19sfA8VkvT1T4MPBaFqpQ2jkOEjVgFp/g7CUYRx9kvwDshARvgyG2c2Hv0dd
hdsYNSoGQhEIEvQMI/3CD4RW7RALrWC1ZP6zbX5Vs1B5FPDcXGnSnQxzcyPGxMHJv8lTgGigDfsz
QMR7Svtq+mR7683EEV8tf3WNF8tGbxJ84aa3A5QtosfLWyEC7ekvE2ejaq9U9A1OS/88Y2krnbcp
vSR66kxbGQ7O0BbHOh0fW2nivmnVLR7K5GOc4AwYKJ5zsSyvvth1Vm6zES/LHCGyFm2ctYbv+DW3
DeOpHcxnBJytT5RaPTAxo33s4Pu/YVC1qsbR+pRkTb9PqJSAOyDMBFfnpJjdNIminOBIY1I/hQWZ
8jkzUJ9E75ZEporSkYiHyhmitBh1V+xzNoMBBrx1g/NMrfnttOkdf51LiOWIzhlaB745/D107uUB
qN9GnSwdNB0jwQ4ewk6biuaSXP+wZdV9UPzSeiJHdLWdpnysLNROr54duDBpEvMyJqAbgHvBkB/6
8LkKUnulOXK2xRhxTE8y3sK7GZ3QugPVr157k9XVALHyLbSiEKUi3GxJuGpvWl3YuwakKqlrml6n
dStTwR2oCw1Katzct0OoTbx7Urp+Y2M9FSIEhr2cjZG7t4py3q/BIb2AoNeqKsqSy+netm208MGx
Yu8QUro5Kb5tnMHvRXsXrPjEMik3iG9arwh01CgumxLcsNTYQIw2eBZpyZ4WCtkvJFxwBBOn4hBW
asEeyQ02S5+YE1iOtioKu1m7GEXfu0hRby2/RAtaVpx1sutvOjwk2dv/gtG2SqHeOkSqRdcCmZWG
MPgtFm1g/ViAPzgI/TkvwzHZ8YfLIlg3BJOynd7gsjMgNY9rfWvKGzEeFC6QSN/68U7jTjTjMUy2
yVDiwLrAQQT4w0FRbw3Gu9mKpjjMMUPjZxM08EttVnpLIgcwiW+qa3eCb8QFYOmQPbQQKBWH9C1O
Xfm+dBhAV4ailchoIIcqFE8ReBjXvisP8zx90kQF6GjuVL9t4NTQFH2JHhfnyJKeRZeYCt/wc6KH
yBIlHqhx35Y+dMjQ78ahqXai2ajgrIsWBQbRtCvlVUvc4C5azhOCy/qHyC2ae6I0z6XRSB/CqndO
Yj3EUlAr8xHVj7rHsWrlb9NJlnnzSf9vPf8hxuuq+mNADm20PTT4w+KDCQBwq0GXv8RGl17sKAAf
BhjrtbL9b52DjL8Gdxkl8OJrk1IWHzXXw9aohU7ojerBrRqNjaRUrXW0mb/kfLL9Imq+B6X7ubTT
5qY1oK4Hm014aKvJFxfGN+ZOmvEgmeyi5MACNIIR4BfZM19d8PMoXLXoUdiT+U4Zp1+GQN/0QMne
TKqLBwOM7L5A7eGTbtzFgqUkW1t9TLsjat39a+hDbpsulMuah/pJ2eCBWPSPpgMk20Ei6iXy+mNt
aubB981qNcQ9W9mqAe3TSPpW/DvFZ0L8d9l079Kw0a/z/3r6rBhB1yCU16uHpa/0I2+rD1ThZbFc
+ffyxjhS6HGD4+w/tNQaww6Wlz0qe1E5XPrnMuM02g0kWsWo1+gPwK6yTeXJ+XWI/X4bxpn+YmXY
+clq6P2VkGHkB0n/MVbx3cud5pOm6vI65eHpkVoFyGe+IqfG1KN1pCnqg264ycpvdfvFA92zDZ0x
uSRFElwQu5G2tmypL5ldUAUuCuu7t0HGKHlF7eTmTElDd8omjjW6VQHJxa1dx+QQXTtR5hEU1Wlb
IrKZxFCmoGUieaIWLmWh7ydZn6U0NzhmdKx7GdYSZbel1paPOaWsJU6MLDGiiQHsr2LeUuETIykF
uRWAh09dX3trAb4QMIyEr9BmsFOf76gBuy7NcvzCUZ47iRiB5igiGYymGd1FVx9U1XUgKYdjnoWZ
CvebA7cfDz+IPNpLulLc0kxO27+kUFI/a4nabrFU9GFjDdpdHHJ4m1c1SfclEnJzl+iPreFU8IR3
CSY1bdFl6hgp4z2BdNk0XQwUTlTvxZL8lGEeAg/N613LXuV2tyUjXl8RuEruw6Tr3w1utWvJta6b
oE/uy8C/xopBWQMc6GLOshZhSptCV5Si8YLI4sQZMf/KJvWcTtJzROWkdp/6bXvUqr64RzZJ9xjl
wSfZUp7brnROpVOp6coqHEgNVW+5W7mWf52KgLlXBMyxNclQCqRhuxGdIqhw3dJYYwWeHWNkX2o/
Ar6nFIZ7ye1neFXOFXc059p7eOVutElcdVC46adWjltE2RfdYdSKjyLQoTgNBGNaoC/ts1fWAcZ7
U1w8dMHW0HiTRMwIkZL7V9qfJCOVdyWU1ukhpfuUtgHaoGHyrUcOC03wNLlb6EHgR+qJx5g5QoDn
TEv5PSIHE7zSgMH7Vht8DCy9mRS1nSvWvd0H20GTgW5u9GiHK+jb2bUTfHRbY9gUTt8cxaihakc+
W8VzEzfyvdHDj1kWBB9x6VL2uWVD3TYwYvwpyKgE586qvIeyUKOLXfb2Rmcn/KUFaycEmSSobuyK
fXie/H5shTde2QTAdUPrxh+Nr1LovTUdWFhlYiDLRvRurJZq6/af5uHN0e0UnsVxALSym697D7UX
2OTv+uxmqkl2E/3i7F8HvcTxgQVNIdMAsjn2sZ5mLVO7KlEOfR9/slKUaDolR84ddIQzYSJ8LcTW
ajpDNBVmXuU7m3cDIjjosmaPFVK0WmYsq0x/3yVKvi89fCBahSRz/DSWdX5EQS3b5KWbHXFuRCQz
isYHv0rV/Vjl4Tkf2vocyXmz7/EFR/MQEVyZv+RVDrHYtoe2+5KH6RUbkklO9kOBuYa3Ko3oIU9l
7wvGdOrKBAH/0urwW8AmsycuV63qKg/zoZLVB3zlho2kNvrm3UAEAhxKBfmUQHI0E3LZFG2HW60D
vzf3ea2rXWxUWFE4VR8secSmIJLK4CCuJDoHLfkGHidfA54GgiYFUXNzeV11qt/mrti1EeSo4nwT
Bt6IHQtNBOEHxKLRgePxOB6Ah01gGkV1vwEFV/mtn1pdxm5uueFhJfFNi8AyiS4xYbkRhnr8ZntR
sRdpe19TfwQKZsOiRQKQ52Jxuhzei2uFafWzcmfVT+UkA2RgPZnFgfklMWWyHpLRPeq2bewH1FWP
5thYNwCwFXtAu/zY1dIj7lAuVtmufvQAQ6VV136T0M6eNkDFi+pggNhiQnWRnVY9YS8FwyR260eS
7KgxIJr4yUtSZAF17UeICwDi209x2avXTthPtIGyetesCj/dO7KakFFAUD0kPX+op5908bscTqaU
laK/ih/45Wd9iRUDSyxqT6+itfSL2CjAR9IO8F66Ki7ySagD4EuT+OPaKqBRiaaljMGlsrzvojXA
AnuGvf5Uh/Jwbd20fdaMJNxb0MNRlmewNdP+KfTmMRsu1HoE8rmXYs18wBhss+jjupUBY3IwnTU1
fjmGFzI5+pWRfCr6sn4a2w+D4de3aPQQG9bd4EDaFp9iX0WbeupbBkweeFZlUf7sq6ezItWCg4/j
92oJ5mZhu1F/EdClJjNMXHy8zzPi6R2cSQCbqtHjP+e7M/5pEPgpEhBbnifTlai6S2YkwcYco9WQ
pRZKvC85wIRng7rei9dhY+qMoXwWob0eOZAVJGWi+6hbrGKNrfinmHL7wTLH9iRa4gAARjm4Jn/V
8i8epJ1TDR4KAgZ3j+NvgERwqLBoFcBcM2rRj1DOWmkTTFFgGRWrt8IjGUoLI45uPBV6Iq9txCD3
6ELgHWShKJwoZX+H0V0/ybkenGrL41sVyTSdQX/IXdQwghrA1QKME9/UUXyPjboqdlQ3OuxL/v5e
z4+vYkjMNBQkqyMDquBUNJbH5kdv1N1FVIiRrS23oa1nc4G5jLLoDL0WUtZUby4zxK8U95zFZvRI
CWjT4IYGKsiK3U2S+kCW/sbGLijZeHjqM9W4CsgsiSV/3wqdMR5lNQUyVzxZkgiyb3JR3Xp8Fh1S
LEfrxq6QuZ3G3SDg+WYKV1F3gvI+FaKn25I1HYraTtG43MZRb1z1IeOeJbrEIcbDeeoXDQ8f5xk6
UDp8m3JvOC+Hsc0hjoVaf87KJiugDtI2uxLR7jw7iTjRtcwQZ04vU0nKb12lBefG8gtwoIiPNyCm
sIRJ/Y9+mnwGHNbxPv+kT+lW+dTrSffJtycGnutFT305DLtW8RGXr5vgXDvtoS50fYXJuXsThxjS
zE1qLXdXBrkyD4g+MZoZ9nBrcB4K8GTeiK7aMciMUYnfZ7qTHqAGYbFlVOVj5uo4HXfUrefSiWhH
Zf6rHZZdehJtqwBBtU6meNGuJpZSobc4jVResRtkSii60bqfKjtHzBM9xjBuTw4VhM99NemSIJd9
77NRwccOQ2VJH4P7v07qJ+XHaVJCTu/zOE1y/mFSjzo3VglhjTIpGfBSldQbmbp1keN/IqspafuQ
TSQiDN4V4hJ7wunQODGAbdOLDkufBzwRwaKy24g+sYABRevYGrC6i2k/KfqUdLIYtSgiVFgoQKTl
IM7EwUs0LBvNgjuGIv8cUHpPBs7wq0lOcVIe7ianF+aKARGyrJIbSbyqdYCdS9+7VfKqQ1gkr+H5
/1p4WcTyOhsa7WXpEessr7UopegYaOP9XX/Usfkf8zA8FtN/VDcnUApcl/n/bbv9702NzUzXlc1N
xDbq90Hr4kdAie0phwC7mv0yXRPNukBvLbiT+G2aal/eNalfz/6XHZzCXadX1mYx0ITKdUIoMb+x
mZaf2MsctSw2jjNEQoAnZgRGscmQIpqRFWVXkipwlMOoBGhMJY6yCpVaxUq2Hm7LYey04ZZZ28LJ
gpsIFWOiewQrtA8LyCJLfID1oQrgnOUCJwEfM81fhsUKvb8Tyy3d4ixTyt+Xe3exZUlQ+Xe+E+Fp
riyFtmMdpUB7eledErUowKBPsQiYqltLeaqJdGnr+U6yXspZy+hcrVraojQWTNFa40pbcSExapVr
RL/du2S6X824U05zrW2SH6UE/k10iZKeOExddYUB01yhQ0Bjbi6AbmjDkqXcEy/1HkbJ8l/1jt0p
lX7rHChZ8BqVGDtrMGSOYtQKx2LrhaW+E02c2an99IqxEcHKSCFbQr1+LUY7CGRAsPi4etNSbdlJ
4C4Mysm0Cj9WnnPjsxiaF8NRxRm554hWoVdP4lXFCmh2EpRvPZ8uSDyF/5eudTJojamJh21wmU+x
Z+IU5cKLOEOLMrggBlKTxwYwmRlfFV8zT9CJfx60qWmMTZECwKVTdiQTqVc7/9nuSq/891MROs8S
C/xje7mSiFGApqyRfW5JQvx6CZa4sGhb1iBjBVmuasn1LlFFzdrRe/+yNIOpLx+HCDKg2t9bpbP3
70IoOsbVao4RS4g5Vq+FuLFgDTItLaaIwXdLi75lQMSRKfoaaba2W/pzkrXV/CrzpB13tpKgIQqS
5hRihHgSZ//U/F/63q38n5fy//Qy4sp3o9XyAv/zMlHScT/5p5g/vhpHzWGdDsNdzJovNy8DDeBf
Lv372D8t9/6l/h7/25iYOl/ht15x9fmKuIjB7BUd//aa/vvr/n51sYyYWkUNfgbL2svI0vf+Vf2+
0v9w/SQG9PD+H/Rb+7fL/nYqXtY/t0t15PfKcgu2pEF6yqeDOOsMI3nf/KcQETfhyU7i7I9zl5Al
7t3V/rjUfzH33VLLK12u9sfl3839L672/77UH9+XRpIeEehG9Hx66//4apeB//nVSripRDAV/uU/
/V/80X98T3H3IwP2374nyzLLe/JPc/8/348/LvXHq/3j+7G8yuWd/+PSfwxZBt693ctSJppkQeQh
6tJge2evBh4gbgO757XRVXiPgitXgB3S6U/omLaBbh9libMVgaJvGe3aEK7DNLoMzCuAZGVEM0Dc
Tssg1vxzQdH0UOpZI7WHm8SY41hRlZtC6+Wr5KX9Jco8CfkJa/hkU+Cu00B9dTAYBj4naw/tdHAC
076EsYXyPS1xCKCxs+lPhn3qhZOqUiWZ8wxvAMwW6Y0yR4tAMYUcBFXJLD8tC5hS5z0g5fxuXUcb
UVCL8QF1e8f7UFWKuUq7sTkXneZ/oARcUE9OzUvYF/4H0x6+odaMp9DUSkPEHKAdPogWOHiUAyEU
iVaujWSg0AwSq3rxs9w5wSpDn2CXl8VkNIUY1um3U931SnXdAx/62dsupyKW9EeFmFyIYEwArhBw
uIFOMyoTG9t0pb370bMb7UOCmTN1ofy5lSPvra9t++T7IT7wpYaQkcv2WuuTeidGq7xv10EkKScx
qvbBa09B7W66JvgLiprKVA7NkHhdJaDbv0Bs+4b4kvLkyyEq6n4weSGk3Rcr7deUJoJ9UuKB5Wp9
92ChYPuACcMpaFP97Mi5Gmw1CWkBpGZuS0SOMMytUr6IHpMAEznn1jnXNYao0zp5O+kIk+o+YOnh
XElMfnCBQeAqJXcvLsJAUha8WGQeMLm7kGywdjqm5w+mo4Pdq9HRG0nIWH5mvmJ0piLW2CUYBNI0
TdLRyEQBKpqahW+7e2Dn6gZpeePVNLDJxKDF/TmKruR+9KIUUhDBWo+ObgIKdyuC0wGuDBJKxs/R
YSx2YdsHOxGcjtAHFBRadiJY13Vti4qBOo8CQ222itN6SMLKrCwr8TZGAmQvgrOscDb6ICt78Sdo
JLXwU5K8g1g5Vp1qw7a5Ooi5ugY2O2sN7WBKuHYZhU/Gn5eLb1ObXnLyCW+OiWuLzTZzTCPp2ZEM
LBKnbl/Pr6HeU7Mdx/BN66rgYERFvBWjvozVvIT6/FGMIqH3F2wb96ZneXd1avcmt324sWzFxQBc
Kl8ayJoHW+sQ3pmamVYrtzSx71I/lC9aU1Yv7ZCsvTCLnsJS+qADNTtDUxv3ehZl67bWe5zoOmzJ
27Q7RY6ZYjmWfEMLMHqqgYnvkwk8H6s5rL1g6MIdGH90VhxDeWsjtJFGNSkvotloOrYN3BL1yUPH
HbKXDC5pbgHwzispezHkCMVQRBBOcQQzi++Luyuy3gT6p92GuNTRIlL1Rw2M77E1EVcSfT4U40dL
9tpd4aHRLfrEIUvQo6ojh4TQNFfEqQVZeYrjMUK2LCUG1NJ5qNpWvgRO6E8OZ0+j1iFtocC6iKyT
2gR8nF2zJ7nsZBwt1P7P4iCGAr66c7OWky9DhS2ZDzApGDFPNMLCfwaize7PqpoPcZ9R+sD08nPW
ZJ+QWUKoZzBw4Kmyelt7+rCjslDAmjktBzWqKvyrp87arX6OuOSpV1GDflyvZeXNa/9q/Da64ur+
qS+dZG+WKKeNgauDAFU3PjI8iq1eMHwc76HRb4LGjA/xUJV7K6u9R7b+xlqVcv2exfIthXe68cFl
79vYPJV6Bc0WnMRai6rx0NjZKdZr69EsDetRioAzqyN5X9GnZDpSmPzkrCp/CB8VxdqH6AxeE97g
vovdIxqSEnJ4HErdK/aS5SUrVBSkq2WY7a4Pm2oF6qqu0duGozKfZhlV5rxto22NMsilmdgu4kzE
2OSIt7WcRuvWJ5+kAHpIO/0hSQP5LnpIMUyGJr4FGo4AMVA6co8IIerSok+3lIjyXIp5xVQR7/Vv
KbaQt8X23qzxFQvAvGxEnzikqZPeNesVX/XowaaMdU+1dYpJ+Isd6S8hcgi3Iq7L126CgRoQ0q5S
5ZWvaOnB9IYDhGQQm3M387JHRymzR7Yd+yGUzKuNpAFYAOQU+dI9TQKQT7k1qhsrl6WNP1UDx7xP
j5EHBkP3g2aS+10BJSy3bmmba9vzurNdh6e46O3HxnZ62BK+unWrIP7UStHHupC6R38oeSsRLqUK
WiYrRZKoGKXagCLl8EXv3GZvAJZ5ogbs6/Km9Ubzuy2Zd+x7kN9IpophqSFjr+r9MbZJQeh1mD6L
PrBd11YtUEPMuQfGUZYetKAYL/Ig6XvKIqHjg+VIDO3elFm2QRsx+GBVXbXCqa4CuVNdW6vTVqWt
dhRCBusiDnKFR+DSFGd6ZiUHstLPadEggy76WmMq/Jlav4k1w9oNuJKtIVQPl8HG69tzVBwhLSX+
iCfT2omkdI2grXWIClN5xXss3HQaghqeLhmPbiytMYkaT605vUMlbnDbQoqTldSEr4M/Zakp76pl
3/8whvqLZjbqW+Y54O3qODgg25LuTADDZv+AFWr/4PP8ddTrusdQ3Vc2WR5paxP1+quWlO5pqBCs
H9ULQr6Iodj5cyDr21aqwC0M5me91eKLMZKpdD1sh6wsT689JMVt13bjm1Rj56DsuZOo0ipNNedu
bSKjN+/iHFascy8M5Z5JvQmOlpbnlsSEurMCUazvl76htPKtp1TKRswSA0o4yodeQd1y6UMhL99A
e/yUy+yUc4BZr24cf4+DRvluOOVqzJqK8mfnrKCipE9NgMhp78h4vatk4rJWgsIXOTippumnFPPO
3An1e0s15G7H1vfBVtJPdaN4W1Vvu6NetlQP8pqfMzeD0NumT7Vl6C9lY4OtAv1mtXZ9q3msQHQb
NJ3RBfDNozrbiNHUxc3cHwt1L3V1fFWL3li1QDcrHYlNsz0pSl3dYwSEXsYM1qYZGD3YJMs++F3h
bW0QIZters2HHh3JvTyGGS7FjolLGySjuq8OSldle6vIkkcfaiFibqn3LfHMU5G2zVsUl+TyEr07
ymkyPNkdP48iQg6GR8PrnFfZrzF9gVR0CJTce0Ea+GvsIKtnJe1ww3I+3MZVE54VozIfa9viaRMR
u69J1X139M56avGE4WkSEfJSNosvab6zcEhbKTgZvmjdcPWcTvmoGKmyGUbNuPKpz85IJ6U7Ow0A
zvtI5nkZVld51q+Tyoq+plB6JmWF6m6HqHFYfXnO4zojmR82u7xVqifT13LEpmrr0+Cb97HyIQok
5lUxk/DHaFRfYX6pb6Nle5uO0s89VPGftypJ3qPYhoBGgE6jT/FFaiLI7JoC/Ewrb6iW5z9abZKn
l5FQGwxUqvLkWZFL87sRGVvL0pQvmdMVaxyjkkfZDMODbFjFMc/UeNvkTbSuXT6oamPoh4mBdA/K
RlvXSlphJdUDjgCcxiMfCrVx+Yn/ZbAJPKfGA7ssj03LamANIQmURsGX/jFCYuwF9qOF/EGAIFxR
Z1sFLYgHNRtc1Pwz++Kl8BwT/nOnFGI8P7gFKNPOu6NdDVxdYbcU4m79UETGsHMC5OM91yz3hVt6
V0vNkwMG787ZyaLwaPq+fSry4IdpIhsj99JlwrqipqAi/J4XR9ES/eLQTRFLWOObX6JIa/dL1xLm
e22zdaKem2xlGS+Jmq6LMeme0qmF9+QXzVeHa2c0GFn5arnWgIEdRdMe5DPlvK+jqic3vN3yOx4o
3rrJqmQvmrHU5PdYBd9q6qTYpwjRJQap6IMZlBoXUEJcgDFGkCgNvHZTDF29iirNvnRB2722+nPf
hNUPCHhrbkiASYJPSmYLFS7kI6jg3cew/pp2CtgoR/urQT3bSmq0rkPjIamGe9b5zsnrbgbE/LUc
mk+Z7WEuSF3QXreYy0+wN/DKydQ7n3KrGNaJN+Y7vE6bo6EBL8h6u/igWg66FxrIXNF0+rTd9hV7
Zl+1+pXFU8WjCsni0YZYt2oVYzgufdkYfW16yzqNg9s9iv5I9x8Ns8xgZ3CTXne9dYhRGLyKQbx3
/0KuNwFamyI831XthxhhkFOP0uEah+OKHXz42rUxLu3u8OpaWbqx/eqzgEaicKYg1iRhIyHa4gBA
jc7c9/a5r2FKT4joF1hLbBvto+I010Ju/LMmgdaWXH57earpV4badjcrT6UndzAf+E4nn7IG5V/s
boC7TE2ncbYuT6WZfpHMJOBpKuyH4xh4T1hZpBff+Z4lYXhuQz299EZ5V8K8uqaeYuFxqsBVV+RX
uXTihyYrX3ITyZDOzu9jl39srUG5ZkamXCG/GttQksp14/nhoxtpT3khK+duaolDOMT8fXZ7EnAr
GzszrLgnHFceNydDUTGkNTJ4C7HF/xNLYsvgG19H3b3Etv6rktvBysP44yF1m49NoJm7IW16PgOx
/jbEFX6Kg3N2jSDdFoV70vWoP0TsHM6ZYVj7qsZAro/IBVjUj/LEtjZemxyc2nkMs8z5AcSnlQ0o
h14H5wJy5bfe1thZAwN6M2ECrltqTHuT64AMQRNXcfXmq56ab1KJRBdS+6s0z5DK9fALUZVm/GK5
8kPFD+ST7bhISxncYVeo+wLxHApv3WYj3N2MpOKkNLGVbLMCojHgRKfJ5dnLXMqiQeF8HDUccdVd
mgXtD6nttin7T28lZV/0+AGetnEWh64PzDM+1fwQhcVj3yFhPtadv1Zhl3yLEm0TuYP6yTPzq4nO
PHsvhO7h/Lv7MbbNN2AwELDb8ouZW+zUFSxzi2bQnoai/Apx1D3wLKcc/KxaxW4b/IXDRbdqg9zb
BWrA+9kU7XPfl5/joARECtLy2R1VCf0prH/5rTnCiXEPeE1lN4xY8y24GCTEqvCuyQX6AKo/vGkJ
EEVHq5z/Y+zMmiNFliz8izBjX14TcpWU2lXd9YLV0sW+7/z6+Qiqha6m7ti8YBFBQJIQBB7ufs75
u6vqny15P9+zuH+MZgscU5WpVzlCvsapIunam20GFVv6s0ha428timoW275zSdAReLDC8MWGkxiF
PuWtDk3lnvS+N1GrhqrB+EjbXakWS0Sxvt9yiSIZMtSoyePDlGE1yxPqVFkov5T6aO/kyGlvOsQ7
vDb3DVRqCv+QN0A4CoTsPBi/xsMSpj0XS4jT+TkinfwI66VvaNa1CExnl+DLOji5hdHCVN3cb43G
UvXDzvQIi5Y7E0o/5Mdg0QM4hfp0B3VvT/qaXA1fyRw1v5FzsRaWlvddhTUb/9lHTkbzm0Vn+GhG
F82G/DqqY7jjfSvIHTGth6zSfwydX/0ty3G4D9RmPAspK0D6Zg2T2U7vQ93jL+Dh0ciOQui6988h
0gT39QhACPK+8HvIqrCYKufVdMwK2LueHavIdr5kDoj7po6+40DTXXS1+rsa5EZde4JxWNAQi5Jg
IZa0wbzNi7dPzVtXjCcXjjQo7vto54SLnoca4KLpp2Y/LqLldmZFDM00PU+JnD2oWZU/JJGB2m5S
fRM9WOEu0PfQJlsReGJ+CLQAfAbCQQ9+pSo4L+fqGObO9OxXNdL1C23ZiKqgmk3FdwxNQKJ4z4e5
+DI5OLgcK8LvZgXll0TNYs8PSv0s9upy9yY1LcvPKI3f0uFRtPpqVV0TG45hvyvI+4Byoz07LVlr
oGhzr880wCkLhyYwDP0HWZ0YgjzSSeLDJflSeuRCiyexqTX9OPWxchW1XI2aAxLSpzREDswxTIYi
4ntf1eAkSWH7bTZU0s80RTkboe+8lEl/D9l5+43stdEF3DLc2VNg3c5TFnmB3SZ/W0VwEInNqgLG
SiFRCBU/zeLtgp72P3vMBkN0iArjAvjwVZUi9QbspOYVWhN+T6UvAAKGr5oeSXsAqOYZesd8X0ed
sauBT7JYyw23R8b6uYAG8XGCFlaXWuO5s1pMeq35phUGCYFqXe0zKQfkzL/cTRpAnzKVS2wBG74u
AfJtkuZQNeFFgSHhOjtO81aa4Q0pKeMjS/X2LdPv8yCvXi2cnM+8YYAqaDXVxL+f/em5zLkLgZn2
nhqMFaLzclbuWkUqjr1dGTdoM+fgP5GAAo3yJDaKA1VFE0OThW3YJ64NVNMLqjE9mDPimKJPNdjk
NcrwfC2HDZPSPSwnCXvk29GwRILhHY9lyCREznYXcIvAaIkNWXXxxU+cv1dJjs68l4q4AI4ccssl
I/oSJT5SGRC2fhFtuYqm9aeS2JsX5sd+UgHOp7DznTpJf0VCtVGr9RvJGeJ70jENfJdJvA9BUhy0
hbRgHuLwbulLhkbsluqQHAyB9thsFgEOsVIMsKjRbVfskGQVVwGmnDR6ZOf1T6Jk4dldS8576U97
YUy+s8Qr0gcypqO1M+Em/JnlOO1kPzGf4e3OjlPJAq40dRRvZ0gxrDkqvi99QZzrrAsXhQ4JCIzW
6eSYaxoZ150530M/PDCvwmo0GNBY6cuO+j93iCPUSL6P+/gttFqSiqJYe43gDjuKapOp6ivrHfVY
FUTTwQt6M+rVF4kc2gepDUu3KJX4Z/qPUWr6DwP0BGryLDvaOVIvEZl5B9vS5Dc/mZ+kALomzR9e
85npomn1Hl6Xrtn7mf0aVbJVgpAMkTSXZC25y/M4vGpp2dzzbLqzVAdfe9mnJpqWTcBS4RzZ0VfR
lIVVeQp11AUYl7yYQfkDuYLoLlEi/UbNiw5f5cNgduNdJKC2QNLGOzRvqJM9coHI18x42Y4hwlkQ
ueFLr0HUukrLAvHA5DFfJrIl+wUwEqmQQOulUz1bStQf1QCFoAzw/kO8JNXZE/CiQZpySAuYvIEJ
qq+l2lvekOvKUSihTVAWe7KFLrfQOhN7x6WzvHSul85NQ4q8mozRvVP4zUMTqKfRaiA6WRhPs9FH
CzZNH6MaOlNG7KJZVVkXsZOsZ9JxGyIHYm87OPllbkpYtpZDnZ4oDgy1buP32mvWS+mhTZsUxQ6e
OsSL2WEO6nJfGOkOlUzmK6czbsBaopC5VMUcJkvBAS7u4UE0ZUHfeEloM0ithXumABokK3HzKPe6
x8dOvW5MektTEKTatbSc4SEJElc2QZbiqslfRmy1x1hD+lZkHWup/ya1tnynL3nHOgPQKxstPIrq
aEbJRRwqjTDP5aBrdyEIIrzFc3Irazrswls909rZIx8H+oNl97Yj0rISwAg02rKFVkcTx9ONgQPt
1VCYhOFExnehZQigEvAsrTL8OQe/FKuQ/kkBD2q5hERc25ITqwX1nTZFwU1qkYllNGH5nBUJQdLZ
DH42w6+2KeG9+/cYPZuzPZre9Z1cF9o5Sh5736kfWdaVLrowzXGd6UVdcciIa5fdjm6NmCXz6GnN
lHmybkYHkYEqNgTtoFdq5N9tIrdU9BvIujrMy+MQ/fyCpaWqNQYvGLFTV5LIBc39tngJdPJPRSl6
L217pYGohB7LuFbB0rVDZ9+XRuFgPQX991S3cCY06lvcgp+au6jAhDbr1672cbnTYbQQ0oMjMHgc
k6HAM4Qu3mREGp+9g+ig++oEM1wuXXTrZVpktUGBE+DQzmgZZmtFNBObiE9aoRNkWnptXVtdt3dx
VKZHsQOefFT7UnQxS81CPER6EvaquNE8TvtG64GlLvdVtIumqLGe1lsvqgY9xE59kQR3/Na68UE1
JJp1K2yhyNHDi+8ojiuqqtUU+wYig5MwgrQRDWl9AgMq9trdr0wPlFelcuaHqTOes1Tqz7kTgfxO
B1jHQBUUeNvRDPbfS1krE3iptRvRLjZbN1HN4gQCpCav3G0HlJDpUYvmdCeIcIPO7+8IcO5WQVTR
Jjhx+VZGxL+hOhZt2w47xNlmkjHvbm04beXzEMffCng9FWcnt/a93uJdEanoIkNdJKxHAPUu6EVe
RZPYKdpFaQBaAX0PMJAP9M/vR4gumVqE2m7rXS29xbm0Pj/UC3xN8C6OflpdNOiiN0pH0Z4IfS64
18j/Bs1G3ieJsjh3f8IvMB9HNFqPnR6MX/RuPq5uSVLO3SBKjLu8q/WrpXVktZcKOkZWcDuTRfYm
h3N8cmaAgXrvHDCQ5JuoK+xTPg3yjdQH/6vEEto+/alfYAS3rfhWT1BNjY8Y33D2FLdSAR+SMEis
JS7hG5N/FgaJGZX6KfCVxhV7B8mCfc4Z7xHfsuEy41uBOQkofqmKTwcQwo41JlXxYRnzuHebBpkF
LQ2jBYJC+r+E7DJcbvGt+AkjkqVD6jC3iL2aU6UPkZwd9TLQ7w2CYSsD6qTfhW2j3P4mQKUqkeNw
K3aqKRTgExxrRzwFzVPntICrUieETY0qDE7tU5E8EtirH0VL0rbL9xx2e7FPyjKIah0TqrkUVeBU
/7shhl/se3VZhNhZcBag/9ycpYMS5R2IVAIkVuLDJN7q2pciCmFBi/qXStYAmBv9l9avtC/WsBAM
plq8Dzp61XXb4VEctOr7+knHtS5DcRB1/uPanGvafVap09eKZarnZ051M3fIX4dV/CAXxk31m8c1
XfgLjNnJr4rfScfKmsxDTBD4q40O5IDGtDmW2iGbbld1w7hHHaaD2CyuM+PWAaHqFXHsvBY6rEcd
F4BC+IsgVkIpiliIHq+1ZZ+oqUarvb73FCRLW+3ffapi6EjEQCIkFJi0yRzdMUNIs9JNBCi7wrp2
NaRWC9O42AxYq797gOBEohL+n67R1x7ioO0c4gBLgr7n/RxTomsPo0r0UAEuAGAouUixorzUUTPv
fWnMDzhAFNgipupMakjjir1mOSbXvvdfw4S+MvqIL4q1F7tE97Yu7+XeSu/X3grcNBpczRfZd4Nw
4SVCb3HXWmN6soR/oTKAxiqd3ByMBYCnLZtqYbMeQnu8waByRa1aKKzX0rJTdMOPN94Aov/dY2lP
qqjbRTlSuFNU2m4VVrDRy0jt9RYJA5Ndf4NWbr4zglw+TYPz0k2pfCeaLNAKo2eEsQPVXmww30xA
V6p+cRiUj6jDTEAVS1nO7sQLME+FdIuF9SjGv2iC8Q3uUpW4z/bS/OEgwiLrOyR6OUhe7n15bPdq
jmvW/b8OCP25edp+Zfvl94OspOhPTcUE1Gd5edFBgl4asy8voqrJKpLTedS4hBN0xJpHDMRmyvcm
I88zUE/blyFMIjhq3QJ4ZbYfeAN3VqP1J3UcVQtnZDRfJeeftabpU3ZrD/1Zxgl3CNSMy1++6OLr
LT7+RqRkuyqrudnvO8Zh6K49E4booacQKEWmEx86YlsP4zgGBwab4s4yUY16ysIHsWPSjAdUWqMb
ZXKia5ERd++n6MFuYunsyBAiRhrm8bi0NUTzFSdz3B4GHrdSm8K+wK1A7C0r2kMgwyfrxZov32UL
hCQq4hsLIwIqBy3fGQFrdS+VK+22kaH9Ba3m94jxDX8XTE23OuBjzwxS4sclBD7EECw8uEl1FRsJ
Acq11Lbq0QrAGKqTPbogsevrlBt4VEIfiExUQhRpsZzzAG/V1zZAMwcwEiTWvTR74VhXz2pTIfPs
y+WrpGqxG+h6/aUwWAli6LZ3SRqFbtgizBCT9kbqR8dA1ick323oPXEcEUzyv04IBnmDrpRvUoma
QtX88A1/ftBaXT7aEGUcSGmzd/asd3eJYz0nJgDiZizLY46LyMubxA2DYgIzySbJlPEgR4ieizaE
p8anzB9f0iKWiUkhs1oBxI2kmFxDua2be2z7MoitfI/8Q7ePbCnxKkljtelH8boJa+cwWr1/O/lo
nxsO+lwyLOoXsUlJIIavMyvuAnB/ntxlI0w8hvNW4QrZKUmd3alB7r/FSnaEaDUA2cgU7DuhJ3oF
Op6VHrTjTisQfwyUsTj3xVSse3UAO6gwxSPmA+eoE8XeWcNY7TI1VV1LyfJLAFn9Bb6p36WtTeyI
iwWcLXZbKql05DDRXWxEz+3ArW3rIkpQ6+ekJFrTvlP7r5M2mrjaIs5SVOZ/FolCcSl2RHbtvGRP
i7roKkqiTZpagL6vQI7bo+pE5cWpxv5stuWL5jvqYbv8KAlHt57gpWoLkhBH6UZXF4kv0hcuw5Lo
ry2p4OZs/CwUsyR5IzR2jhFILpNFu8wY7aVqbJx8Wz1uTCgp8jw7D6Q64OZFQbCWiWELeIA46TCr
cfOXspyaSBxR45YclEupTNeGiD7ppdW+1sMO0rUuPlkxdl1ckPvhGnMOZsAMSpC/SAvk6xMRt07c
YrFZO/mtyiNZy6JZ9N+6si40T6OEaljS59mpWfKUJ8XIspO4gQVTawuskgcwdAR9ETVdbjscETmq
VrlWPUza3RB1xAiW9u32i4cp2tZHtO3e9mxtorRtxHPZqp/6dZHMM29D0z/p0DKgYUE4nwe8dZPE
qBD1jqyiab3olMzPySWyU8FKk/bksHLF22a7dtEWdJ39+0BRF3dm6y1Knw75VP3wx7fjlL7m4pEj
ZOWajC+xrtnzXoyA1lLT2e3B9XvQauCFao0x3YvHhbM7v2wPequKtu2JblVJKklI2x642PP5OMd2
vLwEMhUFakFejVzKhFjbAvoPNjUxOsZzJjWzKxqYidrfRT0jtRlllpepxy04FheDuftSE75ncC5F
sUF5tvpYzyIoobsWOlLxfLbb9eE1X4vr3c1rc987/t5Sf0w2xn4f8NVeNvFyP7Tld/5U/VObOELs
EIdtVdGGR+z3qeSB4LAsDb/6xLld31TxTopNt0wEomQJ0I6oixf5T33+1AaVBI9l2/P5F8Qecdr1
F6aM3MC6il0y7fACLX97e6biJRYP9lPbVhWlT4f9qe2/nmo7/afDQseqcNkE/S5a5shIRnPyd3Gp
98sIEnPmhz0li+oUbgt2TVlGURwq6utJxJneD59It0DN7b1RlNS+mo9Nl57EySsYQ71Z20vQXa7v
s3hNxdS1fRQ+tW1v8tbvT22FsiA3xFAUHbfTiLatup1GDOmtKkrrG781fvqp7TR/+qVeUWEMDF5T
rYWNefmarrPf56I49kPj+iX+3Co6fOglilunMKr6eZ3IBzHHfvgt0evzWbG88nPv/9gmDWNJCtuq
yTKxiNlFtImqKP1/+4ljxWGJnnpzrDandVrdLn2d1sX1/a+ieB6RmMlFMSDViQSeb9uNEJ8aMbY7
BeUfrQf8LgcBg1lMYSkBtfZGTBKinpG2uCRQvk9xFUojXfu6Ta3iXH+cbpcP9faiiS6f+m3vmNgR
B45EfHuS14/8p/f407F+JuHFki/rxZv5j6mUi/NivM8u5CEw2g0ELtQ5Peg4WiijYv+vsfbBPAiF
gSEuZNuIq7aCGFVxbW8S3DiIm7HN/KL6qU0Vd5HsNWGcNWEo78U7m4uiTXr0Scf7dZRG/etEYvvs
CmsLFSEJuN/y1ovuvtO9DCGsqlFjf7BB16sXz7HpFem3qZkKA3R9psIAFcV1MG9PukGWV/I78yQG
DWR9qSfN+QR56PsdEf94fZSi8UP9/TGSz6fV83jeBtM6xt5tXnF68bPbaBUl0Sb2/qkq2v50qlRt
dGhTPH1Z24uLE13bpPgrIBuWNUPlrdOtVrHCg1jAIYuXJVzSTzvoU/7pFutOzESihGrEx2oRZtne
zJRfgaZWl6TDC0lmXnXxYdQ8+RGehru+smHfCYnBKNIMZ0JfnT580rCK+bptX0nxaRyLOJndoSgA
uRJH2JF98GO7MaIkNo1B9r+Wt4dGve9i0PvbN1oikflApuJVdJRGQ/HQ7WUdBJyaUy9f5ZSswlMD
1AlGLnKNEUqIIvOpahyg5GN1FHPOXKeYMgUI8n3PLROjV7zZjtHxMZpNk3V+F/wtwVqHBGeZ7bqm
MTzRRWng9ocGkQ/wutFrfr8dFU/cSbHBFoI7wzqLqxRPZp2qJgRyYc2zn0VbFUfODhfLg2lMP0NQ
NWeO+/Rg0kHKiIn/FK94WoR7Je5bLsRx5VG9iNekdrpT0uEimufxBkMpwyunor5ZfOeLkexxN8Im
vzzu7fok8p73kFx8Qw/pleQOad8gGTG7LTIU51jGXYcmWLqDyvbv0XG0vdFM1QVDT98zAP4SF/9h
Vbca1h9a11dNmNvb+B4au1pSJfAsvNts211UrITISNuexOu13rJlbSnGtjjJpzlofb9F46dDSomw
bVhCj8hafELsCckbYZj6+aHQYYdGHYvYIeJSTPKgv3bZYHeHaSwf9V7HD0SWKLD9kzFkjwTOdgpc
Nlng35px4mZz+2hmD0XkWHvxqwmUnkvEcQdd+iEoWXczghgsy8sFrdTOMEqE+9STVDQsT1L9rIe1
ti5S11XsalmIF1G855tx8KlNE6sF0Wctftovqv/dwFiPEcOA8O1BTgr/2ETDARSZtS6X/qv1YWo1
vNt5c1wnWo3bmP5Vt6Fx3MZqbuouOUPDSTQRUed7IuaUtShaRV2UxMYMJDoFKFhgPw4HXZ0h30DP
R2+M/TZxrGawGL3vJrdamPU5qccCfVq8H+9+CDFMxtgMdh3S3qBm0g8v4DaLipdytWecWY5PzCm4
Fw3XycLxJEYkCTATUAPVhWjCPypKehCvn3jiRNp2ah/ZJzH02rlfO4jfTnG6eXlRz6upKK7s0+/+
qS3snCU0G922PV9mtxxN+UAW1/06ndVDf4C78kFctjib2QTFMWt/u1PEGa2xkXEhhV/VMFfmvSXN
RPPT4wxPstj/4Qsvrnv9UK5vj/iqra+T+IeG0kSX+dmsda+tpeK0eT6yXlO9blby3QeDWFZRwCx1
PV+H9Ych+KEoLl5P8sILWq0zdw0scKcis/hIkHNwSGNGofjGi/Vvo+JTk4hmB2V0AHfZnuP+uZoj
85g2+kHLLWxTMZqsJg0B3rRQp7ff/XrRIKkqFbb5ZWUt3gjxw8hUzgR+SMbbhp8YWJ+HaDN0T1nh
e8jTnuY6XJB3/3qtPtzB9Y4uH39REndRJtF714wt+rnv05beFZNXVBHT3rulQDbSpdezL8z0+IJg
WFtMIiM3o9NIQgH6kczCYg26FoWhN+qhSbhhOceH4uyXOAkqP0LILzrpMFp6orcYwWFQcWtFvYVE
fkG9rSaO+L0Pk8721teYe142Bup6k8StacKo9cpchd5arOoNHAlTlZx70HKzq8fqeFAJYIvXVcva
Z0OPSYRZv/0DLgS0Kb5+MLkm0tf2SQf7Fz7nyXQdAsG4etWGm2GiCLb8w9+3qvvWzjUMucIGFcNS
3Gau6hLCvb8oCjjdcbv/jkIgKV6+d1vbasu2y/+CHFFdfSC5Uv004PPep/jZznl2L4aEGA2SM828
1oM7zICETui3kA3EjCR+2RytaB9aMD1+eGtEcd0Uxi5VK+uULSMGj5yzr1C/OZfQFy8GrFTLR00B
DDROuN2RndfXtb9hZaApQxmrbJnkxOMQJbWGlRHC+veZdL0osW8dNEoiz3tRFI1iI56aKGnEsl3/
H7vNrMeyKzwi4H+jkqSuizo70nPS1aRyIClU91HfGv712VldKx0bq+xUd4CKUtyZ1bIT85Fekbh+
EsXVUSke/loc7Sa4GPr31k+H87bWQ/EAQ0w3q92nReDU+pCyziksmsr8DP4z2wfptEvNjLQ7XEqh
/EsPX0YCnqfpaCzPEWofkgjEOBHT1vqILfJwd8lNpy/uB2EDLn7UdNnky2aGBG8fBembaBIbvbrp
UQM4i+55+OA4XHK6WMHj8kaabY3YRPYqz9/68Has71UgoF6cH/pSv+9bjcwWibCqZZEb0Sijq5jA
XDAWgrQ66eSDQ7sZ7vSawWMS6Nuz2Op2Uq2gnUk24b1mm8l9N2vaGZ7Vh2BR4orifD76UvSTZDbT
y6Ve8pwKNuCAxCSc+VZDqD0oXuBONdxWr39Xy5JgFlxEmhsFhgcuP73EnR2eNE2TjqYfZcBrCVQU
s609dmVd8r2MCKAuVZR2vkSqUR/UOdohEuo/zNPLrKGVl5P395ClpDvJTmahxkP4rZcmTkhinnOI
gCw+J9Ovhrzph7IvzQejZaxIad0B3Y5garYj560BwuqRdSszw0m7VQ+0CnyG1AQOVQqAYrbTLTrV
NzmLh0aGXEWFBSCSZJ08BeNqx7PDhXqRM4b7udNOUlDHX0v9y6yF8hHZX9NLBulJSQI44iRwM1rj
5XmpfTHDv3uQQ81iD6OghFTAEtRE1pbA/69myI7QX4L17utfGrJykhsrmLZkWnokfM4elGaBW6Vx
5c3TQUnU+SLb8VvUjYCaMiSR4HOXd3VcDAdT1+PbXkG5etH0ySWTd7Uwr3kQ7MqJybEzbcj8jbg9
KkgjemlcaggXB/k5n5UXrke7jKQVXByf0CPvX+H3IDAzsSUVTgIXZDgIrNX8ngAjis2QkphczWrv
mssZxGks0dtuf845SAUk29NXp/g2lgBzJmewXqOmejPUFvxoG2f37TCSIRnO9tUcptzVI6PZbx/4
dRkFCX7izaAf3A5yVasr8ytcbu4QcBNQ/r1Rl0eqLYQVgRWmnvhud7rvuJmpTa7ZOeM1DRXf9aGL
9OylKmvyA+iEkhQf9SxlaMGjeki4K1KnPSI/qtskwLKALnRkE5fKQc3hkJyRbaiOuZPuUrtT0MtM
ulNW9lDQR2PiBV1ietZcAzOVox0KvsF123Rgry5OnpGkxtOtdGJmrE8XzNnd5BsKMjxwufVS/YgQ
BDi+etSQKXNh745c1THCXWubj06XxzdEV/wdablkUks9eASrSfBtP/qtEoPuGGPoEK/tQLbtupl0
E7XY4iFOVQOlreit7VOEs9vS2FV2dk6sBBGAwEIXFYUS0uql8GqXQfs463X72MT1vu8hpRM1LR+V
22zQzllZJ7fJskktaPHr6WEugPPozkgubvAPuSH54zwnp7qwxsuYKPt/DDhFSSizz7HaazcQ4lcn
yPZ341gVLpDgEAFmg28QkZvDZDOgbMgxPN0vx51UzcbVqPujaWXNuR4Kksr48N2I0rYp/QikkJbs
zQ7t1GEcdzZklQ8+tdaXda+2jAI+XvulQCyITIb06hhF7dY27LrGnDgnpZIbDwpCoI1GFlxCrXeD
0pZ+JIVzsVEenaDsaOXW/wHBfUIKQg1mppha/RjH8VErClC6Rmf/FSfRs1KgoSnNQY9qXUNQz4Jr
YEDCAoLlUt61VQiV+EKCL+WlcUKDj1AVTH5uW+QBwboJAsKoRK3SlIJL2gVuns9f61bxd2kKuCAc
oC6t9GfdqMsX8LCA0h1AqCWPMevMYG/5vrYru+5r7xeoGaXJV6mO97I5VlBwRLgFki7ibzu3Zdx9
06MigjHDR1nGZyyZJjH3KDfPYwWxMEO0OCeZ2iBT5DyFWXs/dVN76gD5uQMSB7eg3J6qniC0JDm7
mDj/1VRkaZd1ZMWC6l1oAZin8ZrIroEQbJtIlpuYNEcagc8aRG77T6tkrsKCD3Qa6WKxbx/bxQ5o
oBImtLBAJEiCONkVEDiHfBdY8RDz1FskIRNZ88og3DkxlJ9KZwEaWgYjeaDdToW01yX13tnNVfBU
qd10dLK23pkFuSwqWrhJbhkExbl9Sp69klOfQS2P8p3htVnSogo1PuJqHXXLvGt0H6bCBkAPnNrR
TlWN0TV0ks+a7M7S4vItlNofCnC2G5+6/or5y7WiwVfxdyufyaxuJbhnG2kgSxysVKAG/j7Jd4QF
drmkG3uhBT1r/2pE9yAVO3WEQaFu3D7RWQUmpdcNPQ7TrGDKTgrL7SRg3xKAgD6t1J0uK8aDEphf
HEc3LlJTGQ+ojf/q5bg5WKaOrmHialWkn+oMb0Ic/RxgZEYeI/tiVkN9MqaHTLeVg44CiUv4i9eU
jOcdiCPtUqqz6rbyQ1qWrct0aN+mnfI96ifYILqY5DW/SfdFXcSv5uyz3iD8jx9DISCmaOWtYqJf
nSr2mTRWfBbaFFws0Fi3siJVSMjDdKz0wJVmYC0ZbiFVeZoWOpuuq69jUSlP+RjUF1JzfyUQRBSG
OwK/OnamdFWyb1Vtyq8Q607nMCsqz1Sk4ZgoOB+NtjfvrGWT691j3VU3hR+q56YOQXUk6kROn/y9
LAMLGI+i7bucYDuknTu5TgiUkyR3YzTQQBhSTOpmHbkVmvduqkHUqhW54/Iug8g1zG+hYX4v/CA9
JE6u7B3FHg5a3J5msyxco9dDsHjDSLJHW3l2NjrnrC6PTY1VVgPiYyV2kqB1v8VY9d1YnR5Sc2xR
xE469MIVZy/HMKQAs25vLd7EUyWZr21fVY9mKOEWGlUvBWazlwbUveZW/ZIg3sqXbSJ3UifTTauT
Zs84qC9DayanINf2Kp5RKTDUvZOqz8XYzzcqolC71BjlxzQgzuoX6m1eI/BgzNLACEP0Li2H8GKp
P6Ejlq6tkfqsG2W4NxJ55CvQfwE2C6Y3si+klqOB8L6J7XKuMT1pnBw4kzgPoPL5JY/e/GHqd1oT
y4fMD7RbY0KVtZmGzLWTOzlsnIe5fyx1cnIbYA4k1+K1QXTC6yue0Dxq3QGTIs2nFkJ7DY00tIUP
QK+I2RmoTvWh/WxjuxYSDtGogV5G1V7THsH2rh/s8yJ76ZFPIDGI03OhyVeptmovraRyZ6CUw9MJ
TpHsjjWv3YwAmqeU2o0hh8aetB4XfD+yn7UVHQuiXl1TjEATlF+DM+iHtOukC+JQk6dENlSizTLN
xmq2y5yvJEi4jZ4TKUHv3st69IPlihlxLOozWiGgm9Dowjo6JSiJualRPCtNPHkZnlnLqb7Hig6N
ECCVnVP2dxJ6YbXmgxU2qy+pLhOEztPbumzsOyTvbJStkvYQNnDjoNtFOqU8lOQ97auANLcpyO7s
sQZgXetDeZkG7dWow54r0Ueg/mZ5nckxPoeTRQq9kTXPimLWzwl2r5yp8b1o6rHXoOdG/ljs7Mtk
ePINSH7CHqYGJ5bcoLFHXFQcaWTTfCcp9ZM+dvUzuU/a3pkCLCoHkEag5MmhKCU0TZChqMbOPzOj
8cNkyi/5+NJNN4zytYl9kvrtCnoqHp8nOos2TfHMUXNIBgWFBlHyo9ZK9dk2SqK+bcotN5oWAo4q
Dr02qL+PZg6/9uhkV7PqLXk3ygFSGEX89KFNFK00nS9aWFxETRzGS45GkzndIqtF6KIf+iNAB/nJ
lNvxyfJEWWyMoIFHd8B1t7VVivlXF/jxrUMO11MVySP0o8Pr1mHo28BLawi4tjazO/xEKp3k8Z4c
eFuW/YvqJP9AxBA8kQgVPHWoYh8S8Nje1qbVFeC1hsS9XE0jMsFq+zj4dnMVR8yFNl+xtY6iJjZt
M+BVnlSd8WoHT6Zte6qVRw99DR2HamrJWQXj8lT4qXbXmdO9qIlNY8BtW4E6OImqnMfTdZy5yKW/
qlbBc9sBWkCB2TqKNtAE3T0QhiNW/NKDblOFkhIY3GLtUSlZ/dDoKJit56AHCdidpw9ofYu2NJcq
L88kf191v0qps54AhFpPTtePezuLGsTe0ZshI39EX0cKH0WXKIOZN+eD7cqtSo45+be3TY6Za5Lp
9qQ2A8Ec9M92ovO6GYaFRDz3T2UA5rrotOdBRW8ZI6B3raU6Wln0XMZHeTC15wR75lme68BFCqM7
iw4Di6hzPEuIdy/9RRfYUxLfYcEbjPo5M9XoSSqd/KJM0B+kSR09xcumXFJLaz0r8FRRFRs7ZIVa
kVZ5wSNWJsjKQKUB4L6X9cIloVB/KRFvcTNNxWKsc+0FY27YGwoKoGIvN8g5LdB6t3Bm7SVIzOKu
GMsfoi8SR+OTX4XrvmT4KXNb/oex81puJNfW9Kvs2NeTMenNxJy5oJfo5FVVNxllutJ7n08/H0B1
UaXu0/vcZBDAAihDZgJr/WaawwpLbzs55G38M0GxAYJ0Hd7WvtOcKXHpj2McZusQImuK8ckynsru
sbGG5Kw4HPhFS168Qrhm+uVw6fMD04DAytnD1/Ejc8Wl1YsN3O/47jILc6Q1N+hpLQdVbHnvKnze
r0t2Xm4vwJNqN7IPV6/pNhTq/nKC7PN7CP4hDK5LhEt5IMemci2boxmV96MP2038lDnWmedMiXZ6
58VLG/m8m04z1ceyBRKvGhzMajfRHkl5aY+jx2erN9p72WVHNkbrs51t5QR/tPtDb4zf2BRpj7Ir
jb2jWfLFkC1Xd2wATEq/ls3I5o+lVv26KuJdpdfa0TOb4cEcRpQ+Sv0zD8fhQV5mN8YZxmo18cB8
6ys9dzkXWnR3iZgKl7oCOHuDWsA2dhCgCzssqjXND/8w+qNUTCkm9RvEbOOFP4C7Usw8OZmVhcRf
qGlbaNjtvdLiMle0uvdlqsIbc57LnzhX3465Eh0HL/7uCy1mj232wREXu3L8RQWr+GwY1E2qqmge
uzL+PJUKf7bAmPmU50hxVPZK8aJwlUNNPiULmSIIa1Q8Ri2rNqpi1gvTypSdWy/zUT9VvYaYXB15
O+ex67K1p3wBp2iesVusKdBCNB9trXhpTO+G72awcXylWjgIO/S59uC4CFS035sUS6cBlS7EoR3S
H6F7n/eIv5ieUSINHXg79TVvAA4H6mrCNPmRX31Ta3Z0V3B/nBP9AYDntIJ863F09MajNVfaOpks
lELmeOmGRvKlTwZ7M9Qx6YYip/xqOWtclTVMHMm5tmNo7g24okYd/TF0unoblM53t0n2c+FFa32e
YdDoVfoa2FvV1dnbYZZVkAVeenGlvqipo2zCOHKo+WbJuY2UHzAeUZOpIpT+HDCW4Xe+G/pL4Y93
Zlc9m1o2PRVNquClWH0rx0y9SYQJBOdJXDZxkbzRnBbJMqTR2Ix2+iJOkvguhzIGZlv1v3rDrW/b
SD30aXa5aBgHV8qIrlhUzgu5nU6NOsceg3JhNM5Pg4muoYP5azLm8QnPnZgdop2vtVZrNjtERqMf
DuIeS7WM7HOOSIYoANts28ofxhSOL83kPCSWFfzQsvglt1zspTL0v6CWUHkwq3CvVaN/6/R1uqvN
sTwh1V5QQUGGk31o8KhlVr6MAAB/9hzl2enL+aeG8IwjnI9yP6XsjDYB7u7TYojL9NmtJnM1R2Gz
Q0lAW1gcDTBkrZr6FulBtmaBiilJUuIpGPr9Xdd37VPr2+3TJChidtY/yFaq5xxJQ3Xey+aoa+W6
1MtuI5sD5mE3KQyBRdfm3VNiiwca/NHralWubBLdse5kvBY5Nha1VolWH29lmUm2CYd4XMumB390
j78GZ0cxGtY8+i1rQruIlrzgM3ZyzYEUmugivoUjgEC9bNrtACUPTPtKNrHCmQ8BGfy31ZzMFE8w
OSZ/Pqt0Xmc714/yZ/cHO171FN8vEVNWcwr3JrIU4q0Knhen1MqfZavtp2AVmkm6CCY/PPc4q50B
LSSLLG5zsg70yUvc+9pKmwIgH7WtrCbY9PgaqsEZc2A091FQPSuqkt86lXn3oV82Q5ioVj9Ph74l
SbCQfUHfslMB2L6R8wdqP2DsvXjd9ZV3msZK3dYjecfGcPhAy055wVtu0at8sa9dJAi9UwGgftmO
sXNZQI7KAQNi/E2a9p9wpT+pddlzsNILgwp6aJ/acHqaXHW+edc3wVHacKJFcECE5Hptn7QmZIoD
uMFh3324NDmd4FSUDeFOPH4oAjXWElhHxelLzDGaoj+Rz5cNeUH8h0EkSTCYm1oKLrIth/RpyvYR
jCQ90+2TKS6XpQAXZ4tB15yt7OzQ54Of3vSbuErnE0q3+i1sNSxOackuvdZ3QW/Nd2M43UCxrNDZ
GcxnKPvsgzr10sLOb8uuz79vQ898Tqx4U8128SAjay1bz+k4X1rRVK2aaPYurRIkLm5VxaOMxAl8
Uc/19Bj5pfXc6Rwczc67jKX1D93ncDp7lrtHDqh8LjNt44Sjdp8ObvGswMXukrg5yzEkSNEowzv7
WKdltjETyg2mWz8UeP321iLSwSkatgu2U0kaygAUqNPAWUV9+RjPuNo14Ww8gGnnxBCrIvU51Tuk
KvIlev98/vnopRzudnpPXmXqtWBhuBgdGWVR3XjdxCPQUO07GEjawRqboyH408nkBrfDiHanbGpF
oSMrY7NZs4B5xJgLjgjVLFFWdFch0NFtgozZVpm+1HEdfQ/Y/y3RKWvuPJQFF/D5E0QInXLLF+jF
bdAULJQ4X5fa3C3zTJBb8nxfwhdHbQltkPix0jrrO5+PGw5V1nNvklMI4MeGaaK8AvCH54dX6Tx2
eUROeVrEJ1d3zWDR4xBZu7r6R6IoR8836u+ZF3+qpAzZhG9Wk2HXR2LV2GGM9R3zkgcr0CNUh6sE
jICWnAPDN45eyQdbdMXiIl+5amxsIYLECx+mF6pK/iMMroUyNt4WN+v5aSzau96riq8xtUQYMZm2
MBBXWjqp0qKmp7UHXa+d1Ww4iBY71QRqUInIztevju2dM39rZ0kNIoZLhKkU3KRVkSsKpltGvgz7
7DGdILsUJfbjqdltOs0t1xn3vmXQD8NOzQNnWdqxjnBIUW/qEdPaIffD57xPtJ2tQ9+3pz7BLKPa
plkXrW3jpiyH+glhKZ4xHaKVSKzey1br+S+dMrYn27HT5ylCFgo2EoRt0UyUsFua2jjdjBMZyDbg
7jmk6quf9MY2n7PuWUfMY90YtgU2crAfEyR1SXaIE3MNRr2/zyI9fdLHINoGTp+u7bTZ/Ptf//v/
/d/v4/8J/ijQZp2CIv9X3glsUN42//Vv2/r3v8pL982P//q3pduablrsPXRHdy1T1VXGv399iPKA
aO1/mZ4DlReG6rG+EDBjN1qFTloug1Ezn+Nfr+DcvfVdX/23cYUJhdyL/P4+958QtU4/z1mU7LwI
8alkHqYvbvVc2FgxaqI7cjR9o4RGdUQbMsXfN/BJMbrKAZZ0+2L26iJG1QpvS0i22mQ2q9jzpk96
7X67GNHBCZvOFnbJpF19d1hQLK+PQQaPjeq8cYcdXnzq9SBaxuKtPdhzCwws9bsOP+53A3KG38Vv
MyZuLJcZfspSQc/AHKhvM1Dbnb6kccxSpvMf/ieeZ3/8p+gk/1DlR2PB0mzXdn//p7TwIgfDLibs
elNO62OPwFwducVeXibEMPaquKQ8BEu4+rwUH6Qxt4MbGaJkXbm3i5rRj+1LtJgiR67NxqceaPpK
uMig7KE5jm1dgY7lmbNOcZavWidRVkWIhvKHgTnIuk1Y6rATxYwkD8rLjILa0y5wXGRlfy2VivXC
yY9u2bw+XleXEWB1i0NuzJt3a4iZtm1rpy5D8PvPH0YuI+dgAsbBFeZeQB1qH+fjeKrKLNoUThHC
YMyoC4o+wKsp1kkTO4XStavnTOuLRZFNxo/RiqiumubPqMwRge/tT6XlO0ut0sa7cZg9Mrpxu9YC
f480emOs6rr4Eg/DtAttD1GTv2lSZ5hIugiDt8z2lwp7YSTtsF0dPV1dqJ7Q5eCA453ZwWkLfq55
2xk66Fc+ac7kni8RuGhr266c1QWaJMTKCb9mofMzb1u1HFAqMoTnr2F8d6Kekr8Pu2fpTFq+Amip
HnTKKrgmc245yPZ1WPZpKdCojaJr6AcaXQd8o0fXuMD0qli5DYp+i8ss16n25aiMn5sMHKhuKtRC
9CQ+VkZer3rErb917EOjJPveiQBVBGSZ6d9oMZIQkiHcdL6z8Ui3URV0sfO80obB9vIX4o6PmpaH
uLWgDMvLu8Dr8JWLrEr7QPw+/VWqxdkyL736AO77VQlnXHply5zpEpfOTfsWaT0R4uTWTg84DI2G
g7dmHt2Xybjwp7zPl+OUVmuMgOc14uXugwzR51ejVATZBNl6oWfku6ayaoqhEyV+6xH9MucwlM0X
Yx5SDrm9c1uAGOZ4aWOEqA8QL1PKawN//FvSCHeyK/SGGSnrzIGn52n33PrmcJ05UBbiznu4zpKv
qGzGt4jiPn3o7xoUDWJ9eH63pFFMFixD90W+aamkE1pZ3HBuujT/JPsui4ifaxjIY6mJ+dkKgylc
N41dCdfgr31LHugalnoAG13T/+ZVXrBNUxQGMNF0jo03OcdKXCKFHHEJJOFDv4yQfUlE8Z9qYr12
0r57WyAE1nrsNe0yVwa/G71MxkD2Mk8Gy7UMoMBLQy9ycgLRra01+TcjAAXrZZ363Ib9uCqFje4w
duN27ONsP6G2s8/jodrGdlXekaJD9631g5fKxTqxyUvtW2qzIfaHKERMDZlFUNB/eLnxieey92nK
R+qNSVad9LHiQIgeeOHriMVOxmsmHA/lRfbLV4i7bdQgiw+y1QP5R8O68YCs5G29lsWW67Te7EC7
+tbrJe46IFbJ0aO9rGIlmxJsj9AZUHkCLXvHYTMkmo7leqd5gloqWqa4KBUE7msEAvD+KUi6m1qI
Fsiwa4Ts+32NWigXcO79YWVg/p0uIc/gH5qxa6CRG3yeMie99El5NacfjeXstQ5qf1hvrxRh9D4Y
yIz7wIMU4fDuSbP3y7AvLN7FcDaSJEod8yuKTUet6btwTT062htxeiytlMJhVnOOhMt6GMQHEtiJ
gW5ZFG9NP23O8iIHQOHhJRC40Za9FNNC8dm+dhbyO6Dn06oG43mrxUWFpo+QjpeXQfVfkfSpt2Xt
dqIMzIAJZ1rbTAPC817uvkZImUJp/jUP0LrDMBM1MfESneo868bID5d2H4UPbRIvB6x5nzByy5+c
SnsNYx0tBU/NnloTcUZFHZRNbbT5U40d662qtZhBiFiqG+FDxVlGDsoJv09XIkOFN1kDmRlgaZrk
uzp3nD7hYE2halSffKQbTjwF0A0Q/ZoIY9/v7QbRbGprA9xefYor0r5GOhzMjIJbqCrTJxudknVv
FN6OM8RlxVisWNr+24qyX76xDFMy/dOUDuh7aahgxeQBw7wrXzWhWZ/40bQgQVe+UhMXBeXeXsum
U4G/8OPZQZaIUTfxjigp6fdyjSILVrJ7spCNy8Qa+q81oqK0QeLaqypF6+Gqo9OhIiAe+peua78W
GcZS8zP0/5zMP7WwqI3FmDXtjWWlr5fmHNrgwIcGA+8hPZcAYHyrP+W1g8Y+hp0nN5khPqidQR1F
JNE4lGPI3pjjVm+cWVmlxYDDRt4Ha/YV4bIPu2bT9U5wlhfdAR6HowWcgCwE6etmE39Jfde7GN7I
CK/JEkAiif2VwkBwc2nKEW1Af91LEh6yIhornvAyJVZAevbc5GXYtV825/ZnYgIRI4uO0/HQztvE
tNiOgJ1KbvxGeepRQjr5SlKcLgNeTG2v112ejwL0Iy5TZyP1ZQXm0u/gm73rywQMg5PwnzFySE78
FS1bqCXsa0zJb721MaWQI8R3lmdVc5Zfz7de2YH6BN9ahIWLoTwHESoMC/m9BpY4kBCNIuuZMpKy
qls7OKbBgEEv1V/Eyat0NHauFnVHFHzXvaq4Lh9j5A+Rbgax5oTtBndjOnMqTTIm42Fxh4htdmcG
yby1HB8RX3/msyoEjj6IHhUu7gmOX9/IiOuldQc08G3vdkQd0vcaUrMZuY+4Qy5AtPrOmp7IFh79
NMFnR3TZrR5AoKmDWzno64O/Zqtmr+XoHNfditrWjxLkLqXZpP/c9BN7bUsN9kXReS+9RSnImvrP
caF4IAo5vcqw2A0O3JMDspFdeiQpC/5AhCleEy3Hti853fkcL7FIsnM+wKWKMnWSxt1DUGnP/aTW
3NcREkJAXT86qnNA4q99yMVFqSp1jWNNBFztzz5dbx70wLIAEtCVugjQ5A0pe+Axg65az6Ojtk+u
9lk2+ir1H4HPkJhiyOJ/8tggxVbzfXumKuE/OHmzukS6Tf/AHYlvtm/jA0M+AV2zSGQRFHS2wd/m
PZt4bcCfm4Ncoup8mrmFnVt4B+cpmwaAC4b7zKniuRP7XnlBlYWn0Wh2PG4cnLxRIBcbYWsEM7FR
SLJtLTSFkR4kH5mE+UtcaPFWN+vwpposhfoYHgBxgLtN4tt8otTsJSjct4hySoPHqq3+xxHiXXxL
9fZ6opZrTLjI/1mZuo3iBvOCvvXDYziii5OMQbHOeIivssqf1n04xndA7eO7JnTju+4GNplylr3y
AmLFWKs6m+63hUT8FPdA/Sr78C4u9q2tYqfqouPbU6yn2P5MTiO8lcte4uwYvQnNfr1ElGg8QVRS
5i0qtf3bjzjU/eZt2CrffsRLW7lFZ1g5X5dLvMFYAybFsV2+oyI8nsUPpadjgGa2g+VL0X9xNB5V
UiRRtNSqetdKQqU5SZ1M0xovY1JdsTCbv5v3a6wNC1D+JOulDX3TDt9ir+cMIBzr9b4Jdi5cUqCm
NEereEERPjnW0zr3G/dhitX+sSdTu4qhd2yla/1kTXyPPOXJS3RoPnU4f0uaDOcZYWkfB+nbgpfR
wVyjYMdCJfJguW6nWxttqn1iT3ddqI53baaMl1fo5LBxLqMD3j9v/ZUB8EIt1HB9jZ3hPuwVe7iT
Ydf+X9NTX7E3ZlYOG3ccEqBHs/JZJv/kq2vfh1flHAZfZqphlxkuAjFgMPftXJrHYZz0l1THs8VR
xge81MnajK9Oneov4tF/V4bqYydiutw29qliuwvbjvMjufRmbSIX/gDD8aAJRfV5yEBihQEnUiEf
psxuutL80qOMQZMWPLcREkzdn3VTx2FMjUqfMlnZ70d+c/+ZGgB4ERzAli5bLNIaRp7sJkcoPacl
dXO1PdriBxtU74aqbfhgm6XyHHdb2RuHtXVXN8pZtpp0qA+hkSLmKqakaq/uSu7WK9lsgwyWnhoW
l6m5BSYuj0r1lnS+u1NsDplmhfbPIjAmNhQNti1jX+IK0qjzeKjKcXVp1tibn0Ld+yNKcNzhnlcK
nzDcYzy83Ie6Gc5UyIZzHDRI9KuBA3uMvuvAxD9uPaqaubz2yVdpNYBiDQJ39WHAVYd6ObltSsXy
t6UMbFMWiUMyQb6lHJXvpoT1N/DN1Y3sB6I5Ay2a57U1ffZRWuaz7eQH+apxEwSo5MugYwRAatAu
gE3COZi9CVw0nXJYXmI5LF/2mUViDt/zlaEWyVEfujsomdZOtgLqt8e8Fvdu2TZGx9sHM0xQMSBH
UwvbrX/OeuLU8DHDZnicdl3VsjzL00z9Q4bNcfFTG8opEiKhI0Ui/MaywR9RbCa/Lpvy0qJEaFfq
cMq6sQUwMRj7VjWQyiX+HyeFhWVvQM40i4gz4Aqp+H4t1ZjlhVyJf3LC79eeS/evUL/HLwXxOsK8
8LvTlMvYylYYgFBla53gqXQtVCfGoth6Rh4+xZ1N7Rk/3oUcnfFre0TGWAzJjqgNSW0oDbh/0ae6
Tco9DWCnHK2j1jtVrX2ULTkLR6NjDw532/kQX0DgB8+zzUfeIk9+W2t98Iyua7nigBwBb6eJnnC1
oUxJJl0Ea7Fr74x8sgR6P3gekSHbR2IvKYPLRq/OGCDcXWIbkGHZQCZVsdFR71KeYondPMi3mbXs
2VL84SRDe43vLI/9ZC/XsUMYfZ2SLdUGUwAdUMwzj9SAYv9vTTmqCT1HOQoa8H1w3dbvm383F2nm
RZ/0iCD5eIovk159DAb0vL3Iqe9JiDX3osvKQosyeYaaqegvVf3S5bVQRMqE8qSOESUSeDDXQDst
KTKxOxfia7O4hBGwFG10f8qAaz9ntX6pFz5YaSnaKhf5Nf8aHDYqfpyz2q3SNrUeLbd2D8kQfwE8
az3KLp29qtLUxdlNLPMxaaZgDYSi3VzjFSX4IltVHWtA7ZoF1ZXhaIMx5ggn9P9scfF7UEbphGnV
LLNvMihvNW/Tc/bBEibMqA2X4oNTTF+ayMfhAWe6c+/VlLFT4BO5UIJsSYpeBuSMyOafe52BU92E
O2Vmk4MLVbSzAv67/Q2bLe8JLo7+3ObvGn+OyLBK2cmwP+eMTfSg6qZHSbGFYGMNxqsWTwUwYBJA
8ozPgaDYXYR7cbf6JB//cmeAJetGsVX/LFt55qBOIi6yKQdEhNwCyE0CmDNgMQjU3cqmfIVitrZ4
2xb8uZx8B1CZb8vJ4IgP+tn1uW9YfJPtsOdbGQKr7lo7XfLkcJ+cuMI6zxi/ypbRZ8kdNR2A+KUj
cJVT9NQrvcoGS8ugNNEEbFCeQzYXeYk7wDKZo2NqONHZoB7zpAR6uUIGZ9j2lRI9zbUa34IYsSmc
MtVIsvwwTeNq8myscsLw0FcAhXEIjUvZxEmN8xqOXdn2n+/OmqN/vDs7tgNj3TZMDbFs/WNRyijj
EvVPTiVhoJS3hs7RxS2VH56vbJQBkezFrNyOnYmDSwtNzarNNFjMgJQzDsTfuT18NRUv+GKafL6o
bVkvjYpSq58r1uMkdPzyLAE3CN11U7pNh0+sP8NrtmMe3lV3E1RzcKshEgHc1Y93/aianD5zqPqK
UtyZShisjTpsl3rWtzuf7ebSqcf+1XW5heESWH6z0uAYevYUUHx/UNsyihbVEKwrL4v+MOzh1TTE
lkuDwqFHTvM8eIgWUpct7qcWFd6oKoHTFgoeKaPW4AM3zPtuHkFvBbFy4syJHmXCrjtFyujGtix9
H+MVh4MMQCETHM/OMbASlM0R0hu819HaymZeUNHqOYDvZROBhRdA5/pZtmK3W8RFaz7ZdZ881mEM
qY4VA6MWeGEL9oVoDoV2a2a2WX2zLBO+z6JFG3MRhiUbsi6p1lIXF5CdtSjsudpLEd3mV3MISbuS
ZHz0/ey+G7PxNR2Haj10c3uonMg96EWAQaaRJZ8oDpw0rUMNPkC7O7aGV59TwbrHouvQg8I62BEM
D9Q8ltNQD1vp0jEJvw7DyKk1aOBHwAAgOyksPRQvs5GLTAaoMjRl8K+42KgwaUH8cIEY5LhWkGbc
SFFY2TSb0dlI/djr6CxuRa5aYzCoRMlBPndCU0EkqQwfZatjm3pt2XMAtI+UppvAMoQduGhnm/Ok
ydOOA7B7atwBnyTKwKtxzPKv+Oj9TyPiElWyKSu9v1sjRsjt8M9fTUMT9eDf6sWewRfSRB5d8zz2
UKJ0+a5erPpq2kPXMoGnDw5+d0m/t9URxGunt/0+SrRkHbsxWhSi2YiLUyns12X7EiknaZqh5pvR
0fu9bMuZnPApNl3X9FI/wrJNyTEsDlTMz7hwoJz3smmVdQ/H/VenHE4ARa/s3C6WMtA2PGLky+vE
D+vIgUufCcqQcjVKoj3pnFnlEyStPfGHApYYJf1ONkdpCppMxq2Iq2ScLQw/ZdxABhnmm5g8ihhN
V59CBCXZ0JnCjnMQRwR/+illjUejAfyhBe1RTdPxXk2GS/8UUW2Q/bNmDWBZp5+FeGgCvHvfL+L1
VvkSshHf2WWuHRWgUEf5CtMU9Rhi9wb3+1231jszydTI6+HU1CcZiuRRe0B7/S6w2NHY0YgaY4MI
eUa1dOXoaNDKpryUXQNJXZnQpwT6QilrXpGcSsmMC5sBnXpfjIcSBgFGhsZlZdy3sQVPi1g5wVHV
Z1Kg9vE6PancdCvjpzRUbjIFnyPZ1EKSH67bg9ete+M4dpZxHBxnlaVds1ebESKGLmiwUW21gFTM
VxnWj54yLZREA+ticAplI9wkazlZXt4FsU29LCb75FrXOLmqW+mvsl9TneZGCcyD2mMIvdAVpdlf
L3DE2ndNzAtpqiN2hL6+uobJVzL2EiEW+TBVhnx8DxmDr6K7tnJkdfocB9PFdWIr240S0ysXlkNT
FLKpibChjcruIUlc4wYz3x5KqNo9NOIyq7CYVFwbdrIpB4puiZBt+CAnwfHWd6VhCcvmoL/0zX5o
gnqYkxsZr1hxc281lzG3Grdp7BgA2ihwm3PTfIVffetbJr6SeBYttdzrfgQqSOJO7cuXAKLdStOj
/hxVXrHDGBcCZxTuApsjiYdQOY4IhfJFRQl5Fk+DovR/errvPmUInG9y9rAcewgdDFdZ2pXtf5ln
jBlFqBshZk3BtB5K4zkrlQlAn/upN3v92QZ1dGIf8ek6NnrWpwqMLqK+5XyN/Jt5IpLHs3cHuRxU
DjYnbKimY2xMNeop5UCCnb7rgCVGZdNtp2mdwN2k/i9cn2VnhxzNuqrreq1ombsZotrBKbQajnor
KJ2on75gNve1FR4XXVQuwsQ0v3tmZEB6KaJH3wB2i29i6ApLgknp2DGIS6gZDf4wFLIXH1/KcUVl
PJHjl0lV0F5mXqe/i5Evo9Zf/PPjxPr4NHFU07R124TCoTnw+M3fnyb9ZFu1E7vNAdYttVw3vM21
Dlp13nPOku0Cz+y3dpWxrS7F+CQNUMTFSKNx58DsqHUj2Mmipiuk1FFiudEGyLRsnBFrzyB1Yfs1
eMKyq3FitAyszfVkZCUxRD5gcDyiORplfhxtqzgZLkcpoAPFnTtSVeOMbMQ11RNhJCEudihP1uIl
KuUTjm9Azx0KK0f33YhoX+ZEGCbiLYfjk6nu//lv+ZeUhkN2HuABah6O6mmO9uHJjPFmpXWkCQ5z
Vls6vIAE0ujlGeYirb3MvczfaFhkuItpJgPu9tPbU0o+uqiv3NqDc1ubZ+xfzFffDf0DPGIy1LNu
vAaoOG+mEh6PHG2Eh1nGEfA0ef388tdJmQ69EH5GsRuEDwgmCs1iUILiphTOdrIPAmZ96QP13dzL
gcD4La4Tc699banXGKiHRY3Rmem2G8chH+kF2YPp6RDx8beGcWY7n7M8AUNmuC6V1rbCrnVGaZr+
LkuhBFP9ubWQHH/1unI5dL79GXE1fjFymlvZVEElolYXvXqhWt1GYMJWcrp4OzXT0oc+CcPL28n4
OoXsKd8u88Hy/fM/lgfJhz2Xo9oW2y5XswzdMQzzQ7Iq6SsUMKyhPHj1AEjWXF58IpRYj84jTekT
IU2BvP+my4+wzouBH5NSZZJYQ36HLg4TRhCfRYRsDVW1g2hY7NlOox/jd8lGB/H1Ke5JhXEO+g78
dQbgH1T38VgTUTTgOOr8kx2q9zCKmvuhjPrHSA938oMDz0XlWzvzjmhRvHYT1sOUqJMb2Yxj/d0k
DamHwoBQ1Uxdu4lR792nv18abbahs4rOZpyzndUOx7+Lu/ZVan5sqATZXyhCDYuIuscptk1jh3Lf
J9mqUr04yVfIBhSnUAyy5/o0i5bsuobJmTODl37fuB8BiSzc7iT39C6SIdCClfpEdc04qCW241Vc
Bt/m5BLQKFSiIVrVpxDx/n8MsP2qvMGDbhWZpqNmu3/+VP0FY+gYmu7CbbI0wzRNw/pwu8jJ37QY
a4f7KTKop8FP7W+zLtFeWtPBz1XtnrAsmB/9WF+FpaG+4L3hnfQq/+YL7kpbjx5ghbxYyjlo+k9b
tGrrtYydqsxf8Q7x7rIilAnqmcgEyrni4Kn6gpL159upvrMyxnY+yLKtvETFOK88JQ7W177U0+2z
h0uSKO7K8q18lar6+1A5IEObYSkrvf2AEINlIibD16f0qbKbVbXqS7W5kfZBdmV+bnvuYfHA709h
TvYq8PZPQU8uWloOodih7Wb49ys5mv6+ROlolyU6bZRLaAKsEJnq2xJyjto46mWJQKAjrj8FvO6f
s+oHNxLYJCFO1DjudBfBuQsU6gqhCnGs5+FkQhYUmKvrgB4m/yER44rPwPvDHmhq0KcGhyTN1lWg
wr8/nu0qNO25nJtb8k31WqZQO3HgLzyXw73Itza/N8Gjvo1auWoA8/8zuKnNb56quTj2Yt3Yqmq6
CXxPeAT6kMDN5DURacpRG8lcknt2LKDnskuN/bd4OZgA3z3GbfQqW7/ic7YZ+GmLBat6WBbophd+
YSPfUpt+tEsgoCIJAXO4G40v6EY07/xa4Ts1sl9GDVZannBDXRqtm2+cQU9QgOM4k8T6/BXvOQ5Z
pv8zm6oNKlX9N7yHUWbIEucRmoS7Tuye1ETnqLcUaLst1gyRuB3qS9+e4s8Gju95Vfg/m/QLpOTs
j5Gb8MKCJ/+SRra9Sj0P8m7SBDeh7Sh3eW1+akvF+aRWPtKJkepsi350PuG+fqPkY/IUxLbyH/7l
hvHhX+5qGMiajgkyXPf+igdPxsHU5pwKldu7pIEm5dhpqH+nIcSyKXeVo+y7XvyO7bpqIiAlYq8X
hZT/Sq9QNBqK6WUYZ+sPhNQhClL4h+LeQL6w/R9TrX3xgzb8rI/sUMAvm49z5CbrBubzuVZc6K/d
mO7Dtoz3U2hgGKcDmSz+w72QtOJffmvdUB0+gIZjOmyePnzQE8voSYkW9d4sJvvgNK6zg0pQ37RB
EZxG1xK7c619UjwyuYmux9/UVttVFVqtC61Eycable95NuOF2YAn1A1FxRgDs/fcLuvdNLnuDfvc
6piiUgO6oZuhmWbeIsp0UpUz+Sq5UthxeBiK4I+5yMKF3VruyxRYsOH5E9+p+gDJuo/7W5Jx+sEK
Yb3YTWfBtfHTpQ8g9ovraGcrs3B01pW73vXDn16afUP12HqdZkDIcokoz+r6zDexv02UcdoWLnKD
VW5CnhEXRa/+oU+GyGAZV0YZgFvr/1N2XkuO60gafiJG0JtbeZVMSWW7+4bR5hx67/n0+wGqKfXp
mZjdvWEICYCqkkQSyPxNU1+NUsfSB5PkjTIO9RMYRWuu9SuiHvWTza18n6gYi8u+cJzcczqSBeOr
RFiFSgcQ6an/zmfwWPXgvhAzffWhzfE7mSijN26PNIX13a/4nbCdxuaZOtF5ruHyhln07b54LJoe
AIKefJNLSbl2/GcoT8CeFb5dbIOwXuIbw2/xn69iI1FDNBuqZYDMyD961+zbwMLo9dA8yW2kaKHz
9ltL9slNZV7Ma1OMlJvKz3mN2GKKPjlP9uEJczvn/zrv8yyf8+RZoDJ4MJOMEQ2raTo4moL1Uq4i
pNGV+i0WuMV0uB/kuHtTvpKxPvU2iMv4u2FQigrqAOcrUryIzKkXlr2cpZ6qX67qTHvVGfMnRyns
bRSGEEBFE6Ox/CnRQN2H7tzuZKwVMS6Bhadn5UWGyA+Vh8hsfspWF8QwAVRN3eZ4kRyMYCZ/R+ZK
HjDrJFklX+KoXW078sRssESeK53VE3ZWdMt2p4XA1ScU1X6bcz9RkBTZwnVS9BeiGo9mrSGdCBb4
ZA+ufxhxU3mArYf8EivLok+Cad92pbop4ZEuE89wFr7TlvvJKMLnJHDTU5eXz6Gphs/InwTP9xEy
lokRAIqf5Xh54L7zH88RO8WZrNdrZ0XRDwM1OScezS9+4FibwTWtXVlryWvp51c5IESwdAHVUX/M
Y8c9zgrqJTPKeD8qrV2prAq+wBhCgrrTij2LD5zHgs7fkHIrWEXS1HAZR2cjXbl1BgRdhLgrfoyQ
nTL2zxHyHJNpFegQJfW5Vu1nMKMD+pQRKcS4rS8IfjWIYRjujxJFnBCk1C+3UZoFPB0UjMbxY2w5
hdZxbLNdhPTZcnJYk5tpi0hxoPyFkitIUTzEW68NV2NuTY8N3JQ9VcBqp3uleUnEpEFMasduZ+lZ
+2QDeOaLwV+oQK5azW3rS2+n/jaxxnBTk2T8Eirzt2lWnIsR2eXVVcx3GQ7qQQHTaFCeztRHNBiR
/qmcqx4r9rUtLOehLKxf9QC4ZgkwDrw+ZHffjV2UudL4a4JJuF5+1TNz3mvYqK3SNMH8vNZ/FWlp
XJSyb8gX4AElh2FqbK2MqnEh2xsRk/M56d//+2oedYI/n2C6zibRtDzH0j1BHvrnUg3/qHIsdC0+
tF5vZOlCG6b4Sxyma7VLIcdTtlq74ej+tBMEWmuz0d/UdsjY1iZwG72w3FqG2Rz8uedAEmNbA5S/
tGa64zqjzKZnzSsQuvih0XQY2f3cwMaeSfjnsbpIRLPCufVYW3gMeXnQvrZqN55Zd7/LqW6OjXnh
Bic5Ez0sBS07by0ndip6Pvnwq6WaAzkzxCMZeh1MEw7dHJSHPhpIfN3behbBa7q3Fas9qnYy1Ck+
vb227GM3IxM/ZpfW1rMtTABlIWP3g57UD0Ybl9SSGCsPv421OvNcpcrXIFPQPKsjKD5Zq4ebMIn9
BVVLdWJZOaGSyH8PLBGh0EPF/ZZybnDKHDM4xVoEZlm8uh9m28NqVPjZfMblhD/GymEWvOoV3jsI
rfm15l4mzTg1hVYcXdYOyoKrDwmYfHS3tmxjodasuW9MH3McWMloSSV4hHf8nYsAD2kInt5Gnuw2
h83hMnCM6eypgXeRHRUGdAs1yg1AWU9mC59A2sXNAxnc1h6eErxJMVUTYIUcNs3KyoaYfOZnsBuG
B0REFDIHAs8g0ApA929z7yEZr3wkYMzY0Zf/y3XwZ+XYZR3HAtZ1uRwge9t/JBQHGHGB0U4Yx0nT
74pkMinkjH1qWD2GXh49dZURPhdKFG6y3GJ36c1YRwfJeLXljP/+95h/7qBgVmqOo6seFW0VEtYf
C8s4QomdBJn1EDlqepyAOPBT5SBf3Ztom4EPmUpSbKKXO0238dwS3dZ8Mi6D5qjn2sHmUbTuB9fu
YIiG0+EeQs7VW9Yx5dsoM8g0D4pd7nI4R4uo94xLUnkUcKXHZt2O+s5LIGqWEDU3kmslfR7lqzvB
yjTVfw0RFC3Z+9tBxIbQePrvn5v4cP64oXmO46o2GU3NtViO/vnJNY0/wjNqq4fcZv1rcS+11r6t
Dqcmio1XdifBQjbbTMdBvUYQwkDnDiHI3njNVQrWKB4Oq9omO+W0YXgqMA93aiM7uHkdohxHiAKc
uH5F286UJzUZ3WtY+t520vt8XVud8qarU7tKRiXcy6biqMkiMaf4LJtpoS1RaalfqqaEA5/ZOzt0
FbKhKmBj/PcAcdB0o58qckBoZdfpMhY24XZcqo8FsIzJwXQcNdr+hYtsGYWdcpUDAgShFlNR9QfZ
GSMhuo7TdtzI3llLNBha2QhpSVlAUCze4eX5m5ri/uZGrfDtfNnF3MxlL3uHB8yb66cgyVGVzJ21
5FJwO+tIQZEQaePYOIQQJBFPjRXzJ7XLX7GQ8DE8tA0n/EmKZf0ep7X9JHPsRubP6943NlrVGSu7
TUOBI34LbEMHC5WHl7AYWExNRvAVs7N0PYFs2wNMDL8qAbWzPovfmz7SDmWta0s5ncwB6kRZHbEg
g2UNBnWjgU1lY6gEu37wuVwHACnmYJLDUTJ/10VDigAnmaBMgvu1JvnqTiUi2LI5d2G0iG1U2mrF
K7eQUyZABeZVRXTmSZ0C/aK04zcZNqcRqfsohRcmeMZ9Zl+NKIhYtDIq7MZvg5iMlka/kefqwmnr
k3RmjyXYV01qLpWg65/DkIPerkyTH5Ns4HmZIm3Vo9Qj+hQcPU/AXF8T1fbK5dgp34fBaI++E/ao
Calry4609TzF7I6NLnupygi5zVh70t2Oq993lVVPufaKvm32onqF3P/Me2/IoQs1Zb/FMzlfRO50
Viwl9xdKNJoPhT28+bM1XuRBMROUJxN7l2W2e7wNyyIDgDzyFmuUHMgxGJGFgkgdVW8O+91N7nv5
CuE2++uAzE3hxck1VXPl7MF9WSBm5nw11Zj9kgljuzXS9tmNmksosu2Rj3IKYoPdPhuj/stUvsrT
RHHhbRXDHjeyGRh8+ggrvraAyQ6JY+boh8BcC7lRLkgeeBqZ4MrboJTy89YM2jJcZsjs2eiEB622
17oQRl4aTjyiNe3F6JDCinx/XkrfW7cJ1ZNeeF9lyxy99jnEvTNmpIxw2R1zW9Ef5WTLTJFUz6sZ
2T88dvGZq1f13C9NiqxrZF+aJ+nuqkFCqWuFLYgIqXYwHnO1eCHhhVUsvpXBWk7w0I/qWsd8Cyar
X5A14F2CPHoUipuLOu2nb7ID/QnjcYLu+6g2xu8dupihKNm/zbh31OJUSe+BtIvLte7VYbcvqGSE
iePiDRIX56JQ/+1V/Nk72iiehWphJ6cJ2PWSJTw5fr95g3mAG0+lV6cgqVEAMgWxjLQmX3CisVMq
w1+O8hd8bP+vkLpA3ycfc4wCAj6VuYBFXG2iMd0wx3LVhd+Y9zkIPvzsp8Z/GHzSw61LOQdWvbNX
3NqGA2Z3i2aosp+tGx4Q7R/f7yNwz7avaoQH7D9H1Nbcr8HH/12PVSD4f3P20zKddtM1JEUcbXoG
sac9JkGloXSH/TFW8erXJmi483TlcMKEOHs2MGJVUJn6mvv5tEZ8UNmFA01vpebl+FVXjHjvasB5
5WQ2X1cPibvnAfD+ABJjkzbIVyaA5p4Dja+8cizjl52e5MeUNgDVWCtYr5kX9mt/GNnDheiCU4xa
TeO0q/n1sL8jC9qLQ4POamsi9CpDXlcVK2C4zVZmOgGhTYfJMfAJG7SfjufEaxP04OLGPy6M3WhD
ApXcZFUj3eGQm9zdqMq+5uBoPuwsr3n0Aeo3iwI+1TGdsuR4a3fBKNC6nZUATEphNBlDumnbueHv
GeL5Da4l8AcL72zFf9J8f3jRBSYzN571bvpo4LXoD7V/9HtVR66qGYzqB5r86YyweVG+5Rn8Hasz
whPMOuO9LjBtDsy3PrfGs91bCEGIMJaU2Tb1EU0aDFT8wN+Gy9bgFmeX03TOcrQ2obnFK9k0RUy+
kofWnC5D4nl7NY2ohcpY6Gb+Qx1ED7dYDc1tb8ER3mk+OnAkWcMfUai/tNQKXjplyKgQeN1GbWNI
VzbGjGJAg5nDyoGMeixgy1x6OL3jGPM0VqrueUDMaQ1PjY1y5487TXeih6CAXgn5RN3YRVtcq0ZR
llPp228VCjY850GDzYKgFzd5uCiBf7lmFv8dpMqbUkXNVxNvqWWWFqy+ptEHNMWiIUrKgfWgouyA
qfQvagPvdVASayV7rZRnJXVT9FFFb6JU3lPQk9gSU3txCB3j0gdUOMa5HZawZsNdx20LA2PrkPZ1
8jSZSvxkKhBbqwY1Adm8dbg6BiVigozJgz5P254a0Fm2xrRBtFVDzIS6JYLnABhI5gfVS6qZW0kw
9ctZx2W8qNaSSGpq7V+F9a5hsfHs5nhYZOqkHUlE+Q9sHBK0ZDTrCt6yXppF0XyL8+7oGYP5N8oF
q67Owp8DIP2FYgbmAzrTPy20cZ6dHwVL3Gf52guGdAnkP9s7oquPRnwi2iJYyt5yULuliorLVq5/
Bwed+7JkH3pfBMsFr1l3eN67KTVmDGVYyEATz6v841VEbAByCsAgBlYrX93H/bM3MmsTNfy+2TpV
Y+7aVHlMBfPwfkimnCWroCSqyWzsa8faBRlORVGNVnE/1nDGEiP7R7v3GwctGd7bc3Du8U4uVNOT
N7DrTowpONnJXDSraAxZy9rOKQm8n5of1++jNb8YrVo8F3zeh4SF2yoVT5OQX4k6cLuf0SU/oNET
rhA2jPcDMIQloJbA42dQhN/MDsLs61jp32fHb9tnZ5qzhe11SFGJ6r0RoCc+l7gShFYMqqMzwGpF
k4lQl+i+pWrvMc0WyA8xR46Rp3CjctojF2VuqtgGii9Q5V5FFdoA54CrhRXu7JRMWO1n5iFrV7io
JMdS3NE6cQP7oyk77rFyBMaaa/2+mdBid6ZBefUAgyMDOpFa9rN1HxlC3Mn7Le5P5u9xN8x38iO7
j/cspFAabs2h3jwa4hD4CGe41bCXoUbUoD7jIwXYvQzpUdpuVJFTQsYLy4G6DS51ridXzdK/9/FU
fQXcka6RicOKSmadmg2SQvMX1sTZg6uo82oUo9gkx4sR1k9dP1csYbBNRmo7uXRp/J1MmLFQazYX
qkCypmNrLLQs7A8SLy97ZZMvxXi9N2WvHDyJuYa438vm4Nft0uf7WMqFadw0xtpJQqphYp06U285
yIWpbBYqyHN7X8a63SzdqEoXRZ55hzQgGVcXCKBEFUIQ2oySxCwOsikPZV6Vi3by5nUK3KBe3Hvk
QDklDXjkxllhsjI0SrVmz6WiBWKB/DkpWFk6oEFXdsaSUWITYHiezCiOocEGxpNtUwwXGIU+auIH
AQLCxo9HEOop1aqMq8tYhtl4vS2VEtXFqWOe81NJmnwNd1F/AcDVLlSl9352Ybq0eZr9bYDPwiZ9
/NoimI+JsRVfKbuP+Mcq3cM0Ft9nXfgDUJJbAiDLfnrT0Van6EcVTQOmibZ1dMaoPN8HNOUxiof4
x4yQ6O8D9ORpnG3uKvhiI3JR5C9h0j/KX6Vq5Ajs/ntc65En4XdTgNPlixLj5a9eQ9caTyeeNIXv
zo0OpcyNjoMyHMg+hydZ8JGVIBEyMAc8ZRKv9dmcBTIrsRrv3HaegjspomWn0c/YwlBL/THlLIIE
RA9icgsqsCueO7xUcG6wu71XBvluCjIb9ryFABoLIA25+9LNf3+y6+mwyRtVP9wf9vLZn7AB2mcI
h8q4ERj/euxDpdWXPMrTtTxT7qQVN2BzWsj7jzv3LO+aqVjfK0d/xOSNyP4cJ5ty8J8xlpjoysB3
xgmi2M+V8p2FaPN406TA6g2Bf8P9j7FByFvcRS3iqlC3vvHc5/xyeteLf7QsVMG62b+saUQiZ5y9
58Buk62ZCCKlrZuPPticpeWWe6u3jAta9FCPpqq9wIHmKWonSKwYPCSB8ChsSSeUfFOYCQXckBdE
gJzF7E/ttxb1ujoSS2jN+liT5E2AzVEf/+gm/rMwHJzXcU7fRt9EnGtMu62EyIetEa6b2sfpXtw6
ZFP2yrXhvSkB9E3sfQz+f829n1m+0X1u+M8/Q74vH6F7vi08G5KGgP8a1HoEbAJoRYtooz7mJ7hi
fyApbpCLUejvgsIeVxKV4YF9OUxmu8OH03qZNVJmVVdeZ2uyXhobtZjcxaOjE53xjORP387qTjYd
N+cmPZYjrlkM9tBy3mN7kqNNSFMbMu+UttzBRauNc/cp9UdsuTiRfKsEhaEBfm46oaRCXdh58cR2
Hvec6SJfuan9vezNFBnVkl2/pdbKOqkUb+nLLAAK39MJ9eNN06vWA7glC/eTBu6fkPbIHAO1Vjsv
TordRG8Df1Xvog5CSs7ep1jd3D49HvZX9PvhklcBN0PDceyHEOcdH6ui+Dkv2mA5uBiVFaWLMrsc
mXon00ZWoQzGbaUNycXwa6ydLCj2VOnwykaE82falpsBEApEki5aOYBQfxU4L3Ht6Ml7XCnByvJy
7zI6fbgVRYvDoBnRQZ7T7ZVi2Siec8wRmFzmNlmn0e30vVaRyaHSPj9DRqgWtrhgNGNgP1gM18zD
iMFqtYODVAfSyB6MDb0s0aAj95VWI/U8cdDMBbU4Kzlh6Fm9eom9r/FJukoW+qA6exeG1VUyzQfN
vPV1mVNtohZOB56swTq1rewwB6Z+tW0Dj0Kxb6g99xf8Jf/JaILywXEGqsluW35XtE0jyn9qA0EH
VZ2rUbTa7ZJCUYJ1qGjKH75sTpNKUzx+7015SbVp7K7UsK02RewtCgG07MUaq4rsq28owVG2ZJxn
EwycKTzK1mdIS8oQ0i9z5FAxSk4kZVg+1lr02ikQ/Gy7BkmoNwWmOMP4j3bEXWKB6Kf1S4m3eTOR
f8unjxefkd9fKIXq4aQQIwNgzix2R1R6dZBgGKec5d8g/xoZIg98DuQa0tcYIZr3/xEtPxJebuBR
90OFbK7qI6gz01n5fWSv22Aql0ioRu5WT+cVKRlruE02BfRUWCBh5TPc3lGeVIRqOOm3UZ8hOfH+
AYVRtZYhzOip8SkqaNcKzcrKM955RHgrkR3cySYiVa9k8eyLn7QRBN50I8OaBzFolUKZeWxtTfy1
yRPKkOy/uLfuAAO5CxmTh5TH6RJvHmtzjwG5v0Rh7gD7ZVYexsWjNpIG4TIA/BzqynKkkLDNxM/a
mywAdEog0mRQLGTOpyvSKwxrfvBz2ewywV+VJNbOGT9id5qrEdckp25CkQ1LHUMxN8pMgpYSR/21
jS8yDVWPGS5UIpyNaf0VvrcMy9Ek81yZAlChM0ea9qsRtJiuxMpWrZuDEijZd+gzHqmyaURireG7
Yxd+Kj0vfPCKKNuZkT0/Vo7arzCh7t8aAaHqFcs+62ryN3ws8zwhykdCzHe2stkjnw5ZX8GcXB/c
Z3Oiuic75GH2cXVPE/XFRTb/6uHcEgYeeqymkyBZElTew20HqQ3etreQBpdNS0+C1S0Twn5mI4Gz
uOV5kMWBUsqmPNjp/BG7Q9bDvP6IScguOW9jWyRduKtVE5eckqJ/5Vnxkzz4arxCHFB9vLUURLOa
0LzKloOn3xMC0NpmHFDtvMeMHP2YissgpSq6iWK8veQB+vrHqx7SPXZ3p8gEuYNIBiN0SHNb18PU
+j429SK6+5JCQC5OZZkxGsUD/p+jlDPL83Q8xlCESqGGNjXG4K2ypvwem1WwlxpmTVEitZSFubp2
IpB5Mpgkk73prUrbeU4U78ySRYs2q/Wz2xf18xihBVCiqZOyXXo2IrZgPsm6texEjR5lE1VZy045
CQByhA2IEe3lCEQbjQP5AFYvn6fMXP9NH8Gz2+INFPGmfD3HosrhBOuRunAQC1hVYVvj5kSK/OA0
QdceDSVMD25umR7VVKLyIINyEjr8kO8cP0+SHUgSdZ8OPf8gFp/Rpo6ydh2ZU4vkNbXHxPL/KjPr
3TLV4j22cBFUyjg4t4GKElnvkOFylf7JzUKAhi35DHsol52gfJiT8663efFeVdAD5aTc3NkkRycD
VlYzaOklHqlFyIPacd0VKoqdRGSfya5ynaUo4GAJ8zFK9mpjiVpOrZ3vpwjTwMNqdICiJsb6gQVI
WsswZgXM/Fz0CGIKEv2Yjr+1PvskHBSXkV8sg1jVd1w+TdLrL3CZ57XtTfFpNECCz0qBVJqpDFer
iLqlhub4t0zTj4UaaH+roBQgZlo/VOhfC3jHAOWiNN3MVVwcnb7vDkE3GJu4A0g51i5odlMfvjdW
ufMde37Vg/bd6d1uiRUyih4jqoxmEccPs4fLUS2a8tAmV9dT9CfZuI/Hd9V81sX4SCM7IXtnw3vG
rzs7gaZez03iP5pCWc8qAExoaRiuZDVMiudV1G+GqvcfZchPAZk1cRZSy9AyXFT+vbcSvVAnuU2L
szcz1md20XxPSdtucHaK37J6+uJls/5Lw/OjJJv9tQDYAuAAyxuDsueudnq0B/P6Ncl84xKgHPxS
4ztWinDj2vFB8fthadeR8e6Gtr8i14e9lgvXmVpTxVIFCPI7xAKyClo9cKfN3d0wOeVXK/1SlIPz
Xiu59sDFBIpThKshR8+6dZtH7pbmFQz0u22VX4pwfvfMZP5S2BASnHp66jBrvUDL/lWFBv8DViob
JYBl3Rdhgwy60W7m/pzpof0kb6cUe9FYMWt9J5uZE4QPM+zVxWCE1nNR2NYz4/NhQ027OiU6a9iH
BhODVdI08UJPweDKf1ItYSsoAMG28iMoSYguqi5Xz5Y1qG/RfJZhqpg++kNMgrezcXiADtPGm4/s
qC+V3kPbRJguv5hmBbSMbdAuhXkDacaF+C7GCE7E0m9i6yDR5ZES25Cx1GF7h6TzYbiHLvwAtAf6
WO5vhZkah0FtAmeBolb0Y44VyEyBUjyVHqW6zKSMJTPMwULx8+AHxrD1ukhU/YFUZv0kJwY69UYn
z6N9U7v10xMZ/fZJE0UogDTGDno+KFtZhTIrDH5a1lU725qtqxViSyl4NmZJMs3vT7d8nGgW5jSc
5G52tjtzVc7zBOszK86grApk6jiwWU6WkREZ63usAiL9W6/lFCR+xOB7hxws5zqiV3bIAwWGj3H3
3vuZVTvcGz1JlKgYvrh6xxXkx8OMZjwwqriOo+fGrwbsKc2lWWt43GZmfQOkZ7NpLhBbpDoh8OlO
7aLXJ3rlvUs2771y8P9hLvKb4MvuVVR8EtddCmLNlTuuEOWS5QBMeiPLq3Jc57rKfmjHn7JVQts8
lGZzjfOSxUiJjDtaHe64LND2drcuzpzwM71jjTDhOccOcZ12Sro0msz5F9tFEl/GjhKfW1D5V0bL
H/dj4eBvyQSyNGOcvEkkU5PN7TazwCzKptcV/HrL1j1gfs4eQCCeGj2LlwAKpp2u1ehut+XXUs/d
Br8c0JauVj7JovLckxoEqwNVUKTyAhJSG29gqSt7uWz2UUMpRUp9OobeYVOVt5gLovUpY74Q+ZQH
V7yKbDPeNY5xnabKJ3Xjoadc2o+dn3ls2ABe3uNVr1f9RgZ9dSw2mK4l89uoF49dXvlIMcf+1gi4
P5a+dtTZCjy79QRzDTLYAvXx6QvSr+gHRn50khwRWJ3Z1hHgKXnN3hkkZVM9iOvzaDlVvjPdPlr8
kSCWOWQZK1z3C9WteHvPLd/Hjq0FpJDk5Qpsd/84hFgYf2xWxv6x5tu4NR2WSNbGjjuHnEDgb6yy
nL7Upfo6JWV3bWu1vDZD+ybDJQntFVyIXdxNyOWpGEA/N27QX7wCp2qpMxyHaFcXk2OLWivPO+6K
29rGPl3r2CUiEutYzv5LhkDQK/6NrHG4H0eZN+6VODPQ8qbZZtwKRxjmJ42yB8q26Pkl+MefSrVY
lhomNwu1zIJHT3eUc+lPry5wnv09hBBi8Og7Tr/iQh1WcpjslR3GMLPw1oZXE8gOSBMxWA4ZUDWS
byPHgtwIyJRyYNNgLTo7taAb0rxNa0S7ED2/BT//SHnSnJ9eB0DNTkr3UNqKc5jT1jlc5ct7UDb/
U+yPIaZl61yUqHvdO9zPU99jf5yPFfq4Y1d/jHphnOQiBHdLJ90yTqlqZigieGuZU7rFbv1yPC5j
5q3rFpTsHjmHev36gxgkMlf3jNX9fUh1TxsEvFX85EaNVcwQbCEc2E/cImHllHX3E7QamSXWlTYS
JGo1u2+Nj3YprrTGKWqwae1j1oV1VQbvUMN2ijZbwP7K9AVnwJWEPM1Z6p9MbkEL2awnw9vFGblo
2RyrNlljF8tmRqCn8j6bSPTE9jGpQ+ch6O15HaCVdpAHV0VQPHAwRpEdgx0gIyKDt5e3QWlK2l++
dMapOiBm8DH91o1F80Yfi2DFw9fkY/nXxslpu2QFUWjeyG2S7Oj05qmBe32UoTAJTKC/9vI+qR1Y
AMkTzWZ4jYCiHOVTMYhJYqCali0VbKNRM/tsd7JeJdtlWlAQ033zzOZlJRPEYY0prYzf88VyLOqT
2VKe+o/zy5qYW8fkwCnXb8nMauweqnoTQvcmwZFY2n5WvL/Hupout1jjIKWHORrq+EJTUBwmaz6H
aSYelRDfF6k8WtaYLJPMa9eD0FG4Bbm5IakgDnrWLkNS0AfZuk28DdTbcNdr7nfZCiJAIUbWB8s2
Jz2CgSfaH3XgWuvMdqJwHfX2aFsrLCv/BBZIMEHOE/xhUGvkoz6xBhJ7kOtKsSss7W9gztO20kt/
W3PTfkOF5CHonPAHniLVMtSr4az6Y3DGqXVcekkV/aAuvoP+n78XWRGTs/EuNo5orIEQijI1w7sY
OL+pzuC9yNDU79rCS15kxEmyMwCB6VF2AQbvFv2QqQfZaansqrNEKVEy41yNZdcbjA7mtezVcKra
V+ggLmVvxQ3qqJmQVm4nNvZAJkrfuc7jqKxHO2uOsFxQlg7MS9mX4wHRFvSNwNEeR1eo0st2X3G6
WhQueRxuEwWnGycrwR/Ltquyq7UKozSQAyZ3Z6D0s6hJ7WMw2llvOdrkC4UfOUAWmnHf7XJ8V54U
vphXvixWsITrKJ4enbH4QrLQeku8xnvoYtBosjMMs3RbVq21ls2ow4wziNRkjzs2j/84ZruoJpsk
Dcu1xKS0aIOc0dMG3wJeJRAMPD+c3uq2ExYcVXcwo+ab5L5LVrx8JQ/sEpcAKevDPf4bmb7KwmQ9
g7xmnS249YJBn/VWuTfU8dCDDKd6E3XTx8veTSYKhWO7A0a2l60WpnKxv41hlXq4pbGNuRs3gR00
V99N8MUqezbwTUAy894GHWGcfc9YKqJyLsvn8pAZafxgROP2XlaX8Q4XumXZB/5qJuHw2IJpNgf2
Xsso6IKHwMTrIOl0/yoPru4bOCeX5ir6jIUpKfheGHrKIbKjrcKHuJ+p0othcVzYuy5r/0Kzah10
pvokD0rAzrpF+QUQhTtny0nxtyNlu7Ps9SvL2zta0i/uM9oUcBn6B2gZV4n2NEyQcIeiW8eBHh+i
WHuVa7I75fo3trUMcl86Olnc7P4YZ3WWuwbvUS1UjO+Ghe6O1apWsDy6qyoDwKOn050vN6B1EQTt
vjI999ERjhZ1FLLPn81haYmmjMle1w3/hiJY7O9xEnfwfzABkwN42FLeUMczSmYa+9S8POdKkz4M
tdqyBW+TJztBdnksu/mHOuFQWIz+X142vXpabj0O/WQs5cZNLgx1oGWr2OxRCfgkGcuOfUh59jJV
3lEDcEKCyrN2ZjuYZxyEvRUGv/1rSsF5MaLb9lNDJw3gLpon6CduqbI3PzpFnxesj8YXpYtqUJEQ
C83YavbtEM5oKLLsilEulOkAq+TTRA/rlkpAzwLJf2TbcC8KRyoEoMyHve6Xav7gqka3dDWWXh1a
zPmDiZkYqn9U0NXxi2yEPKGOQxM5iyojlYN6pd4CMh+dQ172uKWnud8tMzzgljKIl5pOVkL0317W
Q+Ec5EEG4Vns/CpSdjJ0O5t8+dvoMSAhpkfzyUZosl78djIrw967G0PsX0UWFgG3fhnwJFvLVKyM
yVdRFptHfRyXrczd3lK2dfpTj3W0oq1uWDtjM311uwCF3DD/yfMhWJapm15A/yWH/zBidNJgqSdj
ehGky4Ovz/ZSr9r8PCK4cKnrVOGhhlOtbMqDOqIxpCXGkx7FJhUohsnD3PsLXfPIN3/GSbqPCxgS
3U6OqIrkrCee9ZAJsfkxOVnqkJzzlitTRuTBTWd7USm1trH5LXorBGSNLaWbcjHnOYaUbTZ+u216
YkTCYcWUrLBMXsk9hRL8h7bdTz6+owJA07GFWyWt/zrxOLg9WnyYCBkm0Tx1QGqhbDx2v0I1LQ49
ggcLTWV9CdRoz6VrPLA+qo2V3KdzT9urIqYpc6At7lkBncHcuYyH+2Z/lkPEDHmWCBtn45ZH+Dzz
fdv/zzPd3sJQYJHqvHVRZnv51NdB5qC0F6ZnY7DqM/JFze2pD8fpQa166y3EX2Wr9p2+xdYyeu+d
ZN9NLupQenU1fFs/R0n25Zac7Af9HBvxb62c5+BEVW9neAE+61qFFnlshs1atQZ3Ues2/ICkNKrj
lD/ecA+jY+HwPbOsrEwMp1LuF7c29lO0u8/+GybCsvSP8RIxAeGpuPj62TXMGfcAeZT7Y7ldNsPc
2yLl/SJDXVfPa8ojOR8J0qsRoFM0K+Doyj/kHpNNCbmQMXwj0MISpFz5jlZrGwsZk837XKf5H8bO
azluZFnXT4QIeHPblu3oRImUbhAyM/De4+nPh2wOm2v22jvODQJVlQWSUjeqKvM3HVprgs+Ycbg6
ttVc7hOMfndyRgQZ/yObXQDw/GHPQek9ZVMKRvmKzCh0jtk10APhI1SkPe8gAi6cPkBj2qzp96CK
n4alJV2T8idwsYSWBi95sElzUV7pD2mYmJuwzpK9suiy1Fp/dueY9D26mZ8WCEQWrUs8jdf14bZw
BB46cvbAW0wWiNtA2zzHSKoOrDvPhZnaT6NrPoZOH73R6rB5mUiltF70ZhcWC3DeuOdFCfc1O+Cz
HL1VSqOdo1anTrbM6bEb305RoN7JKCV9Vk6e7Jcv1zpa6wxmcnGaNyPwlX0Xu9qLZfTfgbJlv/ma
/BgAirzMUFzvMDKbcdzofubLDkzz02I1tpy+ZUPWUYVJHM18BgTmvHQTif5l12b5sLZxfv8uc9Bn
M46DMzfXXZteheHeaD33umsjs4b8Z6mXB16/Adu/Dq4V6r98qEEYdAP7gjEghdkuEIMswiIY/e5v
/dLyU8Qf9cXk01HyZW9U7SOzCJ9kMEUadlUUNS+QJTYhHb4eqoL99NI0HGVY7MNgouXFhEo3qBB5
Hepst1fB6OB99fEShbym7hSXatLtLWpUYX2O+N8HkWU+3vqdwqXG2lgX6ZK3dNMbzoY1vsAxqvqZ
xbmxB3dQXNgGJQlnXrw2Rt18lQh/GfBzq+o2IwfFDbsqB4/A9KfP4WB/HZBAueAAiPpY7LwiFYt6
6PUJMjkIi5+hkzakhDPgzEEG2V83p/xQ+YDVwbsuhzbfzJ8GaJLn62t6NNOnGuQO23lK6i7aFGev
ck+onAegheuKTa3cAhgot8o4hnBCggKdOy7dMvwpZtKzTe5ErF1un55qjEgf8Inx9l6WZXdFk9Yv
njP9RO4u+x0a81s9tfYL0EgK3haM248AkampyvHNT9P8efCyZJsvhEQceIKL3E3CakwWCiOMwnjK
+jPkqgD3gT/UD8hE5+Obhkn71vXBi5oan5/CKZONoqX6Tw9mQFlq8Z8JWZlV55XaE8mB5GAXKlLs
uVKSSVD+1r3Of8QIlBqPE3wLUDL9AuQ4PVstou9qrKNCzKl18VRqkMzk/TVY45FC4L30ITvFSvpx
cbrhHHWVfbx1SVjrKc3GwzsZPCgTDGR6IFPsbbOr1o2XJ7/T6GeP08QfrVq+ZaMff1E0ahQBthoH
jfLHI64TqIa54Kwru7/gslV+gXF/8JaXRo7By0FHQWAjTdLuNcqOvn6SZtX/jON++pajcXDxuYWD
xiRIBjieYJazlyik4F5to9cew8RmA+HMr/4ieK/4SodSDndUHPrrHcIPr4PqGjvpt0Qd/xbiiSS+
Ukz9KQuH5NThNg9BqbyrRLAa9TZrBUP8P9o5aQVMUYEed4MJzb/3MOFcQCWhEc4ny1rQ8As89NYU
AKgEy2iVBQb7nOir8NtjjBFitmscaSGVJ8PUH/yC3LsMyiX8J0JaJmpsB6i07xFh2nZ3yRgDPwrm
X25SDSfHtppnJezNezWy9t0iuS5dQAHqXVXa7ebWt0wqO3vTN6/6YjfQm913UjjpI8R++yVr8k23
+AykSo6AKIY4a6U1jVcT5txWD0cYkiGmuXExNju+mQVKMm2401T07q4WfgF0DbxGlt4lMwECmaB2
uchdDM/AxgpkX8e4uY0Iln5D/mfeFxM7VWkWyyu5yqz2IE27Au+Aitt0fw12p1VINvwF1kP0PHXK
UfP74LXmBHLm9YUpjj/faVX/2zcSBU8P+I/d5KkbpfB8rJshPPZKhKqWNBc6pDTHWTNWs67iBHcq
q/T5tuGSOwTNcT0ZrHknGzhTvApvIxiEqtTGKeakdYjlbJFrJwyz5jkYftq+P255q7THIkaBxEuj
v2WzZhpIIKtR4OKNCkwLM7B4m/ds1GscR1yyDmqsfuusTLtXOhQgBf9iU5LfD25O3U5AM2WC4Nw0
+GdpMsnusamN/AaqwHIiU0LFuI9RP5LW7ZDmt0aEUw5bpmvfUliLtRHWCBVEHznlgx1YrOUC7hiS
jYl5w5UcYHtKvtbtIDx01c8Svbh9iT3SRVFrf8YViFvy5e26rzFg7RJDuUifXhi4xpTU/e7QGHh9
by7RtxjFSbZ21g0nLDODnesEPXS1DkMkryTTKbcqKSxg2Fz6ZeS/9Q0dFYfUnJ7/FVvKU6TTz85l
VbtA82t/jdEEZZFJJbuexckZP9v5NdaP5ZLqd60Kx7Xesc6xnuSPZT6sqnyY7qWVSpdS6FvbKoON
9LXetGSRepbCjrxt0QTVaZRE7a0tnUkw8zfJ7TUoqo01bxfcypc5gQblZwWy8P0Z0onRbZVN40PZ
OcqqLJrsUwVV15PqTEnmKKdvOaCTSBsQY3e8lSz2mH7meEWeb4u3dN+aXdDlmwCtqvVt4Lrehwgv
/QNu9sw82nYV/sTRgjyXy7+Q59J3BZ1fUeaCP0/qkg/EMhGsr5lTN+vDeIszvO4UK9yrJqT6kmj7
ecMqm9M+AQdZp260lebt4qBBoji9f1JRHHBWWZJbR7WMn+cwqS8YEnHWxTmGE+746GntH21y3MPN
R6ZV8P1IHbR2JQyM/vSYNKaDLcr7zHmw+4MJzMvba4WbfA/sgoThHBXbJGAb4/jha5652h4Igb33
B0iLip8eBbmYsQFbA3rAiMceEyzXMdYSQRI1SQ5sfOetEsbJ3o379tQZs7puJ2d8C7HaXkPKG06D
ovdvmDVYSvGCJ8e+1KPh0Rvhvy7U2kQhs5oP4IaFjzt72uNQ5MXz4svFUp3OvA8Rff2meO0vBMna
PaoH9V6sAs6m3Q0/7KVTr5p6L8YC36UzG7HeqXz4tdpgtRcY0QpMObAOSCM1bH4B+IRjW3+1W3V3
BT0gBr8f1Mi4Nqu8ODldHX+Bf3OtIWScetDcMo9SMYjtyn9y7m/lhbEx+yNbjBjcNKvwGuYBfq6F
W28lvjHM8f7dyiqiAoSZhX2cSfjeCqRydzsPSiFVmtWS4gnRNBWM2O1H6nzkNoCLVFDNVD5kYMGH
+QtQTLpI82sPVhBubpMEYiYP6nFW2OgCdE1czkRVODTJNz8IgmcYINe1O5ynXQxe8EGW7boyur0T
BN76uqYvi338v0TITqAai/TMpuF8hRvn9U+39KbHbtLT5ynJnqTbpoK0bzGp2w0FmhcO/1cbEfCY
FqFtqC5Gh59Nv1SupWdehE2UBq8L6ctYvHNXUy9JMH4LFrKm60fRNq8y/aAC3Xzr+svcQfWsMeS+
K9Ei3kmzsPpzleTRiz5hZuZlFizmZXYHGhhGjFrfd+yinpenluH3vG6z5M/AK3pXKnV51wYO+0vY
fnvxa+ycXkXcFHkqaZpjUT7pLR49pQN3G5jRs4uJxz2OaflLa7WnQcgk6IUaWLrgYWJ77ngoYg6J
ls7Sm+pTuq2WJvoc00nvMHWXUa1S4+eSw5kMyqWOkdXh5P4gLT4I4GkRztJnQ8MDLZ1OqeMb925V
knILK5hVRfy3dFn6DBrBlgEr+477aXiY8PXB30F5CYKoqL7C467W/r7syukH4OtqP3RmtzcSo/vh
7wNW0R/Usqr9rCJ3J70ktIL+rxlha7t0vGZXtJHzBJsXMVi/Dh7jtCjvrKgAVqjyz9+hoHJG2Ykt
/JgEu6ZR4QsuA73dDGe5A3AA50Da19vKro+po8cHWx8ClOaX2bc5qFoY2eJQMISx86R2xh9B1DiJ
n69cN0CUzK3zE+/ZYCsYHMvdGe5Q/AQ8rW1jyyiODQDSY2+hs41uOHK+C4AcCdhVG1X1r7HVR4hK
qf8wmaN5wM4+3zdpb3yR2LK79zs8JH3Vws0gydyzltlYdGbDGuuO8WyhW3E2los9o+28a1wfw3gU
SXZWa4XNferh/qaFbG96qx97NCwgpqkennXKnOpn9uw2kgsKSACnObHBx6hLBoxyak7WcvFr4xiR
n9xHPtmvtevX8alQZs29k1vLD1u0MOukvmt6FFrxUT2Ro0bcRm4tL+1YvOa6PVAK/ZS9NzSnw2Nc
X13T+MnCVgy1koy+3H4M/9seUdopnMUsmJEg88zwDnTyW2ZYFUYm/1w46jbjStqTR9k27anYWP3n
EMyd6+uMqp2ytRuzt/w07fYsOFjZLqOO0Dkp+m0xgGBE4ACCGxWGpGZSHARk00lmOfWy/E4CpdNf
4MNXiM4SrapufjCWTLWMymUYuvyuRj5mJQN6aB1qgN7HSVX7+2G5uIERk1EvvW2KgMf9bUDu/LA4
Jg2nVRkMQwVLwyWsVRX7ZCloMCwt6Zd4aXYaa9QcIEIlTRlwq5CvZQjNrwbx9gDH/xv+EijtNXX4
IBfpzy3I0SX+QWDl/nNAVYs7KymxOV4GJFjujLjM7q38PsezzbwOSr8z5XfwPTEnTI27f+Vx5QiR
dupbSkXiTlpyuZ05umB6wwbP3Y8lGYQX04uy9TWTgj/sk9s4ySaYreheScrgnLh+uSUlNr/xNT+6
jR/90TqOTIBFixeKqBgbxk2MKcCkP3XeqK8kBBFQsjDa/FOeRiK2XrezX+yLwNE2qC8pX7U5xnm8
6eI/VWitoUZToWmBUeF3a/w0M0DwlW0oX9CcwHagqCcSIqpxUEaPpbE0sodULeYFvngIQvZ7ca65
J6GEtJNABaPPzc6tgaEsZzUJhsb3uTnX2riqUqs/Io2lrQMLnhi2cWthqwA85HxjdeGL7QfRPgAG
c+T1EB31gOriNGaUg7ruZNkY1BrLRe5crc9O6cwhP0+G+6rr3/tlsO6MdFer1C6keRuV+YGGbkBD
LXp3G7095eMH1hw3O/blX2wbi5nGabsD/hbB97pGxSIZXjOW8ZPfNfZaui3eFewhvPoCI9h6AW6y
txYJGG/EkQYgOKiuZbabRi9Kq4bPTYXWhengn+osYVaBWII7hQ+SD5Hkxi0z8v/RJyG5PisHp7RR
NCaVcs2TDN1TOMcalTRoJFbDB7oYj1R02HPbMXtG9gDp7l/JZL1w10naaZdbf54isrdUJ2UHH1jK
juJddZyTuKs2blI7d0XoXvokBWQOHxVeVL0wqPIOPUUrLcfdNVK3bDTsRiQwUMucHiu7fUL7tz0J
tUsueZ4nWx3v3s2N80UNOTubmHbIpCvRq2CquUyVvttUDXOHTZzwDuB89j5NRm9xy09t1fKuRHLm
JJy60g+Rpo2T8iLN+qMpxKPES95HpflpdCH+iZvOba4Eq5ldXISldAtOtLLbzurEX7d4A7tsiZU+
3HqLAbC1+dQI9/g2YQzuxpToSDxwfE9M7XS7zE2of27yW4AQ+IjJClJG2L//nmVAnftokzeVA51O
pUbxFOqjfzRhMG/QAZl+xMFwUTuEppu4rvdyVP3XyVUOv+GCZJJRudhNlm7b1kN17WOgl6PyrS2B
MrmtDSRiQNsibomlWr34rGFb599xiHiSlvSL6Zo0bxG90T5NI5iH1W1A4pRZ9+96Cymzm2GbhFQT
hq1h6hzIBr0IWt02gLGz3PHFaJKWRBxNMrbYzzrVi7TkgjQjpZEZo2yZ1RZteFmecYuQZ6AL8v4M
iViecfspt2fcfsryDMgpzmkqzb/UXAtevNT9agOCuOAKF75EFQT7qZ+rnQxGYGVP2ITgi7SMSp8C
UrOgtvEsXR6n3PWcRvOhXyJq1O/ImAHLldEqLJrHajE9/JgON2TfWNADF5Z2Wm19Kw//RiaCuhMW
5t/UWDMpUrfqfaFMJccubwJkVM4PfBmpxHqZ9hrP83ePlOHRRAqk+tUEkAxTqt2G8+oWJukt159+
VAZV/HlKcFlH87SdY9TEFvPihn5H8elPm/KkIgvCRxrNAM3w851gwtIY3qehaTjnSkmXPNh/tGXc
tQdvLdgyMw+eQ9OJN6BZRmvlV9l4nMrgyfQLvjh91POKK/1H/gb16+CknJRr21inTR39sj2L935v
vypYqe7ToSvustgKv3GSvUhAC7h/zUkY+zEsdzDuCQ5OC0PF5b/p0oUYlCGO5WxT16u/ufH8Okyt
86cz7ENsFs13R+mmjb+EanY2n6bO/xQqWqH/GcqSGR07ch8FH8qzW7TlVvVL7W2ABJFobfzHdYwA
1nGXvyA+N+xdf44OsIxMzEBilJCWkDJxV2nojD/z2UrZ/gzhPRvBkFzRW2Pm+Zo6DmA9qy9+KE3o
nZpWGZ8z1S0vYaU8WKz8z9KlYMewKR072v0zId8CwVMfZBTkItIyBfDzoldzTnCjpayovhp3Mmwa
ds754+d1quJpIcgqbGpkMGjRVGmoUe9Q2Y/uulnPQBVo8UNT97wTkrRXz22DgvbSh/lDb16HVQ8f
yMrLsTFuIoV3IR/h0OjNfY+o6HtMlKkqu72Kj9RtovwYpUeaQ8FoJ0SY7uyqKnRhMkwHe0qQLR80
zuVLdilpzXJT5fawVfwFdZir7Fdd4OV+FeQPfomBYOwV7SOKTyFfF687SHOCzfSISI6+R9UV8LU0
lzgZSPC6VuDS4OS5hC39gRqhS5vBPIldF0KiygfonDvWUSZc4/oGdGOTu4Dr+85Ld9Xk+kdNnf1j
hyoULPiljW76ZUjrht3JR19kVO+BEi1xn4YrKofKVoZul8I3VGvtNUm+fIFSODkRO/sycVScr3XL
PdqB3ifnECaZz4d8z8se63lSGCQiWOjXkx5DLVcM5yJ3kWb7qDDNX279qTmA3g15Y1xaXIpXWZqN
ezvJjXkTL52aNl2nSOvTwKC44cry/GEvI/LEoeMkZBfUsUmexQijrLNi7PB/D8fLtSfNjeHaBuKR
O90FWZnxkkq0jMmlB8LImMy79bpzV54s39u2borgqWJRZMUq/rlVqgBhoJ1RwEgCOId8sB8oESzl
pa2o/ZeyHu3FXkZ9VlEYOhWj87MJEf5Yc9CYwI027T4eNpLJkfwNfqHu3sCVaSVJn1Ks01AEeZja
rj1JSLvkfqyudfdZHqqf5FzlKUtsW6bvsZDYT/wt3mVsk2Zl6HZylF9GtwbtnkrOIW589Vm6BgvG
GauOCbuQX3dAI+XZxJIqsUusOJeuwAFQ4gJpXd1mUYb93Zh/8namgKOn/lPdhG9eO6nfSW74G2uw
UTGbuuIti78WfaB97xuNd2oDOQnTSe07SQ7EFtPqJR/L+axFRruW2b5RUCeBK3efp93D6KLGMKyu
aDlytXwwA8c9coRWVtrCbYFG+d7UF17erSmjt2AxZXQiPBDTeoaMWc7GPktbldJ0B+Ib7thPxWy2
rIT+X0o8IW4+529lECAaMqRU35LeOoyopKyLGaDEzFnl2I9WfYkSeMZBbzkvdlo0q0T34j9IBqwc
szD/jmPt0RmU6nuuedq6wuYKQpWj7h0PbXzHauDjO0F3ZOVTDkFqtv++S8DrHfs6UA7/dxzbpWI3
IDOFW7dWP6GCDLvv1yigztZPl0ZYliOSvInBjj9oLAPxKpSKwXwdr0Wv67Vp3XOH5fEnPJP1wX7S
Ev9cLjNuB9orHmoZSFlxdl7qLf9bfhl+hbe4C/XA+jsNMVSlwv3TQpt43Vtd9dwWkb1TQ6s5QZbN
z3mlZDuN3NaX2XetlWqSYVqmO2Cft1Sc8p1qQ/r4g6v6s40fRTF71sHO/QlCH80UgctVSiHgnt1d
jaz2gi9eqmS3izZ0X4LWAXy/9Jep6e8yz3TXTgDKwwLKd92U35qy3ZdmlYTRRWQHbs1PoxShL7L7
l9G+UP9+58I2jkK928k8f5u7pnd0Umgsd3KbLu1hGtGgkFs/i933qADdnGNScliKjflpwIwkh7RN
32CF/hHQhr0rhuGLM8yINywXc0zY5Mutarrvnbdh6RsU47tetjpGHv9Ma+0Ilr4ZYLZYsys5wqbA
t9Sb29OYtPZDpaRQwEcr+x05HBLUyrz3HP0XMFztwTUVJCBdSGc25EQbMCudw8DRLUhsd1ePpf4g
fXKx5uDetTmTW1XJ96YeFf3etp8kqv0IRYkY4rA5/7jNlsHWcigvVvZz0dUkSP+BfSUtHip50p6v
cDNpLhEZts5tgfgNPC0QoMtFTpvXg6ef5hTS+ngnfbeQvKQytrq1kYaG7wWTZyuBFSLYlIgnD0kw
H/yjmxbmUVdhGrp5kW2HxK+RlU/i7c2tGuyI99DP8zEvc+WErhCEnBjHvjtTC0xolrx+/8pwcBoE
wx36ZVmthgW+LZdP7U+3MuQUenEcF9mnEdiONwybwvTjX4uPRK8ATbFc8JRYH1SwUpPmgCFyvh81
HQHPvv8jEY4DIwix+LccRMo2LwudzGfe3Tuapqw1na2+YikA05w0X8NxK8+Q2+tXO1kcnmBoGYN2
XBy0NtL8n1ERNII3pFLfo6JFSlaiqMtVZzDH8izp9gdLO+I2EiKoz6NvUVX3mEJjOyTRED8rAKyw
NtDCX24OAMemus4eNZqPKIi02z5prZ/1VzVIol+GkSAPrBvu0Zw3dcRpH/ottDgn7uDrLcw7uURK
CzE7VbztrY8cGwy9JVr6kOgFlyiBcZ/6W79InP1Y+F//V23zvFeBevvwD2+65nKHkGtwuSqkRxWa
MRITL6iibgjqk4FsOuJOqTEAEyI/He6cJVUNzJz8tClZaukIJY0dleDYMZp0NhjQonEvGetkSV5f
Jzi6BqU21nVg1FWunxER3Ct9p95ptT4BqV3S5QhEkSPvQJ2hlVSj0Vhb9h3sMvY34/TGQhQfZtQl
t4GqQFmuErzC2jy9Rw92vB8bjxyF0e/DAfl70QwRSZBb302rpLX89zgJkeBbnPRJsPRNHBLI/i2k
olvM7fm3Z8UDNoZl1uoUE9EvEmKYcMjmRIs3bQ5FW5oycCWPVbqqXqJft1Cz8rPVaAXZrps47kL7
iu2TixHHylesdmsDET5Jn9zJRcUvq9nJrRFpfP1u4YGeF/VKhjQvTLtFUu0vtinVLlwK6XJJpFIu
t4jQMX1aNN1AfL6waFR4vhL4KaZufGJu0+VOpsjdx7zrFA4B7z/GycbfxcjSwSmQz698lBHFco4L
/kA+4tJ1HXWuqNvlgw+DwjlmEJ+un/vrOF+shiw8fjWO0TanvicB8Pl2tI2nMvLyvY5m0ElijDAr
9LPcaqGdHYMxmtlsTE7t8a8SZs2q7vXwPEQt6jofdy77YAUq3eFf/bHMuMXd5sYen9tqWFKJH0+5
xSkBOUd0V/5DrCKfkQJZxCvUtOmiXaw43k5vlOfiQ9Dik9YFelGEcxAc172skCHfiM2/GTodBlEn
ct9Xbo4QdBIBXnYafhkDgNetdLrYUWzf1duhrpfrRoFm0AZ9fieFStQKrX1o4E0izaGY0guJyF/W
nPUvQenHL5wJZUguSqW9esNsXqQlz4p85UV1NWPb9bHyalfFOgZp/gPWdLwbJwv/TvCYGFHoe8im
1ipaDp1hPIPpjTmN8tJS76WvX46kCkiIDY7IwzaS0+i8nEYzTqMJgr24lC+H3bLTOsCzRMu86ePR
His4lgTWQR8180Eu/AH2qux7PihLn6NV5sPcBtaD55tb06vQIPiITZHZOLXmeLp1yZ2RkgJz+g7L
5yUWiEyJcZbVb2DhAZEE8aWv0YGbMEzhXCeXNg6sc15qPSdiPVqJHDxV6v7OAJhMRgBbuj7Tsk1s
j9NBmrHpvY5dFjxGTtx8U4pjuLjT1W7WgbxzquiH7UbkGjO0maeEYm5v9GDavY6dmtk6rLdcpjr+
e4hS4ygt6S8nb53kLqe4ZRJqgM49GYdtY1ktfmI67JVQK5A1W6bLBGrG4y7SkV2UGW7bU7RMQouj
f9qH1aHO0Qdb4feMWfpyubYN+OSWAoMcSGWebmTkepvMYcEOuzJ3VhX+STCW5JCy9EUE7cwy11m1
0JYABLBkX0XtNdCtatPEiKfd+m5uB6IPKyHVEjLbGZ8xd3wOyZ4dYxcWqkh6g0v8Ck4l/RIUc3jO
MDFEqRFF1Y/+1EFm67/0o7IVnsM2uS/HAFU1B7Ju5+pbEYO9acM27gAtQdqm52u4qbHuKSDgg/0t
Umb7bMI3kAdcckEqZ2nhZHrgJvV2beZ8b5gJxlY0emAbULFIzV/SJzo9vYj81D7YXnPSz3Zd6Zu4
nMwjNgK/i8Arf4ZWeb2J/7n5GFpu8AKrfkqPbuU/LOdH6Q+XdkEopnXdPi4tQTPm/9H6GMugZ659
/p0OV6CCkY9/K6jj40O6KHsVMWq0U2y+CZYhcm08NvM7UVuMdSQXgdZ09cIg91PA+h/iiv90S4xE
SwDpfokeh4H86f98gEQ2I/gEp8j/rpOZnasJBdE1y/RO7cvppGjTdJI70wgYvcbgLpEqa+lu8sS8
KwYFugrhOpPJlKS4rWK39/7ATxMl6Ha5PV36INghRpq9TX5bHyPUQDdSTGsjHZBhhYR2h0fjF10t
L9IfjpkCRigJ+YhQczMN59z4COFz+u/va3ukjr/0J0Ffb4y5ao8IJStvf6TTCPmNKXLvUYaPIS6y
sWUvjZWFxTlkAbW8FvpX6c4nKCEJ9Ofr3yu/6PUPk9vrP8vtD7n+02gI96OAwx8kQT3KTFutavJV
NkRDu5oHsz4bceNqO8OrvipTre7dMGrOacnpxEY5n33+DhUU6wvuyNYX1fCcFegZ64BLt/llqiGo
545drmW0jSA4dOWWhL7t1WsEqRAAP08IjJ81yzfXvt9Y69pQUQ3+GLg10zyYmxXOKvOdE2jHAD9j
e13mU3D6v25dRPNBMw9xsQLnPx/nbitd9tIvd/IIuauQxd2h0Yk00IzE9jv/pYl2IOiUs1QapQIZ
Gb19QEv8h2kOHLFkoDdcZCeD0theO4skfjTLFkNb0LjVBoXeVR5v8gyfphkpDHMVItz8EM/jL/70
4NCMafpQLReLr9KDptboKViL5fzSdFoLrHaBj8k2AcxHocKhBjzFBq7Apv/7X5MpK9hgctB7TADw
r2RUHlON3lp+A+kiZXNAz0I9G54enozCfmmbUnvsx0LzV65vbjrFD+9baab5nK7LpEz3RearjyYi
iI9ISFlgGTn59cs8mZzmrn+PnM57l8wty/Zn6gzlUcLk4pL/2MIj0Ta3Puqp198ClMzCmfK+jU2N
Vq9n5Pt4qdrU6Cak5Q/pxXDlo9ew9eJHoqLrK71dGS2xs94rT1iZ16umQOClGQf9R9nXl9YJwDIU
CPfjJpv91UegEECh+t/yTi83cewqD5Hde3jddfUxrFXn7Og1uAucB77Ik8yGHWXap1UTgZgFSR0u
JZMEm5qdqbjpC8ebdLGGsf60xbzOu9n6OSjsFLwsHh+aRXQ3ivtf7chBsbZ1FFFNGxSfEZVPadEh
fhShcLUUBHFdQdptiZDmR4S0ZNKQGOqmyaPHBlOU66uhVPxvZjtnT3z9hqcoCa+vBr3FG6GOVGsn
B+WxtL+ZWZU/RcBD/xWFcpWF+xHuC1mcshtb3uVhFjxrSd6g1UJLuozltU7x5Lnr/fpTf9ajgNUM
mA0Mi6ngNAX2sBnsbrygLzxevAwN1zyySXiiOLnFZWgMMdhznrrAKK7nk9sB5NOBJM6s7P38cr3N
ksWshbL2ysM5fjXBfX+sXfJ2KgS6rciImklPBpm1dtEZNesuQSQhnPc4pY7b3NCsu2HR6o7Hn9o4
Gq+ROxtHu9cKAFD4yYU2a4ibtCUFRM15ikwAPovtXJtYoAQG5cWwwVcY5ImeEn1R8nFJAWpZ4D+p
/MlX3dMUhSJ//oPowntk7KXvkSgLAV81yToK5gSHCrdV/zTzRifdcLnyHq4UB+3bYDf5BS81mBHC
hLjyH7RvoR/luKDgkIfo3kUwBar5Iy6c6sHlLOGvSrdinWC/tb9CFJQusMBbLXm7q1ZtHCt75D5B
YXh2ehb2Enj8GuqlEz9HZqodMnuYdzDKsleSNWe7tDhzilMXqgbkBYviNYNQfIbQoT7zQSjOfeG8
BkKIx4zFWiOP0Oxl1LbU+fmP3MqFhG0Fgipx1n2TULpI1OqVNA1MyFo5xyaAi1UyzPka15556ykJ
bA+vc9aD2i/CGtR6cxI5j7Adw3vNMKO17P2Sdn4f0Kl23A/snddmbUaYwi56skWF+n7ua1+o1JQr
ZKidP+1A0r9I218KDLp1H2VUIIPQPBTaXOwj9nobWJnzRsuH4WSqY7mR14uZVE96YDhfpL/lfEPS
h4LzRz8YywvKYvVv10zz17LolfzQOhSpHLXNL4ClEU5bygZk4vLLWIMDk7JBP60shGPuAYr4J4Xt
reC4/g33WgYDF9b5woG5Ib2iwSuPKEpkKFxth4VbpTaUZI3cKzFCzeO7sUztu8Zo4AUjPYeGDLWe
L7VfIu81jNq949r2pTQojSotkh8YMe6truhesbPo9zUaSMtnp/nmGEBaizl/BHcwrPopLTZw202g
6rb2qlW/m1lFq85rrLssGCeqeDQNNJVIGLtPxSIiVft9tdLGCDD4MruJECayoMK8k3YjSChQVLq7
a5ZVtfL39pX0y+v7vf0pXjfU7k7PBmM9tuWEIGQMFgNI+qbX0Z5zuiLYJU5t7yYMN78ZsUYZgpX4
IKPkGBKU23PrIqNObN4ZfVI+Z4NjI7R9J0GQrpxHraoepGXY0QSmOqTqtzwfbwxyrCnauzm8iM5y
OmwbvOyL+huAav+lXy5mjryljk7VXpp97c4gs4sf0pIpbhO9OqYa4KJGPBCmfh8js7iJCs+4w/2L
KuhSh6uMAvpEElZrqddJn9ThBs8GsoBG/K1fUUJtt6RAr7aMEiujeQLwdomVrjz1wdxWE4d//s3X
IOe/Vvk4YcwKngGP4fjatCM8oagcjCDyc//eKptvUoKgQunfu0r5TcoVbuh5MibVCmuJdIgU9NF/
mbc8RSL9AuKqRX1sF6nZXraPsmn0FRTrHTuMz7LNDP0w2Hv5OG5klF1p+jgbr4OOpfCiuSyXElnr
i68N+1vCz0aPT7qu+T68IDyszPu9X3so2CRFepfqxau/MNPS0Bzu+naMQUHCW7NCIORNqNVkPmlC
kN2aTdS/5GbUP1pYSlTRdzY//l/u8FcCdOPP/6PsvJYjN7Y1/So7dD3YB0j4iaNzUZZl6drfIHp3
t+C9x9PPhwTVxWZopJkIRQq5MgGyWSggc63fpApuS8FkFs+ww/RdCI79xAYIpTffnJ0rkvqDZxXf
3GicNo6PEwOy4DnwVdxbI6FZe1uKzoAf/6Uvx5N5vE0EX+ESusif9Nep6vKVJOSVQVs/4aHC06cY
LzJUKTnyipF4lgQ+2fhz5ZU0JLqwM89vaf4/TyoCio2DZOOqwb2bT/w6aWRvo7p1Do7UOxCt02xe
GLodIO6dHbns7vKmBLgyKu9NONQy/2s5lnFAVWfc1CNrFswYwulDFYAOTEgMbaT8iZSnW4T3unFD
jRa3ZUs39zDpny0jty9h6MK3mY/gTdGUPPyDohm3bwbklJ46C/5N9kb2shSXumRAJCQZDWsbIM+2
lQQK6S/sGjsER2oQPvAttEK7qykXHjUM08bVDSI2ZN7B9YvwKEFfkxyVhxJKRhoAcP/wy+hyhXlE
nicv1duRujWwfWW1b/OSUhWw/HbZpeKsd98GXu6IyJP5ZGXBYl6Xh3OitNFypADZZNSANrVV7UMP
T7tRbJabSfYHVxebHAC3ur+NLzdTH3fXRfAiHVy4JxpCHn7XKKdo0tRdGxv+k4r3KFxcvf7c685T
JFWj+fvFuan+4dndZxVp4k9JkMHvrkL/McE+bz/0dn83mOLbNLTPjURS1VaNuQjd5XtoRsI8taJ/
DgtlPTVi0RFY8KADf68VnyXPVrnPcpQovOJcu2y4llgSY9nCaqdCYFwHfOnX7/phUD+2G56f+keK
dQLPjKwFUuLqHzHBVXehXus7OVo52GwZgQlsxGzBaBsFmgqtG6IcZ2A3MNtNG9oYnKwG51j56ctY
V0XRSreAycuurtovU2RXNvIqe6DE/Z02qbG6rwLry+QO+QvqlX+JRv4rXpdxOmzKBCErNKobfy9J
4LK5jdxi8qiXFHF5qLUYJCB2DI0p1I6itw9RABfLdvQfQlHPcWn537MYCAwMTpBm8X+6RBFfrDJD
Y6DL4s+VDxV+akCNaTVQIxhj0QffQ8pvILH9ri+Eu7baBKqmYLmRJOyopoDHYloMV8010ysFMMqv
lW98TTpnn6Qzmg8ifthW6tfOZV0u0tp6Arg07Ep+4VM+8oy3KkrCUnasUdr4oIjhTuqRyZBs0tk9
SB7dBqSAmez2hp4euiS+u4VKZfwQ9E4Hdabtnkeosm2M7bQ7WztCeIq3XuCBEpi7MMqj+yTojh5l
BIS3QE1TSsYoN0mt7hk9v+rgaXNReb5SQRaEfaI+u3wAedV+Al1vkFe/tEW5isDg7Qwn+3yDvcqj
V/Ni7qsG8Y3pAxkTfd7huahUVpkSPMotXdwhlwdfjdth3hHKmEC4UjhT8ChD3KhIDKa8+uTgiKD6
GYLtByRVs3ehnU2kneDNdyHvK0fgZjuyZpF8qAxnljUYifKgu2r6LgT/uh8mPd0oaq/sRGnl61zx
3RzeV4h6qNfuML/yj0vMS6rnrOv1e3tV6EaO8E9qYqFhUQ6c13CWrv2RlXkPulGfHnrT/CHDVMtc
ntK2OOhZHrzrynL/xobYDDWYNv4Eh3euW8sGOZzuOgQxtrjmS0jG08IXu7bSkzUffgdEbbaosckZ
naUM2OKu5agVDjOk2dZSJcw3Q57iVpatWsQdqJ/DrC/y6tJOtv/AUzB4qObGyEN3bZiAC+SAjMnR
EGy9OqM75vnyEpav8oDQwfG/uUacq/8Zclc7yBPloC7690jy6XdaR744d3Dwk3WZpUlNZDFmCQ3Z
xFZtAyyxD7eQPLrVfmS3N8UflfcEZTi7W3Z4WhBP+8wfnNWCMNeGMXzIjI2F0Vi9RSMGAch5dmfX
+xfLTp0NDLjrzHzua996DoNPTe31TzKSZP0AuqLu7+SYX4zZUSkcEuE+CMtlDwX2edrdIB9ZOHL7
3/oS6vEKHNLU2QeKTv7+NkUM2C1jfZMcpCEeOpAmUPRnxGzRq/FzH0u+QD3Lscyzh81YTPVejoYO
qvVhMCK3C3D8nWKq5XUMteXUatSqVVrPWOjBN9boSGQUb2ZPFoucxiF14h8Buhj1llQOgPxIuSx/
Q4wzt8mEtmmVaxb1Z4A6CZjHh8IvqmsEa/0G55FxlX8JHDTmuqiCvJpLJuTVXG82x73NHYvhDyDe
wI+RmNLzK1zsYa+MSs7ykJSu5qXfan8oHyojap/AUd7LcFhFL7Mk7kFMxetZuriX4YAqhYfo3SYo
ax1Zn8E9Cg8PUpa3OviJol6T8S6++LVxTmOM+5qu3+hCib4FuTPx5QiDd2ncOlu8CDEaHlGXRM22
ebJQbTwErVvPVhP1k2wGXq6sOjp1D2cEr9XIgRiJ8vVDNKPZW8sylnqbFbERj4xpupNFN1k/kzW4
FuDqgH7XLTwZno8/cvdRTrrF89BOthrmVZvbQIcF959FzbL2IMQVubPxQFWsUUDCALHHY2E50sLx
ikPsU2Iil3uLy0HBPuTkcZsHxuzAIGOyiRw4o60t/mBv295nNkjFwoLVRZ7p46B204n0TLzGg6P4
WA7oglpKiNmGVecfYcg5Kzsx0rMc9Sdj52pj9NgmaHKamyT34q1M0Ux98N0MSu8g+R+SUzLBvtyZ
tmuulzvS8RXrAm9jOUFOSQaclxVkizE7xkwqszz7Io9CJXcuva+h3xRNzmWcj0g8OK9HI+MD+SZ/
jUm98Qklko30u/FYq278anDOg1aKe8cjcy/p5oOCMWClxe97BzcMr27MnQ9Ee211jX0AR2esfaX2
9p7PC5LXQnPusVKW71b5zgzD6T2idNlF9vTZf1kb4BXK96s+uzPzG8gx2TgYXgHPygK+GX1M+r0y
g32XtfpjMzeW42YYZKvWwZ94g67r1DjXwH0vS9dVDpQBvQc518x5eXhmv5On50A7H6ci8E+mNvzn
ZXo4+1mTtlxrbcP2gJzUuNUqZKO9cb56onjqWv4G8myr7D6OusCAYi5RpiTI1nZT+NtbdVLWJG/d
2xTHjkl8yhGgNlQCZL3T0WptM06lmJNsnV5+DJL+kTUCGelqPGKiXfwxac3XphjQQCoNb52xikAE
rJixCvhxhlaZUn6FUJJlevEExbdcF60NSsrNz9rUVzgNkua1WFSZ+2m031a0xz4PN7HPQ1B+p24N
3JV3bBPLowzJb6rt89fUve8yQoEHEUO/wtRPTG6+ksHKVja96yGGpQ+wrrLJc++6pLrosw4icq5l
t1oOl2EdU8qO+wFVkHk6DHKqdBGK2X5hB/f6FFQrRSnEXkfA8b5Hp89YTSOKVpGu4B43B5eJ85FO
9feoiOzx1WR5WJsIPU5xc7nNtR3FvKsd+72ENEkIU5T6zrqn5rzOJOQJga/oJIdls8CaJMLpds4r
WNRt+hKU15TT0xr5bv5hX3EQ/m7JfXxI1hcF3+G7Ou/yIzQuEWki13AdsA+RA8u8+M95TjmFd7o6
fO9/ygM33CwXjcL5RQn17waQxr0cjKS2sDwcQ5Gcm0Zd3ea+Od8OsLwyiwy3sJ8XHqPgoKGzd67t
TrnHwUQ+o278tDYoh1VhesXdbaBmdbEvwC2sZKy13em+jC/yXs9hk2DnNT55VGjNo14pdLX2qcK9
Od9bQaadf/vXf/3Pf38b/rf/I3/IE1742b+yNn3IEa+vf//NMn/7V7GED99//80UrsN2xjaFQE3L
MQyhMv7t6xMKOczW/heg6CEP/Sw5gu1Ot2YYQ6Fz+JLPuVGZQZeZcx2GLulq8Tzg9FKLZHgneHsf
cA1zttisT19lQ7nS2ZKi0A5RVo3vXLNCXmemtGpagsJ/MV41D3x41Q9I4xqR+hX106dhaMWdiCcL
PlsPreGIfp5xRNDuVNjk9bAvn10F8AlfYU3v7axMVQRWf5l/Rh1yR0mbMhLuuEuGzh887AJKGOBa
FnZgJeZumCC3pOIUYedmtCYVEeFYQROP6KMDK0v2wB3iJRaO4cVSuP/ljLycrOuA8/HtJBCk6Z28
UJLgPP/3n4Yjfv00dFV1kWYnW2M6pq7xefz6aSSxTtoF3MUxicH5jKZfPSROVVEw1OoNbrvFVsZk
g3+EdinqaAmhIwdrqwV+LYw62lBxRd8lKft7+DTd0mDIkYEVzXnvAqxG3CUJelDKrbYfw74Ot01d
fke3d/Mi81E4tXNVmsFfByrZZUSxoDfe+hQaqGBNfn1fzUdyQJTkB2TMyWyACG2Dt54MLmcXZiNQ
DNgnpu5BRWbDuGwxMxQzpvxlw6k0vOsTTX/ZcCIXGIE6qo5yqjxpNGo2nUGrH+UrEE5Ffbhdcolx
yaRyrQfZk5ds8yHayS56ftE9ikXLnlVeV14SrLS+/Bh5SVcoHhpvbHoFX6C7v/+odVV/81lrrm3z
lSNNrJsgx9U33zxFcXTMxrLgLixU7TgkDnn7GncIkaABjIOBs2mCETyPl5Ouk/2xTSy4Mc9ijMxr
axQY5tX4566RtKq2S98NlfrsIuxmh+2fc6qaT2GI0MvVs8K+BqC/7yot7cmkx+670Y2/YJM3fdOn
9B0mSu77EZGyna603WEqfeuRZz3PMKdVv/lNAzcgqD97AZXCiYzkCSsdD+GHGuPOqZ++ITfX9GP4
zfIsd51WbXYV3oDTOPc7FBuzglIIyc/gp8V+ba1cs1cepjhLEKVH2sNwk2ekUf2jDhnuXjZqRboh
yOIacdLJgUMLfUvG5OggwnbXtrq/rrqumW0POS/IyUbga3dZYtkwMy87IQ5+P3SbuI9D3v4JGtee
aMhDcevDT0cNRzaCnEJtsa2Vvcnuh4tlDqeb4LWJdB7+yjy9l4sMDmXmmkXE9nYRM0cDAwhCtFw4
KcvyQA4sxU0w0kgO4nTA412jjBRpxTVN8CXqY1Fge1IW12KONbDRec051o+gCaO7ZbYcMZroo2e3
wELkufMZ8jTZhZF7r/QA+WRouYg81HL7oHWNDlFF58IyJq/iCv1DboV7s4uiUzcBWBh+NsLKkTRA
UR4sMWX0NwOyG/gNLJoSWLHsyjNu8wxL0Q8purVv4rdui9KZ7eJm9len99YIaywFAClPsFsxbYIA
ydobzUut7I2jBOnJR46WQrkkiM20sXnAmwduoYVUZl5Shy2k+kXJ0+FrG5bmqq6L4V4zEuNSlU63
lgNTOl0Rp8/e2+ZUHqImidGTK9KvCGfKcQzi25VW6HcqoiNXkpDN1R5sGsDvWwNU/tqcuw6ACAMR
ekraKsCJnemDLN/Ic9Qyu9fxyj4YjiO0lZxuhuzIQTnNl5OBZcwrK+tgWM3DMkleAy+CbAeb01nJ
2R387Ts2xmT/yehGz0V3ZwuM94pWnGtyzCj5O8ZjrCMgpIVLJyJrf9Hb5CCH2nmS1fHlo9CX4n5G
V8YM9l+UFmEjy64cMGZFZ7w0ElLbzJMxQfYDF/s+W64nL1poPsu0GbIz/3Q5t49AqvnNY6VPJkhk
fboUPsJTFhCQkaxloAjUHFqodvjNTljYRqV+33mqfi+PytSYVpZwxn2ILJ0FFIRhV8139Wgb5yVm
K1FzTljAy8El1tcUKCDdAhuSP0AO1eYgIBHj/iC7r35KQnJkiKvjMP9gGU+nHt5oN/uyuQB25niR
j+QDu+D7EgPeefn7V4Rw3DevCKE6jotfm226HBrmvFx4tTjjeS9sklj6HuOPGfGVWFqyG2qjLT55
h2go+yMyXN6DoSBG2vRl+s1Q1X2JtdGnyuBVUubT6xmkeoZPRYqJWVZpLs8DCuhlN6DB7tRwgWdW
3hQ07VqOStFpOTq1MIXNTNVfTXZtFH35aj04k9Ls6rAPeRM5UMDjsZifsQ76MeUgHqO5GXQAURFe
3XcyFoTVh7CvxGlwrP/E0DmPSBqLx6VRlT0O7NFV9uR0eSSvo8UNA8xAcMd6YJVbnLRZ6113g7Za
TRFa0aWize9EVN/rUSW4HM59P4FB85cjqDS6k3g9YZ4vrzzNl5cnya48kjHZbVl7bj3Px7Lm509A
KYP37Ksf9n+7lin6R0oI6v52veW3m094/cvf/h15kNV3ja6dbr/Wcsptivy9kjQ6iBSIX+Ra3oVt
kr4aNDv97OBFt4Zt059AJNofRhckOQt71GXGYafN1BSpsvRKe2lRXeIJh0LwvMW7Ncj66evRdEr2
/BBZ5MDtEoOLOsXuzYjZ1fhvtr69buH3P1id/g1VC+8wigLXN0gwFUZZQl3byuwCNxkJ+ai0WSH7
1+WN84mcSHE3RuqwQ7EK4a7uR9wq9hJ2+jjbWKXl7VOt17vVlMY4+QaD4p7Dvsx33Uz+kN1ojsmj
ZaZVFN650agXtlZlnOSbpbZLxOUDbb+8ZyTf2GwFMPJQiB/eqA4vI/OLRs4JTb1eV62JZB/rrr3e
2Pit6lHy0XLsfTvmxlfLtZ01tof+BStd/6GMyAoXnql/9WCZ9qjfPDfmgCUCVnlbGedb6rd99dXE
BGsblJl5SHQjfhcrKX6Jk7+dKspDbINnYnqMVZ7qtzUYDaTSlqDDN+vUoXkjYzirG9dG99g6jaHq
rngU1rAzCcrhMnLBmLjA8lfG8r8hbON9USneydHr6BiXObmJTq2o9GXVDohp/MgDv9iA+6jf522q
Yw8h4i9WWn4As4TZx5BssPkbTkOAP2qrKNrVygT18iFnKeeq4rrEUrakq7DvDhFP/1PTli8D1Xxk
ZJjIQ27k7pPzZFCeRyXpmx/iOlK2gX+NorN0qPVRElc9M7iKCK4bmFllJ7vAGKEoVXm4n3heX6Vz
bcCb+uBFfqc8L4l5zTUaID31gwRLDrFSbeIoq086p7yb4xK5JONRnT/IR/1//bIPr+W+/FteUH73
g+ZN93/2P/Lr1/RH/d/zWT9n/XrO/7zLU/772ymX8FuV1/kfzdtZv1yXn/7y222+Nl9/6WyzJmzG
x/YHShE/6jZp/swnzDP/Xwf/9UNe5d1Y/Pj9t295mzXz1fwwz357GZrzDy6bop/pivnyL2PzH+L3
3/ZV/iNLvmbfv74958fXuvn9N0XT/m1owiCJobrkoXWNy/U/5JAt/m2zndYcSzPtmbxi/fYvKF1N
8Ptvjv5v09Zt1TYd1SSlrjJU5+08ZLr/tslG8Na1DLZmtvnbn//2l1zK8qH9dW7FffP6Fpptsa2b
L2SosDWtN7v53GoQOjaj/uJMn5NZSHYs9OI0iajbtkrBdqAsWfrLoGxUKhzOWh7OLJbT7RwZ6+ez
b7PlUWFZMKKa/swtXtzl6gA2d8jGcqU3jop4wXyIpaJ6wvQrX8U+diVLVynUk62Yfw6/OlxOSixb
WfdwrDdhCYfFYo+HvdloI7xBY5pB1y19fJLaDhvTFM3XWa2RWl5OKtaxz0qImy1fBlgm8zllo4/5
EalLcRCBdff2Ok3Ww14JB+uzNaXYCFQQmkZ+3zXiSUjrW+MKn2hgVnNPNqJhzwd/dh4tCsjj4wy2
V2AWyYnq3CtQCXiZA8xo1zbtMCsNjtdJWOdI7S6qL1jYTlHxhYTUTPYJ3g2+Y50w/MQjG+WDL8Bu
v9gY6z41Dql4INJobMUQo5U+co4JugZhyvZjjsSAtY6v7ve/SM9xM/+6BOQesg2T/YLQVM1ydDn+
aglomxBHXTYUF3yAhtlCtjnGc1O3Agx2EojmWJC9P8oR2ZVHYQqvylV9FP9NpzjKRiRqQWLJz5Ml
+OpQjrv5LDU2hM0W5KF6NeMdWcLkXjYtydZ7WMz8bQukmmc5EadpYxN87DntfXvvmsp5YRj4o7ox
0hbdCdX8ElXDSgs19ROc7Jh9MxDqFoHU95aYdmgEfYVzYeyDyI0AFDreRsyqk+YsMXkToZRd2aBe
ZO6NQnyUvb+aq5hiRJAs9Dd9VB0yOx13ptqOR+DF41ElD5uubn2t7VMAM/P4MiRnebU+HoGZ/zkV
ZOR4vJ0kj17NAaeYHJrQWCOBaNzXdZciO+Rs+NYb9w3ugTYLixjJkMkRq6JHJTXq1GAFViq4H6f+
BySC6rEpDHsNUzQkblmnWwMV0H7VZS/Ajmicl1HzvH4CitwFRbq1jG4y11nWfMlaP+bL2nnHJjK8
Yzc3QjGqNdzxAIU4p8DhgoJHMCbRFiON8dE0WmfjhABR/v7WNd7kMoXm6IaweDgbhqObZJd/3bx0
g2p7g6knF7Sv3KPV+/XejL1T1Rlby2Z9Rj3ti98X43NcTMpd0ftYxuLBthIWZZFe/wqqBw9flkvA
sebDCQLh3eS135cYGzpM2bVnTXv0x7B6VvEN3oyq6q09S3MTqDeAVKYm5nAosajOBDrg1GGeyipp
Lro/BB8wUfxUJ+k1M6iqDBI/JNnfcGTiQ9yGl4ULbuz//i9j2m+/0/xl0A7gvaDOr6i37wXE23Ng
AEly6cbqznOV4Azvt2Jl3qwa2eKhUpy7SinOS18e+uCxsPSs9r5exNsoD3uWykaxMsawvZZR+584
LMnzjer3Ibd4jAF86xW7vvfxAX+IO1bq7qgcU6VQjpWVIigrDwfdxhRIHiIsQ7FQzloOX03QQbBA
8h4oNU4DthJNdc3HqLqC32201SBQ7p5CkGg1xreuY7f3mpkhO+O4/nsE2N27wP0Rl4NXLwzIoIih
M0q2Y6i22VkrVJajeYB9beXnh7//c7tzIvV1icNQBfrDwtQd1TD5i7+5Eb2oiYTh9O5R7XtjnVpC
HG9NQTlh6Q55boP9/tmXczoZfDN9mSmDumntEHXI7m5T5NGby6Cnoy8/peaXff1TisoGINDo+taC
732um7gCjFKSRGqhIK0oNcXnXgPCgaYzyJ26QvlLqet4I0ei0WHEdMLkZdKgZNnBtsK7JSbPnhtq
Xs3LObeRBv2FO6Ww7gN5GVteZp4N1dmF5QvSxQCYyttc1MDdE386yr41B2WXr6TY8XhHv6CZmvci
yY+e2ZyscmSnoYPGoqYfmgcH0vWm1XzxUR7JWFtMHxzhR6suHO9ba7bXjvCQznvjTiXnK3twrB3W
DcTrMJrW/3BfvH21cl84vFw1V1hC11X3TXZlcNEM6iPdxmxvxJ5m6sWD3/VYZSR1DEUu0x9kDI5E
PwPOprWaTQ1YHh3ceuAOLHjm7GvrsLYJFBZXc6/xTExk5ECO99AZlb5NBq3tKhO8U+7/kbZYZLSl
75/kEQaMABeKWuer+etIZ4BtX0Vmu7KDYDpAjumzFar36iYQdr9yHfAF66qqnWM1WvbRwrXpOCoD
k7r8oysqBGnSyT0pVoFGXE0KRogI2425e2vAL7zuygHWDu6pCg9Te1DxwD2bBeSz0nI21DOGc5Lr
wEHlYTPGCther77HEAtt8l73gyNu88M5U2u2j5qBMIwX7Y26/GhiEXKKZ59stIvRULn1gfK8jNxi
UTBoa7JiaI0600YdNTzUnWKALeylC9yvG7xuV6jAOipDHIpudtwuURfY/P1NYr99i5kWZTidlKLu
6prKQv7Xt1iiUxsbPN0+tBZ4s3GTtEG1HYPKRVoTwxBH6KjODGgyDUXsr+t8Ypttux8mrTVJ4/Qe
T3S6yJ61+8axxu0ympXZBgBQeRjcDjtNd6o2eeVUTxPWmTxRs6vsUYLh2egWH2RviPP6acTcYiuK
QIBOY75s2NtsR9D/14Xg4UDkrlL3YaF3/HVPavJIPzbGe3VwH9Re33Tj5H5I/X3Qwl8J68zfapgK
n2Abao+aE+bQ/moEXdT+e9I3ylMqsndBFqK91xQX3DrYqpu4O8yNBOc46fTZ9ormeIuTAzC3dt+E
G0tBX+HvPyvEz9486dkDOprpOqRV2Au6bxfLDWWsSqjadCjIQ249V6TAYB0esPJQCQoOQQlnZ7iX
8OyA066CuStjb6c7kbBqoMxFdhZumAEoD4Ld20nyTHmNzihtFoEwcCXp15jQkp4mmLlymyJjsnlF
DLZmJnBg1DolwPR8myLj+u082ZfDCK/rdwNXlb1squqzgjQSYFx9G3l1fU0zMSK0XcGT1zDjWLpy
xAK/fBmTP2SnLHTcMOZGdpXERbfHBIOqBs0Sug3GrY3s1tB3q1vsdj57S23TVFFAEYzLyQF5Tdkl
t4doM3IpeB4xmneWujL8qDvmndCBmFcOta0elBDmcHlXuPdVo9nv/ewPGbUFRrx2WID5myfhZIMK
5dSmO9mtDAyE3TiLN2NnOEfqTPaDGDDKmqpS3XcsbhXUoTp7GyLGvMnnYTmnQERzhYLMUVIXsC9u
gbzESGMoPTAu2b2xIKqZCjE1erYK/ZBCa9tupaeFbJxZnciGwpxvzBbl5z51rF2kVaBi4v6UCq+8
ZCqI2YmVTbdBkDxcd2w1t3JENk3Oan4lD3F1sfZmbn9ZYqNuQ4gUjb9KQjV4FKO9g6sn3k1jrmG1
FG4cXsBPsldYJTrqpdqeZZcyfwpfOvDvZNfjwbXXmlrdyK5oP3slzGkjt64moq8nvimOw7rLYGs1
tdpKOhB1qjIHG2OZI21s5MCreS3FwdStHoJU8c5V0aL2FzjKB/ZLSAqEdbCVXRe/wE3HwuxOdjWd
P2VqGsZFdtnfbzS16w9u7/EvnV8Psinl87xO8/CkBO/QbOGNAW/2aWG2IBW3HRMT1R5pboMWXQ7N
C7DIqu8cSL+h+p8omOq7LrOr+7bvXxrNR181ie/fhO30oA5kG4dfZw/FR1Gy7ZDnJ31/DFCgOt7E
MCPy6wZfqUUU86ab6Wcoxlaw/9ZSKHMZzpEYmlacgjphcpEXeQnZ6GaOkfIYVDylzHi4gMjpl8a3
6Bpm1e9tvrciRJue++EQThr/ct1xzVPEKynYJNjtbrAbf6jaeqRyp6lPslGHGhW2qp8Osuv1Rnnf
8pqsywY5S8/Tmm1bjuCcTTK/68G3dmUlBmRVOmuVx6DcDe9H1jY/TIO9kqb0FdnbKsQRTstOMOvG
nTDz6Tl3rE9tnK0lo1k24Bzre83C3DcwkOGSMT48diJzcxuQMTkqB4ycdNHtjDxDMtd1lTz+Ktw6
X5e1BXExTQJzZxm9YAUSRnAmgE5Qh/oaqiScgjHIrxImRrVsU6uDdTKk4bjEi82xqcytUx5quLTK
yXOsnefJHpJHL+cHc0r9799OmvlmH4KWC6xoQ3ctYZoq+kpv0oGKGblpFfbeDuDNuGK3UnzM/eIU
Y2rx1NadjaT1tI1mrGyMZs0ZijOAkBkrmzWWv3dsbMYCpGT2pNjCrZT9YL39MfR96LakvUyUxyCV
zzG3yo2D1PyQoWj+u2dW8jF0E2U3kW2XYzL88xx5nX7+6GToZ5y/iXG4Tf0Zt/TegMbAT9T1esSM
oy9W5BObo4nZ6EpV0/zJibvsye0EGPQUiK7sygHTHh46XuC4iVjZUwGt8xrDY5A9OatOZ3vWmQF9
uxAARzjNqZ8e5BQvi9/N6d/9G2cx6ULWxqCw095MqbVjT1ZHennCZiEI8SOhn1KU4HGfLyQ1nJxB
JdXA1iT3yJhS/Qz05kM0Fiw7hzHFT4f16EEymPDVg/GhOhEKTI2OolioPLLI9x5NyqSbQgMQK2MR
MoqPaNjNSu6leZBdOdC3MI/jtLqXZ6UBjlS5YdzZdpns+g6JJKmv1lLrOBcDOSTNmi2R/+zelNoS
B2ffecZCBIv+7N4omzLkTNgS1EX9OLBSq2wtZhc8E+8GTD03mJU7CEmryO8C5hwuy1BtGC9DMrhg
D2Ww7qd3nTp9SaLRKq6IKHlo0j36k6VlR3Se6n9IlOjzzvzVzl2fGfy2KnSLdInQSPX/uvguTD1k
5yzQf09BoKGSKE72zyaYsKtzw+CIlaN7bdPeWyNOgbo1DOw0SayndLKznW/BhslBvcAcG35ATA4/
KAGLuWHdz+zJtOvPbWInGzETBd1ZqS8je3N2dQwZldTZ9V7v7V0wjR9JFX+PB/t+Nuu7QxtzeJSN
73/tcY97KCa2RRm3/T8Axd6mL/gjuK6tqkA0NcGS9y0m0OQ3QLQH1J5eIxqzgficrcc5uYX1NRq0
CF6ssoycQoQiBGm2VL9DrphHtdpeoG+wyrKGvZ201lEEunUcbOdS2am+72bhSlcPWZBRtN63aXCA
RO5slQ6Wsj54/TGKmv7oR5mxdgMNa748fh8P7niYhP/DtxBzHorcPSel+rmP2mTrYzX8FDk1Rnrw
Jj27dp40jYR+F6xQL9HPJHqMuzpgSyQ0DAMrEBTu+GRkirg3heIckK78FMx4Dmyz37tDPRxrxHgf
NGMK1uqQnJOgAXo/a48WAdbInW99AZ8wXWy8hC/m3HgkOdaJ38QY/eRQd2pP+Rh0Hh8uK8djiYPT
J6Me9l3Ls1ZnDwf0bPwsw31laHtdgGaVJ5GLG1dqLYZLOirZx7jdI+SgfGwjb6Z963ddYfrPeE4D
uMxXCfjqzwnwgi1Cp9E/7D/fbml45JmWoRkUuXQdrKA615he5/8dxN5rb8T2PlLTXe/Y42n82VjA
ZNdT5LZIkvkQRgQSduQFq601f5vFYGeXHJNES7FPtwaIGx/d4H4rSqM4eVoRrzLd+9DEI3/epAyu
k6cg/qqD3YFNk/zDa1AmN19/px2Lb7RDcljYvArJj/36D2oSfVDsPmh3FSzWlZeK6CKbIPRjyjFT
TI4DoygZG+LWP7mqtcV1InsuraDaQND2dlU5pM/UZdt7owjvVDQbnsl+9Bidd+hdl9G49gbe7G+I
y3Itb6XRH6x7vf0igdw6RnhJuu9TODpXFhHOVR61XqjsWRiTRp4HZJOVXry2R9feLlbxaPFZ67Cf
eE6g8nvtv9VGRE2+tcYHFnnOiY/Ef+zdNt95RRev4CCXzwbCjFHDTdNpXXpo9ZwNqjda8UYeyqZz
jQhjaTG+is0rCsTAs8j8hy2z/SYVze1FUtRyDR5glmkb9ptPwxNRH/d6Uu8mS3Xv7eQJy2Tko2Js
n2VTuF21zScjWxd+7T92jeOe7WI4gmTwkWpJ8jsbL7CtpRiWiqQiW1nDGbV1aG2ywPY+iP/D2Zkt
x4lE6/qJiIBkvi1qHqTSYFn2DWHJbeYZkuHpzwfqbbXVve3Y58IZZEKVVVWQmWutf+gN5+S0EaD+
yuKB9qN+E5aYRMbltFezCIyzE3hSRxdljNd4FQHnG6A0xCDdHuM4GHdhS/yAGpi2DxoXo815ri9w
pduHWvvSBoquv40tJ8zaWSNz0p2XnqLNxlGVheFWAEktgFm/KRIhLqlSyo2tVrEXsdSdpywHvqho
rAYJlgJpjxqKZuCflE1eAePrHgATwpIGGZJuNKJzX0mMO3B/yW04F4OaUJaYtU3rHHxZq/ngTUbE
/YuI5XKu0CGQ1ML4SsaOXFYcufYlHZUvv99d/sdjReFUdYRwTQrapjv/0P+YJ7SxArlRNPU2cKpd
PGfw0GcSIKDmBN/Sb7O63jHPPFYyLvd9EuP2jLQ3rGVI8Vhi/M9hKOL6uAyWDrAZI6nHtRKHFTCt
sjouR0vTKK699Z0JopJFSfHtRBuaO5dC9GiUu9AqxT6oWWrHOQ6YHGe4rf0MxUJEBbpszM5LM2OT
zn0h8K/KQOCM6iES1sswtrjLFUWNgbelynNo0yxdq960MPyOruZkp/dmwizzUMJc9JnuipWvy/bg
xmQRexg2ldB06qT+qrf5wXvEgM4lzIS9EKX5h/Xa/rjN55Fic8+C7TDPOab24Zcw0PJRqimoqAsI
vECCiXyF6efrEmvTtak4wZ2vO5JgEEx55FrNRRnDXWAiAGiUMr2BG8bTEoTVxpqoHq2WQWT40psi
q6113KNf2ek5gGtTkXuVUOG2dcHDozHnfCIcMtF+zpFRqDq+UQ0t4a10+uC2nRs708qbOev406Md
KNF4ygWaR2WHVwWr+qOAdf+o2xEsYcikYWflm3ZOVxdzjrpbktKTGipUiuZ89TJapdxMiLqcFrKx
MdY7p4Gq8k5CRmI3Ocba8LleRLWXy4aWErtEQ3mzdN8v/vl6ewZsOsTTu9Fsi2sWq39AWP5rb8Vv
BURWBSGimgbx2YcNZugaXSxcq9zChU1XgLT8rTYa/WNXTMEBe+Tem+ZuHASXwnH2ywrCVIFi5Yia
p1WjGhKaxhEQuHkUOowdhZXpOLhf2Nm6L3XZblQtUR6sNFL2Sy12aTIc8o6DDuU9wiNtBe7BvddN
wz2lsnkJ1egA/q846NMgD0NJIDvjN3DZ2LJTrJ9MfhY2NO06VZRpD4rOPjohNK9x7CTkhfSfDfIN
lD/fB5dr/DY6OLDid9G8fxyWMuncLN33sQT9nnT13n8/nbbJjxDI+wEtA5jTA2uahXXSNnWjFoKh
22+EoeG502q4G7jRWkvgotsREL2CsGrjhLF6aNM2BEbr1neEl/6W5PLoYWEVepoaWwcbbxeoJ9Mz
SZ4cTCnESbV0tHsrqVZ+kX/9/dypWf/xyBJgGK4N6se2xMdKUFeP6Wi3TreFReN7QPj0fWuTBN9U
unPKTBW7yrREX41AxYu1CdeNrCNUl9XrskcunKjexk702ECsOWpFODDtIZiYNeM9tqcroxmrY+R2
4TGMvXqeRZcmEkW3tavkC4mi4aYt+QqTQesuOYYwTjplzF3zz9mr0TFFzdBoVS8SAHykNUznJEOV
ZmmWbqb3V5Trs33Y9M15tLLmzKJ6DZUo2lkDZrKrPk3vB0BuKzQNsRdXdO2YapBkEb5+aV11gMfp
VWKKobPW67aEuxywK93TbKbG3vNDgNlhBksrnH+x8LOOba8Fx2DSjtFQO16RSHnUMzA1vhntBOW9
I0Jm6jrwNXxeLLfbDIgFJlBZHp0wLE4Km6RzPYtVvo1TMdlpcJnRTI1rhBSg+XXz/aFFCpijOju0
STvgQz/nvN0Ox6FcV5udVVS616qi3kpLz09t21CJgyx30fJAnCWu51XRxdvRr8Md9+MhC1z/mAd2
s5XkM1eOluVH/kDkfGM/w0dvtPYTOxKMAeqTkQRtuarttj4lc1/ao36o24iEmd08Yrb0VfGL8rL0
6knU6xIF6l2AVoansPvZKfzKp75G4rBvCMG9uKkfyE22FyAB9cPUKNrOTGPHUyYKKJ7TPyB0Qn09
qB4CC4PJNmymg6vLcYuN0RqmQHWED8iNRJxyXLpun91FeSgvo55+G2qh3eSJ3T624RMlx3HLjYqZ
bh2jXqSb45ltvX3K1dMUhhb6YQGizUtTxL7yh22l/h/bSnSlsaUUhmFRQftQNQMgWcJs6putM3DD
wjgdj4ZhDEe1qP4+WsZIRZWegfDapkuwJ3Ljh67LzkzT7vp2CubnLIECn2O3cHKsFJI+QKfFlDV3
bgKMUI66WonTJNt2j9nLsZzhMuUYpjujyB8R47KOmkkEaaNCktb25E1KidIgfMu6cNqtjzuJB9ks
+8MOQP/AqZw31Qg0ISNr07CrntMa/9iLkdTGYtlBFtBqxua1NKb7EazTUZ0b/EO749INhlvEsfVD
0gTnZqg26tiK3RTIcQV0JN8FiJ2sCpG6l3CO2Qdbupelq00IfSq2vpVC1U/5INaCevu2sGu2sW2O
YXdsAh9Q4wlRk+Eh7CZ3H+FOek4INKikkOwoYdx6zh/q6brGx/o1suNjOyZYS50tED/+rx+7RUI6
k1LvMELO5RZwcf/ga1N0ju36LwM8tplXoC9sEnvGaHnAXrTj0tjz0YQo8kEVn+uZKr5IOYWp+qL5
7J4c3HePuS+RBxmEA0ehi1cZYOmQTcGxnfeRGj6V5yywvmHREO/EXLReKtfosDd/+JTGhxrj8uPa
1BlVBAVMyJrzj/+PH9fOResL/gZUezVlp6dGdGPODTaFNmbarPp+0p2R4SL3JJmmlq4WOKuscPQb
BFRUj/sb0V2cGrwu7+960Xc3caAr+8zW+JaoHB7cqY/xu2wdVNNpgBycTKN02IPRK7vRxxZUi2G2
VtnnvgU2Wbfujd65YuXXAAbCqYqRHxi1mwm7N4TzI/dbS2XwKWyceEOJi0V15iRpJf91nVHlCCtQ
JLBIfr+y/tctQRVW44bQbXIXH+cBZGIh+zmzNXoA4C3Lg/KtEX5KQo7E0zbvHHkse+DutVtbaCB5
oiCVAs3aOqmDgbpkCpXQyWJ/PejSuRpd4lw5CVSqOQPi8neRrlXXaabKxpQvgHjxqxhm4ZVq9+zE
z8vc1yVNsdElm4kh/sNn/Ihzm28I1wR/PGdoVO78D2l9rRrA9Tkl8wl5vB14gNKkjIFQNxBN02u7
tD4vTRwIiIgdn/l9rE8qzVPNVHhBn6UnfXC1jeMQvoxkU7FrJbVXkY6Tkb+rshsweyZoAasWK3Vy
o0uJGuSxRfbIj4byTH3AXfVi0N5cmEUAedQPcsvLZzmo2iry9WAjo55Ybrl2qxbBx5kBFAbpvkiq
m8DwN7Him/8fz4tr8SUbEJpVlS/o1+elSJIOLUS81AdM7s6yRYvdKLRkg2Gu9Hpbu52UiirkrO2V
2lYA760V+xZd7sS2MUvTs27Wa8qA0VTTrWFSuyVlBQ2vTaV5jJxk3Shwy7LSzh5NjDTi0n4YQCLN
S442rzYTZjPbLtI+NUkwnDCia/eOphx8BH4qpLPXU+7gkBFK7Zr3w5e4Msnft+mroeXbvnCMv5C7
uKlEbH0t7eKotF8C8MFodBt/SvT9e8kEKw7xAXtzalVsQ3/9nqYyV1HOIBMjA6jfKHXZW7sZTc8U
yW1hB/1D6Vd3YZKwBTIEPuBZER4VXf3OZ+wo9vvQvdrBOBuNoxz6Ytj5BVSHMErDm7JpUBrrfvSg
9M5508l9yGfwMrsgvEkRNbDQV79xTByUf//4L3PhryuCq2roVpGeMgQ1rw8LIZXKCOJ+OfMeG8Nr
DcQCFC0DOmbq56YonGORTN5Arg27SOmTiDf/btx0gC5jhgdA/FQ/Zl9HqvrjtW4igYbDmelgFUUj
9J6fjdOZG8rEnSekdlLdc68n3SkOg+Ec1VXaYZrB4aiWw7mfm6mvd/GAEoPqEgTNgg5IZgbnuWSU
9TFyCGVXeVHQXUyyU/vFjrlJsfDpBF52UIUKaqzbfJZZh1tbbVwyXasi1yUiZ1R+/bafP+qwalTg
hYpvZ+tG07GDy/TwJlG0jZ9UFHxDxGqvAvj5W1N34aumDskfZih9Xng//gyCzA4oRwjnSD38emt1
gOARtkYOMuHrwh8QvVmAY4p/W6a1fpCvYpLPoV0rN30rlBvwvP4RAdkz+Sv9FKI6LUEvw+rkqbHN
8QUZCOO8NMPPo47k0qpSK3tjCj0+TgEZTaWLz/3cxGhBoLcSX9Rs7C6RXaNPnpNuN0OIPUV194eb
7j8+LUh5TWX75VI0WYK9fyzQRhZCjx65mXt90rw6MMtV59r9WVGdZBucRhStXCqxP8YgvBvznZlR
R4urfq2N3Ak40OiHuO72YR0OFEoOPXTfm8my5BYOdHEASLfxZYHtUWZB9CLFfYr74bMdp9SQq6z0
KNSgpShRQHf1DMMB2wKrK9WE2J6GUlfr6RWWlGOgADycm04a7tYu7Ec3IppYmiIYy4tTVniPY9+j
6fht63073uojJmSyTu6Dkjmrd+Q1iRprn1PyWMPiJs5y+3Zt5RP2t7myiqaiJNQU8mCFCjj8mc9N
7tTa4NwHNsaPyz/caca/t4Ak3PT5S6dOBahD/HqnlSExqNH7FUVmsScHH57UyUQnCpYKXL8Ud1KN
YpQVExMM5WtrO/I20nWvxIDOTZjzkcmv1lWBEllT2t9KvdDnDR5lNalelAnCA25f1ORG33PNCm6D
P24CRR0PEgBb5BsnpXUPOlywQziilmN1ancEFu5VstD3pjLoXtWukGNwwcuB7dJRZj6Qul7Dr0bk
bQhf/++34lzpt8E0aHwpH/MKok1kWZZZvTUsqkZm85zXWfctMSq5UcSYHFPVOQd+EN9qfqp51uA4
O8d14gerkd25btx1oGI3ZBQJFIEq3GOMNwMnLevcuMTT04QtUW+qq6q0CsRgh5DyuBusUdpaB/n4
0lKI2S8LIeVv3B+Rk49G/WjrxZ0LEQNDhTJGfsxtjIOepNex7zQiSUQ7IcY0OzS2N2WTwun2BZWy
eX/Vj/pXvwcnsuS75Jz0qoYk2xmDconKQT+CXVE2oTYmK7dSxFoR2oiEMJnyrDbhPNmjc19bvnM/
xZuGfBtbZnGS41hfiigt/7DxMOd914dZz6RmrAHanOe9jxsPt4xHEmtKtRVhSWlzyO7toP6eDWaK
nEPJbB3aYmv0Tn2BEq8edF891amBuINtGivyO9HVrOVjVsVngGe7soqybQrmcK/2Vr+PkolSm1M9
m62JNpeJBW7E7kEY+kPOQypz4yUrzOiSBOoVwCKuQE7a7ViDPteUm48ytVEwV0osTIMq3LqlATF/
CkgfOhRa0cTc2tkLMoDDasl32InWnJ0xcE9TLh/CIMTxjiQJUtvYFftZcloaoSRYY9q64U2C9Mzv
7+Xl6/rwddoUcXQq8uxAmah+fbQpuULbRQxhO7UWASUlr02H7nrXVQieJ8QhUaX8NTjVl6LXYnbg
Md+wtNstuWG5Q1n6Inr3MUIG1KsLrHjy4ilIY8rOk7yrBdAWjdc/GH5d7g1j07DjW/t17T9nBBYr
lLWI3SP0sLQhZLXmTo/aAb/LpLm0ugwudaDxq8ryFcW/0+8/uDmvjr98cIrvroYaNlUyTF4/bsx4
mopykNxH1mRutXzsTkNf6YeqSy9tFUXbVlFRou1didZ+b531+fkEHqVSpI+SdTW0qWe2pf6QjI8T
Mgi7Si2zfRvo1zZBPB+DSoh0fTpcAEFZe1xu4O/44RZfRQxN8rq8AdO9jSkPAJxELW/sKkAszKcI
qRlYLDD9AE8YX/kPxedhEusaUQMgOMNrU9t3KoL8Kz4s0JIkkggz9/lDZq7EzGnKHTM7GpkNVcrd
jlOOVGoVYilREHQNtR7htxIfaseV5J6Kx3rOcwOyMHAYAJn4++/Y+VfGhOjQspfHFSMDKt6/3lxi
nJpYKla6DbAId4zKvZSQUS5Wx9bK7+vSW7rsTDSyqZATLpM+GhdxtwyrcYs61HK4NL7ZpB4Fih4m
NW9SIrGwKdk9epEZ53ewkG0Py0D86FM5W3gwBo5dXfcF0zLJIf+CTxoWNthG2WvEthHE7PLpmrio
nLDvVF+N4GgWHam6ShpXN9UxNAtMlEoIRldqq8JR7AHfL0eI1twmSEvu3seF7mMOu/RHq/khpNHf
IqStrXAlzR5CIqltmynusfURlAjNMN3k5iSf8qB7KdomOSCI44RXQgjWr6geQdmP3UbRYwj9Unbs
Ykj3zHZnT5Mjq1UiRXOR4VCci9F8cmpVp9SUY2Gm2MMxnywSBrOMKtoTx9J1NNIKsri8GeLxK5Xb
2KUKZ1GEHVZsYrU/TCr46vzr4aJGZmm2qc7kRv0jSQxdv1LRrSxCbNcIL4Fhb2VbpZ/Ruqv3g6LY
25F1/YtVfdKxNPrmWtlEoaP2D3gBT49K5F8bXa+/Gc2EDbgj1ItAt6UcKOr5cehu9KJx74fKRvYq
6/ovpBsfxzpIQJpW/NI4GGFRMt0EUjO/grFGKUwVwWPQpiAdFRd1CRMXepBODyHKcUYWVTdLD7m1
Yudqbbp2+wJsqct830lUwxUQvpskyNFA7NTiRiNdvueuDrA3xS4nKgNU0wL909wjXEouWgPyuVKi
R6klL9h0O+e3Xq9h8Jn4fCnzSWWQ7knV62S1dHuHnFGVSc9FzPPqQpnz2RV9M7tQ3gZwP9ndOiVS
TzV6yVmpWEeVLDwmUTQmMNaNG6JBpPejek5dUiQrOa0wSxeg8zLnrtF7eGK2Kb8qkXJqua9/4GK0
thLFedGJkVetQ3wdN42yARY+nvEyDVl8umhnG8PHly9iqfPLQ+S8X4wG+J6T+Sle4pbiBXYEzS/J
g2sd4SqNpId/ttw8OAjApMcere8Tc7q9i90BdhuQ1I3ZGOKOZz1d601XfkrNymaZHosvwFheQzBs
r/BEDtwOebjq+OOVpo34oFQ1k9r6y7eq+2bU6jO41JesCeErD240HCOtHijYcZT8PBqCRv3DbkSz
/nWnwysnCaISB7ua634kkuR450jsKfxNV/n92gzNfDVEur1bzOoMYCSAPaNk3FrskrhZSAUh+Tkq
4Ivvl0tmNaRDVTmPTUXa972p5q7r6s0RlNDqfTycXP1khvXf1y5dISIfPvj8iqX/fnVfxsg+a027
/nBCLdE17QLgKO0MGFtQY0tjRDgIvHffx1IlEMeye5SLS3IWRPwCpviW+iLe12WUbOXsG1SU7dXB
wO9esdP6xjIaFXsOxk3yfQhlaONJ74PhBsO+ahXkaNVsi3r83kv9CNtOQCTknnoN9aDYLUH40vSd
NSBuMwfl4E0RLWsE2sRzF0n78hg17K1mYFQL09LLwCSsE2HXeGQi1+vJBIfJN9uB0SB4eNPIzp1G
W/nB+FQIN8cULG3v/bZQLoPRwt8a2vtlqNV6ZzO2CetFqYmdHA33HPT6fjR98dVHbGG259GuRIDN
viG9cNDrSruVcRKgIM5EA3vzW4iz876K1CdV2haRoVpiIW6UIPYs1ue0jQYvDCJAKlGSvWb1o9Mh
K9K2FX7JfYtgIyRqpD4L8nlsT6G96T2PVwvJtwbJ7+h4HCzNYojw5o2gz+4Hb24I82k7b+dgcx6U
aXjso7DYLy/R6gnF7gx6LX+n65Whrng6RrLlTYih7rlaS9Lv7rbVWXYty6lII2epraB4pfX1qpzR
Z2+HWog6FCK82ymLOWMlZLSX0/+4ZjlMk8gP1/pAOnwwgmqzDJpDLP7wVP57+XE0HWApGTfdtiw2
tr/uO1grI9EEqrsBsT1ttLAmFJtkY6zQwF6ruXAo2pF/RKIuv4Iwy2axuvzaA2oXvtimld7tzd4B
BTs3iTJiIKgobBiiklzh5LM1Xg71IAjTFThn0rUyKI7L4HI0qGDBJmQuUyPdEZVR25ybwsQm1NKD
BzW2cUjzTfGkQupa4/c5XLWmD3a/34BpBlChX5dig2nJnuGlmqaxAyMZ+et3QZQ3oAGTxTuAWysc
IikyTdpLUEfm3Vuj9douMNiMxYaexJ7ja8o6MZALcNwujT2jN9lrBka2fztPNuip6dF5en8L7L1X
feHat8uQESdUcYnc9lpZ3MaNZhz1UDS35tw05Mdus6y6zdC7OhZm0L4N/RyPcn8eT5GZ/HVs1OW+
k5F2iLTQvxVm7d52KrYahlHpm6X7fmJUkq2qSIVCtHBvBWJmh6CUD6rUySHOjdQDgQJUjgvqcmig
MFCthrG7Kg0QimUsUckWxhgH+MGXMdTHTeLn6n7pFpnrKTwXT3zq6oyGMbkhVoIvrhgrj+iXEoYx
RE+yiNeibsIvYsB9qRxCFRgu7zZU0ADwoRrD9kHBhO5hUO01UobDNdTpORZWbCw5KrVDrhBBhkOw
WW6Wk8tQLsWsRt7lh2XMTgf4BqAdVsvZtyYL71rkgi/Lf2COSrbT3QZ64vyWvmVUD9iy+1IltZVk
6doUEdbX8/8eYdx3GXsTGCBXsjveWGVtXNHg/jpB84NErJoP+Gb12wD26XqRxLcGo75NteFYF+Qe
Pegk3/7r2uWlaB+/TI5mEyrKOSjIxJMRdvcqupPfyXJ+MtwxesKkoN+aENWPtY1jJMC6wluu4DNK
rTde1WytJxaZpyxzrlOKH1WjGNN+6UZ6gTBCPqYvlgjWTe+0f+Fd8TJYU4Ioopw2OYX6czk3/CHT
ZjkB3volVmNEMKIAC8Ikag+5lg4Iy6FwAYalQv9skilzXJfc+zJK7tmJfc79wj8tPXCn8trB8g4C
zeuTbJO4znSndmb2AGfroLQ4KFHaJimdT8iVz101IWtraXEFfCG8QQ6kOhmS6eXqSEU9xnpTxT8G
/kgN08aH1OoKj2yDtV+6bdI0pzICx9ubeJV5TV7eDIFd3xBIkkogobstbSwPlq5IKkKTDLTI8kgt
DyLgIm1nD0bHXS9RgP3YD6GA7zr4c6v35zZRCn1To3q6djJc2f3KvLKCi09zz0KO4rrIyYEMeTu3
aM3N50qIYm/n2lH/P7xuec9FwO53r/v5P/z8/5a/DOZZeata3bfJvHe6vHxBKyFdT3VhXiLUSc5h
melrYnnja2v3HjVADekpSkAydpxrOyrREfMYufWR1nwyk/q6XNEMxXdbr+rHoVKM3ViZI4DVMHoQ
XZyvlisKVx5tACrPhjGZG72sP01olVEbl1Sp6hjpKiayOzPB2rcE3PlsTO0TC0gVrJ59p0DxXDWV
T9YgrWeKjaqnhMNwFyumu1XcbDotb2N1jv/2NpURau9vA22at7m8v01Rz7U4tXZPWZqpXjE6v3kv
twaZtPxJjlI8zc8Q79Uo7PNxvIRVmer6JXWthzDh+V+eZOqnVPmsGm4Wvhl4ZE/IkbA1WhWkQDA2
d8Pz4qRcE9qsKEj93V3OLt3GHpyZ4SgPudsEh3HSyWGYIwYKuK2D1g0zlBmror1fGmPy9J70mQsK
YjbVNZmfjtbYTqugxFS3nt12VXB3auUX9wiwRw91lH2JpZi+yWbsCFIS9erWoSAFm4Tr5UTSR4Ry
Qnma8DjcF9aQ7KA9us8dHjjLBQZWBuuqJ4ghvL68Uds0c6XYlTpndmBJzVSpn+NsSVQmz9mteTlB
BnplIpLstQoGQEgvMJMrMZRK5Da+Karyo5R5ca+4KNai9I92ADfLQ4INoqv2ySdsaJJPcQ/U39Hz
B8uP6ZnVxXGFjzom57ocFkYTxsFlOYlyZQjOyqmPS1fB/2ndi11SoMnSiCvrF+WBQLVelRT+Uqhr
3/Ic70aFk/DtK8tYpyVivnE7rHMrsV5NYl7wDVK/C0WNAZABewvwcPFJxPmX5QorHO71rAVFaclP
0xQhU9VF4uvw8ygwlR/L0M+D5arQ7MXXn0NvB7eJ0Vi3+KWFnwaDrNXsCp+XZX9pc5L6xtwFJKnv
imnBlnbl5xZPCs+sAveQGJtFUHzWK9u4lUPuUiLGt6MQtsqxELpgNFAdkjQurRu1DKikwDXMYB23
9SXT4r+bMi6gg2nt6X081fnClyvexxprOltqiYBh5sw035+vj/pM2ZWJ+oNpxSfxTkOwpG16tavX
itn+PYaRkLLPbXQsl0uWEy6r/EVNQzw5eNX7tWXy0meldkuhzX0bxuTiqUqrAFCu/VmS5Du6vnh2
zNA6Gh2LR4mpxjWCoeYhqR7tBgqoyqqGwL5pYyCmy+nlQkRIkcOpZLkSpWEoq8xRmkvkJ3vK2O7b
21DCZ9uXIsHsOzeqK7vrm+YePTH30kWB7396b/J89Fwz6a6LHN+i3yfHG2dik4lHM1QiK3Hc20qX
+TXJO7TEe3hMsUjy69I0pmudfNM9q5Pq1SVC7o2tPQax1dwjpOhZcw8BeY0JGL32cBDXpReEMTFF
XbEmzidzu7DWqZumu6UrbAgNKkI061yrvvgBMVRlZjiCJM3wWArlh6WU9fciITclZPOFZI5FNXVS
zm6TmedEIYLMAnzBRJBTV+LS2s3/6pTMfHSkrWxTTF4OTlS1V1eZoSh5kH/Pdwi8x2tD08VWuEl/
tBuxC6mbAyieu5XAamqWNY6KergsR+EwQk/6eXEFDhI7vQwcjcJas1wCKGWLe5p9qgmxb8q58WWW
bwq1tLwlnbCMLUd51TnIw0VvmYj38eWkaYQ4j6rDQTaoVSLx1vzznXAaUm6WsbcTVA/e32nsAmNb
habYUtv/hmWs/9eo5StCO/N1drNk9s/iB8rKNnX00DmWuS2Jq8GuyaGann6+qM0L0k6d+epn4JuW
F6FMb287wA24JYrveq2Kp7goVnpQj89RGhdHlcLbujCM8dkt2QFHaWOe/+MyMV+GtOQ/L+uHEEls
UrTLuD1Y+THrgs+mhq4r0unN06SDPiHD2r9Wsb8pEMugmlk1az/Ji+8oBkfo9wzBZybtaN2Vugkz
0Il3Nhr6J1Bz6WnIUSgzpwirnDFzumuMA2c0p4LVEo3/oLVecBMxV9JJ44dBKOMWzR+JeW7WnUVZ
EeTXev0ISgCYVxI238MiXLmian5YQfNZDQvxuS/Sbi2zKLyNY0PBMWHY43Y/bvNKjF8d81Wl7Ejd
SiuQU/UHoFnF+DUuvy/Dfuh+GIYpFqymYWrvK9dtNorVN3uUXvPnOlVvYIrVpNWs7C4Yok+lMLNn
t4kJE4UMtksX7ZhyJQlUbmQmq09AvNfLq2WwrD4awsFVnj+7mTp5royLk0z0/B5PWxYebQBaH5f6
58Lod5PdqA/ImWV3rdLfY1RhfI5gfh+issOPys4/aaC+yJtQW8xyMhQGWUwDqqEW30ZFqu9zQ/y1
9JpadsYql6m86CR3lrH3Bn2V5FYJTUSUqPQs4/Y8tIyTFyFNpWwrdWWPVXtcTKbK8HvARP2kN8N4
rhDf9pbhDhvYtSimlmIfgszJ+Pq/XjX59t/vFY2v2JYqT7kIybHUTbAXZOrvAtsJdxbxoofoAf9B
GaSAOME/YvA59wEwZytk2LGwHCb7rvJzLLfHegsqRbtx5yGpd9ptj7jzci6fUEmwp+ms2FO50wi1
T60l21Pe68WOBXS8tmEH0Iin9MnXTDIQ6L++Wn0EtMzndieC3JR9bb9mVKlWstmjkpN9wmxLWUdq
UcBUCdSDtJtyP7Ffu1pTF6/NrE+fU019QlzD+BGXtyYhNy7User1OXjIXGjtQSnUfx2NP8/+r9cp
0nhGmKx5iKruc2dN1b3MYnEJCz/0BgHZKo9RKWuz1LippjK500fnL9w/lC+jGCn0pOp48rs4+DQi
i71cbznYmOqNY/HkYNnXUpiygwAIGFX4ICfkBM3hPHRFfwNjdzOYY/I0TpFyNKKoXjfTZH8p1PY1
TqP6DiqEyZLoTitdhM6XvsPiGOhGekl9SIzshe+q+XpWvGzDnzodWoR1n0X1aoSK8YUsdRE5N0Pa
8nP4gbHudN1GCm8emxtfj4xT4Fe7ZWg5aZn4dixHTUkNIGrMdL+MvWkVYcfd7rK2ad/e+f11y0sE
6skC1nuZgsIzyrE5vTfMOe3/3tVauzlNc7O8oohT8zD1+SZzI2whevXCv/QTAGIxC1Elp3Hu1rlh
ebaonf1yFsPrfBNNI/XI+ayJiNW2ro18s3SFETt7R3EsD1fC9BPffIzADa4Zy9nl/4BS9PrWq/oO
ZZLktFw6mmCRg7mCMr9tmoeIKFO7DmB/bf0gQcZ46EDkZ1LzFKbz/dKtmgIvaLN4WnpiviI1wS5J
5ItPy5gbNukhN1L20guE39SbbU2B6fr2CrSJt1T3001Ua2Jluol6G6nWveFH7nOG27QXcPNf7Sx3
drHSzVSxTlyasS0hIf8/vs5suW0kWcNPhAjsyy13iiIpybJl+wZht3uw7zue/nxIuk21x3NuKlBZ
WSWZpoBC5b8U5UcnyTBZT4r5h8E7o/zVgLV7N53N2PyE7MvP6YrHVx7STLm1tEWEuubPS4lC6xE8
A4JdAMs+6X09HIMoUbCJpQscy9wFiRbsZNSorXETW8F8kNHeVJxVnWpw7pfksmk/F3lYX/UxHz+N
qP6UZgPCuzK8Vzalq0HlDRBmX3WYgZpeIMDkgM2R7dEquNWZr4AzZC/4FldOtQYyV51kdA7LQ4B6
7AckEeoXnSMBCUeRpj2ECW+aMikI8hzaLRLyMloghga3DeuJdExfkjikYoTENBzEf1455/mty6vx
RSK4rIxIArjDQV5Ag8WXUfIjK8zwvc7exkgfX6wk/DCEeqVQPXbCo+cF6jbKoZJCArbMywCM6zEH
uf4upvAYgjast2vJNvlAL/rSyEANRuqxMay1xLW+Uk8NII9h8RvFyfzSda17qY02fw3KLNrk/uTt
ZbBS5/iYjpwWyuiU4Bja2264MrshPkGPdHapUnyYOys+SUjp8p9XErt3fQ+DuNs0Cf5pCtxL9UCR
na92/apHg/alTtoSlGyR7CBnaF8CrT/1sV2+hmOuQpyc23UeRtqXLoCfWE3qhOyT7z+nhfIm0zUP
g6cSV07eoTi0LspgWJdtnJ6SWV9Os+ztUOrpK1UX42lK5o/yMHdw4DpoScGZ8pIlk9zGTk4y+t+T
JCsD3hwt6njwTn/CE7oFlnTvypWAF+RKD4PkYGsawBOgDFZV8C29J///c39b6gaGWH7ufXmHp8q2
zJpq5fWgdawcyfTbpYvvJxBJ1NvmrNSPNk/DaONL8Db0bkJmTPE6r/p2I0Fp5sGci/NtQdC+wz4v
3JeyVDYUPoNg2loIVa6aCCG81eQN6iUL3fnietWeW+XIwVr2MyTxxiymgx0Uf93jt6khkvpwZLmP
GW0Gs73syuECpU06MhVh/4XfjJwg7D1+WP1rZSoD3zotAcm0hG7rGTrat1Ogv0RJwJ285fuSeEqC
IQwsh9WijTj5xvnWkwFp6rbCvysw4MyRe487kCkvWW/+oHobH0xZ455i8+GuqwgNh3c/Qi6bzu83
polo1j37Npt3GlCxRquvbn35CT0Ut0uT2y+DXfarDjDNVqp8Uu9LGu8a+w7arUst0HCq4GyawfO9
Fgj8rdzKpDZM8T2rO+fKAXT224R2mS5r2AO2XkAhm+19kV8/BSPQ6iXmtjoVx1hTzV1ceu25Sv3P
eJtFh1uvyDtMAyMTbYFlFP84sGkJqzbLiMSkyeBA4letZoh1qHq2NvLx/bBkV8sURGRd7FOUr7dV
JSYrSEoUutUpTGOAmr9+sFzKaGNOxgpKF4ZICAGYhtOdwuW38vGGBETC6QjIVhprmv5TTnw9PFQ7
zobpmj3OYwwAa3TXLdg6SAqMSMx2Mqgd0kf4dkFBoUZ4C8r4z8Uj1KBmXn0lcQiSTxB/weWCpv0Q
Ff4jxN324rtp+aHN0VHSlEVzIM+AHvbl6zyDq70Njg70BF8NdjCACowZ8uEJEdCNDMpi/lB0a+qs
qPcuq7lJGJyjLPkkgzLJVyDeKvXnFnGng1S1PHFEgzj1ZWrwtPitotU31i0uuffT91/579Zo/8m9
p8nVr/j9IF7imevc1pbe7ffQIRx22TWqsviRTVj9LKcwg908/yE0u25EOadvniUVauyzhKQnJze8
vv5poqwlK/+amPUwwv6wlizzK+u+vKRaVnVb/t9rgZeNHv8dkomy1q9/UD8bX91q2VNqcXP/d0qm
JP36F/xhvf/1afxhrT/8o/7XB9SPKtIFdvjN7ou91Tq4drVIWPtenu3swAy2soFUest7TvK/ZUwi
VqGYazscHCC3bEf7pC7OxTS9Sm+mTvWhxmIMQYywu+1QK479tlkbhmuexmuf0z0cA51xXClqixma
nsPDSPg2yohwjm4DLUbca7atPMwkPW21f2aiKT9jHY5xgATzZcQdAY3NWg8XwlbPqWY/RHrrPTth
RAP94KBkFTYfv2Jjyp6+LDGclBQZAIJtoGYOnP02bZlresWp9MrpLKHQ5bSwyqOV3urus0zCwQ1k
vap9v4dG5Ox2KGHba4nJzK7J0OZMSnd3j83mix+A9XOD/CrlKHOeXqUnpapfPRlTGjQBlkwpHS29
Ktfz678zbyWuPn3BRXTMYIMvPjWRa0SbSpndkwasnXeM6DXtvffxJE7QJ52TMwC2+NJkWM17CvyR
QGviizRqEia3q6At2i3M0HL9+8CSXNYRu2/L/PZuwhKXLvA+4MNhsvnjukua1+jrpudPSn6RW1qQ
9ieFkmZBwSIDh+thA9qAA+QePeH2zRvTz0uJxnGG16xkRa0y2yjHMOEWlYTAqH19DV7gwL/Q3Y/L
UpHEnMDlUKWJzU0PTuMkTZOm3mkCrNrB7v4nmGcK5y0w5/2+VYdjlHPjBp0SsZ0KsNYFLaniainR
25iscrtMfdSxw3Y4tIshTV3CShigQVdGHTubrJ67fRc6FbaVjWPvEyf7AT9yONyGxxZtOyVUz32h
u/Z+DIpFVybwtrfhtkr881yfSoSe9dVt/cozt6YxOvxBwsAr9CHa+U6fgplGY1tikFd/XimmPjV4
gSefk3iwDnWthQddLTjWCTKcfE340lcY1WBioaDdQ+Hi/VvV42uXT9ZRskax/u1VSBLmsDCWAiR3
7HaLS0O7VuG2XIKG56BlBN2tMdPcXTWwWyjU/2tAkl1NOSd2lD7oCP5pK4l5emEiW3KUNSRyX62x
bGhbrvlpcEAqJ6H6Eadi2FVLExSKP61KZ/quR4q/fxeTS7zTQdGMyVp63q9p0sWUG/xLUyjrrmED
7XAmLVRwKJTBOTG9AMjw/L6RND1GDPjfcafNrC132W5tt25NyXCvib50hsXFVmW7tgUiGH6QwWH8
OcgnMK1w8PuWNtP6Vr/QcSy4Lt1bqUO6ljK/76Li8L7721yfUQ3/klXL3/cDtb35A8VifV1lXXxQ
jXD+oOuZdnJ4Rq9kVGJD2pwSnGGuEgpm29yqrY2Iis/8MDS6az9Ux3t+NgAk62K1AEPKkoPptYBj
eUVq+y8WB/jayubA55JVTnGxfS/FnrPk+Hjx/303sKTIaBoAMsYvFwVNGe6DONtgo0Rwyfl93r8X
TKhHrUN9nLtNEinGDtNFzwVX0IIxH7tke+sHVjVd5xLjYytD/m1JAWv6M0WKP1buBlsDWaa1hgQT
J2NK81c4uO6uisPmMZ6M+tYERhGvQFBNMJ6GkLM6q1rpdmW+zXnu7BLdHXZAS403HxrkymyC6exG
g3p0XXgxqctpUKwHJuXb1LoUHD4sCg7R92BRlS5KSt+zmxwizNz3g441l+f/dYdD/k905J9SOmMc
drDnv6k2+mGglKyGl5/fd4j6jBVLadwwUrKVk4ay9bs4VYVsM+Pu8JAX3jm23fIbCn4qFQIt+aih
Db0BhGLz3anGPX7seAylTX7isG/at41uXLXM1zeZT2m1xxB61dVG9o1q9CWM9VcVKY7nrtbgoOWY
2svJvO2blEW63j9rzji8OU+3t3W0zc+DjZiivKXLnJY/u120vNrf5xSlMry5F07E5pXWl/4lTrP5
0YrQjECZsUeGp28+qJz4L51bY1QflCholmoC41Wgrye9hpTDMfhDHcB/SLzyOXCN9rlHVpQSeXGQ
XzTmqBs1iNBay69kjggiN72ZHqVrITQik6IpbT+URnmQMMo7PydpvHM/dnGCxinWkqfQGN/C1g1e
JvwlXyqrn3cVrkMbiUkTpVqM2rORHO4xpBceDG90zzIrdlGrBAawvS/kA6086EGoI0vO4tLoLgaz
dcmD5h5rU/U/c+9RIgxKXED6INtWGTISnNtBpIcAFzxKn4N3tPNiCmhTl0eImS9JjpkhLHJPMkqc
aW1UeLbvktQwKPjjWPIlM8x4FBdsLrxNNn5tjLI7DWY/hFsvSk7SxVYGMIPZfYRbAto9q/Inafxc
y58yI9tymDOcJTTXVvsQjMNzaeG/erbzwtqF4NxcI3E3SaMdIgsHhiys9R1Uoemr435EZir9UuZp
cuCQ8mc4jz92Tsfdr4Yg76icjGbaCyT9jm+d6h/tpdt3CibWU3KQjLa/tjXUl1bXSmwIx57f/bcG
iceDlfTbIQ/2Xb9znMb42x4+tdz7OeOc86uf1/lXOw8yROL0R1UZ8+2o/a2ORn2WRmEPe7sKvSDa
WFq2iBam7WlIQcIhRPn+hlt7nJfjkbSL6z6Gm+2vp0XnAylDNqop9A+gyPs8VzAWRNF2K4OlaQD6
VbGFR+5pPkpMCeyFMhPBg8EvMHt0Om/DPsj82rm1sfZ7j99Ur4MXqjE/ikAxv44ee0gkqPGVynIA
AxFaTzIhVjsPe6gU+dzOBK0VtCoGT945HUp0aH91pybAYS9t4ttoLKPStUrlfOv+So4oTT4HQxwg
OIO1mhp5ODcMwRa2mPba+WZ4muJ8XiGsqr26jVM8eapzlMGgIxQ03aocW/tFQlkS/aiMPDlLz23R
cmfKKU/VaONwJ6U4ZuNCHnZp8ej0TZ5u5BJG46ymxuk2GsQ9jkuRyoMh4ZE91rENOyLJQdhU32R/
rgP2W/dLvO4ROcfrnbrB4vcodpA3L2G8mVtk98vo5kicO5o1sH2dH1Nk8db87XXHFpdC8MJZs7b7
zPtOyX+laZ39w2swwDENu6BkVVHc/JWbU4wDXW24kgvA2PxYqhxS5k37mC81dIBMRw5Q+q8UD4Bq
+VP/pJYJjMTc9Q927NvXxqRAnQ55/+xDJD3jQxmuBF9l2Hp/1nMEY1u/Nz5KV0bbTNdvXR/lotXY
GNU56kFKVHpS75TIRi+hG7TnmeNATKSi/K/Cbx4wcTfe/pSRhRYijXOPV/JyPp4Ob3wAC2+fjjRy
Hm7hUYoHA4jy3wbkAH3UPskkNkkhFpfLVB3z59sEK6Le2dqxgmrkUh6uefpaFmQgyAsf+nzeIWpl
vJlQY6DYYhwTL11lhM+FAKVD2fv9JMPIvA9Nq76bNOJNo6T1tYS3+Gw1qCd7NsihxMv6TWjF/CFU
Qf3ffSVt+o3MGRblKg5Jja3ERMhKYvd1cAII4IySgshpCvqrMS9lo/oPmH2OVw9dMHtVBR1QtmI4
KyWx2wBev5d0fLxN8gd3uA6GEz6O6XyIwtqOttPYaMfGC7+0MACjraEp475O4H9L8m2ejVXI1uiQ
R5SVQanx01wqbRv4MOE2i6fxKunSBJ32acwQ7EzVDBYzH4f8I1U1cpgEXk268o80+sxZaaaT3WKS
LHkSk49AkpE//Zl3+zylbyzz7p/VfZ5MkbXy71CjFei30aOp1/Zj2Gn2YzBNHNTe+3KlF3axityp
2kl3DLLqZ060HheDbbZ1/RHsxwfVwDaYA2Crv9hLkyqhssnQVF5PMiJBaRpAN9gaeca+zpPhUnd9
f7nNNpwvJSqMa4zk8J5Q9ehz3T01KNMCkKzV89zy+Ut4pgi9bcrKvWVxiv+xS1KFMuCsvKhBepKs
Pi7x0dbVaVXXbrkJ+7RZz7ZtPNlhZj71jadBB+bVewmZS0jitZfthybtzhKXpkTwZO2NY7unKgxN
NermnVk4CAY3dYKb4chXG0WG53ssGbPmOVsaiTUNpAZJkSZJk37tJj6SPG5Q2ZfFKfC1ilp04bRG
RW141E9GOFpbLy6GT1NqfqoKw/5RptCTsOP78j9Ty8H+pOAZ9oNXUM5w25+pgQGp775qFjj9pyW1
WFat/3vVsh08rCUL7Ndn50mHIL1x6j7fVmXB3nSJFVPUHhDSnijG/BNDNqE5T7gYGkuGpEkTVSM0
UKW8VLbvPBlZGJzGInkZZ8PZxQnenSms8XNmFdq5qap5WsmlNw3e2lDzdlN3/j/BDHGcs6RPMehH
zgLGvWRL7N3sblECiD3t1ExU1gBiL+umC6G71/QdVR3tZHOk9BM76liPBQq8xzHoH1QXMX0oP/kL
LD6fsobmraUrA5quYnJslOVRYuxx8pdUO/F62Dw7SwdlCDS/MchYyZhkpYGnbfQuVbaSIgOZqrxo
qsctaPlRXoFUI+rYu/tPx6512mtjMtx+ukzyTThERdBOh/tPR2B7NWh1/KB64Ws46PNZmtoEL7Oq
APdW4+LMsAzofAj8VziLUxSiwbfuNAbqbUrcKPbBm8MP+J+q58bGSBIqITKBBnZkyATN4TxepLE7
b7xEBXUCnDM5DvtX3K6CrRolDi6DnEXKcV4em/0J2iD+xjX+6JHf9Sc/49ltBHH6OCqh/agv9yHI
WNa7rp/33saJsLWUlD/l3WM15QZ9XmRoluWk6ZcrF6YUtmr2Bb+PYWVxSIWYhx1+CIeoeGyr8evt
nGI5rJiXjICNwoPEfmVA4w4/eIHXHqMwQ04OG4MnMzeylRdm89eqBQasa3p6SdtGOVS90rqQSTkZ
X2GgjN+n4bhnx/tbOs0IIV2uXNtOr6g+7/DgKh7vIbmai/g/fRUah9/i7lB1a8U3niGZg92GlENd
suR+OQy7Usg3QMMOU4H4s+3V1bpGSmKXWon1ZAeD9eQhTbUzM69aI9iKV6WLq8KjXyE/v6RIA5Aw
xm9n2OtpABnHQFlPL3mHFR/JaLEGMeII5kVvHLtUr4yNhrXFRSVZYpIWgpTEnaFy13KU1re1fYz8
5vX3E7eo+jqrfMtjJCFfAGsgE9nM+ic8Zv31gOPws7don6LIn58hv6LW5DfBXlVrOD8zL+iZaf2Y
uJ8uW4728d5kadA9gvTz9F3cXF3fUE8yyP5U3UU6kh6o/D70SxP4Df+NcmlPaHDKVZalOkj3RZJT
hiekL3ZOmn1yBgzKUY9sTk2NqADwxdz+eenVX6j64g6wGMpgXRrso2rAi4bPS+ub5JPbBfbejQxv
b3CC/NHV0qtTB/13r+Q1NWuS8anC4PXku9hfODCPvwdbGQ+Qc9s4c2udCgoOVJtQpASlMECitFBy
br/k/dSfvIGzbp6MhHq7+Tl4T/OVEUZqmDRrSbkPQMguZ7V7+M1j/t4VR3r736b1mb94iQMhNnlh
NNpNIf3fkoa5fvazOj9xlBK8+Gn0tzqhGSq9eXnbh0mh5f38LJGh79VTFHufZeiWFPOiF09NurnP
iYw8XA91wKHWsqo0sdYcqZlHF+mptmdffK3Y3RfKVcM5YJT1ljnNvqWSea2XRq6sZUNHPcu8Dbij
Dxt6Tj6DfdM5qKvta2SGzhVXtvYIWQmpnX9Nn/DA2jj5hHXsknub7hrGU4iK+MPP1Rx8F6MYDIgR
YNZaRXgqbIoGmxJ/8b1Spll9vF25mfauS0HpdUTsL8oxeXIDc97k6g8zVrXHjGLSeeaMc94UbqFt
LB5kW4HkeI3lX/J5+kkaW2giru++zaGfnhNewffc9xaeB3zopCvYJDbFd+lJkzroRK7kcvJ70GF6
iBWAq5zvKXIV62GGZ+qMQLGGYWk1N59NpbU+pJO7mmrXeLaXXh+mzhoxCGBgS7duFQvX1OGc92Oz
Rs2n2mVsIeK17+KWypPPO9aWRb/JFIDMdn+JzNZ5HoPIuVbcX2/JHi9hJzdJ/kpkMImcZ15CUgy/
qg+9H31KHFycVmrSgS5AJlv0sqelJ9rYoqad8y2AT5FnlF3QWOarHGxu0yQnC9U/TlvUtJ3c583X
0o+Vr3u86LbA5v1aR2xyudRNBZR+bh3ex2RY0h2N27GXe/pGsqXxA9Dttz66dZzHdAXbhmUxaRyo
MiAnqF/wDXmInC45u9BNDs4EBG7pGUqSgFPgKliaiQoGz6+R6k8I3xNxAIL3xJ7j1XfdGAUsKOmx
AyjzX3kyI0fqiicdN8fK8a2TUsD70WcMgKEoQSwyd0pojo+Ylo+PuhbyjfvVzcNcyQG92vEKeGR/
S/SWYclBATnrgAv/M8fyTWubTphYtCqiritZEn+lyq+KKyY03rXV1Vcb8Y4HG6OdqzRTE6PUqCdH
EIn8h0usNzM84TqeC++Cjae/hpwKPaCo9ee5YG83CkIOSXSJG7XczHAzPjphjlQGRl++VSsf4dSe
+86an8oyZ98yRT5wrQzxSCiU9pDZKGSlzTMyJvWxGodi3zmx9lqX+g/JgHp4oriWfQ4zr9/ipmCc
7CxsOGmwHfNQ+15z+KOsyU3hpF9EUGpqivnKATn+ThRFRt7JoNhOw3F76PH8+HfiHCP/UnkxsgbU
cfZxa31XFrUSadxFqeTelau+6WArYBP9W/ye68HJ3mNa/V1CEWfs1MJFAeXXcro+APlEFVjiuT9c
mrHDS7kptacWTvCmKfxkK10oaNpThrsNJMzq2z0kV/U44UTO7jjEag3Tm2Lm8wa8si8zX32SFPQ6
uAXwdreWrgyoGY8EVzE2srgxZfsMz2BgfrlyjOL4yVrs67FeGi+Vm4O8WxpubMkGe2Bto1Ztqa9k
WBKNqXzIR5QWQyf4OoUJ7mHiweq41UH1Jk6qsNybFgfWSiz3sszvYSYt0L0xtMbHrgw/N1SVzhbo
2Fe/DIONMQ/ZoYrn/jUaJ3tfZE6+kdEcW4KznvrfZLDi9vioKdE3DcWaq67Y8dVcmoGXMm7/doms
0D8DcjXWU36IJ/62pevNWPXJVTgq9uPM81QWwZsH+L4s1c3hHq+H8BF0gXXu4s9lPgUnF12Xk700
cvWn2J9SxrSDWRjPm/9/6tih65Dr+lbcD+7GCPeuXN18EmRY+pxf//RKyH5d3Qcyte4xINZQulpG
72vF6oRumovgcTgaFl5Dqlscw74AzYaS8npU54w9mxUrh26ushNK3NlJruZlBKuunemA4fY0u9lo
Ks5jldMhNpDnqX6BabacqmV14jziTYFPX5m/TNr0qlBA/JI4mrEdkoW3OtDlMH7VpV4F0a4PTmjh
JBscmryXfLb2LXpBp3pp4iyfyqP0rUFFfqjTh1006NHRka4kaaHto4G75N8u6yb/ZNjJdNS0ilpf
WvrU4YfEAW6AIQ+7GiQXqibDtNXyT+PSk9A9T7pWZ6Vrxe7LU5m5x6a0uk8AFvuDEi0Eo8bsv+hg
3l02It8GUKDbVq2VRRLEeOFz/8vDDeRb1hY8K8IxfaLWtFLzJnyaHR+qu6rn+RpJjnkTBPHjrWra
LhVSKXfGBdv/EdUv6Uk84BVtBWepWDeGo60NG5HdIPGnD4XazCf4uihYq97nOBqTK5AO6zRhdb3C
FKv9xOFCRPk2yKjB0k2QcdnVsEDAwKfm2nInY5cKC0tVIVHmWXvIptC/SEyuskx7C0wP09QQULGz
PHqspalMz71a/vgpzYb84R5XjEUc03f3koDK7HDsdfztzFrxngMfUGGM+j0HhcGwcpsBD8uFVNtG
YYI5gPIFQvkVSS7T2cxlZD9q2AhQZfDnHQ+McKMvtO+yMOqVGkJgsuZW/zj5IDakex/te7d9lK6M
SldtYdt0hZ3E/4FDUcGayP2DpejzJswhdbpuNiCbkcc4VkL5LCLj+xi59VXLu+StP4zDXLzZmqls
VbbJPFr/mh3wQ6I8ATgVPpI57+7SFC3FgAd9AFc+TAHqFniTlTgQ4gDieK11U8BIgwHhuiDGa1cU
MMK6tth2DjN2D6hkWCn3vyA0n8bYC6HjwhYPrDL6CF4Lod0lFgTBiAL1P6NyJbHCV2BAOFAfE73w
+Zj1YT2N87hzsXBDVSzA8bMO5wiHRYW++6M3sY4KzbnGVq3Vj22n7Xzf7NuVxDK4Sy3qT159y5Gg
Zmn6sSfxt/hQOyg9YoRXVase89i9scgIlM38jH4n0o1+pmLV5IRnwEPJNsAVfq0EaXS2G4WquWpo
0UObRBww5nW/yzM1/TDnhb1SqU9895Ro6yMe9h/PMc7t6MXgDEyTRwg/oXIhnVObbA8xRcRzrBfp
um/DfIO9PA6qZVJa+4nKjslG+WFKIxBk9vLsc/lGPMBsx2jbnS6Dm+WHKTKSeVjB4Rl4yzKVa9y2
ynV0ws9RHmM8s/QkHuaJ/RDz5oo/XmFsSs+KXwAzJChS4lWvjWBo5qbqk3Xkvhpo2DzVeX8JVEs7
hJVmnRKr5uVZLt81YfGWe7w330PTzM4TuJizUBtOmGXP1ybk3uLGyrC31KiLt6E7PTdoQTzEy6ik
8G7FAZ8agknowDm3rnPEgeLCEeikUhwLVagb8yvaRBTT2h03S+XZDBT/GdsnICG69lV6Es+qyERx
1fHXmEj4tzSrH/u1WuX9XvL6qvGvPdxmbubuB9PCVzMOM21nTn75OZ66XUGF/XuooKBvR+Z8UTyv
PsMeVtbyep/07irh2/ilWeTaDVyOHro0605wTz4HCtZDmTka34pYPTZSOk1nBKBRhvzRRinVKb8K
PmmxqW0mYD3XpLO6w9yXJg6cEXrJo/GxMU1kvMT8EsOY+KEF6bG61Qq8iZOw3/v9Mq6YS20mSTgH
k/nAl+1tOfvZUerOkZZeXN5KTrmW8GCxO1/f1zXlpc6J0CZzx+DhVm7SAv2DDRP52Fad7WxsJJn2
RmVjm1INQPe0IdvgSIn9JBsyThnbAsCmbnw2Y+M4KFn8ozc45GqDLHmtlWDaBwAyj1k8B5vS4uVC
/A5MDpjZiWMu8yB9ucqpp/4MSl8arJzjLXieawXhfCpMt74Bp8xSLTaKFsebfFz0uSb3isySjzhk
34KKGJP5YVgauZLGMzBOtuOwX938YiuNQ8sOmxuxcR3gbt28X9uGG3nuLLp1CBeMolLwK3ZPk1kS
X9YAKuACFex25bKFyTq8oVSxiZK+NLd+aDe4TCbtX2LQUaELka/0RfPqZtjBduRB5wP8GeSjtx/8
quezmzA7BO0ybVLMDzbmFA7Xvm6Gq1xhMsGbv9EpW4kFlYq/Qa5OE1rT0bC/J0q2FxZ/5U2SH3+L
c9J0rsze3Afe/FTY5ddGy1tejgPjo1PmX4sxifCMEQdCD1OgOBj3iGvqV6pj1kYJI+MVPAEoCPSt
9kOvqbugi3GZob7wVa5yiOS3q3usvMeMBkk7S8Fbtiu1Zy8ZL4FdN2+eT62/d/A2ky5iLDjXJjFy
apnVvAGiWLRBs/4iXcMHFJW4n7w2K68c4P2QObVhcw+rXXsjScgxxjjzcLuTbqN1HzIA96FeKpd2
1OOneFIzYBLNZ+lJkze5DxLQMA+B0nsPuWt6D+nSeNQUebD0e0gKFPA55tp5cbkATzTt1VzMm1wj
TdYymoeqdckD9Vl6twmX1G3619DLii12ZQPWJZr11AHJ2WWwnSc/vAIyOitq7O1rkP3Xcmn0OQoP
CO4Vq9HuEmvFoWd5NdR4PDa9+lmcJiRU5Z53TDXjq12lxWYyowTF76oC3qcOl1TTHhsK+B8k1PsT
MqKuGz54bRoBJ3mEN5LoW1etmgdpkLm397xLI5OSxw9uXb4NtdrvQAk1N5F6lAUQqZ+yj3mpeQ/d
olsvDQ+ubhuggs99459YWeMzXCb6USbNy0wZLJk+ZP5/TadcUm84i+Q1Ocbhso3xNJbGVQFyrapw
blYZ/+FbCYJ6w4nV6QKGbgkSdjjd7HXwk8In6Cwch3wUL3gJ/Udz67eBPoAr7SJdP2QNJmbyhjE3
UdU/ysuHvGfMRuVyJ7L71dRyrlZmySqy8umpcmpIf7nOgbcNcXiFBXV4tsr80E5OhO+437/VMzui
WykRyzX1aKWK8WazeQnN0vqYQwO/Trryt4TVmYNA4BLGdjbHaavlYbxRlzP8HLWvA2TRL5iSA68J
f9mAywBeVV8kTeJiBS5XMogq8xfpTVIMWJr7IDIo62BqD/hyDg9Qo4eHNgh+Xmnd+L7r9QMn9HH0
4taz4+EXALQIo47PYT1Vx9Tvp6eyf6WG1eP5s+zo7Ah42FzNPH4nl6eZ3bw2ZY4MNQeP9TGuAkqR
hTHsOkA5PJnM+AGa6hH8QXAaUBJdtbgCPxWd/9mFaPkZpOS0h5TCH17rRWj56+0Kp4gQamLSfqqA
dFA3jT67hTedxjBsAS4zy0OnYNO7AGmnKHw1MELaTPrYn+axoOa1XKlLc4/du2mde+Xq3me+a+b6
amaz3+TtNVHKksd9lf3VjLiZmtP4lcOseFtYLmAbNWFjx5982ikm21YAB3ET9K9JC7Kuy1DEu41i
fPuS2d5KBiWkDdElSa3s4gNiwlPViutqD8k9r58Vt21XuoFYoDtQIpXGAVeIdbDDz5yq/8QgVf8C
uPbaqO3wsSiA3Yyx0+4d3agf/EVnq4x/zK6dfIodL+CxNy84mcp4M+Zu2GdG7m1bLY62HgJ2m352
gqe62DRYAl7txksomdmTtkuUNl93UxY+OV1OUO3jt2pUCo7xmCCNlprKA4YCz8t/ZL7NY55ldZ0/
eGvwdEr4ggxjsR+y9lsA1Oik1ea+cZevtZSwpPk1MMu3v/T/qXLFbLBOMzOktDWnan3oXevH7Wlf
NuVf/JzkOGhg1CB2/Ltb5Q9tZTaIN+awmh2lts7W0shV4obW2ZsydYP8jLVOhzmdVxK8J/ZudqhD
UJYSf5fiIf28Bzv5Q411C3FhlnqX0mto8td2pu/uI4FJBWWcucW26dytOHxGvHYsD2OBb7v0jH5y
i81twDDJWYy3GxBdR274MT4f+7auinM2g6fG9LJDnSNGw1iCKE9xidLT+DhGj7eeDETm9IZIBtAt
5LvY5ifd/1F2XstxG9safiJUIYfbSeTMMEiyJdm+QXnL3sg54+nPhwWKGI9l1z43Xd0rNEYiiele
4f//LJKrY1f1H6FTE3SKnfGTM2jDg+9H1nky3eLV5+V1ALI4/M1wmrP4pHH1MSkr/t6A20395M+q
m3oS5X7/KTHcP3JiKVcRWURXX1zbPctqgoTik28DA9T0VnSsxib+CBEqdbjqR73u/aNGfvYgS5tT
5U4xjOQcLTTz0TMHdOtjsszHIVeuWms+KKN/zIw6+jrEs3OxmoG/+rLv9l6gWRdyxpCymGMIpp3C
SbWroExJqmuv1eRfE/fVB1Li4hV9finb+mSB3H32MwgmVM0vzxrwf/uih3sbGBNoPYB0nbzHxo6+
TKZTH7MlqUn9bAvlnOsshOVRS2WND3XRcomSYV5uSNtykwXN61Qm4arTFqt/NL1zrzxymmW4xFPC
q6c4L46nuLzBCYAlxyk286d4DosnmeWFQQ5f1tSXFU/crWcAUCFmw8xvPaoGN+XqCyL9WbOU3wc6
6Psg+aYNrUZx/5S8BpUbXesQFNE2s/OvFFu+yi0AmL1fHH7VPkdxToFrEPtngAjapxqmpoOWTv3X
KeDtDtJc9exPSv81t4Jd1w/25x6ovteun34VK8NsvMfYAYVOlhaX6oNLO89Zln1C8ZCjlR8np6WL
cfJWK9Kt9cluQ7iyACyLiTqe7daMX/IqiI7KXFifOZRR81mO+Z9j9TNfmdZ/3Xj6XNVu/UsdgXum
lFm6equjapwJ38QvHDPfvGs9SnlPB8XinaVAekT2zpzLr0mexT/TrAydfBZbp9riCymbQRWld/k/
ZUfzv1P11osG5uRzAkQ2BXUoGv4i1Twofpst1QSls6wvjlt7j+OY0B2V6vqhmsz+Ne165WFBryUA
kJRPdlKoJ48CkY+Z5xsw4ur+Vyepv1GFVf0ZUva+ovOMKrmtzoguRjAtsCoFZ2S7noZrPzrDVeEG
RSJ4PsvKonYLxOGgjKvdZrOuV11mJONVVI2mAT0TAhAgy9VIdvFL8BGaAcYTv4cbXAb+msIXe3xV
3Ch/lsUmDilNeAln0CWazNUf7hRiDPuZfhi9ytm7y5aOVWUq2agoPNdJ3ENtrLeRsefb5BlOSetL
UMTNUxTQsTMRh/ySGlX1aBs9QLOL1gPS61jGs/cg2qit3V3Ae+Iq2sZxISRy9Q+N15GeDovkMXH4
pSkhuE0aPQRQ/tRagPJQGhQ6R6+lmzRP8v4pKOtnD4CrYN8Zpf7qe5SCVNHHTtMigh0MCUSXMeiW
L6tVbpUfCQ461yhvaN6eFWAxlcaIz2IsvlyCAO5vTfO07WKQxDoOvW4fbCg+Al5FYf4A10S5JwPY
PpNrpf5oCTHNQ+oeoWmvjz5ABj85cNV+mIL+SPoe3L7JIgOWDq5+FmOFq97FUEHRK4EvfPJLGqjB
y/ijdarwvPVbyEl5kZs2//ci3w7P7/Js6OqrF7uPJowXVxnmJiSN84NlYMY6lx432612VmsAfrQY
ztv0xnETxm6pH6m2y3ayuVqA3lLBZnHYMghcq+x9PMbZfktB3NM3/3gt9pKtWJMZslYz80z3vXsu
ooC0LySXu2Ehz7K6xqsfptFpd9pAsYpGLvfZTzTavWQqRsluDHKdyuI6vdpc9Oj2fgPUC77o1Bf9
DT8PVPiRhh0L0h4g2E4bgN7mKTIa9udTMfKHK4pareEB9ArtXHDafe0i57NUb9VJw9eDZa4r0b2v
RLdYStkXqKmrpXR/vlvWUWYfqbDwjtKTC+HT49RE46v03xrpUJ08I/QOorSzLPsEKJbo1mEhezV0
4FKlVdf2+/7Zt6OfRCk+iQPFUe6Z+dUy3N94uf7UJYZCYX/zNnC0I0jePIs4V3xbJR6tqbvYb5uT
mOmFAdSQ6EEbHk4txNscnQAr/2tA5n59E6ARlazzJZTTC+X3jV6mtHv4bxjpVgvEGKGoCrxKEOXJ
S8UW15lIswGX6bMr3FZEU2TqRRkJKnVaSnNJfzut3YK2QsYdYtJaX+DH3wGEBEpoW5oLFtGGQKRo
FFOlSejsxUSMqWbzqRn0p4O0dRtwrX0wzG9re56s1PLb1qUt+Z2g+GPFJrTerKVl+y/+dxL2WPv/
ZEfSCp3mAoOh9u4pclqH0gbDoViBWZdE7nMPCW0epNllkw+V1c0wNXbDyVCTcbcZbxtoyy6LL/GT
jAqK7xvnXufuTJUoZ+Zk/gu0AeWebBZN3ssyb0eKMZdZ5k3qY20nf9LpBpOAyFJQ76kVDuFSDaIh
gTElDF6CzlQ/pfBu7bjEg9tfJdqnelGEavVULyuxcM1JP6S5DxDW4iADKY1d2ZHL7sfU3ddpP65B
ELvRPycBvORFGZZUHGR6f1Qrozq4KrzeO2p1wEr06jNJCkK8hT6eer+iMEuwadYp/zfximwj8Db3
KDYivEO6EXgbm2amfdHRqNbug5J+LHAhW14shbFgJH5fze5sDwcnoIkgJOO4vlfSxjxytbQu8gr5
EZynF0/tvqUg8yAvnbt3kMhmUkyPPlxussK0fOxsygumgxPqye4GB1S85+mDQcXSk1j/aFOQbrVd
MvXe+q5s5IUohskCJkpXwAWEo2dIZenJc5KXrcB+ERWLaI2hL8tQGZIXNQNQ0o/ilvb4pH2a2uaP
Nb+n5fNjp+nWq6T3TL5LDqASchfPqXMmjeK9zks9UjZRp5Zrn0WyiW2z804xvQOgI2EqQ9ZOv8+q
4j5IAX6y/OxVOD2OspTCfZnJsJbnp0FF9B/+8RsZ5I2fa8XUOA8G5QvIYRwEbH7/ZRkW6WkN+r8v
1xyBQzvsQ6COgDG2/NQmU4k/yWCFZgO6CCwN6UKkJzKbRh3Tq5MXWYUGbL70Hp9ppPBfvGKM+Vuh
oZwjsABv8rWvXg2Dliz5pXpfOmnnH3rAoPYwe4evMhhTEL0mASHhwtGt050iT8PsFBrkve4UA+gn
hDDIYrzvpNC9tPNGCL8kPiUBLbtpLyTc54usMokDSBzLRRGTgDkXw7dU96tnGYis1OtMloHafSsU
ymHu5LLMTLV6ho2dRriByu0f+ddTEe+nhIgOZUPBfjmGfHN8SF3GdPo1g2vmqOlgPtF8nX7QnPx/
tnB9CGcKa/hQBi6kfyb1KXD/9Ke+aYeLr6u7Mm/p9YrHlBR7DcaoueAmyGDVlnGtW+ug0t2wikQO
WGyPH53ltaaUT+tyc7NL6xe/M2hw+aubtuAugBufUPBpqcfNYbMrzKA8DmQz9qIVRaO5H1wKJ88b
ZGsx2GSps/iyIrsuS6vyo8v6JhLI1mDBd+XauioyaTMTmWh9zwT2t9x7MGhQxVjBKRrqz7Xdas91
1hrTbq5AFwMDdw/VBbJFoYO9Ou1krfVa+JCN0FFXPcHjg+hlC1NVjX3txnQULo4yjEUaTQvczS/h
XNR8jbCZKNYd13W51zjAHI1q9M5aOwafbNf/2S2H9NfChGBRH8eCCqoo/XWCeFgj2UIcMoqfeBeS
o4Uo4JSpZfpQFUGzL9pRuULrYn+dAUDvoukXkHEV4IqNL52ZfxwdClP1KIZbIK3ms5tX0U5kMvih
2n4wgaZtgRRY5Zrtf/MGkoRioE3twbVciwYUwkiuxJKKkEathRx8k8mMwD+xJGUpaJW1tRj6rvVm
KIqt8PXOWYxlV51g4RluwgcJ1+VbgG7Kfh/6MaZZmkCzKCWEJ8vvujXat1mk2u9jRWm7mG9icUQn
+226v+83qDm5BCN/0Ez3LTAq0VFZJqoTBQeZ+q1z8hs/PI+UolanLYz6I79Na6nurZs1JtxeRN3W
Bi1uMvXNaDy65D92Ze0S3ac1tX6algH8g/opKkuEsjYT4grUYRYnsRH1ZijLdbAVCM9C4zQSMyWo
zaAHRbTOgBb/m+x/tQsDuNk5mD7IdkHr/jE7lnuioiV77hoODjuZymBSSFhoGSRstpc9b3KZiWyG
/v1iZcGjiO79xaSNbOD7SV+SkOMZm6/MBnkkx6ldGpvq1eLOQSoM7Dp3mg+VkXJVoDQQCBNmFK54
xU6mMpBVAGMF8OBi0W7yHxrLNt5SQCbqbdd/lOnQ0u/UiFq4zVh8xaMwtOxi9d84hKrKHsib+QqN
3I6baH/RpQQMJvf5mpbaXJ5lKjY63/IHq6ICpx4gV6AFN1WvqxpisB0NtMVxacq+OINvXCpdux2K
vy5Feyfb3GQXMbmTpR1ki1acgU60PEP16STf/eiZ29aKWxdHsAuGnbOgYFiK8RhkIK5XrZu/UOWx
QCks9WLVrK+KW9li0zXWY9OMLiCgi9kikp1ktii1cARJB9KkPiEENPQegenEbqMFiTa5VrHevE3T
YJyBwi6XXKMR0kPawLbbqsCLq8oEfH9YKBplO7nDdXscpwfbSP8DyjQao+akbC3Dm2UTKjQVhfVx
9RG9Y+YgOy+IefL5lGi2aetpbWBm/v7BRQs6og0wKP8iGcxpwRwxKaygnh/Nut7+xduO95pUibNd
TD3wCcTq9lo3DnC0AyzfMotLRS93sl6nIp3t2Cx3mz28j3+0VpyeRCvy1UTW9QAZxX6dLrvTr9Be
Rzc+T9MYXWCRDg6B61eHcQl59KNHE6EiMY5a0yEaJpEnmq7uATVcIiCyBK1xOrspR/FFXkR0k4Cc
eay0wbpug+VbVKv3yVeKYYKHO/k/Lilxt67iKiYe/iEFbKv/Jlc8B/wInS7ZYU6AxY7Mnt8Bx6of
6rqnnFYPYb6i7907RPwPHm6EGqmHx9QEZFxsII+KX41l0MktPgdjxfVzYc1aRLbiqtcgyR/W97lb
WeSLyDjtt9c2cFzN+s4X2fptIFOPVsrDFCvx/u7LYS64zGlFXx2Evd3gAeABVPbOIyt8ARdq5FAx
j+R8oHW3OC/mB1lTVeDuii6Jj/GiFtmNWsxHNSgf0nj8TbR5Q/VKCZqoYDPlC2iTzKjrhFcOaB4Q
mmboJ/dgLfIQzSkSTk20+uzETAZBdKKXLN+7ph4eUkWjEpSOECg7NCW4ymzW9eBKfmsBL100N9PC
zWPKfMVLHJTAbHaNSrt27NDsYC6NEwvczDoT2ZxF/mWk9fxOHi4Om1c5GhlNZCm48X9ViMnmO5Eb
IS/Ql8ftYYNVxo80If8mNT+NuqTh7OEXqQ+i0WWAg2uRqcX8i1jMUjP0bvePMtkgXKqMiOne7CkO
Uwq6x6TFcFwBh8axb/65VacB0EL1v9IlDUOKf+qTYT6pYRn94oPgsCs1ossEHnKKB8JDkyfxL0oQ
mJewa2xiAbHyuS++eunCRMDlYRlDjkf+MtCH8KfapMZRVquNQ17R2otgG2xxlDWJ/jfvTS2ydfPN
Rkl8d33MJovBY3hQaOYXkVW3mn9cHwvppZrv1rkoU6XrHydof5XSgYAs8DrtaiwhYpnJANvPbzDw
zCeRD3bx3e7G5W/Td6fVXlytv+67PebGRp7YetZvpKooo10+zs3eP3RZvccuCGhR/El3KL5SlPHn
vNaD55Ac3d7N9PJXcHNIoNua9WSOuf0zTdaPIs99hX51d3QPEPZQC/TbAK0JXcMUVjtc2BdklfJX
P3Y/VC7AuMA5NC9qBVuwyO2mg/O3HIar1fyUOkZyUPJYvcjgQvZ5ibJxyHb3a1Ftlps6AeTjzWez
WffY1mLuGNH4tvHmvm0ZbM+9Ma+SwN2HdDDsA310YGuJXfo9jfwQ2I0FajkyGcrJdi6DW3UwRS5C
WcusXjQyCzU4re59RCOD2XbAdGzrf95SbGBmoZpIJVyy+W1P3ba5eap8lDubVT3bXn8m8bbLgk6/
pLauX0yuWsZepq2q2xlsgYWTrQZilS9Wot+WMqtURb/ITIbVT6x9bTyYXWM8ipuIGgA3uAq/u4jQ
aayaKjt4DVWKMD0lJOS0DDKTSkyZFValXbblal1K4ebm48seq+7edttPttqWm7szGw9VXwfUXVMf
upkFuk0W3zH7/UQ5TbEbiJaSihua6OrHSgnQd69FV3sZRKhFY1XsQL0FZV8EOtHkU272v914bj7U
6Rhvhuv+NzuXdCleKU0xKHEZf2kDUluNU33gz7l4pqeYUouar8ndts75IyVuGCmnTXZjIzvA1rPu
ICaelGjIVIbZp1iWt4oPAwoPSJvuT/h+qwe3bdJnsno0Ci1NgLLstXluDyQd02ej5tt+zM6y0BbJ
5Lgcb8WOdu+MXkRDAQG5nDgmo1YpqwJtU3d3baEWz2NEqHqwRmu/fXCZrZ9ePssSvnBT42n7sDcf
3s8ppYyj1trfCKemqrpDnj1Mw6Q/6ZD8NPk4VOWJcIJ/IPs5XbO6K2DnXaYyUBA9XYtNKGvR7MrY
GG+M7nxkuTqCif22mwgNIyir3Y37jfRuk9U/0DpCMmr/iw5044Ox9PQkMzUaMphL0aAFDNCqKIWM
swbA6EYohu0iu1NsMjHZ9g9T7djOdBWUjptTLMFg1/PbQC9yACH5sibUP9O0BIW1X2XFajNlPaUb
mzlAleOhtbVkr8s57YenNfr5At7mEw03yzlPjnFd9xeIzm1JM5x1Jnhvm49DDsVFTQoHdm0/4XfB
xlumwdByNOxLYE7zOl1tiGEm0Ix+t5bZ6mIC793sFusmjd+s73eMsqqEG5qWS7Fxk6yi42/ZEqDp
kSa89rNndzSG5RolsVENkHDQOzP0oqUXvsxdN+/1lA7T0ABNdZdkxfzUT4FlnYi0tARqTZorAhvu
+RHGuaesC7FS65ZU5dB/WTcRTZtb3SU3xgUlko3lGaIos19N0HYADFt2iRaWvimtzrE9AnCwDL1n
JFTGUbndQLLQ7kR4M9WaTkPq0zmjqUTnF5+iKN68E25iAAP2FnQCi9AYXzjuaVcxE+Wb/+K2PdSE
JO2xDZKrOK3+Yn23fd+CEQ27wYlCQbLp2VzqFyhw+Ub560AyQb/UFgTXoqgy97v1v7uIlgook28d
8Vnnst3NTqt0TMyr7fTag7G8yIu05cXeLO94WctsGzaZI98Aoll9NpW1bDR5pUsNULbb5D/aRmT/
g8nN4360jZuCsjp0yX9FeWP84+mPtrj3VOXbTKT1kMJzP3Qpv0zf/2P++T/q5pFDTads7pbOLk9B
XKHzubtYEGqkIBcCJ2G/D/ShINzWYjn1hE12MhV3UUc68P7rdrIWtcy2R2z73Ox790SxuZPdPUrr
Sudk1SA8LJ9z+wj/+EgxWT+guNw8fXvc+u+/e1RDph6MAbUxg2hnKGb1CEmxfbWXeMOsjv3ZtgbA
I1htgxFptEfJWozbdw+1j9D81W+1VmfC8KdVv0rEyjH6dfdAz4t6xyWBGhBfi47rr3KgcfqRqQzF
cjiplkGX3xFZz3JE2vTU2YVHPYV4/H6Poo2a8CTSWisse785yWzdSTa92b+nAMaGBWtvVA61hDHZ
KRkqW3ub/btMq0KAN8XGGP3/yeV/3frO7m75//qUd753y20rFQ6/fRSp6sGOgxOBbtqd1R5wrMzi
2wJw6gKYtnxHBTAI2l5Mb7xMxSYBm+pxHryf5wTQq10/paS0F2cZbAsy4aYB9mmTrbuSi+5hqtLd
g+ylBI4OgZE8ocn/S0gqP+QRZA/L6VGGZjnfrZXAHMNq6nD0P0XWLYoq5sxzsKz/cGy2rrER0ZBL
THNr9LWX2G499z5ZJDAiFqVYqBLgbcAwebJRiJkoZCbIyuL11y3XNuJ3xdDl84MxZN/ARyGguwxa
ojanprF/AfYfHhwlJ7ArijIf+ugkTQar1FDCdPURvV9d/QqSo64ywp+ItyrnUemnBVoY9KjQch4S
UC0eAEzKnjoCVk+BUhGTTLMdxXb8LotMtHTVvZmIbFUPjpcc/cHWd2LjTQq0q9tm4rMtxXGey/80
SeqeRJ6oBKE6gyLvIXaoUDS8tHuxSJd15VxeVUDXX1wqyV5EHjRD/6SA1n0nF6VquRCyRdBPbQ61
01vaAtWqHxoaTg6r4bKpY1kXNQhBBP5rzmhLF93lkWTpmqDcUvMFMC/5pc12SzfdbWdl+StchO1D
2JfVFarm6qp032ejHYAWBRnSz3aV+SfRit1mciNrOQa70Agbo2bSz9ooJ13v/XWptoH1Kgq7aDKQ
xPPpJMtNYVTmeUj14GkTqU48P7lQOpIW3SWF5l4kACYzGSRQ5S3RKpltiju7wHRnAD4XQ7G5c9m2
2XblgBKSAAxLmgykndxwlfIkfMwD0FnPpa0BYDRADK/7AFJQdvfaVXpKxCEfTkrnmZekokBHL2i/
2slUBjg6qEt9H8SQaqQ32eZX1BDL1PUY7kWWK2TFdpt624ve6u8a2Yf6g+JSRuear4CrDP5SlmC7
6dtSZLqh16dimP6rTYZVA6OGiSg2ux/J3t3+3XZ9ImFvvmCX50Jd1x28JnJPAuseZGX7VObBN1kJ
+jtdKa82eH4gVIL7nnF75CauhitQfEITwge63VdvsQ80qkdVxRov4lBVcXSu4hZsksSef0pneO2c
tHyAwi756NNP+xr5OvFwOpR+Ba/W2DdBw8eCT+ezWwMNMOTar0niTqfeBKVKzLgZ7IpirL+aTdtR
Z3XQrB667fd+HUk0F9FE4FKEQ2h8zyXfpJWpFw4OaqZWezG60fxtyj3n7Dd2cLYgWnmSwXif6VoT
tTsKpuFwDSi7WBTaoLcpuFTvUydrIRwoXXXfgmXS7oKaq+aNXqYh/RAXSN33oW6F7U5kVTBzOhVz
teLLT4QzHeo7vdNKgAfYZ7VRu3Q+W0NdUecOM+GzV3lUokQ6v6sL3lXe29GJKh97BbgS2Qp4lVip
/0TbgIhkuAO9okskhm+X9tcbhKz/z6YuCWT10Grh772XUb5lDsPnvE2La+V7IeSEy1SG2uav+mad
9F1xJWfW7uE8pir93VAUsix9IJpS+hXWfhE7HTz6BJeuEQqOYtrfqt8Vq7K8c7mA4rXVaNDfNfuw
hZZxtBrmi2aydId2bBq7nsRbBpfO04rq/IdZ8PbEUPaJwZo8adCV7lYqklnITJZhZTiZ04bgn/Ca
lA7dY6CN57QDoReuklUt65X7RMzfXGWXd4YUsQdS4zttyr/Y2w44f6kFNo9WjxcZTKv3aC9pqLWm
MDPJ+K9adHajvhlspiKDIAHLzWZdLyST2gCy17od9Xlv3p6lG+ZxNfrHPe8esS3XDwSA4QjOYKfC
lDKcc7kyL9djmckwyGV6Wyfv6ma5QtdyE97UMkuXfWQGKhGX6yn9HYgtY91f3ES5bXXnJcvNJJ6h
VlCKDqZRryW4tpQcqHo5X6XYQGZOFBHVsk3Ne7DV7vnOJJns/q18wcj0QdmvG7VLPcPcTeauiUFG
i43Q4o9a6zswNBbVra08ZfjVHZdUtXwMMZEtto8xTZkNLM7iLMIpBkI0MiOKu2VzEd59OMPK9GNd
gXxQW3loHMsoBhTehEvjNWvs9uJ7cTT8IVLahKgtNyy6JE07HQ9QiLd68Co66rK6i2b23nlSmrDP
KKMC9ebil5XxHFEC8dyWQOWUNEavBC4K1ZFAbzEAWgb2rK4/C1lLJPQuq00XGiG0qry2hsCCgzqK
L+Aj7yxCyOXOcPTmCkdDc9WW2ba8V4tNpKUjjE5GRBmtSmbv/j0Tx/3XJHAguF5eM9sb5ubNlMn7
SLeCcrfpPaP8DG599gBWevAEknbwJLO7ZZTynRu33XxMIx96hc1GZv5AjvGw+XgUuJrTBOoHm64e
HWce/DbvgaPctZwe23ZQL2T6VEAaWuWh8cwHWYm8f1duMpn9aEmcFmC3Tf0jmzuZ7L99gs3332Xr
x9I6OB0MlQJTylBgmpRorgRyJcxLuRGIIOqLSGSQWHGcX+mUnVfxFgBmExdSmJe+qKkX0OqL3BKc
NKIVEprtnSI3jO0usl0u7u4aLZnAXZpzqLy5yNzcXLaLTe2GxtVVTyKRQU9S8MrAc3MiLmJ3wfAw
zupzXiV06/5D4F0cJELP24XXFs0MD/IPT63isz8C3ib/XrMaSJZXYb3Ktv8f0b7binz7P32XbyLY
ROsHvYMgCjB99aqn0PXu12mlBtVZpkObPoXA2TyOTj3SU7RYjk5lKXsw9inVqPzvUr9cpkBl2Htj
KoZ1p9AGgHZcCrDEE47iqDoTmVwY7mf/kdt+/Am+YgVs5LR7HJcaa5F1RntMijp9lVXSWNFzqvgv
soJ6u3wOe3rnvcl5pnvaeZaZqRjTBXpmdvWcZ9iO3+Ru2tMsoaUFDMrq3vnoGSqpnYWCOOuobh2U
qX3SliVv3E+m7qQfdNiQvmiWuktru/tZ00f/pyBU4VTAKG1TOG6U8bO4pIMTPGnJbHChQkl9D3ir
w1gfRGv686Pb0e9fgOzY77TGdZ5AUnCe7JgbaRTTzsBCxJZtt7cWoumoAgNZxu+Pm6soNj+Z6ZZS
PGaJ9UlW9rLpZnZnqyUOpD66+3i3pRlpl8SEpKuSI6OTK89zBBKMVdGZFQKOmi8iGQYN0nuD4oCT
2AJlSr+QTIEaJj3VNiCvjCfDiNtXN3KAi/DC6iMstqHfhftWgTfbUqvfk2DWoJb4mMEeZj24odue
shSEQzoLphcZUpCUYEJLiHl3eqM9KFM3XYdCu4C7bn2xi/ocqH7xCawZ/hg6qNgj+4ubhtZrN2tf
xEahDPCqTCGE6b1mfRldr3xoTZ3SqWUH+E8p7G0V/1G11NcxmJNzviREZACvKgFPTHtS+R59FNEg
+Zk7E2r43zxEEVrzU+k4HZxv73I96sF0tglAWmpf08dY5Naza/MnVgNA0admc1gBAKS7v9XbR9vX
hycBAWgWJIC0yt3Hid4lcBkXTAARZi4g56ZLZ/yGDGDks/NcaAY8U4X6QDkghOVRQU03/Q/JVYZy
mflpXelQuEDBamdKsG9HCqGqb5NjgfBKDsh1Z50Dpadf6ZrqgoNM42UtM1E3TuhC4ShGBVfJJNWU
3Y1QjDYfq+ohxrtf52bwc2PkxcO2792zujr2zlVm7Kc2KaaTGQ/TcUo8DiHpSBc070XyQWsidFC0
swHZV0YtEbl87olM564wLvfrVSXSG4ebqajE1dKm+ggGQri72e/GvwEQ/u2BRnq0oAqgaNyfb4Zm
+XoeHb3PKC5H87b+kc132b+bmLD0rPv/u53nW9SkrM8EfuDg6XDk/OgjyIaFBvKskfo/GY2TntIo
Mx5t4l1HN7KsvcpFmMI896WMrDdI4XBp0+nTXKOZCSystg8f09TMsKJjT9r0ZAa5ND1AMk0Sg1a2
+MFaAOcjt/1Y0R7yLCut6qMz30jUjS3KdwujMP8czWE+0MUdXjckTpmJTKeaBwifd3VfdT/Fpcm9
sW+nq1sk03VuTWvf+Y9BQ+SK5qS228lUa6Nn1+ytRyCZg+gCK01Lb3deHOqFtWqKmu6iG95OVttg
LuRY/7gUBb+DQGSmPRWG0dITBQ4FIIcjTK2NQRf94FztPBuf9b4NLnQ8X3tOjq9qmQWvaTXqD+ag
cgl4l8lMgbEG0uunO3Guu+FRSwFHkp7KtdOyaAd7n4107K5raceE6YwKwqWHUyzHoDmFHmd0gKm7
s29RE05O+lmnMBE822W6rnnss/XbjThZqJijZRCDlIO9k+nWeROJhShFppdKCWFloVF59n1bUbRV
Gz7VafDFjn8n3kVnmBt4r8as+QfF5+btdZMDju2g7pMhbY9O2nYGffWe86KWdHmNpfckK7GL+ih+
BETLOwBL5z20Yz9fKjPlAY+Z0pIsaOZK5ZuPs1OqWe5RW3ge0oVSQxSD1vp7y/RhbAlD7RqXlXaV
mU1rCW9ZMzpuMlFEacFPKZFRBJkzPrSleTHN0YZ/qgEK/UEJPPtDMMONsHOL9IsfusFVZDAq2BSa
0cFKAOvg2Kp27AVUxbEJUOi+rdE2NUCHZpMvAhfQsfgjoseRv8QJ6IXn2n0g2QxH9zxPX+Fy+8dE
0U2OSGxu1skI2/X+zhPMzuSQFkYAyx2wFpQg50+KnhQn2pQTKje+y0RRgwXRUpCPjQxWVBdPhhZQ
aTOmj8Pg+9XO8AGBnmSqLVOzNEBfHwE1XGq2mmbmii7TbUiWEi0iqNRpLTayNCbAAjqPAiG3H8zd
4IYp74Qg3nNmNPZFGvDjfh8MoKvIk7+vZWZ4xXwBG4BDYqN/V5cw7kSlYT2GmtFcFJUhoaYdYAql
ay4T/7yLzFah6MVShKEb0fW6Tu/cxSiSnTZ72Y6/crbfHheEJ7UgSO/XyXCR5JjM5Mcis/A9L7gp
/lEmJoXbh295wTuXbflDw+3xP1QHjevtK7NyKe71tEfFoUIlgMdzLz8m06wK5yjTSirvth/ojZX8
MEVTSwndD9ck//itEFUm5XrLrwHRnMrYb2s7pLiEc9N5tRbFanPnmCenxo+d62BnDWwf8C4ERvBI
jfJofH1fKkkQtZ8UzfxN92uadSw1JujoUhHmGB7xBYZepVtiXQd56K/CKdKBph0TQjh+w9fgZp6D
b1Gva6WOMRKn1V7vY/PkDtXvee3v26mD7poO935nLAD467RqIU+wwSRKwTM8y0ohWfU0uYnWw77N
VIRxXyZ7xxv8w+gr1QmYxrQjhzn4yl6aOqWdU2Y5P76TNcKFtym2VtBNuwGcQc9SPvaOU4I/DH3q
OHbVMVTd8UOmeT5xfFoCc18Hbcyevgpy8ND4Fo10C5ywBqiPRgvLU12U32W8melt7egHEbBhIzS/
uW1dnqjoHS7jAo/WL4PMRHa33EwUnb3piMFPX3DUth02WdCkT309f4EIuXsCbQY6yYVxpBnG6D9R
1v489eb4sw2636nrY2cPYnsB3o3y68B37RVgRgoC4oLqx1iJ4nUtQhnEZno3NKHZBVolHvdVVYQf
H1S+Xj7K1FHn8CMdB2c630kQL1pvEUV18wff/FlbFw8c4g3vU2u7UL8RR2sKQ6fYKa6dE2j2ybEK
iVrzVQPU5nrfjv3gEDYZ7cRyvZabOYckCNXf7ufLVX3VeVca8OsVTFNOAPLlvx0DzEZ9MPS0eryT
r0Cbm93d6UFgHe5cRNZFD3lrAEfnGLm+N4pquoA7UnKKDOYJGIm8Ihq9SGVtL8JVL8JtyCLQaVbL
VS+mjvg7kzk+JrV1EJlsNNGZAgXpsp2sZaObzyAa1arN/aRCX0zwvm1mqg2W7KW9FEe3dfM222S+
mXUHV1NUUsPc54H+wgYkT8Xci8+NVNarSqw0M8bBzzh0crxQjoar/Wa7XvygV279RO3BXldoDCbx
TQ1OFZxzyg5kVTuOAmJDpeQ7mbZKflK0YLy60NgkFAw8cetxQe/naCRDbGgLu9uoHmTp51Fv7OLa
9K5RQln9clpaD06kqqhRLSZnn1B7k9mUuJIxqT7IkLpedBpz4ME3WV5QnZuPlBGr+quI9fJrH3rd
09gAIGLPgXuM4PegLHZonomCNs+ikJnIyGSM1JC7/FVhcWemt+M4QuzQ/x9jX7bkNg4s+0WMILjz
lRK1L72N3fYLwvbMcAEJ7uvX30TRY/ZofO45LwigUIDUaokEq7Iy94OW3aCg6OwjVcaRUC0Hz8Di
1eQvOPjV2OL3dqllEzLbyheM9vgB4ZtOI2poI7UH2aFb12/yprO2jcajCzjo2YwCWx+5B3t6IRuA
YFpzpS4vHGieC3lqOigeWTnizNTQsJagSsEh7PuSKZAusHwqL1E5LTDh7YLoUwZKMXwYQzLaOC3j
xZeW0S6DnHAfBV/jvO01/iOznPe8E+wTGNzLc6VbySYuTf1Tr4/efnarNBRe99UCj/VFdmD8G9kf
5oCicRqUIHdDvp7/QaMGRFovIi3nndsOCDMrd7JFo6aBKiZtDpFevDlAvUB6foLopGB5wCEQeKQh
qSmCnSsPZMJ+2ogkAtpUP20rZ8RU2C+FcHswGzCAX/KoPneKZbRX/HAOUYmuY5qmmd/Z/KKrymUL
oQ0MdfdGv/GJqHRds2z5P49ppoTWs2tER8sYoELQaAJsxXoU9lXabJdx5boJBK5NB5LBat7TUNU2
iLthe4i6pvweowgEpQSxME8pdW1VQEpjapZhrRiYPoyVOw0/LGea4RxQgrpd/SBki6qcmr9wzdJD
1iGXtOTq/40O+J3NonS+TDU9bPKmCggB8OjoFPN2rkED4tsW1CeReZc4bUIPZUNdX3H0oXwGCiU0
TjxTnjzNM+fwg+vkDdbWB1vMpk0ZtFuEPmyrUlqfHIShwgmPb7saxFhPEcJ+z5C4iILMByjarJv0
mZp8mLWg4o61X21aFZdbEzJToZxidwt8qQ9hD5vf7USrUOIeh60jtDuZqAFHVBuCIgB8a0PkQd9B
OU8Weyo8UPaRs+3L/mA5vhuMfaUHIK/pL6WK9jWZdmG50z2z0i0+zYi+qpBgOw/g2431Z4dGrsxO
vuR/5JETWqY9XdpCHZg+dKOI18A/dzyoPY+foEg4X5hZwYZT3nzxVUPuNKwH7cvodiDc/mX/sOOy
V9qBgsduXECiae+HfRZ/F/wTYTokCPmtb2vxJwO97qxp+NdkKO1bfdb38uGFjRu4yZATpz9ufWuZ
I/K9AM8m4o3DtZ7cadvpo4GCEQG6GzKuM1D5MTY2xTEGHHyH1jB3YJpsnxCNaI+Nw+IAHOnMBwYO
RmcYTjI320viF+0THr7bpybHHQmY8mJLNmrMPJlvZewui0qGg2YwDiCDj4D+3q9+7aRDxDga4iAB
YerTOrG+zi+7m8t/vY6a0CQwTTWIMVBwPSCqL/lfEorGr6nGpoMTi3E/m3H/x9Rab+DgyX/knftb
hxS8zbYHVktdbrKxd/6MEqTrwVoZvTnWlOzjOQLxcTWwu8sh+9aMph7EGSgh7ETFsj1Ep7o6bndJ
3nyn0WqnITUxL1FzQV0E14tt6XAQJSleLz65w7aOc22j6TWC9CvPlw95+5Nn2SiM/xf/F3mQbTam
u2EU09EqZLHBGSPdUSCZgsuozgFEx4bo0gzWWTIVcVKdjNT5RKY1OI1qZLlhnolUmIpV02xUcP3e
DJslXD26YDxQcbh/U3bSsJrrL6qUG+nZf5g9iYZzHVLvYelqU+vrDERhq2lMXL6PNaRmlYZybsy2
0tndLqQ/Y87t2zB0j8OF9IdD85ec6dZnpXN7Zon5QtmIWon6lgIHqMcMRZKar0NmDsfEQjnQksBo
swwJWg2HmgmcIQ4YYJYIoJSxCLPRKwADwG9MgBFqK/tsgq4CMD6GargJLhUc4UF7rIYr+IeGBAOy
m3TfO1V6AQJQv8c2iAubCjSrNJzcmd2pJ3tI2NgIbbpRye6+amTZ+MAg1VPjb5I4ARkx0K8lMAio
SzaLc9MADolS6TddsuhNk6O4xax6wWU3XkxDXRxFAWU6BLjqTdIXTgih+eEyOtBeJHXFWGSQ0MqA
xVRajWSnRgCFAPUznGfBkn4y86ELzMQazmNffPr/J4wpsTypQraqbOONXhTN9gPPykqnMrkQBPXy
fN4SSQuxq1AjwDy8x+n0PSoqiYIIhKnnPEaK+d/DDzYN9MSRJs0t2agRwyB2vjeAFF0dnIc0U6fn
eght1PiiqATHZZpAJs6/+/qmd2IQ+fuNAI0UlKjWpk3q0I8dsF3+stsahK0qU4lDj5CwfpioG6Vd
1QHOQRNuFrd7qblD4NdDdbdABx06LqBS3BAViOwTt7qnZcZ2SS+1xYccPbepQlQjT7j1TfrLLLN2
U3X1HNbqJlaXkX5hSY26nXVMvW4EJrnpIb8507SjG3D/tcYo4x/DZModPS56hcUgoZAnHYp6kWPD
kcHeCBV3tgwLmQR6TJzqzj/E+rS1ES09RfEwnsxfPRrSBNmGpAV4aR3T9Lpk3WG1Ua8V0CHS9b8e
zKv/wyvqQzwtb4VWrMvWFWBE/uetPPjQ8HfvkWyG1zlHvb6bwscfqhq97+oASswOx0PoqG8Y09sN
1C2RMIa2wWssC1x6R1YHZazPr2SrLQNEVZpAvWOjvw4zqJcbdyp3NKlHMgvq3gOntqZnr4I1X1mb
Tt88HLiCBqRHd3Dz6YDhXKzc0AHoLL/PVqcdTDbEYGP4pxm40aHqDJVsq416sdk7B8PiP1Z7VLrx
3So9/4boAcTFDkpoARQ8CX/S7JY/tUOvgSVEZ8gIGya6tVuGuMeybRm1loaSkHw4OEUOBgzlTgsh
JTpdaplcJLmQTSnO5fipDan3h0zz7ECh5jUSnfyKSdseLsG9Af4hFZEmO7mlpQBXM43zQtE225Fn
43gHrtixzThqBQEnjvRYPlHTgtj3ZGbNJ38y8sVEdks9kFiI1R84bnIgUQRtAZRm5KeMNfIpc9Lx
NEh8wqjwQYGhO9YnXFEBl0e1+Tmb/O/pVObFxuoBAl1niwmSZJ3rhS6vcGyFeDN4nUg6eG18iydI
aSIWt9pi9ekP6pJQSC3dPkw0EnejxuKfyD6MZryzKgEAxK9Tx3q6gIyMAKdxkznbrALunXxKwx2X
48nksHk38+RLN8X5eaoglwVVjToNxtiYwohE5WhqJHmHVqnI9arBz+kCikqg3lN1wQY1/M1VwAPp
WhF4m5P4CjW4LtqricrmSHCztI3267SXQc+2ye6lAdoJ0LBPztZ0yvE8x+XejmofunEdTlK+ZVdb
BylRsCo6xnwr5vIgJzxvTp05Olsd6YKDOwAESENZxPqNDaAehbCs3LXD3EOEWK2jxjp2rt3fPphT
BDcB9x42JiuyI/4L0x2/3XgLak7QBej2dWIF/ysaGrz/0fnKvWLcpL2NGwfUxYIPdODUJa7wrAXx
MrehNPDbaTISeXjfI8jHI7EzZb51p6+eVc6fRMU9pNLy8mgXmv5iGyUoKGbwwU1xVmzcJlH1rN3U
AVYFMvDW0i8jasIubZIwhD0McO/7Gf7ffeWBMCsGEKV1rCgYwYmx87u8v1SeB0ysmlh8XGWkmc5p
i5Pnmwg1wbTaacXvbNCKA51cBS6C/4MzvSQuB9tpjKvTw1tZX4J6Wgesq2fUf7Gmh/Bg7GhviT4G
JhgLz+lY5G8muNxCv5F6aAA/+zb7UXIZJcMpxygd0DdOgYP42qtzt/QgSVzjoGmReE8rDYBiCDQ5
yB/tILH7wQ414gEgKV8COW5l5ec5byFa28SgEYTQxh4B9/qAZ+RPy5B5rTw3M1TT0zn/AZWZIFIS
MhZgWSr27Z/dpAfjUWnO0EwDP+RubNzu3I2iPwO00S+91Vb7esGRjwDTgmFAfXidmd3JPaRmU6V/
ZyPY33UNElpma/NXO3WeoGk2fR0MVm3Jbis7wp2LHYq5P+3czDQo2BgHXlf7Wmu6q6Oy8F2rJcfG
ACkeqcaTLeXjM3mQyVBpezz7aAFNUhP5/bOF+8jjHhP0ly0HOqGTCh8WbjSAQc/NmsCJeb/T0xYM
nVWXynD2UW2NYFVz9VVjLoFC1e0TULx0Dj/HJsdqZ6ibfZ9Vf+cmYErUCNWTSVLuUCrVB6jbAv/z
Ok09f5bxtfAfzZniQ206xfwMmbEi8HWP7chY2n11/bBVpvbP1P60H/lQb1kddWN8be3H/UcRx4BV
QGNnKVB4IMWzR4FShXSM92AciMCOrYoYHusZFqeHegcaQpdoX5WQUaIlMheA7sbe0avA1wVCrgse
0Ng10mLj2hHbYzN39RHRrntWxxYottX0zy6PIkTIwBORKPcPa8gpUfAubtfRnoYoUIMyRg749i/o
7EQoWaecm5C1YFxb8bKrD/WoIWDtg8uD37Lh6vO7rWmbh3U0jPryK+SGy52fCwbB09HKzks3jbsc
0azSx7N0qbubXk0t3Ubd6z5YncrkCJArB2vos3NZzP1e6sVtNf1ne5pqaOelq/YcoYINtIraaHk5
CKymM2OQKfhn7zxx7U0UNfVm4lp7zlC6VwZxWnZn5rmZ3JEVyYSIb/y+PJUoUjwU42iXAc1Q82G8
eJI1VZuktB/EKecNDvPzZhmv84/rP2zldqD/sjQQgJR6qoG9E+IFgjfNTQNW5mbghs8CHosusI0o
3q8zifKhoRjMez3b7pFW1KX5cy1NMv1L2aGKkubW1f6sOWfE98PVtLyU1uTsgOfRr+sEvRK3UWwV
I8+fGEBRK0Kjc2a95yVAU7PnIgyhmvFXr4IeXhUsboAeVwHN05h6yQgygXhM7uuSdZsPburFxqxH
FHadXt+B2dZiK7wy39Ds4kjTNKZ9lneyrunsIdsAgoUb3IwqYZ8BQU5qzYswMxQ8DYTd4q3D6+ZC
tkW8WUdJxaHN0++paZd7Lip2tQYr2k0ud49O7clXMzJ/gNtIftfqQWH6HeBuTZudep6CMAsBsm9m
CgY4OED1GedCwdi5KCUY7X1g8nP9x2xP9lsGROLLYCfbptHsNzKVRrPVY3C50kjMOkKJZnalkTuP
48b0enGstdrBPbnWQk1r/LBTy3Fwkseo0jYtjv4nuokLIbNQjzsw91axfOvTxEH1pQM8jrqn22DW
fLHtdxqQf5IPPwxLOhe65491nIUzg7oaeSCiDIHA3hgD2gz3U2jZun6ADHj52fQkIkIa9O6QeLQP
Ceo0j31Z8JtVmAgm6IPzqbH1P4tpHP72nwoxWH93vfPNAdPxshZyLeU91SLnw1rmjfPWdf1lLb6U
PAAiBBFLhXpOkHwOB55H4Yp6thygHvBwnaMM3ICEaNWElp9Pz7SgHVF3ntb2N9anM9BzxVcQlcXf
oYwDMlR/TJ7xQG7g+hKbYPDARB29p02tvYFa0dywWa9fQfnhn6PS+isflIrGmDbvciqsiwfU/Ktu
Qjs7RuDzp6+yGa0X5N1QPWeNV71q0YzoAXiwQlrAcHp4SkUd2rwVm0LnPLTLubu4qhlUMVWhDpLU
Ixt3JNtMqvSKJlLPhyqDFY1OGyx98kLe+zjlY3lc96Heurce29MxQd4Q77gE8SuSoz2uPglHqCxL
8OhF3T7rRQv19LG80NhWzqYhoyDtGoCT1ZBs/1lDU6gmxSnLRojlw2q1pht7qLS1xoF494iHD9Ur
0Zl6ZFtZ+pjVlZD2c98f7OT7u6UPNiv7ok6p5xZE3gOC6RbCRkC/B4Oo8ARl+dHVKPwEaiNgyF7G
qw/ZWJzhkR94q/+NWY3o17rO/4R8Kd9BUz4BdFAH4bulA6mZT+IUpS7E+dTzLDVaoX0FPjK/ZKYX
Aa7piBMYQn96uFq2152iEt906OUEBXCjEE4sU5yuauewPo0YmYnAL41/zdJjCrSrIQERmx6+//il
Q651ZyAJ+kS/3EhrETwdWQHGdUymg2ntI5FlAP7hImHwgd2Aorn3QGE3m19LyVfi+74RbVscl2sA
fsd7TVTZtmAORA+19lQkRm5fcWYI07p394U3733X85+o0c0axF0t/6JP40+TCcTbPbP6gBwgC4bA
hta3e9/SwMWtVpLvCGkYaDL7xbGAjOGy28RFBhptw0PyC9QEuZd0IRUzUckSVTT5tl3hJKhvVxP1
yM2lQiga67iMLtVQeopLWO9E4J6JGijQ8TREDDnF0zf4k8hG1TXzr4mlnIRqaxzLSsPagXJ1PMhN
5VTy7otI3sFgIe/DAJmDNgIPvemmvhUUatoswVEuZfqd/BChxYSW18ZZa6PjupZ6uarPEd5+NS8b
QZt4m9uzfaEd11fVtPw1gfgdxEHxHlb7NMsmMJkNfOivibjnYq/lUDVkpq6dc1H6YSTaHGUltQam
fdhogoZrQzaaJRsNO62cNlbU+RuyoQRLq5dtaFxDJ+nneF1YoWS7bqtm97utwa7UhWXOwNcuACK3
Sqd9Nzw92fA5m97axO8Q64+SZxMHwJ1T+94VUtkSWu8zuEhQxHLgrL4XjLtBafbyKWZ2/gQ+Fvnk
NM7ZxKP7hew2LrYh1JAgyEVqdr5iKY9MHQXHUPwMF6No7SasdQDGCBzRoVDmJv5BnuJu791QMDWB
TBWYYjUq3RD4TnfRWIF6a5gM8zfSUVk1Uz4MH/RXaKaZEY/BXw3tFVSYF0DOzN42SeQEuiiBSGRf
js3GtJFs7o1av5GNGkvN4u30riMWMzlIMCHfQA0AIlIwhASrbdlN7VHFCBQKqGaSL0CLycZF1gOR
ILChUTNXvih3zSmd6FHbSstdX+AJwHPKDHTCnXVDdROiUhH/xlJQJ2uJsG6rfeZAPwoz+UEmmiR/
6rVz9N1Ui1YTuRWluXNdB7IKKvSVqyBYHffR0iMb/jn7QoACmCapWX1p6JfGZ6Po/8SNSB7nLi8g
zWduCz0Vr6DaOoE+wLlEyHNdEKntDw1jT2Ra7dTTxgnnePKbcyh7pg44gWhmiPIKIES1zbrGjcz+
4Orm/7ZXUwlUkYLhdqtp8rzgKWcbxUvOlL7XFlJc0cgRNu1TL38awfdscLC0TELKpw4Ul0/CdYsd
+ZWzjoQy+RWdvfiBFsHecm1Ssbh/mDBWdgxc8cCJ8cCCUQ1lFXLOIcSoaDTWdUSPAVrfF8FRu/Up
EgBPRkZzN6KxMrexXtiQE2Xd0cEl5ehBeALlTMy6UzMrzozaRNq1Qipw+zChmd43Q4+mI9ldVln3
IkctbYdf72R+G4Sm7SsLJ1g2eM0L0IDti26JGshzm+/JRk2k/TGJSDyDX1CACG1PHwV9UnHUg+zV
jY9kos+N7NXAE8Bw5//4gl9w8R1Q0AZcvfAhg+HmYd1FzcGpE/Ozy/R3qKwXT7XhsjeooiIq05uf
ZS21PYrpIX0yPXUDRC9sIvZGdPu6sHmDoCG7AjIQ7ecWMimLcSH+Jldq8pgj4z1C/W2Z1+ahO9Wy
ORu2GV9yAUXIGPWA7wX37W0cCXEsiiR5r2YFGi/dF90Ykue2F3+QF5BAfJ8ySCrT0KyKGVR13XDt
xYh7kpbxo8ukBWBLKfbLOVsdtgEdusY4yF7prO1ZpnfL22onDN5BVbpsi0MVyZv0hxvYo0F97lSg
tVjPknVdzfqODoICwq47pvsyWE+QrdCS8iWwJx0ykOQKqF0gI8c+/o8ML0T4Qkwwq8sEzQRtqPSF
XGa1/86XbD206XgJunMwr5fMOrstQrzmCIpxuwEKEIEe99abpnuzIUQTQKa0209F4t1ogpqqFeKA
UFO6OK8rWrUM3JsownCUpC52oobW88i/4fFpboyNDsglGiMJUTOAAsZSQELNIgVEV+kjJtXIICdO
5m6EViJZlzHkIHduNyVHslV5+XN2WUPeZNShqBsiLIc4vYru+U6SHus6v4ONbtZPZOtlenSNOT59
iNItXUPRcA7I5mzJ0S0SRF1179XAQ9xWuFp9BNuP+dnv/PtY9Oy575l4ddNyMVeu3pwGawSThvLK
pvLjonx0736dG8+8LZdFkVYkAQQI8szfg0dpwxBW/4LCtS5wGssD2eFQvqRp/NbMevkFwlp26CDe
fJiVmz11AeRz9ecIScYJp9vRbG/CnXcDUJtfORiIw8G1GaTI2+GTZNNPuwvyKhTx6tsmtq1Tp5o+
h7rD0vNi++NQTfQPtofhL5eHrf4P25MLsrUNXnJvp4N1p0bXHOvetjidCTxWHR4mIvPPsqv622qG
UFJ1Gmv3jUwdoqF3pzo8SHiITJT7WtrvKx/8whm/+tW1EgqRwAbtzZS/E0f8B7p4Ghtt37cBdclx
YO7i2KpfVaP13X7W2vgZn759s2a2SXD3fh6ViXoJuNUjBD3uq8kzk2fcpyBJ+ctV6BZyMsJDZEHZ
qJkSy9/gUabY0ZBepZoGLyw6M0dSoc+iDapb60PnoNzWak5N75z7tCv23uBF17VxqzxGpLzDI+Kc
WH9GOSv2ZCscBw+H5FgX4jOlLylVSXnNtAGoVK9FDHQCMp80MWpAcrhthrpamDpdw224KXFWTas6
hqaoyno6E0DIIEw54seAaT7Dc90Luan62kbGloncu/iqSsHyeu8SJ2UHEeDhpSuKg3Sc/I4wqrxT
bxqz7P7naoyyIV9m9Nnfzw2wzKuJ3IAC+eHaHLhptRM15DG2SDmDTghEDmpiXZVE8biFrsW0XW30
BkQ2Dbu67aPNulWm1uqOwQ+8sX8MuY0UOjkDWOScITZyeNhk+QOsrkMl2zgdG1W5N6tqPs9wtVtf
CZS7F351MEXvHUqreetjIEOpiRJ/xiGbMKU94UcthSxdHSbjODpxkekIDDHUAliFeB6gPneAWgOe
OlNdPJPNMTKlOlO9+yxrT0JYPwrlihKU8Sq4ONiNnz438ZQ+95HbPbX1AaKrXQTcIey5y4EKT8Um
b3rEzIBY660JlOpxcVuLQahoRJg/57j5nCf1J6fynOfSTtynan6ysq5NAWXAdx94lj+W4cArZ1+b
Um7It+bSfa7ryNzysjdDGtIEKmdHpEu97GiCbBng66zYFl3H7qYDeuC2a1pIMWCoFTa7xyUab+jm
bcMyc2tLiOqwBsQetaqdyHlkIo3peECyqDHOUPkhNocXYHe9Y+LNFSSaRJYbQZVEzRnYpvHAxvqg
ZWVzBr8JED6GemChMTXk13rjWC5Lfje92nL9ucxRipBBCqTjiOtzZMyukUKXy5b97EVJNmKi22g5
KGZQkIpZ4PLQJZ8awnx42naPRgOIITSyvqA0NH4tE/E5mn335Ksjlz0LVAegTm4ezfpqu2Y3BtRl
ajxULNp4pmhCFCVhhozISSLLpRqwOmk7aIAJlEb+Y2ss9V+gcawjSybjDQ0AtAQy/pcbDVMrRhI9
mTI8FSJwUEL4PphZ3F/you4v1Fub1QZaPblLRI6CSEACpZH9DfwBDiZRY58H1VBPczql5FsCEyjN
xEbVoLBCGwEenKv0DHSeyrg0NF6WtzGmqEtTLT4b8Dt0ZUj1gZGW7qVUdH/VgOISsjGbo3CEqgJ9
VRpIPUvvplOK36mRo+5+Rbx4Ipl3ED0EgE6hL2hC4eZDSG6nW1bN2SYtE+OAE378ioc7fgUW+Ua1
zA2DviYyJ+Du4tMBvFspYKeJc/Yl+E/L0W7D2TGhhKtsVq4Bly6vdN/3DZRw937PngzXwINwDAoF
MKZPX2nClX0PtaVk3zYeaO6EouyJEVxHyazqFondu681cNHBbHYRHuZjDeyzCBic1mZKOg/0mKqU
iox4bEwCyViPhEtZnEsv+ti0VgKertX44JOrJXPvesC3A+eCarT5lNnudIqrdgZHDYarDdod+ERo
XIji3sYoFfmd32oTdWUeC+9bKd3u2hayu+rjhMcpGtcpAuxODepjOSL7rBrcmeUV9LPA1KcTStQj
IHTqGE08XiUJ5GVAyly56dr70Smem6Tfef4EiYdEa157nBYgOJkOR7IBJa6dkKUuUOBWhhmETq+i
1SCQZCbQzfY7gPB9YetJyAVO3yPUGut8rG9AYAH81/VZ0JpudtAZR1hxelnDHRSmQOVcfXJm8/oQ
AaFhpQBA46gfJg+xnAp0KMgu50NxR63NsG2qWN8Ok4t/sD+mdoj7/rCpCwd1fpolj1mu2S+29KIt
L5IMEYbaebHTyHie+zcakEMKYHcoAL0I677CDd4H65+C66a5neM3pbqxQuh6OCPsLbN9Wk25XYOa
N4MO7xHPYjviD6UmFuDFXcZN6b1JPxKn1MhTAAhQ8wQF8UbRhvy8LQnpAbjg1W90kyI7k/F0SHxo
NunRgIeYikNHCFFvMeHSRL02M77ZZmMdATrwQ9MHX6vRa+IZkqa4Lxa5sTGi4SvitiVgKGJ8Zo41
PLu2NEH+mN1a5psH1AUOG6k7+c5r9BxohGhge7C886Ov8VNeT/rGsfw33817BWL/7lmu/i4rUCT0
hsb2EPfMXngiztATZlsJPpytEmW5x6qZ4qa/Q9gBlXCsZoCpwJZqZnkWGuoH+pQdc43n79MMiJEb
O+KqJ3n23ESuCGIDZ2YQmqBqRVqXotLND00LLQ/IC4KH2HLr8zpJvixivAvywa2g+xCFdE31vflv
PeNIHqsrLF0c6do60RVzvcw+TivvWjg3qxdbaJWyvRF56W0ucnGjHjV40kUpieijUFez5lADxerY
co9k1HgthnzAORforJZ+hEL94EiWsq5RCmeyjt9Lmav07szP1HgjgENH6kKjGXzz+mJPlAdfJ1GF
zM9VhPNpN6bvrV6+UVlpg+M2xO4EtFengu9F17MzlaRSQ/aKm/7GQ01oSDapfGkCtanm0XLqN7KP
jTn42wGb5GoT8lh3WjepvH5b6X77YhcMRZ4DBAihD6v9EQNhfUlkMQW5GqIK2T9JDfShjZ3OSGuA
YgfQjFE11LOA3AZRWJqHqy3RZXYpUIUBpsxfjmTMRye7VNb0jDOOu6fJ1U49S8flUqtRyoy4XLdB
5Xy/BQmHfREpCl51ECTK0q/Bd4OGqqOph9/+356nsd2DHd/moQ1wEkBLU3naffGEIffr2nVJ4pjh
yFDZTBUj0dTjCUYWByDZxiuZPjSgTLqSR+nlh8UOTNUWGft6u95q8cVCwjiaSggz4/araVluBbqF
wp9ON84DFKotJAaGnzdmzU3DQYGsV9OQj1/tMamP9gidJ86G7rBWClKRIeR+f05QgJxmaYJWoPdz
xVJ5SEafF//ZhiY8N88ABeh9qDApth1zZV+mq+NIxDxehRgjMPog8XBcXHtNgWcF1jVH6KCb53j2
zTP18Kzl1LsSkVWwcdUHsjngk6h3Nr6yi08vE3xoCGxsqBATkHI9RPjDDZZay4fqzFKW0AUX4Cfh
ZcJvY+WHiAfaJ6gG4WtC1ZpUt5kn1hxkDSCkODW9RIZRHsx+QkYPMH6oocYN8IaJa+5qVNYeKe3A
Sf2UZkkNlcY082+/D5kKmt326mBTueMR9TM6fj15fpKfe9Te7jpPFnnYArRSIkN/ZUpImtSkU8/M
jtAvA9SRXLgZ9RtdANpJPpkLkbVgshB8xm3zt+uq2hfboQabJdWLZK7VXrOWHZeKEBriUnRcykdo
iAP6cdGMBlj1P85qLe0E7G0AXtxgViFuJ5vkk47kWjW7xY1M1ORF5YV6a7sbGgKclz9RbyizD75k
TwsTwlZganJVcoc+suXzVh81fchpjWx4qf2gf836sdNwcVX/GqcBQ49rI8/l8+8xdBWv01Swt6kC
PD/S3PlAQxcaVdComZOQhozXHGCjEdFcoEHebE0XT8PQQj0cI/KYKwmtSH5ndo34eZ18z7JyU+AO
9WXuy2EXZVl2xD93fuMseyMHEKDgGcyo/Lslb3YPjtw1yULJFGoiYDStDKetNaMyyhxIJMG10LPG
+JI2RYxSGAtgwnUcc1CSN92fNKlpFe7t1H0cF7QuLTK5GXU7AI4TPM32PDyhGrHcxGmW/ZiNLwyX
sj9dXNCCglcgnLS1CJBqP36dmQWkAA4oIT2gpVnELr6vFQLX1gxlIQpI3VOdF45UcabZexpRE1Fh
1zq2FDybhrE+gPMetUIbSvywHqfz1rfwEPHfvBHZVrcBF941bzQmfrQHgTaKbXqtuXR8fp1+SZmj
8qAH51MOlvuhHcQG5YMGAmY1pFeUD+mbIx4BIULxzPQiuwwqxe7NWbXRG5EfOzU0jcLds8hPwZOO
fHxS2PYtzps7jQz2xU4Mb58KMd3NyIq3pcnKL2PrXV0t0v6SXn2YPel+Lepk3CBIqu18qFNjP/Bd
lqA3Powo1cMlNEnGg4fwaFBNNuoHyejOKD7ScZyYcg4fKDg524Rl3tbuuvYJKNLuqTLwjCBR2paz
Jmw0ZAtU6vRD04n9qHPtUho9olne55KlnyE4mb6nbdIj8VKnO9xdkvdkRh54BoTmZudt/ilGUhM4
9ORdccOfc8C5NuSWZVO3ZR6Kp2k29cdDH2lnO/OsLZuTZzyXswtYENkFAGBEIRyCa5MhypLqoHzA
bYFL6jJP/hzE0BkelqB440OFaxYXX2SQQM0GI7mBNEmz/rRMdm8sI3pyCoCcPb2VV+hmmn+UJWL7
NLSl/nFIs6uzrpzXYcxNscfJcd6WY92+lPo4oGZh1o+6qTUv/oCiXm59pTlwAzYvYog4SOOiyrk5
OeJQSVyEYCjt32xudueoB+iVhnGn+c9D7mxolNR2/5ZUoCqYUZmGRFf/NppJtulw0Tn8zDrbzMGX
7VfmlnqsApVeAjKJEDVL0xmKTiiPROEmwgnAfGkQvvOmUPq8DWIoul6pKZ2quiIU0G9i0DVuyabj
DV8n1axDWzL3KE3tSHbyoMmHIUpzvkBBl0O3GfuSx7oH+bb/j7Ev245U17b8lT32c3GuEEKCGvec
hyD6zhHh3i+MtNNJ3wnR/kx9Tf1XTRS5M7zznltVLwyWJLCNI4S01mygpbYcazy43zp06GclRDxh
ztYDR6rK2AtyOz8GUUPnhhmPz1kYoi5p+5+Cw8gPu7V3NwqQrcuL5m5IoreOVQ/D9BLUKmxkOiuS
Mocl+VAsdNutA8rWG8xS+f7aTsgiSTtzA10NczfaCqhjfXqN65DuLMIBgR7TSZoDQ6amoJpMI3+/
5PeruwqUbL9Kt/oaZgbpYqJ4e0UN6QmAHN5qYHKWCZAZax0GKOK3/mtQ02ptEKNYprSJ3hIeLOMu
LJ4gdTFsIfyLfdXUXtjjQzAY1TEah5W0Y/NU+QAfVgLFRWI05slIuXmyoRuwGXI7we73rzZ9hp1y
AwOrk76ScIa9YUFA5kjKuZIBLI5jZW4nwZVvWDchcQYNuHsLsndLE3DFPYQbg10Ja9iVlSTlOQsE
8XIzb+cENEBPPxgsD0+JzFDhFXAcq2iD9crg4JU3RbCbSefuZDM2aoexLGizBTThwMnRhmR6lO5X
+DeBDxxmcydmat5kVnBsUiJ30veDJSoowVPVsFdeU/6dVyNW1I712kv359A0khLGbimWa9NQ2zdf
ZVLWc6dS9UJNInDpRMYzSQiNkay24LIyHRrW+l/jUffroZTa2QoA5Ds98HaJ7ryOs3u4rWdx+Oga
7mdqtPmlHyNz1zfYGDluUn/ra7XsXVE+QxKkWAduP9muMvY6yjfd31rgUeJe0MGKWvUQSP8smrH+
NsI/wEvkuIpzW4F4M35waFxu0z6rz1pMM0rox+Bz5OCkJCtmdw6S5xF8JWI3d7Y6DkvyQmncziHp
uUlqGd6Nom38uTusxxoI5Gs0KEAzhzxT+Ghi+sDbSR6KYXyiJPEvqs/zfQE/bs+glnmsnfFDZ0P0
wU4yfEwpMlm3hEmUWmpeooCKBw/A/2QE7Gv3X32qJm84fYaZvtgN5b0OyrJNN51tParCZI9DakBj
vqXRj+5Z2VH9I27IjwpOFk8o2IaY3wbn0DZ2ulVqHFcSTnrnsMHTMpOIvnUtAHnTRWCArEfYUXzD
8yi8qg342fJD8PZyivJtacCsljk1KEsOWOij6uVJH5w2snY5HLcL12/cmW4D0ShC1rSqNnXn/BwH
6XcJ7TRIJNza9ODYz2D3O4r9rT0vOwKtcRPKC1UmT7qjK8j7KEvAwqAfsLFb4JZjCK7euzWIC7ad
TUJ9RFVzVEkfG2nTWQlAL3YeYXYXV8lEJhuNNWAa4V0mE1R3iPCfWsU+LFaQH6OXO4XxFDYm1Nmh
Co2MUF2fR5UCDD5kO8MO6rNupzz/0gTOWYlCC7SpdZmhHsy526YwfYwTeudPhyQ0hr2JBJ9rF4zP
9DDIHCKxx1FN1ON02/WQomgcpjbH9xnXXgendoi/tGtXRQcmncsS7ImT7lg1LRLGHAw0qDCYmyKP
Lsik/Gy6dUoCT2oBKRFvtCoDYry/xpgtUuQEacJVY2cQWPaTT/2Wthv8rCoD01S/wfUhgfcn0GE8
2uqwhWzkiVBrpiN9VQVDjxV4HF+vKjPIuBpIIEBrOXJWoIGLVWkm+aZHQWkmuF1f9GFEZcYrKmAr
GpKqa1sn17FI6VkPQFU929ARMyAHxTD1ssFOPUXTnxekQ/wZlzCdpyycxOAmCbgvp+UkD3iNuSTg
vlqv0O8dL5li2O8Kkn6EXeSBKABuHlEvIdYReDWlJxrCuQh6cCVFolzBenwKI5ThPLzOmXf9Umqn
x2z60lZOtkhzCLDBnB4YCv3FNXV3GUMetM8tr+x9H1Su/DtpsNbEP9s8Djw1j/i4m0dkEJqlz0fs
Qae269g8Io/CqU5ObcLjEBMFKJgooJWFOJVhOaD6SiGR/KvNTsp0Jd3gTJ1RrToklZ+ZgihkI8J3
C/w+j4WEHaAgbR2DsoYopFWH76Vj7CpI6XqhUu7WqAi2E6SO7nxq4Ds2buI2jRaYcFjiwQ0F7ke8
hwoWdtyXrEDu1C/Pcgp0C+yzJBSzEzB1K1J6cBQgF+vHSNnwGVsQD0hC3j1AOTtauvhyeT4bsu5o
ihzqwIXVLJXRZZvaGDrsDdjDGBGA00tqIivRduBvRC/XbEpkQzEksEGvvSphIgMazkx/+K8x/pCL
bwMow2PB9nxKkI51CTpWrnq2p1BHy1zf2pZTJLDtLed6jB4dO1gWivGbja8u0jO0rLYDbfONSsET
Ewa2oZUsFoT2UIuawqoBy0ef6QNJe6yvCtV6VlIVR9O3oPU9ShBwuTOskVHK56YbWI9wmPwaqhCy
IrfeEPTvRdwM35pWtrNOWNbJjGJ2ypI+uOuhPHBrsqb2qrLvkejq1yp1+MHkVvhYZcuKOPQx6pLo
sciW9RTAPnW89O1jXec7biTOyR4VfRyN4hrRltPH3E6/RL/6jMRKHgawIAqgp6RlPJVDKe54h/wL
SYLntg2brWO2SPROnV0RFxB7idgSrOJ32jh8DpilcQan+4OIYHizmTFlobrgoNt5lXwkrfu1fXTB
+ut6t8NEhuLZ9NDyIDcuAJvPaUjo4xAIX0cgb2LnMvX9Gqn7pohi/fpIkALbj4OzanthesrBAigA
Du2FrKVU6mVs8mFXQg0YXf3wwlRiQvbAroGrR4iCR5K0LyON+l2SJ6MXpMnwQg1sWRwzCFZWbWCD
B9cN8KuAENrpeMTnY1fChBpOFFP/l1jR8CHF2w/OPfLVipLicDsQ4D2+hCBEvKogxCT693bsqCK8
LOBVqF9YSMC1YBOPFvJzf73Ebm23t9jYQ9hY5L3HoAfyKt3Jc4LKbx30GxdN1MgtLOqN+9AuHvSS
K6y6wiOcp0cIWEsAvAM+0x00NN7hKEsuHM91R3ww9v1pDQe/9EXsWyc1AlOokKo8dI3982CCcn+I
JXa0oIMMy1SWBvz59FEPKnbFEJDrBfpSaWEJZNTtdUrV025Lx3i/06e3BdKXeffLaZW4GJoO2c9l
1G28DT0YQRg8WgLnNYu69lDEKHRlIYtBTCLBuppCt68DsF2Qs9C9PHIalFvDN90Zm3F+YAPB4sjL
xxheYgLuV1OJQB9arXE5SmR98xG7zw6V25nu8RWsnlgUhwsdFq0SwBgaYFQx0nsda+N1QNv0vnDy
8MhycgSNLr13URW89xMlZhFelxvdZo+h2o9B8oZiwNyuQ+fSuYAv5i0MC4zKtZ555sulwF+x0iGo
+CCsBgPwGix+gWZxBBcTp9pHxF1zs3DviMuJwLTSVgvgGGFwPDXeDmC0PgYGZfMohjq/ZVjiEAkl
AEiInOtZmo8EwjeJmHeVDT8F3a0Hpl38kkHj2IuzMd3XENrbNQFlSzDr64sNGVAvte34m82tjWAF
++Fn7VLSqngfJivZvOoJKNBWC9VlDTjRh8Qi5qa129NNvfSGRmniwl53RvuDB0UeJ7OewC27rR3J
jwCDxKBpIt0GynJ79scJxDOWlb0d+XhuTCyJisBN19U4Qh9gYrP4mMgSM2V3mshiuG69GgaIst6o
LmYB2zP89nfhRIbRI3Ir872rnMOv6693Y7Re/dYrYg4CH4pk3g3Ga5goihWZJZcawnvtGO32EPTl
4gbt1WcVJGauY3VohI1aA3vRevAHA30Gq8VZ1EXkniONf+rMduM08a5jRfnUiLFe+0EarjrHZy+O
K7yq5/Y3HqhmjnVHsB8hIXsOhJQzSBAFS44M3byeslM6I6UPThZvwipsN7fUlZpEBXSnbruF09gU
KY3NrUkP07fspPlDZtj+oZQ98TrKCNZz8HIRM1+A4mCDCGbPQjeoVrWdEKx/pthNpLyDlStbwYdT
XUNnGq47CiPL1woeRjPdJvQl0WBSbOx48PUWTkKyDaazdz1Q/0B9B1VzukHa9fl2U92eWyzf2mNw
f72nbmuHGFoW3R2SItlbWCJ5AdDQ94ZhHdHavn1vq6ZfYR2Qbvp2KM6o/7gzs4rkd6K2ZmNXH8jU
NaDd5fadBb3SrQEFHXDJSPsoMvkWTDfDxm7fZWP14t8ZS61dolVLRsep1go58pvqyRfpbT0E828O
5A3Sc7MQqOpZZ0Gk8hrrLkD5Km8YXXtdpcO9wt9wESr0D0WP9bIwRvIKRaXUM3KRHWxn6O9DKIzq
9oECHhLWGVtDAcx8xRKgMHMsQSW/kzWS5np+b6Y3wXXW1zGEad6iEN+02yvi+jYoEtfctaZzveza
xgu+LG3i70s5rQkMo/W0ZpxWdTMLAV2luT1wViGb5CovNAo8Ny0tN47S3gJz8qgF5fR4P0+jvRGC
tTnhi26Hmx2AbvstvLX1Mg6BF00fHX8FEUQvs1VNTrws0iOWkvCDExBowf8Ji79fZ90QeBwcvf1v
7VVKi2ORQh1h6tTj09IPzJk+tQXEmVy7vXZI1huLjHHTA5Y9OUa+vW+tlOZeUikK7FxFV71duRcp
TOxiUjK/9paQlZsXdl5jjkJvCt3cyyBAXURwbSl7tigcGS6Mb1rapZuKEfpwDXuI5V7F5X7r1mOE
ZdegP7jFojVgx433/y6cRGWhMCKOhuEAJW5CHcoQwBjqtmzSp9VnUZA2sEFy8YmcrtCDdYcO88Lw
BMRl9kllAS6jOxojzuexE1mgkODOrEnvBsWdfVllBKii8oNlnXkJGkYuCYHKqBMLsdJhEEp+DsEx
mvr0wQI6ewkHmXQOoI55IS60vNsQOrshG+VehdBIRaE0m0rfukUffJ9hAx+K4TFAic2EDiaBrpUf
l+3O8LHO02fwdpwWgxQmki4UiT3d6Exjrlpqt5ib9N2kJWBnumxD4fsDflyx7mBZvYFPGqAswAPD
VQdFndtBt/0aFsbAN7DerBZQ4hs90qDIob3Sbh5q+ky3SRhSkRgoA92knde0B5sOHSX4emyd+1s7
KRXw5IDgGCQLoJU5DscONpVPPSALJun8BwcSO5ce+cJhas4oGJ9YI0FjbApL0LpXTu+0C6MENCry
jW4jJ34xPGf2YIiy+4HWzpKlFplXvbTvu7wz7ngoVjoC68u+//v4UMDhV4/XnYHkPlYp7nW8vmga
n0z319FtvBiTaJm1Baxupox87jZlPwNg8ANjyUq3ZYxAxmPqZQwcg1lDAaaCeJA5awlFrLtuB96B
SPVzGVjYW5XnDAWgePiZztPr1C/xNSsAPjNES6ehuv+6ZB0B+UlQmIceqoKuDEA1xYYziMMHdtyG
2FH9PVZdWG4wS8uZMjn6b+P9NsIC2zL42pqyA7UZRIeAQQhoivoU/6fZlKxJXXDkdDqh4r44pTE4
/mMGUU7dpge7KuvnpO/VQrf1jnkoANM7KYXXW+E84gHl5x4oCyz2jKeGVMCq9vgg6pAMkPlO+eCD
W4reMO05ZN26cDtkDADaQZU/FeYlxBCx7N/f9OYzPf21AfBxLkTkfkMX6zXe1GlnFdm3Pk1XQK4i
M9/HEGPvasiyT2f64AMWfW3rc9Kvoi483Dr/27H/bojjFv0ybJIMABkXa/emBNklIvW6jExkuSAA
ue9ILpdJWYaXhgGrlbm5fAklbEt6RT/ZxAaqMjgiA4G8GWvHXLGwplu3cyAiQ4bXqnXgwg0lZygn
WvVDJKtHEiTRe6zgMWblbnUq/Lbap7Eh57rDx8qhINnwasHoYVlbvAC7JVa3Kx1mElgsImsma1Jt
DXuybyZB9paX6k6JoA5gHPIIpizcc/L8e02Jeq5dHs9Dv6hPkilz1fcG2WI/ACW50NgGmYuCYpxT
6AiHZBd3YEOyGgbgQaS6TRnAaqqc2GpRQnCwrQpvKXDZdJs+pPWDyjGPgO+DMlyjzhCVDhYyGiTU
sCIswHOI0yyQ5P0rvvWPNgcijCf9gXRAywgTs0pFux5umDxfMZS0XmJaXoai988lNJLxgXZedfNt
lIL04wtl8mKMqX/m0XAM44p8SGjl3XGLuCfbu/d9GTxBKKk6UBd7Xb37N5EbmKM4Y29IZ3XzlHTj
TnXkMwT/8575A1IutduvYoOoR2644Osm2ce/GZBxNhmlEuTQkefbD6kD9m2HVEbe+lA9mELdYXUD
2aeZ+2yQGKZ4fj8sCFbwYCsT+z5rM3GAvvylHgW7H0Vu3/OqPVkEn8dSK0URGHWtYYobwvnGSeoZ
tORC4MdwYGYc7qn0HQji9mz+W4cO9RA9uLUbQCV0DH2PYhtYAIxWHGrJINX0IgmXbpfnDwp19F1A
kcdLEpE9VDxj97Hp6T7dksUUKt9unO51m0HCYUEzGaLEh/G3y693G7h1P8LuwmqyBzNu2vsoXmDd
mOzbsF5CWmzYZNOGHh+2ZK/bdQhIAqbcrAdDGPybdlZNWb2+pu0c82TjwZ6H7U0DuPNrj5hSgte4
dqwzQGLVWrfp6wadJhRTxlDHqVtEWxuobn0b3RT2kxAebBvm5ZgDDFYZPiT8SiDUqV+gIhCm50EB
vdlgm/jdyiFf13YfgjTKywcAWQIG0NIY+eYyCE35OFrJNwMYqe9lXe+Q/mxfeF9lC0hmyT3qjQpS
A/HJ59hwjswEGLVK1Cu03lJosLzaxI3XQ4nKmQ6jOlzGyOo9tbViAKaCvxZPw6CO+dJFIgX4cLAP
jq0CT48HzZROfmvj0QCd7Ayk/3fdLku4jcY0J0vTjLHZz3vAZOqx3cDr4ueZPbVBHrHdQBXw/9Vr
T+P0XYjNDmlFIdIy5bPqHJ4YcdxDOe9XFgws+RAybbe4e1fgYO51SxMD6JPzMthnqrBmbpmqUyEU
22FXw+dxwpv3VyH8+l2RzJljp0OxFC2Ayk1BJtfdrHYBTpXGI0QunVVKFWDao0KiMnZ2+aDuBuTI
T/pghxk7OUk1N4Uqka//qx3fMgvL1S5c39qQQq6g+9oyr5X0UKbDq6b1pWnwHBfcPlPUFO9cw4SK
7kTrc7umBIm8pdusHe3nlL7qZpbVYp1S3i10OF2diZSfsQuTdxWY+1+uFvj9t27VyX1Cx1e7NOvH
VLRLoLWr176MYZmQtHRppG752uVqB3GEADLVDHh3GUB/YmqPa1N5wkLlWl8OajNStbi8ip3my+XA
0e8gvBA8jGaNVTESB4UhoFlCklUyWMGrI90dS21yX2e0POZRBUby1N42VjGvLb/fGqJjL/W7bs3E
kG1dJADmOox8AQqAW1nHEZ9rKKlAU0xnNOGo6RzicoAkLx61hzWLc8iGcXXLZeoRUpCVPQ5gPJhs
VhVOCZ1IeuJQCtoB2/MsKjaRIeK23DlMPtc5k+fcruVZN/loqqamUZT+DIwfwJgakBNENxQ71w7B
YtCn6ehj0jbr1y9teuCX+HqqW+0skY7nDKLY2fU4KxgIFe7I6UfYzEk3RB+xVTlehIr7MYA80t7P
QAggdWa/1iYE9RtJPwpfDDMXRb8zz5QCUKgOVyBfGQ+Ke7D5kgAL2/EZaLkAO0DAidJU2d8yiCgO
UWC/JAT5nBiFPAA0wlXjmtkjJdEFinjlu+tA8d4P3eGUFxXfJRwylLoDn5YQwNtvok8l2GYTfwhr
1HOs8BT0gDShr4IJ5x6/iNxE+FIu47o1XpTZXO+Q+TX3/DYbDnCAhoCsX0lwYuVRYOZdAYYP4rwN
i7PVUKKoyLMyha/MFNsByoXXeEAVdWVN8XUVCH8zANJ7MPOaygF/yx/Hu45k6R24UyZWkCgj3DoA
lUjvYr8xZzJtf3awpBzv0qnjtyt0R+ALdJTShAAdKg/6Vk6kzLmE5sQmpebjYBj81QSGfg7VGySk
ULR5ZkDZWFEjXpuulKu4K6JVlDnitR2QE4R125OEQPJWKpfMdTur+pdS+cGlrvL0CPIBn8lyAC/N
MLo1sZixBuFt8DqnMh8M4dID85NXHfnK7u8J4FBTlz6UlrvH4yd3hrLMhxyi+7MiduEKhpfkpqHO
MM2O/cFshbvjDiDuU3TVmwRlAIZU4DVcw7+PY7bRHWBx+lwPozr2XcTW0cRTISDzvJj4CM8y2XZ7
OoUog/nKhcwEvFpB7veBsJ6aAbGoF0hVVWsd9p1zDrmQS7i0tatMM2k0ph+Kqx627t2uzcyuWEUF
6IccmqNAn2Gr4Ze7nAAPRJCeu3TgXkH+XxQHbM3NDbbSbN1Ufn3EHFwugN5MH2wOP1hujf5bHRsH
4QKaPJPDKi3L+pQOSIGCAghiZOvLU+Y65b4rk3o+WkP07nOB9U00vhqO+XPtHdSxdZqewhCAL1WE
JtAheC63QxBXw760gb8rejzfvgehnqf49E6n3HLw0etSiaJzrmYmbYyzoj3b+C4YpC6ABc+UA4Xu
SOs9hspvBjQNVNPZQwN1/gWFx8JeGkG2b+joLuIwEw9uWuSzfhKP/dFDRvnTlWExowaHMXoIAFZf
Gk9p4BtP4P612yLFh0iHcK6BlmEXW0sdJlYD7feoqZbIm6QeJWm3MFwneo0N51tWxf4pbt3xJOL8
u0VZ/BorVS0EcmxrvDUQokok2ix+pvggw9d+ZJ6+2u1KZwaVsO7QiLx56MXP8UpaatWXCVnqy02S
3lV46dznnaQQTUHRjF8GJBwvYduySwtjGaOt+V5HVVCAJjNCJFqHRoMRvcMcvLDacKOv6jsBPXPm
YFr46x5Yr7tzQ0HifKgFu968h1uDzKolDUNIxbHxJR674Y1Eue1xXrR7KAiSS/pX+zC1O7/ap/G+
4w9vPdDuXq+Gn+MbfJNTeCNtsViX875V8CVjDjS3rc54ivEW8UKbhbt8+p/Ane+Csv94amQ1PJVY
cU2tBUSS7gbfuf7f+qE9mjm+wzbUY54bhyQgoFFgAIg5POUxNFip9UxN6e/jJgIhaQqj0gf2C5o5
cP5GKF3QAf6bixrLn/SccWt9kd3wAm+R8t9dhJIHv/dNsc6dwVi1dgj9qzgz7toqsLwOL8C3UtBl
1MfNJ5RPH8umz56bOILoQpKkh6yIxl2csnhZJzR6dPsqmlko9H8mVjprSsNY2HmIEokhbKhX42Cr
lu8B7gIpDRQTb6Ap37uBrKq57iZTbBABKD8AdxGjfOkiv3UZZQc+KQCe72zoFwSwEyjaJkcJJOKr
NGBN1WRdfyrtPF1blt0DY1+bx67o6Mz147OT5vIuE1awgaK9uS6QSb2DMnY4D0tOXxITVlJkqH90
Jgq8Iis+hhgX+pQ29yhxYYZAEnlmNtAiGurACT2R9t6IuQkmVFOYCGjgVQ3MLbr2bFNZnKH7R+zm
HCVpe7ZgwnrK/QBbryma2mMCOx2rUlik8TUjjnwAU08+1EytIR5Tna5NI/DdBiBdG90ZOvDnA8hK
zHUvEzk2kiT4oTs5eC8P33UHzFolbpDtfOVvoCKqnkIz79a1EYtJ2wUmR10NNoQav+XwtYVCiOlv
sbFgF4YdsW53xwzuBn2QAq/Ikg1AFlDuUf3DNd9ECCO7jIw/w1K11/CarQodVOqmwbYDdZu+6+aW
7fvblAzmPqbKXSS0N+4Vx0qEVSZ4+hmdcwuCiaWLLxqT8s114BxhhsUn7KeLWe1g5xwyCxIXpvls
tIZ1mague91eNOXwNjT82c2ZvRR1l82H1MXmJ+ZvDbwbYFfmJ9jzt+6yg4vJDstfCeF3fIks4gz3
rgrYjBmEXvqYwO49d6HgTVW7M6H1BVLJdKomueUhA71cpUYzawv/VdesbiWsLxht3ZMQouYgrDae
Dm+jf6uQ6TCbBls0/jr4S4WN1hV0J+Pa02w3TWgrW6gqTxV0JMWN2pj34D1e+W+6Oyi6Bp7sE/Ut
n8Y405jOzGA4zPvEQ1bGGmdhyN2DPlQK3sBGIvoF9tb+ISYS3fq0MUW9gWD26Uvb9VSx7oKsfLL5
/WZY0DLQHPLA0/dOy6E7tPHCmPT7LQjtwFm1+tSi/fowKji5SycEkcFyrwL/ur1yokURxfnxNrQL
YeVT5jHf6JvpCzIL2VyR2uVSt9GaIYmaQUoe/H4O7uP0CPCl8rEOwk5TWJX7kzSoe1hqjNH81v/l
Iigx217h1AzcwMbC+rr2dyUJsxNzmT0DtaR952Z5sKB68WRwFF4GyGStmWysR7tMTnqAAq1z5mDi
Pvl5BuEaxzfmdfsjMGu6oFbiLHtJUeaLCQye+bglAKltdWiHzPFMN/5RVkMyK6PYeuxJnhx06OMr
82D2Z6R9QJWFtdbcjPLwdQz8egZFKH4UVgcFxsg8+uCMvXay5EtFSbbSYdJ2qJJg5UN82JNeHy68
UIKkqK+PWj9WloMsheyYv4nG2J70Mhzmje5kQqRj/O62Ca2+fjDBW86DFLYVvvB4YgLTP7Xpgymq
9C6Ik2EZ9q4/u3XoK7C0TbbYgV50u69ye9bIfFi22PEcuW1vQRwxt/0U6SZ9NmZwKsqKuQ6irFfH
CInTow67LDY2JepBuv064lcnngxdwkcRUu6/2vSZHoy5Lpm7OYTlb236LK1h52rgF5nDGiCfcYiz
rjSSkviQNp4hLQcYpshnLnejgwZfXjvAWKUblB/PE6nSnuse3CZZ2CwGpNaF5smff/zHv/7zPz76
/xl8FqcCpfUir//1n4g/inKQUCNRv4X/eoBofZHpa36N+fsV/1p9Fsdv2Wf9fx10iD5kURc/1O+j
pt/m153x03/+dvNv6tvfgkWuIjWcm085XD7rJlX6t8DfMY38/+3841Pf5WEoP//550fR5PDUuHwG
UZH/+bNr8/2ff1LC9YO6Pqfp/j87pz/zn3/ef4Mh+x+n6FPKzz/+9/+K/jhEVfOJVfN/ucfnt1r9
80/D5v8gDoO6l0UtVzBO3D//6D7/6mKEO5xA5djGhuTPP/JCqvCffzLxDxNLFe5yAVwdcWxcUxeN
7uL/EDbBrpg7hHOMsf7861n87X96+x//kTfZqcBvXeOP4/ghqBpP//vpj7UtSqHnSSDjgsqiCWlQ
iv6Pb5coDzDc/B/MaKwwylvs7ou8XNCiO4ouesbPXVZ1Br6QAgHDGslMoiI7FhM/KmyQNokg2NlG
fCYkabH9qw4ENjJLxgHzM4eH0XADlOcgSGZ3GIRKzoKBaY9kDCyQInpE5gPiX0X6lqWEoGjVHnpQ
VnokDgLUVeYt6qYzrAy/NzHddC57csICCoHADGA/2sx9K5oxKKC64fjkmlBSL9hwbw7zOLCTeR1j
q8f64F2V5coNCVQox+8pqVEOZw5kmC3xjp/+mSWusQjG9OjHKKbWWDD7NjXmNIkwN7nQRGXmGY/m
CETGWwJWsE+/y1Cg/CGKQwxKxBxyCCgxY03RDc5Hb0G8IR+LudFZBLy8xJ+NwziuY7jiyR6IUuj6
BECcKJDASiwJvsNCcImi6gEyfDCBsauXtMze8CYxUgmCh79VzaTLEfvboRVLMzT6RaaS95Cn330R
nCFC9JmBc7roksCArqUHdQifY9DY9D+EBQzTpwND97TNwYKJA/Aj7vrSOo1gki1aaDh3Az92ovfC
wPiB6eh76DsPFVRxV7wRW0el8xGAGbzZUWLqOryIunyBryT1UsaMeTsxT6C4NDOQhfKwJ0elXjRz
iKbA8kPM/R726EXyLrMg86gS2NnDJgVIH8CuefAumH12WqR+s8lEDyIaQxa+d6PYoKhZeiC3g0YL
OczIzECKjH7UPj/WI4QDKV1YSvlelqcnwx2fxw5WYtTGx0KAhgWdW1QNzm0dz8cKTCNS1UBK4a/3
YXgJvkl3BIkDD6TMPste4QMDhPimaO25cgyslnNoSI547cngADnJfNERF/pySRLC5W70sG8FJDiF
ZqVVRMgch+GChQMs4SHSsxitM1xr1KIP3X4h6+otLAAsq2U2kVBhmzh+2pPAJNbis8g0LKxY60dL
5d9VGoEt4hiTUke7YbGllnlvUS+ZD5RjN+gPB1UnxVzUks0BdcZKaoQkRt7DKySL782Rr7DvxXgw
MrAilCfbQheVLmTZWnOeVbDjxubA8yehkryy6sU+gGKgJ4f0wt3sXHMGgYtdzrCIDpJ3StNF0DMQ
buSx6CFM6qaQ6EzLe+C9lxHoc24YnKDh6swUA8C6MwCaGo0tNGQmJbL8pD6t2N2Y+BwwM38by7ab
5zaHvqc/4T/XME6cpbE8CQImb5V0T/0gltgdvH2ZiX/Obl9nM0zUf5/LHAAKCaNYMFGTA1z/97mM
wxsBIroiWDnQSZmJwl4NMV9ju2rhw5pe349/ez1+/WGm+e9+muVwG5tFgvnz/zD3HdtxI03WrzIv
gO/AJRJYTnlfZFE04gZHlNRI2IR3T//fjFITZLVGPbP7NzhpAqCpApAZcc3NT2sbw9A04Qdr7kql
hn7HoNhh4d9qg5DYhN+xaztWenyOuMSOrXr5899qqAfzpwe3+mM9rjvMNZiJv/jzH4s6hyUlPA+g
rRK/ZSV350F9gE7FHJrEAx4J9FmkEKP2k4ObpQdt5Ks//wr8N7+BoSN5pd4bQHrrn38D22J2Cu8m
MH3b9mib6SEQzrYo0vlgJ0vpx//yD3fV9W7+Ym6aePsZps4Z/ubPPy+DFkjZ4vm3tka8VARP12V8
rnM8ScqujuD6BUlTMYJiWICAwLonXhn3mdUsClPsGvd1wNKb1TDie2qKcO667DVtYLbePrnSxa4s
3lh5AbyQvbZjUMiLpIb5UQ5JYjzqssa6zwZQdceObws7equMEEvsVwnZXcZ9qFzpYTdnnrvE2uW1
TzR3BsbxYSgk3AqHEayM9LHxEtDlRYltUvcNpntf0gDiSWCsQ48eH+ESgkhsHobVPDX9O2AjeVFC
S9/N8AyxqnXeGPfgqizKMjnaRg+f2xJoiAC4WaKLFe6XwDWf4sH9gieNVzPw6kMJlVL3BDvhAfQs
vq38caXhFZY05Vzi0Q69kmRO34j/05rxf1zrfVzq/W9Wlv/jhf5/XDTa+DJidf0/LRrrb/XP5Od/
PWZh/fO//hut/05/luH3MPy0alQX+bVqdJz/4N7GgtGzPdNwOZZt10Wjwc3/YEcIAwfOTM/ENuB9
1ciN/+CW45aD1A94YO9LRsP9j2eZzPA8w+SGx03+f1kyWoa6z6b7EFhSXB3QbQMCL45nuab7+T5U
zkOZ0cXsZ2HJIzG8e2AOFzl0Q9aGYnt0dmEu0rH01jSrQ9blOkv8b5qFXe+v2d+dS5ei4N+da3jf
4JUhFhDML0DzxsFNErjkTX0P6Ys9V4ebsSgYIdl8HYQwgQPuziZQ0LzpkChw3tQN7VTby3jjKQB8
AHGFg+V4ARJo6BYDrL66DtAy0ynsZ6wDfsRZ3Z2DfpwZWCZIDiI/uWGxvICRluE9tyiJMg/5cH+G
ZKS9SJS60KCSLdRyKMNCmYapD8FoiDO2EYqgcBC3uQ9RsdKKggV5MPUJdsUrw3aNPfWF05w1OOG+
Qf4WlXyF0CVbNzKBEz680RI9t+c3E9SlgwNzgUNM5oXUzDeewkbQXAL8zhKqlhHKeUO7AjzCPUV4
KK+C3HdPQrVgtwJQG3hOWBGuwd2FoaFeaHfwaUJxV0Oxoc9bCQF2HHwtxoGjusvyrJtBAjFooNqe
OinQk4G3xoLvZACuDIIZUH2GDKul2YKNXCpUnwhQJgDzDJyk1FckC9Ze4jiqdhA6IqYfEQDxd7Qb
OHNBjP2dI6juFUg7RMGWxpzRDC5/OokulLB2Y5VSbjtCrv4OtEpjWAz+sjAkICuNtXb++Oszd63T
EMEp3OgS6HmHYAL40OaoFACXrM168D5nbVdBz8vs6jUK2BbShmazy3nXblwAu0+sj5xl5o7yYvZA
CjMtFs9xgowBaE2gB2WFDvmPHqKA0Et4olby3qo6LbyOTS2OLSI2KsKBGFCp1g0Zw74Jhbg59bus
ZWsAtQIQ5FAWbkcBIiZgd8Cox9lmhG4bqMu6e8mrFnh+yEr+EH23BOIifa19kFiFrYVHVps+fAFi
ewGejg8HO2S8ruVYC+uLGb70cnWDyiMORsE7Bsxema8IpFe6A/BihOvTBHD6bpF/5w2Unfzk1YxS
FPVzr9B2qptBo1DMJYi6O6uRr7g98Qe9d0tVoq/GrWGN2JBOagRRlsTBooaC3NLqxvKj9ACgDW8O
1hobnjIkEoXmzJtWi9w1075DYrE/xty3TmkPhS+wTcenNgH+UYeEJ97gblAnM4NBWB071OHOG1l/
PWT2AmeEH0fAA5/JAtxz30Yo4JXzHlikNYqQ4b30pTkzhzL9HnbBBpWT/hnIgxM4j/C9+lvHjDK3
lIyksQ8ZSOrjAzz7IzjVvDSiQ90a6VGU2LfhdTO+BD5coxXFH2T2B3tk4XPqgiunMz86yLFMj6Hn
/Qpts/EQ2TAD+PBevLu+RT6vqq2bt4une6btQd7Wcxy8sPSbVR43YOIrHOH+jJ0Q2n5eHCUz0wvB
XMgduatjE31q3vZvQz/0/9G8PRc1aiSsgeqCQeuoPzZFcCmgXw5jpjB6lN3cT4F19CXAp4n6mOlg
OKONZxjAY1lSX8dTUwpUyFUIlBzSea+V/pLiptPez5jGmTkCfkpn/PvPKLIStO0uexhcSN5Vrezu
Q1iAHHxHgLXl1Pm3IG53QW8FT6kHK0XbhW1FULr5N5QdwiD+ViGbvapD6W4caMs9wfJkm4LQ1I31
Qx+M2Z0GCswlRZYngLrjywAnsM2ITNQSoKXmJWshYpqWlTinDGy2MgD3ESqDKQyfB/Ha+hVwqrre
H1pU/UBfK+4gsy5eKxcAZT0d/W0Rsux5bPQ5jTceqkdDHZlIJcfi1ajP3dDzF3/ItA38Tu0lDQet
va2hcfoYoGa/r21kVv0Ouh4ocCz+5dvnft5V2Y7HOXRpTZWuwwoHX8XPa5sR1OLKATv9B/T+rRjQ
Yw2Vinh8tfXRQarHxJoh960L/ETwKodumJ54wB4EdQUy8GBdkFF5HnDDroBDiFA1wiaotPT4AETI
rxaNaS6cJ6DAubkZp9i+cUD6prhpOnKKu9Iq8R//zeVoTIc7O3Jz95zZSJk3TXfQ6xSie6UbLVNs
VF5qmH1zdXODNnRXILX4TKGmsH+FtqP5IVTyhP+QmnUXwUfm2fEh8WLkhkqJoL4lVPZnxMbfbbot
bslVF9kQM1EtPbFhARs04lfr8+xtnNbD4TCWOONzHAolxs4sG3tOpurktj4dvNzYRpZTwtFv1FF4
//swxUIhFjJxSrHMgZt93StZgniA2P0UcnMak9nZ7JJ+Q6fSJMXenpZ6+kWLzW7Ry3hFdjp4eUKA
2jXKF2eow1kI56y3IK+PYxwIwMgBQgtDrQlnyiqoZl55McK0nGssezSADD8T7/i9R7zjMCweTQAk
zsRQVnPUI97xe+T/6rxR/YT3q0w/L8BPoN773PTz1NzUe/95qIHzbZyDDACSsDi6eWDPe2ZKKJyA
SUJj1JoOMU0EqKI7BhKK08RNsACqYfPnO5l/Tk5ADtWyLNvF/sQxbE9tej7fyL0INVOUlvYDXLeH
eixdUOMimIHFfjunOxpLgu9NZrn3WPqg0vI+jgLz9+p9vB2xsZeFCXdejPc89D7E0ziwZd8T/1tY
eheQ2cBFxs1tQCcVXz36El1bagwApGIJO0F75pF+4TRNMfRtoxYF4u1oA4Zk44o0eL24a/hwyRqh
vUtUlwKGBLOs9SDQqBbFoN7pa6Fb0CdSXT1zk/sahHXqSTVk+UGO1Hoq9yF7VboJwKSwfVLU1bkz
u3xOUPOCiXnkO/1rimXycopw2A+fwRLAdbZQDwBIhJgiUx84kD9/iuxzRo8+RbXZhdiPbqJCf/sp
5s0gOZ5B7g8tSAyUDRlUuJa0MZTGOmlM7Qt14CfSsVz7koeOfAiHb4C07/0qCo6OU2JV+N7NfR2r
QrgmX2e9kJf3IDAvdLxv2FiYB8tOgk2V6+aBqRZAYb9aNDbNSlACwDL7O45aXdhdjGwMDx33sAex
zX5VvxugkQsaTcjG67EpDH45o1HIiJfsnCZyqCmwWanOM9QgXYaiKdCLB2/25/+x8887hWNzCFAR
0qYu8ms3ecyAtaGm98L6wTKguD/ABBQl9wMMgbAJAEojER9WuwmAABgxktIhdPXHkNknUk+Mq2QW
WaICox2WVpOEYhghNegNhv1bzcXeg1x1CX3cuvG0eitHAMxPumyjBQzyXoo+NLZMsupcKYKFpVpq
HGI4w+YaG0dQvbabeN/aLZgopvTuOA/3ZZdbjxaSY3dqjhQs3udIwsK2uy9SJsNSmpoSGsqjPbWi
bvjVSt5b0+zUCjoe7WOzKtd//mwM6583gMtd0DiYq3tIB9k3OVbBhZ9Eg17+iOsMphRLnnurUgza
MYGUS66B9Uy96xAHmnVWZg0kiSzXmyfXvoqm+SgOh13HSwiVudrRSgVr14MnP1yGJig2dMDLryVE
d/28jODXO4IaYGYXCWgr4JCHYADhZwZHhbseVI3XzldwtDrTH3Qx9kvQLP1jAVGBLYSui63rCOsY
46W5NLqofID0YwTEkwhe1RVFzHV1RRuW8xfXEuXa1oAwqaH7+h1ukGDhdcNL2KY+LCJ4t4NirX9H
EUnpdKckApuA7Bsn0/mrG31XDLmSOUtW08wUKM0mWUC1NZtnnVXde72cJcrqgNQ1obhrLkIPCC0a
e4+o+yJeGL1/IYg35BKylen7cKJV20kaCxMOiRQPaz9OO87gvU8YcQqkMc2LUKuCz9sVPD5dK6WN
a2basJaANaRdiGUBsdQTSH3yRC1uplBcYBnbGwBa3YxTBE2qMyl0OompM0t15vtlKYLGKQx6JNfL
0tDN6Z8vC1/Jf3lnu//4sjMTRVjGUFNx8Mi3bt7ZtQM0D4zF/O/QWl+gWu3IWTMW2KHr2KY7hgt3
bNUtIC83Y2U0LuSIPeGMpm8CoSzG+fwaTkG9ugZFTuF0SerSJd2cnRPTgslfBAhRaFu5OashpXTK
9zQydtZwimmY55G/CoA0nIHsW4BwqM6geWRtoYfCk3g9GiCEXad/XcVAFmlWlinU8oPlB1MgI5JF
uiA/IDpUsBTbw6SXOnpnl+Cou3AVmiKoNagZobveXoMdRp4jgoauTR8iD6uaW/4K0mKKGAMkTI41
OwqmrTzSGB0YMgso0qoYt+OHXB/KrSNqMGamGGoJDxordAXqejnzdv/yuLNvNv9cZx7KDrT/xxPK
ohLQBzRC4AEM5OW19hZX8bJWliozrYTQhiFRz6Q3y/QuAW+yP7mvNBBmOULpZTOkVrGIx/FXPI3R
mWM49qf2O54k6qrAsP56L32+/vWHhhH/i+MjjZXkX6oOLb9A8Kq4u64Z1MIBW/BpJHDT+C6PDnZj
oiaOx0FcJ+zB01ogBaA/sg7gNPeQjU60B7QL1DY12xs9e1An2D6eAzSEjCtO6JT0dZWtaW2jeXGz
wD0jN9SFWWKzMBNDbkg9Vfh/z1LmfZqlzDvN6ir45lwj1jMIOEEia8z7v/zBTO+Ecl+igxa0P8Yc
SnDUo8nGTdptZJZ/QdEWtk2AbC9ApbXwl6Tww1hFVgDyH0iKUVvB284c2LkY9GbPK5YvWeUH0ODU
5qUvrJdxhO1hUMi13zcCdjyleGgLSzwYcb/0glo70xCU6CUWsrlYdGArb8umM5de3WQroYXtnCkd
mcL23DNXrZxBSgzZlGQ7TfSxZx8LbZxT2DROF2nqrP0wgVzhOINdKxYboQ8Rn7YskN2IsZqLcnkH
I7HvRPQcWpmtiCfqKHao38iz07gALQrxLw9CjhrOxwoLV0hQ4H9sZnCUbeCn+nnz0nQwtNKLsX+D
Di4296rsD6iY3bMj1mn3EiJ7+Rwctb8gYOPtRzAkHpC2rTbgP3Zz6tKhzb842VhcqGMCxrSwwWRb
URfgXTgOR+yeeo2ftQ9t6P8VJ0WzB58kPyG3al/zXMOgLQEy1/aUw7rmqhLXEyvRAuU5xVmUxfIa
ELQ9ttCSHS3CIIqmrQHpABlfiYVB2fFj1xu8dFHzfIWyFztaiXyg5D4d8ji9C9oyP1HPB9d2mVjc
WV6rAVHpTPHSGKx5iwXqzgYVZUGtFNpyX4oBHgMqT0Pj9hDb8DAC2qV2wdv4PG51OpZDUQhED0jN
/r+t5JiqimHJ+AtoZeMzdYD+goqtB6tHG/nNz5+pW5hVPVSOfKvgtwZshl9u67Q5wbsLukG9Mq0g
Lgu1ZJxVW6esTtjPVWAxq2DVvXJePOuS6AlIuzJMN7nniV0Nsbsjj6BMzUG4esDLwpuVYZh+4yn0
xZoczOwyccG5iM0ffIA4c6azk4mc4BFJfDipAbaMuhJWJLCcRJWbZOPBBIK/9LhuIHMN7gSQUT9N
lDcXGWQw56N69UwHR4QVRPlxmMYAPprpRh/MuOkZSw/Lu/oiW2eb+eUGtszWsxUJZdBtsy1LNOtZ
SW5AUDu/NHBHu0S1v8cjMH6CHhyHzMIBv0p8oBYd3LEEQTdq672sEmNDY6XXokJkBvr6um1G4ekL
zLWgqKISRLSJpr351KUx2ne/x17D1AmOli991tbbSuk9TwdIggz7NEk3aQpHdot0oKfZa58LFKwc
CPiTm+DoQAUYsHiAe/+2J6zx1tmDWH2kADxj7KttYSv1cDVEejefxigENZxXoxmqdYccb/kWAUoO
YnvvgATrYPuVD8HXFFQsaKuFA2TP0uzZKKPruIQb7XYQUbREZk58tWSFXBQELs52mjn3hg2SuRpn
SJCsYojkrjONZygiDQJuhD5x69u+cx4y4J+gEgsCDITybEAgVIfyRzbw+e+dRIUF7YewAH48EUQO
/rxaAIXhH7cUno3cdGDNhpWD46hb7sNqobc6OH/AuPENxlUVdL5090AHzR2jVTEk0Fx8H7MFODcz
E4nwa0yWJPoBdx57j6DYmy7FM33IgLrCn8SL+kFoI3y6Wg+JUXUYGKQwbaxEpiEnrPTZABH4TWFK
+xomYFa/cvTKndOY1cXGghVesQLUsYeaZ5Vujb7wQHeHoZMDJMqKuvlol5u4BpqdusC0oR4ooUlF
XSBGjHMLGU7qxWKUXwJ2PZFGUqfd+DBduQs8UET1NNunDpLOjd37MyqBDWoDcjOmq7H4c9w0pgF1
P7vW2m7Oayx32LMOzm6jFnyFsEX8VLWttjRMgVfKEPhHZ4SKbgKZra/6GGx15W3wOTTmePvYKpQV
bbsANLpbQ0OIo/LSipOrDoWOdK6ui7kIEwFQNzR6ZjRL/c7tTzXeq7CfgVjRjMY8UI9OpRbXc0sM
2fLDeYUGB5sEVIZDIQQA52P9OnJPf4ocLNPsFMkx6pZ5Z68hT5BBCwezlQkNU8uFJfA1OPHF3IRp
wZ66gVa8cCaasxOUxpOIwf+12M8GFNyZzaA8M7AiPOaO8UJvMRpCrW6P/W145tLjQOmBMjOAKAhl
AWz7DLCiZ7mBXNK0U5u2ZTRrgoKwutmvab4ut70Rujtv9PH0qZsh2hWhvRW9ns4i00XJHV6D1i+H
dOinqNYIfgmedt4iSJUn4fskhU1dmtVrXu1936jWqLrDajJo3LXpc2tJTsqOhJYPFNPHoxLpf/KG
s1B+y7rP/P3oZ9nVftn0UnvBHYik0awEOKsF+vUC/4OvYP5+i2HquAgc8L09IdNH2EbtiYdL46Ea
N8FI+t04xyNqFypSCpVDe8cDwEp1J8YLTUxlU6qY0lgz1huYgW+1SreOvi6gOWpCGo6604GUj36F
QAqOFXa4pm6A3Af0EtXJZWFGcFvakhpS5EWFwlhmS2u03GOPbfgs6DqQ4zN7nIfC8WG02vkgwvm4
2WHNa8fAokVmAi0WxfAvTPsIPFfz4NrCu55ODr43p6eNtqBxLJVgXhhGh7BwIXr1Dn+wJEBjEUhr
OxrDSgAmDiOoLCpiyHg9ZyNWiW4TxGfePIZkn0523/AVA08i1MqrWCCNMcdABYM/eo2ETesUBo/c
uMPOBzLVQI/aw2VEck+CgpJpi9i0whUZFOpe4avJwnYAhWid85/fEMBB3rwhTGzhAZECvN0CcwJV
5c9vCJ5qWdFmbf6aQ2MLYs+Vs9fbEB5mFgTEytm17fiwQ2x5rkOY2bHnjKauATR1PZQsBzMbJlso
fhbrFkDkayI6V10X300wEnXr0ZdOvpZalSxpQwbZrl+zUZvKew+3KuEXCM9AraZqHkvehNtpfIJC
dH9PUjxhIqYwT+8eo7G6SDObQTUkfIyjfgle7fhiGoBbw8lIQ4qrHF68buwhCtSLU+x11zCgQdtj
2kPMmxY8WF3oK5/Bg3GqQkwroZuKxhR8s5y66U5XxnsqvFYxpotCzPZQW5F79sC5obokhFPvDS3u
nu2SgTAQJfXB02LvAPct6MhpUfpSWeUprJDgbyhBnAV1cPHxLp0ZeQ0KL8PatzP1Hd7aw4tVsXRT
DSXqBapLYZDg6Q650WZQ5R6K2QcZTLUMDob0ESx9fXf9Mlsgum+sFHvcVvkj0aFWLeHIx6aT+m4a
n2LpmtebRmPyer1IApBbjaKcY5MaX5CJNhZ9xbwlaDvRhQ5mGr6OqQ3JYDXkd4Z758cv1KFzBAf9
x6o98C9UwO+u02ex/i9LLKZQg592LSbAhDBM9gAyUlDn210LRAFBUhUyf4VPZrqbPBABVErnMTYf
EIqFDuDixiJxmr46JuZQoqjsfE8bzdo7N07QXqgDqc1qYQIYu6au1jfGUff7y3WTG8f6z0JyaFKU
LtsMBgvnft8ziNB4TbCwICO26MoBvsRR8xxi6wOGnwCAZxy9M7Nhq438ofXsZna0ozHSno0GDbU4
v1hTbxzgkg2sHbBNXZvjCShlZc8yH0IZrhiX9EtBgS5b6TEUVWm37MtG3KOQPXcgt/ZAEaWdoICT
JXJL3QLsnV2nEj3UNawEUiJx2K1BD88Oud0vaqyWTk4+IGtY1MgzGvBeWgYNxOGF22TOgqYqTX+F
37y9GTyI8AVBIDZygPsHVOGNi+AVBJqR3LkE8dAuetWK1Jj0XfN4lcTiseHhHRmilJ6IOyZMlE3U
oVL1JRrHpu+OelBIX6KO7e3he8/vRq39So+OSgbjqs01mCOVXbCH1bKzFZl/Xyd9dSTIWm1m8VZ4
YEQ6ViMe6KCl/j3UmKoj9aYIgrzRWe/XoIgw6Afwe4DsmZ6L9LAz4a98rP0fN8PU5a0poGR0nZse
mfR8pDm/+TE9LKlV2Me2ciHZq15WOZwRDhZqdTvsGwGGiRj0Kgyomgdu0iPfJ0L8U1n01Ai7naV1
Ib8VaX3nJbb/l1O/tdngAAVhwOYXCMIfVW28KsLM1wBGMvMMBY9dbmJDbSpV48GM+DHiNfSNWSW3
mRHfu3CkHBdCjdFE5j44AmvAluzPHUWige5ysJ5Sc32WrKQHsd5A3LuBsL+/N5IATHQ1Ev3dUFO1
wc+aaOO9oycu1B0q6Cd3JVKLDdNKbEUw6BlAcC6K2s9XWcfD+zACSTKHHeFMNLWezCubBQtYrnkr
Whzg6VPeR8MZ8PZ1ARDbYXr+cfw3wOTEM+H66IMIcy1cTamsB9sODPUviH8xfLt5a0IH3sIGij3g
S1Q7rufWsihRQ+LwSqMI2Rjhoi7L+Jg2DT9BDiSHHik3txq0XZam67F9jp3rvlQH6k6HstDXnZWI
7TTUOHG3tkCAHJ+MsmrWSHgvkXwTJxPVyLte6eC7WuRgSzXydcttzZ9JN2phCgxHY5qGurZ9F/Yi
ws4jQIGziNZumHgzSIh66ygpx52RwqoliWtj1Rglvjy2bc8r5vPngrPv/ciynzlIKFctkTEYNlpR
9m/g44AS11T+YlDeoW4rywcJrpFnmg6Y/27xICHSsNSbOF7RpBXW/Oxr3oomaSgwMm1WIyG5pa4G
JY49Cxg2+B2ENJCnSR6TyEqOUDeBTxMDHhe8Pj1dhinKISJBNUW3oV4xoyYN0iFW09eWDpYVSNIo
vkwx1MXj1lm7EJDdxZD54rPeLsOdCKOXXvbe2Yc24blVrcIMNbCp8mFJE10s+w1E8bQZdi8cFPQQ
jxWliW+aqJz1/BlUdH8PSeoK2mZwXkvtaHwaM/AEG2ZGFzoE2mMDo707DUnnSw3hsL0xlK/TvFXa
7rKDz9GCxky9+ubCMxcLBagv9etkCFEpCfJvNUuha+qY8hBCe/AEE3nohil85W8i8kA3Vl1uv1jY
nl0C5D8tlQehXsSCDz01h5UGSs4qUhpQYnnvqTmIfMU/UyRx94lsorsGmLnr/VYkSPr3yIRel+sE
PM6qdu/bAOzBMvw0KAFU5lbzsoSevA8l+4tuwGw5kdqTnbH+UFiJMSMx1Sjv+DqCD9aSZpNIVAtR
5UAX54AQ0KVNmSR3Rt182By0XSvXpR/9+g2iwErXdRBHsyp2rUM/mpcm5RCAzIYwWbYOSr0GCIAX
OqBeeupzyZa1X50ZAVegE9ljF14jea/wMNfBZGBy3YL9tfAD+CONUJdbkjdebrUZoLBad47EdnLL
o+EpVBgsBY0ShnpJavQqVOeat25zcCM2kF01wcUDeRLo0uRnBXCZ0rrhqRuiQlDXMKvwANk3mvHQ
54axhxhy38yxSNQWVzBPEu48Z2whlcnLXRu4H8bt3oqOcpRvYDZaF7x85noCGg9lWqTrz72wyy/U
i3z+YrS+f83LmEiCztumkDuabIPaW6CMlqypG1pOvY5Cbi7oas5QDjtuanzGXL9atYaMkNKEZcAI
wdaDbqOyUoIzDMPIWrzh3rtvjTh4tC28wHIztVY65PyPg6pwYTe9rkot/METK1UiIc2DPwbauhHD
sAEKqb0kIyi5FBLFyLYABfIKZh8+kVYAvGam7b/kwO3fLCa5zrnhgqrrMOuWn2cB1xkYUNh7DWF4
67SQNjGUs19cm/Eur+JiBpxSfaGxHOQtPPSh5UxdmhgtfntWrxmbQXq19sAcOLGMc7f30nhmw3b4
7wawFSnkUQJziWwUIAHcqqs9HSBfUKwk07+NmlZBYof3OaisZrXX1YFCqAvpJZxHzenkD+fQdfqh
/Povu1cCd8gPJQOT4z0E9g9w0ECm/uP/VZV6JbrU6r6abZau0gAmi2R+ACIpP1ILwpDKFkGvL2XI
oy2NkUlCB5HccYY6QLXmmhXNJmOF1LT4IW6VZ54MsBl1jPNNqzUT8zrWv7f+73GdWa5qFoxrqlMy
AIJnwkZijbbF1A3sKN5TYZK6sd1HH7o0OwVP59ayhUrU5+CpG1QlflCi+XCaNvjBlVKe3SHepArd
QYcgLyCw7lnWGglY8ZCMXnZ2uDW3Tb14K+NBg8tjVt+Dp2Fu8hibSAEnUuwLLKVz1jo/QO6u8Gn/
cGIoH6dJDw03A49kJ6/ymdsn2Usw4JGvid6ATDW6Wc+/aJJn95mJYhzQeSfLs9KXMJHVRmgNqAbU
jcZx5nT+cOyidniysp9wtsheuiTL9pbtqm82rgWmQbiQrl7taBaGqXNPZOVjGOo9thP4DehiOqyJ
V/QbXLsgpkq3ze4biEpeqpad0kCwJQwyQlhMJRCn6zlDSSP378JIYWTjInzDzfE1dKX1YOmRtXVC
Q6xgIA7nPP6m1TCBujkRInnPf/7+g0V7s/lEisoB3xPKCKZu2i6Boz7k90cLT03Nc9Inp8da5Mk2
XJhoicgZYOu7aOCmt4dwmb8XbXEvgsBeU4/GUVnj5Wzqg02DzDtgYJuus9Pt4ETY4wlbpnNuQt2P
w/xma7WsvxSFk99Jp5kHZTJcaCiTfbtqtQyKOiqCJmzTe3DKBoBBNcRBzjlUYnykHh1638hB7kJW
pQXkdxmB/7+CMQZfS5jhLkkyC4tMMS/1OjmQoFYPOS4kUIZHIOmgJxXxaA7FMlYrONQ4NyGTuKCb
+HrLXz1SarmGojf053WocuG1tI68sTrbKHpdD3kMa107YcmHCaFC6AyuzqDgLHfeDMt3wJ/JwY9r
gwbFKS8u9vV7q6QZ6qPQ60KN0uXf+9wD4FsFar1+qnXn7iYPQN1pLBxmI1BsBxqReB0dp4xCbQYF
qmzQ/hNuJnZggGhPQeS/2nj2Q74dvaY+JzZkwkGQTe91yISj7KQ9mY2Ahpxug9uudMFBUgrXDlKt
VQd06gUEnOyCZ3V0X+EDEUrwWItwKEQH75o8KvY0BkX+tazTYT2p7mty+Ftbn1T4qT/p8VOL9Pfp
FGz7TgJJZrM1YL5LmziB5MUOIr6PBKMg4AS1bNEUs156QJoPOaqtAVLJUxz0dI0ZVLVGLA8M+2yE
sMd2SqygLNWlg14H7JzZ+b1C9O6GkoUcem3QWQI7enYTFhX1MLuy4/TRt/dQjRVnOmR9GZ/c4Y46
yAYi7YzM8pOEVuA2GzvY2tMMD1XxyTaQtlWnevgy7d06OuKJE136isNtrUvuqJc7MTjgyENSjw5p
ghLXWAORM43ZucBaPnfnadzChqAcflR+az3GTu5Sj9SJIm380EPN7dqrUtN8jGMIuarzKLIFKWqB
1Cu8r5TmEXtXP6q7frzqINEYeJhwGewSAPSbpNhx5uY7Sxo+ym28yRKIO6i2AS72Oo2SbMZR8966
xTBs+7RJDiYs3NaFNvinBl4pSw11z4tM83BhZ6J+zBhMaP0OdYu+DX9C1yH6zjIDX+e+BgMgjGZ2
G2LTUSledxzA9WBImkNaaO6bI6q/fKd2XzJPejM7N9JHqXRMfBdkpD8/UP/B3HUtIKqwecRDFQ9T
TN+gSWPHF1lXVPxR1L4OtYjMeuzyppjDTSnZUfq618BUzXU92dGrl2bTsPo1qxsQ/6DZ6VyaNSGN
15gyv//d+dMJwgTCmJWlCbV2WDDBOg/GkUQLmBgBTgPIPTbDrQnTKaXr7kKN9GCbYMZjv9w9wq6l
nENbsHu0sWlvAHbVNBPyjWH+PLrhuINCi6rIootMob50A2vAQxJdJ+CA0hd1cRxrQz4zBmfSoUjW
DYN+XFAL+Bu4VbFmrek8NiO70EZwqEcxcwF4fog6xjZVoBfroI74o9ZalxBUqU0AbS04IxQ7vZLZ
VwYZzQXEdYyjbWWQivZMtvRg0PmUVg4ECcC+eQ9NK0jdUCiHXPs11PX6Z9nl2gKMSX60XfCQF0YC
7lQkm33tCazpmiFwjyZKsEer7tw3Mx0vDm7KN90qfnLRO1+tPG1mXuqPz2CtgRLpOO1jz0HCSD2z
eUgipT3fIEmha3W7dAthn7NMgwMOL8XJL3N93Td2fXA6m29Mrfd2HjyFdpYm+y3vOn3vFoWETjXI
gF4Indqmz/kph6TXEl6E4x0UXwKUALvmksHcfhGFbv2lKk3s5c2se8KDy5o1aW+8hBwSxlXeaa98
HF/wl5TfsQA48vH/kfZlS47iXLdPRAQz6NbYeJ5yqKysG6JGEGIUCCGe/izk7HJ29td9uuO/IdAE
TqcR0t5raIOfnixjV9TZLkXSZtNK/DmDW8GVpVbttWrab2PuWK9WCq3HLrXaHetAhLQKCAjN9ZDw
CtYc2LZ4hF3ya5Z6G1hzZ09SnEc83NuJwFGpAVUaTKmORkhqse9uKxZZy8RP1YbpQviieYZfWRrb
nuHse0jPHcPUgyen2aYvTPqfJJnET9iRxkJ4buzXub1R2NPABJMJWFkmTuwIc9gHQLNiQoR0quBZ
89iVOabLzCm/ee0UWw3v96yGfGrAmhBy2kZwO+iij2wc1iBettQNVmBJvtCncDzGqe50OyXzcKef
qj2j7y6jO0N6WEaBWRdb2yDdcpQmBGdMau+EX9kx5PwhmK9FYw23+ulkr7BlmL5XeDFHI6/Mq91O
1cbI3XDjGql9MbIQj14btN+6lEfdPKYKw1/CNuvnpnRZLPDT23sOmNmGBUVJy4LMcp1wE6/FvNxh
NnykevUxH5x5laLruZgegfx8q7rXIyv5qEsysUGKKGh3u8bf1umL6DuMA+x2HcAEYLLnLUEWSp/E
0HanvgwvtpFnT7rK9/pdh2Ty2ZyrQsJLECipudaNuReWgJMhGaCLxFaIx/lrNzAhnNiNA4SMy5MD
pfez3xv9Y5/R/c3E0Rpg9WZ5DqSWENUCdTpfDDbpzq3jiEdbwKheez3O3YQC0hK+DA4L1KZBmK6E
jjs0y9uQH0YP2DV90MWSKfz/PK9aao34xKrTS053oOYiXqmrDOl9gelE/1Y3+XjQAQNoV7oVq4xm
/8/vE8QZ/rxAD0EYCYHyRGoVD6dlmR8AOK1TlVMN/45n5D+RjIkx1zY7OYVrH3G3azvLDE6ErEHb
fCvNbffS3KZ79vNrffxTz7+O0z27+Zq/7/B7HGUGX0teTYtkgMsujJ0k0ivkYHYDMJOhr2AOhRp9
UABLrY28gBTBnxs6v8AuQAeKw7A0l4RXu4x5YDLMKTc84PXJ48lGl/TB7ai3xkQBYVEvkwwIxFBE
A4EPMvT9oskPQnAABTkHiiY76uRXWuXkrKv0mQEj+qVIJ2h4/W5AdIvHVZmqU066lVtO9kXbdKiy
haMsM1rATmDRkVlw8sD6gUFAy/7GEed9olb4c4IR6DO3BhmrKrF2VsK8E7TpMiCG027b1JKsEI0C
e6v3HoKmbB5ZU61Z6dcvfiXzgycQG9TFEXhFzFpeH/Oxal4UnEojw9r5dSNORgGzCMSkbODvax+P
ufTqU8pX0FUDZBQa5FssJfrVoMW4IYP2FSRBuVBs6FeITIfPorEfHCRbv5cDUihjDUoIoEH+pnCQ
Sf8fPRDdrJd9YtlrEHmseGp6JDXssjxiD9ysysYsP+Fd9gNEkeSnbb+KXkCoG8xid5MEPMXWqfEQ
vSm8iyxqa5cjUrICG8P7DK/NOBu98rtlFG898OnN3Uw6WwU+0ldd43YRnO2wBJ8hvwipi6jg2Cvb
8BH8DMwpNUK5v0HkkkyksGIbD6OZtnDlQRalN6CutuhyD8od0oZMp3tCmBnaaOAFQ/OVJC9hAzlZ
LErZkxooHE/xx1wKSiAGBuj4EX4RajP2gLIoOmTwQvLqTQ21oiPCjUWcc0gC4D8GUQYHCWWVln4X
Yw0+HZ0WWvC1XTswdTbUZwY3jKAZCWLmCT+O4B/AgBv1btJNSycb0W2ekcZ2fNfNZK13c6sxVIWr
9d5bN8ZA8WbkF17t7MXFVwgRBf6aQu5gVfhhBjuHlp8KiyXwtBVwIqsPBey+v1PTrKOpZzAATYm9
63pO8WHt9oXV5an0mf+9LIqflSH5U9BCiv2fpyoYdf1lqiKW49oWwmmm54LuhvZ3sQQI7lpBIWr1
bHoleeDQFHQEJl7IZey8gYAxULD2tYQT6cI3enEeZOtcR9uCtAbq2QThPAVDdfAwIqcZ2VZvRHSR
wjjyXVG3+jX8MWhzJVMI0SeLyjjjY/NQcMajEdGOV6ecrlTjckm4bbyg/dX5zVcHlj0v0I6HzB20
dbdI/vzq+87cG2aH5I2AKnEWVA8dFIMe+VyfAYy/TGcV4wEGaUkNIwOE3vWOvmaTCTPUGqK585tV
xwWQ4BqP1G68rV8Ebr/2arNatJ6Tr4MC+niAQtbIVYYVfwumBxIe9H0yHKDjnmKBZI7yoMsJ5IAP
6ejBZTsZ848Nuovf+BiiO/aEQ74wHJ97179oJKHGHoLlXhzmKgOkgWvWBAUkJiDCB1KleQyDWTDe
nDdDptlAAoSOP3oK5qqder+CsH3Ik9D4DEEBL2I5ty4TyOqY/+GcdR9OE2DG9HB8c7fhvpe6vzgd
HiZHpWfhJnIT0LE6d6AVQIbSrz5z6HHFYeCXa4N31ecs8F9F4soLbSf6SECb1dWKVOEG4gmQ+JkH
wYMHwv/wQTrAFL1/ofXGdZLyM6kbf48sMY90cTTUI/g3Zy0bX/HkFORe+5TKvthLWN4vdT2EbM8A
1bVPTq+WFZmshVk0sdv3WIJjJX8AePz94V5nBr1cuTXkJHWXe4MuAikqV+AsQa9Zdmo52mVxJW1F
VlhumHhR0mFN87I9pK2qtwzLwl0J5MLewQO6cXIhoBFSWrGZDiFgytBjVGU+PsDoPYmasOqeWV9D
jdeyxGcz6yC4mCvnq53MOeCm/smbLlYsgQL/5K1DD1jUhaNgZcRSSAKbNZIwEMb8LlL66AxTlf8a
AKbY6ozZ2CEvAKeeqznnz+qQ7hLMb1fdhozOrQ3OIO/adE7ur+NgpZotBwmnsXTWEiIuha9ITbKN
RmCCG+vs6iYDOWvmSPdpYMSuLOCwscAvUjwSM91iGZ/+AlNxCzMz+opYiIWJAkrxBSmcnQlpmxi+
VMFjyJHF1qL2uR/h6Q9+cAsSwZMNI/HQgsR+j8XAbkwhl5S2WG+2dqFe6zbdU1L0R8gFOusAkbwF
Ap/pL0BOy8p1fkFJ9bVGcvklEKxZtqGYzk7QqM3k2M3WSYQbM6PI9lBKoXGRddbe4RY9mn1brAD6
Yi+OLD5BB0D8BMolFszNvioG3Y7GV9kFxAjMNC2kplM+ONcgYxm2xbb3LZBfsGTO1aKoHHmkmqbg
jw1Up5GflDNfQTeo32euBVHM3qunhak8/zLI/pU3ZPw8hErFQeUi1jgDsXrLXZoCrmaqkO0BvCYa
aXcPUeeAq+HncTP7IBM/Chj1PHAYXF9lzR61UwipnWJT9gqiND0cQhC8Q+TTyL5XnhQn5BPwVTQg
I91BUhNVATLNFLH832ArJYalAcmps64KqoBuOGxtkCtw9jBjAOEiDQg84DrMDGYBiW1LiCeIlfoL
E5YlX/q0uUIbE5GdxlgxxupsUeXNXjkDVGcnCwoAKXWfzel0WxgY7Dsm6k9J7zovMB+YNgLC3itd
JGQQkWHgSbu14s+S8Gw+/fPLD5LAfwJxQcvecRAghtJfAJnfvzC8LTmBIu23xpMklQVsk+NEqp2G
sylLCGZDzDwGXbJ+SqDZiGmsDH40wAWmPR7ie18FXuNWsROWBehOm+qpabNi0dSOf+9emlCk0pcu
QHDd3frOl/ZmNkmXQEP2RtSuJgFIfVHse0R8f3JYMoyiZl/6Dn5XtM+rC4Rx7Q18rtxNWlv5JQVr
NPKNOv1SgpGdYlGuBw0yYIiCAqcxATdhzzNB45X0KUjzhT1n5zMIXj0xieTvPIPott8lxaaPbfM4
oFyC/4+sDCBzf/0PQA4Tby7A6UxIq3wg/yB8k7iAEwZPDlK7SyYUa14KD84T2cTWAIp1+xAmgM1C
n3KBdGQ/H24tlatIpCtl0SETOSlofZYekKT+dNQ4Fw2H0WcfMDEfilJ6CuoRve9uQJaCNpAYBizA
4c4aWDYWneEg9pbRBoee+cOqg7TGM6RKINw+f+Flc4AYg/dDDyoNikFBLmLTwZ5fD+pYiscyC53n
AMq4qVecbbvJfggpV6Hd4SmBF0vkK4BhwO77Cpub6TOxeij1gvnxYCoGWiyj/rHP4V8E/qG5ZSbL
jh7gArE7SWNHMvdTliCgVgBkc0CIjuyBD81jo5zkUzV7aQD9on4mgDf3Ln4gwOMB7zHkz5IRb0UJ
fxuEQDi9DcK2tf09SGmkAIdUFy9gOaIH5fOd5m3T7U6JbcgnM/GRIgEAaD24pFxVAHbST1OffrWg
1HqQDst3U5MTLHYRZewSrGW7cUw3OgbZOma98FpFbjFIyEst5v3mc1N48C0BftMwLP9zM/zqZr+p
XvRjzBFP2YReHszVrZPXl9Rln8ugTE5tAK5u19kvkDFMTrpKH3SRlEWMwHt++FDvdrYdwdWEryr1
wISj9tqE+IMn8b2OpUOzYdUBM1Q4YN9mPlZsBhwXiXew5ghy4ANPa4eVf7AH337WrUqY3oGTx5SP
3dYumfPCJhIjSec/mjB4vfJMPhYzCax2O7KxSuYvjcl2VoaAHlDd8GojEX9f6qfWClW1IQrC37qo
W0u/2SaWWntN/8ubt2YjgPoxwjg+qlA0cuvYAv/5kNQ/HBUYh46o4KgXuJkV0wCevLc1rx36/YTo
PJwdEZzGcoZB3U2aOcwvugzoajj8YJeZLiFXkB0aWCg9elP+vn7Crm+svPJx7u+Jkry69qFQQPiX
PTi2TEAtWn8iWjZbLP3DpXQGc+NPHv4BZTYt4MYWHnuW1c9Gn670PlNVotmWiA9HktniEW5lzboJ
nTzWicKElc6iZC45aLsemPo0s7kP0GdPNxAMsF7OcnIMM8baOIBTuTCO4QAPsiTv289ezy7pHOsc
8mbnl5X3KtmYAyhO6LlNaLIlRtetaUrch6Iq7EUIrMqPHo5ErPtVJab3WtUPCAbXIBH+cWIYH2ve
N1VAL8Cr+12fqu2DV9hPfNIpB2Bf5hxRgHDr/HOqOqSMbGqlsW4dQJNsa/UtDBaVwl49wb8zApWg
PxU0gGWnV1Nor3WwTiv5qit663tZw56LWGy6FlgkAQjoh3FBJXku++FJ9+AlxYaVFs99U7RrEVZ0
axWifRBz8E33CCA80XiDOjaY05b9rDeiXV2lCTINTDusZWhlCvt6P+/OMvCdqBBB/lyO9OTYRXvR
L58aJQxoLvp3O7fdS72Tviv9Hpck+CH+89ufmMFf3/8z3AaZHwuJur9qITke3FpSc4QuP9lxw5Ji
S0tgkghxh+VQ5/5eEyP0WSoSbIBccJyWeZcYwJINSSwqyP6AnAIePmIT+9aFRmGVmU8sYGTlY6pa
K7fPYz+BArMGE2uQcT5r3PQ19IlaENYoRI32PmbWT4FLPlUhs8+6ZKaw5qzyJ0YRtYH1brLDvM2X
aRV4r2Bc/4DcYnmFnbtxYtMwLkowzE6KGC1iEOM164cO5D/xw4NS7StHZA3YhUG95I6gEeVwGlKp
PNU5WOg0DOsTJ0GyyS3ZbTl2pyX2kCsl2uFxtM3pUFDxxZrs4VG1lR3l/ZDGPkFWocG77gfxu4WD
727DrByuZEn/TXHowJVu2eD7SJ2ltAj/auFpr+wmeHGVm6xBB67WftsIuNY1R0i6269F6Sx1XsmE
j2ykZJ3BJK29QmE+344j9fdJBS6KPuD1CYRi3UJubeYJzbyq4Ze08b5Fhoa25HNWJxDadEy+DwPY
jCIlhlepoGrleGMbc5a4Z47ZKZJJG8ahBKJgAdY2VJsECx7gD3B2AIP7agEws6gbuMIlQQPPyknF
tRm+ZF41fAtDaEjDEBQmfJPI1z43rQgzgHwhvk8X3M2G7ylsk3nawkdHOE9D5ZJf3mBcsSne9MjO
L1UAxoJidtTDdnYhyyxcM7cn+3rsxo0fGrtkqquVpcBiL7phYQJd/TJVYowH4OLiOhHYgVf92W6A
3+sAOvwmmLyESLb+RMoJMZuARGmShTHkgvpZWx9QbrD90OEPWmClpgG0heIwpll+1Ye2Na29wQDh
m6uYYUCjuwy9VePV1lEGCvwD2Xwew+bS+lXzBFTuk8VJcYaIkvlcG9anOrWCk5033VF5/AIiACD9
ZZ5jC/czN0V1MGn6QMDr3qZBSV0QsWv3YCD2TFZT5pev0kfUuBEmj3XRUP45bLA99O1BnoTfj4vU
qKpX18jpkpsi29tEHAHTDIF/Lt+UxTKCsxaaTazJ0nWp5Fu9ptcwBDERrpm76DLUxr4YQV0th0Q9
IzNSndsif8bqpDupMceTNElrJ2U3fDJDzNSAhkNZnQ4/8N6V1zIcnOM4BhuvcDMaQVALAT0XEPS5
0VSJvA5jEOyaiX1DjhE9JJy0t4RCl+xWplDEXSiwJhfJWA2rBpHlT1jGiBWg93itzUXf8UlkEkts
K+gzx5Q08K7sOwPyL75T7W+ngSuwTcKKK4zkXMtSvKBC24gyeWpkRnZVpy6tyr1zWPZr7D5XLnF+
1NLCCi/vv0nXGy5TD18Guw55zOnrxAH0zbHTUSKHR5v7KGEh+dyxjBzaZAJ3uC1Aq2ACJJIcUzok
/JKNKWkJBxTM6aUhmks1nwWudSkx6e91lW4c6q5cS+mkkS4C3FSeDIt/Y0gJ113gPXFmDlvZ+VBi
n4sBTSdE3tjX3Kj8JyqUfChFHRVzqanB2KTpIOArMhoHWHMYWIdXb2cFc4b1kPlf71X3bve+BIxi
pDZw998jA7/bA8X7C/6Y4W5su3wbioSAEjqWG+pa6VFCjH6dcYedkEpUsdM47XkKebAiJaQ9pEwv
BG/mTV3W5R56xD2cHlyyEbQODw6UUmNbmdN5hNPGKgH440FMDNLTrjSfmuLKuQfUQTiVV+ha55vB
5Xybp6Q/Kyoo4l4Ff7WT6mi2eNJZAWyBVXVfci6cCEi98uIg7boBkMrcDI1gsPeFfYWFKOrW8nE1
6RnzK0O2URg41lcfGwvb5P7PsClhE+OVUYeo4EU6xgriIs0vF6SyDHPhazrgE8IwpL54FRUbrvpT
iEdpzexQrkfI6F/MIERswc/sF9Prvtl+mf+q/CNQmhBYwMN88ZF7fg0yB/YBg9U9QO5FxG3R14dw
5HuSIyeYpEZ3AcNIRFWHTEBbw4Wl5sVPM8M2i1RYk/ihW8WgF9b7aXK8ow0cyTIj0vrsSnVEDAQK
/xB6x5Qdd6bffqWZN61kaLY7hCmDh6qTP8GtwESJrD12xJ1/LTuR7x2aQsmvHNSpJPP2xfO+5VaT
gpbRq42V9WLtp1giQbLoKlSVfieAyS0s+Fc9qNKVQJhzM+bVIF4QnkCCBD3gqwyAaVuXV1t2NXAA
3QbuucU2mIi/taa8PuB/ydbK7P0zcWGnSeUsVzXmZKNsqg5VAzj+SEny5Lludwn4uGNgpkpHLmA+
ihTF2BdHCgG+NTLI/UqDu1J8l0tf0naroV8CwuZAioQ9RK0A/epEuBDQNH0yzaF6MJMaIdPe23t8
KCLHHeRWCCtdTaFVvZIi+Imsy3hpCagdtZP9oPOc6zGyaAajiaiNOKwipr8d6ADH6IFVD6ktCeKV
ovvuw78UKsXWTwMpi9akwXNrutPKsthrqHizrGfnuVLbz1m5XNg5fqjw57GNBQJB1nLiwWw1y8lF
dyTEd9dh7pLFvQ7KbuC3eJhY5qvoboU3+pfwdu3bxQrfWqdANQxyeoFLcLYK66Y6GikCgOAHYv08
OMWB5ORLwBxypA7211n3ODkOjezJhmAtAcudJ7uAhNaxAUElmqCvDegJRPFJ0dnbaijUuZkPdFOp
soqxOaabBjuFpesL+wVyp18dPo6/kJ+bgFTGQgW7bdhmlouuJ/VKIvaN6bJIp51RYKJ2De86Yh7Z
mMrIl0XrW89+ngabhBkVRBorPK9W8RmYGTgQhR0WXGajDlMC9EjpeAF86J0RekCsjkNTBYe6FWKA
kpJ49Oqg3Oi6+8Hqwj+6dKGNuFoA+BdWI1AkhGtu2MGtsgpc+mmAqPtyKD3nwkiGLSoMdIHnXufO
BIoACAnA90AIUtqtXEy0P0ruYAuICNVjiTzTAqRseILOdVbp+Ith6kEqNsJL7tDgJ3JRcEGI4NMc
PqQOVsnUNr+ahqF2QJ5OO9cA02SRQDuZqjk00RoSC0H22eho8SrNDIB1wIFm4HKIAHi2Ayp9gACa
40dsDPnKB4beyygSkmlJD2YzVrDWg0lR2JjGsg0mG6k9kjyoQD6kfnoENzqF6XluIMDCxDqxeH1F
PA2UZKOtwGPrQRv3sWoCpZY/+7XKjyPiGgiF9PyZNXV4Isx9wu/Hf5pmbyTQZf9giAeFqm7sWM0H
a7GLW7YDEsCaDa7r8rZLTn3zXRf8LDNXdSDZMgj4dGGQxlo4Vj+CmeBMl1sd1D7WdhECezF30Q3Y
LUAjxYAGDGoambPI9CosgA0BmAQJ2oMQxdtZ4TRsBdlIDzJfcvbYnPvcTjET4XdVmPC6xJvwyD1I
ThomqN2lRZKjPuBnQLYCTCsH2iJHj/t4AZT5tW8Nhscf0yJWsMHVmuBYluCb2XrcC666rg/rnc26
aVPnoQ2BKTC7ROEjCz9CDc6soKnSqhOyTs7FVMqLnCRLrxk+9VoFqtgY2Fq2djqBjabmEMIZCNbl
4JkuXtNAbpLGBhcnd18HkPqO2fBDOTUSrULBmDlE4LahLNh1SYe12HxmMcjn3Cp1WR/64IQsLxwR
BYVllW8iRdGACSmN4jVhGfsCM4FZEcXoP2G+t6I+T9JHYFHoys15cvZN/Cgo+4rNFRLwggO8Lzy8
WuaiPkhiA1XrEUQHwGtDkz0G/q6SsEUr7IvTPVC3A7HR9CG9kuALhiQClJNNwott4tsS/A0LFlXN
hHiAyzy4gE2Gc9WHNgMlEKstEVup+VbHeyGQsLHbLfzl3Vs/aVknJPT8A6s9Ejf5jBMPLHfXU0Ra
CDSsn6zM7x5kJxcmRHCf3GBYEWYa13mhnojOenGAWD0gQJDcil5TlrASk3lc2k0OA64BDhgN5P/X
kGAqkIutv4dJXu/zSsodnjWKHbM7Xj0oaUSKFNPaI0m4Z9z4lOU1e5BgSLqCd0+pUhzWi+GlcXrr
1KQGfyKO9KIBGtWYYVGEC0uytgaEZuC4e/JqgKpA3UpOsCv9YU1T/pKWOd9SM0NGiKTsxQdbZuXK
jm50KxgR0O7M3AboFbTCZgIqt8x4hFeh+YD3B2AsqB6DAbzFrIbhOTaa+8CYABgcPGfjOV2xhIqI
D8YU6yDYBPQYeOD+c4lQAvwrQnOJuD5alWmtm3p2y2aBhxBLBv1OwERXeqxNhnTdWI1Y3cYKgM7w
tkecb+6MFV4X1xOQ8bqVDYj9uWpqb0XAtPDCUqMZ686VhMe4O7qQM5zva6asWnGBwNht7DgmywAJ
7bXu7Ay9veRZmNxaC78T0Lco281tLIWjbzsgJaT/BDZlRoQMK1vDjGfjBWQ4D5C+j0s6NYeQ7YE+
oU9GFw2WKZ8MKxieSj5+AouKHGu3GjftAPKm4YzyLHpI0NGBgDtkwKFK1/XW13aCntqtaoBYwclF
sjkxG+jc5tgx7w0gHUMZyrPuX3FaQPOkouuwGqMyqCSWeDRYAm5d7NMUxG+w3r5XCE59bZrMXgDl
4Z3LxMs3dAx3fT+VF+GxZ2Gy9AV8ZHvHXAuK12RMXzjr+xixdhXrVoAHugg5QrLTrbXLH8uuHi4p
DZ1P4mvXlunGzmpz2UiPQzHE58sOvNV1lyPJCU8LyCCRBu4gq9wL/jgt5lPXKls7etfh3albWk3M
FMIHqfeQgIT5ycefh4QsYLwjST85+LVdk6Le6ZLhSfecp+pBl/KpggRqJb/rEscfDfo2bZFubbNP
E4d2UDgiR6evmveTEydApixz33Dgj26+HVxjGxgyPd+rseBvYLiXPutO9/rCFdYqU8gUf2ioU7jw
tgnYAvfOugviEdjrQMdM/r5dMmDD6HHLegYfPqayV6/h5CfLqQeoWVmVeTRthLuAnV6G0HoB/51n
EVVZfdIH+Cq9nRWOF+LxrvAOD/hbnfX7rKhLshoHEEr0sHuD7qxbpTDSd60g+6RIYcsOUQnEXm9X
7bpwUXQTgHsCpGIEWNRU7SAX9nbIsVTYFfNBn90b7v3uDR/6/Ysu98tPAMSzhb7+fZwu3vvc7/Qv
uny41H3s337Kv73b/RPcu3y4fJfOwLwPzR/udL/M/cN8uMy9y3/7Pv72Mv98Jz1Mf0prUG0sMvpw
/xN0/b34t7f42y73hg9fxH+/1P3P+HCp+xf2n+724RP8p7H//L387aX++ZNCzIFjdejUEQRCsLSD
hWC104d/KL9rQioKo6oifBt1KwuX1ber3Mq3Ae+G/c876Ep9qfej/v4T3e9672Mi7zyt7i3vr/R/
vT82M9h6SzfH6vx+x9tVb/e53/d97f/1vrc7vv9L9N17cCC8Vg5wBv/j279/qg919+LHD/q3Q3TD
u49+v4RuKeabfqjTDf+i7l90+e+XAqZeLBUcfhZurrqTGLNgxYGIj3QxG2bJALfqgNxBKzBaXmS2
YbI0wq6210UHU7+OE6wo52bdcVQpMHEArxxAUuc7u4Zn01I3p8PKdQtyBOYXDDpdNUyk2LcEq8DG
buy1rZxg6SKpFIH3FyHNAOjlbNd2M3PTvm7atA2cPdjH3vzbxokZkT7VBzt4G3ivulvBJYmTQ+W4
K74mtDO2LiSfo6os2Ro5KcSjzLJ+ACpz47ZVf4LYUvVgIPpy8Eh/0W26V4snNyY+H5eghVcPupvN
YCWWIdiy013sxMQSqcLSFFfVHYqmBobLza3F/UL/8u52OFwCz04QRP0fdyYKykt28i2tHETgqlAe
JyCx1MKH9sdRl2E2mUVjQd6a7w3u7y6+a6BLPaJLLd+G6bH6oPuR31fxYMAc1y7Iu1YDRovDc2QB
9Kk+IEoIkdJ7+V0nFoZHoC/V+t0YIE//6P6uFuKKRRiNjikh0wcNf5e5/mmwaHDSZwW8K4ahEjDn
/lM9FkR0ifUpfkN/bijGPjsMLIVawx/X0D30ocH2FipQ/rC+1+mzrAiGDWiQPz/U64s0XbjnzeTv
dKOuCgoZl6aS29aSHjCTyBPCyMnDVxRElc/JrV436np9dj8AXufvdXHSAnj6NEQyJeH521g9rHNp
sqQO7+F5Vo4xIABDRPPJJgvo63WXRWshSAJTIwO/WkCoEbbzxzgndX+RqdlfuNUEu2AIn3TVvR7y
W09e2YfYa6CrPpSAI8e+mw6Rmkfquts99JXulfo+YZCq2310g9lMn8uad2tNy9VnEIW6ksIOm4Wu
eztNDLGHCB9pFreK27nm7Gr2LmRhgXbolwS6nBlyuDuzd5wCuuZt2e2M1vBxnhgm/9N5bzncjHT3
pOfDuO8t21+k3VDCf955404zQ5AQ0Q2wo+8Hp+kg1olovq561+Uj81q3p3kIOva7ro6RSD1cE7Eh
X7Cg0PmHcRpi1q4DonRXhP4+m0ERcIg0v5Q11IFmJ417j8y3LIgGS7izbz+AflgJ8HmsK4Mpqw/g
v3oIgCzrhsBoYLZJhabRvvJTZI7mCCCelAeKLCqEK/8QyIMgewlfuX64ieY1Wk967tcjG3brB6iF
XEH1pIN0XNNdZ4WCmPY8X2aQes8iIAUrwEHKfCkTwq+NVPyq66y5ToDUnUUdYrSxLuvmD9cZzfzc
iSTdDn4nD4PpDQcikSFe6HIOFfp9aJ9qUY/V8taA4BPwAGMgvmUwt0Hi3h6gv5w2y/sVRJW/XetD
XTZfL7FPH6p9kxprwx6vImRqr18X794rby6iPJlgEw+u0P11os/+4Y10e8nIhJpRCtBTBIYf9HEN
ZEzLgr5I8MLW1Ww2pw/F7zOlTeXuZd08SHYb8aFeF7GDHtZA/n/upAinBQKfYE0RkJhLlxrH+6FK
ureim/YLAZjIQTfq+tvYAWycKJ34tLoPQ1Q9WQ5Na0U3tVsXhEPQoCTEAF2HUoCArXZlBN2ro0SZ
7voqkIcqr7AxpV27zaei3TKnCM0H6SF2YI5hFek+fO7INFVBESCjBbJuiEOedFWY2XWExaiEPEhn
mWVEbB96xWMwbfCas84gs9pnfVbCB9SeqDje621Ytx1K24N2EboSE6DahTU23jrAxwbFD5X3A8J6
+EuA+l5Sg8yZgbmZugRSlb/vpuu6+ZZjbSAlg7vdP0DGq+4wwLJc93pXXxUt0DHwxZOTvZ0K2q4R
pzYfiSghVGkk/g8bdh6ZKOW3sK9kxEHqvyS/+1InmD70lcFnjtsULfSUUwspANFBHK0gHcJJVbpx
oNckb82tTxGRBNLhra4GsaoeWzjszCNug/V1ZDYH9dosXHRzC4eOmbXUV/THbKO7fBwyXxvUWgrV
d4zQrbXXLgs7CEb/DMx6tQr/H21nttw2snTrJ0IE5uGWoyiRkijZlts3CLvdjXme8fTnQ1Itymrv
/f8n4pwbBCozq0DLJIDKXLlWA9Ew/3X2TzukT0RLqu+hHcPrYTXpQ1UnaP8iZriz6HP5JLFC1/Jr
rNrPFmUaoA+KXisrR+ORJD0DDaoHNMMkDBcYsWrAqyZe6TYQr+MCdBCvzC066pCqZ5hevfZZZ21S
J1/Vi8oB+Xoy8BX4qetQvNWiRCXerEBVpjYBNDUaLL9etzL9lEYdiqkPcnZ1XG3h4gXBoe3tmG4F
iZPDABvzxUHvxs+ZCt88DBRRrxPkEh9WkktMsJ3ACM3CEny9drp8KNBXzakC1mQ4Zrm1J+B4kT3G
f9AHhRyM+kfAH4BiYQTV8NBpf1SWBsiqnJ6nYqA/T0lSKuGB9oeTqw7FT9U/BemsIoDIF3aZLqvm
bV4fRvK9/7tV/VGHG0NR0Pfh5fFgDa611/yezmzwWSv4w/pjpEfBS1jOh6Ai29+68fypqIr1uNCn
0T9X3OsdslHBEkXTIu/ONhoz4vUSveKfwpLilSXpyhuO4o1M9d2S+ZRTKGYNty1+UlJIqTB4BQh6
p3tSIRw/dG5o7xC7sr8oc3Qvz+FrRArw81BGjrULGwvSZRN2qmFVz1a1l/fkOY6MO9PJ1x/elVEW
5Q18VlXjzopfva828URN/c4zjTx+VpdXdQo+N0bRPCeLfKORprDomM1tqw7KcP82pCganOQw586B
5ujyZCvo2bFQcdNobvQkBw+AR5mAxZMR3Bb6qTLbO6M3EYDJpmzcZ93Qc5Nlwszv/8nJ0na96G/t
C6joEIlp1duy7ZyThEy6P9zb7ry/TtDtObnhDkpXvUzw1cJat9CnX2Iu152Th7IowssiBvSOD+FE
4VM+hQMMH9l231pJrBxATacbsE3DzlyWnxW3XI+oIjwr6UaN0VEpumZ4noJaX0cDwrdiG0HcHkFF
/fQWvlcxVYUJVVCmnpzFNIBO3yW1zVvkMizZ9D0Z1lfxSbgZ00fqZbTstKpv3k6Z/wfcIcOdFwTD
3eSPoNDlVA7c3hUFXYu3gI9R1ZtHYmToF21QrWQM1Vm01a25v6x5jcmKePLX19myrlVPr5/jsoSM
y8z5pA51sP8QYjcqT9TA+xxaNUoqnWfeur0SgR2cVU7lcB2LXyLF7UCV9RopY/saeXFJKAWJaa0F
8IxIkKwhZ9dLok2gGOvfXk0i2aOGsA6CTFT1ZnxwIBjcxKOWbGXYeyG23hgfend2VgMcFLsPDn9I
f4bUWw4f7cV4G5aZdlfndWojp8Iio/usT+VwH+hBCzgpc3YeO8szpPb1yq/n4SBDOSSd+6SafXyU
URXH2rmzxk2OgNBDsYw8MwjONGZep1SwcJy6zrrxp2aO1l7XwjLgZd812r+jNRwvMz8RHbI/mb5c
eDTDYddEGTilql4D7xnOtaOGzzQCgKv0n+VgxHYLgsjyb9PF5jYAVedZQdxlGVKt7x7yQL+tTO91
gt4DYbAQEhQTrWjZ1pl7aGOXeLC3+bEvnL+v8bQGAu+yUbdbAqq+mtZBH043MpzbsgOMZkdrGSpu
ajzl5ZcsSV+vBitSRfrSdg5G2iagbgqDpI276JbBJRrzL4uDDRTrKJYttqiwABFfx+bBoFHuJAZ/
CZAoGcrBiOwYHE0RbD44rkO0W8xdaNlgBL8YmotOzmQESKW4FJtGeOwtgI+bdmjmHVV4qOvdKDyr
kbuKpzL7l1fmmkjySGxquMGzzKe5/+N8iQghp71EXK/wdn1xXtcAFAyXLyB0D6r/nRXC4ZXUSOit
bJp3Tq7SbunMCCASsIY/6zYObuMFY72S6M6OnPUUGuOjHFpYU0+l30Br306PuU2TRxb72V4+ExTT
SDJY9fEycimjNYo1rhL5c7x55dNlv/GmpMTeze2WucPyp8vVxLqhVh3Q4ZTSepOU9S1wQbilAMA+
jeE6jZaC/2Ip1Ni7tcf8b3Fdgmq/26aVG22vc4KhSFdTH7yuIw7IjP8/rnO99vg/f56un9W1YcFQ
VqWWcSwafd/HunVofYP3rbTvjeNUsQyvXqlxTG0jvh1pAUYW0jiKaRDvJUbCK5pytlrr0UuyTJFI
WVuGyoh6xKYKIHxqk2railHclytK+EgT0pbmq3oVuVHyepcuJ3A+q9I0phs0Mbao30XmmqSGeRtV
mQV0m3t+G/DIQ2KCsSf3d/GTy5ncbVm17c3re40/RgeyfMo9P5Dgwe1SdzcWrQHX8T82dXGgf0dn
Tq1f7DnMO4glLyEomH/tdas8yHwxyQSNr8+Gbwq0KMt8cQx95h5tfVJ2cTbSzzGUR7AS1XHWrPL4
u6E4JGSC1dquZ1pr/+dYWSmNgu+ODSNabT+XiqGs5cwEtHI5yxdbmSqI/715/3scerAKqGCSmW66
/cCNJUMdGK+SRwBml/c4McmhDvvgnQx3CrQg9Q1o27LgpDlB+UKv8co0MzDOo2kAYI6fjcXsZ11y
O7GXXsvQqmi9hyNJAcA8Fy+6RhKeLBCEo0swb/SXNWbeaR5jJ3wOaFZ64ZDwszV5j0Hhws7Qe9sX
pfPU+DbKZdchvPOHPoDQZK803sUbQFZ2jm3TOkIRPj7O0KRYk9HdQYI2PfomhyZSYMGuIn3j9CU3
rzG2k+Psvk6QWXJwjfQyVUYyf7SSeOsApdmUbpWS6+ymfaFFxrmk0WrbleTJTMtCUm+x+YrZrsvC
bi4h4phYYAUzW35b6tNfXWBpt6SGjTOkprdqHKonrWvdaF28TPSKndvFNXWtctLs8aY1HC9CSDub
bhNF//sSadKsBTrdLNZyzeuHSQO4vmNgMSUY9juxp63XriskPvaXpa4fRtzyAWMnvXyQ63LFi+Yl
ziGP9QDCBDZ2xrKzdCOlvwHqT9+WwpZ+dTVq0wzuVvaLEg7mm0hI6y8x1yWujqvtugxqP/Fq5neK
1v34hRTaCw2Vyqe2mKx90ZnlTZvV6SdlhrMM4OOfvwaMEYIXdUBaRqiAJpU+GQMiL6H4U0Pb2NhV
9n5oLkMJFq8EX4fi/TC3sIGnt2Cs10NnGacsAQ80+u5X8K2afxto0KXTxAPLV10qE2ma2DyR2zVO
Et2M7SapjeGuaP9OC8u8DaF4uqOTlP+qSkGnks7QooZEDCs65uMdKSHxTkuInMmhbmiSung+ju2o
NW7t/k8kzWz6opc4WU7GJJE6WqGr23gKoGsPkj6jDZqDMWuhcjNWJOxnniPr3qpy9+80NbM70MAl
qc8oy+4aEFHrxPG1tUxq3NTbRl1HVxwoWMU8odVM1/ow0QG4KKQvQ1ijpgcv9DtEyL1Xr6X29XlG
GuBEA94Lu87ia5fF80orIv+l64AjaX0xvfhVZK28tslffAfZwaIIPFQUGmWlWPTsdgYdTZQNvFsN
ddpLn7YZx/5lqAnVA2w174ZXr/TV/W/npmkQrZ2BLXm7dH8aHfAYo4403hU852QvbCeUz0CxT9QM
74ag2optBHI5by7uZUrWF9q2XlYwaejaeppeb91aKW+gT3G3CW27f+hJ/KWhxeCs9pX+MGRVuhJ7
nvXmJlOBkXsLqJf2Z17NtK/+XLW3/AEalEqy5A+625pVE3j+PVjA+alU2rPYAz2rdqlvWiTGuEjU
tLvOBE7UwrP5En0zwnj8OcwBcgXc1s592c43qJ9UN6qZBU9sB8HQ27n9M/qmt/CfSCT0ZtPZjqGF
eX2zhm+Szic0HTdQWKT0QL3Jz4uRVoN0O01OegKN5zzklaKslcDiafZ2FuSkSsUWvZ1dvZezeCxO
XQ45VhTY55C31wPfReNeDjSxm/dW7KPaiHLg6oNDhlPsn8sycw8Se42A551MmAXmtE+DJ8j98met
TuOtrwL7Lxoax2KlLNdW76R/tmO8ns1p/BagLrad6+R9RLOUSP5rhPBEpXG0zqIQNdFAoeEjh2pz
D7tNxq9IUcMHX3SWQ8/ZWCqcYBcR5VA2J86yDRG/H9DfoETWnQdnaLfxFod4vdTlR5PWp0kpa5pC
lj3Nu2nL2tSAx7umPrWL1K7ek/A1Kq98mgAmHgZX0XfjXCpfyGBdIgyaflbZBPGQHdMSlVMf1ha+
dVTAv1N61u5g1m2f4FGc7uE+vzFyPvZaLaZiZ036sJFYORhq+h0KO+1ORlUXzfRU9jfwuTePbC7X
/VxTlvQRcxOh3LYhD1cYZEfmpp0+O3q+kRZo6FHZDiOnspEuZ1d3tJVr2+qJBsV1Gmq98hz507SF
db+w6ZSBFlcOoa2qt4q1HMCaZ9xFOAVba+q0FHQ/Mu6NVAoWj4QvPe3/6TQPEIGsaYel77WaxnO0
3K8h+7Ko4aQW23oaF/K/Zr/Nd1dJzxncLep+FVqBk3Mj9o+qnxKSx8Z4l06huZph4dhIoDiuS8lZ
kDT7+G2pD2GJ+6B4WtZEeyhX9HjTZtambe380SpTNppmEu9rvU03jR6x01RTGuc7FZ1Rs/4xlJm3
03t1RooAfWrRrhZb6/XzelTG5iyO/2hTl7l0+NGaeo2RKWndDOtuGrWNFB6vBNGXsuW7OmaIetHO
H4bPUrW8uC/c0f8+v5Q3TQNJugvndFd09q4vus9utIH8cmXpY3oapr4Pt4lCq6eT/2uYLF3G+UCG
Lu3bvYzeQlteNx/q5fBmlxVlJHaJeIsXu7kIJL3FyyUl1PtmVxAwlQtrtRyK0re3TV/Pq6tNzhb+
zJNeeNDYSozlwktIv/7rvNYdaAqSyCGpgtM4JM62qJL3MdcVW4jX9lSjfqKXYN9WlXV/+XvIENYr
2qL5A1z/RVTZLmFicnOHKsDb1MtQPB9sZHy/+0FdrTR9ULdNy51N2AXKxvgJoL5/CIAWg2HVVsJB
0ARVdjRNeEIlSiY5QQ/7ArrqL/+e1DbJ6bVUokUaSt9mTrtbmUxoSCHDvEpKezzJOEAeZ9dPlBLF
piwx7wPput5yt3Ius8VNTlijskj+Dey1AfFQ/JdJ5e2g5JPxKIe57Z2NMzTB9mqraa+jhKgGqyxX
TbbFSLUPi3CYHMhWw7dak/PORx8Gx0VnPLQTAzHqbxLwztz12g4622wttusa5OTAPTWOc1lDHHau
eSc94FVzuVT3dj1QQOluns3ho4N3jj8pvfaH6+KVx8+gNDu+fJ5+A4MSlDCLaCukhvXZ0Av6rB3z
oclRoUccsj4vAWKSADnEznuThC4TAStbl4m/rnVd/te1pqL96kWxduvq4cqxreZJDrFWoHiv+d2r
rk1bQIqkz5556NS0fer7zHvss3DJUaElMwToq/oq0ZcxiStq8bn2Gu3QjvNYsJX5GH29nsxQl/XF
Npmj9ziyvoy6UnuJsvBlTCLnPA687lWJER5kKK073uzc0YXWnKSHJ4u94BxrdzKQoBBmenoZzU/R
0vcjdqL9fdKDmqotmsHWHdJ5G63hlyMzJIYO5NdLXZdaLuWQxEV2mw+jtUV49mv6/JY1VDqvjgOX
ybylsqX6+S5QQ0AW4PQfw6y/r+d0uhOTHEpYnfaIYuuQORJG5hEu+Zg41eqmu0RxqttqNGMHJWFk
t29kK5HII05O5QCHo79pNU1byTZFbLItkbOr7Trjg00WMKn6rVS36LYhDaBAhuALe0caRrOoc6jV
9O5CJ0a76yt1WDHVW8vSocjsERfcKfRP7uqlQDonZbajzSDZVUs19eqdAv3PUQNBQ0kvWtOn5Gw/
wORlKN6SkuPFe0XDC5yeKm14mfvBcVlq8SYz32S0Dclu0UWEptGXuYSpy9dg9Hd7zfrid/o3BJny
B3F2rb6CJE//VGW19zTp4V7MYYYQnzHQhzvqkf1lLNTmkKtlshGvFTTKNvBi6mjLBXy0jy8XuCw5
Oh8uQDHx3QUit3F3UJmCeqXNpT1aYbJmSNpFhpkFoG/S9HWa9LcQeLrHzp+iTWNF0Y+KRo5Zh/8U
IThzN+iFDalFkXwelfosAQAoHcguAuPhOhN5wPBHpbEJ9nzzazpn1g5xF75WFqz16ZjBDxPxtesX
sMv1ILYc4RXobfP91e5F9bCrAEqS50Ic7MNUGSoCplzm0qeLXtTbwtNTHPFlsrqgLlfdok8hB7vo
SFTJaR0DwWqXw9UttmkOws08kAgSx8clLuuUNYVistAbQ6/t4/UwdH1z25dAl97sAWikozFCtLf5
55SWw35u3sUUbTTuk9b70QdjcQ9Xsn6qlZ0MoIZG5tnmdfxir7K92MUiZ+0yZ0ga/cS7zdUcICgJ
px1F1l8Wfbfe1f7LogGCWH3eRK6z1umcWvYUsgGxfNfej2Py7bJFWexy9mH/QaPwV0S/wNMuEeDL
9F0Uj2SLl+E11llWq8Lo22UHJN7Lfqavhg0AJ/cuNrKKlE5ePzcpDXyqMtOMklUOPMKV82my6UyH
sOZvJOzczxr3T3J4mn+c47q+0w2AkOgXGc/8zYdVqLTqT6V9EJ2vZY5V6a9zfE3xj00QIc2dFNNW
G6b1lBXsislof2u5P696SFwe6qaHzkMN2H2F2fytceB+gC9yWqcNXI7OMBUbKirxA9Dj8WC7k7LX
naY4u5pXsfOhD8vwoFteyMOmaHgc+0b/+mGS1tYKbKtmcW5reA/cSXcO5uBNGaoTvEDSH1Q7u8TK
jS9JPd6nk5v+mRgJnZS8vT3Br1nTY0pEqKjGl3ro7yV/9ruItzX+YwRNbO46pwt443bJZ3gpskcB
OnRblerWF2tqahrAwk8CqChC1b4d4di6wByy0gDqiRrGzhhhr+rg292XRt6vi8JEbXtBQsR5dFlU
5rcbWXQCLSmLCoaCxk7nsminTd02RrQEaDGvKaozPAZqlR/RNmAHgjjZZSgi9cIbq2EidwLDyvK6
I/bFVMdqfpQl3tYRE4KeaydWNP7M0PfbgB5pvILkIzjOtp48NIuQXheG+Z9dCGKq9bxv06z6m5SN
1iXCatV+FQLS8UDa7ewmpoHqLZ8KHUDzUJSphgMZuUnyp1ejBQ82MpcKWxeZTdGmWulwPiwP5MDe
FONMem3KsoeshEtUdM27Kh4BVP3bUdsKe4nFEZBRu8xIeo9v8eII4tI86gY8xKeRVFVWNGrz/Jrf
GQwn240UqEXvbuP3k/q9TV5QCs3+JNOnriNvmu818E1HGtihCHsNyPtoW6cKeD4ldvdT2+0stXXu
7Mm3nA3pkmSXQ6QIygiNeXFHiu7cRfx7oB9CrzKl9e6Q6jSxy78MmPXWAP3/0o0wfVztcONszTQJ
X34Tby92PfIKkI0NXGQF9B5pUvMrXXKSMlbdoF5RNrYQtCN34ZXauDLtrEUytjJeGiovdUsSkuTA
fVh35UpYNuFZgdJKge9QhqZt/vdJlWYCzsunE0mqAvrb5aDAUwm8EP2Mdv7HtjhiZMpQhBmAPan2
doLduNTc6hg303QOl0M+WtumLGB3X0ZyAPBvRg0vnYvFyzr1oaNWLCMoHeHjANmHJHJwdzXFY53d
Db36h5jkYHdecXBVvb3MbKI6POS19RcSPQCgYYrn4TgmPeKgRbeGCN2ixjSU5NsXo3gkUs4u4TI2
g+yvPFVV8DLJeGTLpG2ruR9WgrXUBrpveC/HI2OJkTM5wJIGb0FyvJqh7wXAWXbd64S6QWK7mtWH
RHeQMlJaz+GerOj85bra305V4G7ixJg+NX1IHtXyzroKliscS9hDbU25E+c8qCoNlQiti9eF/ukG
0Wp/LV6XR83JnpzvdBZPnyy4oJ+RAyjquu7WRa08VAPcYhJZWHRnV1OuHmQdvean01jDtBWv3nTD
rUa/K2yYfCJwHPFjrJe3sqxEgISEsE+pnmQU5RBRsuWsjrIaOasOEvtqgkbLRm/URA/P0nq2YXOo
f/ZpZqXgEUEThRLpzcAX+WBAo3uiK5tbcx2UnyrIMVbqgDJbwR/NJ+ETIBfUbNQgHm+6IAdwseRU
2U5r6ygKK1jxGGZ6ERor0AzJiYcSfC2lSbONYjqbuI21depnvwSGDiIAfpXt1LxCBXgpwSlLCc5f
SnMpOSCvH9t7MYnTbiCwUT1z2EmEOOwOIieZL7brIprVgdHNunuxq40yIEmDZhb9+tqx7qr8pgz9
sz8rJtRfQmkVZDpEVhocqbMf/5nxLIdcZfGEjccpWjDJzkY7eCVGuJsJl9NLKNSV+bbrKEshT73x
vJewaKeHawpgUkzaAvxIuZHEgTiixhwRwm7qDTdY41Ecqd5Q8y60Fwgy0lunKHJufJ6+N7POuy9b
dA0yK0JQwZ/ntVo78Us7uMXKmTP/e+VW98NAQn41zt9KNnz8VYuWDpK++isxsy/WkOTfOoX/WvqX
p8/sB7JNmKfNuesLEgKmpZ3ccJxvpsDpbivVG1Dl1f915WI031/ZWq6shOV9ORXkWYr0G0X791fu
u+RLXGbqOs7N/mGO8h0kZrBxz6ayN4tJ+W4MfM+9LtEhw67dLRT/3pGe//6WOrq2N4ZYfUwgNFs7
TVV+tZruZQFtM/9vqI2odM7Jd0VT1Jegd5KNzo/+MUh9ZU//dnwbJXFzGtt43lreXHxyQh/C6NDU
fiCk8foxND6G4gfBj84gCfjhY0yz96+PEZlu8cvHqHmxORm8J6+7kd9zNSBfQREi+wSra3E2Wm4r
y8j0VA5g+XJnyu/FxNtWs/Eao9vLUKaHM1glGbbGeJlOX7fTrJepNAbQYw4psjOb0aY3QuvZL7Ts
zFYLYEJrPaMnYD33wZKEQQTpTmx1ECyo34XrCpLjZxBG2dn2X6cjCUY9MbLIJpideuxa8/XQLGcJ
8Hdb6UGXLiM76mdyK6lB4nTxQM6Dao+mHlRYKjei62BqZBcogcxH2GDR1FP/FDPqokjFLFGiUyNR
+TxNx7JSz7y3+OuoLOHDnAazPvYLg4oc9LbveT+GDDqC/vFwdSCNQLT6Fj2N9bZo/RvkOru1Qf7s
IMW7NIH7CoYJFzJUcNbihfPaO0jhL9Nn5Hhd6GVt399egAPzEIYr3x/cfRFptbER8XdtMaKp4O5F
2F3E4uVMvDosbqt28VYt2JluaFFdhyTsYQ6NT7qw1C6jyVY/CYWt+JbR1bdEqm+Rv85DYPgSWRq1
QSMZsDB/sKZt0sKhJK+Al7dBMY5RiU7I8rIopXI5XKLN1qDLl9L89eBNyrSdSt5+h9C+iU3FAKQQ
Td8Adm3K1EtepqguafXDLty0SeTBZFGlF7s7LQxjrj99W+zXeE03/+L1beAeRu5lXBjb5dAmOt0i
QxeRbsN29QZLXOa0M2AH2S3maRbeBxoPrrYd6LSYnPGr5/nBZjQy/VaqO07xOM9T8/IhanDipbZ4
m7KDPyv8p3WGTeHCjRxz4+YhBc5FmHUwmvFcTfyXSlmj19mzSXltNBTnnJqq8QzLzlbheYNmitUd
lZT9mijV6KnG65we0kS06Ngg+5IDTQ+bO/G2qXU7QVvxFAShKWuIuUda9BhmrCFLGuTBwCMl2SoL
iwQFqy58Lqeqgn4HoFJlROFzAXE/ZC3ueh5hn11XRo+moe87u8q0X70J22qZKqbfzV8ixOnQYLe1
0KShd6B22nL5pzQXAnOnMKsj/5TmwlmuWmF9FO+8VMbFS3Wc4BB+86tXfk0yDB39/dzfBctvjbta
chzu8sgZ17ntKZ+UYPrX2TTqr7bh7exDnBKj5T429bhv8sS4C0cX0p3lSwsO4mkqx+nZ6lvjruym
FFVDvpw1dN8Gu5d3dvky+//EDzFcoHNfDLa6LW2HBBEkJndzE+p3k97aGyThjZXYro7fDckl6NVK
5l3dRj7bmzZEIfuDQ1vWT3niblrXQOJL0cIHOWRF+on+VQfE4z8mOYPXzVvDKZ9uC9HLFGMZN9Cm
2C4UaL9GRyFg99T+cTUbUxBdr5A5xesVHAvs1sIa5631IEy3MuMabCvZczBkB0WBZZPupXhVZWO8
a1H5REvO1Q/trFb36lLpVcLMu1M7IAZLpZcnbfPUkHNCZqFCt3WJEEfWmAeNHrLLJNqLu02DuNmk
zf49cqTtSkm98o+2pBxp6Vl4l/l9+YIe2cVeT6gUIUhkbqukrv4oeVfVtKJ4MnIftqJsAmm82Ptl
Oh1QwXV6heTqc2B3XxC5KDZo7yXPg0q6Rc7ENiy2abHJ2f+bOKUgvZCrcE2PY6itPWOGbn+5o1n7
uZ/ar6YeTneTCmZZrEmaaetx4I5Shgb6FdtuhgTbQ4RHgSBvVzexthehi9kx7i2tUJ+SbEweo0b/
KWaJciNX3eemOX1dolTP2RsZeJhCMZ9518zvNIubAPV461lsRRhuRpocz4ZlWM8xQs0bB9T1XiJk
gjmR7lwEYJ/FtkzobdhbL3kAVw8iQHzJFtbu8AW4dH3w+1rfhkvqy8FutdZ7e8G26NsS/zv7MKeo
z1b+KhzD7j7JB3eX6H2xLfIw+wyNoXGDLqW3Dv02+zyENU3LTuCsFI9hPPskJUroMSVYM+Dz6bPh
XpxJGc9PCSRkAa9OAzpbmywo9E96N0TnwWmHmz6xXZU0nN3eljws09WgBf7BNPaa1TT9T3EoBXRX
d5k+treXcGT70JtBhAr0VAULy1yO92ZUdC/txh7N4UVVmhbBqTFdyTAou4VhUkEGdvGiSloirkAr
iwyzsdhPgTU8U5n2zm5nn8TMXxeGogCQe5nULOmigpYhBHMjXkebvvnm1O6SlP3d9XFLdiSdVhEZ
ErQA3j2G5Wl7ffj643Zp6n0XIL5QFFhwzsi8XJ7VMlEnBx1BhnQ0YXdnD6kNu36psmXd2D5Fs79r
uzB4EFOnuugdh/VP8YnpOulq+3VSO87VndYNPyX+/3ZS1IEWg+2Bj9Y1LnlSZ3zw4gCoR9kMRvVj
qoM7JeZt8zn32+JTnvh/a8tbV+XU0crlZfIEnaBxGdq/DsV7DSZj1ZyuwyGh40xLg2rjKQffXDqL
R8OdHxkF0mfc/3ZkOHm+GlK7egISoq+tLNTPrq5NO2Sl6yNEcP3t0CCW4zlu80B+2dgoACY+zxVC
GlNR1T/cKjw0GnjbVQGcG34ChEIz4wfKO+FXW3f0dUK57bJkryy0j07+uuQwA1jqBut1SVrKjwHf
3ahthq9KofdQM3I20YO3Qudg+Jo3XFPOhsX227jCmKGJ9SAsXY9tFu5EG8wnrXKyHSguKoiTtzKs
uxqhcBQ5RSlMNMPKTHdOb3aRFrNJYPAwTmLeBU9ujmzwihPT5/mzQqrjcvLe9V9iVAA/t/0cGbug
M7pNODv+IfK86auDnHU3FOWXRiviUwpD9GpE1+OrhEVRohzgCJ6+InizKvXeu4kT3d+HNCtuaEw2
t9FQ8n9dpnO3MYoU3Q8ZT63ZQStimtsRUSF0Qe15a6jOHizTT9+agoPw1gO6ah/k7M1+NYl9trRL
vFDci8laACMjdp6qwUHsYhLn/2j/sD7f8Xef59f15XN6guh4W3vQrZ1HV9tOU2yTL+Q/hx4i20nv
Hro8gfe9GlxKF3n8ozYcP9mCbSf/U3eQjCwTLjHGHCP0EjuowsTcpf+91NXyttxlegylrz1mKIQv
aghmYS3foqZce5qb7sQm2gkdzKf3Q6qujF6HF5tHqWEG2oHSqHrBjQ1uaq6sxu1ODizzn6PKeH0A
x+Vr2AVGtoR5bdGdYA2xPyf/hM3t+K/Vfg2T6YUf8F9s8+03ZjbGKDA9tKWFJr1ROeeoicwzaM+B
/mG+6IV6TFuYLSSyMY32xrYNF65EnU3JEl/PEVSHYQ3XrcRMimWv6gY0nU6N5RKzXAH2ZevdFdTN
JTwd/PkIbcSjRMuyo8d9y7gUh9RmvB0dUCumr2Q3KTqYX9SSkoTv+MFJhlD97eusjZ4VFOmes8nY
TEuPa5IaOl1PTbGS4Txrxg1kzOrFm44hQJgxz2/EK0uGCG6cZLgsOaVw8smSOfQ6aRe0JyvwoUVR
PJIV4VqXvMlyaOoMmDhycEfJpXRBOaOJFwU7GWpJONzpKppFfRXmnwLqRs9mekmlSEBdQfl8nd40
lbr2nG6rtQYqhUHsnceKVjV9UQsthx7aCacFaNz1sD/8O2Jw27t65FH/IQLkFGnxpeTxmzUc9u+b
MTLQh+edJdO3IHFIqdiGyXFeaPf7WNkJkf7FdvFDqg/JflXDAmvlira3KpOqhA6rKXWw6ujIkJLJ
ZSgIG8HUhIN1MV0xNW+TBK0jUW8mGUno20SddoRjGNBKHevFQ5cmd8gPOs9Ag51nR9e/0MZVnyCJ
dZAsr9wt+e1xK87WUbzTRMqqXZxiyvP0vnBSHVZaZieRFW9pqa93Mt1VG42daP3jMnuZhJTGHnh/
9Cgm1e15qYL4eS+fYOzd7i5ED3glXllDpwaXq3p/FtNQKnQQDU5yIx8Bde3q1tJtFQDIP58I0h9U
v5QnsbRqhurT/MOPo/4gCbgGgtz9XHXlJYE3REZ7z4P2LE75klGNRfQ9Ds/yBQuTlraPX6c3WVlu
QluHvjlP3EPEcwDsrntovSr7ZOlx/injPckYk/EhqAy+45Zuri09bG7ECUJ6vjEgSljLhLfp3K8y
SFwnZ+vaRXxvGM8CmtB5CG2A9M6w78B3n1QUlethjH5Ag/vd7tD3gWjEO2QhaoxOmmrfmCh+mTiV
iruxYkAz+UZRY/1gLRB8TammG8ri2gK9aM7Uha2VX9bpzoW1YEAG6WuXRAZspykVjHRRklqkXBY7
yFr9nf3XeGqGJ92rw+5A6/IIhDUBqbBk/j7kAEsnKtdGREHj6niXLKwlE+gMsGrmEffwvi/g0hj8
Mype/tnWqLLweuzte2Rsz3AEkPO3af0aXO8oEbofa49j932eLCtep15oL/Thf/nOYMdra2EHrpcl
JVbWkCWtqkazb7lC1eskbzvUu/2eprdlZ8d9yUbGL2gPMqx1dRPCCvs5YufBa8u/w+RR0VsoaHtZ
+9uwallNgMxvYcs+5rKa2OWiSmc214vKal0Po/L/Ye26miTVmewvIgJvXsv7qvbT/UJMj8EIL0CC
X79HSd+m7+x8u7ER+6JAqZSoNgVS5slzeiYAnIAw2bYdGTtCFyw75oZmbwegEK6xKAFjLw3/oQsR
uq5Np3w1k/g1iUX1q06hd8c8GS8sCQh0E5e/uqB+HbS4eM3rIoU0DvMeBhNf5kqLsysEKj7uUhvy
611cO0nXyIM1oD9+qy39gzUGStPiCMwWccR8MUMbcqKV+ZuNJikKDj8yILER+OsMsbcHiMSUBwcp
GwjzOPYD2SL+rRV2fy8MvA4CB7LDzQgurNkf0leANHIdu9TGaO6m5qVvR4iWlvbNGaR7sNRm1QV2
Y2OwIUUae+RXJNsl0K7/Nk7i8WS0lGe6tg+S+/7PkuknHSwn84XnGpMl+OfiXz5lGgzPSVu/0R6Z
dsu0UR56iM3zUN+TXQT+NbZ8YB+y8bWLIDswh3cpDKzstgmxc9uNNlR5MIjnKoJSBaQijFWCPCMk
59LxYoVcX5KDEzyztraXcYFi9YZH2ZKPerQZE8e+aEDcTo0RmPEp4Pa6z0OEt2iAXATklpYFvmQb
svWo/1vpThJBmK7j116ALqR1mNyUBcfvry41BCD5cMCmcfgG9lwPEpWOduhU1zQ3dSC9lwq0NEfH
h3pfrLSjjXz0lh0Hhf/oaQWYsKpf1WBpb+rCZ9XHhQF+XMYhCOIYyC4WRmY8137bruKO21dhQFuA
NUl+QMIAjA7hGKwrE6oIqREWy6wC+U6kKKgKddX5QHsDyIO+biDpl0rdWP9nH3KkJk3BdhIr73kx
uorz70XRBjhuWSc6cvZlPN5MbTyRDBlLzeGmxuiESWONif8WdTj9HPuf5oEPBSz30n5rIMuwAPFR
/BBbob8ZfGBsBGgMz2YaJOuu5sZzqXXf81JCzTwBDx52dT9A92wtpJqkmf9MAvhWnlHQk4JZU9Of
RymnSZBVnSY1JQJagJtoYc+OSe1oy2wU6RIxJ3aMQgmSdhppw3T4uKShkekIoDj5eLAkEmiFKqss
NRSCJwaE16EFlpyCEAwaWs6be81Oq2VZ8fhtyMXVc1DrtejF95777S+UTP2Ofcd/9jILPMy+tK/M
0xl0n3h8wG+2OrPBMtfc9r0HM+UvSRhtR5U/okaUQwBsTYy6cepnFtLFzJEHgzJQX3w+h2M/Hg7U
a3UozrdDMG4JElRK6JT3DSJ6E0JIwYdAyfJ3G3fBQEGi1ORMfvJzLqGOaD3y+4/rOQ326D5rT+Df
QHmK7mmrOcLS2/ojWNKBuVFBmsIGKLB0XFCVKXS0amhSCG2n9Wwb0+BiaG81jt2HxA8qnJJ1TeJ3
GK2mrhS5ex1EnqJyNwkQLgBxUqIaGgCTXbiwnCLefvHGbnnVDFl/np0dTxF7s+rhixuE3JO1dPIG
XOAvIIgJzrysHGvRIh6wD6zwpTLN8DJwnFtWgN9vXAsMZJMLaq7GRZqEGp4uQ74CngiiBvPzSZpZ
BarrNT2YWrLbQ2dfiqzNV0I500iYIQO30DkAgimfnP94+NHquWkZIFtEWbpiO3QVPWJkFqjLpEud
iA/nITIKI7WB6gM2Q00hDbwvfnFvlPGKHJ3EQHmQVXnW3rTFZJtWsIZq10CmzY4XeZVDbsIw7FvC
xnrnJG22LyxnuI4QgoRGXFq/Ssg9elqk/fJFvXNL03trvVwuaVLupvVOZAaYR4JuuFpYcpqU6+6Z
ngh20e4QI3KnSSFwbbcgHdYmFPoWuapUcFWlAjWVrJcIWgVnyxYGcDXqaA+ujRj0Vyg9ACHjhx9O
TWAu4VUNvDlCPovPyXqZiC300SBvjHTOFZhhec2ZqM+mC4V6buYuxHdAgaInzXAoA/2Oeq4y0RV4
S7Jd56ryBDWVFqGBQovYRq8Av/PCpvhYJciydmV2iKQmhh8m68LGQVMyE4SE862QW8KnAYJmR6vJ
Id2FacovHKQKa98XyZq+UaX6WulJ8QAlN/NEvSYM2nNRd+D9wxg1Qa2LtQvExTotgw8bKlfvwlLz
p+8iqmqLczVaV/KnryLI4/k6ikW9nhcSIb9ZkC0+0zoIDoN+Y/BSBJlAqVIp/iuDJb+5SL2b00O8
m4dgrSc7dx1vaTSGeWyiQj6ZabxtB994zYQBJeuiGbbkxpBCzwwc7JuxNw//adnR1KqFK0DDRcvm
oSgOFsECG62zdqgaDNe5M7YbYiGjborY+pdurLpEWaY3dbieR0OBoIRe/I7wWnjqoSl04Aw/JXXt
GNHy0vVRiKBGU0dxRMYVcImqq6fAHnJF009dpAySM6taNnWjQejnqNJ+TSsh43FJo+I79SLuOJe+
1Z+9cRyf2oK3Vw06YjQWG1Z8a7LgQmMSyMVbM1jgDMAdwahR32GDtQtBsPKUaKMGTNGwobG8N417
F4SBNK9zuuZhaJMljVVjlDy6+e8K/3lbkQLr3oVF/yDygoGWK+uPriJ3AmzY2qWmXUFLB3xRkwuq
aWrLce6olxaZCQxgYmyo2xvAcBcsuFCPJhXYoC8QIOiP1KUlPb+781j6OCjak6xv2L2morZFFdtb
bDB6yN3E1V6idv9CLkjKxBdoUOznCW3O9S0KAYCgUItQ0+UJnxaJ8rrfW4AuL8AwESCVXbmLtA6A
Zq5sW1uYmhNDZIsHK7sbw1uVleEN1ZLZLoG80UInn9pEmV1RdRcapYach0MRRO5tcmINHi4N/gem
dVkApiTdYdFunjTfq1C3MVJQ2AascFYouAKGJIh08+jgl/O5F8hFArQ29b+8/WUyZOvOQxC8avVt
2mX9zkW10EMUOz/jdMx/FHqAzIFXPuWgS/ubA2u8p2Aoq8kBL95+Vw04dKkVMhyW7j3wyCwSF5r2
hRFVZy/TrBeTb8YwT16qWtYXmUTAaStzV4h4ywAc3yAZZb3Mkz662K2niGSNY3mc3ozSDPAdSeIS
5X2QR/rSdCEAb3E/QOUXA416t9IVZN69Cw48iSWDFVkC08Q+h5XlNswKqOE5dgBZ14yvHW6mTzzH
VjBpo/ZniViVZtr2b440VuUN6avTIqiRAZ+Nk3aH4yG23wejalBsp6aHELuZpo++3jwh5dGv0wy7
/UZhIVyFj+CNjdel112o5+lgUxhbxpfGYADfoUY7X3yMRhHK5WunBGJKTf2cH/iy2OgBGEwTUFgj
FoBC+F7VqGQWaFXwBXlA3t4HVxTOAr1n6m+deKTxENxuK9MKxiNNzNTElopbRvlYZ8lw8FRZRd36
xcVRV9SN3BDf07A/GSO0tsHCAX7GuhQnciOPUYvKbduBLHYP8FG39J28RsZz0KbagDBLy0Vi6OJm
9H51AfZFA5oVqVNXVCX+PyslTvrPDCtiwR0IAcFhntk/PO7zI72cuiYJLpBB27Yx3vTLxoz6DZj0
mtW81VMTXJG1RzIJ0PRtdN8CSBrhUZ668i3Mqj2Id7RfhmOcIFw6vnIwCyw91PtfwZul7ZxO73co
LwVqU03yHNQtpnq9H2VcXsfQLhZsKOJzpqpSWQJ4tIAk0NT7tDvcKfgqF/mhsMClOJPMABYKXR+t
88CuqhcHGsjw77UuMxs5fjOEkmunD+caDGkv3e9KGN1LZMoIHLlgRQvqwHrh4P/apIaQG3ICa+vH
HNOt7Rfjhx1lO1EXyV1XW/GDmVsAxmc66KuaNHnIeNmc8MR5pcExjqszKKrPhXSzkzWwbAVlXAgs
qm7Q4Q24oEtqQi3FI0yNDJJhxINwpxLqcddk7J13QOKyO3vw6ksG/Oii7QP9W9xIbVXWZrGnLkPG
AuqY4okZ6ggGnO0iBjPMtzCtJbAVur/3Yj89ourUXWI7tOgY589jHsVnXRsCEOgCBgAh2XallX50
KFVXuXHlpkd1fEa8EppoUYNkGFBYK1DZxAfqfroZajWAxcCNRqCCsXlHZQcYtqrye+Aipq4i5qne
CCCtOv8ig6I8oSLOXX16ICWBEoBUiKWrPMIWlPLkAU2i8ntUf6xBHhoU58BFBI5kPJD0+xbJtPVY
owZElrVxj1J64z7jwaZBlPJKHnmSWkAcBHKB6BR4dr3UHRd42gx7crYt1GTzoQHmClNpRqPWRDiy
WdulGPNl5Wob2TuvJjS19gx0TItWMcM4Y1gdqQuRGuvJ6fhHN5JDsklQqrySNXd3VQHBMDqru/ip
d7wUyYoO8jRKXTqtz852K8IjgjrpgrJard2CKjgt+k3S+BpAynl34LblH3WgtqbsGAtBySWRYaUJ
ZKfUWTPIZDsAAzStNE/4c01EiqBKuGIxtj1mBqBbnPfsFjC80eTo3dVhARMwBEdp+m+zqU9dSCLY
uVhGbdalSy/O+SrVWraZ+lU0Ks7yxNpPfSPEy7cuiwstUeYuuw2yw/lQTQbeblo/Q4ktSOrkIUuO
eSTYCbudj2b0U4B9/uzHZdUf8+ZIdprRhoEFGlWdqGasi6fA5mMfQjDYQy2lFWrmgmyOGsCfv1wW
AEWtZxoQukIYHWlUIO3iJH8YncF5lBwwmSG5dlxzHsliaeMe9BHdjStTb+n1Iq0670geBTISq4ZD
Ca3RGhc7KpRK8hocUjQ1hpTsAcVYwYK6KIk1Lv/LnTyr7m4JIC4NsvBBlzmolB7r/NiqJpEW+t0Q
58AMjfmRrmi4tDsJcmJLgrfxc05E7jROntVYgc/nz0sa15q+XkNKK9naWcRWpBu+z1V1WIX/k5XZ
6OLcAYB/drKMrTLdtI7SLX/xkHUnQ3QfTZTa3Ylsrg9+PcfOjjQ4Ko8ObA2Io3260IhEBR0oncGr
lmt3c5pq7L34qA/1K/+sLLeRZiATpamo0VpQVCov6pErTRzjdpo4ZbT+WWte/t9rkf3zjvNa5j93
pJXNorCOqMXG4xMPo5qh8pYQvP5nF8cd8ylt8ViZR7Gd+NqlUSTE48xszrajibM0ebjHq+3QmikQ
O2SbLn0AVPapYRzIRk3hVqhnVg3KDEBS+hK3OEGAt4t7w5MG+L2fai9VW5fvheW/+PhHeAcV9HQB
POl08a8hPZTeM6QyDmq4UDP/lyX+330gAYYqL/B3r53OcU61dO0FET3kcRZvGujUTuwQlgdll6rS
nUuLH/nZ9B+T0bRe/jYp9M1mYof475NkWlkvkWUnJ1Gg+LLLNXmjpk28DFqZy9kyIhB3cxO1IWex
En3VFZtlURlbI8EZ1RXG8GVq1i21sC7DacneAFeHLlVQQt1BxfRudRgbWxaCCJZsNjKUi6b1ClCD
FtW6R039PvR49jxo47aoTYBalV23WDDbRVR+2D0wtu1r4OuenRJnyE/77P9ve1mjfo2yV1PiS2Wv
QHkJTeZhSpbVoK09dUHzOOfPst6st73jy+WcPxNIYSIKm/ibOSnW2dFrFtnySKbJHi/LEBVllHMb
tZCdYqt6nG/d4YGzret4WM7LNGH/dWkaGIxsWpoW0kHlfOtcczkaqBDk7ojAYAZIyiWrXHepNTxH
HYAML9MInlDDHnUtT7mykV9jhlBQBIJkSytMc2mBz1UE2H1Q0KQW/WywPZ1Wmk3zmnXCtnjfeEca
BA7sPnWy7tSjjH8lcw87brWRmXYeePFVg43UrDL54JneldkAqi7Vpe2KU0TItYmQHcnm+iA4ACj8
SoOTm1rXRSp8M9sK8/e8rDb4X5elSYGGYFYqOMM5CtsgWrYHozUNUtN+LhtyHBWGCrsq2WrOvmqx
s6P9jB8BB0Fd2s9Q1/V7gUIkpCbmLo2ilg3fF3byI5x6elQQb0M5fg9aHIkiT+9PIBTHHo/6njLS
FTVJWEAiljVbmhqCZR2vDTWF+vMKYQmCf6tv7v+wTyt/ucmQBcnC8wuxQYij30svejDtXn/zIMQa
hE7yI+/SftnI1L9A8Lc9gcYD5YRDGXw36jM5OFAlXpYeOOVrWVXnAjoiKxpwtxY0pt6h7Fyv3Fok
5yCO8ks8AnuA1FbywzUf+8oYv1soSl9Bx7ZQ2+ZwixQxYg8cwp145w5vuW7zRcKs6FYUrn2hARwB
UFuhBjSU2E0DlQb+5dBEHYWsD54Rg1rRURAoycU92UTrAGU39MN9jcjgxoo0cQ2z2LwajX7H1aY2
RSqJeqLV4o0GxnwoAkPkMfI884Coyp6KWuZCF+pC3dk5gPx8GiR/slMzILV0cBJ396ddLQt2aO1Q
Gu3ui7+y0w3YqMVHFORMg39MR/Uu8se6mD7eXG9DboBEFsexyrbzsiYw9efUF8ta4/LsukjoSGDy
r32I1zUKzZJ7zgLAfksoNsgmKJaGbVQvHm9Qxiea7M33gQIQovgRMJAnFW73u7OLFWO5B/3QeySD
UpxSMr6sAiv8jdQZYNwZe5fJT9To1U921w3rGI/GU60X5dFAdnUz+jY2lSAfWES53/6wzGipjVn+
Gxzcz50z2C+BJhHcR+T94mq6vi9tlO57OJPdpYXfL0WrG2+D3e+Fa2S/dW88dENQvwG0CYEusB96
HV/Eoh8fdLNIt6Fds0PtcXa1/ThaGUEv3oCk3w4Vy37pQ/yty9LhuRdywOnTKE6B0dknfLPLtdd7
5YvXIRyoXK123CeeHx/rJnGWVZR2oMB2+DHxjfGh5cYDeDqcN2g0Q80ptNsT9MOqe9C0vZMdPwyi
Mn0tzgVo6+4aHgNInfgrLUBxHQgwo4uWF8m5NmIc9i2rf2+ctZsmxQ+AayCTpRxM7g5b1FDG69Rk
xQ3FL8WtDFHghYBDhXi9k98MaK/5iyrHJx6zK5lQw6UhMy0CK15IrdxFWptuhAJ94E+t3Zl+liwQ
NhYHS733poEQ1QJjWN6oF7thec7N+DxPykq89Yc4AYnn50IFEsYrfJnSjUYQEWyoPxYmHy82+CL3
mx9E9jYqPs6KdcOxzReFoyjfJuK3qSUfar70KxmNRw6sa2f4B0jYLBwXLB5lZl0mzMIIaQwEB9IN
YRyiwuRnFGg80yCZ3Ng4m1b/4c+BcEeaLHKOWuM7S6KjsMvmW5nYxr2JoNnpL/a+Lr7aU7P95mT8
w78GAGhJ7BX4v/kWhKl5LyNUU02RrCLs+Qe/K5IgJ88FNyhhEqhULQf/Qtu04J4I7Rt+MeVTD0mm
XYsS7k07WMa3EQ/eqPPid7zCQJ/CmXYaOme8QqXaB1EGCpLVTOR0yyepZvISgaHIraaZ5OCEKAKj
mRYQFdcuhei4989MuqfuAaJIM53Y179xgI/IATs91F5E6zxq7HsgxNMN/hjBSbAEfMMQr95Z3KqQ
F4gtqIV3OvSoLdCrWib7AemizVB5Y4SaxHgNji7jR2qjshCI2fTZGXWxCkxhXksRadt+7NuDW7fD
CXl2iI97ZX1f4zGP8ry+eMU24jFkAPcu4vuxa8AYVnmVUhWxX7mmF8u/fbaxs/7bZ4sq/ctnSzQN
Iruq9otKt2LJ8yW34vYwFWepLlDz7YHKvrip3aOOhO8rwZhYILIKCjkK1/mNV6+tBIwBk9FF2nbt
y1hbII1d4NTaehsJMbNlLEP81snIywTv6Mg5jUrFS6qm6HRvwyOInXuV3FrSKw4aICFn4XbyTFfU
dGkJhrLQdVfzQF2H7wnXw0XeeHJjpZG1970qvvcHVdI2gOoXyJMTSjyrF/IYbMtEftN6QvWPWEKP
PTpIPEqsOa3/JcY/XZLTCCdKAXhp4myEjHHsBxvdgOCu4/moQQmzda1gxdzi7cJogQzsAQt6dB1A
pG02fiO3UAfNqVNViMD1OGskSdteWuXWR6jlU9P/5ibxzd8WgCJCxsrrnpo836KUG3k9fPM2phOP
21x1RVYtU+iGvLCi1g/MdCE7ro36q+7IX0Ma+DckmuUVbNqoWFf+lhG4S955yFypZfOu2JL/kHof
y5aIG+/GHJXtoNYGw+7GB2ZsiexisqejLXUrPU3308FXjaJiI/nSRSwz2ae1jkx0jepSn4CrUeL0
C8PonXVQBPrJIbQrXhK9u0F5xu3jjlCnOUYt4jTZaLYnFJmAXiIHUfUJAp2huYkqFJWXnhQbGqdG
85LvqVuZW1mYHWpY0CRF1J9LXpco5c8cMMj4rlyQMSn5h4/ldt2y4hzZX+VNA50XSfBfQmmBVUje
Qmu9O3ciBJgQ+lLLtoREo2BA8yN1j0vsvNoNGN/ahY/QpFyQsVEjdOUDKbMva+862yvDBPXHNNpZ
K6MC0FBiZ+DgNX7k9EXDVyg+t8zGd44uY/+hsrIUCmeIm1ODHFUmENL9p9+CX6gArz9Zvsyk/sgS
A5rlS1prngMhIYTiVWPmnrW2ZeZmF9CDtRsdXOCXygits949GQruRQ2Z6WqMhbV006FYJ9ipeDiD
hP5pjPIluTCyDUHRQL8nttfzCk2iP+F0EoOmz++KhQZVskOgGrqKmNMWYFJwYcR5LliTtR0bG/Bd
5eV4NpTO+bAjHzLZTvnPbFpy7pMPdcsyd+zlPOIaXrkyXAhKNgIJI1EkH02KaGSDenn0M+nXIByK
fk22jEbI3Wm8ctPn2m+KQH4JUrIkgcpPDPL0Fmj2E86OX6OZfwQ3abLvRE9aoj0DBW2dTQ38gMKK
ByjFD+m5HrIC3EuddociNHNZt7GJGE8WLcAYWfyUEVsDpFgA+5FAuMYJ419dWr+Xkdt+awbk7TU3
1u+x4fHBPcl1/B1LtsdLqwcLToNqfo+tXbxc8X1wCvwuUjGcpkvN6rSD0WBPVbAalURqhBpXAJk1
gBZP4jTYJiaK9kCH8Qrg5R3EOpsHf6yCE4oFmyXZtQ7ki2UT11cWWuMtcCT2L2pCDK4AZIxK52ij
vvjRLyGnK/TiKSrHZiHByHeiZhBaftJVM9uo24mOL53M3JQjAOGi4GfuRuVTABTsPffDpW42MXAt
q8YtsidHtuUTIq+AN1bdPTlGZXYBSsq/Uq9Jm5+yqIdpEejVgVY1i/E9VGuW6kCLB5HYUzcbnXEF
LJC9pW7rV0gPIsC9oe6QhBynscZfWeqm4ApN9shuWEsaRSZeO9Ql6C1o1Hf75Ny22KHSqC7N5oqQ
wR0NYuuaLCpn0He5plkj2JZZg4KM5tBic4BQUs7CM/63wjNdaaL6Br5ssTON0hkXZh32CMAPYII3
chwMcygzqytqIqgCHMIEzdz9m988jWaQC02bu//3peZb/rHUH59gvscffjTgcdHte+MhjCGyrEEl
pFzQ5dyA+MNZlVYlFxBKyI7zgJeAkr4u83+mUH8e9tWKc5eu/rxB1iIjaXhgOfyfl4nrzw9Gd6FP
Mhnnu5LRbWq7XLi2cTd2Cc5u6kPMU6g7udAlTamq9AXKm/Ves5Ly1kIa0kEq6FQoxk5qqsEBCkQL
q+VgWh82QVcp22gQNToP6hsAbHTHN03HUCvxOZdmlCnQctIzz7N91FG7PWZ4EtFd54EB9DrCFexS
+DF25l3cu2tWJcFyuuPnwohSoXAbHN6C7p11BU7JtZGupqVocty9Zp6Ir9NSWWdU6zjR6skl0IKL
BRKiLRgmuoPb6d1huvKy/uPqLzZykb7tZfhiYx41xefVbHPVMvOqNDDbarCELlMb33jQuwX3Ve+B
myoGkzp1Q4cF950JCW3BzGusPGrIq+3i1umXNFjbfnBfIt6S10I/T5NEB6VAFPEg8gWIaNHx4upb
1gU0KfXPanQumqtXP+3Ou8QeLgpY/DDlJy/JwM0U6OHea+QTAdIJhh4pLDoiAZN9NpEH2fN6vKLK
fKEPOBBkTnoDgZ59lyapd8EDaU09arQRbM6Z1f7sh4gh09cCkVcFNV/6bggWAy+Pjk1mq/N87b62
n1csNT5sdNVntvsax0O20Mvce51Go61uBA+s69id4zjsDrzX7om345FMEIdgdy2A+NcQzzKo5slo
SW59fxeDjOlGXtS0Dd8xqxRn6skkZXdNUb6UXgEmDbUymSQHZ4WrmdF+tvWl1Sz9VGdbcqGBrMtR
dFGiiIdstGZcQ040am22mu8aeZ21ZRIM1PN6kZWZe8+QwGsZPj5wWo7+0XbbO5pGPxJwETWUSqsv
qxs1aHjT6SPMPwLDiVKA/esym4qwucnAi0/zJ+u8MFkYoElETSp+YeTL3SZcaJrrffmpajMEjNQE
XRW5UBOM4ADhBjemn4oW9foAont53i3n2+pt4e+0Grj1+Sftm1476L74Nv/iECAF73+X7edPJwsn
uJbRK601/Q0DWamo63CdumNlH8CwIVQxjdh7JkQStDKX31PePppZzh5TSDYePF0HQlfZoWdnaWV7
GbEPB/jT55sWVEZ7P6/spw5Ed+Sku6axbF29OSeWo600p8wXHQT4HnppPIt2KM5C9dwqGDfAioA5
uQ6Mh8aVzc0H6VXrM+OBTL0Baq8oj5Ij2WQfVbs8KfXlNMExowdpbMKuM8DECYge9tV9uqfFwYnL
DoiKGAvq0oQA/yyaa8g7MvUjQomZ7JstLY5qk/yUWsUvGqSPqyXGESnc6DrdvbUE0GaJu6bFfI+J
i25XF/KnJkjT7yXzjBP1JLaH29Aze9CJ4AcaNRndAamyokEylZDIXNhNKA/UZWNl7bwEwTpyoY8g
UBmnjw9k0DxovAT1qO/oA4DWQz9EncRREmcqkbzoidXfjbbX3apR/AxFEHyDtPuwhiLgsIskunGn
rUC6BYxmGgSnqsmhwIcK6m/gKbRBiZu3x6pPAF0z7yZzDwW+rq7BF4IYzfLjxA0Ktd2E05ux+Qyp
j2NfVIsvQD0r5RATN6x7DR+7isIXyl9HevHe8a58rJBk23UcEj+I0gaPyoFS29gDvtv8TUOQ8z11
AIBkwv7NrOzaZoP52qXtAD1Qs7hzraTf+rUpD2HtMsQpmA7WQFs+sgHKuAUEOn+o6dAotX8nmO7l
CAbjXzTchFaGf41MR0mCqiNPfA3MFgZD8VkWy2doVIDLGfbZTajq8yzwkEZEQG1yc1F7T26ojvhY
bVBu82pJ+iMkogNIHg+g+UZ5h7bIh5+5FwNdGpgvkB2uAUo08h2XLXuue/vkVUb8jnqebFkBHn3p
PFM/l8aA1Jo1JO+fM0UGMQqaWboRYNuWpa+0NEWCKCqyZ7oqIpdNV+Ivtr/5Rbqh47lZZV/ybJpr
DUcwg+2+ZPWmHJszPGjO6O4pvTaNesiSrR2tRpnJZ46OnGmVrOY7sss0WxQjEruXqq+qrQv6gRcz
ryY+KzfzjTWz/GYPFBLEebNy4rPCXhr2tAWBthloz8rfR5wMVWqAKThDCR5lsxLmWmHnl7EbgAe7
jtl/6Itl2i3CpAuPAYPsCKAyrLzko4OEiyFWNIA8YXlJoCFordJRroChCo+zWzg48WaIMm8pbVRz
CgA1jl3e94+xMIs1WMrkZuqOIGKz3QYfyfT6x04YIwhcsxMNUiM8EIahqOuOerSaZMbHarYhPlaL
LC3a9F3RIuLlm2xBnFmQHzoJ32gu1ON6xndpkDdL6lKDIC+IOSN+sesAgE3lwUEgtrSVlAjZ/rLG
5KEm/HuNv93FqqH9WvXgnowHu3rQmHEkboYQ6qQ7hlqrtVRfCmj0JSoWLa41RLsfbDEedYi/rvFw
9I4xj+Jl64/2ibPSetZBlz7R1nVFeQALZbWKgJr7Rm5hVtsnQ4+2vln2KKp33+kbwzmEK2rELO5a
XW+PbdT7Kz1iyXuXn8vaCt56BtrVsR2Tg55nxYOaSOMNK6GhYwIuZCXM3bMM67jcdH9GCPjEcSve
kS0Vy94O4hvzDQNiriNYRq1yhIgy+/B1oMjSQY6xWBlInvZg6AX3h62vJF1ZOKqKovMRLsDVNKqu
rPi700qouPsoE1INSDG7aMsB6N06rY2kbIcnUYttBPj9vXEb4DlzV3tIrSu+tOmPEbfDirsIutLf
Mov79A7KckqD6+YEuvOWgWsXYorizRylvuxYKqClF4ld6/baTkem8ypQEr5EXm58raU8EYd2UIC9
MynFm15nkINE/YUm0vyxQOk9SrdxFTUVZEPxSH7U0u7DNo/SVaHrfC2KBsxANh6UKNHID/SRQzfL
Tm7dfJ8+sfpR3ApkX+SRx90OigXpU5BXp7LUgscUhE8HPFHUt1AMb8qe6XhbmHFsH1wPVCn/to9I
ZCxKg9c7PP7kGRt+eR4dV0Af2i63zKySRa3LdFjQiBcn46KtnXhbigG6Zhp0EPxABbVUd7Z5LBt2
wLY1d71qOIj1kb2Ajbo0MNtK7vFNHZr9klBuhHfDGfjOs91wT/i22a556bjVgR1eZETTOitbBVZz
h9waXxcdnh6RZpjXgjnaOlFXkTt8XJHtb6MAloI+B1jJbYr/noOP1MGGj1711DTFTwtRxp9JzTcI
xIk3Iw/ZCvip4dL5PiJ7Rsk3Rea5S7MYtUXo58bJJ0YEChRT30FEDvuc6EAmajwVRaYrpCmg5VqN
EKIFeHWTeh2qlVXBHYG4yAYCAOjfWO4ZgZzyEqjHb9GZr+bY6rvUdvBIrjTJ9rb+X4yd13LcyLam
X2XHvh7EwCTciTlzUb5YhmSRFEXdICipBe89nn4+ZLE3KalP93R0ICotSmAByFzrNwpviTLGA72r
fYGZjhZ997grHN0yXws3iFaaaaZnN1adQzDl9XposxauN3xx3Dy/izr9MeZd8+gEYbP1vDzd+6mJ
U9o8mewxGTiuh7X5Smg/Wnn2lK1s1Rl3SAhKjLo8uFlWrj3b1Ney2EPeu1hvHYRhbq00BS4+Ng9T
5kHtj8N0T04DgiEOD/c4g7zVlfZJ8aJ9Fljrv/Ks8AxetXPjNKfi7SxQV0AWe+WB6BpXoQ/9YiW5
/zGpqx25Xp1XGC5PCClW9wHBmGudLMoG0O3NzlgqNgIInej0J2jg3Y3Qi1mb2iF8WGEN8V60EFDk
uhqnyPBBSDuWu4xnhXGsWj9ZdeU/2GaTHLsx9pZS0dv6s77NjeSYG7M9ExH4NVq+CaaExYLbVvuK
3kYL5l9P7uzWGtF64Q+RmGH3oDoVgkPzo3YM3vp2AYrGht4Gl0BDvLr1SGSxN5y+CBVnnqEdn7GL
eauXQAw0Mq/1sv+URd7aVyY4Bk0T70QfBhuSHOT1nInnIrly1G0ghcRJstPitPksewRNKLYR5nwL
Flvp8io93yjqsP3LshSeJ18GS8Z03J1uIQ0XWDXuZ/KSttXHomwl4t/v5fUvw/631l/Gvnfu5qlK
R2m3kz/d9CNJV6zQy8NABGCTVZrxkAEJw+Y4m77n3m0x9N4fxlT+MEzHeWoTjZ2lP3hHUODVdUyb
Fso6G2EqyftNHUW1jZQgJ/Y0r4HaecHTz4fEnYylqr6+c6bfedUFYhL7tMTcR8C87q20xqB4bN+Y
2O/98GRgbd6lT0KtVX6nfYU2TWpsEhNwcRiXxQkSfLYG9lR+qmztm6Q2KtY3Hlvx9/cxajgFK8Uz
X1qLP6ZkrYEwLjfvRbceyg32yMEmsX3/aI5Qr8zhWaLf87zDmi7wxrMjnP6ot2xkwtLTXuv42sEY
HtRBW5AtKEGIcEvkrDAJC4viKG1o0rlozkXZanRwO2Ure0X9Sbb+1djYCshcpBkCqkp2ZpnAuhID
Wr0cnEPZqiw15/q+shAMGJuXsnVy40cb284FP9oVCrd+eh/4M4GhDY8odZviWwaHeIWshrhVClz/
RsWOn/wkr9Y4SU0nKF/JjVXE1nYqcuPOiApz2ZlW8NLp2SVNcvEDYj/4Rrf9HpR/DreDFvhGF+sI
+fOuQB/BJRTjpkez6TzQA8MnefvLel1k1tYuqqv7kDvq6R3c7kOWYYz0bkiUFkGzNdsAMdwJQ6L3
Bq0QGH4odyjYoERVgNonuLIozbA/yGIz5m9FST3k7fCxdfy5KFsjFXrY/zg2n8DolFm6Qtr2aNZ2
tnfnBRZoRBzZnDINTrIsD3MXL5+yfRTb4VFj8Sn1DKK2/8Mz8+DO6gdxUaf4LMUQjKw3tsBGo43s
NabTH7D0/DvWttdeslofDXoNCb3mlet/5kK/4torqwtr0zq1sSZCCUB4qNTn0EAbjvvau8+CGj1u
Hv4nODLkoLwuIOjSG6cJqDjmiLVxafK6WeZaNnyOXOO1c+34D71sGD7nocykZKukxt8tF6PVwTdV
DNl87mm/RhulH0mTdFp48jTlNVE8cV1QdrGWHvMoeJXLNLlBcGC5Lhyji2/kYs0V/AYhwxdrqeYl
db3awUtOSsWrYlb+kvXN0ELtmOtF7yzfu8p6bDoTXgxuuUCwd9pCmkmfbezFM80JvqYeNGgbLbZz
lAT92YFADdSgCb5GWAOYKtobuh16259Hxlo43WWp8ZyxsjkhwZSdWPVmJ3Yg0c4clE+OEYYHIwo3
vp6WD0kSdXdWbANo6XEGHYi5LCtPVXeyVenM5uj7zpdrqzpa32vIHwcWR+xaLKFgeUmETPaVB4Tr
NmafKbeyFJautfr3v/73//0/34b/8v/I74CR+nn2r6xN7/Iwa+r//rel/vtfxbV6//2//y1cx3BM
U6BhYbqoj1iWQ/u31wtJcHpr/yto0BvDjUh/EHVePzT6CgOC9HuUeT7cNL8kdOuKneHOqgow6S9N
PELDbVv7O6lz0ufZt05ZXfexfh/EBxgr21iusHrT7HZAzczkbE1BunWkrhx2qWIRjGW4vboMxmHz
Uxke8TkACPO+zIhiM1qRjUkxCEGZSB782PtYJzuXabJS+Y3fYE8MenY+mFk6nIz5MERNtcl56KHI
9GdrUrWfEdNPd2ansmI3U6sCj+R01y5yrOwsJ8BNQV38/aUX+u+X3rKExS/LNMlBW+LnS488Xq70
tW09NH047kgC+6CmtGmdCqV8qWKSJvNyop/gQZeOqO5kDwvOE1RtFZjYX/eqMk+5SQPnwzy9Osts
GEOLWbFyY5p18JKElb6KjLg/2VhiHsoCnYyR3NSnCdFnLq/1fe6K/jQY77mr6uE04ifjUd5mWjXe
tkFk3Aih88yF0mD/w+/SNX69OEIl6svVEUBDLNMyf744vROXDtD57OG6SLcKE15+Lj6RocjvcZTt
7qHqP8nHYVhnykY+8mRx7gVcK7sfC7yK9cB9JQbcri0zzVBN48EUZDVmDabZfNbb6mTPa0Reipcs
UvNnUymwDCp6uo65ONT2XaDk1R1A+w0Je/Mhn9X0S7RtkTuIvYOsQzIs3jYF+o+yVQ6owmFjzrr8
RM1wra1CAW/PSJcEp6L9ZGeo9nsZlMfBQzPD6ONqWXuwCIPmAe968+GXvkK7qy197+Dc8cvSXjrM
6a3p3syN0n5u6nzYST1BD5a/6lET4R9V76aPzXwgUlhUZoQAGIU0tLpFB/XwJnWL7FFvtWqjaFO+
lq1ydN8n19E54r2313ijKHR1rYsm/iAu3zX2/FTWmo1sKHU1+IdfhHB/+kWYqupo/G/imG1DQ7aN
+Xb68KTiyaKPSMn4DyavKOzj1OHca8grS55hWH7S3Fp/lYswoXTD0Te94awELks0pcIKMopP0lX2
6hIrzWOv9rDyY+UWRbFoZre3EBAg3jtlhLlMXB7kINkgi/9j3XUyX429bV07oGxGw0l2dj9pB1U4
2kF+EkNslIssHEFbkShSd8KJ9u/Nv/W5Voiq3f7Ds+fnx/58MRGAsoRqOa6OEJ1r/Xwx46BStSRV
vYs91COp2NRdaPAX7vRQcQF9p9q6S9zsJVfNtVzryh5VFcDS60WPwi3Cs6QRCwfucVfsavIM83O2
mp+uHw6QjE5di3kbHWQ1Hh8EnbSAcJo/Zcsq1pB31dX0XnPjcCGDLbJBTZW3BrIzIVECZN0V0WbL
qCjQsvHc5N4C5/L3V8W1f/uJGcJWTVvTkdxVhfHLVWFFJfysSayLil3uyZgNM5A2iYGwzS63UhPV
t6JoNRT3oTUlqw/SyzmGBlIuWdahnwcx1kFKXkore/YIDm6wmlVdRQpa3Gm9lFDA3ESeAytk/2DO
iMHI39ptYT+/96ot0Gm2inVjP4eGCi9CFCNU/J0stnNd78BQCkbjtzrZr5hDTdfOcz9ZN9YOS22h
vFSzvPfC9ifxwGMYXxHdj1Dqssq9bAlLPLa8Chsu2fqhtyvqGoNc4R6DVp9/AuMXfk7FJtLraZeZ
AFXmejUfLJ4RBBVRTWHHj2C/AxjfdBZd7Q4P+kwgKSAik7plpzSX5rZ+xEEpaQjLYREW+Bnyzr3m
7TH3Ls5tEyIzPzXewUntz0nWNhdZlfPqWiXkMDayKBu0BAqVqr3+/W9EN3+7dVz8NlwNcwHXFOzC
5/YPz6HRVXndjUZ5CQJtjjpnz1FdhV+zHtChN1jqHZmfEHgeAGD09YKvBYoY5Pe9l4K00gbfVFQy
bCt8/HmkW3UqG5jx6KZKCMcVLRarjypiUsjVyqITTuugaKeHLrBRFfGzTTg74hW5kp+QiQVqOhfZ
YTQ7x55VbuZiWiE+WjrmsJNFiEZvU8oiVsjrEKjZ2jH4lUtGUOjp9TqcrOYD9Rq2OCujqroShwhU
TftEQHW7Uq/NFCEJnMC0K/Uat7n81jPMD9Trwh/qddun7fUU8jwjxBxw33psv+i63d5buuvfxh38
1wESz4vR6jiFq2p6BKFgP2p+ufeCQntBVaTZ8Ez1trJbFKF/XpDr6hsHvFPHDkLWW6J5fZ/W8Cci
wPNwOW3R5j6h+OJYt2ICN4p141h2wSOa6wJ8DtG6yq73Y01GAFqBvUT9IvzO8ilbpFPpPcXdpK88
ZUhuM7Chuzbv9L2cyWzIAL7P1Kupf3GLAXIyPlmdNyx1TOMITsNNduaDrDerZlzXptEuNWt6q5MN
st/AKENVjescTrjFxKq+dXwiKJlo0y8IwN9IZ8gmag7mMLkvgBitZWSPAfwJ7FPtptJ2Q0jAXtMN
g2/gpF+csL6pvewJMkN8q/I4vB/ZGOF5gcG1mXeP5Ll87Oz8/DFPpxqbgKLbyqJVJu2+7gCOyyIm
zMZdXaubqDXyeyLs2ipXE/uil3lyq5b2VhsH+yKrhtBrVp7uTRtjrtNFWePcce3u9Ul21otsL4O1
mAahbphYexkwCmSGbK5rBhtsdKdCCGex5CDd9qJk2n1YmQT18npveFX5o9PjVyOaHDivtbdkmy7u
Ss2otyKpFfBAE3INsDg3Rdjml7+aJ4n3Q1qUWwIW3brssMTLwuJSzGwUYJC4JM9ElEzJMW2sk4xb
ijp5MDEOkH2tiaeUE5bk5Ifxs5Pnq2nMx6cohqDhlJZGroUdO6tbAUEj50U6ixuaSbGCWDTc9FVT
kYHruz4+1VFeLmtNde/RJw22hlOEOM7k4zHWic4DSbQfLJ1EgZUHzlc4Vesk9cUPv3UPXUNGRg4H
DuDeCz8ItwCaps3fPwmNX9+WrBqEaqi8GCxN03im/PwgJAxVNvqgdBjGa4RYe4/0kqQMIDd15wat
tkMqjIiIrOvwjgqa7nFqrBLDG1TyLbvQ7qMuYz3Ql+m3nF8l4DLx/N4DDL9PotoLd/YssSJ1VlpE
Vtn/dO5aiqq0s4Gt/ISFI8a4S7+u0+s6wgB9vGzFGJ/boNHvZINKBuTu7y+D9uu6dL4Mpsq6Yf7P
suQO+8P7wB4GcN6O2p7fMO22OzNJueVVnI8R8SIMYOgTepnvN33iGysxGOWvDwM5okgA+cu7PyjQ
syNTFi3//isL7Zd1jq05muPwl3N4eIjfdp4wTTWMBsPofF3QT55doYTuh1+ICSdzUB61nXhbup66
/bNavuMrDSjV79U+uo3XatVowy9Ybbz3rqPGXplhmaHRtJZhztR2wyfdRMslT9ZjUCMcTMpjlcVa
cFH88u0TRghi1bfQPDJfE6tx/vTeL8Mi7x+243L/8B4JMXmnsw0WbCwMyxUq5Z9/zv04DWE1mfFu
9KB6mUsDU5ZuwmrbZqFJAMm+9FOPoe5MOOnb+A7QW/XpvYeniIn8kD4set/DtVGHyhAOA1ZOAQLT
Ce8cWKB58GCqaXnTz62yKA8+ieDRGvxjIFS8qv4zPuvNGJ6wpn1V+8Pf/wb0Obrw8z+Xm9exUQkR
um3Dyfr5nwvVIh3JZPm7K4fLKJbXiAyxffek+xmJSzRUqvkQT36NDjj13ZjBaUOgehFbqDj6bYcw
n2oTtvZ1Yzui5RywX4C6+6H83i45YU71D79m/kjGHA348I8xVZ1/iesaOhEe4Ti/RrFUXH1zOwzq
bdLG4qbFLnwJUggEW2/6n8PURQIP4LljVzAlxRAuZD0IIHuDFiMJ6DALPrtqnmB2ZFpnjZzDU0pe
VHbLcjM7+AFhF1nMTWSp66hXEXUMWS0PTXFDxuwrYKvoR1qcWTTyRsp8g4yU57zMUsNLIoPtRXhJ
s0nVsjw2SWffkETut00lpju42f6KR7n+PM/TNV74Y5re5tEVlB4tkolFcdb8gBcICpLdGaD9yfHj
/Ebn7tbm8FCLApXfniblqUJ34yx7yWpZHNty2sF+fpX1sko2ysPYld5KY9m/vJ5BVtbzlLU2dIs2
y/ytrPtwMsdutu0Y1YcPdWmXpcdGLVdmX+I3KYfIU5mQv7Z6UqUf62Qfxazy2QOtI2Dx+7fGipo9
oaO6W1Za5d5XUUFMYI7h4qjBz3SSbAXbTzePUaETro81D5m8VukOspw7ub9sfC1kdTuuE6+2cFWb
4nGJgDJvFKtJH+w2sE+T8G4tEVCaq9rE0xZ1o5p4hZgp+RtfHBSR/njv0ZvqD0SwbR7tIma9yEgS
cfa+sbFZlnO480QIpyNa0Jon2UMkZbwjNk4Aem6UdUYs1oSugrvrmVJ33KTjOK2uc4SseKMpurWr
bVjHKMXN4/Taydaaq9nr6wy5V94b+Fu+T2prU7iC6Fls5axiKrxzmPg3jqma+RI6II4UhTfuEvV6
nsb3xBHrlmfZXc4zkNZfNAhp3siiFzhiZu2A65y/gjyUPnoaiaUf5Sjf8ZVdVfA3kd9K1hk6dARy
3WfZPxQh4hyeFqzktRkH74uR1+HRQRuOZ0y30QMhLgg9iosxIYWFn4S7biwzyJaDEi9wbEnvZRcw
BgYUNtxIQ13P13okmq3boSZcJ69JnySbYRLhXih68SmZPBYgdvIKArJeWU2uH3AdHS5K133VSi9+
BRfFUiJrtLPju/Etq1NrIRsya/jRlbZyH3p5fJzqJlnJExAZPzgznDHvxjNSfcjYD/wp5EkS7zEv
XAP11SHZJkXvbmuhFJ+x3l6OauVt9KSGWuqSxlGaQx+V5B5agoFLni7RXottFY41l4zIo7oohlAt
lx4PMU/zs3vZqllht7LY+W9lMVBc8EwYr16nqvgNl8Rozo7bqg8YYoQbTyeQJ4tlVqm3UBp3177N
AD8bq4B849XGNzmbXdjKFpNdc8kuXHvQlUFcUuMg2641GUyIFMTb9as6SpPdsGfBamX+5kbC/goR
EWhDNS9N4rFv33mOiUYk67bye7S5Ko6GyN6+c285t8CJs+t3nn8OG7QN8rU8a2KCYJ9sm0z6fIL5
IL838eb++r3+7jvLQUOt/Pad/bhCsJ+8222TDZteic1tW7n7gtwcHLS2ANihdCwt5McxaStgq+RE
itA2d65scZQctmKWYOt27dlA6ohMx8e1bcaFzHP0IKo3Xug8x0aAkbSsU5EXDY7y47W26HR1AdTO
y5R4FYS8AIz4IapL+BwVKm8sQZIHeJfJQ5niSNm797IDoAFjrUKlWstiocb6hcGyoxyCA5iz6oM+
28i62iFZ3IZLrFDHfd4ly7dhzFsHDbictkR3W++SB9U3m9tRs7bvPdJybPlntvlOztVOjXviimTd
siyKg+wnh1b+gB2bOtR7WZcNan8cRfQylVO7d4wyWRHZjbaiGcwbNc7Skz9UrNSHlZcVeyfOsbdS
s3SRBMX4RzBtksyuf4zJ9I0dtP7JyUkuRJWXgQlH+G6qBRtLvfHvBw8dmazT0y+65pArZhCAWXY6
jf4amQZC/M2UXuSZhzE3b6JosPZIA24Lx0JeSJ/sQxMFfxi9XpImVRC3tBzzFPLW2IjC12DTYZk9
xqW7VD0wD0q9LgXCHAkoi1fHV89IaM/pT6I2zsBFjgAKBKGef1da/1uJs+tna1DjpehH76FGn3KF
DYMK7WN6Ozcs/uLml/OGre/cw4eANhcE/SdQwhCcNRAFP50Pi274fHldbNyxQMEc9fNNhQbIykuw
0Mk6jQX32GmvEPMWXqfXL24N1T5ANW6nEsv45ArrpkznWStXWzoTRkfG0Gm3WRiTy5EjiUV6QTk+
eK5W3NiYSa/lgDTbTnrkfIFakmCQ09d7YPrO4+Rad7J9siJiulrZn4OC8DzsRvzO5zOlro/Ql7Af
ue2a/aAG8abUK++LV22uAw2nW+vtlN9oKhEuTP4+X78IqNmFknHhYjYEJ538zTKfJwS4dJOHbfZp
coJxp0MF36RN277ExbiQHRQDfh7efekB8aXy4jqYT8lT1Sbk7ZpVw50PBuJooYC5kg2KWW9cnprP
rWOIrYNU6TaIB+U5F/zl53MicVeupsBJSOGC+MEjubxerhxj9QV4F/9iKTjUeLOJsBxRRSB+CCS9
NJPlb4epqHa4kIyfphyflflCxym6CghgpidrUlwgeJG+mHglPZGseipHHDxC8AS73I+xDbsmvsl+
m2gnEM+ySF3OQjCyQfPtB2XAnHN+m1ZKZF6K+eAkrO1KI1LW8vUZuh0NzrfAGurrC7VIw2mbo/uz
lINkrw707shy8iRL1tC6uG70vIbzXN+yzNVuYFAtbFAxT4lQlPvYLw6a1/nPg51zcSB7XmORVaUB
c1LTYS1brdRPVgqpu70MPoIk/ZEUjnqWpXlGHRTFUzbPiDwdwurEL82S8/5JFk8C/CYhhRzBnjrH
1uxYnXbloO96u73V5wa4bpDIPjQrQ7HjoW/tpyLCww5clnP0TP3Pj2Ng4bIzDd997UsvfMS+2y4l
COYa8TKwg2bp8I7cloYq4iV2jFu9c4xzDd/kMlVqcDJS9fatc6aQ8BvadHUt68QLYWiWDU4382R1
hg+pGt0noZtcSI0T8A/cP1oroU1vnXStNzU/M3miWuTf2qLR1iDR1TV4ZwMlLit6TnzFWqeKm2Ns
Q7HskWT3grg4yuJg6DswaKyics98yKZinY9Z/OwHFZmM2dSLhXT8jFuCs61U7601SoZ4hWLTuJet
nWq/ijyobuVQxV9PhgpjISmLO4IvT/I8aSbKG/ml0nl+KON//aVka0r0UX4pBYVPFgtxufXGST1K
lOcV7zkXMxLgC4+dzFUsQHa5ygh8QIb6ikeAfe5kSzGB94muneSc4dzJTNNpVTb+mi39ElhS9AAO
ZHoyQLvHDexgWVL7nCUaauyy5GjG3pjU+FpKivFo+Hl/J9u8xr1Fr8u5lSXdVx9KpCWvJVCVz+1g
a2fZlvnpVy0ww6tquIrDPLkR0Z+up1CrZMG94R2lNjgCq9Uic0cAIfOX89oczQItcQ6yNeM9v9BS
QZ5GtuL/zj2VgLRtffXJst1kmaqnxqriPamx/HGy7GgbK6q2kkU/UZuTU3mfbdUK+RXjU+qPqI3J
RrXhVLlRuzdZreSPQ9zlmywiRC9be89Ij/XIE+06tkEnxUkeZdc0Q6qcQD0L9/mkQdt3axwfErLv
TOSiwHAD+j+p+vqcGFgLJHGqrciv12ezxOcXUA4fowCMxYhjw+ZaWQYuTWWt3UVpJ/aEHkYs4eY5
VIAgqZF+rvpgP0xg1BFHzB40t0/PZRicVUVTcsCiExs2zcBOaG41w7o5eCOIMy8t8wdZh9HVFzPV
AWLNVaHbYxo/b4RGOcGowVrQ85qnL+MHDeiUF2DuKItyhF5sgrhTL7JGC1jrjWYSb2RbMMb9HWGQ
a3fZox8wvG4LIkmy6BD2RLi/u0z28AWpnOYoqxsFWCM/0O5GFv26FDCNoAvIojz0lf5oNElykmdy
J+gVIW8vKEt8UXlQzRXeGyt+KMldLwZ1bahtt+ZJU26yJrdXcmCXa8ql/+P6r61Ld1qNkM2B5THL
FBn6bZxEWz0YswfZ3cxIzOrqpL99fccX7IHMZzfGb2oJXxQ+vr/E2Qllb9sw7mJ7RmYrzs17lfwU
D/YGJN9wkqVrFYYbpA2HYQuh9m04Ov8G0PGxW6J0sA+KwV4nAp7DCAr2rouc9Hrwamc2XPBu3DZH
Ziatkbsbhuytn+G2/aa1MfZzgyJc9bGvnchnNyeQgOkqHpLgm7eXYeb3dlV0f9sux/NqTtn8JfmG
LJe9KkkRHdoGbr50R38vShGd9yLUIeRn5s7QFOnM8vvpvVWOrYFlripXHfYOGazb2tB+yJSw5QRI
tFWVtZUpYVZtpxEjgkvDKlT28iL7aezRK/bT3t1cPZR07alrw+beFW55nxjJJ4mEKSLf2dhF4W5a
Xp2kZBejBa0SknG+fdfZSpQqPQZsW+I4DApQQH92kRpb8RCUK6RwhvXY5/G4sN3sDt3DaC8BUtc6
CZOyhqZeXc3d8PwGIFIMKKBbqsNFQ0g5mASQ3QziDLp/xpNsxWIMg2N8HZK49zeDT5yuUHrUNDU9
V09B7K41smN3xnwYUb+489Pi66hX8Y0syXqn1d+Gyjp5UC1lWI1s2m5NA63jEHHqw2jX3aMZt/W6
KYN6089FoWj23or8cClbcxG5t2UlbmSjrCq6buUaqnYvS/jlIM87pvkBD/aPs6naJvQr6x6n7Oai
xKdWz/p7bbY/71NS6K7XqAvZJussX8HGKuwJCM39ZZ0bn5qq1Y9dlJ7fB1rjoC5k8ZeBRmaSFmcQ
fLCeMMX0diY5IEozb5frjpOcM9YJiC5ohLB8e6comX7IvN767RMr/I1me6C/GqJHRNKIUswsBOAB
fdmZR1lqB8U8YIzxKkvyAOR/XEY4nW+NtEeou3P8S0c8dR4sp/HCRpnv7nDV1TGq2/OMTWCax75X
gosVAJJKMjwgp0+6/CdFyFqvRGA5SKBy+eQhqqpDYhjKSZbGHh7t0GufZKmy++5Y5c60TcicHUM/
wFFyPsT/+WSGbrtt4vJF9ki08q2HLI5JsjRFEWFLKBokaCEBTVjWLlzUss99mbi36tyQzg25AMyK
ICw0/bx3byEbv42A7fpjKnToOmay72aIgqFN4l6gfjnp9SWdYQo2j/ZdXRBGkR1kXT+LASlgYa+D
6lwR97a7yeyTZQ5LK9ZDwNKZOMtD7w7YsOGhu+kwVGJDT0PgzEDncW4R8BcHg5Ca7CdbARc+driy
7aSyVuZaWKJYzkEKa7kaGvsL2SDLc6vi+d/AfMK/D/ASytxef3j/5CtjsCrmOsWnVcTux9b3fkNu
HjG7+Rr0fflCcJZ0CH/+M3lX/VKSjZT1FR70hM3qYqcOYfkSsE1Kh8L61LUseJDgZMs9178Pz3Cp
OVRAs+8aHcWaCR+nZzYSCKDPn6q5Tn6SdbJV9uu7Kvi11XH7t7F55VVLtw/0rTIZkOSaAJEklPhv
AKCsZdV7vfyUW41/ah1Rb10znh5F4p0UTDq+zx+ATPbyA6bw1xq7wsn3akXu8Zdooza4USrtLvHY
Q4TyLyc/1u6EWY8z9gRI+Jta80E2GJMe3Lh/jnD4l56vVCAb4xYwHsa00vOh2fZOqT3yp1S2feJn
K1lMapDGJmGbhSzWQ8w2jZWCX4V6uzQUfdP3UQR2iKEuCMdFyZ13UBpDe5QTV1FJYHUuBhYTuxmx
do8ILzrBo3OHwNi6CPTh7M7koHjAIlQ1/VUH64lUttcI4xnFMCQN47RYam4inhUrI1qrZCU8t9J4
ror6ZTSN5M4n/vn4F4MUbVRXWa5bpwxbbUWJYtZKK98Hdckdswrlh35a8caydpZhmZtU0bPtCMab
+DgvX1k0asHOan75ymKDn+pySoPyfhwTcaMnrrJEBmr8rCKatOxaMz0ScumewaRlAs8E2SsohALd
zB0+uw6ivQg+pUejU2QvOfivehkKXJBMswKiIXH3LJSTnKFo2rfTyuIvp6VXnfT5plR6bUX+MD2/
HyIDPbhCPb3XpBrv8QWYrGVVmcVRNuAukp0hv7dHFWHfz1nKvcx75gmXMGuXjqW5icl8fu6qepXM
mKXIxsTALxrnGKEEezt0WJ5fwUyM9KoofkrK5m2k5qXXkbJD8p+RpZ4a15ES7YTF5P2YN7sQr4rX
OtsOCFb9qHCiXJRFZz2ZqHSs864PT1WpxIdKGfSNa1r5A5EWclt2J761U7uQo+J8fGmDKXxuCMav
QJUF50CQWtVM4neQYONLVHvB0k+T8mvYO6g8kDmLPd6oSlF/nkK3RLOlDm6Ri+z2TpW/sOhPV+Ug
iEVhvITe0+h8YcEJprYNf8xGJzGst5cs1eyll5vhndZ4+s5xYmuXGxpJIvD32PT2w4uwcmxseLdq
ivfS8kJoNdM9e6WWP3ZQCJYFHiE7zc3zR5VUFXRPd1oWIige+7FXbxvcErnv8kfZwxycnT+NyZ2s
siq3XkaOE+xl/8nvzG2ZaslKthLEb87Io93LU8kqJxhWWO2097LUBIYL3wgfEzl3GFbKxsJTGWlY
vozlGzkg2OKL7DvkaXVOQxPGd6gYmOmE6SOhq3OXZPkXIwQjLZD0uakcB2ztBKmj1vIvozei5tkK
fhR4eXwu1K+yu6KBTRocFvayiC6DnTf9S2605Q5nvXojq/ExXTUiSuFSpPo+14NyLSftFPMm52Z8
tLIGSp4h9mDI4kucC3x7BODu2u7wp8o7j1dhybuaaPKlaEAZBWMHySvr46XlV+0OFS+FBOlc/v8c
fJ1qPttfTqD5uIBGTY76yqzY0MDsR8/iKdIQI2u1wlzI+kwbplXh98a1W5UNH7o1TvKxm8Viaa+y
Tj6NobQEJ4n4PYwbd1HbGn4JzSSeVZx3M/SgP6mqG9xaVhkspvkhyvqg27pwM9ayaJUmeXgCBUdZ
9IynzreaT4FRifOQ+jFpTCbrLBMycYvEYdQtLHL+32Czr1Q9IzgBsOkQaa77RRi4yWGdqF4Qa+k2
Q9woB88t/x9l57XjuNG16ysiwBxOqSx1S52nxyfEjD1mMYdivvr9sNq2DOPDD+wTghVIRVZY6w39
BXK3v7eSWntOZwTfBBzv35yhv5rq+iVDBmpM2j/qEouKyetGFFrxHq6joLx69dyfkLGej2kku1sx
a6gKY0XyQYLoV5EO4s9YPzqmxftoDPPdz/0JNxqePW0lmaVpYxxgBvTnTiy4tQ6ls0vQ/nzT14GC
3fv0U3MlWtbExPCLHI6ZpUfHWWvjbSdN671MOv9YNwQhVHEGUnbMtCz9KmJyah3NQGZfxTHmKS2w
PtvqVWq/5/pEttwqS+ZXip2TThTd6quzR7r62GCk+NXqtnF39IgIfV0rKo91Xi6wGlyvrV2yJ3I2
sH9c3xX0ngLbOG34ai0ciKS9r6NCubYGQZ0cY0Obv1rzINIO8WDoX61LnkYHUuyQMdY7tx6JECzB
ra9Wx8Dp2TERHFe3EoluHfQOHVVVZG4zDksvkS1Yry2ncTmYToRpyvq6xmBOB+zboGrN8iT9ujtG
c/mO99A0hbAs5aM68PP+dZZaN08u08N/e6huAsprSCIvP6iirDEZLoWDadJqH1nYpv8YLB04ozq6
MflaHuIobrJvYsRPVaXqpw5xlf70EpClqqQaXQ39yb4Y9+l6/b1rmhOLylNyYfc6ddaZ+ptZYml6
v7fEmfXiC+csk4gZT3WLUji3DVo5W3Vjo2DwCRPY4wUs68v9xaIK+5FGq54yNuT/en0oHBKRozLd
qb73F/PM7OT4sn641/exVpzRrv5Qr3y/d1Ka/obAmPF1D+818gyooqvdijpoCU4rIsAle15ZZX9X
57lwulCVTawy/jl1SKWh34LkgKUVWx2AxcPXqera1bkWig4/PtXyf9yuy5ODGcWkFtaXnNf7uHHP
rkiV7VnzkRgJzJ2R+qzN0MENRiM4NTH/clV0ncxj3ySqR90J4o8WDzdVb0y+dWpanWUs4KtPQ0IF
cyVwZ1DO9ntBNEDVZ0UwnRYxQQ5UN8eWhxwJuEJiICxoDVIB6lB3afDQrgdV7Dqn2esRRHFVNzYN
SWpy/HWom7pNZCr1HlOv8x6zXG77wFouTMI2sbG1wY28YUfgi3klK1lnq46qxUiwbVx7i/Xae706
CyLjr8tU8evaNnbOdoXm6s8ml4d5NrUHIA25bxeP6jDbCYJV60GdqbqEhNEWHHS7+U8DUuMQENdr
VedUGw6zXlfn/9SrHupS0uTRvmW5/PWK/+vF1LVGG/wkgLhG5gj95mM07/XVHnFeD+C6/jrUykAx
h1ZycmN916rivc9oxfpGD7TxYEovDR3DSTCUbuOTVxf5YRRx/pFE2bOilCwySvlbdP/uEQBG/797
RFrTbeelQx42QEE06DuCV11cPpi6t7MtvHbvVV6eIo5wL9+vaM2sP1pV8wg9pnhQ9V+dvVn3tkOB
o53T990TWvMwW2wcOyZiJwHpvtY7YktVhc3sdE9flXUpDwD6ViFX6qr1INs82bHH1rfqNl8Nhod/
TIaa9qKvNk6rt9Okzfomz6N+c69LfeF5X+VKeTfdmwwDOdVQXakq/9WuylKihfGf2/3PjtP6DlSL
Oqg7uob/V929yFPHxK76+GWDI8w+g4C2Dci4TGEdz/XjhBsjmZ2q0S8N3BTdEhRVSx9Js9/GXQu3
kl95ryrd1l1NQWYr3WYt2qfWKF+aRGcsMRPv5AcZ4ZKxzZ5N/1O1qRoQp+nRI/K4ude5Dj4eSQmb
zsic9kWAFXipXlR3dcitgGW77ntfr6HqbKGniIYIeTQrfzwahQ4GpijyR4Jx+aMk9nEUqEA0UWWM
/Hd9jqpF9QHL2YHHHtBxXnurBriTxr4aLCTDitw8V042yLeowPDXabDCC/z4tXCS6btRgFlvnaIj
D91gSpfHACRKOZ/nBlI9C8f4CSFNDBo1GJgZW+dwLOz5D4j2G0goYxzm/QjWyArALNkICuRJ/6ZF
JPEGq0W6w0N6W8+z9KSt6y64S9XOmubprZaAyRMXZX3Dz05fd8LolOBKhOBjz+OXF+U1WgpEVLv6
YjkmeVxvzmuyQ3+X1Zk6yERWR1taiD3F8aP7z4HQGtz3iWGtSHzzoPvyu2q81/+n7zI1YsW2/c97
3C8VmT+c8eTbqXvf69XZvW6p/eQhQTZ7fQf/eaV7nXoz2YL0so8L4T9d/dJODo1bIrQVO/IRYViM
6r3Y2k9+IXdtuoDfL54DDyKnVnX+W12aTzX2SzedROqb7I0lXLwuvwxjEbwtUS+3xF08vgNabTm6
e4vl/85ci8HqpbtoQHDUndKhNfCNET9Uo4NU0EvE48Ka+6HNnBobtphHHe91jtEqZ0sGCiyDKqtT
ZNLHM4jWlfcxBe9FhM93Po1XVYLK+VqU+nj7KgmbwJY/PX2VXO9YLJX+rEpBRoTERTegtLxv4M+h
DY/dclMHEyDsrowsHYgCdWVj/9XQgqjEcsX3d53u9C4M/7UFUZUwZoQ63u/QoBNwS2NxKPMEM/p/
7gw5PtiVFujLABNO6E6FvUN7zH3qAN082ZWXHmfbg1k21EBL1oNFVOSxwHrejNiNsCqlrrfig9Uu
E8tTSqpvmthm2LoJdHXsfZ56TJNSbXrQk3ncFkS2fqLC0xjuzxalva2eFeaDpdXedR5Iq6mGBrY5
vp3692F04HAu3S8IWf5hll11LjBrQATwfpoCzz6T1pXLJo3N6twZLt5dkxadsHQg5gyh0nXa+k0M
wMCZ4dsTwb36rWCBc2ixwt6q1gJy4WM7Fh8Eo/Nu049L6PeJfKnXpCoqM0voeLg4DnGAKQAMKWxF
+lI/SyNavg5ZOf67+FNb3AKhXy2+EBWCl7KeRUsl/lVUDf+py9d+tV9iQasuMZZux9jiHFvgQJMQ
ZDzmQuw8obewYpP02XBamDCNbH7KwX0LJt16y/rJPmaeHe3zeoi+adAIJqA0P5sFydFymLtrqhfW
40S2c9O0U3mbEqHLQxzDRCtBeaGHMUYnQ2Z4RUozejLXA7um5jquRLaUcP8ODCyLdDniGkOj6sYU
/YvwdXpW91AH4SaAwOM9tFRwacJe8DZHytC25t+sukZpk0Q6rlB9ekgGEOHR4Ihrio7DtWoEmq8y
colEULw3iLVY2B3QJwsTpnuD5jrNowZw02tKlHNL6X1acYTWsmi9iwux+NvY/3TX6ggPqFO/BgfJ
EjQhCOb4aMB1RQFr1HBHdbUHyMP2bowLEj9rg6pTrY7BNhexdvoAh202aBCGWrF4t6ADIe57dvJT
n/MX2TTaWw206ygX29znTal9lo62UR1mHLa3fZPZD+rKqASqo6xXsBl5KQyd/O5fVhCdkzPbZdYt
dR3zRkRy3MeFhoPIP3XqrE1Fs1nDGfs5mAc4hOyMhnny+WNyrTo4bW5eg+pNFayKASIsAP2dpsr7
w2vnPtux7s53Ngy+7f2qZr0+tuohlHPkHVSDeisR2AcsfGJE5ldXbA8qvtZL8THj+X4baiMOSegT
cG6X+eA10tupbn5EisC1A+bdtfX/+ypnSJr3HvMlzTKHJ8SJhifYCEh9WPgkk0l6uNf3SUmieFl8
toN0Uw1ZrusPhFhP6iJVz+dF9KEb1xCXZ93IdhNhH333m+7on0pUJw0O6A54v7RYIt9v+PWHJzV3
OwTg66xYdCeJY9QRZJZ1c2r519V8o5+gh/+04v4Xt4sfv3T+lAKgt0rTCAcXpyTC0PMuDagaumG6
lXmmb83cAAws/cfZQFVNKVKlg3mI9cR/VCVVv1apXsEiosNX4tcsKwB/tite69mMnrXiBZAwlJf1
sGDJtE2bKdmrInDR1Ua5mQ9NuiBs6fcP0ujmm7MUCFmSdd9AqVpOqjHxpnmPC3O5U6343U6XosSH
R7W2BYpeMzgu1aiqYFoAtbXnmyo5ETGGSD5EbG9Kc7v6TeerncYAoHSbA0jfqOLdr/rL6EaVp7WP
bLRuozytdc+f4EYb86vvI9tpahiZsuRdXjVYPWwmpvd5Lakq3TQ/kInNH1V/yV/2gE08s87awwdG
9DwImwA+NwsgUyCyAVLMxEbHTK7YY7EEnBh96vx51l1Wj3bySF5K3/KGxmdk7UwWtiHj5vPUDjXg
SjPbzMWM35424BLQf8adEzxlZ5fB5tmD253PM9nWvPAONtH1ve8F7t6u8s86rTVA+q62EaQnj6Rj
TwgBJ89BxOBuwFH8zSfQbXcoNBumbaFxYU9XdaY5wI2aGgFH0+VnTbWxwL69XkWPgw3xJ2ZpQrFE
zpiSRz3C7VhG9tavTKK42YokP3rT8xysK6IAad+Y10cCY67Oltkum3czgeWNfMaZ538KgbH9XiGx
91LrVnyK/eJ7MMQ/RBoHhygxgmMWacS22A4zSyb8i5Z3J5nzg7uiGXw5ndK25rOin+Mn2BTbTjgj
J/VUw0TcC2QPsgj0eWO89ZbxW2CYfqiDCNvafUS0U/PC1iJBpM8Af8a43wwjTw9RghLPqQ7bLjRD
9Kcg0JE/J08YmouAAEQiYgfo2YN4Wk9yS6ZjN44987Kep5cJ2GIoqu6xJxwfE7H/I3NKJGYbq9vF
ldHs604rwtEGYGrmwwZdSYBOyXfD7ZcfXdMf8C88ycW5WXWrXwIJtpXJadgFSVuGRjL/GfU/2hL1
Zfa+v5DC5ruQ31EZPKRB+W0oAJOYdQ8Vt3oxQauFY4u5vKl9i8ts47QN00rTYT8m7B95+Ynu197i
mykDTPMmT/7SWSZsHfsDNkBzBnLM7gSzl9BOB0IGmjZuzKXMAVg5v5mJuQD4Zk0ZJJXY0OE7ZNJd
XTLBzgVmU02dXRMXZPUSk7dzMjwKpqo/gBb9oY1l+dZHfzZI6B4gob1rREdZJyzXeiKAVCSr4NSU
M3ks3lY3zCt4TD7J0qDKRHgBiOT4K0/j9mrMFmZo+Vs/DMa75Z0HEJQbLRJvBryQbYWywXZiDCDi
aZ+wF7/ay3SuhI4TV1Zcxw7PJwOKzG7J+DFI9A6HBDzpOYlPQdPtPBPzxKhqscixx+feSFoWn11z
SFxEB4ehfwL6sbXbeQSFbJ+NytdCPUkKkHb9q7dUJCznatn2UdmeRTqe2h5sLlJLpGaBr2u9fhxH
OGaVXQJ8BdeFbD3Z/sTDQqUmTdT1uMUNuDIkkXv1PWDOuOaIvnEPXZ+gnZnoGxcEpEB64bgs8Bhs
LIBCIyqNM9tyfzP2Gkv3qD0Rww7tpptBcejnNBDww5smMXfN3MhznyGcflOnDby3PPxX22LqVJSV
Oxyk3p+qmkAX6EiuUncxVPPXDWI8gtLIDItpGQ+QPUrYznYbYvU+oaOxyLMIEnPv9PpNN+vmDJB8
4QlLfOxS2B9v5QzIpDfnX8xVLjSZJXiWYlWTZ2UQMvvFZ9dEXKGMN1Ht4UGV+3+84Of0PfXZwM1e
k4Sl+dN0vVcR9aFJTu8Uw1Xdeenwey35eUSwPNW2i4BvjXYzGfiqXEWyh+DW5lmCfjDGq654K5Ol
2eU9QOS2/1V4aJYA1PWQTa3r3aIl/m1oo1Ox+NprhMBvNCcXw+rfS6er9iiXfO/KXNt5keTHQ9gR
9Z/hUXfFQAqfRLUhq1eZDL/Frd2hZJi4h8wloVKP/T4a2nLD+80uRTEdgoQvpKjRbDELZ3hsKr4s
IxdvxUhe32zYukTikKXFfiGgfHSFfCiKCmmfrHofa30jVm8YfCqxicIzjYxmtu+q6KGtUZXIeBh1
Y3iqI+MzMT1CNbK96Ow3Nv0yDDuYi85ZMzVBzD6zT7lA5KLtmj+FUVUhntSW3v6JSk8aTnaKNbnM
MUyNn7vSMo4o9LZx72xRQK48+arn4qOx9SQMrImtr19cE8+N9601oi8cg01tg+JkGiwSMj/77Npg
CfvMnzeefKi7PPTd2Q1FUGL4XtT+viLdc+2BLLax7K6l0xPNRY4EMTV4WJ3Q0aSU/Tsx/TQUg/Np
VTGMLEJON6EHxzFH88SX50qbfwUe+ldO8N0ZC+w/rfFUknkKE0G6mMl52swOcL7KDPwNYejpyM4r
J7uGmk1eNJd07BiD/cneY55hhv3q9GnlxgeE7gnsavtgz36wTesB74wMcqoY04s6DMJJL2RHL3nR
ulCH3QIY7/DqZxAsiCyFhauFfdf+mVrOhzPOv7dmRw4ssR8AY19qWIjeTBzRdv1miw7CN4nZ6M4r
8zdkxZ3rxHQfdm3eHutYFk/FDA5PS/pn0S+h3Rf5rmBRtzUhZiGKleLwZYxgaQt30xs4KzemsBAE
8rNjW/jxA7Y0EWo/VnJZgsI5RazUziLJjHM6WjA0k3K5VGk2HktEkB+AhlsHQ4j5cUiKmMUstFbg
Mc1+GDFGJNdk7Oo0856KLk52cfvY9NB6bOGSTMUAEu0MlsRlg89hgvjvZkVBbrpMJ29uA4l3hHDe
XCvALnARzbuUx0Fz8RsoU/+9I2m/aT2nR20/QWO4BwZkzVgyIZGvf1sadk5GM1SfWkNONMi66VQ7
trOF8irDjuHyc3Jg+iTwWj6hFXeAk8E+gFPF9a8X1icTGM6KULU+J7fv8fAVOt6aDv4ZxEU+YwRR
Qob18ZN4Ohu2rBk+jSAawgKU1GfgIIXkLH77GVcMEegYNp9QyCZEtZF4izXrjOGgeUV/MiAg4UVb
VUzFYl5LDRbRlHwuXVZv4CXZYLrjbt/YE5OsbZ8Tlz1xFNvDtUPE9Sr5rJfJb/cAztgrMwFt66CA
apl7ziNrbSJKwZO2tNpbl/GVjfZmcHmXSAxlSHlPIxrJiML0sbVGQVHzARoF7DfGQc+dbGPjAhnf
67omMU6RP/whJ8WMNggc/+qVnM68H9AT2YIUcje4YVnhYFj5rXFGL5xFZu0yQsCh5QwHs8oCPMnT
cb/U1yFr5mMv0+i68Fm01H0As/ieJ5F4IpDah2hSMWW1mn5DCh1Fv3J5cu2ZCbtq5w2BBNB1KHeT
mGInqw9pv4HM0O2t1QS1L9MNjPjs5o59dQoWnFaRdsSDpV5+q/oKn5FqOTS48u3mOvgAHLzt2zGF
+MLzHy0gfufGF3wUF2wIhsPdAlrbc3dRlsRhlBNolS06OILTfZpCGRIRGl/GmD+5WnY116E7zglc
uUXfbnu0QzV02Ji4BcQHAgJosUbOpg8KL9SLikQk00OXRu7LWAcE1Z1iL3urDseKoEYVxP42wwAu
lGSWdzKp3e3st8MZoQ73MRVGyp9uAbcgCZcZNgNqyRL65lXpQ2k1gHSthxlput3gzOkFbkdzYOHv
8M5u6KY1RwPFDKHJ6NLxqCIOVf9ue0uPEZtwjgNSNEmSEkKePWPXdVF1qGKRb+z0XbpG8xTPkxkS
UfuN0ZsM8yjmc+mEwzzUYSJj7ebWsr9O7qSFJen6RylGsUGzmQ+uB+cE642yIsyTde0T0W7ADT3A
n6pFgbJ0MND2DANlejQvQ0Rpfd3IrtAb9/wlpmsnyTZioxic48jHMbXwHxFyPwyxloeDr99sAjo7
y53n0Oi0cxdU70K43kPZab/aiR9qcgzr0a6bcifn7A9pgd9pERXHOeep6tv0IR/GKdTS2QsnXAY6
5n1UIZhWdLc4Y+Qd7eYI9yAxwJTuowjTNaQ7hKf9sid7vNgR8K2pTjZJPzkbKfif9LVZnDUxQAG1
CIzOU3Xy5wFnEL9qHtAcu+otWyoLqIiFJaKJ5QZgWVZkonAv7RTg6DKxeDLaQR4g2e6SSYOy1ojl
WDi5BFpZv3WyetZ0AG8IbMuDJ+V3Q+TmxmoNmycs5+EL7NvST7Dklvjkx7gWrTHRfkiyHXLQrOBj
Y97q7D7qIBFnOEo62avlNyktsHIsC7Y8FHAo8FnfLNOE+1AffM+j0g47byDWgUzTlKMNLd0bqdLp
OgEyRLNI7nM//vAQq9lNgYmbqch3yxS7bIYHvqBhEHs3jvSd8PIPDIGmbUPIbIfkqr7LE9CElRYj
tGLWD+WEHpaMmKIK17ZCD0m4vZYO3qYr0m4jouRADC4/Z0jvurrpXljjP2B22SFjnj5ZhqEdah6k
MJqfcgAcY5GKZ8l+NnZINFs+eRMBr6RrJDtWvTVZ6bOzq614OhS1a2xTADah8JGTTW+xmByWN3LY
FCAkt46XPSeBuLiO3+46JHLJWxf6foCOd1w8PYDxi8gJYzhUmiEr9j3C70vvVsh5pXgxoKe+j2Z9
Jz2/DaEr5/socBhJIhHvUHn6bqC7s2t6Ob4aBWGhAvZNY5pYfQUBnqUWwl9NlE5bzB9f+al8Yiz+
D8Kf+V5oOF3M1tbLwcjEBOVA63stjiYtgnZmVADzmcRHQnwGnutGAxsIqL1rNwNLin3joGDeoAQB
OrzqXpocCpdFIjAg599OIOjzyZ5DnZW03WMNxvjzE5mF8SLS/FmLmmUz6Eb0KKT13bXJwy9DfU77
TJzKmeHa1oBzVWQzau/iscuEenrBe3dr4EK3aRoDRaQqgjoXgVPK5LkzS0BeU46mY9yEEQKrB11j
zzI0Tvt1cBZQEHZVYI3kOs9RkC17OJqYYWQQUvtFY6c+FSlAgKA5YXnZn6dRDGd1dj/Ert2fixTo
FJwaZmqPcDv49sNc5v6BH7c+W7len13iXftuqa4zYr9nJJGWc1qwaQvgJW3U3fyOZECfT4eGBCMy
NBeiF35IqP8qjKA9Z0350foFAZTSHtvjkhRskQNYzX4+I0vcz+fR6tEy9yReuK5RFKHjoM5ilvZp
0FZDvPowzUt5ZhYp2QRN0c7pqw83ARXQDXHF/Qm1SHx2C7vaaEmVsJfyo7M6sHxlHZpkV4ew+z7S
9Pa89C16WaNzaBkOz62egV1MWJaGTVu9pVn3u+zK/uu7Umfqa0oWB+3zOVp8lF96cYhWN0q1z1Bn
/lpcrfn4vbdtXU68aQ7uFI1nN36H1FQz0O0MpP7ZXZCVDbz0wyrj0thIvclOXbeQcF+2xpg9G1qQ
4mbPByP55iBDiRIEK3gpo2jDILW+geY2VPKaaQwXSOhukmyOijDRo+iw5M1xlA3CCiWuiGlyGjt4
iRqLNWCwk3VW7wAxD/LC3vJO2q7Gr8Lyl406lUZSs/2NrDDpAFEiFQL9+60qA7ZWo028BkOqM0AH
8yzgmG9qDx5b89Nf8p/EXXy+2QgNucF0fHbHlPHAwgY1ESf1W9XmVJ3b9aCK6mAj5sHffP0p/1dz
hBH9v3qPXiD38ygILpYHox43mC1/Z3PSb6SNKtzO1WwERsrsODRFQFKHDnGN/3flp4ilz2EbtOAz
hdcAueMwgPjbz38IPCXIAE6G1j1EeZ+ccq1Azv3WYxO475PhuYzqh4xx4IxKNg5pdfEDObmYQLmE
ptXjMbuYN4k2POFwzd95WauFAKNJJ8Tp8hI1RcnYvRR7Y4yfPbJiUfGK7/p7q/vWYVjDBLrjFOcp
Riaybc3LbGBtc4CI4L32Lc9wMPjgJYvqLVA0SOwHyhgi5TCetMrNeHT8+SpmBNkcT5OsmogzBog3
NEN+jnSBLnensayCjHXhqzmhBaM54ULWOdQmQFq+ZYZZENuvKB6VdZ2dg2r5gx8bfxpAqyd7LPHW
NNNum5AiM8cuuI5isQ4ElWtYY5uULcTWaWV10wtIjQPbqI3I6zTs87i6OSkZZ4SsEO0vDxDtly1Z
mIBeCD5bE8q2eNyY/pJ9gvpvL1GZ2hsskcut1JbmIUM4wzIq7aNmmN17U+ufcnyJnvHOJCftLN3v
UyYO3tLhPd/Zr54nqgOPQHmMiKN/VGWEYkKq/egju94gTzuAGBX5VdPZ98hg2NV5In7EdfJOJGmD
A7f9fYjFM4Ko3q9CEE9jXjBLzb3lEcuXMk6bsNWxbbOl+5PIvE8sgDHK07v+SLDkhdQgHJe+gWhF
tGRbxTI7mSjOb73CXo6omC6HhdTBFpSmtV20Tu5YPm6rekwPerPGOwIiUiWR1k707hWgP3aFYngp
4ZNYaZV8j7TahQlOMsF8zWq9WskryU633OVFjvr3Thqf5dg1qJNDmCTbTx4Gr5bUTwN0gMZyi+Zy
9izSrIDcms0MUrtuLvJLU9TjxVmjdzNQ39Fqm2MwtNo71tc7EViEVGHsbaM+301xGr+DFPwpMJp6
tFtTe7N0R8M+Qx93fl+AbHSqZJ+3k/+9JX7dBj7YehnNFwKf8Ta3kVMayCAfUeTf+ii5/5DBaG28
zDNu7ACsU1sn8iDhnr0mdgfrnUz4rxb5YCdI/2gxJGY9bVjPQZXXq/eIfQysQTxbTURoQxPl73n9
C1mBhBxpUodL6wavoI2jfZx4EIabBY+tJVtuhBj+mM3utMyiex1l5z/3CFskJXhmjKbbA0rgDEcq
/53zZs8q552RS8vDe/mrWfVUlaqsDqr7/ep73f+8hWp2l0iN84iVaaeYyCfsj9XU+Ou0GrE7VmV1
puabIdHppMr/Or2337urOnX4T526j6qbja7cWno9heztcrTfyrJmUl1PdY8lDOHUv2utwWZBsLbn
GpDdHX5sf5W/Lv06ipk0oOZo+zgTzVkd6nWaHe0K8TFVtuX8dxn1alaRQ/pQzWb84hg6j4NfWBtA
RPGLqqsLl9E9tceDqlMHHW66nozRw1dV4WZPMcPY/aIO58aTjZr/V51qKOXSkt9ZtY7Xm3/VpZoM
DWPQT/c6dpwbxOytW2Xnxi7x6/jg1EiNV1rjXPXa1q9RESRMfVP3o/WNjwIg8qupa9N5iUSxczEg
eq7mhe1TPIdIvFXfExAXhxQDyCOJEVjLsBMx2dsaZjBshzYnlhKVj241yAc7zQ8+c+wFJ0+WSEuW
n2COHTK2/JcSydYD4i7vZZt7V+iH+k5j28WwEruPYzelrPD1x2zqzoihFBfcewWWOgC5QVEtOysw
XExPCvTjquWH8JCd5IsOXgnoP5Zdq39Hb63citEtd/piPJFu7tli9sg0Vtm0kagbHuy2ItOjI8hk
mBDlWHpvs2HQ3xtvBDDaZSubgkhSjj8UFlSx9ZnWf1iyl+yUATT2sfOxjHa9LeDOveQJIgX1VP0k
lj9fVFUbm/01yIuTKqkDROF4L6F+b1V/Vdf15nvgDO2DKg1JtZBhmh67bg7AqXViWxXZ+FKKqIQG
m4w7LR7HF1WXVCx2AUddVSnAlfOSNMUvZGj+6rBMSFUTlQSDst5DHQrzz2R0xLO6TVAvyUnHujC8
dxh67B5src1Pqq7huX3otOgaSHL4c7VFLzF+MpZCx8Qzm/eeH6/hCYZtVRc7yXNRkkFVVU41gLrN
q9/VuK6qknGZN3ptmAdVTGdZvcxExb/uUGKBbQJUUphXBXIFDvqU1ql3TCXjK5Itf4Nuv7rIhfW5
EX271/+3HyH+EjikZe7V/e4dByN5ncjGsbMpxg0KTtUjkoH2yZpW/ZwmmUJVpw5DpVeP3XqIUw04
pzkvq+YT1Jx/Gu6djWzxjrWpP92r1NmcR9Xjvc5Pi1960LL6aZMg9FuZPlYmKWOBWe/X2b3O1TpA
BG1wVj00Mkxf3cq4yY+aCRimM1EdT2sbMxS96N5jAkG7iDXDXhUNURW4IfTwrj1HvosoWkE+a6xw
7ZyMojimQgCqXouj6Gscg8GZINXE3ku471aQg2+rbCLMa9EmqX40Jcj9buzd96lsx6PQWLGp1nyS
2bFr63kb23Dlh871zlHLosTNiM7pmiEQScvdN28o2YIF4kOVnMLIXtc8gSolfuS+WbaDSlJXPKuq
qo9ZTRT18qCKIKbsDR6O3xt0Hrbm1ARvTjJoSIIl2s4JAv/NYGl01EsWdapYIfWC/hqLHNXZYrh4
gsFwUY0RiI63byZ/62EzzhbPVV0/6etNs47lbhcE5YPqiC0xa7q5xxkJ48JQ1Y3MPDshUaEK2N8H
ST1AomHKm9TEpuYm3/Qiwp1rGqcboItsLNdcjl4u98IbcrCfcXIoUQt5i8fnum6LfaBhDJ2Pq+7l
6L4SJHBI/hr9rgKV9a5lA9GpXP/Wxxmz+1wW744xzazzGeUwjclZi1veZUmgO6Mjmr8P2kSyJYg+
kIPGgmNC/Dno7YMqNfXYvnnWidEx2bl4WXqggs6eaQbQtzKkqMtIvMuJSFbekJKCRmMejTL2NoKc
wBrl8zYDSJddktv9njDWGhvzWc4Xr3NvlRvbLOJjYG4RH/Wf3NUPRh3M/GjZ2s0q22+9qWHF4zfz
jTeNDEc1Ea/O2btoFrTIlOTxJnZrqIb/j7HzWrIU19b1ExGBN7fTm/SuuuuGKIv3nqffH2P2XlTk
6XVi3yiQEORMjJDG+I2OhiCqWcW3Nu+ffL9S33AyFMTNpjY9/zUjrpVUzNVVpeL6TBrooqWQrXCZ
Y9iFeR/kQXpr0kY/uihG/xI36Y/Sdo1Tg43FQ2ihDzcxxb1mVfYXc+/mh2uGD/2Yab+w2TgkXmOx
WHpspnnDhDwnh922wCWsZOMhrvwlWPDXYV5vArwx3s24OUcAeX9oGcJwylOKjcmLbhdXlHnzQ6ER
p82VON+7Q1yS9I6+MOmrjr0LkSFsvRB9+qR9MvuiJhBgRz/q8JsazPbRa7QFnZ+7u0klRpjHYYFx
tkvQVgUZa8/68xwP+dvQxQu7MA0vUk0r9EYBTdzBvLef/G4iD9UNFVwNY3yKanPhl8XNAVRwfGoq
NEIsJT9h94SJQ2rXJ4J+9d5caOWszI0Xpv78+ZkcJAmKHSCofayQ6CeplW5ivY0I3tgbU3/GdfAl
mBmBDIbaQ+DrBW7fOagvRSvfdadFszbLny1Wa+/97GrPbaMfZB/Sp961w0N7M9o/OwbndzN0vNes
RJ4fi4z33jImXLQxYV72jQjBEWvG1XSpqegtvlQ9kful1pMsfslx4pUaesDlS+Mlh9Avrfe2qDDb
zbOj7Os8S312/Pp0q5Vm9dwO89lUExVZC/2UVOn8kC1Fqw7XOW51wjXUyq7pD72r2GgZ6fbDqGsO
a94p2xDRQTNAGo1lT2zxjZmm7Jrptf2gDhp7/amd92YU9QjWLnXZJQUJTGye+gep3E6VVY1FUrUg
jJoN4WnoM8KSTYhhmmvVIYQhlMOkWix/gCSAzdEL7JmsBXAiqmOr03t21fnchdPbrSp7tLrsL5GV
PGRp/5dZxMU5I+L10PfVPwUKmM4eX7lq+2nHoHrjvc5PWfu2hqMZm2bUqg0AcqRFlrNELcGgUY8R
DDD94NFI3PEQ9pAptVQNHnmTIAnY/TzdLR5G0ib9XKyBHqXqVuYTjDuiDMvxa/tcNcgX1baCLmNQ
M5XztV04+SGMU4o8bnMAxlAsh7Qkiby0RSajJ0JAAXAOu33LrPy99KvwQWqeN/kLtBJH8mXn0MbK
URnsmIV03r2pdq7f2/h+gBhpAb3QowKWyuL4VSphTY4Jvfr5TqpaC5QDMl56lGo55fHZHzyQw8uR
yHhmj/MQ3f6wNNnWtI3qNHiRmpUNhFgHNFGkGuH9vrfNJRC9HB7aVnmBi2FvpJrqjvVUQ8GVmvy+
NtBPqZ3VT/LbswXnNVqxgp/m8rsXYNGka+VeqiXm8jyaOW438tvsDBmkGCGopSZni/z+KS0J8ZJY
JrVmabm6VaqmvtgkCwgkTxVjtVk0J9UmMxRg/vnujMW0iYPA+QaA+FqzhScd71Njzb+JW3xMREL/
LjvoIiTlw1d8vvnUMzXc4NFZPoDgSE9lYfuX1pjDq+8r0Yk8ZH4qEPF81LP4I0We7Wc7OS/mhF+7
45Y/86ywsVxOxotWYmrsxqBviP1EP88k4hsi+CwMtMCNH9Ixj0HiBMGVFOkxHuc3e86NDXKcwDfK
1L5v566YN1ml8XjzpvZp9iiFYtvpI9FQJLL9bw4Kj9s+gYHuDhX5tKDqAVwBPYdDp6Kx2cFi8drx
Clh+PtdN9R3bTOVsadn0ZnUVj934pOEH/4Hv2o98drck6FHuLv1DaIe/qi5LHqM4Qrc2dZQDNH31
o7RijUlre9Bc3X4P7SMpsfSLMc/DwVCieO8q6TVQvB9M19WLWUe/zKj43o2hSXqnck4aiFGybC7G
WQiNjXWcosAE+cELjeTrQJIonSwXKFJFstLhxU6q0dvpIemlCiDAS1EcicjHpPwwPW/zGPMX1InJ
EmhfqjnwTpZH5hPge7qvQuQxTQew0gAWvml6/8766sL6fhhy7cVQmwtE9GpDFio4qAURMQu5SwIv
I/Felbl57RiP4/hVx/HEeC5a2z1NWYf84QhAud4SZ1ROmkJeDU5TdYA7ryMP4huXH0A91IeUCNgO
fSV7l9v54iM7n/k8IrFpB39XmVu/zjofbZr0R4fEPeBuJyRiSqGYY3g3evGPKcd0cRzQzsVq8fcM
DaZsdQ83wKDZWn3YPpO81Y5WZYWXwMqJykeluwty1fgA+fl9sOLyt4kKJrmgX1HXVZC/Q4L1RYk4
xNB2GxWRujPOfcOLWmjRUwVKRWpSVFarHSDOExxbekjhlzpIl9G7+pBVXpBR0YD9xSewEfsYL4bH
XjPV14nU6t7TyXVL1UJI8SGL0YJfdvagC18HAzL2aPd30mTAPjg6kV3tGjfRXr3eaEF5AiBaatKk
GRaCb22aXOSA5etzNvgyM3eJToXmL2qfZfc6+UBazah8lhqeVME+dX0sdJadIysb8tXtRWqernWv
kZKCEHCQpJc2HY+Qc+/lNiwaDpCCScmBVwN70eWAwFWmfVIlKmgEejCrjp86nezDslNZinEg8KdA
GjhLD0Ldw8UvUIFaTxm46QXx1eT2m7NoKLaRN71OMeGOydL018bHGi2vw0uahXzpijb+bbc2utLM
nV6c0H5Jh58lnrhvxDS3k2GNWJPkxls5lj/CBKEJ2UeIVt0iTumdQIyab7aGn6HSe8Ne+uaGHlwq
bGq2sndQyfRgv24dffOJ730JGKaesosXMoOAiha9SIE4SrGvEr/YJ/9p06co2wSVh3i3rUcvUzCC
8vI9tL/NYxpGxqtbdMZrMisM+mBazlKNFa87azPwEOmiDbbxygdscrLo1j9vSCOPqLSe7OXwKqgP
wN19BNHhtlVK57xIkcQNo10zjGcniJ2XFm30hzFWoJnrANAKM4AdjSPNUToTEQyf0ZJjTeO3+RbU
b7PnAo17gM3/nK/ufheZ4u9h9gOMwjblBS6djsVd092q0taa9a7W+J5JDRPT4jhXAOxuVd3nqDk7
+gA3HqVpNGbSeV2sYutRBa/SNs3+Rct5MaRWt0p/aq26oAd/VIrenh5LwCH3tyZYkDhaDd7GcPLo
yXF5zVu0s+xJNzfkdskUG0PwIoWnhke1MOYHqY2+2zxEtXss9DRKtnOzRIHrytnI3iLiK59aOqGz
JokPa5vhJb88VeWj15fNsxbBKvvl4C06NuqLFDxHKHj0ZKvXNt8c3utIHe9Q9FFf+sCP72rN/mvt
kLBOQXmjaY5rm4tdWTveTtr0A4IVyAhtrdGe7vQofmpHL3vgG5g9kEK/9JAgLlLDKNNWN7LppeGL
1prt+Y82Ocxqiu916wc7rawyQD658yyFWxMldCAEwFCnrVQVQLrkYuphl8BRfa1jv3z1k5LwmhdH
R2nLopxYZQzEPMyLcjtVvrrh2ffP0tk08GgtUCk2TOA/pYodVsowuw+6qH6t5/KlJVB4j95r/Vok
iNyaoeJvVeigeD0MV6czey4AO0PgUzsSqSClNLt+Vac6fmxi9yw7pQmfMY3gfeOdtWkoHyZzvNp1
2HM/B+O9MYfy4o11BypoCrL7Oij3eblX1KHcNY1T7zQrmAEe+c3BVAznvk+gaMS9nyz2Y3t83L40
hl/Ah+/v/LK/t/oAxfaQnBS8hO9+Fx+sEMGDxGKlUzAD8EqtOo2R/XN2cxBs9VntA5gTSgimW+31
XcscZNsw+8g9/IX0bDODEt6OkQKR1OdrLtk+8DGw600w6KoyXEBMvGu1Ex0DPggEuFUg6YCU+16/
qjNac62mGCQXYCe5yjEd9Q/WXQw2oBd2paE+ZF16xoxauau6EnpsP7jnrIcAZxjvcTPELP9c1smg
PbM+dF/nzNIuExlt4h0twUSj2GT51MKZ2qgjTrqoE5O+nXAD8Mo+2bQz30gWw/dq/6yFjfe0iPBN
kBjsqTLhPQbGndnE6kHBGGVTRB/zPL+REdpFrVYeCrt1r32GGwyBADbXYhpQgLeN6opo2RcQFiMu
dG1/KJ0QH1dd9x/6/CenCS/IrRgbdJ+HrWMaZG4LRbvLmKtm1qg+GylnHqpsvloIzgYhIJFMwXIx
0eHkTcmp0Yb6Und+vcc+ctg1jhPcpW4979RW/xKM+AeAmOr2wQxFQ53LZwv4x3Olm+9KHFWnDLXG
O2QSwZXwTdmnjdPelUVBlEQf4G/N/jaopv4OIMGpqxFkbOtkm9fl0ctG75wbU7VLmTewtDLDjYGb
1rbuu5NVLYjAoNP25mAnBwDC35Fq+raYiZ5MsuRbrla/BQ7XbVFnI4LHc2M3CnC9pG2vGiU6CcC1
0JJgxd4ZfO0NG7aN+r1K9AlenVlfB4AGZ2UJeBjNs8yotWVazRSFx6gjD5KGCLPkCZIR0dCq73r2
rbeVhzSF54s4yjaNn0Ev/55do7qQf1P5EiY1mmvqZSoq7cWE4WHy2JPuteshAX/jVFsjD6O7Lq+C
SzAyw8g03t8pxJcn7Urk9obl6S0zQlZOjyaFE71j1MsEMyGGald1fQzt6btrqu7d6CbtllBgGxIK
vYEd8FYjt2Q756APcYQIINNoOaZlRb1ESr5ABMi3Qxz9bLISl+zIPPEt7xMQK8hb1Qcu6O86xSJm
JAxP9gFTjrayngiM6JsYdNnOj5tXz23gmLkN7m+qUZzDmnEwVsztPPTNtuyICdT5E5qm6l0fRdpd
uxSOiWGlAwkzzTehHvh7swOpF2o6KxTF6Rh7rWYfJIm7BZR1iIrgp0LmASWGCEUhQhk/emsoP1pk
zflon7ocGzvHhdOkB+RA1BF6qsf0+D5oAPLMz6xI2i15z6o0H7A1zza4AbynsRry5x1rgVDvJsjF
j6NHgL3Wu4mscPCCsAqfz7YCoeSrHTh8M74bQV5usM1iVsGisEtUODxmS/B6ToOD7S3qs1X/M3D9
DIEyA3ijq6eAGMwc4KF/DGesGnUI85tOg8rU/hogDUbAfveNB5yvth2izs7GzFt1i9B0sVeLDoRy
p2DAoqkK8pHoxQSBT2KhdF+nanoZQ7u5I9SYbeduQhQtax9hL78QaW42FnryZ2/SQYHqvnV2bPei
+L13URLfvVgLTqeKu2+N692VEcOs2SgMY2lVnWYUlrBQ/ToARD1WXfcV7wMDTrAd7JUyme4HvIru
HILHxUIgDlL9NXXcK/iHiVn26HMFh68jq3aiGwHwpTje60bnb5oCEkUWVwQq2sAk61Zap8qtio2V
2O0R6HoBKM6zAN3wMThAZr44OUkpvUBzC+nY19LqXKI8hbZL4vhYTq157OvK+yv13uAydWrr/5jt
egfnnW+pt0BklB+R0W9zKwsu+hjgj1ipzY6VunfqAZ4dLXCg4E5ISSk+i7cOwr1jFQQ9VHPHnPHe
G63hKR3QKHKoISaT7FszeMszxb6uRTUUzq1qM/M/2zUUMWy+HiyfuaM3WOAY3QygZ+V5Bz/wvW3o
ob6mMfRtWTJvdDXgVfRN4zrXMWlTZh8/01zf50EyXdQZ+SaEop61OPhlLQ5RUHXu0C2Wh5HVGR/i
pVjEc8x81O5Us26fh76dHtp4GbmpeWXQPtcRU92qTo9l4KjhNnW4jWDCzkrL+qPrU2YeVvSRpDo6
h2bxZBmjfRjziPX3Uvju/ex18NBaLd433XPqNMklZHlwSX0n2hkFBADY2NHVss1nPTBgb3gjTxR2
jwOIK+J78X5Q6ucZg0oCeyzOukXgTMtOggGzl4w0VGFgiaa1eF2BwPxPoXTki3q0TQsPuwwjRFLL
L0FqjJnXEmbBr8FB9nxJBCizvtd9bF0x3IIjgRmoB8c66EFjTcEwseL0OZbQyB2C0mce1OLamNOT
Gs4j1A7f3o2o0mynpYpMwbTtTW6WmboAzZwwhVfSIT05a6CLPLO4gsg4DROMFOBKD53ZPSst/k+5
GSc7HRPNeSuYuXAh8Fvgz/bOMOVwCmb3YUw1jalglz16pOYucVN9zMCN3vHaAG1YfAuHKH1Xc1xi
vPanW/g83BIlcJZQQT3rrHRSHijHc7V7KSY+YQCsPGXnS280wLFXK6VUAHv6IAWmOjcvchpcK9+i
OsjPWVwyZI+ds8OwG3gIKQVAcMW8LVBMi5zC5r2wtyZD3v2gQemtAQrgvzYckoa/h+SIfx8TYD0l
c/gRIgWH+Ohhwlpu5zgjBPcFbwRAe5do3F30f1Nlm/b1b9Y17bUdsmM91nwmQQUmDpbWagJJqIXH
WddnJ/y7yEvjCxLyKHKOL3oSWKd0UF5mggALvVU9VuZiPBB/VTvjFHtjSLZ+58Wzdw4j6yEmlbZN
dWSVWjVH+M8AMW5fXVOf7rQ0fhtVVqlhFSCjGEIZXkyaKh9dm6Th7wEF+rgpQARZ3R1sEt5guUr7
JhyRTr+7wdFege26SGMrEwsBk3FaW3D1edo3uyK1vSdYAM6jOr3NIPieDMAIdh40hypOvpRMDJCv
jIBWliRTpTqnesacr8wAaCrKMenckPmTkQJ/sXZ50Bnbqiz6E+yI4q0z6+Y0whbZSlVPnAa8cW3h
F6o090yX+X/azt7pZfBzspXpWMTpfEX446mfAXubrp08Bki5PAaNVpMZRgrT6Z10b9V2dSyhgRsB
7AwlQWIu4+ctTA13QCrYCUkyFsHGmcdszyr60SDOwSi+y7LHLgQs9i233zAta8/ZgpkpF1xdCMLi
bDqP0YIbrY1JPQOMCBckqRSTHn0oiuHv4/80Sbt0z5bXrr6UAdfVa6HTbbIipRSgZ6ODnNbqKtj5
hwlHyJMVvsUNSAH/dWyC9BBA57VbA27RML4iVI66IZ53N10NwQgJbigzWTC4sYOS9yK4ITs6P4Uk
OX6f3Ca4gMuy5j2TVX6JbMobbVVwyU6ymcxEkGBh8e8NdQHa1211FIRK5TgtkELmstml6IFbBw1e
D/4mUbQljkBrABZrT1blb0fJd4ka4JD70+wHUMzLhWuWM8rWik+0tUSd9wJVlMZxzqbsJD0jp+XK
IIsY/HN8u5xEemmhOm1sJ0t38isTtKZJwCJ8trj6HYNGPYrCiONtIbkPZzCcP7rl/o1m5Jxy1Kgl
ByxFItdfNmOWyKS0ML6TapZVx7BUdPxnlt+Ug/sM8M44yZ+Un4HzchhVA+IkfbX3yvKnHJeOARzz
5Tbe7rA0Cl4q98m6WAtpdG0bS707IrWCJxOgjxv2V54GaLdkqMcpHfeqXn8TPLAUAzDqroZfRzwV
yZGsGmzMiConZYx3m70kvW84r1ANvvYwF/deE3JHbSRED23SvMq9txP3cSDuc5hrg2HdGiL09pi6
k94qLqnD8q8N0WxbbxrYYR0IdRPs5HbJ3ZCtEo/PZCOb8hRYoe6TV+42XtHnF3wdPdBnsrkUEBF4
NpRjhdc7Y8uQzAARgDljNYwR6B+bcrSDIwVIZNfIL7fNOe1BQ9nRSf7e2DTEqJtd3CZf5lG/yJW7
XSWopZvCSqedXGu5KklbsP5vNcRXFgyA3BM5Qrak7fY4SF0KI8UxpOlCIJqIPg7di9z426Mpl2Z9
GmRPTeRzU4Fh38mlkB+p9zXXpw0KfUsEnVmuVX1vF9sQ5C5v19fMnX4GeGUcMmYDPHWvWpW3MG3D
Qz5DdG716UVfhg75bGex7RznYAYJjB3fRoXOiRJug56QleTF//OH//gNsontFWR3PdRvPW93DzUZ
HEp7Q9/JECDf9w658ZMNIGt8SeHy3i7uDU7xx1vzB6ji8xU0SOMVEazJuTkYYa7N+9gNvypdpu7X
K8wgeNEdF0r3Orio/VOGieVBfkvvV4+pPasHNBr7edtk4V076Aowj2UcWl5rOVK2/mub15UzwgFh
spMnoY/TA1MYli7Lg6CPSDuZcKzXx2fpYFczHUx9OyDBdpIneOys4TTlFsuSap87A8ZH7gKu/K9/
1y7Ssx+CFfZyA7jCAkhZn705vnf1BcBoFHa9yNswvC3DsjxJUl3bCqI/y4hk6bOz951qALOSPjmB
whgp/aVY39Y/HtHbpuyfK284eY25lSfhdgi2Akflo21IEMhYyIK9OaLQfV7f8PVZljapBstTqPb9
oQGkdwyd6CD7THnYpcd6/OdHUOpy12TrdozUb5uf9kv1U9vtsS0r2/5n6MFWjgR/ap4DuHKbFHhM
kQJy620QzsuHQ/cgmgY6C9VJP+BDQZ6eeYHc8cHWMQZ1HvO5fXaYG7A+vNOJWMxqgcd28pwDShnq
7motWNV5LJ/zwe0OpjkzlWh0dacGBbGbHoGZDQneg/AOpnyxizTnod4FUfnoYF683nj5q1K9vU5r
XRrXx+TTIcWQtqce+0F5GKWol+FatvQE+pIZw3mSqy8nKcAzTmBWeOx6H1r9Vt4SWO20yuYfrYNr
/JVbiCjJumXCNXgPqe5vW7gUIResi5X0TBwcaki84BvGRH+PeuDuyJjs5RpLIbc9XqYnCOWyRp7S
7/mkX7zYyA7qPF4Ts0SgzOtOMshojNotnN0S9dxdWAS3L4DR/oSUn53lhHLnZYuRvl3YMHY0/JwH
7wmzOPeGWfYT+9XH8+yQyxOxDgaqpjpnjlt/n96O2q6fIN6vV7HMHEbSZPnMZG5m7XwLupCQSuAF
/AUu2WAm7iE/Kl3IrUE5MdBFGTVrf9Mxk8kWeN3qOLnOeQKYQz73CD0SjeLI3mY4ht1mV7dVVKQF
BTk3XbsNwnCpH2ojMQ5yfvldvh2N51Z/nI28Paim8Sx3db21spV33Y/YmKLNWBQo/UMh/2eBtg4c
inz7pX6b2LE8LXGkYfkAxn+vZXYOO7/Nh3sE2c0T0LTqIqydIeqqC8/C7zLMstv9lTuxjjHrjeED
/SuFnmlOXr2zIEgji+EYOJwUvAQuI/gOhcB9ySWTOyOPdaASe7SAB/sFviH/Gcylwzqir3fy9kAv
4/16Eda9siVd/v+nYq42wl66X4d6+TFSvc3F17ps3RrnCNsPJrQIM8hEV+nsk4rHonSRP3ubcskm
Dpu8ardN8tr/wOpvH0r5nX/MMm7Hlrm7BRZwR0IQeww+9DJ/JTlC6Fpek7lADmYbTOZXtFaIJ4d9
ciqaMFT30v226S9f0AgwSBekt3mcPKkyo1uLtW2aM1IOGkqRGjCxZRIm/85a3FCSUv9jLnv79eU8
wsS5Hwt03Xq2G+DpB5ss1bxFr7cgCfXdlR9i1hfd1dWzTMtkUidbUtxOvUwLpUoiCM3rAALI2lm6
rFXZWov1Nq5t69/4dGyUv3cIdTCGMWbKwNkBBMhPUpc3jyuesIxf9t9+/FxqxSZSBvWPaaTcwtuT
N38LINqf5XGNUNIFNL3cg7DrkNyQJ+XfN+Xo21AFKKc5uWW6+0wFCWCKrEu4T5wQIXjI3nXHugaU
HVKs/aQ6+D8Grc7Pt1+/PMk3ssf6ztzmM7eHWVo9Pe/In/znvZOtWy/Z/FyXg25n/aPX5z/w+ShF
I7HR2m/ajNSsjCvr7EGO/be2tYvsvc2zZXMt5H6sVdmS4/7rWf9Yzkhv6fjpT/1b26ezfvpLwTLg
YzRXdyGMvuUVx8OZXEU139aq8sJLQSgFciY0IhbvS5htLda2OcMTFPodfarWYPPWSYZbOfna9Y89
sumbAQghUvC3J1peFnlP1pdlfan+a9t6mLx30u/f2v6vp/LnfCH3FzFov3Hn4tDGtHaZC8uHay1u
K9m1/kes4t+6f2q7rSeW097+gpznU5/bXxgS705Tht9q54VbGRpkDSpb6zdaxpC1KlvrhGzt/Knt
U1X6+T2CAf0PrUYSISlsiHy8nOTemd7KI3zblFapz4SyWVZnVXbQveJ1Hd4BU0EbX+vKvNDIpS4j
P3OhgIiSlVnuLXTkB1Y7b2V4IPqPJGuDMvA/dLXboGGrxBBkdCnKGRIm4m+7fxtu10fBkUX/2md9
DNa2T4+LVGXvGDQpIQsXptegzuauc/R03sr6NwFgQLgoGd+CdogOtzdeLspa3IbVtS6X679WZcf6
6ko1IJDyz/At9U9nkLY5S8BOaAmv0TrY3ybWt/1yf9YjG7xKWLxlZ4vAiLFESP5YOa7d5FgpZGKw
VmXrUz8ZRNe2P/5x2fPpkMGrlP1s3IMKfKqhUuAaID2IlBsaSI7lw1XiiNe+ytDlZ0mWneTKlEmf
Z6dZdTZN5lgnednXO3p79/8IZv4xVVi7ypbc3qjoiejdOt2CXLmD6IkRR8ik6GhlD7NXko5BzUWb
HuQVvcUp5QkYZz1u/pIX+Z+oVq0Ge6yzSZ00JAfzPDsnSATDEoe0JkXdkK3crHXfChT0z0JrUy66
w85sYUDGgLxGPixdC46m7l+Fs22RAIhUtGvkqsp9qTOoTHpVvJUxPBPhk+vLDZ5bRHfaWzzz0+WX
i/rHLbotXW9XXdYssnl7zSOSk7NnTnu5yvJn10J+wFqVC/up7baqkz2fyZxrT9m9/kt6GOpbG2u9
DTaGWMUFuf/RFfF4NBAC3OswZqlCPUOAtDjjM8leSyd3ZjjI9Cx7PQ+Yp54keDfVwWukZUdtOYea
1Nl9GdTtRnrNXTaelLk0d2qfAdIbhmLTRLzqUniZa25tD4CnBqboLk3cgxqFVr5HMgjDZVb2e6KS
oIYn59zoQfMIJ4tcM6KxEM8zB/eiWL1L/fFtQbS/BMjAvsC/qXeoxo2oclCVtgzBoywhPVGPqEDE
dpW+xJ6DsqDZ3U8xWggOsIWDTm7/6Fn+/JRWzQ/4jqfe1MqPMTdx1Ur9r3nJlLzGB/7iBypI8ax5
673Z+uYRrSez6wckHLQWdZxh2ARNXX+pZzC9LMnLd11N7S2KOsCrImS71GKxBTAJJc+5VaHfpKq7
ColglKFKcNwYMVYP47KHUBJmAgOOAmGiHZvCLh/mKakeZEuKrCgcdM/yHGFhgvBWEQe7skJ+yJ+G
v02SZ8dWXaT8MrUysCNBiWO3BIA3rs/KLS5iVK9VCJ+Gj5GoioLhrs0KMEFeO7Aebgr3AlKD9JpH
sL1F9Wvqp+hpWAqILtGTryZfkdVUztJUZph0o7uIKleB8Jlhka1xgqcGNewnlUzoU6po2nYax4AV
BDti2wNaldpcyxxLUTxkN9MwdA9a0nmP81LUGbA9m2cLdjU91h2hnqVbrXRwRRvIzpgTZnPjqKML
4/+akmh+uNVAc6D86/DMrcdXkeU9ojITbauw3aB7auwdzTJ309TkaLwBpi8MzbzYDlBnYK3aTrf1
pN1gBY8MBg7gpReWdxVUu7tmKdYqz+cxKYihDkgb2XDTSv2Sz2ZqbDXT0C5SFFPwv41FXynbyYPl
7oUpwWZEDd56H8Coa4/938mQ/2WQSgcXDt2fd8uEzwwyEbRCUaES08+/SHd+CfNE/3tqEtAKCOK8
BWMG7BodrMdZI5dsTYl1rdy8v+h93J7SNC4euAUalP9WfWlGhYcrS8171ejfalSD7t0oeRzsqoH6
qtQvcU/iyEHscS9V2UEq9B359Xxfj5se447NtHSPtRRTvhgs13IcGWyaHAXaLWPG7o+Drfyrk87m
VU5VN6b24HjhCXIYTp0ZsmgHPjjVbv0FbZD8DsM5uZ23Nub2senafa4ia7P1sVjug+wVo8KZoH3R
sFa2zStEi+YF7nn/QOj4LDWMdtsXTOsgQ2UjYk1LD2lzjPLzQYn7prroceEaCFAb2g8Ri2VTgUF3
h35af1cPhJXLFLUT2eGgZHFGBjMBzcal0E2lPSK2qW2lKpcnS9XlU+WACVuujz2OAF2qZaIXH+3x
9+3fSZPcP9pFDedsuX6oToPIyyYPf3qemXEwUU6RTSmqYIbhvtblaRtbJCT/aJTdsqeD3LEbHgHO
gMALhg24LiwVyopBSa//qusgPPX2EKDxHlZfy/Ig++MhrA+pjmpTNSsOAWvFxS2ceOC5CaLgrluK
IUH3xDX84x87+j7FTuYj8O14D4UhvpZjhofhUsiWtJmssrFssFFUi7WowW/wv3SUQ26916O7EXPA
/8shqTuAr1C14+fTtF2ByO3z+FCqRAO3n36d9JY/MhWl3tyl7cKjIO1oWi0MWBQp76OlyBGYuJfq
5PsoFkb+AHldjQmuL7tLFeXyzdpJtnDQu/Lh68gjc3DsElUJy8rDE2NSlIvzYQHFR1lK9n46VKry
h1tUR08OQuC3Q+Wv/XFEppv7rgSg8XnH8qumMobs+DwX9l8p9qQgl2Y3vbZTlV7dMQJwoqG82WXk
GVWyFfukCLVXtQyHO1evv+ehpr4OdqG+6mH90DHAPpCbhumC6CBfv95A/8upW/1qAy35cDNORTKn
vE9RM/iIKuULfOTgUXaaZXDvF7H9JPtACu9TCHUv+dJzrD+SQTPfND8q3rXkLF345mSvatNAv3wI
63S66wMtvR+XAnE/fdiYSc2m3cwbxmzQeEtV+kA0JZHju7/UZMC91CV2CXMp/ci8Gh1tzWi3UjX6
ZjgZuKbuStNCEX9jW13/go0V0kXWqO8jCJUfTY8tggpf77jwKz+AgpU7O/PN04hl5lNpj29AaLq/
rfLb7DbuF0tx20tWRkgn2Xr3dzMDpFAdK39CRAct3bD/HTh2+zeQLX03x7iI243/pgE+Q8O2HcB7
shWH7X7GGha+8P82QYv8Z+enNt1yQMVm8105ePUev7YShTmneMsUy740aTehud0XbzqM6Res3zey
UwHG9gYC4wtMXvVemmy/Ib/gDuVRqiNqEmfNm5KtVOvYNZ9msnRSkzN2g3qvovWmw4i+BtMMLqGw
QuNaoxUDLbr2UWGz83uC7nG3A4uHrCfSsvvKH5yL7Olb39ub2mDx3OF2MvuMPAjGRB+9WvVbOD7R
RapOpNrAFKL+KlUbIyJ8IHX/TqqzMn1z+eY/SG3qsyfG6/zJiMH3+GNwCqNBeU6zVr2PfGjEoY9d
1ZBXTwB99shO9M+l174ncateASsMz7re8qrEqMpXiXsnHaQdXcRDqdTZgzRJYaJyFNkQGOpOx3C1
wD02s4Nn6R5DR3vKzeemKQ5u51YYFtZ7ZMzLqz05xTXqIMstYsHlVVEpmq5ykZlVp138P4yd13Lj
TNZsnwgRMAV3S4JONBJbXjcItdSCR8G7p/8XoG9GPRNzIs4NgjA0ggiwau/MlW4HdNyK6ttQs4kC
H80HCGHpq2qW7gZuZrFfVvHoIKnX5VMhBpCURoeWYD5M60Z/BdMPVU0+kK6sNgjFy/QVFXW2w45v
b3V6H6+WaRxzRzHvRZjZ5yIxEVjMhzWj+mdELXngp007M6zTSCPikTMvJi3111TwavS7/9r2c8jy
yFSaP2Wna7v/9Xy9QQDTWvFtNUz1ZVBK5NLSAX2HqkvwS/QnV/1HMfTWU20P8IFyXZ6y0LAgG5cp
irh+eu5K57ocOhjpqYoM96Wqc9Vzqtg8p4VLAEtVQUuBC/uIHelDAX61ieXaQTZ0UgsuKmeI31sN
gZhpOPWtK9rgRrHsZBeloXoPVaVaLS9vTy9q4dYfLX0jZEQihsM4GntqtgXU3cK8uhbMcS53G7Cl
lq+SrJKQcWFUnQruqSerCL3O1+ObCjj5Pzu+j1l2Fz9b8ZEgfgbj76lToMbesj9E93haXi22HTZa
JXbC0haH79Vlt+5qybDl0o6+jww0/WqKxNypVo93++clTFscLeTlN3ZoKptUkzqxVL29N9H7Hsi6
qU+aIeytlWTj3UiOi9c1av3I1agi/XHsN8bOV9g8ylftPjh9wpB0kOb2em81UnzgSQQWKbjP8+3j
os0SG5NKMG2qsqwusd5Ue2GU/U3kNCbpvn5BLEFrw8dCrMqND2emXoDF8jv/NQ6GxyQSyh8FpeX3
G2W5BipOmp9j2r+HimK/aFadQTvWpvvQgg3OECW4xULt7LIZKq4qfnrs0tjcUQ5Ibx2sQGica5P6
GTcyy5/CV27Ab5gPlU89IAcZdRIjbAbhSeCIPxlkZL3tHgKiOermV9eiWYZTXD+4DXPCtiu1W3Qb
LfIcEpbwXdkexTXf3+u6QQbVYM9IAzUlLU5rs+PyyLYrWoAgEM5tAtaF/Jpfmt27D3nqvmhjrJxF
57qcA/C9VZhWN8tqa0Cey+24PehxB5hKY1x2aAukbrJ23McAQ/qq7EP13JWF/xhV06tuBvplWZtm
Bbitm7fLoa5mHyPN9O+WtbALdk1apL+E1P1Hf6KXKM36vjBs+9HfDX5mv8b8VO6aQW12dtMHb1Lf
VX1lvRUosojMKat9H/TyhZi7dWdGzi/mkSdCHuSl8hXg+QHmjbYLtdX3tnlHJOk4k6w7O1mGHbCj
kYsI8JoRGX+WuEMTmFpoB+3jzwG1URleabXmtidS8NLOC74Yo1eTjewtq8sOGrbyUk+kbRFZfUTs
xDsHbYm6gcDRFbU7eTHmhQWK9+goxjm3y+kXVYCXtojGtzGahR4Nfg44UCD3Uv0lnvrxbagicz3M
26N5+38e74Bc+jned3xeB3naug4cgG//ev2f7f+v1//P45f31cse57YrNiI343XPhP1a9GN11W2h
76x5G7iM6rrsyJn8fm9bDgEUWV+Ledt/PZdfTnBWiruLdX4Tl4U5uy3dsla3fDOyf7apxEe7udj+
HLbsHGLXXVUVfoOguFWyxsQwiedr0Ko+2Nhc614Hx8bLBk3eLotB8P+S3ZO+0upyo4eJegpKjHjc
pJYVCO3qqZkXy6plKJjuv9ez0uuYrsF6/NfeZfvP6vKMZRtsu2MeIWj72fT9Sj/rKTe9aXBuC07X
e0f8B0Qy9zXBz8SXqsgPro+XVB/sX6PVue8GADqqhW5/azoOgaMJvBWZqhHdV9zEGI8PdaFsDd2d
niEy9LuWV12Ap0/Ysg7Le4QZcr6ubMwzSdjuxW81Gl3zaxNecatz1h7RjZikDhjGVq+b4UavQpjd
c+DOkqjzHa5jhhJzLpOvZcey6GB1bxxEVjjRO/sgUlEA12n8a2YnyhVAdOvpe5cYsWSaYLoYsGOA
kNtixRAEX0w8VDulzLodkz+w+MZXKZo3ECP9cxSTBJ+0TXcb1Z22V+MmO/hDKi5hoJOJoRTTUxqm
X4gOsy+eHBIHf6MIAR2L6N8reTI7Y2iDSynr+irnhaEyPAwluMT5AEOfrUg1kg2zKS5aii8eZLK6
6V3ZXpbjl8MIeNoQGjkSgAacJpkz2ZHMkyXbJdcAWAe5anV6B3SIgAiTYDSjVYctOWjVxQzaZFdi
rTknGaYKYxDTyXZQFuOOt4521kcHCcr46IrIPFD2kDfuOPU3WTkMB0WNimNmSIJ9/C46JbUP4qm3
nVNSjGS9VhRJojbxt3HTqCQwqNXWceWA0RXoMgCo7o7+RLFJY7u9+tCe4AajHeSOgxqo7Lr7qSXq
h3Dn4SEywSO3YtW1IUWpQKqPNT3odTioxtPgOLC84Z4+kz3TrcpoHM4+OVQgqPPUK8cwgoQFP47f
Jgwffjr9Tmpn45NH9kL3uoZrE81e+ym6R0v6FVnq9FtJjN8UfrGXmwGF8sDRt1nDj7Pfi103v4IT
k9+BDqwg4mFgQmWNQDqRmPyW6BL1Vry7aA2YAmb9ETbqcFcRpD7T+Cega9XZNccWFDJXADOjYp/V
GiAZ4H3DJYbWwqB82OdCiR58xbUvtoabdgmCD0WH5c70+32X9uOLsJg7aVrw4EiuFG3MJdgAdXiJ
EABugqLv9suz9Dg5VEav3eS21nvUEuUNjqCYqeqsDDZdAjn8ZvW9SYwAEZdDlkd/bbTmPcvG/97z
c/iQLXxC3uDndZZtZengQ6OBt85IDLyYRUOUY6O0Ty0BljeDr2bgKzglGbxt6pY9To95FaKduxkb
Sc7lvKqLEdOSMOVhWfXTSlvhToxXhDxgkrNsJgXzQs9D8p4KMRbHwU1KEix4tCx+jlkeLdtIGufo
Wkei1Oeosf4/njcBjCowqP/Hay+rf721TY7AgZHQ6q9tP09Z3n+IiukmS1/qMQwfuOf6Kxnb5kH3
8VZ0uXGvura/M/pQWU85/2bblfGdVcr9srY8SRjufdNm7tk0lT3oounitjWWwiZvnrvBLldGbwfv
TaA8YChyP4WmbXOH2wEc8HWg5XrEAUB52yz+ophxCx0k/l1GVczPTt28zHH368RsizN17qMKxP2M
UaA851oZbsGZTqtEqOX5Z8eylwHWP8cJInlkY6/V9gmJDMnN8yssT1kO/FntrMFe2X1Fz/Lfb/Jf
L60MCX4h3X9K0agCzJzf5OcFltW0V/c0v+Ibz+kV+9QOAQFERIeS+KJ0IRYS3b4TkBzvUmu++2oS
hYEIne9tOH2JVEqdvU2p4GyrBJfEKqj/79V5G0nd/TmaF8s2JJjahlw0uiDz3p8dy3HLtrJSs63o
SQVYVhvLyDcRWBivjUfK+2X1O8K44Eq1etWCEftbV4xPdsGkvRpr/z6f8s5DKtZd9TaGhmkP2a1j
AFWJgbidR7Pr9xJVLQTHCM0+sVUHM3Vhgsx38d5Wo0uequU2Y657p8LapWJA9To1K4XCuswe+XTh
mpq385xYEFDMSYg3MkVf/Dq1PgrTv1EpZAaQcPA1JVXCUPpRFo0Fvo8iAw2N9msY3ZOf5/LDqON3
RVCl5m6JgB7VkGl2pGEJUAsmSM9syvpHv+prmOZMIJa9gx0WxzDDCrjszYnwPPndVK+WvXEaZmRe
wpRb9o6NlV4qRbwl8yvR8chv06q8X/bFwqHmBGiJMXl0WzSqcolJEuJxYE7R7fJoWahZ8Drpann4
2bQ8Ig019GJyfL6f9bNXtTN7F9OIWi3b7DoEN+nU+E6Bg65/jvt5H7XPzrWQ1o0/6Rw7xaRS4US6
HxK3oEXk0zzRUu3oOq12VPFR4VmPtF06gYpZdiyLwYEatFbmYypFGcvtz3M0X/kopgKy3b9f5q9D
TDvGQ7a8+M+rdcR0rDt7LLzv1112+2nMW/x15GQpypo4LOEZlosRbH55pa+wCOJg/euJy47vt1w+
YJip/tYV4ul7m7F8gp83H92Er6Bvt+qhDhvvf/5NP0f/87raZxbAbfj+DPNZWB799WHnD/f9mZY9
32/aFtltDNgVq/jObBz1KOfDlgN8UVHmWR4ue5bFuJz+5aFwWtAN/W+XjtBZafstow3i1Ib6XCdR
ua4IsAgirGZBnb+bsh5h6KFp7NSDFfrTznbbP8hyRy8FrKhGH52eEB0pLPIoXPhgbt8ewrT5rDLf
3TJmOjogTKNSjzzNGmeUrfthKURkx+1KqbiRA5oV4PAdlxpjTbqVUyVPzDP3mPAeRd25q47LDq7H
+FD5JeLi9lELBl4Mmx9E7OTSqfXJjvFflqieKOhsUqpbUujvoexPCl3PURKJOIJgKOaGn1RoOiT4
fff4iJmmuskxUrRr1STKnRoz5S3IM7or/aNgLEK83LypHzpsUmly/t6mEeKymmSfHX6eFVDJ87IK
5BK5qcrdsgMP2nsz4bgqmw4r53Rfl/d1Kvq7noFQY1ew0HOm5P2EZAR4WcwHCR6VgpAVEnKIPShb
G7JDM6wGrKbCRW9oppdOG0gAmxdj6l+rHh9/Jo920Juo/llIqsVrPGbDVpewxpZtOQSG3UTKGgXT
f21rJwYSIE31XUmKnnRM/zabF+Ao3MIu7xoLXFPawMUZGMPcTfMiSo1i74z2uFpWuYMYdzE0CgxD
9femn+21JZ4jszFulk2OUupwyYaJuNBabpZty8LQfZ02EczG5ZC/dkDMM8b6+42XzaYu6e+OMj8s
b7xs88N+ZbmN4TVjRcd6/pDLzihR86NpASCcN5mU1S+2rXh9EMZXWWwkhuC7RtOiKz3zryEq/UOv
GWdA5OlpIKzqblk4E6x/sFbm9mdbOnY5IW6Q+RNViRUsjb5B5nV7k5iJeUex3/x+bhtZm0n6pB+F
TU2KlsOkzU/JGJrMwtl9r5OQVG4rmYo1Ol/2h4WpH+fBc1w7t5PL6KCbSnpFZSvuXDdRbs3oGMwr
RhT/sxjM6rWlankzinSeFuL3If0PYcbPcUMC5SiduPUuL2Sr0iK7Iroj8K69FHL0vr9RUxEFaI2b
FVTk+lZWWXAVFMmueizvCz8Yjsthy4Ihmb4iFqjYL6vLsRqUdc8sUY4vz1q24ahIsSQkZ+Zww9pV
A/cuzQ33Di73dGMY7VvgV1BC5u26nXUkScUrP3Zw/i+HQcA80LkPz8sRjPzu1EgzjtHE90+OUbNX
Ate6wyxq35EgVm600CHLYJjsu2WH1gD3VAuaM8vqsgNgiriUKQNGkjcUyLFhQyvZMNZdxP036czT
z7EhtVPCzGp7l+plvHVGFBPgLMNrgRvCI54l2Rg2ZLS13ZT+1nANyOHwW66gnqOraGq8oUZC/WCg
HuoYKaFCc5bJsmDsMpGWRZqnPg2MNoqAODyFsBB/JvX5gIf/eTSvwtd7zhuy/MjWcNHfzdEqPuHQ
N8sj4poz+tc3zewSamcJ4/JoWfSLUHJeMKlFOLlsBF3b7lydjvcQA3yR40P4Lbyadd4qw+7qRdUn
yiwNs9jZ+PCzYIyM1WFZzxbXQyeyZzEbj9rZSVPNH4FsIpxH1uI/MkvAbtAgKQrA3b1ZFnrZDBMB
R9XM3/j3Qz11P6JEh4FR52Afl91dN+EQXR7GYGdA/icxbQ7A+TTtoOx9nzFnJIIkgTMSOxYtxOUs
fu8G9nKcqzI72CfEHeAww74gNspoKFjs2j9jKz59aBGpLHcD8V+eqd0H5DreyLZ7sTmtx4g4sG2j
ibdwFO5mmFW1CS8j3SN3nGyz/L0/Z3t5tPwH6GGFGxFwrhRS0o5qq3tVEoh9Q1DbjWXI4mAxSUjK
uFoparvrhfWY8leb5oBDH1OHyn+Yr4BWMSZ3ANJPiunFFSbm2ZSWz4pre/5nLY8yoA2bEiwIv7ud
dlNDtghKi0aXUUDiS9Lh9NeJwaLMebPcGoSira0VJfOp91NwK0PzQ2ShsjHMk+yr4aYOrf57YYho
uPH1+cxl41um6eUNlt/yxs1LoOPLw9xxO22zPFyiV5dHyyKx/RK1kwsNY9bOyzmOpTBKDDoMOv7n
F6tw7fwQZYAAZo/o/Gcui+UP/lltMwOyjEZupj97mKZZo7icDrl4TpeHzUTBK8/s0fv5zyzf05/V
5ZGr9cRbYeDl5i3hBLIwZtnfz8JsRbhrhXlMZu398j1YFtG82tPi2E5RfVo2Fb5JuEPgMBpZYg26
JdHAUjr+v52Uv1KtrkgfNXI8YLNr7Puh3er9IQHyhUmeczrzIUpBjMGyWFbjCAqxFilfFUPK/kgw
ZLOaarsjFUWJh6PtSM8gpquRw7gKMqJ1Q/KpPdUpmcXoqr+j9vPppsODVsxgXcYj5MZKAuew0o+0
zjd61uEbTc6ZLMMVjDIapVMRniy0MOfAb9f02+tVP2aXTOMnIndL03OhrB7VsllzyyhooVNZLMr2
AG5gntpO6hX3vb6fehKELIdMWvu5qZp8K2jCoGJvO7JY6mAbNQRRinyldBn9EWSCHj+43DTiW6Fr
1nrURmXjKw2xMJ2+hf0Pnm56NER6yIuC+h2RRFEtXsu+JLNwTLfgl6KNidFPNu0pDCp1xY8jzuRQ
Sq/GkBG2J8Cv6EliWrqKSus1iCmq4KVaA2WLtn05Z0Q3BipcShQ0p9dToffkGzu1V4CoqB1qjd3w
VducGKdziUrh+VPnnoIxidcRAVt+HqtwTYkojTTK1Z0K+NaIoeMTmll2X7GPI1tFSbUeJtPZ+bBu
lKLZN3rISYBDFwmLMy1CvOJ1L9DF9E+uM5cuCYJkPFZ/2vx0z/cWTYMdY1uHPNkZyogRWEHv3/bK
jhHFtKb/+MbgOdw4I/79QrES2ETIdJyJsafAm+OAR0O+yR8e5O64T5zrAAJpT8dTPSGmJT3DIYFB
zflHF7h08cy3AcBgJ3BUsrZaAXMK11OofDU+2TLVcJ6/QXpsNec0nP6Y7FznNT+UJZNsxfYvUm8/
ygw6ks4lutb6jrCmsaffGNok5qix8CiInmRSk4Br4RPDwe2llBMMgSl8StR0bTUzUgTW8mrQm2ef
3wsPyuuKXGbyQTNaOA7vZZVuBBNi6taockaIXua5LZVtFtT+dYS4PpXO7yIlVS9Qg/exU7aNw0Sw
1zpvHgB2lhEe0cptTTf8VOCwruRANrE2TC9uScGCAqSm/LGJSIRrZEQHQ6OS58bqFeKCszbG1PPD
7mHUnC1BuMhHQqRYilDptjJDUpKPpNTa7VQOrTeGabFVnKdQyfOVGWf+pkpz6jNdvjUtRZ6mkBfs
GyqDkabdBkPcgKYcD636zsw/XLuj3W3a6r5OiGqtyOuinr+x3OJVazrwLACSHIPQ46Z7QpFrADuK
wzUpntmK0aC2nuCvrlwCU1fNOGSr2A73plDUVQeyy4rFEyCxUiCSBPOVMj4qVS+PSV9xIIaqWrvX
jMBk3/gcuN27H5QVUCf5GU8vk54AX0vDD8S5mVfrj0QoPnboJem6QEvtjy7I1Lm30Qyt41FrG8bW
pmSGCNjy9S/KNyBMrNe4Ny9yoGmfuiehc1im9WdDZfTPPT3edKQON0V98qeWANl83BHPa5Eum4f7
8TfJ2dSrH5K8fdNaAuXVZrwTMSP/dppxvZJCINHoNPoEd+gcyGSLZhiwYcB3Yl3JFiBY/N5xklZV
QSiwYiiHYmCQFQqtXDc7zr3qpTYFfyIFjkaxrTLTv5Jt2Gxo7cTrobQfrSHzjLzlRqCAoU3TFzLu
U09zaXjXVROt6jp7Ri+KybFhDj0kEXlJqDetiiDhOScWZfSwqZX0CZj/FXSas6qfOwsCXRkl+O77
gxPpn1JJPrNI/6hLg7DACjK/yhyKCvcu79tx62Q0CyINLbuToiMKx+BFowo6ZMD++lHeq3F5KedC
VT7Ojdg/Rm0TvdDzgUOksnUnVnDvqs2gWLPdubjtwngVSYtqySzULYPhIDV+FDI0QhbwPlgv3DWt
YB1rhyqLbm2EGKsilZcskV+ZYR/K0nqvIyZeg7gLnTTzhJruEapQD/Ib8lp6H1+90980pJkFoKq9
EgX6pjViiDx9l3iWQhq9rjTjSjHzwfMN5cOBbBT6HUL0yNgIQqX0xrZ241A9EPNGGzoTO6oAO3Oi
khnmj/mgbgWp3lsntNAPo1mJTL5minxxVRnfdOsgdGaG2K/OCKGNp0/j1KQe/JmHsJo+5GA963K8
dtZaz6xyawXDeQLNmViQ52ryJzXLOksw1o6s4QxKnY6aqA+J7yPTtnZ9pHhORNb96xgVb26QPlhF
exosNI1q/xQ26b5Gg5MMfCfipt6CZANN051CwIEI2gCjVanpJQUzcKXyjIrrE6q8me7LWvYUcUeY
cfChgQaQXRGYb2MzvJFNna3sVHmsHUA2TaS/1lny0YPTM8rhFX/ZH2S76GKN3dRFh1ZkDyM28nWq
yl9FC7w8gsPUJSiqOR/3ghCxnaQNgObPoHZUTzsakMDU6kPQtlcyjcgQdKiP9439pxY1aAp+YcnY
Juo9FyB/ASivFNETeanmYJvSk97k1wQ0z0qbenMjXHc3WO7hNasB9EEbOsjBbODtJ4jlR+QRITma
pLEfCcWQF3zDSPhssOk6V2ThU9mhKtyYH2rWnBK1f2n5UEz9niNEGJA+0ye3Uo7c+e4RlxWrtrU5
9cFFI5lemvquifv9IP1tva/7fFtzWrhJMPOndzis6O1FjP97UMB2cYmoUu0b8tTUmmCxwT0lEtZn
ayT0U/JtH3H19o7/J02JUE7Qp+VD9Wy1zUl3m7vWSdfkOVyLJngzM+aNWMiIbujTVxtPPXxS2a1p
zZDyIIj+nPhu0BEAG58zbKi0nhHNsHEMFYFxuxPMMw4us2WZXYgerRgHRCq1Ki6X9tlqKCpPqTOs
4PDcpvFQr0obIqAqEBwZWfAgrfRP0QzVKmvS3ivdlsRITIdVqB461f1lGwwixxBydh50R6NmlF20
/lvbcN1Nrb61gHnbdXc2qN5BTkk8EHeWktINLX1QominQO4+wyBE6BRQQjOoHVadwUm2OY1Enkzc
0LXMa3XbxfDvOKsu7jMvu68zGFFdoqhb3YDZUFfRLwLgGx+2PT9wjCSv7qc6tO1JA0TGbMzcO37z
oIgR7KbbvokG0vioROhe2reqdrdBB1K0jsgodhPXSykRVDQ4UoTxXq4qXDwMwkoRr8uAikCrqhkV
62SfTZ1zIGTy2Y6A9/AL3nbFp9YwNh57Lk8JXyeOTkKRJMz1MBRjvi5l9Evj9uPhTkLVRH7PFJWn
IJJfhIyGK6G1tJWMR792CCrJf2uQ65ypwiWhkQjmRw75nPm5DcqjxWAxaPJL59I0JF8E1NUZA9ET
Y+0nh6bF2gzmrAh9+BhNZgCJ0w0Xx+Wnxhq9xGnnhEF+zS0CpOIajmr5nOglV0e/tqpJvTW7bGAw
niYr4TAGs1J0G0H01VHPbo6mnAlZ5gDvbegfTdlvNN0cGFgRmhHZsB2s9k7ph+IQKcmdETAgJ5M2
1818Z1CZKsupZ0AbdjtM2kZtZR4FoUcrDH7Dt4KdmqDZC7WSK4AvjfJF0e89ksnBt4yBZOCGbuUl
K8CYgbgXqxS17X4yg8qrIWK6fbyOJ/NctS7a1PaPqdwQtXyKCGbNKUIDfER7lxQbrIx3cSfEVs3L
VyALN20+QXyWM6L5rRQEVw+uhllfho+FsBkJoYFyKBKsSjVg3CkjMJNI0HNnh2jJJBrS7texhbnH
GnGFmO9xCwKy60cy2y19K4zxQVetUxlzBYac4UQQKkFX8o9p+52XNhCHs02oWbvIGt6m4QblzGOK
InVFLki5yTTOE1HiF5wYyEYm5usWXqVmnEvw5rMCmW/Wtq2hh7zo9VHRthaBRyvXVO6FFNsOwO18
k5IrOKhYoUYE1LuZLkf6R8KNTTGOoANfu9D4rVvKuPX1DlgyFlKIhkxP0xS8HSNC0+XbLxW8AwxM
iE0M8a8wxm+iEEZSYnwZVpOvrIFyvwk1ifsmJUQTvKCuXiNH1aHK2V5CyulKcfmW2Kb+TsHlDxnK
xbFL6FrrNO5HoooSXfsFsC/zkMpgoDQ0T02kOT9hE1Ej9nSdxr6T7IQJl1Ybhr2tdQ7jgLhYg5qr
oac0L7FWgqNujkrEt01WYlWnxWOc5tiRrBvAmN4kGT/3jUuqL0WKlZWGu57Ecaid08VCwl6Iz1Fz
P4psij2EbAVf0/Zq5/2rXfcfkET30ziuLV17k0NkQkvuQfRivvCHyoRP0udr+iBqIe67xL62tYMt
I87OndPSQClVGtnua2w2JNpnxoPf/GqFCqobhigJYiTuqLbvDWF+Tk1xEprFpRs05DnRx6hU+7Zg
1tHJvPfCSL0jcORR70jFdNt8G4Tjr9A3O7SA9pWGCgEusQ+zeXpx3F+OpSAS0WcWX9YM66aJGWAz
wARfF3ixLr0Rii0x56uuauk3hDulyM95+gg2z6XZ6e/5Tq6rIjQ2Q6wxE+s0DtWjfKPolrF2buoA
YCdFP7QLZIO7LZqT3N70pfqipCmtllbf+QPMvcEnDC8Fg1ba7Tromo+wRHpvGgfGF3WeMsDo7ZXJ
qJLZV3+rJgdG0ibU4ZSUqshda7KzeBvyEFJXWftoc/PS0NaOE3+OdvgS0qccxzZbKx1swNjVx4M9
PksRpRtf36WChnSODxUParCxyIGRon1J8mCuUDPz92P+a65VrflBoFdSaVRayatTdjEm0tFKHoeB
X2+TVO9t0TPk6KyGNmFNezgkJNq1XRjKn4VPRkYSFpcmCLcGQSJbdxyORaL/ThUMu2EM+X3mDZXN
B4qkRxricqugUVmVXPEbV7GZG7pcSn1fX/Jx60IBHkfK7ei5Ss9PAuhsEltgiRMhpasV13j/Up9a
SBR9Sj89qbYC1DwuSBbyTVpPUb0PAWysEC3Zq0rqn70Bdip91Cw73wVSe7M1ZW9PA/UTFzWPUXxK
CeoUXvcnvJl3RtT9ttTDywRyGLJvkqxJg4VCMN1WIRGudwO/plyKGA7zdyQxSL+7L/ItL75LxHLE
PUoj6Dzr7CdXG45jBYwEzhxZ8kZ121XiPeefBRLlGiWuvlPmyOWwGE+pqUJ9j/J2G0XM01TG/kXR
P3GNIgNBVD/fDq1NFYw7nkcXvA0A34YHYoUeE01XPBKwdk8YSf1VX/qohz7d4bl0jGdq2w921jLa
RJhqTijOiK7GOnFME5dpKrco32DAy7WJyJZab1khr3lVLf2t1NBSZWgmKNj+kpy8Vd4bVyVNKBkK
46Wjb6kFfeeR/jPzVNzgFJriIZisvZYyQBcBoXzcnRgBQNpjDuvosFvL1kBoDEmYgtWdGwbX4g83
Xp/OT4+zcgi7ayqYqVkVfpq4JxZFqC9hRVDDqEvyoPoHAKTpFg3XXWx3J9oKGP2U9CLSoPGYBJ76
mdw6Gvfae5A773ZbP9UqX8zEfCL74l63ck8E5BQSAQwFnCDZ8aauuFqwdaEQ39eG+tI25m/F7qgr
o3SrDbLrYpViTMzvvz1FBo6J7lC2l6SEA84NABncDG/WXv158uoowWmCVAhS+5To1kThrv4oymFb
2spTSiTxyg6Nft1LBt6qiZrB59vCKKbNpYtVXKgrU6Q30m9+5wILRdhOQCmRP1XtvZ2Ko5FZ9VpX
WsZUOfJ7FUD1ECuKJ+Z83tbVNljBiaKP5UeYhXvAFTdVFG7VxPwMnYo6VUUXkCRVohSjnT4Wl8Qi
ULQq00PREZnaqsUGVfh7otXIRXUSus1oEyc0nuMG/ZufAw42N3yEYxve2lGOSLg/5YoG38nSwhWm
R783fvkNFgrf/5py5UEnSmiwZPigJG8wE3Nz0tdKoKLG6vXLCHvMMxrtw26bg+5G97Kns44D8LPx
55Mdpm+j1j0nOb5q0hagX0n+5qi/jEl/ljHyPD94ZwjxTrBquLJltzWL8a0tZl+eyg+5krkoAicJ
e1xHbcfYfK5UDju6eKFnjJRm1UgnAF6nmhC+uSaJFEmdn7KUOCVp/sqcXtBBV16noD+pJQhpNz/r
3MKF7ewaKZ111gO5y5tN1EcvUVqJ9VdpFh+mkf72iwKtpS6vGbTGxs64uVgVaUtmAx7vOOX9xic/
HpUTXm2tOOIzuteVDnE6zl9cFvuxB0sYkg0axypFvTbv+DaiOZ+E4an0VGFwBXhB8n6trptpiElK
jJLtFNhHHJTvlijf0mm67eB80Vazzlwhz1YCrU1pPTeXaDCdYKdX8druWwTHCmlR8XTBvHQDtXba
laaxMcEb8PujkUeZrh2dq6ub1G5PpgMUfWTgg9MCWeePKgz312BTvLGpp6wMRnR8i/OzkT61IvEI
UL2rwuYl7GiBz1/BaSRiCmGJug0svij4Jy5T6u+oiL/4dnOhcnvrA8pnloAPLS21DSlEx1Rk902o
v2aDJZjohQxr8VM5LpQn0fDDmEf3i1QgUCnK/B9dZ7LcOLK251s5cdZGGPPg8O8FZ4qkSGpiqTYI
qaTCPGRixtX7AdTd6tO/vUEQiQRIiWAi83snisfljtXYI6HaP8o6/sXq9wkVaL3HNp9M5dFfoXv5
YZVHWfqvTA/gY4RMUXwK9UcFIEdqhK00g5Ws3UzfwTKirBcPBlMGEZAPqRwLp1TuWWve+oza7tg4
G/Ky81Vh2R1r+t7bZCNWNKOZJrtcnvJCASDgAms3UX6x7l0MaCHMyHd3/aigm8ywrCQkK+jd4K6N
OhaNOCeA7SvLMraILR6s7VBl2p2SgmAJlAggEQ4LNTdUkWdo22HwxB55XLSQAxlMvWZkD8pQYRrv
JNV23v1qw4Y+5ndZpf7KQcKBEX+p86yqCRt3soIsgyn9qf/hmhFm3ARY2E4/LIU37AsHSToip582
dWTNhH/qGI2y4+/ZjBoT1cb0qfRhYs/S5mVMZbVtmaHLjmdYKylARvUj+cJvTZ1Oyi6ePqPS7U2t
9baO/9shs3M5pNobPDKeNRV0t1g1A3KO01elwVC1MJja25326ecuPxpm2Jnvvxux2SwpEbkrbANM
z8DEWc35m2yGJVfcRd00ZQuVQ+jA4fOdX6Gn/2or6NsDg7Df+HucmDFIp2JVe/rNSzD9tjbloJzE
9HbRhMAYNvSpDud7z33BPw/bw5xkiTFftkN8HFX7ISvPZWy2izjtHvMA9Dl13b0sTUqazjnRUZM7
7ofsLUz8A3EZrPQaT9CBp2SUDXt5MNWgW1bS4BfhkQKPquyOfIx8JQLRg+HXKybXHT9rY5+3JoE6
Fqu3nRGEJmYTMDtUG0cCzSnxRE0MB4fGQK5jqzzLuP3RZ1PQYh+3W9/IfnfRWJ1qnDYCytuqxUrZ
CDwesIMBPmAYay9Uf0SDc/KC33plgMlK8tBcFpxl5OYMj/Fj1r34RoS7kMsaLQyMYIHEetHXeDn0
Rb90vZi1s2N1CzDVbRyp2i3xGK3xjmV1S4mlz8iH0qKD2VB9sVvznjX2k61mtypz07UizQiiRfAD
jxEk7K6+Rc2kLiF6MAxOpEOH2CEqhxSpmuVU9ly3OmJ1ne9Yn9DWUSEY0kqSLUGmnKUfDLCwjera
byNK/qyjVOm3gCtYqCBxB3Hv6p41nELukpun7jKxbQ1FU/ukpRgCqgaWL21RQquiYGWVH0ks8H7J
u106UGfWUsvb6+a+zupmMQQAU9VI8clxkreGIh9Pm0JZ5JAeqrQI90HcThNo/dVC4rKgWhlgd9LL
i5plACu69V5M0JP/U1BhWWqJwty1PlbULKHJyrsAaWDDZOTq29yVeUGxs1HRnbT3Lfq6JRyVcu3l
Fi7pA7CHPSXWNIKKXzQ2HXgZNwzOCMlWhrhUML1b9DJproLM9FVFvNFkyH+gLn8KLLFMG+o2PY4a
WkdZk7lUuY9bgeMHT4RQmP5SNJF6qjt1kzGnXAwOyuloJLHcVM9eaRpbU23EBofI/ShiZ2En+TrU
CWwZAx4OQWBWh456e+JCcI+T/sXOIZmq9TOoGd9/PkL9oSLrR1V8lxaU1Vm34lMb20SvtBu8GHCR
EHl0rB3wUyEp2pdGryCKxQ8y9bL1WBs8jLvqBxY969ya5p8F0rix3VsJI2kaFS+5PRo7Ry9gM5vF
cGdWEyYkodMQvwGHz0kk89qUPHG0G2sz5LZQOhMBdkUhkB8ayyzbeslSmS0dLfeXWK7kcDlRvZbx
ksi2HAOo6Sd5TnveIhn4CRuptJamaU55CuJomfGttvnf+lpt7+IogcDEzx6Zz4u0+YuFxVuiJ6IS
E9gMa0AyttveLM+CWJxkR6w++0NQXFVKKNxR+cLnW1mHSYXddyVZ7vHeWjlsCBppQZ2ZZTlgPWvb
LYtlHLQ7k4U78cIZEauNmW8Biw08YjZeeypCwlvQyr6ptlk/ZLq/buPhZnSoLlunfa58tJ7QgOQ2
J4iGIbo+99FIJ+W3SUoQZZ3gvTTsZuW4zV0Ahkrh0NMxRgkGyuZ2+YF/M/+iIb60aqMQPu2igGld
YjdyhAmihE+rU6HTCRtpSNjMuZMtH7s1fkio/suTOdQMN32u7zEqKUamFRb3nFlqH31gvan677Yf
P7CeIdwCo3BLXMbKVnHG8alD+2+Yb3G2qdsbNUVBAWSIe02FyIS6h9K19x0Ys02KTxy26ypUXj1p
uutGkwSuRUlxAvlz1unoko5ngukAey1VjZkO6xzEvcxYWdduMfYxl3hiJCse2/vY8Ic721fBNlj6
mDmUHCco+o2CFzw85MdaSdWNdC94XDAxVIeXttd2Y6VSFe7lc92CiNhdvdSDvFr2nacxUUxHPn1w
Cqv6NbWByIzfehtdXFb7LIJ5KrZtD9WI5UDTA0CHnsKcfSfRjZ8D8kiUgjBrwp1WXaV8yKJ9NQJy
vVL/lDRwK83mo3Mp6JcxJXjYlU81RQHy3jx8f3Ob4ofx3PosD2PcG9YIdN6USb0WOsOhd4guyOL4
qpgl7vnWwC03lsWigIqy0lrWfM7kiV+V+adqdO91qzJjsbudxtiznUy3uyJ9h7tBeiXup+C9rIx1
Rz7wF8XcVWFM+cVKtyEWuJANV4kS7zKVQGfpGxdRefFdUXFvG2IV8E9eDKUHPRAQXBOetQ7rrrsv
3bUBe3bl9iZpG83bMBRnnrAxs2BjYZbI52SRwwMpN0M8CXZr1h2EtkGQH8uPGJEVS4X4UVc9fxkK
Sq9hYUW8onCSBkVzzm2Uucovau3dTyXYgb6qWDuZ920FzDb2+S/HmbxZTJZGsoJY1/KtaOq4Dbyx
OkfTxqL6lsGkvZub7FQQZUTloUxs/tpqiqDx+10G/RFOrs5YSrC6q3i4+Mt2WJWCcdgvtae4iWLu
A/VWYS+x0nTdWQbGzrVta2WO3i2IQhOVGzXtosq6tfRZyGQdOoh4IftC7EVfPbVOOW712IjWrUzv
eyhjYMegc4ZMxZYfD8HGbpPgI9yD1YLEMYVjjEWlj00F1eG1Iavmvi3dhzTnH5qP6SIrNXlfe3VJ
hvfG5aHvlniy1MAbuI6dpT9Q5KfMWIf9e9douIg7wPJxo70YNszCsvpZCpxcUHQxFcrWnnTOGYjY
qhzNasmkde0jHWyBWPHMmYI2us9YDivfbmviC+8S2fQbjL9hLvr33hicApu1CsuyTaKX4bJTEuox
WnenkT/AJKf/ZMjFPMpxL5ohr6JJKMPYwUs6gH+aPJcCHKSlMvzuyQ+OfUO7jyyjXdV5FmyUlGQE
obm/HQuOZla/9HXrL0xskJfOoC6damB8NsYPs3d30iAmO/7t2NygY5b+Ej3aWtWpmfsphBjlQ3Do
jPJZJpApam4uvXpCx3HwJAyfwA/XfiRx8Wj0heOZvybFCRNx3EkqTzeWvu4cdZjXKfjLug3svQfl
5w6h4rM2xYwHpQLaXvAPcMyPKkVsiY6ooPi66X0XU5s4ffJscGrdIaMIL5A7uxjOrQF6YJn+a3iB
gcKosvS7cd3oUPdbeRqaJN1Cy9gPrX8mLgTpC7WIROuh6jhcMxiGW5Zbn3LsT6bZnJmlYlscHhKf
HtydCoSgapOYDXf3NDsDRznbcWgyna0yKifGTlj1XuvJQc/6R2UYtVMDF0iHB7wpol0mmeLWnvGp
J0azyO3qphT1SJ0r4WHA/01HmSkgPUk3PNRgadTc3nSzro8aYbFx6A4bpa69VTUWS88MuVuia4oz
wzJgrC/kFlulPZxJHuWJqqPvL3+mNnFifm+QOK18BlbzlpjJey3Dkbtf33aC78WMCC8kb31jj9XP
wKAIGceTnD4GQTPIeNILN1iaWJRRYQCxtfg3t7LdQHxihL2L6/iZ7//BeZel9FYB9QLKtBT9K09d
KB3LKiv47Kv+odKdzzKtb+5QPYJC+Es9VvDJdwjO8nCUEj7LAVOb2DvgqAqpwbYJJZvIA3fRZKNg
ya+COju+ccAo7V3zO3cpcnhiE5qV18jzWamlK2J39m1vY/5wNxjD1uEXlAfFNmPg9m3lh9FEvzE3
y6k8i35bqNDakL+H8jN3qhs5U1Sj8+IszI3m8+RkTMdd2dtlZov7cf6uJy7c9H7duBGUOtUsyWVA
d1pO8TPKAMHO1z4c/RNA012Ho3fqoaStcg1rBKjXkVDh9HrhXW+N2iKOwlNZKKRWGtnRRq2W5CLb
1oOlrqHNWcwuumWT21ut6wPcxkpBBIt40LkwDmv8/BPzTrIoDVB0ku4YIrz2RM0Ivx3K+DMsxGQ6
Ve+NXOHvJpXTtKniML1lETZloA3dizaG3oHKxrKvyB53rUhb907+FJbyYjQEQWBTzceIVl0G19Wl
Wo7e2zrZCUshAVy+jAaV4CojOeKpd4X+jelfX4JY9YAYPeFOMKe2olbKdVee61HVDnnWbrpcCVYi
YVJWVrsi15i3UhOO8ohvr8/XbjieoowByA9FvlbL+i5wCW4PVGIXYBxpnlKtvVRBrtz+SHu5lm3F
FKAOLorGpL/Li48AQE/EhFF6gRKtlEF/s2txNtV6l3npsK415rtpndjUgwzEQimOLH53qQPjvTQP
gcGoSU6gAxz224PjUJgWMvfW+yQj5Y3ilyncFxCUbU8MHJqWg8GiNAyYRvSBfkawcg479Rx1DWwP
bV8GabbRKA/YmX3pdW+i8jAdLQVBigNc11Lqt6qPnmBYMh3Fh8qqW4QauX2fj8ajb8QPJmPKxnWa
bSLHrVdqdz5PcsSiy6YAICOach3HVCNJ7IwjudBFb6ygUbLnBkx2SngxVUbVHC13VITbodU2Tl0z
K6HY6JFZsCiV9Gj28sOP24+kAquIx4UmHlLRNPxokPz5xQ89tD+i3vps2gK/fn1lqGm5xfwevGzA
WEGwarfDd0qyAPZlLimeKWejGJ9Cy3mJnX6n6sZehExVlVo/Yr+D3MOEo9PwQLQqt1kcf2umshZq
yQMDa4jWMzeW4Amrdu8yxzYweTcNkxy2ZE9R92o7VOLSuriNvreSw2huw1p79shhFcJ7DZuJER+F
R6WDSAHRjhSIrD9aGbmnhU6BO3OfVVzcGr84Y3jUwrxqH0VLLaYOEMMWjn1COEagnV8+ZAgZFt44
HPPGW0WjRYoSXUBMjgY+KcCs7sZy5YNhZW+yIqtMUR289iGkqe2TZ1JeNjxkBZb72NUaEzZrxZAL
Ao1HAjRc8zkhoBO5CfZiliHfcrVZKbBUBamhfaSfbc0hMxTfwJiae1P6u+mRBy5wG/PEWphhjjYd
qY8vrKswqntL9u4SrJFlN6F1C0UYl7Sxq3UOp6dzYT729UFvQIMD4BSp/MLJgahHaquLTuIgCS9V
d/hqO/DyNNVYlzp7SvCMjZFW8lwbt43WvGQqJTBckSZF+lZB2F15NpMSJoodapUJBsRPKsJ2Qg0G
igPMfv3qp3C1TSPNY+M4+KGUJEMmjNkYWjgFBc2mPnWlWZ+0ImpOFCBGYL1O2UEf6RaVUvb7rDLL
h9hUkgeW1dPruaGo0D/iU8Rj0/bxgvTDQFtKS622fxymo9K3a2INxXlugg4ADmGZr98XibsgZhx3
+7U1VuUDdRjxAF3ssVQx75ibDOJd74Wn7r46TL1SAkw3fNpw9X0hCumo9Dtd2c/9IFv3114QXz9d
dd6gLdmFCCqBrflkc1tlV/UShp2FjcufbWnkLjVMfc5zD7y7BtguMQVtK+nOZt/+sWFtd3XNvLv7
R7vJ3AArnQ5A68/+mrBxsTCP4KT6/XdzSrTafQDDaL7o3J4WA9FToXVhLbIpdeFfYjI9n4QPcaoo
u/pu3rW9Ipky4MZ11MfNkyeD9KALaol50DU8OWr3SgbCMkV+Uy9zpz91KoPvfOogvWoZQNbbz7tx
6sVbhA3m6uvCgd8dySqkaDa9rUxxnUu0r67zW7leeQN1MU/zO3URkY2j7wYUJOjeNSLbsZxWlvNu
hPL01Hn6cyYUPoeqng2hVY/zdTTOpJQhxXG+kJVD6hO552/mo3VsLQc4vahq0uI6b6xUyE0i+Wlh
lRWGy8Yu8Lrosmo5H4bRXFx5w2gnyWBmFJ/6ZNEYwroC1Pq+TlINPeuBfEuRQt/UtRGdKbGHm6Lr
0wsQ/MQcKMsrFnXOqgii9iHBUnNV4arwOEhhL33UN0/MveQy6Oz0pab6xu/O6m7hiJ+dk1rOj7y3
8kWqNMVPU5afhMoil5T5zW3j7Fdf5sgGY+MjHyGyp27xu+6ZUWRgKiAcxbJVSwaOUb34PTOahTxS
rYKSm+FCY9ox9AOiiZnutPQei20IFvIJEHEw6lF8pNK5OjD836MufnXzUL6prAmYvVXeqw52u0ji
dNhEZUA0iqeJK2Hy+GqmDkPQFLg8twVJiaRyVJj8tEJc5wNaoDkMEn65nnfnAzKiOBQHqcJ0h0t9
9SuDfm1DMVvNu/V0gcLR3XXbuzjq/fUeZD0X0KfB0axOFOFylI66UQwNF+Kpz3x9D0xw2wur/fqo
84G88pttXoFpzV3m6/eKCs+/DcH7CwGfDUX6bmwT4iKBQM+kBWW7RlgxkaBleOJnpqxrpY8fMTGI
llKz6p9ZqtzrVtkFYMTX0fXD3yKz3iB4e7fO1l0ikGtks52TUlXxxEHJC+Pg6J27YfHa8vvPdHBx
o/3R+e0Pq8DKJbTWqAf4gsZkvOZOab/2tl4sg6AbHzwtKjaenWG3k1XtHex+d0tqs38m1rRaGSJR
X2AUxhgmhRehJg/5qOv3RplhtGDYHdAEWGCThOKeGwegKCiS+4Sl09bAa+GUJGa6bQQuKWkOwJUl
3XBKLKPeGjmsgtwE/G9MLTtpzaBvcbYJTpqn21t+KM4xSRACFAy4/Mruckgn2xJp/86w4vDKbIQp
nebYv4L0Dl8J+6NmHb6o6mB4mLtG1qhQlfmza99W/+hqIHN+UMn43ra1xejbJI+wp+Ij2Wfbzsfb
FLdlyhlzGwXPbSvKLlx3xIWuSqmC+vndNdMrkpVjf1zr0dhd5w3xss7SwE5iM+9qUz+tRYkbGKW1
LRnaCO6OqWXj6hPs9Uj0X+eFMUVlV/flHSD4x0iaH0ZVVPrh+l/q0sP2Bp0Sq0F3V5CiAseyQwyM
LuFq4Cq8grTTr+e2rnD9K7N7OPo4boIJ0W9uczpj1Q3YM817Xehn91iU7ea9+ULo07xdTHoedGau
MW8s0/IJbuY39N0Gn1MC5dr6vvmrH/jHSsfa7jw3lZ6bY+kmd4UkQr1P03ql6h3sCgoo9UaJTb47
4iDDNWpE9JjKmFDL0quzw2MBIsDUSG0yWX7tV0JiwEcd96vnvItxPqWmafN9iflAYQX12QZSx3Pa
xQamq86aP6i7uXCfKykfghvz/9MYWLa6UzRK/POJc8d5Mx9AhwocPJ08jiX08cSz98G0ABWhNO5b
6j/nIBPQWnAN/EnVsALksYqLXmJUYY3ocYoGwNFw8s9cL7xrFCC88QT19Lk9c7xH7D7UR2+a7gqB
LEYJG/rnxaEocYWyBtKm/SEX67m9CVkRdU15A8VxMCfqiVeNgS4zi8hZLeyUQ+VwNy3ml/VAcmne
t1iZW8phbpJxwtF5/+vl3Pp9vPUQrqWZ8vsf7fPuP9os3dX2mUjWnUsNldyr4RDqwx8bVa2uUcPf
OprwxbPQsX5oMeIDtUzKn4B2H5ZZ2m+Kk7/UmlbvTdswt64Wh2svM3D9wAP+xSw04DMUHrnuMp4G
Gr5MMo1uJF4SasyACStDWVfGcHBx2fKH2FjBCmf8y/v7QYjscygx9Wwq/UdgVSoM0sJlxd4pd91t
p2sttqIq0P1C7Yxg52c5S+saaZerZ2+lp72ST648YJhdHHIdm8HIGSEk9M1GZGV6a1VAtEFJtY2C
hOun7S+5QLZubq0MyjtNyHSjIhDbF02QvbjDsKcYmb9pnVGgevL9Qxa28YNvBr/ntxt1l29Q9MXZ
KbL23g9AGfrphOlzwKAE04rhBuZ2YG6xk3yPsSQ9zRsj75uTMBvotZaLxYHCKl1AkDwZemT2i7kP
Ws7pJTRtNHDm4Y/dvy4xd8/K8pZlabH7vnRqQAs2lbZeNwJpQN+Pe3xbvPt5L08QoDkttvfzbixh
sUBP3Xdude8ACNb7igoI7DA1WhZCkbehBVeNc1O8OiO4ddSn1VuRZjdoHt0vIppPDfPRz6q1kWTl
AQn2xbgoXGQCC4WF/FSO9gL0LVkPQ8YNzElun6ETr9EpT+ZyhSNwmNO1chERLb2dd78PJKmSkYMM
z7Kl3H2OXpSWGHEDQ+qja4fC21QlFN+ut6t9aDR38968mbtYU795V0zqIrMLqJfVzjXqVWWfu+i6
MlTqrNJbTBR0xFeraDo895GKry7TlJqotCz68Fj9xZJeufs6RdfSpdQD6/zVme/pXiNZwpKWc0Uw
xEX+eo+v8zs/k9xZvEcFpeDQl3W3WdbwsB+CJMsf/GnJEakSrs5fbW7V1KuEEhjUHSzhUK7oF6m6
7lHosTyiZbmxJraeVGRV+I3Zl7JysJSN4ZM73IjH+aCFq/0KHki5U0t4gnVrlNvcge+a1kbwHPmF
sy5bzBH0uEdHhbyT8JwWqVuf2U9jCsvGKwLlcwO+5n/mLVNSQ9bWU8a11hBkk2NvGeGqjFMERDAF
HqlmrnuudTEsw3ocpU/h1NFZYSKyY22Oqbth1vFiPuoYIJ1D7fhH4HkMRqMovS8rW947MNaA0GX0
LpzsTuax9SKN0kFTEWAHMmbRrVQoIEwdnP88Eyy1oqjuhu/wRb7OtBmxluVQ6RewJSrujkifuhSF
Egae0TX2fXyjtLoAIkmdbTfY+iHmGQEdJmtAtOPiyPhWb4dMde5N/j9rJ0mMa5ESfxepivPUT5ZF
+PEuhDDdbdX447DIpgyGxhm0E1BnSuES162pKYfBfyqnzVe/WpoF2RbKH2fMR+phICG5M30iCBG3
g3GvYSQ2D7bRhI+ljWdFhNHbet6dN3QwHbt5YGY/qYAwHvruMLfRQTMpB1IB6fa+15gk07bBwc5T
eerCLlsnWVq/6FH8a/6qNeN3ZHXhR8y9SjF9IOhiOsfFquhgTuekDjUFGZvVy2hM8EHnf5r51zm5
l2oL3c3+OEfY8FKSND8gqfIOWj14ByBP8K1OB5AQcR5sEp4NkjRsDuXzoX++ZBJsrJQm2qS9yBpC
Ckx0fKTqLir+elyeyVEfAkwYFpbqss2nhu9NnUYEAMN6fRoR0q6bnsT1KuqNY5HryTqyYuWGSP7c
cRd+WFF7MavOuKFbyIHFq//W1c+a8zx1NcP+UnrRH13/cVVzVMlYL0RCGfFNl7nxrPqyfArav+1E
7ZvW2vrXEc3725F/nlN6ZbetpA8JZRQtyeKV2vOMRfEPIKqa6/llomEIEE2b0otxmHTPKr5dB5lM
67X5ZY4HrUKm6n+2zvs4w8u70aBk7Q3KXW4FByQj5jYFKr4DlVfu5naE7xRP50Yt6118kafegH5e
vph7NbbWWLu5QzW3zi/njXAtsDKniRclzhl/9J+PDFrws/FkeBgY5y8BP41d2lOY0zKRX/xcyy/z
K2ahLzVg6t13e+8H2s41AO7nU/+zL2zTP/rWePcu8DhosB12g9O8sTD65D7KzLUjMrxL6gbt9/zy
u081AHf8s8982FYtzFpagmUiaIbBk4L5+yHPa5X69PRSV2B8za/mTRXw7IKeFC6+21rdHcTpez+x
x2QTZ/iYzScjccSp6R/XoVwJSFNVNsOVC0b2t2swcXKW+dCr8GtKtFrY9bVedMHIIL8EaphfRDo4
aMR9Y+UNevb3A7u6xcDvu7U0DGcF0mqs5hPnDdbK+aXayann3FB18MNsphxbdBoZSTO3EbjxRBiC
WMy7SJmKbWXgtDTv6iaSUQWt5nHejexoxQNSfyo9Xb8kmfk0N3cR3q21SYZcPOTDrdKAellCOPv5
qGKpZ5I0xytB2eZjlY9fl/ZSszl0cVPip8RJIB7DGl8h1qPTx9JS3AQLSzHuO3KVbrpPMsl//7Tm
9GmZhoUbkKT+9v1p50smfNqswqBZoNLfzk7oGY+LTV0E8KIns/Qvd/TJT/17V1QhSjQPCs18dD4w
9ikj+7yfqvlrqqX5bt4bMnFgqETik2prL2auiywwii54u/Wrinr2uq+cASpTmC19jAruC6ZCRCf5
FvCDxD5r7v11omOEcKeFO+V6RBdLqaILfLOApUV3Tci/OGIgf2iU3r2pOm8/eD2qI8+7iDZ5rqbm
3ENnIxPg9LpJ3FtfG/GSQnx0nI/WdkwmxpC8BBrs6dokYqfvFPcmEY1tchn3m/ksXe8oRzZxfO8p
qfcyxsf5LV2lVY84vYIATm/lxzFArsyV7bw7JMPrSO4sHlZV+VQF/np+S68GG9NGkq+bNtVfTFRj
SeSe6tQA8VBVxMUEWZ1IynZOnbDAXmLN9uGFmo/DkJrYDf11uFfgMHyfMo7jwCCKxb7Fo9WwUJ2E
7WMQNu0jQUuUDlPIoX7ALpY3BMh0w9t3D63xn7vYSE9zf1JPqq3RIrScd+V0wQnFna41n9PJzFri
KeJtPcPa1s0gz32O3p4JAFR7qfBrVTHJbAw7+AivTdgWH2Q4ZfAEgylrwERtO9YuQv8ufrbs6t0z
lPwj8XXoL7b4YeiWWNc4Ex6pRtqnctQEGUie8zNWxGruKlxwPr1T3YcxJRtuUCOeJJbsHsbSaxfz
+9mIFNPWFm9+CVVRET2TMSWxDhWiynUR2e4N4sBp7lrH+mvrqmgQdVvjQ1HRmf+Gwu/E0mEd9eff
kLCG+vobiow51fw3SFRDz1Eu3qHvthtfJOYmVZNxBzkgW+kYezzPu61M8pUeqvqzWVd/HB29wPjb
rproYgdolG1QO4OTGEr8opKTvlIHVd5Dhu/2QkuqHbbJ+IgqUbpy8M37MQztDQq0+dutDlWqjJ+1
YJjAhDxGUM7Zo+fL+4p6ZtFguNAZ+VuXiXCLX1aG/V3alUcqc0RGTa/+sdtg8kzMsFkvWQfQW4hu
QB1BDLRfZ/Z9qhlrv1eiI7CRu0ypu67nduHqcIEQOudHwyrWRd0RGRE0nGF4EcEvXu9+XaDbG45J
qpY2xes5jno0Tbig056IA1g8hRy+DrYy1NZStjgSTAfmLvNRr9WLAwACLvoxABVOYJtUBtbJpL55
sqfNvBumnX0YCZec9+b2uYeWgR8B+jg4U+cx0vfp3K4g4yi0sk1I6s1yNmBH6fpcYvT/GAUQJisN
nsVshO6M1bPtuckjcHr41V6mzrLR9OonbhuozdsP3MZ5hkF/uQal6e8CrIO2bpjmj0kHyFEravth
dOoSA+jmTcW1aYWNo3aPdSoJaE0abXqhVC9S1Z4DmXRY6hCUNeTezYrJUIk1Jzk2pejIADEGXPuH
4MIaAzF2HlyRlXdHQ6/tqzVtTB3eolVchziyJ0ex5gQF84D+D66lNBO510emFd/9m6qKNmrNkm1u
m09rQ1j4Q9Rk23l3PqBG8hPbeuvuu5sDk8qpiuyMeNO+psKvzm6rLL874CzD1Cwefn1fpjIcsa1H
RH3zSfOBpon6VZKGPpILLjS3aXXeE3YdZft5ty18e5NHJWwIlWwcL7BuLku6Q+dBAph3q2EI1zjV
qLt510mK5xq464KYyn9Eob6p6sa6lUOAgM170PrYPAFdYMEfqL+hYanbWJYsaea2eRNFeXVEc4Vs
mb7qWBgbf5Tlvm7zV7jASM89X19pqhs/dENuXUz9vaG2gHCGuIo9NmZIXqeDhSySB9WM1JUKOrSe
274O+OWrMejaYd7DStG6ePn73H1uiSxN3TNp/ft14rRQYUXUylo6bYuQtK5eAzRUX9dgcQFdW4yv
iF/cpfRApmOgf20agCL8Xh+/93z/a28eq3pcLr6Ptf+x99d58yD3V8/5PDCn7lHvwKqnAfCvnl/v
Nx2bDHf+H+d5fQD7Mej2QTckJ5SNyclK/IcmG9oddizJ6bt9fvXVJnoAsw5mA92/m3PJSL+Y96ux
/ZUGEPPJZzj5mVWc5lfzphIDnip62hAg9ucBX1Oj/m/7phPtCjXI7uKOHMqvy3xfoa2UYa3Fk3ff
dP15M1+LSUG7+Pe//uf/+d+/+v8VfBaXIh2CIv8XasVLgZ9W9V//trV//6v8at5//Ne/HdiNnu2Z
rm6oKiJSS7M5/uvtIcoDemv/I1fr0I/70vulxrpl/+z9Hr3CtPRqV1LU6rMFr/t5QIDG63mxRl3M
68+6naAUh3rx6k9T5nCaRmfThBqZ2ZNH6e8umefaud62PGCg185d5o2bCXeZS/i+YqFEncdEhZCA
dBPEifl/STuv5cix7Ir+ykS/YwTgAhdAhEYP6Q0z6clivSBIFgnvPb5eC+yeGTKLQcqEpFZV0QAJ
c805e699LEdT/PmfZNSOBkPrjt4w1xpaknFElZ+vFc1rZv/+vrcv0HMjQDMLQCbnAUVRM90Uqd0d
zDTpD29/Ev/60/QdkFNSlnHoTn22JgdX17Z10GSXeYCU1jWGd39zUnVr+s6w+vrKm87plbcMIaVh
O6awLV3Y9scrH5gDOj4vsH6VxLgepJ5kx65R4yPpFtOfcW9X9DemfymW5kAyGbKNHnTI9J+//jks
HbCBReUeFJqbi8RQTYA3fXXpBFYJQoF/611pIidVWx9X3z//njflcxGXDekz/l2BXP88oBt+p+p3
cVQ3twLT1FWElvvtX+2mDg+ai8Xw7a+xRlOlFwrw/OlnTLwHSy+uSsz7jXmH1iKej1Ya79++mmbR
u9/f5+9+vyLUbdeUGC1djdRT162BdVTtgerz1xfaEb9daKmpPOeWYWtYvgzj44Vu7NRmweqlL1RE
OngxXL+3K+wlDhfVBGWBsQ9a3ts1/veXuwwsapWmuz+/z68anMJwRHe+MZZnlHXww0Y8cIkcGkIz
p39s7Uk//PZH1zWmP1r6X9+Vm/KlLVh3FV7ubGFWiWVr1+NjXc+Ginr4SEDMSk30Ztskhn1jutrF
29cTdjlUzPUcJ6crjyV443nV2uOjW0U3PTXmG8aAk18YIz+4Uh2B0HDex3BLR7O/aC3LP2u6/PD2
NyCBw8Vf/95ekPMMga/NU3fWCsiPyFzEwjX+/S38aG2kf/6orhjlYmR9sslCVB4+6BAQ9kF/pbrF
zdBrGgFvLbUku54+i6f8sKzl0Jjqgwr9f4NYSP75VzkExxQP67WwCQkKMjMhMJWf/uy3Tj9eClgI
b4/Gf3wY/qq34fA5y4cy8Pz65K//tX7Jjo/JS/Wf00/967v+6+Nf+aG/funisX788JdlWgf1cNm8
lMPVS9XE9T9H3+k7/6df/NvL22+5GfKXf/zxnDV0M/lt4FXSP/760jRa6zy5/xrcp1//19em8//H
H7OXOBhfTr//5bGq//EHYVV/NxxV2NKhne5gDTf/+Fv38ueXnL/ruomeWTV0dtwWX0nhlfkM/zY/
xI85ui3hF6Fd++NvFdaa6Uvm3wGsaIZj82o5msq88c/P/des8+d1/nwW4hDvJiHT5Jc7NodhFIRH
oFonQ2Gj0zqUAkVTrfhbt+uWsKV2XjF+M+R+HHH/OowmVQdKqmna2jRQvJvrpt2Lo49DxX5a2TdA
ZGw0xSkw0sLaGC7Y9xFYjLF9dxM+mWH1T49qqhzRtMG6vA1P744a8dE0Vx+rtWU6cIHbkLzc5odT
9XsTXIfiBDspMc94frEDKeflYu3Y5tFr/QvuALCVAt5I2ExAjXM9ATrTTiS24GfTKOf0ga/a/FnT
onunhookiq3iYhm2ql1dKXdff5BpmPz3SuHPq+dInMHSMiTj1vQ5330OtbFzGbl5tY7LYJ1Kdwvw
+eHrQ4jPjmHbjNOm4GHQrOnr745BFxGhAinT6PjCF51dlOlwzWqduom/bvF44deKENvY/CcbzIXb
iEuSBEPsNACNmnSeV/VqbOSNZ5VXxXBd6MYqt1ZZSCRSBkRQgTUW7Jt8oIFjAoa+Eiw7uNJ6WRGS
QLmulNlaRlAGa8dcfPPhPs5Df11AjeAxU5UqWyPr44fziUEZI9IB1zK2jvhRzt1srzX4iGV4k8fi
0s7CX5FtHQW3MYvjZRJ2h7a21q2sZ62RbxNbrkrLWQZKTmhGs7JxoPD0nmGsOaCmokO5g+F2bCW6
i9gsHoKevnPU79EpHOF6nftO+KB26fHrj/W2QvztuRDTe8sAY6lvK8x390wxLWHFFvdMT0FAhC4M
oSot4Q2MKMu0hkgkKJ3s3WeiwYEei4OeiAuo6qHrH4WBqroW4Ds6vV1+fWLToPH+vExV1VR9eusk
LmAmu4+XGxI6+j0RVmtwMIlq75uhwpdwU7H4hPy4ivB+fX1AcTqMvR1R6IZQedNt1T55emWNSTFM
/WpNyuYy0W8IDWUujK7LhJ2bP660QX3wtMum1uc+PJcxJL3U2U+iFiWLCckKrgFUbJDxoIlLruw2
O6+D+MKMEZ5nycJ1wysnMfGMnEWDsTaLZkfJfuV4tI6U4S6qzZDM3mjRms0PNyiev/lw6ieXEx+j
I1Sd/zPEydNLlgEBsk1drpnYb0rMQlmpyvmWQoRYWA4eFKNyV1h7uxbQaU/KytxytkHpr+Mi9VD9
pID9xnCXGsTYpvWmFcm5E8kfrqgwEmTRQkvtfI4RderC/GgMh/Imlt+Zakc7NSzFLK5w9H39mTR7
2t2cPiMaoyjTHL5J/ufjMwLEzorjSCnXLVQQ+Ds2vGV9/DkI4z7VBosFqnsWuCXnb9cxWimH3hGq
NF/ayqIus7MuuVb6fRao4sI3UKOxNl4So+DDtCi2AwmLizYyfrpjQOkxDvHJh2VM6dELN6mEyKmS
YZ1SKp0Rrw66RSt/gefxAVgVdN8nikPa4C6wH2QLqDotQUWUZXocLbCRJCaGrnPjOyZuMiKDMGl5
x96qCb2GZkVM3HrU7J/tYL/EbrZxez2ZlWax8oV9m5sOHf3gKktHa4Zkz4W//hiOwlyCtIGShrVw
UKHR4M2+M0npzbVoYcjkDD4jq5jXBhKRDxu3oT49bxP5E3F3tWjTSqGwSNBh2D5GiV/PRX0Fs4Bk
WKvF7iJgqns9Zkq20T9VZR0l0SGVOvX/ygYy3l/YXeUDFLCezdZeqKRHzHTqpTNoD+FiXGq8DaBs
UE2GfMWvSEa2reBX2IQ/ahgBbdfMaGXODSeLMXrdQVz5Cc/qUBFsk5J1MiunQTTu81s0WrrsfvX9
TObutSzFqoqdeSHi2watwDK0kvPoAspqviTpiWK5VVbzKM9BE0ZwiwTQvpCIehhmBYQjQ6Xy6IM6
KfqQ3D9QlHM9aPYJfBrg2C3Q0pBefuVfunF6JxUbbmRiYxWFfFaf6x29HANAEQZSEsRGkifxN+xJ
BnbQmWfbPgc7FwFVW7X5barcO2GpgyeeDNEQu/QU8qKTbgaUwDMcl0+e1xMt7io8aBB8zM0wWKsk
yx771nmOiJvKyMN1EK9perTqde3cl6NHNOVSBPdC9lckPSCtwjjB7k07G8oW1pNeXGmKdvj6pXM+
VhwYjxmXMf86pmFpmmTt9/Gdy1Dhxm3ChpE6nr/MuvQl6uROBKB2MjaZhElceDmh9epWLUxa7ENw
lZLGN8NwioDOgn/je5hp9GrRRABvh+yHZikAZHzEGIoDZArnZMyMMmWr9cCfG1u9HvvmwlWQ2TSG
/VBVhjOjqXnmseacZbRbqGY9IPFemYmnLWCoZAuk6OlcDehc1vpt1wgwjwYx8j6456piHlNbMJw9
zjN0TxsrCB9SBceRUjzrCgiyNOsOlhe90DjFBpPbqKf1h7Ljmg7xeE123SaIgle2X+dD12+ifFYa
V42UmzydBxEO8X7DuW7w8EL/aQ/IsR9M9qoQLVeywZnUlxnMkdKDphfHz2MQXkUBL17gXTUmHr0h
b27BzSjY2I0Y0xvrgpGs0HkuuZxJ2dx+fUO1aeQ/HURNy0Q6bHBvqSR9vKGDp2LxquJyXRhIrbrh
KgqJ7rH3lIMmfQNNArMbN0oDjo1rrTuHDnx5YgPVsqC7eWGAOMQ2N0UTv3xzZp9NyFIXhsZkLCym
5I9npoqs1PI6L9f6CKHJz1W2rDag4Y64nzqOIXsNKxJ7wWtZCH6sLJ3LLPqpOD8KF5gZhQMueXv+
9Ul9crUMXVWFYxusSn47pymTt45V0oDH1Lowm4KWW2xce2x+jNG4CNz819fH0z6ZuKWuChNPi2oj
Np4u0rv1meYUxJc6Y7n21OwZ7TT4ZmHt1Eq5bHS5i0V0iz/5YMC0d0S6/vrgn3xYjm2pqqXZ+rRw
+HhsJaugtQUdiwZl2NSyvVW4B3hYz4zOH2aIwtLvpvRPbrnUde64pZqazrLv4xFNuq1OERXccit/
qfx+plb+RRl2y2gEQ+SYzTzsrSOTazwjywewEY14AEHCfMEs9zIBhv8PV0AY0z4a2oZ+umySxCjS
++URbKudmh6VhJVhas1xCxxD/7uaoqbz6U5eRanT7lTZ5Bs8+Cef3mngTLpuSt+bgknkNEsKzGeC
t260lV+jmVxZWnzfdcm9nfhPdR9siOO2519/YjHd1N9OwjLZIoL2saR5+sChEYWcoxT4+DrSU3q6
h2Qj/4p8yDz0VTDDktga69tCGtehFW+aKryz4PSlZEwsbJ26d0vne0a6yxx39jbXcmdRtFhk7Pje
mHAyJlgB1Nao/TMVoNIB+TYkirgmVWiw1r0Xr+oAumgRQz8WCkOwzW3/+kNqnz5njk4pxQTy+9uu
XjZKbqPm5K0CqGn5DPp9ql0XQqJIOOtwXc+yDm6vkfvPQFcumEdvJBZD3fWWtU+Gl1ak35zSNG/+
dtkdxMS6qWoWyRQfn3ycwiEda6dg9xFe1U63hldJCpiOkzB76Gpcm4CFe/zR3xx3eqZOjyss22bT
wxCLY/DjcQcJLU4D6UEmnrPTi+y+CNtvDqF/smaQkgFTtdDnC/734zG6Pgg6NR+KdQKksWlBnXEt
LaU7lBQLZo2N6SJx94rM53CQiwKoE/18xOcgTgXBTdMdqCOWtPWYvuQhFic92U+nmVfV7dcPxmdX
4/2ZnryBWY0n0PfgjQw2kk1PW8KqPfv6EJ9sbKVgHGdEkY6unRZigMo2sTt2xVqNYJxlmrcwaBXO
C9+qF5VMt4jOmM0Ssf36sMZnE8m741ons6kH7LtnG1esvTR69JB9TgEbGK5c2vnjWU3O/KJSVawG
UjsPwua5lOaxClDwW/h4Yf+Ilcy6Ztn5AdCCyplnRssukj7E0sS1meSinoGyvCyp0M1Cd7KDIRZn
v7hVEu9nZYXPgefxRqF3WIDRaczkDnE/kCF0v8NlpOGj18j/KxJmeTcbVoYfP3x9BT575w0NPp4p
talWOT2l72bSodJgv7cNAxtKCivG8CeK4+TI+fown73I7w9z8iJHTePDGmqLNVWkqyRFh5AF1/14
h74HJyLa1gElXNfAGvn6uJ89V++Pe/KSZXHpBCyUGUDa9gI/5hI+dTu4KyvHlJ72K98uv7mgn46i
b6shy6SSp72tXd5dUSJPdd+Iq2KdwfTSzQo/kH+DyBgl/BoLvdewT07Pq7IFDpL96DuxjiIy26BU
8FB5V19//t8qtaxeeXXpxxlMn/S8pxvz7mxS2ej9mFv5ujXMTZq3uK9UdtcRTjBY/1KRV3XpbqwQ
J2AnXnyTLcDQlfMqYjVuH1CSLPOiX2RTOoMru7nTEzZhFNdmOV4PFY9u6RvHsTDuk2Ji0LLTncxc
argvjYuvP8lvNbm3T2Ix7KqI6lmZn9Q1wn5gx98njJc5NOgivjeVHKNrusI7fAZdYtMo/jNOP9zA
JXHBw8/BQZzoCYogBbIZgb7Sr/Rvxq0/y7cnUwUFQmfqe3JqUp6MIBlhpTLK03xt5FysLpHnvke9
uu8qa65U1jkd9jPbyvQFqJ0LReQ89VU/I7QFaqvdvYbEOi3L0VmRo8viscznKZHjC98X8PiLVQS7
aGa1FYlgBltnLaOM21v5nVeRC09cSDqD4wG2KvtJnNp1GpbAjUr+1TNUOp2oJlpqDH09BcsIb46s
7tHKg0cbnkWop0tiHjfdxNyud0Wp/TTNhGCqjG/OCf4DbQK2fkIoePGSgIethWh81ir5rBiUVUZ7
e56phHR5JrwS2KBJmB9lSHkoKldJPB5iD5tsotj7sMYTysCHCQLzsekmC0BmZM8k+NVdJ1s7dbtS
muTBbep1DkLFhys/Q80LQUNyJYuMJAjSbi7GPj+okkpWG2/xUm/0trjODYdps2RxZBDo1NcJOw+M
C/R1Xf1MKJNJkkuaFQn7aEhtcV69eiY5vRnhFWXxC4ZZlIZHvYmOYSqfLC1fEfPGvWpQNftX5ICy
g2BYIvj8RzIibdd8PmAg+XXNgEpyBLDNxWq2zO/YevnAcUh5BB5eg1EJmtQIy6gsnK0M+JpoWqrb
V12cvbqjOGcYXBSl/mSZEDWGAmFcnJu3BInN0gq2h6PPEqt4IFSM2ymTu9aNjopq7euuyueW4TvL
DhfgKCzCIDxjBtjimFD6r1zlyWvlU9/FwEXhKQ0eD0VmNw8YPl+jMn31Ku+oo00MqugooARSB5yH
+g+YzBlVA0NdJlH7UJitMw8k+Vz46Sz/l2bAkrH98Kgp3wo2tE8WGLYqeH3oyjnU209mh95xkT8V
uFQCw57lmb4cQoXlXjJz+vFKq0KohQRbNHfUha9tM7x4rKOENgqv0DdjzHSgk5cZvKRma5aOSog/
fhwtSUcRTqIO+Tojl2eeWNaebeA+Ky/z0ty7jb/T2ocsq+ZDQ2IeKEel//HNGXyyIOHtQ0EhWfNO
++mPZ2DZVq+EfpGv9c689O3wJ+SeY14bN1pbLP3UXSGEvRJB/qsjte3rYxuf7GxtbKkCJw7Lf1Oe
HNvALzBElBfJlCn0RR+xfaYgA9ytVS/Upn/AHPua5WKGZvo1CIjYKTB3SApG1eOAcpX4nrnxoFd1
tJZt5Cxj32xp8iALBnR9NbTyNVTjaEE46hWNcR1sTrZyK+2WIE+yQ3RnYcbNq63k1+oYiz0hFFdI
PMqdUcmScA+JRt07Q7MD/ltB7m4760B1Zy6mJKIkhnWBzkwoZO6YKOVJ4Bi/ezY+uzpCZ/JhEqXn
9LZPfTeTIgWPUE2Djqny5AxEzy8Yjuh7YViEVUbCWfkjMYtrBEc3BNT9GD25UyaujA9ELN/jPwnA
TvlPMRftm53EZydmqizeUH8yOb7Vst6dmAHB3KobC0KSnsDaYleUN0dC00HHn3eeGL65EJ+sGG0M
D0zADleD1vPHJ1RUed50WZ+tFc/ejlq8BG6wshzxXQ9uWpqdvotMqez9bfQT+uner/adooHwkq3B
K829JiBJO7qNwvAax/kuqbzbcUSbLLCnRaNxSMot0c17I/p2hv/sjZTT+kk1UTWJ31ZQsA8c0asZ
unstfsuFKeGoBsbOrJKLAY3YAHkD6CDDdth+U1j+rNBlszTHyceWXEpruvfv7m1klzZFdC1bhxWp
TL7X73WZHQszWbYE0GVGBcslfk2V5Npwu28O/sma3Ua7gLx4Ulj81h1rSLLOerAd69iUF0rYRHMD
UCLV+31uZXvFsK5FIa9DX/359Tj06YdGMUG0CpQcdscnT5jZ0atQDC1fw7uYa4Z6F5BpHoJrkwG4
1wyeLfgw9GMwjXEt3H999Ld+/MlzR+cM/61t65T01en5f3/JWapUZurna6cz7yiCyVmQD+eUPy/a
ktq6UZlPyDpuZXXteD88vdlUOQj4UcwGk65Xr7TI0pvLIe+teW09V1KN5kVc6YsWNnnnFvGyL8YL
R5JDJTY5eOhVJdDj4wrfFrmur+y2erAMFmSGD3nXtJ58qtMzCkwJgYTufCTaDCXvfdKnrEx+5eV4
17vOBtYEERg4zKry2orMJyeqH3LVDOe1Pbxe65bC4HQuJuFt0FVY/JMwW6B6ZyVBPieJ422akwhr
79rm1rOMrQrwsEdpLFnstbDK6A6bdMI4obR3FqLBOV27v0xVLINB9os2KK6/vgvik4dvqvahm6H6
olvGNFO/uwtmbMjc6V0GNQs0EGEAdxXK9ZVf+eWsBXli5HG+UMJkNUYYiLtSX+SxuQ3zBAatUj3U
FOzI5bH3al6XxECA9qlzupCq+VSO6ZrgtOwwsTi8mvlEbSYtZ+ecBzBApBWds1967PNpKZvr0LZo
hwTGk0dwAHRAkCqIuuLBnrcpj4RGZnBjldY3Y/pnux2HepdtCyqeAm3Px89fe2bgR2WekaOXPDUE
BkRG2M6K8pYuDSapmsYoGjXVGH7mdqRSA5NXueqe+SV9UHHUSwm9b0I9f3Nbfh8MNYQeqFkcKaXD
buzjaRGhZurIVBmPEosVbyWOhIhbc5fl+VBRCPU046noPGCoOO5mOk9j2pGgZtNMWSYDFPhIHMwk
u2s7ur/Djc+3j311HSIxlzb5VFnDpVQje61X3QPBFPGubesHTbI57u+KAdOXEUPz+vpTfbJln1Z7
QkgqvMJhRPn4qRDYTCE5wImjsl4nJrDgAIPkPBnJgy6DcBV14b2MAXm1XHMtZhfttzxNKEHu8STd
BTAT5hTrvrnYn4yDmgaPXHW42o6GFuXjaWWNLGrH7tI1bvt5rLuAzFlQaCYDi6/x8KtbL6OpDizf
xGf/zTWZXrAPwyDqaRuJKV0dA5qLPlVW3r2AaLl802yDbG3vYvwdMywCS03ddSqKAJ99Ry2BBphn
iSlu66kwYHffNJV+K92cnMDJp8drqfmJiuMQvwBGV2WWA16regZ/8rGlb24jw/3mQ/+2tPl4yNOu
H9kwsW8VEQtg6NQhUqMoZcLNqm8W2tpvg9t0HM3QLWYZhjd5ss3w1ERCk+fa1m6xtQ2GrD7ksqrN
zlT6ZWJADnb7e7szb8J6uEuC8LFujY1hW4uwWDtKtxzj7NaMSXFUrlojefjm1n965XXCShBA6WwI
TvYBOqpnCdyDlVes7GwFnAKyauQc6wo3YuwqSzUAVI+DEMRMoAFHtmDjiakR7O39KFsZ1VmSViun
evrmxD69P6zBdMvS2KK8iZXePZM5SmSUCbBAC3zKaSMu89oi5RvBe19sDcDuOcjQ1CT7M7gp6mLr
VCG8uMteRrclNcBvzua3Xet0F9+dzcllIgAnICSAs/EC2uwOC2HZHygZL313lxFEKaS4pVJwgWxx
h5B35QfZpgjydbH/+kQ+fZoMzUISRmsKLdPHN9WDxzN2EUi/1n7yB33WVGJTa8vMw3yWEw2Eaglx
wNfHnD7bb6PDu2OKj8esNSLcsSCn68Jp562tz2RLzJtJWI7S/D8PdfKyuEiwqV3Z6Rp+Fw0o9gIu
pp72Sv+2ATZpfz/5VKbmMLtpBt2Zj59KGA02bAQjIFCZvTAPLUL89WWNvLV4hOZ4TgzHwWUOSgCZ
wKhMiuegGPaR4s8aLFZJnDyorfert0hvGh9YXM+t0LtR2mFPpNh3G1L9t33f9PxN2hOGEd2x7JO5
OClZ6KFgTdeILja9DtMU6qMCbzSv1P00iOCNnbdS3fsT/MXa5njEBvAbGuSxvE7fXlt8Yxdh2t57
zVzwTg0mqquRtz7uiBY2lXCluO5SNBTamuabWffTUebd6Z88tlYXtY2e8AhJk94h5eZqLiNt37bp
JlUjiO/j/+U9YcQ1hMmO6rc2ejjQeIpDN11nUAwmPXJu481xqx0O+DPku4uEvlsWhd+N9tN9+O1d
oW1MwxCjhn36VJH7kaJ/4oMGA/s1KQmgHBf4fc5GaDMZjKF4Wm6bPyhwz4PG3/6v39TpEbFRZJs2
Go2THWQ/AlrJU0YpBZ98XBN6xh31ynROSfCbGfuTQcE0NQ3hK0USmz3Ux9fH00lrG0Of4bmSyN1M
9oti41fRMlKs7+run0wFqI9pWk2qCEj4JwOQQfFFJd09XQ8NaHxgYCzdYtyT5gLN5VYUzK0FhCdl
nKcp8dRGclb4kIw8CMJpbV3HbflNveK7EzoZphojNzq1ZxQuAgjqsWS6rlYoK6++vp1TAeT354mG
js06nK0BvuOTeadlZ5kqIVujvkqyma2jjQR43Ss0OrC1s1JDRYLuU1uLxID3yn9aS99M0ch5YW48
o7hRgBO3JdnN2KK1nCyjsqLWn2tij6bfmPT640LRJDHQxbaT+nld2Oc4Xxdq5CJVGKsOHQL9rGSg
TduIbWv5t0rsLUhFPxhOkW0i1VwRtFjNJwVVPVynkbVURZyuMqHvNLM8R7pz6/s9Cwx7MdEN8kZf
W7WxD4R7mSU3FBsZfaAlV0USLL0mPthuRBrbRMzW8DjgcVslZXBjkE5LiqF/xCX2mOj6Xe9DSdZB
38wU0otkrz7lIX55SglDVqIRauytmlewi/U7d0Cj3Az29YB6cJmr6VnXDf28s4RYe/0hDlMgiJV/
GLs63/tePGua2N9xxX+VXYhC2b9OgCTPlEEEG1C96iEe+xdg33r4Uyimf9kWl7EZldBIXyxZOyve
7AxbcLn2lfgZVve0kCctxkCDW6ZdhV4Lw0RrLFM3ebSiDtok1QSLTJdVWYqL3DfshYjLp6IH81v4
AnBAYe/Mst6alaacJ0p2H7g9T7tO9bOify57jYxhmPqZa66GCAyb8YQV4lpoHgnlInzoe3LpWmq8
FVuMmTNUryNbmomrri1CzRlIMDf6ucsX56hhnRnrvjo0imXfOC+4gV+L5spSiCyBKjlL+7qdyabP
FmNvkGEkUcdm5LXWxEg0Y79pDflUa3duwXnX0PvdCQzW2M4xcGkFBwBQ53lX4LRHycUz8DQlzEn9
1VX6/kA44pOTyNuQRWg6GLtGyV7yyD2C2n6M3eIJguTQXpQ1WZQZSL8gePC7G5+eCPh0DucFDh00
a+AaWDvL1bYNgUnJ5IQ34LPCI6tuQmneBBl/USOQLWl9HSju0QwSY5Hn7YOW05RoAlIeCB6I5jDm
dow96FDRWkwsGiXnHjku2i+iahhcjAjhBvTUAbrdIhnBz9N6ZcPU0YbxDP9qKIzryD2rpYpWFabG
ona0bd+p5P1ktbFTKUWgQgcaUl9EZfTMNiFcJRrPS5Ggf1FJ0gri4ME1tTMVHA3YzWrhRDFiTdKu
gNBCAAUB7iNTVG3/OZ9Ex21szpXCICWC1rM3D9KuBPZgEOZN643EJHHduLAvWyBrDnoaeubIDpT0
XiphOcuj7q5Om4tBgy88RDdpoMoldD2MbTz+nVPVMzOJwS4E7llWA8sW/VUqYN4a8gH8XNt7s5IH
ynT8eZjhoegs87zL02cAp+2UBfDkqFB27eg5TbOdLPyI/rPqLca0us2kWJMf38TJUlDq14qJ7d50
hzf5lXDpRJInA127miTf0bNfpg1bYWSPWt39QAOJKrJIiLEpL1vvR44ql0jwfmN69o7i421QXcEk
R3VODqyfAqeC44egKImuFaddy3oCRGjKkYUdzdM4buZl5J/DGdtZFpxwkIIHEQC0Zypd6IPaz1O3
uWjKYykTb05bGsS7pS4YxTd5MvBYoiSxE2GvcO9zqUN7xqccDqCKsVyrLkU9uu5k3a0qzVCAel/o
IUiJ9kZssAuLedJUe8+uIJGdNUn8GPedt+jtBDLvuCb4U0XUDevVipNLzwTPotkLKgsacTpb347O
so6XWHPaCwzReDcz5diZPELFS99qB94+chULJgDMZMSvTYOH7kWPGQOo6w0LMmnu+f/3CsPnTNHL
FvmbeKJPstECxmJRPkysQ+2JBuS5HJSlNDCD6q52J+o+guIMcUm9yewqXuXs0ixHPpeOfZWwu2fJ
JxhhBm4M5hUrQFgfSYc9DJQmxCILHWztIkcVN6uq9iIPCI+PhmDT5/q4rC19lgf1NFo5wEyihwiS
ywz2bLtqq3GRN5LVrO2ctVFA93YaZfreIM8vg4zAs4hKgE6jH6xry77F3t4tbHgU1EHhFdemRx4R
DHayuL2M7yvybD9azbDJu/4YkDeoC1zzQkTPnueZi7Aql/Tzu3WXaBm/3IAE3xgAWkVSLoELhzyh
bBoyyJnsTB11pwRGN8OMFcyYoX0qK8TYD0mkLKOYvJAh8uzzximgQ4+84C6t4pkb+frkTytWkqo3
fMmgXxaCHNDawsfMrLKzXXIviuEV1BrssITmeTKY48bWaV7XAkM2POz5YPFmUXCkit3eha7xMyOh
M4tQrAqTKICko8emV8uax8/j+uEvfk48qB6S74gZi/SEl0/kL5ZDtNHkmVD786yTc+H0hzzVSIjy
ylt4X4gcU9Ar9hAAazSm123R9PIQhdVFpQ2HMAvPdJgiqpZeOuaQLEkGamclMHs1Gw6WJu2lVPyl
jfltpktrAUp0g6ya2NqmwqMBipLglGVKB4L6/5USGXdkaYSbUPjLqM1fVIcZqdUYkLVmmWtNM691
fUs82qJ1dSinPOQecyWrxuDVUtAa+ICSlyJzmegSmpV19Iia359R09dWmggPsjW0GQSTeIP3Z9bl
5EERj/WzF729D+qKZ/oZqbKPPcEBcFrFqPcgya0REjy1FpRDGCZgN0ZXbAlE3CPVH87kYDM5qpQ4
iSSltTelgZeXoV8T+4trM044GTuyyBUW28iKboehpqxR2i9+EmyFgOzvd6AptGmGXXrKsEjNu8xW
LmRXEdFdDLN64MCRTp6TpG5cCvUhSUkcM9CPLiwZncuCV6KJ80u1CokPEyoBgl11X9ZQ14xkA8Pl
rHWTOyVgFIFSste66sYDGK0TE0Hwt7uIO3NDdg1v09gGqxLWztyxwhuryV47Xpa5ag6Yx2kbrROV
bC4i+5bpyMCKmuPMVeIzy0xUsn/3WuoPu9I2tilNn7mZOi8y9uc2NwL3A8knNeqEcmhvfCzrqLjW
OO2YqI1ErtSY0ECWwpNWjnyJNEcZKxTij/zs1SG5J55YLcmQBPOe+dwA6M2GCxg/u5R5RE5TNeYQ
azHqgQPJz0Ztmkbk4BHIWL4kbNPmnajtRf9q5XUNJnXS4JD+vSFrh4pKEe8weIw+97oJtsrAJGZp
o0Ty08zlGD+U+XNcRQSnB5mY6Xq/12LimaaKMqHsF4aNLZYx94fegV3Op1SF0av2JtCwpeOztPb1
llWGvJRBAiZ3jH85BRHkTNOvQB7aVaPua+a2Re4NF2ZY8XZasU50lwLHTxIwAvmWpJHwta+Mbu6q
r2Yu/WOcJocauH+CckfFiLkdm4D+Dv3iMM61WfffzJ3HdtxYtm2/CDXgD9B5jQhEICy9SFEdjBQl
wh54//V3glm3JIVY4qi6nddIjRRFEgF3zN5rzdXaEPMc14P9urR+TI9GN97UvmXZ1V3RYensrF2Y
6zPonEzzRveT4J1DP9KTmDiWV7FE9jI38A9Qstx0xEnvHBa87ZzCHrLzY4wIaOWm+dmOoJ404tVw
g/uyh5FsJ9/UobGhQVBhDKNxQnx0cOv0MMj+oFsDMNxQ+USHP8GngqYN8TVO85t6p5o3Zf+qiNsg
OcoUC79HirfBQN6txuKmKh/y4GliTDW+GbyWgUv4YPE4udfgXEL765w2K0EIY1K+6CNpebqFAyyl
9RV6hBMB4KXxNnwJ4hP2K9sYvXzG2TrD1gzl2eny/UQ+TywI27SFn6nQSaGlt7Fn0KPKG+fILH81
DliA2MkUrjg2un5Sxvx61D9BabzO9Ja4PmUfxamf2d0e++51mDHUkXfn0sonhCId6FBB/4OAZin6
WTOis5ZpuwZEqaIpvsHDRkechom+15Sbricssot9wa6L8gqwUnHI9GlPSA+QtUOpuceGbK7CVLDw
vTKdwuxVtmYtPIUZ1WmBWVfjxiTSuSRrSbHmTV1gCAvCozSSHQs6hBz2fdxjl85bT7LOyeN2Fzgj
mxdz2wEVc5utrlm7dIpOQdg8tO696KpX4LK4H43r0Arv234mLMRl5xesDdEfnTk7mFV0n4rkSqhy
2fYAzhjWE122VFpnd5ruqMGeWp3RS5HDelb0T4bRH7ta/+a27XPu9vcsbc7YCsu+ORtRsJdRhpIo
Xbtxd2fa1ZFm7jYydcLTinUZ7lteMisNb3ur2TkGO2LbuUuN6gws5nNO0o5wykNI+Nhcy89AH8FR
hp8UIu1VPJL6J9mcU4O6N/aLYhoPQaTsMubMQFcfMaIcVHV4QItBJgurGDfZZ7N4dQN1X1uGX8Ey
DApl1zYdo6a1sqeC0YgYWIfqG8XhINZfStUBrWsQduZcTe7sTXFI4Fl0nOPoluIdUxlEQ3E9Fmy3
IWLZirI1JKzm2fHTiDQ2s9z0Eq8ECaEVY+Foo9jOxJGIrU0Pl8MRAj0FUYZ4qnTRb1TQJrXFmFmR
02V+t/TDwq9GibCnp0sDLNlls+JrNd/F6tNsCXY1lU9qR4YRSY7zosFZTEUM1o6xGTQdPU51TEvm
Xhd6V+SYN30prma5qdBoEP22H4YSdZfYZtl8gN7gjdP0YLpU7Uc/cMvNgnvVBZIj3GmBmIhr+xpW
ua+OI0AD4RNktWngAEeY/lokRGlhosjAhSsUL6fCRn/PsxQ+5EDcWQ/IQ+/WOZNGVoSHWoht4DTk
5xLgsBDgIyJYI8+N861WC3hpycHGba8b+T4pdECqe5zBB3Aq20apd7Q9/EDkd4YhHmZ21jVhvMRa
7hwwmxarsTYMme0Q8pvJZsBfaeTZLo+na3tJ3GCypdlurTJN3TQ6GnNGMdio66q0KQm0ezvtdgSI
rUsNPmND0Bs+zHKi8qFFXtcfOnfXde0a5ssqoAfmKH+p8/eOlMGOTQVq5nU9WFvUk5tkLlaukKh0
dQ9BHUkCzKS1viNndKumyUY9OUuIead4xmB6tFJ8ibwDrP98qGs2NmZ5oDKOU1LxsNqt+v4lYnGQ
clwu9CYGH6DSg28V9rXlc0POCZ14InDDjRUTRmc7N/yWrW50/gjcy04STxnkKTGfif5eB9z0WNVZ
Yoc7Qci7Q6EiJZSh4BNJOKrRGQDdmh37Sg+fJ0fzpNiJxvbrctiWLJ8DUp0cotslEO5Cv8s6UrI6
Uk+dGBSLLh+DPvC7gCTRlpZyPx1kNtHYb7khjBtRvjJTa607ylpxxlWWYLRkgTpXxjatnFVCsAlI
Q2oFsYddOkoerCLczmvi6Q89bjbFVjdVtwmwCLS5n6Sup81c+Tj1iDJnE1vBwdI3SkDlaIkrs+xN
7nSbWlZcM+GjYXqWsr5Rt8lEXVsldAF8ESNoTTSqgUG3A0vELwackHo421juwIQoGjZqLNFII2W6
8dGrGyTWKeQq5QFSWlXzsGF5nZsfHTT0LscqmfSUyl5NI3nkRcvSEKI2dN24JCJNybaEwAVzRd5t
AWlKX5sI8KTXBS+TAb5uMJnuqOthSg2mOy3/yxk1+B1eH+KCD8CgJcfecPmooBbfaAB3WFAztqr9
ANr1myQIJ56sXZ2zICqouhipp8bgAcfSS6WxVkmO1zg1BIarPBrQ/JpehUs6S8sNT4GvlvnidtoI
dL2z2XqhEW/1Sl2ToHooG2VTqLDHxvoua3KWyr2JQF31IlIARjSIaRWf0nAmnk/3dVAindn7Vho/
aHLeGQsFy2bXUI7Ps2NfE8Czj9tiVQ5QTZNmq6BcbkyWtjGCR9WvNHWrqiXtPNz5HRMevZ+gjf1a
I2lrcmgM5542sUbi/OxiPmVztrMNbVXhbBfVppvlWkPpnJmwrjmKRoLrMoCyyjxp0P1MjdHSJUi4
IBlzUSyjpQ3S01yFm3yatqMwgIJs+2k4qMH30enueDpZWTjbKdA8cyw3LBXJFefV7AguF9YmZFzf
lE68UXoQhsozHhSAycmu1MW+qecTaKWjpKEVdoz35mIoh3VGRl1OtF6+tRMqGXO11aMKBXB66Ovi
fhjZdZE9ie4f6tXkvGaCgnEyXlFEPlYA9DRozlIZdwbZ6VP1pYycq7QbvAjlfRgE+0TNd1kOvDJG
pDmYm0y/jWZM2Trg23njDtmZEMVjOetH9jg3SaPtHYfsp/ZVor8oe3kNgPSWhe4+phzd9/GmTHkr
unwXNF4LLzJgjZGK6pil075M1Cv7JamGK5Bv25C5cChpjo/1NhDRNZts1R1ZLE3b6BoqxSroCR4i
H87+2lTDw9yO6xbvTt4QSmpmG6OpNqYz+3VmIibtiRwtIdaRK23cKVO3GtjRdx1ZmGTV6gsMuC23
CV45oxiukol9ezJ0d01d1ttmqMvDjz/qVC2JiyG5RiuqLV6j5hC7EV2n5f9+/BXS70gh/9/989s/
XPzI26+Z8vmfv3DS1QFRzb/+/vbPP37ug39++0aBE7swJ3tPgaw/umE6HN/+78cfF18rgxhD2ts/
1y1FBy2pZ+/H95jzQJXux9//7e+5+BZTn/cO3pndxdd/OtzFr/r7SG9ffPuZOKvU/YRK68eX3v7v
7++jDt4WYYuOIGO2s6NTZVqP2mB1vpUp7Unv6tvGwHBblekIwLz9Pin9gz5Qof+gm/NOL4cWKBJX
nFf4DfUL5VEGccGO6ef4PWlhKzeWlEAsQpXV9CoWjFTIC1YO3ghHLz7P8konU7PhRfvgU7zToVwo
WgbEKkFH2bzoJGtCsWUwITYL++BUE2KXORN7g+ea9cNYtYcUwM8E8iY0h13uJh8c/r3O2QIrETrV
JSbH5d9/UnWYalSBmUFuMlj23tGW0B7gP4r1n/ebaYSqkDHQ9hvGpXQNHKqaNwVjIYmjB8gXrMQY
SNJVzAZ4Gpstnc2P7u57Z2bBlUFKs2iYxaLc+PnMCntIWsEhh7DbuuOwCgKHobugO1X5UWOvy9ne
9rAmHRYoQz/cxYVzIt5iU/dfZ2P64Dq/KdQvGtFLC/p/P84lOqCQdcCGjQuNfPFYVshPK+xIaX7V
BuW+08nrdRe5NdW6np6JgwKWiNc/P2rvNP1/+QgXTxp0b6WWAy3iYaiujeA6Sp6dmRUOQzYBJ1f6
2B7+fMD3TpogFLEA4tDS8Z79eg9U6BI6mcWFH9RygwJ/Zas9TKnsKbGGrcjnx7ijUz3X6Pkigbmh
cZjfbPGRif8dkQ5Hx1jhmIbLx1kGgp8ehZwtQJ7DLvFVPXaptVDsqCoXmHF2Srr8vrOyleHMnzM1
Kj54Cn83Ghuqg2MBYZCOt0V1L57CqWz6eKzpiGdjtums1tcVYhrDSCNdxtZC5koCZ7CZEc2yawCQ
p6CWV1rq0D5cikP9VN7Pc8uGgkqWNJObLjdxWeWoaGVKgmkbfaDTWDrlF4/pT59XUy/GxFLJeYEF
l0o0zn6RnAeO+YF26x2lwqID4alwXcgClw9FONtVBmOk8K2pPeY2ZYArQzE9i4bTnx+/dzQ62C6x
BWqomU3xJjb/6bZLm6CLYGAEcNKaFhS8pdS8LWibVk14ZHvzgdjj3cMBA4SnzWjuXEqCZjY3NWF+
XLqC+lF2noqc/IdPbCBD1Ix/PrV3riH57ji2MAiYiPUvhu06zuZJj3iVi5lV6xxQ3shWFkxJy7z9
85HeeSBcHbUkekRwV0jNf313xozIy5IXwx9jwAiSrpfeOg//t2NciCpCfYRe5SKTSXDGZTRDsJh9
MP4uH/PiueY0kOFYOGeYhS6GAAxfrE57JfdbV310ivhbX5q7CHD9By/8uzcGhcjiUrIBOVxcLjIz
5ajaHCcX82Mvk6/MKuRHEHA+KP/VKf041MVVE2bYV6RNsXDPHIXcyt4bHOehIjbov7k7P46zPPc/
vUbKMBmjqDgl1bRuVWHcKmQLfHDZ3n3KLHhpBgwb19IvLls32QC3g0UoJYJNF+g7vJkfHOLdO4Or
z0W+Ixh8LkRLpTM5KFQ4jWogL82cvCC3ttr0wob2g3n2nekG0TZ+IaiTFqd0MYaqvZtnDBBo3ebs
NZp6b8bAbUZHKJ1S2PdVI0+z+5Fp493TE8iZDdaz2m+yZq0OMpvngeSvubyvZnrdiznLIO617z/w
Jr13KCxZhq3zULB5XG7mTw/ElOlAeFKbB292CRyhUELU7L6E3ge/9wNl1ztrFndZMwFdFIB/xOV7
O5AN6xZq7g/Zo+y0I4l2d2IOb9LwA1HbewOEyfJKmNbihf1tfabVhR3CGUagKE/5qLwU1AakiD/w
V713GNxNwG9xuXKvLp4NWkXSCelL+YaArliM66oO17ZRr//8zr6ncod/gIVLtVh8Yar99R5VRFkq
ec5xGlLhnZryKseyg/siG65whoDTyo6hGm8DSsh2Q3ZWan+nbNGbhq93cudUGNY1cRzIUoT88cGr
+OZfuByNXVOwH0AOCvT3YkiZG1JaAyLd/I7K+gyXMCw3CmRNUVqEnyYeik1wiBbyKpt+D8ix5plc
oJWSWIgTUFFl67R1VmYlV7Pu+uTseKyvD11irkYjJAl33igi3dVoJpaKr2OW2w8u73Kb/nQCFwtb
cn8tp1nwVmGPVYWFLY1b3Tf1b6OBUcjQF5rAxtTrD6b95br8dlgL/6dq4LHFnPjrXVV0SYB2xZtn
RA5R0pQcwdYodNzH4lWgzv7zWb73rLJ++tfRlnHgp/dcTsCdyoSjmZ3Oq42dthMrrv+fj/L+ORnU
tlkkY4C+eFLzKG0bZ+RSjta0WuhRoxr5oXmC67AubPHBo/fe2AWQ419HuxhPeiRRSVlwNMt6neh1
C2PyLeUx0j84q/evHQ4efbGOAlb59doFPU0dWVJVc8heUPJb1S1gM1T/1dn8OMrFe5T1s9oIm7hH
XXvGAbkypx4oJVHW5v/xdC6ed4JJ4n4yOFCPZNqRL5n+bFX6B8/bu08CBjeD6pK6xEj8es2YtJ2e
MX5Z0DS+MrwapIAVCg1SbURC534w4L/7JPw42iV9CPMIebcDRwvNZjOG5BChVZ4cnafc+eA2vX9i
rAdw9VBqunwY7EotDdWeGO6M5y6CsfEUPS7vknQ+si6++9gtK49/HunigYAk6ag9bW5/EroXDwen
6Dz0qh+cz7uXDtgm62kmZQAsv96oJjfiIO94GtridplfYKFsjOoxauR/dSATi4XGH7+5oENzErkt
mP2zcPBKMtjckO50xGpKfrAF+f0WwXbWqBEstk90Ghcja5OwoYPukPuBIrYLMLsB/N1ilQy8WuT/
8QKRg8HbUhnu3gDIv16/Xi8jrdMZWJeDIRh67LPSj7ToSkkjXxonvSGcs/3gWv7+aHBQSn22qlo6
KIuLESmd3QxDFP5bUv02qniCbHslm+GDd/idkg+HIc4aOTNrYLZav56bqyGBFZJbJlYjKZSyQGEG
gDr+op4QvATufmSJkdJkE1nzQbnp3TOkTAAoQlV5NvVfD11B0bLCitesVRb8M9553HpyGDd/nrDe
PYzNQTBnOjhZLsbCwSyUMESB4ocB8jL6fjOtMAUS8Z8P8+6VJLIQFCCFo99jRtJUD9ygz5js9RYp
E71OBYv7fFfU59zw1Z6YYepm4lV9Kqr//BQ1apUMVdRscede3EQiEbM0SibJYhi0eKGcuNNAgPMP
huC3Cvuv6xksFOgCTEDgeAovt33qbBKYmJLzWIVSRSlmrrO+pHNNvLeiIsTA/HQ2yZLfUbjswRJR
ETPjJkLUgzpeT3QEz/jI23h+iQ08+qlzbbjtE3GGCDvNjyxMv496fFhWni4aYyiNlzXsMO+zuHVN
6XeJfmfemlbp0bW40YP4gz3PcnUvrwr+Eh05g7l4li6GV9rbmZEJQ4JvxsPgWJxwrFgfzOi/b1I1
i/Qa/iOsyWQ5+evL0joJXpZ2lr7uTrylT1NlIV75IlVku1O10dGy5Gb+9c/P9PJLL87sl4NenBnl
FjSVKI3YgwPMh31gWAMyWZQrbEPcKvbqonn+8yHfGdjxFPKu8jzD778kpiBsVPXe7jlkWa+JC/ED
a/Yj4v+yGO3B3Hw0/i3L1ctT1E3mERs+C4Wgi+Xs5JJEWqtS+sMsV40mtohsVipobGuuNphW14Lw
hGnadZMAyvzRvu+9s/356BdDYGeX6UzdEaK4MazLGDNCP25idCshnpJU2n+PE/+Mprn5+7wuAm4u
/vpv825+Sb85xy/cuuK1/TUG59cknf/3gL2okJffsnyaf+Xo/P8RnGPxyv774Jx10RClcxe//PVz
eM7yM/8bnqP/w6KUiqMAo7cucJL9CM8R/wDEZVtUcKi3/pydo/0DNCe8ZVzGy3vr8jP/zM6xSNVh
0QwPeIEjkUr1n0TnvBnMf36AqbNQtrIAUcFZphZysYRU5ExE2OSmW6Up3JOSbnl5tCPz7cnA7WIj
v99QcBxWce5Ep9ggJKKp7YdIadBgTcM5WBLydFHd6AqIZiPuGFlmtHJO6SBGuR0tB700zM8cp8kx
V51r+gFEOn376YL/87n8OYZOQ5h+8SLaNFSXxQDVPp3LcwlwYJ+cNVHV6ptyUDdWEKZrFf27BxU8
2I2DfpPrYITCUPMjrIzntiSeugIFsAGO8TlRe1Jj+3qVlYjXYKUf0JjD3Bo112twtK91PXtNdQUl
BKldNiqDdUxJwMPrfXTd+LOSxJqn5mIzT2F/ltF8Soom3Rm2dVRDeO2SlSyriFXCiuw67mprXfXo
bUSNtbnLnDUGCh3PQpf6Dv4QVJZf47R+raz2JcJCBmcq/AYK53MHNXgTDchfijEt76ZounYy7VYY
oXKN8g4qjlN8NQEVfYYb98n67IKc/EuZlV28uPSSEHJdSOw1xYoBiZVTnaiUrGv7q5HaBo55ZMbn
irXJ1gon5MHaHBLZkH6KK+OxiHBMRAmqqm5OtqFtHqeAuE/ZFdoqQujlpmgDhYJLktklNQdQhYPw
3Tj2i9xKd1U1P4w2MR5mTkCAQ6RfikzRblxcQyESKbeBVcbCH1GLJPW5mOJtn8h0bXTRU+vMsVcS
CLHSRvuvWsXIUegRuuH0xVR6sXOQDlIH4uOcxeBom2pon/DBrh13Su9YW7dM4AGKp1i3CGYu5rVQ
QpYNwU0wWvickHmsR3eqvTAJM2+YSdEtEWg7CiYwHWcIxpXy2po7JOfT0PpdVHtu3Z2aIP3UCHli
bR0IvT/Zg6Ii7HpCg9FxfUEeqtI0EaYaCf4YJKq9hOsxgE5cZbQjVqUZJRtXq6ZtYESo/jVOwWzD
tUIo8joIqHj1rXEbzMVz2iLGtUonO9uJuVPS/IbNhLs2FDQMDmp5MisqT5Ndt48lSsBwwOkY9ao8
WFYK4D9Hfx/EhyYx5xModwiJmuyvY4QYWMkwE2ZlfNOMEt1lWjNzlK1f9Eb1bLfqFkB34lk5LUsj
6g1Pl2AVUplvWaElPMrF90GXn1LqwY/tqxVFSEuNG6PQ1lMALIrktmSL+IunbVKLDYl+BHg4cSAP
mibzwxxV5P6pBbl5XbcQd3VyTQaX5JpiDFZWO7rzus6GZmPU1musBdGxUjXfEhp8z8HxJu0wAfQ7
N6XRXNV1KPZ5s8GidU3/L/WnyTgVc/zMfH2uNPsxBnyH5fOLrcNPJym3l+gsjQeCTs6TvZSE9kN/
rOcoXncWevcI7Tu2p2rVjvhgxsndiq5+DHLzr9JUPzVl/o1l9JLLcNsk/S5utc+6Xt40XfMpbOFA
0gDPIXfs6dpq60Rt7J2RcWDB1a6j4dNQDbuhm3kN3H6AZONsJnvxnng96buj6d6qGTcJzkbVYS02
0/bMPH47xmm1ZjrwhR7v22I6tZqCg90sjqorM0Yq/YnqvQV4s7lr5m5aa3n+ImDGtsW6r/LHWiq3
w/iFNgtcB8vYuimsXIHwMw/WRMeyPGIDRCkuEWtNK+4KVN1i1nZmyFs45jg5C+RXKjF8a5X93jqQ
n0N832h+nZdQfonKwa+DEteh/kypYIXbbiAoRMVYDPtgdsWNLW3kvjWO+K7ajZl2lFVCA9z80g/l
tVxiNJuy3QR14i8mvTkAut6kSbsTdvMwKgK5+xr2kV90arG2GX/Qcw+nHGNJyYixLbLy66IsivQa
Auskvg5jkNJMJxyyzMllc8yvaj18EcJ+KWRyFDVeuqbQYV3ZKWpAqyY0SNWxSlg3StBd4TUst0Ul
SvyxzXOlCslmSCK5i2bYaIxCQA2MY5j21a5usK3YiT+bZfigN/mdIh13M+P1Wr/NjJqlG3u8vcAO
HDvdJtjoQEeQNmK24yGLiWXqsfmtSJcZdxFoQb6NfKkwVYjHLrNjUbQzRxz6e5rMDkNQ456gj5D/
MkbMqWG0LifCbXopVnHRCSSLpdyHEW1O4rijL2gCP7eKVt8XeHDw4zGQ1Mr8LU0mRlMslvcx8Z6+
mg/KbhZmcaungwJRO4C03YQhegDtIJMsvU31bB825bh31ExuBWdDsTO6zmdyY6eR17GMw53mGiAD
24fS0W54mYwTWtP9bE3GjQyjnaxK7bZ0utrrGNlx/vbGIawtZVHyGk8C3CTU//hgoAxc3OmnKFBa
LMcOwTmsTsgpyhftN4D/Hsq016TlcG2WbccekMSNsE6ytTLL6dz1peHFZu7iKoz7DZ7V6dqCObHl
Ge7PGRYDLB8Yw7SOWhzi4mSlYXe/C9OQ0anUCDXAIEGjRu3vykydD1JtsPkKaFlzSkQ0pNurDr/U
Xa7VFHkz5QGu234egvlxCmY0nOhHr0ZSv70mrGD4ZDcKtvGbeDCIEIKwsNOQh9NWj6/bvghvEuRf
IpDandAYZceB1OUg+TY7hXobz5V+p5osBuqETNYo8EyAuteymuZ1Rc1lM1RRhJcrvtPDONoYajx4
otbqWxwVuBpyonGEvDWz2Tzmc1ryXDnFtZxlvWbf5Pe1WT+qZegphFSZZYU3wHTafT1EmOiDxF4s
rij+m9sMxTHc7mNdfcrLId7LitebgiATQNw4m3YctkXqBMyuaUBhJN1gdHhQBnzKdXnFg+pslIz2
ZwBFbi5g3qp9Oq+TFoNq62DtKvtTGym4KVs4YOqyB+2cCHtocF9P+Y4Q810ik3olEQquxJVdNSc7
VDeKne6izuCXob+fzFh6jnPWnHgR5bPsmIpnVBvbAWujW2EpsLrJ55y6VWm4JPGOK+4ZeVehdWON
yb4SDQHZBd4FvR/xQ2c186/42ujdKSnnc6hrX52S1aRbfsvziv1cjyQ8rYqDNmJNSax2m6sZq6te
xUilY3yKum+tSc+5B5bgBQ5kh0iJqWbg3V/bFapD1jmwZpK13ern1sweO5Ke5iC519Ic+53OUqRr
B7xGJnvkYDZR3otNGIebTquvtNKEyzqiFOrhLVTGq5mS/VQKAaYL0j3P6EMV9SwdncGrx/6hjZOd
ORM1VI8ErpENhrDdd5IGUbKF+1uhtpqCZVypirMLW/euNeN7WSY6Xv0Ya7WCQ2wwDnrk7BUzl7AJ
1W9B33xL6Q2QP0cOj5kn50kTf5V2qeBYbqHpw7I9Vs2X2SCUKrke8+8y6G7rDv8FtpBPkBxOTpLu
irAmrTKctp1VMsfYyYtAp4OXFM8H5qCumLT12NabriweMzOQK6kmTwSA3WrNsKun6gkGnsQlaB20
KfxL3FVaARUrtrHJtMFfeT/ejyRWVfWjXkL+p8LCiY4PbHeu8WVd89a2cYi9wDxbTXeTDEyBaZi0
63gmmsyOGSDCnZsqDf4OQAXj2OurvnyCAhBvosIgwClIbsvkulerx1m4fpfxcfNKA4Yd69oKM8NO
U/AAxWT3wZGkT1OEjCtZ67NLZOmVslhOE/W2bKhw55F8pPHG+qAHKTW0052N9CKhtrDv3W1VW1tL
qUkc0uaDYTYHVnixR3Eb4EjAJ0GZYhxK191YIn0NgsZc67SyoQrqa/xVQ40lcpZ/FUqsrnJAjXE+
lXsGQE23t+PyOJkOX8BZ9zJVGW39kFwAzXkwpnG+iVNmfamwOan7ZF6rFRnoE/6koNOU7dicVLpe
t0Mfqrh6HJJLgsA4tj1TdCBr56k1+nDTBEnsmYWxmwe50URZrN3crU6pqna3WpGdybBbTUFpfs7C
wt5PIH69rumMz6ky+1LmTyifyvOQ9+1NaRlPBYrNInjKUi08owSD4r/8NSACekNE01bIaB/hcVy3
OZzitRw7bxLmeCVdXFhWFdwGgAMOrmxjSAyKe+vO2Da6NJ98ld7dlmpS5dXsAW5BYPEHy2H2/rHl
D/r03bYDnA5TeAqF3p2VwbyaGLOdaaju6/571uF2cjV6slF3M4iwuSeCLn9w79CIfSNuJb2aUlf5
JJzqQRcF7PXUeQor0uUwh/GHTL7nWQ4gfoiTuxCiJLe2MHeW7JK7t6/1keE52UxkGE3u2DSTrRG3
qucG5s5NjPKKxjsDCiYJI5t3/eQ+2YXV7sJgxjxZONfEmdz2pvvSSHQ2sC2ey1xlipxtP5yxQOPM
Vp/t1NFWtEu7K50lbz0NdP4iYhRhv7JBjfNTaTf9Woxatq/mfvCMBuJ8/bkYKvs81HhJ9UF5qtKO
0KC+ZLNh4KRCfWurJ/w341brRelh59bWb6sjKMQMxDI1j6meMDtb49VkZjR78FTmQXOn8BghAOAV
T1th3LPite0h9k1NGDyj61ya/b4BabkhMPMhKTeFTGOyuOSVyNrxZgpgrcPRD7xqSgbv7UfzvMy9
pHvVyX9jHrsrGhn7qlCMvarnZ+iw3fZttRabXb/npotAf+G9i1dzmdnbpov6bYif1sGoOqU5KGId
JLWWjreMnaSn4G/dTpmJLU/MBPMlqZAPRvyYhqPf54k8B7nG4hFZ8DoA0PCtKnOxUhooOLUZNce0
11Y5T08u1VsuhuMpDaUMIxrTbWpP8C1QLvu9YgMAGhxrZYSacVWb6rWq6dfuUoJpx2JJhqxx24rw
rMHxCBAmpLrfmIoNvaHMdx2pJmxsDbGxM5AWfaJ9pjfGd+R6vVAyXN8BdoP1Rn7Ny/pbUVnQzHgV
l/2qFA6Eod6dr1qu4lgCIGni8HqRRWL9kRwl2XaGOR+mLgSuP91koXvT631/DMxg3M4Vd5bsz7db
P0y5XPVWOXlOVX/L57jcygjb8phq0otb0vm0gIjgmBFgxh+x7drFvlZy7n/fR7LjV3IU6RFVcYRP
pVvH0Csw8REk3ynEOjmY5MNa3Lx9mWhqEhhn5VYjTwNeK8+X4yKe03oo6klQjl6cWYNfTvjZtBrK
vNTXViKSrW3kr6QjZut8tpt1OBIGFcjxSp8zF+Ri9dJAlvBU5aG2HixW4OuwctmWZBBbjLCK/n7m
GtOxMEGKFczrgAiHFouv4mSbksD0jV3O7W7IwC+xVKD2VI3R/VDHTKwTdSkZ9Y9EWLBEqLLPJsCl
OzWzvDgxAy9P4/aYTCZOVq0S576aDpEyV7SbWxBFcx/ciGVrMMr8hXIk7Bq0FT4mql4NmmsXOS50
Y3Ne7tde9AXBCRlbasB/j2URicOgZbueRTrsP/2QA8j4PGX1rmkt7WFyi2GtYRktBguLpoQ5r3Wq
cSXeXk1BBouMgMfIOjH3b0OCjHTiSQI8am2b3dvytQpc5/T2kiPdPNWGTE8JhTGLavJNZbpPZU3Z
TCm7e8L2sM5ZoHLqUQJVGqL+PM7EZcQGIQmu2QIDSjR7ryj597fPT+J9c6vE1kbKz8XInicWcbfS
zO5eRK5y6pZ3R6KihT/DsFSMrrkeg4jPadVrpdDYOqOXP+J+JKGxTrVV7M7QBAflUBfWptAN9ZwY
6jZW2uQ02vdh5Tm9YezrziFOtJ4NykBcRNopX7NmPKQjeYG6VbvXDOEY+5POPBbKfYoreyPUpj9U
mGp7YTa7wcnYbZe3Bm7ToxpM39rWVE9luGHjQeRiljqAh4vSb4mTXetNeNdWauxbs31P1LbcjcvA
68yeVDJtD/nk5e3a85w9NZNu3GZztezOQPdjfbnRq4HNJzyRACJGNo4xkdjTVehqrxCvChgPnAEa
cGOnKjkxIqIR+wq/GIF4/8PeeSw3kmTp+lXGeh9lITzUou8CWhEkQSSZ5CaMItNDa/3093NUz62s
mp7bM8sxmw0NJEAQDOF+zn9+UdylWrrVKaIfrXle5zne2Wy0a9NgwGync3sOxuSKJ11G1tDU4WZQ
xuuoYi7RKZMr2UriZEf8K2pzXvYpTkBx6z/QQNOJkH+JPhQhPeu2CIuj54W0a3aL6U4gxTLyO8U4
ULoB6QYXs9EXpFcRoUP4wSrOgn3iUYu2Q5V9lmKvyOVhEJ98vTYWBAc0wDGs8FaF0tqOAcmq9APK
bnmPFTfSDIniaBymY1W2IeCv1ZP6aYPwqVWCAqt8TXpBzLpNKJYT+SgQf6a1pZ8SW36v0pZYFBnF
x7IncdadimKpE9+1DFPCtPJhKJZDm5B+NFrvVpA29xKnhbY25cma9B0prfWjSbJcqY0Pt3U9bd11
rafzlk2mxFgv6lEyDu3ydkJvd4xGXR0PyUWvA3879XG6tfT4m6WDT2KMBL0Pf3yDfWhVqpvM7vyT
9EWCXJWCFNxV7OdovLeThuug7x5zJT+oYqSCfs4+GDj2ygi1HAgscbdDgMeGhaPIPsslIbqRVUMD
Cru1nTr1wgmjhow6ex22elgCXlp0vpEO0d6LcZNSl1HW9SrkfZywTs53YIT4d8U5IwEj+/AQza6N
tEOxmwzli+keAn1C+do28dPwYQmsZbrcDa+B9W60WAKNsdFgjSde3aEkmJ6NdDGG0y4A72Jh5wIn
8IH1C2fwbS/Lj2TujTtPlcd9ChTrg7+o9cicXUJu6P1/P6JaNzAXUJrEW0mBd8qAoNjzcSKFa1eO
ZEnd/hEvTcMtN+e94WAWH7YjeKpv1mt2JrkiXcY4kCoE8MLQ4FhpAG8RGquniuufy68oD5hH5XuN
I4lwry7OrZZWG4KXBUidth+xEjhmborgNa0d+LQD7WFgmz/tPBvvqtwb7gpUnJs56zvcRUW3S2Rn
YR5vbVMcSe811oqLVtZ3CVAjjvnDqZaqw6e9X8a1bu64jDg/UfMSJM149feBWrOkMB4qDHpCLziH
LosJgMx9ZLruYZLzBY+Wza14GTEVo1HvjmD+1kovw56w3al+ZEnYB9LsHrB+k6WlPwOZ4cXXcQfZ
6RAsUkSgn8nwY64JYoqqUn/AsQoVlq89JyW5jEsCX4tLOKExN3Dx36V6+SaVg4bWjzhx4RbQ42y5
aLJ5Ptw2fKSc29iIwrvow0Kcep4bj1LH1dKFBiX0kOugM35XxhgyaPkmBYo/+BaVAUauyFkCXNtH
fRnYZGiGAfi/Y0zpxoh8JUknzR7fqMSojBNeL18poggkOiSSRyHqsbbhs6h9wyLIaeuG6SbNELTX
DeHzde0siWIqViS5PNcYtiTaXREZ5WOrldcMK1rskgYiiCeCucvE4I8MNjYbZUsQS8NmDV4XHnMR
1cqh4v5WeBI43xwZoFAJYJfYO9pb0+bnAkwZVxou8zyU/slXxaMm4npPbCITAK18jr2ZoQtOvfso
iXfaOFWfccq2jgbwBMYffCvKjFibMLtoBc2bBcVuspLgO+A7iD5eNlZfO2etGR5zMKkMeP84z+Nn
OPjaPlKmFQ4mIvesqtQbEpejsDLsI/tuvajmLNw1tlAxAc68j0TrPsZlApgIMby3Xnq/bnHhSL7k
wHimQeG7vJUYhi+tb3bFHwMAeLhhqK2W7/0IzyJtyH36Y8PF2a9cuQnud1Bz+rUb5JfMH04ayVmb
rBvvDTwn7KCSL7elua1KMBNLZieIfsqcrFFiq3Vlus2dZpZYdOFhUPdjdC8qMT6MIwZ/iBzgQsTu
wrRSccc8oQcXj/VVPBkFfhHx4fbJSluKZ39onuQgHySg5jGKsb7wkrXosL64lUqJj3Rc+PKu3Qh1
rYg3Zm+nsZkJ7cG20MCk45j4DENmtywfsj45pI6VPQwJc682JPC5EukWkcL40EZ48zY2k5esqmxi
ZvSIjbTcAivfZXP7lTizIuXSCg0F3oAaJvl5xvC/iGhdm/xIp2dtUo3rkiAzyGVdshiCY5fUhPUI
0H170GemgJO2EAamoXMaljtveHZ0XIsWUHbWRdcUmyH10ae5hKGj3ZQTzodGfboV7y6D7s3oEXQ+
SEi107wyg+xYN6FFV9j8xKbT3HXCvUSirvYVrhwrEdk9aiIM1IM6OLqmvh6iztsYgIKkOjbfGg04
g+WDMai61zSjCFdMKQPgBkdubzU8QzwdBKXs5tPktLj3xCFBbFq6dnrDfrbol1dj1ta7zn4DzbG/
FWo2USfgapjMVfueZmib4sW59yj2Ok+Oez9D9yr0SuCCxU3QJP0T3b61N6rhURAHqaV++TrYtPE9
Lg1DhaQ+wh1yzV4f7ojKKQkR+X4rccMWQLafzlbZV8vCtLld1NkpBmL+8iWXDbTWf8Xt+w9EKqQm
pONBCoDJg9Dwr3qwWcIjS3rS1w1lRz0a40PN2MB2osfQmezVrRaVln+fIIDAwwBLtVxtyL0qYm6f
UVdtmqnVcjsyvwKNtA7OfJzKNrugjf2dJPPfoo38c67Hr1SP//NfI41sfxTn9+xH8z+ANqLUK/85
bWSd/tvTe9q/fxX1r7wR9Uv/zhtxf3MQjhhwKwW5EIYHv2r40bR//5vm67/h/QzbgUgDxSn9lTki
flNB6jxhWNCqb+GN/2COGNZvaifBc/0WiQBH4sbIkT+KP3F//vj+T5wL86b8+ZU7YgvT50oUvKlu
I7mFo/KrYsAV8zhZs2Nv4j64AmV/FCHoYfNCjsGZeVW0nGzgRwgb53YM9n0gzllPzFAQucZSB5Um
7klBHliqVDgn66O1xl3V3+J2s0xDhLGdVjWEOZftIg3lJneg0Lo1fkfhkHTLtAbiqGd2JbynDoPj
aus4MpmgIDNnDVk48bhIUvuLO4ksX98940wXLZkBXDUveM2drxlTWnq9BsvH3r2qf4Hp9aeyVoxo
wjMZLfsiOXhGxQuA2pHpuszWMDybc+snsV/YX3ZMjG7PmZX8Ng7unvx1a1EEbgTenwBtDz62kd3C
7YZ4lcbOOmvmnoii0V/KnHeKS2PVF9RiqX/1RvJuYotxZlvzGYfuYDrJu/pYY0s1mRBaNM/eNe0J
NXNMWAvhtCeam64r+YgNrGddvcSFQ5ZfTJffgB/95dyBixiS8WXSYJkrh3UcYkCF69hHiP2SnEG9
G99oFlo9yWWVvTk4Iy1qN/zIKFQWJELf0ytcMw5+rTcsb/b8SZLrqcTvkGQYPHFaUV+rUr44QxYt
6pQ8pjyL3zDd/Hn7SeVHn1rxWimspbD07xXXSib7i5zNw1Rhq91lYl9TejDTSs9Tn2OrHZ7tDm8W
/HDFso3JmqjbFs9PZ2Ijg50U6t8zRt474V8KOz+PLgqcsGPKo5xZG8yvK98hdKkOvqZAO8kmT9a6
DiJSfHIBz4s6E1eUNN+NrNqbadYu4nj4RqnmLev4tfLqcZkR00vS1/DhUooN2J0uBg+TOTMLiD1C
OTX540Wm+IFtWjOtzx7HbsHEax9NO6PyMPCyhr2lmeM+CdJ9zrzrGLgFJJ4SAL6oSACd2IzPeK5F
2DwLRqVHM6rhRzOnXUaavAzCXgz2DEmyaA7+xManN+VHqq77xAHyHiLhbQoCawC/Lxg/uXjfYevk
k9Ay0zUzqoZ+ETYYqgrJCDuR/t6w5SaKy596bFQL/LlITHbFK55sE0mpxmtqGCpVnnI9TtGssMeJ
h6KxnvQp39doQRaU7TEOZMaDrVOhTAwJOR/Gsqv9Ey5UzjJkirGo4ESgH3y0G6ilGbfo0hle4I2/
jC32T6OeUBp+xRo9aKit/Xxn6uGXaYh8VYh5T+/3OtKQLKwu2EcOVoFaku0NEVzgX3zSIm36kphc
K/KXuRtwxrNyH3ADmXO9xkfJXOlpXOzLllCkcLhzg1eG2o/Q8cInxxgmeCIM05xBlifOe81MB/iK
Cbfg6h9xrPWjQz9X2ZGh9D6KCnEIAtqN2mbMkgVMbvM0WWb9eM1ZicZS/26QCbNDQJAvgz77GqKB
UNWm8I4d3uIU6fLb0NqLugvFKhOu3PUKJwtwh7TsfGa63Te7W0qqZSe4p80JjJPite0nHKIkdAfQ
2UNGwQU7AQ4MJ8SmOXvK9RJPbtc+ltIaN1X/5BAWttL74aVJgjfX2pZdfB9ZKUNDjUW3LXKFRBev
eXLnx+PbZKev/iTlqpKYRY04Vs3TZsDkbzWMDK5DJ194Q3BlGrHBxRxF3gZL0HoxfbMqMsxSASVN
Fv2KmApnTZdvbPwuXOp9uUfyHy7wJcS6txpRakSks/ollkVefUG6ysywx9JKCy2b32MkYNFBDNrs
rb2AuaMYq8ecwIxVSw8szOxL7yF250Z1bb1UqWgjLmWoAiLIvzFWAH302kcvepC63WLKhG6wsLJ+
38kf1Db5Ikg3YkrXvW2dG5Ok+swUP7VmbsjhwHxx6CJYyPO+bCzsojL+OmZ60mjxp3PzZyc0g5MT
YX2Ex9Vrk9u0X3a+Ku0RH/WyS1dtYSirveixtMNs5YSQDEq/73YQBQrs4bLwIZqg7OsT7BIAGy5O
dqiN9qPIMN9/B7NdamaiLUwfkKH0COEI/YhlwafXIJ901aVco3IRZeOzqwt5GECojEK9zuxATxzj
IbQjEtrNTgAbyYfa1wAWrcNQ4VU2O95PtwcRE6mXw2CEbRN6fbml3mXUdj+J6amq8k8H7pFpVgut
hWPv4fuJGUqwTiJlMdvOZzF7NEl+0Zxnj9mu4Sf3YJgTk3nRbTA6PkmIBau4JHqonLC0GvDpBtw2
/eKQDl+leWkHDQQ6TJT5Xbynq5+eisb/Ho8wItysD7cdlJ2ki8zLPA0BTKwKOs/kFJeEGSIQg4dH
GpSYtD1P+vDNMSq5CFNGjTA4lpGE5OG0gP+p3ex7jNCfCa1be/bSZUNbeHX1JCLyCiPdxZbURVSD
h/wb8vB8V+v1z1qWxd5hU7czgMhmhgrfdf7a7P1wV3ljvE28NWh/jm9h9VrHzdFnKBLoT3apbTQy
eA6DGHeNpohfnbftbTZKx4lO19qJzk2RPExZfKdH0ls4WfiK03W1nk08LwbDOHRhtG9K7dGMsPbR
nK9Sb5PlrUggAEIbZ7hNcCvWRWAkC5+ItkV07dciLuyVqEikzQmdaPUhQxXAXjQSNsfYqw8MmHTV
vd4Uq0lbifBhyr17gIazzXhz2cOVWQejhW0c0Frj26eWG3k1dnKPcPCkwHKYNOFbEg4AshV0y8jf
+RhqIbBdT0WIp2iIDMuEogH5Chi2EJ8j8rltuoj18gyb8WI6Vcl27ODrG7f7AhPVosDOvN50WaNt
oggD+QB3cMbDR+n0L4kgiaU2/O9zbYG6XuqmYhMeoxWuqXc57LqFHJoBlb7vf7MTRd9iK/bGZkWj
uW4ZJFU0rUsDd696hp5ih8vQKtp9GeDlrskw3LiaWa16kwmFy8xrVUgkJF72arYj0G4LPZORAqRg
fHl2U1cl6E/RAcI0xa/G/ZnrO6cJW2Iem+phcALinCkbVxGcgBVTefIC1CCTuRBTtG+eNozHTGd9
JdlwiMNhb7jKBtramJ33FcecJigckK3OYzldZS78JdOOY9TrP/WIrpeVibyEODgEeWjfZ6Nx7uJ5
z4126crgZ1z0L1pWvM4jJLXYvozDAM+kz13MRc2v2TZ2GsXZKiCOIrLrH3Aqj2NXN5sO122UoIJo
KFw3JWVs3xkF3hoxBFsxXUzSy1Y42S4iNieAxg/f61nZrQggRPTrpK2OhRu9DKkyGWt8FvXSu9RF
uhxr/n+M4ATzLqlZbyJNP2v9Wvv9LjCHL8OjXPeCAph4AEPQjSd3sh+wWLvGmdj2pgPVMeIchCn0
Dmlku0F8k4RYLK0Mi2IDfBus0lwOMcxZoh+4IGprPUF8KNv5LpHmDz957otjMbqrEk8r5jRc+YmA
3CN4Q1rdZayYNjIroPKZGHBrDUo3p3rOUnwOeTUqQu+luy+76NXV8gLvHe9pHuMPgVv/ELg7Pz3j
7Xzv+ka0D99spz5Dn77vMvfco0Hcx17yrfZS3GWLBcAKKg/ZiR3RISny5Z9u0F5qvd3hO1wtiibw
F00VZjhi6ndu5/RnenPMjdmqD0Zb4V9v9CcjBM2Vc3Uy0y7B78t5N9Iwu+NkrnB9fuyzoQb7xixU
t9Xk0Cm/+w+5WwcH6UEQtPNx4i00JifNc9mEzt1o4b4XOIWOK+1rI5tgZYleYx3HZVDr66MTdo+9
a240SG9ElLiEIzdUWGXk7hkvXQNBF4D6y1829B1+Q1XFPRYTv3k3BMOmT6dd52fHbKKf40aLl2KA
iJFtXdUrmBAWlp41fQpJ2EHAEmOHdFlALNTsUv8wZMhpy7gZCLGh1GA0kLiew9aI93dgq9xvrV9m
mnWtAhLkPVgkgQSuzdrMX3PTAOWgOxVFexYB7mw4Ky2ymDGNUMUfF3yzEq3LPji4m3pomaSWQltH
zkFPQ1CkLvkoAuiVYPf3YQNruhKYqGtAOEIQ3lkTb8lhYnXlH48NMglESOmkY3iT+EQJGGQ9gkL5
R6rUH965oRzSpFDZrO9j+Hx7bTbyutuR6KsWi/ScCWH0AafidSiGI6EHH1LS1jklWzjTK6Rq+Dqp
3+lTTNzVazPHhs45QeJ1Kgb1MhnPOmbCkU8AZDXYn2V+STGXeayN4GAnlkU847L1+nA5aziLGa02
Ub0AqjlG8mHDXVjmU9+tw74xNu0gpqPikoWqJQAqbS8db9/rE+NKXSRYYmoP6SiydVpC9NG6uzpL
zGXTJCknb/4mcs97HDJxynxOgg5LIGu1d6FBIFeWcabdWt8I51j4sL70JIV9mbdrMmx5qzY3Vh2V
rS61T/oFuNRT+nHrNyFe7mfVVPnmz/933LHofx5CUo9bA2v/Vtf3ruCa6bu6Xde41oNMhk8lsTAl
8RGHZqpOZZ4n9KEQ8juYI/Yhgpe8j7viQlbvMHn1HQziMG/9k53Wd9ZA6x7nGe1OEDhLMZlwblyT
6S33yQT3ckO0i7OyieCEhW5N54LAtEXoO8l2dqSER7NyjbHlLpHfnUkPDq5zsucA/kcx9UsH51rG
quECP2kwbA6OnB6ZV3aQZ3K6L0s4agTVLeD6rMMUj6AGTkgdXlIgC6KbrhgP3hVm8zXEX0Y7OOtS
QSe9ad6TEPdWZFwyNG8NI49T2GI5W9C6s2/3y1Ln0mkgl+GfqTPMc4jlmeUm1lrieXA+AyDcZ5Jb
XR1nT+9IMKnwr2g4F6uQge1JJoJXuuvCC8m0gvQVcFfIULumdB/ALuc5B3kQA/K5WvKZcIziC07r
Jt7wy/Y5794Dg5gGH9KTHWS6SrGz2KuCq92pnVutELHBd6bpL+A8bjhm3UKBFnHExAHEIBjvbrcD
Tm2QXJr0w8WnyySpZRFV8T4C2l50Y8mHmvg3KIGsTCdnj/9LHWuP12ah86n1YjHUFc4gI+iJBzUI
U8XwMxyLfaeMrV3DfNHjrlkNAtbWjOthiN9jlu/TKX5JKVzUxamuS4hAdE6yfYCfmMt8oxZELZ7P
kqA6MpbmDVYuxGTQBdoS7MhmRI6Rnc04rL3TMu4xXU8+dAqc3z8OQ3faELUqAe+UvbZWofEFKyyA
BVNxDIpWaYu/bmeTuOvShcHK4KyqBaGelxo076wm26bvWLJJovm4zbxkQ9JIRc+d49BRhN6MrJC1
sJy+k4ji3o6NZrHUmeJ7RXDw8jbVv50OoT5zHl2JEXuvPD6WOhHEx12NQSMOUK6rwvCXhZFaix6v
xtZ1v98gszjj7W7Hd1KI2TwIgCuRbLK2O4/2eIlTCR88O4iERK34xa+Sd2uuH9NoTFe4UM671MPk
v/Ax87cHGByDgB3felQresIMR9eafj1r08kduYidsZ43ja9ds4lrTS2Qt4V7lBUlWf/puIBB9YgK
qN+o03/bAkYHobAvbXB8pYxxOSue1zxQju4E0QewConW0YIhOYiGxqiATYAjVFKtEpHLHct5w74M
LqlukzEMNnaBQgtWllpZV4wkKpbaBQKrBkqtf9WD/r0sm2+Jogv8AgD/ExmbpfSafwZULVSk+Dko
1T4Qrnr+FwsWp3abUgYCVxzBVTORfdJlR2ZguHev0Sovnbz9jLjgxOiew5i76wYapmVwVZ9My9EY
JfK7WgTUuRV++uW15KMexrx6qGJ7X3ERRh1XZamtFZzplzqadu58Zlzn2DIv5r+K+f0PumNk5bg5
6SbudY7t+n/RHUM+8/0W0xlcsZ1zNmTU7yBjdvTRusa2GLvvTgKYOOBF9P8/lOY/+8P4imDJxoQE
VqD150Np4oY00QRxKOtqUwSSJcE+Kxi4jREdtM5ZsCyrVUS5Whlqy+868sbn6MNGGtCW/iuzs49J
PzpRg3tHuyBA84dQxU3H3RzKaOcRMtbxwYmh+FA1w1SxyfxLRyzrr8JGWwnz8d6wkYN6YO1/+Ues
GBurcIrszWBy46lPrta/AeIhXt2OF3+UfX3PNU8qGLevi7IJZ/How5kigD1KD8HqQFrbuQHWdfH+
jIuzWuITVuDOAvtVi9xkfM42e2aB7aQ78QvEavxeCKFYZ0ni/RqL+L58BpLV1upcQmr/uJ2y/x0T
Xafyx9//9sm+3NbThbCUIv914qNMQv/zMdG2e29/ZO/pn8TF6lf+fUjkIRRGEEw0p4eJDh5bfwyJ
zN9MddO5hNbigAcf+m//lhd1G/79b4b7GxCtY2IFjMOBrlu84R9DItdSr7exYDFwcrX/O1Mi09XV
BfrLomY4aJj5HKSNgRNht6IMNn5Z1JIhS3przpOtqEaCiVSjVNExWeFw0fyfmWqk1LhqR64iLH+6
LPgde2hD3wbVfgWVfY5ld89o4hy95ZqP/s2f74P0PNK7Kfc2kOIPYK8nTzV3FV1efx/Q8eUGMoYA
vVuWtM8Ywp7jhOSrwiVCQcNIddVhMxQSIbxQguA1NK1DodpLQYsyj8cgeU7pPdPMuJvMYBN2QmHa
0aoYYRf0KdFGFdbuNSItykya2ZGmVha7VPKGvmp3axGEYJ82+S3FlaHsw2w8xR1VYoIN0cI2DFR0
7fxFkhIb+Dfh5J+ke70BxUEq3bamGsqwTZptcAHsI9eGUQgFUPqik11UOQPB14jukCnaTPOLD4QP
pAFJRGc+ahi6fbskr3SGOohtGsiqWwF8WYCM0gIkkFOD1bp2rMbuB6LifaAAhQlkofLEF3UH4zcH
8LcGfYCrRf1UvYKsvQRxyHhBwRSTvu8aC4EP+AUKkOBgAGnMCtsIFcgB2EEUJKOvQb+KMzoISvkk
otkHHulASRRaMircxANAyQFSvNQZj4gsjcHbZXpinKAMNYsqTmMUNJKIgj4yFuVssYvZ5CLFHlG3
wv1JAOgmJYfR6cZk25C6tjOIhKSCSug+sL6nkX0tupLcRYUIdQobQodakSKXh5u2pMg1fCY3mueD
Zef9vCgJC7O0ZRmPR20I1wH6P5pWiiPwKE0hU6HCqEgvQ9oLbDWmJlo0gKz2CgEGVBF4K1U4Vwjg
NQJ8gT2vYoWE9QoTg0pRQ7weYBrHQGZOTdBcUI3lZgBOi4DVIKgxvd0O+Zfwln43kC4I2wsgblaI
nA40FwDRDQqrGyoytVSQmBu/GSlQldMPJ598pBB9zqoG8EsU8ucDAXYKCxQKFYyBB0dgQit8mLWV
AXRYTs19jcKnEZBcKTorXO1tCysLhQQPJHOfpd7aq3lTPduBjopRI22hlWYEuAhuWYsV+mCuToVo
Rpb/ldXttqG1Cbp431ZglFaA1RE0J8T28SuiGcYEQXJXA5hWAKdPUBZOncJSW0BVfHZVLOu4CxTe
KgBeOwBYD3zPbI/gXa8yi+56USs+6EB3nO2SnFYaKex95CFVsqE/x4DSToOvYBKDbhlW4gMch+mp
jy/YcedKopQhsIqiXRnXr0E4h2THiztM9YytObXVSpTzC9PPVcjFS2ANPD2z3TmSpqHQy0tmkIrn
1CpEqG5imnLpwWcV0XKI7CO0lAnTRVseHbNPma5ALYobmW2iwYkXI8MWLjruK4ICQU6Ikt/NCWEp
dPUL1xuD013S9u/GXDw16bjHBgsCE9Zr5Uxqd1/uTDc6YJz31aMP5lJvmSOGHdiLzI8MwNeI1d/n
qaVQTUS0N/oBe7gYlrmJDGwrCacnkjxehu1U3eOeAK8G5mYwBsGqqd0OmV2/9ToidKR8DhyGYiY3
G8LWklFQYAwb3e+wUSYhawovtq0VSPO1fU0U1QGaDeGdlUviYSZPhQ9VKwgLe2uJaR/dWoMU78bc
T36gFEXjFUV4ehJ2kres9F5idCuc7y3u0O4SE5+9GlOmAAnJVELMTCV9QNw5YJFDyQuJRT9E/Itd
4aHMI6CrbfTkzg6N/hxGVLSOGB7LCJXDlFcMhdiPiMdCLTIhTMJrG6CH5bxDkPDa14SVlgSdPQAK
W1sErCQTefKpi/35Ls0og+ToXGBX2c9RMrPoauWPdhg3EAy4KnDdYjJc/aztIDnWPlTB3t0FqFC/
B4U/HQuC6yAyLLXRhHwmE5tzEgVLt3Ws46CmbFVdE+0xASrP4kfuGmfMEZx7PRmwVg2hZtl2mr+w
T5r4W+oJJO8UwmMXrDDTddZaZ5twJUyyB51uM5dOfeI477g76xUubcnJyYgS6FG3XKSlEwLInMqO
7XrX6/W0oVYmzJMISpIeW/+lGdNrE43+D8gLK98s3qbBKy/IvlSoUSJOWmO7d1EkWAw0cpxtPTrR
xJ5qPIsOpZdfo/Jn6GVoyjVkbiOE25EcoBXRpyqQjcuUvDna9/WUg09H0+Pcl3JhOiytxJkCfw9b
J6sO5MBC6U3FetCmZaXf5U6ytwJU9KaJ+HPIqhw+psXeFa6KmmNUQfZbQEK8jzL/SaL0sWszQ/th
PZMxPa/ugzhHEJE9alN/aXqTKWyM8C20pIrOQjKaBOWhTOwnQw2JCG33NiUUWGKkTOuIJFLukBiM
pyrnRARBuIpRRj0T3IncNdNfKieMVwbS+jcG4+SMFm9FAKWu0ceGeFWvW5mK3Gh6U74bK6vD/cF8
E7PlX/oweWoZNp7hFb9bXmOtEx8vqRnG526CULBMMcZdZJU3PaWefDbyDGJ4WtzZleXtUoi/K+GT
ZOPX2yZkW8fXIziM2hBtwlmeI3jl5dS3d3Fb300unaM/IVQiW478It+ftuxZ7irWlHaj9oJlH3kk
sZA4V4XBti8Ue6/InkcLZ7805ArRnPG17hlK5d3Muljez8KSZ9MfjB3wxHuIuunoRTZmHUakbwow
/LCSyZVMY2YfTd+c0xamQ13X/b6V5KPhBUYdUWjzEUXRpxaV4wOFGP8EnHXHnc7jHP2cHePFrWeM
LLx6o/Vef2e1qEcmUr968KHvNbpGFFd5u0DtVqoY6PjRbPVyYSMMec+ZcC/0Xhsegwq3YINdhXXe
vtRa0t4BgtgPXfTcNtPA2NIIlyicUCE0bDhpLaMjN+iVe6fZy2wqdjKu3qgaxamQvrXzZuPLTxln
Jol3aGOSXY2S1Jqj3bPBcqxR4WCvMjD73bpTeM7JR4/ISa87GEwJsgio3ZtGRanrfvwAG4kw0QB2
gYpbT1FMuRGpj1PWbgVocxs5Rz8xtqUfcp0gkCW4HSn1N50g91IFut+S3WG55D6sK/mdmqRZljk1
1cjnHgiFL0l+mpzqo6hUsm+AhIShTIdeHsvwgFhG9B8d6cEjUfMRTPc4Fh+ZwV0DSdZa6zC9zR50
xSzRoBUVUqHWzJCS18RWN1ck/ji3MMXojV02zURbTmeai5VT+tzALlo5I+auaIDl56J4TXNGT6Ya
4satfo06HEOYXjAnq+pt17ePSTV1J1Mlwfht8DwrBwcnyE4j6s1tFF49FYlz++IzWCT3q+2Qnk6k
pP3yw9vDsBBMk//68Pffqmc+o2mZ219e9Pszf319ccvXIR+2O8ze1+3Z33/E/GI4/vLrv/z09qqa
kL29waJbACUdKvUl9kkdun17ezSroKA/fvaXl0RhRhzR7em/vOb2DrOpsob+8jt/vO1/6elB5SER
ewMeaNvZoW+i/JBA6J2WrXp4+/6PZ24/Y9KjzTLY1/hWMYnUqvzwxytuj24/g7bgg6UufZs9DyoA
IwDfjj9v73j7Upg9oovbQycbeA1LcrGixBlIuAhi1fyZX1VdVuvEs/JD28vi4NmdhN5vIgyQ5b6f
5n98RAiB/3gUQCzqqx4qAwYA6NGMDF3vmB1ujzTlMwPmgz6kUDIDzWJkqL5gDBFthr5+uf0pxJio
MYFDIYbzRzUI8YfbE1oqGY9r2EvoI/lSISQybgS3hEJu+xGJlUq5e3t0e96cBc/ffnj73oX3t+s8
tl314l/e4vb9L+/zx/NFM4/7Jk6DdeX07E4d8YCYZVcIDYaDOUscXh2C2xeJOgCtZxDzlaL6X04V
JJpBndJaajyfq7N5+/72qNZkv/JnXAluP7t9ESoszWKVJ1VUnQ5REABoYWKPW5HZ75iD3I7B7Uuk
zsgf394OE5JcE63WoqsTODHqwN2+3J7749vbLwni8H5/FpCNneH2/e2Z2wtj0t2WgXEOHMbZkpxw
ApOdJZz1jV+r0aDHXGzGWmGwnvwW64ckuxuq4F4Y70zHdvncnypcHfTc2GOAupXNtKOX3OkBrUyi
bVzfWuXsrxMZuKjoGJiwBBgXFGkk5xUPum0e8+jZJdvu/7J3HsuRM2mWfSK0OQCH2kYEgJAMarWB
kSmgtUM+/ZxgT8+UVZV12+xnkz9T/JkMMuD+iXvPzYUXOlp9bDAGN7L+yrD0EkqZLnt0tKHtRn7S
qb2yukBJ4j50ghLFFGB3afOgI1Ugb0afY/DayXbnGH/j6m+/pkEpb1oLY2dZvLppYseMbCTGdWar
EHlQ0OaEyFPPVQPaOu8KaG1340iQ4tYtW4Jyo0z52hzegoxiPxliBB7au+raDyiED+P8DkMxSGl5
86I6m4MTVHUfMmDYVejQbVmeaq85kUapTjNR4GqgEDS7MBd4PsuMF0EHU71NsTw6xN1PRLPihT8K
29jX0j3b/bwHT7GPMv3XXC7PQyQ/pjQ5r92XOTC/jZOzbuSMUzP25CsdwXwae3m0SyagjWSxMPmV
I8/Dovb6Yuy7GgtwM+PkJWV45sot7saRq0Tbzjp+tgmFTV9TBziP0eq+jGX94CIKbpIWuVjUbFQ6
PlEHX3LgDbcXIOdXlfu1XexX8JXD7BzqcvqTF/qTbZovnSeuVSoAdYItIOw5yxF5Jqw+K+JnTPP3
DNlGkAhT5AP/ra5AaS5NSpI0i9LI0e/xJog6OcyqDcFX+gWTV8f0MW5ta98s3X1msGO6zIjSLFWc
IZMcCs0IG6fdsmHFOYuGxVRHRzWv8TCfapSTtkDJo6ehAcR9me9aO8NCYuxlaW8V0vzWmx8io7nL
4c3obnFcterizfzrIE3dN1flYU0VABj5qFlvSbWw4DNIz4tYOVmBEs7JRKuZ2/2hrpswh8+ixcuJ
jueymC/amO9T1zipWNwTiXsdMmgyMdYl3OUq1YPqK0H/kS2EZApSugaCYdedPfONEaAvltDzQAPJ
6DhYztlyq0tnFufKNQ72kF5y10Ix8oy2DOzWDervYDJm3NCn70ORvOFrdgRHDcu1wyCNUy6NY1N3
59Y1A9f5qDRMZZbBRkq2E8pWYlEnZgHaVkUoWomjI/DksWa8ng+vcv42FqSZvTo7UDuS2QiShsOn
H3bxQv5ltG3b/l5UMWdm+qtOzbux4rpz7YOKXlDbHsTk8hhQas7LybpN90Z1nEwmFPIkJucxA1qQ
2+NhzeLP2RjvLP4GxgdH/uYPay4e6ag35kyWOlNAihe2r+uD1rvHXBKkXJIun8UPYysCQIn7piNV
Ae0fWHZLb+/cTr2Kxj2J1nlcG3nMoPc1KEyV0z1oyFOHeACNgQi2JUcyxRPOaVXFIScUTSkeuyW/
y6vpy0n+rgr7Z1tDzeiPbMr50u413nz2Gj8kw/iBxPtkOMWO5M9dowz+BvGaSuOjMOa9SMVlWiGq
oXfswHsVInppk+Whzqw3r6w+skLR8Ed7wGJvEHpCxpbbERVGo+pD58ynnDVZIZjQzYwcEW646qpB
2spR/ToRe9bx1S3VC33DXm+iEK72sdLPcCcPiVufFfrb0YkfI2UdemYhsjtX7NTZyQfkprALIpy4
4XTP5HOuqXsDV362nueIL7GoXhqag5wJjGet9xpf4trgnaTp906WhZEe76vGxs2mjoWZ7IvSu2DQ
fhjSys/RR5vA95I2vwPheLVH55Hy9T7S3dcxip4lkVtOXO1rPPixpu8jLbqMufZs5fkGce4Fo3oo
4Qyuwy0WXDvk6FEaDOCwgYDoIKolCth+dESyr1VyrHHxwt1hMKofkip+BJZ5Z1fGfi3S3UCEa0mk
6GDtE0p+gQmuXWeCace7VHfvhii94OplSQpnxBugs6WXacpOi7SvmOxezCRjKl5IcHyn2iIF12h2
yaPZvqZTu+ttGj2UtUIgfDXifRQVe7HW+8rErDx/aN24n8qHNlqPjeGG0bhyP4ng5y1u5q9LmlwL
MLl9gZwfkZ3THYx64JTpMVbhV9BVsIrlovMuiMblIDIS3/uPyE2eoeT4izUfGKRvirV6rNPxYCJA
IlUQiXB/UE8ZAWcoLrB5cG7WRAnHlR9B6VAnLFHlMJ2EBbMnkRfbnkh6Vfu8XrZNJLYK561e0JeP
5bmo4iDP0yMKBD9T0TuGqN8yzt9tMAVRXx2Iqr7ZZ3lPk1nslI9rWr9kTBRzVwbCbS9VEXoEqWbP
wgpTwme96cH9drqXKb+2ERtJ3HC+1ZzX2PR19dkC+sMEXPEY3UlRbGzTuFbeo1UQK6LrVxT3j3j4
Htq+eE7n+FAjR4iUsdOzO/x3ntnsSZmljL9NXMfkpXHrt7qJtnqZbKMEJ2a6Hi1XOxlLdnE5T5YF
hTBj4YusrW0NO9SBkzxpCeBgrCYrJ0K0BolV804mVjw1fD5jRzaf7lpd4zYN9AKDdc4IUQsMez5E
VBNRaKn6nFqWrw6VY/ttfMFlvZH28KjjA4tMSkw5Hm0zvVrysTMIeHd7OPu5X+QylLPhT0bhYwLf
zf18oB/b24LNgrVrJZPLhFNflWe8FEVuhUt+TGf7UI/No4mPPS6Le+k+eZ37J/OuUllXrRdHKfLA
BfPUNlujmf2oeF+gO4oEyRC56W4y7fpyPjGYXkocrPa6nezjHOHmj4xDNSyXppNooIi/jtovuuZC
HmedsgsjhRu2N3RPezvDF3/hRos8Bbo2PiZVdVparvhW+6Kb9FPnIS/6oIXPMzQVc/A5KOZ9oRdh
lErm6Ywr3XlbQ+JvsR7hkQwqSfkVH4aEw26od7rR7D3A0VX17cYQZPTUL5me20i2TTO/iKgLDWT0
nhvBIVzvjcBEzd5YD3YvTg47mtqKDlXFJxrROMd1EJeEm/f3qKRPMwJWbZl/If98tLX6sOqvIMCP
S6KH+bA8p/Z6tl0Gs8wx7czGQS8gsuTHjhB33bQOKDV9c3VYDK8+EzDGzHfwws5SvVWqOYOF5TzK
6SUmn0yfraRFWphyR9p8AEbIwc6ZAi+uunGhmGJDpolTiy0OHgd1nVY90GUdaDjt2WKgF4vCNMpD
A7O11Di+86e51MNYiw4iri5FS/ENG5WB08sgu9CKiEQD7VjUPP3Jy1qr6yybd7JentwIK5adBGz3
diR3bZrhszfG3QiUVtHwtNyL3RRo0XIkK90fb3nLgkqZk0PXCTC29JcuQ5IO29JZG/7haF+/68Zw
kFG8N6QT2uZfpnk7U5TnJUtOZrY8JuQHr/F85i9klRIfRcyjcgtbz7k+p5A4cl/rAC+waRj7IKlx
RTr1bvKmHQhQRJkoSxJwwEXu8y7brZDge2/FOeztFrcJ2uG+YJZfQuiskGBZ5nwSLkgfdwqG3NpZ
SkMeQ3B3I3xTB5owlP4oU7Zw7UvNZTSvftrje0ZAaSticSri3bN51zg57yT7DIjtZJC4zG+N0y0I
qQ9GgVh+Ra7UJ08zBL5u4o7q8cZNWZjWDc5e+157KTJ6FBfBdAm2xBjCwWIDZVLj9weOb4a9EWJr
E/35UdXaBoV1uJqCMHWdvU+7G3jh1c0iAgLVgEJrNL6JP89xT1afooMVPpgKP7K8kF3YmFikPlRH
JpV4g9mhkDSOT/mQFMhep/oQo0JZ563nRYFZ6EFv6ucUAM3tZSM/ZPFQHwqhjuWfdCoDGDWRh+XC
MMMeUJbWhtLp9ok2PhGZ8V7XjFkbcW1dygaK27rhFKdrbAAUtzdd40it3s+gzZSPT4DXgdl/eZ4d
h9BTdkGIOMeePVoGEqakwel4EdhPQJTsBqfwYaCFUGMXxNWSelHnfI7kenVERmowAdSFc46WPiws
ZN3zdwT3MR+8o+i6t6a8H27tkUBzTwE/KOba3nBDW1wnOMcz3AxrltdaZtc4te/tRNtV7c3BwQOU
ZZd6VLyOZlf2CUd7f5Km+akhgSO6lPl5p5v/CbLHp6B5ZsjGGeTxCKKDIiqxw3y6HWP2jgn/PnPF
BdUNM41iZ2tUSYqznROwyuxdRqD2siQBNcq5kydC0PyxTS9Ww8ZXH5FC6qwFbB9cR9h7fUgLlKTG
fiTYqpFq3/Q5sL0unD1jty7NjsTkMC7i0DVmGhf7kVnAXkLnGNGfVxzNZrI8y1YGOkzpoSiCARlQ
1XubcvqMMCzlRjjk9ma4YTps8w7PeVhpl2GV2NA+XbipExfWOkh8dss2rdptZzOVMcy9xHaXVnUA
TZVmefZv3zyUqUjMpq01TkFDHoTH3+zcxjvjcExHZrTafdwYB5l4XKgKABOYa8IBdSp98HFR+DP8
wWyVbZueFWKtTAZQLKTqIyLETPg/H/78kNx+sbKBmbidmRPFlQOVWMuSP//zW0gRbuuHSFt9qLcN
d7dotwNIaFZzcWqEC4jKn/HHP01D/u+v/bspSjomX/3AJ6IRT73JWdbvorkXLOXyz84w8oM1MR36
PwO0lrn8FvPCwheEUZIO4o+SZiYeTgajNjjhf07YZA/3+T+nX/i5Llldu7RN/zXz+RnpjBbNOxm9
3U7Umq+sZmatZN2ppeS57m7cLVVO77Ej9E3hAMycxsx+gXWDDa0d35Pacw9TXYw7zKHlg2mp17KO
NAY7lERmI/q3rDlRtkXndXLczQB2+1RHCQJwe+ze01LjjRlXzvHnpwnLoxzDyWs7zOXlFsrGA+B1
7wlpPjurLYrDzx9TsQztOQol/BVcssOAefVKY61f10l9kOgBXa3Qc3BJbhaW1FDBzBbq3YGGt3Tu
IaEbvDqApF80M945jbXund6o/UJH39WPK6I5eovO1MzHvC+oV+x0p+IJfzPB81tbj9Jzk40HVNjT
k6iqAhRa851WE/ub1eOhIJI5NEs5c8XdWVYNeL+I81BnSlGkYsCqm9gPels+AQwxfSgjyrD1IJ9n
7dlc1B9jWvpLouPVLK0yRBQefRQORlzEgK9T4ULSLvT1NJcjRlg9R+9Mu6r0Zqcwtw3yBkDDxgqw
uOTgsxhwJviT9PxXTigR3tfYY1d11m+SlGMtNm18XiBu9eGYHsYqZFJQ0e/cJqUon/1IZ3l6dV20
CL4CoDVrYLrOVoXUnB6nTitw6pnfoCqoNa4eyYHhGSEWMtAVxhNQzEA44ugJxf6S1z1aB1Gv97DK
bnaMw9JdRhQZCKdPaxsBx0OWk62+HLC9lDUhuCjdLbZ+Dt4kjqumbY9F9lBENYvjDBvcdBiKaleM
vBc8LajHfmsXw0EnediALe72iS+gmjUGNq3eX4j3qfS9hx1pqCrk8EhO1iTIHex1fbLXmNykjuuv
ogtGdioMaxkFLvtyJMPwj003zm4F0fgrsT3U4P29CxKlWsGelx2exGJX515gw8KouniXCbClWnqA
K7odkHXX8adU+CVbPOuy7/Y5Kr6+YhMMlB3DXL6tPgk+hG7RZJ+mec+Qw/ooow/kqzZ+RJUeF25V
cbBbExPiKdaZAkLEnTBDac2Lbpwa8wJsim/tkWi6mX1syumUBLJkyBbUbhaIZ/zDWfLc2fd8LnwZ
+vxl9t6N7pkLES9vMjFE05rtMjypipNdf8/Sm4IFQ2eMJcZ2ArXUG9BlbFi3hYbvQn7xkf5CLQ1N
t9DucPwY1tFB6NXFbxbP1TGtk32zYtET7rkylp0JIl8fbNyRuwYKK8hwKnVJVrw6zI38nt3lyNz6
Lw0V9npXPyM3fSnuJtM9WxKSanOdQOb1unqnRmK+woixRdmIuqKPXpR+bbhjlAdAu7tfkAUpF1lU
+dnk0Hz2FqQuWb//mDsp85M85Ytq3uxkdIHy5p03UQbre5VN+5XtFUqzzuFfqRnVaoXcudnwkOsr
G1YTsvN7bFQ82dq9dD4FtUo9nvK+pzOY4EHl24EuFAQvMmzn2V0M5PndyV3no2u3DwscrjVx9njx
MB8sg18zlXXloWb7LghnQiZ+8ez6WdYmDTcRw6INi1U8xMa0F/2pll645uKw8vbH3wbixHvLOp2h
63zC8HtJ6mV/Y6GrnR17gTePG2eqNzadcbPjmMnlHmYdcQFdsk/RyLBDL1e66xSv5NM4fDdGuBqh
6l5HDtP44fZo60ZYmBU2gwnfzd9EPCMEj3Vv09w52l0kb3zPuwI0C2L+X4RoTE8NwX6TL5u9pR+U
eQJMWcf4Xl9S98PNPsb8T8bz0QsyPIi0IbTkWrm39JCb8zHeY6u9uUZyrJ8NAQDj80KNnqliWwwv
5jgd054HV0QBQq5gVAZbErlJ4ms3r5fBcM8F5hoqjFGLAiC+4W3UoEnrvaw0P4cvWeXoapvBtwg6
3OhYDIHIUTFvsSvDgFaXaHIPBKVfvbT9wgoqXnSn+0SNyX60v2uc9c7E9FpLcWJaU3FbjEP31GHc
NCeNxJEGk1a1A/AY6PGEZMbi3ZzdDWgZRvQI7P13TarvHUiYg/tYZJefSIR+vJds4kfnpVngSwGu
GGyoeByOv6Ol8x5dc+qPjkPiD8Bk8UXArN2D65PajXetGRNGutI6lwOj5dKGOY9dofjlOWfcJem3
10CIzm5/YNKpnuZanrQSixbHMMPW4uKttvFL1yhdwEDprIq7+BTVmL9zRGbvbu4df/6E3SLH6TzZ
PNX4iPAli2Q7ycI5lQNiLMeIm2MxOo6v2NLRopOeApbIeW5dQ9yZ3vJkT+ldYZj2o9f1ddiatst6
vmk/ahUd4GEBl7Cz4hILwblzy6XIiwGub1Xr57U34hdnhWW+OA1gtvbJte0BjKD7q0qL+DFWlvbA
4BbmRnWolwSsU6UVT11WFU9pfxIA9B9/fsUSpvJn3RX+z+8Vo+2emyK+F9womEDb4+KM3gW0N23B
7SMaNe/S29jWFs36YgP1PSRzpoJizaB4Vj8/CiRLp34Brpa56bOrIQLbRFAmju7th5+PYi2/M63W
2w9aNc3c5uNfIBxsJzNwzrae9FuJu3xbm/WfpmIItwgNualpnIkzNc4/Hy2Y2zZFXNQB/Eyb3t9C
FKg6jWMOt+CcehfeF0wW5LgcKXI5ylYFqNSNeqpcUGZsBlgW9PPy6AwgZHMW/9sf92EVxSMXjRZS
2nXPP79EAXgYs7m7ZgAPswZMgQkoG0Tycvj5qaHpXlDOGPJ/fkrOwfP/V4fjDFDL/6AOR4H938nD
93X1e+i++n8UlP/8L/8lDwf5Y0rHtHThSBBCN1DQ/2YIud5/mBgkXElQGqF8ZBv+ozxc6o5NrKjt
SgtJN7Fm/yUPN/6DeCUPgj7+lBt7SP6/yMPlv9g0DEaPNk4Xy8UHZ4l/CsiGEMGuCK5J4JF8yH7Q
l8TCGRaIH5qV2cOG5VGlpT5WJkzq9TmKutPoRSzPTkPlXZUAwz7k10FPr2m6vCZlv1288TJWD14L
pQxLGnAGw83uy3zx4zV9G6bxA0XNownxIioG3y2jz0Zf2arOfpl337XLIdKt/jrg/8ISqlevKQqV
vElYaUJiL4sHco380sRfmfzp5v8hbN39ly+ICQv4ptjHf2I7pvdPeVyp00+GkiPks6VDZd45xXnl
xtsgD05jYfyOI0oJa5KP2CTjCwLSilU2bSuy8juIuM5Ol3H6BECP6M2xviZV9zrjnP/IhPWBhdkC
wl+Q0aOp5CEd0OgtFssikYzQv4RO3zMX+86KnU0u2+5RzwPEs9PRTOqzqf81y2U8uLp+X2RM8I1U
bhedtS+IFqglbAm7nPVmVYN3kMdC+UnSaIfIHtMtULos7MBDbqqxuq3nJ3bz3qJxObQ+B0a18Swn
2S0ykrcJF/ZomNkn0Q3UYoOtP5Y2slEr0zz2MsK7mBXmu8ZO7vhczmRH3cCEyju2wlzZC2Ah70AT
MEjo7pyZtR7tSIJQC8yBDYAc/05cXld9ZfXZu2fDXhq/84gNItBFv9Jz/LZm7dO0I52cF/Uev3sV
enatPWuYhg//8Kz+G8OXvMUD/oM3gt2/hQsDStctYNL4F5Bbn3QmdKU5ojvoaVbzzzpJaQsi9taN
wMw4g8Re6nbe0oF+uAYkgDwrPz0oGqqYmkePiuPA4n+7iik+eZX2VBbOS18M/T0CeaTRCso4wSp/
xtsHdeqqOx257mL03pM7CenrJRFXTgxpahPbj2nEmT8sBEphW2T/DvGyIa5t07rYEPuUdqHssHEI
yBRqhZJkY6nd/PdfkX+TFW85FiY4joXbf24nzz+6RRK3RYDmkVKh4frw3QklDqSsOGQrFWiuu5DW
lVLGeQttYw/kAIvLL1M46R32iAAaEhzFgUAtXAxMXBfEA7OVAIQx+jeZKJ0eGL1J2b10Gjj2qCy9
w+T+cm+eXotlA1O6Zvc/vCB8e//8TWZY5xkSkw00N7w1/3TGVX2NYLiLTdBXwHmZnKs8KcM0ba82
b8NwJUDshOxba8BD8iEWGCBRzjzTqkXyVGZoApLGQrip1FGb59ifrKzBdqL1Pmu2KjD0BTMBOIpY
XYWa4HUsxF24wvHT2nuQmnHzpYj9kCw1eV5XqrKnyS5vaJWmD01nfMyiv7HIaL6K4lmsY+jpCOm7
lOYdnkrVi0cFhKo2XtCoBFXbx8eseIkWwlBm/eY7mcWxQUERtlMGRismpsDs2pYOsSecwHiPV/db
2M5TE9HxNnNtb4psfkpu3K0UyztirefR/t3A41F6/463YpcMyxmuBedE8Zw5zgV6GoaDbH7p/6ys
F3HKQ5Z1LMhMygRbhg0iK6dqn97owe2WbTVeUuQHySrXbTMm37ELZ6Yn+G3n8UaZxYiptA7I8cnY
vFkP/dTnZzy890MSXdxU6ntXpWTapDTvmvwSbezPYwrlwyw+VpdAj9Zu0q2asRtlZZOxi94s2fze
poPxzWAZz0BufjNK/DvWDjsozweKnrL0vTIqQ+YwaFi5zfGa9y0wUvHFamVX1UBrsJSk+I9i/DCA
Srdm7p5Nq6ar9JTYCnN+bkAp4SDvPxvA9TfB5dbVSLrRUA7AQfi2pKoOpbsqJnoo2BEhZLifXTTH
vuzSJwlPdeQRP01rx4DfqMVOoBTYMBSmX8li99yKnrVoggzJTOKtsY4lrJ1iIqKhO8lVfCkWDlW0
dkd4w+b92sUqQCZwAR7xIGImQPQMx0hNDGkTls6QZWZDe+9H/RHFH9FWpkSyYYUSgsDjYuMsj8S1
TB5QTveBB+rWbaGLlchFpRI5r7MtDstgXtz8MFWA0/lVmmiw5ZvSmqybJbYWMYYkV/1WKUAXV7T+
nAlC1SxM/o2tOSfL9spgYDCHoVrjf1Yq241QMls8cxs0hmhp0uyFJvJ3ZTJcJhNIP0Sq/RuVcbCA
ido2h7pj7ywmc1PN703TQAjHh2EbbI3MqiTexBS7vmJvZhXfY4dodlkYfolMLRswAHis3dbZVjQ+
eILAFDOyJMcsDsqFzBgPf+moBZ0Jc2pV3tecTw+kuJ2QviMfcz70m7SrUYsvyXTcRFUt9pVD1ERS
c8EhuVwT8ZCnxrwDO0G8dk0zmXgX63ZQWgVdEITevqObtKwMszQOqqnvFj/VaTvJS0yYbNwGwV6z
Nfv6rBXrgxyIYLK9HhFGc6/DQN3alnwaHZRlyyww5Q18650F2iITdt5AcSCm7qnVew90qM4qoTvG
+b7UVXpajJLRftESiWDI3ymLP6x5+vtIn+1r6AKKOHujp7jXJ2ZriVHgi6tzZ9cl3b09vYjIAA67
LJ9dtDzkNR1wmVxdB5sHI9yt0zUfVlR8zVNyLFoPXrsjnCDrFbalYttVS+x3oz7sU0+DhQJoD3Gq
dtEieYCDC1Ylx0/XxfHFoRILoiYN6haIELaKNnBuYRfmHH+gTH3KzfQzNjRjA7D30Jows+pVvCgj
0+5yZd5LgJSbchBMqpatdCdyc9ABOSagRNspa6JyGA9EVTzcS4/wwsKMjg3ERd+LohLYVaMCg0pr
M1bgrF2zF3uPAUfr0iNXRHi0NtaDaoA1wJDpExaYzV7XGPjU22z4nVio7gwt3k4i/tSn+ak0BYJ+
a64AEpDJmTKGoPhXnA2VTR7kSg3XGLvllgs2IxkzEGMZiCuZPjaYyNHUI6RpNp5GSCcWFWYVi7/K
9EFLnN8Kx8OmLdH17ry4ZwYDIJZ2soIEVYK76flGr3N3hBY5+ZFWDlQd4hKlNnTKsduNHYEhg8r+
ei7yQ6v+VbQVsZ+DosRcxVM+q3uNEIUQ4T+pSsAwEaQKclGzwZ8iRPEQSLdV5uBtiZJXMVnviclg
R1/IMuiE8xVX6mzU3vc6A8FJNJZYeZnABirGcWcW/XMx8xB6fAUnHQeOaf9m5HvKRXTOPDCUlWFt
9dsYlRPRgUaRPliSPUq8Zgfm/kFU6OZFyz8rfB6bnPrVn3daiiOQr6nB1ocA2W0Uo8Nj2mwJUHPD
zDy72I06kNOV4xZ94hfOLoJD1KUQ9jd7OnKkLOMwgrsgJjPdxFYjt92UW2xDWWIg5OpSf4xj42gn
yUNc4z1zkrC3qgnjqPky2+fJ5OGrZQssbgRBqhrzW5rF82jWpEBMf02nfyac8zxaGv68aroWNv6C
jmlc5FQ5T60gl+U3AmltK634bBvDVxcv/tTHf7v01E4wL+ddz2O5tWyX5KvcbjemGvhGp2rfskei
J5oX8dI6EEbmUXsCYcGhaI+/s7LOHkY8drIEPTqVEAx08eJBIAdEajAXqv9imJxIAWXuSJQEZ+/N
dVN4KFTgg+pN1eCeQwFg579vWwSET09oek2n/XbQ8OhleqwMqIODCVgRW5Tm2G/RX29dBg52l4Q+
F+OCJ6q/QusOS82kVfFHfRsmvVYn57lgVewahL46deaT3KOOHc8T49j4UWMrs1MQ7RybugxiVT/3
LDhE2NIoBWPfofXIu4sX/zK94mPGE4EzDZx7J6Q6VqzLWyObwmhq/tpV9kUbjh0Gl40Fy81ogDy2
jtxwHKC0iKvH3s0QPvApOMuvegkazfMV837w982mtKcPd63feoDUeUmgilyiCyqzt7arKPnePCak
Wy7CejM14h7NFBUEVmqznnww29zABteAYQGec3KcjQh0d7E9vKX68uq0OuPZFNCrp466JKPvRtW+
14f0KEjz3emCqxOHudzK3v5ULj9zR60LRLo+C7a9RkwnQLL526wx8yNN6sReNvG79qiJOzbgHpVi
HTgV5+WQsYyYNCbpltS3NdswrqFH217/ZHmaBlk77CcNHZ3sTmjR4IOpAi/1YNhIhKYvDTvb1jH0
5zbvtF3cx4feQkc1wN5vOvGCXHjhyh3eEnPl+GJl3WiOcV2Kt4F0SSNuEbEifXEmdjDLMvNWrx9d
Fmt6NSAEx3trexQ3ysMmSFOF97na5+ny7TnWvdeuIGkLEnQtw7kYDL4XD/eMUeH+rNoYLr1j7UaH
o6VzuVVardnfvmGzW13t2vjb2+LAHBEfW9np26j7BQMTvbCCjFbPc2CJ7LGKJmhtAD1S8JqYRifg
9ipMyJDUOweJzoI2NsdCo7toUqwKoLxMn9cSudFqPEKDu69Vb4aZNHdTM0B8xwG9Z4eAfta4YK0s
qOicVzteUYtt8zHytRxpD5fFrQ+qfISOJ7NK6DvaiFJMfbpxH6x9Vm1HxNY8CeY3xEyiC4pIIYmq
PhsirTF1Z+k6BnhQ8T4J+8sSWOFcR+5NmZH0XeBxJnYwmrRzqY1vYuJRd2d2HZEzP+UqOkV4bJMU
uK3eHlOneNHq/jft0ksbw/SNFB4zbOU4qrryLYfj5yYL59usY7jgsjNa477pDdAUsuHm6UHpmXm1
kyVSu2FWoNoYVze88HImR6hMuz+oXOEBranzicf1iNzEbdo/Y2/tEUBwH07o8ZSXQ2Pqu3ur1/4W
tv65JtlRB2sbT9X7sC5w4+2W7h/irt6+5zL/S84b0tm8PyvqprTn8lNR+ifymteCto+nfdpka/Ib
EQBdceND4OH+LdwLwEC3St6rrD/KLJE3lWKQK/Ur7wi01MAAk6WyQTUHh3QYiKiRK7GAe0D3xP15
qQFiyP0yneWcVem1KtUDM66nOvuMCzPblsPyRFTBUY53pUw/ncH8XL2Bdefw2070zx7BZOrS4QDQ
LF00SAUe5F5+FU71Z+Yllm13XZi4+KWgaIMecaxa4ND5AuFkjK3NSMJ02Ec3WkNhPbiNFDjf1rs8
MXIkUEpuTU+dFjeOAgXVO9ATG3VSeezdGFe7k1wEMbsb1NL3ZdkfdGqVDcmw36TcdWHhvlKtOaCm
YlTOMDOn/8XemTW3jaRd+hfhCyCx35LgTpEitVm+QViWjH1fE79+ntREx3RVx3RFzPXcKNzV5ZJN
AZnvcs5zJn4zQdcfcwaeIGN/MZPiN3Irr7VeXGTC/UBIFvYbzpOJFnjtUQMvFV7qKuP5Nvq1ERdn
jFRsSmN+/GM5bPyUSJKQwY4FCMIzFgelOOaEucYtr/XJH9q/X2VfdJxb2bkxCC1nt3FxCQJkVBmj
AcweMygAAYEmFJfptndpqrDqv6D2PZiCKlMI+WxDhgyabPpTufPrUMRv9N3n0Wi42g39joNx1Tui
gjvLHiCrnmbT3nkFoqrKnI4p/Cbi8Cx/5Q3zxrIlQOK2YfqVIgDMqfmbZpYQ5ZpVN0CZJtUe6YLz
USRQLYyx+tHI7OZH5bgJRlgAKztmezpgWO3doNSnX98f+ui2RGx1FCXZtRb9ENheT+hc7vxOLAfD
7DgAjuAvRmcG+NY7pe4gQUpweBpODhKDJGSRv85ViwpZsy/C6Vc6ewO6kORWpONzbxQW4g4By8F6
ij007K0en6qS2qGoeQuKwnpJyGM3I/NCbAeDDdDfjOZo8tgdGkX6vDjOI6zCayi0F93lpYPcQzue
EiPHOqEbsWiQeb/2jVekhPdiIcawsowNgXL7DoUUr+mVIfZHptlEPi131+uukVUcPH4E5MucCtx7
28EHUBxB6xLNQ288ZaxO1mZofLDE3S8p6bSOTseGOywnV6K8kTnPYT/XG5llt/LJhbe1GBOjT0sx
31jX8v1GHiPW/vepjD7aONnXkY21AmlETpOnRcmfUaRlIMOB2WM/vEmBX4XVlrFuys+uNTlj6rZa
Z16y92mmC4+Y5YSgFPi2fVgcxrocj5y05yJdPsa8StZcS0+VbZAS5BQ3okBehwb4gcGe3zScJ+Ha
H4YFsXT5nS1kiuKo1NauTP5ooJaHBeBAMle/UwiRYlqe02mu9oXNdUGsJ6RLhOMYJVJB1ndxsQ3v
ZZLmJS9+9eZM8q0X/2miGDgjltA4O7iYOuyIBiOR1lu84ESaXxy8ZCs8Mrdl6Kh5VHp8sdLxp0x4
NmbPOWZTxBXsEY+hf1WCbTFQMzrC6cwE+50LH1dEarm8tyqUPuwp2fqdI3F85xX/OB3Hs0AzWU08
MzH5bKs4C79GO/NW/dQ8sZq/pYV4MudkDoYOIbOwt51jfTgJ5PW4Euc44apt3O4mF0arkpYF5yai
MvOjKms0HoRUWuOrIcRvIqc59kvkzW/f31rL52Mua7RJpjz66fSeteR7YSBu5o+xNHiRwROm7Msq
gwitcJCvvQetuKHGHfLxR0/ON4o7CGd9t087gtvNEUU8qtqZWD18d5z8JCRPrROth8lC1+p+eTr/
SmFmt9gDWocFpKJu/ZG6+nvbex/m6O2szuDQJMFDTn+YlyergWkJAxLCk3OM4lNvApivpzUIVLkS
KoLO9ceb/y4rjE6ZQBNUtoy9y8phKmraKznC3SxRRUgE/mhfz1FKYVDLs0n+HxeZC7sF4EygR7eq
NW541DxmRiHco5EIaKZf0t06ECdlwocHiL/b2FH8EJpwsdFKZeGAUWTCqY22jiBo+OVtkgCZQqbv
w5iXOIJQxHqBCE9jZUTUHPLi9aa/T3X5GM5wIAkCriPjrU0gtITzL6vu/YBY95fcLM4NQsKuxD4A
a3nXDrpcu/4VEiw6FmTc0fRT101nb+nitZypvAxX2/qVpu8bB2RImaMSSP0sEC4bJ9NKXpOOJ7gl
SnQz5JlPZQWgpV8AspSW8Uj/Zh6XFnuLrcc7ffas2+A6RCEs7sl3KzYP9qAhxDJoNRb3iePQ3LZR
NTwvqKUyQ/7yes87J9HQ3wuUtvP8B1FC/FSQTMhL+ZgT8r0pw4x7oIvj/egDKh9nI32rLIvYi9JP
oU8bKVZ//rphVpK+wyG7h/eX7x3PVD1WQu+ZD9rnUqpZQIXGftSZm69iFQ8XIR9FYBVQ8FOHNGbz
3LDmDrw+1nel1zTPdVVqez+u4SFVcBFNRPTcu1ApivQz4vYx0JAd3NyNTm5HlTzXD22EUiJPoAIV
oeacRy998oIwZ9tU2La/mdkyMjYh7DFVKcguUVRROOPWk+MuFCnWgYx409Tr5X6KjPQo2wF+q19/
+DTpTBh6/c6EAVkxZ9kpTsjeHCVBn1Y+xS8E/1UryAHm2YSZv4mvTcr2ZjImnxZvWm7NaKDR8ocG
tXqq3XL0Hiu3E85nyH2jyf/9bxqtPT0ayx2nfXFgTqV9QypfE0+/crQUv3VP2+tzEx6dltw+AsLQ
vDYAy2M9P+nhxHHeEIVgy7I+W5ntHztm5Yxa8gdDffn+Vdywk6cHdGj5WN1F9WXydAavHfiZi4Xs
aaubLgiJ4m5WQ3HJiim/fn9xrbGgJR9gkXfFftTEAF18Mu6QkdtT16V/YPKLe2Zq70Nkl+dxBqfo
LWl3aNEYPRWcjw9GbDx9/6/vL9KOr/4Y/TEnBskLnyTvydCcmCywbNORcDaR+tLVT/A+s70+ed1z
KbNfYqrrrW1oIFb7HsGom4e3fJDx3s3Uo83fJUTK+MQMknWVHqcqdBCbi4QeLUsfdb1XLquhnzgX
kMaTdSr5LROpEvC2Wt6eNBPXNsOoABSTzOXEG49ZdHe0HULBtsymS0GY2gYlVruOI4o0qjkCCScX
7a+VkGEhikfNo0NadO2O4xIhfiH8bY7m9oebOp8J4RlbS6PiXGweo66BnEfeQBIu3b3RWvPktuIn
u5c1uwvjgbsRWSPjbFPvlssYz0SriDndexLS6uIC0HJywLIhqR2o2xeQe/j7bOLSDpmP3J/5+Y6J
FOYe4uIvA3h6r2/OsmP8WvvM2RBtBF7FgJoX+04cBvYXr5Co1RMy2yRHZq/14bFfijWoCKTmFWdz
3DCInu3uEYAqrH4ENZYRZ0e4q94Ffapf6T9qL3KOTmTZxwHgGw9T7Aemw3lJW+3t20aSxiUhE/mm
B/q8fjba0nyh6sDR3s2k2mruChxOuM5doV1GW57Syiz30xQKHK82D4vu7RePAGAgb38wOIGhn+Nk
60Km2o0IkHCQzRXw+eZPzE9slQgX7JDQKPHSRu5MPznrdZacZmI9JrNnNN8QGppFzSUvtSJwI/Av
BXVyjS36HtmP369cM8/DQ9PCfWeI5qBby+FHNg1wuKLcJKwxVmaR3yn/0ak3w3Jy4wb07ZS2PHXx
/JD7zQ4gjNxXnuUfIyWabyet3mqC0PqZ1aVkgnmK2uHoIY99Z5h19BN60lqbsLeVrgYDh0gR5jbj
xa/6V6+Fm9hN7RefdXVapuq1dxwF41zcR6I98oPpcevXMzEJof7h58P7ojIfZ5dMAxxd+Ns6Uzt2
KJ14SpiBexVzyFB9EdCTIUy0q0FaaNe1QtvLJM1u318yu/hNsCpaJ3TleBpvfs0rAECORDS/PcOW
2kSzRSxqhiyZdecRAziovXE9Rt57MS39jgF6imifDb92RSg8bYwEO284mecuFQMhiV68T1u2JKOZ
Ef7Z1cZjrKeQ6dsLbwWH+lR5DwKl7romZ4YClCN3ZuaCoRXwamIOjzwdEH4LjF6O5dDRp0t27cij
nBAPIQUwrBMoV5BB8IWnhXhme+7PWsHWVTe0zSgseUsk81zrMoki+YNd08Lel2H03NCuVevZjojM
LcOj35LcTP+1cwzjObYW7MSgaBDrhdjdJhVCLmpjx76GfhE91F7rjT+D0fyuGRptLRNoMp20A1XB
egJJnLSFuOtAUXf0+Ycu13BziWtWtTG42HQTo3MKDMy+2+rAAtfZ+VVaA8xQqikiKY4W32/I2YBa
PG74M4vqYiVi23R+cq+4jC1p8gpidjFV7hzOHHSS7BToHsyWWG/M2jWUu0lrhqNZ8RL5UL8ixjtu
a3NSdeSZA+M/LY7xyHvXsp0axHaOzfyh7pKfFfOKXTymYlfh7w9tlMa6NuGdmPq7EWa3YcmPx17x
kKbUeM3lhFY65ICJXOWSv7aKoRSlgHNHiuwUvNKsOEuiZ5hkKfYSY6FD0zyMIEImhWZSjKZ+qI+F
NuxS4E2mojhhsmKBkQB2AvAkMaqknVtQ6rpAPvTTpFhQ5tjBxqjo3wiAXTX2Vy4YVsdedhRRfhao
Nc40yq+OhuOyrUbGbphBztlCpg8B2/V9Loqf+QyUoo39r65Nn6008t/8VpdkhcwsvcNMbvNhbvdR
562nqcfHRObAvckZFadRn50Lci6Dxkr3ozW1567WyTIxiaG34BxBDnQ2DtQEKDV4p/M+2/eQnFfo
xos3iOQaMMqOzKTQs69ppF+KOrO+SHVYJUzfqioLn8t8Nk9pDe0wrZiatEuHpdOKcjZCu4FymG2e
n/xYlv0YYXDQLCNDo13+qVO0C0nt6BgXpm03jPUXf923JTOs16m37jVPyor6YHmwCUFyWChtjRr5
vCFUmJUZM180p5lRNBkJNFJ5CeDMm0n/KcLO2idkYB584ldgVPTTjbRhFPoN67O5yR4mTTuH4Hse
HLgui1JWtxC80GDZtKQjFP++3HR+v+kXTKMaieqkuHZ30/XBjnkjvLaSUw6UTBQ4iuY2g3UrwLtl
ivMWK+Ibr/OhEJHyM8/jBsvnCcIbloGCRmVMR+vohj7kZt5r2t2bU4ByBuJYN1h3OLzDYBhkE4Q1
QEWJzNubp+vo97u2hVPnK2IdIXP1yjX1XaRodpXi2mk0F4Yi3ZmKeacr+l2hOHhSEfEM0Hh13G90
YVJOmV6/DhU/bwCkB/bz02ChazPd3Geg9nyQew7ovRYEH05qRKXdr42WYlCJeEmgzXDYDMu8dxXD
r1M0v0lx/WJF+EsU64+oXyqLus63TTRHpxHK9zqivuIlStad4gVaihzoKoZgOFIgWXN5TyQnUxuP
/Z5RKK+gHoiWaAN/ehN9xZjXSgyk4Qj5U8Y7TP/fJ+bS+9Sg3ErqCCe7eXNmEyC+r3lrr25t5stw
K0h8o5poD42BynhWeZAVyikn3C2KnzhYkBSnIXrAI1duU29Te9jLjNGP9+x7Nq2KyMEuO9PsM+uO
iM9pyNGBGwvZjGQdoehp8XfYToJMxG2bJ0cF8bi2uq03gwroyUjqwf8IOV+F90wqxidiHMmFHUGK
m14Gkn4Kt2QdgiknK4wtJ3J9L82hWpcDCzuvGcS90CUpFCLeJSpGCAPZD20kWMglYchSUUOdCh1S
dTBZJCQRNSqSyJ7WkYoo4tM5aRWhRS3pRYuKMcodCw1RnF4l4zjYG4QdmQp2makApJQkJFdFIoUq
HMlNQIENCwFc074mPWm2GLjCebEYFHtjzYcDTZwpb3kkG7oPJBlMuOnYF5DK1JDO5KqUJhXXFKng
Jmw8j5WKctJVqNOoNro6MU+wn17/9Cr7qbawFCP6xTKrkqEmlRFFlCMM24xjiFjY7L0aJTnE8A/7
kGuG7dKCKh6vALFTGLJiFGmoHYllHPY2zeK6sgmq8kis6pS7oasJsapUnFXbE2wFueZnStKVrSKv
GB2GZ5MULI3seBpzLhP0OITA4TUjjcFitbbVydAi0adbDZP7pxXkWbm6fZkWGmWGBSGT7z764hwa
D1SgbmARjRK4yaNOYlcyMowwyfCKVJiXycwbxi+zQXK+mKwzKif5q6OgSXsEjDicbq4KBxvV7KpH
gR+4JIeFDCo27sgSqhIUx6lT32Gd7qGW2gxyGHH4nprx4Sxb6XF18Dj+iWE2qPtRrccqvCyzRvbE
FRKMFxnz5nr+FutrYJB55kJljFCE4sbN1yNvdKD2v1kj+qDJA3vMCU6DaOalM2C4BzNp3+uwETAF
R2jbJojJivQ1x9y1ZLExw3xL9B6TgvtkGP6MlMMmLqgGyElV/NSoSDfc3INBUWDMA3rwYnieZxN5
yNzAG8GNkBJkNmFXX5GnAK4oGZfdPOBuVLsktqzx3vSZuka0TznZwi9hjyvZnL3TJAShlEX96aGp
ZJgHI4TP70frYS4jv65RQXaGirRryLaDPhg/xAkwkgVpBAPkgoiigtRj8J/II0gZm21tR1HXwkkg
Oq+teUhtA5yHo4L1FhL2nPBd02NSyrHsqAC+ZkSZBSN1E5J5m+vNgQeMzUgIl9xRkyiNW6yKPmdI
mxomk0PSAx4h8W9S0X+xm79bIys0FQpokA7olfs+x47fz9fR+vT14japKEEwfG9N+CZy7HZWh0HJ
0MIbMFTmuwBJtDQG304yoctif91JtjqWPj9mi/HIbjPdlDliUFIyD2VnPlUq6jBRPxAozXgsVBCi
5hnvg4pGtMhIzFRY4pKyBKEY/KOTo0j1cTBVsCJpCsjZVLIKEloMRz4BjNwagWPbzglVWTQgbuP8
BCeUmEQ+KKoqpTwrDqw3HDvH0V4QAzCTiEl9NMGErYesxOnWnKA0PyZ1mqwcN2Jekqr1nQihKKog
ScQoy4kH5JAqFFNcj6AOPEwmcr8k3aEb2GvardtcyMxoWdk4491nnMmkPQxGFWQ5DZSBJiWMWw8f
uQq7xDkzr5sUhAwxmKbTvyC3ZcpPQqZLUibRrM+uis7UzN86A0CN9m7Dau0BkeZXYsJmhbKEwIz4
zYgczrxx0QySzAnyMldBnXas/6gcFEipKREGkt/QpQ2aXOI9ybgxt/jTHCQ5MMHTS6cRBTqSCeqU
VMTxIo5lNN4xr2ynWv6QXQwcxv0hq+h3s/DxuJXxhxHSz2kwxMaVeX7yH3XEaDYk7x+zp6XB5OYN
yiuhr+C/QTLV4fN1NlmQi9Vt9WxgZ1lCXsrYh3ZOts1i6PaLSfY17fPZsJaXbsL+mg949pKc/XPW
/cI9if3c1XhJvJnpOdBeursQkUZdfHq17t86pc7jdUTPzDAIiWa4003t96BTnjsubkRBqnfADBex
s2F8upO4Q2lkqmFVDFKqSp5nCq1ANFwWqR6TipMu00OcadexDe2DTAaqW4wcro/U2TBwumuIb+Bj
w/6MBkZesX/j+Df3iQVvwfaJbQRyeWA3wR/LQk2X6BqfUUeIdT+n17rtvyoQ35lpgNpBz6LP1kav
6Sq0zvptSAcHKRijIHk3RTg/s0EP6a92Xpn42MAJz6h1mySKzpg3PovJYznpZsAVD5OqTh6HUvzo
nIlM1LFBDZRk7nXxs3trV801TyAZ5claL5wKoHnnrHqwMEFb9yQJt1jqJv9NurpxrkW9bCcx022i
RVr0vtkMFqCBEqZF2psfScyOLNJai0xUhifjUJ2SusS9Jf0fuKCXLRLsJxipYruQprFllTt5HgBb
7AHeKN9Qc61j0vr+u/LX+A8pvwX5k8YXG6vtC13/G/jeqYjypKSiDqtIpMlgigt+DDjJlk2GFrLw
pblfTFUaaKxehhl+DkCXOafJjFLiCEXKzSR9+YNpv3E2WIT6+kCUaIPg+/uP+v+jF/7JXOORsPJ/
z164JL9/tb+i4S/ZC4b6Pf9y14j/cU3Ct3kGfR0pmsMj8C93DeHdnovq2+EH7xHRTfLJv8IX7P/R
hY2FxhKmJzyCvP+Pu0b/H7SKtvn/GL7An+yv9gI0WmzuEZ7zBxCO+zcziZvDjLewwiI3dPDD8/75
7YbcBKQr6KgSmtPiI4qSIEbIN2bNo2HM58mjXtc9D4z39J645WFcbGCa4gQW+0JDRgLbUDyH0Iv+
7aOl8pRRVf57nvh/vC2IcXX29xYTImRY+t+E/5Vj1jZke/j2LoUEWoe0hkRWPjZWdJ0aZMPLY+9q
+//+TQ2VP/MXA4b62eG8EI6l+z5727/aDYCyUIAmoB0FhHPNqIIc2VxlniOYEQzUGOeDVu9+AqQP
akYWw0OWm0/ewTHZiy7JptcdclKdsvyHD8NQnoD/+HPxQEFcJHjQ+Xtoxth2dithGG8BCmwldK4i
0i4lmOEOkTOmmYUGX0MBP3nWPziQvh+Kv39r4WHKwjKGO+XvgTM2kL4U42277VDlIlM9QNRc4eK5
Dp7OPD+MLVrgYiPrcONUEjItimlmNenOJi8Axlb8BeXQhtpDaHnb3Tx69HSa7sYsoTgu7xUa/uFl
dLqHFC6KGSWPBZM3WljxzMB91UoPcDrJaY6+9jtGiboBTp8nOE25JzDoYjTQ/ZfEQPTkxWtnoFlj
Mzku7osn7V0PFNUbjVXpIK4HoIg1ZEeUlOLIBF1lv/Db77WHOrM5dS0tgl2REN/VB5hLWLq9aY9J
lyF/xX9Bn87cfZidhzt/uFcLQ6sjQvpZCfbakb+jTrCarBvEBZL82ZG2s4bMsOp//sMz6vzHw+Bg
EtJ9DHy8wsp399eHNBW6MHLu1u3o3GV2yOPAiO7teEIUD1ZSawM3DBDO5ALpxAqGXPcSx2v56gDJ
9DfA8ZDuRD24vpV8MRZEC8+KcMKa/lfrr+hV8MWzrMabXUFS25BshDUmrQIxBL519Y+ZIuvdCrCf
yy5PAUlReY20gVHTbHDTbkS9nYsfoXVJEhS806atV468KkyWs9YSfATJU5Y85GI92le9+A20sQd0
XavvCOip1/A2bfPyUINFaLcwNiz3EGIv7reyPIt0I/VtXuwM2EwkdBU7h5TPKWAdE1ePg3eYGQKA
0NBvbUJM0WGormWJ7HaHmy9sN363DeEH1YFFv6xTTq+E91wn0AJ3oj3qNbx1eWqhHPhowI81GA3W
Gh4Gg2HjJvuZv0+N8dw6pdNaC4GowQy7zWj2OmIhd01y5aFL6gvQtNm/t8sPWvk5foqSw8KnRBBM
QqAvTpJgqc9zJdYaAqaRSpJ5kzHddH+bjRfZnpxxa1oMWdbdZ1yvB/efjhLjP24B9fj4FJUMFLii
dPX//1sAzxyR/1jlXrbV7VPmv7nTk496GJAcuSurxNRWzkLCmId0Wj4wtcH8JdaJYPIYdXdmC9dF
ZLsRrKQjOXfQXjUWqXz9i0P5pM1PpTYGcyO2lKHIZoAvjWtjenMMQYjMF3bytTDZmw6PTREF8HNB
MuuB7Mx9RbeOJh9TsrYxeV7n/EtHniV7tof5l0sDWdC2LlkWhAZl37STdGFjTvZhjyRrq2XsDXZF
+2wDpJOBbu01hBhldEv7D1Scun4R5W0unjT30c+hUu3ZxmbZFnzl0OIZCjxQDnSCQ35lAsMcMAA6
Yym1qiTZshTbCXWp6T+a/mUMHz0S2+091s+ledH7J0u+Wdm1BUdvo2d27Tcz+d1j0puR204uYJVy
QTkFw4qdZQL2Uet2dvtjRhpfh9E//HhN8p3+elMw/PU9QY2JZY7C4W93fOLFaWy7RbFttOXXXHTt
xq0F1q/SNHAfYF0M6yY/WonG81foV51jL5hDJTyFRmlIeRZxddP7+cEf/A83BKndomYLbTHsHXM4
2l34Ox/Dsy2qltCTQpkbfk/J6Cl4fbrr4w4xKEymCc1KmcpoN5TGh+ZpkKy0+PLfT0KKpL/f19RU
psAEY+MXNrm2//YspxzNVpJA8UYz3HBBEPI8aES4thhag86aFprQT6IYyTwbdXrcGT/HGA7oBxwG
Pk59HOcUqXjF0V/bn8B1SeJurA8tNh70jgSd0P2YJ6glbrGQFNv0w7oZUGRp2SGO3EfNmuCUGGBD
Su3gp9CnfXPZETliEA3pb7rM20rxXkZg6Gyn6mGkQfstC94o4mnylPYkL/ZNamzsBuLpJYcejCOW
1U0eaag9qj3j1Oeli5PAs5vNWC+AeAmAW/sWWae8UWh9wJkxAGCIyJmtE44EJ6Y4x0SeAvlrybgi
X9Mdn/Ui26QiC+lY1WQFxU3Z8K/0JX1iySaN1eGUHLoG9EYLo5jNJ1kB5DHYbRgYpDhcWqJTyFX+
qIQcAq2rvaDIa3/lsw6DajTdhKaLo1cXmBd8LT/1asDoJYb9LGFj8jPQypMrPgoVfCV0L71j3g0q
2cZnzycAm0HYY5jb4tEW3osTOdm+QXQC73McYeYQfIkRqQerizin01quawsha6rZfKz2dOh1zTly
CG3p4r1biuXkcUJ3NRjmuVwmtP824XUkWLFTR7S9Adt6jUzcivDhmSy23ZtZkGM5m8Oln8yalXPV
392l6dci7v1d08SANdPsGgv9JTJz4wPim33mJ7SK3Ggg5nJfGWaLcJzsxO8V4fev5kEQrZ1M8VlL
O+qSPvkq53TYasSDfBDCLQ95OCgfmp1sBVuec0qaMc9R9DWmA/btOmm3cYQkyRVTcyY66ZWlYbhN
h44Lo4p/SU9CdGbizDQilpvedrQtiJNm7fnZGjMC3GvXY5UzpYC922JXtv5n2IxkPLYVXsds29Wp
vzMIVCId62gV9O1F3KFg6J4o4hhcipZ33ERyPMfHyOkAE8mc29f+WHILPXWR7s0+frF0KYMYqOmq
lOXdHrMxQPaExstt/Z05Meiq7Ohgl/a8/p5MFBBTyaeEk5L78C6iD8QJ/SZiULlChNgjTir8nZaU
7FgpJceYqJecwqMMMUPM4c2a8frArFmRbPxGuvah1FEtAsZ4nTB1EkRoluvWRlij9Sdgh+cp5/5E
GLVOMyTssWTkENpXrXLrdRl1aIQW398OFeJxLf1yvWGCOZsyR5hMaHJfzVAwmjVRFYms3SdG0gQi
N/5IfTR26Tich0KVFTnERhSzxibnYYNkZLfHfBaPQPET7igCOw21Z7I7k3fDszhs6iy6zi72nhjW
ahAKm0peLz5afk4nHwHlMc/GDpWcVjxVFXCsob/4I8cPK09eSauw17CjPmcrzQ7FzHSNY+FYsV8F
PGdsst7X1rp0b2GlvRbkca9M1iM4iaz1mHJ5liyZdmE43utWuvi9g8al7HEYLJgJALdl2YUMIrbR
wJUBmmwfmypULez6bQI+c0UuFjV5m6GNI961HVCnVwUCgyJq3jybCBq00ifOa2NjeJ4SmBdBGeVc
m+ZzigOHKfnbmOlUxhF0uS8rgxQpYJa1BX63arJOrC1hjxRETZAo7LTmK0HytvK/KkhaJ7d2NqQ7
VtpZkjk7NBQmbxYxt/0CzM7l6zoKMzJrZg7JqZMdo08qwLSuA4M109LXxwbiwFaEeZBq0ATqvrbX
eTiNAQQnrSDFKMbD0HpGup1r8HIWPUWQNgwFsGut6kZiFxF8l4nnmTn/gvISh1qM3YXohR6O7dCj
Mu5OS4jbSzRyDHQiWVfSF7h1WgtsmNMxjOeCjfpnnzwf5Ic9sRQ91WjqtAdsv3vL196J7smCuaRE
b6eOKhmTQVIf0uT7v0Ao8ID8epyQ/3GPv5Txy1zjddKmmeBCd3rj2MZ8COohSEzDDGjttmJEUacB
I4Yc1uzwxB0SRuS7aB5eKElIbpmBPiOewoTbA2J1CGiEPDxsoqqB/W3BippK92Qit40E6s9l6VD4
SHHzMS9pSNbhHHMkQw84sMHnWBPsih1LPLHP+JFLae+Zc27qqQsPGsnCOu8Cp3956Mya7UbZdUSJ
G8/hKLY6cew8m5+2jLSgI+hcd8JwQy9UABJq3yWqiG3fWJAc7loc/0YEAwmT0jF2JjoKjRaSzSof
exHv295x1+kI1CNvXTrHpGAknbljUFSYTLuCAAEUpvjhtojdkNu6eoKqFMuzy6Xho3RSuDjlimd1
sqyInhYGAFZkXkQje83Fxl6kaUm3znlfUcJk9mYQL2Ro9AdG1u3W9OpdGfXlCs9YeIjH0WG7sgo7
3XywotBcz6lhB+7cDaspMvFpcP/SeCJncM5GUS0gMtmAxZqn7zwr/NmixVGDVn9vJvDO4i/dyLUn
EpzoXvhYIWdpx4x+8Zrbo0s6pu+cZJ6cUs9ceVozH+Yc9mvYLsYRBbmhmEkkTI1GfOq9T19aGeHf
S3jqPx1qkLOG8PD8/SvqbIws2mNn4xeO9d7l1N/g0cPRiWP7aNdocEa93ozSwSHqa3eU4+0Ja/Jz
nAn9kFete/n+klGuXiLyxsF/dqSs58zROSfUo9IXD7368v2r7y9NCqJVR1FrLq+N1UEuRc/7B8Go
oa/TVnc2PQ6D09RGSwDWhajzDNx1r2Nwpg7a63VITqhMk3PZshmfrYtIOhFYpYTRWbnw+mqo58h0
Oc5kWRwJBue4HZeQxVezbERTQEuzrI2TZBXMadff2jFr1aKEArlKuXIfYvUl17udyKLqHBfAFsYm
GnfO1LDtd+pTpY90pH7lraMoba/8RUkh80dEH72/1sCLrElYBCQpNYVYglNoDS10Btd/KvtIe3Dr
+JRqhGLqVfZr8FVsUxe7q5nB1D6dDGTFvJ5EduXPZdYtUNCa8d2L6pth1hvcuwJwX8n2z89PZOux
udMbVM/YQ29RbIOwqSfjgcl7f+E0wvBI+HMmAedU1DwwBeDsETuAQXhwP3I+AyKkSK6fNY5qf1oO
CfiUY1FKZG2j/Tl38YTesF2ubjGgvscEvhJdAh8icxGSEsXgyyijWsq5v23kulA2OWk19tKzW6aB
zdqQTBbtTEe3nN3aQs6RkxmUtculkBYG8ljMp7nPUEEZ7Q1F7RkHPeXXpH0UEFH2g4y8h6Lu3IfM
1ct9mpo/B/luLyAbaC15SOr6xIcE31xL7XtpkEOfqiuyg+qZ2Vb7PPSSZxy4emI3Q1DIenyCI/7c
gf12clT0bs/EZAgja5tyFSQk2KGl8C+l2d5ls0SHkpEYZT+IgVQpxS0k46bSjidKRe6PTMdkgtpi
oOudwdG5YbSQKKC/sutChR7/ZNkUAVdP9pq8amwfgGgYu17p16nBdjZWfAHDJfKlHzSz/qtDwpnr
8m2Zy3YzDCtNnx59pY3XEclPSi1vhqdJqecXZPRxXhxaYbI0DVua82lrTEScgXqp0TChwh+R4/Oy
rx3k+Z3S6S9Kse8i3V+Uhn9Sav7QKb6wpVQbDIPNcvtf7J3JcuTGmmZfpa32kMEBx9RW1WYdMyOC
ZHAeNjCOmOcZT9/HU7qlTEqV2bLuZS2u7KZSmUEyEID77985X0MY0GOEUsd4CJ3CdXCcDccQQAAB
33GqqicDTf2iGiwCUdTRskl9mPumZBzFyfGsiAP/yQU/8MsRN54iEkCjGUBN9B5y+DH0JmW8qVau
m57+cl+2nyO0oSIcJKhDo5CHenpyEIkoEiJQTIRvRFeeoiQEuEQPNiErI1hqSXY0ek44FVmRcyDa
KNbCFMNRB76YFYURkixuwTJKFWFSnIaRDPelIjfysD0F/KzqEgkHqY1XFqiK9ACif2LJt+dCcTl5
6vdYdwkqPKQgItyrOdQGGsm79j4wpmMOTBIClXB6toxGuAoZQJvY1RXvJjOvUacGgCNcnkNsKjZZ
UUOqKGZFC/SbDoilA2aZRcGyAbwlUpxLqYgXsIR1AgLz7aUdRcU4GY1Fpb+YEeZCtqqvSDE0uoJp
ZHcU4BRoCMvP+SM0BcxNTPK4raz9wCp/Bsux4a2BdCZF61Cce0UnAMmC9C4A54nBemzF99DOy0ST
eyPgT2Sxnoq1j04RQVn2wvqX6DqgEMBQzOkVUoM7w8JXWU7otnCrk6Km42O+NYXCENO3VjFI1Pus
TUv7APDRlqnilOL5zQBb4ozltR7kDcnkVVcTUsrK+t60kqtSEU8Z6NOgGKisH16lnh+JRvT7BkxK
Y+G/iKN3SmivfDAquJSdqbgqDqx7Ng1vUmC7osITPiJsHqBOwsWguCw45Q/LkHyQ7YJwE903IFwj
KJeukC7QLg/EKzZ5FYtNuEaoxQYCy25GgDCU5mvX8N2FDSpWKGbMUfSYrjgyJha7uZpfU0WYdeLG
8woaHoA5WbKkikTzLPfQABWHClEDVZvn61SRa+r1SoWyuSzVjHqnJ5MAMrffikwd1t5XioFrgeE0
RcVp4HFOPRzdsucKbL07inQvNVue4G5uLUXWzYqxI727z4HuJPBdDISXA+N1DR/DUvF5DaBemtLJ
jdvnJufpHWaQ9TlQHzzblVCUH2kAWFjSxjUBG4CG+xIg0LBZNitCsGdPQTeGfShbuTIFicUuZXkT
AhZWAIZSkYaFYg4xtEWKQZzTihpjBeqCJ5qtvWonUoRgi4PiFxe+YhmjiRlrlD0yVUcx0byKhqWl
63LbmEhiTno1kZ3loIDn6Za1bbe0FDeJEotvQ8LrKKayBK70FGU5gVt6YJcp+CWPtYKcUow8wbge
FKHJye2xB9kMaLBhOf+JxRgOqh/4/mkJHzi0xpp4N3LkQ0YiVv15dC8pIhQ01FGMqA0sqof2BRA0
sBUYaaZ4UpzFL46ufYjIaFYB+o4F9bnQpxxLaOCoFHtxEQKodopUjUOYVUPBq4pi9cBZG8W1esUq
GFssunhKHY3iOVsLMuYqBoErRcUqPtYAlOWWuB4ngzkN5/KEwdwFkOQ2UXRt5t5n32jbYn799kP3
TQI5TXlyLVzkXRKcN2jEOUyhpod7hEW4ZBMFtgef3xzYQykYbUxWUzBd6MYM6R2bVy7iDcDlNN4a
4Ffs+jkssfRxaUXWPlcc8ayI4vwbWgxiDGo8gRxn3JpyEOSS7J+dMOzQnEd7mJ4dUGUCZ9AB+nMO
wmz1F1z1eGf1G1k4MaTvc5TrN3HeXyUA0BIQ2gaItnJNLEQCkc3hjiASFyTopnxFUc+KpzbpF0ug
Z12zeuvMlPsW5DUpadw1/kM+7+oGp6tUUBywlSK2E9Dt1mBjbVFIpwF1U8rzESvKu2PN2CQNqeGW
8aEffrp58cjHdGECiPeKFA+H/NEgZAT1QrxdPtsg5WZbnizSwwunx+ZWE8FHJ2zuPEB0Mo4xWLo2
e8+Ny9u/yUHWc8Wum4piD7zxtQdrtxTfbijSfexh3tGz0ngLBm9WzMzUAUxASFn3seqkIPM16Hy1
LZgW0BSxJjMJK8bWJCibd4Rod8SX9sisiJvSQhEFsLX6jaMI/Qb8fMn8/kED3i+1WyRC8wp9Nidv
4P3EYJXy2n6hkZD3TDkAGDhCUa5L1ACNcgTkyhYg0QYgBMIfkDLl9FAKWE71HMH11KNRKsXVYSR9
TlssoakUHwHj5DVtI5M/rl1f3sMCEupiAGuQRtdiFtJDUjKToTtviDipITh0mgb9ekKD0KBDaAf/
OOIMWCclNCGFuCZbr8xZevFZ1jTbAkdTFXoc37qsvOoKtxql1cz3xk1v9QtuAO7Od1/lRAN0aNLo
1dQzfWbz54DGIUXnUKJ1yBEOLgm39AR2WNco94PPiHs50fGzEIghJIKIVpkiXOWMQLt5iiMkEsgk
aqQSYZNOC5vyNMzFIK9l35zrXA4hKooRJYXNzpYnT3CNO77bZsofIu8JiBiXki3PSkjOMxxKKlN7
WoloujOU+8IlYi59f2f3qbZyDXEb8MhfaggzGhCftaccGpOyaVhYNZRdo/cbIu9OuKmi8SOPw2up
t2fqftIrM0erHB22snXMOaZLZJqLubqoqn2jrB4deg9itYinC//eh+NZ6JyNu85wm/hsda1mGJaD
Yz5j0JFLDJGw85r0OFcI9mVU9ogVSPaV6Z4PQbDs+wnAuhrui655cHT81KmPi80Y8602lDioNQLL
BGGGdaHhP6/JeyM3MZXlxFW+k+ChVPYTGw1KYbnnLvtvzij6GwdRinrD/J5hoVKme5SAB/TijuLN
QbBSM6ugdwqtIU287CIYJSJjkcRmA2VnEWhaLHQtHtqWibrhbaxzjuxTDZeZrOA9FDZrrsYnP3iT
yF+QZ9GEpEm0Te22VX6YKkB1wYEtRx4bZljDSqKSyZ064A7pkO8rWLVJQTSXcpKlM2sHUqbwmzhp
ZmWnacbqbHSSz94fSfDX5D+tDBo/e597+ZB426xwmeXoSrNnBHstCW/pZ3jVqx1ypxsbQU6NKMdB
mAOMTWIIGgWBH1CLsupE6HUSDxfMoIw7Un5oJCGXrnLxOM10Z45xvBgYrDusBTTbBeVH4EOSrV8C
F91UPosbr5zuiAtWCVla1iP1UDH+dwyWmx6Xvc7pN2fIqxphUAPWhT4Itwm8fPNioRWKlV8ozt8z
czoZDl6rHtd62TUt++buUkX5lwmSIomsqEs7qp9ReozxbYfMKOyxGvHjJFPrMAeb7GPamXckljlp
Q4U0uDVLOe3kYGDdmxCpWvM0Nc7KJOlCXxZPrc6CSqg5Dx4QLaVDz0hbM1+1rKVVkfYplEyacjMN
StKErGn2+j1R0c+YzdhZZh5tB71Vx7ZsxPIU0PW9TKY5JQ5fggsYT2B/5nmrmnHS6CyV0JDYkq90
5Y+yUBFAZY8WOqT2Glz+mAj9YCOd6smyk3h5tsY+5qiqvA09DptTZaqKlLOKxB3Lb91+Dcb6SJvO
iwWltW19Bu+ERx9ZTNzFnqi5H1piGRgUMoAzBAVm9VkZsyrlzvKVRauZ6hPVUTfZXDJLsiN8Hkn2
5qLeQn332SkXl6GsXHBuZ02rn4OadQvf9Pq1GfDRn5jkawbuA035vcaen4Qyfqn4fLvulAdsruR7
LwNa0PBV1PnKV8awglXhwlMWsTIgYjjhFTMRjE2IxmZlHJOox8gwI7xIamRhjcNwmYt4EaEqwzee
L3JlL7Pq/mZI/CebBSLR0PF6aur3buQJbMn2YUy3JHme5yiD4lNuNEan51SZ24z7E26mzJMHZVIz
a5xqgj06VX1AztWMcS1DvUYeS2z5YrtTrLxsjjK0uSauNgNpm6XsbRYaN2MQ6yHiL9Ub62QVnXYR
uMadXQseCUjgQmWDS9HCWejh6th/RCkOfF8M1YZbF0/YFH+Nsspx6nNscr70LkzK7dybZ2XgY+vl
qWIXNr5H2XY7jU/Nmhu2RuEg5/90uIaJ5E1GayfR2+EifQpm5btDfNdWSOc0eZfTYTeGTHcScjJR
cmdG5Uk3gCM9K2JToU/uggHFKRTBQ01dVKd8e1MwP1YIzxlMiveuVb0KLm+0L+AxB3c7WyUlNxxV
V7FHWUF549dRsOEYZ+EmoGmEWfd216RnjhHiAdSNmzINvWVW5CfMJKeAJqC1k4xXMSi+npY0MWEV
bEMeQHbDAz2o02ndSJ8EroAhGBzqDq24JhYbvwn6NJhWuOc5dAmapU2qbIY6WsNG+Q1rRIcFwkOf
9lKm5Kz5K2SIsJL5MXeesgj8lPPww5QQpkCf2HzzKCJU7L3kNZ847MpEsBnJVrReugKqUxwB64Qc
ag4qVRkalatxqLE22ukr0kUMpMrnyPYpW3MMBzcZ7auS9UQxPto6DkjY40dvG+m5ucxICnfIxgjE
i7N6EOxhjeg9QSdpK6/kRNyY6zRAslzEq0bZJ/uewASDWi5K5abslaXSm/mM6XO5LsE9t8wt3qXl
fbrmOleKy2nmyKKgPHhBEXKwdt3dJMQ5ayhQU6XIHOucN6nmcTunF7pGKgLLQFZdTlT8LopQz66t
SG4LbFEEQPjYYOIcMHKWSs2Jke3Kw9U54eyclbyTsqArMqjnRAaaDWCuearLut6PBUh1OL3EOEAT
JQMVSgtqoNBylCi0VMrQTslDI6URncvWUENBnUCWkowq3ajJzdasoxtHiUiNkRQ4ZjjJZjGD1gNg
IPsTaC9xTfmKo3SmA17TQkWoA0ynhVKewjbcWh4SVMxm5rmBF5XWg4jnAwqFTCI0nhvWoZnwVoUc
X5AIXkZx21/2nb8ihTntp+IShBCISXW4CPmCNuaTpPKrpmStdYS2dcbfyvFVonSunRK7RpJccm+h
6QvL+EngtyNmT6ihNV4mIhJuz5FmQtn4Dm3GOdqpU8MbeJSpeaXHyJJb1lQDnlkX36zr2cEq0DPM
MK7/IgJ0tbbS0yaTf6iDisXqqzkV6Gv1fl5qk7GcIgYTFiTFpGS39YeH+bZVCtwIFy7l87eN5q4F
dK2HK7cRzWMBqxPX77Pj3OYFbhNBhj/BsVso2W6htLuz7dzA1r+6sfFomtXOCQlyEJmYF0TanKWI
nXaradNeOGT9DHJ8nAEh5mHy62Muc7X5LmwWcTldk0BegOVE6zFHWoYr2NCiW2BhjfPLT0e2121A
X5BE3gwr50MAANCjHebGtJNYaXdV5lzpMJeAHimTp6ZHxNJewt8vTCzGidIZR0psPCrF8ezWbMOV
qU/MhA6HOd23eBYPxPLGNbekctEbbX8oS4Or5dv/jepu5mNUXJaxnbKgSxhvNUn7VOrnfea/B30Y
UfjcN9s8rj/LsaYoKPK2RhCQ4gTtCx0AG4/vdEZ4HufOczzXzdk3IHpqWDSTAWR2XEQnYvIYHczx
wptb+8zvAux/QOTrtso+2dWOF10iaf0p+x15FUHTIMMC3x2b48Qz9BtH3vKQYyMdHNzcvwdvEytQ
PDRJbhTsW3jKpSTv7wXFgKnSe3Exk+2CkLSCh6tmqDmXxO5wL83YuL6LMtAdrNj52inSaoui4aNR
6opOpHfzWNqHrkywfEaUfVOzzgmwDexhD9m08OYxwi/luuTgEu+2IbIy5TnFW4wh6HUFTk2t7Nql
kWg28nZld9a89og1ryy56/VwT6cOb2VRzXQOWriH+zjeVZK22IIFx2Bxz4s+Y5u4n5tee/ZKs6Z9
kOkHH3cT+mJ9h1H5TIT6wmxJVQyUhGzKCHxcTnwKbKsWuy6zHtqYCuPCU7bjUmCQdytx0qgs1INq
U2WlvJubFonSeEtv4bi2eSwrQ0nJqU99mrTAXIyD+W5lrBKMLMR3wGEWDYs6qAsY0K6nSZBlfZre
99lIyCRrb6G8rR0qJ+eWQOhNUTfVljo7dz+xSMhJtN1xJMjKujAeXSvWL7hBn2PdSJb0YTPPJ07n
F+zk8+o1TycWYBz6rC3pqHhj9cxB6zUOopIhOl1DpfNArSxFfB1Hg01e8lOz54vSp6zGiBhmSWXG
Z9h/hKdflb0cDlxczHo5XFzqycGwWEDZIM8kV/t7N8qMs6S2OPazacci6TP2u4nd3S2Ds5j8dO6s
5h5GO9PHjanX4dZxE+OYBYi/iEVOoteeZcnU2o3d+FIjZWcJVjHqZFvMGFkI0HEsP97XTXLez+aw
DlrD3gZz2T+0mscSv+ncVcoB72pugH8ampgFRsCnrlL9upoXbJvAWcFJGHdTDyHvsgvvkRkvOhpo
5mKYyIeMw0WlYSTrm3hlhFq6C3mC3ca+bxG1s67T0s3XlSOqu7zrKIXkNGFlBkSFJO/6wY2qq8aE
+vQng/YkLdKPaUws1EQIYppjfSlhdVfTYH46di+xAbGLjIOtU5lMuULoP2fgsxhrOeBk1z07rFEZ
o9pgc256p0UwX5ldiUutipKlpnU3uunVlxXjRo3l9mXRS9ZbRXZB+kNt96aCXjnAmErmxrpxy2I3
O9whGHZEOzbCdLCDjR3H+D4cETwkWGDM2XyfwP+eo2i+bCau9XnEyhzlxEhHrYmuTa7hxiL+MPM0
uXbG7hPlTrTvgfPaNLLO5qJoeSCk9a7DJsAHc5XoUfNoh+PjUHXmyou5IYV+yjSsHrmC81w/aNm3
OK21poEG20HD9zYVfFZ7Hl2LYAzN40xWbWCyscRBGp2VY7fqNdO6tCnc2zR8aVpW0C8TuKycWQMv
Iqt8KwVulM+hdddT1M47FGzzLgrIisKKa5LUkd6xvOwdAnRuV18mUjcPk6/HSyId/nqQPDEyongX
XFHkwfimvN7sT50ejwudvqyCeqmeEC7xn2BVt7pzkQdnUeQTVbdcf5tnKgBekZ6iRDjYaFLTiQDl
7550X3EV9rcl7oIzzscXyWCLhd7TL5uGilokEOdQmbPIoLvvdIu+YCQVPBrwti9oyvZvJlqfD3P3
VHN86OmDMqymZ16BbMMom/yYAhLpNStDTTAuwTW7aZu2IwPIwDIPI/E0+OQHSGptebs82jOmp8bt
GMF0wbupd1ccr11q3pydE0tvOer0oBznnVXMR5pY4iWTsPKCkdkO+FZfhUzq2IWajBlR7ncoHPoh
iq9l1sXXk18QiBXstr79Ozxg/i730w+ttIu99KJyT97hQTgFljW3uh0TT7ubhZNcDHXy7l7P/pzf
Utre3LBfcsWQUS9CgXLVfzgTR1QQJCt/kBeaDRAhp+Bo2X6/7Y3pI28ia0tOo1xqTu5dVcPsXc22
XhGCYlTeJvm0dWe/WVqJ5l25GeEZL/e7fWVVCIU8cheOHC9SLrEmb3uGGgTCljbhFd9MNr6eGGR+
hf/Qol1nmAaq9u2XwYVI7YegttvTFHnluTGWDxDPmFxd89GOtXkVtoMNs2HKRy9FGUVhcYOyDdlz
RugthjbvsaOahbmr/ThacWwYYDCq3QcsFsWy9n0TPRL1qkWW07xLFdRVahy9johRONXpckaqUPWY
9FJNMyiQC2mEnsYZ8vm2YES0GKuULlwnfDNd/MmDKOVRF4a9QfmS8y8AbBc5NyumN+WLRs3VwtgH
U8QWgwrjToxymSKM8ALyNCKWVI8y9ewQPi0YkrBkLrt9I+a9VJ89yP9N55Hc8nizTPNqqIbr3OIC
EzaDmyzM7gsYWZoZ9CuZONp2BgNhbNuSW1GTFsbZVUeXjK4xvTPieUf7KyvsSnB4mE60xjhY6/Xq
vogvGaNeiVjZ3GhTW3flwzAyaHFHMFw3YdWqd8HOig7hTEtUjGdkGQ0EamTTnaJEnpeOT7KL6NBw
6WfzJSDIbZjSWeHrkJ3+XYoxNOvHm8h2XiqdnVwpCryq1/oUvAS+xREssEA1VQ9EdjEJW1epHj8k
koYrskz3A7K4ltNlVaDw6LjerZaSxUfQ8NZaDL01bdzIiTpJJ052qVkcKQO46zMOaNBnX6Xmx4Qb
gK+lbJ4ZXImDb7TlUlgtGZbCf8FqfD7FmANi08iXXt+880B79yU6H0YVZwHnIHTiLfOR+RXzB2Mx
usmN1njXs+buYgCoRRVBvtcBD0zdbZYA0kQ1Qw6E6nFhMiFnH7FD3nNbMpNYlWH/GSPXtWRKVMyh
OzCpwFQq87Pr9deqAojUuZpaUV9oDMTbxmGizlI5jkG1eRNxHhoUtyY5FiMmFsz3Fo1M763WOJ9Z
uyxtnSRylP0eSf9vmvBXNOF3afbVS/vyPz6+FXxdvGQf//Fv/7vuXn/kCP+TIrS931zbAnszbcPU
od8Ivf9BETr6b+B7aKUd6qAMxfL9SREav9kk4V3wNQefgmsRhW/Ihob/8W/C+E0KYZEykkLnzBLA
8H/9+9v4P4OP4vQ76dV8+fXPwDwQMBhF1xWwaPxV5hf6yB+mMcvKEhVrE1xLRIhZYN81ekmpjLJR
vFMC/jAY3sN3P50/vorvX/Ur1vDlVeWX0hziJI2DkMJZhY6zEziRi37///YKX4BDwq7ohOzCWdE1
wHb70DNZ/PkrKHjwe5Lu2/cAriBtIFDd0ylY+x68mRDw6A3NS6t5qKglo351rLcuYMnPX+Zrv9DX
l1E/yu/4Hm5mbd+ZvAwlHYt6vBPL+wIi7ecvojCSv34vlkIzoUxwxv34Isg1bC8lE4pheCeyHbmN
CeUrceb4F/yh6fz9S3mcv7AtcgAzf3wpSL+Rw66UvUIcb1NCnIYuSePlTDPZDuX1UcU5Y59KFInl
la5oguNTxdP3TQve9KRinzcyXCKxuAkZvrXwr4PxqGEO6sxsI+f2tsXMUznHllDfdCOicauNHw4E
Q6/8d0AdBcMd8kcOnXF55jDlpf2LU3ccZmfhjJKCyLgA1LZA1XG+ep8T5Lkgl6RRs9B1w0m6xctQ
zjeq8azJfOa61ipsuo2ujgJwzcyPA8ijf6zaljBDuLOmnowsHFj5SPCPUg9iVFNIqJVlOfGAyKGC
1juN2ZVEMZNly4heFbM5r31mAb3LIMpcctq3wAm2y0htlP5yJKw1Dsk2aRklDfk+pwB0qFycBcVK
mujlQppeuxuT3EKUxvvYxjzQvBc5oRvWRkhNMEAMHKbElsN3hNttYmRbvxlik9fnnX1qp+cgOcyc
OWkUkOqatjLMZsFqmr+UVLWayZHksW5IXW49PWCVQU12RDxBthY/Js7apSCK6rAGvsGpvsRgqAKv
ZpXzRDoM1ptVjqQ1Y8LC+Pyt5STL3eg8S2gC626MH3VpbQkBLpIIbyizlak7ZD6lVy12HkZrVX0m
RHAEl0EQ/GgnDZHgt3Jn9qD3JMUi7c2OW5ptWdjGxVJjwFExg/dZVjTVhM46Z5f82AtH9RScGEZe
WGn9MoxXKAiXuPq2jmPekdzkgF8VnsYEWQyT7ZlNURfYGIFqjTmUNiI0YufQ6wvdjDnJl0v1BXGf
OdhDc5yZ2mfGRy3uGk6rs2A/MlOJLqih2zdBtDa125oZGEJU8KNlSehL5keNzXqZFYw117h+WJWa
H2Y4ruqQo0qzO6CLYT5ibDrsRGhPQ83airDaCdUmlVv4bOJNnU8HY1ShCJR0RrJnp7ga1Bl1016L
2ji0eocF1jhkLOjreyMjtmT3N3rQHSL2ymS0TnbZbzQw2qRrLkdRbLk691qLscnV1kZf7aVLyqnp
d67CSPt4OfLhkAgbp/aBPOsqT97BDrYMhwLxasXjpe5LPrHnCX11Mtqog0OPul4qH5j/ogZijpHI
dFcQMaoL2MyErEIY9Wt/4PC/C88cLnjRnZcWp1alyzuDzYiQv4nayOydlS6iizrNkIppRznAx8Ic
rjMuLo7IOdwn/OENe7vOl86qYHmpz8m6ypEokeIvkfpKkv2LeaA6JjoTUlvXDps7x2PvPF2N2qcT
0imecB46uhQd2MG9c8YwgBQDdQzu+GyMXXssEorRhVhzTP/MlvsYdf3KzcgCpaj8ER4fytBeufZh
Tq4ohVyY/cG2jMssknyL4Vaa+gIL+0LM86qv0rUzQ+YwvHXYHpElXw490w8+4APBTB1ocsjwiPMx
8zclPefqbwnpjzPHG/U25PGFlbx2vQdvNC+TsD04bXDtjTr4q1jECCT1DWwONR+4d6Pz3jd/8aj6
26e6+eet/cszd3CJWOpmxnEt2QSD4NHx21Pq//fSc/tRqFVZ8+/qL34ryokTrbD9tib681fn0Vtd
NMVn+/W/+uEPsZL646tTS74ffrH+tvy76j7q6fqjwWX2r0WX+i//b3/zj0Xkr5aePI7/a4/F4qV+
fXkvfiyJ5U/8YbGwvN8kuxTdg/XHNCz0Py0W/JZNoSGCSldnIWPY360/zd8YOpim+oPSxvrKn/rX
+tP8Tf0aFRx/jge4/Y/Wn/ytX9YeHiAo/yNTw5PeE18RV1uzy3DWLeXe9xCcv/SFu+tIU3e1edR7
c50yClvQx8QkChUofjOq1qCOtoYVvxaC8pYxE295iQQPu+0ua+sViQuTQcmmmxFYJoW7KQ3xNo6H
nobkBTOSy9K6DzL7Q+MF4dQ2WclcN6TwNbH0Rxs6hMwyA2LaNTr9RSbBnUssUWvHrQ+JM6caZ66E
MBo+gBUNUkFOX2YKbJutGBVtO0KokxyXU0dJRdCuYI0ogg82ifXgMTIjRaXkbtgOYN6JVQ1humq5
HfbcgZx0BfJymknmSKvYDEl6yGxjTRJsPSc8i5nAOqBFbepsCL6u65EwQxlUZ1RR9ON1MSxsChi6
45Sy0GnQOHHmLIzkSWsOQ6wdLKaXnOEAXiZbq+SLde2NFM6mJNrDpIuDA+CdSqw0AlyBCRQeMVjN
ixt+vbCls2kxraXcrvCK0UTCqanzkNT9Vnj+a1VgRbb0ywZXVL2j+uqyNMXH5HaPMqPFbuDYOmGa
FSZXVf9cDP0idR0YovgySpK1zW/HMF6LKmueJHWvDWERTr+NejGmkpa+XCwQsDkLmu1a5zNuojOb
03BckMeiFNdNEezxsnYokxrP2aDdPQXErw0KPykzWUpH5zle3Kjv1JVvGlnhLEGny7mEr4VrUacb
SYAAx9PaqbOLyiV/3k74P0rFfiHMrRKM/lI8xcR72oqjN77nLrcfGn/ceHV21mnztSmbtVuf2VSU
6/0IguhsdH18ycv2mA/1qhZnEFsdTUjjofJZRok83uc5Z6RTcqh6xsFutk2nmAjVdOLUhVitv2uc
jLFCsxZcO17G1GKO7rWBKhx9gzNxKXrWQ/G4GaFBbf3eqk4VT+TMtW6Y6O4BEteWfWNxoZXahfTv
GgoaeoKMDQpyFmlbVj5qnHKezv5zNbJidK8lwgWWHTz1aawzht2YDbs2SA9N5q060Vzaro2PVZUZ
QozxGgTO0A969JK16wLn9lSIVdVry1DH9lifqdc2wtcSOhLjZeJzuVfGnuHtKkYcC4GxVxH3Gk9E
kSfLIR83Q35bcuZIn8naD2gIc9PLWcPdFDNpmq6ssDg31dUEFheJfiXjbCcde+MHPkk33qe52dfE
ProoPTiAMouoja5qQ6XJIv+Zc28O3L3t1H7qaXFTePoxYM+BfngD27uvQ2oArKfJFKuOzHmNbCAk
Zp1zWsBnC52ODhHqI75IiBuLudz52iPnOOe25CNrMvDZT054JfORNUO/Q+ZxEM4IYOcfkpm4exvS
PkOSrKT5QfS7OXV3dkc6WS+f++CdyOdV5KS7tujWZYKygmC19ACwI428zkwzQEoDozb+9yDn95HM
L56myirws6dp+JL92Liu/sAfD1OHsQyyJUEYiV0/wxc2/f9SQum/SVcy4PFMWzctfu8/hzmG85th
eyiIhOOhOPhTCGXov7Fa0vnv0R1YROvMfzLKEV+31jrDCNP1HOV9+vY0/XFrLUtMpTIisWqYPfbP
zAJX6Wk3x9lI70Azg1+RlwmsfoNaPgSM6LKV7RbamZzZZw4Fs8UJbW7Qgk7SkUb0OOu032VkP8yf
vp/8iK/zDPVFSgHyIR0Ln4X7Zf/f4rqoJ2sotrWFfj11KfdMq4odNAcXF7aIDm0Vc0qk4yF0W554
uWGPwEjpGioEE1FQmkSGCpqCIh1ASBhn373bfzOZ+iZA+n4Uwtdnua7j8D6ZyBzV4O37eUsRZxOv
KEivkqRB7kuErokzdG2e+aQlRr6uw7RZDjYAHXapflHH7NpaQ84XUVdXZ8hKf1/1/pc/sb95V5kc
MpnhBmt7gNY/fkFoPrspquJ8GxI+5pRoes1S/eTrFcdrRrUPfY6Sf/4z+Ju3yAYldqVL/6ZJ1P/H
V5yCKNPGws+2s44Vx7HO0tRHARiuDbcwf/Hz/tvXYiUpuBjQW3+dPOV+VXLyaGesm1LF6TQXvhdc
cqs1eJv9X+lyvhlEfnx3PYdBLMtMZp628/WHORjVLFojR3CIGWxBqEw7z2dqB5GnIAHo9R2N0pyk
dskm1HG85EILDkZpKhUvZ80l/8AD3bI3c7rDPM90LDkk5BKtawFYDW9hUTnFdiTnIE+bfjE7E2r/
9JcvHtccxIRlGgx/f3xfRoezM8sOsm1guaem1VjzpWQeYF2phuSh0drl+aSF2ZUR3Vkt+miGWNn6
59eGutp++BpMXUjoXoPMh2Tx9OVq5IdauFqOIXIOqY0kKLwYp+wUJu2ucPqzsYeSaq3G+KdXpHpV
HOQYdXnxv3wopSR32GpFtvVyxi9dVJnYhljmpGTR8LqHv/gm/3JRslMCcRFsiQyXndOXD0DeyiAW
bkAodWRxqhd3jFyw3vvbCjL15z/Pv/ibdCRlkOY6txok7DwgfnxTTcv18oTl+razJ38dlaBkmn+Y
4+qkaZyPimBcccl+WK19kbXNM7QxczG//dXeXXzdvKuvg88fRw6mibzj6xuLqbJtXJkmJNPNjaji
tVF7azt7GSg5ioPwfrI5E4DcpULwiT3Au1kNJ22Wl4YfPf78R/LXnz4PV/A85Vd08fB+eULkHXr0
IeCnD+JDE3tNQrKiw/U0gmPvjTT4+PnLsZP9ckWz8XXx1NAUxZttfpnjw2rJznGQo1fWIfSRp2Tr
wTxEEtAiAguLvdsiqX5x1/vrp4jX9LirO7gbefx/edPlUNeemNt4G0eopiIi7awpHai6pAuekGG8
mpn5+s+/TYcRgPomuazll2u6m0i8E3bCt+Hk9yPDXe8Tmfpl66TXQu9QIDOKDGbtF+/lXx5eSkzJ
h9c1bYd21K+Pkjk0KI4hM7lFN0Q2dyGgKAie4PnCu+hVd//4e3QMXsZjKWXb5tcrRyvJUcBkRgyl
y3WtpVy8QYJJ2zzLewdhTPQRlUwd05k1/s9f+ds79uN9UVkVJbcLvlfuUl8uWjHHYTxZDoEjTmwI
JM3pIj9Io7aPkLHtkBfndjFph1G8EqdNER0KIhL1sxklhFxsrbpokoPX4LJCS2U80imICPLEXNZF
pSDHqrmgO9HHdVEy+MgpuZINMMgQGJdxah81y/epT85cGsHNrVdNVPxO/4ezM1lyW0my6BfBDAhE
YNhyAsmc55Q2sNSThHme8fV9oN4oSVnSuhdV9cpMTyBIIMLD/d5zrduu8PdGkjnXs0M//OsbPntr
FiwZvDla/EwieY4/L1uqn3ETw9/2AhIJVmpCIzoM6Z3expo3lvk1nHE61Gl1z99x4dJnz9TnS59W
kKVotCzUQP/RuxXks1axtq6Qa62xbfoXytWztYhrmcayMjpCuqY82e6iBnmoNTkVMAjniKxlXU8T
L21/BPz39Rdqnu3uXMpS0gRBqzuWcXopLZom+s9Dxe8LU9uZ3yUJJEsRtM5ktst8G5xy+aQNM9xC
u3lyNLza0VCu40kDkzLnP7JcbIrmne0ZEQE5XFJLUASkIcnjU/uzWtz/LKx7QytJYY+vQqLU1onq
P4wsgAYSAssHes5+quaHr2/tvOZfbm2pt2yaiTw3J99iDBwva9ui8oIpRs6I25kgJdcDqvk4ttVT
DEEcjyDm3b707+qxTxGbHX0wSbspNj5MH6+wBMe9JcErvfAwnW17fDRHskYJW5ocSU5WYqjjs5Ym
WknIYKLvqjhDUabE/7We4CLLsdBy6LaC2Tpdex2FYsg3Icj4JaYuBjRWDrgkhRUnx/LbhW972bA+
LUW2i90FJ4ohaeGeNVT7Wk2NTkiJlzuMEKyaeDomopaV+dveh52XOyT8qSBP8aiMP7IBhVekJNUt
oXXRpaL1H+uEK6QyQXvrTHxPtx1llsNk+GPlNbZinrHMdax2AkNpzHc4xr7nAp8sCI6D4XZPX38R
f77W0y8C+bJhcLxmldJP1uRMlQYwOVF6+rLz9GQ8NRaYZD+1yVsKHdIKnJvWUZhjfO0beNYOETwO
y0h+C8wlqLKqwo3yI/p+scH8sO9eizYgeFKgmM7NkhS7VO6HicgAGDUAIC68NmL5fJ8+Pzu1s5xU
BNWQe1YaYtjPS+Lgcm90Sau1MzKyibi0OuTLMa3dFrFwW4DY82t1zFLjSpkRYBzAdYZKarpO0aMc
wC+gvsVurCPNLoiowObGAH0gbO/rb/tsVV4+LI82Z1VXGqhdPm8Ipt/r+N9V7mGzJj46k7fFjE0i
Sw+yMq/90O8uvLl/BgMnXw+VDOhTxU/snlWsxBc0nLYXB9aEDRb7ysMwmM96oZO1ITkBBRo+mSSF
UQRLtCodoF0k4slyThivRwtvsXyjk7itMvwMTQfvM2WKjfWbc/1ed2Gx08ME9T8dLC2940Eh/8za
Edf7bKv2Nme3VUa+x1R2I3P+8LTEWAGPULVqD6D/1z1AfVI/4AgjjYdfyT+S/gbTqpcPvI3rPimH
FYmib07HJwr93yYw2oGeDAzIfafpL/OsD6uuyqYtPfibsiNPQesQNmfKv7BAnW8+1C20jpaRz0Ib
tU9+vaxWZPkqWXiyNMhlRABZm/2mjNlsWDKuISykGzeBOEdmOd8qhqjMntiqSPvbJvH8HrddRCa3
+4I3+xYNOob23rqzO1IaYkWKhqIhWwzOusv8Y9O99sTa1f0y5OzG96jUbSykyXM2gMogsEPfff1o
nh+cl2fT/lP9Klp0f160vzQ0aHfibJza3Jv893QosQYSWTYn5gYdooNIWdvQ2dHJb5f72LE3ieuX
/4+3wxVLAwc9j+IF+fx2LAk8YW3wCbQCvXxZ8+oGg3ZPAMR/uZ0q1mQYPxfu+mwf4K5dy+S/QMS7
MKY/X3PUG8eQRUfjqGLZ6BKmGpMWXwmLH8l4n4vwULYMyJZRUW3YRxaZBDd3/lqU/v7CRxHnK5nJ
2ZL1n94ajOKTatGml9CF3ZR7Qc5YTYPsAGIEeNy0dvzfk6MdrKL9yGNExKGxl+mdbP37Cx/hbCPi
YItKy2CYSX0uzGX9+usZKKK0Y78ccg8m5EoidobNY5KYR7CL6OqrNGqfOme8GnCHM5Lvg4373VfT
ezLxU1X2DK8rAADour/dkHLJzHG4plhjvv6U/1hEl8aO5PyCaJd+2OcP2buG384J1nnh94t4AbVs
SIcnVObt8hNphXUBuru81ydr6KcLnjyX+HbHGfdo7tnlQxW2eyCNhOrmpBvO3te39u8rMWtWmDl1
WuWfby2VcTWqkCt1sB9T9MpT+YTY+Xd64Qx43lD5M8xetqBFJkn75POFLBM+IMDgZSMafva1e2Vh
qdw+onnCNBHpOOE0TLVMemrH+ZgrnNCFdekznFWVfAY6yJxB+Q0pek9+R/as2CYMh05dguMpVIdq
2EJtYhpt487UHYdEmqopFsvyFmyBzvjyV4y99LpWJtZ4rLwX1p9/fSCO3wJFNPP+s8NF2CnI/0YE
OVag1A6m5iMBd3bh6T1fZ6ntOSw51Fu8bKy0n7962QRh1JYBPGLSxZu+BROm8vxKJ5JNRndMLrbY
BddakAavmPeYZiOivvr6MTP0s7WGD6Eo+/4cTdVZvxz/sWX6JNbvfBmC6EhFsInc0euWb55Q6W+z
QbpWFIORQnzHHJjQ8EnAnjXHVU4rvTfyh7CsvKFFX6h+B1MGGzwZ9tTv4w3yeTHOZJ4mV0ldwvFs
xyXPqyHCCf/fxsrxx6YOgQoab+04zmS4WUW1LXR7vDVrDM9ddA3DD2y+Zcyw2KBLVfV9EFnkTxr6
oc/fozoB0mY78baKCfH0dflQuOqRANrHSoHfMpA9oQZz7sZmkgepmbi10DmJoLqRqXomSfvY1IBI
IiwExUBhk0NcE8F8NAETZAAs6cRojwOGhf1c82dEPfzyB+wKVZgCxkQHPytirjrOj8PCAHSbMF4b
RvWEJ+fBhQhynUrnTUvMegM2ajoMEsa4X9yFOAd3wOgfdLegxiTSODS0aVOVDH7pxr8T9Ii9KV9w
t6IvNo2j0LvH4mkwNJ0AN7KsxECt0LcfMVCMI69stgs1KrivH48/euZPCx5nIwDjqFbITKHlpz4/
oo7ddnoz4hLIYuzVmY+scMTQB/lL7VIV7NMk05aaa8G4xr+0HDx1NG8Kc1p30sy2/VsVQGw14BRP
RfxdaYm2qoFdr60eiIkeap7qg6s2rm67hdoMLWckbKGTnBP8/pcuEowdfvDkBPz9JaqFBuBj1OFN
10ftxwA4NaM/1ZhgfXhuLxR5TBS5udObZ0HiNMFpiK34ZFnS875v8BGOu2IuG3C5JpHXuZ/vejmv
hBuaO3C7BG91frU1K4yguRU+OLlEIqHh8hGEL0QDTp/CUuGmGuv2kXDJu46T37Yu6M9K13MMUBmC
c8becHsImTESlagtasQGCUEKRuwAlBy9QgtfXWzRG1HrLEdihms6t7yADgnXQ1scGEjmK0VAoW/h
VEmgdP2xS/p5m99a8I0PpoY2OE+AVBStM22mhIB38q0KVBzzyyDN/iDTItkCwwm29cdUj3tUpO8j
5qZDJVPy40R5G5NVv42hrh5wCSEYELRBtRS3MbmgxUOu4YxqrGIEpIw9W4VkrRnzQ19B29PMlgJh
sdYWuWXumox0K7sBVOObGEtxmZGnZ4u1YU3lLhkLQj2K9i7FJ8fGc2Q8heTQsLp1FzbaIbfbh0Lh
S7ZbyAQuzyYx6Egg+wWqLkjzTQuc3AxEkclg3gRnvSUpO0v9Y8qwikdYm/aEha4qWn1HIMVrX1X6
jTnEK3cqlRdoBjb4UG4hKcYHypt2hxDko2/6n6QNI1eO5I3m1+3ef3TydqSNGJYbf7wO9SBbMD3V
LRjw9RC14TXKS9pDYSfWdcUNOx0RMkbAkdkk+8LF+LoN8izfpHSfVvUESH8qrB8xsXdeHJAWPUK1
cSOS+Cwj3TcSFVLVWZvSgnFVNe91ohsbC4uYZwNwmHM6/6Q5r0UwgXVhbE0w4vfQh4IJl2sXEz2W
EsDu0urYWDN5tqoY26fFKoWke6vDab6CumlwvkjIsis++CHkIYbeso/z8VDPE09pKRLyUwJ5TRoE
nbQJHUdpd9vZGl4td4MvTB4FNO1CWE8SpuXO6MA8lnKKrk1FAC3iGx4denA9sF9dahhCqwCGcEkw
i/DvB1Jddppb0Xf2Y30TJ61iQixeE8Ybh0lPdqRumgeBiCT0k5TOkHwtfPL62g4wXBsJ3kMnQvCK
+gqjMrpVm9hItx0FoWEO/tJJDyBqYHJ3Wx4A35LJtrGN+8Lla2nmat0oG4QNXqddMxU/Ouziaxe0
7B7/UhLU7s0iKOH8jKi5oUOdZeHvQdfvcQK8B2p+mwb7AHafc3M2/wTO2NzYIniq3Y9JRDctNOoX
ZXZPdiyyo0wBfmR1LY4DiXlG+Nq3qGtGvGUNAPd7EBiN6NiVxu7x67X8rFhmKcdBwAiFEw5nq5Ou
YqqrURdNQz5vL4YVjGiNYCCnXVVmmK3z1DnWc9deqKOWv/N0BXUZ09kUspwjTqdkFi2Omo7quAuq
cQnamjyGvWvyYNeIgoPBNjaRPl4QAFj/uFGBd4jzwDKQ5Ij+ec+qTaDZtUucDhxcgTGnXDv0pFcB
fvEFeKiSF41EBkdE6bZx0Qe2ChqZjby+dgHNzbHjSWN+4+/AzZjzzk5znG9xtS0EdxgTbvBNb951
Q8M9bHl4Wm+oMaD9ZO06m4kNsicEc+IpYxi4dMAZQCP+yz/wPcIYHf37KEvndZPxJ5uGtkvFWl6b
9RXtjY8RlBKiQFQSJW65WkfWVWYguxWhTl0e3InYv29H0/TybInEK6SnOYOxxqs0roQFFn1KSD8d
s6TfYjENyROaxKZrik3VPRECgJ45QrRSmBqq7OGHM0zhhXrhH189SggmWIh+lqSuk4o2GQGSGhXF
ZJwBmXXTG38knsSwGzhJgEbpVV/4sY1lD/70hC3HFwdxEcJb7vPP8eavc2pgR3MuDS3zEl9kaxmG
ns77pQXiduKwuurElQu5xPObrVZPP79+o8x/XZznmlYtnjPOCUtt/dfF+4k44rxEa9L2b36AwwS0
bLlGv3vvZsXPrA63gTP+7AzrmECcx3aov5cU9qLpVpZJ+bM2R6YPY+u+6RSOq25eGAPDw5BomznQ
4B7bLyQglOvamN8twEUidDG4s39befiGurG7cBpYqrnTL1Nhr6OHip/sTMnSFqGBvsTlyyw1ba9k
yPShrp/cUpsuPCj/PHZi86MDyhlI6qdH99kpOeL6oHt7g25LltyMKVQIawBTmPX4vUXjw7x3X7rG
rfFHzO8OlqUphY/19W943vV26B8YNg0Ei0HomZer1qex0aww8yqq9FWrN/Q1QB+rBPgLzNzascmQ
7dsrFFa4f0HrTL5zjJz5p4IBintpfp8MAXmoAFgziAB+mZalaFf9fc8MyoX4eiSblOYoipkqu9Cq
+0eXRhLYZzr0CZiWnJ4gY2XImqyAlAoRywc1VAJyKsHdPb1OePEhbmiiv4lB2lwojv/13iFpMTi0
MwaS0AI+P/raME1pq8GV0QrOPgUW29KGeVYAfK4i/15v7feseyvmxzlP7Au7yllQIeIDzJyY5QRN
SjRxJ4W5r+wwInI48xg+3Y65ttMMcVf44VXA9K5x559j/25BCR0655jZ4RM1n9iM7pyQShWaRDmB
/uPsBurtwZznS532f383f328ky4R4dy9U2Ew91r1aNXzzZ/egZbiiauGh1K428m+GQUZIJf60udq
PL4YQXm3yMOA/5yG43FC7eid2yk9o/bJdP17X7aENJF9fgT2j8KJEDpH7lSf4adJjR0Apl09Dwct
ri+1cM+MCrpjmOQ7M8REJKOjaPj8hECOM/RkKFOv4dhOoARBAj1S5bH/6KcF4zpvumGElgtsh93I
UEfGBDuh+VutKO7z7i4fP+BU/keIDPD5x7AenjV7/EkLiKHEEG8Dn9eT5rrRdTnjUWCXlU2QmwXj
RvTNhyZBM0DeQBrMIRthw6rIwpeh/31h+Tjb8Za7ZFTLz40r2ViMH39vAfPUQe6wffRIMR8sBUmz
0kJevbQGJEGwU22j9iaoqk/Sb/qsvvMrmGCinaOZ0SnNhf1iC02jCCNPkAYqLq5qNeq0POCho/MW
eAAT/mV52zaixJ27rTR/XErc969v5FzQxI1wFw4/FP/AlPfzjVhcPe0KK/HcmEZPMWG4mF0+QpCI
59GZV2VZHv2+v+uIBS9Ae8B5Ws3j+Bw7kq1MuPGFl1yeJT3yADEElxztTBZnW5w8QLQ8Unfos9KT
7fXy1B+KqMZaUcPDAF1TGvaVXylyT3iPjsjV87BmuliTdjUotc17zIGqAKMX0I3yiw6gavxmONS6
dioHL2LAsdND0jqJW5dYvxwcfxNZMJZK936kh3R/bmIIZy2i2aspPpq1VLD/YGWWkX6vRRsIgd0h
8x3yCvzhNrPtb2nrqo0y6+cwhjtPQuj3DDLdzgzth7juiEuvxoYsRNtHNOb+B10Vk2ykEXzd6v4d
+CptPYxi2pZtU5GVYzuHXm6lFMv0mbxH/BfNdlq7Gs32hAEOE6FMv+XTbHz5Ppu3oXCJg5ncH0Uw
/F6S5cFWhpuB5t+xmEd3Nyvng0UJBWL2aLS24bmgvndkS2ebOIX9qBoDNEnVtFtaXjXWjgW6iVWP
TTdePHpA3cO2fW367D4dgnJXhR0BZQlcF0R4P1iPScBoa/LrHVB4QR2pB9tt1cOMH1dLdmwMXjX4
7odF9Epz0+GsFHmYH6NRdmsoxocZofPtaNJiWKKExHAzOv03eHYEemLp3tlZ65M42b4ZcXgf2yzl
iRoDL0e+CsuDbES7/+X72lufmpaXm+zDs0UGQRq46xC+oxVOuHm0R+CLyVbSQFkLZ3i0W2RBgN0O
uqjrW/p3xLzG5s1Arm9ZgaGvNHvD+4qxwxJX4RCN+6ZPDJ6yOcSwOSF7s+3fmU7Su22Dzp4c0khb
vz7EIR0aN1p6CnX1bNENWs8DRuSp/zZMGecIhubbRCFgzPqbKMxAb0fzejTgX0qjvO2LxpvdAveD
IkiRVJdga+0nH9WFKfOnKIhQpTUT2Z/W+A1TBF3w6nsTFwl0Qzs+xPpNWB6z4qOxyUwgqQJYn1Nf
2+rbTCokSoJwX7GExJrR7oJeORs3gL+icZjaxzt2+35vVCRWOESV5LWT3RfQOaNeVNtMt+8gnnhZ
N2hs9JLnrn+dU6b7OgEexJrKxJp2FmqKrdZp3kBCHSmuwS30MG0LMJNos3ZfCvmzdbHCzPMTELh9
UrW/rEKSjhqbb0Fo/DBCA0RLFEyrPGfyKHBpRblbv9q9YRyHHHMvL3oGED5Ue77LDdQbesed9JLE
zp5RYI1kubFUmsn4Ppl2dnSRKK5jSTofqgdYz7kYjzSiN7ElwSYC6d1rY2Yf2xnYYJ062/EVb8yw
E47ySJrCAC+s78CeEyzi4zW4fGhHA6Q4s++XnAwbpmD8feqTgDjNgSQhZDv8aH0g02fbMkhhjYAm
DXbqb5Myo3LM0+90tjb64n3P3UrfFGHsbiywe4e4wpJbWIF9jFzMdN18rwFSnpWvrSCzOR4WWHvt
x/B+gKp/5EZI054h9ZboAbHWW9jOhbpqgOgSfYuBOBK0iCLlf/fDDnEdvNW7IQmv0JDuEHjocWVt
TcRvBKKN9XGGB0TSzIoBQrGTGPOisGMBqI16P7qy2xQ6JrLGyNvbgdksnGTacUR+39ENZqYPXbNJ
XwhcSVdpGi5keiVveybWYI6mVWY7QNgLTqUEiqb7OjOJcM4bkrxQJNNfdHlGkuGJpp8kKVmIVQCx
uWz9dpM0MDt1lOO3Q2dANe9cd9tlgnCWBIM3JOAhSiIvCejw1DN8GfwRWBpJqTb0nmhZyMqAqlZY
l+ybvv6lgcTF1ly4JTBjyGQbf44IxJjqdwNJyipoghvo8+6h7/j3xopDdPWfX5IxSDAPyTXAPrpt
YgWMwBvcwS3JoquZDDBIqCLcxj8cv0o29AKGbZNU/i6ts0dZMrZhByGQBqrrxtJeXcpNWuS/a0zU
CEhH5YWRW6xL1ZrfhhIlOBVVRzYRDGQDlyfor6i8gphmbTvDrN6SwLhLnTH7WRT6g9uTBViCIIsJ
JMkrFjWzb3eVbgxegl2DCFLgu4KXs279GN4GKQAFOo1YFsP3NDM2NhgCOvIz353m03LD5W/RGS16
el2xbSP3gLTXdfGVa+bNdyedcQ82uxF15qNWU9XLKnoewQbfMDmody5z801Rs1g1tew9lVbJGteF
Rt6wpPeWV1t60z5ZXFr8OjMqaZjr3egdiArHJhk3j4qFKoRhf5IkHWcj65Rh+s8NkDFF1oeXEsN9
02nkTOrpvMvEZG++LoHOSjlmLtiRHILXqTaohD5XQKlO7kbcl/QpRYaNnGDxpJjeeL37TcCXKbq3
r693fk7ggohHmPDisVA0MT5f0MhDXSVOhpWPXxpcg7MR0fTNL2ZzZ4cJmIIJhrvd98Vq+aWFKR+/
/gBnp0euj2tFMt8gadQ9rV0rt07opbYj33jZHWSvw2ImTlODxTBC2BMhc7uogBdVGdPD15devstP
nYbl0vaiEOXbRit2ckSq9KpOiqIbiTLPInZnqAUYq7j9N7Z+/YAEkUx180KNu3SfTi8KlR3103Jd
w10egL/aNUFg1KqXNUbUhdYtaqYkpYWF9+tbO6+kuTfXJpV3cZ04CsP3p8ugYg46XfIc2a1bkdZC
0khXu7hxaY6xERmQsRgwYpFoV6TEWzc1ZPkgK3b6mIm7fiIG3LUu9Vv+ceuK4cfSDUVBjyXk82ei
pdw0sgkxwMJXAucOCnKmK/f1nZ/bhdDNsCotjWZDUraffMEkAwkCFdNxZ5XDtaz9/ywDkYoUpO2M
ldE8ieo2m/MnA26Z5yeA06w28IzUNHeJZNrhl0NAi3RYkf2KtMYPb4x5Xbb5+Ixkz1h3mLd5OP2P
rz/1P157oE4Q5x2DVsr/Dsj/eirk6FdQ0rRhV/OUj5pG4BTifw4C1U9RgIIpNCDhX1/yHy+epSTu
FcUJGSXtydMf9gnH8HgcdtpsMaWKvgOvQy3XWU9RClMP+jLiUujFl7hF4gwnZEAoQHPIWwe7ivb4
yZLD2CPSzYHKbwSgFjcMZkpN35iZU+zqpZ4llGhLZIq/6kleWSOp/Ki6Zj5UlvtOUmiIN3xE+6vC
4SZm6kZuKoOtgOinq3JOX5t5XAaT+vAypQyJibFj3kblxIYqCXiM3XoL5f2KUyQp4nMiCEUgjsDQ
33k41oHR8E5GyEtbE2Crn+H1prxC/WSMW1mNhJJTqW9KR8TEt43Ft3QmI5Bml5Yb0105CPE4vZQT
CKsmoFXIwYwEHH8hvtcx0akW/f1Wzooc61CBw7cF6XGOtnM6vb7PW5fBQDMqBBeS87fviGc/+2EG
JLymQeDskpYpdiGH4krL3SMHevEz7/S3ajL3qR3j7AlKe2/hrwRzbj62CwJcJwb0WpruNuJgvTNq
EyUUdsi2iIPbEg3gQapwnydh5GmqGo6lZJP08/k2YBZ9GKvZp9j/WRqMml3WjE3SDQXRZca8Hxd4
oAE7cGIfzm2hIBewdhYt91aM67wp/JVrJS+yhwABUNJcxYrMILcvD7qe7d2knrZuF61V6dy7g7Uv
4eJv9QSb+hC2D1UyPXZVbtzqCrg+6WBe4M649Uv9NgVruHJ9NPGSfulKphxyrKr4psJsXsNU/yYc
xpluqSMNaKxX4DnrJiSKqnauSOEAQTRvkXOOG8AF4miHlMJoMMr+MTD8Q9Aws4sbliVbwZYXTI8J
e5GHEoksVCj+02TlOsFsv0PkyhFuttKdYPiK2Kwb9/mg76Iqmve+4WD0mOyD0EociLXpRXVGtIfS
ir0NY97ksH9LXsDWCPHKW3ZXHFiwiCPXQVGXcb9uECorZ0JuShQ8b8ekvWR9eKAcSI7OADXDshNP
C27sNozIIrFQuITXzTKMDSfXP5jp8DtWvrhy4i66d6zMBdpErm+SEdE9v2hx6K9IrexXBOkSJ1uH
r2EL1lYTN31iYdqlcN0SY6e9iSdwzsOVHzeeDvUhaLSZIAOfrF7LqLa+3aEJr4v3OK00zx7Qpsth
OnQ82sNg+QfryUiX2mGMeo/T6jooCnlNSQW8maa1kKVaucb438iA7DgFRnRjAg8GtUBQte1QIfZA
JCoAv96M92oLfpmn24cAC+m71UP/W1jXBzG4dINc8iFUSpvAsZNwx/EYpCug7F0yVBz655CzSNag
E62CR95hmiXUE+sxTW7cBV8dmeEVrYp7IsEKYJggg6t809HH3rdQENyOWXjfjjTgI7fb1ORb7pIZ
xUdCBMBDRvLFtsUWtqEdBC4BMSmfSV6HYRvdGNVKxor0uMU04BstEK/JlV59qaT408X8u6bAVoqC
a7F2koqKWVZ83ljrdO5Hd7CrXdx1e+Sa2ZY6lfyAPCbEMCR/pcZk5IT/+VN2bc9RvA0HhFGI4Txd
g3/caE+TrvCbg6lf1elQ7GzU2+A8fkDFQoBfKg7BY1Cv7IDRwzz389En02JnokRlG2lfYZSuBAK+
fYSfettqrbWto3eCIW9ljNCEifdHFbTfv96/Tqu35aaxjKEmR7hO3/DkpiMzySb8CdUOnHbHZhFm
QH8bpDQIyGmBRYNWrqMZvtXXlzXOdNdcGGOr4n/ouS5Ygc/fdpKZjQNVu6LL0L8PNUNSjY4ey830
bjgjBl5f89zRyr2eBhEZYZWXLoM1GCo4xWbnkWTGp4CdazVadF/1BoyGm0WP2N58NGYt4/4AFnOS
55E3VLqza8tmZ1rfwS/HR8RoJOXq07XsTKIaYvAgeC3lNs8FRFFFKlYepsREGzV41sGoSIGy0x0F
Zo7uzQ6vS/OlJkgmroryV5f6vxIT2Xgk9dch7Y92b304ZtrfFpY7XqtBcvRm/egqxyPxx9gENjka
mmbb62Z0H8vMMm/sPnvsfH3c4wP2GgMYW2CQa8w7kxwj0rmJ4anX8QCmr/H9CCshQn6nHLbE5XG8
9d0f8RKQ0i2RHK41tytdErnn0qvPTbRUkcjuRe2/9VbxOCm8FGVFKBxF+7bmB3iUfUHsL+wC2K8U
ETyX1z4KjXUcHnN67RGdtUOntG5XlASXEGVbcJq3SxvKfo00CnETOXR0/xDBzWbhTSZLr5Jltca6
MXihAdPNmLo3mgnW2nfpstRyuDOzqTu49UHXwAWBZZid31PG9CCJXG6rmBjElw9Qd7t1nXb1DSlJ
apfroWCru1mOl4fEbGqA3VDyif6ii03NOTRPM7EVh6+f1NNBKoLKhaC8aKeNpdxeyvG/aso8ZEJO
B7rcOVbpb+cOob5ekYDRhZcs+qev4p8rgQIQ0E8d5iwnV2oFu0CC12JHEspvJpcap0aWZCvHLPGN
SLy50y4Mic/ON8sll/JRcnLD2v7HvvbXzREc2Fcxj8TObNMUBNXwWLWM/uwGoQW9RNLRnA3WvG4t
SfTauggdJIl4W21aUucc/ZCLSwePc8ecIwQDApRiyBWFeWpLc506NquAWCQ1KrGSXT6wN5uEvxAq
sRqJXr1OIutWsLFsTLu18POkNN5gzxU12GDX1jbKJUKdKRjhhbVhXVq4ll/h710CKTFnwUVFuXhd
rVOhQKTHyqlKBALRYKL+SY+iR16b2M2jRqd7NkaYzB1DdncY3jVFwI6Yt0ygf3UN3MbWDC/OVs4/
D8uoySkV2zhNiJPRSl5ZeGw7FXu5Zn2Q86HdKD3uNrmv9fsAMWpJ+2s3I9bbWoVx38vmLbSzvV0R
m13HJANFLkTCuIhXXTy+koow7oVDUmJaBXuhNzrBxG2y01sKVanIOmtZA52EjCrZ+fnGwVVt5zTc
ZKa8eJQ/VNY6RGXjDjPcYdMO2VMFjHEQBUOJAb+bmzvkGDRbMdwvFUpaQIYu6unYhu7PWFT165xU
l8aXZ085PxmaANoFzh+n/6nyVUR9U5LzR7jnGOI5HmyHSO3yV20q1FJmZ2KIAWwSN4yRQuPAseFg
gmHamDl8k8iigxYy77xwblSnbztjVKQ19FUdRnTL8P3zusJMe7CbyeDM4EDFJHVym0lLHiO9ZQ5G
cJun+Ujk3cg/OoF0tkNPuUk9VKwjf4JeFYKwQuLmgWH9PUbabd1ZpddmAKaIyqCp2qjvBL3o+3Do
diptrbUhQ5Pwksx9ttoWJNbYH5xuam57i06orLtXm+QWC3q5NtHltgPl3tcGBzuckr/imPOH745E
24zza2f14rruy4bOfxM/sVj8RuHXzen4fVJNAXOxuqe8d1edjSaNzOmlA0y+DElOmz7CM42P0ENg
Fj+Klv9ThaVnoOC68GL8Y4COfomD8eLTRp4CYejTwp2opKRX5xOt18U4XZzO3aeie0TyPRNtkIXk
qs2/y9C5b2d0vl1oSaSbo+bVrv7olyAvvt5H/jFEx5YK/MC0LNi/Z5UW+1Wp16QkerEVFY8c4gq0
TXWGYTCtmdgFxlWTmuTqDXIvp7K97StA7FrdPADP0vdDb0M0i9DBS3cgrqLu5bMto2SbxddVRQyZ
bJIAJYSmr2fHrfe5GztPTMgYELjdVZosjNzBzZ59u4kesgJjgprqa7GMkzh5/3CHuromHlnuzAFx
wde3ft5Mcrh19B1sojRjUZN9/ikcy4+ZrKvQy0Txo1La4OVzC+rerah4S21Nrq9gCGswysuaK0uG
5WsfcJTqNEUmoX1NQ5yGt6NFrP0kMsU6E2BBzeEExmOoh0gtfeMhrZ34+esP/g9p00KnUg5BHbCl
zqA59FhU1hgd7I+KOVSuwgf83Ot6GZxT4gFQ60mBL8kWr+1j46JQyZwXJo0vX3+M0xKEpYJuH48w
ojjyHk9BKW2ihGYPGRHLyCKMhgZH4yYHZ3YuXOdPU+/z3oYZXGAg+VN+OKeaEzkHvfAb9hIueRso
KlZYQO9OYbxoanifVcrx29Cw1NLzL53C2UwoVLecLaDXjsMm6ZOdxQTbNjHYlIpGOCj/XW4gS7b7
Z21BFxoKxUeHE1lStBexTqahq91LIkU75gVE5uD/UUbxWP0ZfODQN/mGUXXFmzLt95VBDDKnv/v/
+/dLc2VxwdvLE3ryeGawsWd+wRgNUo/EZnRfEKAcp0Vy8vWFjOVQc/YF8/6zAizsk1PEFosM7al8
jr2gnNqnYgR9UmwRDN6p4GBTv6+ooMnLwSoe4R9ZjwH+ga8/wlm/kmeJRrauc/onjeNUrKf1qosM
AX/FLeoPNVecZJMf/0PZmSy3jWxb9IsQgT6BKQGCrajWtqQJQrZc6LtEj69/C74Tm3JY8Qa34lZF
lUGCQObJc/Zem1CGu3oJ8SchwHFSFxEYxtx/X/gjo229Ms+UjgeF8ulay0tGa0uUZ5bukOMzW0UX
06Cv9SxbcbfABbcWQXOSCem2DNWdZlBC6XwiMmGJdHmNW/dNU3BKRkm0s0X0GdRD+8s7Rlm3choQ
oSIjvz6OxkrWmiry0laVj3mM/SbMJLwl8aQRI1vp825FT9CnRH3f4IJRBz9ty804ARCfHcTInVA+
eSw/Vpq4yaiEgciAi4Ow8ueqySi+j9V6SHZdN771inYuWH/+/aN8aJivhrXfLnG1R9ZNuYRxMyao
XXeO0BDete+RtdoTOWR/1ipfX6Orh/+Pi63f97fDBtqHORFlvw55azwm9h2F847SFTSM8vPf3+tv
l0IgzzyMv4Bzu7rUxMA9tmo32TX2cgOF50gx8HVNwsPV8fjvS/36s66/1sq4sGHBMAH6Zdb/7WvN
LebCUFu/1hQR05wiSkz+a63WDGjVZXcRU2vVoRdP7BiAcx3JkzGc2fe7Flg2G/x+IKDtXHfuf4Px
XQwY6jkzm9iDeaiaTOLJp0PbkZSKO+RXvmRfv7AtlRvF5ElVw4uzYkqNWA3sEdRqYjY3iZFeTFI3
aXpyTjdXEme3TFiRymVgza68NHTE1o01Um1Tmp9gc4btJ7flL0sdCyoCRn0NO+Do/OevLXMJmKBD
3+IW6jYlBzCVEE0JvVDYJPH5sbK1Soyl33BvbZoontomlWfYhHtNyO90pX/rB84ClSNO6L8fjGJi
bS5WHYRMdpNY03wLHR1CK47KFAWA74NUE80tbQIkLKTfYSx4TgW2Opk+TlMTIb9BUWjoYFfW3Xyu
8sdWKN5qxxUDK1FK9ybA0fbZwveXO0GbCz/saoKn/Ll6j1euYlxFBQ9jj4qh6gZqu1q+4C6TfoyX
0u8H8jp7s7pNZ4MvZHYDSrbhU0zF31bglVukrkBFTq8rD/v3F7DBLwHgsoh3UOS2g4E4XC9Skg9g
OHcCS99Cc7II43iLu+r7rKbjCQ+n78pJuyF1jDAKzXqIx7vC6MOjsCEsCcgPae0+DaE9ntBHQwE0
o3GPD3Kn0oK71UhR9fgXVgjWPG/pQJNTFJsnNUV12FlnQYrYrmguUwpwsiPEoMZ8gtYPNX3V0Inj
SI+HaK0NWxlEk9EdOgXz1KL3kIHcc09jdUdyrpTPEC3noHT4AnqmETOfr/4qZTyRlbS6g4qILEI6
Tggcif3UjF0xKzZOFkKcqfufyx6Fet0ysYgyE7g8PTaSTl3PUTm/IGMb+MZeB23PH3P5mhXL98go
jrSoCkISmpB+SURanh1/N4nR9jtNR9BK8FEQjm+amZqeOarNZi6QlS+9ipCrEK+tYZqeMjq1/9pr
TJSp/ZLt1CRnTNFDILv8kCf9Y4SBlTJpxOZa0bCvJHErC7DhlH/sSkGElhXdx9MPQjaIYC9nNSDm
LaE+67eh7N91NyKNLL4X0fTcZeKn/YLy9SVbRp+mL2DUUZzgfHQaiXcE3p9FRvSoLLNpQ0usDmRu
v5gJeMgC0wIiM9oruuJqWOTsNqgyEEsOud58L+DG9UhXqG53daNQPc6kREUQrmkiQZuoEAPKgeUq
+tHZKrrgo2NOuaczfjNXy2zCPMsr++q7OxvffnVTEnN6p+lMljsQFammB94ZlBOWPILHe1eSluxS
5wGAKjCFbj8xv2F9U95BjyTMBQp3+zPDgeyTRE+zdK1ns1QeZ7iHmy5rH5M1DI301RsgXeTfVeNC
Lnv6DWtEAIQKgjhVQlAhq6T1Zg0YO3L4S7gLu4FKJbZkTA66KTfG2nOCFxISFbbXlGxbO1gsCfvc
LdRTHs+VjuQHVVCrAFfI8+cmD0GyWeLSZPglFbwjm9Eck+2Sq1+JkNs5cQuCO20W37L5x7i2jxiu
DKhRyLyKxr2x1uxEG0RLrqsnYQoEPKIlUy4lUgv97n+i72jSWTzGRSRumgU1b4ffvnbSx7lrHjPZ
vWV03Q6TTYKyqUzHvhEySGvlPOX3gB7jdxyTF4GXYzM6dvowVtVJzmZ7also9Au6MQbKWX3TM/rz
pm5ZG2yVsSPkHdNdoZq7hjQTgI8XrLzGdqrceTfTN9wlYbYmlj9rdvK9kCgK23uq8O8NDmIsMEyI
x2XyQ35MmqP7MW3fueMJsw++e2hIsdOq/gu5uRg3QLFulkE2u9kit8Zm1dpOdv2l5tmiBQVLV7UG
ex8p45vsicexFDwoiMzcjWbQP7ZCzStIxTBVQd7jgwi1Gof2k2KVMFnQehpkHR+SsfSYzqG0MlZy
S6Q/mhjw9qkx0r1SJO5Jwz46cK2JjtsR88mbESIvsNV7FX/CTWIvZ9XNjP2Aod6ouxtbJtsqK4eg
k4zjekX2vu0q2M8Rt/zvZFMK9O1T4TExLHCVDmzPC7I1vecUNTmQeGvnBR0vHnGVRkVXK5uU+fSm
EhqjWFe/OIN9UokYB9C/kFXHb+rRIcdWrlX7Abu1nr1bjX2nON2xa59zxz1Sqw6A9XUdehy9BwWU
uRtmq32W+qGCNKYxI5cpCmDNWBgKWsNd0jwq0UBoY4nOv8is7ZJIfcsYPX1mTN34ZIcUrvqqDSWT
FVYPH9AMrIH0PYPluanjfJvTMNL4bzrkMtzTe4K5vYTu/jFy2mWvuy/CiPedU/SnpqT+CdvOM1c+
pD5rCMHT/hZ/8INhjM9N2pXMivkp1LLaa8mI9tPp9uDq+6MG7r8vyBlykQK0meMnPQxzq2oQG89i
R1CVl2Jg3fQOWiiBxSQhAs+bTwS5CB+jZ3Qw1OxrrdV+1oXbfsaIpw/ZwRjVNXISO5rel+1OX32G
av2UyvjBZWCBiIGsnpiE165f2zQkfuZdf0hNxt6NddAULMjhu5sYN2XV/cz1qUMvSv/AnNw7p4w9
QUTyxrRzTEjSdUg6joPCyprtaHZo6Mg/QIINDw+IutrDpq6A8Q3mCcoDHSLWgY1I88PcKbCmpoUq
0Dkinqg9mE4cABH0j9LruvAy6C22gxzlfZOa+Ldni3EvTXWrNB5d2FHc08XhjSwldSZWNQponZnA
fGyKKr3Emhi8fEhIYgy3lqsgo1/6eyOutGApaBFjc/zWRz2QCSTPBRlh3lKzQSX9EgxNdVmylgR6
qydAs7sTmrtv9bD31iWJsNMM5e27OtevACLuyY2zjm3+nQn4a0UD3jcV69IW+rlJVT6/k4w+ZnrP
WS7NTG5Mk9ZB27PxJwITrmWLL4ZOgFJfmv2JRFJ80Lnj92r9KFF+eI4EDhGyEfAwM7SveKsspXnr
ocraan9v2/p5KrMyIF7nmBHC5aMiXwAWRfcANv0+Rj6rRgo6R05n2yjRbW9iLsRUELYRKRWRnyuG
e6cq5rdqFKC6GaTXbYPGURGw5rTbRWTlNrdnHr60Odt9SGiTncEfBbLl5aOMPBLonsMK0bso3LtZ
a4IZY8qmtCp0yjhjIuVOGakH5iaBNJVQfNS2+aV1cNMJ8Ha+siDUJRA7jfu9MOTWybq7kcRzv7CF
3JV47zeio3qY6d/QtbERzh6wKlCL0wx30ijEJEDSeZbBiAjj5MZK1FfDLW0vVvSMCOia5hPGOvJu
9iOe4M2UDrVfLTRywtJVvcaIODlXpJLbaVCx/W+WkjW40jvmp/QfPTvGBsNCogVdGes7qGIyKTZq
JhCQRDgBVFJL52z8acYEhrlSJSeSUg4cLqIM3WQvW97bAlCFwXPHa4j9Qo3OQrn0In8k/ozZlVN4
oYpmuCPIF3QFaVbZGC++VkaNr6r6rWzZJxSKQIgi451qV+R7WbzPYYmRS6foVVhdt11qnUIMDSyF
iG0hSA43xUK4CRTeC1VP5SfM7j0DfZMq0bsMBeIFGuTENtPy6mMFHTCzfctahsCZ+9g3yOyMMQEr
zCB2ZETfFYVIAkcms9fEEeWAtbieQoSx1Mye9YbjHTbio9KoQYs5IKBDuItByW4Gq3pxiBOnEBip
fSPWVXskoSHcTNK+M1ErR73mbBvOTKjJzcJDImIGeQ2YomjDPUDG5DE12gdtEQrumOy91DoqT4ep
7aLHNFfCde6Xm7A8LOKiyKw1Yn0N6rIZ8MZIzdpuIF4zBCHVkuPVKVs2paUB7uZSZ6M4NjN/cpRh
hx2T2o5niIwTfd5HeTmeco0TVqZrXlYqN8nUlvs+WbRPDlz62rX480RurgJJgk1IkkRfsPZ6fjuR
8yeWCLzUMNCz9D3UiERJ12NDb7oeiIGtRtfWn2et2nJTDhzN9aAZG2J2MP34xbqd1FnjDe6ccjDW
yRpHiUb3p2YAm7QPcUm7M38l8KDzFR62T87NH8YWCCIILaIdjh1TdcQ1QKlZ86KR4zdBnlbzJuvl
jDnOdPxIVQ6JmaX83qnm2dROVqMjEeg8guKWI2G0cEXU/b9P8b8akr/fyl+fxkKPDGkAefM1vzRu
LMnweGiCkaknsfcq6WH6TzfU3kWaHJWSnd9uMNsatRZTetsRx3vnNhrwztVj+8aMOPGijSGVZ3JQ
fmRz+NjVI3tnbD2w34E1lTFo1PCuLOpvEEocHzP+o4venK/f/HTi5bmLdd4qUZ2ybkK0aFDpCXPN
T8me1aR6y+KSbOpvdhOb3pxicqON8GzBjrhNa97pRvHKoofq1R0KvXsH0/wet+mTs8Sth9HjmGmI
RP59z657T9e37OqUXQxh19U2ipppfUsnw2tBNGTRXVPFL/++0gfV+a9LrY5FC1feirf580FnkIka
uCybII7ED0o4j9wAbs/KxhhsB4QIMA3KP2XbD9TAI0XSvz/AdTN5vT6u77U9iVDaujbvtpzc3CWJ
msBJ0e/AH1ln9fZboRj3ii14XrQI41n0ZDNe/PeV12929VyCeF37bcIA6nPdSAcO0CCVklVA+xKx
casecMx4HKerw78vpP3lO5rmCg9nSItcwrlqDNtjIZEYNFVQFM1tI+cvepW+VNZAZHtiR95gdF5T
Nz3JI7ayiZL7bpXjhktFQqN7QRHrNzNj9pxi/FS21h0DCGdV98yfjBb0v9wRC3oyZA5ttVpeM0Fq
/C88d6IMbNHe6ThXTAl/yU3l3ilX2Z2pyjNN0Y2mJFtoZZgQ89zwrQLxJYb3l0lx5gMSi62K0pev
8t0i4tGHbDOeqGHywtDvZYS1sE2j6bBylE3ts5Xv+k5DZVL5H60y4CYoYK6eZlnmddS5MG4q2Wrb
zs7fo3KVGlX2cSKYg9gufaZ+KMy7hSnrnZPGoKZWO2680623Iqtw4RSNvSe/Rb8VgGxvna7eoXT9
9Jm4bpuvn3S1CbtUCTaj3Ku2Od7aRgWCMQS5ph6t1qo26myZgdayCK17aTbeTZl8WKL+W8PpAQGn
vaNHRmwJOuiVhKpimiINCzPSZIf/z/zf/304XC8I4F3E8Fe68LqnyxeiFqX9PIMkIvEAYtXw7ZPX
4rqp+euHQjm4OsKF+eHHcrQozWCzogpbNXPO1L/PISKJuAjv2iz+2VnKrp6T2wjd2GjiVK2b6eGT
j7B+kd/XgPUjwHg2iCEGUQ6548/VT0uotVgT+2DNVLh3e8TdrsO5pQ5VVMVtjsZN3CVdGxHhiSZ2
CoEqffIR1tbt9UfgaG9i+UGAAzzhz4+QFnZUy3HpAzEb9+bcYp+uuLg1RidJIjkVlUqZZCyJT8gZ
ORpysHZW8U0Yc/bJ2/Nhxr7eDTYBw4SzirT42g6gjrh59Vr2QZmM2so9xwWXVROJGWqxmzrlu+4y
Wmyx3qparm/ixJBno9T2HAbuUxNWo1ZXPzUDHVGM7bLKKdpXwXmPaW0nm2ZLg40gX8qWTz74hxn7
+sF/aevAHNDguR46gyIrksZKeZKwO5JDXHLbRtjEsYrgeKluGg3s2OgiS+3jU+qNvWUQPfipIOd6
2sbH4JeEDWfRpP8YBN25UqGRZ3YB5AUSXRLO90rw78fl75f4JYD4Vd5djUR6scCkVXFspPnwPQO/
2rXm7b8vca0q4lvwKBIjDXV8HWlfvROE2zWW1joysMzixknSdqNP+rkMi4Oc2u1gD2dIpJ/sxevH
vnoJ1owvOoe2yWpwvRdnQkRsPVQBfcaZsqreU4ajRgJITDTFJ2/cX24hewOzCyr8Fbm5vpC/lfa1
VLIJV0wbpFP5n9IAvBPFZ6TEj98HSqjBQ7BWNPaH5A5rVOKkoAYNbKz6cHXToOCsuqESj3y1n91P
cnA+/mRcjt2E9APbQrF09VTEWt62A47wIM+ct3ayTol0Cf02tgky3/U8skbnoZ/794OCfe3Dz6ZZ
jFOwdzGmQ864bnK/3cpGTd0CBX4d4G7nPBSm83kszcafcGNqdj4Q4Deeiwj22ijoOQ6uszXybAEj
l0+AB4j3pqOm7pYMB0UBt6HSBzKhe2FDXR4fsD5S+Sd5dpIAnESb23TzItKCw7bY03cJJlNXnjQk
76RQCY8ZreurYafeSjdfDkMk39NByttehJ7srAUTkFtdUob/rsLJEaYdJKE+8oqpaO+rSGMuonxR
stC+X6bKpN0SPkyc8HzgkqNPzjCfJWIK2FdxYPT1YzbMc9Br3W5aKa1TnzoHRaW5B2zKNyMlvA9J
QD52c/nEpP8pj/RtxS/oK6ORMlgJ43MfDye3MNUbp0q0G7fH5LXEk/19sZR3AyWvN7oUhqGT72Qc
4bYOBe2iRjGCoeM6iRY/j5UB5Gt0brNCRQ/jynoftQ5aKDWOAm1eJi8CrhpFI6AXPh/qLZUeckcn
R8+Vxs8X9Mf4kW6Vzmp2v/TPrWVvWt15UIthPKausuLM6TPCHHVXHyoRR+hAm+FCLwWu2ttgmr5N
zZoVq+JX8tvYMbtD0TL7M8KRlutQBrUS0z4dIZVK4hhbV/mlUvS7etCgh/YmYrOoJpSWG5yg9PQo
3RIPBEV3LMeU0zb8Gok7nalr/HUysQkthkvTLhvivdSDrBQVNw+Og+5095xlAmmyy4QVVEUlw/hh
DYmAxcl9m8dheTRSyH3rrBD5PCQH1T3AVcv2s8YhWHPKi8b46bZXTJsWtP4M428Nhm9alJwDbQoE
iXO/gyqde9pXLcGFNvXRbaqsLS2aAHANiuqSO+ElixhTt1ZunBW2QrXcFZ2N9ynVfWEyB1I7p0Il
yh8O+fRu6sNuH7kmMzWCYG8iJhZ7w0Gr1FpPy9IpD8aC0k+62bc0VzWPuabua1Z5X4G2DmrOo+Vg
RHdqHjRzYnsd45M7wb5rj3RQGUlN23IMMdtxqCQxgxBg3mbSTDq9OUR61t/Jbf6audE5NePigClF
owW9SnSjLj30Or65Hs3KuOgnkZg//72EfFwnmZihYkWmbSHqEVdrMfAZt4lg4gWaA/nEncPvdXvp
mTLIufpECvOXS9GEoI6j1qY3cr3FjGFREhOAB4OF5lnMTBUHY2/SkOShe/73tyJq68PCyOmJdR3Z
H+dquNF/Loy1sOuWRSkJWrION0lVf0nBRm+FVUTreA5GpSY3ZSTqvWqPfmx1KgGuI40GWmIytL+b
ZAcHKkMSNOC5sS3r12qytX2sljR7x3ngqW7kyTWzV2vMuyOzntHPu5ymmEpMep44xEICRY3tcgER
sWJFExwh6tAohEBqrzUuNcdoVTx+YbVb8grqRdH91yjJ+zxDIsjsDg9ZfFelhpdPxJuYEZ8JTZiv
zWnoS6N50TNs2mNcL/44AiXNVqhHqagB8W8bVVrfs7qKgqFAvIIXdANbwAls9QWg9/tMoctioY1B
obZHBVrEFnLHPWmyKZ2XTW7bXdBNqb7JjJyao4l/9ql9C33ZYGBYu+fFsPYNlGXkzAGjOpumcCI8
JyvsQG2Y4URxD40mJd29phvsxpn06Fj6ALeyQ+eMCjLAek8Pub4ZkxK4eCTOTCCYkXFO35LQwOic
p3FvmF/1jGawaufIpuJCpfQmnb2IcxuE9fjS1LYetKrJsCgR9qGQmORYjL6Jifi3PEOJ4ERbfA/J
lxoKNEfM+n3WIn1fxmHu2SkH6cIXTqU+pGOU7uVUa5u+RnzjZlV6ZMuEN0EPJoMWulc080fHYnA2
mzLzX7SuUZ5ExdJCNsfFsuvcL9XhpjRsXqHGUC6EBTw5EWOPkO6mHwt/1q0IW6/Wb60HTYj2kFTG
OwTa/lTbAgwtwIa9AQgoj5zVBzw5Z13O381Cc3hb9Ce9NjPciQ09OiHIIYqiY2ShbUB7k/nDnJqw
yKuNHX1n6NrB5qnvOzbkk96Oh1bBPNk4YcI2m0FOqG4dHIA+u9qM76cxg0wHsw0SUt4nMzlNWHDI
9CpNwzgYpfKgkRnuhNkZlGR8Hk2N3J+FYi0TtA9YQhG5cA7hBtrbslh4NcCDbZIkp3Zc3F2V2MVW
7cunpEMYkasmO7TRk0s5aryFg8aulDT/YV4B6ptr+2xMmiBiQO7HSXmgvO93rdT3ixY1+6lB1ago
LlOmDJuQArvpoJANlPHT3DTj8l/Ya9/cqikulVSp+5Oo384JgyIr/5kVzbJN8Fqh1TD2JVt5qRfW
mfdT2XRWBya5mRpmKDXzO0dxd/2s/Gjn5kveGtYtfF+4AJH1GZrzfw2GP0puVDzY5zh3r5Ea9MD+
XKJCQwyOmbZZ0HHQA5/Em0wOWLHTFhsODqnR+Yi7WKo9YPLoIjOzJfPWLTalWvGXwnpoY4vRZBYf
1KotaNXjCGAxUwKtiRkUO8lmlppxY1sbJomvvOHc5VYJksX5QbfWa/JW7k1Fw23miDPzu3qTYrI/
1EZGxgW3bNNa5bDVC/dmmofmJKrkWXTOf6ij/rPTZkudw9zNaA8xZtGbSjVjGmQdNj+J8jWdW8Te
8Vc0MOIUNay1Yx0VN3VxGIiM302QtU/LBDe+GN4tDqqHxVieFGfQN4VTAt7GUHCJ3P/UrvUUI69O
U1hV+3ZC9Z4i6TDmpd27xiE2lPhS9S8cf79abd3ej0J5DBMFiFObCg8yAq3uSc18asKgmPr2kDKB
m7TMvUwT4zuICboPXWDemkpLhmCelLeJ+31yn0tDvqaUCcKtl4Md6Q8WsK2LmuoOZhNbBk6RO/d6
TAAIGmGvQp1xG1IJLnqxMzkc+iijL3kYZ7fl7M6bpeDcVqWypRiAOF4rzm62o7cREneF8Z1lrfNr
kml8lEXx1m7zDsiNZKTtWoTXNK27dYfYQWU3MDhUs7VLOwAQ7JcbSDt4iHV1NwvZHAvVCXfkoFWi
OZhQlz5J27A+HNzAqmLY5oyN0J846OsnlkQnaxESzgBcMmblzeCTAQBNcOCrGYX8bnaIAZuYvzPr
1KJ0tHdN7mpeWCjPBu/XDlVwbmaul5QtQy8IEKCPaovpGSAhyX7WQUGmB9gfczD6my7qI7+fqgeU
xAxt2vIoRqDvGiP3I+5y95LOFe6f5GnWsueYmDBvfeqr3LxdBjfeLbbTItYqEr81kH0N80SEV2aq
h1EplQOzJzDDprZBuYnVqppuwza2nypz8dyqPncmVavIiEwYo5LVYeag8u8i5S9SPnSV8P1oWND4
+iA6TaSdxTnS0gCp11vXVK86mLvKZI2rqWwO6Hqfp/FHmdnCx485IUUZTZYAie/Dzdl/k27r5ISh
EcJGf9f9jL9z/WvTCwC6szZxXcxXxMxdrU/zxMB0VWOxpd2OEuX/xM+w+fdN+EuigQrvlREEIYXo
fK8NkyvyqRc12AXiVZiS9VX92DGexcRTPwHOfos0EGN672JwKqR7VGbFI5Ct2w7VnO7dooEVDf7w
lh5d6U0kpW1pc7w6w2jt3RSGQleONVzBXkWhlZf3Araz37lA8eOaQ0lbxcyN8xS2mSs3fTdaQErp
n22wNXePDEbOGqPtr9bo6RgnLnqBbisK1TfdzfuLiKtPrJzXp3nuuIkt0aAHw/34oHheRK6XmdMi
Fq/deJPBtkexl29saBD8nxq6evTcasNnaMe/XBbvIRQSrE06DOCrJgLgf3aicuaFAZW+gT2Eg7iz
nd2o1/EuHgQZlVV0a1BkffLjfxzy0uIyTaz66xNmoZb68xGbRLpMXdjExOsVZIFL/ERll09nY5gx
DpnpaQ4bsa2ZeJiF8yNs06+IynovMuheQCOA5O8krNvhDAaeR9Oel2Hrto6NBeO+MGCuMaSwDhJu
CmPeT10Y1+1zfi6eV4sRNYdCTLhXL4juNBVTAICLBrZLQCbRCRegsnfwZlLswBetXXQLwxxv58w+
mkbE/oxAY6if4PBkB6GOnEMRMkFScOy9wcgJDONPwObhoW3U4dgW84Z9ID+MenYPfhGhm56MGyP8
gv9N3VjrCzNpZB505LaYSvzQdCPCzljxViDITRyl26xsXpU1uSA25Vtrh1x9CYUfF8pbz4zh3ChI
3IhLLxkXLYJcVwmqZcJESOWS74FsD3u7XrBILFN/GNLnLpL5Kcta4SfDlHrREJ8NvVJuoly5HXp0
eqlZniLhKLvFcjnnF+O4AQXDW4ZkYoPo5keCTNOrCvGe1NYFS+UA8ERjm9YpFRe1P9ThChHpmx/2
2GCDy4bnakKXj6Fxl8/6t2JxYeWKeTguArW+nUw7LVGafZpfsuSJ8BXjHKUNok85+f9eqT6+JWx4
axwjIZi2gVf3z2dVAHyc1SQJg96Qpk9famNq0r1pJZVwAsV3sy5dakHu/L+v+wFpAQYbLiPaYWt9
R+jN/nlhJXONsEq6MACDnwRmv7yFdedgupjrTaFJ/Jw0bLZtKocLnq3H2m1qhmYAKRb3JrSnZk8Z
S6xurzwq4RLtQZn5IzqtnSBTbYO6rUegoKV7+kWPCnK7y9KJ6DzMeHnqH5oyw0npJdJ2e+C0JDiO
5T0uMoRXyJaJ8hkBhGKB3KW68ZnbaL2jvxfI6xd3VCLEV0s0vqOr94umTI8i3HWZXHYHtZTPiWrM
287pzpaS/ly6sv9kjLH+gVcXpF1g80K7CDf0670IPFjPucF0gphz/mbuEhJjHPlJb2L9ua4uwp+u
Q9NTDZb6a1tLJLUEeeoadjyEj+uOD0OjJymg/+R5/cuXoVwDHsz8UCOO7WqECKOwyTTinIJwstQN
Ca7lZqj7T77Mr+i7P78NQhcGlKTjMTn7gBgDfGO5Bhp0pqidERBoTyt4EJc5gzY4ClRhboZWTKgR
Z4XVHutmD1gb0puycSm/HGLMmAqSGTwUXmHQLCwS9GVZVPxAUTjtcF3Ir+7EocdKgCcmsJD3ahfv
VcJ6jgWFZWRpganO1a3M3PGzF+9XPXv15QyhoSeDTcd+fG3vRqLahLWqm0Ga9i2kkPjRrqfYl0nY
cx57cYvWOvA4vcztcARUFiNXKd7CfN7PYrgHvoYwjyD4oBDyhlc230cx/u9+IpKVjQOZsKN5jKvg
0DKq8pxSfUP0YXjUnWpdmnuO6zkHOmipTe4s227Cv63VqvEg3dDyhyF/JEQLXlmF28iKeGFBIT2k
qUU2Cxh6FCsjvtYSGZnDyMoXOWRSPEz5AWkmGUFhFh0SWkPQXIefQ19bxyRl1GzGmK2HyK1eBiJH
fcS0KJl1PF6ZcZPhFdkBfyXDQqZfuyrH6rtY732Kk0PNIw5W9rJrUG9IM6roBxiS6r9B3C28OTbn
Y5KwDOWK+dxYNY0/92FMjeoC9+8S2Uq0BydHe0QspidMlJgiq7fNYhfMMQXz4EELj0nb/rCjI8CB
8mlstJPi0km3ImTXcP+5cVKKxyJxCtLgJdljivKg98NZEInECbvbmdK1AtNtvjuM8Hd4SarVwjwj
dYyHO9Ekr8whnpcl42iKwWbrytbYMl1NPRP9o5dMOW2lRignC48/PT40pcizicqqwtdhUt9RrCsn
J3aQSrEgoPP6lkopb9gRn3urQ/PuVsreTIm8GZ3opgfHFkRqHkMKosJi1a7YxNcw47bfCeSEF1XE
L41cVBydFjFfYRthv1rSbToC+6o4D/YdxjKdhlFmcdomRf2pWBOl0rIHAlfYZDNRwNyOTXnBU3BC
aBzi81/w8drDKQrToHNKi9QSpwiqVIvepDjFjrOh45Pf23Xx3S5Y8pV6Gm4sfezPWW/Qw4HXeNDt
lkYp8y5wFUrhLVFF76YYqi/k+t6FfU80WmfLDXGtqp9UJhlk5gCGvaM7T9PsbioRzA7SbZ/GJXsz
eP4Ndy4QWlg0tKIdxy1xNCu69uz7X/okQ51mia3uUirw0c1tj0poJ0KTKc7CPkiKTOWFUX3XMDM5
atglBhHdihr2mjaZuT+KELqjRje9Xh4lsxMOibRCq666FDb+l/Yb0IP424CD/ziM1QGHCn6yUpR7
iIzFFg74LeLM4lsknS1OgmyblEm7VQolvjd6CEua+01T63QfmjWsMHOp6Hu4+Ym5y1Ba+lcXlKqD
HB5z9deBNC+qLgM7FvJ+ydkyb7U2WGxrp2Xj7HUScYyylGBVjRdk9tpmDC1jj18p3apKupA/K5xA
RNFrC0z4SLMgmOgYcXoRdJJVpyKbV4CGTw2QD0peBegfOUA3dbRLW8AdsKCZ4EnX2BVjQn1o8xYI
ejxJqepbeyLVBvGRukmXtHiqs+UyOHLeK0s40uPBx9OG+bkGSb8xmJLsx9pxvJSCFzPFsHpANeD/
NuuX2Y8NIV0rKIJAjG2aLcdWxXFQuXj/4Q0jFZjv2lLnFiB12DbReGg0Iz+71eiS0musdjQSNsm4
NGEhqz/tiYnVUC00W1xWI7kk5h7fxlM49vdVToZBbK5OKicMXKNm2sbYdYPbvN0TSmv4eqN+KWon
3rusW3P3f9SdWZPcxpm1/4pC99BgXyZGvqhC7UuvLHbzBlEku7HvSyLx6+dBSx6zSZuy774vwpbU
W6EKSCQy3/ec54TMvbJ7MtpA27EUkBgGoVGXeuuHOqpnK/OG274+JfrdFA+w9BDms++kcp+a0Zo5
R26R2ko2jbFzI0WRno2BEgTDz9xHBZVcFbNjkpWLEUD6saQIUUVRsmsKJuSASHMtl3ss+TT8kuhU
drVxVs36WJs7r4CqH0hATPg6AO9KSv6lUTwTmGWr7SdjmBUpNlAP1+7yByd6HbNaLlrHxMcCTpO7
K6UsMJZXVxVbvXHUZYX+dBEVjGoWxB9+via1f1ya0SxCpkbtUiXw7a208U3fecS/r0k3sgkINKql
lLKlel998hI8qOyYHzMkwXvNhX8VBTUSkHZMUE0r8p5V0Upi0NoEGUFsBYWbDWCULjb3qlI+d7Ct
F/bwWKiI6B0Llr6V4OZnNS63JNQQwTT6nH7vYIwjZ0pj5h9HwzgOqJk13cgPU60NKBZF5w81wP6s
d+Ve10K5UUSA9SdFPekUYeib7BsQeh3UUmdXbxTHJi3MnUFRmRQ0ku9qsm8mhXEvcGKZMbhffAHO
ivLSh0ZYnzpQ6Suj79ptYwQWQxIxGIiEfh3b43VU2uYILTlklf5YU+5c1IEzh0x0/UGIIFj//Fq8
yXe/W6VAMKJ6wvVHK/29nEJ0FVYbk2tRK5J+Ielwp5aeq+/M7SgHVcchQrKbMy2yo6/lXmNaLzRh
HdymsA5T712g4+4FBjiZ0aNiPAN+CGA8TvboHOJIX+uD0u5aGHBbXJu7cQ7TozNu+8Ok1wh2E/tc
tZztn3+u75WEdCRt0FHQUdn9/FgdQy9Qq1NV2+uoMwu2N9NnzGqYh104bxGlenXwSPBWYRqJUKp/
UZv7cXyDJLbYAyC/m23h82bwm/Ft2MLMxgmwuczYLWVi06eUDePa9LWxOs7P979Yrf/TAyL89NgR
OCqksvcHDGoMZDLjgH2G/FMp4uqMMY7sKgszEAv8/V8FDf/TA6K7pfPL31O/eH/AtHANsxMs3AFh
7VyDZlI+mHJhhPpNPdQmdAR8aD+/oj/uSAwQTpaFxx54BIXF94es+YkwLA7ZDx7WB+pzC4qif1VU
+mdH4bLNlSyKMz90tN0xVKzByh22y+FTkyeUHWy6iD//KD8OThTLBmQCQGeglb+XaJH2QFhGUvJR
VIMEeY+yoRrRG9C0mzDtYpQjdJnG5Jwp4vLzI/+T6wbHmr48t4b2I+3NHfVCDTKMz2ZZH0ECjYtA
mCY2ndDbdKq6qqa/TJ39vnEP4soCq0Lnnr04InX9/XUbjTGSqEDstWBdI0wJ4HS2WQt6kkHT/MUe
nGHGy72fz2Bic1YhoVF+Rpf6/nBlbOldHhj2OrP1CCM5dNaZhCvr1N22yWCfQemLeQRNznSDbW2g
Y0YchluFH1XIIrBd3S/MyCR62NIDup9NB1qPqCVVYhyI/KFsYidpfbSm6rNWgcMTql4d086wsAIX
BXEi1cdON08ZPpzbVFfLfZD7mKY09K81OSvCmndfg3d26W7nTTj424E0spVggPuqjmRAKRBu6gZK
a6EVX6lWpaQ5K4PvOjHCGvx3S+xrzSJTR9wNgGiNlNquzhS+0DvzrujZWJWIc1d2Xq90pX5AXKKz
J+lVn3C9Hldjv6OzqkEiZY1R9SWrKkfcGvM/ygDMVFHpgE0gvTklXFoKbTRW7F2jC954rJCno5D2
W2XhjUxD6LkwiJwkbx6dqrkCvaEopEcsuttW31g1ZWHV/IoiRqOzBoOiHjxlm2yLVr9ptfJY6Va/
yaI2w9fuWSc5eHDTJX5VTt7NOFYsQeigL2ZE+eGtqDwk5kDQguawrqGsLSYjWEVl3+CShQjloLNZ
dyAc0jCx4VTmR3dEGJQ4FFhbujLSYL4oiLFadhXAkwpeciBKde1Gd3qPq0QxOuRMeHaXbSNudaP3
67Q6oKCT/luJuWzjZ0WXzaJqRbDCTorTn9ZuWFdHdXRulVaarLDUZB+H0PTw5/HEkbmyAlsQgG/T
tdWQqY+qFT5JymQrCB435PF8KY1XxxnGo5bW9nLKIWIlOS9qwOcw8XzHoXPnNnqxTmYxCgKgiPWk
9mgVsw4F18LWa5PNlPCCXUEbtoaVuLEKNHiTnW5BhB/tJlDXCvmUywiWzBJRe3x2zdM4NfYWiOlt
35vyVGcMjxaMCO7KVdtDGiHxinpD6mlrMRjKOoozsTYCE4m9RUl3SAlmzLqnACfDDl/fI14DbRfk
XJ9a32SpXS9arIAH2X/o0f75aVoNfubEpAMH7kVWE2kEsgh8PcZj3dTYBPN6jB4KKYyNHhef1Si9
1doxeEwfsdq1YmkHwtpMNd5sl1q3XrcwnuF1HmoF060bFXexh74gK4r8FgAhYEYlzsxdMSGjiyNL
+E4Ymb4KC3YoqeqXWZ6fLNEcY4+Alxh55B7anlh0ibG3IuOF7wQnRRNMFu6youK2wNrnbQhIwj0K
DZ6OK52UvCr7U2dMfmYMH+IRy/hQuC99rzv35EptlF49jPUothEqQhjWhxy7+duN5HZEidVJoFEE
8Lp1aUzKBrUOJXC4+MugcR57a7K3XamQkkHcLWJahNxhi6k7ozHFnpZdemqy2ckHDP9ZdEg50Nk0
620E1oOXoXIjdaVcjXP+RpmrdyVLUt+x0uwU5+2ewpN6waHzyZk6NldpY/nGGKLSa4gP8vJI+xDZ
m2r2lBYEGS+UgEVEmZvgmGIOb2STsurqzljVXXhbqYO9Ii3xPpPsxlwF5j9n7CmOR1breVStgRb4
rh7Roc6UY0o3clOnq1kxuo0m2gyFpe3ilg5hgLhpE07pVu8dosU1AoyUbBmr2T01ihXSpeJQDF28
iDzQu+gbOkQaRC0Z5i5INNMPc7Vca5nH/RGPINHHnGibhPpgSE5KqvVPg82GB41dCs4xVldGSmpz
Y5qncgZ9yJpIHhsQFTEBmwrS7go165MzDPWSXiqdoYFuYR/a91YhcKHluMZyyZyto6tpfEupVMLL
RnygQgIzNzsahLpJ21V3LF/E0iTdvvA1Aq+w7RMD6036xCom9clYeCRR012OZvtQtXw3lMC0XVNZ
YtbMMTYjoooLRJREOlsxQpYuYW9mjoyg2KITPWrmTZgYGyKgiMVLx1tpET9s18MB0PHI51myUTZv
a9xnd7JMz1b6pCW6vpvGfFOOVs5212PPWyKfMM2xhoDSr1X0p/AvoZpgiqzk16ByJR70NvGzkQrZ
Q8Hy5QLDoF5hkCHkEwNwFDyUZqNcZwkqiFhoDwPhblVDDcSKL6oGTiqoEeEKtLlO66wo3iNrU4dV
BJ2Kbxtcfyt8YLtOFQPZAkLr+utE82pVA41ZJXVyHMCQA8FGH0SG6ZUnk3rJArnM0kpdE6gml0Ka
DliCkUBgqsMLAhCQlTQNx4jro6HR5Iu4Tmt30j7YWfvcppBYmlupT7VvFgpp1XW3sbqqwYQ/5Md2
io5DZd1B8XQhlzO5S7cgM53uWV6Hn3NdLdb6KEIfGUW+jPpPpWnU24bQscWkEk40dU9uPqxFzidC
ykoZhFH51mqUOQ+iyk3dhRwSjPNEaWlm91WvLZjqOUPadsaNR8h1mnprYPzhGkwCLjcFgYwCNCQB
gHgyncI7iATD5Dz3u5ITKEeY5ElFC7MNsA1PmXaviA7hBKon3w1Uyw/KIqP8RGn10eZBvpYRC6QM
OwG7aeTmrrVFXzItEao+mGn2YE5mc4g1NF4t7P5FTMeV5zsTbpnTRJ1esxcRhfG5duwnaaefJWyQ
LzxWLh55Fx9a0S5AHEHfTryPSVxqG3uaJZF5A6tSavldwzhG6akywCseG3TNfLsHRl/IoIFP86W0
OuO5LNon7NbBHSXI/kxQoWA3vQ7hQN3JyN7TQDP9ocxQwYJKo3ULa6aHLIUfcdi43mT5OUUhaktw
XLwo72+poeIoQ9jHpKYMx6hujhDoc79ROj/DPbexBxD/7tDiWp767gbVoHdIRmA4ioVcCcEBda66
WZhPjGlr1zYIgOaYdGEigY1KQ96K5s7rPmvZFOxR6537CIlxXtnXu5GM5k9FfNtUVDPBdFsHVSZf
B8t7qjFuI2IcQN1UFB77bUMq5hHGzA40D+kuhSA5oK/ThSS4Y0GZboJ6bCsbQMi3tiqsYxdWH113
34BX9BmzHRQnXDQjCs4FYQzGoa37Y0vpBHUKkyQhdfdJAHGstG+LYDjqCHH8sLCST4SN9o25ckWj
rnPS/hZpXSdEM2ok1cnS76hZAlbbM4/pW6vG7W0FCLaaIb01HHGIDHMkIQqpWIG00LtpR2hWMbyR
g4xTABXUBlCTkzxQxx0KdKZ+aJ73CcqM0rVHABMsOIu62jKH6ohONb8Xj31vhA89GPa3+RzuDZL0
QDnlqbfxqp7bneWU2zv3NNQfHW47yvjtMo0U1gg4bx0DhjwV+A2m/GFVqO4CFpjjkxEXU0nPqOsG
coHuVubxSTGSZyNnMcpwjtkfEPwNo/SICcmlzeE7NU++bhI8S2wXuz3zhSbQLyJzXRWtmx4zhhfy
y84CSK9dUtGMB9sqmLS9gAiuwrFXWVI8AV3BWBV6tLaDiKCu0XAWXRBsx7itzq0+NNu0LRFvZo88
7h+mohB+k/IQalKmLygqH2SLT4D+NjGsBdNoajzwb7kcWpMI+F5bZLFJEpjeu35SCxDyhrFv5cd5
yZ0UrPJKETwGU4+aeYRx0kXmS1l5F1Pgk9TadBXhS7/NezojKRSASg+SQ8jtmi2rOis2Wp4f8Dac
BmF+LhzGWmfUBG6gvvFNgxiSdMrnXlSLgnOeNCODU2OWz7mIXsbJciDKD3Kdat7SM8QCcqjFssx4
9LL2kPUM1UxQcBOsUVlzHNjA7nTLG3Z0OTO3XWl5u3MqjDFtj9gknD5aCRg4QDh0sfrwSSsfRBsW
myqDamAYTuMbhH2tp5DekpJokJgKaJ5TXbDaArvXdFpHWh1cmSw6YyapuLUkVfc5v8m0Smc/IedK
ewtnxWRXx1DIOYLu2S7a6GxDzNsPvcE2qGRpa7X1a2jbtzLorVVHgWYxVqnNsvxlpvRsZEsGStaH
KjuSbtiRSqZg0uA6x6KTOxs4WDov6cKcv+77fRtAOSoait3N0JH4194aAVmeQy3ufl4L+BFFSm3K
okwGk9c1Md7NO/dvylT2kLCDi6y59BfjuDee7IZ8FkSlKzcQOE288ImGleeT0pZHbkHPofqL7To6
qh+265ZK9MPcN8ey9oNoqc31sEQvoa7ZXrOoMaPxME2AeIRliJUBCgl3Ir2twbSRts7sVyGt+ilg
eNXqSsWydxizDClJlBvQaPRLrmNpDowo3Ca9oS+a6BPZ1id7wJbdZPIOuWDjg4KI1n1yrpsSq0xQ
+3FghEtFS4y7IA5eNCdcm/UkkZ2E8SImBbFxhf4qCTMJszy52Pl4UYseTppuiPu4issdxeZww5p+
p3ZZf2+1ypfM8NCLDu1TFQTpvaH3zwUOjaEZPuoBwCxcVNPKKGtjbapZuq71YvI9Uh+2xFp7H2DJ
pP5jGNU2CN6MRxTpTV5VqIupS032/NapcXEfpRAZFqVbbds283yRiBbIWDguac4CX8MktwmtgNyW
gNxMkDbHqK2ds+7OfE8Fv09Z8nBTR7w7QshDaS6oWSrHrEgmgNGPNAfqQw5vBvxxsBFeyqm3k1ej
ZfzHijzriM18vWUVAOrgkrXlRxDj55a98l06yd3kJXeqObW3fRHtPCNi6nD7Bz3S5boT7Gd0pTtr
GMx3SAtChFZpss6cIFy3IwjBoconxNuD6Vs821kcECBITJCwqTVaJn6KyVkr6IgueT6eRRCumnwo
/CpXx9Us6WQoR+ugUp56tgjLEQwIyTf2o5eYrPCa9nkqhbGDF/0sFY3s0UGaK6xYyUJHWe47agVx
MN4aZhZsLLPvllZNkT7pUfOxgTRHcBbUWuSdrefKDmDNKvsQc6c+WtLRlvrnsgnjjyMKmZtIGb/0
ZA1SraIGMQllDzqpXEaW/rEY+uyo6cJYQxqqD/ZMdbMmlnIND4Ytk0pxmDRb7sjVjP6YU2PdYssU
ijs52TeFxT1gB0ynAsDKZLYtuwPwlRjjrA2QQRcoyOQbHc05pR2KszXeaeLUFIPYDK6dr71Okdsk
zIul7dIqqUojPBZSP2L00W5qV6PF3isXrRmrPagsfekUtKp+Pvn8WAJFGGpjt0UR5cx3//u5p3TM
gk15BLFx2OjNCLdiqgrfaToWfsHGngkf6rgwiuvPD6t97+zBr45e3qZmQ3keWdSsr/lmzgtNvQVT
703rxFWDZQwFGZb+1TIm0ky9lVTJJpGiWWuTdpOUbA9/fvgfa6HMsjMyg0cbNq7vtZKuyoorzijK
lypdXZF3X1MaM8tOlAWedfn486P9yKXFCA6ywjLQSTKHfl96rdQ2ae1MR1mjjEyPxuCuK1ZecI7O
jVICaBN0NRvj3iZj46DJ4GPnkcaCHHFcjFZVraYGQTm+impBczxZVBqa5hIzfaeooe+Fg7rMpTmC
1eH53WH1N6xU7NFlb6YxGla2SZOd8gvKSiBV6zEODylZXLDxpjuTlYtdsZfNvIqE5bGHKtrvsqlh
VaDUFvUL+9rn9DyTjnHN+YkZ3OL55+fnj4zI98VibF7eDDyH+wwnbR6l34yGDC1wCCofZuYYqAd3
dJZFiRlptJXsPPha7AECjG0E54ZypcUKjg2J3lL0brUg+dRmqPa+kO64JKb2rQ98U+cvQRhj/szR
v/R9TOJwk8+iPz+vgvsuhUBlSv0rHOzXSMa0gin6gbOdtCM73cdG68ZHouSwCADt9HvLOumjZT63
XQlyshp4+YSMrwqoXAEPb4Hs71NbJv3H9uTERL9GnlXuAtrlfqs4h6aeLiHg9NtxRmAhwaJBgy32
KFED+MLk5rNS9B+jU9UfdRFqCxLWs6VU9HE7mq7YN+Z1ImecIOVUezItWqCN1vencGhtVukFOUVD
eStGLz0T6kuppa7jPZ1pXxIGiuuUOa0ftH6HR+ZeVmHjV6kZbjJhgt3K6mYzYGZcWA0NfgdHMFCp
bq0Lt76dyk5bakP7ycpIAMqL/MG0x/4MnypY1AD4Ny4Vw8mJKBzrB6vmGS0yJ0PjNaEOyVkjs9U7
6npYLTSiMnhILsFWPmm5KXYeOL2VQXAZtC8/VqxwrUd2szdjLNdU/zdkzHMt+3SPVtu6TSptrxhj
uRtQPyROUOwNUbXIKCy6Ae5461Qj8ldY4jvZBxiv0kD3uyY3iBtG1FQaJl41k9vI5cIlbtru7Mhx
V6lf0JvbUu9XfK8rr0HiuYusUMWe7DjtGIcFiWNZdMFZSky50gV7Scw4e9H6gaEsL2yvqC/kxpeC
uOsDmeoUqg0YJFN6C+rxJuwqd8sDMl8IC8OYp5OKOGRQU8rSWSI09aVtlY+T0RxYvZddlxwdt3/C
3A+rtrA6v5QDumKjszBNde5RseC89ta5sGN4atYhBXG5rmOVLPsR+4tSCPRihXUqlfQhzEoDsNig
reskfBBUfq2p9Ba6Hd2JUiKWyI2vMcFtS6ckUEsepEclxQOPslLoy+R0lTdvN/h/fRn/O3wpb/+4
k9u//Q9ffykr2cRh1H335d82L+X5mr+0/zP/1f/91vu/+dtjmfO/n/7KKf7SlG352n3/W+9el6P/
+e78a3d998Wq6OJO3vUvjbx/afuse3sPfI75N//dH/7y8vYqj7J6+f3XL7AiuvnVwrgsfv3zR7uv
v/9qoDX/r29f/s+fzSfi9193BUe//nK+Dte25fn5x0v+/e9erm33+6+KY/1GuCjPZcuxgDuRo/Lr
L+Ll/36kO2Ck8Z7QkuVB+usvRdl00e+/au5vpkZBE+ko4g7jzTjblv2fPwJ74aDWJ9ppliP/+vc3
+O46/uO6/lL0xNHHRdfyuj/sXejx8SAFGsLexeCNfLd+aEtqZZrQgpUioIh3nyt7W1Znr7yjN1VY
LHVvckzdg7LvJRPuaoK6ogFZ7CkQDKwuVATfw2csuV56BGppEKxT8uhRkcwXdwgCFmr0tRPnqAWE
aW3UoEARRTfNuSrJnUmQShee0vaTY+4H6bspXNk9KNyG/NDXKj+hBexMfOw3WXiq1I1BXdYwKN8s
dPfiILiav9edJzoJGIoX5XhwycEsb0J7K8aDoj3hPgFyvCiaD7Z5g0gU4oCb3w3djaqBgyO5CK6X
03xypy+huw8wKdvGohDb1t6Z2cloPjT6QYwrNfwk8hMatHJ8MYrPLZYTjVbjk1F9mOzb2qSj4bf2
3rFua30Lj3YBdbagBRnjyn2YMDJXHsz8z//5Hfkv76R3N+hHst6rl6/x9f+D+82kzf4X99tL9vLL
8irz67sbdf7Dv99w3m8sQ2yTaBymcawLrEz/vOFcjbsKaRN3m8k/gKz844bjr1ApONwNQFGRutBd
//sN5/32trd3eVluXxD8/8kdx/L0u506igXmYw+IPSBABATzTv6btZIQQzKpo2usvVmyK0Uwkn4p
0kVPPGhgH+tu+mqYVbOt1Qa5EiskaLzqApYxTOhhAWr+2qsSydQYLAptxJDcycNUqhcmjI3nQQWM
imtW0/p20jkCKQYmjL6S+IManceAuVav7noNjq0xbiXLocwQSyNq9mrinOuh+mpi/UqBefNtXc7G
dDyZGaLZpXJDVLd2MKz6lGXs6tMZ0sSemrcO0QLjDXeknC4121dKQIc0Hu+nkr4TaD1wpwKsesPy
SUMjvtAyeanSRuKj7yg4Cmyt9KirZDoUBaxpbfCHAtJydg//K2VjTIQKYZpHL1eWovM6kAW8Lq3f
bYmaSzeGS2xH1znMTk2VG8+BqZrTam7I/+oocwol27N/w6Y33vdOk9KKmw5By1w1ZleD4EwMM+2a
2fY8H73Nemrm00FYzVEGH2TyqSUMPiqmQzjREHT6e92ojpZ2ydEWuyUUOxGQ+DtdVO9Zdt5hsMcL
HWxs3/FVqc3toA33JefFmtSLFvX07oTrg9JY1wOzlJ5ecc+tye/c2maFiiqKrw2IHEcvSI8TbAfM
bW8a26QU9zXnJy2JE6JcUup4epxCv6SRehEDDajimgArehtK9cxT59XB1R10fTz06Ldrdzd/abe9
H472OUpZokzWuaaqTawFBWpLfI2j6Wwb8dVRjG3IJ5z/YGJYjDwBC+/cm/YZCMalUNhmqP19U3Cb
TuIejQLk0gSivI1KkBVTnEZLpfQ+pXF2HfoEU0GmftKteNe3PBKattqkyLUXupe8ygoSdWidWfiu
0lbyYJGA0ts1sSMHM3XPSpKBE5iewf6soHUdUYo9R8QSW2p2leF4cTjx82UEInK23VfLBlGsgmFe
oN94lNF9EYx/fAxFHhztpNrjab44UjPPSaQeVMjwEnD3fLixQtTSJ696ydAISEseB1DRs9uxqo65
FuZLxU2uRc4t01cocIgmEfE14zOqOULPVmxGo2MHlPD1cO8o9hms2yWDOioGnonjdJov7nyRFCk5
6SPjwvg8KR5lTvtcJLc9q4iFtA9OSJDXGBXolux179lbdTLOb/chhAwCAtXxnprCxVWy6wgSGZv9
NGyUJLlow46q/KsbD/cEppA3qGJYY1C1tfkXZQf3+/0/JWWNmRLBowfcQzO+UyNFIrPKLI5m38d4
n5bpNWz7DxFhlxiQXr1UvbCGu6CTvNQK636v3EaKtZV59hqAHreb9KoI9Iqp+zkEZ4TsjnOVvube
oC/blhsyYT+VRQxNL5NPVoDwc5gESRDejRrrezUjtXUIotf54Oi2d43X7GEpvDateoFgeaFdiDhI
3DtN/mrMcAYv35XzZDnPEePSCejs5Zp27Nh5+XJEFzHBZ+gijqz13VelhFo8TzrWPHWVtf3gFqis
7Q5k7XSYJ68mU16agR50Q26HnN3O8bVIO6apOH6d71thTTe1fiFtgQAWJqhOAVbfc89q9G5aWsJt
Ku7z2NjOMATbMrffPBn/XOh9u7Bzv68Hz9eHyhDGZjR4LOy+q884EdKZdkYez4+HDiPi0nOH+wC2
vms3O2iwKWXI8VKyM8u8D6Vr7FzpIJQaAHIzcucHilDk56w3V8k8+VsxjQYKfils5Kc6Dq6ZuWr0
5qMwx3s2xONCdPE6G0fcgAyGBHGLrTzO198e8GESy/QFo8eq2lFhzaFS8DpOyXPK4T+6NH+1lGYN
wHaZSe1lvkZkE18SXkgXyXpS049lMW5B5V/m+RLJy9X2omvtcZtH+Ss93AFLJ1+YoUXtYzgp3Yep
Hx7efiGwSDKH2kP/joaA4ngIIVqaK10qNn+8CtVgwk9JBeAFCFtf6NzpahW/uln8GvD/t+taqvom
LLD+OIiZ6uH+P1/O/Rt7p39rD/Yvl4X/D26w5kjaf73gW/af322r5t/++yrP/I3FGHpkz/h2gWf+
5qEZogpFDui8+qMO9eeOSjd+Q8Hs0jjRMRvjp+dH/1jgubqNWgtONHs1/vUfLfDmme9dLQxdKAVR
06EWRjSb+93M2IxilKWBLdZ0EMcpVs99EZi0RmOalx0ojaGdlfANzbu6r4alLHCoJUAWjl5Sa+dI
VONlBO2+6HJbfBkBhttEHeziyKRRbGxrcEdxdnBcxC3fnNx/Mme8zdnv3zkRZvg8UdQi2WXieL8y
BfeStJQyw03Og89D2rgR0hv8vKuOsbRcX7bxsMGpN2zSKgdJHNoBKoBzE04FLkPqK3zw3ehBeHFz
5zn1boyInGe3z75UlcpP0rBYoZe9Vb1kupgwcUEvPJV6Bo6LtNzV288pcgwr6YoHK6zdpRBYqn7+
Kdkgf399sNYhJje5PK7KAvz9p6yzspjCNlfW9fymwJJXhJBrhIRMDc1ahZzsvupBlGXOxlbDhu49
CHPhtl8yGU+LQAMl1YCJ2DlGde/EDXviAjM0uJ5ipcJjUqEz3Lvw0KlhhE24lbW7yipGws8/BoPy
h4/hMr6wfHq4kSkJvP8YY4v2dJKKux7wxdOQLxG4oFcH40b2YegOmNwsGPh6R9NF1Qd5mvrbspm1
5YZCTb4rmjU24wpLj3kk3Mj4oOcEWJRl6I8jFXTqbBGPPyTVdT6wqgFdtHCaSD1SbEL2qQ8fq1rW
IN8w78CtZUErlTMmuw5UqjvgCEUKRgj3k+z07ixnZy3fdCO593Rx2+EOXCVWRgdFYYNO2xbRmuja
T4qYFSeGm5zcYvqAipT1dlc9G9FeyoaDNdPurUWVs3Nv50Jt3MfySUCiIkubaIEAHWL0HFU9BI+W
hHN7nI79ItZN6NaK/dKb2VXrtOiclXT8XKq0s3TaOOdKQoxK21EMJs0MQf7SpjJHMjZUmZ9ftje/
77f3GPtSlxYtfmDLhTdkf3ePxUUe8vAbBjQXeD9CNaSsG7hrkG8Wfmey6cE2Oydd2XTxY2e31oEz
TD52BWsf9fS6L8ft21Cz0nYVG8Gw02EEL+bUnYoS4c/frDW/mW/fLBtiusqeZ9FaAqHjfKcBRwqp
GIIhTmi1Hq+Z2W4S5KxFYOyCEKBHU8HxclCcgpxn/xDk1YFH5FqwG3QibzgWNIfDlZXZhj/l0HYE
NXjsLuVNkfaPABa0Fd0QLj9uNt9qWoVSa+oQr9yajx6WX0Qaczh2E7BVtgo4SpPSUlGlChTWsGJ0
U9i0KceHaFCCA1CTJVJfJNtmBfPHxgJd2+jzsNxKilh9SZtXFtFJ79GdUBqu10rYYvydN2PloMaH
Uc82YWoZu5+fw7mI98M5BKuMf4bSAYuy+T7+ZruPVk5qxK+PaxH3Hv1Tut9Gn+5ClRIvCLdVqU70
Chr7EiRsV2kmM88GkbkD6hV0yqEgQs3Hxu1t9JqQglHvkIG6IyMUO/KiVduH1ImnHUITek1ppc3m
xHrdDm2xr1Afk2ti6yuJ7GnhBBClqNBPq7Si6e7Fir2oQ0rtyoDwFvY8uYFRuaIzH9xXfbBVQnk3
mZOCzLJzib9J8V2Rq1f0X0SVre3ME6cpxGZbjQr9ZUTBO5MEtNKZiC/zig+Mca6v6J8J5ImW/3hr
b+PeIG4IdQhEiRx9qJ3yN0E9Pf/81M/hnj+cfG4ytiemQZXTpov3/uQLdEey64O5pIALKywrcxHL
IN1E0L18iHjxyo1T3+xboh+jDmBryGfxMBMuNb3wZntVsRyEo+5KzxtvFR6b+0rXg3OjAmSbgj7a
Jb1NSpEpx9uR6CFoDLm6qwPPPZqYwAI7OqPhvM8ERYS4a+5CGHgbdJVEiQRobvoRVF3cmy1r04mZ
S3p+SgQFum3050RQEJ0xjqgVGOXc/1OprYKu1rZGWHz2cBUfy+ZgWrlyMNGkLjBg02CcjKL3S9M5
vr0nakjpsilGe8EDYdqT3H4a1Ky7b1v7lCRasM6QhrDYZYku7QajXQ0qk2JFs2kM/YtXT87tH5+N
Ff9q3nAgg0ZNphNJuSmKgMaLNPSjU7pLG9HPbaCZi3waaHMikqdapDIzNdN4aNkUb9/OaAOmuQxF
eoyrBH9lcyCEgkcBvfxDoZTbopbiSD9NnW9Loqqr57f/KkkVXvUAUm6pQPlvp1eEsPpSLOonNcJQ
0mU8uIZoqLbjVD+/fUYnUVdiRAYoxBRs/5elM1uOE9mi6BcRAcn8WvNcKpUkS34hbMtmhmRM4Ovv
gr4PrXBHt1wDkHnynL3XFoE54xcVIkqyGe+BTkja8hf1Y/mmTK+59ZpjHnUGkbJOxy2U0Xrbuqg9
wt4suNYxPTg2tZ0nBxyiAS5oVvmziIafuoTQPkzkAtUJD0E2TeeakAqNoLiD1mYYK3SOIOjj/P8u
SmiayQkPir1D4ma8yVbmJ7fVxU5vaNR5btqcQ8Q3WkJSlZbAypWRTGZRNrFiUUjVON9eZeDcleh/
p0WxVYVnvGLexJxDmjb25oCMgpslp+of6rjExlzZKO8yeOU/0h5m2q7prusmM7a6VFBOe2tOH8JQ
vXfEvS2lt4fg+3AL+DIEtl2mnojBMiQ7kHg3QTRkUa5TGzvx8u5j4xRaU31hgkX5MD8mLaT7Vd4o
tQ98/5dJ8tiqgybLGBix13z3FcH4aKivTm5lohedxYpWNcNxxwD9QqXH+0lvUVO0PY6VZDgqBiQA
8ZiatcUAkE47xL78wWW88cHTe87egDx9eIEnaGxFPGAGiFhauvmCNg2LVyrIeA2LNOMJ6LONFuTP
rg2cLXvesIHqW2xNmUN26VRy1roiOetul2+NWNCPqjL3X1aAr2aVuloaV7iBvrbypOPvcSt8cHG1
48jHWvv46zder9vbyHOelUYMvMOGt1wuL62bU267X0OaiFeJbdagobPRW8+46WV31834HBNY8xzT
A1GK8mu5G7taeDsozOC0KpBsVCg5dDmstiTSHRIjjq4tBqvlOZF6FhDm1RjHMmwP5Aw1RMeYN6Or
tINRZdOa2FH0lOn4qUdRc16eagzzhOoBwvvvupnTyI2urPpipoSBZkyokM/3EcJffAnLpS169952
jvFIm98Qm/tIms8sdwoWK4tnukv/VgBOJg7kT2OWD0IYSrDwjocImM8bzfdTroD32VlpbRsrjbai
7VBRAa8zK4s7p9MEg6Pghx1ABS29sZwbo3KfRynK7z4AH2w3gDgGZAwuTYd9mMS00dN045hd9OxM
7as1PITYWpGXBz9w04PtwehzSri/miPPTuuheffgNHYOFfJwCERr7LkNw5PMIB75IG53PtQBDC4u
jvS5/e40zgeZTA2idqt8hKn/qxTBe6hUeSbkLVjlXma91NN35lnIDHUlT35F36Vw45+Z3k9XWyIW
xrKlecH4U6EHQC4yrrC99AeDBh85hlWF/BM7exkO4aHsBPcv4+410/Jy65jy0wAx8OjNHq+dXyUr
ttnshlH1b2/aM1wA/HLXd8E5sL2H21GyZpg+z3lse0gfnQ3JW/rFmqa7rNt4r9PbPRIs9D5UJjXU
iIKh1PQKTEQjHsZImIrJox32PvlYYTT2j3CwX1E3B0BfbnDJ8800qZxWPr4xzAHymQnNeHNrWByR
FZuPIajkF0ZiDYCt9lp7Q7YbOIdtrSBr7mai+3AWsyJfd32ubwq07qsWnsx6+bUuyYynEd8Hb4gu
Ee4D7APC32spTBAMEf+9Kd0K/W1C4NnNhCghQqfa0hXdNLJ197VXuodxkHRb26pficwoaCeyAES5
okeUqnUd9286KmTAtwzk5y+EJPB7GvvaEW1tgopWFCedA8/ya47uZpsOoPgjDg8CQrmG0LQtE23X
T8743kGiNkL9wIWlQDK1ezzA4Bi0VAft5MHmFO3ezDQchG0f3KxJsYnNWjVzxC/qt4wRRYXWTSY5
TjE5mFcwLf99yGURtM3hX+JpTE4LXXstFHG3k/4OVqLBYD9twnCcjeV1u3fLQVsZzJ2OhQZNpS91
/eJmLbtlHTBflfnBGqbhphcVzpQy3i9/FROT34OCRBpiEllV2GzGDmppLBqPfI/5Ihq42Jya7Ls6
rg4x7BVBmw+JTX/IJkl0nFmvh5LkVAiuvG8BX9fhJLzW9d7G+Jargyd68tdwRdFvw47UU56Uo8LK
ZaH7LlW2r7BnvPg52sK2h8M+KLnxMqqKUln9YeCovZ2qscWIAX4P0UMKWd58py5tb64sfjo6LBrT
oc8na4tTR1Pu/SGtWH5It2hSN0DBQ6Agk5W8Ke2PMcmfyweTRv/ZRfrwUrvduO4UZVWeNu+d5pHq
MU+DgM0yEhpquYkaE8L5/M0SKg7eQcBwZjoQgoPnkzII/xErioWqcr8LYX7kVv6lFyZhkfOvZCXw
erQ59VH1bsGMSQtfB0RY7TOHdfSmBpeiPCvSXZLOdBt9oiAY9p1Z2RuPXS/BZ3Y0EJ0iomVtBGE7
3vyId+FO8WeEKXLPCvgvJtxvz6JXr/MKUjVVtPvSULvlCYKy0lVqU3G42GQkah9F5n9aWnoepYpO
YVFoO1NObEZR/7spij9l6q4Gq9c+UHtzIicGlkHED99LC2Q6XbuabIKiB1L2Qp30y6k1yh96CVgo
Hz5ZFbsfoWrEagxyBQYqLXnOO2fvJL13yMPkmFnuePXtX13ldquh6rvXGBOOcJH1tCJiUQ5h8o1e
aZ1MJ2r3vZ1pW0VgnNv0b5ZVtvs6bT5LiyBja0zbS4Zwl1ROll+BzpJ9gJRVB2vPHtGERUWT5QBM
p2Gn2Rx6Bs1NrknOCC5uPmfQMnZWYolLjiwOgHGyT4F4WF6Z/yqT4V54g4XfN50u6Ig5YLZ330uc
nwih1mkZ0M1vnQGD7wdy65rTJrqBquSharEUsI8OxbFElLgrG+qiyP92AkahcUQTZrBK+xCiuI2T
vl8x74pfCbdsV1l1EsV+TKryxVADCuEwuUpIL2sKHTYjZb76nV88qUqpqyNx9UEvv7a1fe+1rr40
Uv/6b6mPx+6QGuAAI4+Who/iopRlTJEY/60t3duIqBOHLB2sdaiRMGeiJ6ygeGFDcfI/ZpxtOyf2
L6FhnXKgxEchQTKDynKR7FunMM27Ywn+fL/8W4iuenmWMHmERlIx/dmh272jLkdRp0M85Mk+BQOW
ycADSO3GGK2B+IpDqWF/1jm/ijL2tn4wAU3nLloXhLHsFUq7FauaBlb0B4FV08yG/wqr3L9g9/72
zJ9Bk5VXPeMQhJ2bQU6ZhDd6BvioKp7ZYZbtTazhNB4KIlHTRPIU+uUm7S21jSqo0hkr5KbA8HCC
9VbQIMi2UTbdFc/SWSbVSpW5ONPkv5fVQHiN6lgbszpkSGEXNzZ976Ds5veySo5Jeue/y5NO6OeY
uuRQKCjYnLPJHKmYluhziGnoOhtwdz7xueaJyUFzrEDjHM28gG/UEmPtuSVytzSKEJCFu6lFKLj8
Hz0tgmM/XxOS/6yj4VnyK+OAuu6QnCJrxuhb5/kuBUd8SHQ6R27UdntbxMbWZXJ2IEdujohH8gY8
JH23HVJp9aT+Rz/S5/um14yF27b2Wtv9qkxUrMbcGlnuJdfLNDz6Jq7XspL0PNmlbZ7w2GnPAPWN
XcwdHCAJJfCkmTYJGvxQFsmPyat+hISesEbmGts4/2ZzbRh3NtcAKNN24DXw65G+6xfxURp6/UTr
wLQHu8LQZh9E/borDi7W3nPgdZq5fSIe96PxmmIrEhhV/SiDPapA1h8bkooMamJDi2jGEZtFdkxl
AoKp96JLDvIBr8Zewpk/er66Kz+InxoxmzSovxaLtD5kioRySfPaIq2TianGlaLpHH0vpVKWn3Rr
QEvhQ5uU6qNOhvgWNsXeqspkl5ZI9kPT8Q9T6VxD0bGbT+bd8TmIW+7nkHU7Gu2vDKw+2vlKmvH0
gTLfvFFc/2Seqh8sip9labew3yNnd8wDz9DFDxAJkAdoHmGr1UNtP9FZYE2gjAGFCIvO8/9Cy9Z3
cr6PAlVEt4RJA6Wsc7VxJ72NuWe8hSmm+bLz8rtJW6lPvPwliDyWnbl4S6xmgk5aqDsqARCOORNU
RwS0ZJPfgL/el+2L8rk6h5rzqDzdP2P6wJ423Zf3oSXiEo41UaoJ/t5V65CErh/wWwaXchwOU1PR
DplrCA9+++RwjiUDVpx6S/4Y5FzsM6Y5EiK8h4Yn98s50h9C6yilMzd7cami5De3YaAoP+euxjJY
XOYpCh7bCjcixU3Y/7bB3NkYfLXBDY9RbYjzf+emSmKSS6tvE9IZbUe+0CFtuhNILQJlu2EfuNJa
5x5fsDdNJ82Jp2uLE5sgBmNjgkvdcBogwCTGUTIftjXB9A/Xn3OxVTzssqnyNqry3a02WQHsnoRY
1Eqc0mza9KPIfqhGcdcHmXhLMsu8w95+9+yJNjw9JUJJQDaZp1LrwzMpgfPykt0D1927NZZPGWBq
sA75SJPVoo5JLdx9gVn43Nb2vhaSU5LgLVci/0XyK8liuv0VDsXvcGvhQ3qx4HHdkBaOBGVOxpto
tX9j3BOtS1MaDhUeEfCA1o0h0EschMG+keF4zjUUvo7yJXncFj2uIB7BLgTT61JFFka9H2mxjh17
oqhku+pV02LnQrwKXemfIjf80GnIqMdWdyhZTB16LT6XtIO6TqYL/uFqfBlQ7C3N7bi2vP3YZ8cS
/bwWMqiVKS1Mr53gD/SgJOMU618/Xmgm0FPQimOuNc7bMH+pnpf+NAo53eknH0cXexJYVjzSndkg
kYqRTWRleXWn5jP30Qouyyevu5DLXfNuIwjgqENzYBpwq0Q5vjlSgl6Qb5+QaHYXhBlXz26+G71y
n5lr8Qz55WmwVXpvA59qNschGNemhbqKqVedMHXWPenvpZz74JiL3rTB+daicG2LsDlV4xuIQvVS
U4OQIbGe6l2I7mk35JgAu340WesH89C1Ro61zdmRFCk2UswDEDv6xn0H9s5nRf//2UfgyU8QY+2F
gqXfs/ZKXaC5CUdxRnXLHhu22d1oCEYi2wTdR93cq6L81sK2ueg6M3alaEl6OgDXyCl3Yzlh7mnG
tdVidZIe3hhHQgKDmzyslnqg5IHdguuj+6DheIEjr9EdanNOcAMNI5RU9usA5ddkDyDglsmfGG4e
R9Veyf6gkfRdVFayK7AUt04njqrliGbOk1HgwNSlkzbsiaPNcDTG5SkvQP+1fRm+QHW+ESwS1X5x
JxaRrIk6Gti1nHYrBBgZ3Nv4Jcfpl1L6PgT06Tai3pP5Xq2DoNeZUOICcgLvlzlQN8csgI+qo2aO
pfwDfo5kTMxg70PfvQSk7m6G5K0wpXEl4+lXGYm11wlsZnl+q7ohfFmOY0LHBIqK5YuIDX+f6+Yt
cbqPKAAImIxmAZKT/clmh10tu4fp1gYRSPKhiA47Dm7dr0bNfCnC1tqLxsgPhBes/D7YcQ48RZhc
D6r96g1ixFkdnsRD/y0mMW66sqp3k1LAJiuaWI2h6beeRJS13V6WrzFDxzU3VC1JD3gZaRZiTF8V
7M3Ccc+ANtv3ZWKkOVm9lk5RrMpJoHLIzJAintlzht/jYRvWHLPqcrxIg+ZdWoJCzsG1xdNvn5dX
hIBML2i+QtQ0sy+QcIx6V5m9ffaZ34Vj9VJYmL6whO+CzOT4xUghc/OjrIqTSIvmJKPpvcYFdpvd
WcWETX1QgFFNIbdmR8IWowz5iA0md+2P0BFyLxsiLybJ8QjlHJ3cKnz1SpyB3eCByuZ55c70N1M6
/PQc7+6mKdZgzbF3FLy0U7p5otOWj1LsDGYwKzutHjA7IJegsytMdTYNMA0ywlDfNsNbqEcFUT8G
xuvEnsNPovVyJV1fDjSxPCI5paZ2WEGPpY6rZCjEg3Sjeu9UJtrNZYhZcZraaSYRPjJhSW9azV8n
WsSxmzMOcwrsK8lgrUQyfpgsYx9uF/8wTN6bw+sTi/NRlerB2vCox9HdWok9rHVW+POYtfaVA0ey
6UQQbF3RPlQoNuD0or1rKhYVjiB1BQREbw17nXnkwPnzY4Czj+a4nVwwMz9oy3dbS3fnsNq/QWto
d5ujJ0ZnxIZLZJemhZR6Ndg8y1DRHX+bj2qSlluik05iUx8Pk+HvwCO4q5GycluWCTAZ4dwdQu9m
5hMlu5shy/HHV/5q42wpzlbLLVXPj18yP4iNTgyPL3lS4AW8TzK3b3UebP3cUC88r79owcovtkI6
WhOHwsiLzoUu8KDQaNmoicEJFqyXFjXpyQi1MwxReSCbh1FNXTlUZ9B9cLQmB6ulzLGFReKmbyY7
a+aN9JpKd3XsPby5re/NKgpbtclqOVgsP1zZl1cnt59aX2Ceb7wCav0EryIPL50XWOe/eiz9Y6TR
+sD6HZwzIrIzcIcyOUU2fyrotrbzytt8tnHVHel8+buh+LbmpqyBmcOQ+S2v8kMW78JYbhKjjF7H
EDvk3CPLcWrOHxGfVbEW3pCcVGm91hzA5sxAECk2Qv2RwK57n3ffso04Tptmdo9SP117wG83aRbD
khWsqTACCXOoDPtsW/Kd2Yncm3M+kAmgi/F3hbUbXewmSNH6unwx1zEYsDxhztrLNGsOLtIV4Yyc
hiPjloeHwSGsygWCNDLnomdekqPeJXLtGCTA55o916vZNvapDowAO4rtt9FrvRG59TvFBXhIIW05
Runfuzx08MdlgI48yJ+6jI6pOe6Um6lVqEpxdQMxbCiM7E1RGN0KVKXcFv6TzxNuS9tt3oBGwSql
MbyaOFO92SKwTm0BppTmheb08Wed9SPYSxmtSzHHjvjCXrHxEzHlUw7GeWtvYydBms+hBmUD7wdG
yrshW3tjD+0fo+r1Y4oMbe0FpMtlFTQnLVXJZvAi+5p/x7QGwRNkPAKK6DJibUiRT0zYNwaQag3x
N+0JzeD+oXyt+gRP1NxtbJoZHup731Hbvw3S0wj8azuC6dxgy/gnW6O22ARMKfbLnpNaWXsMTcJJ
LPUGUSDFmJzE28kR/90sGOirrWV7OZGBXOXcTs+E6bj4q6zvMlXBvsMDiFSgvMXSje9azMHKNTj4
u6b7CDFog5YumX1HGpVmIAEoNFO8rQtPXXOEt5bmlumWhjBzAJNYAldBuy0eA2iTI2eEex43+tVJ
ZLMx+uCwPNs09PtNRWLMzoYMv7LgVB/QXb1blX7SwkydlnVGL8t72mrlqRis9rpsao3l1ltRl69O
ycizykNzlfScTPnDqYm9Iwfe5oELjwRmvzv5JRb23gOr7/TFv7oX014z4zuDhS9Z5+xQncaI3Ag9
diPXJcgXNr90kPm1Kcjv1szJ/OuCam/n7UEbEvZEfbTPtdbf6rIPzmHifivwC8iAR2eb57ZkdjiR
iqjDn8Op3rxMObluEoEMt42T7BCZojKMmnJFX9XbDY3+2Vhju9dJ/oXJk4xMStN/svKI8sDCTHZS
y1GkSq7LrTHF08FTk3HGwMdMdZaB1ZV3JijAOC3nqN6hf6IqdxP6nXEm5+3bEDkzBhuI6tJdTSbC
myPN/ONW0j5HlvFCM366UBdvxnmig2Buu6zClU0JmbVNtjesATPj/Fpd1VqXwmFACpUlhObFygyu
e2BP8/400g9O1AtYy+7LlKWCcK1NQp1oaBEOhEcKzXPa0G2SkiMvNOQicoaTOxAJGuOuQQ+3Y5ly
z6MYVnTbadW05bFgtrURMewPMdrwBbK2ugddc09sJpw9cYhn2YCPscibCxWGUcEZgoKCm1+5EP2y
sMITDpeNaxOtu0r/0C2eMcNsP4yAR9gyLwYin3MoJUv9zBS2UDjsaHgBtYt7k8kwWjUILeXR4cdX
Z3WHyGqqc21V9yqrnIvM8hLHY+nTuHeeg10bT427eT0azbOR5visHO6meNi6rCl+33c/HCf6BswG
d2qivrRs7YAfm36mmZ2b0P5YirDllhXmtEsVh2vMVlFelOc+Sopt7bUvymFPWxaK0OvyXSHiszLK
zyLkmylkugnTDJPfWDZHf3LfpMeyi5buR0XpebMRtGzKJPjnMmDZsqIZ2wEYoxLOGu7vL2IDjJ3b
+P4GjOxBLx0dLd4Ef63rmAo4mthNLOQmQS+FyOJVbUXliSYV6+ssbxNd/sTzzWzJLsZXaWRAuirf
n/cVste1GDxKIxRQmuRXlDcYF8e2WA1jJPYglQn7VPYfH17svR8INMvR1i+KQIiRKPCAF3l5ok7L
vcjK2Z/yiSb8PKv34/AC8UdtYt/7Gzt9j7E/2pcQxpPSb++RHV4mCbxosD5LODM3+2c9ouQnD3CN
LooDqRkEV5U41WGRnahwTjDP44ROhm2fO8vTb7E1syeldyT7Ljsuz0gZx0eXTJaNQV9os1y3EkoZ
H12emciWqzyXgKwD+zfDGVhAG6exxE801WS3mTRcLB903lRgiUdTwcMWD2uB1P1GYOC+tJO3KDDN
azL/aIYZipc1F7wI4Q30ezmMnyEjzNe4d7pLn3U2UTHrJn3WsXguCojMi5AeJuUmlCGzWJ0Op5Pi
ELaaeKeP7XXROAStM15r+8dyHlDe20LUiWcAyHJmoEkwi6Vyst6a7VD5uBwukWPDJ1L8eerAhS/V
bEeT/1bq6k1UvfVeh9U7R3MYn20YHboBCR3ibkGeDNZekgw4A7D9Awyt2AatIcewG+rvFCMVVPYw
uLR9x9XOxx8wFvBL0KyJ4YxjLGx/+jI23lLkpFPUpNi9u36XAUO9UPqqjfAH+64Z7CYpcJg0sOqb
17Xxi0MKb8YB4NYY/wy3Ka7QPzwQm4SNez4Nh0oYlybRtlGbyleIRd3ZcMJH1JoXwXr6TgxHtSbq
trzWMXizQasOUxBC6crr9woGyJGE3+04TznShOEUddmQ/xtQNL0sG53t0HsKzfQV8OID2Gx+FYP6
QGEsCUaa2ov3Z0yE+/BKYiEa0j+Uue1MlyzK6QlXO9uFAoKKOWu6qsy6RJPC3pQ4B9+Jdm3fI2sJ
e/siGSSTtVW9F3bgHRJ6bSqY/iyjeBo33G1xd25NPyIzsIAP1fjfVv2n9hqGG578IEJgM9p9sy8s
3OQ+6pxTyrqyaqfJpy3AO61QP+VTzpwNHclLRdf6SOYe0iblW0eiwjJyKaJPq4GCtM61Fo571uHy
nEdVcsjrExDPK1ytp1wkKVMTA2szYELb8NUmvXyxNHJt9PlcHHfNtYu8X6kX1YxvYbrb+rTmkQsO
juFd826CwD+5DMctCg+/Hzlip8iyXGZxa4ZIROuEAIra1PwLpQm6XGNFLxMBuTnPR0AOwR86Pkb6
5DBR8usuHe5m7F/MLMQu3pWQ8VVPM4rj/zUdwmOikYqQpznoKc10r6qiShsoIygs2MMrTTrrokL0
Yc81u8f+vB2pjTcpsP41KXL0gDxu9y6OjYu9SpymeEEflBcHuzarSwFK4kcXDwRe9LZ+ATCLqR9A
wQ+r59uvEPp9j70TvdJdIns63tBRD64kiFebsbBJVmgLCi7BWRaFNeg6OyEcQ0vJ6LChAwQ6B9hE
cqQtMPw1FSuoHfSvmk/0raU640tU03flK5Z55C+GraEfa6BZGYxAiIOGWoPal8DmMSpvctS2JH11
l3CYGFXy6quA1D16R444Lr9fjwwyYCz796EDoAoRBePVn05HxCH70Piyq0aumuyZI0y6ZGA6G5oj
RBWN3TEcotc5NXEXqkVjJ1BbFvbO7EmPXjqhodYz/WWo1X8gNXEeup+6+26c8OXNby4y1Jdyxui4
3AdRyqG9qLzsKH2SC6F1VGQlRVddb8S1tTrj3uDhKKNzAM73qYI+OA6lfQm7VEOMXBHakDKaUiNZ
8Kp4GipBc6Prf/kk2p5kbmvfzsmZjl8c+6gdL05MrJGAJtKAG13j2YkOSz93ajgA+uYfAZRszWZc
fVWd+tdz7noxE+rnJrOJCmhpo1CzorTsDOcg/LFcW4AeV0FV0nhCY3gNMAaiqfuda2WN+3KEGzNp
tHdSwGIhPZo1iWL2cwLgv0vJ4NkWEXHCvZGekdB+KtKp3pVZrqbe2o5u4d4duoYjE/nXPjUfIiF/
wdY6cYqtBItklEM0rkd/ReiLxpJl3M2scO7GvAgShwyhh1kDiVRj0b242aWrB/da1z3Jodgi19wK
9aae6vDox2hSZO1tSO1rd7V6C2hA3to+H1ZFzwClLssj4Vjq4cYMLkfGsvmgLlWOAwp0cnontmHj
RHFzSekZ/afFq2ioHA36YzJDIUUCG+xJeEDE05tBdmNQNYr8ZenL+COj3/+GAROjnm1t6ukleF9m
B4qjxFrv5XjukRb8d5NH3sBsTIJQN33xx5jcjl61qX/gfcCwFQFPIKDufXmtuoa3bwdhCjN54JTY
5eV0oSKiuF2UcTGp6Tt3Ls95DmBGjkBucqfEpN5npE8oujcjJ3cgyty/Fjs+GDDzEfdudte+bU+j
w1g7rwxPf8kwmV8JIxTTfuawvZs+YRDtjQyUdJH6F03N0w7bqQF3pHRA7Ti+6UHegS7zWftZyk1k
m29abhwan55oUTOccKfZi8+cUHkdS2qYaGeT0cCHWzOIc0eWbqi/SR8IigRL7D17OGidBxpRc95d
I/1PXiBzC5HDfER1tOAwisS92hVHwbx30SF79ClDu21uoeSObEzW5BD/3ZpIFNqEeeH/wECQq/zN
d9yX0sW4HFIVbAcy/9bt7PkcI4Nsk7mkW+oTY0ZoUhgiAela4J3TBJZx/kE7+Lsagukep8ZTLzEp
aAMuBizbzFpt82p2/tZElH6EE12vGeH6d9eDKrDcB+6QvkaQ92Cx/jHa5F12I5q7oD02ETD4sIZH
bQT+X9/qzGdQqnNGW+Et9+cOKAs4VjNC8sLxJREkh1hjZ90GGgcx3RyZSL7d+lzN2nwCcwk18b6S
ovnjpUN6aWX7M2c8f0Ge0GL2Gyo+xwQbOJrP5AmiMAuNbimNCTxiz6ig/5K4ALaRKdqjY09weKss
OhV98meZ2fRGOdzMLggpD8zi0JQekgLzoZXWQ1OA2iyEc6tilo13nvzWWB4uAFFGKt7452RL42GE
5h+v/zvFevTbj5pTMldLbcshaPIH+UWmw36aD4VhEJOvFiQZA5ZwnSs6T2PiH4tSfTOYHklawOCo
bF07ZV0wY4vomaQ9y5pV0xlbGhQyz5yLo5x/qLVYXpkUI/iJp/0irRp7uMkqccn1mKeXCKCKbVkE
LA0RsVrcC4sKcZFudlZ+ztBPrpHiVSx56MQCIDKPRcM5+wNIaVmnPPSXUjW73jOMa+SEzUOMal3G
IUIlD6FQP6p2l3aR3NOgndE8KC4GBx1PmHYNFm62MS7RI0v2pUm+FJ3F7DGpUz7LiOuIoquvuk+W
UAF6xmY8ucgoU+jGKzNCRN6Jtj8jwyWXfVkYwrrE8In0+EynokSU5WI6n0Wx8dwtxQLG63itWOn4
1vHnYjqMhQMWI7ziYpabpo8MKgrGFgbaYXfW/o5aeuiC1N4gdPL+05F7PloH/y/rIYfjsqYpNU8f
O4niB+FVcwxFfK3F0O9QHlo/TaIxLKLPtCQMDoUXfaMixlHTm97L2FvVKm3Jy+ozLb5aEhRoZkTN
062sv2Gr/yYiO7mJSBfvDNR/w/BIYOuj5Wvdx9iBwJla715YKHNFqzTCb/4sj591q/s+5RAifutu
Xd5MaCh0Wak9SnA626gY3ls7heevkxGSiSp5kW71FFXrr1GF/7OHIcWZ0TyV5lCGRK96MZupZ0F9
k+AtQsZl3vrisjyZAhHkPAv2Tp6RnZfFR+NOdNrCulUxPvPl91x0XNZERFPhhMNjmZJnlOLYKtxk
N6AjXvUMQze926GvWN4oKDhGEIjlta/aIIElR+ywA3VZn3y9ozGodWjY5wuLYL+/BPPIMmk44yT+
qggi7WeRDh/BthmEeq21eLotQvCl6rAykxjXeZUMupgKW1+lAkN/35qnIrAkEkSXZgXN6lM1JCi9
5889KrzCONe6HbEs4B18NElDt/HnqX43ii8tCXZa2R1F6cpLBb7upfYC2gaj9lXYHSAUJ+QBoJN0
5ShEDpWV9FsrtYxzqbzZn005UTP0WrehYDGl8XyfhuST6IrsxvjQWKU6DH2Rb90Sm/uyrcKS/k2e
QL0fimi4dtaIymPeqJqBijHOaHO2VWOdC7t/TSl0b8vHMFQ3Ee9GO3CpnMKyS16r3tNXATr6beGs
VF50uzRyzYua9IyNwY22ide7uyABEBgWjQOIabts0fmkIxOa1KbxGOCqXJ1LITK4rG5zSDWg3CVm
lXjUvuMmzT9VsImJjVzFViufceXHm2nQerR9AvWE6Ws3okK6NbqEY98aLgoT412kpBfGHFl1dwzv
5XwZnN8eQ6eX1FIMQ2p0GWp6IpxC9QoeMYGrczXgF8z/KMtFVNHa9isbN8xihQPPUnbCE2CD35ja
CrsnTZAqj66D8wwbkbxMsyndqS6sZDjMvbzcdxNMKwzWp4LprKZF5nvdH5OiGPeVyt5RUzOz8zBN
BNDur83/2DuzHTmudDu/SsP3QcSOiB3DhX2RmZFz1sQqVhVvAiyyGPM8x8sY8KsYfi9/OyX5kJTV
csMX5xgw0GpJVGVWjHv4/7W+VQLomqqGiIdgCQ4hhRY7si7o4oHgSzaDVToWhyxezgpzfy5+q3pg
A4LEnqOxqoL7JXC1x5wQBCICF+rDGDpd/bs0zP6QGwjylDYzRH1HTtxFG7ThwutRUa2YxabwMlao
SMPXrdnnj65en8cKTauN+PGQQ+y/aeLyU9sHzkqK9NHz5uSSZom9jlL2MnQTqhsLhsRoYv7x6MTt
0KKAzKfzt3Xs5J6Qr+ixip5YLQenNrHi350aZJBedwYI99oNWtz4sQ3IFv/tWRTRCKo+CSOfbAvC
GQaNGnkDqytJ05s217WDzgDw2+Kwx1ZAkEPBJk8wMYWFiRylzNmJ0pvQ7Gne6UPO4mmcm/sCq+dv
v2FE+E+4gMJseppcQVF1V9fh0umYi6/P/NgQOBcyZK1p0IQ7LzHTHdIEP83Gz0kzVg8ix8GIrfN8
XRq5geteMmPMDgHZaOt4xMQ16om8FC2gejI4x1084G5ht/NE/JcKYSJ4u4pydwcVgky71lYumjQ2
79J+hoSehPLiTfYGFVu/Z4HbbYasfp4zVz97NLmuC7DrQGa+RpimQIjP8dFpWNmoDbzdUsosUPog
+9FvCiVEx5CpAZDXkrMevCY2ealZg+Jab6Npe93E4SzR4buay33sli8StZltt92pjs4uEFQyPPys
te2D1IOzyGX3kfXDhaKKAkh16B8pvMQI0GjyeToNuqrchc3FnCZAJiSCoyCmnBxO2m2qCc2nlJLi
Gj12ufhyXarmXXlMNPjkheF5fq/fJANFI7PTA5KBjVK1CV/yzMHCErUDLOuIF7GYzTtZfiqYjlWW
An0PWTzCYOvQ+VbOwchNd4URpD0A1PgmAqt/q9oG8gemKSHdBxRKFC8dwiVwJrxbY57djXSX4lrf
sDxpd3ZlZ8EKsvIh1iZk9WNbbCUKjh3glEtkesT5GXW/ifDsEpIAQcsGN9O0+Bym8DHtjPTe1o40
1m66OCV+FUHJygqW6NR1M5uenLVoQbciSOLwdqoBWeuB9X0eK/usdwDNiZ57tabIj2tKAzoiKMfJ
pmOTdBAuKu91zOt1OxfzOQrS+m8MyWRk/Wq2U1H10tJhkbJCAkDxs9lOOCXoZS3Pd1eh1oKVnNeI
TZlZJXQQlYa7qnGjFEZf78x6fLuWM+cy3qd6sU+lpGeQjA7l/lleEpF/mgXwiSjB06NT6OY56dt9
oX0m6WxYR2ZMkgr0oPO1xDnbxuvCILVx84mOHDYi0zLpcQ5ed0qclniWDLFuglaDsEynPKBk/8S6
jnIkC0abUUQlXegk1HiRX0GG9zEe4B8g4nXDb4t3ZY85cEB2slyb8c7SH3uTQpryKnmhSSFT9z5C
EV7P+ETMJrSOssTTmHttv2pt8UrLaNjpwirxOEWoFkLtk0l6ymaEME88Ajkk1WSsSydqN0bQ1nel
XkPQGN3uGCHOdz09v4TO+JQQg3f1atOzONqJIU9XdUY74UEc8jrZDRmhmEuDIgrBNxRxAbYMicHL
bLFEu9bXsfv4hdqs5CL6dBVz5A3mu4Yh8De1Ax1n79hqKUkz1xqw4QE6zUMHqH8dsHuNNATCsnlw
x6C7yClC/eKhduq9BB1lkZh+EljzflycYWWTIk69CIeaG+PEsItYnuuB95fN4hyZ0x0Q8muDZpgZ
7rp8/qYDEJK149w35vTVMRtQR+T5jjFXXmTVfGz67CWWe0Npa3KC/+hKKXC8pulsHFwL/X8pSNCg
cEui9qvi4DgtAYd4E1sSMElhnnkfN5pLB+TagOhJ45CIYJ40VVUBTe9ZyRmeL5tkLzi59nzjpkTm
1kGPylQJYRKk0ZRTEa/iZHu6utxLa2hP4CVvaXOjs4uq+MVevIfQqBBwNA26J5IuttehN7MSvMwt
BopqHs52J8xVXpbNXWNlb17DLgcJZcmqRku3vRe/ZAUQ6h6nz44c1W6jT/C8DSat1FpuzFmogFeN
508ZyXPg+ZRUAKHi6Es2Qd0h2nC6OPsb//qVrPuTJRxymWtYJtwN3ZGGQqj9aGdmy5TSxR+SnTnP
4x4AuLXTJ+a7XMyPhLPP9x7o59mjEuTaPO1LupY91QI675IxjrLhlfKARIJm3QRSxhE2b2E0HMOY
KI/StR0/80hTV4GTMso4Ydk7x1jQhoUBRAMB8e9t0UflRaTFR+hYmwZ/787Ca79fHOJI9bvrUz2h
L/+bEc74NRJNAl3UhQ2SEYWZiYf/53O3qaYV9PaoYWjF2SgjshnxqGzBqSK6iY6dOaIAIQUZ1d4a
mYTYDWjZ8XPS15tahJ6q6R6bOeXPeFRRlpO1qaGhHamZEliE8p54YUSzi2M8N5Oen1Uszt9wgeSv
2AhJJRXaiYdIjkxF1/rl/pk5e+IupzeVBWWHBqTHgzfvDbpHu1yrPmd5fZcbznKwYrqsTc/eg6Qb
Ora35RzlD5mRfrUGoKPXzmkcNfkOtfJTKoDemoK9+HVaNisbk/I0HFJLHtIoQersOi/4PKMV2+rv
opRo4fr+pUly/eSNyVs/6IIqNfw5GoUcVOFeFuM0NZ158rxU315hJ1hhP4f9tIkbA9c51f2NZiGw
j/opPTS6UhmFVbLuZgxBuNFXYdPv7HYGUE8ldA1H/JK4ffBg4djEefbPneYSLujPJn9mPMu0LFMo
6suVHvjTWwFwInTSidZkw0RRJzEqAQtTFpWkYpf0qC3zYLxrNTHf9ULbAXIbHj0KZEmp1Q/Ttgnz
5tQIi5VepqMbrydSaeaEhlSPXceDrkaTtXUygnPm5qFvvM1ELO8nWfW3Y1uTz4DXlgLeVxySw8c6
y0Psi8GpEyw7APGy9lAt3DDTu0MkBPocZi13iT6aXjoS2EoDPXI65yKWYtP2JKqaQ7HTiBFYD1n4
0I01u+bOSDZN5Bj+YOrf//nFE+qR+2lIEZLFhIN731BYRE+hxn4gJNjjVCGyhK7tmiYz2jR91lLE
q5gvAe1exYDCOF6Vw6nxsTYJUmrj8pB691fNOMR5lNJJ4+MimU7//NDMPx8ao5xHapRj427HL/Dz
oUGEHMjCY9AeNTfGDCHJJiHXuBvMdy3vz7nDnoNTqw/gcSbfsHGLICiz3bgEDEqDsnQuVZmcIibM
1VItTwQVuMfJe2TrXd+LIPwcGXqx0pf4RltG6UurrbY93SIsRNba0/ER1UY/+M1oFuva0m+maLIO
v5UTSGXbDGPA/o+l5D8/bfvPgwRnhnAYTQAsTM/9BVIiehM3JcKr7VBXH6su63YL1VZPM0x6lP2u
oEt9SGhB531/Ih7ZOmaBSeRlKJ6mVdMkPXqPwNu5iAm2WlYVOyelQjDW+VfabGdSeL+IGE20Xuk9
C8F03UdLdztSZzFBkA1WY1+mrtyHOoxpbYiHkxvaMPxYylxHF89D35Pl1G6KtHukt7Jto/Ck67m3
jxGz9TJz7wsUAkVLXNRISjn7WryAViDvvLQo/b6yhm3szTEbcAnUSxlu2orWaqKNNczas4n+a2Xp
WgTwED7kIEgxcnVnJ5PuC7zA4iQxeUx4OHe2JMh4xqrLolqcrzfhd6rx3W8vwC+Q5V/+9b/8HyDB
/pL29RME9q/AYf8BkWC8az88rYrp/BN0+eOXuOj+cYoBZf3jf/zX+B8370Pc/shevn7+d0qYbXyQ
pmcZaNoYWX4AhfEfXDVMO4Zneb9DYv9ALztAYh3StA1LeND+JUyRP0BhzgeFXUbU5UKItfmHfwUU
xid+Gfhc23ZUZ9MR1O7YPCp6yQ8D3zyEtTEF5NnQm7kLDcTSI2X1/HPp3FQaYFeyhUoRrxO1dq6f
cPw0CQ2bAtDAQ5lQNY4bWpspY31DRWLrSOCCtlx1HZay17apdnNISmdVMh6dSXrC9oc+JdoNFBV1
+JMekjIdVXLYADsESq67j9Z4E+YO6OLHMBfrOP8OVR2ZvVspQa1iOEm/cl6F/jbSVQ30akOZBJeO
vk1o58wJbcY+W5m1Cv94ljej8TGtVBIiBWiXJD1AH31GNtFmETdifh6CR6950PM3Qq82A9bRVFBU
ofvrOY8RAuwwCn20uweXQgpkbJ8S3cbi/JKYFTxlnrkON3ZqE01LCahFbjnlGyovF4DWtCpi8PPW
0XA4e6KDkEQckgrvejSuSA5xiAYu3xr5OZhRTia0J1CxXISpr43B76qXHuu+Cwes+zxEt51dP6RL
uMNvdELJty76kC5Ism6y9IyQdmck+UbIL9F4A2x621ndOuzoDbY2BiNk1XR1NTfE1tmsIrNcN0Nz
K/QFwXkCmKRfy3Y8uW1DbiO9/UEUnwsPj/Fshg/B1J4tBL9zWd41qPtEe6r7ilpt/LB0wLBS0reJ
P964bfgwNPBfuAYlhuvayIgGDS5wWD2gWe2EtY0+f9mne0RNKLnk2sGFWHjeR3VJ50jSQz4nlXWG
WQq8ATv2PPUnyFxbPMf70PYeWif9rA6jGpBZculx3+/m8TUZLaqOoKrMeRNwZRqPO1ZDOTGzfZ18
Lsbmtl/Mo9B4uEwk5Mam56znZLkpTco1LdTvnhxLLz7aMj17gvYeuZEk0VoY6Zw4B8yTfE5k709t
QLxzj+Y1OsZs6VNaDBHUicmdd04U+EbQbxut96tw2UCA3cQQMzrdArE6AXfIqS9PO71O1loY+GBr
/En7Hg/QIwiodLCJ8BV7srfXCf6Iy4jlaOw0X2u+xR0E/zzyqSdzUxD9x5diwee25I9pDeKEDY5r
ZPs5eWWVRjQlcu3PXS23eRb55vQEumajdZ/LDGIVgiLwDtYlyWZyt+VH2xgOcngNRsyJrXfq2DBq
gU1E5+K7UMSX9sBi84LMnocoQPYy4NNpp3OOiTPB0ubQpit1as68T4GmrUXzlGndWs+iTSntL9J6
NiexUX+UluHJLvINRgWOS4AdfYxYHTfRS6+/iw7pG60/nUSxjgTnKeUa9+/AMg+1NNazKg5n/dqR
8yqiJ9rgOChc1NIDUCHzuZlRv2GNmHRMSQixhfuejPcdW8P4+7A8OQu5M/FXaZ40YpfqamZFJ1ch
TvjYLVZN/znQn4vqkk14nZAA9uZjGV0WHCZzsw26cpe7xjrXn2AdR8atSYHAs97rwveqfG0m6aVr
os0Y9Tu6COuWRM+E+0CNJQIjnKWHgZ3woNW0roujLIjvZaCqmwnvfASM+F5pUOzhcx8xLBndPpjf
dMxTbc9Ipb/ZdYNBIz0kDaEjg9hUUG2HZiE8cTk5hBR2xEd7PaFs864SiOOniVIeBWCoEfQNfD3q
qXHRY2HAnoiogz6EQnKhgJGzcRz25cBvgW4/mOZ+MVBgM3a3BUy9sEF1SWSOm+6rgOLR0Plj3GIJ
e9F7yBU2wx2FQvWxUjVv9eU0gNbJ5Bvx9H+zoSHm+38zN0mLOh6TnU2kyS9LQAORymLGE+9Tku8l
JP2y0Z6sPCK5Dq2TZlEZjvzJyDcVNxf5hy9MLAUFizXYuW5ss//BtDN3B5zqe5s/rzxt05na2bAo
XzYhezqLfBhaFnpPJsDnymAf4z7MUfiJKNpNHC67bGAyW+x1ZlGUAyhgE1c3iMjvQyTV7Kc1KoqT
SLYdac+BK9cLITvEwvoFI8hIQoph4PkmkLJe+lswaGALQmwWZC/rHIULAGvpt4OWb/oI5lxBdGL4
MRX9Sc0bxNainfZwtKW8kxxg060x8CVS7FwGunlJz/oAJYGxsCcXpWPgK42EHyW9LKqOQ/5S2+HF
JVk5N5m83AcszxuSbs56pt3PuXbPBLLNvQvz8FkNtkGu++2ASKvJkGX0fgsIQm8ZtB0GuzY+Fny5
Guy6sieLMv0EonZloCdy7KOta2DaoodEH2+QuaDQnHbtSC+m705QdPZDn94zq55DF2z6xHg+bUuo
Zk6V7XWD8WEmUwt2d1hKKpXmRRBFkwDlc4NoZ80qbbtjhtzmFgQhJtHYjY65uTe1YDebBJDg0k4K
YDxZeddV5V3LyCd0zW/j6SZkPP93XBL/5cL5P+CaWEEF/xqTuylzvIVff0Llqk/8sQgWH6j1uETO
stYkUcRmGfp7IIItPliOp/6Isr1UhML/xcsV8oNNkY9wSZdwEHqvfOqPZbD8wCLbMvhPUq2i/7Vl
sHR+hfR57P8tYAF8nQWF91qy+mEZjO4JGJut1I8ePu1SP1UZGBQ48FC7QYbUFMKTY4YcOwRlDfXm
ZGp0FiLBVOXcsB9/Lg6GmHehTmkJa49IvmhTc4StuLepC8N69c103ERJt0WgAb8iOUoUuTV9tdp6
ifKUt3DcYQTZEqmzlxGzaq2fHLZ38zyfDFhNPQDYwZt2yoxlC519PcmOVKvU39UxW4wh4UtgtFBj
6c9a9xN8RWX4gzV8Q54EMgr6DkV/IsuQDC9xJ226vCOzjN36DuzvIvw6eByS0yF7bhASLJB19FNc
tn6HT9slHyxvfUPXSZ1dFWRhaUKBQvgrEWv1qbbttuqKqKMpdbQCS7NSn2YruysiNDHeTHzKzWiS
3JL3GDToEockOME8XKmfidxx54nlpMIaF41EV+OtiuQeXusJ2s42ABWVy+x7X8ynSI3T03lIpp0h
uq2bM5txevqcXUb8AeoOUGk/0vk8ahxuti2K4THgLgKh3IXWb8dn9Jy05t7YXO3SIL8CT/5op5c0
7vx6eRyrbGUTI5yE3Ohk+tppqrjb0tSo2bKIdY5BpWq4t0vjK9S7hyQnJkVtrnlIeEDU6TYd4CDn
u8Q0qy41EKetK3m+ommXC2PfWPpa59HArbVVV0BpV69XEKVxiBxjCXZBzd0iCaGCgdxkLYJbfR2S
ma3urDrQaOYKcfrqDqpLYIAGV7dNJUvYxCyoG6FuUKuzn7O4wGQ+6LV+NzXZUT3C6qY5Jpcx7Oij
H1uqCpk97tTJIk1dqx+7fk3fwQ5tgXa02wnxU1lYe/VAjwMEWEDrrvZpAA5XgUNTP6ZuimgaVKRf
B1ItJEBddb6KP18QveMMPQGR1o26ZIQekl/H+SvsUFBv46wBmqpvQg0mHYqUIb2ULuvcUMeB8IaA
elNAF4scbZXmX9ShTbwwgtWSujrqcbueeT7v0mA60QC/oAdbtS1ZIm63wQe6K9rGx0mziqrfYjZS
um9N3UCWHDYjnUH8WQ5QVgP2KbL1zWf1s2XF1eQxUfe2md6osAUY5tQ1V9EYFbHA6knJE/2u4CfT
qt+wANu4ZnxsQeQ6mbxg3FpHWXcn23brWenRtuT1fqiLLDyxHsqGhmm9JU8bKio561V6SRqauHRm
YRkTWJ/7ntc/mo61V6EmnTHu0MOCscrwms+4plm89cPJzwhjRtzwRV2WOMYrw91UBzUSad/OtHlp
39YclLoP6u458pgZDSPUOaPRYXPh7JkIEyc+qgujTjiYum0eJUd1miJv/Nmwb9RFLkR6DCrKA+50
ipSSLH5XZ5LwC5txOakjTNDZD032BUH1neaZe82ZP0mW1iChdmjGjhFptCyIVHCBSinJ2uy7t8j7
KnxUuSSjNzwuBMnm3PSB11p9MufuaaUG2rHxSQb3hXzuJvLaE8RXPHyanAldQhvAW6WuhHpAAGps
1bdfbwtvGu4csv7SS9XqqC8R5439JrO41Byww2DjMgYdq6rbWd6WVcgBEM8mITCDNJQVuY6bxU2/
lBxeHt7k0l7TtWA1klxC3kQQOL41cVSRtbfCN/WkLlW3SXmvcTCzzvk4j9Q0yhp/7teKLPAQCFHB
K0rqJ45tHmZ0DznXtWVf1TK6mTzAOseMFcBJs5PgvYLYcsyc5Oi6XAkGFDVZAM2A/8UVIaE0CuZ1
xxhptPkl47ZFagC3YLYv6bGZsNqwmTLA4FT39FK3JSOswTigaSS18HJ7UX5UB7Oo51LFDJi8LeR4
Rub9wNOifkzFzFQRMxB/V7/AQOC4dK2fy9vZyint0FBTITcZKCsQoOpbGuiitQpU4UU3sG2B472o
09blcooG66XOhscyyy8CGQ7khZX6XK4GzMB+GUheFXy9uhxWSNxGwZg6mHui6k9kuHDj1C5knpyX
Wowq0u6irlDq7St33tuN+SLZ2KkPi8ned6THqNNkv7MmMX4zDfS72M+n5l530yNihq160tS/q9tR
ienRQn40JLDFy/0yTY9tM9+JARn2RHAFa4SwKS606Zc4Pbp2clFXOOt4A6bu0WJEUWef6exCktQv
kcIU/bxTB4AYdetU6TZn30ANfI9w4uF6cXO59/LjkFDBkclFPbfkqx9DgxmDWXlIyYV0X0XKRprZ
WI0QLKv2misRyFBT8JY7Q8surugfUKXu/h2Xvv8PVYNZgKruxF8vfj9+/+//rej67B+XL4jTfwoF
+/2zfyyDzQ+6YEhntSttpU35Yw1sfhCE85H68HstGMj5H6Vg94NOW8r2LKSv6FnMH0rB/CedthUV
YsN0TJ39878Qw8dH/rTdJneB0AUbehN9xF8bTQTYx641D+bGdN6Qi68BN9IMTlcv0n1ym3hliFem
tW3szn7b2JD5MFhQb/VgzvV2QAGEiPnhzgg+5iiwguw9D9GquGijE0zhEgr4d9id66h4Wpx0Rfbq
CjM5iBYyXLC9UEH0eeKRIfGm5k9gEVdJPq/A0aKJkhuIOpDDQEDy7V8aZ9kO+vs8HTAcrag6ktBz
n4a3uI8KMOJZiLgwBZJXPSXUOVpcoCgWmPDZHKPBJ+lz34LEqAH8dKxMZsQtdY6KY0SdZW/44pjS
QYTWAbOWo0GccsSKVvrabZ5H/TmL3hFQo1pDKk18dAeyahm8kxeET8P80AYPrres51gHzNPbt80k
3+JBfMKTA4vToxGEDwTxBWGdwy6xAJYKjx5agJYvENPJA07mjwZ8lEh/JT6upZoKtpWbj2LVuKcx
cLKYGqrqvc6f7P5OUjNPQ7mXzGleQwZynR4XW5DxIdem+DRs7SXw7aTelPZbR53Zkg0VX+W1ffQS
TIFqvcqsFj639sNo0O7jDx0ABhTIsAaul3xETMKJ4q0tFhZGrPFm1r1x8l4NmV/nOw+jRiOWbd29
z5ISZTf7JBwWwDsSMztPE0QlZh0K3FS31YSnjW8NUraZxCgrzdeD/Vxkz5V7p1nEzWoaae8zLkhy
RvP3QtqrFCCj9NLj3L23YALbMjoYKgBtYMWUgpuU5H1hDB4UeXKmHMSyLmiQN09+3Q1+nd2jWtzo
HfQn5Ko9vWzKhFaebb3yaV7eYq5EXYF4uOuRycXTHdHm6wZslZWN+6Z91uOjCpOINGpwRbtG9bGJ
XE3FCu84uO0ctdsuaI4Gq50ehJkHoqSx1v6B6jyVPdytwAvNh6J8Tur3uLbObiK5+u1zXLx34fu/
Pjj/ZTnhpz7c/01D7z9gXcKjKPDXQ/Ou//LtnSi0nwoT6iN/jMhCRaNSXXQQ1qhRmZrFH4Oy+EBH
VTc8hy4crWjvh8KE/UEKYbge6eNSOrYKVPi3wgSsIEoIpsVPSAbtf2VQvkphftQleMLgqBzHkgQJ
EXL2S/M/xZJr411t2XZ4j0NXX4KqxJgZzzcTZlloWmi7c7Dlmr6RafOm0aTaQBp31o5h3rLM0/bS
RLIRTEgWLV6lBgGuiDK/a/Jqbc7sbWRpbgIt/p40+cELEcOnLlxgJRWCeOoXIYXn1HN9Dff4sao/
RQs4arKHbofK6VYyby9TXvarKsYeUWe3FmUL23G+NcTN0EFSb1s7sH+Shz6Sf5P/hljolxmLqwMx
wLNdW8XPeA4378fm5WJCUidis9tovU6fvuwaJqwjMDPi6wZc5GjEWN5Z91SX3tLW9DOT5lKpglsK
Q2fWqOLntPXQOwfdA1LhVT7J+7KR933MRMX2EmA/dhl5G0XNiAg8382Wy0JsjLcgUICjutWzW4So
EgoSBUR+kGP3YgT2IYeGvKocttEUeLLxpchcBlsDDxJq87XpLGsztj+KwbyPKu5IbPYJ0n2YhL1L
fo32MoG+iwbjHi4LVCD8JrkNDiGZyzMwKlZ+X9GnUrSObmkNSqUxTRp8inqMnZi1ptWi/fcCrC6a
bbcro5PIqzXsOBRwQ63ceF7ESO8AgqvY7Y9gDqYFLh8dk8myblJT3pNXtkp067VcyMqr0gpjY/na
krcwDN458py7rvEeNRKKIm98dbrynEbti9fW5kpZEVrXupeT3Jk9vY8+eoiWArYAno64/tgO430v
2/OwBJCPJu4PRjOCcB3vOfY42DYsEV9G1Vo60PSWefQ2OKi9jNpKMjznNNDwZHkxBQDSXsxVUDYE
3Vbqn9thJ0IL4hbrkHWMRjeOun02By6e1fA7HLlv0Fr6krhQdHw4zm2TugDuwxxp5GphyaEeFC0o
zp2wfBlBL5phSJU6GAcx0g5L0icNDimx9hx4aPANFg3FujZ94USfypZpsbeRGvbFTTKrKBqwwTjk
SiwgIv56/Z19FnyjlHCmAQeXaLS+4w/Bq0LQhxxIAcJPs4KH9RGX91sQQUZjQ3GeUgsQ/JRyjFa0
lQaNYbvO6SnFWHzlfTduh8nR907BUzJhXFu5Sz9vy0V8sok0KPJ+OMwIwFbaQjMYSAJRN+UQ+106
DXu7Ii3V+SwgE+5lUXsbIILawSGaezWEzT7vdHHSZXMHdF6SrVrpG2q0a2fKNQIQ3L1hsLVM3UJs
YBFOK2MGEVRAcKOds+ydAZNZlKXryQTmDS4hhWuwDnmbMLUrFXlRbW0D4Y1N/6jsSn2DbeamtdN4
23XLXvOS20G5kUzbOOkNpq9wgU6YD7cYRO5LG/KZ5r6CYfPTWuMdj77baf2gNRT8cu0lGjE/F47x
5HCJEKFaLo7hKE6zQyIlTfMhWsEKhB7bg84pyJbmJCzWefNJhrwXJUL9Au78BZfMvaRQkxfBBvQx
6YnZbQbN7KgX+mVwpue4bFDFDRMDJVRU0TfdivRl+HVR+D0IzS9EStzauMs22UAVdlnA6rLy7K2v
GXGINIxYpWLIeYd5+slMvpu1V2ztwSafVbgnehgrJwm/a+5o+LrUY8yq063lWj21LhBf5GKmvlfm
h9Yb/DFKb2TRnTA4sR6W/Qt949WIqXvd5PG+ahA2DcMD5MC9qY/hBrhAv+N6rLNhORFb9TSL6DvB
8m5v8L4AdqVSqqpcFkG1jqGRLjNLbd3mXwBx81W5875MjrEO2RcM+kkG4t6em87vcyBeVVmihyBl
N2ocELnVHIHIPcFVBxZMMCUvgBps2mNlx/Um6fNDrcpzoH8o6rYdIYrTsL6JagXNgLyILAoORya/
1UPnbfvQ3WVugwHa5YkRDvvyqAs2QVWDx0JjkVqM7e5ifwsWhCnOQqPNCGGytcEEBipf2/M3L7UP
HtFwE6xHlnbxW8TBrOy97GfdDyaGY8SVq0SANwxnRqS5YKSqYyaOCD/fimoCDICQScNcBpe1I0O3
iD8uZvDeSOu+acT9NNUvkXfWkQOvo5mUTSzS265377VMTCuA7YxPgjY0T+CU4WfX4GKmPJ1+PVP8
pDuXrgsPrGpjxwrIqbhoQ/dIadblYTEYFeNmE3fhLb4+tPB69DeCQ+vXxC01q7IcYq9JB5JVh9on
/tAL6appoAAD0zEtvxk2CNoBW5aXbY1qvp1z81GY/T6OYJ2Gzh5n8i1S3t2iY2Zi2GLSqeuBckbx
sa6eqjretEHkUyjBw8CVSMY13XUc5pt6sl+1xjrEGHzwWK8iCXq3vdML8VgGJknp73pSXGJLfwyZ
mKROlALE3ttc179ZgXaDPvzrD+vC36VuP6aVChUk9stSixWgSStKuELSWvr5tMXU1+BjOG3WMggc
hm1rP6YJRWE9WDs5BTjgcInKaCaSpkZX7/REKGM/cz1eD5fUJKJD06bxzaL4m074dR3zp0NDJy1M
nQ06MZE/H5oNvz/MOlzcqtE9Yrty+3Erx5e+vkubby7Orw5LQSepUEvTTwFvjDp4azPekj4CBvCt
TqdbMzducpovhZ295s0AMZtY1WQ68T8jqy4D8SQBMun6kA3dftAR/Jq8eZF+qyrgTV0eDfips8Uu
OcHVFH5yjXbXmvM50bO7htC/KDGPg2v7AcY4VkdbERXHMKn27JZqfV7PWQKqED5IBdl+1B9qQdiO
e5MyxWjTtju1vBsO1TGaC4F936C8KZbsIXLcXR3pOxeX3sgKrnAnhAvgMfFZ9igt//kz4PyqoUbf
g3VIukJ3HMoKv6rhsiHwkIiVLfJpGzdoQMwiyGXa4UADy0ICHgc9kNsBDmBreIUhCV1jin0BGXET
iOilw0O+SfLPlj7Hfs1EUnx1qr7bBPlS+qJetlbYdn5uPSNmpkWiBC2WJDWgYEpWSIlVMNybdpjD
pCVZTZrJbdmmlzpg+VgMDG29iN5KYeBMiIkqD6EmTZ59aNPgUa9JHCkLcuUqllC9KRg/NOuL2RJy
KbDr6sM6lri/SecagxenrN5HHZpJaM4v0OKrlduxPAgk0qOIZBEbw3bUlISzVP2ZrJJ1lgU44rNq
neUYWC0DPV0PNJ2uFnBdHhs/FdXfjEN/iim8jkNKG8nWi5QTS92sH8ahxOqymchrVvdQiFptWqWp
eZiaZTd4jMgDURheD8ztpgBkDUs/ivJdJ60NdNt9NjV4c2AJ5PbepIyFHm3diu5vjAx/inbjcTEs
27Idgy0gGspf3ksjmwchc9ES12bc5zmTQmUW37GSrSzmEcOAXDZlwXOtT6slDVbc9KdoRniUBpKz
WaZvGZ3dGVorFA+mCuMMzpKdLNvd/y/hfZyr9//8n76WfdE188N7GJc/FV6Fzmbwr+sC+y+U+n6U
7F5//veigCM+MNTC80AL4FnSVCab34sCjoVawbIs9AKMECy2/q0oYOgfdFeF7WK7lkh3vR+KAlRq
BVpdnS+1Pf7P+1eKAteZ6MfpgMBhTwq8ZEK3cXzYv7wY5HTNgaZHDtRihgExG+GtLA2/09JNbOhU
AxGW0wxH37ScZFK26xFFwAKuPk/tTyWkBabBYWfbJo/kGC1b93+ydya7kTPZkn4iXpB0jtuYJ4UU
Cs0bQlJKTtI50zk+fX+RVQ1UFW7fRu97Vz8qUykpOBy3Y/ZZAXR9cFHo8LVuAP7ct33qboK+vw/A
ogAlYJFVgbFfBXjs/7bhpckg9v/yAfx3L2D/9hH92ysYk5iPOh7gRXb4ACx0mn+94xvFVGfks0sc
qL8rCC7RPpweR1bsi1oyBffi0TJvlAuMEmM6hfh92q3Vg70aCu/NLjnPAk3PFkND/ZwZ9pwzQjDg
BGTnXT1Q2dTRJ2yTYr4t8miCoL8qAeh7ahwXUeP2PGTzY52kwxG+wnw4hKVPElz/yWkUo14sv0D9
ku4MpaaCPGM0bQVvfYJP0ldEkaHQOko+Z8xKUWdYiIUOp4QP7Xn3cVmZi74S9+BWsU8Ee5G1n9Qp
4xgmRSjKH9osUHDE1o6ozkCxDrKPiJqiNPb3HGTOJcBH2JG9bB9d8tWw8b+s0rivhX50x5CDcnem
EPESWMWid+vjYPvnNDPuveImL3j+vvXyl96qHkOrg8I1bAJDooSUsNDHa1oHT0SKH8NiuIZMy6Qy
T87JdZJdw6KLDNYjDy9q7i+RQtbILf1d+xWFNrANncq9ZDms7K79QykUK4Pw3dRQ3/jsLJDYSAvl
l+7ydFkChdCwu1bBwFmMJ/hKWhU7hTmibhZeLRI9eMNE2Zcy0qfSi+6YqX7bSr9PjAEZ3lya7t/j
7pARTc8p++VEDyDROkWWD/XVf5VBlC+EcA6WMg6cFdqVN6FiwSbOV96grc19PQIdRs8PNVOQ6tWl
iYcbJCj6pJH0iHTt4n2Iv3xvpAYvWE8Nu08qQChpGMezPxkksH3wipnk1JhYEWuRL+WCqqEdEdDQ
wQt+7RQDdTA73xHdlmNs3VVh+ORI5zWKzKueMtgY9qkdDWhbVF7qpPG2E8WBwFbmDaPzBtMAWSDQ
0HQbEdwZ1xw8d7V0pyWkBeX74tDUpEyhNuJwowHRmc0/Ydl+pzVl0eAn1hBZiJ/F1n5k8tpMHpSW
srxN1yxSy6wm18lEy/7fv7DuuDUWdst0sMUBNDWe0rAn2iv0Q+Gb5QpSlrXoo/wcGhKESonD3LZo
UHQiAZ241vva7AgKpdV2KChMMTRVNbICEpEZ9K7JfFo1jRf+g0Vj+DXnZXqVBrMF5B5Ts9GL6Qfj
iVp01s2vlKsQLyVGlGC6/Qnm3AUh+HEXm/rop0W7C1vvSsurj3tWVXeOw4eRgKeh221nq3nHR+nu
6KBcI8V1uyotP4Oo7LeYc29FOI2xJt/z2GtNeVg2fox42bZ/M3nsaEE0zNXJVzmcMUHzbTh76yQP
4tXfHzCAGL6sY3bROdIR7p0StzrdDS0r+ISO6n4oDi1Vrosmt16GqVqJoVZ4/6m9gfCxVZncdRYR
xaIz32cHa0I6gYqyo+Bm4qe2y4kBVTH6hSt3qM8hRCn8PP5HI2MCwKGHZdwQByP4USA2jpUUPKd5
1gjQvKCFriPBhHVsE9hFnmGstp8iwGj3qY+wV2q8o1nnExRA2hy6INhWXlRyai4VsgqVcCndmAup
b56GFLBr0GJQdSs5ruEBVCtb9RzHKfGtcc5jZHNL5y2NCOLZzWxh8/6ZOt41fcg/XtdFujc9sCht
J9uNV7rWgpRYinc4jjckUMF9myEI3hvTJLBpbR5yexNI51vrwqBmOD5XbgY5tm3PfykQuPUWeUp5
uYX1PbCD6mSGBMQ5tx07WZEO7e+6gU8hdxgBZYWVNwgT6kMc19rBkOYltzV1Lc7OFL/SqUdA2She
Cu0AreGkllre+NCCQexifcyrKd2BvCMhd2DYlivep1yBVLl6MQoMJxmxSfPGYQpFRXM49GXjxUW2
3aF1gzomFJ10vDrzpju1qrIxhpeUetJz0UApJwrdPOCYAVeSlBtJaSfJyGrZeWgh2sJ0hB5ct9nR
EAEWeOf2UJGnUCKn0VbXi29MFgiD/riscUkv4YHtKO7liZSn90mHwJiRTV92P0bboF9JPLMuZWZx
FL4GPsgpNafPWHffK00jB1gC3H4jbUtDo/AIBQ+533ncpYQJZTzsyD92LyaoiUFEr9yAyKNUja57
EA7LkJb3156w4LqqsZlHU3fFJjzgO/fHNWlkdVVd0Dy2/f7vf3gtlW+RrQ5hYLy5qKw02WXbMguL
I44aqlDs4oP69RjULPE8fNP7OlTGA7gN/UzXzMWUxjY0MTg3VfzpxVAyQNmqZSj5BsIuutp5cHRF
7LwkKJj5nNEfACJmYlNq5fXCED1oUTtAs+z8banSdHUDehmF++pPAnKMR6CFh8sqku1DWfXnTBnR
qnWgM9jFzPntAVqvXldJtetrb0aeMNyTJkyiYhvcEF0GYGCH2ysM4Y9eo476Tsh99YIwwkk2UUPb
JPIOZd73cT3WF4FibLjBZ1B7G0dNdNohvCwFkFMKNPhyZqBNEko6XxTFu7BsJBSCu4vGVfMC6ylN
mWWwUG3Hl0xi5h5rPrl1Oe+J+fMz8MaPASUEQaSpX0oUJpkC0te9BgOxtlT71MV2v6H8DF5kP+1d
iuzuN4nXDCeVx8vJoUHJTbP3Dg6eM7SoOFYNsC1/EYMAnEzRUddFN5tiHe7ZdawwjSNBpOXZd7VP
uaFz74g2XU08aOjAcOZVOSOnDXBpx8hoyFrDooisGkysjOjadB9m7jQnh+CrihtqDRa0cXtc9KK7
tzL5mSTpUy/trWrbPwL6T+7aD1M3gRBv570tbEqD43IVuzBJxkyfvYw6i6pmP1YQWZ387BEtdqSK
wZnWLoSxcSgPQLQXZO2+cf89t8NwCczqQo24vYiK+t6qcoPdf7AbazXs7d5FuguPaeL9FgVw4cql
Uqen52tVtG9FwW/Mc5v9JFuSWfHwMybGbkqGQ9AV40KzE18Y/nPXJuskCph35vpuqPl/Ogz567yJ
H91Y/2jIUzT5TS9TFQx7TG3PoZG8TLV3oSFna9fT+yAxCBbVsEK99UfieFC+yxnVc9DEltJ+D4+Q
h5dRAcDwdt70lIS8oIwpWEsj/MpCymdzQtygSD0CBSmqaGHhyTKucyjvDTM7SDeBsQMlwanac5DD
5qxV/lEb/NKoYzt1pfMNLShfk3KbHfbs8ZgMC6TinRXbr5A/l4KdOTiRyzS4m8pN8Noh2dsd0ZxZ
U8SY/RpO9N7LPFya2rilJ1fQ2hee6QAYEs2lEfpgAWscn6mx2rgOnAX4XFibSiB6YjNmWEqayPzm
+SyOcnxKZLIRWUBt22i0tDEQ5Um8m58OLGPTh9fcrod15HPSmV1kcnrisZlgMJhx1lFTtnR7LkWV
7HxT7topv5pR8xn5wSlPfZ6YHoYp4W9qoXYsAV/MNH02rGqfWOGjjidv5c0juGxMro3+Y7uT2I05
tPWqWcPyTM5WgheSmsR9JY11jQd3adU+RdP2H69iYxJnXA3act+LpuBKHULufh1sgTtQhYd9Y2kr
J180gCwXke2CsSeqs6E+wECvdvoFuMMRNKU7LPPQMc5eyN7PaJ+jTFdnuyRB2TMAlYD/EaFNY+lU
/T7rMIs1s7jg9z3UOExifnjhNdtAV7+W29CaFBYvHWUzVGa1UfEM0LZYpWWULjM4EsMbxMs9T01E
8boO4AGOEFIy+okAhBHFGeZNV661DV65H3v08dZYJLla9zGk5siof+tqXmfMjlmfv1cj1pOyxUcT
jp+5nROZqxjzFeJNX/hMIKP57dZyWpZZszGn9nkU+teuxLcKUsTFhJj7xBEppQgbU/dSU5GIHZqp
XWQdS8Umf2pBnC556SBRNxyIIRfMHJlSU74Z3O65CVxFUs3DMLTXww5q5crOm13aWCjtCtSVqTKq
mtviGuQDqbJ22lCieTbRQBchbwR0m4ymazmxs2jLXZRQCtS/e24wr4pSJmTqWqCUvBeguHg0nkMN
AbbBoWS+b3TIXYQtpbXar7QmosOqmdJi3Ezs5C8o7y/+fGf7zTtf5Frm2cvI0wHqlb0waQZmlQqy
RDBC+PVTZ2FLrkvzTxf2NJZT1Vkk1PdaRC6VbCFDcgdpbKWIEEscMQIeJaJwOJwm3/2Fkl1zMqC6
rykCJur+c6C7eKEmh94wI3QYNWK9KE+8i1OSs/5a00HQ0q5Zz+G1EfRXjBVwNXojcLXU9np06EMo
rVdc/Pmm4+e40WUAqNYNeyp8Tbed5rdMc/gkXDGbxG1+rGjM7miI+0erpBPTfYQqx8qF9WVEul7e
AhOaQs6Rs3lamvaa0iST1hRzGxt0WUKYxpgcTvOubcIncXNQZq3PZpevX2Xh+9SwlqLRkzsR83BR
BmrV2JSlBsp4nOH2Eyti7JgpI137NvlPKkix5OP/Wc8BxMY+JzeZsWdO5bzRyjIJNtXmIvFdWuci
866uxmpv6nbZVYa7Gi3/ObXhiHZ5sdd19kZxA1C627d4o/YPcUwQL5xfJxl8eVTOcL5Nr62sKyg1
muM3T3Ri1z74HG6dtmmjTRpM+5g9E+swmm4cp/YX3KP2JtPBOgorqLWl8ethtiWGQwN8Qf6WylN8
HfxKnYX7KMBIYuVnM+iDhcwbX0MeGJYO3dOXPPTHVf08jbzsankVUozcAto8xyxuY2PItjbUOkCO
7JrYyhPzovLX8N4jVrSn2K4fe0kRFQHtq6gx/RX5eCd8tU4MO77jBMBtsZSMCDxCJWJI6lB6SPEe
AP6iXtY4N7ZukT3+pT3FnFjzrAsgu/FYQH7X+wLHcej84QmlTt0mitEHWog0MnE/zWD+9LLwFCV5
fhQeayA93GUO61vHjU7x1J59awIIGgPBNINiOwjcYLVk4+nW7CqNwatWjoHW0Mz+TpWAlfIwFKuc
WrkjwgpuN6zVediQwA3e7NDwDqKEhQq+GPyzAXm2m2AGjUVUbi3zro18atGjMXiaoujaD9xNCiPJ
tpqCapNELGdD0R+6rjTWVVQhnjt9cxoGfQX8kl0mZS5wiu1j33nFUVRvbh+C1+CLyItx6zacOim+
T5YjL0xqy5kuZ+6lmDMbq82bcp/btOxR+r0shBcd0rq6d6VRwJRq+rWdcTvx7PwMM7hjs/AKgPuY
Gonss7jwHXzGye7vv+G22BYag4w/Oag92wXcMTqiY9h5iioSdDAU4zV+7F1MEc4+8XmECRwIYtOp
Mr7nzEFGccjwmKCdzROhpblT59kfo5U9UdnTIpHflwXQ5iDy6aYQ4bHO/0H17wZ6nfPUYMNaKHPb
et13wzt2NZrRvIN3bK+TStyVhak3srN+dVbw4hHpjEXAS1fps8yTJ6cXyeNA1X1F6512cULxm3FQ
aRa9GVFcJTMHiBNgIyewbklPuR4M7PUpZWWXTHTO0tYP/e0IqKuk3qso4Gq0GnM3K2UvK6UXPDFG
ug/orK7IM5QAtC6+EexMuPcPhWWwXpnIctMbfU66ZHrrLXPnedTjEUEvwOdgbE3jkuxL/VjkkfFc
eKS4k2y62E4bPKV+vOsHc8OJNjk5jUOtbRRRlDQ/RFP12E5ByCOPqyqOucvN2DmxEKnZkyPdMusW
pwD+bBJmZIom/hdr950btCM8HGq8oo42N4sSYaMl6Ym+uqCZEitlmQDcqaJDwPtAsoJrb9Ft5efh
1hHxV8c29JREZIuVI1YdgswqGZv7WYT4JBvYb3XS2ydXtCvHV2CEHOyPDedbP6755vocRtktLRJy
+EiH6alkWCDtbb/w+h4WbVDX686W9CxY7btBHwD4muEuLS1CRImktHOK8DH4t27YlukF+wrjXK4e
pyTBbp9+VrVFUeJcv5KKrZd2hWXHb3k6c5J7GiLEKE1DCW9uAmEC4rh0OBUCND44Wn+0eZA9xDQn
cWPRitSTpSUDTX4VAqFNHzo1wDQc2RzxjflW0dSP9pay03bZsr7bJKZ6L2P2ZHNSPLPuuks6bzi6
4cllMY8lZzoXPdZhLo1+kQwVJmJTSOCMI4hW4d3Tfv7uRiKjnDf/HazqZsrtmxXRSHdp6WJYuVr/
DHb3HIwcEo1G3KWdNe/+Xs2zJAPfiN1AHUTr0t2gSy7o0Ye/6uJnKKbkVM6GeSlo9doLnskMdwxI
pLNl7Ip9NhYvom9cgm/dHWB8eap4Y5COT9EdITyAQjUoQVnUY3m1bK0fSw9fkZphgo+2PJhGfT8q
BedxnD9cw1dn1earSSt+Mf0YbWrHi69JCwuEVsHagXDdY1rfGCR2oDD7B6PWi9R1qJEy65Wqfewa
Ea2J1NHk23nqeR1IsiF/37FWYBzGHl0zdOZ0XSqbzfVU24t44EFX665ZNuHIC2lqfjV+M8TQjtET
GfRUVX106N4drdQBB+aithQFsm128odIHKhbEQcs+ku3U961IHXTeQdNS8Ve8QiOLZVcUix3NEFG
hzrH+ytLWEKzTZFChWSz7VXgPxhF/zNBM3BKrnS66AFjmom8D76jDp7D3DXtHevQNyNral74NSYW
geuOGDUCT1piIg4Pc6/FoppTZ+MBHN1xGz9YTVqxp6Q+S3nyEA/6kEwcO1tvojc6C7jh8WtlaXDW
TJJnJi77UPYeHOAwCQ+Ee07WzHAxR1Oz5peG/5nTQYSL42jCcVZ972yzFi2ILi8T4Ep+5j1aHwGQ
xo85P9MQgzwf5Hg0PIZBz4BOGVJ+iesFMSQO6FSogmPir3m+e/D9uKCTJLYPAeeHv4XRE/SOmmnh
giXwflbeMg1hHbmF8HfY797/tgaanpKb0aTL2vO7kIs4ejHQMld+2tXYq1PcmUaH2y28hRLLwFmm
N+KXyPoRXHRT7aZhrkmh67cpbnh66vyAk7035HwIcvnAales9ERVDmjdcxI/qWBsjuZhTk9djeIh
J4JQeTgZkCEHKE19fNBecygzw73S2cgcQKZ/M4vxMRsKeSo7L0aiqCto2+Ti+zga185AfVQvjY8o
dhFB3T9cASNxnlPazg090SVIV6PcFSVY/DBmF6Kxd9KkgJONtuJFMa9YnVQr8ulil2f6HrSse7rF
4wqYL6tuduieCMdw+49/dmiKHV1VelU7Nzr8FH87iRdc7b1gHD2huE6nIFM4bQYCPpFByc5AfbNf
XJgDKYEevXEzeCXy+/DUkppcl2lc7E3DDrf87uCHzByBxz7Lzh51PokT+/cwtZKNqymp1PgHz0Hh
/OLOrTfwrMlqjoXe/cUmi9tpwWqABmNKFfTSLgeCWKvE4nQYZtvEY6/DAQcPItMVC4dodQMfLWwp
/LUxTN/BLGAPmoRe09pVi8GK/WXhpvGhD3EqK1IOBg+8rOl/Y5saLG/Eipwm9adhO8hLYblJOenQ
6q4CgF1Ts5t5oYW3l/2IbrvDOPEsMm/eJYq+gJQLGfPrC2vXCkFdPLFpwKqDVgBgBTVhtntvE6as
8nI0BStU1FD6RvUeuVazmfRrWcld3gJVwWe4HzilHvwMTbFtgWZ3wYeqwPqbujSOVQExU7b0dgSD
v6Eu6KZL+/5SuKrbj4Z1JbvTbMvqxuVArlgXk+p3I7fDVKPy0dYRZhF+KHSGDlRSDxAnQV+6bRwK
VAH316Eq7DAa1BmlE7RyOchlT1yd0InkWBQVzZZHXrxhMqOgGCWEc4f/VGRfU1fIvWFW6NMQf5Ko
EG9MLAQfQjk/D4AdZUANrbJUdorgS4xF0GH+5HBH+RrFEnn47pa39CBJZbOegpPJaT+3eD92hg/m
AeSJ7yEPzPjrHHQ7OLS2OQVbHVovRqhR8uNfs+q/bRurHKfmaZfbcPN8GfEwLQL7ruDn+5/3xOI/
jVpsiYGisQIAWuWZeM3/fUtsl56sReU562iqQ0o+7wIHwkbkQeMf8wmbDQZElRB/1zDcl0NHpXXf
6APccn4C7ePZc71Vmg1stjLSJmK8cKeEUTvvKo8+ZMfsPggxs2Qx7UMamFch4JKnAfziLBhfuyha
SZew/oT263ObHkOuhUyiX2Q20ZfAKK5RvoPNFh3D2Dr8zz+895+Wd880fZs9h3vLe7nuXz7ov5hi
2gAZ3+cKWNMbwplg8rfZQNCf7o4Mu8ku5ohj4Xskue3wvcS/XXSmjbGnFXmPaSfbBJ6xy+Ia2FIK
EijO+i/g5962NsWnZsl3DktuiCLgb+FmKSmqXOJ1Zr0yt6tAAgKI/oK64bprNtt29EMYJj5UgfQO
Vf5nRrP4TrP4wb6n3E6ctSIcL2WIZ2yYvZVrEYBpIwHCZmKCGgC5rr0cE3TalMWd1PrQ85/nJO/e
fcbJVaDMr65R+q7OXWM72fmMITBZ2d2cPoAsc86e/uXpyVTiKDr9inQeNxawvZPAKu2pyTi54e/s
zg//82dAjOM/fAq3hBySIGxsx/5vDBhxOIcw0fkNm7Xz1RImwifErC2YcmXcMW9lCp7lrdZxk1U1
VF44ZWDP5Jdz84w2Qf7bC4BjNFSVK6b7NZ1c2coNSgUf/kBfEzKHOXeUphJbpYiBii7lXSYqfZ7C
kTqCkKLlVVX5qB2WfyW3nOIECSAwmC7zmlmNtBsNq6zyuEoAQgMEUN+WJIAkHf3JUufatWaMrXM4
GB3sNhjPw8pz7W+DPfnasKxpI5h/zbGO+EAy42DlAYgZ7ogY6DjxEmJl4FEfpXQ/8skeln2OUTud
aYRxoxmqq7Df81i728ZjbVa51jFnVUtoq/auETt11ttiyVcJjgFlvivDeWIgODDdrIsopLpPY7Zj
3yOBT6KK6tkulk5pWEdKcL8h40504DnzyY7rL5l6zl5M80fL9Xs0XEgSsW91e1thy56KmY76Dg30
ViXLEsjCBfAsgWAJt5jW9KFitu5ATqN4ICqXtG8YqaLtA+T+Qaf9QdH6+5448Eq5lQNV8QOJ+aIT
Oz4adnFuYmqVe4D4Y0d5PeuqYF1TNrWmH7RbAUIr93+v2A4w9dhpYurq4e8xJoitT4DK2frvVfn/
jV7/N6NXgP3p/2z0unZNUnzm/2b1uv2Nf1q9XPFfpG6dgOQkXQOue2NQ/dPq5WLawgPlhETAXKxW
NzfSP0O5HnYucUvy2gzYjmPdrIn/O//1XwFpIgd1w/VtWxAT+3+yetkWhrJ/9URhLIRJG2Ap8wOP
t91/urGTxnRcakjwfktq2hAdUJjJjiyEBI/oGgEqEN6NKLYegPXvOVZn4Nvnc9GU4th79q61aV2D
v95tc4m5x6sXNXVIh9wwd+zVJf7saV4JrZZOI3ucUMnDKJyCaTdCTc/sZWjVoEFSVnkxC0r7VleZ
cF4HmLPx8DVoAQyyFJjUuzS551QwEwBNLhQPuNvIL17qDCSkGwa/omvLTaDaB58E5xrA2t1YOXIv
ge0NqbEy7Cjb5dwqxHA9WMvXzkKRFMkTLUQVoYroCWQVez2h/WWUFeOmpVsttdm9YFtgW26F+QJ9
pCJ3Or6BYN91lOItOe6+sJmNnoARflfdjw7tmD4Taut0iQVuKjj+m970I6xuY8/1h7TucxH7Gzql
WV1hd7mbyX9knl7SfRpcUaSSLbV+nwJj6jJmLScdFyNP33N+5aQ+BIlicYW9xZ7sYxFK6jvgcLdK
U4tgeR5iBAcLevKY3q5DlYuzJwGJ+eBeWKmTPuBvyHSyEIqfa21jimKXvc/pLkNi5TvNAghiCg5b
kETbciQiUZ678XOOSpSJXr/iXmZnUIAja4p2NfOOJRsU85bCMuwOr7kig+HHTrOzDO+VM8CeLVpG
aFehPAuT4aEt3rohuo/b9lvkAdsPIF97o8tJ9roUB5T6kyNJBTCejxDWaLDhDW1YA79tG1nG78O7
CAS/05fmgzPXB78iEGMzWJkTNUxWSxVX16ptQBPDkk1aufJ8Ya9yWVyrW9GlZxd8E5Mz3SpV8+VE
qCOBFzLVx7DRMbOyH5DAcapVFQ1qNaD8Vbz9z116tUygmlYwQrIDdsNGoDtQxg6aLeaLtb7Wu9LU
XzziT2L03V18YtVZHcfI4krW9lanHlRAvP2Z5uRbcQo0cjY8QZuiE+flsauIcpTKO/I7gdFhP6Wo
H/sA2ZZzNRFKqR6b8CNhgbqQ+FeWcTe9xRQXc+jllks8m0J6l2HZdBtrGeFfSittMZmvWm4IijRE
tadLXKFJVVxpZS+p4vKX3sz2HeonFGPIljS7a9RUz+jXrqCHkC/6qT2LRj4f/DYYlsxl52RBpCrI
PBVYUho34zvWOSyS2Qe0dIvcVz7dZ0kZXmI+pHXTvvmySdY+ZkDezvbKURHwxPE9c18z4KmD8xJl
lrWBganWoyxi3E1L3yGWUuHyY/0iV5Xo2dv7JJwSNa4mj+ReSQlI3ib9/UD47Ub7bDPFQ4VEfDyg
8Yi8HrZDTbF2WnZgTryBwq+Ci9p3nj1osQ5a/CZPJTdgK04Fwb7T3OY7K5kfCjPp7mUWP5tJ9tWE
zUc2up92kf+hBpTGd1H4m+nWVOcD1SKow4ycE08MMSXIvF/2bkn4ciAqn4CAX/dDvU0myzk7pdpO
sVlgl/GrhwZYPJBO80HqMbwLZBgt8X98p3Pd7WI/fU5L5Er8MHDTH3OQI3y/Ls4m1/6KA3pnE6kw
7nAfD32PV9CLX6qeakcCpdchBOPSk43f0HrOOhnQtIdImQa72hE3odJjJ5m2x95pXjsIMhjtiLoH
ZKD8P16MWjCoyV7qAd8IRaTmVkbhFecfy6T5YYzvHBD+S2+I3FU3Tg9jUHnr2mfwqYY3eDH7oR05
Vzr6IbRHuj0CBb7Am1kHpM/ZBxN/cogy8VtzYqy87pqVj5YmmiPckgxvGv6IMDg2sU0ETo3XuCwj
uPIsriOX1ljOh2Mhp01RziBiuhEATN+R+AqovxubaWGl9iZ1uVjGRvUrbVBOgzRMFYvN/lhb/YX+
7AaUz3SmpUIty4G8lMouWJd/vCR6oH2u2Qhx9XDaLMzO+qjHe2myZKFAD6smjYr5UNEfkCcxkeb6
2JUDcrzfLyFi4w7LuNpodPAheCw72+Q68Y2foPd+ZRVtRHIJJkyZXV9eMrLYtxfpT2OyDZoD7xWb
oVrntJ0shlJjffTfY54/i7qlTdpI7D3H3GmR9+0dLo0YRU6Bjxn8BsBodZim/ljUFybtWzFJ3B6n
Nnj3RsmTIHscuojVL9iWI4Usl1GLcVmyrcUfiJe3ar7cytilKvzIFRrXHDrpojCAYs1T+Gw0zUt3
Z5jowXMj773O2loxnrQbKGr2xTlu8TJL1by1JUGk5KaiBE7DvBuIc0j5EOU0OaVcECRdC+9tUtQI
wtLZulX847bxWmjIFtzM+bEZryqJ7src/BQNYCxnJFIkHs1ueuzb4B732N60jY/SAMqZKGD0vAUx
N8+280iVOJoY9qQSs1JPUxMi+yM/L4P9aE0sN30Gg/hplsbF7jtsplAoeE1MhfkpjYlSERviReIv
kObWmv5CaBTliVFjCzfzT6F6Znj6N2c53SleMad+UMcyuas7KdkPvdJsSex5jB9IVYBsf0lemm5G
p6f6BIdyyZ8ZKlyM8tlsfXaWmqfQOHgP48SraZ6pfXCvqpkObXfnJ+F7jlVyV9rFtCrJG6rh5maQ
twaXNNKLtq5OZK3MdQbkeoUEZ9E2ZhJ49Qz+2I26mo4nksiHaM7vVZjiQadJqnXpheVsNIm6WSm3
TFkaXiySkThoJ7jvU/hWavy5HY+hWPq/pMVhZrj9o5s7T34OSIlGw8H2OHAFz8xvwIwGjtFe+ZlL
wnfcTJpLzwqidyPqUaw0sGzIvrRcuuyTLbacmByIMvO5xDHkz4oTe2rtMIePPKnEGQnnMR5CFqEe
HSc9bNhu/nYij+d6lbBXU6O1sfWXGWEQxWm1HUrVbAaXJBR1PfbSILtk50IzDtYPNGW/wIp9m+hM
IVI9sDNJ9/6URmuMycmqU7ichyi+S42uOjSa2kRaGQPw2NuswAfv8nvU5cVsh3ZXManz+U7UiMMP
AckB50XiVdBMZcUtSjM387AOfYfoeW7cWozWAL1+lA+WSqakq4YhILs3Mi+yNY63hgof26qMlr0J
+LyRmIiMyPGYP/11osOLMWtudjlWmzSc17atX9u+GHeZT28qUC6FrWfDeZxZ1DHWfYvOFuK/wOH3
Rwy0Z/Sm9eCZw4vbuoK+HwQyonLNiprqpzmuxQ7pfVnVuX+UWBWQ6IZNW/a4pFI082ESiy4dsucq
sbfgBbM7a5I7yH+/NBqY91VaF/uxNeDDOM690ft7A2Dg0hwY7URvbbuc3xYGPvRq49K01l5LDGgZ
T21KX31SZlOyEFSAsSp1d1Zr/0wNXWAG4dKaGvIFKOEGcsNjCmziHngY+Wj55vuGs+mTyjpQb0tK
uu/Zh0WsQzapCJ5MTWIwH2E95DEjo1l8VIi/DATQtBMG96Io9l6CTKSRqMmvKZewIIvICSrPjHUW
B8Cyn9nlGzaVMKoDQJM7Pz0bUUuxVe0d3gmoew+gccQYXdIZjaudnWtdEEJWGEwLG02KV9qK25x4
x/9i77yW5EayLftFaIM79GsEAqFTK+YLLEkmobVwAF9/F1jTdlliijbv88Iim52MCATgfvycvdcW
kn/Senabl7ESzj2EOSa46JYiVho9s3Rg8ox841a+Ez4rAcjRsZlNjWEzhnNpNoxuvfLGbUnEoOO2
9eoMV6O5/AC4zXqlT8VemWziSa5OYylB8D44hH6fv0JuQ/NWFbedGigRaGXME4/eVMMMShZjgeWT
fw5tdJ8NGu2VBC1AvaBJBRljxtEbgWCAsbmhkVxczAicZ5jpgHfIHWP5aTFsezgsuF+Z3Hv1Lrcg
CmUxfNxyCl8YAPBUzyI5zBFhlW20kMIWOx1jJx73gqjzDdYSh7zL4aswWOZnUexmNsetlZoimAQP
lIZAbKeMK3tteTD17lkLYeOwNfaBNOCUNyyxXem5J53DW6iKN0c3HzLUDrAY4us4DxezcD1yMdwN
PdRnUVrPtJSvPYoVO0U0rcbuWbTg42v3NdTtO3eUJsaQDqSGAzIEnJJ1bZVGtJWLqHNM0dJP03zm
ZYMiKfLzovIJ6X/N7h42yMqdWe1yz2GDHrQjuS6npCrOcYLbptCGT8/DVkODAPtkVxQn0ln5cdJJ
RfWlIkFk19rlBUZ4viuRgW+KthGIFA2DTymOTpEcBY4ivWavTrv2W7P0Xwy67EG4OEPQ9DCSUbZL
5j1cqZUiIcouOzKMTrUqhz6VENcxu2tbvCp3fO34n/P0YjvRPVKdxx7D8X5OOB8s6JZ2RrLxmjoG
+LnEh5jOGVkyP3Vzkn2kdcdAFb29w3xB9uIICNkxkvZe6WRzNcNrUyQoAORTLOB8VK397tK9PRaV
/S6XiQO7VnCsIjiZcRZidJLgk2lOHjyJVgunJ0Fj46OhMQgC6x77oFOaI5VybCevoZ19KKS4AKXA
BvLYQC7pK1T0nLpNLdDGeTtFawyk7UJDTLbCaxPfQL/1NuvVLkH8hnTFuHJEL4OZWnfBTvNoNjDd
16P6KLNqZzc1EO6UAJefvyD4KA6RKbLax3XRX0qGndt+kj1DS/s9Ct9MrTdJzu7Av2MrWmYSCAyN
/GonERc9KeMv4jDZHG211Fp4vjVCU2VyZ1k5PgNm4vQTMxApMVSIJQwvBHt1R1VWR6OW+VUWBLw4
o0r9wdGqx8qUQZVkIC/EWO9qQaJ6RTC4b+b4mJvsq1ZwApZtnG1lq9JbWaaENzAcDEIFC1gBB9qI
tr9BLOJe02IATR1ii7Kj8JgurD2qdHbdwoKWrt4OHSHdPtGdO9S31mWcBn7RYvvimgilEfathwy7
OPaxfvXmqMBNljcx/QPBb7kmWwVO3hzC+NgWDP5N7szLz9/9/CWzmjLoy/QzqifjlKy/NITuBlQA
CW1mqd/IJAenbVe4wJcClsiAbO7085detf/nd6KNb1A1elAyRPkwOvah6Uqdy4esZNKr/EymoNgV
DtyUlkDXncQ4BTlt0ZBGE1AZuekt6WzLnTZmN5rkuoLtbveSvbVbOgn2WAcW1nvVVtffzEg5Dzk4
uk2/KoYUdZsfYQGDptjV+NbBo/Suim5NLYrgvZvncEqOtltaD/A2iAEmDnnbxeXwVr5i+soYLiPg
qWO7vvv5S+7gIbYNBCze0DVBlSH3q/LoDr9juJ9MhX5qTjjkVSz1tNoIpTaUArGBVfIywcggOxPN
pGGPFYr/Ai6PV36LDUcFkTeIMyecyG+GGO6Z2UdnwolhTZQW3TSVLqm9mQtcfiqpaaYrjuHMiouj
EyeIbFIVPbnkEW9S6Z6n0h5eKPJfC7cXF2Tr+mYy6Wo0jEzPEUhc5B+Ui03lNadWCsi+qNVwRjvl
Vses2S1e+cDTC8mga+Qt9/CXibv8zhZBxoT4XKFJPGOQHkgvewAWYG+HhYY7PCeWSfaHB/Q/4b3b
xtpTJCDWtGcC/vrbkHHBrQuF4xw64ZnTaIQg5nvLxJQSu03eAHJU+xSzObQ5w+JR9WKG2CHCvam1
HsdooLInK3XfhGry+8HAP1MiXioWpuBTFKf3EC2LG71VO4MGDLkQC1iTkawOATgky0xnr/T6YCap
eWfdwFNNzlo7NujMZrVVKh0eSkRxGechwhpU7aeM/O5D866TbbXPWXuofvLi1hoA2Glu3QKgaSue
N4OUrH46KAPHe60QMchq4sQFtXETLYCsKPcvCzYnO5XFaV4zqJ0OMUOTOogQlTHfiNoBV5DoR5QO
883PX6YQ0ozZVOWdbYsbu43n1xapDQkB3nCm2QD6w1DXOkyh00Xgk6lB2MOdi+P0Xx0D6DWzButl
Yune4vyk2tKS7NqWjyJrh/uSHeVYNZxA864Zrn1d7HUaOLHzxDX9MeWMqSlJ1m7p1AT9xONop1qQ
4YtjO9c3mpt+TGulC/wQs1qzVEGYt+WOXKx8XLVAZ0TzrNitfAHCS/ckCcmcVxjph75Pjq6tss1i
ECXiGtRVdB7nJzb4L143rOLLdXMgQ/HNExUSW+iQnA7j+3XoPvbl+Gxn8dd6bm6HGUcPGCptZ7z0
Q2L70zQsqIyrHLbus0v45W2Hm7/xhkM7jM7VKTjJAnoOh7C8M5Ih0J18zbhxq9PAHIwg29V5xEVf
emJiDIGP0U7D7+tl3Cx0lYPJGZ5YWu/i2SfrQl04eh/btJlP4aRav6uoJsKmeU60Ga2yquuj4Yas
tAz0pxyhc76oz6ZCxh7JqNuKzIopoVHQWM6EzTjES+0Z4SkM8+berVfJJt+xm9+HWqHWNYaYZw6y
h7DjhFhOuktYA9KwhiBczooIaXFg0qCtYE22Dr5EoyLcJeM6pw1nNtuu9zaF0s7Dk0DWZrK1684M
9PR7s+jWUVfWu90tkGjy8FqW9oe2TlbxjzPNg+KTRuNCT0KpTcMlrMdhPo0EjGCjJX9nmp7xt46v
gnt1J4zaPaq0rY+qJhlbWDB8bDKRTbBNjoc4cepYy6shZnRJg1Kre8Zdqx8O0cidkeuvtghfU7u7
q/Vbh+Xn4vQ2InblcauNnmIOWoGAccfTZHCJdCfqjxTHbDvkm0YDV9ThBkQYNmztVfo0R4QoF1H1
sQirPNihkeHkkNF7g6vKSONjNFrIzt3o0412WuzF+8bIMY6jBrpZQiiitbskyDCqeuOhczzWhLGg
+HHPDnKKzZKCbSo1aFz6dN9Jfq4nG2Om8CkB2oQTQhYzHPVDtphi3w17x3DzN2d8zmUBF1S6FQdi
ku3tiUAYYGUQkRqn4EzGGgUzLNNq7WRLEKgjfDMnS4CuRN0PHmI0iGMO7TKj9cDtvNDJeHBTNL+J
iSe49+B4mbJ8YN3G6sJAAUrnIC7s/7cRnQianMiGNUk9n5jYPgfNJcuGcx1YVgLfCWgB8H8xbNPx
Q0Jj9sxv96k3erA7K4esjIKGy6fNPngeGaXsyFlRaAVsZ1M2ZhqMMmgUi/RgYAsLGX0k1nCTMrSl
5iQxxFpx28OAOKTz9F2lL9CMWt5cGImGtND26+R6By+1+o/SoKVdZJjfEm88cHJused19pmuZIO2
bUJRkDvNIZfXwZLpA+IrzkH58oo0DIByrMlzqmWv5dyQljVU9eMSt+1phPCEWEMzfH3ojV1R5fmO
CLOKkYrubqJCIecDLoUkxNgTFaVv8pdkRNucTwvLas45O572PQjvkqrMz22c54nRqdfORAjrWpSY
aB39oaBrlmryMMdZ8hbm5P8WvMXGYLZv2Lh/R3pSNZpPv0pm4kdSePPm8qVL+sXP2BYCk+f2Dttb
ywwRhVwZMBQab0qhbkIvNk99Ux4WJZNN2TKCg8OGtxMIIcqctNyvK31uOa9mxBO3wh5QBg9ABsLo
Za5M+3aK6UUVSPwme84OWEAoj6vt5CCujFXtnbiiuniVxopySOZANoQexBXN/dDJzhoNZVrP1uNs
DcslTkNuXFWY+9IVtEp5PL0Gyjp8gaBJibkcTAw0cUZ4MGOXn192gcJsy/Sg3ZjLkNyPMTnmpfc9
TKd+3xVmhqgO4M9IVQrAaTvPFd0jczmRroVZOj1TvBVlD9umj9A9NI9lmzQnq+D77JlqoQSRPlHj
z8lsUuqlDSH2vV0eLWlwlO3Ce7bJ+NWukK5kzUKSzkBZYjT2TvcwU9K73ZasaWYzlDuLR8lvWT18
MaVH027IlCsaZx9HmzwHPdTIHz3HPB7pCI2FQW1g9Z9aJUhnrWlVDHfAF+1bUBqfqd5dVL1oO7xY
awMTMyBUItmSiwaSUj+6qbpp0NnNU85J3Sm+x827eTP1uv21yupV3frWsRVxPBRXjqnOGuDNpv8x
9tF3nXy2jQ6yEfJmBGBoKdG0e7QJOAkICqDioJLkfUkT+HOUj9ztLUt2/Y0N4Y62jGHarMmm8sco
PCeQikIzeiZj/t0a6AIvMKM2kW0FyccsmnGXC2x8lpUShlDHh5DQisIaT3UrQD94qEnlwvgRD01f
21hnpgQdJCRR7N77qK4/Eq94xLse7et6VcHixy1zaDvzWNGaHG4zMiBWt5pPDDIMBRr9Y6pe4GW6
vhXD5MAbvcuq5TmT5QkyA6M7dWW2lWNdyAD1JNZ3C/j/fEoVpGQvT/DDJYEZV29p7OHwcjvmfBi/
JIWto8EgWnr9Pe3mh+QO0ovnt5hidq2gPWf2RzJFbuAUf9ps75to7G/KeAVjCJvG4GWZSPAgluxr
FmKaZnJKpNjzohHv0t7JYZ0Emrpcdgp9+PpttgyPuqC0Q/CS5Tcctneo3U/VzDSB475faXONkVTH
X7hofhaqr3OoTkZkfuRuej8oGNaOkG926E57mhEu7iYPHxXp5zgXa7AYHAbJyOD7BjqNZopL0VOT
OqF5TDvkaUsK7E0BtZ417vlOB3c5MXpLuTOiBmIfTgnaEMnTlHXPRlZ86vFEfyJEHd71/jy3T6q1
1/DS/gHV0tsQe+CrtHsl7zLd/DHG3H1zxxaPIYT0C+crK9wVoRLPUGY+ueOLY9Q1wVSOt800nG49
WmI2rMSfS7LV+W4fOPS8cI6/s8FfgWu+6u30VqgFfspwlR45ZnQSx+4diNvNNHcPuhqWI8S0FclU
fVZ59q0D6rgdSPud6EFdUByaDIea45LwSpU6ax56b4ZH9UY2VOejdsU3yufLGUVVNkAqrUZEFdMg
ScqOjD9ywPdErH5T9nysw+GsXGgoWfIctdOna03XoqDINgxcQrFRXw9O+KKXK0ZwaJ9RrJ8sgvxs
59Yq5TVu/bVU2c8LkgSX0uIGXr9XFYStDPCx55UrTpzXd7fvbjMofXQ+l4YENQ4Mq+sITsl2mEWF
LxeeRENOnRA9RQ5jHHqsbJfN0WArdRZnOzBuAqqJVR2WaQmLi0UMXuOMObC8lcvF9pozpch4QkOB
lpNzOrdYakb1Rk1NfbKEt+tH66Gb8moPsCTGpmH6rugxZ1LMbeqZf9Orqk9lWwe3tlDp2thKoK5A
FwQmYJNPAXwjr/dDxqi0VYek6SmLoG4kETdk+xkaJR+vLL6VrtGCkiBlYt2Q5dwA//LeQntBrZpU
n/z1FyHo+qWgF0z32bNX7hva5yYfLthhd6As75FTvtXq1Fvdk1cNa4uNuO1FZJukb1cLxXxcZHfo
8zu9oMRLmuG+s5tjtKAI0LmfezPHDBNtGOYfVaYI9S14slD3M2Z+ymz9sSOsuM9Bghtp6Svc10qr
7mWF4pEbP6ndYHDUzTJymm3ltSa7UgzWzovqmAdSv2NET53QQK2LnuqUTnpav0kXXIHTgSgtlgdY
efNWBz28lbpfeeIhdW/bur2YrFayqIPMATiTwUeJ3fWgC5sTctsJVsTeY5bXNpbOCf3GKVarm9tJ
vzmX3cC70IrmQAaQR6xDT8D9voBAitYEU2mSeDB7YL3Zyj32BSfYaXbNHSwq/BaGVQe1cLetBVYC
LTrHg7i7m4Yxgo2CFqJK1bCxowmXatE/LKN9QEKebsMetrw90yLDZRzTB3qeOv2oGw59rn48Kci8
3IH1Gdtf2pr3OT1KZmTE93T2C8MSFqCawoX3SQkzeB9hXnwzyIXJrOmHyDX8RZN4W+y7MG4H9BTz
x2jxz2dE7sjV4WiLND2IhQlXVtRIdjryKgcG8J5KvtrrgMweg4g5PyO7ij4oFKUiJiZTQGgZrVfN
whcsp9IL5uG73rE+GHX/aBn2l3lMiIluvOvAoCHX4l0/a3cSQctcteXWsPPCV69R2TyXVr3QBh8n
ILfCQF5Jco9dpmgp8h+LI9c+iygZqlKeuzwKU+S+eVQP1ITTJsOhHk14r4gR4+wADpRJmblrOmo0
L6Y9bkbL1wJi1piL4mx6fTBa7juG9SVY0wlCjR+jWY0YqEAVao3zhy6xoXm1+ZYsItAHUzuxApwx
gsMqEumCcNH5Xpq9jgiTkWov7DtAsHFcTn7ZJ5fS0sO9o+fGyejHaJv11rc+eaG47P3cguQ65K08
FfDysLjUbERnU0Rwcpr0odehOOfW7I+Cwi82o1uUTDhZJ2YVlbL1g5Dq2QHbM6W805EPyOaR4H3H
tbDNiAC/tML40PWYzNIUylAt4ttWDu85Rt1bpB5Ux1O3bDsSXNHM1Q8V6eGZF/FESPEkNbv+/xLI
T77Bfv6dBNIirv7/LoH8I5XkL+F8Yv2Z/0Lw9f+QwCeEqxM3vUZRo7j/Xwi+lMTv/Tdt2uGv/ptM
Yv6HyHEd2p0pJfY1A5X0f0WQ5n8M18VvZ4BRtejXGf8vIkjBO/tVAml5yPxd24N/7zH3t7y/YBY9
q8812NmlL5ncvgOdZeeSpM6O+Po5fZFRv6nI6vjlGt39gdP7lQe7vv2/vaqnO45l2oYloTzy978o
7dHKFUJDX4ln53WYnx35IEAhmax4cfYejwdFHDLKHqN8rvNLzIC+0r7T5sflne6w0IRYWySJtIn5
2RXPbG9e8uiNH2bI1rJpnMMMmYUSx2qeGwDoS/vpxl+Qc23//VOsPMK/fwohmHzZuoeIdUXu/fIp
WkOfmeQ7JQJnUknrt5leW+yKQNMv2cy7FHowdPS9wfzXyt1ZywuONMaV1PQcBNCZNzFbh/fFAS9j
uxUUnWQzAkCTNB7IioqzMoA70NhfZfrBTrVDknNsHEipBgDUmi4ggQSQRDdW/jHHIyCyh+xrWlVk
e3LO732zMHfGoP5YCIixiD6rf/ju/mqSWG8YImMdbkEMGEQ3/PlDJ11uRUWDEZoWwSbBDlh56X0E
H61wfiha8UXoIPGygn+/1nK9D3/lMvKyXGHdXRmQuoG3/c8vi2ksCZPBKHEq0ipMgPGCTfQOZlgd
2ft3Ecx2bTgVhXOAJhSUTXT0GkGywkqG0Pw6XVnC39XwVA7Jwbw4mKVQMZT2jXQ4sXUfFpR+D+7N
v7/rf7rPedeoNT2XJ1m3/pKy26pxXvhcCFqygEhbYCWVH+bHicbnZP/oQIT1nT868X03YT0qNnZo
MoB9Nao3VPk0OD7GMmQ+9ZiMd4lJm5ZdsHvuIx9IHYbL7SL6bbVSmTRGKjYh0O2TYzwlC7y3eq3B
wt/c8eIfvnyBKhs+J6kZOIRW+9Avd/zYx9PkQD4A+C6DCAvG3PR+VJpoKqh2iJj1qCUgr+Mks+nV
jxc4sZ32fSpfBYTAXgathSm8RpE1qcO/X+t/Wsn+9N7+cmOqyqazxszPHyQakDHwINMtughACSCl
iGEEXfvM9XU62L955ZUJ+rd783+virOusb9clY63FeOZKSG/ERWPlbJlZtpjeaVeQQvYcm0M0n5c
EuQIQv2NZUus99C/vfr67n55dZ0cprzvePWspkDtPEDmd7J81FsDM8sH7lUS2gCYJeHOaZIdLsrf
vAG5Pnp/ewMGWfHeyl8l3+rPb6DvuphqiwtvIMVWACtpQPtRSPYF0ZEZYuaKoh2xcokeug4L39Do
QzEb7R30bfhyM2uDzpWng/dHg7r3jeSN9h3MH1r1zGkAX0kV/e5L+4ctSOjGGvxl27gJ7L98aeOg
ebpmjaiz89TvU4+eXLVH+8exi6leSk5CUcCJcHDduYBvuncnczbr4VBjPfnNDbReob9eQcNwpIWJ
nZnGX5NohtGTuTv3SAqRZdtchUE9M5h2Wp2pPugKxNPpm1bCKO9aP7wNp/h3D/Y/La/geE3hYqvz
HPcvV8PwcM8j3+Em4okNM3s/VspPwvYmHuNjvVwYrd4xjH/0rOpahsVFi09Lq21ioXyMRHTB26B2
42+/uS7/dGtjR5RssC5T+J/L0S+3dqOVGUorJLCFtZ7c1BGp+lHW2AEdYj/bhtNZdZbAgYgk2Chk
eWZq/4aUjafk79/NL+9B/uXKRKPqGBhxZRCSnWrS1CRXJcuy1y4qD2hybmGKb4sCaWz2hLv9d6sa
kUR/fwNUSECP2UfkGvP858crbJw58sYIK+vk0RLA4zUHJiOSGUyERhyPHQs8mOtkpIe0kOOBL/xk
iThHGZdm7tGrGVfPyb8kSgRh+5hM5hFGhs+LbSWUh+o+mnLyjXvSYphpeZ/hwCESFq9sogCt38+/
stJ2T2ICHnGLXpy4lOm4H8H5ubPpeyz7gpQTd3mYIJhYWXSsBZE4TXEYoK3DciD4C3S7jmh8GLOD
cPPD6HC2VRYVmntk+oLpwjiZS3znzQ4Kc3P1AQTra610hxYvbROtecfhZRqKA5CCQ2boQVKz4pjh
riUlTo/STdWRmScQcevFoSvoA7qPNOvQYImtgzakBidHD3VTcFBthOnrer8fO1CI1FwItDyveUhs
LHUjvWhHnmFC7GxQRzOINbPd8hMnIYpD2qAIEUfhRmTYwLRCfbheqzi+iP5Vz77XNk4bxZw9YkTP
P68t9jECTaID98jAIUmt2IaK2lC+0z8FMpNsBAdT/ij0dpdB/yq0ix1tBBpiycUf42bnomPqotd5
urbx+5JBZcywi8/FwZHPA8EvhG/5YfpO25p7ACYU+eyoHjaISfDriq0iog0KzLbDFaDFbNsZ4JCp
3HU6QoeFJJxYBfT4jraV7rGt+2vk1DwXX0J19ehd1QVJng7pda+zOuJ0vMkq0+9VuUX6Q3PWpt9K
T5mtnVn/Ts7wdRh7tOt7YW0f7Ga3XtXR5QvA9l3g650suVH5JhmJqMuYBPNyuAwy0gyADr/UE+od
WV2JSvqiqu5JSAfaI+wD5OioCKxLqANZo1vhwbSb9PoUUoksxOtWM9fOfpvInhoWG8YhTapv1sOQ
O7s4fhMD+tnpIcRCbmYD/JaGbFioH4hec4yglogOoRhPxSCA5CQgG9BI4nN33RtBdyOcub3F2Rmd
Q8UQ2TECp1gTTLmxyVdoqjuPJq395MpmF9Vwng2fhNgtJGWKuYHuPKO60Ue1AEnmDIjH14xjTK99
3QzBhcO+uSsJLFF1x4V7amjGTdwq6Od8pKwb4RRHV8a0pJ9qGEYaQ3w5uRvHfmgVTgy5bbx4J3KP
dscaksGZAQ8AhMNdDDty8kDwSoVmud4ZVIl9nO6sXgQ9QQYpSLKGRuvISMQp35r5PlmAuQ6beGac
0Hn0vSRj3w8Hd8mEoaiGkuq4zx39YBcuRg62ZKkUTpWP1ljzvKfNtoKnZbbutjeoOEBmlWgDyCh2
TFCeCWmVDmU4aSPZfGflu/WbjLhZwvxU8xQmhIIbIAYbvh/ZYWhp1NYqSrq49KmQkerepagnrrzj
e4O5y2LEgioKxGJwYDKRgtD31shr+N42ita+3Ob4BoT7vbZA2i3fKZdnrmroIok03rkf/Fw897Rc
q6WA7GHiv4s2Bui6CY7IgMx7iG51NMrrtQ73/ZjtZDoGCNqDBTX6EH4DL4tgSgSxMPYW5YIHpXPk
jeG7PRXQrohw8cesovee+hb+vIZkbjQIuxSddDs6fmJz/aaTMtEMKz6qMfnWIHwdyqEx/9Az2JQA
lkMJQIMVTetXlnx2YPaLSutkuMY+WiTJvTQrYU+DfucG06FTkaPI+tEBVOuXdpu3yJiB6VjUoTNz
n7gez65QWwb0WwsudNuh5ymyjQmPs3SvcQUS3SPZGo2wltyMwxoE9NQh+V/ah8R8scJHR7aEwFe4
U8CXMOKIUfI4DAYEks2cxKSq9Z4XUKLK+OpZftR6AcDnQymcS5Xu2zHQWlyQi8as29pnNOmZkO6r
gUCluNoPPDVuW10Th6H5pPi36mM9IBOHmzCjPVwkIR/l0SSkBKZy4+Jq7twt/RXGvMxMVcI5ZEBh
rB8skM0mSt9ZFRfFIdVr8n0PRDLN9UMOdbDW2wPOM9LmCSqCDh9yjwwkSE3PUfiKv/2gaj79riGB
qENpaS/Pc4TRwkAkqCrGSC6WzJig0g583pMu92NSBDNjk9nMdmVS77qWQa2HFye3gqqDJjLoWy+7
N+qIDQlIWLQHoUxgu3gtugYw6LAPSfuELnuQVe6TQrRPIhf1jMRrF9LO9c0OGBbygVpeGpaiTmOD
xrKjUv2xBtHbcRPD0nxE1Qj3/a4ebR+tCgQ39uhcnGM9PCbG2Wqd48A26WWrozsEmmWc2ta8Qj7Y
ZNDq1pVraZxjN+vBug3TfDrlhNaa2muXYz5lQ1t35Q7YgygH1jrqe6gfZDmeykqcR9os5eqRInuo
FdkB1O4Jy85eE7ypgt6ObpyQou0NOskErOx46nzAlajEODZREaz/W0QK3bpj6LzzdY2sXMPPuO+Z
lUO9p/7hlMvZ8uePD9FR141Lx0ulUgTrRlQC7bEHPWihVqwbTuWQgcMqkZOM7f5AyhBCn1+rJYqo
AYMImlz4dk3zWuD8UusuVS+Po6sdTDR2o9QOa3WjxihotEvvGtcyF5fmvcdChEsVWCcrvNHupx5X
SFNuMTYjUNcDF6JPraRvj2yBrrZzvSsNmmCNaozx9qaWd5v33i2qq9uh125FG+6i5F2Hd7UWWhEg
EOXHun2UUlwKkieqAXxqzUU3s/s55XSt7CMYhHtbGef1z4kwfLWC90zvSZIwkHhHq8kP6WydYnRm
g9TPUaxROBpXp2VnbusT1pB00HbWHO7orbxjvdkJjWTwKEYeHt5O0/eoNu+bVUYbHdyO+yQ2zkaK
FmXs9z/bPryntUgSLozAAY1oPr/2mCXkpPFUPmqMeRHiRln1YjLKtjXrmMfF/Zpib1ulL0S3Z4q2
t7lv40WeITHuKmXdYH56qtzqKbLyy9wb1zZ0n6CQHqgqEVuYp/WWINxiG3vtzpnDw9RRCvG4zgDd
8HcDpeAb8fQLBKfHqBWvNDHijdBAm4KIpSxcbky6Ew31qR6GT02VwdJrHuhYkPk2GFduvCRlG65C
4BxswDYdrghces/QTDWvEjXbBugdNMfPhMpXpAMUWERAtEpROScHHK3wCcEu7emfXXvM14epUGBR
LJvaiWEeQ2p6XGcC5h/sUVzLiBcPzKU6JXr4w6ipQTX9ldPgMcFiCJUC8V9466Y5LmrzzHzzWy+8
i8QWk9JGzNrpBoP2u7C7hw7rYE5lJgs0iMtkvmlVFsj4Nl30XTLr30pteVdx+2Ca2pvncE+zHMi1
U1aoS1XPj30JnsWgLmfL2EaFs/Lb4OR0s3mhE/jNCMsRlZz70rfVmd3uUjvGVpfT+8yLI5Ud3xtd
PIZcS4I//Hn4gYj4zunCG5OMAXd5lynpzsK+wePyoCMCZABFIqIBwUmenPRras5IxudHfLR+4sgT
x+5HEaKw6ACRmy2hDkV2H4fli44RqHWGN6NdHu2WRDRVZl9m/YtZM61kvek2mmCBys1rhdRhfT5j
xThsfOx5DLmucFdZh0h2LVtcdFZ2v2TcrgIjbcpJihuql0DOCuekRyJo2uQ9p+DynlK+HeGKCy7X
Y81t6oUzVpKWzT9aXifdPM8uPV/cLaFhnAtNv7qJse106Kaa2oO2pJZH0cyHq6B5FFZ4641ApUb7
OPLEDmvtJ7IAoQrJlVQ3vCUaOowQfQbOOyU6dMOr//fZ4UI2p47MKFTzG097JS2L814gEMVME4or
xoYG2uE03x+GvLi3++LL1OowrfcA9zAj0aQLqczmLap2v4u/JlG8M/sfCIe3atJomSWA24GtbLlE
bDUz6yNRF1Zyr+rssC4h4QygoCs7tmwe/xndeeyD+KMZzKUt3pfJhuWqB8Rt7tdXshNqXs6G6yIV
L9+qoQ8ydH9C91UdBf3b4LDZGcbJqsh2gzG3Lt0FmoWYRyaWZ7ewjjVKpya1jmNGX41jxXqCWjeh
tXieSzIh10Ma/5WsLBlSQT48NFI8dOyjrSavSzEwaEYEy3aYNguqkG4PpMRHi7WXi3nNRPjUYy7v
MYqMAt5T1u4tqOwSWwKd1MDSdokBCVf3bqfKOzrU+J3GKYvt2TPuDd25qaR1YwC4tilaXTM9NH23
z+wSoksfWB3rVV0cXEcPSkc7AHW/MZhMn4D9ntSAywiN32jBrqTn7xpRwN66EU120JYbVf1YD67r
Dhr1nJGLfl+V4jJypsIqHxu4yhz+yA+3nE5hbVzWI/5ScerkmJckBkNWPahr7Ukm7UM7oZipsFmH
T94C6GxmqlMV/UFzH+zGOi2YOM2q35cjv2nK4igdogkJVQefVifcZOHFLg8utuS4fl7fksUN5bRs
zOwgWEq+QDAld4GuL9XWJMV2Mfgvx/ihZsV3erxTfNVVs8sRkiEuOSwOV8kMoiYJGlCIfA2A3fOf
HYa1IaHz8NeO2EYtJ8j8jxOmxd20HukrFOTputa14cEz//j/REh8PEJLpNvuSeg52o5x1UBr6srb
lma7W2uPqKdRTYdgHc5EbCR4p4F3dmTRYR3JxHlGKcuDup8ZLf8Pe2e2G0eSrOlXKZz7EGJfgHMO
MMw9mUwySUpK6SYgSmTs+x4vM08z7zWfZZWmRapa6r6amwM0WiWRmeER4e5mbvYvJTzTSd+Di7tF
pfpQ6oRu5J3gPmJR8J76CuAKA8gBVhs+WY5l3FQWtUyHpevpxzywd8MTM4wUaRXoUPhs4yYrSWUw
McQwYgkJ99pJXAR2eEtS0+GLgPngvrToADCz3J1YuZtgasfW9FlmkdZDNHKsHbpVSxmRo/grRK03
GH3q8Nral1JsT1D/G8wdysPLsInkNOnPxtLL/FWS3LblDOABv3aOd7KaMKRadGTghYKaJyJoIYUj
RVFlosEa443xiJHZo/+Mb5HFaqjUtWStjhdw2KeeywLX8POsfYpCrLwgNDCTz6gA6ZfvuGSy1D0w
ulmk/rGcs4MJd1kWYg32B1Ih/G5rN2nTZ/k3lsdKQYLNwaTCcO5inDib0OIUB4Ik6ziWMTKuJCOU
59Cgf6r6CDlKxYUS0uyD1OFuTLv8kFvMLSnJKcuKRLCdgs2lMvk/gkC/7YZTffxFN7zI2+a5rr+0
rzSBLD70vR2uv6NRgLqPRr9ZlL7Mf7TD9Xe6qensU65pOrptUQj93g6337kokDg00NhQNSR7/tEO
t9/ZaAzZnmU4Bn1ylIT++z9fNTObN3//sTGtiSf9q1K8i0UpjoL4gIIvdXC+eV1tbVACp5WB3Aae
nbf0mKE0I9mIz6YSInDBjg67Gw8Sj0RCxYH7A6bS9DsQCA1RVIQSX97SsStS4s80bZ0+XJXTRxSN
tvXQ3GbFcDTxkWnS8nqoGiyHCLAzKCT9aQZu2EOXK+Lips+hNKfVsae1C91757B9mUm/itzhKseI
IqYQMH1LrXrT4J+jNeNHfJ1AWPbruc22kf2pRU2+dhv8X5HFRgjbB6uHp92+mSF8Y3O57aD/p+Y2
saordbSg5g1Q4fVVigWUSw7jBvd5HDyUTvBSOjehgv6bPgXnUlnE1GdifktRrnWrv54CiO99u2up
OFjB9URloAAJP5t7u5yPFaKruGxOYKfHhmOGPu+bqgCBtlWH+jo0b1DoQN0asQQU9lQl3GkDSohA
CuOMRzIce/gtRh1e9X1xnczf5CBU2v1VXXYEFzCJNN01NTuEzXAcG+d9kikfIw5BOanWmGMC4NkP
3qg8Drr3PnSB1pJmRaZzC3Z5BWB2qyTGDWoHX+u4PbVSEKckBpPiYDovbjas7IC7qOJTlCafLSzC
fB0JEUM/G5w0OrRtxkhfOkl7q4zePUIfp6pV1m5Wi2TKaSrGo6h+2E27AA11RaN3Y/fR/VgjK1xm
0ScFqXutaj448L+gTcHkmw7UGx/+Z5f6VzA7usqq/ee71F33jNbBH/fR1+LHberyqe/blPWOs7Xs
JsiM8YfsRd9RO847zzTZnejXqY56MbD8vk257/hVyySZs1WgLYL1achpw//6D80B0GPSwaJ1rrK7
2M6/tU29VS6zbM01HcAzhob6oOuYb5q+edQHfRrDqHUr+IyTUEGRTy2UPVyTdV1VO43kAvVRvKOw
ZUCxrwmnW24TxKy5appgjdoYPolw/Rw8biMxNjfjZ7vzD1V3n03Tte6TSRDcqSBBt252vuus+77b
T4W91NRxRWWWLlG/CMyOmVxuzFpdpsO6a8pDqLIdBjRtnBW6zXcmuqyhYW6KgTorLjgz3kYpdKMy
RqCoqvdko9vAbdZBmu51RBYdu7iz9eQAjhYIzXjtI+I8WwhM4GQEMnwJgvPodDht5cVdqHt35uDf
JdFw2843dutKi+gwhPGjEqR3vWvv8oTUAikzzvBrbcAf2KJwGB/1ND3E4cxmZ24gaW68k91ZxybD
sDleo1+wSNiYk/yuxsIkUXoMtkDQl4Cki4dxwlBDd9YGakdoDR6wZEC4sd3z8g951pHGD2tPGW7N
+yEcjx06/flgbPOgR6K933dR+Wcy8iqI/Ri0DGlB/tg+poXt6hdYDngxjZ7265g1lCbKnFqE3kC0
Q9iHkjUQfotmQIffj4FrNHBSS0VQhV/xsBwJAUM35b2uNouesadGslbh02CHvsZGbIuhEt27b7p7
8uGCgCyHhMQHXKKAOcPMcZZ5BcUPYccfVuHdnwP+8T5kmK9vwzUYv63RB9dNWzQBfwQyzEOotNmU
B6te1C0C1yIGpwB08s9jYB8GYR4mkBN+fdG33VXXen1RaYz/0GLuvBE0vJ8Gq6ot7zvzPIIHqqTM
42be468v9RNCRa7FHdKclr0Ap9vX14KPC4e+ReQlV/ExRDdr6Q87D9+IDsBdJXjSVIlfKoCkuvL0
62vrP+U1lou1LeavkKIAPFhv7tMOS7WYy0zBZlbZk4mHqbpHIaBV0a+WZnGK/AN0hDKgkhdRmecw
bgGL7uvufd1oq86Lb2vwt4VSPWb6U1F1h1CUCOtD5o53vx6r9haawXMSHWK8n11NkrA3LXe7ADOL
XS4+AgnOOfQYkAHbxLF+mi33MRxnrPnqBzalmAbEtdN4Z21yv1btdVt7j+qY/ObR/f1wXKKAh2Kl
rjtvHl2EJy2wIqSJK4XTi+k0V0UVPYU47hRTfaZ11aG9DsHXufWDbpmm2UtTcgwMMhQQ4heO63+G
9X+63jFMf4vD4gl5mJm4GgGAH0s+/OOsNfJRMWfTxwut5d1VH0qrOqYZlTgjsD62+nvTjl/o4z4W
1no2sXeYcXFaJLZ14owGH8YpjSvk2c+FgYqY+XEub4o4+WAaMWpIKWddoTYBQb5Cd/Wxcc0T+B6O
bP3CamD2D2b6POBHK+feVkufwth61ALn5EKJhQHxVBhwsLNDFVknT/PWXvDkKvax7j7nPQZgDfWP
vETWcT6NdEUZ4oSkAW4ATxZuGKOh3ei0J60wP3a2faid9ClXwpcsLneeVn2CW4XsheZhBl4rcFSx
WtC+WRIddAUmRFOfrbk4TL5xmg0oZPkMLpR7TSLg8759uZeitk5dAcmkG8yT6QTvO/s0jukhgCp0
1Uz+suua6zq3jmFqHwsVN9suPXZm8iJDH1ofe3TurNGC6zGhx872T1/d7qh7Zfq3ZvCAaWgna6Le
mxPnQl5PUT3NiDXYhXN0GmuD8fpTXxQQm6uc/0v9T8Os3ygewCnEe6l9+RZNJvPkVsmm0uyE3JAy
Zu86O7euPrruuJjUDt+aFHWTxIIY7p3aMHxSpvbsh8gn8SSu4hgYqSneN1HDrMCE6TDVIK8MBOAb
4SVh33Klx+aNlgTfCo2IqSUvUcX5RXc2ZkU7CBeex2F2dmNinrrMutbL6jaZYEvIYSdpabXp87bt
28+ll4CzCGAilwtVgdvWYbZDlRUJw6FrV5MS0Nig7hZhIrMqgL8OPVQc6hzIGZc4YHxRilZfgXQ+
VgYZwmzZn1Sfep6TqLtuRJ7+MlZXH1c9zqNtixHd1NKcVlX1kDmfEAndKxmygha6fVddR1GhGqrb
AK5cGLzXffr1eZU92alzHHv3WEzZARuu2yZ9yUqm0aSjdCmqXQVEFsUJd8ie32YxP0kbJk5Utwtq
mTuHGYyKxyExaE+Bw8ExOKT4HFSegcFsvKBjfgXOTEctxKaWDNsXXZwl+eMRYjVF6mw8eM6Alr2D
W72DfVySXVbFMHzlTPCNb8QwmvXiNOfSC6ar0vAe+wH1MBcSXilvsEA7fkQUGtl5dJiBIzAiNGAP
ceuABTATHr7Ol6Ni8NIhL5vG1M7adBLR/xHXzvCpG++R9jr3JXpaphjjmmhYLEaZiCqojFLhaDWa
7KmuA/TL8PZ2n3xpjeoTbJ0Uh0jlmfYiGiTJymnYAmWvncjkhgCdfDN4yTyLRpPb3WuOcidrrMrT
Fzdy4CrRqxqyJyRbuA3EHii2Mgmcb3gIgz+YUN/F2xFVK1rDfn6QMU7YddGLsBZIoXw285T65vRs
xcaJcPHYQxZrXHAzLrkcW4daSdGfJ1HBKMoV2Gs9hp/xnRe2Z/I+ZjLE5MEbPxVu3Swvvw30+j1e
LdQAY4bFFhemL7ph3yiOe29BXyHNtMM/h1b76ZPRG7cgba/9wMcXbkIy3O2cw5x2Z9lT/Ix/nSp4
qy1A9CY9zqZxqqr0Ra3Tg+S8Op55lwcOKz3C13xA/ajYw4xDVwwESjcwfLw/xvmLkcWEDYhVk7he
KI8QTTe95exU2zkiff+keJS8cd5TZ16fpNR+aUMJ5p0ZmXNX2evEz/ZJAFVetno1Tl48e7zpalvh
aUKQa91CSI/3gSNVRp6GG0/V1mGRa9VdrA9fVa9D7ao1dJYtnhADqXQZzP1iooIpL6YwnMMYHxOJ
NKXusWJdnogTncqi3o9zRh5cU5BgQDKBVSui1K8RTArwJBNdi0LjhXV2dY4KviAEewLfCN/E5sGr
2xv6f4tQnT9IVDWINnGaH5F9PUnffnThzQzw6BZYLMFc87APiL2ti3dM40Ul0l3aqYqiZRNrt71v
HqOep6DEwGeqMjvkbfYUmf7jTEVjJqaV9R5i4rXaVWe/5HfkcaEft0JveVUAg5p6A8Ilesxd/UjT
6JEC8jmNuemgboCEQuXFTunFomCDagVfXdvHcNBu1C/yXxXMn7Lrv5b5TawdPWyPScbZm/ow+1pV
x641T/LsRjZYuVO3Vx6zzjrJi458ncnQtdgWXbvhuezG69ZSr7W4XWu9PFXZNlz7aOg4gfosbCMJ
gJDn3lGbjNNlhLodPHkBj2hy+IAaZU/+DOXdJzLqxcFUyrOiYM2n96wm/eCGCPTFRou6XYWATmt8
qzL0OmwpheREgckzV06GskzTfcBAuuXYx9Kc8P7sbO+2hjuZUgoJlWhdSDxu4/qsBuFTbminIJtB
FmnIs3GjENHvvBS2l58pj128zGZgXvIDIyhextj4rL6PS3yCXe3BMZ3HbCjOc/fFGaNrCd2SbgVD
m2BACGqYipgE+jjTT9Ixlt+vWgv5oOCE9MYiH8r70dauOZmRV9gPhPRnabBjdH4ecvOUnKo6IULy
8apgzJXFBE298a6KUdlycHpmopaqWS3m5ihn1UmmXmIG7PIxOVFRaajzo3NpK2zslTj0kQjODMSg
+49OEFZNeFRjIhs1IO3swcxpZgQbB2TbqkeITgFpWeqfzYD3wxF/aQ7KgyXucX0wbNwg2jdm+GQp
HpbjhA4AHStL184D/hhXfZk+SXYex8ozgqTXOvZdHb992fo90IQoA0A4+KTlhHdJ67OeCWWpGqbr
KGkhaZLgInOgdAigZg53EQ8BGeeTVxImXQeqfLeQgkDthE+90Z2LQTnFwSktgMEkJlmIY/MEQkkf
3ZDBGZl5nGGj59gWUofQyDov8Ugp2acV93GMvMdIVV88d0BxMj9MEdGmAmGpjPrJL9cFPXHS1FiK
kk+5RN2w5LUovBE/o4MSI0WyUZrxShYJEqIvoOWObeDjYDvQM63pjFo9cx3tXv6rTr7OufPcNAMO
jpLnFnRcrnDm3joh2piVJg6ANWVaFVSaHxP0ars99Xr9og4+8C6TZmNp7sCbLaoOHioalHS0ohfk
2p9HVDnzwf0QkJwBKNu4afxS1iQDRs6eNHlgPxxM7yzmUYNbma/qpzQhQ6hVO13pVC3QZS5qA6W1
LnhKoWKmqbkZR2/Dmvvie6Rkqs5S9i20oJryNAegoejIp6QhaLugI28BeNRBqlq3WoQcvUNgKwP8
KnzMDi5TVmsZSEr30EgVZH7CDPPf+IRuTzbF46oqh2YZ9rjv9CZ17IrfNUPrPnDdm6HGchKm+zen
xprGEQdgS0MZM4riF6uEn1JPAyREJdiktfIla3zmeHRAzZrvcTPwtrl11rVuEzhksKkP6QKxOgth
qjqrz2EUP7Xqe7upj/poUNBR6RWl9N6wngCqXAAiyihKm754wvjWyYLLsLLwRoGcDHy1mEFKIvXm
mF69jpA8XXhT4XBKbXm0XrCpbY0iq+euEX671kfduIqRJ1wqIgipYWhvKzQfi9nczKUKDoTySMuu
Bmk4WkQaZaO43uPKhVSATDkQqXjWNrgBQMs0YAQtNdupF3ErptrGqZiwC64kHPr0wCeUInBF9YuF
YgVQxGPmCu3kpaY3F39lg5Ye/s9ppi6xF7xHtZCFreN4blr2g1VbXyANogSAaMtS89NHPEupz/Sl
hw+Uv09tvOxctRfl8Z5/h4m+HqsmuNJbE22DKgRxj0DKBsmnQJRAYgh+S7OzPqmjNu0gHaGIZnKm
obB1kw7e09R47VU/+F/QsAdQGnb0PZvsrq/tLTb1R93Az1Z+MpMyaEVAbSIxV2nDrV7+mXooCvHY
tYLpySukZ2l9MjFZc1GfvifThBuunQxgeldpbqFUaONwRse5N0+279GG7Ni73DHZ4zyDxIaD3iY6
i19GyyKFtqnk0TSMIsRQkkBibO+fptxe5bCUV7rPA8Lyd3Bxd2zPyOI/WwVohSzs0BqzIaDH6ZMc
3yqSxyu7JCJXc6ICOCYrNDjQtvSPdce/Lfv6fDm9UQ46MZGP/MNyQJbzyh/9TxxQbtB/4K6y/mWw
cLNiK7t43nceuqH5QS6RuQA/2vhJ0AhJTSbSogU4t+eGvB/1ib2vNefGYhgSDWTGVEb0sVW3jhU/
SWqr6PomTYu9KwfNZriVw4WUK6YsoD3Ebj4zN3EF8BBcDV/GJnnpFe5CIuAQKAVe70g7DIGP5xWk
ECWPn5wx+UA/YpWO4P3CbXnKkH9qqgpJc3djhCf0Or9GioIyHtD4uETDqNy0VGh7bKRdwEXh1OJt
oNPO9r+qrfsIBBYcSL4PvNm8aijCoUBYlsPnrtTvNBstHpiMjh9vi7baqhEw1trY5QjfYAdEcW4m
6DQjVg3Mrc2sIgPR9N4i7lU22ohIS1s58Dyy64Rn1EUccwA7nFrFIZ4DI1eAlVfDR6CzgDpUvHE7
fN3U9D01YTbH6WMEEr1SO/Aoo3SKedN+9pBhN9fl/ZdOs7eWtm6C7COBFZOa/gFU/0fqCo9jCInd
OAxsv4sMS4AGb4cr7Aa/QVFXrxANWOgDiao5EZ9xge3K8mteMvVp7mC3rqDUQSjRKZZe+SxNMBR3
tR8+pT1rIAmyO6d29ig/CpEcM3oC3lQKroY4mdTRSwy28Sr1x61TdQ9lp24vc1D1uVau1efJTp6w
FQEbjLl12pBj6KhV43yzq73naAo+/KayJhXG1yVWD4kNw7BVm0ULUP1N3SijM5GPkOFKfI3UTsWb
yFEepQBQhf3Ob1sScnMTFAsnqrdDVOuLOQISFo+ccRQ1+03tlc7v2/FgS++YqqWqLoRmesKvxzOi
W9pRSiHsOP0tBqZLsD1tuI/6eq2E1mobB+otPqK3nlvtYQjsC2D3HYWHjCWnUWfAvtB+qiPgbECf
dHD2qGTAY0FpFiyowqHMJNXHUGJjNer90CibZmajzxrnI9Jv93JS07vg4FrxbYs/SgQgfaoOeVet
Ie/Z8a1mo+kDZ3BuwOummI14aMv5M6h+lttnF5UxYhMeLreSFUvbEoga1n3qVyWajsiSPKhevOvw
eG4RHXEUwEUAUDzw1DW7G0J0hXrdTcGys+DNViNgTYWSBUiKXEeuzZvXsZ6yQRccBu2DmvhrXUfO
JenQKkSKW8YDkAWxuqcuqNhWQT8PGIHZnBOsEKsr5TpsJMmlclC4FIVAml/H2TkxmbmEUgJeASBv
bPbO6N7NHPESzdrhzLUzcmo/9BK0BGfZiFKZAXmwpHKClPExZTeswuip16wHRHIwaEbbQYk7ooc/
ILjs3TRtcluzRHGAxprZhO/QYtTI2p/3gWE9BBY0JSQcLJN1VdEZReHh2VNLnBpAe9fTTa/gF1Id
jTFdaHjLcoaF1p2yu4/mQaRXEyxtVN+46RT9Nw5wP3UgbFXXdB1SPvRW9Bn119OxwILLbiJXWdo6
ZRykLHHc0GzkQz8FVvwxLknTZFv+zaIUOMTrVcllIdMCbNA1lqXxpsCsQ2tuK5/ZlEuKUfjok9PZ
i7Du4GR2KTinE/me1V25nKAXE0NoRxrjlOw41MB030ltcqqEfU1a2fvuUeFwPPnC8CKmWEN7lgN5
F/cfK75Fk2rwpUQxUEiQVZDp/Y1mP01G8pSAr5MKZz16j5lTn/vc3U2o6yVhcwY4cUrEfjVzMsgY
3q4qOaqjuQSdk9BkVGeMOE9SqRkx98CKgBpLyVlSyjOGnGbkDNpJUEMu+NxzErZrKkSQ+5LZu5WS
Fnypo5zw5B4VunAzSbUUajuvOpv5t4bqGDUWQkcGPrvp+3NOgu74I4EV8sNYnSfg605hbVhfj8hQ
nym/n2VuZ4Z7ytJVlURPelSdW5x+e74TjBPzz3kcaM6Jkppenhtqv/BNPQIa2GM+ftkzwKFt/Iiz
myONtBHfNLD8L5cjN1FYvIDiRSJ50cW5OQhxB25XdUyiGfjkxQBiwIO2AZwa8zQFRDZFBXbo0IFL
vVtP07NNidxZoJK6KS0prNdwRosSMhzsx2PY3cpHxcaNwQtOfl7s9ZZXGMX1Bxhk10mf4kjEu6vp
5E09qVugPEtFxOBOpXQZFOUZDuNVZVOwK6ip5inEGjMCdGtxo57bh8viKfaajyEJyZ+7/L+FlbqJ
vtZFU7y0/ykf+wqguAZa2l6QOf/422OR8b9f/so//aJX3wvk56/hLb+0X179ZXUBEJyAAEz3z02X
/jkGpA/kN//VH/7xL0mHINzxw04g3//X545fsuf/+o+HL1He/vEhyr/ybX/8n/8d/bGpn/Mv36L8
OX1+BUyQ7/kOTNDecW4BOEWf1FINiLH/ACZo70wbEzMVeQRb11SPYPsdmGCgGaK7umfbtibeiuxA
34EJ+jvLNfkm0Aq0klDj+HeACfqF7P1jhkEHmqKOBrjGMTShM7/eQiNvqJRE6+As0HOItHaJL98m
YbGqk41ke7fMJhTs2RgGHRU7/kR/14UQ7inmhnPCrqQ6EEHYkG0INweEhPKDfNSprY3RGCe1tzcU
RijROjv6G7vQuJeP6Q7OQ+AZpfIsH5nhRuU+eVvKjkZ1rw+J++j2bPX6zhqKQzS1SzVxdtlonXJs
yKQCJ1QUaR9BsGMP3sooYgMKJrRatjvhK8WN/6hDF5JBgivF7WXrtMUB/OpBxufO8RNkzGPewZSq
ILUBEVZJBEf48G1D6YZy7TC7V31TbyfH3sBt2Xgl7sYG3+tU4PbZir2JExNP9iQXVKgjKGZ+0Ivk
SYK5NEKT4XZIyvsYCAQy54cRWdaA75AvpKy+C52WUnRxwBQCzduc2iNByyB+Mxp5oD0pqnxWapqj
Yx5l8FK+BvKyARB/kOqG9IuE2zXSY5IqXazEB41TSoHsHb21KrB2ERBMu8GyKKDwyNVr5/YC2mDv
59xKRgAqy03J1dOD0hlHSSskg1CL9KDxrvxm2OVQNCV4SVEnN3nChFr5OdKHm8DdFkZ1HdnhonSV
jZQr5filUuZEEOwM9P6EZRFKetbGylZINe6KhgFRMNcApAioY+De5E8kCxCMfq/ZdOm8Wyk+uXG/
xV1VCqnzxC91vCINiigiz8LQkZt3gOYLD7PikA0RwCL/EcDIkPS3I11Am3IincLGepYP5Iqx0cML
fNbg/YjtlcYMlfq/3EpOdt0TbpCCuNy6fNoE8VyhP1syAyQEySPBynnXUeDDpOBF1SFi0XbPJmsX
UOjHv/AYjZSi5NH0xZpj6NXl5miQS2dw4sXLM5HvkNkGyVuox0cZHrKXVGvhSIeSAt4IONrg0cna
k/UpxyyZ+RKsc3pD8kZq1XsUdIs8yxIuUzvANoQHK2+YngsAGm1VZ9DPeb7OnBxk9Ul7c+rgW5fu
URan9L8F3iu3JkMoFAxpWSSICJ5s2qNt5O4UFv38qTenh0C9j9R7uZ58p+wNgvEduK3AU1DYZNHL
IwI2hzdJrm/UYryWB0P2ybJulz9sxHd/blc/IlF+lrSAMYpqiyDAVBCnb1GgXW0oqRbQz5DMJdOm
7Yy3qjzkSImeZOSh0F7q2t25jb37M81uDxBAkTvaIOrGOQPyJ4xIBBvOIMV2YMlh+Jkb1PiSgzca
R5eTjLylXw/8bSbJ7vtq3G/Od2XZ9zoM8WSpp9VZlqcUp6NR+fLry7iSkb7Z5bkQ4APTE+0M402i
TGE27Ksxx1WPjHCMv0Rw+2U3TtAM4ODQ0mwayUZlqsv7lyeWscL1mE2PXUCaWyU1e+lcSD8kQdPw
Vho1dQNxbsIicM43Ur9WvGXihms0ICg4Bu/7wlgEav/QUFkcbPbLLr304dLMR/UGbwg2WErAO5mn
reV/cUkEZXlJFqcrzFOaIxU9g8TbRW1yLe0KfbC2wWzCzHUeL63x78tIxu0O8aVzLHOy9eZdjI47
/+knh4im2KA/yF6U6AXJFU1OiVRD8KzW1tLmLct2p5GNypajS09Maj1SWZeKOwoJd5W5UUvzKJ1A
VPopSIa/mQ1vjzOX2fDDW3ozG+jW/TWL5dHK8xmpwsguW7GmhbUSUvL+9cx4C6eSS1pMcjnU2xaJ
yuvwb7r5bOfi5SXxXMJNAMJVdjn0qla/vtRFJOztJES/TLUFC0l1/s0krOOyNqi9xUupX0gg/54j
BAnBhnAnU01Cm4Rv2WqSAXtxzFeMexmdBEkJmADPjzEboRwzJAyB96b+vJPnIwNv4A7J84pZrIJs
lDBUMU3lOV5iAiAJqSl65dEBLSJ1Pwlogp24bKcFlEywlD1TWCAbPtH818/hIjP283NAfgdOIQpZ
+hu4lAbqIkdiOl42zdpxnC8qHZmMOrxE8qhXF13wDFx1I4NVApGjyA8TE+HXo/i7Fw+oDd4KaAmE
od7kfZrRVUbbWSKlQwLHXJPIL+HIIK/49aV+lmRhkrkkrMwz9Gp09c21EP+IEQBV4wvAQrI+n8NZ
i74psrU03C/Rn4xHVjAGUb+Zdhc1p7ePG7k8h2yZChpJ9espnmh9bCP5HeMYyKKmALmW7SHNvJ38
WRv2Ymjyh9TFFXRQUE/JDgWVPpltkjZiLnaQeSmBRcKkxA9JiTvT2I6tTf0JRh81eTnDymk5TJOD
tC0lgBijc5TtSSjaswqinukom7xcYx5I4djiQpt2mhS7x9DYxDnyAzeXLYuynhIDhicrkkjvgaQo
dZYlSY70tCK3ONdYrgXo5zHKcB0C9GvQiJVrSbpoFNCNVOYwwU2J76buqPTmXto9MqekPP6blywv
8c1jtl3Q1dRFXEQSBUv9I8QtUXKl9TJ2EjlI6Fq8mXEAopeNMsWltSnDlH2+Doi2VFNZuZI+RIz1
1yP5CTrJnsZIXI2qEJMVdOrrkZiVL4Lhdryscg8wtLZJW1rfxd4LMSptthADMIbUT7LkZEAy+QFi
HBySUdk4ahJsKZxJwiRJkcEoJZmJi+pQU77+9Wj/JjLb7IkGJBtg6O7bTZHyrY0/FYOd2AU85MX1
4VGSb0fJ8VH8TR5gSQR5/ZJYg+hVUbyVHd98uxbC1IRQyNZTkAPztk5Bae2bsDx6xa3ANuTwJ7yu
hqqHvJmGZ5CWBGvOVl1EuRcPEfbRNvGOc+YeGz29VRRjJe1g2W/L1DrRAAO+CAa0wsyJcpeTekva
FHLI02L3KMlVilWX0UJpIdRL8iXnE2nGyHz1tfwgKDyL9NRTjaNs2wMNZK+xN6FhQKUxr2j07hRL
2V3QXWrgHn/9Sv5mAklEdHV2R8ruqv4GrF8Mdq4jugLsgUBkYX+UUipO5lUyOEfJ3j1a+oISGokZ
EYsxoz8sS1gxAJIlygEznF3FIffPg5IChRKeaAalVd5rW55/PdyfswaaACoRnMiqqqBMX0/3vmbn
doMpJn/lQBLU56j28NCGLU/f63ISUIL15ZJ/1WD+Srj/5GH9v2rPm7/+9z+t7LwqGP1rv/X3hSQZ
zo+X/2t4/19LRLI+/zlThSNwlz6nz1SJ6oC60B//K3uuEZvNn1/Vh+RLvteHzHeyHgFNm2DNodex
rX4nrljv2A9M4bWRsLuXfex7fch9B28ANC5xlS3DMljH3+tDjvDrdFXw2BdS3r8lN/t2Uwe3jHqo
YbEqXYPRyO71A9pecXUqq7mO5XnSr/Vo2kzub+Pzmy3p7SXexA0bcoFnDFyCNPvGLUKgAcuI5LMv
wASEw2/k4d4ulj+vRntdtS3b098u7Ra7taBVVR+QhL3I89uCMFQUwC7FxgcSCtjRHybAXyvlx6Op
9ndXpLymQZBQgT283XI9qPKVOlN9cPv+GrVrFWs4SjUJnHr8qjYV3hGR0V8XcF7NMNlH2XRsJ3M7
BcZWHvbUI1qFr5+q2A+/HtnfDsyxVaSOLXbRtzKQGhYDaTFj4VeEyn1ppNtwCFaUAq8Dede1i+bD
+Jud9SftS3n82g/XfJMJmnpAJwn0Ds+7XwEdXojYVIB0+LQs83lTttFizMGEddiOQ7y0Ru834fbv
JvSPA3izWbbYo1q1+BaWtONiOJahmWx//Vx/yu/lJkVAlqXjuAal3deLJnawAXGDljfuF3cz7q+5
a26Fz5nER6+fdnaGiLvdXTdtvPDa4i6ADO3kv8mC/o4FYUPA1SxXRSyTePZ6FLVpdTRYa39p959b
TDOScVrCNwUZnG6T3DuUVQig9QrnQywlPCYAeen0ocrc92HT3v76kRhyyz/mHfJIhP4mbF1Q1G8b
dchvIKbaZ/7SGK6hoeNAlG095MwScKUAmcHeYEjoIKOnuu9p5uMkFOBuPqBPZ+49GpptNS7nYDy6
erR3Q0R6UB/IK5quFm+RNavGgGfK9joRIGU/r00FSTh6wXG06rtp+eu7+YnM9+fd8IbhcXGgfUvm
q+oyt3Fj8ZctUqfs3osWb75UCVYmfWDU5TdlWCxBodBh7VaoeN4A2NlO3qewsRa/Horka2+fq4uQ
tW1R2Tdt+81REu1mFvCQ+0tEXNSR5u6AiWOd3ZVFvzJiCAR6tA5/M79NOaf/fFEheMP+Igy9mVk4
QGKW3sYsYvUxRkHXclnLQ7SvkN+p5mGdzQZqb2etwrAwtvYx5w6xrFXJjGRHi+EBe5Ny0Cfv0KEk
FXXBWha/KFoo0bwcMYW1E7znvNtihocSLSbDfjCmaaNO48aNOb8VKRYB1S1YZyo301LwSHqFKq2H
nOXcrRjXZP2uOINu9d/dN+wmqhdwQn9KC+fQdROldbyl7aOKaSJY5e3nFK0Q47M+9tdp1u76+c5u
fBQibEACE9gIGqocKfKpW0djt+uLHslLjhXJF4TGkUmI9zHKe0oRfRoxlUhRxywt7EvH24qJDWdo
UU792sQvEiOHg6P1az8eoIdmWyxn1mltsGfb2xmI+ISyh/DPRR7HAXGQlrQuu+pKR4tp1PvViNtC
ACoix69P3pc8cBUUTRN30DNA7gNWG9AbDB0w8Wq8d5phNVbWtkaB0yzW4BG2oTccjVA5og2GCml1
C/z1qIKdtD8Fj3VYXk+6smZH2qmgUjykZ9B2hYwILc1j84n1G9vo6HzSdeVM5Tn9ymc1FBG3YUwb
2s8rGZo9AugZgs0ATwekxaKDYKADHW/DBXt2a6efUEhFKHvexDpetYaybppxg5/EYgrjPW5Ge4GV
+S5Ca9OdamA3xpNvKVAWBpyIYFjrZrQf6wCz6GmpQ0qvWnOP1fdOtDE8vUYA8IYT5Q35NEXIcOPi
CtwCIimadDNkweNUF18IYKux0YnIDhJoSDrpED8S0/2QadG9MMydJrj36eGajxUmH5ntXIHd3Tcl
fP84PNV5ehcgTexgOO+Z+PQh6YOa663rKvhpRit7RO/KuXMx4yM8bwrsFtMS0T/V2GKXsfT09xgj
bUXaKZYIaTHuyVvZ5E/I3nWoRW7QNkmAzfbskbJfFvZLyNuVICRvvEpvSSX/L3dnlhtHsmXbqdQE
POHu5u1veHSMhn2n+HGQarzvW/PhvKm8ib1lyspbEjNvCvmAAgoFXPEqJZEMRliYHTtn77XXQiWO
XQDbP+Zxuyd1knyWVC0D5iLxYY6IqXB4cC1g/5z9eJn39E6cZa1GK6n+qCe8FdmIYbhwNaJo0Kbp
mCfati01HP4YD8mcjJbuxueruTHTjDZfk/8R5N5DxkWzcMtb9c1cW+6WnDguB3A0z8QY8UxxGCi1
KqZMhL3lFSYmlvHJsXsMOctVjPShHZhXDFh90I6myL/9eQca9JSWzh7ZdjC65NqxJ2uJjjPSPrbA
vPN4Rzt5w6VoHyHxt4b4noBMQCrFnobcbpns9fCt6KbtpIGuSgFM9diZKcQKbZuC0MxG3CoP6k/s
kdebl2Tuhivhh1vP42mxnacujzeQ5ZB9a+6xmPKth4o5ppRNCzy+Ltl0PKR6AGkLLrEwuquucQKd
05D00jW2VhJQWaDjsifzzkGk2hQHI1q+f5ayVxgQBXVei4UXMR9tsDBy7da+GqYF9mSsbMHPnwYy
mjehpb5RvlbPqMcaqyzAFQo13BTrcqLWInfEyzkuSbUr+AWmYWs5cldWmKezKVCI3gmBhGEO20qn
va+MMPwawL2oNavk2Qm4q5SjO7eXnWJKTNa0USAkPcJkTrjqPFLQAj4bYwxPnR9tDJO1pe9m3T20
0TduQ4dMLusJ0sQ0x0jko1XvJAebzWgqittWB0WkkrHwRsWcsmb0oOBaFuYgnQwVx3z0jAGDSkrk
07QBT7ZTNUQWZYHRJp86agar4EHiP7bCY8imMBbkx4El7zO5Q0TGz0QKr/3p78/jvzoifMfE4K3D
GwAewBHyw31paRuHRqLpr4XX3rheH0SEUw62+Ysj+C8c5BBUPKREKstCobZ//j5paOV1g+UUhpd9
KFKGmfyELVSPKK9u1d5GvzPQcWQlYIdHuGDKUVGF0FFYFUyFPUrPkLff0kGQnQFp6bxwdvgixuwS
GY89TLawbm9A9Dhe/+LSLUQIjqzwl6XUXxUwpFOQLUJ+imOLDyOPntTSsgg9nz5/CsH4xm5imk92
YCg108JGZuVrnGjwIsVh5v81uIJR+clwhvdFmGfL5o2fWsB++yP3t19UV39Z6PlMzL4X0QZQ75+f
ZtPOp1zkwGPkxG6h9Vdd1QdWubzP/bLri2K9+MNGkFnheh1Gloa5GhmlrrVXk4T/j5X1w0P58ETN
Y6Ehg+Sh2GK+dhv42XFVv6Wd+/j33+dPzS+KW5cIDCbfCNxYYR+WMEnqiWb2wmdwm3/CV3NGcbqp
WgveMk43D7Al77tyJJ3AleuBHa1YhiAzgcu0N5avbdWx4Yftd4Ng6/unqLqpmpFMK7aIePjFdf6v
bjnUYgYiWYe3gvkx0sWJZJuDy/DXAwmFmhw3cbusO40D5olXbkVy5qqCX62WP/LAtTuwVpbsTm2K
BfXG3z936qn5UBgrwIjtcurqtjA+PHVa6oq4mXV/XRgXgoEJhB3wrE0bRb7Jy191Fv7i/k7DWCAv
MiyP33z8brXlVhlx0GszvSoGsSGMe52G3hoM4E7UlDX95e9/PKGwLH/+AdlWWCHsbfZHOXLutHPR
Y/RY1xYVCYfiwFvVa6NtgssUkmcKx3Gire6iVVf/RDU1VHt9MIuT6jSHU7ZXS6bL8qAgB84+SDFt
pMXygDJky5y6BtWGH69THCUkV15lJcUho5Mlmbd1pQPHHzfNNG4mgnABSc98ejGPWFzxlkTR2XPQ
bjj+bnmPQF6AT3iYM2TwTXdjyBRPtn9KoAh5sX3oWyzZkX3IOnwe9GatNr0r0mnljjZIXx1UWYat
ajgOQN29Pr5n/9FzBgA5+TkDmXYbj+XVz9TzKdFqtdj3nI3Mr1eCDMqJb6r6F+pAV+8JVYEP/Bnt
w6Pa4eqcq0IZnTUUtdhSjKG/sSQrlDuAgjEZ+rLzuMmpdx4gB07+9kajptLI5XP8DGeRBauXudUm
6qpA1cz6giEeN5DG1Kfs00MUY0bgvSpo41g4ibV3Oos3DBp2I0+gDTc8A47tAIkck+7KMMaNqp8N
CN4hzLhR5fTl+5AiPta1ey+LdgDXd/0UHTSoiz3AT8vsj064t+v0qI4b2VoHmPhJE94zYdhEK25K
x86HVaLzdFf+qes5QkbvJNLoKp/PM9Ei+TJue+gnxhAhtYBjSkuopiOmo7VJukfppnvaaYFUvmJe
3nDpgaCM23h807IHJycVjzsKbsDAraJN1/sn6UK4buPDhApXvRJj39zoRXTvyzmIcgVW3KovkCwD
FNWj6jMJ/8EGND/O4jx1F2Erbi0Lyo2YjXCVyOLdzMsRj+/pVG8LbJEjJ2tik0rLrUJH0EndY5IZ
nrvdoXA+O+WF/6UUWvYS7QaSJntsAm0vd0Oer40hxwVx1VFTAVk1GrlL2K983fjcDjEFvDh32rz2
I/cJfP0p9LlIlPJaPUyfs9cijtIlXlu9AYiXWPkLBWiLjd6Zr+3ipnMexVCd0pYrXndxDJvE9uJW
9VE94j5Me9qhdT1MxYiqKz4IeJyqdxEnAFWR5UeEi5a0XCo7uytpw6hur93DmEzPJUi0Vrf3WsvL
wJcamoUsAC1MVpbMPlH3WzMMTMCiNAvVunVmifRoWY/TuFXvOVWAFH53Jd3sJKk2LNjojYMcnmha
hxOkD3n7wHhXybqJR40BCrFFiOMU9Gcj96h3GSnwPM0aL1fCC8T1yGgptKdHGV8vev8rmIk6SH/a
xJmlwGliQAbxDlXkh5YKszq08dLmphVphPIAJ7XmtWkNoB61rVpqqt5IsujBdXnEltx1QA5b4d//
/Wb7cT5P8xBcCJ07wuQQpn6cmVd6o7e6IEEE9TRIZzwEkYXdkD5S0f+izBF/Cuv63qlEAArhz0NX
+vFnNkpfK0stAqFppwdt8eUKpxEJHl0MWwoSqBMMZvOmOmo4Uu80O940HDKxkNex9mXi4jnY/U3T
xPeywpUwsnMJ84AmbQY6OxJX0eS0dubp3cHLKP0BMifYZcObjjMpsSnfrhieRJVeJOg4+oHaKc2S
wyQ74Jnw/mW/7z2dw1y9ADQOSNvcDYm9NyQXQlRLnjntJmcIVLd4cTzQ9J7cuXIhd96C7VdkewXU
Q1d4qICMVhktCVoRnQvfbYzuO96eRTtd+w6z15JOezXN65hkJLPTL37mrqcMSru2r3Kc/gm49q5w
yQKPo5fUg+PpOAtR5hLSCBt0UozH2jnNWXZNdN+DudB8KdnbFUmzdc4g2x+J9yQL/k4DtNW3RYnN
Ltwwa/zMRBJwJ+8Xkse64tB3LPmStoYZ3iNbXasb3Fxf9MwhhwWB30ziMPQw4kBUdyPnZpoY3kM/
VheziNmx44OTLnuHDV3q+d6y+netjb/K2cEE5dE2AiCt+Zhx6EmxgShpAGni93bfvWEtONYTAQZj
+FA5VOKiGQBnaKcii156AdbQp5EAwT3uYvzU4ZeQNG12p8P0PNXcnpP0EHrlLXIuqICc8KqdYIL+
muh9CR6Hatx1UXTfgB3mDBKAEiswYJrpP2Q8DHrWd5Ckt+pEa2DAZqQGSYkdkW5RjslavQs7jKmi
tPaYJ2m/mgdJ00sAFfdA/M3Rp8HmYKnjQ51O26yN7tUJ4tbukxJ5uv0QGHl5in3izTIjsGq8Kepb
+ekehA7CLkQStBzxCvLo8706S3zQ9oS5olKNVk4H+mnggq6KAKndqR6I4/rPIfkvecaP3+Und/qi
xyS8pqQeppyX2nJfTN67xps3L0fMP9ozyfITz57lPJK6cirhe0Xet3DCBupPOz+09l3N2rJCeifu
tJYJwRcRuRvpVnhyra7Irf2Ye9ZDqpNjE+FMHK5FDkKRzbHxSSLs1qqtlHI8qQuf3bY3td6/WzQu
4ml4QnKwHsvk1UkUWqTDheIXbwmxwY5Z72qZ3/W9+9yILNDmZN+Z3r1lR5+mPkXoHX6SJq5dt3cf
Ha+4tUDjls60hdSi+kuqNzCxiMPO+zLjQ/vePuI4N+co0JyM4z3aOPkQDBV50BNxLTXba0V/tOZc
dNxdZYiDP1ycBDQstytZ3bRa/57U6R325YMoTCxQlNX8KyaGB3Wrp+956jqToAynPUefVZmSNO2b
Z7Q37aA9e9ZM6WIc4uJWeCltAbQouDo1aYyB6o8jxHpbzHabFsJeoZc4T1Z8UJe3dPlVDuOfLgds
5brLhQrfHOXzxzlgTwO7kJ3urj1/ojBWOYcZ8lM2IhRmqp309+eHoc6pn88xxWTjRigElFau2Pz9
D60IItTjWSDYJHqe96+ZbVTBGfMC6Y4qrLStet861V5q5i/Ok+/gt5+/NeI+UtKhlzkWvz4MwCQY
WcexIKPXeIQX2QA6oIVI01x1cbJF39ElRT6ZXYT+FtvpiVvlKYlBoYIzUJ2iiLX7/dn4bxAs/LUU
4Uclwr9XPvxPFCyoO9q/FywARHn7/PYzVlN9xh/qBO83B88KIy6fATGJZiyiP9QJ/m/KNqJ8K8Kl
/fSHMsH8jdIJewoXYaGm3rz2fygTjN989HdKtGAyCEcS/8+cKx9bRw5VmkmbzdR5GBZtsJ8XeDlz
8XFCFysK5KA8A8TlLPec1BjQpOKsOUEa3ouI6KqodB8F+ZirotmRr3hOP7ky2bU1/vQJw5eco62b
WpQDAP0UMGpYuiC2BAf5TCQP5g3CvaO3eghbmiF0FLFy4mZnH1t6VOUykz4y0QkHMqACOIhkdacS
b7V0JjLEnFvlyNBTfHKO+jdz9sXspgsZOMQW5oP+rWpfaGM9zymiqVlPgSdBFXBFVm/6l7ED2KJZ
2wSb4z4hNCn1/S0lw1PeTikdX8CeUgA4GtvlSLuMtgfWumRu63VqgEkYluyyxNVDpvBijN5rKAvc
N5smLJhHHQZMnOkwztdzHZsYUkjMliUMg5Sc7qRDeZv4Vb2znUOZ5PVGH0NzneAX6D5F0Cp2Rda8
1o1WrJqCfNcx95ptaEd4qv2ao0swIeHyDjvlWNnzuDN1Ioomf2FEOMGpSBg+z33HgFdDpzeRmta5
9aXW0ocIQ/Gqd1PgcnrTH6vIfLTNt9Y4t1zZr9BrjduuqtYSK9+qLayKlJ3pIqHK5y1KSqMMPy+L
coNLcOQpLcFFi0neiPVnB6sLhZ6+cufWY35Ur4ABrEA3IGNLl62YQhloDGsL8FKr2hnO1kQAsAnz
vrd50ed8N8zRTe1UV0OYflFdPs+rH0i3OxQh8XWebEcQH6w60zvYOd3lupSHMbUvdGlOohs2I/VA
IuztOagxGq4jfy4wLs1cfOMjsyRmFL+bh/KR4UdnG/TAqZuTBgjYkLibJCVyuaa/O4Ar7c1Hn/pk
ZVs16Xs9gIjIroLExRydlN9gEXJ4ryekfOQWa48M5a/DUWC57sN96ZcX3We24b9NvPAkcuCnsa3h
LOnzEvn1uYCVp+RsTacne8h6gHQASvCasNB61zkAUHxXzqo548ubsUVl7kzPVVvdNtT8aTy81lxH
07KMyeiyrwmNf18spLcN12SQOPPBqIo9u8fWSPRnsxnPsnO3FcPjqu/vRIfUWWQYQP1hlY4YOMeO
JN0p+wJA3yZqjncXWl+wACXLCF+KSp5JW3zey7lPGP/bzFeTarnz1UQVdcOjT67W1dAnF2hNFHG4
Rn0V1aQZNYV34+2KviGLC89FRQaIk2T92vB5y7QdiVxpdATae1E+r8SLH2TC6LNMBPcgAqVwjDSr
aXa/ak51gfwniYo2P1dxTjzgckwm6xRn493IwGdJodqV4VZm7iuizL3Hhb+qs4usMVsXtrNNGlZz
1Sy7NgZlKjyitAbnNdWaBzGxfN2keUh68DR1umnpPwfTi8wz4xftyz+VDGpHtQylaLA5n+2P/Usx
WtZU9KUJ14GwGCM6LJKwDtDiX2fiU2DYPBLddCrramMr0O8/P6L/lx2+qtDjXv/vj9/vesG3/3j4
9n//D0F0+X/8nk7/o1bwP7/EH+exyRFKEelyWJkusj9O1z/OY/GbwfhEKduUwhdJ4X+dyd5vBio6
QWA8r6oO1vi/zmTvN8Xop9lvk0An0Db8kzOZr/Oh5EQ1izDRpnOBoVRXf/9DyWno9uxmjQssSMBj
tBlqlgMxbb8SE308+D2Hb0PLwqSYVkLvD5VtUouunZBUr42e23kJhma5i7gyGkZMIzRj7863Sj3Y
V+XOS/ygjhlQFPuFyxDEf0tou7aMAzE8xDMXtPKqGj8v6cnBiw0nk0EUwdgANRjAOsxt66JC438X
j+RCLtYmMto9ATlbdyYxj93GbPS9N5JLxxD2h5Vw+3u5/KNw8C+eTM9AfOypYYLrfHSJaFCeZinx
FXp0wCZx5moB+ubr338TNDt/fs08DMqwhi3HNN2PYvnICGNTT4hFNUy0OKOSeyw6CqZWH/fZygPP
RCAk0UzxaDyDvHhvBucmaSySc6CnteH9IO+9MHryChewFCHpX4fqW+o9TTah5yMDF/Cn8UimpXhR
qYA1UOg4IevHRr3ibPyJZL82PA79+9KQG5atQhcOm/W+THe9Y20HX1zNPLvT0K5701oVRFV6XGgj
h3E3+glCFxn20HfJNDpCxaELzWvkhejPGbLXn8dRkCWzEMxED7UmNoEWImn3EgdlrT/oOT0oQJ7M
DAKbDkMfE7DjO+uwNahtrrLFJgA9cHSgP+jXreRbhmvXjfIVQ3dIagM3Y3ujFXcoUmhS16TPoUjR
aFKP+aaEqkO3Hi7OV5qVIBrdIBL5Aavf2uFI8yyCmSThE+ZaL+4mE82NHa1Um4GA+A4uTabxtzG3
9OFp6XqkJuWu8792iHxajvrcFNsURVWDCmCqzjnZ3A0Tl2U8W8tXZ9bWSVWhWecwRZZj98UG1mLc
bXAtb/wxhDdVByXyUwR3657XZoyNFQKdnRjyYGp4tt1iM6fuXW31O8/RtohxtqVfHyvzK4Vk4IFZ
C7X3ZfSOI9mXrtVtxnFZUTRpArpKSsdOsebls/deLfhIm41M271IE7YD+reejrWwZ2rRnOPkdSHF
zG0vlBZrY3HWZSc2S7XrWk76Tjs0vMFNn7MTNCHcUc+LjuRinYS8F/Dd7KxZpct4ZWnTfRjL4ygJ
enP6IAVa6kwDTcXPCQul6gZeh0sRE35osLq8l2y4s405sPn20oGar22XEnaJ1W4R/FH9M2p2umDR
n2g2o2gzr0VbvpaVdUorZ9s1lImLcSMop2ZBRQYBwi2XjY8wpq8op/BTpQVhHiFxqjuejqtZrKhM
zmNnQDJbAPdFTIvz5DKaper/GWgEOU2HUPvVPPIvtxAPjzl3JN2xPvaQl6Kta2MiscgnFahLvtVs
jhUT6r/fQ76XBT9f99nviSBXEnXVMf9w3U8j0+CiwE6lo2kzkwe9o5+C+AXkKzmvHV23OX1NomHV
9/jqtWObxEFH7ghRaqjZYmf+xQP6i/Php8ejppg/HEMjXFF4H5wPmTzPkxeQy1X4x54aXSv8Xe0b
q2j4fR/9R/2F/2XFi/JY//vKhUicZEzefixV1Cf8Z51iu78RQKv7vhKmCgA5rMw/6hT/N1aii6EA
YcX3PI5/1Skaf4U2XM3zcSq7yrH3r0IF1tpvPsIeGmdMRFRT6x/lBik59k8HH1oOpNGY1QDs+zwS
1No/rxIeA0m4g6czyOUNmJvRDdDGZRu6kvzgfuayjUggvmExEfUyEB6p/sn3D9///Pvvcr+5ncqi
OXz/L/df/8KfKw1t0pT8/oW/f4IVE1HrF97KH3AyQ3p5Gmrh3if5FEzcRZ6+f4AV3es14nS9us38
5a3NW3mbzml+7/rNXeuF8Me15qq1VEw01oJ13LbvIjLyLbP5e7vgPLQJQyLGVuu4EZmr+FUrEwaS
mud+hRfPVup719YgjA0DHvLAm+k0pJmOXVBbp0JeOMDgqzHeuuroU18NKb3xGqhXUnr9qaJzOaKz
I0snbbZ4vq/60Bx43iTf3g6pxY6Tb3YbjTvjbR6R4Cp9cW/q4kpmlrGBYVXtSJfv1mnc9CsJJCDz
euIjoppcy7nNHhZ9BnI8S3KCNbPctpPTQGW7RkOonSPNDM8VgXpnNzyge/GQEkoiJ6re2tfzQ5Jo
pM3S19wBe6wrC1ClIkJasd9D6UFNkOX62UyoP9Ip0S+5fk2AIrpy1HJmnNbB1PYeikbypZ0e7azF
XGGLPexWG+uMcRZIy3beLpmoIN8lvbzpTSCCFIk7Xo5JA6dnj4L8FLnMARHm+Omm/Fi48sUZSKKz
GXpgPcwRAVSAXsOY4HAvIUnVtJ70UVQABHlw2XTJJGxkyfiTu2DMHBS4e2Qbq7psn7p5ieDET3EQ
LfoJGohPX+JzPXj7MZSrsuhrlq18mQrjTov1DqDkEpCAe3RMt1wvXn2eDU4nufgbameXcGn0BEMG
OnliGYxn06t2NIEsE2lq2UbtCgVyvILJ7GVLUGbmieArkjaW6srt+iAu4pc+17YJ0tNwHMnvyciu
nqKzP8THqFw+E5ZkAVnqvwkD5mocb0XlXwivJeFbbj3CEjWQA0QecoK/FqL8bNmxE5Dj9dqYZ78u
vmYIv4DG2qe+beladbTnJ36ecdU53TVUapBzhb7zan83J5Q+oWuFtN9eWX45h2ySkMKelOsU+qZb
QkXTYnocQy+3o7vU6K7dPHBaXushtd9MaZJd2/j6XdM3X7Ul1A999u7NHZRS0VaEq9piXxvke+eO
dzXRl/FrDdiaQbq8GxkWGrzmWQ6Dd8ggAm69ethJ7Vh0xrQLi5JZHGu9N8Wncun9nYgebSIBeCHJ
TGwjBKRalp2/fyDRy9+VSfXiNZa9ckkzkEOWBqA90fZkab9u6zep9fPBZ741dhNxYm1xjdoDzbDe
us9uYn4qWtf5ql1BcmObmfx1IorkJEIPhw2ujA1YQCK+iuIw9vTKLDEcUPjvOkjCOYqw1Rzm4Q4i
JNgv8UXlt7DSCX+0tHE/pdkpD8VbJIpjOHUP0zBkKwZfXwjdpSquO7ppbkM1LqtNaBtHPyWZXYBo
XPVjexyK+Akp8lkbJ7S8Hn2vOkY4noQnUijZaF0SzRNM2Ek/XVfIykORv3RW8nkR8RvbN3qyCgAm
c9+gEePKCdH9hyUmqjZf7obavtMBAZJxY1HWEyvJHdhT+RJ6kJT5sxtq+urIQJdtXOdeFzohzR/v
NdX9FhgP5W3uVFSpXQaazysP/bByEyLtCxMc0TA45brjxEJYT7809LodzgBekxbWy7Jcx441HPKy
GQ/ffxfWdJP1udgU3fgQu1iAFoMGaTuFD3r84hlS3+TWch93o0mYZbIr1WdGBCYdQp8PmXROHJ7k
RS78R7egVGZZFyLsD5n6UMvsasnFtEsEsbL1OnNyuozDpO9SZ0ZykWN64Eo7ClRPrn9uenG/5C4M
cDi8sL/JDlmWwB5ASVLnvmo1FGR070/4OQ6NAIibh0m1bgnWzPoyupr9uQsI0H1nJNMhnOeWkbUv
M83crVhCIiVdb1uIOd0uHi8zXSIRjJ90i3F65obRigLdKij42hhdcem/tvqcBULcow+ExJJlmUKx
PxmZdjPg+jtmKWB0n4BPI6roZ8vxPq8LxuHgaTkfjA3ara8tB+xjeaarGe4X20wAMocXN9ZTVmK7
nqdMPVmdQYakdZ1lzW1bp7CRQRZuw6q5dXP0r3Xdu7ucZxNSb/vJ06d+XTf5tb/Ivd1aX/ywfx/0
BHJcI44NXUY5EbOw0F4PWpseXOjcmBKxm+XXFA3JrZh0ZspDSQB4KKhz3a4IxOLWJHm+uubyUs9j
urV0/Zh1Ooal/HWOmkso82IFy/M2bkr60LT/DM0/RpxPjV6+mpHhA2M5ND6XuNEyrxmx7UYpNgaK
X8Io2E/VF/ItcApOmu6hwxtojGiaexXt6W6omU9YrySWpKvW65/Q9VwKcxN3xbjWo+hmKe9bDNdr
6XMipyTktJNE8XOYtZgsEj8qEUvS7Aj1+exm2bPWLgq62u9lblzjft0beX/n4NAwBpuxP9kgvb+R
VWGsmWXcyaG8jJCMAUxyxpiJe8y1snkK62VbmttcMyPGA74MTDPcTTmCiHmDWroPmCdBnTEJG6ui
R2OieW4M/PhM02np5/W1o0ekrz8otmk5dU+Z6X0r7ItCLcg65eftCCbPvVUKgJvwEzL79CIjjnu+
bjAY3LG3f1nQjTmZpa9I/P46pP625R29mUdaA705PHotzhSNmRbjWVgYhUGUyHwZveKpbp0Xxt1b
4cJuD9Ob0JRgnyJlrbHIZKnJaI6sfEOPIMO447WYfvJvkovqGPMDpCJc5SCrUVDMZJrZ4hqxKqb2
dQQbbmV13jcdCFnWW0xQQJmJOH21xpnU49xOwLARACvsp8zNjypZIydcZrBjd28axbbqGi6fVKgt
kiqKmhHadJh+GvHHp7FlriK4tlxMNdYMMrI4J93A7rndluBSOv1EW8XjgbPUyF5OLQ589hD4XBz6
U+8+WX1TB5pJRVDr4d5I4pPQOMtEsl007+SNxgYijr2mc2Th0oXn6xDk0ofIQVPNvMzOcsxm7Tp2
p/oYcq+PxzxcHa0hfOu5G2+HbmFZV9lN5R27ecAlYml3SNaBnHcxei+aYkEBTxEexjZ9NM2qpm6l
QR91cuNYcm8W+kK/RfO2pBCAPrXeSbX/JDtxbXE2+bZ+dvL5rkxqL2jCFNkbLpFx5gAd9mEeP7Wq
1eMb/EmMQlBo7OCcHX1n+7zC5nluqwa7pHZdzA2hGv3w3s/lrtTTc++TfOAnAGhVz6C2d22mB+Rb
fYUlT/qc/ISgOhjn8Y7ZQO2Su9n6yYveJBnJyvbanADFmxLAbUsuwnY05us2olLDN4f2ddR2aEGO
cC1OIh+Oo6O9ddlxNm4NYULyrp7tLmSpi3wTtsM9lEgbWB5xBK1Nn5IolS5/GdkJ7bg5VkLH5jHm
65Qmz6SfoyVK92KJbloz/Ta3IaeoASaNBh5ZvlXQivCK83iHX4wwlvZghfWq9u4sKZGm+oaL5JEi
WQPRWJi7YTE4vUnPIw3mwRUprvBhW1THRG+AJlsZDd/R2Q5DhS1oIjmCno/cmNkiyXUxxvWMR2Fy
B/gpo/NUD+ZrzecEeEk+DT19Etsl/LticSXQP1n1Q30sBaWll5GULUr8hoNPl29EwSEeQpTsQW1z
Zyo0kqDah8FuCfjQ083oVECvrf7z6BgnNNKInqwRajNNW9OgbrDNkMkV5LtyrNdh/kI0B9RVmT6y
i9yXMxLLQS6UAlpTHgpCmPYOeaMJVUNg54zkcgr7dV4yTsXcAtVBojCzqtsqTqN150zXic4QaJXM
zWOeLMkWu2hxjfRMHC0+c8O5gNVIuvmzpcPjNZv6KrHmZylpLXphmK1I5kHfaY8d1t3kszY1GGvA
kMylcbUw2j1ozCAPuevcMbfEscYFR+NCdXCeLD3jRtjX6PHKtN7UxfDNIZ9v5RpkpdjF5NP+0Yx8
7Xv5suLsfG4S09v0obh3xISZpijuZ4PkVU1oJzTHMfkldY7Nqa8Oo/qQJUiMZwZvq3mkdRUrm6MT
xRE1RdtgInpiMFAfZnA1zVjN6zlMH6cqq5agM2+o8yh+8uI5J9R21xrzPpETVxaXHmjew6rTczei
bce7fwmrw/cPelnWhzGTb2LBMi6XT8LhqbYjRtRJOhwK9aEZil1WT9j09OXrMmIL0doZsmsG6N8c
d/OQD3cJz7Dfg7wLi0fuVFspkifTcYKi1m8WOy8xYpFZsVjsP0kTjSuXWJ6idgJ3soZgzPSLyzFy
6goDoKBOPRg3X3iLtlsdhpToiycJ0j2x5dbPtAdWkL9x6xhyiVYSH2KyZye5+3VGJLuicHWDQpdT
MHbVczRPOVIogo2mxCN+K6U608OpWbGirkc32bkTw0DKmltNj9IzKKeHQS8L8sjpKSazExgxEGx9
JGjFtROXwmPb9l19aw9sjI1eEL5AQvvthXQWm+OgP4UF88NYorkclpYMib7aZk07nayQkUg1ogNm
eQccJ8lK5hqSqaIpb7VIZMxRtXSPJJeypTtb3FivsrAjvjLXgsZssGgN6RTMujnvluJStiPS+IwQ
ZT9x27u2qsZzpSJJo16nP5xP+6x2EbT2iUXfwAmirM/OoX6Tcl9cW/X7GDfo/En1yKNG3M5yMW+x
2A0QHbGiydK/1VLkzabUzwNTZcGuRDAdb6ys69t1E7UF/UbvrerwtUVAdf0UKCdR89gvuRkGFZMJ
eMnpOkv0fltadLP9wYaMHI1U+nKr5WAJRtzxm8yVe1xQSzCD1t91ZLje8WOQNbDAfSmdhKgOpx/3
dfcYWm18HO35zS70mz50Hji+QT3V02uuadq2NJKnKZ+mO8GdVepLRB9omQ+m637r2BCDwqm0Xe98
bbvobLZDvpvj+tVsjHpv2r6zSqnDVhDP6n1m1muKzZEV3Q53VvtFN8L5ytD6jSgiFHhJs6ucuYU3
zoy5kihdjOvJLmdkIalyo3v35jAbd1PDJmB4XbKmyLSZHTTRerly07YggroINDlwf0qd8xRPBU84
PfFJ0Y2X+LqJEnSVCMsOUzRHh5DezExKSx/mviobs4C4Vj3wPTbRrr4qqhdyjgbKTOOz2yIRbV0p
D6hk6FLV86BSuF7jIe22iDrI1IyNtedGr02d9dvITZ8nqT36wu+2kyWjfdHI/8fUeTW3zWRp+Beh
CjncEswUReXgG5RlW2igERqNjF+/DzSztXsxLMn2fJYZus9547Gmj+D884DoQ5+t4leh5PTlD6Q1
p4FxKNzaO9s6aO4JP+Cj22TzuwwqLn196FitP+g82ZVmGW7NECAmqQKiCKRrPPcLd2L3Kkjm+KpN
A3WBWupHqXw+rp7gndgwR8livgWET58GmYS77KnBp2734VMgxjfPR9FXcxWSrl5fVBD2D/PE5wUu
xX7rM4ehYjqWZp2vVUPeseyWr2r9b9LEja+2iRogAj/bmOa1WAJy7jCSETmtrC/AISKF0j8F2m9a
a8cgbltNYIQ/0hHbY8s1avHVR9K6G5bAZc1s7b3n1eRuLoRsc+E/yW4KDoFAuS46+h2sNk8OpmTo
ooLSNLZNPvgPKJUD9Mi+/0CO17HIdqN2nGvVeOlTubaZzVW170qQwpiLxd3PfE4Afdf6PIna2OzS
J+3rfjM06bWeAnXoh7B/kZoprTTCh9EqbxAyMDKW/SlsdBkdelNjnA62qr+WWRbUy5RERQ4/xSOr
LTfJBrXHPBKw7ec2HcRNMuHoRLy1lN5wVQk8TzmPqGi6ihI2i14XG/vO1Vj0MFJwLKptoXKxpcJ1
2OQNHTiLRnSapDnBjZFFnjenSazdwtolSeTEcxmIazh3+Ta1yS3Qg7NVXVjdkyL5VPOSHBNttNeq
s/770Et/OFlteFe4FM6NA7m1jequPw+0AjhMOjX1HM3jMGBaECqiI2x9EERB00pTV/21HMLnq4+a
49iu3zrV1F/5rPbXn29/Hko6kVG/3emBBKmmCv77B/7zFdaZMhzT+3H22TEtm3TapD7KSZJoY2fL
TTbucsumEmCsSftdMXbLDdrSQ+111TI3b05YNJtlNVX8fDtThHAr1/8TBXpnuZAQ4Nrhg5AToi0K
yYz7wD9iwZ9BWGqbkyalsdMZwuFcj8lTNjZGvpvkZO8tiYDaqL1l65apg2tF2req760b8Mg2swnB
yvncXCi27S9VRYeGrKjW9UbZXwKsrjQzrl+2VtdfsrkeAaB8O27aoLvgZ0G2Jcj9uliUkPArRuEk
2LzdOub27i4RirPLz1f/94AokZTaFvmfZRjo6Wbe6VOF0Nmd1cWsBDadJmqN7azksElNqhk3S+r3
LIpMO7S1FEBbZbGwTmbMT5NTX4qhry/dkkKJrt/+PEjRUYtkRdOxmem1WDpp4jjUp7E17VuYP+bT
ND+NqdpYDsTi0jvNSx6xXdMKmdfZQ9ZI8v4b9D/+8loHOn9xqt9FrIq+eHXxAe3VRCuUyhtu/yJ9
Ghj1XoUvnt26IpGhF8XrWPKDe2zqZ6szVzSMpJQZgZZGdryd6FzdR0leEEUQ6WvgUeFpRL0b5xIE
pSvEp22qa+veOhecDOhLbCks0IeFCrVT4QQ0evfufFkaniwFkb9OchrxfPLoBVbx4TYCY9+a7Wv4
yy+jc80nd6LBQ3Q3z3mw0/6gE7O5zzAQvfWlec1E5tythrmCpqM3zOqLmPR7E6X2vY6QmskoiLOe
1m9j/jB4N54ig+6d0g+Jfa2K54Gn79lMq13Lrf1uGfN9WdUzDvYz6rDsEIkhuutM+dQpvHjEcsed
WAL2D7WRfkvph05PvTCwyHsy2re2T0m6hHD2iA2u7TNatXaXawyGYUmxdoV/EZsyu3wa7OqUyEet
ob3BXTcIxqiUrcqZnpqAAZXPITXrLDjWcjEC3kKRmRjMxehKm+KlCY3flK9dg8xjoKelRAjd42FI
ILcbnO5zwIG0eDOst4hxZrzlnllvJqpXt7xNvhvhvvY9YghjBj/2HLR0yypGBRRKrXy4hnztRflj
hcLRrdpvPv7WHkFjRXbXjO4ugtFaBos4hTT7PXr6KDHwoqawkEbU+8Bjcwu8aojdkZ4r09/aYvlr
+w52e6c6dnZiH/l8PEqPkAw3FFfUoPUhJKR3UxRRu3OTityDKXledOZyrup32o/ucatIAR8e9HmP
13x4mPOAxrvZ+CUjbJMy7e0NdX6kkUR7P+LTkmQJvbuqjtslH+JOFXIXOQm9gOlAF5Mq7O0wNO6u
lXZPzInzh67ft2xo1kKLhHO+aw/VLOhiUD7mAaO6S5vl3dYEQIT2/KyI95TmnMB6BVxdHWoEmCU+
EqRI6MQI31woIOXqOFWF8dCX3cvozWzljrH2PZkmsDGmywZrh9ku+nPmT2vdO7Hugpl7wB0vzP4b
v1oAF8tK3nrGOFaf5DwUVf1raS9oJ2dYyT+2U1mb2XBw6psT2n+HdBjD3ofoa1COyPuhZT3tw4yk
jia5BuHA7FG1dDearXibu0RvBKk/G+6teffDJIZjyOnWJP5ZkTl1wbe3OiUMh6yVIj/NK72YNpLX
NMrHg1cp9eroIdsPpY0KmQG3HsP6dRoZ3/vKdTn0hvrVdsv6ZKeMcz+/69riSTWOOFSFoHarsavX
qB71Fab0++c7x63cW7IE9/SMiG0VZfPRSigudUgUPohJ7BGxzq9KaPFccfX+fFcRBHuM/MrhKBGs
vPX0mpRF+sqA9vNNn9D0G3LEE4vzL52SO8WcEHe1FcQItj+E5xgb/5eWmD6buj4K7G333rZsEIoa
lQWWbWVvAmSCEgMLFaX2XutuKrfR0kBlkblZrQcNLIWBRIhugLZqnnwR+NuBYTLWYnitEvtcLdZJ
+jjvJyhKmC/mmAWycZMGYBxrmezkZ9co4N6qI3xG1SNvE3GhQwr7WpTCN0Zz9uiFRLOUqkm2P9/C
sKp91wA4+a2U2EMV9Nn6535+d/Lc5ZRnrOs/30YtTd588u+7xFzu2mTELDHWabygQ39Imgd2ermf
KAHd0vlFdWBKMXebqeGhK8bPwcr0eUQB9aCTqH+w6QNG088a2I1t/PPrVq2KDZpvBzsYiHNrPw9U
GQk0eNypmSJf5E5YCtVXV+h9NUxHV0Db9XkBUJVUL3lNmkpUYGHqhaZPpjt4HpHzw9RxJ1tipiEY
T5raK9dezn3E0Wkqj3iudIqzetg28t5YtUVBcSZbichlYN/WroyNdJ7zEg7ZFKiR1JLElmG/9MW4
SvO8i/FbJf3TxIe1pdnyVTo0KgHKs0Q2vWQnBnsl8tW6Y/2Po0UxNf8CkohuPw96DZdR9ASMDF5x
GFXDqZuBQ+Gn81tNKrHLhp2oHD1YFpU3XTSPc+6CHYVgGUNnXhNHdThZvWrfLMT7UN2sRiHolYBh
SMZwOdFkCTbaUcBMKdcr/UoWgbNtVx2NGTySEZphV8s3z9Q2f0d1FybNWo9mn0s7o2uNwz32/JGS
qGq5M1uk9MmYBFeLA2BTQMm15ehf2jm/K6xw2ndTgkw7X9jS83MT7pAt5NvMdW8qCRXPnfimy++F
4aW3kZZ1DDQ47pb0QdjjdXGou4O0tJI3PvS/U8kvjB3Mpw5LIF5bxwYQZJ072BymE3DhK5IEmhlI
/woK+Rfn+iUznse8fyIS5T5MbN63077njcW6BDoyUmCn+wOzYO63I4x2uRt0GcaDQxtkXt/psQz2
Xt6+sF7fI3Xf1YH15o9dtu/86c235t+tlRPRn6HEIpxnwqpWfWlDjDzP6mYHM3L1NnzkkhyZw8J0
m6aQ+8QE0TsL1W2UHf8zjRPtbzvXoE/czgt4vObPapv6yGsnRARuZMc+t0Xc91CjI9LurHWfQnv4
jOjz4FYzQLB8c8c0++HgeoyDAal/J0teeeBTNffB2uNNfT3HeiRzuet7w9gOi/mnXNo/uqQvqTc7
gPLcBJLwXcKc8iYu0X4Pq99c2OldtAxfZulqpPTLjAjFnWENi71LorOlnaewXD6MPifDOvfPjkkq
T119FjXKxcYPIbst/+Yi9N/VU/F3xri6GyN+gEkiYdf2R1SgiBtGK9tk2UpqRvYfhmvqecvfVjVC
Ao75bchcWOYAeSbSEjG7cRC2n6HmzEo+fWUl8Zz7x1HMkowdjuqx3bguAKhqPcBYm9m3LRPgbBAt
7Z1E4u6Vo3h+Bk7C3t9wGW+ENT0AETVxlVEYKbwO7wAKg+XmGeS3DTkVhtH4d7H4MKKf5+py5Yax
MUdwGLyDRB2lOA0aXG8wp+mal+7OkfKG5vClqts9JXnRqZDiW6XuvsrzP/iQzllS0pDHHVtgjhCj
KbmI1LKxWVys96WzqJIvuj+EPD9mSfNcOZ6/WbrsRC5RdVb4Xfd5EVp8vPEU4WSoiRMJ6XtxS15J
lnUHM8a2taOENdj5kBNmY23+McF4t+iinvUMPyQgmrpwp3T5XpfNuzSTj463VMJ/rCZAQLYCT2k4
fVoSSiAEBBsGN+SmQj1Uv4vBeBTJZtR/HDcq0G6uystiSS9TTzmqJkJPJLegpqI1qfVHknPDw0aZ
M/qZ9QdYVIi94rH0JZeVIjNgaFpUr/W9g1QBqwKCn4R1GgTYp0O287KnnikauM07iKh8imq/wiqU
PtDnaB2DjhiLBp42lK/+YGMOR2QRDc43Jbn3jSge+RhuB5f0K09a9jpTbgs9wQnJ7JQq4z4HgDhH
w6Fzgkd/FSI2RUcxQwlowNhROOU1YO+uslXiJD6jlkDWsMlu1dTJXZJGv6fuGbmk2IpIhFuHy3po
K71xFdMoLbmkCBW70IKGcNrXpuRUL1JCAtK1Yydb87t776/Zjw8jkB/6BvstRN/GBlkdZzdKOOtx
+oKcsPkQXjOkV7fiTdu2RPhNDG1LoI90I/yGx7fxLSL9YCQd83+rhqaHulpDz6iLAEKPEnImqmCn
HDZbatPL5Oi34Wet3wTE+S5aIjLt5FgzxnpbIughbafxbtZW95qDUXTjZS4UMtEkqlCG2P8KYmmB
29hwMVt3BlZKCm3pkO0tCM/YnavnMl9jND3FJlfjJzXcP27aOTEMHcfYI+oDgyyMJrv4IqObvAdA
7XxCIdBECAs01Cp6xE4k4m37wSG3ZWLUQMpuIADY4fytYTGyuAxNvQscEhZnNee7kflwk4HUE66R
XOqiR4ol5C/PAwFCv+UrNFrwqb8JOMiIpJtebNluu3AkXcXVo4NheGi2lsl0g3c9HkrvMlquvZsM
Lo0itOVFcCYcptryDonOrzn7EqdByIkjg/RIKyXapMY6G3W3WYQRniB7CKyt59+d6Q3MR0emfrTW
fsmEJZaTYaX6zu342yOgPvCdiQCy2Q/OOc9NY1rwccV3Ysj+riaEdF3o/aS6mE2UnKt+PkG4C0pJ
kEbnRXdOPbFNHA/sv46eyLtIzl4NaLhB8Ujy2GRheerzWzUWBoWOvXH++ernoSX78tzbmQm3ZpEo
YQqMTuidjbNaHxgrjfPogZynXdvsvFphwlp/wwTVRbJehbEgF8HhZCroo6XHBW49Ko2LG/4jqLO9
GBPxc0tCHN/iP1YFsTEMKHiZ+prkGsPAlY8yy2mSM6Kr/z6EC9SSjjiCpqCHtOdY2lW6K45ZmK0p
H5bTnhejb89hqPWxdYkaWhUy7voALP/fr4zWKU8RkuYIB0VZNs1Wabxb88oYjevDz1e5J+tz4pYz
V6H9lTeFf4bv8CCz5Bfq5SN+jhkTvLvrM1tc2vXh56uxXUqip6bjJAxxsdM6u0S+axwMNZ8SQnHO
qfuw6FFtQc4eAQ3tPRjxB1HGYbNx04XHahTGvmnkO1U7VGwVoI35z2+PQ2hfPKdwLgs9KEe79+9y
q7H+30PtL8Ylcy9Ox2G3cCjtI9VNl/88WMb/frX+WqbvfF6kM3swqNrPnwg52S5qsuVB1uHzzy/J
2gvJk7n8/BYamP//X/j5NbMB7Yy6zmJ8RFqW+Mt0o+/KOwxGnpw5rNWOqDdclU0H7xXp/qEudbP1
ig6pRuMipzNb58tpF54zkhR6qF+QNW51w0m/rbb9KAphfEyjhyJoaf0nFdbIwpQ/X8em35gYE49h
MFWn0UwtJJejt+PCMJ4Ghmn8jEbxCeXz5i4+P6St3LseDtFQH/7koKNXAWqvlTL9efhhUKHkxRnS
X4bM/QOO22OZyNXaAI2ECmGZNqwQ3TU0ovbaa3Jy7LY7//xurn32kcI/zVO7xj+sfyIpyChIjVbA
bo32KQybXwaRl3gJ2I9EdR2CirzDlmYBU1FZ2S/mObT1R2gjGwiiErkEHPpV2IQOA0Ux5vshmgQ6
DXqpvoRbh6zy3ioGzmz+sfnDlCQ1XhNv37bOtHdD65VeL7R7KCAMaRKjLBEmKJ9hxcigKWzME7S1
qLemuaC6p5VGvhEYcslJVdn4FCxuoLUNWLttSvtCgR9pqa0FtH7aBVnr7azWmlGVPIAHOYwOaULt
OpoNVgGV3idWdlS+8532A4Nkbxlx3qQUJo2xlxiPTi5TXPZMePBHJ1lEV5vFNG/yie7WisxIb/qw
XfDBKkwuoIiHHjSSKLP0GAryZtG2cH3pkQwx4jFQtxxBxuMpBwdOimATRQ08ibfsTHv50/kdNbot
Rkij767MVHPspoDsWiwEfvhUMw2Kk7m0W2Bl9WuyHHsXTHAFk/u9JAO5cM5r3hMr00UJb9cgf+rk
Qk6TdVlzoHPUhLUTQcckZHWN8slI+GglryA2XxJZpOqI0657ECHhSEzO9XpS299ubRHERUZ0YFFf
XuHZKtpHkY6nrtENdxCaZj3dSprbefXG2K9o+Jzi0UpFDKvxtypL7B8MvkmHa3qazFsY9Luw6th+
BwZ3Vw0d9bj5X1dorLm6GZ6D5iWxy9sacOtaybitsXyw3aQ8fVy8ffi5/gP4CYhgNHmuZGrfypz3
8TgfByre12jo80i59hLKw+I7N94e/Mtdie/VvLXm+KQrbt8hKOCiHOOEBSvaaLt5r6fFidepsbAk
YekefbCrs4LJVWkknB07NQokJnNo+ouY3F1QLLe5zD5RrTnYgxeRzaAzy7+66etNXmKCotSFqb2m
uncJumMGdtbYHmE5nHlma1HomwfbZAgfXCg9zmQ6k+zm5qr63m+DrazEHDsVlHHdhld+OApM/Pup
v3e1FRxVan8ZoX7hTrsiaI4q+CaC8Bi9q51j2lfR5P9Uv7xqZpRtpkaKnSbMOksUN2qFrt1TY+nH
IgPhK0RzX9LKvRVleGwU7CQencFrTq5vkONrpS+p+6ddVBNbgUbqlvxT2vyqrW7aRO78BJxJWkjI
0FLUZIj5zpntumDF6PubaxFJU3V3BZ4v1oXwqmtWupHiuqBi1w2ZZSGdgg29VeyxfUkMMvIPxs+G
5YcIQgQ7QsT2YL0uRNapmtzPwEIcCijnduhJywbFJTaudhys2BzzJxDFB9Y6zMiE94wT0Vr9Z+Yx
/Rlh8bD01k5Qb4Z2fWSx9HeGyu6HpRgpyAZ6AJZiex7PaZoZf8XyR1rlZwFQi6Ap+KwX528IrThl
yFRGuz6Z4GVpzitNx5beq3cpvf3gIs/sByiANMcUZF6xckB3LJq8ZkmBj+VLlP/28jGLekds7Ku0
xM2R6KEdCyG9reQLej3CzGY3OGaAYH2aviivW9WVFblgBAe0uTntwyqIUH6lRzlb1i3Djb91hubM
HV289D1ELDM41Ev9O6tbd5cd3SlLt7JPX7pqAgRqEwH6jdyxTaABLdP9rfAfjk79wiSqt/PcfmHM
/7S8jIDJK0dYcXRGlqs0x5c23Fzt38nJAq+EdCmqhczq2fqVlXobdMOa1/MJV7oZBjJaaX7b51zn
SMzBfNrxaVQ5dThrgPxfDpx2r3NgcowX77pFJpsbF54dG+sdYh7c9Nilc5gnl09KX78JlpPN+hoS
oENWb+aeION+6Tm0N3DlZ91CS7yPNuBe6ZthzGz8d078GGdMTZ9ndc9Sj4NuVaiUIGjz9Axos+3J
haiE+kJUjtPR9d/pWLszE/KvwoqFOuTqLt0L0XKP6eTmCPESGlXlZ2L9k5UjIH3mgLM5OmStwxCx
atWCEygl+2mFbT3QIbMm5H8DCN0bx9KdzqEi6mrJvQfbHypWq/Qa5BXaJImQADPIUxh439gpdDyN
E13zWabu8RVAb00t+pX+CSHqv3ayrX1fEHzsz0/D+qKKYfw9tB4xTZNF+cHQMVZ1nJ45F7AFhAsq
7l5V9Rwl05pt/WE6vXlsi+AxMNqHpsaPS+CtjGvbj6Vb/zJM7IOiygEXnNJDFZS9anA77mQcvPeI
P+68miAJW3EUW6t0bZvmk3cbSjBQGFUKtxG9R9aFOIoFyepCxlLvdity5ZNIHSQbWqlrrr8QUbXq
SQeZObfSQZBgl6DOSbZVMbzXRFHspql5nwMGcIvhjK2zMhnf69qlA4LVUDmOtelAjNiaycgq2vmU
VkASiRd8cOTwZxJ6W7M/IiE5P4A1acbqpeedgFuxY2Cev9GxMdHXIT3W3ZDzc05orrENlps0FL8j
wcBtVPlNgh7aYfIsk47BN88ekJ0Emym1qUivuHXMdrrK6pZ7yH+I8KPh+tvMu/dlJgeoxtZaKEZI
K2oZW+/mqT/6PZ7Kua3ec/gGu8p/NT5CD0O9EchyLDWKo6Ie3v2yeoWRh20H7mCURmXin9OQf7hm
3zVBT8ZcebEMpoMDNXHoSJumXc2gsLEap72XaJy4iXlvD+RyhIF4UURApGaDk0Dep+VDYnMrFELV
V9f+8BsCDKdyuQXm8NdzQvikFuLYDghlqFDBG5piJt3o2HfoDF56NvDMAq822qcRYu7IuDTxaXO6
g3HvJJQ05GE6bn35FbVgNqxyGWw4PXzLejybNzPjQ5r6RnB0id83veKGT+OA/swgi6PfKAMtt0/r
0t7mZJUF54fhsaFKKkBOoPcwyoSR2LaiBKQ8mQEBeFHqyVPCqLqpkYXynusdkkfKQ2pq825s+Lk0
oM3skU1O/sQ+N/xdNytM0vJf7/v9RbnidSHO69gbhYnSzvj2g9tMjzpJvAS/KNkSdQkX3FcMiaMj
2OHJWtq2zb6T3nuJbrwRNc6yXBFErnchje9sHD6I0iApLiejZujM4ZLRSxQbnvoyYER2ekBmaiLH
THy2fDFNHKd17sbl5OvDrH5BAl68ApbUcGyStdD8zwXjVDCeDLSSsHqJMp8M39xbqbzldY2odHBu
Ue3obYqL2aryP8v6XNgepQezGI7Re0tKDXN9FxtAgtUC5WiP73TAQg3Y/V0b0RXjYyyIe0M/zHW/
EynPe+6pvw6raQx8/OQJ+9xGEKUzzM0GU4ncZ1BMQyveOSaNayPCZ8KxgU+K74okobg7G0bkbYgt
/GTLepeY18M6/EJRfjNz4sIMf6I+QZcvzeJ+z2pZazOnG/FjI+dve6cJu2SBbhRq7wA/syBLFOH6
4KmThYz4xOU6xzJSwbXoJ1DqKB4xm4PfEySQZu1fWwNgj90wAPcvzxprF72kIZsc43yWviDrG7im
h7u+v3ZOh1g69wRDoXu3NI1aqyRxDy6MKisYFS68A8puXyb9dyAM3qmCYyFwmSktcyCRjVjmivCk
zue9gcBiEyBi7IKm3BhuYzHZLHueNKyQs3jm4g4BPrDo1C8DfRabNqjuUyd47iuwt65Sv1WonqBX
kJ6r8RHcGVl/5H145NzLRRWw/ylJO44Zgfoly2UE58yKpIkNTUAYJRliN6Ofh1WM0CZr/9hGFnnx
La+IGkdwy04BLZbTzhrJ347CcgPlXHHa2PPBLbE/IOzf5hQrvFn1+DvX0gWYz02UFUXCSmc9Wwxq
GGp+zclCEj/ZjtgNdh0uNJCxGd8a0Y0Qd78YYVgKbG6AWiJa70t1p6LgLkqbez3UCOOS4lelkFu2
k3VX0+lo02rijllsVlNE1k34OiS+eSGF58EqcuLOyqu3wqT4erKdzJzglODi8rlNjKYfAa+87A6u
4l2MTIzab+yT8vq9MGlSCPziHv0h8anDCgfiZo+iacFvtxBm1IcBDdvuBoDtb21km5zw1OPgoUDu
G2SQ2BPjTEJKDTXym7In4C9Y64f8gNcUcSbAjvdaYRhRI+b39F8X9k3MQJHuaWPfTE10U279WLhm
TQxA8WLqrFvj9ZxNyYeKBdW049ZsD7aFpMwm1ts183FLotZtEN7FSedqP/bmgTYMQXpsK/Ah8Vcm
ublvCZ/aLN5yzlIn/SKSEfR0amKvDndLSFhW6zoPYTdJdCbD11IDghQByHRt9Jis+qKN0baBpqMw
8pKWnCXuwSgJASYW8wuWt9kXGczSbI6I+il+MMTfnCMUO+vybEdZxMq96qORvHJ9zjZGuKjgL99G
Vp0hQSgfhimyz6J2pu0sslsWTPmBt941qYzvriUedFUYGRMqF7onSP2ALc0s3if52NwtYf/VEBbM
2NVMXGbGJpcGvIchqCw0LEptDOjGlreW4zcSdjXb6pZLu/PEizepZJM76/SzUIig2i8WvXLv14Ie
iBAMD0naBsUqZsxUoa1O0mMn/V8dDNadECh2mfyR1AWYBRe3JDWhcL8r030I9PKlXEKnEPln8YIu
zgWRitO0xH8fmS/YAvNd2hQ9uUbj2xA0GaEoaB+VKCLeKIj38crxfywhuQh1b0fULt7C0l61oA9z
dCGJFDestF8mFJFEWdkZQqPub1iW6XYw+Zkiq3/CVYA/OkjfksSvNsXkfhaVcGPfC8dtZYZ7nUwc
N/Nq8NPmpz/qYp8v3WPg+0djAk8xCAj1Z0B7Ydm/SPn8DAHF0Avsk875Uxg1eS9Dd5g9u0LfvRGE
aezrqfotTeK24TxcfEtIneaE3T7c/OP3fSK52TdMGdgH2ZHHgKMH00sCiKxSfczwzGCUInLZy6NL
X/jOPpqde2fqXqVI0j/ogU7D3HzTx8jsMIOTNj68X0qtBHppF1dY+6UKojaaMWKBwBJzCcM1L65S
hEZHBuMPoicccNRp9iU8muN39tbNZ3FjQsQIm5sbOb3oIHcuhSLUZCA3NCR77uD3yWqL4ULHX+5e
ks6nlxNBFsUEj41IWWWXGgTeqHAz7/h518xk/ZiHIl4oZr/vaAfZSHch+q0K4GoEW9WgNCqqrpa7
Cd89eIpxMW3E+ITD1gev+bIB3KUjfaSt4TYrR+5eK7j42qj3ukZKWXXhd+P57YGQrc8l+GSFw3mc
ot2Usj/XFTSn0eiMjh+pt5WLCgSDwwdgLB7CCNqfUWtPlC5JoD4j6EhazC4MKO+KCn5WMlEKJIjX
rHSzbanbo5NYjw5qMkIsBqrSs6+MjgziJMAYHQi1rqCUp+HN7eApQiUwU8+zNOeCCIAN7CdBw6I9
I84ki4Ug4u2IuIhWrQwTEKtfjetqm3ABbXmvbBYza9mTTUGoDTkSvFXeMslkNi/Q9Gw9LLl2cQRt
Ok5OSqhYZRO062JpTdeIapf9qSsKpLOO2PfgqohD/hRB11HIMpGtvKAjKW1cSs4A6p5ruzrYOR7M
BZi7H5cPu/OebLOAhauK+8RtDjlQHZ0vab7FkNqeRJRfvIiDv6lxyjn9pDa+Zx5dw2XwJAOW09qY
zm0+X/D4i7swbY5LH9rHpBLelmcV1NXQ0XZ0bQRgUT3DcxRfNGbJC61mMYpFJoIwvbZk6G/CYar3
gKzhWavDbPV3uQtvmcoGyxJ9UWbi+Sd3bvSGGnVMVYrTseqWl3RJip29JkbLoP4oR1z7bU7dIgp1
jYf46IZELfUyeGBvruJxeAm1Fzx6jTwbHnR9NiExnKqPzgAsHyUbNbxjgShdmRR7E1WQUwdrTgQg
Exq0Jx4gNjsb442f3VURkq6+h+M0M2fvLj3bKW+DOFgwtFAvLWNe5D9NPr/5A9EkfcprWNE85TYw
LOn8WJgEspDH2u98IxEnvzA2XpiMuyUIjQ0xk5/44veldXIsQtWb4UnTzoRDAJIxYcZjAqPfGqDI
w1fsfPEjfjoNE4+LD8kcHlE2/AqH9LPyFoLf/CNbrmOA1Da6/05qFj+OP4RGmTvExOUWqeE/J1p2
L6bHeBT5tX/wjfASVuqa1ba77bX5Sy8JGDIx7fFIaMJh8pJPrUxeDyv9Za15E5NH0kCgFgtUiCuy
J2WJDyZDcZicbNKwTsPw5k89w1yI2K92DpbXMlq3IR6BwQWEFeWp6wC52YNZxhu8iIp34jCsIjtN
9wSStY3O6j3CduC1Biy1Si08qRHiBSr9yrAjgROfh0hYOWxndP6HpDPbbhTJougXsRYE86tmybJs
ybNfWLbTZgwICOav7031Y1U7u9ISRNzhnH12tozeEm57vgqj2np1e7Nqdg5y8ZQjxeeGeg5DJJn4
mggzKvxil7o7h4kt0zz/dbSbQz3mE49laW4NAhsoPce16TCNaOEj1DG6ohnbylq17ltnl3i8cx8W
VZkdCO9okXfpFC4+IUZmbL8acszOZC+HkXUII7M8j2WNnrp4H5xZnbWvUQZDWswcTm3TSbl7wvfe
Awmlciy1xCTl1HTtvEaNhhKulkddVPvOHKv7UZ0mRYXca5tEgUbOW2IrBHttuWNkDAiiSL8R8eX4
Veb5ONTes9v0b4Es3hupDW4Mpo8jmbEbHzO9Vcg1b6w6ZcuAL3Vdd4MZBZayGsp7v+zuRvTbh4Cl
7Z1VBZ/x4NB6s4DeOhzMZbUxIssHaYJslUk9FZBCA2lG+jXrgmMZHnhUmgtTbhgf+lBJcYe7Lkbe
Vj95FCwH9i0NE9FK3LHmQQKbYeZWaDvho7XJcQqyLx1RqGJRRFVLJgPJL1Qjmiz76TCUw3ssxZ+s
gLUXRWSR8BPUq8lkHtKaPiTz0MyPTpf1LCG6tw7i6aFXDIiT3DyHvdoXiVdu+9wnXCOhaJSZCSui
Con9EFP2NBrTo2yi84Sh4tkfxJcJJJItNtpDV4Tu3u9xri2+HdzxvTn/2TpmFoFhjsmPuoJOTo4k
l8ygRnyc0kn4YySILYTFseuW02M4UeJ2bvOZIec/o4txev9hHEzvLh2PwQQwDoN068n8GelOfmMn
b+6FnzzmSQpWAjQopdBE3MlyQlMM3NuwFLe099FOUaJHpuDtyhDk4DqKOlGRedpl94kLLN8G3OF3
lXnsTfIXJhTGiaDgcirojD1pRZvJuOXUSczKeapGh3QFGH//gF78a0Jkp/XEfT1GgClsWFTAYc6h
JvF+rg25ggVGreqo+1HCkezTJkNQkEEjI7YGjd85eJTjLM+1QcMkhx5kc+B+pXVBZSQidB+1u8MY
NDPxjYlhS1Jx5CiN/OMEERd0ArOQsQXJjyJuT28Z+PNiMmiItLMgFzSNePUKJlQRC9ZVW3dfsYmL
IlXuLmm/4xoP+pjoo+c0z0YJsk8k6VdcGke/6yMmGukzQX/P0vk1Pe/k9ONP0dlESFJQUaMyUG8g
Wod5SKJITr5sgNYn7EouiQhErgcK3MEeXH1nkf+iK3FsxPRc1cF17P+gPjTMMxCQyuohogvGtHCx
OotT3Y3ID6S155GrsPeFa6fCuDMW43uXVZe2QDpgLrEXmRIOW6zG30pPX1usigScIe5OyBIoN3C0
xk1mpMDHoVrktBIH1VF29+F0N1rOU5zy4XqdD6U9SnZmhLdhkA5fxYc5OsWhm1nThlAOGKKxVWiI
Z8GFuvIUs59BJiQq8plaOeDSMLD+4lZGK8z10coX3U1GN0tyNSGU1ki6CYF1Q82GcKHnzTkR64Kd
2cRwSMZZfnFGRppMhFvHbRhRc413DgdzCVRlZX9HGqlTugScRmn+ndgQxqqCg4mvth7La1QDtPNN
11hxlBlci/3AIqs9z1WDrDnx7DXvwM9sGc+xXZan5S+dp9mV1JMBySpUFuXTtLlpiWHKOw0+AXUW
U1vDsTg+kvY89D3hTvSxVnyunVbt+OArAkX2sxvsrNkHP1a6P4VXbII5m7nEFC0LBu+iVXJju+Gw
q+ZiXOmUjZAO4gva3z/dxGfKTfoWOf/LqW9XGfEyrL5sRtptfQPoPOwM8iXznAw5q2VC6ZqauVgO
lKgoKJDt8FUWgXkyY/W5aDH5BtdVBj0wNqcvh/QIlhkTk4tIA5h0/Q87VBgUg+EKd5EEQ9klu6LJ
8n0Gp6WhqkRgNBRH5hjxOjfoH5BRohls4n8VqRW4M2byjNpbiPKhKzhfAklQESdbv+5MNNNWEfOm
sMK96sx/y2kJgZ+BnmOri4bnUNVWsqMsCOLkx9fibgyq70nA9x2Vw6vJxySh5uEY+hVI+NAWNVuj
oFsO6Jz4UJ7YCgFFaBSUWHzorTHyu+InThL/d2DKO/LJDqTFUQ+Pv2mLeNCi93MpYHfT4KH0aQkR
bUv2I3HNkN3ZGYLuN4gkmThzHKyJ23SQJM+PaLJOljuuwRZhpFCCLXKaoCW2UbF7zD/ydd56PDCO
YOOXMK6BgjD78ypw5Zds3htXfo59cq1spuC9H+tNqLLvrnAX7h4rlSnK1X4wYo2fAn6oXbxHccPK
v0ydfVsseRQoumFkHUorPICKWAFx8NfwWkoEt/ZHoAKEGdz/sR385lFXfaae/5W5sK7CMpJ3fUR+
bQDcJa/JUVD2e5FE902hec9LUDYFgz5bGM8I+F57/RrEfEZ4fQJMRg0i/hCNa/iSjZZ7AEOe7r28
u5/r7p+O8895EsBXEosVpfnpsdUEagWx0OAsoZ4nUZJ9uLTTN/AP7BDYwEQyD/lZaDDKvUOs3iL5
Md+r/t0dcbtAMLpraqtek7NUDuQl5DhsY04KxLMlq0YrDFdx5X91lXiq5/ErIc8ra3gdXYPhm93H
OznkzinL34DRnNoJMLiBD6btURE6A2qk5JYBBZIti1Pfzx8rVWr0DdNjrgcbrSLhq71MafHb9iDq
fESvr7YOtyEyDBehe0eFGZZ/UR1Vx7n2XzUlGmfXfrITn6ja5C1L85+2X9YIVHRb05cf/Wji8D0L
leQPs9IXNvsfs2ovY2kTXBy7u3kRb/mJ3eKYx31deyg6mVxi83J21uTAoKa2stVHWWTLo8f4OWBs
wWj5DZ32E3+tY6Cbx5R9VdFLBGrom2H/6E1fefe8Sd8mfAoUrj6FC72k01onciw/op630vYykqrM
pMFjoPAf9ikelBG85/vM3irm21jZQZqQVjW9u17xvGh159C9HwM9Qaguvgd8N2tHPiukD5adkcMV
SC4ZOzh7HMo68BICgjNMvOjNWJb9eYKTrShZfS58jy4ur8OMrAF6VXX0xp0Iiv4ukUzp0eruTSa2
yC+cV52AetBm+Jp2RvRQjC/KlzzL9FJC5sviz2g3Otg7Do8sZ/6uw97KZEtfAiPi/6opd0ndGeQl
Atroa/u1izrEna1N4VKj5iPx9MxLyIc8ZRw1KOLjbkQyyXjDTe5d8OaXHI4G0lB/nVg4ZCvHYqaa
6mClkO+tC6eO9r2PK96L2gYhxfw0J9EXHpV814TFPZzgJ88oKCPN9oS5C1L8MP6ZlmJPDS6MiGr7
mA4SlvpAZ6+ijOUAZcBoYvdwPGQ7wMtCsvWKLII4Gvt7K0neegvqyoQFbzkXNDfriOqjeEdc4DOd
JjtAJYqjK2DO7tXaWYcL1UEyYQavDwqmFf4558XcSKaZXogyw/a2unT7TZANFuc3Ulaao+UzY/ga
voUdQPmJiNih7ODOo1FXmSNOtRZPPH0voug2bBYUA7LGvONtgH/kfzkt8aZN2cmtfmi7hoI5JrTG
tT8muGVrERyrPBxung4vpWGnvNgBpuc2/RNy/vNmOZ+qhgs8EiTyif6p4tyK0nERiFKcTL3n7Qp/
mSz4aPXcAJZOXyH3tXKSZ6Hkm23AFZN990bn7MZw2hiGR/yymPQ2rubHmRnMZgj3MZUftBk6ma4q
TsHQpFu4OIEBkEVFlyFAVF0xt47RiDEjDUKS/owXp/LRm3mK7arYeIAoVipCLc3TyHUC4r50Ucvk
gQIBK7xjyXYgRitm4xbYOr7DCmSqH1zL+PQn1ldzTTeKH89cW8Ao+coQT2U1Dm40PvZdYi6Yt5Cr
GqXuqmcgu6ppQyHQOMcRDYEOphKFWSJpqRJEaWLEIzvVdIEev6AtSE2LuxL0l0hisoogLFWoaHcG
ylmrpG7oM1LuUxgbDykAogC2krHQJmGDDJuCEFcMaW16EToM0BM76BQqFB5D1xLvuExjG0RMlSN+
CGPAFxmc3Qm9Vh1R6PxXuRQPVkd71MGHgliCOMllA6q7dt6WaFEPKSJNHAsG+8RcX0SdPHcqMY4Z
rlvi5Vi1EFtlWaRVT8lxzBTgFRumij2iqGzUO9cC5zaQYTO75JbNWsAJX1XVvYZd32wq+EIYuM9F
BaspytKXUcHWRTR/sCoSp/VDWoHFSJC1J0q8OkFwZn4hOYLuS5tSP+7NQ5ewazLIS1wjkKbrxHjG
QmgneoPMSYTLqeFy1GqTWEX0Ax6tiIzs9yXCZKNK+zZmLmgcIc6G6pYsqJ8oRmEHq+ScR8lLVeQu
sA7yCjJGKrnLm4nS4SvJuuusEW873UJyxuXQyXyTG+xGeVRfKwqVLYaMVyPJzzEez3VeVO/ZYqy0
BAnn7lUYbKQmYd1rT5c7T8onHQcb3ApZL/eyKfcG3MRVPPbngE02Y5DkpzSmByua9GHGOtP3/q2i
cd1abXBXevIhr4ZvjQ29ayNGDcLfhrn21qli/MsDkiEyaM/BzMmBHPjB+ILhwStjI/IxHes+l1+L
1S8f+qsF6tquiLMKbcXyMiOij5zlA1OES+KayYYs8DJiAu158l6Mw5E1Pj+TuiPJ6/ml082JGHXH
rf6GGmoSLxM0Hk9cCyQqS6tigYEBTJlP/T5gKrdq5vYSlQ08oPTNMetjNrQXE/xbbfxW/ghgxZkD
vkqimPWLQOFI1VfRP1vjizcZ93aDMROKjq34jVCzJOzpyIlfeVNdr9Mg/sW/5exip75WhnhcFlqe
pB4v0CVT0cGkGVA1zLBOttIw78oedqbj9Nc5q+aVsq4q9FqiLqa7rgmfQxoYEIre8xRQ8CY95E5E
dleraj8mabAQVUxQ+ilKPyTK4bUJABPFtSdeVW1QTA7ZMZtDFvAzcTPkSG1xnz2mOscLZlf6U+cl
u4tkXLiH82kiICtkIIuGomK3nGesWa3gO0iD+thNVnjtTY1NTOQfumkjhvE5euTlR12yKSyBG0iK
Lj6bzFZWOLRJENWQwhPD009OM176jmEOwr5DDyjtzsSU/xSm8akcJ+c9CroXc3SfJpHeoMzrQ9ym
mA3HWEGMIAmud4PnGhnUOZVhh2iiPQ1KdWisoCZNRl5erNYzb36WPvGTw4ffwWyLWiXWUrsNZmRV
fgTWd4Yj8k3gOT15ONU3g7WUYCXNeGo17R1KqX0hE+/GiPOxG+zyQ00GmivwJXsWe9UHTcrGcyJ9
qcP0vU5EckVxjdA79F8E0ytuFEGh5LsFajkk9k4rP9JJhMu9o+78KszfTEYc0/JftbrUIcGV9j+p
1dlu3PAmWDaxO8QzbE0MJ4lS8xhDfsUszIXuBOWAy10lg/klGf1wnZjVsfHRhOHATF64fdKDOZVq
8/9/nFv3FJhIqP77x6KpwvvcDj9alhsn4g/kOvMb63F2/FORBw2GUwNaOWeDE1RYUwB47sF2tBtT
v6WZDQMrwakT8hqpOPdfwsLNnlTKTqKpy/spnf/0BAXewNBvLLrpnCHbYFHv21EEXTfHGL/s92yY
EvSOzWILyDaA6kZf23sGUx/uvq3LkjQ4pBkE17Li1dbKNJKTY3QTxMil8o2KD0khAQBlrfumvJXW
QSRN8BA3Hxgko2V8/jTD0iZkvQCbh0J8YIBIuDHyNP+ndiqcOR5OyHraImpG4SDR/w6h9TMitBYh
I7RwOjFDehEt+tjOK349a/w0xvwSJT3TZpSeYB7oFAhlawiTa6GdEvyehBu0DV9mPaHaI1TCye2r
kN5bUlf9PsebBEkK25IfL7+H+d168znIjMe4N34Mgut2pWDMYndvZjL/Vb7zOuTogay+fovMCpa/
OnST+WJNBEflnv1uIxJdj4g8W8Nx2KSNANKQgYcdQx3VN9EKOMhRifBfZwCAx8g31E668ADqVePk
X4bFjJDKOEk9Y2WP5AOLuj4iWHvX3fhThtGOQnpludqDYu81WwuxMhMAOPDmWG5K2zp1rsOqlQAp
MnVhayBD7hqU3gbmydbYz235jxB1WJtOtItCtP8VEgzB3zcSwblp0x/Fzs0wGvpqHFNxVR6ZCsJv
M9m92961YCm7zmfU0faYMjMHmJMyskCfaoGYks68A5J9JbhtXM8kKIUe7QVumCK59pSy+dz4JLOS
ZE0chBnXD3byaQVMtom8Q4RMgb3yB+9QUdgIj9rYyOWnEzt4F6VbQrPuN77ET1rZYAY7JvPIoI2j
48BnNe7VMhJfVBYWVJ5B+2vcD4d5mG2y7GuTXiAOsODjcnXgKLfjFxstopSs8GQcBGpl+F+MNiui
OT1mo8xjj1I35xJwYYZzB/xG96gLa21TAHXRI4uRW8i8dlDQ6puIfUEV2XjJk+ucA5KbjV9T99wd
xUZ31U8ceGD1EPO3+VFMLeXYIhcnMsB2m+sQUlFi5XqoE6x7dCtPoTA+8TIfRtC9A6OUAdVNGPA7
WLa5C3V8rabsuZb6wWGGAWHoOU2s+xSP9SqyjIIW3XlevlnHRoNru8VzbyIpNUtwVSZC9gxtA2xw
gqE46RgQPY2BODI/e+tD7+KGAcKW8qNACLWWqXlLk/roSeKE3fDiuCX4nezZgTQsav9J6vgh0N4X
4vSniJiHmtuIYa65AxlFjoOtP4JguoCpwjRqiM3ccaVCMuYutO4gL645E9ZZMJdbkErzynbNLSig
N2gBwczvIy4YYVHYipks1Unw28VoXSzPPGYltm9bvXYY/hxjkIS1gETjGyQtmrBs7Vtfpp8ySPXc
owiyLe3OdsBNuMqjZ1M/FXn1K/tuQmNks6gpHszE5r0T031YeKvYDV/sTAGh0DgOqWsCyrV14Hrh
Lpg6BeKR57nTV2r9P6kFwDZrntbaYEcv3Oyih/yOpx94qfnr9smyuxiPqf/Q+fgHYoYEBvb6RE72
Al3kaMnWvo+sfxbJJdZi6wiISAic1iNARmwppCE8JjBgaO7TU0aCltXC59FxiaTFPsqkt7k5q70l
2h8C6fDlamZQGS9fXTII7cZDlYT+TQbpezNytXu8QitgVRMNkWK7gOggIxKkrbyDPy0xklX5ib9O
sxPvzoMNidbrWYEpoa8Uv6R2vQgboVxLYvGY850N851rYfzlUGCtF8HYjTKWR3NElLhTl4imI8Rp
AS0LYHGszFjx7M1MpLfvx7AazBDsWsAYJgktyDVHyOBMMK0p3bk2Ow1KMxywefeiClUeMiAmZlHe
rJlQ6qoc4m1qFq+Y4+8yTAXfAiwqcelEcfq8YbNR/sZN0+8CFw16rNnc2ekFJ2R98f02vfV+8KCr
/oGYAEzrmfVDV12eekTYZGiksNtrQJc4fR5jlv9j6u1VhIVEReE6R7/VQ2rY+KFxhzgTklWQnhcC
yUnJQpymyX83U9aMRsVozTRZFndFTLB2UpzMgWC0kpzsMnTzm53HZyw0rL1ddlQ4svaJk57dsM43
Ru5GYBSd+pCW9OAwFNTVR/mQehIkcInwTDJ7Y8KDctLyc8qPdEa/EcQRday7N21jjTJwgajYO+y8
/n1JaMUcUd1UPf4peDP3MLJO42jIi2kzW589LHfW+GtGqkTe6myhZ+BndBDFspUm4ntJKhu/fLen
OYnJTtYDsu5azSBEgG/Q0sC+Sgr3EZzfjgHx92hPep+j/bzvLCQfOXhvqIXsRaBprfAwsZC054Bf
I6r3RnSpTRddxbSZK/yUPnfBQKm8jRz4kvSp8JiGloK6F+w6rCe3UeG+KvwHwnT3Hff/1qkGjvmY
k4Oxz9oXCNJ8GcarsvarS90X/9gApjvI1UeDbOR7WZRv0ubia2M8O3RCaw8z7SZq5bePSU33nNCy
3gg+bvza6rGFrb420UhsRIZNoXAp7qIRqdJEnCLlU/FbpyEGnRGCGm67e5/3+67VBOBhtCbThCM2
oq0G9rv2vh2EEwjk9J9R44npguIlE3l3ywp1rmRSPPqyAS4cpmpfl2j+bMN8GBvDJMo6JttmCK6i
GbrraCABm0RdHcYl6T4e1i3Up1Dqf8YAOzr2m7+g1/Kx9cdvIKrpo1F/9g28e4Mt/iK+ganYrYWZ
FRvHWYID8FhtZ/7VoO2/tDApbWu/RhXJ4VuwlkWD8coZVu3Q1vyNBc26Z36PMDsWvRjHFfdd6a+y
fsbbmSS/cRcaDGabhzFrnsrZ909duYCswupxrjjxi3kG2Wmg0LNj5v6DtXXhDa0NowcswW66xwZq
1wrK/xzd0ORvx3nkjYiat0T9ExbL4EaoW+hD+KnxYeKruM05ZIrSr6wNb8SzZHsio56YO2aFZooT
XLDt1O0bsia0cQmqiLCJvOU6famz+R2sM+Ivq1sKzcXn5FLm5cPRtl2xLlT8YvdufNV6g24Nuw5z
rI1jeNBMWbS2IkQ0G1mCVkzYh2oaKgxuiBqCcWiOZSuHd6SwWxUO6QtXfHGZWvcVqtXG19Bayz4+
y6bKb7UfqMcIBZhyPcXIlv2hn5j5TbiqOPbtxEMBJe/238/GOItZFtDhtcXlv39tLv+bHatbpuV8
/u8PNp4aQLBNG9z4Exem6++MRgPhmGzrUUmKQ5+pAgFRmdWa1CVO8diho7+jabyAGfnoswQmUTI4
qzIIfiLP0MBOUH8A97TXUW2qHXDeL7+QnKCX1Cw9xugWbDGhx7eZGGvRYD60GJ7moYj31WhY69zN
i53LHKTzxMn0KsRkfby3OExODTnhKwPi2FTA3S57lj1RaH4CrAPK1LevQ1WYsPGycTdW/kNZ3Ab8
3r4RXvLU21aVGXJAxhtHmd9y/BFESHad2lR+HNKL1A9B0HkbjigYysY21i0qimzZN00M0X3kkaB6
wx8ZXFGWbIssyN9TDfZgYEM9YlElzqA4lNxfUZucYlVZX/xxE7wcU5iQ5OXc9ASCq9I4xVDjAnvY
aOhADCUNKhgGziUYpW6oTfT7nX/qHZZybQxKMvVBiZH9egMtXz52Y2a+2tW/Gr3QXooBr3vVvfVJ
rs5j1h7QLaM6UebGaQhNqeM63KrKPDeCUQR7DCbqMn/vZabvWmlNV9v2Fd8wx71CZ0vk0rgPpxo2
iWCD4PkKtH9FNBUcDi6J7ykeuNeDfyKkNA1zvPpVY315BIUrm5syj97apMyB+TXxi2UHP6LUbwpG
/rbRPp+n/LJzjAy2veCQ5CZySSm1yKha9dnw7k3s4UMlVoClwHTN9r0mrKwJn4o+l0dHYJcsXNm8
2Mph9s+fXcfRaUiw/NQihT8lERNX+M9WzmhTVmTuy4C8BlIXdE/Qnrsu5kQL7Ko79+l7kLp/hpht
jHyoodi2b2GKnH3ocnAMewyV6R7ZB6+DztzrPPDJLKs+ozJGMHpqFVg2nuqqfCTWPOGK8p9VOPm/
0lpMHLJ4lCjLqEKMR8F7tsPI8m5XyXNPhYZ6cuCEYpW2bW12TZZHWnib3hGU+z2iN1uRCUO/0mfP
sEjeM8WSJMe3vmJ7FG8Lk8vKUvpuKDGmGILZNRkvCS8CPoZ/omNLw4PEBOcLedp4sXrzK0UHcrZC
cd96lOozaC4OTaA97oz72R9iJq/pO6kdNSE5CGJSlrnhnCwkMLb5DqimdSPZoDXzg6I82xizb2zt
LNiBaOBzBTy6tsR/qYvpru7rgdrEinC3hM2G1qunGvZPVo7Op7TqT1NPf/gAEZIncpdruvUO/EMt
7kySWs4WnjFmCn8Oo02ML6xLg8a55UCGaFVKvm2mwis39L+JT0Taf3R6G7BfT2wxIT2Y9mK1j1C+
rpJA31St9ZsPIWYcvOdo1k9e3Yc4eMx9BQt+MzuXKe77Y+OWyaNnItCO8SSCp6/CnduIB0RSFWUl
3z/4CHZ2cD5KXMceTewCne18z+WjtEvqgaeItRROyfaf4XjRrjQ8nKigZzHO3fkFFbbZ5J+oi5q9
UMUZfCKlrKM5gSwPW2j4z2lDvM5F3R0YjhekK1MpVMzdd47dujzmQH9SpPY75UpiWUK284TPXp2s
abaebhE28lhmAWEHfoMxoeulB4qpgCKN9jbQ5kH497WFWbsiGwXd2NOgDWc7m/kF9OCrTBn+so8P
7rxxSPfxkLzm2C0ZeAlazAxHTTEqYEISRypmGUR/HOaZ9Q3EkzgXpbx9inCXJSVW6pxOgT3Xr4hq
F1KAx56jQhyHIgkioGN/SYxVo8c0qLXNZ3AMN504zzEWS/QzwaFQ/pubj0iRC6bG4wiUsQGPxg8j
CIo8fW9+vuK5LXYiSndkMNxZjC4OwnFwqywpgkn7EiXlcW7krvb6r7ADF0mkBNjxLn6M4/ycBBzL
1BBWMN+GPttL5nB1LA517d01VnOPuQ5mMZa7jDap0bSY8j2wNqh0SZF09amFTLPO0uYvMVFx9kvv
ESdXNyw2vR4hEJbILLwauAlsxKMT2Q9TwmZxaDbu4qTWWULUsdbjtm+QjLAjBxu9TSz007VfktYR
Pfuu/nEtq95MZvnuFLr+qqboOAcmkWA10Frwjq1GTVdmwzMp4JVWS17GYyOli1gmPjeq+ppsbGhE
SnaRvmNo/x4E5oUl5DGyiGzoQvfD6ikwG7e/I/HsFkT+rQMt3Vg8OaHZfDZd8ux7+VfkhDvu4u3Q
DV8yy+wzNd4NSvY2+iLZ9TWeFnvIMH4ASgLRMsU/tq6WuvcpqgCojTZELIh4YadepCp/I6PF5YIP
l2jhdTYiLrUgjISYW+ht7S80hgzBZLVVpmtAI+bJq5AktEl4bJTjbJni0xHXehcEPNuqd0klNiMo
ep0+5V72CLi8ZvcVvWJETc+sZ7cDQ7E7c3KDg5+3eGvICorY1K7NOD2S7HO1Fzu75iHa1K7xIBmK
leH4Y+kROtybqV1E73XNtKFwt0B7Hb7+i43ueN0o2JelLMF2jv2XyLrtQk8Dg1791s38UlNSZnF1
b6HIXcWALTRe31EN99YEnjw5+vQxXI6YLlr5RAGXHsaqwFVEQ5uZSbgtWVevWeQOL06RIDrlzFG4
iOKmoybEhJ97Ml8LsppX6EA/QOAjH7YQPlAlxDaLQYQGzapBw5fODEE6NR6KAsrhfwOyCa0gZzv7
a8KtKxnFj12TzSxVRxRrRDP5HXu9kEUhq0Suv9hGiY6yUBxnEha2ScBlzRTlz/Hmkwya+l+xREKx
uaqlq9+qVJXHvNe4vHoW3o1EpxzTGThu/CVDt/1wo4QdugiNZ0QQ1MaJUvsU7eaqX8wFlDnRpnH6
c7SICaiOiPvh0aGQZLgY5QkIAh+vTt2qJxff+3ZCKfoA8+HxvydHcdPC9/gLq/G1KLC7wFvB3kEF
0ZsswNEzZo8mRcol7lHdwNy0hHclKYD5l6H8sy0qqJtQn9Mof87dRO+KWrKWpNBhMtUytpnY1kd+
CmwuoBHKZl7bpo0vqiC0frT0YagU2Xb2uuBFWbPajTeMvKH3avdC0q11MtMbE5sOjlNZXYEIiv1k
dCmQmgqUMmrvjee35TGcGcvWvvkxQdr9NQMg5G1tkVkDNpOdob3PYmfv4ExfwtKYfrbFTRf9NXZe
rdK33obpjTf7rnd7qJCNYR2G2P0rCX1HpLnRTonOzQ84taJ/aMuBJoY7BDwbM3yow/4mstLZCNFL
AnOe4oopbjSjtpWwMPvJBq9jjK8Zi2SWRPhWSjBCbkYxaa0DUFBVjVM3WXiSbVo7SwbHReuJMCKd
o4O0kMY3o7EanF2q8DJo4WABDDnLFMpnBhas6mNGUWYNXMKwx3hHtuAXPBcCO4OXpMXa3030NRbG
1jYvce8EARm7RnOtPaZOLEWfnC59r0xSoOh+3UPXk4SejMjpovk65PUrYLrbFKCEzsb7NgIb4Q5Q
+8O0nCCQAS+y7fBd7twOpkM7ZV9NhajL0C+sltmBp4jVecoOJcqKOXmfrLog4dPEFSGAGxj+a6se
5662T66cOOtAbnaYRnd+hmsZ93Oh4/YUlpl5ynvenKhpcXD5prPLWLFCdbKOOm95qGKUXn42B4c4
HGOkSXyYdp+y/EtAjuTcEZ0Lb8MvCceJjE8ha29D8SHWro+Fn4N8ivFm+PGNvnw4VZ56xOTZyyV9
2EqwFU3ms0QankacBvjNL5Xqf9zRe+lQyq38qpXrOSdWkGXqGGK26c2fCWugWVmvZfMDoue1UDVT
D9vZKi/6iqeRgLyU/2LXNQ8NqqWxyN+SYj/QrtqxvIt9lE0kySFtWUR2mXtBI4WH3ulec7b8CHaw
eNsMzFmKNkcNXrKubW9tankPkvhTutVd3FWIfuaWSL7UxeI64LSxkGk1SXtJxp4dcH1WkXurSSJ0
TBPtv07h5sUsSqERwrpFecZ2gpFY2yWPwSz2SUNsSJLGGMHOmE5OfRaA2RbJcAyb2TplvGKIw5v4
ZNdltQ3YJJ0L7dCEqrF+smDAob3NCXlww70fR1j8beQu+HuxcaDUiGT2P97ObLlxZL3Wr+LY18YO
jAnA4b0vSHAmJWoebhAllQozkIkZePrzQd3H3e2wfc6VoyMUTVFSiRSGzPWv9a2ADDMhvFFn81qc
4no6Ji3lG8x8jJ05TPwz/D2M1L8kRsqKKWOfU86EBr1CRyauh4C5A604kklWzH44qcCK5vUUVNqj
NYxw86p8JWZWqhYo1sCdtc3kVlMAzVURNirWRQQEOkzTHJkMa4XpssboZt6PmDe49a5hm51JgYqb
vjb23AHjXdckLwOWpnGUp2SuidEywBJ1/1bF2B16y2NE7/Nyivqqem6Ww+ydsQNwsmYzbaND/jB7
VCPF/ds3ox1r8LBOeDXY/84sOUnc9v6qG6nf9OZqL4r8g8RqDbcx4srjUvZHjObiI3N7qqtpwwmN
bZNE2toyiXW0ccRLhbLEOa4dwrCp127dfXpRikdQ9zHRMR5HyA3bzWhJYCQoi/RRqqPDufLQVBDg
EJnSi8e7grkTUw9vsXSrXxh60dqM8CUR+ctYEGfDOUhOeGbnMBuEZGuuOdEMPaMvsWVEETtLGpgG
3uhgqDPYFh2QBVc89UlX70nKZocafu7WjjrnxZc95opM/5jcRfDzwvFWeZ48Z42FvGLO+of+ImIq
VBtrcIIWJ+OhSmK47f74bMgzFpTxBSIYJKw2bjmHeEiUiT5Qx8623w+dEbEBUHdxNkNhHwZY9RyZ
uLz6+odoB+3yx4dYF78/ZB7N9cES4+6Pz/3xdWIs8ObqyHIOHMB59f0McSnt0rT8ydvp7fszjpdD
HBoSKvcY14sM65iIEKW0XHkYAsrloALNb1JQ+KcPKYWDf3q4PPv9dVFmLjwWwHJ4JeB2m6BZlbWb
+3bhONrYe6HZrFWdTY/2yI4AeP6Ald7A6dqM6LB26Z64TocHg4pzLbOx7YwLL314relAWlDV1kqY
yWMd5fcz0SIwOAaa/7DsCGT02lhdyxDE+jXPEoBTqqbjPJOiwyA1HadiKQJ0h8Xr5hUXu8lIYQzI
jpJpENINKBWCAazxYrZKhSR1VMewB6g5cK0bLKVf0ok/c+h77I7LjVZru2kx2k0lXg3PG+CnIDOv
w76bL3GcbLpqMTsnD9w03K1JH0NbAcHuqMrQm+4yVhJNdOXWT4lMuyDXIqZjyv8Ryn2Nrs54LjFp
G2i/9GR84Gx5iAv5OCjjoRj8B32GTCRJaYUD3eNC4fGgSC42WT5boC+S6aOQSHOO/CoqgLwSqpas
7hLBLnPiR4Sdyzg2vNEzFggFBJgG0EGNO5Y1tXdoDWNkGQGtrNVehD1eYBazDRjGH21qbLXUek49
/wwJu9l3nvNoWN3KiBMybQ5NdPCfNyKmmzXHHGILTBgDDhiLKVArxVefAaGnAgHH4jbUE/+0/CZe
k3+gUOJK6Nh91mnUbsiY45SpJ6DCcX6vx0s+yFD7gvUVQL8j8QfuDP27FXN8TKkJrkEKOBKEoyRj
QeNqQOixUG37MPzRJITFc2oMNkBYoAq/9vn8wJRKrQrPBGAjJO+D6QdZJ98UmeuJRWGgfH5yby1d
ODHxDq12bnVtvCNEYXFkEnjQklGevz+w3rXyoIzF3vK04lDNQp7V8sEDUXf87sb+X6sH/xz/7bOS
EwywuP3n7qu6+VF8Nf++/PN/fPqvD5t/fj+OvqrgR/vjLw/odYIAcEdd23T/RWNj+89/5wf9/pX/
v0/+y9f3T3mc5Nc//vZZdWW7/LQI896fK8EdCrz/+w5xSgy74uOvJeLLd/xeIi7E372lt9uFKODo
LhLef5SIe8bfXSa3ui1oW/1+7j9KxA3r75Zn2R6CBld9W9j0ejcINPE//qbZfzdNz/B833ZMkxGh
a/3t/77262+F9rxtv70Xvz/+F1yyVwDcbfOPv303hP+5996h4dS1XN1jxL38x6/+5555H4jlUGjk
NpKxnbcV1UJ63dgvXeWEO22U1S6ZZPKGCW1ZdLWMqjG0JtRNHOpa726nVOtukfds9oAY4VslHphe
fU2ctWT6rGVY3UYHS8+9CyjMKLEv0eC6l3ocuWZaXa22JoPNdQpzZ/Onv8J/8cIM2tnlX18YFYmG
4I13bAA6HsXuf35hwsOK5Y2IyD5u/txt9DvC4tBus6WwG/sXBqf6Dll7SJOgCjMykkp9Vr19X9ll
eSr1kaa3fjb3/49f66+N7Y6D2CuEY+lE9/ACUYT411/Lpy8u1ctlbIETAU1gjB8aq/nEue+faoIZ
LDj94agpp2ETXzHJSEZHf0OYCFQdjYf/+bfxyPP+5W0SFm+OLvhFmGnT2Sy+n//8cU92g6PF+Fc1
eDF8yySjagKByqnDnYnwHDaWoq8Qkmla63s8fOXZNOH+Ww0pnWGq8GUM071KBLYX5XbZTZok87l2
cHDF2ElO5eiRnxXQ5Jcne7ipN0M+wRoZhqM5J+FlYnfFlduyt/WCs9Sn2sB4SiSy7GxAMcuXzKhs
e2d2P1vorwwrh/YaR3OLvso3fH+Z5UCfXH6kvXz9b1/2/QQ8aw/aS8nQY3nGHLSlDy9jfGM45mUu
6bqgnqU4+4CHD1FHIiGo7JSuqLnVjkyzKVlbvoSoT01Htzyo5cnfvrfCKNGFpOuRhlW9+/6knbB7
nibKgv/0STjHrHocrsfLNw/cf7FiWGcntXCDO+TTttHk2Ox6l8c+94XAldJbh1XnX7zlw0S8y0UB
OX8/+v68kWa/P9k2E/l2l51ThB5SR84lM7Kh2SmbnU1uqtP35wiM0TI9Z/q0M5HzEC6Uc/l+5vtD
F7U3ttmDB14+X8Uuy8M0I3Sz/Lz/9LVUDurnPv4IPSCEQSMzFcwT5WvsbWmm4S9NzYUetGEP1CwX
E54fFJXLIqtcYvoSLka4UqpV3e7780VijKgvS2HR8hVZZ41EAaFeCJdRa1EtxTLjr1rpFDpWk8M7
nv5Ih5kSHKZQuJW98tms1cxElAkrUJAo0BTmWloBKevKUx8/y5Z6pzwIG/kFh8ZhMqhRIzA4flBy
/KwHh4kC1cqQistm3Bk6AidmOMJkufdIhcKw424BHU/DSRxqLIyhVexK271DqRvPdZqP24aRBi6E
KNoUCQHwvG3nPQT0jJ1Tpa8LJ8fDkBk3gqv4WgCzOk8eLfWTVg5B3CE22m10x70y3Lbe9Gpo9c7O
h7Mn2M3Yvj7vVYT39cFK3dfUwS6KLa4NSg23V0VSaTbYMgFjRqZvjK9k1CR93+1bjeE8YF/16qak
9wztjbY1WnZ9vTt6XXtdCq8HFWkbe0K9rLXoMDEE4Fx/KFpswiqtSrad9VEyb8NoQycPJSRroNvt
KYZaDm/4oWpQV6Yo/Mzi4UFYIawv0i9JM5GrdDiagIBBXdJ2QiH/mgV9xHpRngzzKU0YvOs2qut4
YdbY7AEAJVAkYEU32obca4HlDARaCTMcdwBjeWzPlYe5pXqK4q9ZwRBcEGPLmYO3jaC+5VwIpvzS
HXqHasv5jPSx3iTQAEHhk8n3B4IT5R7j76bsdn7foxe7+WtlDGdqjcKAkj+CBG9cNd6jyf5ktE5g
N9fwRmXJ5fv95cbxLEfB66ioqXf164j3hKTEveWGd3OH7J+G695VV7ZcpyQtbslWXyyvTgJDEL2F
6kATNLzxLsLPqkYavFm33bphVwezHt7R2RUv7ZirTie9ZubOV912OxjHAih/pwU+D1maywNknK/e
9xnEwzdTBm9bNmL71+0Uw5CdXLQW0XRQmr4zRkhDmor2Lcb2gysx4Fv1I8Owu5bKqdXYYtUQ1MvA
fCQIYm3G1m4goog94jvBsWGEbUcxbhp7m2ZmE8qcbJdZuh1og3yrh4qKDheUr00zedvqD0aTXJUJ
lodFzriSMi+36GKTkx+7nrlJBOQoaqtk19A7YYouOkqbPxOTJMbo5nuca1vMQvnZYGISJ263A3NG
uUHsgnAhK6Pc+T1OaJE15+oFiw+0YSqOqDXdJMxTAlhe/pZ99wAXE6C0kJQyUuwYgAA1rlmCj8oX
RxRgiMWuXjxmEGm5pldvBeN+7L4kdvk9bBBdilXhHi7GHUXj/l4fhp1RFs3x+4Nb+9ReSyRVOmLB
74iGujfcGPzhv/83rkweF4B8RAbWs/R44vtzYQLVdxtFlrNXDiGPcm6Of3yI4Ln96eH3E6bDdUhN
8pABBUeefBZJdFuX4btm5reZCVhcCk7zKaMNIqXeg1krNBqBkhD2e3tiGWbPRCvbV4MA0Goq5M7g
Fmbqku0MrDTlGnehZsAcMMpswy5tq1rLCGxGuDDo8lTH6+ncA3Sw6QSi2cBwNhRnWkFSLdNhyj1X
yDREmMmy9Hgh6anBcpygqU6E9NYJZelGe5p2sZzgydnI4tWe4BDQ+zxLntymJt0Zjnsi6BSLOCnW
EOMtMeeUnax36afqFsTnY8gdIKgWI5kWduesT6jiS+oN8Is9+AGoWguVyn6RqfhV2/WNbqSI9+Ev
Ir2jIEDr5i4ONLrqKaOCVzEyfZZWGWAJQUJOu5dUdHcwQ17KjJRaVGrYwAYXDEtP13CIkQNe0LbQ
HKyzeXjlpsm/2tcnHV0Z09MpwWe4cSH1T5p/taoM9nhsbaa0u0oMT2DFMjI3GAen0cK4ldcdzQDm
gx4+jFBNKY10GWbVr7ZgstLVjkl/tvmTMahwh2va866quCbnYTpHGXz/wXxibRtLaYcYwVOkCLYh
NsIVNRagO+0yYxvIumrbJ+WNYMNncQfVkh+p355GIEnrNlXmqjbIu+MQ/lRzL7hcreKm3da9fpdy
BIjy7Oc4cMDTgE/2zY3lG7RJhY7cVh4k0UgaTIZIH2VtT1stHSSJd61rVXMjmOwNm4kLprUTtdOI
teWb318MI412XVoebM+4c3VaslXTnBQ6q0PlIeb64txn3mti9Q9Uix3zfLx1Bm+H/qV0eIPwQvfM
eA8VnnyP5rcVyRKoBVx0AdHht5q+4BvhZSjn23qw74ypvbZYJFkcqAvyDrYK7odeWj2AKjnp9LNm
OMLAOrc4HlAuG2BBIQtBg9sPzQWbRnmYaIWx10L0NZVT44sjxqWZDuQKNIC27NBPB0D7zYJIDB3m
KWIDH4cKAm3+NNsRAwIeIE+n8lqZeZCkxqH1o89ZRpysRAYxn2I/xmp5645Je6yhTCKX+5s469F4
dKwJyuW9J9//VOiM3pqYMzFmLquydj9JgXg49lfGSqhoFrdsrLvnTFDvaZNZX0wcVEvzhyA7ALbh
F543i3BO1s1fEKSxhi/FehxAcueM9a02YeiYQ4QRzOBApE26FBBgkX/713wankwtemFGcCQfDEyh
TnBtOOa9iTaOr4wBsbSf47zHva2w2LRQloeUo0x4flDM+TlJ57OF6XRtS2QUs9esIMdH32rMwaL7
yWR1gRr+y6rl3oYW5eGQqKbuqx+dfJ3a5T3FIue0A+PdeuEt+Og+suF2Tpj4Q7dbSxWP4OYlkPws
KDsME1xe13NkxOuoggdjOGrTT5C4MA3SDH1Cv1yM5JNx1pkomLPtnGcYnXCTmFzWCCim4HgQjiDu
ab9UDPs3c09Owaci1SC0wjjHWVjwjBALFZ/npir2TonNBhwLwIL+CTC+i/ERmwq2xKPeUzuIu/jN
ic0TtIyJ0xXhmBJIxp+bTqrXOUKY1FOXZg7mSsw0VuAk4gCA+JYGMZBI7pEdDjkEjDdRyaUWHs1+
TIEZd7xjftI+UbPyaWTuY1WeZeWiwLf2rZcl6hhjP4fj7+66lrNX93/mk3+NUu/L8FyGEQ6DT9ZC
JzdyoI5lv4pwHjYjPi3p01OFDMa5aeeI2Grnhf4NfTYLGLUlq5lGLkH0lt1SOm2SFkB0yPy0Q8X3
Zwyf88ilne5Nl2Z6CAwFVAIYdY3D38OOCA3Gdn+pe/cRllBFDL0k6tx7/Z5hObmBjdst7PTYWRVx
BSwEAF4wCv9FC+Ud7RU/p6ovj7qZYuyeF290gY0Y4a6LqqOXDtmMRYb/VTl7upWxfMH3V/32Dd/f
a/UEoTbfnwW8vNTRi+c87W9C7v6GhsvMdw9O6d7SjcCxTWgG+BJjChPXFrT51vdvYmNkqm6/exYb
1ThZdh1a89XRthTmJLiysng3GnzDXuaeVegJzHYpggERn7Eb2MXrAkAZI1GcUlh71KvVQarTGoMY
jXauqzLD+Tg2XGCh6lDP0bOAMr32bPU+RniPpbfG1V8uDQkRjvlO78mhpKRfnIRBWQ9wwvylJTs6
GJ9QkYI874jbl+u0amCCdO5N7MbJduh9HNtUMmHQAooFbCOhrXrja4L+IHiaJV24EjOSYG4W+Utx
O/c8lIds00oGqZ2kwkmHGlUq9VDM84bKlGnXz8Zjz8bN7qj4gsYx+RoYVRKJQ82dl0Cmku7zAKnI
jqWG1xgjhlUBv8itc2tiuzLn7lOfZLcSAw1gc3GaWByQlwFYYJo2msAS0hmtVQayiPhiT71r4d7y
sis0/7E6dh68+3jwq03BX0iRQQ6mlFTqkDigeSLIZ4E+Dsscro9X/YwLN7T0B51B+TbBh3BsxpEO
C53SmNkdt5FX0asiCDw4SwOg2VAWlkAJ1UG54uXtWT2hcPfGaO3scsAdEc7rPLTupJs/cPQaNAkR
igBYM6ScIRQLsBptDwMF0xvpRqeurNZt1jx35NfWlGo9cozGO/SfW6lYEdrkaVmj1vbBKM4M4m1A
44zP6atlHqa+zAG2vFFrUJ6S7vcPbVne9wV4kTgfHvPG3Mm6LwIjjz/7rD75Vo8nUQBehPiH24a5
2ozdozJ1EjkJBWBhgREjDYtj0/SvyyJMejRqTIUgLYBUIDvjzW6AA8G42wpjePWt5oXuakZddrrk
iXN1jJZ3EUOHSwlIwUi6qrrDcpRI7DWYOh08/pySQdJZxiofqD0pjWFiDZ3emeM87NzKYe/Hz5EN
ecWBIS3gm1/DEMWMBsn5+2BN+p4MAcsqMkXTUTKYWiIHjC6XoEPBhvrY68+apstlJ/BRcRggUs7U
U7B0AyXSCyfc5Gb3hkzJaB62+LbwD703XH1LnYkc79P8rlZInT2Tj1XoGBe8w+5mCEmWeFjdGqbW
ZjN/NiW1lqNC8MdXuJlu6nR8YBieqbFdlUzc+H7zCY/31rRDeQhtEguZCEHPhD79DxwLcZJN+0Rz
Ny0Ms0cszvXEhdcFLh261FwQqgahy0gmn34A3GZ4SiIes3BDCXa9o/vtF5Y2NuFARSyNql83hdHD
tvIO5gowbyygn90gu4uq3GdGjZDywMxb+smBD4TzNnnqZURMXd3G/YiHVGjvLU70TQswPRJwy5SH
e0h68iEtOB06nTv/qH1UlL9YDu55gX4b2uI9pZ6VFHvjrjrD/2TxcnRUt6mF8YxfhbAD94YUiwIv
OTUgGlDt5Sk8aSmIxsjXb/T6IZsoUcNYkK5RP42VfuMMJVebLvHXVQeLAL4VC1ZNw7bNEr8a7HNK
1oBVMcF1iuhEH03HYoqf4HGOa3bKES6k5xaDO9GG/FzhIaLQYm8loRE4mUtI1KWfxvSUTwbbp+PF
n7PAUSNa0siayvGNVYKrqu4eJOZAKItcbZiaKmPILjUvhMMskAmWixBUSeyORDsck9jQDES9Xbr/
LLIZsbDJbGrJo4JjgsbW4CgFFc3ZQTNX+t7R/qh3gogMbIiVrdKPtGas5YCqZgQHoTqyQqJXiZfu
zGUiHWoVxcHCOMliuhkpiYfKrtuQz8qQMbB+tpJ7jJcI56SJyh7oq/ZQ13hD1PjD69Dqiw6vdwTv
adOE3gIZRo6YuRGVC/TeK9rmaHEyVHrBhDS2nvUxPdgprUH0saeAT6N1bcJQsSy1xQ5CmzlmCGdC
5GK7HlSM7TtdXGKD469z9NeePFzWfZgli4+iN1KMHi5rzY5Njj+OR5i80y5VlrcyunXcTSkTg4HC
Yfpjdppz71sFSHIH+lQtWraJ875MDBeSJKNCuaylaMBwNvVk4HxlT2xrcEoEmWfbiY1t6u7TgiCn
HlMHMPTT3m9j2IZuvB3BSrEm4z5ZOo9+SCYOV6kZoNMovVXrnH4T/uhqo5O+P45zfhta4jWuSHZ5
nHwk90IWtTgNYtxYvnSJDGUQ3oWR58jBzbFxyAvnIfYnv7MaspKTDq2crBnVs+cZSNNm1kwyb4Os
8St3UGo88vHtfB4+IDJvHNhijc7NsOik2Hb2Dyvy+wDuVztF0UHYQCAiqhFv0Lh+NGaN6Qe4/YrR
zEc9m+NRtw9sdWjIyGf45JZ9GtOIiiQW971efpT1fB5nihY9MTegBdle8I+DkPuE+D6vyowriO5i
I9E14k0TY2bf63JETcFB59MMCt74p0lOtTcY7CTVs0k+sE8oVPFHbBF6sRgHOv3F6dIfU6NdSFVq
K1XYT3KawKKZrrGNEpfwH2HxLb7OHWkfDLqsLHduVzyA+82PvUp+kmISexOZ2FugfjbWQmeKnsy6
P7euHNdxlpxCks8Gc+kYWkdKsSen8Xie++mjNadn1x3M9ffiZwBS1kXZjUzkp+4TehAxdR5eSuBP
djbkDIjeZEtvnX7Yzvaj1Pvmyqw2UDJ8TEdJE2Ax7OEN48qvSE+BiC43HLGcQvqUUsdG9k8uIdqY
xr00aSDf1F3A9r4HZ8VBMrTDiIcb5pvkBpfhO+ga9bM08gD2WJALOV5Uxrq6jGKADMlkoRYzV+dM
vQ1tA/mDGlI6wYi6WwYLC8wzKUsjq+/fZEGs0o3q59LoU6qG4xE/PoN+p3HrQDP7e01Xn4ZTk3/E
Ol2hiDuTSeUj5uKovCkQELax6FHhEFEoolqTkbgVDanySTEDKH82QNp2FsHadkIRzPLojhIkWrmp
hGBFd65wrAt8KWsT//VOi/FZmewjUhM7x9JHzGnXHMi23mvmZpqn7ITpRgInp2KXs20Tot6sau4D
m851xsPE7H2FPEtmE2oiTUI+fBxRUC7ledVbKwcciSRBzKX+dabrbbfsE4wlTWRX066emITlOTSR
wn2lRAcfgMd83ldmSUdsOe4zLqOcdLe2j3mqkALw6vARo4dxjkPbjQTagmo/BG6BTd1m+GDZcsOc
DNlbcUdZxOrKSb50XxZ3uuZDkAzLW5cWvsLx99nIJUB3mufBNMUmqdnCJnpDWbvH7dzSX4osSzaK
fQDiKLskKLecOazxw6yNd23JVKKTD934ZkpOI1K54UHQNsXO0jpMOhed0n33UitH50/7XZ+3p2gC
ezlM0W3j5rfcPXVKDCgZDoXPq6yH59Skg8QvijbwLMayocREIOlqxGuQESEodpI1GpHB7ugbqKY1
bFYHdUsJZ0fiGAtOYuXwSmk4SgcoKVFxFkyKVrqP9aRiLWZrNbF55ZPgzI8pbrbEf8uT7sqi3d3E
JlicaWbhkUyIXPFAxmXqz2MX0lHtNtEinuAmTgBzmG/ZUqOSdiZJvHeuLtjHm8gJjIjCYlLcqQTd
2aty3jagHPxYYYKOmHBo87wL25k4Zk5vsN9PQCJmgk56S2YQSmSkBKvQxt/OsmeXiItsWiw6wgO8
1mX+oY0rtc9Ctg75cP1+65zSfiYY/EnwC+lLv8eZDI5XgJEJIVZiBzPBcIQD4jz3bHe23+KcdrMx
wwlvYAzB5o9nhZEpqYWIe4M31wEbhwXizpAHfHzoIZ/5td0SzfSw12XRYzXgq0mnRNxWo9r1JZxi
OOpIC2Z5LEHIUfmW0DaKLlJyE2GizlBHKBh0cboXLn+BtGRRRJx61TTSYzMx5dtiqU9oJuN+1Cwd
VVZbt0V2cI3QCwjksdRknkXqE5+2qFivdCzODJ05a3pjlHa/bUR+a88arLA5fHI5M9Zo+A/g0he8
Gb91gW+oKeDAd8wzB02LCOSGHWbz5k3K+kckSc0XgLTWpn5y6xhtWbFC9fz+6lb2W9dvpALa71k5
zcFJeh4+rZyMaQjYysgZ0Q0SgRewCgHKOGgU/9igg/4VhBVDrz/QnUPZLiVRGctIStCOiaCXzaxO
jjnvrZ4BYFIC6gQRz52WMm3W96Ndvuuhd1tO6bCeFcVZaIYumLcc826J8G9I2wg0HdOugrjilMVL
nJUbkqaIofuQmGoJ1zyt+1Pt5oHCZunYCUE50GwMXON3ctMvurZLKzRTIKX6xqi0n1TGJPvB8L8y
RV0vO++Guob0ea6XcIgXf1qm9Yu7GrgesOhW+kujHskejkbRPaZlyyHuaTaWZtKvhAYmQaQhJ91J
sfD91NtlMCN6caHZSGnv0hEKzHLN97hFbAbYQFsGk5ZO4TFTTDad1AQbDOgDgEJvqtWP0nghPQqq
sbeuqiPL3cLF2mmFe9Qb3uulDI6arXtUsSIo0Z03I0c9G3HvZI0ssggWXuntARHdGvveJ0jSSiqY
R7+jl4q1DkpX2V9Hj4LrKJLPuQPYsYqca2KoX1HmiQ/Y9uvM03GjwxrLSnlg33WrpXJvOPGh0BU+
3Ml9dn0gHTFQyrB3+8NgtZ+6LowXkdoAcTJ5Ukb106md+dTnzIsmfmFmRghr5HaQAp19FM8C/y0o
/Rb5wzbkSzFn9tnABbDVYOtAv6CfyZmKL6dmOspADJvalN7Tk/qT8nK7Y8EIdhinY8zlGdLLL5zC
E0J83kHt99JsbSkSi0GUcRpwC/xJaPWHp/fitXyNovym98cWjyA00cRqDiWcsfKNbTYq0cDOmgXl
g87+YuP6NcEC/JndoPc71yLZWLIPoTl1PWjyMYzRB31IT3gNUDaJUAQE2Rpc/eC0Wfa6JkJImWS3
rkX41COzVSUDNMGBizxiES5nGt6kHBby7TssElKewpZ7APsMq0uxdrrss+KatvZSbsVT8tmMsKXS
zH6kTEGuc4V4FYW/GisNMkEnTJSVYaCG7Mo0/poMzgBBjcLMKdF3okFRspfLq13q13lgjgVLT7vU
pXEDQy65KbCLb6cuG+9DSePQbHGvHjN9W0ohaD2niEhQ+FdQb+YK99wuvdKWaSdbwpbPVcltsV16
SBJTI20sxTG0RsGd2X7m9nFS3vBEogzhTgu35BiB4+Uh9wfvPaySJ7A9y+JFItlALT9YlnaqGD5w
7bbpMDDGD5BybLB9wPu2SriOccPLCwJvmdftooUva1XUsOh+EuQLikbzbpDIdfdTpiWKvW39SnES
rw0R+7u4oA50YveozUlPCvEZ3dHHsuQ4e4KtZ4mcpLoWcHaI/pKW4e3EgIXpk9gX1GfY9bGO1aUk
2wChjCM9FBcGR2KNtrNpGf+eoE3vewy7qajJ7VJHiN7dnkrXeci993xKAIb3WCR7RI2a8dtNW6v1
POUM+l2i8U1tnAZWvPZIxddU2TOlUlQnEZ7YJXV039qUw43o9glFMnY93MVNU6/SCqd4FrIm8SLg
iFVknBNBzDrsGYAN3JfKhXQbXTnRkmApMVu5eKuRyJnIUS3DPSZOd1GNXYeOGfcU6gNY0/XYDrdO
iy8lDPkZ3NH1pjsAMdIDGZf3opgf4HycpMEYWYLoWw+XprIWBwgnqptP9HWzOyfth5Izd6/p8Myu
7m5ge2Pm0z4jfkTRVLfFU3VjpeotRXujiAOl37E7JinZM3nHpeZisA6a51/lKN8oW/fXs2lJ5grJ
xVYoh8ncXAcaKunbQdfxI/PDIw0+ZP6evtMyiOcBb5NRv+M/YGLjjUfWYBV50smhxq5fa1XIo4St
pCe2aQKSEjy92DtdzpzP8i8u4S0GRnDQnYRy7kHqvBFWSfRUYdaeKD6KuuRhoKJ9L3PThKNXMTGO
uldXK9+ZRKxyFgEXWcXBDJEWH7TPas+YNiHf1ZAJ621ihmicJoE7KiSoxY7suqMYHUu5H7ld4Bc6
K6ykASdXX10wXug67Xkyo5eu6UMSeOWLXUAFz7PyHhtTy9r9GJIQXDVUdChdhxU88yBDgm5mU+Hv
odaNIu3btukA0XJ00gsUB2PuBlAThnOZAsY2mHcQHJkOTi0tDFXUlnYzPTH4qojI+CtTNXdD6icg
iElDZgyKAPw599wXX/LKk0HGicCqqnxpLPmF68ffcWy/hFbGVsgHXyzC5mgavliFY+PT3ELesMxc
HD7yRXgRsF4vbwPp+Y9FdeKy75KbSHOQKPSxYpI3D5UeQQ7xxrvQJl8X829UTr0pM8h9TWk5a2Xq
OU6y8rFkdrcCVBBd06K7dGCqCpPYjZM7yd6aE4K+WYvylbhrCPqQArTo1CdPuEXcdc1FFLUKjCH9
qLZg8+A0zFEwwyJ11yR/Ws2keV2RpXCNg9nm+CHXqkm4ijhsr5Piygg3RXSX95AddFhUzTajYNSU
ZANLHRJMDkK19uGqkSs70HPBQrTK3s2lcEJy3Vae/CXdTt9cKpL06yVjuS5n7S6HtOcLZBUzG7ir
J6O7IpS9a0nX1BMysWVT0TgP1hpBPrr1E+ONaBXlumsFOoOpz7zt/STdeFQHsIcb4FzNIUFdHpJH
fnGU+5O02mGqy4cUCMwh09vncKwwYM/5Y2GGWD7puXJL4GyOZH6ZEggHIgwmBMQ5RWrsfULYJnN+
bx9R/tKbMOIgDBPnOpMEYwpP/IKXAV5+18RLBzIm0G3VFe8W89kmJbPjandhYdTcR7OHGo4qUxAV
7foQut9w6DQaoWGrg/r06mtWMPfTjWYbFzhsKppm10OTfNSw78iTv1Asba7FmHgr50VLPetid/Gl
YcgBF+fdEZqzFdK6oE3KGwu4a655zNJUS3t1/FK7xU6ThOWdJtqX8qi0od+ZNmF4dv33AhMaRcUF
HCvh08JqBxjDZ2qiHPxt+ESmPnBS1qk4HYN4IqSY2WgTPkwmrsmezwUe1XKvBpdNU9XuAB5+JlRg
BYSCMwDl/h4KZbRuJxttuZ32U07J70AT7ArcDiNfoeg6gZvmwuHkUzC9oK1QD3RL10xst/hlFAnX
0VvZOYMf21XxTujFp98N3Z7ulM//w9Z5LTeutMn2iRCBgset6L1IiXI3CJkWCt4V7NPPgmYm/okT
52YH1dLulkSy6jOZK3PN+E3KgZGaR2vJ3j6zM38hQkbZwD/xgeTaZ0mnu1TJ1jatdNW1MQidjDdY
i2BS851+5bCwhwKfYtauv410QH/vBB9oplZ6Ny5CCuSlOebR2mgY7UCKOXnGS1g2F4icENPZTNH3
UdF/IG9nhlWRRsao1oMlQtobogojhvqCYnOihcIL1TN/JaYxwFUWK0yFDTF81NZsOU7KVd3O0yHD
FfMvWmr4vQRTilGWjKEHFhGsZYiNrtVHDaOn861rHhF7pCeEb0/VAT1GTxV3TEp5FK0j12Pal+hg
eFdU06OnhQmC1D4gJ4ctOFa/y7AX9BNjbJMWVDJqBWJKHgHEUDD/8+HT6PzyYwCiRfuOjhvVVBic
HV/Uey7MV5Zb/dFwSb0pGVOaDDMWWccetR3oHyJoS2bhPitSaAncGy6hn7nEkfWPNejUnHnL3Rd7
hRWE7FS/WVpZffJts2Neh+NbI7nQml/fFg0jYbTm3k/SX6u3brEzaVvHcb7dSHykDem2RqB9e2n/
05FUS4czMkakFdSnR/DEKGSDXwOP8tIjJ2WXae5SdwDfY+5EblHSjwbmOrGSeFV4PZBTUH9LV1fd
Qn6WYjxYDkxVbRz53zWzXYR+vim8+QoTFIB97LzoPRoLom5YFZfDszY9NKDaCQSLnQ0awweXmcgk
h0e8/Dn7yfhp0sEPIp0hJpv2uDMKgDntOdZjzvNg+GlNUlQS2UarcHCfarPOWCgKkniskyO6G9Zl
XxEq4mO11tv2qXZCtA/RswgMqLs97zMIDwtbNAY7lTlnjAXjwuHyXo28gEoM7nOTvi+r3F4pUbGT
ilB7IkvcWDMmFjEKvwKSVNcqHh793FX0eFAac2qpbd1pHzmXmYRwyEpTEajlsEzQi4uYik3Taxbq
NB1ddNsCFILvZdYTdaT1YeOnYRbv5QsZ41UjPqPt02GrczREymK+V8ZnLLfJMJudk2zl1HTVQeP8
Om4a4YeZq3xF9HGC2E/jBw8CFojT1RgjeATiZmGXctEPWGpO4TRdl2HDGxIlAmkSjDlpp+4D+VJx
mJ7Coc527A33ReWlu9DJCBRvn20ESwUWggerl8zVYvQAORYlOhDA1zFLLsD9ozlGXxEuR0s4xos2
EuZW1NRUegygvcjcnZ6nPceW90gYcH3EC1Mw0OWmDUW7pEgBD1+ahMEKZtsQknHrlX12LiA9IHrB
2WrU4Utjx0ujjM01Cq4PKJUkKLJ9uMtGOyIM4HduieZmcTJTcLPZ1vPgX8GGfR1hqkpyJByWiyAM
UZK1lE00rogPXkUfSWHZF9+zv6HWwpEh9UqjXA+mcMMFr70iw1hFk8yO4Szkj6oIfFquvYBG8Dee
VjzrLi+c1O34Ryf9O4JZNuHlO9qiKJaitZ6HQWBCbxkd1azpdzy7KC2x+y2NTNn7gEqg7mcn1Ajb
pk/ApGHgP7V9728Hn/DdVlJvKYQ5kwOOOwjPvmqDT90bvm2odVSj01k1HbPY/t1DhLWC0xYTWEdX
X0I2ImGqG8bkXPgMpDDX476W4TXVBu/IzmlZ+DyfAEZ5M+PrXytjOqQs2s8IoC9GaX6JYsuGO16Z
9tUHVLltRMjNaY3NJWYBwHd5iiPAciFV+oY2PkfYCFsC9GQJAvLQmHTTzkj9zPQgModTJhvyX4T/
a99YOkPfHFDv5e74mugk3+Q9G7ciNVYq815nPblZR2d2bMSAxB1Mp4ExpKm9eLLDd9DX65bkZiNB
+9hl+VM9Tj1bCdej5h+20VAf8Xyjqyk+tLRnAzY9dg3yicj15SLoAUYW9heBVOwtZAYKsSXKALIJ
vW6GJEGh2rCUx48hyhe/BlhXqt/xPW/ABvo+lGzWlN3g0JEyHw2M4rfzCD+sUa0FZXlJsaeJNgTb
j7NPFPHB9ComzjXXnKHcJZD0j2DErDeFBH2r+Ddx2j09ODBELQNqg/Ycdf0A/5TpXJASRThHTDfT
8Oyywk5HvkujMNi+KF5XbmDsMfpELAbblUv20CKO2eTL3N4qTEEb8JD8xvXhu5UaMXYQd3UIuEVn
L+PBIGcoFMxfRziihFajQRmr1Sj1F+ZX7jo0kaDze5EJUBntbEsUXsFknMl9G642OeF5n9080nFX
mSo/ImJGyD/kWMhzB79snURrEqd2HtRoECreOygVFpo1WTkzMW+1HhUwF8YjNJsxCV8TQ9MarHBO
mas5IBk99DOrxs3hxVKJSx/f4lD65t72MeUV1hZGLwJqoFKpfurdaKQggynHUvIYGB8KCQ/AKKbs
gumRZs9c9US8ZW7wGLUbr6ItEY77whUngDMYa7DcPjU690hT+Gc3c4ftoAmOCsktohEhHkj3Skgq
RbR5T2LWCRVbQyg98hW5Fz15igWTEZUfl+VDXaCEjRb2kLCSSgr5rSm4iI6XDwtE4CBB3Gva/0NP
j6BfwabwTRjqUTWSFdX6yKjyJ4fY5L6aih2iC2zHNbeDQyJnhD+7bYgVdU2d4R7b1DaOyVUiBozI
WfaVGCTNvKEbI/rMqMlWrgEhPqjKxtDvG87RHUN+JgSzBuQLOwiX2cyYj4Jgq8weLaaOACyLPywW
bw8xRt01KXuyLsNDbO+xJCuw29MbUCd+2vG7wyvJLD5jOeFPu6CjCAsiiGhA6ugW0mWGRM0e6dfz
ECl96a1N23tsea8SxjWsqqKMNq3uffdG+K67dzvrLaJRODNLZFB4VLh7B6d4JIsC7lrpbXyYkIu2
zP4lgpernOW0VmTxfhHoldXQM9SlMrOIOCWUOaURBosyaYBWMhPltSkb5mdJzDUbcRL69oekGiGC
FS2+V/JOn6oWxWeF4VzQRMrpuS3QKtpsXLHg6Q+eLo6m5+HW5NQv7oipFG4LurGSFR7ia3IrvZ3U
iQ+A/rBRxDoYD5mNLJQxzwVZQbjK3e65ikDuRs5zFX5qcnw3enrcXulUedC4Wm0dSyCr2PJzWil+
1uTVaEZeOP9srKSB1ADnZx5pATpd54mB1hnM2GmU47chYOSY2rhnCNM9DIjdkJuKK4SjNzcrH40u
2hi6tTKy/qa19luhpU/N4F48NGbs/LsPkUuB3IO6vI75YWO7e6tSBIVl8zVO4akNQ1xt071CTR6j
qzkQZWAQLVV7y1Qat8oNeCoJhI47BVyWdXU0nsnUPbK531mV/PF6y2ON2P4YDozfVy+adujiFhI0
KtsSbuS+EActBBlVF9B1zLHqT0rP95rvvdSOKJ4mp9+7PrAf0x6GXSxwoBi2Zq48+Q/oR3Yx9ewX
HqS/V61CD5kwynTMVO0Y0MBCqKf2EoeECcTyWcWYZ3g6QDFPBJgBQN+25RorJwkHE0YBkKO8hmoW
D22FlltG5zCX5DUG8FqKdOcJSBye5+arHupmbFSQuhye5BKoetQGZ4YihIsEvlrAhHiNjWAVevKC
UvsI+vTRojNfxFIyZAF1O/kbCNU3LlNSLdxsVqEPqMtyZnP5IYxQMg9R+hxANmHnv2kT21uOwnx0
8QLI0tr5vTEwMIteR9m8esAkx5kGZ+Scnh22lFngS7reGnrv0dCnFPFbeFTZHAkQxosqyp5knfyk
LRwU4DOgGcWzLlGOtxGj1zC41sq4s5R9HTuNECHMM4s2YIJYTqDPe9AsitcWMUTUmy1yqs5cFLT0
KDFH/ZDshyDst1mqd6tRt/4Jxmg2b4kK2SiaEOL8ashZtvHNaYLJayrwClHomPEzZ7q/CfLxIgv5
5abZO9pj5gQNA6acUVtvMI6xRovwAXCReQPETJhQoWDB3rtwkittnJd7TrAiwqbZogMzw/zA7OOS
eKRDTNMvA8Rog9cewVtb+Ku6Y1ET9l+J7aZbYJKsBNKLG3XJSlTRjsneb9V/6dJCQ1uN91gVe+EM
//KqrtdymM9Rv9ln5H8/GGVoLQl2wsBW0k+QUJ1N7P0MYc0y85Rctg2wvTXTwG2sR/0yMtUrv48z
BvttmtuvZsyZVznieXDjC8yTbTeLBC1M84S47YMBTJnhNCvYajQ51VvPjh4dP8wqc3DpXvyN44m7
wTGE4YPkdc6IUL4rh4Fr3r1w0+9EwPDEAFWZKBwOJlvjKI+fhGI/JLlGWva1GaGAcARoSU38D5mb
ni0NhczEm30pj341jYt0Nr8HuvdShNXBLVHatdZETAvzdZ9MlH055BuhEWXRcpNDprwRHbobfQkO
L0kpcRkBo0y32vUUmePaya2fwUv2jVfcCkQImR3tqXXkypqmN+G1PSruA9i616zU+0d0aQ9tpqYD
HfNagbJ3sr5nrB9s4sC71Vn8xmCciTqSDTvUjqbes6/VXvKY9TGOFC48+stQp0saDD4llY4Kpv0Y
rd5fh0RvbzipCK9JhpM+Z5VnPc4IHZqZ5SZ4XFyLJ7tDNMrIEp0qmv1ertJWe+SYQGAQaMuwZtIb
Atgml4BlX5KY6ygsn/qyWssG5TH51ButAZJpJ8PXxAAPUS/nUOYlF+EXX6EctyEoMbIfYocijFVr
WpfRsveG6ko24BuuqyuS7mwbCeJEUf6kLhdu0l97SSQPyv8XDZAt/l5cfxSSLJr6BqhaEXD5+eap
hsTAVHo42xHhRzRkuNVMd5srvT6ExViw6oPLaKg9gYmz1Cin9WLq5dj+B7+Bm4UqctTH36G9R1a1
/K4GKHRqHBYiM7aTGx4xRarFGPvuRpvT3vo5ygalRLHQBu2YV77JllzLl0msymVHDhB5jUFyiU3T
PECx2LZWLY85+jiCNN1zZtTOGeBSytKEsGwKLyApaU0mRqmdU01CMGyJOEy9i1G4XB8Ww30Myx/J
IaiD6FKSx4t2hCgPVvEIyrytLogKwL1hUJNaB4et9EkNuD2twiVBIt1h3xpA9Xhv7FzxmPZbo2al
0dSXmCTesIdKXfEU/iWVthnxxjXgy9RQBMt2pwj9Y6jHR8evVgm2n+K7iTw4oezJklDBwR7ju9nw
anaN9sWMCSQh0SZJ3zUEWxTA7UfpKGqWWX7hy4dQmePeVz9DmzLYyLqfIXOfcbIMDxbBZwiGvA1Z
aceyPKSOJ4Gcm/3eY45U66DOZIDTnLZwFXvGc8tQyquqEhQlrCyDN4Zjxvc4Cwvm5uQCQ2Bki/me
Tnxr+HUSv5dPToSc3SA20GUC3JCXkOqPRZeU+yGOfmvLu1EHb9WctwUcBTbQPxwqxsFkNdODylwO
uBcdveMIShlQJGOlHhzp7PDC7kw4QDb+1EUv57bHYFuiO85v2PinUKfIzaebNzSPVSUewfnOmkbG
gRCGamwUno2Ma3jqwZ8yGN9RtTSzkgWrELMzPABagSkzV+Gq8IdDg7mgtIovV5T/vI5ghJA6NptH
yC5rR1GQBSZaBPkNAZW8u7L5lkOxX+vYwauL1tv/nDTfUPTWi8psH1mCgt80vRXpENkh7+UpJjmN
nrl5zQiTOkg4RArPEs9VfJlSq95JR08WVKyAkAgbMvznPHO09aSA0EjMBsvGvyW1+2n4D1aZ8S10
FIEqI0Nq+MvcVNQlXcnVDptyp1AoZWOWH4Fgn11EoiPot7UxiHfbbNxdbIPEbepTldpHCzjt3nSL
uzSym8GV1ZjBZwFwjHGEPyI/rs9D3VRbswCRFbdUuUCuvwyzJ2jwx7MmnVlyxNWfkWs4hAIxDiVa
0cIN6N1wD/XqkAQJAkFGBkvNLoY7793l4O/Q+kTXpgFnnbih2vr+l8zjlvyQ6bk3ODGTEsiYV3jO
SQzeSYujT7L8sptK8tPMP3oo+HmDwel2FFOYixzil83sLc1zAc2XiGJZnywz/UVHMyNeGMYl6KDZ
qkI9ddXaIzeUu7ZcmprtntRUagu3gNI6UfLiJzf3owxfdRNFQyuXmYYzChQ5sK6yOVuA0hZDwGXf
228tfZ0XuxJ3kmmeJAJFmVr92tBBDuXd3G/k02FAmByM4WtYEfLmVtYGOR8BW4R8WFBWGfJPJQ03
vUZoY8VtUef54tdo0TQBTNggCa1X6Mn2egqWslMI49OuubhQ3GYn8br3jOboghFuYzuHoau/9FZz
xhlUHMj63uk1IU4NmcR9hGQUsm3KmEuKloEz2Y0cdEOH+q3timf0VES7e6QAliHNvqm30Ljd1H8o
0kdj4oopMswQQ2Ru4eO0S4NR6WpkykNZUJL5G67zdrA26eNkWWKjJR+uTUheLKtmQ0z9XUvbWfpc
Ad7wrTeiQPEG5tYrYTJoOdiqwYWPcMIZhoGbkJdIR1qwMpz+YCbvcHzjZTmn1LghKxQHfS4YZ2tp
YCnYBvU/WCiA/oGra2571VR9By76hDuv2bWRxyA5Z7amE/CdEHcwleiOdBEAjrawibt5fy9N/1yn
qDZCVuTLnppgleLSwI3s833I1geEiT+/I4XbkBniFLhCItp4fl9ux4jW2F9D5OnwRxwy34n3mdUf
HfUlp3abzSrENPLWSIp4chrC0gv8sYi6Psw6FUtJEY2n1EWSJQYKv5j6tG6e0ZFZQLGATEq/XSXK
/nTLyNxnw8gioc83+UTyrmrJvx7UcNEtJDh+8Il762C0frY0EjNZ1S020mqyGUulzw5RCJABA8wv
CHwGP+oXftqemAFIGIKkraDl2NRT84ra6BctXo60kjypPEFMquFbiurpx1S4uqj1kftIDEmYZViE
4xPY2IJhmsbRS+58vcHSR/TKpJ60cFzpJV53fTQRfzbQNGqNKRlj6WUhAEf4ukPjG/ZPYhz2ss4/
cY82K49QB3bZt8wlExaBabwSHAfhhD5VY2icB6C+p4AdpmJbNfMQclRNzIiGJCNiiti1vNL7d4Cz
TXCu29G+NCN3WBo3TJHDIVrmAm5ba4tkTVYlbnBUv775EaJnw4Q63sUU3R1Nm5Z+xdcRUo79dgB0
n14GnQWmnQT5GbnVYgzN06Qh/NLt8E1wlK+mEbmEPvXAZ6wjnK5DnnfXNJZbI1L9M5ArSgZyn6QW
Xsws1CnbcGop0VgrSNcPSgWbUvjVGukaEBEE63g1Aa0kXX3sxbPkm4FI2K77sFbLUPJrtTqd9yv5
cmxuyWovQdlLy4q4RDFnZ6ZuctSx/TFy3BUDXxVPE7spY3qEJf+aGP0jm7d4nWVi5c3xIgXEg1U7
ZFjQdL4DgQdwrgqPcAydq0yNYI2PqVyjIXXwgHnpOpyDp1zHM5kdj++FE+Z7zwN/3+U9Ki7ezJ0Z
ZZwLV1rdnsUfp5OcnjTBHdBJPbsJQlpGxmythZRP5c6tJbF+z88BRLsjJjX0smivRNqs1YTwQEyU
da3Xv7gGM8+BBV6HEG2nYHm8TmG6y8mJovSLH1FEWmsSfZL12HwTldbfI9drrqNDYiThy6e4zs95
Sq8UFb9kl36lZA7vPCt6QtrYPArq0yg+Z+LZhxVQDZO2J3JoadhCkFEb5hdAJ8ZRNS6XATzmErrl
unMlcSWR429KL7IWA5YJ3I7YzAePF4hTsXgQOMUo5C552/9oto1eV+ui6wQPTP7RAVun30oID5dp
KPjHuvaRWwzNC1VVHBXHNPP6Q0HoyqWcI1yHbF7d+9NTrh8GDAh6iI2QFU617kpPQ03dG49wLkDF
oasDk58zxRFm8oOhVSfyhOdnDl7rJhKQWFadC9GEK2WHKBfKxw6Y11qZxdFVFsPyrDzkWpTdQ6cB
WYfNcalsIlQ6GPgU6lrClrZI710h7VUHpfQYkxh4yNyYyQ1xVlqUWOeJ3u389yhtmFQ7EdJ5ZxLa
JnWRFHl5LU82oS0PlWZ5a1dJeeqqZtE1vb1oGq85jfja97S9YpMhDHn00f2xwZ+Ct5p/xK+OMk3G
t4xnaoNr2iNang/riWYNE5u4EIeSPM1fBlmOrw9045Z6kcO2srK6bW88aa5dLWlr/cuUtP7l75Ea
tVuI7n3/90feFGiLcDBbnLv0XgUYp4//fpSV3nnwXH/GTWjbLu6eywCvxN9/dCCohCcIY81PFx/+
/ixOQFM4caSvtDy3d2y8EVV3oryOg/Yaeig0JxqM9WQ7/YkJ13BigRPlvVax5ZoDdW16JOqPx0S0
b2B7xw+71mZfTVYfg8kxCQYYtw2b0Hc3zuONqrmzAmgwcMFNfWPkaiX80LyHWtbdLD7y9LDbZqZF
Yl+RPsUisu5w4vGyNN8izbKbqfkwkKNa29Oz6fvCKghJShBQtEhP5bIkGHcba92ikg5yNzsdyOkE
Qw5o2CuTFfkDKy/R/YY6WrdZZ/g2RQp3XWhzYQgnYMiKBOoskqpAack7RLe7C697Xoy9LVaiB8Bf
VYW6dWN6snS74M4u9F2aW+GjVowsF9ty/MAe6+BItTF9UjlsWFbWJAiBZmIgkHXPo0YOnIX64kBE
cPdM4IZc1dKz1ooFynPmSDLtmJOC4CoXf18RdzUkFxvk5fz1f18VdVRBhlHfRp1ViOvVDkmXYXMI
m+pUQYZJVpOtUKal3KucwRK1TcrWKPB4rxoqgUJquupfH3xiSBLfkz4iL0JneHP02tlUzaBmzqp5
Qa5kL8pozk1nnbMKU/fbZZv5OT/w//eBZ5javbLqm5ZBMXY7E27b6O0nP9Up1/jQ8X0bEWxzFpo3
bJQnipMfZOSkDK35zCqRNirPgu8INiZZQ+PSLgj8cFDpLv0w8EljCcon1y2fPb82d6OsslU5Emai
OZzTTl2m7zbMmah6tzpLByaU88uehRYsPk+J5Ye8+HmUBoY2F4QRAm2zP7Va9TWSM7NpiDjF+NNb
yWkKKDMSRCU1S/9K37Jp35G+Y6P3EDZ+xsDct62vqR34ueY42LJfJrlyjnamirMgoG+h+ir7NptD
o1z/RMVWJCtD5fYymcLmUnm6uwRoRKk9f9jp2rSfF0rK1AiXcKNybZXl+DZW4bffgZByI0azlqc+
VJRk34mnv7ez5mmQfl5caNijvew0oAIg1BmxvNRgKAhuQkpN0js1X626i9UTSUHcELM8nFJgZuzY
R83k8MoqamapqOq1beDK7okqMDvYQ5A9BJ4cbpb5xEJaPxY8yUs90uVXR0hJH1jx+0Q80DoL1bho
C9zKnrBJ4NNac2uR3j5n9bVyg0giHmfjqbscgqp8Z+Vhs62SOpHQmDF7q9XXEK7/5xFeanPjJZw1
ts7TH1lF816Vxg7hjPOjrPJGORwSNv7UBqY8KnS2i55Rzwe863trg6TII4sI3jAKF7ob6C8IVzSc
ZjzSNNjIf4/+PuspMZA171vLvJIfXhQ6P1qutk3Z2u+U2ixizHbT+gJKv0pVuiprkrtB+MVvugfn
ojLGDy9n84uG+OBUY/gkq6pD8cy3GVovo2n4e8KvLX40742w6+hrfoAhprsYzE7z2ZDVii4Bj1GD
Wmei3A/VWofR82ikzCtRvx4Ti7/Wjgv7wrADvBLl5MLisxtb7+orzUjwwHOmbWomVGs0HUzXhqy5
xhYwuL9PjHpnHZVNlzofVq7UbnWkGce/j5D7dCdyh8/zH2fWsCtsjKSpVkEjjA0qg4jA18mCBzpa
Wnwb4U4dE9UIZxPn7frvaKzYrZ3/7yH5VscyPTkdpW9pGOXFqpAh5UMznAw87JRaqKKyPlWEgOKO
OGh1zsSHEkw6w8/gSHwXQWI8dWRDrSeHYyg22l8EFkhb8zYBg2eYBNLaey0AithA0936IzJxt5CX
ppdsZXz5FA6iXrtOD+fL0Mi6SbyaGjcEZtf3KNtNuMzbvz9jcz4tK90z7rJJ/udLChZFxy6Dk1L2
Y31NiOw6Nl7PpB2btpFwh2EKihEZcxm+F2OubjPQcWGlxOCAdGtuZkDh0HQjiaWtYnGmWyQKFB2y
wqR6LyMLKUvU+ryY50n2p5cZvB0snf6dtNjFpBp/I9DI3YKIpLeEJf5X5H8P0pnv/nRvNSAcl1Yl
1AYlzd5z0+946JwfG4NJHc/uj1Jr6QFaBwlwE2z1Oe+Htj69/udRgdH3//2z/3z2P49m5gclm7Fo
00D/aBEyeE0Q/XDxMNjoVHdzhmHcSj2nrHFZGDgpOTqgD25/97tVe/jdmRwQIcFZnJlgUdykv0WJ
fQfKxm8srMc302nj5UQk296v6BgKgliWdN311UwLm6j47gkwXn2dRNxc6UlHWtGYk14HCEokG95v
tk0Xhb16hRDVXFSWz+jUwvAmfcvYe6wgrcgwvibD+O8H4n8fzJ/qavUuyuZIaxnfSlafp06ELMkZ
NLLnD2mgMxIyOmK0j/Vk2wcCzRBui27TZPNfE7CXS/v8h35v0wSdeU9L5Vznj7rKKdlBTHaDVTlv
YBJ74QmNWQiMCKMe3u7x4e9DiyMRzwtY711OeEeyohzPgcRTUYQ9548yhLP/e6v2cTpe/BKtmRPy
19aj5ezNPulflX2K22h8oz9BvBoxTvWWmLjjUz9XZ22cJQcxedRCBnqPFrufzFCPWPqxkiLeTqTT
DJy+xyBq8lXkAemSWc50xEA84sbaU0voEzMWoGc0SyvLbZ1DI04FGCDWalvIiua9DKxg/qCvaxJG
g8HeJSKSJ0I1w9PkJf2h17kd6aQrtpL3ZqDzzob3oroXkT8PhtHe/X8fWeyzBTKTM5KcdFPqWC5c
tg7vrt7tBtvumBn4YldNjGHKqjyG5age1PzMVHb4fz9MkRDPWyAEgnqjiPSznc/oigxDflkh2GoF
+GyfsuKqomEismF0TwzE3QNExmXdsnPKc/Z0orljUA2XetETIGZsOqDpWycqPxhzIZrpxRZ9GCJ6
EvG44eSm9xFtT5KRald1/QvSYU5BMoijhgbcqtle4I3gjYPpcujCu4340DL7HzU6J3TdF5Vkm8BR
HAjjEh7ANs9p+TKxtV182nb4MSYObtdmU1fNl6Z5ZGNHSJXyvPjHQNLztU8shu3W0nCLxbyAV/GE
j5OShDFMsDekDuQvnsgu9KJlY0S3QscQZ0e/xKM963nv7ifc2gnUkI3lRYx1xZKStlxrFRqvOtzB
o1ErvcYwMpXU3z5qsyzBcixiB2LSspulYBPrAwdvLAYjjM0OM1C0oS5ba8ii1C1Ij7DFbZpiOANV
eScoEMGuRyB4CnziwQnw5vVd9q7s+d8GmvmguQAuakuA0AvRdVG1FSuB1lAjkPzgDmJfJz7EVG2O
jiHmtAy9Z6MFsaEbjE0NJgCgeupPOxPtRoDkQy8csOTpg5Mbdm99+h5XiCLlSFSHpKfpImJi6ojR
hBc0b4BVnHUx/4iZIFeBM3an++gwCAleJ53gm4sMSFiS7Z0RMVfXTeslSmCdBVAwKP3Tas0YMpx3
10WlF0tNrSszUA9pFtGqaM5XOfXYT8tWrGjcF32Wp2stmr54C2wL78tGM71oo6Y44Ca7pvX8b5km
y1s7wYfzQlGrrw2KYjF99vrQ74ouO0ONIVedY3fb9M61qAttWwhsOxNsVkT3LDQS4VzLrvtIpK8t
q5E5khbVvJwJT3Xt7sOiX9DCVmInxrhmgklKdT1YsschqrxniaOc6CcnGm7p1pBqGjxOUcVXkui3
la4/bIZZnc8AYuyYiAZtv9RlwyjStPsHlbPjwKclxT4rQxuFJj8SDPXvYlJv5nQNa9yG3IxyU473
pjH9FRtdQMCqfiPi5VkFNiOYCXnZ6JQbdJ8rgWt7q1eZXBApeiMnttkQKLbMdeUhYvg38W5cGE2T
7Jw595VN/BkCOw4+s38kRReAZ+rCgCF5CbkOL18zPvCqOelOh5KJlIw6oke0A10B3qnPae4caLjx
epnC2I93AhncmxmRGN45Tb1T1CFu2LvX0gMWVCbxNgq86FI73rTNQjzPeZtSmWTYWzJJGlrnXUls
lci03FPUIXIbkbBkWfDbztWKW9ebWjcRAYZ58lEn1bAM+h6RThaeQtlifuCEBj1fr5/cOcaZafCj
h3TDr5OYlL9z5JvmOpeVWOXIFR8dz+WgbuD8Di3D77z9xDIRb9zU/swRze86BaZJA+MAETRbuGb3
5A8cgZrwx53L2qsuHBB4U1zv9JLG2KFZG8sAxhc7Rm0K7T1kQp3UIY2oW16UPfaUphUnZijmNXYM
84r6DvsUr5Gszk850vpra2XuCZPDmgHBa5PGI8dquiMjzr8mmXvIGR0hU0dXChfQY2eCXCULq2KX
Uwth+/N16vJRPek6QRQDbdAHkLormjnAMUhF2nmdjM/s6hV1/iHAHaKH/wGEom5//8nQfzuGNlz+
Pupb4qAdkAS7v/o66nRzPzXtV9DCtAsTHa5vTS1KZW2fDcfm0NFtjnMVy7s5xb8OcJ8faekrwu+c
DzuL3lWhHaDPmXeOZ8DM2myOmy9N3e33lk1yct348siatji1kLCXNTvkO7fGIgrj7Fvv2oUTjzXf
t3e07Sx+Tevmu8X085xZCCDT2DzDyGouWURqN3P7WOofYOuy71Q27zGdyvN/EXVey3Ej2xL9IkTA
A/Xa3pLdbLLZ5AtCIil4UzAF8/V3gedGzItC0mg0QzbMrtyZK///FKaP975wFBY7KpB2mdbMJ7WI
/JgXUNTlmF63TzISo0EWqu3vEUJPxnGNdEQf0Cz20J0FH1HhT9Rcpj5XJW8TU+ac5Pija8raJVgz
VrrVN0s48c7xV1EhFVjQg6LzNxF50li7Ggt8+JQrWW2LvSLQv8qQfFE7Dfl73/pQtnwA+zZv7E3c
VNUJD9y6ssB5QKuoT6Mum9Pvz35/cAv+/yOSU6Bt3L1ld8Mb9ygMJ0uGazfXjGOSDmy0+gAlJmxZ
MDojD35vqvk13tUF3UjWpsIGu2wmz77ZBkIymSMC/cH01ONL3hQ5AXUO537hIR1NjWjBbs3KEmxs
luPvA2yE59ao7UtU4GHKyFxQaym03e8vWZXZF+bKYa1NNhyh34kwrg94aNx+ZfTmq93o7a52XEnc
YIJvU5VnXhCcgn5/mgRjeTZdg5o6uyYblXOK4Hi0iMLIOCXzD3oQJnyD5tANaIU9CsN4/P0hFgMm
0f9+/fuzwETRJsQG+yCUZyeVwdPvD76p///PnEqdNX00Dr+/3/iCd+Tv//VgmS+ebbUAAUWL/kbI
i1f5wGpy/gEHRQ6QfZ5gkUHmipj0MQyuuM0sz73reukG6GfyOeMK0RZJUtVOc6HP726EVfKWQHWC
1jPUuz6P4lfPaL/MAcmItYG5KvAZMQHY+o7YuPn2+8shB6XO7XUbeacRddBpFS5d54bNjoq5gZJ5
jg/pTs4tHpHh5BcvopinbUn3xmZaXKD19cu8HsVBUcVCZ/TwKNscP6blqIPwfe1iJxpFTH3VIFMT
8g9GDHGObf+ttAKkZVhXLw7C3JaYuLcnGwPs1z1qPavH358VNArvqAt0j3hVrJ2GGL1UXg0hataf
0rGIzr8/41+eEY5L2VsYlSyzJOowsaXDPiuPqdVC+cHaSY8JwMnNrwrp0962ryfr1eV6bEwnObLz
rHAm5ZF7IPNBTW6WrRrGkfdas79ZURg/tfcoyqrG41hoT1pDmZeW9og3JesDE5X89/v63y9/D8RO
mvPGCSc+sq7bwYcwPnzaEalSfozIX3sHeOja0yadiFp9T1EiX2r82ovSreVuFP5PZg4W9r3M2sos
pc8TiPV7yFgc68mqw5K1+U88Ncp8i2FMPDkuU5JMDHkMh+Cf7+bdJaLe/AIb5+f3oGzDh1g1bs8y
zbINjKq6gu4m2JuIYjj5scfBMRbaWijgeZhDrFD6s7SevyY5BslKcwbEOyt/9UDFrWzaC/U+1J6t
nk0e3WT5l+SUy77Z+cilaGAS2hAASiLxKccHskJ8eEklBPD1Kv+foDg/H1UPE4b0Ka/73WhW9Q4R
It+R54lvxjwX/h6bvZ669akMPvx4pFZJcBPX0zUY7Gkp0lw+xjT+M9Cq++NJ8sZRx1vLsymGjMv6
bfDDQ93TGkUbdLImr6NeY3swjinvQYoD+aWmaXwAQc6Qo41sFduPEpX3xIzLbrj0gs9pDrbPuqFh
dO2yolfm+b8/AVIq+Bz4E5ZB58L/bniDuqslJJB3AebyOUNCuwMX8VSn7hNFcRd/DK4cWIgteAqP
Q4bAVfT7MSOCQqUw6w7f4QNyoJX+7/E08UD6ADdprEwwQKzfZw+5mzTPjHrNM2q4w2w1H22bkfM2
Tl6e7WOHPTMfJ3+d5COGhQoK99SXCGaeNkRbHunhqq0KCnUHxYfOxHdLtCFcNsBAPsfCOQWOzWUf
jrg94W3x9EgFJN756ieybL55msKDO3bL33/GewGbb9IGNFHOzABZmkeXokYcRfkrCm4BfqjOv4Dj
LsHKELaEgb2YqQYvrSDlXljm80QSc2XWAdwvQBqESAFzNXXkYITu1TYwBwL1ZeewXsT5OhASWg9e
92nCx9r1EamHRg//OV2D6sdfIcbR3gEsceqQjURBsZXblYztjTwE2py3y9TXoKzbOFbeLiNFr7Kn
1Eu1q0PDOWJ7TmAgf4la3HJpj1BmT2pPUNymYhAcjMt1sFD2jUJ1tZlKnmEuSu+aXldORk1D1q0B
DTW3gxYjjRW9Bl0lQA520mpFqBlUsBk/Dzmnhijz3llKN6T9cbLj56fD6XUQGpnqJj8ldZ+swVxm
tm0CcrJTIn8kXbkv1rZGP5Gu62RoAE8uckpgQ95xy37yOIsSRaHeNF7UOVpXSGcv9ntJysu4m75Z
k2WKNvZk6ueQYTebdH+NsP7Z2DMel+/CQvdnMBnrIMpr/SUT+rQzvWs9kc/FybkbUqhLU6qeBADh
p96IrjVX3N7ubAe8oMfF5hkPvSekj8spX1k65mJRcWDt6dJeUWV31jWTZb9bTRuOaxU2yWnF9msd
GN5LyPvsG3NR5q+JLpUhLhvnpXRNd0umqlvLoqMpDhhOlOBwpUIEVI9nwXum8GqYqxcArLGRkska
SjjYdakNHFnq51SVmO/9wtpbcOZJB0F8GG3OnDU5tRUOM0SeCgNRGxlHwwpeAaSdsem3+7y75xKj
Uw3wK85OiIXlydALGrecEUqmPNSBRfdpHn67+KrQO/R0Rx7+r+bIYxBjjAM2DCZ2+FEWhwbd0zfB
wA6UztV1VhlfoUWZZVM899OobwtI/inXwKpufajtkb3LU9wlhroKzonkp4g/2XMW1tGNbQmzYCOS
Syi5uhP+ODb4s2BvM2MD7oMVIYFqFBw6RhWstXkWQ31t8DGcx6HbOSBi4oiISuXTUREUn3ZXeggV
+g4a1Fq3B0mwfLTQOsutaU7e2hwAemdnS+A60DQiMmHrzyZXfjfQgnYrh2AHVem1lyPqtdMVNBTz
z0oATxwlgwMQiwUPnmKbdwCXII81KDkRjwrjpyji9yGULYYywAORs4tjMFkAJdTSiw75qEF5M125
weQLeEuGf4WRL7Ncz06NW+IVb7OnXrlyAVqDIbyTV4xss718dLYk4RS30pRsOuFZu6hMtk5emRs/
Y6nfTz7zCLD4TTdzwoa3RtILUVvgRwe9HTeRvfD4Pq6HCdgQNYxw0jE6Z6S4dcCXGfvVRYWfx0vf
hsjA/2T2lIN7OpI9vbjmNHO1Q6d/knFJApymDs/U9oY+fc61C27l+nxzOYfQlBOs9FHHQad098x0
dXOMuN95dZOcPUNi7AczadoKOUVx3iipYiFYEkFUaAvwsvpXa1OWe2G1Dby4Rgtp2esG1t7zvAsx
geCcYZU+Y5p94H4qtzp9hb3LqwYUOdmEPtkTpfzJ6uDsDyOUKNs/96X3gGb32frR0Q9GAAjZyq+c
r87Di4If6eROEABIuQxbhsIQFJzQzAdT1Li1cPFwn9xCK3jpAXvuqhr8nRnSVVB6L+ANP9uItLeo
yve68LeeA23bT3GsuBWtHs4/Kt3AcOXeVuJqRUQqr30xuhjGwIhVzaYgy7MrosY6mb0Pl+nOHt2i
gkX94B5I8db7GJunZh0F8Wtpi78gCYDmxusO6WbR6qm/ZomA2GTD9oy5XXVeaaaXvVtp/BPimo1s
wVce84Smrhicqu2uDGXAL/QfOYNnLE/ZfG06bf6X1yhUJ+gJyuzKTVoIzDFMZ4v8WJXDa20F6UaX
7oOlxNzgPgIg84nJJRQbM+uwVwztRTaFlz6WK46wz4iUB9l558DwiZsWgEvigg/CP6b2hlHkLcPa
v6mdji6SXyJZl7Lbr45V5sE9q5W7sYNlabo/vk9uvNMlSrlu3Tr51SeQtnu6LnlJQOeq/fqFLhGy
AlaSMEuZyVP4NyfjvCsb9wVO/GLSy3TJqMNLiY/btNHqTLwgy8bXTw1Onow1IqRwCFn8S6BzyiX3
sucBmOomG6YKLQMK4PGyx+1eTpm3VDj5FiP8u2NS1+zpwmgzia7jqKwumGPZbJvscDqh700ioisI
zk/1MMN2/XqASVhhJ1BAWlq4WWglMf+NMk0xIJ3ChAmSb7RaacL4Bnpjof9gcTS+Oqq2SBDVMOej
BtCohwl1jkHqLTgRnbIUNrARAY8lVtEGoQNYeNPTHx3m+rsVDXi/ZzxabexVSu3rnJnJrGLLpc79
VxGXpxkl2haxdcurAPO9IL1gYCdGvwVuBf+lZWXbU+9AJ6eF27zKObpZ37GIXp1W1iw129XA2SD3
iH1goCTuWICGrRmKpto+5Gb6d2hE8ETX994UaUPThHxrKRF6HrPu6mT6PjbQUScNNaAzeOBGjUcf
sxVtJxt8mIprGGDduC5c72bXEN2CkAKCbmwRs4FEmqYIL7z753cMhZ4a6EeOKwolvsHK6RSrwESV
NqSzdnvb27FsJ7mh0GalJd81o5pejFECFwV4uhgmmz+bjJckSpNtkprRU0QJ6IIdN0ibpv1JyOdi
SpzKN5k9sl5zTwgUdr6XCYTUYSLOXNc1QTF7POgdhao8D/UVYk8DZ5IL1+lGAuItfQ1JdCopZ5SE
MDTec8u8YWQiaZKZFhWLI5axNG32RmcffebAtTLHcyuJTpcCjzyR/z2WMkkJpkNcwk0280sPzR0D
MbmElTEN372FHBU4AZVdpr+kRJLsc/pIGvBwhW98hEr/60cfXJqEwF0YQqacKwb8Kd8WZGJM4Vys
0H2bgBtjbeyiXa0bGDQj92jJ9JVYHpPIRB11VLdAs/Hm9KnLXC6+ogn451hjt0qLJ55tn7gkMXuJ
7xBuYpAXaL4I4wvb8YJFxaGQGKQGm8mDJ1eq9dQad7ti2JoaH9odjxWDxYzlQ+CPE6QgAv5LcPBm
jg6uD617wWnw1hBwi1QCM4rCbaoB0pe4J87LQrFgLUN7NkuRsSlWDr7wDCuRpr0mpUGpuYXfxm+1
txFv3NKP+mxNi1VstovQ99qF6TKHDs6S/T/hzIEi66ArNj1gJ5Rk3GEDDXl8jtVS0HS1MjytJ6/Z
lEvLqM2nKBruXshyxKnBqGCLJ7MS4gYzPFLEbnrtGy096GLM10Qkp0UWDh/QVHW2nMmqlMjOmMT0
TSfjV8tu/gaZPh+ym2e9Cf9k45NTY3Ga1J/WA/BmsNJZBjyoGKYg7RQYp2lcMtD4sCU7C/hsINQ9
7bUi99y3Loa48BzU2B+7ySJkzbRHtKT98hV5Hln7FLQZ/dKrX9M8u2ZB+eAAwdmD+Iibu2dnjDgD
k4DSTDKAEt5RzdssDR1uRj64lUjVTcMkko6ly9Ut4q0CZ8VDzgH1mLi3etBe08bjc+0JMDeDma96
g9wwlqC0xmvl6RqPHdt3Fx1t2R1dK4aGMZmAI0TKfHlPKFZeOGWY75v5qW+lm7jwNFARhFd63Egs
LRfUuRBtUMbe2w+1vEUB9bCJoz8PXG6+yM6UzS2B3XGAZiZJWPtm+a4dG6JkkplTo7813w6ecS5S
60tGObEVep0XhRm8mfZzFqiCeDKF1LWu3SwxHHzd5KFsW+fBSd7INe2wPOx7TbwmbMMXdZF9Uk9C
eluRaDMQFSJro+GEX3h7D9oy3T/t7GJUT2XqYpMu7aNn+MsE2Z5cc03fEn7zKtzDoRPg+eQeluoT
ibwGIER26zBZLoXvHqVtcoXhyGM8aTdhKfeDTUm1DpJ1ppxE2WeA43BhxMChhD/wPW7xGMYNMFGz
hjBOKfC2czXSsiCOoBAJ9dOM3RcFT7/XWOtWrD/fHOOZZhD+kAltqW0tqjIYQnOND4534wLVG2Sp
Pq59gwpv9OHVUGJeiEl5uf14dIEM+kHMjobdh9XPV2y8M1rA/llnclOfzAjwpFJy3IdTsLP96sth
blK2mCP0xPdbT95kTgOGI668E4dtTxzP770v3zBuVkBQO9WbW+cnEaaC8UqA5+RY1p8oLLeB5Nzq
as0nxuW17tfflCuD2HGaalva/0ySRGbcOfsiG++W7n/wFMZfKFaUDy0bVqehlBdTJt1fjscRIRHo
Krgro5QihwAdlhPgroZcGaacaP3uojR29pAFC75M+2LGpIONdnyudfY0cTteykismBi53O3iZwRg
tQ4khTmBjicm0XmDTiiJHPaGNPsc2/7ecPhZsKpzlqjsXBbY0fQOh0zHWnJ8t1NWnXot3p3R+wOk
4p/nAfbg76uHbK/V8TesEHehcCvTIvdOyJVeOP3Z1Z1hCQ7RyMioFnQ1eqDwyQy+yoSqZeGIdVa/
p/jqV/QC/Eli0JR0U+zt0PzCPQtIQpzE2OZLmv8on1Ys/TiFDH31aNGZUCj8V1/dbU/R86SaU8ua
QAsQx4TGAjyxmCSsqiQj4GLWqAUoLcUZldgDK0nIEV2846VscDBneSN0atBKsluquTku+Ua8ueVs
SdpMIQk+HgwrKJJMngK7sGdsMcgUT17jvcfVobeNaznoNGNjgmSivoCHI1If+oB8XLoRBbxHn0HX
D5kMKaBjOW2T42mYWco/wtf27sCey4BytnVicoMOHLlN54abKBy/GwSMyeZmKnkE4Z47FWRZq4qU
eShuma5d82a4dF5rrK2QGoyuwdniNNZP2CanOlSXFB6i5qTHJA9+bHmg7lCiYRffXcSUDpyqRKjg
hPfdhDRIlj0cmiY49Elfr4iYrkCWE0TXnRQyP/I2E/BWeAPOCy0758Tq5neqS0m5S4p9mpgTFNSG
wIyPc3A37XkrjhorXuKYn9St3ke7eI5c55zW2d+UaEE0u7vYUYY8xPShIWQ5B2t7NkAgFwiIMCXU
IqA/q+c9YEdUvhDWwBQ8Ln3TyJaW/T3Gg82ZuRGLpl3kDVtYl1aWUuP1zmBwdjP5UV+10WZzy5sV
n6ncQoZ9qUzkndEsJNrMEwtmOoDapl8DXr71HkidPPpH92hOjBDGjWks/IGJLiQlME0sQHG3EGTN
JY5G4CHJHRAmkXA2GYsuTD500OZdjqWWei0Ilclzhe62UFbxt33rzbUXMXFMHQ0DepDu7H7gPRJw
j1c14mwd3SivHBaYb+6ZqE9+2r3puSjxpnh/HCt9QALh+BYbX1kF0Mos3Usx8IBX1BW68QMzOObK
hFDKaKgbN/41K5q3mkoTAracSubmvLEjjOAqugfcbA6ZaxjLqo9B0yDKJiXYI/pzTIZqTEOwwxI6
T0gu/ek6lrNBd3GbkjwQcGum5E0BowpdFRe9S9ttCTXRB7O11Qd5T7x4bsEjvE5YfV8XOXCUot2M
vnG1FaPg0Bd7hFTANXbhLyZ/D9/qE7S9NuWsnLSGtoos/Vv55qpsvWDlpKz/HfM0MW5yWAId4hWg
nAryWJHE2u8nPMiGOF9n4XvXqhNZlJtrzS6DwPmclUIfaXuB9xgHqmjVwt7g702KL93QXgKlwagJ
ewHDZZVS3wOEvyeoj3WgUdVBZNlnDhWEgCxh55EtYgEk+6CVp75uDfz742WUxUOH9Lpu9Gk9e2yp
p1mhtx1D1/nKM7nqrGDuWYfa1Q0K7QsexgRrUo1UOuG2xctX/ZMYcHoF7yMWRrRxtRRORfVwcguX
hsURPKeatPXKXaMl+9T03212QA6KbdKlz2nb3ZMxfEkNndJgEtu8LFVdPzrcnZSEXQbJk9VL8m2E
iiUD92KQuTkKT5NQrs56yrmG99YmtF21HGjWqKd/qA9owMHAMhUmgGxptc07p1uTtnzLZ7ugNGp2
9kX5VtT2tdW5uUZeujyd801MGpZt6j6YcCmX9nPTugnaOWl8H/bKyJkFxuf7KJgaZE0pW6hFao2O
fsAUb5IMGf90xl80IcndDFQpNoPtFGcPmgtyFFL/XNKH0WBEOlVd8lkx+rmZe/borVubfcJwrFng
wOuep3qiDqELwrwMVq7fWgcjLXZwFZplQiidPkO4SbCYClcD+xQ/8G09+srd+qO+r03vK3FprFfy
yvfjhG/uOa+8aRmDXCPg+m7GxeyLZ4JKyD8Fo1iNWntCFqJLoRuPse0ICCkWJX3+Tz9SfVG58Dja
46B4rTPyvXW5+VXZeC2qABd/aOOyZbMYaq+6xY1Sc4OWBv+UqrJXlGd/FDa+G8dnAgrh1+sQA0Ic
uGQPeN6D4hlrdQtg1sB+P1sMSiLu9CfN5bLH9EbogG04OKhiVdT896N4uqWRwvbuHLgWvvG7Ez8g
VwoLAlmQ919hjD1P8pc+xeMcDyzVx0DA360BnvWzPj25d/xNbKbMjucj3hRlaBe8L0h+gfc0fx3D
QLks8MYuhxJRTbxlCflYwGuIYtHylwJLI3eKEX6+L0JkuMj7DIP4nzYm9triDVRkFTgtlbdcenRX
VUwEfRmT7uLhZHNa0VwguQ7tA7QrhXHB2EoKm1TGaelR7gR9JIQvncrXLKVmnRnqK57ac1ey8OZc
tYCMDjWWrMAUjrDmmS4CW6CacGWwFsfDm+6i+p8d9Ypn0AxVElO9Lv2Bb9yKYC7YZosg0SiYRKDm
gMAgIt36+fNktBQF2ETUDPIZBMelRXlAjTdvyJ8Zcuc8MJVL1rXnaYigJA6NDSpY6IxdVdF9MadM
FM5ZFIfjJam3VeI8tGo8+nmzKUPqf3S2pUjjCaXpmR3CIs5jVlWivkzVSVbqi3qOjZztHn4h1VbQ
L5lM6a4iJgwhDsML7xUn0h/IEienkjdhO3sYeiiZVEnhsJ4jvmu3MgBZ9BJuYGh/yHik6kq/iMTi
MzM4jgKX6driLUgDbjVE24VbHoQbPUtT+9NKMuJQu0zpvWXfmYQ1nlv4aoCS7wgilSs/K0hcyv7d
L+7K7x6jaXhbfzCvXeTkG0IwKbHFNy0Bd+Bb1yahshZrI116xMt74z2cC1kzuzvqZQVLHw+ylQ0h
SyT5krc+VWzxi10+ClH+iVsn3iRadqIRGKwVBtil1RWc/JG5EWj8L/KCSzPR5KLW9B+KE/jGjvp9
wHsXQI9cFlrzhub/2SfRC+U49MmVl3CkNpWuXprKeF/pMaWtufH5+zXn+mup1JljOomjAXlJe/Im
1Gd3Zv5YbvY9cS0fBD3cOKqca0Z8fAwQVHKRO+j67acoo2INJyOndO6Cw/lO8od8J9b8RqmjBNpP
NLjYkbMHJCHkiyu6JQkearl4PZoNeBpGo4gGA9BP8aOoSRH3XHO8Bjv+ztRxOYZLEqa1OtUieoeZ
8Cha6Fyx9P6NMJlYmArHODc0kCktpVreN08Kzi6yF9bHYpdr6V99Yvlt5TtTQ/5LnRRzHFnkBWHc
N9lFz6wnqW7jgWD8VHn5Wef1d6iDdPM4OuZIn5Afztjb60XXuD99gYWlrJl8phbwvDs+49yjADvD
cY3TTM8Bcg29ekGlIVYD63BMuw0Qi5cUGl1K8p0B/0o2s9844JBMEiEGLgv7oifkYWAWFjukZTJE
OovAMbuP2dV1tYdpDkg4tnEG7TKgW7ONZ0eBavJEZ8qSOtluFWbRi5D+iUM5WMrAOFOVfLN9fUPB
wAoCg7abLaQpsZFV0qKxhX56ITjtMxtO84pk0wfD0vOHhcQLsNJN9Wj4fT9o/6JFHXtyCPvA095y
X9/PN27uvJUGPm2asjjOMee4FAQL7vUFtfD40JV2V/QYL3yP1ZXXlFdq3r9hAqxLGx6WXYIV58Az
d0JXWfmM5+XLKbpDocOxqSvE5zQJN26YrnylQR7usQaq8A4V59XLwu/KADAYTvPgXTLsC3Ub5cTR
JHkpBsyW+JAWoT7sec15i5JvruA5ZCjzQfjpVOQnr6CRQ8+ipZsLbhvf3+JyM7cjSdXGYZgqx/PM
z1s4FudLYcXXoII+wWgZyOIWoG4ypgYb4CnnLHS2JqSvxm8vEKvuRhZ/68QMJ3P6KqhJWlpO88Z+
7K7Zxp0d1VE59N23HA0EGV+mj5XHlMdQ7N9Mu/geLDLSPsubYS7zSOLupjEQjrZ3rzMeSWZfg9tV
drqdWBqji+0UtrMtDSX6JqRMAqVvqfWT+oRCuyArvSoaw14LPLnUJo6Xxqn+tv4d3tWHg6sMmBIC
nZY1h4iHIX3cVzVuhZ7OjkVeShbGBSzflJhMzT5WAUHT+GAge6wiF1w/dQrrquW3R+eRleUznav8
pnvNq+gtGjlh926znwuIBc5Tl4Z7QWc72b9UWWsNmYCXPy+LYUIPy3PaDKDNuyue08+pp611gxID
P0S2pPf6OIAMqsovWqrqxLnjMdtYbVSDHo+OTtvdAjKMfjo8NQm4xE5Mp6LSnu2t5VPSl2ejhlZE
T2ujcClm8o+vtXeqg/RneAbHtPKcJy9QSD65dc++WRvyNcsnHkWUkxvmvQnlczKBIvUuhLqw6Hrl
XqoIFDjFUORkgFRp/YoSVlx8FAO6Vb63ynbvYhQNxoslqFcJHT7pQkFAcljX+h3rG9ju1Vw/PY1D
ugJCgUAP0r1n1uWKiSfcOETKVFK+xaJ3iVeXO62DX1zxFNeJ+RDbxSSnmuzdAKCXDoCOhpT3aeaM
NGORdVZy2IC7mN0X6tZy0ti2xpjtUh6ovCKgZyfiajLwbtKccqLuXTJr1hOb4LxzN1aqacsxb8+4
NimLZrvDa/uWe3BqPAcb1tTt51ZnUCC7YmCqSmP3xTPQ7Ur31U15pkmeaURE5ja+7BHGc1mjT5aX
KXiF+xa7tHniUHOyvKrez/sBDULiqrRQ+chYMABkHDWqLFhOCR1WKqRnojJRq3L2PKQx1citD8kY
cuFwHrTkwe7b26kyvTVVaayUX3OKXwfuFGHl/iTZg0A3YCTqKG4Bpk8nZtZsNVgxul0dwnyLJQ5r
u/6vVmc5FZ+yz6tN0peAcyyDyrCUA5TpA9Lo5UASpz/DRYH5SZafRSmdD6xkaoM/nZOcUH16tryp
ebL5ttQ1Fn+haMSpEB87q9rk1dytov90IQwNshKPXW1JbjyXO9uLnhIVfvfYfM6d3hzUV9gCe02N
NQldmlic6SscwnaLNP8IkeyiMP9QGYktr8SP2UjzSGWg3ICOvul5bgJzKH6yXsjZLxqvao5EY02B
Lib/rpz7l6svz4w4lfJ/hKa3K3t2gsCI4AOxOOVwHifyW6+dbB8370bH8BoBSlox+R+UCayMEUcE
IYwG7QCi6m2USbNNnQ9XY0hCysQMYbbAk7WfURD+YNpOlgjBjhOtiml6FlBQOXbDZFTtrY0L8veU
xK95gaw64Grsc74F/S4LBkL8s6QUx9I5+MXsyDXvDh4pLijUrqb86poORIvLND63bPuVdYI6Cbnf
mW5Y/+/Uyv+YlrXtM++OW/7Oe2/+zByKa7FasKIRRCF7BgwVwv0t9rDdoqeg4okJY8NIDGZ2SD91
6f/R3yAXffZUS2HXY2cQpLhjM8pISSgtBE6jRXp1uonFrZf/w1nWLYgF8qQPvstAGqsgpZQoCr+T
GL0YagNVfhn4rbmpqm9rXtFZfrCif2aqMDxqsDRt9mdhZRrLHGZzicOxtiq51IuShBxOfd/DnIOD
Pml9sQst5NGuwMYIHLGHVpn97UKLyHTEzZXbyc2qm+9UM3YenmdY1h0LVPdqpbjhQH4Yg1Oydt+z
3OZ25PZZZE3yhudp7FBaBUVfvKCTJ0y7bKdyDiJGGlh4O7pV0Ij3fGhuQ1vzMrQRfUXSvhQWsWT0
nWaVVi0mLCFf0buezFzytdBpEfY/syRQzADOhPOmT/LXiZlMcpqLllkD4VHSutYXdMcg/y97Z3rl
TGAv/qF3vkwELhbtMCBmuVja3XqdNgB+RmAS5WRigKG/PGn7C75oIOgMI20AblCG/2QqjqwOjw1f
JWyD7JKG8oo8Oc8pU8ghvc6m1+gIlB9m3uRclS/z3VTSQyc2dVviEhlR9hLCYtxMQDiccxGYMMTI
irTdho41jbBE/RMn7+FI7gbi0AqHw516dfL1mBb86TYRisTM9epKHqI0GoLnmkHij7FJ7jAPoQIl
IypKWe8txSzICjFGnIu/KVDZ1Br6jg+2AeQiTpZ2ZQM6x4xexKhRBgPnsiKixDCGq65oJO2f+bWg
MTP2WeEZFcz9KR/0tYBcbxbNg5tol8bGyAxKT5ul37sZ59YU/9wefVy605M9nU01IUdISjCiZFbV
iWcdjOKvXhDYiNn2t4P6me3oS3Lpa/pWAx7WJVWjE2bCzkOW1bThgTyZLRoofyutrdg8QvhmwHQB
2DdULoaIPr1iJkbz5vhfge/UqDmx3cpZayZdPyP6MBoxBUo5eIlo+q4N8bvqX0RgzS0kNFOy65MG
f5HQOLIb21B0YllY1SFqXqpGz1lMuNeKppWIyilaNtnZ82amUrxtCBfhF+H/CoZT/j74SNid96CE
G1dVWq0ZafCTZfIy4BbjS/LYxVnNRg3W81CRXgOWcvVbFGpAwR96nGq7TDmvfpx/wmsCbDZdKkdB
5otxrJjDVw8jOcIwuewEq+uKdiW2JGofVw4IOspa4H9Dc9LNkSUfK0Hf/fP7G0FVAFMGea44yXkh
PCJozrwr9eiazsrHZJxERBYcpA9r/obu4MJ1djmZBAh0DG58Uan4CEanhkWzFAWfbT/ZBwtCbjBN
VxcO7Bqew5vlbsxMUaUaOJKlhWDdXqBu+fu4HT7ROka2pdmnOYzHAW1dxdaDC0wgWjlgF8K5ToPs
PPi8Nz93qb0WyQsV4GCFpH/GmDpw+sWMFbJNaNxkx0bj4Xba0k7Rhp0MCm3WP/PcXHXGdKUAaGHa
OX5k8FiMB4mk39USK2+8DuTRcxPjV4WM28jgKnV0OtAAHwOzj4wAk5jW8DQN0gKrWaRk8fH7Gi5e
f5u1XNEn1R30jbtEAtaOhoDrAxT8KE1PfLjCPeQJsgHLFMhe2tQ//IzzrRV/Rm3bzg0wyVanpuez
A5Mct8XFHQxSTNKqeHNow9piArnz6NsE3bTXIr988ykcPEQBu9tqiMpPw8xeR4vOYc12quNInuIU
pnCqdJOZ/f8YO7PduJEuW79KwdeHfzNIBoeDrr5QMmdlKjXZkm4ISZY5zzOf/nwhV3eX3UD1AQoG
VJLlzCQZEXvvtb7FrPbJyyuq43wwtqA4jdNSUf0aBcwD6m6JtTVrzkVUtXv6Vhy4puBVcsB5GUmm
8xHgmkdtyOsH5kqYae3sJfOqg+449Wpg99hn9kBQxQO8VP1gi7HzmxhlrzcEuCd+DMp3nffgZrHF
XrfodFYtcXxthWs8xsub9tXBjKX0rbmLboyFbTrNmPO6hnPXFE5+qpoaNmCca8wIEfpQoZc37BRr
d+aYhuoKcYn6IOmM8Zubor+ei1K/Vx8iCX7hpTQlwcKd3sAbwdlv9PFjI2vle8NlMJdkn8aobZmm
EKJK29wekVnGI+54hgeeCB7zpaHT4T2MoR0dss5880zqN2QrdzjGqLYWxK5QYhwsmD2oax3mzNi9
DAGbaoG+gVxjwLR29EPG8JdQMpDuh9ktF5iRvYewdrZpxeQ/KfZakdfXak45uiNwbTd9EXiq1pB2
gytogdgqbdDybaLMAekW/vh34BfduqMvadSbJdCjjVPzAZVt7COb42w8xGtorqq2pDVjeqfEzS3f
ydG9uzTloij4qjn6MwQN4ERFNqxBHUp3XzGZ82NJakW8lG/mgmYdIQVtG2XoMeX32O7AqJrGJdfM
51o3uSPGk00i9s6M+/IqmWGSMhKZZvuB8E9xGTlgjsV1ZYXx7aDZNjGZm4j48qvSQbqIeMQg05Tm
N5PkeVfA1LZLlLraRPpPcciq8rERIJWzA4Wru6o0c9nMicDcmHbRZkQI7ErQyR7EUn02yKe3mhX8
PGbeY1rj7siBGRCRlN/gRTK3iCQa8gaXY2RKsQliRpAexgSiiaoNmvCCRi99+Vgu0Ngjje5CVq9N
U99Rpg0xEcbxMAHFkYilNYfoomcxYY8dvRYB8vCj64uBh4UCl5wRxIE0pSOwujvbbTjza0xbtCR7
0shGP4QA0LtlCDGwhKsinzNftuiKHcIu1yL5XsKg2osgeawdL159+ePf/uPf/+19+r/hR3kh7Sgs
i/Y//p2v38tqhsiEzvzXL//jocz57/Pv/NfP/PYjp/i9KdvyR/ePP7X9KM+v+Uf7+w+pV/Nfv5l/
/a9X5792r798sS5w+823/Ucz3320fdZ9vgreh/rJ/99v/vHx+Vse5urjzy/vZV906reFcVl8+etb
++9/frHtz8/p58ekfv1f31Ov/88v6/f+9XvZ/P4XPl7b7s8vUJ7+JVxLusyaheHCnjO//DF+fH7L
M/6l245rSFM4rEmu4FtF2XTRn1/Ev/g/HDIJ1dElvHTryx9t2avvaNa/PLxMwuMv6KZpWY755T/f
+S9X8L+v6B9Fn18I++naP7844ssf1c8Lrd6ZhFzgCd22Xdx9nhAMEvn+++tdzBSZl/F/SMjqYHu1
HjVDe9/kmGR5F/LnH1OAA5RT4n9+/d/fJqGg2YnFAgUWk/GdFQanyDbt7+YA6cxUEncSRP24Je0r
QEpSeYgJo5JMt8G4holAoHTSOzetCcyGw3N7Hzb4VsxoqL5lLtrt2NbmV/qil7FJyx8Nk3YnsqEc
ePrbnDGljOTkNzTkGBm5+WVQf3ikVSOAA923TE/0yuydPhjNmRDWknPn2G9hxZbHv/5f25yHSY1b
eFjDpYv++spJ+UZu6vaxq8r1z7/aB84uCFi2dHoX58ad1alg1kleZK/6/OrzG9EclWcy0J1TTnNV
/ejguru/3VZ/Xbu/XyvD/f1auTqftSVBcan7yVLf/9u1InQmQgZGR0RXISIAUB8di6a9XUeMkAOH
A+7IcjdCW3WAAKyjIZw2/HyyIxRsBrXQPeQ6IY444qFWBdG0TvMe1K6O3ZdJ8dnAgb3WBCHFIbmw
hCRlxnaSdUpaVtKvyasjgLuyJRmX/c0/vzOTB+rXu5Cbn1vRdj0hDSkM+es7iziziKq0xToaZejb
TbpuZSG5c7xy6w767FuGE23wsXkblvlsk5U4rXg+tG9D4gAzZ0IspvRhEfUHTU9EmS3BwdjxiDYP
2VXItSCXlfn/1rVDk1U3eRpd0T3wECJJgvAx9611xYC9oNUYX7tJ/oKZ3cfbKO9NLYcpWbWEcYTm
D/zgw9X/8uZ/ewQlDSpb2J5kJmub0pbGr2/eCotBOqOm++0EsMCKlsPURDTFouzasJ1xZ9e6XOtt
xGxEx8rywiCKV0x0W2un9b7vHAgzY4BLxbbuqzYv95MxOlRqEvd0Pt2LHmUHA0lG9Pq95jFRHCrk
FEQLLg2y1Sk34C0Srb0frPke+bK9/uf3p1bLv19cT9o2i5ltwGwQmFKN35YYpx2X3u1C4GYJp1OX
rBxmqObJMMszVnb3GEfLuuaYus50jjBOVHxrYIfjrIA+mC0diUjQuxyw6rKKoZZ7kJ+CfvZWxDKz
PIU5WuqEA7tb2HwQVlx9S7lqjUHuZctYK5Hx7Dtmn5910/0ux+9upBsHp6p3fTzlF0YpbOR2sErG
zNz0kT5dRhSza4g3md8tmlzD8yMnHfLB+qfVLV2QoxTVHaFS0431ictKF2u8WxJyPqJ8uixJ7FxH
eUP/w4O9Xw1J98D9eGNGDQ9fV71baV3vl7J/wuAvj7g5Zh9OeL4Iz7fGqn7uE9oRWnn45+vgOP/j
OlC9CRrErol2Xpi/3WcdA5LB6WZjDUO/1JEIcdTxyiRdd4l+MK2PEmDVlZsP47vNrA008oRzL0Qo
+dzpNjOIYvYHjdhwtFjtrTvqGnSaGpWSC4i+L74aEC8RS5RIpJCi3+b9fHIzJD+FaLh8cWXtZJ03
N9ZS7QhLDKh8S0SsUQsxTbJBdJyexEBW2tSlB9KP5v2Sazyec26vXaY1FvnwCLxyzc9yqnFcD5MS
FHvbRS2Gnw/3QsH5yYXrrPmbi3nliOob22FynkTUHYUbNRsZhgJjsHuGvUpIXNegGVyGAQuocdDg
oh85iQsT40zj6qRmNql+aHv7KYRBe+3BGt/IJcLCMUOoDqjIVhApvpkzx+tZgwPSa0bom4g99/98
7YS6Nn/bpnmGMM3ohiE5Jkjvfyz9Yxzi/i+lWGsuTKmiYNOTM8DWjDadZRJqiCD5plx0TFs5gxCa
sAGRCKQUtQ543X9+Mabg+PH7q2GtQoFneSZ4l9+f6DIdJ0CZ0l6jlZ0ujH3jfVs37Y2lso2Dphb0
W5wfklP+JYvjdBM5hv4WTbl3lQ1Nejf3BIGB9h72EW3oCsvGbYefix/TnxeyNY+yriw4gxTETp4d
LT2s1qCUsn2tZcfas1CY9ol3dGoXMIGHRThLh/Ck8qUQnx9790zHOGDOGuhvaWw1vucxj21YbxgA
rgzZeDeff4CxovusbpOoDBBtYedaF8zNtgDHIIl7TN6tCnK8BqJuOyJ43o8Svm7VN3A4zPA6GtL3
xHVLnhG+CqdbGw8iFjVcY70Z61vkNuamoQZYy3S6x9rebeGEtEZw0QPAlbaI7rOUsKxSG5nNDEIn
gzEEyYCj0ekFA0PTC2nkz9Z+NNtlPWuedh8mSJgcYJhwCaRzM1AgISL1sRbkN3Fr3geG1X01B9Om
/uChIcVt2mXkDz8tFH9agUbIMusAiFP4otidWlfn+wCRc+ku3v2iDH0KTPhSAm+vkBt31tTeNFU3
rfoaa2dtDsWFyOrn2EaaBNhRxwA4w3gQzsit2QTfrBzDtNqfMDEc4shNb3FZuzurTlHxtdoaIKXc
96wfQ0LCEJsseZW5MVx5OGF2VGjeDp37tpY0b/ugNr8V94UT37mZ6x1QXKbrcjb6fSj7p5JJelEU
3YmTFzHkSH/eRDJrSNMK4+J1HvUuthGC64fdJwuCQQ7HNZe00bDgrGtNK2sGhiuA1ICzPrUVHUxz
wTWRNwjGuG1ux6kCvoxEaIm0Mxazb4poejRFTqpdjihl7AIGuv3QHXucEOi/ynSv1YODzmuIAKCw
NGqJx3EMHFnQCnOHlaRvqhvbnQ8TDe77ojJp3rYctwrXWxPaoK0SbVaxXR0eITI31hiMHkoCXWn/
y3ADFp+pSeHg8ps4yrbJ7YwV8NqIZY44jAdxpr9qN6Ihm9iQB7iLrPL0GvsDBtpnS+0+SRIgmcfs
rsEZBb9tF/sp6+I7dl6kp4hneWajPUllxjYEcbKGRULFr9cfYYMdB4XdeMgeq240N4NnJvfwMgBX
FNGx3NRaWTNFV68CgLs0rWG/yAScXhhzpkns+q5gUgR+L6cDG5mPhUGTpBghqwQVMnofsUb1XJM7
U9BmWWPxNnwI4jS10ZH4TNqta5FIfVUj8f1rY4ghv7ejASSSkR5B9Im71h0QhUV26NZQpON7dDj1
Jp+hnyezg8jMd60x+4o41oi42VnMeT4SSCmoWEC0eXFz6wiP7VG0HhO1JNtV3XVupuIiPQNAu5uB
uGq08hS0DVtHeRPh/bjRPejaBaQehIsWhxYo0l0J7ppGNb2RlM7SyD6670sUeMiv39M0Gq81I3op
7S48tUbxipi02NERIwgh06liUmPe1rVBio1amyaBSNMdcFhnJb4mhbRzxiG9bxbtx4J0xI+MZGYG
4JCNt1g3FRvJUZeDs40L13b9kNbP5rM6GWgW+EkK3HBZMEz9857gUqv+tiW4BhZucLnUkJbh/Xa4
4LyRIS9QIstsHKD52inY7uS6nVTVEHJ/Q3DjyGWhxpvZIS7RoAUsx0bht3oTrIt4NmjeY3XLE8nI
p0ni+6HTwCACPqpVDJO81SMQtksChvvnajl0tIFbCFNDLRENegIiqJmRO5XUj1JKi8CtDiEHZSoC
LKwSoB5WrTnEwGg83OBpKclMZyrbGs8BEU9btzcQ9CJJGKwk+4rlFUiyOqB9/jHHus8g7Dh8vhrb
goAMxOiaOScHClJDwKgcnDq/RvRyhs0E3WaR5tlx0x1eW2bMrW6wNRfdqg1x+TZJxieizjdEPozA
XnFHH4w4jDkQdYMvkDtkMmi2hW3Nx6ig5nId7CVdLAA9dPxVuwY7i1u0tuzoPhCvnfDuvEWL75tk
qf+Xw4elqq9fDx90MHCRmVxgogft36qzEg1eVkyY8jJ19HV7h1swQ/z7eRCBC7yWcbnpkWc8CJPb
P20YiwhptriX4G/bTlkz8mFaq2fpAyCzl0QwsfV4Ir2KBunSam8KsnCow+iGQkLeBMCaGcVGVwm0
llUiluEYRGDTbTokhxr9ut8MpI/o8Ml/0ihavcfpF8wAwKpncD7D0UoIpQpzhpwCohy6fd+AL3T0
DIRpuhE/JY07+P/8CAj910OaDbyE6tVxLcMQlqM7v1exrmeOo6ODtgotr1EYtuaE1ySguPj8pFLK
1xWcV8IYegkehnb3fmjHN0uQYN2K51QwcC8ae7rOu/m5qeOvrZFAkkxYOQg6w3Kojg3Mx5x8LG7L
Jdx/Hr9KPZovZGXupyUrmV3kNCUHbJFeZgCsxLUzxAg5JH3mY5PNSIY7ifMwQGcQTdk5nDIfs6SL
UXx+oBk+3/QJ0mnHtE5lel70Fp1/vCybWgVC5n10BBHyGNg9FDAOcaleRzvR1sTVkwezBcFEjSAt
QPotj3M5d/q6rbWcmIvsvZ2qEVtu8cDJUd4WZEoHMp9+Ht/dZUPlUh1JHX9zQtRkErYQGo4zClZS
zIIA70ZGGBIIRHrz07VwF1zrixme8JTg0x3O9YgCw8zGHJW3oV6OjV1OD5Y9Z0HGoRkpDginxZ1Z
Nk/dQnmj2q+4VB0VBtYQVJnnKNDqbF3HICvBbOonBbxmLyguuleOP1upP1uEl58Pzy+9nF+Lsc97
hVvBoPA3TcPTP3s9f+vl5IQ+ufFkGOvGWKbDUugrmtHeCdlviIYyJLspHx/atkk2AhGhZozs5cpf
05T5i5eix82qMTh8Llmh7p6HOsU4UsfX7Ovi3HiMHzsPKl5DCvDOsJn8mbpWb2ynNQ+FIUwG+8i9
//kBcH8t9HlPUrcRQXmYrjyLho76/t/eU1wOhmZqSeCDEw2atU2yA/DkaNvHdb+HfdntS+XutUib
UmdzI0UaK8fxDcXXsmsqGlhTkZbrLl9eRIPzajYTY59E/X1ZuhsdXNxd3M6kqaf5UeR1cZG45xrg
I5us5gaZsfoCQyQZoDVIUjfzYVrFbgaLxPpwbbRsYzbf4Y44tYpd02pE+1ppZKyTqhFnZH/t/JSr
q51FZq+MBvJgRemaZD6im9WDNzHQ/NlwLPTy9FlwzoUQD7Fyc9ud2R2IDHoWaThfAuNrhMSTmEQL
GapXHgkj0I/RV1d2znW1JJXf7henkPc2BC6waZGP+dLbdgQNHJz4W8Uy4usdxoSxgtki0yG9NiyP
+O3eG9Jd4DloowNABDk/IRCEBItFznnqPURAQD9Z/EHuPv7z1TXoMP+yD6jrS/MRg6Kue5ZtuZ9d
vL9dX+QzyyKXPlxbhoXSnM0qLOp91R0KgQtH2PNVQ0v7CpE+05BUlFQwJBf1xnc30XWVadEitmVK
Y+jjGWhRtxdJRmGF2g3OaEjyztB79i5Ejb6a0xRDoqeO6TwNoB8IWO2jAAHhIkICtwldsi3d10FA
rrlWHws8hKtKVAyEsvyGqGoEGbFxrdtEUJLWMp4MZDFLkG5hEo9nac2QOOZlWk9Nc6mnVxS2h7gj
wa/NY4xmstjNjSlJB+vfNL3aJmFTHgj3frSwAAcXmajEXiPE84uESbeL26GHN1HSIsJ+/EH7Q64s
hdbME4w/7iOWCG096GyBIHafUxlAgDUACoTEvJs1mhUXMZ7Qq+4qWrj/R63MfcH93eEdwVAy9Zfe
ULqkOCkJnU8UGKd6NQM3YcmXaI4G1H6s1OG+pbnI9mvBTQraYdWAqq/15LvFveTbcbiLUoTyIkNn
65oJ4Yhlo7gnmk9aW70qI5tAeMz4uPU3liuRzxj4ubhzr4IuptSMiRrKQU/gTCpBhKx6U8A/SOoM
ayhSViABxKe3bMyx+gPpnlxJmg8L0d4b7H5kskt2Ps7qpYFAyswGvKQoGIT2ktrVtzEgikeU03dz
yg5jayw7yyYwYEmvKTjxhGv9phyNU0IX52op0N3ZYbA35/IAj8PZmyygtkp3sDQ+gpAQrBgtqD83
zRaRD0PXCV0q6Ww4xadHdgjzsasHnVQclAn1PL4sloM71TZaH9ybhn5pLpeYTFjtvgw697pRKRHO
wmkRhzwYiKUAseeFyRWBtPZaGGOFJKhPNiwIt7UckJpZNvYXu0FwBKs45qAytvAjNMH1hQRPIqtV
7AOzXtvwUk8inDRYNWfT+jFqo7g0UD6YOcaHJto2MWNlkGHfLGqiQ7bIr1mT9HvTJvEjheKXRLBG
xOw3s0nQlfZWYG+g+DBwdOuWdnRr5xoXM6MYpIMrfDeoGHRxmOvhVLr4gUhLoElei4vdduhxCoAA
bYo3L5ldJKqiYZoaH+JqvC+1uMMwxB8kH/V+Cu1kNfLYD1F+RfDVsEr7FohtPm7nBWlBqwauEyE7
DI2usgBAVYx9g6ELAW/QcnxgRkNDk75yoVfU9EWaem7Rpvd7t+4mX+TxsegsAw5RXCir1snshle3
W5S3kKWgQupjyREzXB2/wbl6zTR+c4z2mroON4DOUSscUNoP0r4nYDVYWJNGOV54avDagpcxqSwy
0XC1Y9KTGox4rWRguwgmPWRR25a2xQlFwiv6eRL6gpVFf+AqM1CAiLw5u7B3V9PAgoPWa2/o7uzX
uAYAzKNvjM1QnHh6VFT9dp6zZacnxJPGiPRcJziEevoAmhK/psm/23K0UpHvZ7K2X1xnfCliWmSs
9rB40NybOfdkApAObxbZzpNF+muLY2tph+uAgNqKTjeC/16CUAk3Xqm5zLe5Ozn04d9tHNwTsENC
AyU05n6kSTNpa4pUiMk0TWjfavf0ft6ZUdL7aRQkc4l2TObWuTFd9L7FlMOTubeqj66HkxHQY4+x
xsskrTc1JKwoMmI/nV3f0qvlJFycdPCmdi6NUMq0eUXlxjG4bk+c2SljUu2ZETnwpPQQciC8HtBk
ttgUr/ORl2lN6SNwaeYVeATOHXq9GK8OxuTvzoBCxXE78l6m4NauMDySWrPiEl8yc2iBO1DD6zC4
szLuzoFJ0Ai7lXLo4jWWE0i1Bgo4oreGM8HeY4jXe8mtRzQB8gLtVLYEldMI03du5icNR0ZzcRA6
QIfHV2EMt0U7r/By46a3puvBo6TsEvsc1E58WxYs7z3TRn+o8p1VOGeisib0yG58LW3O5lHe3QLR
OQSe1p4+v5qzeLpxUS8Zt9DSDiggEtDrCHimuIkQqcPtHUKW9soG2xzzhhbbGm81OxpvPQgRmqGt
+rSyKC8s6QcsW+sW+imOj3JcR95rOtTaDTgcOA/QOic8tFc9vYqzRXpVQvsUxxzdYnInLpmOJ8xD
4F5bkjtZC3wvgrnUd9UCbN3K1gQpJwhFSNYEwYaPgXJd92uZFLfjysgI+gijqFqbzVOQYd+D7bds
Qa/qt1E0LzQBvf3nV0uTA3lpexK4zbgmPtmmMltQTVboN0hSQYVi6724xRKNRXEOqMPVl3BVuHXn
avCNVHnpg0r5s4A+jdZJor6ApmaLW0IZtZ2hfLmjAuqcMPCwWS7OKzhfnYgB170IT7JLQejd4GBe
fCtCvZXrexwz+hta5hVBiECHEEmbydCcREOOmm57CQr32rqTghcPEqA8WzWkxZqf96y1HuXBrVMh
ljFTHiutRVKSEBKSU/Nu9Dh8FN5kbBzTrmmYTa+RmBqU/O0xiZp3mQzORVAKYkaXm4Sy6xgFOH8B
/+sY7US3NrA+foNOfRlnoX+3wu62d4N+jdnI2gKQtNd2u3w3ZB9tnoygp07SyvMEu4ET2FKzIaRX
MwFL3/NRQ4c50H9aEMReUfx8J6cME4+w8h3/outPtuGtkbcTfQkM6jRXiCITifQwWi46+M2voYBa
kQoOIXlDvIceDCfOMyVq9eCgMVfZEE/fkcWc0G0myWAVF+ilBNNY3xjR7iPPeRFmSopHFFSnLKNQ
J80wUmXh6HftftYiEhfrrDoA5xz0Yk1eGDO6rKVxkKMbK0md2PZObOyZ/oLWS3m1CeFjS8aeGlvY
S+K+MO+qhuAfK3kXKdz4NIEwEjjgIpq4Irh9am1u+2C6n5rbqeWF0nUfj2apHCgxgBJVpAbhC+b/
98QZv1tT155Mw24A9Tqqnly8i9vmT+agH7vOuZ1py321+uoDCJJBQBbrFoSqwE+sD3L5mJQP1nvZ
2ac4mDCWLEQyqIBB2KRrDf3OiLMb4FLxUJNoS9OXuXPZ3U+GI4jsfEyM5npg+XSGICSeJAD/VDnt
Ze6M6MAMI61ewrF5ihK3P8RctEsV2culnPK97FIXq3CYrmDCg2iLivRihOx1gEZfgcyNKxnFPb3N
hpaYkSwX+AnxxV5wtRDDngLPvPr8l/o27y4hCjDi/FhdO2+TtSBmpNSXTdQV7mXk5sX3iQCemhT5
Xz/DFVjGc5f1/TlOcn+ewvkcWaj8oZj77FMAM7wWCHdtipeJfjR1LN73yEuvQxV4gjmFTLve7ui+
Osdl2s5ctHf26lMo3txiXDaTJUAxLYI4LLbpDPRkkSYvU51/JYPdgFoAYMj2QpyI0SX1WIoqJOxy
SW8MZzxXPg5gfIK9azGVKm+7Clt5waEA78midfbKNZ+CqbnXBjJnvP4euwfOMPMu7RnmLNlsbcyq
eMqRQSCpu1lyt1ktTjXyejCCMNtYMRN1r4oZA2xjfY2qzE8tdUSMMec3c/Q8lIC62ODQppkO4fBa
grvpNpsV6CNaD25x47Y0th0yTMyuWPc6zcQGf2VHqiqmC+TwgHs46hl+OCc/QBtuSb0/BI77re7y
lzah/0nly4MrdVo7aMXLx3Gs80PtYc3Uuxa8NUcGI73MbNLowoN36RCqQQwu6xq5aw5YCe5wHgoH
gCBHhFWPkztBFMsXFo7bGT/kON0iQsUfYqObDvBfj4TPE9YoHA5bgQUckNgwRZI6mjJ5EVH7dWL4
Do6ATETPeEPn8zzSBotmx8e6Q76y1VwnE5sw0rYVZMtjbfO5hNB/ViXEmmHawd4+VcI5tQ3tUtI9
PkqP6Q4KZ1XVfBQVCzvkg1Y65LsJ7ZvbGf1VM2PrieiysU4KCkDtUY90ap1cyI20st2cjBcbJSmL
vO+0PBK2h18YvMglNUndDoIfaH6vFzu81otMUlcmnE1iQsgkOid7+rZMsDgRoCKbAAVqMdFf4IRN
kXeF+W2WtQ9jBsFt4hCjjFF6LPQLrXJM6kBaZjx96Cef84G43gHNJrbTTTCK99FyDB/OAC7fgdRC
5xb1yc7NAwzP8XNipd+TEgeqe+/Fc7wCO9ofMs+JsAlnL46EjWcpJSWEyAqf/dwPO1StJrTWbNiw
GNxkvbivA2tkiZdrqb+H2L6vQ7392hA1xf6+ErP9lNtdsDI0l6AAaZxie0FV0dMvL1qM9hzkO8Fo
nE/I8oJtBkRisfq7sokqPxfM/qMSfgnzzrNtGN+Q+ccHFjWSMEZsAIKE6c5N5rPppkrW7hgrCB9x
Qs3BoOSlqCkea8e4I6BhQaASPtqeVW/aNuRBspeD09L+yLIwZ1dolnUZi4/W7LttKpJrifFflNsO
JkefL3ecxn40Y31vLjrUsZDuoTa/zaDhmA3y/HgD4AyoiK9eSognR/soOOvCLnxnwqvsIFzOyZtc
GrThMUli62RgLzSxsothYCAGdsSAmJMDsvVpAp+MTn+fu572VVo+mlJB2Mr0IKuCTAbuzCCOt02X
kk7JQ5lL0GR2AWwtsFAJhC8pkABUEUdGau5uIbN0xa6CNdgMXyacLpxHdorrYq5RozATGWHuR+Ux
051w0w/Vu5aTb1c0T3VfbnMTe2zg6E9Tqe0HtOBXk0cOWe9RBAziEJTqUZ3IpQNtaXXPVRayJfoD
a/LeHghAKU1jaylgmwG5zVUIN673lVRQN70TXz0ob3MHmqYWtbaqQXIhS6NkV1A4XgZDfNByo/fd
U9g4z9bht53qGot/x5sgscF+nyDNuRDn4qYbtzRsmf4oHB3z4IcFPl2rA6oLB5B1pHaw4UGxI2SZ
DQ14u8LbmQp019kspa2C33nRczTob8SzPacKjtdDyRvbCWk7h6cwEcGKq7mhofodzREZtQqy51FV
1SAxIe8XuyZj9aeRs6evtjDTBtI3QuvzFLaP0vQ4KpBfM89XOQY0HxVuoVB/yaCTLm+Mq5IzB0bV
8DrNOLqVlAPs8QzmQQYKBQ9MLQtvRjHhPwMsOH8iBpWZUOb7iei1EZNukz0xfSofcUloVy2UwlHh
CmMFLkwVwjD9hBnSvp8X8IakVaH/nWvwrng77xooiMyLyHZWYESHpWOXCOYy0I0ZdoBPHOEoRgqo
GIas3Dg48aHxCdKBDi9AXq4GBWLUFJJRNv2wLm3nXlO4xhFuo24BcNQgOcatU60GBXfUFeYxEQAf
oZPtl6y/RYO/3AiYkKYHHFKDEjkrXCRhs286/MhZgSRnhZSMrQRZkDf4Xtzt9KJVy0CzSbzoIYVH
aSgwJbo4hjagKmMFrZwVvhKQuy4UzlKBLRFx7EiquPdyEPRlByChJhn5KmdIiOCq2owQMk1ImZDM
DHx90z6CodmNuOnhbcHxUIDNz+ZsA3MTLoGzThWGM+A0A5UzjNlbQyaW7IUabMRXONCYQWqcqE6+
fE8Mmhhla1gr/GFxyrmKjph5VUHk9zEFl6saMRP4lYwF3wlwB0XFOQeM4PfKZoErCWAiPSnirS6z
Qo4OCj4aQyGdFI60V2DS4hNRCqu0j+B4RApf2sExLSocxmra5RolXvRux9SFioHN2U2su46JP618
+AsKj0qqsx81ConBncvJL4LaYd0VCqoavaVGm5xLK0DTr7CrpQKwFpBYJ4VkJYdiWffOmzGU+GiX
aq17aXys4LiCoSTq1N4AWOU1QnpNIb4aCv3aSiCwucLB5nBhee6sxT5mdXYKQMb6GvzYpndOpKgc
bLiyBMj5OZzZWgFnbRf0bKIgtFHknD1X0srI3I2o7adWAWtryLXFEfkueRqtMvDkZblBFeqbM71C
sDcoecDfRmBwoeFOHvZke34nP5wM5UgjjUuhc2MYurS6DhZMXRO2roCxG6jxD2zt5Mqm/za1gbOG
TvJjCp1oPZLTnThvsD8eLMXuRXEMqVukV1CPPpoEvURwHzRWSmsU7m+pCMANKGByKNgbYQO3QIKb
DuodMpNtxjgXIon8kSmiMMvVNxfEcAtqGIHDt16xh3MgxBow4l6bbzOdXx+y3SGGQ9kYxPdOha7M
mmf81vpTotjGtCY7SMeOYh6DFLg2JMwWDxwy6DMfv+pNTx9rApc8KWzyBA9Cox6Sachh3PgoFWFZ
n4bzZMNcFsq/ryjMLTjmvILLvEAsusOzedHMfdRmVzphGoRNwHK2o0tPMx7AM8lhxYaFFWw/PE6d
epx9Eq5VNlRyU4jylvSMhEGZTc4U+OgQTuRJKKI0y2HgR4oy7VTwpvHh7XCjvLiGto8VkRq+sq+F
MKpNRatuPNb+iSaqGXecYuFDc0J88NL6QXK3gdqDeq0p/jVIJkXDnhUX21WEbK7prEPMxqyiEIxY
NObHQTG10ZLPm0lxtj1F3AYBZWyAIG+ZO+MIUVzuSRG6Z8XqJkBQpwMH8NrGel5adK9718zOrVn5
Uvey6wA8jwf+21Ic8MaACF4oNrgbHdBlDBQ63JqG4ofb0DsVTzxxta9e9lEuTroG1AI+WrHHwxkK
eQeOvARLTqJoS9cetXutmOVTzXobgDFvwJnDEOu2WKfxPSvWeRjiIWf+0/r5yZz4v6YBFz00Ckol
1ODCgpm+ODzhQNSloqmrPU8g+Z7jnGZJk1xqb9jpQLVPZArgFWkB8QNJSJEOb/A3slXn7tfAUo5q
xXIHY4XDNublXJDWwEyWuthaiv9eA4IPFBGe0R17gb0Zdbw7OmTrNgLaCuLvXNaNvuWLmwjA/LTM
78uQRGtwldes7JsE0R6c5/5DIrFnl0XQQRS43uRvjWhTpM48rd7gvQNU7NcCyD0u65n2anGyFf++
+yThA7Wppv/H3nnkWK6s23kqmgAvgjbI7vY2d3pTHSIrs4reBU2Q7L6paWD6mOdCeHoCJKivxi3g
nIs6WbU3GeZfa33rXPavOEy6Yxl3eInDZ0B8Z7smnIv/cJmqQtefHfguukA/cBb2fulD4c8Zo+OE
U7d5IfTbLUbTcqH29wu/fwLkL6JkZS9k/2Fh/KO5BJjC9Yl4GLDepQmg9ugESCgHgLxDWKegLyA6
xUt7gGHKx8YDVkutwLj0C1RL04AJcZI4tgAMQAsByclkj6UxXVdLR4GpOWspaguMpb/AXZoM2qXT
gMnKQxjTckDTwx1XN0kMqDhQjdNvbPlAB/h88JaOBJOyBHNpTaABjjdgaVLoqVSgyInKckoW3Bnm
FaauHQkUhc3afAU+1hCKpZuBq/6esyiTlqW3YaTAgebSYV1yXk2XbgdzaXlwl76HZGl+kKTP6qUL
ouCYc2F9zpaWCKjul2npjfCf5dIi4S6UOGtplkiomMiZba0KL7o1S/uERw0FVYaEezW4gIqKimDp
qqh9WiuKkf4KhU6A0zveiqXbAtwMABjnSZo9us3EDlSHNGG4VGLkmm6MZGnJoPTyEeRucfEo0MiX
Jg2dsxPrh3lp2JgGOpCp3DAMujdySjjk0saBo4a/9NLQAeUgXBo78qW7w6PEo6PMY4xp9bA9+j0m
ij74z5ASW7o/Mpb3F2PpAwlNmkE6RUeIXtpCpqU3JPeJ+S5u23ByGG0wGt5POoNoC5ElUg39Z3UD
T6HrtqBFGApxPFOwUdw7zykp1I4iagZ7ise7PH1S0UfDZWNdevbr4EQbK1TteXYV1VaBvLMi7W4n
sFM7Xq+6b5vfdt8GdPBQgagifoe2m33a2fP+R6UuOMQIu4KYKHuLuaWk7GWeuk1p5sa2SFhPQfa8
mfnbT9ltIWsSFe43pWrwUbvIfMtMceoVncV9S2EQ2ITrTKz3FiO54Kqh8Ri82kMqzGqHgF1t2jKx
rgMh5X98l1W4/3Fn0hN3+il+/al75QX4/Y+pgZsf5Zts9Vy8Y4OVqNMvOQzKwU+Gt5LH9FoycV1Z
9vBSJqn7oBoU0ySu+5Ph+Pk7ezFoCefUJPkEbkiC6xH4II6OHJ8mWDJ7IF/WhpP+vMdBUKz7jhbV
MoMjFfMnWlc1CAKWrOqU+YN/BpTW7CuBK21WfcOmOwaPmEFP4Fy5d0UsNIEonkseHKcbd0Ebx7d0
JDGXV3qXi5YX1SFfLdAbwzA42bkxMwWlhmDyqsUQ0YrxseDRy4AncM8u5t3Aqk/qKPlt1PejCr1z
bzXOGckNL1l8ZfIjKeBdzNPLLwW66sNElrLzHJqtOK/fhZn6HLO02TZj9kTMUp+4FKCE1H382FuD
OrqpzSSC+DSTXtj+P66DCaknZEv9x3QQPxnlb6sex/suyORDM8fyKlkoJSoGElHJjwtlefn5hWN5
dYlsPfFoT082jeFnGgEDwBnhit5D9zZIi+JFu/vAsvypfkqCll8MOEK34t5mc1vbpoiOcTDQYpcb
wTnyE5C9VQNbrBiYg/scdCNGsnXvjckKdB4hJQYJHgbi1jW+bZG95B6KdJq8J4Ip89Dl5m0UFD4o
6nP2XqhJedHWyZiovzI7RSZVGKiChgNfSvEGNx/k9b4g0jRRE71pzIWKoGkPznQjHwePPbHwyJpE
9lVJ5BQHr8FPV7bW1Yx32f+sc5Wd7ChD4hwJRNtVCEInMTnr2IV9R+sRdBZMZvByUXnmtH9LUdFE
0bV3c7M00y7RhTlkIPGTPSodHImO06xyRYRTmlV+KC2XUV06Fs9enN04UA1c2mI8wlh69vALD+5Q
4AcCLbMUKYT1molM8uwFhLlnc1HcDaZHXhYchsmED+K0dP6k/R2WmE+dhyez9eM7E5jhIyH3/NJV
+ZsvGIuXBhYd08UfjxeB8ggrxeDsVNx9u9Lc0gdH3xx2dEgdzGID6qhuieTpGJJDmBj+h8gRqt2M
VZjX+aDL8qocjQkGq932x0FjB+x/VKhUAKei17mdr9vYrZ1//JaZZ7nnoG8OrZTj15K485wE8U0O
9P7EdneWLZ4Pu4+frA4GJjsEh5WlbllEqMCqnTAN+MNe99ZTBNzuWUxPTlOl3FF0c0d17E16hJVx
/NhcB45JbHhHnAFnxzU0ZbJ04Gmn4/YJJP7Z1MlHblvFVcJ4fk6mP22iPX6aad68HEuL57gcniie
hcPzCBKUpyvLnbcJdRzALRHHopnlhiJewlV1/kTBNKdjqyNPjtwKkvABex1KcmAiD/k8pCXQiWaM
n7IN8l/9kPYYOH7iK4O9BMKk+ZXkrt7blrDxtLJxwtfatiY5OD5yVjM235gaz70DBe4sxpSAu4PF
LXNwqc+6rIhCwndNS3PctZ6N34/yL6ALPfdvmyj34edfllMSXozq06jy4m8fgGEcTaokfIYgiIyx
iQxaPFRW2xyZucurdssY+jyAmqj850+PHGD823Qep5Z7jEyHFgsn0ad0mCBHJMFmtjiUjgNHijW2
dHcrBSKDsKLogjMeW1BYPdREPIBy7IA3TI9O44zUy4BusorMfotKruGYQKjqjstnr52iLQBuubaN
8C4OJn3/EzVyMbk8Uny8+/HXijrazHN6NqiT+TXEzV3fpNdYshpnCpkxxN3jmMMba6n/OEVkEnoG
Mqd6EfBHzKdVaKl97skRkF5/KZmWP/AXHhkqHnpZ1rdZBNMTH/TJyptyAwe+vjKKhqahaXo15cWL
igGbvvcdMi/5RGGzV/w4/8gY9i50suleUD94bnN1owprcHiArFqtqpHgoWViP8uxRYIr6E4k6ObP
OojdNcPKiTMaLmAjlT/UKCRPHH4LP2oRP8+Zu7Qv5DXyjii8ja5F8jxKEB9W35EPGpx4Fyt4OOR+
AU20eO4DjGr3kwTv46F6UuVFpykhjuQcDJS2j6RJBkDMe2lBIOptD4YCoFW7yX9bI0MIs9JsjMSV
V6a5uBfzYfpF8L6h5ir6O48kJ7WeqzcxOrSX4MgGpdzuzWwcLhQ3O6i/hbeyl29atRC5VD3W735S
fo29IK9Hs0CtZfbd+ONxounYZ/s/p0FU3LTyfvmTfGbLHZ5bwqubRoXfiIHmQYOhvzMb4W0q7Id5
1YmHETAiBrFR/U6G9DjYryq2KF7OIEE5jkBJAp0mu8K4DL7+GngCD6o1nw2VRreQpM7JqrtDO2BA
q1Canps8Dm/05B1//skQ0/vPLm2FwbT+8fUz6oyu3OuodaepmeEhrT8S9VFE7Vb7eHmJUKljg359
DX1RHLEUV1t8Q1G7YbPuKBrwq7cG/yyU7eZOh4uuxiz+aZAhY7WKU6akgzldmYZW23kEV+RpwEYE
oNkXGq8P9kC229tUv7msTadW1/ZLo5NN6k/pgoWOjyKhxiqx2B+HCm2vS3V5aOr6WE7B5SeD8U+0
sQQGhDThK2IjUb3UweSvHu4Q12Q27eW6pRDX5UabF5BNGQlKqwxe2Wx2ffsVFc50UQwfb/6UUPsU
1e6m66pxHzUGScN5a/awOVd4EKDnLOvwzy9tBNiJrerwc442aX5ZEQwjFJRii0196HaN6oKDH4Lv
mAuo0RX272sFBsRwPZ7R3Dg0S449nKH6krutd81SIug37r7m4dljTWUIpCIUIvXzsfhc1hhA/CQH
+8l5yRiLXn3SXTuHl/dnIc5yj9bJn8XWVEs7toG/u0pornLSQ+UsnjZX23csApxlivIzqgP57WNf
sco4jVdEgbJChS9pAJC9A+ZhxoSrVGWMG5cKwaOdTvkKiaOgaYNdOTBzuYk7m4YOmk9UoSuQ4fcO
c/Rd4pn+xdH2L1OP7mfmT0DqF9q/pxL7rWgaroAYg682GdcX6fp0zdBQgFl/vDd6vmqiRfdiwNPQ
CRT/Wk0vHoLYpvALezNaEFunKd7iJXqN6uLaUXmxDqGNrxuelwlJDlx0pLF9QSrk8IFq3UE8zFEc
4tm4Dxom2nMBWdILf8uAmUYvnD3TogqGCr3sQVN+o7MxpcCcaZcoZ9lwX7soVkn3IazWOPDRYNJq
zPYQkQJeGw0kLKbCtADXG+2JBw0KbxkkogHffFvx7aacxKvS+2pcNty+dT3mvHelEd+NUyx3zP/g
L+sELEvqvLpVxXGmmPelA3Kl52pmF19939nHQM+gD8nK1PJPEA3csiieAH2iHubY5IOJ/FeKO+l9
hz2URQkFBOUvy6JltwziR99u3zHj3QWhHaEo+NTG2MaAlk8IoukNkHTutcvls4cZMywERX14xgKJ
I3MSISlZrv9Ou9zhC3xZzIENDsDkQ8oDrdAUjvTNixDZyQ/wPE90jVRddJdrNZ7qbIIYnNTYupwA
Ob2BXuIP+rMo401XZrR3iOI3NRnI7hcDJbsxl9uavBE4SQ6y4GGwa/3XEyH3aNe4Ugh70T5easJQ
OaMJHtJs6p6ka5yKPKW4oVz8GvbMRZwLBRkKLGaz4+zpEYvxecxJ9zD7cwhKDyk5jUGQj90mEl10
6qrwBiUNcytP8jYa5JsCyOVN8Q3X8HfJgffC0JEWRAovtm3ZePsgsF8dyhTxgHGpBQdXlvNv2p0q
b58nzV+LptotzdktEYlND7cCGXmbE/zGpLMjfqFWVsCpuSvLAyPYy1CYmMFh5Bpdus2y/jwvum6Y
1iuXYtM1B/0XmRT4+JzpvbSDS9y5xZZQcXqM/a0K68MMB8+kkGFFXgeTWFTvZTqUB5e8dwqncmH4
ipIVHhJavYFVvNF4BpkJsFlqQHUMLtP9VIETCOc3EYlLosPlTYweUypjrGYv2uDcugW3ANt47nP7
Y0LIYHCT/uLoY+MH+pWRcdzyvSrwwKoESAOBtHgVFR0RicXn7cv61bZZULBGNlPwxar022kp3U0K
sDZMdGABYXDSuT5XgLsMmCPrcWRSRCfJXoXDgSHRsIfBh5wy7CHweCP363FqoIiqA55Ah8HyenT4
yYxPtr4s/5qie03y8OwG9YDH2Qwf0RNdySTQjXPI41CpNO0jUaB/T+b9LIN4Y+PwROZpNjih1RnV
BQOPbx0s0im4PQRqUzevzTJ9GipnjVj2xcz796Tjl4FOjVXGf/ckjHo38STZnFURW2C0W/09WblD
LeWu5fDRxdkDr+hV5PUrsv3BUjgHymozFPgvK5LlVe1cEArJZubl1+BfRmL4mfQxl6fsqV0MYGx4
mkVKW6Zv/mVIeZEjtFs1pjMp2+obzDifN9ez0sY7wPRNc3HA7q8Tjifc52V3zolN45hogLkiHDct
zbOB3lBE0IKb6s5167yyyN1X1uI3RSz1awp6XIXdj0aF19iIsR1Ki4RK8DzgI17PHp2iRXjUVfNs
UlNTqvJqeyo8hCbW+KKYTy6FEpETHhqf7hT3WHDkj5BaYXueM53/aqzspcxqemcWIKr7KnT5y9AP
UBaOHT50gnAr+6kX3gX20COAk/cSphMabcNTLOLHqgZnbHmpXPkVlRqjcJ87jchVcRpvJoF9JAke
5gIeANjgcwjBvXMG9dm7uLuS9NCG2ONs7NWedKx1O+gnJJbf3MhewAOwwiXt2XeHeuu3oAFbQZGy
+10hSfifmer/OPKXCnN9cWbePTvu0LWPmorZVVdRTDQUy/9Fhb3T//EKgrYCigNKcEZxxTiufZDT
xlscpSdpo2QGIdPNNpavrjESPguGe2ShoeebTSpi/7iBNu6i8LrwsNI8xjBB9Ubt891hudlz/1tN
TFvxjs1vfAer0VAffmgwPV+WdEPAGgT9BU9+rv4EHDXxIBaLRNbsnc7j64Rxahlzv9ZWzKSbWtOV
ZYYLhnofYSM4pR2XVQk4ezTZY4d8Z6kZYpbzHXrLvZG9d5CeyT7uX+I+YMo4cpQeIDCaA40bIEnX
Y/MQieUwYEK26xk3EsWIOP97/VHT2rSq/QxfdviHO/WTTJPfRAb+Gq3e4CQgFiaWMjtFO1GVBrtF
bpxjC0O5C685+6Vxayi+Q3KwQZC+OAZ/8BBuPTQE3GA534vliW+Z8NTVAOXl1KLazbxzjq0WPBs9
dtYRsijTjwqoWhm4r+1yXRb2wOxp447OgeHkGd7Lqv8rTTwiM7rf4Jr+hsAIFpPm2A6N2Da189HP
xrvygUnXTXfjy8junoyYoqA0Y412a/OhGyPiFvjvsmlbYZnzpaAUNlftnbZdgOl9Fq9z7x6VxIen
3BITXyZ6VNzweJaGdeqitwTi5S6GVsNKC2Sv7ftTWPDbEtyOG6acd16OdUwx/QmV01z95RdLJQ/E
S+4gc05b0ffkJpTXf/GRzZm7y2J3pVNz35q0X6bav6W0fPNKO2swJBl9cBF+Memi+ePLX+OmSixw
YJYJbJztMJiiYuebn6kbM1GC2DIHxn2tgbLiE8D8TD+DZifBtwRfbQFLF2j/qqB6gkgxB24tvtI5
6KCryOAokIQzoe8zUc0bRlvPUGYeRmS6hrT2weOoG3QwgJnKz2urtV6NSjg7rPcvNPmi/RY4bU3U
ma5+T6cOGzDxALZRj8VbeQGSd3YsPA/34JxyFCmsbWvQ2e55aFERg5Z1qfR9oKtnDK033IAFC+E6
z2Ze8Xkdp5xlfoJL/59a9vx/ppZJ4nfQ3f6JJP5v1LJ9P32Wn/9tpz7Lrz/zf/+P/4wvW37nv/Fl
rvkvj2ZlIUl7EaD+z/gy1/mXC0dA4MokxCh8N/if+DL3X9wtoFP6QjimK+wA5NG/+WXWv0xLkg8M
pLSYUgvn/wlfZv4XEoln2vxs36aCzCOczP/+18hhKJmp+T4Yr9Ht9CWonI8xr4C/+uM9UN5dZTLW
Ve1nzJuyMmzjviicS2/0ULcr9hBKBsz/SxDedP3/Epf2oLnxSUFdIS2HqvYTp/5PMbllJCW9fOTk
baizk+d/S3jxm7LDWmNRH7iEzOOy3Nupwrsa+8F+EHRyi+FT4aCdU/xodeQAKQ4xqVf5xjIasQt8
ZvZWgN5hnophLvcGF4HDaBevWTJ9eCjLS46QZIo7EGSpaCloq2+IC3RiNXMHkmMGfc1w2o+gTLh+
ga2n1zcif5sg/tRB5AGaJBst06DjUDMem7pbKrhPTtq+N/H0MtkhkI5oQB8zw52CT7avYnNHyzGz
q+nUThxrWRdOMWV4k8E9oPXgwvuTk6xqG58ZlwERLwohvAar03e6WuyXXh2ApSQL7j3kjYO/bg5Z
/3RzKilZI3ZgzNmjdg5DOiC2e9bZG20XWx5+Phj0u8Qszi0G91vbMMIaR6x2tqIL2RnuGfM+5ngH
DslQGHvUt0c798tTJAl1FbZOtlHuJ0AqB+zdNZrYMkNWyK7oI/qMSJEsvNOe/OJ8k1OJW0MnbxWI
hW3v6/uipqwhT7mg5jMXexHQ2LWZK6dfUK8tQ8A+28upYITJQh6pKTjp8bW2kM/TxB83GfsPV835
bNmw20zNWcPt7+MFmxCSf93BkWqR/BHXuumukGQ7pgmrSxl+ZoTmKKAxRnGjh5sfJ4Vmov1QT7jH
XCNQWISz31U3bt22cHe+zaHGdggTVc5rOVbzva4VIyO7gjGSTSd3MUhJM0sRAeHEez6etuX2ZkXF
fWrPv7LaC1a43ExugiuGKXgCF5O1V9sEdQMTN72bYlvi9CEcLgWZTSYv805VYZUnl1b5TfARk1bh
PuF9R9xTgxFahdvKcSU8jb3IogBtpL68t5tH0l94EBl4as+OtkSbk3UiNDYQ8pRWGxzpI4b2UTTe
Gsw9IrNHpTxtdVSJkI6WtLXxpzaRdeRu8Mp78rNkbauv0aNiqHYnCouZZ77Lnjq/iT5GR2LgIk4g
7OwzSfp5F8nuN9N8xgKdeioG4ByBJjyKow7iJ3InQzWX0xU/vawfaWd5djpg5+7QvRPdI/kpb05T
9Nuho4gtxXxlEv7k0//0rKJm2JhdjLC513jcUQKjX50nnmdf/XHmXtzGRp2pWS98TaGo2XPcF9OF
OeUJ+6m7GkLMoKIiEDsL5kjwMzYJqxe04Y6LZfGAs75beQOrWxd2Zx1KgsPIMYvJWJAIWEVBwndc
MnC05/zPZDu/u4EoIwP5cZXi38C7/m3U4hGO9h98BwE4ZRKzg2c/GuKTIQrDU/sv/TBXEnX2LscM
uwbSxhfIu0CNGG3vJP/akNujyi6OoktCmHnzrAM74hkZrxg8D8Ey1sHYcGnEeQi60xDS0JJYB+Cj
b02wgHOYOihOqqLBCG866IHYYvjbtvwFpOk81/TgBVP23dblN7FhBtS20a3mhkgRWrCdcWbvvQwT
N8WPGtzjXLqbNnbAPNvFH/reJrLHGkdpEFHnHv/xXY8DG/MkEl6XdO6gkElu0sK8YnBuLoUCle3x
Z7KidxmWoMsFVzOb1XNVOGaxq4cTS9nWGZaGZ5yE28qev5n2EHXDnkJyp8Ji7KbUHFPqQy91eKJ5
m4jh5Hdv/aD/NtwlUtDBG3OO/iSCK4ia3Bfbzp8GTMelz7Os/JJ2q5jFc0SD7Z3pGs3ZfZK3F98y
7+jSOSQONE3GidhwvX7rGs465uwIMseABM4HaDuEyn+C7oWJOpm5frM1jHlXZPLQqBjfZWitNenj
nVvVh8RoChzOfnIc/fRX1zLQaSfDXltxtzWLiP4OdPgjMh5h87VV0Bcb0UikZii5rgLeaQD+ro61
wSI6Nj1tGc6mnch0N0Nwq2EV17SlJ0N8X/Tir6OZqjsX2tofSz4cHmcGzDofeswdnNeb8m/RQvZs
JsWeNLq02oTHEGIrgWJuDzz8NSDymLckKV/DwZekHeme4q5a35LJPztlelTRY5klH94IsJ6+36PK
JPBnUGOalCbidADHDtcK1wx8/WM/EQeMYX1hlQqJ5xpOuPSHOPu0lPdJVT8E9KneEFjVxpr75whj
6FYw+s+G4EF2XX8XK/y/FSbqelGyzCYO3kJk/TwrPvqsqR809q9xWChGIt/XLlt72/+e/SDmekb2
JgxhD9gubvrE8bdB8oJRh+p2q/hD38KRgrSK+YH73jKgeMn9Qdwn3Pi9ZX4bj927IVvvMM/de0Xo
pPLD4W1iAXDGKduDLR65zGIVjb34UjLIjLF7W5j4yFAk9ikJFK4/4Z9nC4uC75N6rQUBD+JBPcZ2
Ne0Cw7i4+fTkBgc3joKVO/8EHrjmwsaaYKS6dM/JUD+jpa3CjCxGolA984oqaGRfFmUbvLyl0mOB
iP/ElNldlZLQKpeWdJPJTWGAvBiNX8yl+y2p2X6XWvoZeQ8H9lKB7GJ5ONCYXMOx30VhfFd3VEp7
BkYB0ySwnU7NduAQtoIfDWjGAWKZiFvXywdrqb1Sg/3Mp8mD6GcPVa6SfVGE37Lu+PvZazeNEtIa
SzkrWQyEI4XtFoNABc6NG5CwaAOaXjnMQU9JMSLkg78ndeDXij3HNKdsE4cwmOexGs5VOl6AeLAX
mOokfF+dVG58tPmQX/j9JjaygpF+WN1ImJCpLzx7ZblNcufVo0WE2tnxxnf7xsOCV4+2t/eS5Cmd
+mydCo8Dm/TCrUXMB1/iSGeLOTVXjpMMWtLxbOKCx28yRLuWsEUEJCpyH4uxeneC8qF1YrGX7hWz
cHU13PzTVwkLIJP6tOhpviYogOvgyMCAiYcPfN5hixJ19dQa/rr1QE+5RIK2eiCZMw9+RJ9doq4t
Q8Z12hsF/Mg6euAOfhE8nkdr7D6VO0znYXEztuacbWdfThdirAfFGXXr2Do+BUxDEkqZ18q0xo3h
YWXvyaXcSZ3Hp8xL25s7mDPjUgxdP/8ojWw3WCTmN02OWZXi+wQuWJJwHpwvYa+nOyaK75aV75Ej
zW2oYKWbuRfezxCaji2V0udyHA2O3S7crsVYU0ZWcpgjYazAoGBILLLjzNNwhxwQr4YSRjoP81pV
dfxYGMZRRNQxyzq5K7RzbtrIPySxhS6bmudiUOFT2VATmsYvtA0YV4PMS9jL+TiOw7M7GWDRYiwD
cC4hW2TrIZQGLV3RPd4A4pdT9DfyBqLLQxrcmsA6mL6X4M+yEzqsGEhwczlVAhU2YPph2q44NskI
/c+k2z1WKTP2LM+ISAMmpAZxk2QxjTFFvbdG7uMlHjIoPGWwz+HNw3gre0asFUlKNH0L6US6l6yw
OKIBKzY4i+CPJ7YR/zVALk1MWaFcjIgB/FfchkiPYiIBshXLfC7qczyXOxqBn3UixWMHm7kKx2yH
sZzma3Q6xkLzzAvT6Q/cfBRTh87K4lE/RujO7Fvzy1CL5iUzAuh1iwaXl/kt0tVnWPNZzfJB9OQe
GOC2V9PrKbPF53UsIuMcCqqp5WTZhM14jYL0b0IR3cavKchunBIyXzE4y+PJx2vU9a6cN7FUMyfl
lnBD3uJBxFmU2Y710KSvbok72sNktJx7i00ihuCQBcDpohIgQYoHIqXe6unIx9GSd4kDePmphdjO
oWYmcKfwee6mQD6ZCHvvqfiqSErBwmruGTIajLkrwp/BfMKNbT3jimrWESSEVZG15bl1hl2eGyOc
DJ0dcjniSk6Gr3mG4VO0CrB8quu9PU9M+2pvCzVM7oGILQKVcs+FRNtjbIQFcxSbCefL2jR4wiMz
//gx/pVmNl0Z4qRLcrrclmrI126jDeZWYj77H41meNfgtr4EIrk2lTuSQWwqqE7ma6kD8yyXfqMc
0sFZaeM7tXzabHMCyCBKj3OH2juSYVj5ee/DTiKYQz77nkn5FzMz+qrGRh/Kgmpcm1jb1gZkhz2M
sWlu6Ue43hvhxk88O+beytlR6zA6DY0mMzkWp84cPr2ymY95Q93Lj3mon4b6QAjqkg0uFJBOnTqO
8YQvIFIPdfbFrk0FhRp/xY0XPwui4EH9259TcIFTQo6NOvE5L9f49yhL98IGky6WbMtWIZ5QTK2B
4AUbRX0NTTvfdxyG9lWx4KHmZeLXBDQ/MzqfjfArTXZRN5NiyPv6msX+V56ACsWLDMsOjGQ3Lul1
yzqzYln7ehjoDOoDOCTu9BRC/cXNZK6MxfYLiUWcutG70S5RsHNxD+EAujcTT971hvM3k482hRIc
sJLXok/7W0F2pezHhDXGu2Lxdc9gODaYEzu+CXs7Wfde3FYH2yq/8DrCloqYThPZirGP1eU6LMZv
xBIS2BWzCMnhdutS7YicG6/tybSfPLSzjMzzLiFBfeWtgm9S4porrPfYKMh+YCwUEwJkanoHxdLQ
DqOxU8y28U37EByw4oCmijxIP0WdfAZ99MZU3JZFc6R5lbe2r5sd+fanyav3NKgPq0QWCTcqDgwV
afdAEVMca8LpDBPWoWX/ohBoPEae/asDVHMgED71xHDQCt8igj5GbTcP7AcsaslMcQunYTQVc2Cp
4qXJbI7+bOQcQTwVH8aWYLT8W1ZNiJmN2rmR68MeXuiTJ8P7TMdgGaN8I1RSbs3SbSn0AuIy0Fu9
ClG/8iw70skFFHAE2oRuydGVUtE+Mjm1lKW9azL1YVjVV4af4irqgPF1dGzGmfDUZJNVA0EmRT6t
vHkEM+aVF2qSx60uio8qodXeiNfSDfLTIAhYx2YzIBe3f7qeg15iZue4nU9D1VMcGOAFl5Pe0pXF
6QOP9HrS+bjOMfuf6wg60kgdTkM7xoq7TbuhRuw4ToIzgIBd0kZtspODxVos/PvSCt/4+z4OQ/vi
Al08kFuBlRNc3dB6wfv5grVkZRd+cOynnvFafAVxwF43Wo9hmr23gBd4bfwTP5a5Ak7ozLQ6GoLR
NmzRvrCdQmCht5KVlZMtuaa8Hc1dA2yEVyTfujV/1bZTv40pkjskSoxVA7MpMkItOED6ssdoJlY3
mcnBAJy5clTwikTUrYEoVSvdBSBaB3qksiD4KKWCw4XNgeGG4AYUMTnhPN50nBZSkDaoR9F7gcHc
qGZzA5NsxxYRnjoVPWCK+5NEAsc7d8gVjTIepmZIR0pTGgvN86ZEuH7xxNifexY4HW+9uT9ViJqI
PU2x7wm/c33Rf9mD2o0sqCxVWLRB6d6ZTgP6htnV6CwJ5xQNYWT/WEfK+sUSyjU2IyPaRhNDjUxx
op5/kcMmBQwLILVfTCJol1oTPFMDUae0J/PMWMAzgucMpyNkPubvAFGA7OhiIrbD5iDoPGBQ5QPR
cf7IDNt8aHWrfl5QfgrBQJGAnmr4TYwekyFzEd0MhJMkommo5PRg1IcRH9i2asAmhoKYbhEXx5xQ
zowFiWO6/wyuVxFGJYYWUUVLeCKpzZMnDWcny+idTPIqqav5ZhePA/VAizaRrLhzAW5W7la01p8o
6t1DSr4iHIdklUezJOfLUtGCem5a8zgaxgMlgpSYF+1i/zT3md8eiENyjaeOrnScmwYbg1bVlEc2
LXEzsuEva9NBFkN+rRILmprOXzDzcZWMJPdRpq2wlHaGSSK7agp57jx7PcFwPeQxLk+RK0Bc2HKc
1qWaVujXXiBcT1Jc2yr99j257lvyEMoxOA7TrJB2xMopr9hlct6qoRwPPPtvSQDiTjf1TsrlFqvk
w+R4oD6pWcO9yG3JwQKd9Snw01g+ml26sBo4D+nQIhsfgmdCryn2Qz38KQK1VV5kbHzp7CcF+oiD
wUTpYbwHVtuc4buwulvIfGEAMQlbxEpYVYuf5sFUBDcSuFe4vKgMmPy1XZW7UhX1KTRFfCXBu3Vq
ym3sOgi2dHgcqzRZUlLtrXbUexE4r0NY3Yd9291SvUwRA3PtJKAcKpu7kjWMgNnrjobyz6hrzF0h
fIMcL6Nr39H/g73z2rHTybfwEzECini7c+rdOd4gdyJDkaqApz8fnqCRzsV5gaOR/rI9trvNBuoX
1vrWlwuuz0urmx47G6pOg7Bg6zoicQUZNh+i1rjt++6czx0t2sjjPmhtwXUh5SBeJDys3j6zRDEq
DN7Rg9x3Sbst8BC7lIYaN23pkKUWqmftMgTsq/GZb3vnlM7TFIwP2RC1694Lf/vYvKt6jMpiCt8M
UJQY3BZDaXQfJFmGqLEBdNI6m5akbEQrt0Dvgq0tcjaK7Un36uIRniQ8+PGOZQL8zzi180oiJaD1
3raNvMyCeV4VYcdGuAqTwiezzQaSX3hGfPDS8L0dbjKG45PtPub+eBM22R5yzZ0/sKOdMdlSBGJb
aoEnR/iI3AScvGEuT/fjnOYIFLHRGLd1ydijCF7lwDtWOxcmtOeORfiFWMubjG14mcMN4ip/dzwl
lltfuhonv0lsXeEuY1vyQmMaDM7RP2Z78F3FMI7fAD/ufjKiR3tiFbtIfcvJBaaSPwwmn0tlzZfJ
zMEx+xOXx37wi9Vc0+WT1PIT2+FzXoQfdtcfEV3fmq1GBiUeEACNbGEPzsyXqoObCu1z4hdn30gB
6HSQeafoG0rAnukaKMVmsScRD87cjFbUdWtWCjamu2LapiUzvaDAVerY9ZuVM/Qxs1FcpUT+h+Fy
Quk/tUgzzZRP+4YEyxcl/ecWWM7GCBmpRXHdnuHyf1iw3Ayr/tROifqrUhfdi3E9W849yx/3HPec
1Z6dPXgQ2LzAfY9cp8WWjkmPmsBjplo39WkuGSbOJZGHlabviuzmRgzQuErLs5CSU5emGBFd/32s
+wVlApvNiUvC17Xzqhwb44ucfjgafTS+9T0Z0zai+3sgmJzE3m+Thj9Dr9QGW/GwJnN2WwfDHlju
wOvQZyuQql1r1Ge7gAlTioTk+ahGYMKqgqlzSwohEOrpIw1w1wIj/MhChE+D/SVNlW5GZpeJVzLs
4XCf0l+I7x8hO60VBfuVHgjegWWo9cAuJW9f9cE2iuNflhosKQIe3HafNyC4oh4ukxfkt+KuKvt8
L0vEdNJLPvFLUdrKfWo44hCE2UvWldGOD/kp1hrgndFVJ2kRGp94KaKMl8zOb8iHDw8iX8YZxJ+t
bU4nGyQbECHlH3TA0KDohhM0lBfHia21GL27HBwgrIC7wUqoYyJ/ryPzXsjBuukSva9U9RDwrG9b
U3NkBvs+yu4rhX9ZppZehr0QqVl9GE7r7JoQVW43mlcr8uONlSIwdLqS/UAf/xOI+v+b5/9j82yZ
7Hv/r9Xzfy+c//6Bf2+cvX+g6nBZEVuWJf6ZivWvwCzP+ofwQ1Y6/M8LLM/hy/wrMCv4BxvXEENi
wObZdfDk/GfjbP3D8tlSEwtj+U7o+uyI/70V/xeo958ZZ/F/ItD+G9wrXP9/7Xctmwhrm/At3/PM
wFx20v+1321dXfk22+W1mXoPHX1XnZFTmnbOZ60BeSa0s4ey9/a21bIRo508hGBDys7a64p2aoIs
TvLBVbPI2pMbiXvF56/BZC9nQDb1fnBOSPZ/m5ZjIsjKkr+juxiefYxNoJGhU35Ns31bCZ3B/5C7
0Kp/XYhmqwi3/brp9QlWxBH5UsbGjXgFNo1+MqpNWaXhKhn2be1kTMLX0raqXQaIfJ0BtGu+UaA8
TNoleKhj7AfD8RHt3ampAKuiVvY3baD/2KRPZMXCO0qGs7ChsFEfrgdAvJuYUAQWsFwAj/nNOrX6
56FH5Srbbue309Xg3Y57wUjam8azLxMNDMRjxnETbvK+WuOnwpMp1BnZZ7FmKHlKmPVuZNAq8Pqn
vOfUTXOf6D0X7YyNPXWyQaOwRAUEjaqnzgSp8Lr49V1GCwlCNaNDXGdivUq7/tnh7dy0DDUHv3+d
p/muTR25tqT4CAr/Iw4LEF/2LVrmFmUfkUBExX15xUDnXLC8xz2/bux9qSPGHaZRbERWf4w9vw/X
3zIOQO4iPPUkZPvukHuZ0dwgGQV9XzfjAa/XNUV8te4N+8dPp8eO2HNzSU2mn88mQLmJhvmTUCPG
ZNlQ+9BNdf5r7cvr3BrTuoGbeVoEabpmAocin3bID5mQymfulHpTmvSEQRG+16B311RAtIxOuWaX
hNQIx9CGph+nEyfBOP0G7ozRfrS+S6O/NGmD8qmHRTlAWMA63qAbXaUVrvaS0myHWxuASbYRQ8vQ
xdxjjSQyuehfrApVpB31TwS5TzvaZYz+aYbxGx+fDjyw3ryFbXirfh3mgAmLvZFG2VnJJ7QmDXxa
dvYFqYkzwZJwUDI8km55mSW7p1PUEaVTZ4W1J+WDfUTqjE85cAn1lCqcwo1da5YlRwUgfAWj9IA4
ajxNKnuHoE2KjLN0bka4Dgzia8eB4UhJjhy+iqJZbBcLuBUhmQWEdSLIordZyOBUaDZ1UjqHKiy4
w4Y/Tf7qU0KSQjLf+PPUnJrhuy+K8KwDvAuZTg7uBBELYWu6I3eB0XTvyTsDZLjU5DHYqGa4Jd3H
JAlR+ps637jOsK8430dp7JBWkx7s2E91EUwH0fqnrON2HOlTN12PMHdK4LaDTlm5Hb3yrp8685zG
MOWzdmsaebsTHpA+iGL+Ri4GfkYZQPiyxsK/UbCbxHyYGXK7QEWOvtOvK6YPyD9tAntjetVMQmQR
BXdpnAA6nUqIegwKV2Ggv2Fg9wciW/2NcNVLACBkg+GYSqKFD9FF4CCThS0a2Sci0ey+vC1mOnmN
w7Rb1ANh1d3mgq10UWMFHDpW04jU31wLuEbAGGJv88CYbKHXKUkzbFBxX5LmtrUXHYVbVI8Zkuuo
vMEpzd2I75OhCcDiHjaaGOJsT2w03+/s7Srf1RsVFPM6LbDzMlBd+ditqFBJaLFqhLvzxDLAseFr
BvMfPrbiPI3FwzDxjhq0Mx2KrD6pFAUlkV4WfkssCu5DQVL0pZydp1aaR3z2JFPZjHB7vtJaDwgd
w2R8iIvwZMZOfsycq0MgOCtnq0f9YHb7jrtsnI1tj51r5UbV2UqhGfW9f5qI91uBvTunyhTrgPdj
2B2gwCcnkBEB8RP9ZxilrPfsiY4CIJ/Dhphik/FTZHuX0gRSrVLo/QMv8rKVX1NkhwczT+9i3UKs
dnyaw5Yk6jIrrxWq0E0U31YFzWXkFsGGzJGV3fG0qN45RjzseyP4zHPFGMuwzyHUahJwNG1PSdAV
FyWskViOfnCdxdaoGIjnAUEddX5j6rbFLSKomRZSbuWQi1IN1K9etjSuDi9cmvV1P7JLAkfPZtmY
Md634tEx2PXUKsCMWCM/t4gX16hVzAA2jvtohTMhau1wNfow2BkMCKKEnqftBmAx4eQQlMTgPAhB
jo2Y1gpP7HJNxHSPTqqf3DeT1707cWhiQ6s2qppJZPaL39ojyANxB92ghe0yUeOhdvHOJ1XzPL46
XlEi3mk5gHR0O0xIxIxkq5iFmE14M3O9957w3rOifcxVGZ3m4VuMVbiLvRT3pHJfA8ACs65taNrO
zVDU2yQuQGyoHQxY4zbS6Wc1ID/NO3dXIMg+2DM9qY8I9LC0ENtiAcq4HWsde/rD4TisTe/O5fX8
ZhfGvnDHX/qHK1E+X/UQ/kkDDsmcLogTKZKruvNemPuD2RnJYmid+y5+NKDpxRZExKZXJ0v4LGr5
2xnGIRsl5ndygeQzFiS3ffFeKg+zVP/gx2O2YtkwrMIRAAwcuZhYqO7OmMin6lyMXw3ek5wt9S4v
/R6Bd8qcdugbcCfRUbLnX7OxJKWWYXdVJdN+IPppz/xy6417htvNoe4wBLXnnlN2Q8ZcQDLBtUPv
sYpGvl/4InMSgbTM9NZCCGM6A3POudy4CGh2brpTs7xU423szYzEUU7AshbQZ5FpzQ+4IM0NO4YP
W7dv7BX3VRojaW2wvfaXjoU5lo2Eu5f5Qt9tnNa+MVV7VrAhm9TfVU54b6MziI3yfsTZ6TDGH4gp
W4N3Y1FgPtpl9jRqXrEh7mLVWezH5THkiB6c4gLn5ql2hxJjXHfMmuEeNjT9dXGHoQmSvTEds749
hDNQIVty50b1cEQY/9RAKRLyLdT2vS/lti2GywynBhACSd9O8Gxn4uqG7bPfeu86rX8Mj1dBHYVv
kWo3BWuKx1iy4yrh1dVB/WUIYGzdT6NHwk6r7pA1Pedmqw+KAyULo3rPHBB93FACwYRWxeyc3KTR
8Ld1Rb5pXf+Qqw6v0WIrEVp9t0KCsQHTin4XPeV+UO6DR1TWCHzmRAoFvzPSJ3NZ6mrKt6FTJ9gD
ZzFf0Pnfmkx8gww0OF4TEMZMHNHg4RQ9IV0H81Oujbg5trq5CFI2iPTothlqDx4ZkIvdVMM/yZY6
cSthKKy0FuxWQiTHZjPc1k32nQJ+XBFCw8CUex05+rYbRHBN8yUAJE2SfVjAP7RvBie8LcBo9biS
Rf9sLfOZIHo5eomQN47AQ7sIuk0wxTozf+ouf451d26i4Tx6Ey/I6ssayX3Oqo4tRaB2MTL5DZts
ifpqwOcUHZ3nURk4X8mejmeuCVKVk3bPKuKoswHJ9RW1TegAiR0EpMIC94Es8q8mKn7MlBsor8r5
OE3dA5vWq+4+QHrggu6+QA2CbCHGuR3fCvcGvBhSEQieBFC8IL98aGzEcOwVNzJlTNJFKlvZFZCb
QEiCx9WLmztPeRJjDtLzDVTAz2AB/Xag9rBEg/Ea/F8nuS+D5EGxzmRi+RbGXv8wtt555n7m3Yy4
jH/fogrwu+xnynl7pE9lFQzbGFUlz1KJSqIneK8zEdJNqLFAK2zMDAR2yCiMfGX3mJUkX0vCOllu
UKcpzAASXlynJOObKsfeB4ponFuU7sIa90Zlvilm2PB0snsndv4st1g+zZ9gRLb2iDiDNRQXGUUs
cbYDldx0MuwUyG31heNwL9GiVjaU79FmmEbqOUrSyPFcHtc7Q2GBje1n7sUCvT4xC/qz8lxCCpxL
a/iLlBUCnOqv/tiLFWfQTxsM1xjmMMjrg2Ixuk3jOtykD5UyH8we0KHBsSxqsbG9WdAxDID7Qrar
Sf1mpLuoSJNVrt1mG80T3jFQd/43ghFnY9JprMJ0usEhgXmJlPJ6fu5zufUS8mjqBglH6/Yv4KWg
zxX+Z5KZKEbH8GV2ufsnxZqsAM3VZPQjzJdn7Pd7z8kfY1H+Eey44br6tH3ph4RojHgAS4rNBpWs
Kja9rfUQwUcpQXm7kbF33GxeyRKzInhYQI9venZ2FH4UOxVXOh+jd2LinrNJH/iUzga7hk2gJ28L
J9Sy7pQnv2TB1LzLC0LiKYbHNP1wuDUyNONbN8SGoAbsLpOg93D7HTbMBO9HK8Iv1rtIWW8wX6Gi
HGbELBaO0tx+k1yKqTe9T/eaNhg3yu8J9RLfenbN5XB10VEdIzMWSCX3sjbVRmLNAAtLwUXxdQGc
/qPz3rv1hzs8RdUxlhbElf6nTg2ShEW8H5rY2oe5+5swcKJcNdlw7XWnqaON/FjFpb0J60VJW8Ci
no0cES6VsxUSEyoaBvnxgCm/mR/8GkZQHxsJcA949DYsMrcnTq/MGkF2PHY3FsfPeQt7pg1obMnC
3NRt2pzc5jGcYUSRXUhVK7c6O/tAM556Zz7NUx3iWkV5onDYgkHf9yVFppGRbVlX4TcosRfQt+l9
umzhsKog64wsmKqoQvPM2ykHZWWLdpdEjinb4WDdJQUiQYCZK1OXzp44bnQ8XPFLOLmPsQI36kY+
FSlxe4JWn6ljOu2EqHYoTK3XY6pleJp8pNmJnOo17hL8PvkBeuMVltm0qJ49HKXxS5JTpJGbOkFq
hehUuv5rAvN4yIkZmXXUb30JI428EVSe2ibAoakOBjDzU4Z6Z6DcvPp9vYMtjx8QS3OQ67ui8yAK
pT0pIc78nhPjLFMkRI2BhppqHEKQnWT7hk1HHCb5Q5Rkt405pm+dUYoD6y9emTw7fV37HzmLJPKH
9OtYMeOG6hFs5FD9KRLWGH5B74COiLBnHFRvfSZAWWXET4l6OMXgZvcJUU3wfvx6U9UFfT2WYV4t
fJ6a4p3vYm5Pf09kzD4EEjTVq5C1OGu8yft2tF7j3AZ2r5isy/ia+2l7iG1yRjzlNlxa7RGXy9od
PoPG0Lc8HswbpFUNfyyJJboYPtnvNZcmdqzL3w8b4CaTkGFghcpZqnI72wmbd6036ytM/bUSWfHO
5pK5v73DX5QR7umxwokNrIp+XfFRQF7V0Q/HD++6GiwmxLWVDeDBUItMxgN87afWZZnc9K2XHTvS
XJnQQoNpeKXN1TyuUj2Me16y1c6yayIthXVpWK+zlx162jj5kLgMwad89qBmjfaWtez04E67IYM7
POStQeIx+pE07n69PFUIt8NXr0zGNdIb4xSHAvIntBaNiUBV3OH+CB6+Yl28FQG4x2RcEhqCZ9E2
5RvFIwIK4FuuIOsKJDU7Jy/beWH+ipT7gfsNpdl0TyDTFjRpwbiDTXJjyeBc99UpyB1x7P1W4ij0
UoCvqFjpJaNrCkdu7TOVAiG17czsh47E3oL5O0pKvCy14w+IoID2LeKCirj+A+a53nteG54CvAAe
Mt210UMsFxXZjaKHOJLK/kjs5Lxph/FkRF2yCQycZ8Ihu7JKIxO5Owiywrg1nOFuShN6APOVh/fO
qNnNR+gWN61D/g0u9mRjjcufD7MNrPUK/YxX7+FJw3mSW3zk8jhF5COOtCZbfCD6tY+egY7yyEIq
xiAu2Ev1rCpR2fP1BaxluidviKZdVC47tsr7M4kiunG7+XHW7odEbYJG7tuVnbMbSOLG5+VvJjFi
o8javSDinBghUPiwdMj1RDyJLnuxmsCbMN2sW7dR3iClonytRxNkZsdSLbHd+oB+l+bUKPUuLO6b
3qeEIaLBiIrmHnX5aYwS6BTJwLSjwOM8WQR7GxbppbIuXRhj+ocYFxpKRahAy1qp1UAsyFFd+AHN
M1Y8TYSN5pSiyOSfLLgkpr70AgWhTzrxuMyjJmSn2POazv/OOGM3Rl7P+1bRxhXYI2XO+y9SRBRA
FvPWWU1UrJb1Hbezqsdpa0yuDywGVXZuHUy7mG8r99lXdXFFXIxfoiy8TfZuIDDclXWebEOAWOBx
P7PKVM+hR7Td6CX3Ck/lmtJ0O/tN9zYPhrGTHGsY5fv3YXCnp2ACrVX13bQzSUVa2YOVHlEhMpUA
GILvHQxRoMVL1qiOy9KdpUsD2KyMAls99Ox6F0JvhBGLpok1+p+SE7dVlPKkEPGlTGeL3KbZGcB9
1lYsfBiv+jfmtfcEi2us9mMLZQNCwEwx00NLn+3hXs2Pbhe7e7Nnl0OKR0Y501yTwOiuEZ+KtRKW
IfYFm0qAOcVH2QcEmU2j/6AzWZ5dRJ+rihHLg5NRFWEyzA+KgnAdODJ4T0ckkjMYHeo+ijU2h7A8
uWyvmcjVd1+WNwOw4TcHd/c2d0bnWHQBmKkpvHq0miiDuuYzr4jmQUJxJyODBXTv36LWJOzAL5+c
GNmbk3gvCfEA21ziY6w4qNc07+8jHdBNwFBoLZvz34xdoTE4VV5GIKBIxF6hPqSLUQNiTEQaf38a
4SBfg7Gv1jo2g5fWRRk3sCW7SVzgmmMlt9KMhl3LtgtdNQrCIKDNCKJ5vA0Xhqzt5/1HWqCXiZrX
pCwmhp0oJpvSqB/QzgZ7UbqoMCScgJA4m1TRWyWzVK++hwsIUZMLkir9yTBWPUJlRsf4jTmavGlk
vaycY+xWVCsry5z1rahwSY8AacQmBQuBkvvOMev6TfQojm2Z9U+EuXN2Bkm6zBicO7d405Mv36dQ
LULRgpNk+ekQkVzXT38Yi4+Hv9mMfxP0oPBh9wKptmmpo5G4eANUS0aap1py/LLhefVFZqKmgqyY
B9VzmxT9jZEm5qUZxidHueNDq317J6AZbhPeBlTBPkkYtrV3GJjcdlV4FL3kWZ6sI5qv5oE21UGK
5ZVXBvev1Iz2ls1RvnPVbH1M6gZcTfTiI19ZiRBWnW04ybZohXnh4HnjdR/s/wqbGV4S/1KpHn1q
DhC4seNzJY34LJf/qNnDrJSaJ9XX8CxmMZzySs2noH+QqCqbUKM015m6g5YwMihJ7a3lGn8iD4ZB
pJBtTHkwH1tc9vfJlKMB0G35NcpTHVxIc2ICww9iiNh/fzD+r1/5z++pWWi8w2z81fFPMHb5pyL5
BShKkF+nBjR+AfwYOBmxlnFR1js8S/HGBylyJ9KR4m30nCMywOQ6R0a6hUkxVeMNamTA3mnOMF40
6o+s1Wee1e4DIifkgqiBZGpb90HL69lCOPknmaLDTLjHL4XycZJs2o3l0bVxUt+jENJ7q3HkQcW8
7qQtLjZUdDQhubxPTDKvdB+MLw36yRUQVL4Hy4MFLZPp6OXY7VF0pW8YORhbK8Tkbp9MmybW/gFq
ylENo3Nf9WnzUstnOJ7Js9N2FwKJAyZ2OaSqBZQ1e95bLpsBIjGBCcxAm22nGAJnxX3QDc2HTceG
Ucb+6BX7I4FO5D0lUGzs/PeJqFVeQ+BA//50SIgJigyYdmN/rTBJPsHgop43G2Ja20o8OQV8DAnR
r2wMc4dxK37UFlM6cnC8z0Fkr4XJwefn8Ujjor1HpzQ3Qx56L0bpVNdZkZJAIT8TfkFOdQd8ZCWG
kC2hrBKa75DtXAECOSAntwRk0zJUbgJisCJvXpUdBNvONN7MWd7MHccYunMXHVkBmaRGqGAa+bni
4CKxJDOOHKKXCdfSISuwng8WuPyABo8JSbIGdevAgiWxrJjTHx031zLk/4kXNzzkEmdot4q112ik
1FmQXLFZyEOFZHdK3RlnQHZ0tGTZZAlzrewaj4Ya073bTP4ZZyO5eMl4M/cdvLgkuBlpTgE5uwim
aOSHHHKIcMtbG8fT3p9Ifh/dcNc3HTrzbwTr/Zpcm2Av0T6F9OPMMJGtoePTdXpceAq5n+0KavEb
W1fkuzVnDIUcYTxGveOSiec4m3JxFYBzyynpC8HEiDb8pu7mYxNY1yIebKrUlMF5XTYrJDQYJWXA
mw/VGjYJsdQDbL3K8NLH9iksh1ekiawIBxDqsJ8APSwZSaFbubfFCO5JKevQ51QsrZEgOGOqWji4
Gq2maPeKGZd5xn5UbyyObXtCKotP53F+sLvgmxG42gQDGCcq33t7DoFMyFdh86DwC9Z29OoVrn/2
Wxh41pnvXSC0EbtVMk2w3Ow0wO9esa2C8QVdxBrMH0SFj0TfeGT1dbeWH588mqhV1V3yDkFMFS08
SrN56xZ8ZdFNL1aHszbSHQwAv053zi4Jum0NCu9eJ3RGTJiWSQlVEWcre4n0TxyiT6Ks4e9BmwFR
BgBz1/7Sof2GGal2sjqEpVMe/dG9i+GeogbO7K3MDpbM5KWZ5NauaUQEGXQmy3Q+uLesmE/LfmGt
IPxZVuwylU4+WCJHBDSU77r3WERNwQ920mwEKQwWnUDF4TMm7XOHoq9nethckIWW4VHGRz9mtuUH
X4ZmRlbZ/a1vKi4gLXpjYx1LMveuEPci1BD1/HA49FcR83of43o8gO16LUr9lqQcFWP8qWsSz6yW
vXJBIDIM3wflhl86Q6oT2biK2ooySxmED/j5rlgKNn607M/phdm1o4qdUVGyKWcqcHQ740fi5l7l
CQSxAnV6SmwfpAQBTXUaPpII1L2H/zeIv8VgMdHAFNLpLw/bPbgK7hzfZb2mcKXxYW5HGD0SKDTw
CMCFmXY2TYi8JpiQcQ5j/qiEuTPH2V7/RZE4Ub61o+grB0ztWkh3pQ+9vOHFiLka0rqJUqDrTOSi
GDuYI+FQ+Gr95KvUqd6E3OrYe8BcLcQPVL6sxXk3t7z+sZc4l84IkVx69Cui0d6eocm8Jqn9lw/o
NNSUoQxqWCvW5ABaNFOuz3ddANNaElnQP+PtjYG25Fif+sQ34fJIZ6l/5BZxPekXY751W8ZLvTeS
9QM4uc0Dyb89L1Z2zQCzTIKDjtC9ImrcNOqubBm9zSnVUCvznVeFCB8LmyE1QxLQTRTZNvUFiXu0
Vgm12OwE60xj1WhSKB+d4ukHOItjVmisLc2tnErkFj2UJkSxnkEsfVbqhwSjEew9lJKZ1/F27MYf
y4seh3jeZoWpt3Yu3oUbWQdGDMgIhyezSt88V35meAR2jkUSkhncwpoEPy+cqwpI2KkoWygvV1bA
UCfHf8dYCZRaXBJOGtqPo1Ef/Ex8VxHa6EkC1/UnYFPoEkeBXUVwplCOBh+2usYZn2zbGMwW0LG7
zndAQg0v1GU8pKxjN0u6qSTb0ZjJM2rJKWejkBfUIr78DAuWN0HynZP5Dcb9zL7rUioIbH0bfU2d
f+dUCNQk7wBvxPN6LbqCMZO8Dexx66WwlJb0QBXsGIbzQbBR2Wfzhx7rWyvM+AoevRMJKB9tbRIq
ktsrHwKqUzEsNOKyWdOtzqz5fM22yTmnKcAeczJeU/ZRlyEen4K8XIsy2ffaM4HfOjODVIMwhmZY
xbm/DmzJjkq3u9aBB1fE1S6R4M+M3PrwbOOGX3isePB2tDWYeyZM/jZYrWG8xVoWb+raBYvKoAPy
YbetMvdM2Ax8l5L0l9H1DmNw7UuPz7PNcuZrOM9ETqgDqQMr0fQvscP6P01qDGnocz2hOSNsM96U
bpJhXUy/SahEP61ad4mvWvlgGFdlmgSQWjTfrI1AnvaSb8j1YR2zqGeDWTA6ruuK25S3NyO9daOi
jLptfIzi+c1azrzIfrAd4xVmEVb+4YUsmRODXqZVSt/0ymYft0BkGpNsn8qZn8YYQTNP2oWVtL9R
tuIeEx352CFQcnfw1ujznBX4qq90AMpGqQMvkRvWRvsRpxEYegfho9Xn41rY+jSK/hTn8cecj3Kx
BsfEeDZsozUPaW4ogjjNLfjNbA3lWI0o5ovc5BmmuCdysQad8Pc/flNfEbp+5lb46+dWzNSvQjrg
PmTS2srJQuOveIGOyB9B421VVhzcssSGPCYbN8cjTMM6RRYb5IZIMJcSzcl7ezu3BG10XsJ7kPCH
LZ76nZUK72CjT2IDdArN8JM10jkth8ehGb/JOsY2BLV+49tkmc9VvhVOAfzW2Tvjmx3cqqGa92OM
s8PgGEUaBTZqqpmxN6I69F30x0zSozViYcbU8rnk6vSWl+5RF8XrvDmM0WRBvPbNjZzkzkybfWpO
3ZaQx/fZGhijBvkzcyvkIj92EQvuUPBSvvUS1BGIH3YQuGnTF2EdhpS/EBbCi6/GWwfOAarO/Kcn
8pccdHQUWQQGsC+5bzS7Bq/AbBU5lyIK1DGM1dmIq0NZlndTsCsSXjRcXOOgGRJkzjLkUmLTBM5V
N+2hS4KLXY2PCAHMdQwhsSv1bQSTsDFYj8J3/GYYhfZ8RgpgAQIL5hcMgd2mhROxmhqwF32GvWZk
lraKUys4Tg6b+aBmjW8DvXf1PdgA8yjLGHoisUtujajh26XWW8Hi/6S/v6PPYQJGFsxKY5aGwcGO
NdyUCWtP0LPPKi9vo5ljnuwkXnI9yiUFJrvAoexamnFewLaD6L2mK++CkkGBwAsmYVYy54FqljCK
U/Hw4PVs6bDODkfV/0EUzNS2RlSdkuCQihYUWrLsSUgF2Gbzkt4xwEsKF/2DIDWw7jcWfpLVME53
qWpPdZXPq0gHP5HULyKK3jqXWq3lwlvFs2fBzRQ2Vy/UgugVFCULC48axQm9r7oFKe9N3me+oBlb
rM55zaUV+bOZFp/KeJwiREw4Co/exI6q5xHLqEiZ2zGmQAG7MfoOjpRX/Yq43Iwc+Xtg9osqgkAa
nuHL5GYH1QWwRxrjZR6Z0QJspNDL2JlLN3qA59Tjfu92Xulv7YQEVM8ac8qd4iGk9URkBaoCESZ2
c0wc1fjkYtTdGFrrq+Uz5iiQMR760ejuWos3sqz68t2rmzvZpPrX9Qj26bzya9ZcgCLqzUfHMqod
dUByQTbnnj0l+90AWOKRNt5ZwfV2P302NX//uGM716xxxvepXKYaobDvyJcz9pbKPbzCA7lMilkj
81rgeqbzg5xE/aKhDufmNwtgBsZNUr5YgRVvSf2Kr3SDxrHjjYA4M4+gdhjECM+9/97O0027fMNl
3W7LMFKfImig38kgecThOO60lc5nLM7VxU6oLHSlgsegR6nY8VL8ipG7//3jY2XeV0KEb7bDiU0Z
V9xpPtXDTNE9+n5ydJL42RaLRRwL/ZhCCG+DHx7hBJ9pvcKtQchPi1xsNr2zbXb3dAQEAprVtPY6
jgZlILsgOoBfQibuWN4uqtRnagdP0oKa6Yr+vlCEiBkFNzTF9BHjOppR4Hy1S+KdntqdK8mJKuL2
5NoGoUBx9tszNOP0MNnaSKYcLsYyamQ4GZoIwjrYuDia8xDZXixOcvEexyXRs7lrLdF5JGUDpuis
NHybU/ubW3cc4IuK6CZhUrnBPcfb5sCUONnWQ4e6Moq2DL/2RBzgpfbFl+tiZlNcHxwYzl4aN5Od
/8l1i1unKX7z5TAkBJALVhc3C128bnpSAHtUOHYLwJBamcyP/hfZGbsDW0EepLE2IT0aLTLGPuNs
DQkw5lvVYC6pg8OAbpptKxa77E7SVGf63tIUOKUgKglV58mb/oe981ZynVmv6KuolOMWTDcaCJTQ
c0iO57gENRbeuwaeXgtyVQpUKuVKbvLfc84MCXR/Zu+1rbvEQXEAOH8WiO4i4h5g3g3vuCAmngXa
vshxvodSXT0WPJmnXuLe9LeKx73LUS4gHMueoxFnWtNjgDWLGz+Nxm2bMuGnBHhxzQ5ZDUT9rRre
Kaxex8SRl8FbQDyF/bCA39D0bDwLy267VLq5xn0WkJzkIjHyMd4KdqB7xpZILnSCcJR5794jdAG2
TmNBpzMYN8VoRdvc2HTurp/d5jQNHkL8rL0lt+lkhZbe9CFpIsskm63cVgbEuEP4wa81P0ToSc4+
mWhbvFT1WnlvlaftO6ieoLVAIbcdBsdodpytMjxQmEOW3Vih/1rosVseLYCYDuEmnXyZ6K73sfqb
F9BA6fmvmiM7b2gtm2x4ynXcHdMyuLF7jxzUqiQLrbOPniPiI+A4iMtozMZz2wfA3D334BsUL12u
H5YLB0BV/wXlbh0JWSDB1cl2nRqGOFadtVVFsw8dukDw90iPYvi2hPogkhTlVjf00S3EfdL16jbD
kGBlGxAmBZsiyKhkgpEnxudQ2YopO+duiYsFAbI1WNuihSfOUtjheFCI/TxEvkv6obbjr9IuA6SE
MoNx4T5YGWW+NSUm29GIi7G6CwtiyqeBKJUGp2lWmrTiFjDCrFnV8Zuv+ttF3QNT9N52B/o7Tfcl
kYoaLetUOhQRNEgtU/00sp1fJ45m7kExUQX1HfoqYsX0MKKnlLezNVyZcCL7LFxwjSZk6YWjyZZ2
XafpT4o0MycNnhUE/bsT0Q/FEl01QsQ7zxVP7SRHJvLO2XKZFcvvYuxbzK2oTbO53vvivmnTR9ii
rJnh1vJvFhHuDGJ5nck+i1g/+c18lsVw6QA78eXjRdEBiaakvpohc4zeJsWqFRe7zZ6dErcZLaux
rvyEyNZWrl0pVpYBCXPua1JEzPNYxcWabju1mBTq4DWgJWbNPC5UGYJvslI9R6bxG7XBr+9NWLLi
Q+1nJKkn8XPkY5Fyc7j3QOYc6iWTn2M8Bw5HTFwyQTJdCGfFki/rB1e7tA/odY9JeutNw2uMxAf6
ryD/K75z4UDwQWSQ3xCzjNp/xY+7bIEsKCWA3cjZzda8cBqOV3NxQ3svGWlTqBBVVQ87s0x/4Fd8
MAd7iYuK1rk8pJjJQc/fNyMNbpb3X0A8EXMlCQSjhdaka7CvXn5CNbwynfM4SvXczEm3lf2Xb2mx
GjLci2py9SGeuidXc+ZlTfOH9vvLUIxZByROLnfqNBPgxCn+TUReeRhiP11XXXilOfiybRTYRK3R
m+KI3Rky+XRYF679ObA3pHUnKw//7rbnO1qbXXTjgePYgAS7pBNK1lxggxaAITw2k3vGbI9EQYDC
YBpSEgO5kT5KhJEnh1E5syDm5Cz1QTdIVd24o3hEcKxxU9H9uDgOEFbX+16r6n7sEKHmb1MyhNvR
Nj6hXgje/hXOpQl5hSM8krjVvSXxdWuSSHNnsW8Xd9DfAa2YIUMMdWFAi9nMZiBfRfcFi4HEDb+q
vj+JtHlu0Vg07vgxYila6y77cwmSa7hUV5janhi3ctdOAByy5oZl5nyRhEIgpy0SNmK6M2ueLo6H
tIbbO0KBmEbrsxIcQfUooF1aH6Jrnwt+r9ryn6lBWC+6FEm5ecZEzhc3AK8p/AmJkb2AvCr8B6QY
m/hTt5EipIE1DEMgBpZ+8xNp5Ah1jT01oyCJ7P4A+SBZTdl51s5zXekvX1PhVtBOqLLOEq3HrggZ
nLh4FHosKkic0LRk1Y+Br4xeG9RO7yOKor/LZXnnONVVzdweAHn3CVpy0OJ/DZbIFdlJS3wpR3fu
hHdV4LEfH6aXqG2eZjt2qTz7s9UM1Mo4YroweQrQQu/bRr35WXhsOzZtRGrfOxKt8vKxfkIfJMTY
j/ioK5sLIrwNR4kl1W9WEYb9VRm4DxgjKAqK9tL4T7nApDpltY2EEQRJCs5epnCOakduLG/+Ccl6
pzhA9p/anz6kvAW6zCm3UMqC9C/RFUp+BuZpNN9Dgl/myfC5+uLOHdp1BL8OTME1s/kN2nkkjIdN
CLY/qD4jk7JkvkRGg9E+Jyt5nklQJu9+paiw5th5gZDs3ET17zTQS426ePXJS1r73Ujz1w13FRHw
Kz26t26Pa7uqesIViZxk/id5GyjHhjTkM2vxa+NE0iR+QiWpc4mng9PCDhhEoUc7AZ5Y197E3ZkQ
GZDa8mwOxd0wEeXc2OnHJuS184cFtz6TF2F3mEON6BJp2GdDzlRzSLakfTMLWEab/FNyifoJeVgG
hjCq7U+BzJ8nwipyrpQ58+stCsvlRjEV8qFGPtWp2FZl7Ww6GI+oYJxiPcALH0v965vVUVbZNVPD
08jG1ZT2L0N/lpJIZjsHHr80tlVXXRG6oKnOniQzT9+L2h/8PuAyq48g9WrEWhz49mDeVPUiRXJL
g6Zbb4YuP9YNyoBO0k6aCxOtyAdK5qBbV8ggKhFMG0FGycomls2W7n0+Gw+Q1VkkWEQ4QY3e+IMW
jym/4DA/kj95cJyaOWYxnXuvJMMBurYqzHMo4dzWBeFB8aIdU+YWENMbSS8bI0OuhRzpdpqac+ui
Sx7g11Ut8l9FuQaLhmM6mBAy6m7cYfDg3gztYPfvP3Kff0ZNUe7mmZGbRgBrg5LhhSTfQuTtax+o
w0BgHAZqnBeMKCMbgc6oW8IYnC9ZMT+0hugcDxND6JalMO9uH4pLEaecPn18bQakrc9zbfx2Rstr
jIGYVXi0xeHWbPsqRqFCOuVapwyc3Mgko5FzRNeRBSKFbiAFT1jsHCzv665St4sUOpNM7aihGIYa
rOsDWW5nkxEhgy3i70zvoIY62PjIicic0TWXfHSLSsE5RrLfKFPAAK1GvSmtR7dPqHEtyb+cJa9d
Z2662bph/vERmf6C2lnCjpXHpL0yoKt0JdOB8qG1uEzHiPlz6gw/rIsB5MDWwoJKvIIMX+22PHsV
gVT0SJ4B5lHsIRf+IIrLd61KrFWnqbfQJdxmwHrYwRzKmZ88T3HEB9V76+tzaLVvWlvJzZBXZ8LS
DrGXs6npeBAzfvk4Yr4nSbbaIJjDgdIwXB0F7SbuWVmXBATGH0GAozT0e3Zxklffh26hMhNUyQDX
poz25PM+eXO/y1zvmyuARsoz1LrpJIvM+IVOh+BoP7rMqUeMSC93c1t9tVa7h3Px0YRHeonwJFR/
FbG6uA7ES0g1GCCeAl5eBkbkIpt3MUYuZw4f80Vp2Vra3cDlA2SAxTtP5SbSPRNty/hc/o66o1ir
TTJSOaVl6kOZST+gTcG/dvzf1CdYkZwIxv4nMXTDtvPp1sQ+guSs1XwXYPlINWM+bnlthbdYpv+S
qanXyQzqBV88lXzzYpvRrcl+RLk2EQeOFzHwqhAMj8xIXNYBhUl8jS2edd+kAE5G9tvZV5vRcoZ4
gxDqGXcTi9B1N4yI0MzEXrWavLae5XlucBZOrszXsaKVgs5oy/BneT193e1KA/z07NoPSKe4Upvu
YfIZDbm+O2xDpE3GMHxKRbVXTFAVLK88+SHhXnHUI0sKNP1BeJU1Rb3l8cM0PbZFCTLjxGJpvXzr
uYTPFKpzWeOGag3TBK+hL7VtXic8U2vh88P1g74JDBzbMsgwSzWoB/ybJOOVnhssew07tJh1C2cb
r/DouzdJiJq+yX/sPCq2cWGf0wAjoptFoDJFBJPAvRgDUddlxtWqPblhPfdTONkj/ze6z9zb1NZi
TtLGc16Op9B/h0uysve6z77dNgB1kD/DnENASwVQIz7M6oApvgP/sCROo54RyhmGi9Ow5OrBRv5D
BPDGnQ2u4bwE6SOnjfbEGsQMXNlJw2mIIMMhubACPkqC5aNNEKGK1DM5kS3albUcQG2O/G2WhEif
FPGTdKataoeDQA3CqjCNNzKzN9QD0TqpYBVh3N4aBoEo7CNyl97CwLoApGRNdNb3yPoRQWcU7hSe
eJs4IZAeNq/9EN66HjFI7SyfjKH7lYlAvd8ginfI/L6JUcCOeEpqhzO9aJlWTl6xzDP69CZyzQO4
OfQADXnJaX4h4OgvJhTeDPFCWB1b4YBIghNTGWbLaDADwfSwI7Ga8tUtj6akEPaBi4g5JMsPzBqW
iVuaHnwXKcPm0fR2S2XqCvkdVA7d/DTtJO6sfh7NG0QrYT9vsw5ED9CdndWy8i/rggsGKk2fOpsm
IGoJFh8AXN96ZBd0k4XePbLnmRk6zBBVzL9lYG0bx332EVWeFo0DZGg48QR9H0sgJrb+KXgZtj77
wA37iK0p3DeQU9569J7ZyzRMz7JN5TT0xGlb7id9dlyPncwc/lUR10Ng0swiK+TZtxSAo/69TS+6
sctbXuKxrn+d2coOc39J/aS6p5bf2C37Av49teogAOemht7U+b+G4raQxW04E4qCfFmsvZi9mwVq
okqMZ7vlc3dbNGUFuLsPC9T4MUzndwJ6dr1POFIwnVsGfySxR1cSmJ31nDIsRpy0SzQhbWOpLqHn
XHrXvrMD9F1uycfUg4ggnRHlY8dYQ3vNCe58tUoUzGwvYcqAmS0Zq+tyCXTExlA65vexz0+oRuaP
NaaRLY7RhhDWrdFZV3vBhhlLBHpnsWmimfZ6qGGyTkkymu1t4Adf0dz2SBiLj3+zzv8/Y+B/Ywx4
2PL/Z8bA/WfzGfaf03+jDCx/5D8pA+IfNg4E4dOH+nDqhfrnf/pPyoD9D1coExkaUkiF9hWm/H9Q
BgzL/wcDfPTh0Oul54Ab+C/MgGGrf7imp9CPSVJgpa3+T2R7oRT8/KpEzFMWx59/+Wfefka8y98l
pGtaUMug8v83zsDIHj6KwaaA2i9XVtWRjqvl1pZOtopKE4gcKabQKpN1M06M9IaT3zb3o6luk4ap
nozEqTSmQz5ifTQ9SFQse5r+EpnmyQNNRcWVvU6yetUl1bNyu4/eCo8JuyqzHD+wry7TCzBtvuXc
jEb5MkQIDvrODij9B2tt85+jxYmVb8RoP4ae+HLi/kk45L8kDNpEUP2Gtf2SeMHdaIjfacbm2r6j
iHl1RXZhP/2GgW/L3vk+dKwPnAa/xDbRxXXiqR/inV4i2vESM3wQDFfgXYPvY8nCYHGlS0mKZXnX
l6xwgWbjEY12JNWmxJX5yHEgLvmG9wFPnLQJoAOdh581r33NJ1VvjBrJDgsJIq8V/HoW+ogCIbwZ
LWkfSZWtO7tlZCY1PW3igZ29D4CVqhAls+MgDcSugy+7X0FeA6Qg7XffUJdkSt96PIedyJPd5IyL
94pImShEWcnQvhlgmaNP2fb1Xighob9WP47xi236HisBwhP3vZ9gupuFJhovLLYGuXeJW72lYfPJ
8OHYRPV2jMzXMA9PdiWIimPkue5L44ew+HVrs93EDria/PANJ+Zal8kF8fmfruxPpzffARGtU7C5
k+deQ0VcYBrd0G8/SWbvNQwAlbsvqRFcRANJLW7fa+PksCii3O527RzdIJgcEGMMTzbtBItg9zpn
6t0jWhH7dolnZvrpGCZjrG5yNkXDa61yg4JQn80FrAJECg9VPbeUOt5dNNBWYbR8M7GHecn8jmii
2RtMoaRHRqDFc7yiKNtVbk7vK421PbBMkDVfmZcWYMhnwpCmcE3DyOrKSw+zQfKVHIyHAprrRKBV
xmMZN77LWwDcsAYhwEC8f9CivrVNDKY4G8lsTleVqN9L37wn4Ro5APGNr3MYnZpy/ObeS/AdhVsi
QN99CzdDXxPyTJAu4PTwVyKxy9tPrQECqrD5nhJlrhKPVt9hh4h03OvYx8zCeeQlOlg6uqKwe1Hz
eKjHAbNf+iCxtEG8Ps5p8CKK6hrH/A0+Rg7G3xhkUMYhfeItzeVPOvJSKdZ7bBh3bNGOjeYpmd34
LVDyQgZg4Zk/2qKUiDEDt/F58QBtknB47LwHXyC6bapsgemTIWQ5j5k53CULCzIsKJbdXe2ov6hh
CF8iXCDsoQJqByWPUUDog5j0pkeGon/JjNdxxNhfoP/zMucZRu2rJV90MG8sasZVw0oYpteLzPoP
y/2t+vmha1idqEahUPVr9hPuoy/HdcY4fzVaqLIWOIPHnGu27TfDDV6akX1cGqU/iWUcSmv4xdfK
yli413F2z1S4r+VcPUq7Rh5uX+ecBe8CLXb6A9E6bzGpjHP3jCD42xHqt0Wpx1Zy2DRtcGMQUrQZ
nfHPNJ6KQP2kGANwjICKSrvoOS7HveiZZDURaANUcfNq9GhohJtOLBCgadHAuwmyRfQ7/Rq2MwOK
7mRHGOJHtCTTTJyE32jqOoCKe2AlUPnD5Guw0Sm2mUN2RiZNfHtiWy8ulwYkHcGF8SGV4r7Xy/cN
7bN7nObuWkRIFnzxk83uE0MOxHWz/J15lYP2k7H7QwsqOeU8XNVhdF3ymWQQnObY2DOjwH5pYNw1
FVYy0n5YqaNE8+91zDpEDvdCOc+T9C8V0VHcPSwZ7KvrTt9NgC8TQKpTGHe43JmbIjATCJ2GkXFK
95ZFmG96fRG6euzc4dq1SCKaIL9iNmDRLbZA5JloenuIsyj9g984mD6tkmhyC6CeazUXhhVxo9qF
TcInM4fX6r1ikeF3Obs2n+V1YkKlsTR6k8RmPC1GdwP169OaeFQKK+RQhhpqZ+LgPui8+0vn7jup
sJpmloBQHNwWxWKistWdW8yvYScfkJRBUa8leuWxJ0GVOZ5Tn0j+5b1qnGhDlvbOcdRbmbKtk4Qr
xC2jUAsLHRoutSYI7CEXdsO9SzaoiUQgEd+qbc7LN1YvjtaeEQ/eWbJaI6QhgmZyMliDe723a0X/
mmTVR95wVRux5O6lftT6Gmr3bOv4x86O5G68sl2zwBOOH0nf3Efgq1rnIasI5IRW+4qS/9WzgY/i
D2OYZrIIyUFg2J8ZUnSzM67hVL0OYXtXlnT0WfoZeC43FHamle63WRB3xI31DUTj+I2DElhx/qSU
/Bu8EpuG/2ihxG2NboduiZFeREeag5Np5gfgICRfR2fHphGcjPZGo1yK3RFfSA4SWgX0lot2xXLH
7zkiATQacU8ZhEFbbUCtj4YzJmJgGDOgOHUNQ5+uq8+qTeXV/sYPxbWzXjmE7+ERz8jWYoNjWB5U
ZH8zcdiDzoaXkaPijELzTtYjdtOQXF1VljeyUzBcQrJmg767uoyiOvVlCaoINuVJQoFSuhXwwXB6
xFnFUYI22WKEiyxXkBwdw4boqX5QjmPIOGTLIpF8XdirbULz145vuRoJYg8D9g+S/i/+Jt6EaiuA
Ukiiq2GoOxGTHJmhdl47DVk0y1qznh4XH8h6Log0tMwWFaDGADZ/9B3nTahzFsakgcZmazIDwK1v
4fc1k/fa7O7thEfEtGFSekmM6LD4GONKr6sK5RT0/oxc+LRg2ODa5GzU5X2SyoNjKS46dU+LCNOs
aV7IJ1/nzbdTvodG+dCT/pbAR+NPw47RZOms2si+WQBVkPlv7Do5OssKyJOo+bQsHu3gqcmj97xq
j6qMMImLbRfke5sI6JWhf+MoPnWL1NwWHdQlJtwEJbgI1n/YBf9gkS4RfeGbDrFbYSXqu+A2pKfn
j30bUj1mbvZi28XPHOIyUMExRKMQD9/taH2g7nsf2vhajp9UpPaqGHiju9HfeGQCiBJxjSH9qxeF
L8tKVBvjs+nUh9md3rzEufpTfW+q+smO/3Sdf6b+2YqaR6bKb6oFCEXxdJE6uoG2yzw/Rr9klUds
BOfQZgkKWmQ7xvhSTBQisF/CrfIL7vTCO7P8PgzdeBf6IC+HX5IA35tUn2qQlOYIfj5t94GagF3F
Ke+FvOlzOtu0oCFWsWQ+AIYqmd5nVhuMCp17u7p1gc10aXNr+MXOq+wLxmXs2Jo1ADbLrM6BiCgb
vVRGwr3OgWIvTxunvZl/dBB0FtkmUk9YURkbPm0NrPoJNUVi+IVg7ZJPCFGj5BM9wXPjUKUGw7iT
9fAwpjHFsKkeoiI7j4069zkLBOndirm7ywakT6686CF4SJzuNmhBgaTFoZVkHAZJxF7V6fRapN/W
MuMYC1wT6L632ssOk7IQsZn1S696DGSYGgJ3CeO4z1v7uWFjv5Imr9o4Q12glCsLDS44/HA1JBwH
E77nJNfJKL5oPL5ZhjNcNnbUDnlzDqLq4vNOex7zp6gTOMXkTZQRjG21D1HdczOY6MiH7GqNGS46
WvIkRjydj8TDA5BoovAnGNWzlmInzI/aDLCDVed8IvHTB3CYV+YxauHONOnwDgLxMXCHvY/8wR8M
/NDdfefYP1lcPpZYtT3syJu6n17l0DyPkccOWaGszTqIgXEkNznBQl3vwpEKcSHbzs72BPOnYNRb
FfvVvVgM+tmLH4ak8PmEa3RvGoMsc5uKjBdL3lIj3xEBziuuEVXwjawZWR4BBYOMJ1gMQoXU5IBR
hfuUmc3s76agR/1lojEuEYdLTNqrpgsi9qpHUxnmJsR/DnkgurfTRsPLxdw/cRnag0CYCPfqIARS
GtkxtMS2igoerJLCY8beGKd6hsDB0tBR8e8Jwefhi51pVb9+jHRdiElttY/WgpjPP4LRF/iLIu1F
4EYEwVbh7CJYIA/YjWpCy0OkFUWj+J8MSgmsH0pNlE4zQi06NbKMGLpVLOVR+6BnCoW5UXX9Elvi
jYUQBVGLgF9ExlVNxlfrekwMY9wDSHnbaMZD3VUvI+frUeXFNZ3wpqQF3uaxa2Zce1W20zAfeuBW
pybpzX3DppawtT5be+wDIeYTt9Lt5lHBQhbkoURslDNZLnvWpmRVzFU7ClvuHcIxpNlc48ZO9raB
nm6ygwy55sStYLLHaVR9yojIWdl8Wy1i44neF4gXo+S1C3FoGwENathNM8uHTFuGGA5svc+WDZJP
eU8WbUTCMlE/9iKKiUZounMPOJViNKubB2YYj5hefgzyTlC421AF87c4VMYKCA7Fq2XyxTSYmTr3
Pmms266SvPOtcDkF7lqfc6aX8TvO5LVF4UitYm1TWcHw6g94oXmDSmhggpy4dJgelW+hRIiWuNGM
qbABZbWiK11LF4GU5e+Ltv3srfIn8OtsMzeR3maYdGTBK9NW6Is0V40fs0SRXclbHoeE0QlUgTD0
HoxitrbknnPEmfIh07TUhJZ8VTMVMqN40FWlj1qmV4yygzpE/5W+2w1eKSu8Z6Omaf9BQEVPKc6W
DRs0mGgEJ7CHSblxBpD0PEUq7y4yS1ntt9ZTuiy/I7WXaf0u/fgjTapXFL9vnuEem14wNanBDkLg
2SXjiFaABdSaiS8C1eFvnsgnn7N6j14HQ3wOoDRHxsDI+sdmx2tkP5aluS0MEEFjg3BOdRLtffOY
5DBrMad+FQ4jCjLnHq32KBUPBKNCOzRu8HM8eZiYd2XsgEi51GEZgmL0KNpK7p8i6If1MGiGFNaG
ePOnDD29CuzPiuO/Ftk9ubkrc8llJwI7754Hu/pJgBFTQdnPmkupLKwXMmBD0qfEMxA+nNH6sQvn
Zeflguq1zL85wtQQBiF5wWbkburYYpWCKHEzE2NimvVwYidgMKvu7WPCEb32Kve2EcRWZZnjnrEG
onXj06hd6wL8i1YuFsUWY55JgVyZe83iD9LzLZkb7ZrR1bxtRfxQDQiSIzY1vFjka/PI76j60Hs6
ngtpJroiEyZUYp5PsoR9l9KZFWRCoFiuiTsxU6z9AZuiKVnG6OfRCan97fGcl/IoCgQEomOosqys
gw5rnO1xKQy3RtsCMFxOZ88338dw/J6EemugPK4DS3a4X1njhdkiSZW+opJTS0L3Y6KLJ5JtTnA6
GLGY9k57pDAR48iCw3eO+GjNdVx0gGTy+Sdp/W+3UbDd2SliamIeAGUOPQlOGC/cAe5k3J2ifG/E
jy0VSX8Xv8QVa3lw3vLC71hrrKeCUhRD+KeDXpCzmRK4Der3AJgNDhyo4KymyWJjc9opCAtTX3qr
zKcpXX6vKYx+jRF5ZjUiETOWXf74PRSlIDwLzndsY1GVCQEnuT/CL+xOvdR0xpQucvHUuJhIyM8y
cbJQsqQCDXc7KKyzst6FAgAxXqQ3LzX1bkjrL4R6rF0njRV/SB67jjGMaYnHokKw3CUuFqSUpHiv
s94RvZDxgcQnHGvSFwjebTwiNhyGI/Dut2bm3xqJeVsifDJM6mM+HI/OmPlePg9X39zDf0LrMySv
uCaeuNSomXrMlggl1hke4/WgXwKieLNcUqeKvn9VveESFoxnl3kqgifzpzPYcjbpUqW75HUDC34v
UnWGRPWex6guB3+4xGPJRo9N9Gq+rbPys0uy/sZsp085fps+GceB/ZGa3gMAxBvHsaftvvHqN0Wy
IfRiuRVO3LJAo85xI4KyfSf9VoBVsJnb17Rrdj6AC2Th2RPApmTMnZXf21/dqDviVb4xobx3cyW2
Tq7ZMxHj5iw9uw3sn0gNx8CMlJKoqRj+Oab7Yyxhf/1PYC5ybod5p6FpjBIOM0bIXIFGc8uJBVRL
0jXXwMqxMWN4N9sTMIfb2UA1npJ56GE7QGT8QeLyYBrPWdrYQOjsh6Kw4CQYJ9t2vkOQWYFP5Fs3
rE0JVb6oT/SfPjIpy88YP4qEFRMYmmoht9CnIFyJ02PvNWxV0vQZZdKOigWBcxvfz8MfOgxUZ3V7
mUm4txKU6uAFFVR5om04YRKmppzj66kCSqZnLp2wN6AOTLVgY0VzOobPYyjcC6Ah2LUqzZENx+OZ
6JgoHXh2Az9ntadvrAmvaiSURWuzLTMKA2xsm7bPsmNv0dzZ+YgkcTT0NuSMd/r0aGoLonp635n+
+zwIm+eFUyFtcl7eMn8VBiLviG/b8DhnVYNGUOTcUhzVL1Uibjyvb29mz37qEuO+7+vFY9iodfKs
0Myw6DKe6wQrFqYnXBSQCRQDtRWYxkeH7fhK9YBzmI9boBKflYN+w08pQwYaDqxzzEVQXYoejRAt
26cxJeW5aYzdQt1Gc8tdEU3fOc96qfP0TrbZNVauS9Wp/Y3W33FWnppAfluFc/LhHW5Ehy9lZgEY
tIAQjpxDKV9wt7WZaR9H11IkuV6Ijicbw+u87aRMvlWu8iqpYczVKHoFMXiOBZb+dj5gns4A7OC3
siKKgqy9M5HdHAocRStj+o5KtHP2WAvu1j+b/NEVYI951chJHdtmwgPBjpEz+anrA/LIXLEbTSKs
2hRCvR2p6eR3PEskvm3iLYuaZo8u6mfSsMRtk/ejV0l/a/LuVdbcH9zG36dt9ho4KMcSw7pNwxna
5nulg/aUJ/5eF/1WULetHcZJq6Q3aJH4IuZIPcHfQPxcoiD1KMGs8VY7QYve2D7JgnM2BNEMlkAr
1BO6mYn6RPGdBohG7PZk5NGLbfyFER57OSDH7hOQFbZF0R5GE9bFEBzMZCRH5afbwECFLQdqtoaI
lDsxyse896ofckxOKS4p4kMEzBp/6xnRj41yEIQgOaoziR5raYHjLWuGGiMMwHVd+q9tD4ZVdkwu
l5O8Qjo+mx/IbLAGxvHOjowF13RbYUw9Eyqr99OiInOqGwJz6Ovz9oh9Hp9vi3hSSuc6lbi36Agg
07x7MB7WwWgKqO/GW9Rk5k3Cyn9fEytI/8Ds6J4xHGG7rW/f6OIQCH0aneShq5qnwIc4PFbEUXoe
8hPjxVezIPGXYBgIuyiXwHe1w5IgLBYPTR9seQe2+F7cu8T8nCL3OaoEJjPU4gRz0YI6/QVjEpYA
o0PlbN+5bhQQ1Xb0O4jNHpkDrLcIHHQPZkIiRFzZzU2hZ5ibDt6PUvjcoAMhxPSqO/JF0n1pN/Ck
2u3Yk7+SKZDLQTwxCkGtQGzOtPHr6ruoWBdSPfn5aHNmZNFp7tWHiOsKooZ15/dGAjSGQC3FKkY4
7SOQPGsfsVZcuU17lpCFzHDu2I1xZrcxqgZmesEGVFBFu8RpTQqZg0TVC4Jn1VtPkWBSKnv/FA2Z
3EwthdngVy8dwixrZvaSqoiJMGlgSVo8mhFU39r/aJuGR9mdqKkNCy8F16cdHlBDwJotmwf+ZadE
JNVmJRlZQm9zAvnI9niW/IZ7r47/PO8I2UyzsG5HAG6cDnek17+LCgNBbxwi7TNh68kp8eHSdeRa
2ilyKUQY07Zhp7azPC9nT1//SiR6nPvJXs1DtGezeZzj6kpYK0enbFhKFMW89luKuqpRzqr2w4Ou
nJ3bBO9z215ckEprv0fuUTX5G2pe6BnZhIlJ38UOHFh+OLZ6t2bGqmPR5ygYf+cCTNXEmCAnfQqg
dfA5DN175d/OGMvXzEGYYqG/YNFV8D7BkzTHxRzPv8bFz8Kz6Y8mVA/KP+/SZyYeipq6uq+r/tAj
CL3Rlf6xW+Pk5UW+mfzqbco/MTu9TYLMLRHjqutAdvWpfPHre7bB3qb0vzr89rvBuG8lOj4AnDdg
P65xVoHHIRahdRPMPG13NUcCHuzxOWsfGcXGjLlad1vX5tUozV/RGA/eUL/PuU9add8c53b+8CpE
oXHO+Wmyk3UHN1/5yO4mgsapJN16200wmYw+rQ71YL54kWJ7SaIJCHMICYJNjl5ovBbVWO982kpg
HonaDwEppLLHDtkZHSnjspIu3Psg7hsfDP1VEBKPoPh4U8YG7r+ydB7LcSPtEn0iRMBWAdv2lk3v
NggaseA9Cubp/4O5d8MQNSOJZKPLfJl5cjBfx5ql159oHTOWOBVVNAIhOkufGABczbl5cF34bCS0
boF2vxmuPvQZR/G5BtydjPN5dg7drIaDsPzPYIJL2ckH+sv6E2vTybYrkGTS+wkKyrBaeXBGRqYD
gcptqNFwvORCaTFtv0yYukysgwK/egcn3A+Mywn7LyJKdETQJU04Fw+xMBiiorNWSLl1Vz0Rc3zO
tHwNqDGda/GlJhYHHbQoSPMHIUbW9aUirmG8wK2lZ4ARaXpy89rZ44LaiiA4D9LEozcSUnLhzRdV
z/ZcgruBS8kY2S6/iW8v0NPkdwApLLzfxJneEgm2nXD3q4WTWTKGSijdjtAVJq/+lcC67YmxXeXp
r3IyXxONCY5++pvRzj9F2kCrodA48shuN92XEXTPKTXtu9QyrrmYnoCNfHIp2ikV31zF01Lpn7B2
3w3DOXCs6LT1JTCPEzqtn80RUdNfZEXcLCtDtCeRYfut24TKygG8gzZQxoKvgZtbKbPbZA0ayLf4
sGp51LXN8mFxEmroqtkkbbLQVhgWqiTe+r589wVu4zA59g2Vi12q643XJ4SkiOyTmD3MuQmSkgEn
Mvqng5VypbYOCJ4pZkMgY/WzUCdsKEFeOv+M4ZM2qweWdRV82RVV2hZufa/wt1WL7JHF9844XBvL
1Xu3NP9kBOiTxQbXzsbU+WE0fExyIiOQZhlP0gge/H4ez6mKP2KP+1boYsiqT2bcGduJhrf12PdX
1cktfoy9P/gXrw03Ws+fuR6+EwqZJsO+6GE+VhP4mtZnBh6VXr7JhuHLQJSi9BD+1B33SEOf85hi
2YoZ9HrGE+Yq1SwXD/KQ+ZL8YNTPxdcG5zaW1Pty4ut/6MRN11aNk8GBB9MGqBx9b198y36baI1i
PIbz0mwuth1+6Nx9m3wM4F023ezZYQDU9IeGlWDfxx2RViJAyEErzrojjzbdiBPSiLVPnJq9STjL
WXeg9M8+jk3wgHh4GTNgDaGLDVP016bt7hTPynrqGDWo2D8zcPlu+vwU9elLWuPBSA2YMHPzOAbV
s7BRcLv2OSiLpyzoxoPo/av0q5PTsDF2fnGSYA7I8ctN0KTfNA2fQRnQUUYQz7KIKtCMmPkWc8nx
ufYYZNuteu4heK3klD8bPfPBxGR98vp7TNlHRqdPRZ7Vm0blbH9of42DlWXg1LsuimItyCUO8bvR
Gs4qKop/YV/8aKPakcRi7e8IDfu0KxJsDT9IdOMGQ9wd0zDE3IgTl67snelgDzDiHC5N3NJdbzLj
g0u9oo/6nwclaaV7Wquzeyg89TYu9bjXHnPrjhfQpfF1JQHRTAOsAnK3MaBlvcMPhrOSYynuNcgW
TKUV5tVMtSEHF/1heeE5zCLUnPRioit6DnDneFnCmI7gAGI1bSKx843gswqYDZgkMLJszrf+yPUg
UTct1E9Z/OvnaSftf3kzMwZf/O4eIQnyz+O9wXx/tRuDIWRmlP7DPfPCJajfVyNJiiw4EjBhDhON
d4b2nw3HfOoqUE4URGGX4zxjSbmit51lt0cYLcm/VXYG4MsOjnyj2c5raV/oIgU3IAk3rS0BW0TP
NVhkn4sgUxDF8NFCwDW/MYCsYTPVODHZ/Quh/sKi3daeUe5wIHL8qt0vT/XJOrd60KgendzdpJmB
k+Ve3Js4TYdX7pqguJKlEZYOVpijOEFLTS+HfGpj8yGUotk5NIGc0nbWazbPF48jB5Pmd+AOHq0Z
yQvOJWanlflkOfLmd817ZBZvGZWJlzghMliPsGlzewEdGvOm8B1SkST+Rp+XzLOBGNl7J0R7c4gT
LAIS22deHcj4bUlq1wfSRreiLq6UrFNg2+ZHOBps0CaOnJx92017YzGPPLNHt9uUPzVlmb0FWDRA
2SoR59q3MhXM6oatOXufXBh5+YROzB2MmnUfO0QtuklyxmkYibhA1DBc3cwhqtAl/LeY2SOqcjVu
cgZmTQ7TKOqsBsN3azPSQh8SnVghbN5Cgn2HACWRfPoCuT0MA/My7jIlVlFWb4eu+4p5eDn3OG+S
uTzk+FU3YoqCdcSY2xLUhNB2tklNqLhIdIOf5UdIMPdqbl9Uxzstya34jt46rv5pyUwrrrYFAyva
McAR4PFgYhIaPllC23hv4VlvkWwDGTw7g0+Kb1cazCSRrNw9rcp+zWOUOoum4fVnYyHnJ8E7l4K9
rattyp8KB2CkGbiMKYehk5SxtZmSdJswBwBQFaMj2G+hAZF9Csdfc7DvcNnf6LRlKB54L60OX2jD
/LBxePc5vjt3NjG5Znemr5+qOh2PsF/fA5smLfaYr16c3WlOj1FzNSD6rTOP3WP+UywPJvettZv9
uA0DOCMecP2Mw2Yqit+gMCK6CZp8Z/PPz8q4sMszHo4nUBLdFdtosulql1EpSmhq/FpYR8Fv/ZW5
ez8U/avkvbLx4MlsKER9zGK447VOt+CMeKlbPZ5NWlgNYGKM8IlvBEoO+7r13lvsC03H7p8X3J8D
73Gu2Y1xypfLsQaBeriHNIDCVZPWnjv97GF57cAqOjHFWfHM8SeOp++ItmkMyOPDgOmkjRVyZFF+
GKN/ltnCy8SQVaXBfSERgh2D8/wk4alaMfUFbX/wFyNd7BjEamV4yh3/BnWOqcD0l+hwccxAgCii
cytxVUQTnK5ghDXrRYCZaFZiNBWhWzHX7hqPvplUPBALRZFRBF3GWHI5554cAW8OSCAD7XLuq7ky
YK8yBxtw5GMW5vvn9gdlwTwUbqUvGVo32MunMubftVVIj5Gvo13X27vOKKxtbIrPojdQ813LPJsm
oJchhSAdclUwpG2BgPF+OGmFB/WphG4YCapdzP65z0vmlZAnjtRgp9sYhNzo0zA8C+/bNpBYmec8
KNaPR+i7AGmMfjeX0ZeUV6tM5DoTzGWDxWXSefKEgfyuAUy36shoMIsAx+QRusau9hQKjnaxopTS
HNxdMeKgFEmF+9PClpQZtreit5aAwIjrACRKVbIPKufMuWk8JIDliPq9DPKOnwznsDKFiM67x5f6
yQ/1e4v9dG3HwEcS+NkbljKoZ8ipzVi/GhnERWOeboL+qboOkYrQOrtFyGCSDhnvFPQWxA05wdTs
OCGlX3oOimNDK+kyAwFeRSZ650eGtfOK9q/k+CmC5CEArB5Zib4ChjclnxABblcEn8bVXDkBDi33
RbXiz8IDuUk97m2B6F8bGHZY/adTw8yKLQYHVYkHNo44GtkEaPzYYzFNl7/V+GoyUg8j1RNmaKwV
4UQ09flsRTS1ihBm5BKH7wtMJmXyHzaFx7VRyIosaOsF1UtpEpe7oOWWOtWHgsWRkR/IFi2cU5aZ
h4mjIW2T/olVN9j1GbD2zo2OmaALZSSqwZucV2n01n0FUb83F3i1Di5OFoHME6eiKKedbUx3XV2p
Nw7r22HunadQF9lTASgxNJpurVyNEDG/J70PbolzQQtbibGisu/MaGzeaP8CChe89ksoPIqdC0Tx
a6LC6LUNzRrCWb8Xzj3nRY8r1qPqXT7I+VPHYLO8OkoPQlrZu1dRLZvljJtqFWzNGuao2bvTmZ4v
psJR0hw5DqPw2oBAe3eYLp17czDD+x2mCQKhnyrscfR7YHfo2GyuYYiQTAWJt8O0z6CF1YFswxSf
7M5cCwS5E3NMhqx9lL14ZWHcxSJ6Glwzfem7TD3WSb2tRziJniymHfzI7CVfu8VXBd3ymZEJlfKg
Cuo0eDZY++95TO7S4NXsnfrZdmbzhUQAUvs4PfKc8W3btyFrjmaX0uc5pTQ0WcF4yKKOpEfOCJ8J
VA/UanTK81zHTL3ybCbxNFXnYVbV2cldA54/T09kunzRc5WClQtaA1wi/48Usjr/96ser9E+n+S9
TRsijZOeXIVSwgdKqu783wfDEVa1+u+XipwK7Azu300rcRgeoVwRb6e/9Pzfb/z3oXIF9KIJ9obT
lgjv9Av3ZzGk//8hA2NPDYgi4xAa/Tld/ispZHEMO9w9c2LdjNKzbrDbydlQnk2PRE2kqq1tMoj8
V6zX1o20pUnHrv8o3Vmfhoo7msr48bZpYt5AF5o3vOVeExl3avk///sd5Yh7k97mPULyyRDpDOIq
k+lBQjVCj3AhjBoXMMHeXWXHYJIhxG2FxfQmHbr5NvjOdGtjmV2yuTi4fMtsoWayQ/FWdwE3fVGM
/dWZQpYCI5WseKGLYSS5L+cicYAP8QVt7Uo8xVXQXcO6gilbzd1ViUWCwwyMT9gqHzL/qeys9hoY
IdPtiBbh638fGuQ1xOLkG9PixfZHfZz7Brli+ZAvf2DAzXCoxMjTMxV3erA3Lhw4lh2Enbodo2tY
kj8xTMNcKOHmOgkW8o6iTwekHfIwRLadzUK/Ght0zarEoqw7urJ52jyNuY8PjIG4MFqgwWwDKnY2
cruCyIynXRWZvjq51leBWXo7uiwhBBcBRtkc9ZtC9tdq+QAzECjJSHFBbmffiTGMe/KlVLmT+8rM
D5FADyq99IZSdu+7el7nauifVW8yWZzDC2RbwiuDEeGJyEh4C4ui4zp2d3ntqUdpduoxTvJdjp/7
7r/PGOs615HibzM/gGcX930jxH0tE3EP73hDOqcDvVmFMth3E9qIw6Fhm6oaXd6sk0c0jj2aqbeh
r5awd6PdJ6585kVa4VdmY2HRQUNlgJtz8AtQVTwG05skG9TPgldOpPkdCKvbpLMsL566RohxLK84
ajyK2bDGSH+Ve8M3k1z3wH0m2VqGPvSVdWXrtV4nhwa5zhn7+zwXBfk4gPdJv7xU3WvMUfoxtu7j
eybMPpsxqkVaDjemDNyEFqOqr7HXtX5RPqjKh79Ji+E3B+kXHKae1xhQS7DwtC0DujAC6DZ46FKz
WbzbQbVPh/ww++b4FiiM3liC8ctwrj9F0tgLSbyiQqz6Hp2PWFNHXKgg+L8PENwP2qXm2nf4YvVk
PE9p/ipsPpFSvfcuGDFe1g13qHbHrO7drZB6RaHtzVjUuBvixPoxJ6ffjtHb3KL6hP5jiItkbeLr
53yegS1wON57+R2JX3UqyYhT7x5HJ+1c1ZSTLGAPWmkaCwlLEAifemQWm6t00nD0P1TsFJs6hZIV
hUW8KasBZkqQWQ+GEGCkmDy5Lr4Rp75LMRLwx/1DqbGfSFfyBHYQgcJ2S0nUeBz8HwZ43eLC7R9S
Sh1hV1UHQ0C8DEPuXbndVYfOzN/DemkXNCEa1Nx+I2PPwV6t+8j7q3Q9nuKe3oU5mEDDpMPDDM9i
jDxjV/vdu+uNBFg998mqphui+BezR3UODCyFuT4gtFGzkzfyOBTcCNLl68jaiV4rJwfGyAGKxHa0
pRRdIIGDN1Ys6qPhHJukXiT0rtuB4U42Q2DQnEG7hIdgsIum0n6w+tF6GCZyfIP3RSEtPFOgUrB7
lMSHqEAeyHg1gcm7NpWLj0je5/YwIPZ3/XYabQGOM+TU0dCZ7FTfurK7TY6eVCbptTK8dWhKutHk
f0DSQFNGyoFQyfrolGF/9UzdPIzQ+w5NxfRDux8oQOM+MkK9jrs03E65InHhkw1vdHnM/fpK7AjL
ppMcEkWBW4YS4tOww0xemVEGR4rvbTDDfepEw2WmaLwH6LcNCuA0tsZNpvzmkjNBXt1V8ZzBbiPh
R5+bv9NNVN0n3a6IQhBRxWLmGv+FGMDX0q95GrF00LeMiGYh4LtKf2TWnO/Bg2yduUx3tWAxpWKE
EU7v7Ktq2k2d+suBshb8hLBbWPkA6vKaZpOxFdAojihJiWgeYuBhhyhRjy4MMq9y9hQHvvfJx5So
gF6A9ncqsYcaQL1hGqJfMnP1aRkcsKoZ09Yp9bBPqDuezPAW1dCi89Fat/Dz1nm19Wc236hMAxA/
kFGGEukcqBwGoFVyDLfQEQA+459CFIrnPRYyIvInWXGrDojCs5O9MOciHCCqb2E/AiP+7kdWKS+3
zxNwk6GuHlOz/5KDcwbm8AdNlx6FmhuQ6Td7FJRdky+NoRyqsPHIhkBOco599cdLe0HdSzczymWC
bcC1oeapsM53pAyYtjPXwT8hD+BC1TgydSM9PKEiNFwpbDPcev8ZP4gNcSrHJqC5i+NAOOQm1nqk
9A3AccDCUfye1tVnNxv2Bg7tnlzUYXbEGabNFviQtfGa6R1y195M3rt8Ursw7F8MbzEi4xL3YoQ9
23nxtbvPu+KW1vU3iaz3cvG4t/CXVpby6Y1NOein4h+WE5woey+c9T6TCl2q0tGRu/ldKPN9WYJJ
KnPjoiWM8drqvjsMG4xifbV2KBIJWaTKSv8moQWth+FJhWt1P25HRdiFzgywlMNdLhCJdTM+xso8
0YJdQhxrfrxyvG+z4jms42mPmUuTd+jLt9zzN/QwsRxvXdl/60Zu8XctznKre0spUTBCml/KJsMb
6PsEwhldVtx7rNB2aWvv3+nyhFtqAXSqxwjT2XjxlSbQ0Tt8ybHxHAusLqbYE4zCnmdWLSJitGst
gOEmcoI2fDS7HGtEU2xiOaJppRDUam1zXyzhqxDdaueNyLFUQaALH8LmqcaPi1yj7ofpX0u2+b7s
nsHkbM3eezYnzPLav2sTPa58Mb5OPqk0l02Y3Q5HpicZGkviyG7Zl6zaNFCMymeg4+i1raaMgw+o
9Z5nqfhxYItF8QxbKa1gjMykPZLeOYd+Twqr20xUqzZ58kePnriq0pk2eAWPdI/n+8BL3xM3irbu
XHz6BkYFbTorN8N9DYqZrnOPu3ij+62YORFTRMbJ3TG/WalPbOIA3RIMbvB+A7xTlyGZX5IEqEys
4QkQI4b+YQ8vk/uZVlCckrJ88bLp3Cv7vXKIjDdh8VrnYgtM4Uc9yTzU+3rClJ83mglDne1k7zs0
3OF3zhw7wz5tADNpgJg/2VYmLqi5i9uCSynSHotIjjsAjPILyyS1jXV3nuyXoIHBBIy/AEgzkCTn
2dsuSfFem6i/DXA/Q2Le4CobRwAoETzrZ18ysw0y85MHadHo7y3bee7S8j5nUEapM1fmuaHKloU/
qSkkIzpXqybYyKE9DP1SshH4ydVQ5RnmzSvjmgdXVIuZSXORsTnPcfnEYKc/A4sMZ9BjbUM7WCXR
Q0R55Yq7JU5JAn6tOtdwGq6VpdSagyhUnpU7coUiuVWvyh6/E7GvaQ0nns00PnPZDDvri+KGiqcY
bzuMSZghuXA3YrA/JznSW0ULCDNm/TAY5N6YBMdnw63eKVS+N+1JwlXyjw1Vr0fLJ56UEqznIuI8
WYSV9iVfXNm9RVn4KZ3paaZKkyFYveVV2rmtop6Sf/5oV8WFMg4H+3jHOfwZv8wb+HmMhtXIuUed
GlhImzof3x3J04plTIDRsF5I0Rc70cfMTSLuwspSTLkasZn9yVxMTNWmFvbV5E62ER1VdDlRjlnO
x8CcPk1zfmbE55BmoayBPCXqCiDJKt3iD3k0Le990RF5u+9polW+9yO0fuhy8lJ1Mx0NJQ4OjiKi
LNh4K6xRcwTKtQBkc4uq8Uib2KkxSKNXyHlJdnEG1yH0huiR6XcziwgKN1iKp9Y8UAf5rBPEnZBe
QERqbncFBhzlwyvr82upyydXIvD5TT8d2jT69OEV20QeVk+dnyYnxThqc0hTxXsN1C7VnOJMU09N
Sm7ke2iYK7lkhbLgUCSh/T0a9jb2gukwlvhOOovGWXACfVEmd02VHSGNrcoJ+J6s7WYNUZSvf2sJ
HzdMTTzXMMY35S8cinI6yZrXIXL9BnDbBy16rBwZSzu+bocnETey6WIYdIx3HNmcAJOGh951rjxP
5Bn9pt13sQ3muWdTI7FCohK/up2i9KbtbqIwdhdBRjaaYlWCDAD3zMpvBM9igsvLDeOC/5tidBuD
lT8hhcFfbGI4jspVwF9Kr9yNTAC8isZTFT+JVN2gsf7kAw3JnM+RckBdTubS96wfzBZvSsH5v8sf
scrcqpirI7XpVRsBcKAZeuXmsXHwYvtqZ/oWFvMLOZVgC/CNwXJKWjAk4amtwloNprXDwW9s68RF
FOzmnhlHO+4sLvUo8z6owCK8ZUlDrlPjGuX6sa20UZ9Gg8NRSO18WJAst52K7FIAT5BJDdck/0Ao
SV9nn5NoU3JoSefpKDtolWneelCWwxM0nhQnHtoZZb6uaJb60oeumSyipzSA0PdwmEZ6b42heOgE
AGCgWcR4BoE/r1Nnw+HDf78yvRTPpqIPjK39pGtgugOhs+08en9TIIodUwqbYvhdLluAiUV5qcam
uQ0ethbHiw5JT8msArkCcJteW+yhdprufCuQb63guY35Mq6tGcs3ipym1nsLZETXb1UeQ/rZUfuE
99YzSt/5g0ul3FyItw4fJ2pp7dyVAtCDFZYdZoAP2otQXwsK9LB3LjdwPh20Fjx6kbkvaoOfmEtd
lKzMv4Az/c3zpXwBvYrZeIjS6JUKRPMcR+O7CHOSKFH/5hlRddYUitB0hhGZuGC0srrB24Y1KeU+
y23Yi74B1bn9HdoQ/81i6s5iyW2S4b/lHrz6P0tudgol8/jZ1kg4DawzZfw5EYcipySXzTh0E/DW
wUkBej92AG86sIt2M0cLFKZv00W7q0LUl3RmhAXSq1xw3spOYNIVNA9EKdJRB+BvnfI3jRQKMG1k
12txfHogmldc2hIs5fCcpu7kYsnaKBsqOOeMk8JfuJIzfZn4uKjY6ClBKZY7DrDvc21m/lo7FiW6
NL9sGcF+l1Px3gc0tCnjfQj9D8vU5ZlowMPExXOzqP4446rj1IlxB2ueglqcWEF3431JP280cWhE
UpypO0OCPHHLuIgEft9ko8uKjK0rzSni6CBTVUt4aE6w2Q7WPxdEwK2bzW3HLJG1qKWa88z+IDal
l9ycmMo9UnR7UVGTNNTqTGEA+JRKaUbcATcpfggwgGn7SktqT8hI6YyuPsIlr4lp34GBBPwCpgsc
2XzqZPCvt3BwzhNCQVwpHpoZ/l3XG+ZNEQocakjhMe7oLTO+pzIf7kwj2XuWvk8GmyuLZLZSHoI4
o+mLx67IYq6advUBop49hvbrQzrm57bloiJoiznwmB4z25nOSc2R0cM2103+bzmhxo49yGlEB3f2
Xw0YWXFEMyiXMzio1puHHoh5pR/2njRv6A2buR+2ERoVCXtGASqTz/RAdruk9fGNWvK9SFPCCwBo
aVGy6YIU8+LfhG0AqmicYvC/kdfTvm7VGyCc3cEcL5WMPqaKwBR5xIQRwX6mHCSDNIOzMKZltUo/
0owqTH9on9wuj7Yy87tTEMPtE+0vpMikm74Nq3b3PRD7Pr1wU72HbkWXteSg3brN2giZKkLMYLwg
OiiyhPYKLr5cDIhCHjDgcJgO6mVXaJ2Lndn3nowOVcyT75dE1EcDdF/Xt5h4yejO6anKPXgaNlC2
ZLgNc672U1489Zatt2REiNaXzOdze00oiqRUE91XYG9XqAXBug5dSoeaKzH978mcHyPhngpLdId4
ri95zOnHzzwuJ+QUdmE7n6GRHJkj2qR7J7322gQdHJATRYwgbELnd67CnZvDqQ4Bv1p0fhR9vBTE
4vmn/xMnNLWoTJ6AEiQgDLsSvlKQPeLzXWQS56mx42IPqQ9McFZ4O2dM3sYOCaXsjS8mA0lCRMZN
rpHkDIU7YtONut4VlBlCFCAFAyJ5h7H1IkqMiPU4XcZF9Qx18Bcbzpn2w+NE5uogts4ESgf2vNzS
ifFrBKcy550vRHkGfzaupoFHEuCDzqgKH00DgP8ceuehqx+9zAJQNWIBpmwCiy0Ms0ACpB4KcXay
KmYk8xIvgmZbeMaJ5Gi75r3hqcE808u26n1sQUaMhKHr9hAK/8/RVExXEzMEhv6MYWEW1hOcOkxc
zqiMbYynfY7sdAeUIWTPIIsXRzjRq9I6wW8DckZMPutx0fnhR9RO8W4oj+QIOay57AbYpjBztq+l
yfRXFP2Lx6GR/ANKWmQuMSze0Ynv/fG303OdWjtjFDBFfOYqpLTovxBqD2x0wW/ESFQsnsNyOxk9
+6es1EEUgz5wRuI45Yk7r6ctYwoxC9bMH1yVfdspTpgMtbEX0YS7gC3Hs6D6d9O6Q8XaFpQQkHri
W7D8fF7FsdEf+cm+NjjdsMr7X33toKfZNlcZMrmP/gC4ZCi+gsz95cj3EmXVc5/TuEFLz7xaGLne
UEhSccaRPsl0C67S20ZduMUoRUCAhdDLjO4SlRbIJLJe65TC5mDGWzLUX3TPEB2TWuCa9rCULp8W
4fQxTQTJaVJenAPpOjbDZNOsZswrF/b1XdmjBWaxFW7EWDyKmwua07Z3omZpIrRy4GCSA+zaRJjI
7+gz+LW4AaIAz18UY6/d3VRJwRqKQoELZWMOJNEha6bca1FrG5D8Ky8AGDZw3a/jXeIwHQklV3UF
8WCqRbjJoVadRGLWl6Dm3NrSVEpdVrnGU8rAlb0CoxABdIG7L8RHsI5MkolBaB4i3403VcBbrrTo
EqziQ86sF0weSEbkekxBrKwVpmSGk1CIlfHU51iESpvMdWmg9XtRd5Ake4X2DY5dnr3xVEfqiviR
W6aS8dC/wTN+aK2VqwEf4X4ZLI2C7S8U0THQcK+MMtFos9h5rNrGEMaz02NAJpOT7v27etEdC1lh
kvUZVJVUl1qug+8/sT7bKGpvdlHscdp9BYN0dzgtj8lc4L+DYLGNW2DasM5Rzqf8X1SYT5PkuE4G
5lUlUbd2vNFYOTntVWiqLMywj65pOnuYi8iKucYxv9D2QoCoRgKryXrNsit2RLq+ApsYF6C4aJ9r
45Z51alzWWgbn817SkaHsPUMcrXECWiYvDUmMX6WY/zaugR/cFi3Dk1lgWY61y8Go0x52yBwnuwe
QL+XvFY9HqJQxoQZhDvuVeJz6aeqMkT37rnwFBY7ZNLO31aAs8aR49F2Whf+cZJiRM8eE8fb+bLC
k5yS7q2XSi8J7NG2qSW1knI1BLLaSJtm2CIt/2XSHQ6G/maVtO+wMPPOB6tK101u8gOJviz8rz2b
R6sGqlMHD4MK/V9rncBO1DFtsQNSPAaBRzbDt8YmVkJN7D+KwrujwIcxcH7kwt7s+kZdJQhmYtP+
JWFovE0T3hh12lxHimKQuUtGNaJ/GRNAdWbuqgNk0n+DNUH/a/eEh8qR4XFVtsG5RqwLluW/o0cy
TOpfBL2t5uSzsRh0xYAY9yOzEDdEGE+wKwBU4varYI0Ax+ALZHUwQqj0aRN8mhf7UGX1+xjRE+G7
HQbaoOWKI7+F2wzr8jiMHkej9M/xTQqpeFKxu5nQsCnYcjthrRcD11AvKTiOIbbjnTQhx7UxhBaX
CHjkNQ3Tm5m6lNHhEfZo+FtmxnzZZr0xPUXmBHVKxzQXdCPTpBkosVQ2ZgKDBTdB7OE0thykYyxU
ledNe3uIyJXQ2NaTGO14bwQ+U0sFfGlVWsE/Jk8Dw2vO3Iepk/l6bIN7NYT36Jku6XS9AdaAAdzg
xo0+3R7VeG+ZnPQD+KSNSaQ4xKzKFpj9yri40IAWbzXsMqIF9tZ1l9meIqXJfmYKmZwHgQfJpcAt
r5Y+P7c60YUU7ITDRdYP6Rhno2mDZNwoSvIYr9mvXhWAyKpHRm+wbDZRzrR62b7c0SrXCRH/ve7J
y8ZdMMDOFIfccnDtLW/WURfArslkyl7nWz3nN0ahB4JgL9bIHM2I2rtGifni62RT2uYjfQQUp1L1
4YfDh3yLGt1uMaqd4DH88FZcTAol04iKNzkja/zvwzuLb96mBKnD946RPNU7xAEw2/3ZMjiNYwvw
PqafqMjugKUhUklsaU6FSDCZW2k1oJ+88qWC1HHqRzuiEBflesTDMbfWo9f++FmYwQFmG8osRqax
bYQ7ldwCaRpYuYGv42fh9UaTfshTzky+NV7KYnHYLr1kjms/Cjf1+OkBPaG8hTsd7RHS1EANN6KS
731G9jgKsbBwTFD6VCqfrZGbuRNxRvct0JVN+gXceCaJ0nDgYWSXQVtkloB+LMLpN6nNDyvt8Vn4
9h8YZ+juvYzWxVA893bNiHl5dt3Khj0VLeUzQ1hzbDBY3+32vk3K7mjHHUN2yz5krvrIWYTPKmzv
pdfXvDOigBt5NK2HeeF+z+pfKPJ0N9iefzLUS6FJruik+sNh4rzbriQiQPGrtHFEFaRRndbcZy2a
tFWPz3GK8ZAxCjm2XK2BwszXymXOmEDPLEV4VymbR2zo+0tRCLosPc2xeryvG9c8195M3v3c2XH/
4FhDcpOEOE0Sitep69leDB457Tb9qRqTTVAVq3oS7SXymVqSUX535vdZj84XaGHAIw6VbHZImoj1
HoxQgwT/GGS2ugHxp06EfQiqizx1BXO6gTqWA8cEvpttoZ36Q8Y272gvnnfwxLhqeXybVg4xiZ8L
pJxRT1fpjVycgmbapIJ0lQNA3wUoiZeG16ZG/AkzrKpkHRzjt6FC8a5zE70LHAdWiwtCO40qai/C
Pr2XJopKmjmHBMns7n/sncdy5MqWZX+lreZ4BncoR1tVD0IrBrXKCYxJAe3Q8ut7Ie9re6LNqn+g
7yAtk5eZJCMc7sfP2Xvtsrx3TJ3dWNn4nQHo3tFkY3zQH4aRt4SO4Cn276JQDgdJxKgwx/LoxXeG
O37RtOgf2YCzbReIZGtPLAKY0jkC1dG/ttbr0FjeebDLL2784caWzdEoBlDzZeHdja5AndJE1JVa
dje6YMKfMzzZtsWcX9nqCHarkGqUjnvGa9LgjQG/r/wnJqfmR92VjzzVvB3xY1Tg8QMlV2FSxJdg
jTSrapOgUINUbiKRWGw+O13b5lzsvPjkSmZKpSe/XOBnkauObUZWq0VO+Mpp5+FGlZUNyXqQ57a4
pFFkXaphWmmS6k8Woe8NeVSQVpgbxxXVs1rANV1y7OMJ6Ui9s6f2MxhQKCdj9EG0OY6Eamd51j1o
OhrvtXrqiycH1FEAGGrVNvhCAdtv47C7Bfn7jur9U7ozf30R79jW4o9d7t6j9ZqG1OGSpW0Pb35s
lly+1KdoctIxUS1V5KryNEOPVfZtm0z73KUX4A/A2qeOw5cz8qyda9osme0pO2vAR0gPIQnYaA92
M3x3oXVqONXxcZOZNAl8tdNAdMFEr01FXUNi51pXw10lcASTMfgQV92FcuH1B7UTgVoLaJ89zq5Q
MtvBDcGWZNwWlPz2XZT6z3kJlDYm262XJmxf75C4LgwsmtikSn2NrQc7Cr5PHDCd4a0ACITpJIh+
tbra/39EKQHD7fQ0ld//9R+fBZHS9fTwHcaF/lfeKFDR/wZR+l13/9en/x1P6qq/AR9FkuUKYUls
HpBL/44nVeJvllC2Y/ryD53U43/9Hzyp+TdTSGim/CcEeFNhWvY/AKVC/Q3gqYe41/J8F6yC9x//
6z8/x/8Zfhd3f3FHm3/78//QXX6H9LVt/us/bH6Yf8aTQii2fYvoQcdxBH4Vaf4rnpSAicDokdYB
fjPF4jgniiMsX43WpYWqq1fMqPhcjTgjCppWqeVyP01RrdYl3oyKEaKb2OMu5aAoufFlzacRQmbR
dfdgGtYJCfBd533KOv89mggtw+6RfesHIOou7rCDcecPC/k2M/9eYZkkI7hzfY4b9LFLzl0OmrjQ
/kvPxACur8uh88K0mRRj7KboqnfCf3Oasl5rnxS2zT+9j39/qf75pZH//tK4oGEt3gkfx74pPMv6
15dG+yIcDYPsI3/MuHOMOyP3zgzAzr3VHBMV2usEi+vZwbpDVtSqLt1tEbffoWa8EQbzYoYNmJQM
N33apVhIufJm3SdHqHcaqlPY4J1opepQ14jglIAuk7KmA66N/8cPIuS/vceuYp0otvmlpHFs99/e
Y8xQcRHRy8YrD15AlO6dLmW+qePpnlOWojRHWWelSXhqGBYzc0+XJBYTP89//4r65HX/27dCDIyw
XZ4E6bLeiEL519c0Ruk4Z8hyUOrnp/zBNZ3hNRysLf7Op4h9/RDZdkc7CypHGZiSBiKeX6YkKaHJ
/tV1FCdtYoAnCq3LOGgEJaYVdRtaneQo1P6rl7XOXomnzs6sB0w7Q+9taixv2xa8nDE6N56uf5ND
nB+ayrI3kfbrl0SiyPbri57MW5iZaH1rVa5Jr0nxumISxUt6DHiXKR94q+OcHIyCgAUSR++p5wZy
Qj64c2xHK3/pZ/NE+kbwtmzk8cciLTcDx2ASEJbQ8HEFaG4LGcTbZ4KgPquyViR2NMmxaBbrRppt
qihAYZ9G/iX0eCjqHpJle5wr7kABq3TNRaRe8Axyl7qIZ3Il4VvPTBhQbK59g9CAHpJn5tIsUEDe
9t6MR4vY248R7sxN4zxi4Bme9G0UGNk5z7qPsfTiC/IIrIKhttfV/F5jez5YkPDBUNGv97nll4w6
qrhb70NXxPdNAAUE8+pO1cSrjnAR1OT5W81hxREHdXsw0ycHyetGUS3vtd8UZxYnngsUQyYSvdzu
PuociWxhDt5uspwvl/Yg1QPsyZJ3YnLz5mK0GWbxAfpCW443pe/CXILwuNXm0hQd693opcfCrhgB
ZDDypwxaXTWps5rCI8mm4qMeuI5bzhAAUEn7repsPEYyhshAK9eognmfltW402V6bjs6zkn4hDW5
x9uV7IeGuW/Tly8EL7bbWSMUDB2XC0fdfhmYwbde98gGB73Ec511sqju2jKRi5/GSJAVo0DigZ/I
s8PTnpX2bcRYYRctmgvPpNOEBzK6m0Oa+aZ9LTvkHJwHe6/CzmPMzeM0uE8qD+jhNM1rrJoHbpyM
bYKw3APcEtwfsMrYUoAuNP3j8NlOoMk1pgA5QaxSA/iapncfmpxQ9aKEkWX57Q+T2xVohuBCquOZ
EZEpafmlud6RAmrTNRA/PD2/ooQfuL8ENeQSYxXXcbPJ8HlsKsSne3KJd+Mf8SkaKyjHE/QtHpga
Dt+ORoUCunpr5TmAI5Tea7MAtTpizmOEyhWzA/Q610ggmK68td4QHkAY7EmXVVzqg/IUFS2aS2nf
xH0iLmVsfSgQkNfyq2h9c2N1Rsq7aXz1EeqZGQ5D5du3lMFv6ITP0YCJpSkR8jGTdVZ6wSXqxnpT
InuiO2VxxUrK1VT6v/H4nMfGOhVOhJEiwp3luCKAXApHeO6SJ0snb1ZCgci4/b5Gjg3FlR8oN23w
b7H69gOq6QIccQqc4K6pnHPfV+Aw6ukJhRqSgspa10bn3EuT9TaJZN8kpLn1JOqJloxOlJ7U8vTA
ehd1n+/9JANaq6m75Alt6wFO8i7X3S6cYmAijfdsjfA7kTzR7uFfXcVYT5H+KpzC+twGDubB2ABt
NM41horlUUXTcczlE5rKe3u2bsBIEWtWIgKWiwNknN4QchBhak/dltjvzdL7lWlioKHOP5rG26LI
IQFs7l6lpT6zuQ6fu0inJzSFrxVeHw8OY1mLjyCFE418NVoH9XcmHWIBDOe3aS5xTnBljbTD6yAF
2IwllSbLuP520HwMArMo0Ms98CkgpaxvlmIOCXLIT1ZMG8YPxCUuB387cKXYEaxuItCeDpDM4C+3
5UWbw6uXeM2mdI0AAd9XJzG0u+Cr7/SoHtyIvh0JimjWTIYfwWR5pw4v9jrhgpNITLyZoeAvjfnG
UQC+o/bcD9o4ZaZLLyttz3PiLas/MVcRY4IPPOnH2kBGSPfhEICU25olx3rSPOaJSt+MBCecup/y
3v9EbkE+vEHDO5oNezUkzV6FKtgSN6IoDvDbF7dhpJAPVQgFpX+rx0+nNH+rdNGRm/59FrtbDKLX
cLLOs3OPquk2kmrYDYY/7wNyV4hs4kdqpl+IbQM6jTwIaL4RLRJ7J5shOnVEQwq38K69K09u4b5k
TprtytHAw+PLcC9L6xFLLz3CIaEv24yvsyXGLcoud+9fsf2FxGXmH0ZllmxWBLGytsRKdh6ng1Kf
+J+Xnwttumzk+2Sn117p4WyRRnOXitY8pogWS69ghJHsIz+VAd0Th0z2ApGs3U8bUpWGWxXhlUlR
bVy4ij8I20gfrOWXLrtGFuOGyA30RtfF3z88tBOWdqKnjn/+otkb9cYr+AZxdiHCUuXdn8+ddR9e
VIO6rTHxbngvLfb+qz/58XPt1tskNYc3Cm2cIhr2QdFyYuNzsw5aOLjAdVrt5smBUDmhwAnikSki
QS4mCkpKk3sGOM9eA0RgaJrhWI3eS+CK2yqcGCRGfbuHtf02mvFzUAfubozcdAsYE/d8C2uD/SAd
k/eqY8oeQPWSQ/1LeulT4RViY+HEW2li5xFCbaIUNbBh1w+yK0CN2l9lUL+inyGfz9LUF+Fj0uCQ
qgWZWLo+zVAYsU1hiYtIp+gHpLmdKrLzSMoI+gP8pKq6azW+mHz2PGjB7eNs9bdRR7Re5yTfoMNo
+jaEgE7fnUd2t58AC9eu+ZuzFKq++um9umDW/cJqSrbFwntEu4M3J2NGxx76Y1IS9HVabh3bKlaW
mWQwWLo1wNpD6MbsZnVmncL6Fw6cmHsA0XV9k99FXv0Tjot9P2++QC3tMbkN6wlpd5wwCq/xyVr1
0N3LQd2jT6o3U22YF5uBeq3jGMp/XO41abcrmTesu6y8pATlPPQqew5r0Bhl3fw4DQ4+73ddhgTP
43XAMoeUv6KdN3qffe9xAGaGfcNM6jfmJBgUU/bNDBr2Bj7yFZmCwZp2P4JuJwUXlKCu9Mz6DqMB
GfUNplpYhehtH4ao/O1HkFyTMSPUSmZfzET1VQ7lq5e2yc3IsDsb3HhHdu1XQpLV1Vrcln3IX/Hi
nNJAVccwpHUtLWrcFC1xmXm3bl36+2yEJ9MKuQVndN/KEeBbjc+SBTpvjTphh03UCR7uRErMei5v
8yjHhG9aaqHP5iTOYRMl9AwVqQteQ8QICmPfuxmsqdnXLnlMSbeLM+eud22ecx0sdzrmfC3hbjTS
PQomh/Ql1ZkfUWExpkCDaQGVIyasPg240xspgA635rcRZDs2XFTWbqmvRTicahDYN8pF2GuU+nVe
QnFIrroxxoUW6AePzRxuKHH2jq2DXVBKekiyQC0dFjaq9xCV3qKTT9wcplgK+9pBM5JoBnEleS2H
MHOCtetX6QZh6CXBTra33QKE4+QePSe68DpnD8TDw1wTkELH/NS5VX6bjsyQQTSoXaMg6bhh8JaF
nTxhrJLghdNLDWhmbUzRZR6MeKMYBSbwKBnzpw9T7O6jCWytn1d3XpUcSAYj6pKyEC2XRU4Vfgzh
2+GuLfpbys5b5bXxQ11F9VX64RVn0o5Bu3EsrJRwUEN/A8Zqr+PCHAd5wwWnV7/B7Jz51l9KYPlb
ORPAhUaKMWCxEvbAeKAdnotReSDf4a1VgmG19gF5Z90R84q8m3XwQrsBMIhH98pMjXMpyOREOQ0W
t8iR+iOPXDuVFsjVIfgaSUtHKYQOoOxq5ngAT26rM8ZNRCPEze8tC5f6MzB0cJKlbO49CnvyPuje
xR2xSwgtaO79AiIDFrxwDyliRsvDzxM15b74Iyle0gqaESayVvFbGfmM4dzpMOnsfsCyFMYEOKYt
r2rUDJ8JJQEFOpc9nBfcUzeOC5I3AKZpd9EpnNuUwBLrzmjaX1m4LZHqW9KbdnZnsfMlV+Ux5imQ
XFoQKeOcf4fG94bjZMMeRgSHd2s24zJUS+DXWN9Nb/xqkvws5+zKLBLVQk6xJgtgEDC3fwLrnkWJ
UyOHs2XwgO2q0aSezeFYNvEx4d9aFXH4Mi5tCeoYVGnOB2lSt2nJgdJ3E6jI4ls0j1kAwxgxk5Tx
Vqhk8Q0fzYqhX+uJD58bNxt1hbN6JofMGKBVGNO+s0oyY421A9sDk80qNqEqWvgS4X+0L8jQw1vF
46WLo3LkKy0msF/LeybZ8W3GXjIUsB4FNJyYMgxWRYeIfyYQY5m0gFns32NJXhLyOHNXVQm8G+8+
As3oN+6HbsJbIDGPVpreuDJ7ciASBI5/xdGxSaLq2GXywTEahrziPUtpOJJvdq1VCspEHpvRemwd
higdYYnE8VLoJARj6JDLKSw5z9BP9LSSjeHneyO3nwwB2mwSC1MduS2XditGoxQnHZ7G7In54720
zF2A3xocLTf9AuFr5l7DoESEGn8ETvVIVkS8MpvqNqz5hNHFZ8SPsbGoSpGpXMc2pU9NXoBy942T
fcqY9kfTb8kPNlMHYCXhu2MQ2+AIsEiPpbUJZkTx5CPk850t8LFneMOb7s5QfnJMGOTlcXsxo+mY
uAaes7IldoVSksH0YUZhQ0M8YXreet1HZztHePe7EvbcHok5RzJafbQf3QGBLUB3BCuBd6mqQoJA
NG5AQqgQhnCVWuyD4IKsMNbbKusxmJoabQCQDHggvwK3hDQLZ0oNBJK0IEGEMkEPKWQg84xbt7hN
oGmlw7BNG2D/MwLwNkvuHRad6WNxCj7TFuBK4HtUrfaMkJYpMbQF1IipQyDQiFKKmfK6jGs2QAv4
iAmeAugcSE59tFoexMwgOq4Cw9YijO2CyzDSem/iEjJ6vjehZ+/Kzt1lacW1HiOcHvZDV1M4Enbv
lsnezHu16R1Q/pYgaIU5pu2XzdqJliFN2Gwl/knGGHh/0nBfd+PnMFdvAZWb11bV1qdzAendrpCB
HOFzfAwFEvUhCuKtZQMq7CcKW//L6IcjitWAMUM9b4ZSS6L8pn1EP5TXQ9FY8RGwFO5bFBG6mnvy
GdvEwTeLH7OvXvt0QsSdey+mJ37mZHwtAPeH3Ml2UW98qkU/P4pLl+FPIFFoA82QfEiXHkFV9Pt8
Vq9F7txXIrQ3pmf+0oCPqlL7lL9IuSsXrruGuTHRjpYOdAXwCPtwSq+eGH/1bvYdtEtwqS2fxx63
ijLvWm/JD7E/0f8DrJ8RAGHEx8Kk3V1tF49u9TVwuYCCvABfmPEOlpsC5wECWc2Pdk4KW+hAyhHq
NvEPC+P+oRqAD8f9BoUUAHUAW47RTRsdZqcQhRJBuyEOJNwG9OT0Jjsmk/M+eQ0pr/06sGSy6RtN
zneB3osURMJrkfHXroEbCXxIkQZiVRgpwTksKHxqm0mJn7iGpVIt0Zzkjj5WYeo9B4xxqshFRMU6
exbNq9vB2qsno907qmiebb42p+b0kKeqfjZt75R6tbibIwZKZVFGp8zy3/O68G8SP41gzRaQFmaS
N//8UUy63HQO4sM/f2wgEe1iszjGowdLMFfzc+XBl7caDF4RoydPWsNHgY5WEsDbStltAX+ptV07
PkOb8mKBeMPlFdv4j738XbDRqcJPX4NSlOdkgpKJfDJ/H9GpGB6x8NMkSxobDEcD1/eeuzg+15Gk
p+DHbx7yimub0OHusuI9NUWAH8XId/1g6fcyJd02j9yHsfD2DPXb86AXsOHyVb1lqGrFhXFKY2N+
9cXvcC71uwZTtcI1INeqg1s/OGp4J4niUbau+TAbqb4igMJtY4vuiTTaU5L75N/0fUvgrENWIDy3
HFv9JWpjTJzSbA4kPj+I0Xk0VEfZMdlvQRyehNWrx8E1wzMUEQwoHO1OPV5jEGSPFe4ohG5TtBUo
LSCwdyGgK5u9paJ5o4t0uS/qQwvoHqW+TN8Hs3nuJ+Hfs7lTBEv1O045jf58atAkQD3xLPk4zE+R
EY1oePWxsormV9Kk0MpKhKFab+u5m4DNoM8dvCE5VhVRkwBQXhi1u2f8sjNHYRC/MwtF858b3PS8
JD5kNdf2ymPQSR3ucOsFKQbYtRaZOM9zDP6pcapNVH4ODAjXYPSK9ewXL11MOG9YeB+2ixODL/Pk
dlm0rJCbOYn7bTKmeACb5NIYaIRjd01XmSYNAsQ1JvphNVlws4m9OsV9+Kj6DgxGWv2IYNoWKOc2
cyJnvr/8USpz3GvdM0YJf/QM+ErgA3ZCr7wlZcUc9b1NGO26I+8CTWzIpD/X1iWhlKBFCHY1UJO1
x1VeQryOwHuk3RPdX7RCZt89itDfU0cW56xprpMefhtMm7YN5jwPjkA7u/Rr3YMquxOcrNsU7Bn+
SnUwbCAkwu9/9QmCJi/p4xtga8R6eXonpgxJYkaunNvYRz8yvsNu7ccCC0OOllFrC+ACQTYpQWFI
c0zAOoxoJ9uztlOHFjcE/nUAWPg6RlW8t5Nkk2am+Sym6diDD7MxB2zqGYiHWARzuSe6Y5TRMrWE
h58YrVxTuy/M9a6GxbTV5Snc5rK87ULsvDQ+g302xb+og98Rfg1Pfd7fytz8FdWDOnaxQ2VcQ3Pz
2UBJ88EOk0entiU2avYfs6VqCkuIAqGId3SOBngV5nAs8KJRgwa3oea+pUdGCWGIu5hMEmOTQP2H
ftNjppb+QWXE/6y8wm1PM504p/byo1On88lZ7Ny2T/e8pNSMB04YDNcMtg1QlcB9lkz1koYojXIu
K84bVvhp09YGB3WY3lg6SPbQCheePbDPE5HZyc72uyfD++nss45dHzsVX6YgUfSU0Z8OO+0gn1iQ
6rkhilPrOGToon6N9oNob+Vg8dJjJCkIujqhRfahdsUjDK84o6+TkolSBSdzbqYtHWDmRSBHaYxV
RyoheWL+hlFp+aXVbLMEHDEJYKRlLd9bY6fFqVi+5l9/NJgfkCdjI1d31QGl/MaAkLp3h+nWa/tL
O+T5KqyTcd1HumAswuNyUFTr4xTtarMor5SJHSOi+1wnX/nwgSvZw1IL17CrmyvZ6XtcIgjSTfKg
kq9Uc8VQma6uQVDzswO7p4bG15nNDpph5yXIh0fsT2AjBWP+2PL0ynToI/gmqNypa971Y58VNdZ8
D0zRMGyk55TAE4y9orl9StrSW+c6VivHmo7MdtpV10yvSA+hFoQgsvKxu42bLyncZ4e2ZFjSsGFr
A5tbb6mDn/1Uf+cKjxwcng8cK+0WTf19p0i7k7o50eHh8rAw63An0chG0rmq4WsgL7CBmHXoKd2R
snUwhos/47/EAQ2BH2958koAEHB5KX56md/0tIehM2XfdtoeKkVwXRoWULQN7sWE3R2c3sSKhdke
yU3r45JWT9kS/KIndUOKQL8da3lkMoPoMwqTgx95iMtHgSS5moCt0PXdDlHDozfl+yZMnmbCwC7z
tIgh1EgrtBUoJJkBVNb4jdWD2GvBFsh2VDlxfo8FCW5m8iRNfbZnKc8Orx/eUhwb9Q5ywrxvTQQp
Y4tqIwrwaThANoqwxEuX5ija235pf8EQN3t7KzrD2aoKZlqHzHd1LeI5uB+ZM84C0VffwrKsl+rY
blzK5tQgHQH1I91Oex0HAyvcL0jEsXAqJOqQKhDscy6AfbWT9QCpYs0kgLt6Z+9qZeNFy91v3T/E
g5Hv46Kudw26cd+q0DHXzwht5A4aj+9ZJznt8tzuz/AS0hVKx9NAiVUaWfU0x9G9uUAm8BLBDqfZ
3Xo2Z2oXkdo8kxJYESHmYc22smVMDxWage1jahKKkbgPfoolcrSye5tRvfMLHUkfwXOrC/ofE6Df
IM30K2vfz/M3QZoO1FOc2MiUpqulroSr6SWhDj1assoSu9s79fCThYsHKBq24dxFi3jdOVW0lWDg
Gdu8R7c1EDim4JEvOvH8EHXGr6BmM281vSGn1EG8HqvsqcYNmRhw1d8TgiA2MmWgYjNzRua7A5F0
8FJ9qeNebNm/mo1b4CaxKhzfeZw8B9x88QIwawkwi0BFxr/MPeYHkenFjUs2vTTYS12b+0mP7GV/
Ptb2YbEwA8djLW/L2acg/fOhevn4n9/FTUbnC1Vnqmjd/Pm4UfT69I8/cqgxUaUHswpErvGIkJb2
12//fGIlMMWYgz1sXCaDf/8/f/0WvsvZVXG8T4uM9xhCZX4qBgF2c/kd2/WH3SS3ThGa+0LON5Fh
6MM0Y8LudZvftBkGyrFl/6HRsyNblueR4qHMiZMxhoac5ikF+oWn3A2GcK9r47c7YIqxbDwb+OTv
AQpDdHKdhw7jVFYGd7lS0w6rKkPScP4u825fdW3Ko0QMVtgqB02txbcSeaAfvOlRwUlxhLs1rI4j
CQALKwy7sKSthLMFJ5TldLdulcXHrhJvGeKGiwzM75ICEMQeJk7DF98ymK1tXuMz8wi5LKkpWYB3
1uA1lwExYWfjrxirniAKBPP+XKEWTzx8S5ZJX3qq9iodgfj1KxcO4aoiF4tGnoyZv+K9CKxvjBjB
WmI72AD09jexUcbPMjVRJVcfvmcfuOoFm5kGE4Huw5kT/U52UcW5NG+82fRIE6jB6FuMoqvgwi2a
5OpKOmuWLb0Tp+uJ1KCmoWpjqkftuNLOkjqIEg5Ke/Tlm2a9K6dLQdl0ntrxUygknnatf/uaZYsi
5iGuPcCqOY7/unzFRHVCZ8y/2iPbxp3r79HYPPmNRuwSz1i0A25S9ehnhwg6TjxE64K0j06N2wC+
5V9rt5Tj39cuf9c9Nqinl+X/11JfFvE/Vvjsh8PONWlZLEtaNg3r/8/C/vMLlv6AEDBpUarNPiII
Md3nyjyIxCy3TZkd6HNA752qYCsFxIKoiTfIeNtNA78TdwrXJGkMFeEC1jHq5hljvL6abfDRAEw6
eRBDVqCWaazY5rwrg+QgPDYvtxh4KmjsXFUK+32iQbG1oxlsujF9YcbuQQ/ZDIf66qepvghTgWcE
rhC9hKZVzq1+cneWxaYKNZJ7bYy0T5XWCwAyPL5aql2mxWfVaHMLsfBzjPAeEzWz4AOCwzCxFod4
uukYNAH4bB7azgbBB3WM+UHZ74x6eMnlDDAn4+WeBmgBqTDpmZYNnQKDQJesmu8Mb6EEmXO+aeL2
wenvuuQ3zb4MwhtoNIyM9iBsBhl9d4P09ZixGW8Cq8RX9yvydbVOgL5uzC4jvC0d1qLByeRd8VRE
2zDKxtNoHzzg+CueqMdBjcYpYCC267uevLMsevGsOQSKjDLHhq2EMoZxLa6HZ9IaQU8AiwIbSJx7
FyYFFnO1bg3MjqEQOVY08HUIPhh81VuSzLtdBd2lRKf4kodH0gHd2sWhRp67MVBgMweMm5XdmwKZ
Bf1Ik1cEss6OniBXNF9/Y0cKsHsmL+zN6tQUTHu9kTORDAjPxPSvaffurCp3sMFieC5IB5sKZBLz
PBqg5orfiQQapedYMrTpqMMk07FCcWJzXOYRdDMcGYoxnJpGXlaM92iPjwYmrlXSJyOODIeWdmnh
wRH9loQk1qedg3RJJW4auB7jpC/sql/tEDDZDRPiZIm8md1f3Ptq3oaNGhy8mDJ4obVR7aKGXlDj
FMm6YCHsrJL8eTKFaRJg3c3aNNlZEXCK0k5JyBq6HbFdMg2fbExp+6AYiKAp3RPUZOqywObNLHSx
S4hjWxVWfMCLHm3TFp085BvYCRPpGp34xiRpdQLKAsL5Y6Kjn5m7QSwStqYgfSmVp88Td89AVO0+
Doi863HXbyCCRPsa8OFqtud3ZhnZnSayOS9VfjIjeK4OHLqyjYZjRh8j74NvR0Gp7cUDivOnMZqY
XtGpaV0ck4OYGQzy/mJ+wD/pz0+eRy82I5anoTrIg+xBQpTbo36D+zRxQDTVnp3P4y7JdDUD9b3P
O5egbo0cP1h85WhUJf6C4D5b1qoJTl6W8yOHIhelZCQIbKEbJhkh4vKC20kdRZ4txPSYGZHvvygU
EdawWPq9+b6p53MJWQNUW7QhpQyvD+bE0GvTjQzVwoqXWw/RDJEI5GpNhdiq/DGxRbZr4oAVM9Hw
rwpeN2l9UxicSQ0GQVRFV4MZLj65GUkBanom+ZeZQ40ozWLTB5nYNX4K/hzRtjOh2AvlaK4ANTgH
g681mu34MOMo65sRFYdtE8GOgljM7hJUhlWRevmnMN+SxAjvqYG3uOqWiFEqM+HzPABvcKHAdc02
AmaazvGGtZcgoeIRqau6Q5i+8FbSXixOPthIrjmtDKefzo4/h8Swje++nXksAQNV/4h3eWyxmNZz
4zIqGCArlfU5yRhjISjFxUXqZoU0qZXVbxvZYmV+mIAPp7R89vF5rGaFE6+gkxLlFW3tCJfZHE2P
E8mFZU1z0ond+sBGaO0SUnO2DdqnNoX4NBKPtMnYSxZ2eez5wOEmgkwYPhNCYZE+MJEzagazOIxJ
6K0n4P47I/hDQgKbGbRvasCcxfiegLUZDDcN/IOrCMcWW+ZnN8oLPpMaFnJmIhVV/ndTYIA0JdKs
oD47DZG/tLqWHOTqnDo0miMkeFPt4wntMbSPgOPskssQMWkVbkMushnNzUgN+J4cxEigWDxoMoc5
BdcJGGyyhEtnhXbFXL/bKHJk5/8OyYkNYmLzGBMJJG8ErEbLXQLsMcFbJmm6/ePoguDjHawYpMi3
0IP9IqiTiUoq9w1x6jwn2bqyHZjspjTWsQtFeeBkqAaPTvrgfhBGKs+S54R0KDoU7I4W5zotNSBb
WXPs/WjfVLOgK5Tjri2riZ4+4QW11REZygtaz/itJ474lmGe4Lq8RO9xQtIhMqgZAziC65Z5d4MQ
j6FH0h9bZf9AVBAnIpVycttXvbiqJUdJME7e28vnsw5PU2AS2BKRzzb0v4Qd3/XS2MBeem552gBO
k8OUFsRy2C4qs8REPSEYzWJBJL8KDN7IHMEEsG2Lx1LSL2MB7qxsBtmGuqu2dHvoa63AuGVP+dif
QWNlzLTtgezVc1THP1YZMPrVPHHooaK1xINHXDyupAEZK4O/ZMuB8gQF39iTEYYrk3sNIyIG1GP0
MMFZSclNgjmh2XAL84DzW+8qlSPCAxUYSfE61jzzkZmoC26KSwv8fBWG+VtnkuKKIO22E2Gw4x/C
ipgFz/VA+B+MWphn4YXWe7Y1uhjZBGdq5zKpHpoMNkzJlZB2EN7RnN/V+cHp4texLJAOKuOGZtZ5
HjRg/ySFNTpF654b78ac9MbEP7kMFdE7txjBGMBv8cQN9y3pB+Rlo6Uy52NHxiSyn0s1pXD0HQ4Q
I9smVv48ltUGwOtvx6YrZJDWIfPwtZOEi9oeQWg4w9ib3OyLYiZ56NNWriWheJtaBWolgVE0ovfW
GsznlsTkeGNNrwA5z3XarMHqv8kyfiJWeoCjkpPtlzwNHSWtZpN47m2VgRKD2QZipNpjnLkhanTl
coQ22uZY5YFLRxLrPUqlyLefcxFuKMAC8Lv5Luuc9ioqSGwUmVwcCB2wvPatcJ9gd//O044gBMvY
YNLdDPSEWtpVp6jZyIr2C8mXDEdmO3v53ySdx3LjSBZFvwgR8GZL740oUhQ3iJKDdwmTAL5+Dnp2
M90dVRIJZD5z77m9ULu9ofvbwSEPzJc6/ebQ46VGQZSOrGyLBLmuVW90g4DRvI7QuwGhZrM0rNqC
1Rwzlx/VbKG7Vf25kPiOiQlyGVAC7baL5iexap1zEkZsCstO2M2pHCnIAEc9BzZH87jSLwRLECLo
oiXCXnAEAuSZmF2DxKUdKde6sOIVIlNeNSI2SHLJe5Re6SHqYYoWNmWMrzg3OtgV64NrmbnBqSLl
nQ4OlH326+e9v0M5ON2EKCPqxEXToHgYdTTYfk5cOXCym52ofL67iEY0f7f1IoY9WIJW8JSzwtiZ
eXhg8dmLjRaOVx/kf2go1651UDlKRnAmiXdJj/uoXOMfROQYkaTKLBi1bYYymqwFZ8JkYnNJJFB9
TbbaIh3DleshT9YKfZlwhk+hDCZhCPqWdLpb30f3VJ3SXfJrF7e3oHUe/Ikmhi9GDz0TmMqGX87M
PdvC8dVBgI7vAO9uEWGjO21V+Gm+Fs2UGzYNYySTbMSPy0bAHa9LIH4VqMmhSq+KBNGgmE8TDnkf
e39ekLyaMMevjagC4zBpXWer5KJiCPzetMFPktiMUBDNqIF8VqGXLYtWZQCSHiolO5S4vsTASeo2
bCCRxKxEEp8oDosVmgcG/s7WS/ujHlebftiTgFctVZvOhvJ0U3YYe2PzTxXTl5Ra3QaeJY87GpZV
WJUUiySlmv6WdRdp5RmqcqIkcNH/CU9ydcjqSwv7L7si/0wdQAmq4Sf4nw/edJiKWHBngjkpMeFV
CLSj3NhO+p4TvndCHLdnx9ittZBTNfJZ6NTLsqHOIcK9nuXxdH6LheLLG+jE5YhC0fT/NT1CSBo1
OC11+N5FrbL38DvOOuL3QrMFKabX/xhEz9k5/dmDr21rlznPO1u9FZf7N6bQCSz1TifXc0tCzjb6
nU63CQSyeaF15ReMYFPFJYh8zvylr4Y/7LROMtHrldoxCS03geGD24tDIihDTIh1xfVFLNSaAKzS
Fh/0+wDaSm7tkTJ0btq7dHDRrVdsLOKNwI9u6N6Kv6rAQo3uAfb8rrK0cm4RrRQVFfCA6MXTom7z
EmOopyDq8Ae0TYlOhFDyUqLhEkLomBshczWdGV6vEUXV3QkoROzGfn8c/YcNEHdKFlFb51TJCmVs
kr6rJbsNUVG/eKQaMh9Bs8xMtWYCa4T8A0KnVomrs6TMWHFU/21H4lfIChj8IZZnQ677iCKscfh5
EJz9+uPBaPrPQmVzZpS0Wq6KJ2BGbsdRToUHNSXX8V+mMdBrXNY+KPQOaNw3qktrMBrpDsHbtjFH
AhSYKVSifBu8ZkMA2Xb6l1HnroRyj/qCgaif3dTQ+TMG5ZpUYbVgiJ2DAK3GRWJOS+QWkGA9rEXP
xWjipTa5HD0QopXHxtMHPZkrFcOx7lf1IqRLYQUKtKDPNi+4U7/aNsWGh/gKd+SwCnQIBY2pHZuc
7aZTBW+J+bQCRqY467PU/84rwLNRyARaDnhYUUd5ffLMS7x0UKbWWY/ZVhfJfBi737Ecn1nTh8uq
Dtw1VR5KR0aXQcXeGXL80oWtyQp2rXfZy+3rnRMa5qz2y22GCwqBU0WlM6JwKJ2Ha3Qj+A77N+r9
U0w09XRkkVy+Q024zgALQoYbbwaGGPArlFpMk4ZW+Y2bHh21esWOSnWgkP6T2hQPuTcZeU7SsV1m
2cndlpIivvhxaxykpmSQhA+YzrT7LvN0qbfEobXKSe/e6AL4coVmMlY3vwO3vAgNtlMdZKdWEyCk
qbyyEGyNDNVvYyqEXZ0aRXAwDt9xbxqErrS3xsOREglc6DEXskMug12CYws9xhPkQnF+fmgwbjd6
i40SLrJIPBraqbRUukvu96eQxh2qA5uCkNvAIUyAozx+k1M0nF+v0b80vnkWZGIvsrRHKxAglMv9
V6gXL+Y46CXLSXpRypVuY4AYRPvwNQ6KlvhtQgZ3jvmTK5DaiikDoOxS88z4ZeHE4ttTh2cSJjwj
tn+bnhOzZXNOd7OQZAUg8yBVNsQKWmrGGTcyEpSat6aNuhWRF0ivJHw5IMxLfvGEHiVX1g6ESsZP
4FIMmru4mtemdh2ijJeSse+sjXie/J+x8+nNWkwCkr+OTfDMhL/aZyd6gwOImLVRWWs0BdYcBsUN
/2kG+R6bJhqxyF21SXIIodHugZqxbQUDlDQ9hA1BWlXImcyEFuKIk28ix7jFpAEqGQJkJXzPURrW
5EUhSmDCzc/tht46VJUjK03CvLQCNCFzHDK71kGAbI5I4OndZy6YFT+h3myzVM5L7vTIdm5ElB0h
HJw5VZaMKGcWWQQwduHeKWmz1SZGXsd2Gnv0xTBCZLCC9j9FyGzRPhtd8gb+G1VJvQstojT9XmyN
PN8SyHBwxmyP9vAUDQyga41wl0gbl15CPRXnNVy85KXp2cd/H6JQhQEUYjyMxN/GvtyXsMSXOTGR
Dtwxd/A3bgAluhofOXZeP5Y3mSMuSvoV6Zj8wZlGGxry19jJK/eKFx/+ptFtFqaSH6qwUAkH/ree
JjvXFBAa0x2xke3KsYB/c9KRegL02AGjYEHdHV7o6Kd92iVzmgPCvrksECEVGIXdE+6yb8U5Zqlx
QtLp43wvN2kqduXIIRMNKkNpaFMZ9d70jehmhqis4Vqdli6ECxOwx5fmtc0qKEi0rOXDG/IfXrut
QyohJq+Hlw2/sc8Tq1XEWKXWMR/tTzDAPHJdCjclRhld+aeRqQJo98/BNiZRiXouXO8cQ65aJYlx
aI3srUz7B8HjRIVb5jZxWMiNta/AKPIuRHHhGMu1nWmZG68lGaL4G2L2prSDzEW4U2hceE96JG3s
wkmmOujTZWXjegXJRE6oXt5YCX/labyMHH4TMm7OVgWlL9XuuPZwN3fyDZxSMrfR4SPHSDaSGcFc
GhzS4+j8M0g0RdD4gnSgASWUT8cl8Y211itCquJV9oFW8AOm4TOufk1FsZeeghKYQFVCfKuTWZQb
3NUYWaCTaRCWz0ND3nwD7zUcHFJ+emwbuMSLpQpYgLqWXCMNeYjjbMmq5JfQkaE2H8U4/Kp9tZ40
17yjTHt5LRITnWHhW9cWB00Gy3ndSP1mU9FFkiDautimAVHpnvGee/1C1XcWvD5VV6lu2dWM5R8a
krttdtZcN4lASfueFW6j/Hamcq3y5gdlbcK5T3RwWfwjJWgXDdxoWvgSBEktgS7W2WsAnIEE6kiS
4znHPrQdVIdHq3SPqr0iqZIUuRp6mwWwoyrgHuEoX8BqfIicj7WPmC440SZygQtHzz7QuJrTcJvg
LwXhegmb4Cdzgu2ADNcziGVWk/g8SOY6RQ+0roX75Oe02TbQqCT8MmMQjz3+w1FNUJC5+b6VzJz8
QVk0brBTvOrFhnhX+4BpOvVJZHY/M4fkwbQD4WzCsaB3eMQaz62X0j7penfKYwZreOcfQEJmUt1R
ONRgrfhSh44wGKe6i6oT246Tgy3EtpX5y9QQc8uE3YDl6A8FuDB8HDa4baJh4Gjte8eyygsgxNgD
akVNbQ+CEiGdILmMgj4mS34KNW9F8uc5cpS76zF+LCpiWZs/J+ZV1oAC9Kp17ErzktnTMCLgp8qJ
BAXBR4Z1eMntkBLQR+U6YaDazzA4mLhiT+nYnXOu3BRrb+kFX11ivzeG9hiTbNfDlAAzqq1twf9y
kVdRpBqnGE+WF8E5IL5v7vRs1kCRzHEOFisb3WZRMe9NNVCovaPOU5xTSbJXK2dptKeQXDBXMJis
mHGIgXGnmwP3Lumv4CI1SzrFt8Dh82Gm+VKbBp+b1T7pdiAuROE8amlExgrLHHJwOuzezrcNy4lE
e2VscpaW19w0q1kO4KXGjl64c3SsgfYDdcZWbwSQu1G+iqEAF9zMi7J+BvTDXErLoNPfjDi/OjhC
kdABfo2Gu5Fnn21h3oxWbeZh9KAeAAbZtI+Mh2UWhrcyjc6Nne6AUh4Ay6I2EkvVNA65WT9JUSaG
qGc/W/2ktv6cKhgRNWjm+q5emVb3MXk5/OkzNlEuoSA0P7XcetgyfJVEsyZdCRFxVJZBn23buDmU
nfyIhowv29X4k0trk1jBP9c6sljiUMHi42j5V1FGT8KIhlXFJCgqGVPR/60V0zkz7aMN9yo2v9ot
AGupKbSflij2UvtCXY1775gh1szC4YxxEXV/p9TrrlHXiGJ4YcOFh8JnbpTpzSBAQuuItiS/fu5Y
kqloQEaKdAh9k3spsleWLRtdOQr2g07M0jV9iTZAtgrIJgE7LzKWxmO64Qqwl1Hb/KjF+LBb++La
zSVLxcvtmotT0HrbjrtEpIWglyA+P8GXT5hxjAwjqO55GmBnIT+Ur5f6jYwClTnhmkUxtmnGDamb
T3mheOkR4bCCqL6YPe4MS30wfs3g4/Bt5HWL5QMv1vzlyYFo8WT4LBzFXvkFmZ8aG01sDR/MMogy
455EGKMuSyczZ6Dqw5xBSZXeEuqWCF51l8Lf6/mrlJiJjNVTkWLKulCzcl1qT3Koh4XtkGvggy+s
q3yVW4jTMJ3NNOsIGudujQjgbBHdlYbOohIDElVmmxmPh6WMK0VPIaDVWI8KRmWuklxYC/zUjHdQ
WmFSCL0bSSvWGikfTUpKrPi1H0oAQ4rAVIu+r0qCe+T6b3at6HuVweRM6YiSzOtTyPCxrBoEVAqW
MWoxqA7eruOmLpNHaxEZjWUFSiua8STPDl1oGWgmKiYd/LcM9NKZn1InRPawFaP23kf5NQ39XRhh
nA2qNoVigMOzAOHds6KbbpwYym9o5w/DGPWNqVKORi4hPIVXzsyH1+DA9qXxDjIFcW0mXhUdbDw0
FZAyIPlS/3DU5mwb1sl0adPCGsdg3BnWDKWHz1g/OZh6wl69WMRjudHaBi46+YaWPeUtTnRGkqXZ
ODT9P7hvsyDxyrkJR9XWsj+u3rUvtaNgjX4kc/fCFPaUwOWaYTN8iRH9tFErW4/sgW5krqbaAz1b
ttCJlBdD/2R3jG9uHB5SW0MiRgJW1UjQq+4yuiPlAb0iUwHkWjO9Xfgupil1N5QEcBnKJ280xzLK
+FLoh4hRKshab+4P2NGLfmcr0aoW1m0ctHtGyneUkN5sui76hxpHZxzzVNpRtMps747C5qjm4k0m
iFvN+dREw9n76BoWldZ0HyFvZ0IJGjK2A1bNprGXSb7CBnCmTuXu+oDW328iJdvmjKB4ERaAS891
aDw422nE2mSGhmnvtNG2VkLmtfXBUCIWuUnAbt15VDqZWOowHPoRPQ1P76C0S69l14L+rJqVhjw3
pDbneVRtQQQt3BSjfG7uTAcAmlFi0ROl/Bny7ocoPNRD8K3c2lZ2BRhWjFfsMTvdIagBw2UYtzuJ
/75AsixKRu45gXUkgQ48U4P+yVv6O8YVEURmunMyC4vhGP16Gf79wBAK0z9Qe0X+LWq+xRG7bdmS
fqs0bA8V3cD0Kqu7XclHWwH+8zxcGH3LmqXGYkCBLu6ah5Is0tisRD6M5Uz/l1bBxQASsLBj5egm
WUu8RLiwVEyv0NHC8l9tVwdI3mdUXWeCim2+NxRkRB+zdFDZ7jBxfPgEb9laetd7bmifMUIhozUR
JajwtWWoJXcSrY4iomoAJBiRaIz2JMN2yC09jGmzVFE4sRM6F5xdKNXph2N5LwnXImDqoiMMxuz7
1ZT5RoFqtExTUEGxODBXm1XOeB+Z6dHQschxkODZlSvJNHZPvt09u7HdWKp1Gsr4x7PIqHEQRM89
y990Ukk3YK+3ZXN13GKDxmCtOiUiU0J0w97/AKuOnUxZs3+HnpiSxlk3H+lkeCRiVUPrQJoW5d4M
EMQ2cRn6K2H014nmVcOQ7HzcXp7Zy1mlKtTWsKxqvyK9OrVvrU40iRceg4g+SB3lKnOcU+gkZy3t
VraPH9jVeW/TckeoAZ4bBUNQraB3xekyuYgVakuyPdDzspf2VeM45hN4s0BmJul9O7djyhVtaIEO
dsObVXUY2INuwSNHGBRn2cqmMXSDdGu0GLp7jNUYfSzfubSJ9xlTys0IuyYlIbwO6bgpFCQ1vdrO
e5INOrMuF/lgX0gT/tTHDoYr6mb4jWSuOGCt5lgipmmG9pXmoDILZ5oT0q6uXDV8I1osX2t9ka46
htMpjo8N6qRVOba79IcX7S1TeUIE2tm5TmIs8xd1q8c/LtomRp8W33E2pPwacObHLtiGJTjopKWs
TdInYhMPdqaA6yxjbaNBaNfSgqyBpiVAsc1RbHd/hDOPCx2lG8q5zzBUnENubeOuhwQWATXEOG0a
KiLgCoA091gMt22Ou4IZtsPswBrTckUS2l6JeMIiA76r0o37dCiwckofv8VZxTIh4ESudMmdmxZa
tPRRc8y1QX+aXU4oIv1tr0+3WxOuyHwjBlQhm3mwOVyp7bUYbX8JWE/muwD4flG2ywI3T6rWAzlM
ILlkzL1dOsJHS8XwSHExnBPEXJlBhDEs5wT7Dhtdu6AkfEfkFS6SyapLlqyDAW3jSQK8eWJyxfhU
DPUS2w0cIJAewLnIixVeDwe3Zmeaftkm0qa0cpwFVnGr2JOi2jK1Sbw1quLPVMduI6tFp9It4uBi
quI7R11qGBTpEPUuxOJJHGYBwrFzQfMCYQ7JxJDVqp/3hGZTckU/cGHXtJa8JIHdz0vDXRnwh8lg
QU6vusmrd5E94EVcBEVWHdI436aleA8RpXTeu5dpzlKaec3nCCTcjOYaYnbVStk4TTU1RT7amurF
vuuQasz0XIt7WYwsByr8nfNO6998gwVE1hhffWCHu957z0cRrXzNB88wlGi+JAlArJkQiWPDFx49
NdXXNLPuoOYAWCKxSU/uahgRxVzx/zDew23I4/ACqOxStap6Uz3ZAsgQ6rwkl/JlGuOUxRIOR1zO
y9IwivMkM4XbrSqfJAkUvKJpfhQOWWhuFb5TJHDaZmZ4FqCZF6apQ56sO/2eqOfEIDg0jHBYREl3
yPQCWLPH5obnPozDr1wSR1V5GqRPy1F38mFZXvsppFJukywQ87BlhmoU2cvI26PjDdU7Vg9zH0jk
qJ6005dCW+oEKMNF3tfbIZXiFLbcQJno3U/6omAuWlM/dqzj1kgucCnZ1hOKtHxJD0Qszpf8MDpR
tbcJpZpZbv6eml3xQk3SQYnXlN1oFeXd99RtM8Ixb/Xi0WBPwHbBjzjAIr9On2KGlMhFovNyHDde
s0PBwj99kon6MnVYNxq4lW2mEh4aSXdX2aX/maX6Hp62fEdtrOwzlRmP08vyEVjV0ooaEolkOZ5g
67Hi7QEwG0Z/qjxWq+gjEFcqn0K1p1Bg/zqUzPi8jP556LfucIWnMLERc4j6scqAXmHd1SJt03Xt
aqrRIpNnO2UfbyUtttYW9YgZPdsaeGg/BpLJy6yySFAZe/tIyDXlvBO+1UNf7RjwMVAk+Soqaniz
rEYEQrc5RK8nYTVb3UMVIeJXF2QD6+f+RS21FUgK4ok0ib0SMy2N3hiuzdC4Dx5pSywgrnECCJqi
akecxYnRvDJYgmGB9wmUZ1XhEaW2YR9obgTeIX5P9gEhT/ysd0deGtSkanhNW25AN9AYK8jiQhYz
eJgSfw8wP9Zs/7rYvlGc2Zxk/ANc8aQFltbkNeu2oMCmIHN0NGgqEMHkYmn0332kgWS1wDQX43gZ
a0rQgY0LSgFc8v6GUeWztrpq57r+hdwC1HSqdnZNSfoe0tNBI2c6T6tLXiE0IwKbADAIkdOStIkg
PakfMVm9Y8mVFjL513GImJ5KFcGKk2FkqmGZS+yrZ9sZ7Mi3GIc876RHq7ruYzDkCt+KLtDXWQYP
XpT8WYyEamRB86qSPxH++IKMkBkiy2wRGAxupxAfR+FyLwmWwYxicw0Dbel1OaUeZ6TsEKom6gBh
OMlpJHJ41YKYEuYlAwUKU6xZNw7dDIW3jQGeZUrVwwx2MQ5aJUPKiApUy+ONnn+RxtntkGb2M5+5
DbtR+hyzPFZKf2Lvx7bc+G1tH3tr/tAUukZg3cPKbo2NkddPv6bayHqSMksVgZ6rosjvTfTSVwRj
JsRlS19XNJvIKjHHIXVJc/Q5INQQBGMfd5qVqsNykGTWSataNUH0w8w14qxHMGUVYpvEWD7sFGVk
X8cPhiXEBA4XvBYsunmDG4SNFsM6o78pzaSVyDeZaz7INowWQZ8vbe3hKAUBY/CWjYZsZm4PX8et
oVtHXfT4TZM9QkPSP5vCnDneSi2aL4HnaFNqzhWduLHVDnmtvXcJhzpqoAfyuzSorjm8h0vSVVsu
LPQSTPir4K/19W834pPUuxqTrbyk2HQD6uglJAQaZihdCYM0HfVQCE2CkcdkvFCDN36qCllnb43v
RoMIzAGIT9vkb7O63uQe7aMdIbGrI3wYdKBFgl2J63zD2/+bM+g2GM+yDToRSPeesvtlVwUgtzBM
hPNx84Z4kW+gIc2KI/em1B78HFQAzX9UpATLQQyNsxHhyQ/J0RpbpZ9RNWZ1fE86F6cOjLStKLd6
bxUnZmtm4mdzDpsrUVjt3A3rz1TRNqaof3IzvoE158UJwIFAYPiCvHPoxo1v/EhHDWZ5S1jdxEby
A/i0TMy42tPPDos2oH/OP1AkYQkzbVJa2lN6qZF0Dib4P5kyjmuEugpbHFo+Cm6TGHZOBtqiTnjf
LeaPgDTEReQ6P4ZnzYvabwiepp1tUdrFV5f7YWbwTrupU086S1qwVGEdFgfrWPdf473TrH81Ib0l
IgjyFlAVKeUyAoR6UvJt2AU+cD9JNEEjPXhqqGarypojqSG9SS8fpm0+slbHvB/8Mu562Gp/Y5KK
A27UDlqHMweNMUd71c5qAyM6c86UYfqsFirLyL9BB0hFujhAUgwhEO1Yk+U/DfMVy4oXRJz0yzrK
tVXb3MA7UDcajFBivT/bWOMs44ieNEZ7Nm1rC5clBBISS0F6i5QIUPdnlLli7cb+u+95O3LHnyTA
XaWuvVuj3IH87nlVeQDj+kMTFm5fqODsZGkfa7C75VIO4KfZR0QbodMvKQF7uPK7K3i8umE5CkIG
elyYbjPdVWQP4TT7RebHiWCOt3hA2Zvo6t6AGIMeSMHEBg6nyDDYiewZ9lDvNWv8NrvWRv8OpNB2
/jkvYp92ZltYR3T2325Igh/7Sb4fOeN5qJ5dUIHfHzic1GqTKR4WSY8xQ9dTSncFij4Wr85Yn6RM
jnkNU1WDC88QpZwTe8m0NaDdouBV5bEninphuLCp+gQDgjGpJxPJfy0k0g1BWF3dHfHv/ylm/xko
K2AbO/7VLvSqtW4JSFqWSoyz7K9RhHZ6CF6eTe8YL4H08XfAkAKPkdxMrXQ22hA+ucOOFDubOM4l
FlwUpIKORzf+yQCwkRrj7nJLlCMeUTDzGJJWSaw0NExkl4ydCU4fxBYe24Hd4gEH9xK0xwJfIhFs
ESKBKkrB3Cragh/Y4eLcuqiqFH4u1TfeCsaUc4RKG4a1vwznXcuYEL1JtEmMmwKYkXF3jJc1a45m
orA9wsVfjwjoB2LU8uIjAVCfKblcmaFzNRoWfzA0GD+IdNOzx1tLq7nl/xmVEjwItbXILGqfIYmc
RdqzfLQ87w4t5aMuhdjhf+XmRBoedDTnpO5g0yZTSsbFPQn7t3jM3tmuzA05RQcSoGyK5xTtAIGd
y5R4KPTjxi9ENbxwBWwIDUraqIRAAxSJIAE3uthGLviHLlu7Kjvhmsgh1bdxcUAIgHujbpFpbylG
ULJckpEWxY2Lc8X7mEBRYmN4au2+m/f/Bkd9dFGNWwGi34mAjb3VOeMZw9iDLJp/qiO+Ep0D3tdK
ZcvVrywkEcje2c8IUudOxM7Vn/h0N3bT3iIt3KM9xnpHz2yY+qNOcWuk355YWXjK6haSx6jxqcQk
YztaeSbOzl6kWQ4je8Te3guHdrbmg6lrxvb1tvfTl4NY2ScRMEhYNNn1lqCsFNEL8YSRfaWkmTyk
MIWeXlz6kDb7eqkBXOp9zVi0WrSLO2CqY70VjF9MF9/qWNLgovRoEGWsM/BmkSXpF+pdpRHoZgdo
MCtWm637aCxya115KUNMd5PlZalGclEyjY2LtHuBUmKg3FKk2OPKSfMp+GjY5DJaig7ldubilsVC
SiY4NkxB0FnnCfzl6ExiVnrctMlcM/MfrXBvucd8ccCcMVBDzVFVNZQMc1zAxDdpj7IxH0j97s40
j8lr/VtDJqun0U9NCdC4zcVw4zOC7HVhZxTJCDxZLR/wD90KLIitG24tI7jaBhIrVeeqj4rhCInv
NKYompJYX/uDs7Y1SlBvABuIdXTpuHtljA9qpz/djP+qMy9I+5xZkcptp2MqRme6wLb2NujyqzKb
W8GAQtbMM7yUN98AGBf0/jvUMuoVno4aodNALVcr/lJRRmr10WKRpde7yLe/IfickxSdujsg4ID5
UJodd325HMcKnUlx9RzsUVKn1prKlM5gPOsH1CIOkVdwfw8gxbCKaC4vvHVXPXHJmpEQMu8e5AqZ
N2G5T4T4ojyeJWXzFHFGVYktrUdPH3arXB+5mwzPnbM1u3RycBnZ4X8Lswh/v69sRomXWQfOavKR
+toRqZQ+t0b7EMTKVUakh0rSEcLAORlBypmQEWbmtCuJ5MPQ2Ss4tvIc06szpI8qQmNUFQQ+Iq/A
mUQpKM2Lpe50wtiw9bFD5QXDvedQEavSoSZP3yqlXtU1WiibQEOor2+svwGehPSTeRem2NEWUXHu
HEhHaAqgAgRNOdNHSEADlZhfu0fobgUR3pQOGli2rvjxtJTYTO1Xm7VIbrg84jMxhXeJdWzmMsKe
G4oDNzwqNhpS7FxJvgKmiWgawNLigECpI5Wk2Takw/qoFSANwCJc25355xBRDlpWPCsv/Oi15lCk
7a02eXRFYRA68WePzC1FumjYZuEqVRaAEYf5f3lIcfRDxOnJQaY1etVbKNAbFHG+sVOqfzbN+y52
DiVDZ9Y0zFMUlAH8kWHnZAg4xCszCEyxfUihYRow+kUT17lYBSyv3iF2/Ik6tu9KgDpKMZSTiwdb
d5RPU2+OOvSeAhOqrw0vBIfvGXUaXgBzVeBon0vvbAwq+Umhco3i9IWf9J45POewZuAR6A89dCR/
pvFrxJgnRzD0MK++8RiNM7OlyqhDsq4CESALVdJD3FjRqvBYshfP0IjeyMU8lW7FuK8Hfa+0c63A
RQ1Gdl/U/MBNMn4oqKzX7UBZraafNvVNMJF0qrur5MmShQ2dWa9fR11z1tJtn659D5XmQ9XBmnWo
KhZNGGx0voy1lXIg9f/00LoXRDdNv7PQlX+k7pydYucGnIUKisB5q5X3Ph6OXWqj6IyNpR6qFxHR
YrHKxAtIPJ8j6XTMpa6zPTT74MsUIxI6yEDs6W74Yw52qD7tsTm0DmCsCt9Cgk7LB4OLZ6xbEwyO
/EWqK1F235hVptc2yrhNCXjBNmXU3507Ix17VvKmzz1OoaAa9lVsPWNFrM2KqyId42FJqr0rvy2f
WzBhTs+kQtl1MFkWnmVcTRQJ1lCxDCrOWjDt8IGQsLtu1SX2RobSziAWllmcZcdrJ9HO22BJZ7Zr
m8sg1SnCMwQ86k3YllhKIK1kLWndwrP/WuoCisxN67BgwMI0d92KDztiIjh09k7o5T4lQXbWMQiL
x+ao+Ml3qPUVbrP6HfcsbEE64uXKKrRDLLiSwigncUUOs8RaBE779JiOMK5juo+aPpJsSX0yPtGL
NXP6YFY7bb0QJrqkwkj/rMF7IQHG7s1amU6EwjYkZqrryE3hUHaaq9eiA+uywiOZgXioPv8sAuUd
8wpnFvMLqSkXNBi7Sp90L9jB5/5oP6aSqhY4EpGbE08+mBh/EjYviv5WkAQwuac4aIxZrsSw2gI+
Ht3IfmLT2qVh940X6fYffaIm7IudJdsR6fI1OgWHUoQ0GccPQrGjEuLAtbPm5vWMFTLmjSyCUS1J
ZtJWjbTeB2NRw85d6dUx9cp3M+X4q3Lc//VQr6bfw1bFdtqFN42+9XJGNHTK3yLM7kNHO2kF9R59
99EMi51lWb8+T0aFVWxm23IPQAh1FdFfLNWn3VwxyWPYf2Xp2ZfWB8amdVo641wzynMsRiTI1TWy
/W0XWN9uPG6JyV33WfT0qgiRv8KCmcTJmP1SwpMx+EGN7QkAiNsYOyzioT21eHG3cwUSMFMhQcqg
Kpy7DqntQ20evWnY7gevBOvnQeIBcWr7KEqfhQXVbxTpPtc8+yIVcWunfbXO8M90PX3RDNWEkumW
QvyfIMyc1lE+fMfUZ6r2aMvJOQn3flGa7IupC/WOSKxWHgaZrUYNN0Orsu4thHmlCbgPTpfNdTb3
iJeie9swyx6gyLJ+iZZDwHPQ4oGfJan+53lrbllmHDUkZtciSag89Rn2+VCHgsDq/AKQ5mKIfO0V
UEIVRb/4WXlxzOYZlCgyVRpyTT0SAPWWIr9Q+ujMj8Pgvt+rpf3RKPF2GgfAk8xBTyB6tZEdR6p4
DnmGPc4NV0FT19RstOs2IieiWeFfDSMp99WaA2XOYLEDj86v0hEnziCML8H6hsa5lxn0NhfepTou
NcVOl2OVPx2U071otDnEoCJMY8Am6ndv0j3lQLunVfhL9XEmQeYFouGRUcZqG/prFdA7K5NdQNOU
N8JmvuNFsKnF/zg6j+W4kSgIfhEiGh64jveGQ39B0GhhG67hv34TvChEaVeiZjDdz1RlDWAC03nX
EvPY+9gD6t77BOJFPZiODywrJ2wt4xAjwuRGWpAg8pHlRHV6+fDaR5B9hMUDWlDlOGn827OFWWWu
ucps+d3A81yFpNMwO1sWacLoHnR/4i0ipvELPUYB0kHonjz9HqJZBDZAL6GGfWAJGPUuYZwcSKTR
Krg0GWvOxl9mDlvBomCGa9eozNiHjHqckFfX3IyyeTia95WyZvd7ql9zgns2q/dt0n3YgWhoZcfy
Ywy0DxdJ41jzAR1VEC0lI+TFaPOCqVb/kLl68az87vTNA7TsrJNhdYC//r331sXA2WUWzk2iv1lN
sf7jGwyGSY16t2NmGCHLNpyl7LoqnLDua6yh6oqAlVomhU9Ml2xl+Ce8KdmZlZswwQk5Qo11+wJ8
6hu27bwvS65e5a4CpZMMV9mAj8OPSMxntW3nQDFeHSb47FurtVTcKqYHfd9sb/4AQSQGDLrIG7Lf
Ja4FyfDGKqnc84fTqH6t+sygziWrJq92HKVoMDQNpgYMz2DWUkwW/rm7m1UfGQrKUjNLAonacZMr
uWoaQrAU+62KeIC6/GVwAbCTCFQ5McGq0IIu6gw3hfKDo6EY67HxxrA476coUQR2YvpoZpqmgRTM
3XpO+sKc55vcYOJ+82sRqlc/iT7HFK2YKLkUNIcIpzQ64mpLVyAzdhW5lU4i/8LBFuzmIRieA9YA
aJiSrRajR8AQl+77Cu+Dg7VoSPqaylc71MUsT6R7avz6N7T8u1GYiy7Sf9og/2VlUUHmPKQy+Bc6
qMUInOqi5maZ0Ymq5p8kxn3hBqXEUp7j1Wq6Wzn6d6t/ZPzOKmnDQ+pbpK8Ch7LQTjcssOJw/KWW
2zg2wiwHEzT67HzcugN21cDT9mPxZQwq/e6scxsigvbJeqb7ayXqASh3TsgDjWmZgV29DHTnVjWM
xgZAtYPFCqA8eMp9EwwELtBItwTKPY19WDFzVFhrZipmbG0aqQpEpNx/bjfzwZJHpIPvD7llHc1k
GoyNI+hQfiRECGddc6ZrJmHHIXyu5FQnC81cBICMsfiw8mu7BCqEOtlux9vXvbqo2Uuilhlyle9J
RFHW9YgDIFsGY4Oz2T+pWTfVG9aPH0TcRZysBMB8JTk3bVq/kZThr8vE/4q86KVjclG30beRsWrw
nM2Y0ffU2lWKnELPLN8SxlU1tokFjHWeu2yvUh6kDnGY1f3na9aXTviEncp0OUGxw/Ss03uVDXx1
hxFlGmEzITCSusEcX8d0ro8pgiZCHARADJvRaKD480bLhL5o5f8UmkTqE9YwzXjTQkR5diWureZ6
C4tmKJcoedm58bL5ipwgRgmYoGsF+c93YYZEDHwNxbUep/WmmA35SfsdVdWtIZ8zxAevSX9FqfYC
+uYDycerZPe4lxax6/N+25vKLZo+zqKp/Y00lHWa+tRosZZxWGwd0/zis3Syw/HegUKcN8kPK6CQ
p1t6kFrwQxDXNijJnOWJvNfSWrdu9Rix9YKA9NUC9/fS9sofnAPEGVcjwdghqd/gcB1jUcIyXYEw
tPpytmrwdvqQHWeDpYPiMW6iVWZEXF+e7ZBx6j+jsVm7ig2KoFIKCm5Lr0i2bWMCpVY12U+VZA8T
3oqXdn4n2lnc43afzdj+uH73T8O+nkBL16AC1cXWrJH9JgqaCbWvxweFT1NUgc0EOYBlMsqghjF3
dvg46ZL1UrXH0b/xG0wRRBXYGH7so0yRCRpa9tBgGFK4yosGOTUxyKCvQrbNQLLbitWGD2zb0z0k
6tYR5B9tptldsqQJN57khPfgLRh8H11E+mGor7iPihKcnspZoob4PcM8fGH2ta8UQkI7ebEt86xa
aCmWPxyU0B7enB8mAcIBxrwSPPoSxQzBKfniXZGaP6Orn3NQTUMUnIauOJdNTUJnCmmLD1lyHrQy
QbNKNqafnXFTbFNbXGPqkuexrh4sCjsd9JdRLxtCUNEkWkz5mfjmHEJQgtNNo6+dAixk6uHQvnEw
SILw+msZtfRD+Iwk/FQw04x8Uja3gqGeDUgjI2wSkw1ysl44xAkRu6gG7blhIYgohEAX9IJMZv0Y
phvjsNA2H0HaPVILditZoMVapSwlibmEKYcTV2rE3OSY0hvKRnakeGvhFw/kDYBE7bTHhBRsGceZ
BwvA2Fhp/aOzd+e5YyhgQEAHGBGcUFFvfWN4jQXvYJmxnDWwpti4C7SsLRHpY+0tUFXND2wymcu/
Zwyr6FfmjFDeLuDNvzxNXelQ47Vlqe+uip/HSRObsjKTI6HkK9ze4iHD4QOHFqp4f5TrAXLLwU3v
huuxEw1Hg9gAqhynrrONF1pktEbDq8Xw+GLHnLO06czsRm6YkMw62m6BQydSsyObe7DNUR6izCzL
2NvynJrs9vZ4/huWCA0ZApBeemq7kgWeIHWMeDpGsi1BkcryOWXJDByxsOb5ShlzrzTIT32MmTH7
lzqKnwTzMHy3ms6tWWyotTHIxdQnEDuWDGgdt4DK5yOqCDpjO4JSqpkJ43BfZsGM/64/GozBA5hY
g9uo6vSDycRlATrgllRsDXXL38t2fM9NDuVK5luPqUDIN9N15U9ZgioFLIKyveHPYjbjbuZLPWKk
NnKIhnnwQQQvu6e5XNfsydsVOn0nq6CxCz4yynGIgd+5zQsSJrZYqCa96JobkaWI5yWSW7NID5ZN
NeGkxcvUtB2rRPFDyvE5L01MVHmAFIXHpeuiPQUsHa7RnROFzMac7VR5kTGDQI0+H6iUUCDVo+Ai
ymA7BLyuzlfQUXNGJXXNSLr9Iq3775mvYU3kWqq+erSJ818np6eWwrBt8m3mPGOdOaVj3mwttrl6
kE7rSFGbm/OKuYHGe0iT4MVRI4uXNnh2ipy6zxJPGOqzZevnZLwgmLfyvRIQ7QwPtonykvEiEPEG
2HMWE9HcLACr+EBi2FtvxgJlaveb6QCjYHLM5Vz7lKJtxYKwDVho7cvgULaDRwZIc8Yfc3ESPtDd
aJ2lCplCOMRViNF5B+y8rEZanEm9anksT5b4cXN7XRLPt8ZP8mjD9Ep+dzernczV0Ha7hiayFKJe
eYX+0TEkYiLzSW5KxL+0aQ9DBhpqKp7jglGZlf4C+3RlINYeaw5R+nedOUogapLcIwLocdkNSMDb
WfbTYRHAdvcxMI+Y64CJARwYLnGz2A5uDOCsQM+G9QAJ1Ey33YBUnjH/GtryVasGIAgoZUzcrIMD
HtiW7CGMZWPCgZjw/qxHJyQGEb5A6v2X8AKFLmsJh+ELN3u/nLtLEDMn6sObZWXAf3SSSbPewyX4
grwmYtw++cQZsdIRANgWduG/KQNU8tyyuHJaV8L91wwFh32rzfFL/+oaOkOhu2cXmHaU9rveWmoh
q9rS0dCdIKe305BbjoVEHVenfKIO10cwQVx9dR68F77xLbz5tCopHiL1OpXR51Brx2QA+mSlCIej
iL2zlW5sTWKUZIUeObPsLV51w50DCmqAhyURUAJjPzr8wJvp+z0Mf0F5XoRUT1k8K4tmpR4GdsN0
f5iV0IsZKTEOLBAadSt9Comur+TBDtkENceh5EM5DP4ZoTiaDz/5bDvnTY/zwyAQuw/Jf3ZqrFTF
56cRXDKqLrdaxXPSCP8MWJTbzzgLm5SM1suvre2D5JlBPPeMJKCVXZjuPlC4oosy2GmJ9j7a5JcK
DTu7zrYpr19d3XIPbizgO8KAYmnLMt0lMRKEMNwTKEckm+8ort+RGVnMnCxaBGU+RZiiEr99THZ/
apvykbK0zEsH3V62ozp+lKgeg1He69bD2l8yAiWj1e0vYNuvXL0Q8vz6PZhFX/6IIoOjlAKbyjdM
XxMRftoZeBiih1dYWtejpY8sDPtpE+nfg92fp7jMf8RAEpp77JzmbrkadyxxWTOsIzl5mNHWWTmQ
KSSnT2MwUMjpngTfNuJKR+dBxp8xXEaZrQYbbBcf90vFVXg0TKRa6cCi2qpDxC+p596apJ2wfnCR
1kr6G8PJgSn9ytKlMpW9uiFOYag7BnLvNOsoyuKb31vjzR5Qp2eJRxx1y5bawHBuxJQ1VeQlt4ot
NxRCrPS+7rinPsn2uttON2jR002nLD0AQHtH1P9po0ZrosPf38QSkFQYsBx8vtwdxmBiCl6yaCYy
JPUDg4S1GOts3WTZcxgn7FL98TARq77m9V5gCSbQsOv3obDOva3zaIJy7woINB1IpAluIatQHWG9
/Bcnif1q1/Z9csejpyXvZVL4Ny81JDa6oT7R7KlznrZY3usfkfXhZ8NH1vwvSdiQeehfjlkXUryH
93wciRg3M2cDEDMH+4X/OFX0htQPI0ihMvlpojPIauPJISQKc7hHuGmKuJyIW2+dQgE3ekff92RU
bWPbLp9TLDCMi7zuF2Hhmh1yAE/rUPWeuSrTPdOBfhVI+jDG3BqqJVGeI8VO3pgM+UkW77qcH3tC
Cer16Pn90p6/0QQHwZL1HvrS1juIws23qLrPrWHA+xhke6O1zqAeILbT4+GGfIvOA0mSZcUD2QjR
zNQHXiM1A8dmPMjd/AFdJWPxi4kCwVpsO3vDcaGBh6yzgOlwW2bVt5+yXqowoso2dS6nti0QA+n9
r9Bse41iGBeYbwHVC+u7lUnxi6zlZqhofPPpJnldIvxXaUMGXNHGR0sQPlKDEWlIj7ppdcEVXh31
Kq5/faf9MkHQvgzZnKvn+s9StPEGKVJ3TcpwM4kI3m2L9jRtHP9uM4bECWxVfkJkT1Fc/Dwh2Yww
oaeUcOcd5ca0m7CWngu7uuglDrqC/77vvOk7qPehA5EImeC0qrug3vB4ZgjFeg/7vBDrKbS/3IHh
nqZ3Z1r1eSQEe0XbuaLV775C9mRzoOWKZb0CBxM4E5Kwkhq6xki9qJJEv5sdKZ05n9ft35dABZmp
+zo5HebsyXEgiCLIhCKby2qPqGCGE4aCNR1ULmKLzn9fRYXN8tcHfZ0Eb4yhi7XhJOOK4aKy5N3T
J/ZuhORVZsqYg8abEZjXj9jbPX+822FFH23a0KF8Il1kXV45D5bszqabRDByzaFF99jOjbhJLn4D
Owav2qvXEn3r9VpwbXhHcjx0qbKnlfR7sLLEM2GG10x0rOCFkLrUtdHdgYX2d3wK6sI/cIOtknnR
oI9sNBOcubUixAOY+NkfwoNxRevFuA3rxYRO8w5WRqGY1/Z/X+lc0BAH45M9ugCelX2ZgCG3BA2u
aKqDNf6x+J77ln1xCYwokXif7H5YTjOnzq26e2NnDbJHWBuA1ULEjSsj78Qu9AvewMCnvSqNkx2P
yR3UWadNjBByhug+W75YyqcB2gVhAe20RKr8TDSZugg/JG0NJxRyCWLequxWDxETFZ11SSGZ05bq
aPYcXZZS3e+Ybeb3wyxHcUl7BmQoZF5aUqFooJL0BDOVUFKtO7W8yT3GWsMygo+uwM0+Vmej7Orz
GOG4AgC0dDk9S2seME/aeCYRFCjMQLnPzCybkNpYuiNWJKJDncD85/xOXsrJMhX4UYzhhn1yHUBE
iZn9rSyQ3QvPd36M6RGnIMeGrY8K5ygdNk4qxm4qgDxJk28TnDs8GxdpsV/4ADeZdVQ54kk9tp/0
EmhS4LhbPURRFo+xd8Lsiq7O4G50Wbf4kIfRA9UDgGZvl4TxU1q3n0GQfwatvNSQkxaSh38lXZbN
2pQCvMOehQJsSgBwD7MpwbC3uYErmmA6/ay56JggK4JmEd64SlS77zvw+i5h5kuu7stA1Dp/NboP
KeJgGWJLy1v0rmMbbNPABuqEzxAnP6Z4ny5cA3+OPq3eWQy8veioocZa9E57Q+oI7pUjVlgPvD8s
cm0sFdoYouXRMuQ2Lb6NXvsK6/jbRhe34KQFTMr/gWW6Xyfh+JWa2ZkZFXrAIjR3hoxxWTXDquV7
VgR3LGFjLCsPfEFfZ+FGFScLMtZqNPiTq9xYRwkHW5nTGDMWBs5CGFTtsK/3Ww75tN8LyTIlYURY
QEkkNmVaqkry+6Gtzn8/VET9uVE0S8jrNfBUfNr0xmOONspWDWDaerrhlWfp5rGagfx6xkpx0I1+
RlOb+rKN4KF4k30iPANlNUUpw05yQMr+GzlqvLTCflx141dFsu6ZJFQ8eW6zHwrzNTQgQwGMZvmL
PgdDk9V08Ywh/y7sTMdB+Z8LLFwhyXE8LTwbBDJoldwXs5OJU4S8HGRRi0Fyp6porYRkX6gg4I8T
QC5Ko3sIvHEzNNgl4saxIfexk3CIKUQGSIGowdpY50jMcZGkHmIf/xFLJMhlqPs7i9keXQK53fl2
jNpPUOck1EwFXX9fmi9B+hL5tIWmaU+7NmaoNOdYVS7/Cx3Ynh0qDX9DbQeSfykT4e4TSt548PYs
dXiLdI9WojfOMb6y+cpaOiS9nkzn0dGi7+ooBd/f/hZkxC5ZWr0Fif9Z8rraJdO1EnSdy3hhMQqL
GGU6VpJZNwRA8S9qKKgSBwf7/EPZ8x7VvQb7nKXOsm17qMHzY1C6G3S/s1WYjCHWX9eKO55PD/4F
DypfQy6oyCf64sjZYsbCZJ9oK1HUFLnYjLeC7PgFERs6jSTLuqywUDiEv5pwVk5XQDD2BCshZNVL
kORg8DOKlkwRE+Z6cHH6Ov/C3QhOcvIg5o3oIQuDIoTJmguKMbsB1WdZYPH+RqUkMGVWDIFgaBkY
YozX+lUqTLUtRfDuutw8aURIY969BLQQoT+hzQGms2xK+x+EkHztQqRw8i6/z+hG0Ikbv2AHW0y3
MOLjF76YKi4Oriq2VlN/x4Lpimwh6w54lUafXk+H/uzEX74qbx7IRrRXythEZtRfNCMhcB7L3Nj1
5B/hxLRrcdIRrXAtyGuhc+CMY28sGjNAqAJJoXImTO/YRLyiCzetye6l1zgLCorela/EsHRmR0c4
4NJIBt2BsWRCYuIcQrpGYb2tO/RhgU1JD0d/6Zdcw17Xo1Ezpl8tmw70bsWq4J/NXA6p8SDR1w0s
ifT0gJe15ECJ0HjgKADXvbYx6sh0Ohn9QFiZZFLbshAunhmC3GBMkJnnwF1RLkNWO+FJ1gOWiYgh
5pyFvVE7PLSlg9eHuM9lOpL1bTTlOybGua5EuWDyL5z6l6lrrI2MxasgHgYSOBJQl0Q7wNfRLjPd
teMQFTj5z6pIQBjp7U0Hh+ZFrr9PJx+dcy9+pLDBVEnW8Y1EY9zh8AMzgPUcmdIWvxddHcnHPYJj
4Ws3kRjcg3Z09fUv4v+yDajdV5PyKTEQIeQebknYTsq1pzXjcuojdrl4kitipAKM6713JfgyXuHU
3GaRveDI3Mxwfw7VH71t5wlTQdWeqItZx3e/tqqzNv+gWuNMAC8i2Ky4QIuZVhq7pyWG+/ZgMOuJ
fd0mE48ggjZ8g6dkHNiSGcuwCFF56UQXctt5a+ncOtAPy8G0obJl5CH4LvlRlqg/R61CrRucSahZ
Z7V5hx+GbyFmSPic9FNK2HBz5VZnbjNp73VpfTQdyCGmu9U+zcCl9N4KFjTSg1zu4QqwTcsTa86g
3UGf1c3uuylwuBU+Ur4EXUiXhDNzwtjbZCnZZr0i/npOilaYpRDuEF4EXcQRvxin4ZlPUTcrKF9s
jaV54CcvvGSKPgP23Geh0k+p2SsRGWSIlBRfRA7joQcjYWKOa+lqw6ZfMWf9j9Cb795oHiohqZf+
nv0CFxC5LXsLSEMbcHc6GfAFS4f9k2k3EEC8VognohATgjYOxQqKKaeUc0r0TmfHGrIFNFPaFuPX
EP0vdo5R71GR6UzaI5dVmU24RVluTR47bONDxS41SnemxrY9HdBI242Dd8Sptv0kmVBSvaVT8Y/1
M3BoHWtGTRj70g+0aTFq9UcBv6eM++ltIvkitvWFW07zNsXrWTyuoJJZa7/B90YVhTsUtj7BiizO
Azo4dmd+d3O0AdOggQuij7slcHBs6WFyKALtjcRmbUDPRzmo94S7YgbGZtH+s8No1YMWOpHSiMkE
9BKNMDLrhu+braDCY8fajai/+l/TfJXm3vltRJUsfIXZw7eJohZtBfSVOiyKoxcK8e+m6x+OFAa1
Mcc9VfRiipNdZ6s9wdf1l8a7i3LuKHCozQvDO9BdDO4ZDT+k4n3TmM8CrRcm0ISisoRANIIrs6uK
Cg4PJ4/L+C6L8Kll7TndRc1UIhpWZpagD7rrMEfywHhl052A0MQNEb9Qv3wGen4sWJz9xQ7Y+3nV
E1nBjlv4Zojh0FqcoZObBLt6yoD7Sp6b4tmUwR7j1jrB6I4v232OM9dYxBqy+4Q0vpRLKeXAWEwG
xBMyutZztQPo6tUr8LvqZMg6WkdOAKp4yRyPd5wVCMkK2IqPUzxBo4j3YStey6Lr15ODI2RWJyiN
iZkXy18z453tJvzW9iTRe0//CZGIzdg0D22grkTdhsSEYXnRog04hTL/SRkIr0owTmWTHnrJZ44M
upVZu/8qW+48V76KIjy3UXpv0NfgxtzUFdHHprqhwYOUQ3lzmoiVI3YoQ1p56BW16NRHL5ab4P/T
fhh+oCjOHrpGadI3QiwMjCCg13ZSJnhzw1gdnRZYk64rlIX4V53wHg7Td8Eu1h25hTI3/68RnrVg
NWS6kfbk02pDT9COqONflQ4HnqX22hfF1WqcdimBpU67jJsKFSd0RIetzuh123QCXu1227waSORs
h20zEL9D4PWyxE02gP+na18UHY7ZbokT9j1Ev0Su93flOaDnBsxI5sJ3y9fR5PVOC7b8UZC8/ox0
xldFme3ho4BJlBmkVzAl11EH8BYJNuLiY8Qw2tgyPumsm8xqm7LUC5LwiQBJBgXVeKqD+VM8AGLP
EsperDUzdH6wYqDWZrhOEyDw3Bhc5mhItWJ4cxIs632OxSLEFYWon5UYR7TA/ALGDijQmllSso/5
W5G0+Scv0987kzuggV7nsIgn1LNciHkGzTSLFdhE4qTm/ZsoOCCKnKKoQ/tv80/LWUyUAgof26wB
iH1MHQAfJl5p2ZXMeIBirvoPKvzWv9au/u1A8F4adaQvLdT03IYe/p9tYGGxkgmEUOnqxQlCz689
RtcKz5nWum9hLXum5SFOtyJAUNXQgQ/NShvqA4ibGYLIeKBLunsvDXMdPpUaMjHZ09wbXk3KvIlH
dIBMyg7PWXQqOnpG98glplz0WPAgq0IyMm9OzhhBZpTmbkqm/5B3scDugK+3un/VRhoZGOxxdB6Z
Sami/G5z0Dc58R5+13/FFUbq0KaU8eIyYnlhMFnIOQvCPL4YI8tZ3weFJtJD1lbYEmZ1NVrb0Ocn
7LP5RmW9tJVO64dOZRJkzNSTRYFN+pFkqV8Jb2Ur/zkIbBTR0VPjMpsbZu5aV1FCBDwGcC3DC6TO
91pLnkwDpFNqfIKHk2zCnZzPL9VfHbyKCLG+UTf3JECvGYQdg6OST3Q4b2ymEwJjc2/JH9p9dOZc
DZGctk5RwCJLrFfICSyvkwIMR1O4DEmSi1ZeYaBBtbUnd1Xm9OcJZYRX9WJpZ1fXa5sV8fafzIDu
c0XIQQ9QFFhE5AL4Gypd7bTGQlxoCCZTQ4dYZ9j1ycDCTqwLAdOTPKN1UOW/qlGkVQO9Qyxh8ey0
RPo5wTet1ktQmdoinrSbZNM3zqYInTHtUErgQtywocBoRCsDw5KUFP6QOI9XhPghMMrEK/OS8NxU
nDejYblbzK1ybXOUn5G/7nNW//dMjuGByCcW/1FNBSra8RAiSzr0KDwHLTQYdKfRU5z34gYJ8u+L
yJGniaX3g0FXaraf8BnbLYBOng+Om5Cp4TGs61cie5xzoA6FMZZr+EM4ZMwiekSg+diYlv4alcFb
jsXjYlSuRmAx+80wr727bbDKpPtZdabVnzvdtY+ZWfL0631yknzTuJwsKjZwAaRWYYQLtE+yOYOD
jiz0qfIB4Hho6SUOkA0Pl/FSeu8sLrB70nO/ZXBgwR5DMf/7slMlgi1D81jnl/s6ZXjdAQZaGiMj
0jGFjd9UKC6pRpadafQXZl5bHJvJk2MOLXYxPdmIdhtGBfNYftLHGoYk0dZ3P8Y/rjEebL3AOgZA
PCSZsGsHWtmJuIMR5jSTKJXG7bEN0aTmel0dtXzEJTeGVPd1dqEk0JEGFCieNeYEXdQi52W+rfXl
uJrqoDzXE1yfHvDh0jFsqKgaTHxVt2rppivL1miYSguJsmJ3IFPZsYGJTOb87U9AUAIW8dx+OGlw
8DGwMJauu5KBYRIgDx6jz8IXzWlM0qsTdNpZSwtcqkrdQ1TirJ2H8qOBqYASa4BbiqLJoSBeRlW/
BZI67ESDxtuL3RqhZPldqCK6kjaYnCuvAR496eIliYKVprGLCseJNbhuJXvQfiRI+6o6j5Z60KIj
1icJ8KsT5DuneVywohlnWg9lcDsptVemEHtfWZxvtRluO9UHCNQCd+WxgFp1IuAZ4h6/KmBHC9Hg
CE9ACW3odKDFJ80+opNjHgm0DqIh3gnD/fUIhv9Xu+8eqsqt3nqslNJG6UTjTnq386LcYPWq1hox
U8ekFB5pNT6NM8ADHsbau2l4dNe5g2029whA8wzAVy0PzheY981AKfsvDY0bMTwMBwQKhoku6Ewm
FKo9dDGvMJE9zuiR0VHdrUOG5ld6CnVE1UBvUMbjJ464m8b47bkiH2HZTCkWP1JklxNEp/dJH5Fd
5o3aW91Eflk5R7GjZzqBmtOPFEZ/X9RGpa+V8lzk+PhSFm3ZnpvQa25/nxaHNuvvK0OiCg+joF7m
NJV7rYR+3je69ipFI1BxF5/E2P1X5/2xU5r9LOzRfh4whWtT/sykTjuEmEgWg2/hubIikgh6tRe1
8Qh7K/lxe+sR9Sw4wtDtzvMve/pw1n1bAKzWxn3XIt22AEFQ2cbupk9G2vix7V+zWE2HllCXi1Ma
u1rawf3vB0P7iFvUpL1srec5txtho1PeUWWTiImTdERB9tE3nbek5kfcYNjymE0Gy5u5UDNJF5u/
f3ZUN4Eqldk66vu0YjBvdh9gysJ/aaZ48CdLbkQIHxA7BPkTZQrAbBrATLJAayB5QiqLx3dHIp7u
xtq6shG09gz2cKlHv2bD/mn+feIi/G0bRiTlJM7a7QqO9MS2EYXH76nyqsffL+la8Z9RI6muSXVZ
16zwnoPBVRvkenA2cj18nqrUOpfuKarMR+rqznuDQHpjVZ25rSNye9m5HMSQOg+ttIdLYMT8WfOv
s1slfEF1KxyMpPTFRfri2YNBKMOMEVQuEJgKflVd4b7/+93aAI2jWG7AGKiRcAWO9y5a+umsyb1T
Tff3YhTT6u/XCRF5YygEmI0LfFtbuQH5LLvrTaR/RxIdR5vI7u4gaVrU9jCtRoaIMHCT8jNLiF8t
e/07cXJnOUyRczamihICOApSoybAMu/IfUBaIaJZ3nlWZ+W6s3qo9ZUFc8CLzG1WDdFDV+IzgxK1
rnW0x2ZsVx84VzHZDR02w7y6jhUvfi/86vEflMdk2bGu/pAhIqEaMsxJL4CSxCrc/f06ZitK/Slj
mNaPn73SH3pTt49AkJ+qSabHCVLW2oWkhEjaOEH107kCc7xd41/cBRVyiqk50HLrJUZLJMq+e8eH
We2yA7whdfU71R1t1z3w0R1t5qw1cot8SjfxaNYnNyVdJscFE/DZXHSo/7Y+5/GlBQWyxD6s7yp+
hzigDPSJY7lHX0Kzb6N22IDLdbYaI/zRnJEPvDQvOuuRuKu7N6tLzBNhV0uvQRqYsfh4rULN3LIt
UWu/1vUzF0vKXVqqrRUmwzkctGsf+PUzor3nUPOIGaOLqPS5FyYCeSG1Wp6nRsfyDb94Q40IB4+L
H4s8X5LaTYyNSm+tXVgvZUQpRa5a/VVgW/LcyvqgST45ZoS+0Oze3BmL4GcefLSoGd4m4W5sr7a/
cnLllm0WvXAjl7vaNvSLbaFi+3u6nCBY4cSPPyKWLagM0rPed+7RbCrGbKUefSunPKPe114sWcJW
74iyVAxF+wLgXWoxJAiaSXwbib0ay0n9x6wdPSlJD2HdmQdcMs02HEaMR/XUv0m93SSg+I3BC65V
RYh0ovlPDI+NczF/5bmk9wWRtNFdlEiOMsfZRzT7f7dugHhw1MR0nAAnrnDPVi94BFwa2LD8MNP8
R4bT+NNO+kzeoc+kXUf20z0xTS++UoXKvlRe+uZMvH1G2KpHP5Bm1dyHMO9P0/zD389E43en0uni
mfCYrVWuotcGi3pZMLPuBfQSMNxoyUGYvyscAZbt8hKD3yN3RqtPjRUZtP3WMmqCz79nnyOWfWsb
+BedDfG1KcEjNl4dPFthdfQkyqUasPJpbGsaw0B4V9ESQ2RW1k3vxkNs5yMgzs7AgzVQrOKS32gs
dNkgxjamhsD4bDJ1y/yYvgCsM/jo7o21PuvMWr/jsom3elxBOKK/SDre9Zy5EHhG1EpWRWiB3jkG
urzaY1wSafT2UQpxxzcJZChguLkldmHXff675qymzNl1kykDuddbd0xLmG95HuoB/WCDqr4PSBBR
5Nj2trCwqwyRxHDYEQ5WmfGezmjcuBNOZ7DBdAfTML43g/A2UxpqazEWOyUN48Wy8LcDJxbHFEOe
lXWyXkjbLQ+R8Iabb0GsAJ6ibUmOo67hcBn7+mryB0Grrsp1k8cGI0jSoFhvvcKSqLawVp/+Z+y8
dlzXzi39KhvruunDHBrHvlBOJakkVbwhKi1yMofJ+PT9UdvHG3YDjTa2hZJWBYlhhv8f4xsiBIzL
0n94hZEKoUxzzB1FnOF17B5KD+pnn5gaED1C7A5a4ctVI/IuIgs+IBwnh2vRW0NFKyAliT7RjT2p
TM20XDre+yMWt8uhbdnYRZFkYEuGSlsGJN5s/HqqwqGpvZDY9FmnBi2fOnWxTz/B7IXCyBcdtYD7
FwqAi7fQqJ/Qy15az+6PMm3bm9lSENFVoZL01jymY0vbwsk/Q8zMM+F5w2vrEQKTxlfdrQkjvr8D
z3e3QtC5MTTjtUOAhGMmWRRGm51pg4p9oGo/Q2NuEV+aV9dtLkFfxSulE8VWREqyv3+ltJghBW1p
ZATBw2BBO4P8HG7CTKoPIvV+K2MQbpqS/mPCRShJvg5mYXPi5lB3jV2oa83VX2oDO6g15s0pgQwN
ZqRiZhEBGD+FfE7uIwg1TRRtxpFZxKOmoeAaQ2A3w9Y0kcIwHtE4K3dNTTgMnOlifR8h2+xTS3of
hG39Rceey3CI7Xpf2fpLhn8oN+zvFuNDn0mQWUADkK/mD/eHVHHhLXgg6TSERo9FoaxHr82Oftc5
ZBfo0dnF/KhJ5PZECa0asrgqhEm+v/nzagT80G1ctUDWXtn90pL0mxsSqkvyu6+al021ol6sLMjW
2BdH52wPlzy6JTQ8rwgM22s70hwzg7jeiL55Ckenuahe8kiM93Az89HfJhnzcFx40bFngzJrpbry
3Sy7wfOwT24dY103gme1qLAUWi0oZy5kGBxkeKiB2MrGrxfmxIpjbrLx0xjV7n4hAQxsqSlIzrMN
v8KV2jrzh2Ch5CyJlVxRIdq2DnkvndFtkPXtiNS0rlWsIfPuYzzTxtNo4Xthq4nOU+rJ6v7UAUCd
26AXSbO/n7vOMynIBIGyyWKFFB8AfFlcHztTwjLuKqQUTWUyj4bm4f4VKv9y0QedeBmrKDpZigXg
po9B/hPB1+jS2zgII6hgzKQGec12qKFNu7GqqX5yBRs2RD2YGCiCjhXdOYinkKroELe97NaaXoAM
oqd3zBWKRj3eUDyXtXVN8nmhasMm98dy4ffETGV1/EgdOZhzglaZKD5w5ZLIihnSDorwojskJMgh
C76sxj5qLT6PUTinGHHqGQjDW4Pr9xXp7LhU6TwbyFQZVVs32ANW5T361pruv3NNTHqJftV9WGOl
nQtTe2LJg//cQ/1/v7LNxLBXrLbt5dSmfLGHAsqVAZvDjRIqbpYtdqGOZz6P+2YTxpp2U3H3r4j4
pVlKbRUYEdQAZ/S8VUciFLQ1vdkhzsRrZJn7+zqIjOr8SP0ZC7hCg0kBb2qVAmlEUnjffUpk1zTw
3B/I6913mObWhddDnR0ScKZ1U158qjnzHG/GGSLalc0JvfneC861meX7UMbNEnsPsPTo6JP9cxRG
5M3NFrsVThx/P7pn1XXjfZ+UKBAN9p46onX2qF58bZzmLcgYr2Gvg80qvbne0m0J4HsDCFtVQVjs
yqmDkKcWmrJAzddu7XJkmPf3jT/eWlyRq7DrjK3S5FSaVc3aBfaDxOl+yfhw93mmSIcXskD0tTKp
gJW+UN+DMFxqmV19hxgxaQZUxcULv/0ebpfMm+IpsyfgZBUQW5+Q86dNQvCQQO5rI1itsfE2dty5
8V72djQXTKJd4eS4vGSJ1J47ddlodL97QGH7gerrXsezu78/BSKN9m2ob2M4GodcvXb42R6iBi9F
WajgVO7Py++s7BA7wqSZNwJrwSwtbXUr1OyF7Ip8E2SoBO6llkZFhGY1aK4NFlBPNpnj814xzc0Q
6eFOnaoYvejeOkd3t8owqodQoieufeAVpU5ZOxw2jpmqFDmKaFU7SJCNtN2KSRRcMSIdYhvybe+k
KkpczV6EpA73+pyyB7D1VvNwGlvfmEFa+mzuq4vIhEI1mpb6uRYBXHqBaCtl5Lm4Xnmw0Fy+oOPf
ZnkNloxbeTHi8qlZWZqCCI5pQs3NVFvJXOZTsSxeaW02LPq+a9a5weDt+OI5CzOWPLV6KOvYPuQ6
C7UucNS3HgEY8IybFG18HVM+Ra+gHQoovNIutPbVtNoWGvYIOwvcVaubtIrr/tHXJesBhOi3gOt+
JdgtvbnWeyT16oNCVrdsaECvFCU8KUo/HJQcbl5m+v2fX2GdGA4dvuushI91/47BGKINu6V/fq/g
A7pFZ+1DFIcQ8djS3B9QCtQnNXHROvsgRKF77SQVzRcDTssSEro193J4aQZpA29VuKkHmS/9wFL3
Xceb0vzEXU0GyqcpNa+U8dLra2cdFIb6rKSYDTqVHPT7U5csqizyj82Y10fNC4ynsu7f78/wsKEG
1dT+QFZ7kbTDey4bfdXQ3NmA5UjeXJdmvE3GD/PIHqMiWRlJChKTv/VWhtYiKTCRUCe+6pbvwh4W
EGGqOkEgESNUjdt2bcVtfAhK02NZRzEoy5pnBwnIjFGAWtb0dNTsY8TW7nx/5sKNFczKGIGMdzUg
17IOVXBdvrH0ysC4dHp5qECqvKpdFm4x+TrgoPynAlPuk2k9CMV3P90CGlNjRSNSlNI/S8HCVLje
SxeHJ3qE5Yk0gGBrWPQyI8fd3ufvjBXOMdQDjAppvP5zkVg6hkPJBbpp5jvpjlybdJepydbJjHxR
9pV1zXwQKn4cPjlFLhfVdATHUN32GHw81SgeVEOpL4YIc9qXmbrILErSdT92j4Xbb2Rtm8jfcMDd
z0qDIGYzlM5WZ8iAUjpUj0ohP0LVF8cKlLyNYvoTixsMUH10jhiIaRgGZPqiax3m9+s10c0TqT0O
Bg/L3DalcdGznrdS1dmr19vYRPgfYSpl8OyQTqxMr1vYR9CWjs5awqBPhv7UjE5wvj+Qc2+sOtdM
5zI2rhw+9XA/WBwXVkJjEuxY74dXH67+BEd/A65O/jQuBE20r9SvzfeGBlmZUwFM+9yG3NMqGyH1
aElvjSW5GRw719ewSvbOLqg0CohN1DxqXvfmUCGl/Rq6e41IsD2w/TcHIQQGGCq6o3RPIxCqRReh
yRuGXLtpglTvOmKppURMlHUdkVGQ/NwXobpKCFmQV6eAPTtWKBS5IWQUP9YgFOFHOSZtlz+gG6V7
OhEYHrXUWg3Z1pJJ+KaMqr11nNwAW2sEb1HHtipRxndTM9lM1E7+LLy3PiqMl8Zq2FNkMbBF0f0M
xP88w6TTc20ijHjqCRml8qST9jOSqfOgYn+JQHm6FHKVdoNdI2c9lqfpxrahPxPCQkUUL5+lZLAl
FRHtuE8/fXhI566MieS0PHtdBXRHahC4+4Ch9KXMw22ajMolDmrtSJAEI5suR6tesdkPHgI1zM7p
CxK8neHWUD5cjVrInhJysCkIAbjYY8J+hMNsyvLHtguxg0miP7F2vLJIrk66JY0ntfT21hgtfJDT
2wSzzPH+gL3SWUGcggzsNADl7PYYhE17Temdrvw6KWgS+JR0mvpLabdFaVXfmYafX9QhxWu89ts0
7l+rGCVsmGqz1NfDp0FgunGy3jjhlhtp0sRPZQvAGFNm+BAZQ8BJY8OS98Njr4oBbC5xXH+9pRyM
N66R4vDX61aZeeuqA9GktxqhXEK2+KH/56fMrnwRDm1fi1jp+0d3cmaTsjf/vEWTrEb3lQ/fSSvs
lcIct+nNWr711vG+Q61LRnhPOEtzHAiQnDZAXt6jgIwPDv6VIxrfksvgK/eqABBwgSA7glwhRQDW
cCi1cyWBWdhdXX7WQEii2iUbSbMGELeUaQhV0Y7pVKYLqUOR0bPrS0ei+eeSQHSsP7T3rWxGz4hW
pf2Y2rH91Ujxbtd4n1WED2sqecCafONcu3WyT8BVLzKioF9Vl8KnpQgIU2gqWxr2vaK9eZDjPREQ
bDhdHDox7Nix+kNsWedCjfUDdFz/sQ67eDP0Ljwmyx0hoL7fLzMzSfN9a03KTT09J1qdne+v2xmS
MGR15OxYJQBvp25vHZucraWyV0KH1W/gD3trAaPFtRL7SwnRlFR6bT8GIL23+JjLVT183+d8GeCY
CyzW4mLYkggB6hBXSRcXsJ7T4H1kl39MDJdVAAvq9UBZjsoSD+r0gG75bALAn7rXW78M37om1qH/
ifiCbrXHnWTBVzWMYHO/juEjV4e6Uj9FwoaSwUc5oLoat1GSA58l2pflDyYY1GUpkoZTZlASiUa2
K3HrURiVWTdbmMC9jqMSgV2boky8CYLtJY33KaGvRQWtIKIY3uOG5Cut1IZ1iH37OHTGcMTJxQIO
9Xvn4lu2rP4zMfOLpTPhqNyU5JfiQu9N2ncFNPh7a8hjbafpvv1sWF2A+usNNL59GZNhp9qu+4ht
HfqjRBcKVXJx39LALhnmieURpOuJHfTJ4EBcdrkUUnrn+1cZCpqDatmvXQov10xlB3N5sou2gXMY
sri6JdLcaanSvoUJCLWgJ45N8U3ax1ns3eCvkeulOv3y/rTrwf2m+VRmpR81q0tVkEfJdBQrmvrg
tVp8jjwOaFsl2YefM8kkAcbVMdXFOmxD2EiDHr+rpXKgBH/89cd//eO//+ur/9/BT37OkyHIs/of
/83zrxxhtwhC+R9P/3HLU/67/8y/vufff+IfD+KrokX3W/4/v2v9kx8/0p/6P79pejf/+s389X++
u8WH/Pi3J8tMCjk8Nj/VcPmB4Sfv74LPMX3n/+8//kE/lt9yG4qfv//6ypsMWsHlJyC469c//2n7
/fdfumnfD9Sfx2n6/f/8x+kD/P3XEzkzzcfwf/3Ez0ct//5LsYy/qY7h6a5r0F90XM349Uf38+c/
uX8zPUs1Ybrrnunpmvfrj4wEhJAfM9S/0WzWdX7EsTRYp+6vP+q8+fPfrL/ZhmZZDi8DeLRV79f/
fPp/O4t/ndU/siY954J+wPRxHH4X4LzpdE+fjxo/v94yEDRoOjVbx+AtFl8f9OkDvl/7X1XR6Y0x
9e9gqxgr4krk0QyvGKfq018PBZlFR0cDGMbLo6+zirq/FJR/vnR/vVP9+lRN31nQb/nXL7i/7CRF
cyyyP1/O762Lf3vp/k33n7GBrR1JOvjrV96/gmPTHI3uP1+W+tAeKQ7VjCzCJhY6YAswqUyMIX02
mesCPe5efUxYm0yhi9lgEOkds0MPF8UYNTttn6s+3mLD61daDNeEEqaxaVQQiW0OsLTrH3yhhuyG
8idTjmI7RPWDbGrvyH2/aRUXvrdDaEit1mxTKFgJwsNPNlA2XPVsMDAdAGhMdgFpK30c2VsaHD4K
w65fKhp26DoH6eVoOqyMcNyKMGLBZjWbLmYGqWW77WQA1oxiKqW1cdb5yMO6atRWxD3ukHGQEIXN
FfJY9Nukv7xM8qo9VC6p0ExpVLSiZNxHvrMlDrbaFkZD0UwhzNZMEJTlZvFU1y7p7u0AJCQdMhCy
pDbYERU1mWLM7Hlj1Lroiyg2SWKR++xqJcFNGU4ah6bfSOGgx6fjsDmCQS1Bp1YBhShB/g62RuY0
fe9pEY75EVBYsPQTD5SAR/MRtpslYBihKrGXRMNsjdZCrZVZ7aLUpH0kpwPJ/J4lmb0fXLvbjjZr
M+q4u2oIyiWDAnYWr20BJdsm2sF9hAMIXOVTpDM/axlqIETRip/reKnfG0m02kA8XO+MrOYqfPmj
ByqkMpWIJpPxlFCiXfCL3UULcRt6SIgUK1E4RcWJuXqBkLy/tJV1M7PGWbWF2m6KAqlr4EXeRozD
TVPJXC7tdtfoXkqkMBoSlbMrWUWvPMvo5yzYQNGlMHthIbDUmYw7PuZJ5PbPtAlJx42QWqVWkaM5
Nr1rrSpUq7XwwdHZfylxcqZRCmunMElsJ/cEQ7S3lo6NcgtW5b4q4upYq4N6ZXeOSAWOS2iWu3Ys
h5saYAn3AhHwTlS2AhTxAO/7a2yI/ULpoJFnmUp3GxXfYz1uWXtGj01RYGwk52U1dI3c0WjHZIdJ
46LJcpjbAQnJwgQVRNIZjQb0UF7axmcxWtqpS5Cxe8l7NFThzm96hX2LUa0MckGXlYlLpmolusjY
KDZUmNiZclkeLdQpsnlO6+YqjfTWhujKjYrzUZFjneki3YRs1WH2p5iTWhCxY9c+hIq1CfK1Jfxb
mRowE6g9bUfOwMxAw+RRrmYjmnHZBRSiSnDakP5S403KGrFtZNBukgpBq6aq3zzeiBUl9UsnScpo
a6yaDq0ZQpWS+LnHq7QXhT25aZVjmAblOUQJzeaXwFyqq8mpYSkh+PPHygu3ukFWkzRssD0IRtBn
Wca2S8rDSF7r2lA8d+mTulcqwOcp4pH67bm/q1Sb7i16Ji3Ll+EhtPEpNCrgYsPuSRnROvrL+6hs
Hoa0qK99/FSrkBVoK4dzbtDvDmnsEwLMrjLNtWqUyPt8Za85dfGFcuFz6GJa8QL7WZpqj45liaMY
SQayvopwTH7gF8C0UobiqjQxaC6vqHZwULItetnfMevaGT6fFkk9ly9y6d3YkzeKZXoSaaJOrHEt
x+lvEh/CdVgBqaAiubEbwfmiaThzOoW1b0knxYeN6dXaAzJ26ht+8FiEDEYhNbxtNOCF6aktmKia
NmYM3s/J4WpxB+Ew8J8y0wnfLFGgX6YrDA+wl4B5Y3vtDpq6Aix7q1QDjDRxmzs1CNRt4UIZwOO7
7alYrEircc6iGt058mpsgXvfHsa1VrDLHCnaa4VL42oyeOiknGHC2DpoOIiyr280iMn0GKg7O8jE
3WCtm3D8RKT6K3YW11ZOvyIV9tIsehRCravNvZDoa2IhiDEKwkMZKdEmzYetbmL2zXRzHfruE1By
7PY6U0Ep6q3dUw0yMG/UAzFdulS8hk6uXy9NY9KG+VGz7yLZ7O9fEQj8FdhpuhJQOJkoOpJa3Fdu
UXuHuI88iezYDegKRqhERj5YXHhRsY4iQpMS5+Ryiewc9eDWZbQrqZjvGtcud1a49nEQrqmNW1TD
NSQJsaVBOhXZIqKK5jS9flXp+ZtW+ZtDHZ+CUiUrKNDijamt80jkD7o0v5LYjNdh3xlzSpk2iUN9
vZReFs/h6MaHchitpYSGB6LiVAnMZTZcOFuvbrGAYNxz2xJUwSZX0cSbqUAs0NWFUPHVcgE/ak2p
zm0gcGvXIEmqQUzQGXa29KDYbLqCqnSLI3ZRTFaUHOGkiaMuVVH6FtlVysnT23Xffqz+UCptbnXg
W9NoiRt6GSFKfaxI2tFSddgP3LVBy3BRt5gijVcTNRv2ZZ0SitbR7+eBY3aR+PgEeK20I94mpZy5
8ptyWVglxJVUbnWt4d3iJx2LvFwIFhj0RyPSgFh4tCPevsaiX4+FVqqasq07Wv6lsws9E3dE166x
mLgveBZ3gTkWX0ZmNAxGsbpSvfCqS0I7REb2mDQ3+PjKVeZFXxXrGwK8vJWTthhMIgqVuaWu8Vi1
p1aTO0ovuArCvRfjWC4694Wemmk+0RV8MoHbzGlHk2uIo62N/H4DeVxsUr3tl6rap/SF16GBeC9W
9RfXo97VJxmBy7k6oqzFoDvqcT1DyFjOdU+5OgxpGpuitZnitChseaDfihrnOYq74qVUKdPkbnWM
UExvtBjlqyf6VWNoRNj42KQKbvPaHV+5N3AiKHOBwnlpS5y+RhCic0DDDiOHro9d7KOAFjTKYfTx
4zUoCDiBzjXHig30g1thHtnemmwdPCrfThW+VEZsslyixKRNwcp6tVZLN1smIemieFZovgC0lP2B
wFjX14tFY/H3K8KzcIMQOuWCfc8bXGhhsYZ52BI0g9AmYIkQx+4ZbaEFxNlgA4puGUz4RzQCuTAl
fUaf4O5Q05G+GttMVbJVr2sripYAw9rnymqfTN5x3ZEzNATtvkva1+qkmIihI2VwyMieiRa6vZTI
y8dAmzH/w+RX41tSju9qaH2SNQxBTRIy23X1IXd0MChQJy2RkP0e4brOKcuL0v0UHcgg25RPI2Iz
/iIZ2vaUIR09lm25rsWPVzYHupWPowIwOp78mKNuXqh/mRwNf5/ZAEcsy0XDOWDH1ai70KbqHGcv
i27Y2wnlEgENkty0HNtu/q6M3vOEoJu1q5yVXuv6zjw33HaWEywOmPYnzVL94LQE1WT5prORlvcq
kR19UH62Es9DGH83DtYkRREVdFoXvYKLEwzYbTQvacCbEvq03/VfevPWpfVbiOSeIPtsCfnh6rbB
TW3yH6IpkjkOzZ2MA4AcTfwYUhSMKoi11UTmc9qDpljn0CiefeA0i9AwEXG2G4QEIKqwQrLc9M8V
VxxxmhxkpaIDpTUPUVZ8BRRO8OzjTB4L/dLQ7IDHml2jGNWQrpl7Ig6xjSiktVbI0Qjx3XSCOIZ2
N6AbmrkLralaBl1SakQVB6tQFl8pIjUlHi8+qN+ZWvbbuqG1mPpQp8IhOLih96qqLXEdLdFdBeEQ
IiuuDN4TZc2MCRMdniagt2tWt7Hn7xWaOUf1DlcHHHiPS7jNP+wIMj7mP2AUFmJ0jVg9T6JRxXIx
S/LJAjdZWmqreeis9KvEw0c9RgFG0fbYfGdu0y19kz666ukxjVZiO0VPTGFWj2+ogYm4w3SBMVrH
odCIizIo3jUJm2FZOlY0cxRDktTM1OLmuA6j+myHETnWre3tpCfdZRFzyYQNyDGj1ZNbMWSn3m8u
lfBQ3ig6C3tPpe2lRrCvF/WIdjBNjXUjUIcU5bgerZRzprOzGXPmb+TDgxQ/ZiLe/BT1k+/Dprca
kLPoQytdNjeiigIa//POxw8jw+YxrFzYZwqfKkeK6GDf6slb0rsOPi9FR51+Az1Z6vuxupQNVgOj
P9QOtfrYknNjsse3oefMq5h9dWcreBQbki3yrtlnZI8uQeFCAaaHVE+Ex5S4HHS6F5liSu9hfMBf
G+bUoTJ4WmQMpUYDxT2+VTZ8Gwa2kMOMBKJSy3alQULUdG3ZDh5ERY2bwZwiAkFx27ajcnVhATAS
/T0jwGCuFQELU66cOOlh8vYD4QwQdxr/N6BcYw5NQ51ZKVqnHphdXmOuccBMgxHSCIJMP4qUoTZw
02P4W+gEbRHGhPBvkHPird/CGHVyNWDVC6yz64aLKuBkoR525s3EAmAHQdme5g/6vqjXk7PthlfZ
Mkql9kcKm5ihPw5naT31MjK56qekx8zKmF5aDr2ozA9dn4xe5o5U0ldrIAXDtAskNMhkEuMzGw7w
wYx5aKS/rcw/GwP9TZncdBt9Vhkfi6HOmck8uQrz8CmoTFRwZbbwWdcse/8NYBkucJJDY6NfnEMw
XfaoLJykpTmmccW6DYmBalcuc7uefE4HNWNTBWUshRWWsPYm+rmCOYx1pXhuAqdZ9g3gnBBobWOR
ulq90B8EU1TWz6pJDogfLQtydzcG9Et8antXDjAdUbYGERoGLUWBDEp/5k0dpyFjEk7YuBL9Ai4L
LV1TBauUkjQZt/yEypwgI43Arp4FeYDTueuITC3tJz1yF7kcdpGqMyqySgSTyJiS1YhyOqB+drov
U39Fox69baedZU5uG3GNYfXTpShqGIGA8KP6GKrgrBk18DNO+h5z8Una2o9OXkRaIUjsI1zoragP
QiPpgT7nfNRiRpUxPQ+FX5I40j1GNsXijPukSmk6B6SRLMg0egAZ+G73+UeI6wzkIC4guyxOW99m
kojVmsRMu/iEHsFlHCAXhNf4ZXlT4Ry7nijHYzJ0uH/U327mYUK2rIusgpMyfSA3mlZKFrn0jXOo
xoASQGDv05YR0K+8A85IZEAR3t5k8LPFSomcBSwUe62VXALdgAgu0XkPQf9cKpcpYeo1wKlyMt1x
hOxIKR0j/FoZScLio9Hoc0iycLw3W0JcrQumKyfpX+2qelBoBwbgt4ZpZV9yM7nDeTA5Yg5Ve7Nk
yGbb/V27n55NAcId63GmY65sW/03jD6u/a766PzHtg9izia+W/6PjMB7MnIMJybAyHk5riwSRBbo
r7gEjQFNRL+vnD6Z6VjpdA1sBW0/sBTkcIjzqMsN7Iuf3uifR0oVPXozPN8Ephn+1m/adpE15aYv
mhscvPfCa0HbDVYPZKv7zCtwOyCITkYV0X+lDhB6oGNlUVEFH8dhXj3jmsQ2VcfPdMuypWWIGrzj
cGlzIeZiPLYV2+wuaB6SGCeJ3uAXBFDIoNQCOFNwtIQRKssAqtois1lQFPmXoQ+seDTBGjSmtyZj
ee2q4atwR7HudGMVprXYNbG7D4sCDGiLzKWrtsZANq2CDQeEHRLoyUihAPXy3OfUYGWjG1Jg0Vo3
IPPIZDLxzuTpmVSdg++7X0QRX81q2Q+IqnjDz1Xajxg1VsInCd2ecCZ48qA8qfjVmeqE6sTzGJce
NG2M8vmm78U6D+J8obTlGZ5ZjeB7+GAIOamZRhunOceqC7E2Cx+sCUcVg6WM7WFJwdhc+mn7budk
kQXcnVzLOyeOvw22t6Ic+oVTe1uJcWkuLUbMku1yFRAV5mugBrlPi0Cn51MzXhreJa6dj7C+JH7h
bAPCvvgorEuG+svSx70VckfBw//2KwkbPfGOkCRQyITfZIXoq4Es6N4DQw5RHPsscmL2wiyGo+ET
VSYFmfKBFyiUKt06xsqxhC3Haerbddoi7GLdRnBJ3c41Rw/ndtNs7c4ifNWqn7B3nXpwmkvMhttM
50bMkd6GBvWPCn3BInTTbWDCJ6ly9GdWifoYNO9vZj3U8gcIWJ/Y37amaz/kSn5QNOdA1m++ySDS
+Ln7kOFRWkx51+EYsVYZgxv2EADfDDnIVp8Rp0Mgw4iDzs3EuVz4YC/G7LsIwhXFUdibTFp9PCWl
IiFWtW/Zu2evopKWDjFJo4N6g7w+Lpyy/Uab+Uzu+LUOCS7wO/ump+mMrgwm0ET5Mm3vYJohK9TI
e+jV4aVM3lvi5023fckVurShfxNlO4G3arR7Rbu0RHVzOT9ztDPso33jRKTjMXH1nTIkhOWVn2Sp
qSRWYr4vb2gFTaV/I1RjgVgTyxT7CHroM1PtX9weCKMW2vFSC3ra4+YBIQkzGbbGxLJnfhtfcuYS
t67P1GZe6Tb8kBGUaKzew2xXtcNr0JcbFhGzmDpfW4wrO2RPxQ7BWknlren0A0rPj4gFb8swRJgb
Fs+IHRoFNp/h3mshRPXKWzgkRJb0b+1QY7mzEowLjjl5E2Ck+PMCWeyMCYGRGPDSOJBcJ1T4RuJ3
qffXKYgoHIBqDC3jKayixyD1Nh5uYu2gAjRd6iVlKUJ7QP7migWxMD71hHctQrN/LobNIGiR2vF0
pAkSbBz57Nr+ahxpEBbiGJMh4KXkJAQqcLcs/cYv9BAzM80qrfi0YCprrbtUVPPitMaIxw6cY/4I
20LOnQGdGX0al7G/3uM6Bl8VNmdBohiCt0uANmeuU+oQYfGtyqCf50mYbW8xPZlFQu4oysjvocYN
oXvhG/JLVmxFoS5Ih37KP2Tbfxh69kpKj5tSfC0qDEZKME7e9IdBr85sr4E1leYJhgVBBABJ/MK7
NIP5owLgWebjLnIdcJ/sptpIP7uqsu00G4iq8eawM6M2ibfUBBULGIh7j87JQSgZoBG9WDWR86IT
Pyvd+NPr23hG2DtUj6H+KVSWFizzmK7KIF0QoJCSs9Fw+6FD6RKUTF4zrJVuBCBemUcLRvu8CYLl
kLSkrin2q5oBXdYayKojE/DMoVO+ZItO0BWY/YDUi6gtPzoOFLUFL+SMkmmRa+TbBImOIj37jMxg
2bH6jznMxWSxxBQ8AphjD8MmH6LNe2olxqFLSQCAJqcto1CcK6Pz9opwiU3INq49bnrRfPUMqgsk
xG8WUF3Attv8IAGnwoiR+/GTvFC2WmqzkvYAZDZIkElOLGPdOzgKgE1Xf/QkwT5Up2DYoEtnnlWV
7jPMtFMbVvPSUy51pz4lGTrywDsWsYWNxYlxf+vX3Ma7o5VyljTdO+7ICyKwNfsEYLhVuusGVIaF
Yh8camVCXyDTY3/XKYvKlhR2igIBKgkv8zAZ/WuZu6+xBQUg0yaeqHSmXD/vTVEhY0Sqy8nGORCy
79VMsBNuWc9G4HXsLdUf8GICh9FInsyglwzs4HAV39u4WXgyv0THDgdudzjrQ7D4hVXM7TodFxBx
w6lD/aJn2s6jNc30zcWty+zTcL2HitaX6oFiY9N6pVEyKyVaB6178S3gUKmnPthV+GV+B3GF7ubF
liSbItzI5lPqcoPyw62Sg+YUhCjq9CeMMpDw0kS3mgA2eLc3uFkEzNWGnanu7MvYf9MT+8UJ9Z0w
siUFpqswKd+7Liggv9e3mD64Tdn5dI3YhgYeHUxeKBawlfj9ORXBexl23bJjrm87cYnq6hSGdD9E
9aoL0mhGbhPDf9bNjiR6SnFsZJ5ED/3aJlKMqgB1RRr3JOJ1knh3xVyZrvGqtNSZSUW8sNF4CbLe
3MLnJTSmJKBdpSoALfUjRgN9qC/0wpBFeRI8kg+GGssVBRpuwWfsz8oW8itAMwmLPinZAqIzYEM3
pnvXmNaANkX5kaSq/8PemW01riXr+olUQ31zC8Y2GGMwCSTcaNgI1Pe9nv584axmraw6q/a+3xfp
BFtY0tRsYkb8jUP9/2rstmZcJFdQhj+z0VJuFvfGxoG9gNF3iw2UszHNfFeWvnNlmuytHbQfwCAb
CMGwFnoeGmFR/VWiVH5Dqa+7QR/EOVQj+xlLksKqC9KzYF71FQ1nhKpablq3j/EdoAKI5iWCMt10
Z7PLuJkdc5+kqJKnTnrrN3pEjYZUPaKfLxM1viuVbAtVtLKBFNIodyRUqL5kZr9JaiTnwEdvjLmz
jo2NwhGb75g9doEDTdJmhwRnLb/uxEVsWSfwnNeQJ120345Tz996qGZda4VGVS95xOp1uG/ztN5h
/nNlIvW+MSYT/1L2Y0bLTLu4yym0PzrPfqcGAXJ2SUkAGhHbYre79mBVo/ljkTpEJpFBUK0dCmq3
ixaHm2LRajx0oCSEBrsdXeUWs3GDLOF9jSDeAxtfDGnqvIH4fNJC0M1LyCZE9xGRVjX8U6AkALv0
b1hmGkSFf0QAsKh9IhTa1+hfL7UTI+oeO9eAmr59J1HWHZTLa8XAbnC+6dRquCLnDK+hdm/wyI1m
/Lj19oyYzy43TDjzFSZLC9QlJEjYntd2uaoisIV6RtatwI0JlF+1xaOAGnhOSP6qUBFZzZMzrdtR
W3a6U+2hK7z2F2g6BnwJAmWtp6DgPZj0FCgQhNRseKtYfUEmscSzjbxsCp+eTCPhK1B7VKfYUcP7
mdaQgDu2qrVKJ5x/jsukHWBpILfQw+qx6kedqD29rsYEN7OEWh7eJ194ciIsAdFsR2AD1UrR92GD
gkfXFMaafQV1UfTf0NT87BsVrCQV62Fku2ZVzci8PKzytMddBxUcG2U2Cqz4jzUN+UizvTJ1B/Kh
Pg2PDdIxUYoElG28uv5dnCNmljneVq9rbQP9yUPVhCqWn47vtU56VY1HxFmL5ZiSXqXKvdUN64xY
XbRNETwZlQncFmx/kIbqObWrBzerRwqxmr+JkRPpE0NDlWjEw6i+m2MHrJH1EhXDM9YTmAIUydM4
Ju5xzosQhSK7v3GtV2UsRpzSqp+O590aRf6RgTS61aPEW1HXMpiejBWGfZ4xIS9aiV1YSsYWZoOS
rYB/4FcWoTfJ1hn1Ds38TAaUeMk/oaC3rUWbrB997HhDtq89coVhF1Hw5mnzE1YYHQnD9VSi6Jsg
FRC1xrovCqi0DQp2apm/M6jtFXvXCacmqGuUO4zdUpTzrhnUtVOEMew498wOGQVod0Rc3LTbOyWa
kDkRvl3rqZhakaNGW7XfUlwk19Ta/Tat2Sx7Ts0K5ClC4FjZBsNiGnCTWxYUMWxNdBrCOdpqDmbV
fkdl2OgX9S6f5CEZZn4wbH/ZKwAhiWvLlZ+FOKo12irTuKhi7pk/E/WxNzv1WC/DmxElm3rppms4
TeGqmqhRNLNPxmTA5y2MTlqCCVNE1UHJsSZAEmpZuemk3bDV+mhU+6sLDfMWrISnIfvYdWjt+v6g
XRszgjcdc1s5oreLfRk6JqaarEqfjJFKqOe1/bVvpcp9nTkoQgOszWMwFKLiF9VDwm4XjOxUzjEQ
PPRuZlH5ZJNN6jWmhupsUYn1101V5KhAuKAbKrIZSlTuFUutPlUL62jbvO3KYW+b0ZdZpB+h/cJ+
mcbz8Cyc3Y5UiE9aivU6uyGnuqkRNBHOE/jcu9xZXtne3KCC3mEC2/1wQ1a5tI9PrSbiKwZVoXJC
tMJTrmtgMcTye4UU5jVqSycloduA/qNkO0Glcsu9Nv9oFfXchUD7EhJx66majnNivnh6fMYg65Yi
f81WM1bJZ6tsJpX0B6666pWvlwADwmNaIIFQvzqeeUBZ6Qd7Vw6v3KuezcHVMqG3UvXVPXCO1Zyb
L/kAdU8xsbvJTQ1nxRiJf29cdzr90DXihx4Ys4XhFSjqbbdEP8Z5PDQij2WygXdLE989i7RI7WiM
qPka/5R9lw3wle3hSnEKyDZuhhIyKBw7T35Y8zSvdQ3SnKGGqySNMfDSjOZHNSH3HCYFfi+pjYeT
3p2VXgL9HCenXPuG+cskiT0c/HYqcFU/e2sD0ieYESSIp1LtV01tHSYQQFfq7A83CU8bqI5HPQO1
+blH5yFL2XlVAhnJyzsjdl6mTvlSZOxHlBtw8fW29oR2GNsgCxXIW3txxtdKrw/DcOxNoBdpde1o
XbpyezBCsBr0m0qpWAiXcIcR6Wvnaq/1CGQ8xukGJWE6JKI/qinSPGr76OmsvUmiH5iUFkQc3I0L
S2sdG+jc23HxVFiG91nmFfQRkvyrOpqMO882xTvGojKCdrpodJVHGnWVFtk9dCwMLaDHTnbYPgz9
hFQKvXGaAPak1AoOJJ9S1kL2maF/sCgI3o4LwAqjIzubpQ5+qgt7UsQ8MINH9srpmp9LWf8k28oO
ReJkxHx2i9LvsE3zD0ZYI0tiOCgil/lbhEnuZx3HT2iGr+px8naF4iu3cT5/kIrHN77272AkxtcA
xygU+wXSfWRskLodUGW1I9O4j8zIvAfZvwW6SbABSIBYnBaO0ZBrIVkT39jVMxxWqXM6HxSdce5A
CeK9SYe9IgtyWlBLc8s5Itkc6Q+mMD6rlHJn39d7NMlAx5dlvVZmaCa+/SwlqQuPZqoVaiDk6SfC
/nLJjT2qw1inJO6paig2admo7sok33cd2g1MwGEEPDdP8jfFSOjMU+TeOG2ZP6Gf/p5gVYfdcvQ2
6iBQESQC64/K4ltjtUcPvTLcc9AZaclVJ7a+gd6f7yytechVdCQAISKXlc1vSjoZt7MVnjqDYYci
j4ecB58RSuSHHCEvwLgg9rEeuHbzEgeyqi92nrxQsix2l1/zGlnupF6cGwuCwj6rTBbvPEGIEdzX
eDX29bgehgmm72D2W2BpzO1zHj269QJQrAF4ySbGbbaXN8dpikjx6dHeRneFRFqKeqoc7SkOeqBQ
nFf/Oq6Xg40GOUS9n/eX9y8vmaYgqYsXoCak1kF15ufLCwKpKqTfZ9Muluda6VhPLRzBbfnVQhOG
WiAP5vLpYpoTumQQXXGW+a4sojenSR+dcFC/7BxASStyCaG51dwCJTmHQh+c21nUTKfbDOp+MA3t
awL1/rR0cGom5LB+mlQCEEcqy5c4oSTlaJZ6ZPMDrT8y88c8ww5T0R1vP4cRWj4Ike/aZp5vMbLx
ySeq3U4v2IvZSvqAy02y0/sx2V1+uryMVexvhxo+snz4r/f/07E2QnrAHuJshc2BxzzUO7vYTt3X
eCwOSqnHT27UdK8aNmPyrqYN1WPbW8+XY8aBvjSz5WL9NJxXF0boJtPIX1w+TbQmQVq4GEnv8qkS
SSI+HvKHy6e12gEtp9iYg4l9Buvx649GrTf3kwnXYYhm97VOzPTWnDFnvPxRSvGFJbXtN5dfNRMt
sWgx51+XXDjKYwEu7zFNHPMVWI2cFvTQ8qhm9tPl+4bU7HfgeOJfV8yGrIG0F1OVk7M5hlng326V
v664BO14ZY+uu++MaVj9H1b7f4bVBkMNqP3/g9V+/Sq+lv4rO/0Zrc3f/AOt7f0NYyzKM+xRVUvg
2v9EazvG3wzHNFTL0S3VAzcBKpxJQxDZmvU3B6Mex9M9cj8omQKg/jtYW/2bbes2MG6VwFxzPNVx
/ldgbU7yB6i2ZdksQa7qABrHDdiyDfn8D1BtNU57rD7qZQWL071HvaXUsUPLu/Ihz/z00ENBYyav
jgURlmobez9DDzVKSSAYiTU+WrWPi3Pi3jcEVKpoXMVgllD1okDqk0TwtcHYQgwIsCgrDwBypyPU
JTR6rv/Q7H8Hof8RdO78dhvo01vA2g35j/KDo//5Nvw6hF7ihsvKwOpkMyj+fJOWNmk+UL1XCZJ4
5JLBj/z1SXXzt7N6qmlaqgFOHPaO5V0+/0PjuRr8QtVWkUMbzfhh8ikbz7COMUgk9dVUuX5I55iZ
AhclH8LvzUgWp6n6/qlN5jsP9wdEt6Ovuol9XDAS9yXSUfwG3gsvZxqeSnN2b9hNAvszzeukHYsj
iuqbv74HTfrSn3oAN2FrmmU6KsBn1dJ+6wE1QKPGjGrEa6G9LNHedCkMXF5qorOtbQ0YoMamfsf8
p115dtM/6GlxX9pevle8Bc0dd0nuw+rT1vPygTx6hKSd1nyFPhrccz7kdxrmz2wpkNtairpYWxAS
d5eXpFYiRBQ8QMXOMD14Sejjrz6jxzF9jQq1S4h5OBuRJF97Y2PfFFWT3l9eupx0rEolH4QIdecx
Rp8kAayExxGc1y7F8ACr+2XGT/OioYSu/Q2gRxfDBfL749HJkGXBsGsph8+B6PA6obsfCqePwEPO
B7a1xkmbKupqNpZ31EF+xLjC15G2HNQJjfq4twDNd6P/UKcSs0TI9tt28z74Bept+O0B/6RWHg7o
22GqgGBWPLsPoeq6D36BHFfo9+xnXIRawoF0hqpDE+v7wiA8A0isGsu8SzNveu4HF5o9Es69ld5b
VY1l502r5c19ARXobYyqLZIKq2iJdiC5EPd1jK7dXV6yEugosuV4x4HuJYbnxQKssFPIoqECjC9N
RQXMgKuKshgVXUCITrozenzTnb5Jd5eXmEXy10+XXxXFOFpuPG98Jcnvi8nO7qFUNdslpDiWxzjz
LLARcluj82Y6olslkOtuKm9/hS4mduLx8NX194CXgJn1PJIc8AVSBFg6UvbVAZG/1lmE9HCvdrem
n7WHdvbLe0Qatnma+c9pVnd7hI/eLJS5lMEZ70OtTR7Q6AofQO4La9pHbMYsp+YtjVAsCAeimPol
gyJ7zAwqNgn+uF9glMDYfM27vx5NBtP574PJszUbrr8Gn8ZShRnzhxlhLpn5FJWkSAc0C5gdmox+
Yby3QwZ+PPPvujJ7TyH8YcvhrA09a9cpmJi1E2H21JX+dulSkj8RFLulipG91p1ug0uxd5/pmnHt
w7e61kYf78Wm6LBJbMe7epZCVz8uT9D4cOcA2HEErsUeJWkOJZIWtznb+/8ya/z7zKepqmfYZIEM
F56RrF1/vM9Gdcy0VqpaHFQ84WLad5eXGh9gD0GOayPtwsc8BTsxQJk65kilHCfYMe67OrnmE/N4
uXfijnr+1BrXRoE8LiYEpAEMMvpu6zarSDe2jQNyZs6qGcMLwGt//bC03xcNBDUcjblP1VyDW7B+
WzRaJYzqyPTArgEduF0WqjueteRbZFXJZIzZF+kbDbZ99rPB1QpTn4ntmILXVdEiL9j65TocwgmA
ByICClIk91o71Td/fZH/tsRwjToOWvAFTYtA4LeGtqFtp75mo1SIQ/D16FTRDYWz/7Z8/pmwZVnS
Emz/XdN14FTD3/rz42yTbiJ5yVnGxPpZO318o0bZdcykZHLTup+j6lMSBP0zUvoPS7b5W/MTETFO
VJIX4BE8i0XozyelxDhWBfKsVCchMxVhFB5A2cKXVB/86RCb9Km+a1JKgJGCQp9x1gE4UfRfxtew
xr1nyV69duiPzYBqrZGPr1qiNHdexIBnV+qzCSmizdSAFuujcqNOkXE0SdUjG+ZtChzPtmONO3Dh
mOGeFepnEtawJIyl3bgwr7aIgC33RouU9ZJm34yju9Es2gdLjZ7zHpDA5TfbUa7afswPiuabD0M5
rzpAAE/UrX/8dWNpv00sNJYD3V13dZeB57q6+ufGogeHytLUoAiNHPxKFOOAhvEKfFITRhbynIth
WCizJ+M6d2B/N5bG/Akw6H9/HcRZjBbXME0WP+vP11E4VCpYNFEvdFUAcggWVh4pHBPDcQx0kAlS
rSfKNW/dYh7MxakO5RiNvzYjv2Ls/9BzLiHJv/iFlq0aKjIrLk2Cnx8RFvH2H2cfuD5TYSLdgRtT
TfVh0qq7kXoeMPFieYiWor1v3VxdGRUouXZsjpTW0xtLtQg29BztbrQJ1gPAR2sYmo2mGcP2v7SS
+VtQ9esKHQPI8iXut397XJ7TkFozUgrZSXOXyeI046hBBpLLRg7khzsY0SFt4mLN0oBVZOGinSYv
pOKnvbPYMHXABWDFGnf78XWcoeBQfo42qJdieYf4KmXPmTIXCrVbwC7KXRpSoIo69GXTdr4rM4xG
kPgpr9ve/7B8q3hkxjUR/JdadR3/1HO0gXtQDM6Yge6ZOnMjzOMbkl3Vuuo9tJxExXRQK/cFeg2Y
Mgc2M6hSY924JKNdp6yPigkEK4+d/m4W24a81ZRHBzWkuVy6zTRC22HaWDZ6UVynNengYRydLaQu
7zocgUREiP5dYZKGL/ODoWm8RJpBgg9bp5JyDZFFfWdqWo2EsKdvS1P/8qsFl/QB+HxrG48hpckK
Uh4kjbkZtbupQU2/UcpjWPofsesmX3gMSFn7YayRGet9BOwNsn2X3hrm1AtDn5hlzMyEavY7tgFk
E+TFtO11niXenZ0R148FFn5oWQMHMOcfYR+zn9eNZoPHHxCIGeC4emUzPB+RikC6MhuZnOA8rhdH
AWM5Aaa9TApwqo0NIi42SOON6jQ0k7xgS2TfhlX3YJRxv/eaWNuq8/g8FHq/L4rGurPD/ogbVH/F
fqD/nPHGsVOgdbO151LTh9gJtRcXXG/juAF11vbRwZXnLhXpvxRMXl2b1iYqEu8A/f8j9D3EMYz+
bcqz6r8MS13G/m/D0rN0uL+25cL8dWUt+0Pw07VdbxbgupDT14xThqAt6OF1aNMfUV+fMAgoxpU3
j+4ttoXhxvMdCt6ujZ1s0qjbtFG+E+2FVOet0xTLS8i0hosCqRwPYmkyDPVr2KYEwHVxDidEhp2p
CHKG/X+b4v79Nkj6eAxcXXZG6u/rEsgfahFDxBSH4Wsz+T8QtKtukgqwWTMX3rbSlgYilAbeYFYK
WGaYm6bhUu7YWKzckaJZYVk7HthfTyouW/PfG9glWtEMm3kP7zdb/y26zHsw3LWhD9dmW57huZx9
w6IK6t0mS/41x9YpGxGQr/vnavIwjHmWQ/CJPnt1ea/b5BZxSFH75BwDvmpb7ykEYqJE+a9/3vxd
ut06z7/pMdd5swTWoJ+MOj/bS/XVDCj3K+N1r2UPWaUHGNCvVM3ey5/b7fitmN3HYB9z2/qZ++VZ
/pmKtSYNe4tCO/lFzGbz9EwaNehcfFqa8sZoC0RK7HNfLydn0oN5BgnvRcdlXr47Mz9XoXFy9U1s
LIHW64F8JU4r3xnYtoKaZZdvs0K5lQsE9gFbkY9V/YRYdKDk0Q5PgbDy0DsdXuQQL9MD+b+M1VPa
VY+wX1eopJ2T7H5I058aH8UKnCP5vM2f23J569mARgXvgxXX6uo5DKm/ob8TGFZ2ZqO3sxfEY1w+
baf0XPr+JzHJEZ7TVRJTBUvm+WTWauDNSBeiltdG03eDEuBV7DjviQ2qLlcOphcHsuH1s+TMxEHO
dFhTyDzJ3eS6dzZ1fIop9Mul49XDcvOOkWR2lcdW4OrK3YKoqJtXZ88MA3lMixsG64rq/qK2X4sS
v81ouDfGK+p+MZWY+QG5zwdbWQLXSILRhmyrVo/S4PJg3Aq9N0zLWDwCVqAAeMq3U3yMuvMih/gN
gOk5e7Z6LBH4SFv0QJ6b5zgHA2UweTgVfM9QeSbN/C295NLBfOwl6/ogLSudT2UOiItTF/LXdLDE
yc62seAYWKyozwWAWwLTmgPHp6lq2g/SQwC74w4dk42TFudG6yFyF+deT894YyPA9i4tenl6+ZAE
jaEH9QLsX12epBWkd2JNsnjNmzK791mUrciev4zzofC0wCu9F0AoZpwE/VieZYRoWX5G3joYNPMI
+HGwvqV1UYb+KIvxu+ZpDQWdQGvXQ9NvUbY92+NykiE51RWYE/fQJvERL/avhqGouHtbm9/kXA51
f9+wj9Iy0h/Bzd+bbLfl94GOpjafdWW8+4vyJc9b+uS4RMdZaa8LcyIxY2GwWJ7lcLnOWPM+k9ml
fvmNLDYgsekUWfZZ2qgOnVW9oBRop+cM3T35P9anb+K5czQ+1aaxj5afVk03ncBYyb/C7b8xedz7
aF9H4xSglfXth+bZHGJxk7w1lilQTPssPdaY6h1wyJt/zB0Yv53kZ0xgequ9c7NuJcNQLlLeloF0
adTJJ/DmJqBikI+IAGLRq+2/jzq9h21TMlzq90jF/NvDHmNiZDASVFddazZaZEZ5LrLpJI3Zy7yW
UbIqnCfQz0HrDFuhx8sJyyQJhmZBcmZcK7b7JS2p1LSaiedq846iIvYvdJVuyc+GrM+htZefTbXd
DxnYkZYu5FkHCtOAmZhP+FtMBANnCYPQIxnqJrCX9SDyAP7W1n1Nv5AHKOeWRzHl1q1hNlvzidDh
p7QOwpnnrAkD9GeI0uwr+TnyeViMAK0fA8DLd3l3n4mzHmMEw4qgGLsPXEzCK0WrH1oyJJeZXLoN
dw6H/MoK52c54xSr102MSQvvWwl9RlrGzZjqmk0Ncln7HLIEb5h466UWaKJajDx5KnT3OAT/a3Q3
l3kpZfRVY/9t1MAh0NVlfQz8HLDxCA5Mm2/J8IbGiz5lX/M4fJaZfZ496wEc0spiQhnDKfAZJ7pi
vaPlHjtjUDKILPoBamQb0JTbxPY+uyF5t+xdv9BZ5yWY3CVQmXo8HI21pHtoZufd84vz0mq7dIlu
G11dG9FysovsTJU/KHQ+y+sbdfDQVmpgXpeP0nsvNyDLnWKEhy7Mr6VhijEM9hPXJTNkOI7fAKoD
K/cpGCoPMqb/PkGi6sw4KIq9tUxrj2d86S+0tHyJZ/EI2DPjpO1fx5MBX452404UeRRNEqRWeYbD
eJRHIoCBefyEuHA5uQwCaWo3AyFDj56e6+EkVyWPaOn9d1m44DKgOus9/WO0aEr0WjvQyyAis8zB
nw675Q1t0MuJZY2SS4/wOEGZSuYCGUUynWCGBtrXeoqb6qv0lhN2vFuUSDcyUjS/fkoXBRAHo4PP
BrthjplO09I9UyOUgdZ704ven2R8y6VRNSbpqt5JN5G/gp0SyNkKSPe9qa9kqq2x8yzGn2n9a6Ec
jfTU6Su5Fpl0TXCoadltC+QcPVkbsvkmjEeMehhJjDC5jd5w3wXFpI1AkquzXbCa+hjhAa+UJQdz
S/h6SbMrUZTLCutaH7XHrqjfWTUIo+Nj7zpvWXaYmuzs0UXqznlXPfs1Vu9wAwTm3/Bk/Vo9IUaB
ErC6zT39xQ9/po55WTJlEjCqwzxrH2qv4uDK6eD+n0bcIYlKrD47F0N2Zi9B1q44Z50WyGUZ7jGe
sjfwxZe3/Di6c/toU9N5ZV015S50HXhglT2F8sScqQcmjF7jHP3UqweJUzrLvV/ECytlmQyrs8wh
feG+s6VCanXayNPx6XYVrmrIuHzrrD8zI1qplltAD2tXy+9krpFOTzgemF28LjpATiYQuVJnCSYC
8x2E0zSeU3/bVRGMbi2QtVLWLKNQDgPIZPRyvyVkvIygTv0eJv9R94EzSFCDiMujVefX1OS5CcP7
ckaWTBf1Wb/ZyWIjK598o+V/IPf9MhXdh3x5MpRscTGQYu3uZCEfNR+yZ7+ZVcxBWNRrr/yaLca1
4m7gSmwq7iLNl0CCBMXxHzN48+48bycy3NLzZJDJwNHYXKH+h/nyQQaX3uE3VJZIJkJ1cs6Yufz6
BnqgtJn0W9Q3iw0SNi+xLDQyFuQcA9GH4dq7ofdWch1y5JhD7FDCg/T4rOnR4FnWMlBzxou0sNxn
CyfKLOtDG7Gkod6pulAbcgKCHHX//sv5dDP1dAlFktx6iXM08qsvGbjyOCmKf0SZWHqdpZFG9dd5
i6JFN8e5ifEkAMoSSFvI/3JNCiIamCo8yrnRH8cgxv8s/Z3eOh/N8Pe2bXwdAWYAOc7y3RbRkewM
sPcluPQGPWUPs1xim4bvnXuf4QqsSsroAzrky0k340Cem681q6aY9/J40lYN+rY/ddgo8GCq8nKx
mTMcsXK6knuRi7vMm6XV7klbsalcvvGuCIqw+0hK4N/dcrgM3yqD9pNrP8wqQhWI0J6FVqYAmTUy
MJRqtO/ikwuyU9f2str2UXXGCQu9Xdd6V1BIHJhA+pCOwZJrxssPB7H9MmQxAJ43pc6hM5VPTLjf
Dcrwav3ouuidM3qXMTtjH3K2LMBIWXQvP8teY1KW1zjf9YkaYF/xfZko5hrfQeWnDG6JflU/uUux
vpIzydQ1tQQqslyZ+snVtG1aoqKEOCc2X4ywhahVLdaeHt7nZvEVJ+3nSPRn5y1Ej/YWxN8nsi50
vkh5Ut3sCgLFubabTxAY5wGZ324Kn5DSPykhIZc17qTmNEXAxhuwGjHx8JyAATLbHxSBGIaQk/vS
PWSee4ej9zrVpoAvQln/rXCAbEPRdQY16GT4EsPZQ/hcovBWESfLCVD3CxwLWuYEe4sVv5XvXNrh
FhjT9h8Heeb8kkxoPfHFcqWXg2zntTCrV3uk38l8AG4x8DgIwYEf8qZJhNhl1InhN3hzUDfWex8T
EETtYRiVK/k91pmn2epg6UlKwKIgOp7QajjL3aOaTyrFfJJrqLP8Kyaeteat6udv8idlSvSk1p9G
b6HCFr6WufXeVe5u7qsbrKSZiAGq1cmND1ZuXAqsy1DEK71jw/0Cigmabvoey7XrpT/lwqV5cvyv
rlBfulk0fSdthggZQvfTd5wX9Gf1PsQ5d6J4h6nLt3xe9CiuNPlavgAnwhhbluFUjfWX775mkvTk
S+U4d+i/6+KYkBPDM+6+DOkpi+1/Dsy1VX3OfPepi5cgjNnosZVQkOZHNxpx6iuNYqADirTXhqMZ
hftGUH/Mi8Y83c6lsqKO8g0zXgIQiLg1EiTaqX0Z/eizJDIqTRCPjbLxXXVjsxhpOZFVnX5MAH9k
TTLtJZB1e5qa19J8V3IXSGT1lI0EEPTyiJhtyvIgNu5qw/+5dM5ZkSgJxomob8l6LVbxU/Mh41f2
5BJUjU5+WDCc7jMrSJB5opIB6JftvOe8Lu6n4mF6mtTHXtZWWUBLzf9Ib+Y+/IDwnGaBzA99l207
Tb+Nrsveuiyxso7CIdSbYCZEtOckSFKXjMSVDFkZ3UOqBbravmbhfUdgGKcJJlni4Epbm/rOtv0X
eV9W2EH/KQGCBAe2qn40ELPZ3eII9q10bGhAL1J/20sD6ukcGCIkniZrf3Q/Dd/+CWydQh1sD4JL
omH5Xw5NDkpqrLwqfwAmek7ZZP3jE7uYXjX1mDntR+Ywoqcf/aAdEXAgXJyOaGVddX6LY+5yqoih
azTPkSaiZMGKYBXntmPvyzmAEW0wfqHqeaVpxUcbxoGmpOew5/7k/NNWbcuTXFE2PM7h/OZyRMYR
cg812C7EsY5ZXp+TbggiOOh8ZHMItkZnNKzK+mn8skmehQpbaSc+u5Df67ukJFqgneRduZI53VGd
gsyrrFx/QAu8OOf1rwv0EESIEDRa8vHULkaQl91B8xCVS+agSRS4tcyvaExBv99MkfLZkljVI3cV
juq3XKc0SDtod23f38htqHNxxj2D0Xkv9790gLmYyYGail3k8u3oLNk4WbrLdeY295KckHheMhAZ
zArDTB6l22nsJiamcWZ0v8hOlwhQZn5TUW7Scbr1x+FDpnh/yr61e+l8mM8G9mQFiMmukhjjRTqF
xJgUoj6trd6jw826VmFG2ecEeLAqE/0ajeI7qoOBRJ1RzoLeDscGm+9kGk9yuHRTVNBvPfKBkkuR
xUh3mg+zW0v+yxpmiGgJ2Q2Q+v7yOvAVC31UrZx38LTXJlEpyR52Djwx7sYp1I1DslFGr9yxpGtM
Jb+LFWUja6a8f8lhsUh5BETpgzUgDk/ENBALSXgim3BJE8Krv7eJNFkT7+fsqjL002U//M/ANVTz
KzP1nvVFPcmpq8J+t/M7KMdnoyKCKJdTO8BIGZBLSqNAZaeGrTUzEj0GUmwzfAB3el+6XdJZMHl4
sjA0P8qBxdBsb6UPIxkXOAWrWNo+qsoUjFZEIndmPYcX4YbobvffJcxHS7UPoTWfJpPxLf0+IY0B
WH5otdMkgjng06W3Z7wNx4R0BUFSXt1Ac72XXurDYO7U4iC9U0azjIZm+mLh/CFTg3TCTsyWELmX
HmfP2ktaneRIKMiXcYQ1BHEKfIHinJLOy5GQgrlhPKYIL9m+t/YdSIOS7KvI/snsX9rJE0D462KY
vt2qOKNb8S3vVzPMcyxNZBVQZhTvqnf5k9j3fzisEuBzzvJ71LMF53+8KlZeZz7YkqHRWFnS8t7t
jMudgkJcWSOyIIwfwDZBXBvnRvdvsqLboWh7ohwRAOVy/eqnDMGKoVhOTG3D3umLn+xafyJQbLsz
YnTdg0wr8QLLrhyCosrWsxXtMIh+05Oz0qnBqEYkU5VPmTS0Wvn0XOcYzd8+1gvNZD9J71Qd4zJf
KTGMWC++lSkCUlAgg0JaNTeddQXllUVNGtyZfz2nhGyUPFdf0T/RBAnvqjF9l9ON0RxoXLe0uWEe
6JZv0kfkWIxMMQb9KY88Tab3GDE2elbCk5e20NMbUwO7yhdDmzoXYfiMb3b8rg3K59TtzPSzKPvH
wfLe5U7AsX3pJBbC+LuIvB+yPgzxfPkiLUIrs03XXjU/ajXAVdpoMtqPS59BCXemACt35s9GIHO/
1uWPFcyOeChwpdw4zAgSZl6mEa2j1fGst9xPCI/ny2nm+nWuyTqTEORb5FsJZh+bFrUsM2JmoFHw
yUQ99NkllbcgnKO6zVNL2lPiDolj8G9865ON/ApUJKAsEIAYuo3RWqqyfK+H9kpm4JzHjrjOp7RO
aLibKdc3MhXKldHryIG1j0rfvMNf+JZtrrYUqLO0t5cpd3bY1JvFm+NcVmBJa9QVwXnafFgMU3aX
sn8hwvr07WzfJwu8IXaNl80dIRdot7hSgsSPwA1GQUmQRKGTM7bPOp295i7CbAhcFeE17EmwsSBq
o+Ny2RkxtGTTodHeqXwu+Z1LqlKymMsEHkR9Q1H1BLYLY0rWI+6UPr8wdTrlulMoYuAetPl/TJ3F
cuRaF2afSBFimCZzphkmCrvKJWbW0/fa6b5/96BcxgTpnH02ro8yVXlIVpbR/Ek4imvuouSuGns+
9qO1bDndCjRPisQ9OaxjYu0P5pYKUyWzzAtjnXTcIlKM5ypkYt5x788kSagSizBGn41RfvjG1/+y
qA5eX1REKyZpTvdrgUjYTzIpxw5NugaPuI/1Lwn+oL5vjNLayQWMwQBIPSFGP7w0OEPwhA1X8KfO
qi7HTZ2rr1a1lwBtsn8DtTisIZIzYl7590g+xqlujG7ttMbRLr37fbkH4ZSaSw8FL6J+v0IYnP+p
qaFb6qw7t/qUzAAPLc8wd/l+rsz1WLo/koAf8ctVdT0mzbfcUMkD272yhby3ySSSoQvmj0dsj7Kr
N6lruo8E2vUXmgppy+6fs5Jih9FoOPu8xlbfxoW/lUzDPcsAMeOJwT6QAZz4vv2Df/yj5s6jzzDW
RKIgFIuaV8Zf+rueDLgHFI/xesd7WKpEaPihZ2SrL21kvqPD+GfANhBb/XH7146+aANv3x2C+18E
jFQEQ/U45NVPwvLpLf/gq/5ad3ANo3ppNuNF7j5dh397z3v0giecPSlX4RWxBAbsAuh5OnvfAnZS
Chne10hVYjkK3fvAXwvN5sVhLanu72+zvtb2OBzDETeJw3Cs8OCMmJOQ4assZWDb970PAd3VCTp5
nX9h2ywJer4loyrLq4/nL7gSAmk7J/hj8hpS2bYMFJvNu5HxYxx9u6vIl70bffyKCCTtAvbNL9Kf
MfB/VHYYNMu/hHVbGNAHhnJfCtYeQZpkdQybwcoy3d5vbQcXlrVpKox9ahrlZNJDEmo5+nOt4XmB
hkrS+SxFqrrSvySZIAnHTAe/atsodgR/c9M4jrO5biaTxdf+kTQhdP6Pud5LrkW8kLnxt7aubEfC
nY5lDymYB5SsimRbpHShKMUOlYFdSdpb6iuSDh0RojF6NoHrM+Y+XyUzMpGMoHcjWlAfpRkI8Cem
wi7DfYkuXsIJA//qr9+ZW/pN9w2njVgN+R0xQZTkVwpSSUWJHHRCiKmyxoYXvQHsh9SvrPPYsI9l
z/Cj4a7BswNkTb9dbf4aWu/bIkStNRhQZGLkNRuh8z1SC5k7E0Zj+h3ov7m1zGJ3Bvoebeg/ckHl
MaJwA1/oGyrqX0m0M1nKcKW17+oOwQoMp9Rb9PpYJua7rOf/Gb2x9C8Rek1O627RX9zR6fBrcmwO
D48jKBtmgqC9ZOuZ+VL15lPjgBSLKP/bZv8WlDspAjFW/p20xyjWyXMQQJjdP5BEVKGSH/fC2NCm
zeyd7CebI+g342eORzuZN6X1nRbkPHnd8lYYTFZH4y0iLpWckpgxt/VXDuDL2QjholANwCeVUFIi
zrG19knrbiSQS0rrNz06RTmk0AlLTQZ8ZpiFjIu4oHbnovowMotOQQ7/+J5jYhAozOvfEp/eoIA2
kpPPxvRxhAkg5k9eGdCaYGF7Bf2u42kmTpa3IedMku29sf6QWuK9vIFRqaUxiJ0AtOmfhRVSK/IZ
trFrY1qY9PR6P35CmIbyS7rfXVmdq/slMavkXk27W/3Qs5h3IUTo17LqHHv6oh3oL63Wf8sm+g5h
yAxBvEHa5zpnI6PgHPUccPLzdCi+pp2cMKj7fiVXuZt3Q4QpuRc8xuDYoywb4EbJz+hzgOREMtOz
r51f7itn2N6/z42V+yzrRdZNDlikT54V8y2O+0+s6s//VpJsDo9KzNR96Jl99ABXSXlH/srNtS95
B32x0UIDXz75hvYulzNau551uL9b/9J65advVj/RQElInh1lp4sLsLslMFJa7KatPvbovcrPpkH7
CqHapNV3NXN5Lbk6GngTG3Fup0lu8qR+rq2Ksj3LJbE4ocvWuP+hg8JbCAHTNV7kNXoB6WLeCz2S
93cZNfaGAYr7oneZJI2tT8WEgoTTLxUicQmAjjPre9SYubnvA16R7Al5VWLsc4fsQjM8GJUGZsVc
9zwZsdzRNnmp+uB9oFl3UOJp+5+3MiLsjVDMBfozORZ+SdwaubazAivJ6R5TySYNEGWS35vBzfZW
lV7+kdtuVb/rUYWmNnbNo6zN+zHXN+W7p71Jflysh9hHWhYefXK4YgUlg39f7ZJvBZv9FqsXqSiN
3ZZU76eYVrG2EuDJ/35nbEaaItI4OqikfiW3e8+/e/m4bHV1p83vcjz+l3oeN4Zj/5l6h6Eu6LtO
8S09EXlGiiWw/ibBtK8ZLLw/Mkc9rWqX/5XZqW/fpD4qddG6I4HEQUA/FhfPqjfm6B68fGAQ+V02
uISRepFv+oboQoqv8o1720f24kNwveeJGxJWceeRdodjypFnxNVHyvHXmQaa5N6mtXD5Vian392z
TsO1Ir+d21hBTmZcPNWczo6PUjnHcsUycORe5hzTqUaBxpjWmVGf6a6kjEcuRvIKSCGiyZTu4eM5
On0kHbDH0N5KigLwEidy9uRZn+I/54Q0kgKQcGcD7eQ44UMmOpu1w0MocaYLoulqnl6Y/XvJnV8r
J2F5C8wQpbyb11InUDBckki+x/HNPvKtd69ufnozBDibryW0xw3Y1JS8JjP/kCDBg+xAMuRZHfpL
DTc6d87DT9GMr9E4PvoV78Kgzkofixtq7yoLANLiDuXWvzk15kA1/yodafSsAfXI5DoV/LSqPmrN
/tbrx9lBqwjbKW5a3bqnNkViO3wcA+tVPHypyBgpNV5hAPikXzi8fMkhG6u+JdEt5wHfChGM7UYW
5jDeuzUgA+zTLl6mgAbFU7ybEmnXSDC3NOc30X2+7e4uphhq0zcB0yUHWc1SFZALJL4EVMgwyP5I
YXAyuzff/LgvpHBvFjoTf9qxzNi4ivkRVgQvPBdXK7DmN1k1gx68ZcNvQVEeoO3c82jVaynmBOHw
aY39h5lt5QyTrgHpHpATXP5NPpOeZfsEd5MJx+IgJzgqnX850f82RvvoFq/iisuvyq6U+xtk3k2L
rHuiyFCjVzCyizooHs3M+tKnhVxH8dYlWpq7gCzAixRrXOA/93OfHk2OsfphIjtw7x0S84BIzHLO
kltRMTI5ESPjwwSYEjDhZ0bDtIUYbojg9x/Mrg8e70f+Tva3mpBoLlHejbVV3MI25Xvi/d1NzjiS
yUBwFX9IHlMeRnH4m9x/QHGVfkntqaveJArTSx4Gf14NN3aav98tCby2396mWYtXajxe5Ij973kd
n8kei8EW0Mq8lPt7kTel6cpNRxxNHPn7N2XZTFF2ATQJ7qz7J96PhEe2j5ZapFzlmssKlIs8x5+a
Yb5IYVp6IqQ0FiTITPhPnbMKI+fbz9yP3+oeOS4pGpUu7D8N3LLzx66so+Om9zV1r9jTQCOl1iKo
t0Nd7e5egyx/cYKtawUtVtNfpcIlDUrihKZl+96/S/BEBPBJWHa/6XVKyjlZjkZ90wUmKleylEuD
cgo90f1Frp9Es/frhTDIn3Db5haa3Yg7yPEhYdZkql9Ztpc3L3upp1pSGM1hyrT1VMbfA334iIRf
5BCQw6ApXnW1fUQU9Psekdnmg69C+BIPk62ji/UVh5s2tEMGaMTC6a5xn8VdlQspjSh2OnwO9KxS
HZV8YTUEJI4flByjjJf9IQn9u4mf3OnZiR61zX/Hy39HjfwvFf6RCWel3o/NdJrw+avW/Jbn6fLk
K4bJ7v+Rr+SlNU3yQgJO/PpAi0hZkbvn0ka5uZjBuRrGBSQSqZ5f2zFO4bGbWqD5vBnx4qKqfDPs
nbSJpVJykSNXllwdpUc/tdcS6yCSS+ZVEnRJ+2qIfsnvbr23uciawE83gVa0YfokwaZsBXHUlDT+
IvIVJ0/8WqmGSoHYwPD0Hk03rDQpK5fuHvvzNTtojfHOnQZcpC8if7irSf9Fj5hUef93AGZq/DeC
s6/b2ele9ZB0tFQ6PEbEoruNkEKNFeXPfXqVw0snuhPDhV7iQZ/pTQfUsxCrJVWZWdFO0EnWbdkv
hy68oewBDM2/NzpZRvpXIjLPqh6gVi+kj6MZ3WMVonkyUu+upAMgRcIY8VS5+rLE5Kagzw7Mj7XE
HpO3no/JJ4k62bRikX+bAWBKxaV1vkdbYq9GKKWpoi215teZSVMDh97c1oq2kvUldlVar/IcJIWe
BW96qB/vSSMuql03Zy0YVmZpfxavkgb5/6MoNCP3eYC6HUn+uS1WIFAR3iEtgikXJo2FdifM6UNB
7CFpRMlsSuJTsn1aq74VkDa/IbgAZHhpTEQFsHe6+THZA1feuTeEDeJSZcqDV7pLNWvO9/WJyyUa
IEADb0yKvgwd9GsSkOLb5ap3CNriHtjJJWuhbywy9k5sDHf/TXw2uWCeeuxJc8mn8u9uBZJWB3eo
P9R4EUlqPsc54FxMhKWQySRDxLxGWK5oyHGJUO9XW/40j4M/7qf4gfLi7k1Cs3Gd6k0H1b+w380o
fG6pjjbty73TT1rlrBnB8Gh7DzF5lRE3WZLGgVm8ZAl2Rk78KiuBmO/lKTIxVnIetTh+7xJ8y50L
iaEY23vyws9Z+41jI4llGd+KQl14uYd7Yop9RB80oRYAwHS46i7Ke2a+kwYHaccQp/HereEDbUnm
Bx3O1sJsT73vvUpflfyeHO5G+okS59s9j8C3UlZzkpZHKd80RrNE8+aSNT4NAB3NB14FS0NdeUjb
41v+lj9Mx0QYwHsa2/mf9AfPnv7lx/FTBCtaw3vtPMQ6RLCIFyQNYHGXQz6k9ETXKk/yv61aFdAv
RhpjzOJap9D6eXG2RwWDwF1uAzwqItZ7hCs7RXaM28E7JxEiB0KoWh+Gd/VN480oM+x6tRNTI6UW
OSTkMkc9iJG5XEvbojT8uaXLnEK4kZurGsEhM9C05Xd1w6Sh1/sj/6OCCeEsWRfJ/FdsEkm6mSp4
SeZhMAA2sHfkcJKHkD5C3Ssu4OaW/3WbDS6TxnCtwvm3G7qnvmxClMzj5sdrx6/MM/8O8xXq0Zu8
X7FwtrucfPVdTgXpHjNadxnnHRMptGXR0NIggqTToCFeq6UNz8n4cnf1/7uf9xPD5xcT8PD2kKzL
XF3LDZeODTlA5IL3SMPWKVgwaYi6HzhUmta6FR3FkMpayNs1YJ1vuUPSSyyPHvECTUDbwGSR96ng
QNOSjJMs5TUKUJFnvkupUoyosKDBe5LQb6v6WepyklqPde2LodTXuDpIPVMqrCa5NnOKvrvCWmu6
s09HYI7k77OiB9vX/5MKBpSHzVDSykoGT+qD4twZA3Q/NzlLEdvwyw95vFaJVk5tH4PReSv8Vyl8
BD6BKFGJNo/rIZqOHmnEoOr/mWP6HleUFOAHSXwjrzvQMWHUVDQwue6sbtIhRAzstzBsEy/TgPdd
9hspcDGkjNPgogzN5Is0GUidSP4vHHc3hcjM5Ma90SHOiLGDmp5QpwNXZTxrNo2UapOD/clqVGOa
9GaYzJ4XlBjep1x9aKpo+BfasDkNnebFFsD5mPfuE9LV8cYyhvw0MvR19HI4brRcwC920b/MPb//
Bmiwvv95M0/njo6Bj7FTZtDuiY8osGFvzbxV7iTeCyOzATDAMHtFXoY2FqCy/+ZdC2XpX6SaP7Ee
9K95D3nTd7v8oveJvYeIpmwnz9BvcwaCPanM8QOzfqnkBbuUYayqQKVCJX7otRTl9B6ft0Jc56jF
YXiyNCQxkDdQn1RgMwhI2Nkfm6V+/3Mq4Lcqb7OPBok2qNZKc4NYk+0Yg5z2wTgMFztVjFUxPlcW
yAPAGs6CpgW0Q7IY1Gr+aGnMs2phAbscXB5zgxvSeEJhDJ7aEkRrkg75Ih+Q41FqQ3mtZ29TJQho
VO100mlx7JQenaa2Vbc1bcS0tvyruzFZOQ3wOjSSkAlPsuWsJ8PKmSKyC/nerhArd+pnjVzGqGQv
UdA48Hg6GHqoT+Ted16rHOuz9yfMomhFibeOh1XRIH6TG1wAS2tefC196ZXh2NAFHLfhB5igV79U
fkwLzlAUtId+nG4jIheLOutWNPhuOot3roBV4AXBAe1Ua+0VVrmYqHEix4C8T1gie6Z6zQogUJBY
3T4qJ9zJeHjUiIP8GT+5Au4C5weMMILa33WT3UY3vyaV9t72OuJmZrFyQNuWBp0rGUPQCzSBUSIo
kmujxS/IE1OpZmkkubsD1EpSKQ8X6HeGXK7uVrGhmWnoFj924WWQx/RhWWXBAyI4UKmGh05Hicsr
oACaEP+DwXP3Gmyexdi5zWIynU4GyZnLqMJ21bvAyeqveTadhebXORwgGlHUQeCQ0wFuw5WQmrgH
KhhDy09t6J7Gqt7VrnmZNdLGNAjC11IXZq8ouyyc59XsbvIsuwVhvvNRYaEuCmcvOlOAG5bqUEF4
bcEfJ6SXYmahqPuNOSp9+c9Qd/nS7ccrBd1X9J8Dhul2DCm/GqQmtp4gN31He9XslAbDDHghfAIN
MiMs05eOjuE0sD+MHj/Ureotl34TIKy0mvxJW6bVrsp4QIZZ423JXc26+RvQdLGgIXY/KsF3S0mf
3+nJBvgxvkoG+QFeHL4PeA09vxnje2ZudZMsTDvnydrWw63rM5gO7iynpxRXqBqe7Dk6kqr9EwRD
c9D0Sxwo6Bs69oag3YL0mLHIK3gHDIvra9Mbb1U1e6gmUHeYuzM0wHDZenq40pgHIMe0ayzQzEAF
rnqv/Oi5xyhdra9n67HKVbpfIztY1ZHyzwzbb7eCRVEyWn//YKXxroH2M2Obas9pVupSs4x4mdTy
eGyxrAKlVZVMnatFQEcAVColDj4Hoz3oOupfLXqxdTuDw84tWj7jaZNoHtcRsfEpDNG0Mv+sugTr
MIwzVFgEl5ej1a6pJLa8hcZZBY5KLphp8cycn0vVyTiO9YmUml7tun44F94kzRITwNnuNbC0m2Yq
b4mvP6pWhOTX/I52Ed3jwNsmJkaUCPEgSMT5MtJr6LtNZS9sK0ghm4bGKkxyWHLFDBkSbjPyg3PO
l3CGQQRhBBAhd/qUwkuOSPhsgUNVHetaxmjcIdBULAOcTUftXwcLap01N+auspnkrKtkWwKTW6X5
tc3cHfrZiInMEeoElEzMHOm32oyKTcFUC5OgwaqC9nJlWfczclolRK+aPqMN+nxP0xBeYt34TBP0
Ca2k2ORKzeAaEzWOXvp7FBNAkHa8GkUBRQdA30p8VeB+W9XNkMWan5l6tE+g9N9p2JlXkWYdPdcf
FqNtzwunAu1sNi7doM2wcCwA6KrZLE03/WxLrd+NbgbirYNTF37lessOKHJoiLq3AWZAZV/duOqw
Vi06cGIGCa4zULmthsqleItV491Gmm+AXTAdW+gnt9SOKbywlDS1FQFEdUg2JYiIwPAib7cIwKoy
qhBv2hkzWfbaPszsYdFwORdmSL9SHu/7yl+FbK2F0V/GwP1ksnFcTobBnbXbhelM8dZC72JZ+FRX
YoPwJN9Fns58X0iZ0GmWsYWhiUxsNB280On819l0i5U72RfHGSvS8u7VYsEmfW9vHKv8Jg//PnTP
/dxjeNFx2GWa+sHc48B4A5QDzX1y4B6Ru0DpLEOzzXO4nEk2PLZZZu2INDMnVJftHMeLKQPs4/VL
halsGrVA3sJEtNEsaKqlarrLMGTHDIE0Nuqjs9FyW1l6MZ4FhJCzk3vRqimTTcowMGRz9KDq/qbE
QgP05RlDd2cU9XMF+WvRMBHNJFSOrhQwWs/nXivwJUek8pZzBGI4twZza2msFXwNju4iPsDmx9Ab
3BclfrQdtHUUDatuFLxvbypWKgchh0V2aJvmX9ghImNWiPG0NsEvknnOqmzMU0MyYkk/zp6sZ7rg
HeQs1rlf+Ll1hT0zrBonpL8NBHWmLOZa/W6aRl16dYv0XQ+KjKPJkw5KW4td5EnVsyGhII2lyViE
S22c6Scz1E3TRk/q7CermnieNznIQYNXRpvVUuuQcC59uObDs2KBQKwGNj5ZFwKhaIbNHK/jzrhJ
oyTdcGtNi8/91H1CfALXpNFdkaT5Uo3SdJFaOOleGv1DHmifW2W7iJHn8ZOMxmR/SJbZJJ6OiSZ1
FaUbPHll2dI42zSckyZDDXNPG6jiP4zpBC5RBfMs3AM9Yaw0wsaRhE6z+o2c77iLAUssyls9p/0O
bKDHFPUjr+VWBX0F0gwfxeWUL/T2iv8MLMhxGaFsHyuqmSkKYkwc1Keqg3RZlF6+MbzvtkezPddK
VBj0FZhnyNJehgtUfPSG49O5RK9rl1jUF8J16qG8S57gUHbvSQRkxCmJlUAoLKa5WltWU568auco
pb5W8pw9Mlo3FzHPfcGIfNxll6Z3/1VN/c8nCKBgFZ8HGtYWRc4Hz4++CJAoGjfDKu7wrRmRI6Wq
NDU51HYd7KycuTm6ePG6Q6iVo66+uqVFRjdsoUZivZuyAlWvnSZFpfjsxgc7qq8+wyvLpOuf9E79
QU1hPU1VvOgiPpDjPpSjBtnSMtkFTDIaZY5b4yaIvzQl+j6ttub+gFOsmze/9BdMlTw0Pb6UlSGB
qzXu3+lxiNUnBH5AeDLeU9tlsdID/YjIS9fUW6v1EDZFK6oo+oExhZE74Oi7smULhQi1XB17TJdM
OtPDMKBKE0TYPWsa3srJOKSZd/I69nxuQEDNCQoWfQlFtTSrWzbQMpN0WbYMNCZ6a1e7FI66b9ws
Owed561d/YDyYUdl7JqZqNxplMnCYKZzuK+X3dCgrlPeSi3yzo2SbOhoXQZ6vI97gO0uMCItJzAJ
ZqLE3N12toEC0V8mqQHmgDrfKJay8efC3MZ6ce0yyjRjYkAiDuDclhWZd00593wbTno9nrVq3KSa
kAB6M9rGbk2CVTPYzf0cr3Iv2TN2iZntokNsOOWuYOorLUm2xiQNK02t15ZOkUrXD1nIYRdUl2yO
fqYQOOXYAllwWvYyW+GzRy12NXSKerLrbgB5i288hlYDDrkbPpwRlEGrhD+JXzwjy5O+wZCvaXSv
x1MmH+5fNo6b4CQUz2FmUdiNM+PgKsgT5rNKkmfqt6pSAt2KDQjZXmU/eLWtLnNwB9tw1O2H+/cQ
T/gBPUDp1k5MWirDnE5v2ymPLvpn5aIyJ46vGGUjm0pIE+km2irONdfsYNmONGj6amlfDdVfxXW8
z5UBQL98KNKeh6mok03JSSit1JuD//sBNlNytGlt1gzlLWX80q/1d81kEViBEoJQ4cuwStAPNNFL
aOKioSDWGS85V6wrJ/+dSYNoo0RxvvQVVKCGhEFvuiz74+jo/fH+mVMpLvIoXVCuvX4AQo5Q7D7p
clrovWFPfKOfNCR46KLks6SblY2L+7bSaKaYi8DaGBYyryQ0D41vzK/eZIc7Bcr+lgZO4y0YjU3m
VhqwZoBSUMnHG4LnMcTkeWOqmb+aOZlfkb0F5YWG4E9Ei5niTIvJyYurX1N0NLJtFY/24+hVdM5r
nbaz+uwadW685lrF+1Kx2nNcmslm6AJ/UdbWhwfk91Jrqgcsfr42VdWu0O7QLrNpoFs9VNmONN2y
1qMEh4yVFhWtcXLijJPLnSzmdSN1HY5O8dZk4wNumRPUO7fqeo5Ti2O6HxEAcEeQdb36NCrjZShc
/6GO8tsAoO2pRLFGUVz12ezKrzo36wdVixsm0/LF1S4aS1tASfsXj+wUyGI+qn9OCvtacSfEK+Nu
Vaa9e9B7YGVmPabnqcF6msUjGApzk1iztoP95r20bnUKHGPY0USpohuZGSsz8MydYjfFG3MvEN/V
qw5/fvBG79Z417RNrae6+Os2obtv1FxlTNyffz/4tXmu4d9GJsyeGJDaHNfFOZCvsiwt9m6I8kmv
UdzSdMtasyPUM5FehnBHrb1GLoOi1RzeUuSNXhEJdJNheouzzyEgcxDrVXkyjYCWK6s7k5h4UNNg
ODeUiom3tPw5EkFNmgnbb/DFsFAGKQ0pw6ZJmw/bSL3jyMW+FvE0XtGuOaiNVjPtbk0Hq64ixi9a
bZuFevMQQ7rAtVKjHbN0/WrumvlsNqgwsDktYll9Plf9YB6biLCcF/UYRswohEHyhQQpA0xhbVxo
1413IK6V/VTlFJqjwV4AuVUuNcvmaE0qqtWRjXZrXB4Kd10Udvbjx/apiI32b6/bV/rY1D9JkT3V
EG+ZCXFfa6RCvzlzP52hqL8wOj/khGe0paCmerPhfozDT+q0pATIqK0J8qpoaY46NJYo/vLJjOm+
U76UtUEZo9Q+YnzhYRkyCnsOprh70Gfi+9FsjE/IhChPtnV4CRNruI1VQlTT+vpnDN9xMcC2xGGE
rqCYY3hqkfZcl9nQbqbRN9e6YfWHUp3VB7UMEREEeox8EILSRD03JY+TV7QZ7S09kz6lZIVc7d7q
tHCXBzHyD2kzuCcilu3UT9HNqo+GVuvHnLa1wUrGpxjv8tHN8SbSYXqH1dFuKJHXW/SfBt6l2+xG
E/+ScMC5GChRHVLkn7eMtamP8PUZJy6b4Gk0vac4RqkvriztMHlz8WJ5hYPz3Hu7+5fNMPpElky2
GNCU1o3uBCvYMCpg+rhsj5Z80BWlOepJiGQFqHUvM9FDKSLtnAYM/tQkkpu5rc+WY3QocvfVsJun
8pnWOIDWVv9RkERchaOiC/pTB9uNvI7ldMbS1YdgH3m9ew2asCdIf5j0yH716zG4uVX8QlLmdQqj
6lI5pv+QpNl6RPL3JfCALPrDLuq8s23G0R9pvNUAQnZRLdNrtUMGo2tWBo+xDUqbKZqosNCPCJm+
n8fZ3SY+Y3eYoOahT0N77/hEgAOK9G/WPFjLwOjUg0OK7S2vCekTyhaYH5zKZMX48Ec6jvO/BF5a
VQT/IoCWZJHa5JXpmPUwuZ/tSCMMYignrldy0RB2ulSpekSXRIHAh8Bzm2cI9RrIFUBGOpKZNBmR
0ZSjkZeMDUbGc6EpLxC+Ce485Nj1mXhFVdX+nI/xZhRuelK5/W0Yg4PSTDPYccTFnAgqdOs0mKdA
eyyi0L6a2PQrFWnrithate6C9hxSFygKGhLq3Hgx5ptG0/uj1cw9/pFjr3WE89bMts/Mn8FVVL1M
Q2UxddbcFaRNlc55tJhLQKw0fEBN7xDNug7rSgPrH43zcxpYeHZBeQlcbz5rnB0ntH6QRVSH9DGh
2FFPYXY0BipvE6TyvV/4K6VIzYU/0RuqmqA2yjk//r8PKPPlRz2u0bnKShZ0XRVnr0LbB0xGsm1g
pONWtWwQjQZghzjeRBNoXDhzTQhVpC/JqKgrpQqvjfh9FoOkEDmQU2hSYuc8v1nAEkWEstxYgYfs
A85eS0x8KRJ1gZ9uX6egUR/6KT7Q0FUcpn62Tt647uWJnagoKVzyGXr3xVmngWjfpP42MNvgyCSS
ctBoF/z97P69IkBsJknQ073/YJafqnANaIosP3TE+zaFirZSD6P6HCmq1R30xtaW44CN68qRaEt+
MivmYnA99VA4TqPtc/hTtHHN0Zq6ZHzyFRv1j7YmJ1rP8cUjseRGNRir6uI1Qf2u1nG6S1xLXasG
7FpuzLTzeoMMYCDSRdNAOrqMpqtPXtJeKBY8M1Nvj4mpPIEUZ8LJTtutXtKzrWgFWY2iPZF+bk4o
BPBZh+fZQ2Zf9bbjHu8fIEjTuagn6VK3KvcBIC0uc+UrGytVnAdVvteq/ZNNIiLlWN1XpudeaztF
+NQXBVOEtG6aUiwqUodXT1069FOevNq7GkmkbcYJtyxI1OQhC6voZIf5rTaL5KGtolVKlH7t42yb
x+7Bruf8hE7qsB5DBMiUiWFIBmfHTdUqhAC5h4/c90Tu0OTXuVrU5wzNGw5bTBGlW3SEYGuVy9Sr
vtLJCD6qnKS8EyDKGVkwtSl7LlJCX5Yk06pzYTsHH9ruQTebn6xQ6FMK/YrygOH553FajrlVXdCF
IV6IUD/sGjVkJIx7mOvlflAT669VkheIvaK9mSCqFA1qSmOH/T5OUHRVcmbmoZtGx8iZHzqmiBlq
DhB40yFgmKScj4GrB+chCoETkVxd90PtHSbLnbepCjvLatxp0RnUo9Ae82AYuQaMAM0HDWatu9Ci
GUjrp908kmGIjHbXkEzfakFe01+dJifNQhOpMMKLb5TlLmkicsias59riACdOT26BjUDu4FORu/Z
q2I5V9tPaCo2ezizyfBoqNqp81Ibn4a0Zg+qdGu3xr9OH/eQndOtxr5e0GiSXlPLeR9YAWjQKvF4
cPD9FsYUGrvKJ17DCToad3xrewv8EPJp4qLlEhraatYRuTABe0VdNL1nKUdNhp7LnjWxoAnQerFV
Z+cjVrhqZqva1Egi6MSwvoIuAsQwvc189OaD/FrZVX7lGJ82aULfUNw8em6jnGpaxclw5O2LFycN
WLtyPP6/D3hxNDW7SrCuUSlCxtzsTllR96f7Z+bAYEVog9HyeIWAjKO5vijMrQy1zV2Bv+uQ2b8W
hk2PUtTvQuQyAURSCekNcHyDb9WXwUS4m37KN/ycJz806UZWOPmKytc3mj+nmBiKYksbf2ClFaFy
uX9gyx9d0/ShJfOtnoTXYYz0xy4asxvm5uQnoXdUGyNb+ZHWQpQfvzwnGnZwXcoFWhjDFr239BT6
0VZRvHpL5kD9hdTDNX3rY+CDapkOqLFY8aMVUHfwuhgtWd1hLtJmJKTKqBV26gRltAunp7lrT9ZY
/ujGoF3tcGUPU7k2Scbcagf8fppap8zJ/ItCyBDG6D/jAS2rQQtZ3xHyLLJNW80kBwg2YFNkLSiL
OFZ2aDL8dKpakidxb0Hg2oAZ/tRK6R2ttOzJx/0fos5ruW2l67ZPhCqgG/GWBHOSqKwblLe3jQw0
GhlPfwa1v1P/hVlKZcsk2FhhzDmTU8TA9WbWBpdSOv/Rcf/eJl7/NgX8T2Nev/eKbd1qcAvGR1Z+
Jfcsv470yNSzw3BpvINpxX8wU8RUGH911MAWrw9+v/pCX6ag05J+V+GXceoiaa38BHFG7mIvVFJ9
0K7z0NYgCclMuDQpeWOeuJ8MGmuUxHa0cyC6e1WN+8RjokrkS7GuBRSGEtFfz5dHW7IFoFD+eHwQ
mwbp0EU501nW+YzaHHvHcsac0ppabh8lZWYSX9M5YYdfiPq/j6wHk1DLKiLJY8ZOO4sdEjwna1k3
jwuPk5KZRKCvP5/9PLRp6+2ggGdGSkX89H/fUFQ2K2tIu33jd+kmjwjemR1LvCR6Ct1JBk8/n8m6
60JTdfnu59OA3Iezms1/8W+Nns1UPmTy+FphMZhHqfos3FjwTpgiYmv5VCWIloyxebJat76gjLiO
ZfaeBdb4W4/9l9PL6LWtnWlnZI3cM0hJXritg+M0Kt7NMWML1grKnok8rvL+KVlG8T149DduIDa+
dMV5UEN9TayaS8zIy3OwVPYW28ds9mgTleNdybMkoyJt42s2EUs55RzdNjZgBIeBmGNXgpS0pNjS
LveVeaCeHSxEMY8ME2ahzkrIZDrFVbLtO9s8G8zcmXS23BmduX7PXSIpEe+TRt5Z+2g/G8a8g87/
U+T1woA88dc//T1u3/lrDH5UB/3RSmeqVe5t5X4ZUfqMS/TksMpg+IRB5LhYp+QRBo1HGEk9j9Jr
mmzCUh71189HP19bBnWMYhi7TObuNmlYLrkZ9tZWXHOmLydyLzKxIobqKRiogQzytG8J9wYuGX/a
sXXLCj2P+2KRwTXKa/niQBMtZaKfWIOJlxF/byKTKw+rdGN6iptUxOusw6+zKOvlPLsTHriel27K
hzY3GTxqxsc3bGkH28ESX5HpDccAJdPReDz8fPrzUVGPAPU0fmu9OPI6ccKceaXXFMgHr1zcIxYk
wPQPy/ifj+KZkZvqbdbAfCmNmXCzTjW3ZJyrM7NjeSjp8urxZPnXfInbG5BHe/v5aE4Gcz/0Nhut
Zh3NmXuq7My6lEEOeuvg/8o8r8hZAEfDvVb4hGaMulY4VQ/3KSuvbuS7N/KpcLxhgVYjjmVt4m2K
rF5uTUBu59iYuIhPyYX1KVl95YlXvdwNCfoIATz25luMUpc+u8fEheAxj9GitFT6lJQEYvmGicAy
nSdCb4iFH/RI1hyZ0K8D7qHcAShZbEE+Yd8Oly5PxdUnxK8ykU6IsnnJHg/UjjiNwTPQj+UYbptB
aDUo4Cc5o13oxS3DVezcgOrhgMDB6HY6dHzRf2vyBiD/NAZl6cT6PxuSC1ImY4e7gwgHu/HfeG27
nVUXxQZ3Uh86QHvA98ay+flubmEQWzHVDd252cWW0J8ZgxxSHYz06nXW/BYNmA4btf7Eir44jh7o
HgpDgiHtJ09b+jmgPqb0YehTUAu6fbq1exPttF17F78eKqZUbzO5VOGoF3V+ZHzecusxRK60/VXH
9YaJHgOlgrtt1TX3PJPJSdn6ry7y34wZ9Z2BOSG406RuypJyXZs90mTu+LeshLNhipFhFhQEOzXO
8NXkUI1uhqBqjoNNj5bmnZgY7MfjNoPKarz3Qr/4VnGQsy5/iwzlnupzhkdz/huROuKvSTsvQSnj
Qz9XxDrySq4HGekNQQhGt2qYxJps4qYc59cln+gDounY5vH/CpDiUYq0TT3j8ERKhnGPsQBB4D13
18gc5m8AEjbe8zkfbKbkDzvgguM/dITnEXyfztdllPNVCeepSNmKQ79dUukku2HhB8yid3c10pyV
q9T8adHlAbymOnRtYgkHMZrvWWxtdVkEd2fCvS+XRCRk0BmvktZKdM20K8XA4jouG/Lp2zhgtlG7
If6rSPx1E+09K/snrmxcjRc//1oiJOU4z5PnmVRUq75+Narko/SsmbJ/aPbx6M9bml15/e8je6Aw
jMSV348rvnWMD12kU7ioeDyQK2F8BApBh+tH9zmGRoFGqo7dAjxJrvN5cJvk3jTKffKtz3wUyf3n
K5X/DTlrnbVCsheV6olIgBp9vlc/DX7AMjs15PbnG0ln45EUdQVBZVn8HB2TIc6x1De5QtqyYXiv
TwU5pJexs6fnbCHyzgHjPXgsK5/RAvDGGpaISVnQrztwp9+zOI2pCgB1k/TQmT1NvxsT1eAt6EB8
PDpNbd/ws9fPg06/GWpUK89g7N1MNCStJr/VjKvmrTQOTtrPJ+Wm+7ZCg8bwmQTLa9cGzUlDiG1y
XqT3aXyDunpO/Wr5Q5zjhjAyHBVa0NslacWFjGVxiWxbrGqC77eZi4dHRC6LETi7QRJ9Vuk6CBc3
m9/tNHqtR9O7tUJM70SBgQlZ9SvmDlDxhn1o+vRv7ST5t1VWj8uKHfhQsu0WTOJKVCz70jUTzrQv
1t0Xt22cZwAgCqdY/ImLvNv3UTFvExOHNhMKhwUNRRY8ordqrca0VyVjcjl/qnfprjPcw7lVKf88
FvlnEDnxswDDbHurfelqvMybxPAOwlteJ9eSV2xniMLKkLgTPyBCCH8bM2eXGbjm9uQkUm8jyac/
X/t56HEq2hqLR7p8NKyVWIIgrJyh302eLrbBRGELulOdfmbEheXDAWRZs33scVjqLM/sQ/Jjv+yH
zPnsZzZ2PYgDxE6Q7afJZQhTH0xlR29N6svnDCsMrcRrtIjxntvxX+0LVJI+kRS1u3n8aWzLu+Am
lLzwJkm3vt0b4c+nehJZ2JdjvKXOsm4VVFZWs8DoI1xMfx78l0lq4iyyhHCM3LFfWMF0m8YxCdlZ
HBiaeUFmtLDwN5n/KFI2NQaJK3Krq21hUxLVTNJXMh1X5oA6zOcM3xJNW1/HGOcfmYFHTohMR+MS
ENqCyRnhhLZfytOcGS/dsibHqroFmoItp6Eg6zwi7ROnCy/HhElEU7SB6Of58Yz6JW17b9MGlJoD
prEv+Az5DK2D/GVw7Poa9N1HK/4xTXckBqMLzib7qgM9FKmSZQEZHSTO3sBHd80by75ganXCALSl
Vfn/xYJHLXUBaCsqWm+j+DPULQHec9IdhlzC99Gsfc+zfbe7xz5QOmC5mmSd3vaZBzMQvdV5u+kf
8Wwu3uOYFHsEtMxs343EPJtmBwNQNXfxePAz7IEQOhc7bjIPbWtnn6s+i/YIVYlbn2g+xyTxEF5F
ct/6+z6bYAiDdHym0vJpQCzvPs/iKWiC4KgY4WAxUJcRE/5+wipHEQn8+M7P18ZRr1IHY/RyTqLr
z0NqswznwMCAiVlR71z/72HMMg6JiRK10WHhWvXBGWfkfQvh3lHZvaFzti6c6vTOj69nDfuqMlPW
fz/WkFnt2k3ybou6uCiR+f/7sY5sbMsR6bEwnGkfm34Twh0wQZHeeOihae79QFJD3yDof3w2RZ24
5/jKhY0iprn9+YnHQ53gFBdjxLughNo0pjkdZ//vf+Xvf49lhhYPODdmMvOVq8Lm/+x+QUSbl8qp
rYuTMcc1QRaQoCY7zif/vXQHunWT/1hR1ThFYqIIBuDsJC4bq86+NZHrf1ZVGh2kahcCUfl08HKq
fXrfq5E04sUg6dqzUSZa5B3vfKLtrNKO9jEc7k4ZvvOU8HqtE8UWtpzVDdBl/rv4aWg2fvF78uXb
4pA11439CZcl+TYtMIWtqnq6yUG+kUssV+bs8Gkp8JpsnP9917IIQE6n+k9kVuIcB3V1VnLz88nU
TOJMIK/dryD5uJUWItnK0XxsuGwsAFMiBNI6Ip8v0RuKe+4jJFodyLP6v7lNxNQ0TwPaOaHqje45
yaq+t27LErwr7kvHWDnWzcNt8vbz0dIezaqNrj9faSKWhBhqnwWOVBfl+M125qwkGnBwL5PlFQdq
/SdSd/IL7+r80vw82H5wSiz0XHxZR9gN1WMvLmO1gQ0n18hV/gYxrH+KWuGw48SxDEEg6swhX26F
Z/V7F/3bpnXtEwVSsh6Hpt8pTvcXo0gbrgtx19WEb53MoRB9Y0MqpxoCDddQARJ79VWjrN1ENOzE
VPbIojozNGWO6gw5PiBbRNQEDyRLfmJbTbXdSmOdDarZmiiMzrOY9rWJ4Hd6IVxKrosOHwYq5vk2
xct4Gtry7JHJcapTWieLtlSaVVhENFi29WipSrLlDeYeiZWnz0s29UfNukxlbX8bKZHmXHDuEl9i
OJYRBr3hbIqS+apR6GA3erTwgZ9Y2759NFadS82oxHkerPIGZWKdzc7BwbkxcPoAwvFf3EcSgXOR
Rdc+cc2+ODQWB3bK6DGKvxk+ecZYXAVJPZc01te5ZXkSJ1gbzME/JokL20diyBZSPX1aevIwZ1bM
pqM/PNquQ6cRhA3AKQOrxPfA74pNYvIbZYbejhqrPpv4mPUSka1ewuUd68Fz7iw+D6kN7jB6bK/q
8u553vgWlC99ZT2qwRTG2HrSyi9QIUcJ5XB/NzFSxTnLxk0qHr+kRW0zanPm3mIV277EL94sg3qL
C3KEk4DnPMO20zjT8OZFjChzKlniOKne+LOVhiJ7DLgodgoxPrFV/yjF8pQv9PxqYugBnruq5rSD
fSaBGg+XbJ3aNrnvilyLqaKInfmpOKMDtu22WWEi2IVNVuJeSIJ5rF7J+dRnkp/DJjDGY4DB0aqg
d98Sh/6AzPDoa4EhAmgcr7VR4WTGtem9bq08kzY0Hl8d29jpsntuu/zkj/YZ44txO2P8ZXZDC7Ya
f1aEc67nimaVrFwKx4oSh0TxJc9u1XQfGC4B3igLYsldAEPiN7sY31jMpwcMkr/pq2K3LrZlywus
Y2bYJNekaKWqcZ2nIISEhGFiveAw8itryvHLBkkNhtRifcKrpmeYvkQygzLJqAq1UeJsBmlk9zWp
6a698iTy/8iGrrMMdW9LyXnk6k3h5L+Y+LDj6F4UbgnrkWoynJNYhUHpKgzarAtSbH/dYnm08qIR
obZ+wY9JhLUJZgQNz0kwoXiwC7lbRAyJnjxGe/6SsqzLAG7w8644mdYF73UgHp/o544UX1zgZNV8
EGfkMOSE2sXufsuC/NKR7UG1AopGzsS2mYMOPD17tRzeRYiPDlYucyYtC1Mc7ZzU+It5H/+WnU43
hyC3DDiCE7/cCWiLNSmFAvpM/BphcTde7DNvbOzHk/Qq2FEQBMJceJTTyvLZai8RW6yut76JyxnX
LOAOErKWxFnP27Ic3HRVt0+NX1EynAGWs6NjH/uE8VCznfibVl4wqn3WJwS7yD/eQoB3bdQJO+eV
7inYO08SJx253nrQZQaopmjcB8ouCKXrYHRv81S5m5ZVw2pWXb3O7BQ5ZoTGOsJqjwX4uxJFexCB
8+IV6g1W9JmcIJrApA97H9OjQO3txz/h0vXWM8hwQdAGr3ebgfR9tcIdTxlrHJp2fkgPYpdGK68E
UWRYSOe6Tj3rox1501ZIcWaQwdCTdI9WJN6IdWp3hk9wsie+KHesnbp6aWPvWpdqK0u2cBLAL4bq
CKT3upCIs31VjnptLdwEqwKun2w/1iaczXEar8u8fLhwBzzd2AuPDAhDToph9Te2erENCl2QWqF2
zpj+00TNga3XcVbGvtct2seouaoWqYNncswhSwRybs9Qx1s5xWI3zc0tQzC5Mm0nORdZd5R1ACSY
dizUAIihJR41QPycCdvewfxYbqt2tpW6q7bssoMnueyHzN7VUrOwQosNVt2paD410F0ry/RgW81x
G9kTcvJOXvJUgrv65putP7uywbosd1iDDM0V4IyN4sQiMlvi0PTim2RjTkKnPFZcGIMcZmQSOXcy
b/BYhIGwaqRZFajJVmsy5Pl1qzoIOIIg68coJYhBXWIZbKcltdZ9k3/mQ4v2zoaDS5vhEHMV9tDM
RFsUuP8v5V3Pxrey3YuZz+7Fb6H/apZPq9EZX9E7dLtk+IcOpN235VKT612lzwW7TjzBGYJyx2ls
TBrbqNkG1nAij+dQUSwCQvCLS2GbcBGcpPRlrFhY9Nn/6ortcTCgAZ6RjSzC5ekVebMflLoa0Kpr
OPc4BP79Zdnzhmzku/Dqt5j0xGPju2fd6gt7vovNZutgTdaXqyXRDNTSXcVyYC6rc8tpn0Uxbjvs
UYcOHLfoXNwf4snZDhDLYZCNcUi+C0l7v3RwjxvymukHCFkqXWM7B8Zr5CiYw2BPzlfOezFuD0WK
73g54tlKKR15C7MN2X8MI2ynxypYSYKmbRfmtSCiuuEWZSw52/au3nm4bBVze6OO3XWiBtt4yNnn
hl8BHGs11timuL5mgrDQ1oBiml2LOKBr/zT2w4xdH6tgOoFWscPC10HR/XlL8JrM3kuTuy32Jflh
QM5nlMtL0vsO2af60MdZqDh5F3eV6uXJm9A7LXdjWQT6pOCyuO7fTEQwSwJRTGc4eq3hhL0d0wkY
jGxm+Z0UNj5M5kCZ1MT7Og/q0KoYkYHQnpw/88LkUnkNYzHL2UvTvZPn92f0vPoIzPWEQKrc9BEJ
hfxwapyyYExeeOHzpcc0peu/JlsClmG6EgfVypHZm0X+e9RwEgL0q00kWSplzus8YfQXeEOIJQ/D
AN4jmc/tmRDmNOxIzfTHM4qlHXT1AhNIbRh0wWtcDv+OrGFWfvev0cr5aBBzEgtCtGsXq6ZsIRgJ
9/yi+EqD9igyZmiifxeQmKtpzt7aFkK6V/Z7jq/2Ov7ri2Qz4ztDXXNOmB8O1XDJRbeXgfbDXqAb
KXNmHg2dAX6W/xhab7tR3fpieWRy7ZfWDPPJ/wTUnlYT1TWL9HWLTyoDp8q+FFTEdRIIbEaYJ5sI
TvYq4Jyr8qa71s4+0FF608e4Mb4GOtq1VXv9KiWU/Kb679xIPFZgyrg6SaEPo4o+min21t2gi00h
NC2jjFmXTAZljk5gvPp9KqU8Vf/F/XZLmGWdCu3EIFy6CeQqmozzYtb1eljaYkuoL3maWeDtOjPq
QLbjs1k+GOF5WqvJvJEtYTfctt7m3vorIyYOXn53nOA7dXB8a4vyWhCQyTFFdoHpHdmW14eyM/Up
yDBGyIxuZ6djsJux/bpytRPpJhkUw84PI2NhErXYtM4RGSILfGjtJ/b7wI0uyMfnICgQcZEBUtXH
qbJInK3Fs9bx5+BPhB9olYag2Gh8zYz07h5jxxh3WjXpf3r74WAsYi7DhAjtfPpn0XD5fkeScEb/
ZqHtm3P9Qjsqt3Hqka6GDMVorHmTsJXuGEpuVB88mY8ANSOnGfeZp+ats+pnhMo8A5fAZRlYCa7o
pWYsnU8XeN9mhTnysJvsMdjy0qEUMVajwFoJ8Zta2XG10yaodpmhJqkMvB/4lg0ie9b8PQAurGyz
z8F17x6Jho0kdVNFjBxSF2ilW06G1/BbqPEJCPJjsI+mz+Usl+XTlz54vJMeKxzwtF/fRz8/OpWN
I4dkcufY/daZyK+KcnbVMKvcn337wIV6DzACJ4+B/NGk2BGB5B5NAvgGe7G2Pp0PJ2pzMkza9M5s
VpODQKg7AuC4IclSGeOc/Mr50HOU2cZ6KFOQb5wCfNPZq0LvUtaCrNxWZrmUACnub8fL2Kck1sGs
hnfs9bfBFH02FI5VgB9azTniW29uxKUoJ28NcYzsPTE3c11/zoV/gZPelI6PzUQskmNs02zF/nry
zP3oZTeSP187p5zQFDofUg37ubGuiew+UloX7qnmfs66bVHsSqN4tyy7g4tcrJVAxqiAXMdKLmtL
xTYtoV+vMl/RIUBfMZjUW1Kc/gx+eZwThrbGNG9mXDBL/VcF8cFNh3wjdXabgu7LLM0CrvgfluLI
GCj4NvAyaO5NFP2YRmT+g+GuilsvMKXOViox9D6LjA0iPsZZMRlXRRC9mTIJDpiZx+vamjZytskI
FR21ZRusTV+OD1r/0QZlX4EZ/SIU5za1gb+rpuQ1dtFp14j7uqUIbfG70A0LwBlXEZ6OagOot+Jm
NKHPLQpz2IxRPO6zYzXN5qmSVc9LOoAMUawEqHFb3/icPeRq4IK7LrLTjTV5w3pCCokbS/VRCfut
jSO8zxkKJT7qHdt6XTxckz1NNIjO8VspX4wopnwtq0McxWfLXJhvTewObbXlPVsxq15w7iLDl5M5
2aDFaLr+gwbowx/FFMbKPrie9TxZ8qnLHf+hItoFBqqMunoFvPHRUNUnc6hZdcy7uGiYkM40f17l
3+cl2EHa7tOEpCHNcxf73ZNfGGfDS24pDrtuHH3QTaAU7x6cPtaNruLAylFOp6JhE1Socy+TegNm
pdc1as1xfugM/BbCMb5aDZF7Umm1oQ9eB5MFv+AyfurUtmCStO+ih05Icg4RhbzyRZa8pjEOIkt/
8wrUq23UdQeLQeamxS89hHQKjsIscWOqypuX/LEcQ25Sy2z3wpmmA/ncbogBxrFhNvgSBf47fPRR
zM14wfzIfgBSI7CcdcoGnHliFTGqkPPan8xDyaHPbALFz7/eaPsrOorfVdMdRC3PxFirpUhWpTY7
UJQ9o1H45pxhqzUi0CX6fJ22VX7iWmcw/dbxrxynJb6YFnYmPtVsOX9KRnw41XCjEPhq8Y8N37zh
HvK04FYZxQu3l0+h5jv9y0ZiQIaty1PMxdVV8jlA6ELJUdIgsV+zLAG8Ic3fReRc8BG8ms6l8Pcp
mVnkvpTY4Cfcitq/VjtjoJJ/cOvlHOrycwoB0PbGNhlsnN+xN7C6JuRv/FLxLxT2rypVryREvhpC
4GXkZ+BOPXFDFNfc04XFNtSk8Z2CQ5DiPw+ypaIJkZVfdavqrUySYCd8n2NEkpJtmKucZhaWw+LY
sl79QLIW6TDQRB1GMahXSA9AH5xsohP6LtKHbKbGjNZrRvItI8rl2UC2IjMSQmIx8w/n3Va0UlE1
jDvDHFqUSH4Lu0tXy8VFQZ+oPz7zwLVR+zsBO8V5TzJG4TUcYy3r1goBnCVc+2rW73GRfXWm/1tB
FwLfzhuxgNjDyjxV+eijaOhiDlLzqZw3QRNOndOHUeRnSGKwPXOC5YAL/sI4BLH3PP9Ww4Mt6pbP
vkAJlTrHmKXBCZ8ENWQD0IgYV/30LQY4NNWLdNNotqkEjoedzJIwEFiZUrEiOF/NgXDP7JfKdcMU
bFW6sQw7M19ncuBM68hNnUx4sFJP6MWKu6W1t8cbfAUPm2wamX/Aab/yN1erh8QO2mRhRl52W7TN
L00ffCQNCjanNwd6AuSFuWnH23z8k3qsfYBG6J8oQLvR3mQ10r4fbgOpeO3l+A6guBqw4wyZQs+P
XiMvkg+1aGedZXa8zuUblZdYBYn37CRlsg4cBv0tAC6hRfMezhRqSWCu5FEhjbPcIq23wqmI3v2C
1g05UenFz8CMn6RnMv/zmNt4HFOJsN1VHn2jQTvPqONXg5fOqOHNC4nfb56TbcbE2z8SSOGi7WMc
6CEUbOC1V6Xr3AT1Wh6TqwWCVmvGJYZ06dWHlyplvYmzUrPab0ep0LSNzVamaOCThZSqmSV14ToH
A1HONmsilDlppzeJ9gc6KfVtjmLYlGN5tyO5SWoxPQeLuNoUoKvoGuesDBF/8VYyviKv9bZpK94F
07eNB7IeGVSvdNXEGEtPo4hyw5bbuz0sc9glxikwJzatLJjbdOp2ceVQJUKygqON66LG6UTV6caN
xNHuLMxfYNhRPiHflvXyItrhlWKHs4ZUduY6jIAmd23YBX2y1i3Jwei0M5eony772ywAJsGs9ipS
35bovLDIwfaE33yYdXbKeUrWZh8fVOedWG3dqh79ls/wqsC/7Od06CeXOatXQ4YH97It3qevuvvr
FYULHF2946qieZIJ9nLdUgEm8VtGPC8xoAjrSWtau7hZBCNTzeCh623HAZnEE6YFeGIEzXfhqB0U
xNkmF6mz8uBoJNzbx7KijSL0hBva1qAK3LYV4r00/ejZfIWPBsGtEduAwFxr45FdEn3EtdzgSISz
r68weVjkh2kU82ppwBnse49OfdXD76xZeF98nTBbcrZ+OY6YZmsT5Ltd4QdyiKaZOZcl+a3SkvHl
eEnhrC65TWurLVRL/iPRXjjPja2zjVnvLSX/iYPspojivrZiOcULAqdOLxAvAUKijtMlNyaWwUn6
zGVG/gxmTZwWc44Zx8gU4jkpSzL8IMgunI0V7Cz2YgPdfrlcbTi9l8WffvtMA39ZEZHLbnrFORHn
mD4R2zGI6cLGYA9YeBnyoQrN2SyfmxHddRBjJ8Fd/Ri1cgx121bbJliWg+iT9DROXFhmb79WEOmh
5BI8Jyl93oImBiH9Gl0Ga1CjfoXkooIojfekIeXQEHMfJlgnnKVjbDT9zweWOLvccKJNl2/E4Iut
7zu/s9p2bsl3IxFUtil1kDfYofS4J2dVxhswgTz2A3e7VNGf3gmMqyQogprbau+mQUAQrnRnUaXW
m42EP6RJ/LZUJrfaySjodPyuC7GuIrclzn0srzmDm5DlS3HOFU5pBTql0DDRZ+FAvTIfLf0YC31e
Uv9pqYpxLevSO7hmRrnIlCCC1Qml5Yr3RM9HAKT0H0NZzbrI4Ww6T1+dotksyPclSMiqtipnZQGP
V/X4GqfqDSFGeWCzdqzNpTwYssQRbN5McngrfGVRNsMMVPUXNg24wXspLe9Y/a3hu4vEvkdz/jxh
3xXJMDKwVch4ljr6JGpazL/wzt0GrfvX0cwoprzcgFBSHRvvE1rdK+zHaYmDfTcW056Xdx1nzksk
4nptmw9TE/tbaAhv3g0YlFTDGsgq3hskFO0cT+2isbnNTfk9pZ1F5BJDeS/tEd+lv7xUpfvYw8di
YqK6mdLlCQlqSZecPc71Fh8Qg9e8T6to7QiGwWOH51CanKwRi4EUwaXb5gK00zfJ0eYdx6sKLFUl
RHBiXGtGxL/GRYr8PcajvX8ZA/7jfqcuXQZDNd3T2r3Eo7XlbU+nNHovWYJnYPdggoqIWCgzi7bS
6AkDYU64FHVA5XSYTZXt+gW3LFlVOzOZnoa8Dy0qqlHNLhsLROAaYa+aXgOsuR4AB8mGmfsODsZb
kqkukFu18wxEtNE8p6F0J97+yjxZv11WG2tPE8sGvUQvSrLNxozk1pzQrsQ2zzWbjCfUBaE3QgJa
Fj+por+GTtSBwNanFk+cPqBLzmoDUJcMDxOnTZFNobHIb3cMfoOsG+zt3LuKqr954xzHwhnXtla8
zWc0wHY9v/qOHLayRPNU4UoD3c9SJDpqL43eqnbaDcGM6KIjl8Jebg41yCkbGZ9xO4fDm8S6GNKD
mK12jfeXtbK8hjtWN54JWn6sHvQRvvpapZXYtnX/lVp4aQ6+bW4Qt7DntLW5Ug8QUU14g6CoD8mU
2wNma8++uby1f3SVj2kPoelPM3zJyu0xH1HETGwxPTuPljWfqShKXJZOzUhpb3RhZrjPGNP/2/rD
N/fQFGPqOGGewckjLaqwLGEoXdcGQDclUet1wwEN8KXGnQ8lCutsbpprM0Zphgs3VilGzXivwtIn
C1jGUFmt/JpnMJgAiFxma7DC66RBpAxwiTG76ZQMwYv+lucfJQDqpY+s4xIROQjBFm+qzISBbjal
XxvfwplPk/ubgGgLq2e02AuWsZtyYNkdaBq/US2bYIzYMbb74MGfupXxy4ywP/EsQ6wxQw/WiX8T
zUjYk5rGVWmIv8mY/GZ80e8ds/wtvQYcoMDrCCb3MfBouLS6p6bFEaQjzHHtBUCKjEO5jSEk18gf
wyqVlO8jkvKJzW3oAWxPFWlFQc37DH3RXkYy32M3m4Tx4Pxm+dLBDHpbO7D2XtAzxRHRsPU3VHeI
z2eeaG6iS2hn5YdhTENo1/W8nWGKcEbKDY4mxw3WaVlyInrI6HvnbtljvEcbPexKdbTbeI/tEtYT
XrljjPgRiALFh+ehSsAwqpjV1R0tjkfH2Tpu8s3yBze85ALSxaT7A36P/3dFr5UN3Yeq4u/aMX4h
e5FY0cIUOf+PujNpbhzJtvRfSYt1Ix8GhwNoe1ULzqREiRpCCmkDkxQKzIADjvnX9wdlVr2sarNn
3YtetFkOoRBFUiDguH7vOd8xYalAswIY1lyMGm5NazTDFvJQB1gqqepoX9tFtu7aDDmj1Wxqz7hj
Pb5OcRWjG3st5hDsftzBcu32bdNxZRihOjkLjSB1LkXRB2s1iPTG23djeu8xN+GKt+f9wBGQIFC1
RVOgnYdrw+D0rWCx2pMpzqJNH4uSPnhWN08O7dRjXeYPgyyPCP0Ynj/TerdOiMcAHnSNvRmxMrEg
JLjnxYQazIakYwn896txnl6SMI1uS1ylqeUUbI8SZlQY4VvZ7knDYcIJBGcFVIkmxtIrH4O7EOvo
Oqpdvd62ojK3yldwUPtjUcCxSKrsdcoWEtTsH40wiDdDTnh1QYPCUuXEmE5vJXlOnbZN/JuK/enI
+1z8GdhLIb67hxY1SQuY1LOOhqixHBmY2pu+QSlAQ0ZoanHi3Uu4BjCDivS2kFm2NXxfAuB+nLVx
cnCCrRxIgWssCHpLKsxe0Ko7eKw+VELBzmHc2SBVuDQCcV0/5I8Tfdmj36NTatrMWZUNU8dCkfRE
sG89DOPdQLdN69o+tnHK/i3xWHpaQLaFcQpM71FZSH64F80nZE/PM8ivpJD5OkSegxUD1KNsWfMS
9ufsax1WK5yXvg743YpPS+XPOqAMzVCrbaignmfh3qdGZe8Kq2RhTIPkYNX6rk/HAADdNIEjok5t
w0+WbOeIzp6CoOGpU/Z0hMkOKAG9jRnCAbCUoC2uu2uKlPwW1SxScrveACzAtk3zdHI5CRtR7wPL
wuOQnIKJjnSWlffRBK8Kxt4zctaQqzJ86sLm2uFEp9gg+x0DHbc3hB7C6jaYpe1V2rsIvbuTk2kD
VMxgr5EIpftmrj6DLnnwHHq9YR7QdOmj66qKN5lnNOeSeYk0yldrwrxXp+Ea15p9DYSD4gE1WaV6
8sDTiI0MVKxdD0pxZQ3uyZlNue7xb27yvg0gTqQPNEndA9Vcxi50J5I83sxjolgHe2or2105LK10
nGmlyKE90Uh6DdqqPiYNRtVs8n02WCecopD2fZz4rsjXcuwuUtEm1H5yVj2FUpHQ06pGQmv84JJm
g3PMavYwChu06DyYJnJBXQDmsdP6xXT8GzFO3c5Gr2Dl06E3SSjx4rtkeErn7kflYcoNW85/pREa
aAvrzhJn25+rDvlgZVH6c8peucygqri8D8fE3My6O9LDDkJ2m21LHr01dLc2RCcC6ydHQJGaegnq
RsKc16mzns0JAnKDhVewpdVsPDcB4kjqllVu8BwQCDFr+QQ7Rda1F/UPaeiHRzrjNlWxbqCDDXex
QabU2PtrlHurRIV3Ua72TYCxcKwI6nFGE/YB63vTwBP34C9MU55twDPRdoybG5Kdt7njLJAEyszM
fy08lzxN0s0mzs5ENkSeJzEqJo+5Zllf9TkdjRhpa5W7Z9iDS9sCYXhcn1ku0XEBSq/lAQXwnZ+W
4e0oCdJVXftYscU27fEajZ970FFESDXRB3PSb1CHsajPqHe0pAr3mEwI4fxSkUen1hAf9W0QGJgi
wl1tAlNqHa49g1EcwUbdnnBaiFyqYNyQgLiO+6tKt85qtMZ3Oj4D2TgsIp6Or8fMno9ZxOKDYSJf
RojfOyN8Rda1jy18zr40wt2IT588kO+BjK+GVDwFzigPUslTbBvNRi/EprI02c4zKrPJHtjpIMx3
Unq4RpCpsofb1mF7mjtbohDgfglgCjRY4ILiy8b7dV6yVWETxKh+vgl81zhjoSEAvGR86C9VPr5s
AocSc59kzilmIH1san0hOuxicDQ3qYS30jjpxgiW0pBfY2zVmqXtsRkHIr6TD5PuMttvjYWmyz56
g7D7QNR8RkIdSicyViLQrwyeB+S9bF1yG20Wna7B17DxsMkYHm3NcXbS234gakGU7lbXvbkb2i1T
bgSHc9tRu3sryLoUZG75mI7c2DuVBBvJCZ0WNPQLwtwCpjUlNfK27dMHWYXspAuqa+9phnbTYQc5
1tH4OQ9ty4fPbfZ75uFC8+DJR1VAxDTbktWMwYmiDrUOO9DyMNMD8Q7SLX85RM8xfixgAMkB8Vmx
Ndzgg8Lgrq8NUEAx6x9alE/aXjSsotK+c7OZvpgvneuKewA38HCVFUjhC4I2GiJOhERqbVMIrKTX
3DcJ4VDM3OYrGeY/SZe7wqaA3Bsy6jOp8x9YhPpja0tn76hp5ZfuU+Hncg3x4OiBC/YS4yYt1XGy
aVdmpNdPyO+GopXvDJt+ici5kOVTgSMonixZFRuz8rtLrga9t1Btr1ybuzocrILLillOywic0/TW
Q4JLa08S+SGHVWqwr4oAuG183vDsyXM2sCHxTBfdP7qspLHUPiVNfELgDtr0OTGsk4zbl3hC8Uqn
Pd/6lTQoskIamCybdrQzB0dzcWcY11CULrV1b9soEcvLBCsHhUJyn7kEYBKCu9YD+BBGpaWV0s0M
2Rmodnh0sEjp6Zg76S9EeWtvMK5sm2vZjz+mhmBZFldLjO/xPuw7emG+/ERwlRzMyvjpkl6ydVps
qBh4dNQ9yyx+JdKdDQp+jRVpR0QWFXgghqu5LO+DQv9E9kwXDC8GksyyoN1pM0Y3Zyz8glgAhn+c
0qvSs2AR1vJo8KGkOP3n0EfAWL66pflqjk99qdJ1XLKrtntzIYDNh6iur2LJnrhbOmdkcmQoj4ph
ZHhp9seYHJ3e9HHhMGwFCMH6CHUxSjFXjz0VM9vc1UwYefXLcbLrDOAf1tgsZUK9lYTSekEP5YN2
hVzSjy0TTwYFHhleSIIcAk9rDdU7ZGCRQMIokpr9KtTLuODFMuzgcwGstVT1gzQr6sI5BKRghFtM
67cUDv3OSm/g75wCTbZOLakpZDFRDGg+LAwSENpQfugiO0YDPljDMbfNZN3n6DI5VlO+azQNqZRh
fFLSXGcrSoRYnOKIAFSUuHgo+3LpdxCBg+DyqigZlPi4WKh/xaorPbbPY71PpkTCjYOIGmfRI0w4
ZqCNaDeBT/Jnpw0G0xkQP4BQQ+KSSVoj4XAtioAODJ0rVY5gBJkHbXt0IrN4UbZ3KsIhJXXN5u6q
sECFEnUWHpPFgXqPnhaPCw1+UYon9Hw+fJEL+nqUyXFFBEIWHN1leZXS5J4Zu6BNq/YO5WaAqqpg
7RcM8uCmDTEqIadBd5yktJ3p8d+E87xnoYITWefu2gSiQWLxvCP6D60FOmmQsx9Ut2LjG3MDx+Y1
6ezPFL7HxtD2S0pdiyUcTewcAToKq5Wypv46GnZs3nDHzhzoyO6XRBdfbtN4uHRJ8JJUp9nJT46e
ENIuYEe6k3RcUU+UrNdcDdfJUEDyqejTJ7Qu8r4DbVtLdy+MTc1p6luarWXenizkxojw872Xs8h3
OC5XCY67lY8xzaViZy7goXuIu6fCkQzFlkPXpRFOaqe8BUkX3Rqj87PL2yuFjnTvpU5+KLzX0WR+
KgbXObqquvEgUx55pSXn+2XqO/WAgDvI2nhfJw6kPZiohNK2ZzisFIRZlmy1Yz6nne+hwtUfccM8
gXUGzZyrn9KRzUNRuAG3XS6ssLydjYB+syruIsINk3xaDxScJyLEsWuJyWM8isJ08PA72PW7gTIG
pQOu4wTyQ5K8F5UDcjYI9WYyMBLyIZewJ+FCEUaDuLLdDiXpjGbh/ci4VSOsHFDGTXtTGNl9ijto
Qhm9tyTUnz6r1po1eker/yVplU9Hw7vJYAk27sCdGKKLwxag9dzxWJupBUQYlUTY8ScLGcLsxYoP
nLzhEKKrdO9n6EfHLuaysot4N9sezfLYvSm4I+0nzT1PsL3Isxy3XH7rqKq+SvPoTk8AGu2YVENV
UP105U9vqveawirubKav4SiukKLfhqXy1mPDDJhWASYiVwcrw2P+qppuuCQMIkzqS2tQ8R2psT3Z
nmBJG21sa+wSfJosMnV3Y1oJTP4RH9jVqAt/F5iAJoHLoHqRcXUsY3UC0u5tK5GrtVCWcYwc63M0
jeExtoGrkdrkwIY40aJRO2NgTZvWVjJccmckNaqMyCpAhRE2xsoogII1A4oOY3nT8YDPLDOLPYqj
dCN9mWLtgA8naUDMHuR9Vsqe2SoDqKUvO8Snngn3djTGFQEj/QYAXXATp+bRtdDNxm55oX3ziQJf
rKeK1ZopfbfLHCR9VmhcwggTVjjNV03pZKdl/01HvX+0qACuTceBbWEgrcqmTG2lTcFrZO81CR0d
iT9R8GgyhNmkJJv6/hI94HY/3QS58pLCN/dvMSSHFbXyD1hdlkTcNr4xogLYX/1g7kPMTjFPjJww
CPp/BHQIeucGkIrE814cUhKWXIKZT4/DfpHm9NySzMJKfg+8ZFV0JO8uoSxLaEgakH5YW/xuxkai
SFi+XnLKvsLJlgcs/5pyvAQRva/lbTkNBLCqvYlskkWRnRT6Pq/GU0Sm0oL2r51FjFe8u+psZ9mT
Z9pvS17MEngx9zGf58DAzP6pxDqwx7cFcr98GVfDrRWGXyx9NuHvS7ALUpCVHba3X9maI4mgVZfe
+gkoSFJhvIEclWh8BU69JDeV1vRrzK1nFFgi0ueCwFGrr184z77ezDg+iDzCX2XsuwDYMqfY8q0l
kiAz0/clEMERMRsZd4ewZSOC4GN2PQ4EMPlCf/qFCUNnMRj/ESgmgQ3nWXle3nkXmW+DEgc9JIcl
B6UkCUao4ZUlBxLnIAFj8Ur0fveZPR2W7AD4YQ/G+LA8cHkjOfECy8OAyq1Mr72Pbec2Rzxp9OHL
ciCX7BCdqM++T28EWlabLIQl/6C3UebQlQcCB6VaMg1w7gzilP4RkNaH7dkKSDwhg0YmHGaea8lh
aCd7Xwn91WiM7K+/7ohYWL61fFhDH264YBgTtR9a75Z3uaTn9KCq4P1Bauo2y8m1JGv4efXuJ3fx
gGuB2NMGOtCqRBWW9+lhiUBcwiyXHI3GCk5ep7azRQbwEui4JDvmWHFwYy85SEsMaZgz8ouG1ZIG
sUQ5LOfLEg6FIwiBj/OwPM4m3mQ5HavWfXAibt5LpEdLKElcVFcKhcnygBDiMEVuNudPCTEoce2A
ZpvebIQ1WOLvlyC8Dm7bw/IHCElfT0gTkG7mj+XLJXtwOf+XLNN4G7bGzkjhihC4ogk/X+JLK3kc
aE1O5LCEvvUmEnGVT9a2UkR+LTkMHBTq85WRDA+goDYm2P6QoAdcsx+qpu2Es1Rq7yNeAh+E7774
JEI0gXpmtF3bULLj+BYc2hvW+XfpDD8bEkRCzqtZkPtHw9Di/7VvvdvEm+VZ9xOQ07ujOKBzwSTS
ym+8MvwoekhME2J6UkAIYb6TaMTt1n7vl3i3fDZJcxDXNTm/yy9mhsgUSHXGc/QV7jsdwh5nt+++
+8RFsO99X2Jke2nQ0Q6O0s3ZslSXJSxzecyS3/K1hrUQJPvRYDjLm/n223/8/T//42P8n9FnheEI
7m2p//6ffP1RqYmgp7j9ty///lgV/PP1M/98zL/+xN/PyQcy8OpX+98+av9Z3bwVn/rfH7S8m38+
M6/+57vbvLVv//LFtmyTdrrrPpvp/pP4m/brXfB7LI/8P/3mb59fz/I4qc+/ffuouhI30f1nlFTl
tz+/dfz5t2++/3Wc/jhMy9P/+b3l/f/tG78I8cxv//4Dn2+6/ds3IX/3HOn6eAqFsIQpnW+/DZ9f
3zF/N03PAilrEznv0ar89huBFG3MDzm/u0Q4Y+i1pcuG0LO//ca05utb1u+m61qC1qfvyMAS1rd/
/N7/8vn91+f5G5lel4rRu/7bt8Dl5dUfn/Pyi3mOa9k2LA2BNEOYge3wSurj7R5GEg+3/kemDFlG
HXIJW/QF8/AkCX9YoYQb22AWJIDA6hBFl1F7rQerhtcQ6jscAdPOC0B+J7ZV7BCWupvKdZ1VNhby
3lAgxPJGdtepHPujKQrEk26IfFwylELK0h3qBYdrTlZ5tGECruK6tPdW7CCdi6ZEwGpN0jttTg3z
h3FRbYn2YOpIb12Vwb8ownkty6Y8uaDo1v48eftpmQj5cMj2UO2M+x5ayy8cqgNNElpgwkur7WAJ
dzfZOVydCUAWk89gMy7SlTRDtUKyS/Cz7ipBBeILmGGSeAuz9Qg9gQOFfrBxycIqn02snOy/k3FN
DQB2yC/YvKhChpscbjKYdGRzhYGpWaVLkz3BzYQ8RD84KU0l6DGIVXmBXcVFOycZPJcymLZW7IPq
jVww7T1yHw3FHaZeiFA2i1nQPC/buzREuO0j48V9j2qm66N9SkW/lTrxdwPYV6RosM5mWS64QARs
WlX61gKssFJUtusKLjWJZqGmSTSZd1UvnZWaORBJJD6KJiVKpZXqYg2Rz6ashNVvTITfhVTINpt+
eKzlqwPJyB9R6ysdEg4QxdT27Ug3k7wfMhBn4kxczYRdqBo18RDgjhU0lusJRn+OhWFIFuh8vLzC
PCuighwCY0CH8FxmozZULt02r812b+TEKUCnxqtKlhKco8h5aSrlvsDcp1TFpfMYhQz8sa1RYAdZ
AsgeefeZ6nuid1c1wz41PPepcyvBWCgcoFQY/XhFZBGd2M7yf7g4mw5ZZHmnYPDFy5iW0Zk4hC9c
T/Uyopdk+0k7jAQTAEx7q2yneyNDb86uNcRr3yBGmoyYDUCPoHPbB3m601xsr1Wj8zsCoGH52N0i
tkYkx0XU0/L3y0rA4EJO7SU5OxVCIG8qlbnogrLAP5ujURxoWuD+UbF5PxR1DB6wNY912KsLbNR0
N1RF9Gt2yCpaJXCIb7Iqyx9NXLqPNib2VZoO1QvmkOg6nZzhyii9eR+EGMkZfkURWroZWF9XZNwU
XbtDtt9WRz1biIRNJ/XXIi/UbVba7tF16gnNFlNlLCzOiawf0gzzVJNGapWnwRiShx7U096amyUX
ghjKaUMmOYDFopa3WWt645p4jOa6NBHGr9rBGT4ZpxENCh//KjLy+qJ6hvSTchBINmnb/fCQc98Z
Ms7hkpFCTARgQiTmFI3HykrG3RzWPUEyoZf88nU03hnDbFz8lg1jKjGD1LThIYzl3acqGAKFhhPf
mXNqs1coVYeIedT2qUMOE64GnRpnFXTRh2UU6Xe/h8fq9xrYWG8XFj0dt8fn43GUwaFjTlo2BW73
qhjE3NFZHvYw4NjblYlXXgdpMd7bI61g9E1INLDJZkTgpZW8sCGlaRpK5w6MjoHqKfXuUugIn6bb
YjOBBsArhv00/AAFE+zR8U1wqyp8jTL1rfokokH/JB2t/eiHxED1m1mvGJE5meiVa2CiWEkAsxYS
rimWvmoFpRAkVd8AFJKJ2WNYFEn/hs+nxRI3+81bAhNg3tp6UKe4gHJTT4N6tQubVmIu6p+ZR8cl
apKqoneoCaUOUus+ypv+Z55iO5dhEO6G3iEgteZCgXoLFMA8AicMtxDuWZMsGfvDpoto42FTMda5
Acu2Qax9lplRb8oez0TAlXPF7aI+1oYDArOHCAXWwR5DfGmJd1tECAQD0SfwXf2CDKHJje86a57v
JiZO7LaxqF2X6D+PXjFNILMX2vFUq7ZkDOgmKGcAqKD0rI9lEfWLvQNF58oj9OOBl0KlyVQaFEtR
DfHT2HjWGwMUZ1f1pnEIFMZwmvBxcyj63CRs0CtOqvKteI2YazzyeVanWFjueSp8vc1nENBZ5idQ
jDPB/NvoMO6C3iTQoDQk81xdRrAbfNbzVrDkJQ4hziR0BW2J86e2zvXiI67lZF23TmPeExNBJ0U1
yS0d6/A7EnFmvlbtxj+0EP3V3CMfUvk8HRvYF8/24FdXaSynfW0a1iXmxgEN3S/HdyOtevTU2Yw5
Pe+qbUWEBE671iRmJTcEmROs+q9cQ80L30Gzoegr6GgKLnVk+6sAwjynfGJUp9TvrQs6NoScXoVS
xEk0CjwMSwsrXMjkmCMAoJOfjMZz6qbuITNUfA0uPDyIsUoeLOYWqCoc8dEakffcSRuTD7x0SPyZ
D6e0zr0fNfm0V1YZ5i9W3fg/ihQWMN0wL91aNWZmxKn6vo78/LMFYrfnmnAPpY/BchUq+AErJtbl
ybfbdtXl9EHyLq/wCwGrTERQIfViPtG5KUniQ2TR8lFpItZOkcqDAZkWV6J27005OU/KTWxkNJJD
IUDS7UzSgm6W0gjTirYF2oyGAML1hJ4ESS98k63LWYbzDVBqHjTsgbRlRbfm6KZPcPr7n3jmlb12
+4qtVI/0f1cy3/gFZbK/tI3vXUdpEacb7OVMMfwk4xQwqZ9SIdCWVfHETN9QBJrBsqrNM47viDyS
0d8pLQPwQXM0on+ZlFzrBq0WKmewwJPtO9cCvaKDTDkq2mMGDDfYd1ZRJBsulKxnLKxyYstAh+wz
Ts8GZiQO/NlqELPVtG7hZlTxqQIV0XPy5JY4WCneDrauijafYwddvWsnEomWlrQP1ro2uuRWlhiU
Ga908qfPmf/K9cvNVEdZugl0lhVXM8dKb0lx4jhZUzXdGG41PA9pHHHnB0lF76yRbr1lrTCxXTQx
cVH+4JVry2+z6sb2LEENBnlm2IfYCsIV6rEWwU6eo7KbzRyj+Gy4BBer9zL8xTVynkvAiKgZbDd6
I0RmLVIkN4mHzDnJ6o9uFDtA5puQLZTFHM6cqxvtMUfTD416Sv3vffTgYW5rqBVRR5ecVAq3rvep
43sU/axxwVpjIyXvkbyRM+Kzm6S50+qhoqfBSOQjtrv1QH4ddz6EFgiPINTyJIP5MPWkXXWQFo36
wjUF8jx/djowS253BbLsBDH7sVbudyZJ+6ls1mE0w8f+qMFOE51jDUguTUb6ONV/oC3YuMxmIds1
e5FOwdEoxPjiB4jRgFkAoIH1/2Ayi7wCaZVU69ZJwuvW7h7gkR7Spt5KgwYeNEdNPsjwaY9DswnL
iWFeW9efLZLFnHXbD2kPcfJMi3j71sZ4Rw9fZ6dWT+Y12jVENbHPkhE5cb9LKSJXBUkI4yaxs4qC
PX9MZJq/k/5T7JgXYCnt+oWIyyi3yMNXP+zyDcrKn04xXMB7VOvOQws24DrR7vjsO90Ftxgq1gku
WJdJsIxhW8DPbaZpN9d465IIT0XFpr01IeC1AwzCGJ/W2q3yYJv3KOsn5Ymd9tQT0G2sUapnPSOk
Bux1Fx/CCQho1Rr9fYSD5dJLOvWZya2GWGYKT2wA5mIlV2WNN6F0QASK6b1lZ7Qupda83uJlNjV8
viquvxP5e2Zwf4dHNjgFTnmvxICYogrGTTkEeAeG/geV6ms7B9YmqyKQk/NNjzVrRY7DmqEQgOx5
mkC1Je6ma7jbZwmMlZ6yIXfi51axBjQBd/QkAXPcGaS6CDZntMU9VnoMvnPEVe1Wht4lXQMIGZ78
NhwRWKNRYJLh9C1JMgvldshygnwIye4K9aOzkN5V0qkePT+KmeONFNSowtjZeO8zN+JVhhPx4IUp
fOYghIZZuvaegaOxTgLzjQAjZzPXRMei2IJ0lYfdGsieOtYFDijXJEqor1uy5OPRvR3HmqgePIb6
lw8UHAPCFOMW7p2ztEP3OUG3RnQE5RbZM1lwP2K8eic5QYJcGcSbFoUCxWoFK4q5CLU8EodrEF3w
urFr3QRNTIe9KyGU4eOHnRZKwyfmwqCOZI/eEwdnWrdOa9De7WJ63CiuJMgKu+KMKlALCNKvV7WN
rKJbwunygGboumGus/QM0ntl85sOTpgdiyrw37tahmfVyPYRQFiECB29UVYyfDLNzr42Jwcb+ZBP
zYazP6XetDQ/bU+qoOYh/jIOav8ZOtT8YLja3pVj0XhHR8ziexXYwaO2QL8XLB5MdGVKuKLi+t5F
PRaZmyB3hh/NbLeYXkrDhp1Ulel0QPEvX2qgR1u3W1Yox0/cqy5GDLutXW3mW9vvE7zyZtmAULf6
+ZnNryZmJ6ShvxGQDbZjaxtrIMXGKw4d9bMMzXwfk3RFhSnN+egzKMZC7lXlA7MdEjBMpLLPprJc
mJklMgVaDqepU+HemjSy676rNV0EYgNQ6erWPY/+zFUe0STIEJFiVZrRL+6CAbMLsNEOazbxEXLK
RxyEcYhjYYqufU1fFZgqSV+zY6CB6aBZGeNbXRporKoInIofJN/9ypqJ25lHtEjt/GnascKoOtsw
MXVjQl42Ca6uIIFcNdTsZ0e0zD/ZKEJSIO9xNQ2I8iwbyCPiQ+cllTNkydKMf4UyKNkJDZwfdBJv
rM5MLx6mnRM/ZVyxlEw3w9BNH1YrG7i0qIOpAdGCabvIAfRU420LZQe1GzCfJNPixDjJXwnPrk/z
5KKPFSVI/Zqgltc58+Ut1ccM25lYlAivHTfRPFlPaap2QzHMOz8f5+wWfEO6SUHH3SZgi4JVrQX1
Y93n+ntSTRKAJ1vJTTZEoMmmsVK4OzUUSl/r72GBpn3rSVq3TMBrD9y1JomyZjxaMEAq0Vy5MTL1
qbXe5hbXLTevaF6EsN4BE1EGh8WLRLSN+gYbeOlNPqVW18WPognHgqZ1YiGGyZ3FSF3SaS3cAigd
PeG9N/AGEXiKdJPl/XdV+Lcjyapr4c6U5lV1bNMJXmyJMz1yl6eyDXzb9KjWozQl+yUcAxtpmVwQ
ZAfd8GD9ZIioeLDyrlVXjhPTX7FILnGGqNxWHUDYZbv1QknBkC/txuH5/0lD9P+jViemxf+u1/nY
NR//2ur8+oE/e53idx+0ru/RSsS3RAfzH71O2/1deo4HIVUG9M88+Zdep/27RUfTAVYloNl4vvXP
Xqfj/u5brrADSfv0/6bNubRS/9rltIXjBWYgfBOlr+1bztIF/UuXUzVt39Gm7fCTB92+q52VN7Xe
Ce83vHgvMXECcpq9aRcS+SoPlAfERRiMjSHeiJDqe07N/kEwDb3lPD7m/vcK24aYm+tEQZf3XZXQ
MLVG+2RmoMxxIrzboxC7okCEErTDVY3Or/GJniMNDSNFVfQpmUahejDBGv2B0QaCv/Lydrw0XjSd
cUokTLYtUGt9MO7j1qWRwDdDfHZIxAFAVvUvio/qLjFygzk6DTPSa64Ae2EWD1x/25O9EUSNeQ4W
MwDEQugApvlO+sX5L2fAn03lvzaRbVOY/9vxRSVBcoQl6UxzKdIv/+vxzdAcY88jSqQo2ZvJkV0w
t/7wprHt8Aa9V73F/phAWhreE4JAb6xe2t/jfnhvLRJIa5k/2K1lbRpyBy6sUeXergv/Kk6ZROoS
RwrhinlxPdsEL/CDZTeLxzo620x8v4/2k6+KFnhdWG5VkDjPAs9IOTf1nZpoDFJvgKSp0Bd//ezX
l0VQ6iO5XVr4493MKHvL5HT5k2mtZrB9MJSTk7SC+jFTT4NkoJPkXXqwRJQ8CIVLKEKr6lREghBA
LJGTj6V6BtOXneOInE8TTB6LP8zDYAb+HLTusLERLjw5BNLsJj93dmLq5PeK3g0No+vYhS/mON6N
JF7hhpS1Hp20kDjtiZnemb1Na7tJf7QkqNFnX562DZIfSU1IROdvYpetOJEROOG/ok2quqmotUU4
beqCjE419M8u+H92JHATv76E+3uLkmC8c2LhrYQzgn5WpnGu3RnfbFzMr32gd4D2sA8WOj7EgmS5
mVRKHI77r192zgoCc2V2ZDd+FXVezOe6iN+0jk9lT8sf6hr65xqF7BB18UsqSJ9nhiO3DCfjFzxd
h5LG6rRxqfJgsPWmcx7EbsDufoVdb1d4FgdNjuWBlIWBeSt2XyRHaxjc4lx0wQtN7f7aIasO5A61
qN2iP9mZXgDzyYYqXHqeiQWEj3Kmh7bxzGoTgI/9pMz4npr10avH8QDryDs7huNBERwfbN+z9zJ0
XWSD/IeEZ7Uu0GBtLG/ELZpmkOiWDJk4cokr2bm1gghZ0CNtdY5xnh3B0OZwGEJtnEOz4RZegQg5
sBF+G43puowd/xgD8zwTnOfuE3pA3JhTnOnC341oJ26/vjLyPj6OPiLyONYa8wXGb3NIl/05cIs5
QCDt4jShJ1XEZBADLzaCl9mvmpuvPIux8+h0GflNz+iJGqKiXzcyU7bh+cB3QdSuzromoG9o6jOI
uOIQFIRSxw3gnWgI8IKQw3Edxe7PHnf4VSXz53kozLNDZWaHqbquRf9QWFHwkGXq2OfNT5s28j6x
GolEbXZJvYFK6pPvBX/2Al4Lpbuc+tfI8x/cDGW8W6E1RrZwDw3QP85EKZUTZDH9w62D+EHMNNFA
Xcrrvg++917QPKWaWF63cpIr4OQxMYLBw1A78YPdqO+WGu5DOKYh/P2zv/wHoud0JZJ0/YVjVYER
QznpsyPOJEA2/tInVZV3gRzvXUYXepJmM4/DbjzYsTefvsjftmEPW/aR5Fi2I22gtGHAj4Ni+SKp
mQihIzw3kD0umMrRoIyq3H49YdpABCVF2ts1LCAEt8QTcBArelQgnA+li2RiBgF+PVbjK5TE4NLn
KNvncvT3RmP5F240waXFI7yd1Dhv/uvvopzALW1jbft6CNsKRCMDIJ4eigActZLE7aEsH42+ro/w
fQnszrziMUDdcxFZRnXNN3PYfvtKI+Krko6IYXaAr3OMRP7rT3/8HTCANYhC88Y1y11HQ/UXTYNz
nqFmgWdkkd9LQsIfK3JAmtzaaOxxOw5290Jk3XaQ/rAPUADtvtijLhrdY5rM3sbIMxQtY6PuMXji
7Zq7Yv+/CDuz5baRbIt+ESIwA/lKEABnkZqlF4Qk2xgS8wx8/V103Ifb1Te6I6pYlsuWOACZec7Z
e+3eislbQ0sIBhWgWmy7b4mN+UpxYnVn5SNLyGxiGaXxrNy7z8oVcN2HG2GDnVPb8AdFD41Oeexj
97I4+R11+KL0otxiiX4B5U1KJDyaen3vKrKDzBS5u/DuUrBG6w9Lnhw7A3WsiVqpeQUm8qihJRcm
SdIOv4WKC251sCDlzUvw/feYTZeOAboVEh5wOHz2mI9nNX+rBJOgUrhBkkEkstsdFr1AxMwlDfJR
ZXtQ9GpTiC89a0mS1IL7t9Ipu0uThWVy/FGNfWuc/cwwNy6kHkmRQ+GyXQbwEwojxNgJbUsP9Nxg
x7IYScgQM9ddubVXp2LfpsUN+6w/IlYu0mhblVS1vSJubSr3APS2YGf6yXpgOQ1AtYXULp4zRHvV
Ms+ccx7z2AzyaDonI00uM1gZ0xVzcze7sl8uZ7IHNzpu0RnDtKwUVI7e2OEfi7CCJUnYVxjF8B1J
OuIMTHwJs3xIptNIhOD9Tby/EaujXA3kdwMzvSGKjwNhYelabdGsIz7T+4+BKkKf3wmJ9uz0VTVA
siGA4uTg4dz2QfKg8a+xXuuemUTewMKVo2bLJbT4hsGQgdpiOpkKprtZ83swdyn5otM6bvOc/2fM
pIZBrKC/6EDGJww2GJSZnE3zvM7mQ6TUe3CkvtrIV5sGEjbUc0cCoFTnU5+s3hTdUS+EZ+KN1Jrp
FA0gWBz4Zkv+2lbuZST3UaF6GRYbssgYxE3pZ1irhUEoMfwW56ozzECD6qNuW/VxY5MR4M4VVrdf
8F9RauBFKtMT+Q9eXuNmEi3Iw+KGIZDE1w1r3tacCzJBBq9TiP2b1rDSSerRGh/EBOpW56YyGe+R
fdYLPnH0nJ8JP03l2lIdktYh6QVkxaGPtiE33NmpkKvdvdWnl05wTZbrFg/u/QhDCjwjcbX15mQ6
GvH4oLuln9ex796TIkiobNp9ok9BzgsjAAI+OhgjJuCBKxZPiPq7iDlYowHy7j9T9AvtZWcnF0xd
UbczEKTjkOEC+9Pn3WeK7HTB2VFX7Zb93CemjRBT1VF+sLxvGZWiTG63o9Ue1LoOCcn1U15VorsI
w5QrTT/iArrz/bukz8SVhWM00G181GJOPFw5uXNf9eLbcMdcCesytTPutzLo6BhXxKMMIArFSEc8
0wMEhE9j/auBj52MbdA00zYqSPrukIpxPafdci77/rVTjWOEhTrXswPPfNsAdATUHffFgZiZTcs2
inMoHCsbIkzni9Y5S7ci+ULfY7Lxhko9J6I9ZDRCLW7oocZRphbYk5cHM3c3+twf7v/tVPeUziYf
3r1QORelS0sIa2U7HyIr8ZnG4K4nxZyP8v4Zd9ZFpSkKnt/PQQ5q3en+IcNB249FfaHo9/QpOTEF
3BGj9IDz/++Tm3RQ8uN8qFcQDXXxel8LC7FcKgqL7j3R9K3BSdWlbz04xU0Ww27Q1Y9lgl4SlPCy
yVu+TA7nUu3ejAkW7ee+ntHsUIcbHU+/XcWecerJcgF1cnXxuW4UaT1zaPN6c+IOkVeNgYRqr2ij
aGzoxtWCpAK1792w1gPOxeNac9R8b0XsN6s83z8FuH83DVAgoplwbaptpC1ngakob8v3kT7+/V9r
4q9V5hUwl9zMtfLDRhtO5fyBaPRS1oA6chvudeUTKb9zUUf06fDAIuEVBaEWSc/NzI0Td/R2jADn
XKA7Iy7saB+XX4aDmbiyH2cL4HZpRBecKlt0euchU54rGcKBk3V6AvseVux6uHn2TCiwMscHrNr+
MiznbJ4ea8fdxgBLo0r3a7pX7HPrK+DCvdRIJdMJzVqNHRyHDwu+daH3OFu2jG23bgF8Ccp8AjwY
CbZUkJA16ec6mEAy4HL1k+tPy/IijBfGLjciBY45fcKNw5sJYit0ZkhthunubIMgl9TxrH7gvbLf
CUksGV0PJ4ScHz3Xr63W7zhK0eLg/K6Vg9O5T92A+btkaBZ/Gt0tisVbn1hb0qqY/zTntrGPucaA
1AbOLUpk0kxskiL+KJTyRVWUbQq1YqO2I8r1mr9tflVa/G6CNyLdmExb6DaoPelmm4BYElbEcQfx
D3jBbsH8s7EXPK2r67zUCRl7i0lHcmE+EzsOCeEwOBz9NiI1xXEDkjAWvznrn6J8+iXs8dOCOTAu
DMQtjnV4Y8+Jsn6mWWCovMsG2L/ZlLffeiNOjWp/o4bCTR3VP1RGBC0ZQb30ISjRmwkTlfi8lbA2
c++WKrvLDYoe0wIDTP7k2N9koT5182U261ucKkQRd3Cftcdh2jFZBO+VvIjE9GUN7prZDS2s8d1u
sYnPTf2Illcr5nKT0bKKl/J3Xeqf1fq+rNor8weTuX772Q/xqU3Ur7QaQ9ucXg3HbTYZ+ZGKdJ57
2w3WJAvo2e4os8O2W33NAhNXGV9MR74MPr5yrkLjDmmCfLuWyiFbfYeLykOwdByd5l3lItxIgAKT
fkma9mnGzmDbAK0apTykv5gNHtvaCkryUQCziJYyuzJeJYjf1hSP+pRdFAZpuvtoLPm5Fznm1ewX
PPXD0EZ/7iQLobC5VtnVYniBlOGQsh5WHM86YZ0yMXBI0Q6z+mypJAtryzcN8YcmRizN+kei+16v
YQ86HB7UF864W5O4ZqH1v4yUUqrQXsG+L8D73MGD31LrOH83IFFCoIkr0/RdXFkfFQHxDqqzbH5L
s/q9ccdHrpnXvqo/NIXzOPbPpsp/rXN9MRWs9EPf7Wxu/JIdfiyppk1Jc9HlE609VSHsMPrUFvsT
LfMBM+6vqVMAL0XrRWr4nRu4W8Qlw1lLLqSrpLUJ7TrC2dkov/o7Mcv81ePh85C6Kt7iKts2V3+q
Fukdxswa0KrAjtSFubE+3ylEC8P1PmIx05iuxkbIwXHWDtCEdDIMygeYHmdzQFSfCuQiS1gpYK9j
aXyDLSFslUa4jaBAjk4Q993EaUwec105rLqJ5m2oHhgusNJSgIW1U3uGmLY9c2eQqfPf0StsJqbs
CkcCpinYds1dDdLUdcUb4aU7lSUmLQAl9iUp0Or8Xaio19DO9NXqM/X+WO4UZ91gc60OUnO+hNJd
IctsrT4GJD/7rePuO1wX6his43CsWPVHTM1a3YcZeA3AIi8gEk/j3LzZ8XhT0A7lxlUrevbeT4d5
bA+yYUQB1ozlzi6g3A6VrrDgnGntn1EQ6NuBWKot7b/doAiwlnN9HEuWzlVtIEOq+ew3BS5Mh0jK
2eS3HGRrmPbpTbB2Blg3n9jZS68BNA5Zzf5BspVsSNplNsbBZNJ1mN8G1EL4mQU81mWGHQnjPsVC
YzcbnnS4SuOs186tLcNqya5rO9/mOebYLofPuXwyRysUpKtUqrszCiAaiBYQ9A0/q1whrtIcX61b
75S3meKdZNLUc0btZdS6b7fgRrh7NDNE2q0zgJlN2WUemTSBslcuK2FBRMDWFbBaPqzGjHxNyf50
lkBHIctPwhtxExhHswFVktP4Ya1gROYxGrlhOAJVilO6jB+HdHzQsMq2XXvElh7EBGY1CryOGCif
DvB0eB0Ha7uSXywm4ioK562hD08RHtxZUJX+UhGh1Mtoa0lAM/m3wiakLvU5zXUcM1Z0FlQ8EQqm
nmPxRlfUoJ7SvWm8tHHhd1OyZ8KfM6UmwNUXjMJL6fgwHkPS4bYa2KHOnp/yElaYzvJD9/SdCE9s
XZRVanfUOmCLTq3PO1kNHOtgOA7ExPQi8WvWdr+czIeRZgw8Yu2DIvbJxSp+6iHSb3AL+JMSQ8d3
HkcsuhqUIqlkJ6KaoAjCMZ27cDrJeUgg+Vsv7owyBaqCHIsLqDEEBrXOVvNIZ41tlgwkJcZkUQSI
655ipXqguRtkKeTqQpwZa4azwUAr+mOy7xfLL7enwmjWA7cu+YJlia/H9Od5CgQpj7Wabs3FvplO
jJG69TMOgDDf/5R1FLSyOnPuVNuvSnFfZ00Nunu0S9X9njS4N6AxbZF7oojZx+xD2TqwliHypFkL
0PVefanKKXOrEC/yfjahpOrZs5NMBEZaeEbOytx6RmKc0Bb8KHa1jxXNR46G/yHFtsgcOE3jB6xf
2NH6A+iiMEIxBfmLUMb8tb516fdU59v5t9OOByI6N71l7O7A997BTcBC84GBBMmE7uM5347qel7M
aI/plMqw9rWCRACa84ygwkzYj6muHgCOYP2xaPVNTvxtF0mx6QcDAVT/p9VI7SrgoRvuWzlKvq73
VpT6hqVdFQnpbKxqInRUqqSi9RbOl7JzQ6b8u1kVIWPaP7I+2/fdKPJcB+ZSp77KbEY05h4Zb3vZ
pG+GKHkw+5rgssea8bNOOGiqWfCwxmO7qvSDq8Ak3zjTrGtmK0e8BMFY9VfLkS8YNE50JK+u21Mg
ccOpCVBjVka9DimF3vvxBxXyPiHRciWDTSVMchwymjkuwFH5DdZhC2/DJ/5vh7gIAS557nV+7iBK
2A5ymZJVW6vJSaz0NwWigSk5QIv6lOTuuNPW6nu8l5MjPFITQBum+Cibtsjbl1OC65IILNJFc/oh
uQU/KVY1qA5osM0i+ojuIJZOHLPUhQ481A8GfjUIRZvc+Bz0eyINa6cNZljXXklX2jCPDGPWssX6
1SH9QwGE5ig6rtW4rRhur6P9h0+RNxm97Ljme2TeBNp/OfNHrUbb1jGRGPXHrkfsNk5496KgQDg5
TtkT+ACaooio9NwMlpWWPX55GuoboAubpbEw0PVvVSe2MXPlzSxoWCwGPnOGxVCzq9XGUQYF0HSY
Y3fB3IKtSg0yxtlXtBGi3fAE9q5FTG2didPxSJXcCiJBJvzgE9/VobnMncqolK53QSWz4Ir1mKde
B0E5kD9H9lepH/ingW0yx+YuXjVQ5db4ig08rAiGqCaBKHhXwhSvigQQlrkDIx2ScKWhT5+30LcO
mbXeoFht2wQetbIekAEf+3w6r3nk0y/8bEbX3MAh+BOpYoFFPR5NxECxsr6uc5Z7AIlCtuhDDpvJ
i0uwSuIwjPej9JwR7ENh22T3o4gH7t0DFiLxiCuccSMQTAnN08mu96wPT30PsM21yOlKIXaSYLok
hw4oWUqqn4Z9n4Dh0Bmjg2rlN7PS0KCXMhhBHxi0n0ocsUj+fDhw1V52W4uheqBX4pImSBRbiCiZ
L3o8exxtroBAAMJ1Fw3EU3t3zWjMs/VvRCS+FLF+Kefn4n5sc8Ty1QzwkgfjcXWTI23s52n93VAq
m1nyMVUGblBgGYNDkd/ti4bubp5pHoO4nW5W6cYKp6YLkW0s7RyqtniOsYpxlv8qp+hkEXrMcCQc
l29z31FIeDnu+0FZHwG6BfAWL+qS4ST4PYAhhAzsOxn1uKL7gLSuGt0ec3RfLKRD6HyQlybQHqdA
86oMp9Zaq7+zzjilI/JLJ7MBFvNSXa721QTZ4vrOqHyZI7Wf2ZZbG2JfOwIsx8E8o3Ul8RU/9wVJ
tmc4DC9Hky67Ksgfbx86QEFTy49ospKV70nSDkyZFPkCHlGHqmesWi9RlxCeHAx9XpDlemlWhbZ7
NNU9EaKe0PQgoSNA/I5b36NKgWaBk5vTI4WFF7MAGVMd2MLarQQ7OQNISvQJAblpV4VbC3EZZ/AU
bAb6DXs4UO3uzA4R1aRcM5yiVcnwzMKhiJEZlS4XaoV9ciXT62mZUF9gO591IDjDI5F3Mj11WfeD
/siHjbtNUnA6SXdy+s98OWRT4fWM3ar1DODfd35k9cseKD1UgBc3CnhvLWjwqpFHxpjr7gs33qnl
h6I9q9mLKr9GXrrzK9LFdYWsJNgKyChA26r4AkhXphWhu7ehCrIUrzgUQHrjimcmld/Ngl/TCtyO
lGobESqTblpxgFeTGgreuinDOoZ8p/nTnPkUgXZ67KLXIiPVqHTOCDYCHZtrXq/MaHfFiX2xAAAS
gftxya1Nmi1V0uaueTNKCc7hnXElIeucEODe2gmN0l6/Ys7olTez2YvoiIj00oIycPrfE9Q+fOf9
Tluci+rsQRExf/uTZojEzO7dcX1pHWc38hzc4CYaq0J+WvgOVwD9dHN1xz6grX3Pi9lPEBC2GMfp
IBE93OoH19lpabe3WUWwvniJ8taaxolajBMAmTyTqny79Xp11xOtt6F9Q1jod5HiqYZFRG7GwF0N
cyaKICzQvGkemTfBVHZEnhGymiu3JM/2rsZAqqD7V3h41b1e7x9JPV02ko9/0XB20rJbNM4ud8os
NhId53xau/eWnxna8XIyVPBGyF2uVtUfYGSM4Io304hBHSYG1pxGrYMYloJbS+MKdlRqjXZK4kQ7
GZ3YMYgG5DiQMZ3cH1r63ro13OwMXk+x1mQ11qI9tZwZOJi2cc6luKBhH+YeqEF7GKAvDsWKl0HS
zkQJLE9zK5OjjpsfyxhHL20C/MFgZU9cL+lOc2s9qVoi/UpS0XamchGlUE8OkxLGIgvHQKPcN/MU
/e4m40Sr800oMdlaqTQvqplooeJ0fxhbLkdFWxZq9XgBJs6XrYEKSBYdbO/7l38fGmGBO7De7FZr
b9lkFVdHeY3H5pspnnUsZ33bIPV4+PuQIv30DOliJNFIKBrMeCPyWHvLNVlvrXti2iCJYx5cummp
dhK4zUI3ksztl5hwrayL1EetSen71bLxgYGpj6jmHktS4HdpSsxO2ejLZ7ciolhXrg0LfeGmjtaY
hFk2DatyzcCsbQJPahyx6B8tcrzkMQb4/uGMLzP5fqSN3R1F1Lj3FBOWKY3BOkI4avmue1A0GIbK
nLbfQv4yLQUYbDdDDFgBN7hOER/+/qqkrRvGWCI4aDAL2Ez3GbdSn9xML57rXuB4XiA69NM4+Y3q
6i91fRz0wXp244EeVlu2x3QVQanO6TuKw+1/k1n8PyILkhg0Fym4UF3rH1a9pnQSJx8RTyoR6YyD
kbLnWiJ/RTCrBKaZsEp08x9Q6eo3TaGybuXJgNt4WkOnrcIqshgw6vm1GFcORTICQtp3Gr3bRH/W
KOSD//J0nX97usIQuBqFpWNkZNz1D02IspLloZLM2hh3buEEZQW44kXpwXjEAO9UZSmvxCFFFznc
R9t2i/vIYDSeR2t0tNeean2pJet8sGRAAwCcxPU9FRID/cgfcPPoiDhhO5kOPCBmzn6CL/bh7wPK
/9+F9vKfX5H27yoiYaq6ajuqI1A56ea/viJIRG5a5Qn5bHFKsiNygIe242lCtrzMGtMEo1I4/zvA
GR27Tg/AQFFw29OLLAp6EY5tPfLBepW5zFejr0X4X57fP7ycqJy4s6AwWroQ5Mr+ff7/R+U0xsIa
Fb0FNcOHTe93Hn3S5YCmZBNaJnmXS6cafXPHVNxTMj4DMGvCnHfv8vchHiP/Pz8jHe3Wv+queKtU
wzQxsWJo1az7NfJ/npGWKO4g7v1Rq9Mmf9DAOw0lERuWPq4n1KIM9oZn4PMxdd4BoJG+JyJDbguS
ejm0TPW+NMktzC8xsSdni+Eu5EvuctGor9g06ERkk/P4n58zcsF/PmvrXpEYfL46/iDXUP+hZoIx
1XHsZyA3JVbxRoMaRbm2npQYcjxQK1/RwElxTXuWNSOY2Ok4TvZdPezRNm31XNX31WwEUBCbTdpV
auBqhLyNXXsQdL+SaHDorhRXq5HaFvs+xtUWDp91j5VoS2KphyBr2NzwV66eJLp4NbUfEnfGratV
b10JRRA3ob2lk9ONKad02nE5VPAD3s9btRoRHv3BQ4tWbe0BOb6ddedmHgC89Oh51py0qiHNmOTh
/J8WAZnXGj/GGPh7hm6TSNIB6WfzK63jT2SfvU+ABNOqrk5IKuEo1+CV522guwSa1M5zCOXQU7So
J9dzMt5bSEueSbhnABaK6JNm3dRDfHRa19rrnJ+Khda7yBTAp8NyGvvmaPfW7w6Il0yH3DOGVfGt
jK21x2M2jYia6tL8HWniKVVK7UD/+dEx6k/FnYPabcrAdNQnEzvjznEnhB9ukI3zb10jmKbFPQcA
nDKb6Cz68yTP9ZtWVx+WsmCOTnFalMvHNJLTllivi67FIdpkXh+4EiITDE+u47sTGzSy1ug1Vx6r
tbTfxkGcZgVrGQnh0aZVSaObpKAOozERERl/oAbdNhDdN9UI7hL9MNGzvPCNMg4RyjD5MmNB6oZh
H8vliAv1DIruZuYHUQ5n4pccz9aWDzxWyiai/hjNO13R0YMZ4jYmDHy9Y7l4pVI/jW0O4BI9LWV3
7U3EVDUxONtSaUkdjaDoiQhhT5a8xNRb/cj4t4cNzhhDO1VT81w0iED6gqjHNkMYDv0Cmv50hDzO
UEGzElBCTFKp+QiLoocT4XWpbf3TtOgxxrG2u9+iUUS9Ok3xJ9s3dHoxvPA0kXVzy260oQNgykHa
W7snFzBgaKdEZ80KGRSVPBpNfiI/ERxh3SLEM+wIiTNliaxEWNAroboV+xj+0m5RYIvmYtfWEeal
Sn/lMAOTDHsVMybSdoxUfcKQHbhZ8dzOSRaS2DdWMv4YEU1oYeZyUehx6RzMgZCwu0zCxIE9qEwT
bKd7wZvrIrWBnqXrx6qKfjeD/WIs9rIt5yhMm2ujESo4gOh6tfHAWcXwFWfimtagaLHw38mzX079
rrfz3ijkKTbyPcTCFxlj2NYch5brmPuta1/bLs72ncoIEuN2cWnpMvuTCse5Na8IS7Xb7Bbuo9Xa
eFd6ue5usI5c6lseppRcE5OxQQR9MCdiB6m+Q2hfXt85t5VzdEFsbPDSob8fE/eJzDWGYQ1oiZSy
ZjIVyCiF4tdaUm/7VgIarx5HbWY8noCABDnzjcjxOdGsm+IWp4EEgstI1UuAiHpJHMJKsr4Ccz6r
UNfTD8g9fahmQ2hr1o/p2toOidVbq3LkRfcE5I68sApdoRJbj0WMZSYlEQtck3UkvWPrlN3vrnYm
n8H3n0GKlMtqBUunml+1YX90Bs1bEdu7VeNMZQ2NDmZmPStdY11Ns7oRj6CHxI9EByYxQCrlERHn
EMDfJmG5F+2FP3DoJHuLgAywo5kcqrPTHNKUyPEEY1rSAW3WEmEEo2tJkmw5YXREqkphQ34md2yw
1FNBhmRPwDyTEW26tMg2AbsiJVPxsxid3p2RmidXI2mvtQpeTJvxsHQSWLYy033U0Qo6iF49RSlq
P06T50iM6qnPWH8dpSyDJQIqGRHM5QHmAQPIgT+jJzU7ck+jCokbdiqAb2AC9JrrvztVjgXaiILP
UrXlqSmP6mrsEYuKk8WtczU6xHwS7t2s9yPKGEIA1RzWdRE7x3y0nwjb1h+Up4mBKWZXZvyNozde
N6pZmKntCocJc3mjULzXKqohWY/bnpPV7BQXxejUcCh00GXR+EITyY/nl7Yi5U9Y2oCAa3KvZYY3
RankE6bQJ5G73RF6enNeyjroM2Q+2CTFqdNusQHbS02cP1gbc8RUs7WnOUZ/o+pCPWepb5EjjI0L
aH7Wx601xaDLlipIm1HuIlW9dHmTXCI+ggaV31Klelimw2V2J4K6DTo95cgMyMm3JZHRACrs7pxJ
SnbRJ8+qMGjzKxUEyexYq+56tam+ExuFlqXQeGxm+Tj2MB8SjkqVG2GcbIpL0rrfvUHQ2zSxYuvc
UWiCLmldO9coIRxp1OfnCsljQGc12REtYXuGCeVTgJDHFIdrWDEJt1Gi566A/KsiCCJUnWwb+gae
sYI6spQWJwqUSwQG/WVuh2QPFj7oWjGir+kgAJooP2Yau305wNctMTFXROSRvqcEiJq0Q4ra2jPX
pgMgTm5d1lpbUMNRSJLWjnc/Of19ILGPVq8cL4XGkgNsg1k4+TmXRImI6xXJx9rH1gPb7xBGVYUS
fUA16azyPVrqbzg0tO575AjRiIE4WjmDKXjBtMgofa1zLC+/Z8Irrj0GA7sI/HfSt//34YEklyWr
x30OkNpjTMM0GygmwgPqwYImEVEKl7rW+p254mYXTmIzOljEqXZL4gtG9b29q8ghfAGl7pDqaznT
l8LQD3WRlehqUlokWT0ch5U93rRJ0JVRdDboJUxD5hIn0xOsS9wljW7Gs5AQpmOprybaC4vBnLOS
2RIVTzLNPrqi68M+fVlrpEB2mb9kIJp9JHJoujRiXXpJKo5Rqa/4cLPjSJV6sCUTvIbot01iCO0w
gsd4wS376ACvoXVqWX6BMe2YQnbKBms40XTeUoCyMxvGoY/v1So0tgAzW/WAZv1MP5+4xOqOS3GI
KFeLjja3SNjCJvD0cVJjorcQzbgxXiW8VccatSpdmVaeda1+1EsGhNA5Dpae51cBuNJx7egVdae+
aaLc2icGg7VWj69ZwnzExF99TKihGJZupRj2FRSW0JqHej+ZyM/0mXx7QsHSbQRNJZhMqnEzRZhV
AiQ9JatV0G9hXhdbxchc5+rMyD401mngGZmxd5WuvRVUZ1OyYDDsAL5IPT/qTm49TJLmzmA0i59n
p9Gkqa817SP34kVTY/fAoP9rEBdHVuWhh5NDY9P+AV0aBZXodljOVaInVmRT92gFYjLaM2SJEWQv
dou635V4BTAqPGgJpv4pU85urA2+ZqSHMkHkb0nsaHRJNW8kXGJV9GgvQWl0lmoeU4WzzACv9Q4U
BJRWNSrsycrcTQkqAJsm7rkZMO7fGHjlJ6CCdzdfQfGn0aYBBYOFvEniC6c/hdxS69QPxbRDRp6M
9nqo9YFQoLlFl9dfytZtHxcwIZwVy/eFfGXaZj8D6YAEZulb4o9UDiWsmZwOdkqbXVZiU3wxIKp2
VvSxjYMRPU73Bg7ow1RQNTH+khXqKeCjSsGkMY114ia7/n8f/n5ZMecIxNK+5U4iT38fsCn0m4kz
b7B05IeQ0UhL313ebHXQbg6Sx+3akyY1YgVfJYv1ahI7m03BODvTkVyLG1Hr8AXjTj3YxbxVzLU7
YA82vO7ODZACboyjavIy5k1+WVOSfzk6LJtehfCid628qPeHv7+ibSMvxeLOHlts5g8qXR0SV9o9
aAzxNCgIhyosOmuPbNN2a8aXkPczAQd/EvrNIPRgmArarGxLsUKQlCG4+7GI4eTu651xp5pHdhkW
y4SEq8jwra8kTseSDlPawN6X2sMaK2/jnDQc7UiAVRttJH6yPK8NTjWiDzhoG+JHd9anQoJSMe1b
lA6nbm0o27KHdEYeoMgH1NrEtKKHCIm2f7OL4Qg88EV28Z+4smlYl49W00feXCt/rKZAhr5WYeoQ
283wtZaIerV8fhR5/i4VdNdqc4hyfKAF25ufowVLzb4I28jaq+iwN9bIOAA1ce5JYykDxUq/yU08
ZpmsPWzd3F9M8UomIcpdpuBaOJQyO2yQ9myriblghFKU9DgkQ/DjyKxhUhSvQE4acP+es8bP1joA
9ZBvzZqYIPK5suboTzc2qj/ZCzlfcf6Eq+8Hd/gU9vVKcUm+AooxPB/x2aCHSIaxuhGwmaAKEwQJ
BsSLKL69mWebXORokcq6NJdUPjXL2sPzLolIsYlyYwDh/71zOmIGWnozyCwi36Ig3PQwkjZDig6Y
gL9km6n3NPWINm4z7xTEdwRhTIGJt2xj9yti1K+sz5f9NNUIr/N8a+XFd4OEyjfUKOR4oBwt/K/k
SIsd99LnUEA259jcB1V8I58WpYKBfGpkTAXbyUfvsAN1gSQMGrbnzsQjO4avZ4z+APIEUGjJzKjY
4/ED9T0THZBRbEvtNo7vmUZu/mHAmbA7FGEGBFxy9Krr6Bowk1oy5BzaoQW9lV0V9UHcmU/pRFh3
trNJL9vKBvlhriIpGrrxu0y7dd90Mkyn+U9WySsh8VWoTj9Ueo8TdlLfKbqXuLMf/i5LcnYSIug6
tjEmV6CUEKFIec0dQehTOl0EO2YSdaXfNVoVQMstodimfDP1BAkJwOdARg+xntSI7gnLz6+1bZVj
RQoSx9f8TPzOcR7iBhtAQ91bTSfOwYd5MKKNcQ9ly+uk9Wu1vcQ1DFfhdt9SMALmvBIIpWVX7IgA
ljTDDQDEHEKHdySjLMcYlinZnQ5o0et039YKNsatqXfrNuFGaa26PRZjeq7alHBwQspyCLKOu2Rs
jecK3xaywOYZmpXcqTbqs3zwCNBDT60TM5Pq8ZeOGNwvLbvHsNO9Y3XtdkUd9aGtIMZYXKEdY9Hf
hgzCId58y7OxEuCe1X3B9J2LZph3qgbz3lymJ6WOKlR8kvFqiWiXhQI/cFSEtYVZI+ek7yYxzgg9
/rBEUfnlOiBywDNPNegSPMm3mnXtrGHg9Tonc0j90/a9Vb8vKQLXpQSrbhGG1TFGmpJdUfyCnlE+
l8Ro6G7/ALgCF4A9J17ezL+LVL6U8P19BuMF4aZmXOFTF9HJHnXnSK6ZsUF3bwW2fJ9qd2JUEaqS
tK5oFZ5buS9yXtLjCGgSP0P9e3IRBbLPcH22IGspM2jpvWCwOKpt00Eqywk8rVbcSVBXNqQsvJrl
NZvHF9kONdss+SNDSyOpaFrNI5DoEJnkVMLMaf+HqPNYbhzJougXIQIJIGG29FYk5aUNokoG3iQ8
8PVzwJqI3jBa01MzLJHIfObecyHldJh76tdRxyPvMWOF1E7QUt2Oq6ros10q8ucsmb6Y/auFzCzr
huGNLc4yDr1vh3ud2YgGoiL+m4LK3GELWAVmNe3cqbnl3QhBOFYeoRxkA8BXgYLulCsfDxxmRSRo
OcnTfcRjhTKCti3EJDPmJMyGdnuuHEHUl166Ww/yPFmsdnFViOLu/6CpHC9BaGwziMAsLwJQjnb0
0tqdudMN+4/LWXyCWPFVcI5hM9f3gx2GyxFy4yKsgTFYFnGGcQAUiz1tn6onp0GlF5TFqR/lAygg
1uAW3x1Lt5Kta75mVXU1+DIsk7j91RS/Ppz/+zIkWDCb9cmp2TAYCVtYVbQY6dAkW7IoeGtSPqpn
ZZliE5igrIVi7q4CDdWDGWwDrg4vqq0HJbRvN0n2aH4OpMv/ATjGXM+KsNpDtKgsVBm0JmvDYDmX
orzoMQGR+Xqyk7R5rdhZOhYrM8Q4npE94OLfm0rLICYRtrBsPe0FfljJu1IfYq6nIV3ZVAvzZpIZ
YhIY7cOIYlPW0K/7dDqLwvr10IUdZ/6DBgzpWhZmzLwU7L6E1oNErnqizQOEC4B4ArzMUpxlZeav
KYF2ZY6Mn4hulx2uWiZ19lkaSXyNounLbAdazvg7Fco+RMQAyLGdLllHKhStTLbJug7+uStPhd9e
/CQrzmUarHAxD9BPRpa8QXUwPMRRRuY8WrFzLvmabNO42zlksJxt2TwS4IQYsxwoygScPUY3bM3s
FnBsVkWbrq5P4AFqHmT6zWl60is06pV7Q9ju7iwmfm42/kVRRhNne/52YnDL2CLcRDIkbTYBBZSE
KyTdzIJk/DPjAKjbuuaoNQ6JA7pc2wazFQueHGRq9xlDIv/3nFmyhvPuizDbA+helY551vxMPvfx
VsHROGTzdx9co3gVnr+ySnKBesOpXkhdfMZtVZUuIdlaxzk8YXZtzS0BICdyrPe6riZkftNrGycx
fkyMvf2AoEHh3rA0VA0RFhYnmj6YVyfn0U6Oua31+/LemBB7J9IXv5yV7mOSLEs3ypH1Gx7yPOeP
brL5n8wvwne9U8KvRSBaQ4dFRmYpSW3g1wGDf8yWZA2dXbQGa5zSCS1LTmkyn1Rg23dFAeeG95fS
B0EZsiX5Y4Ndbaz8lFSwqrM5ftLIA0hl5aqqElSxqt2PTvvcmNpNL48gqmeUnUfjnrrJvmAQpNlk
5PR7clS7czYayaqXSAOYIK2LCOSLhi4lDeJ2AYHr1Wz7ZKfVjUdsoPpr+wMh6VryGc5IZ6vw157k
sxl5yAzlsiCzpm3s50hI6xIqT2mh7jFeo1QAvPsNPSwkg3T2KKqOE9cemKaK3l1gVwqmJ1NbAe3c
RtqQMHOdoqURvRMpcwsAI3kivaWdIKSZDYqVMY/qnM/G7BU5cHC+DDlSpYzISVyangq9ygCcvBvM
m98xfQqwQxOog/cAAaRTI58hG6tel7aguBngcUWDQNQB1u7KEbaqffVqGXTFXKt/29Ls96Z+GDxV
HwCCran+q2tmPuGHZ4IGY8echIflzjY2afigTegQqtgn3S4yzyZHLAtv+VA19ndmK4Jq6vLBjzu6
eAQoy6ZIxUqvI+h5xbi3LGURmEksdiayPUsaInri2HiMQ9KzdIYQ+GyGJcEfB7dBOuwosSrJHkaM
XF2FTa4pPTW+VAZwuVVcBs39meIyP2Ad/xDlLbPmvcgJ1JezbOrkM4VG1zJIjgTQR9fjL5On/aOc
UMlNIWeUg/Vvaert7Bin4gzPdSTeh3kqenLy6hGP5rGvIY+UjAYfXKHRNYaLUiFzxTtRrBXgt4Xm
RYit0/Klo+RYRmMstliln/Uu3nPp8nXV/EuMRXA1tYm5NarpOyZC5JGs+Ho7ov+ocQgyeEPm2+SC
eoJcWKIkGHq6c1wDgfVbM1IEjfb2An0+k4W40VeGJWyUNs7TFHJNqn0vXicNYqTG3goEAGT3wSuB
q0bEr2pkbFg5mOiKmxG36QrNb99kmzwtuUot4w1W/Vfr0Me7LYgzmzS0VWv1r2VqhYeqGT6h97Fw
ubmISYOiIxKNC4do2Kc4QpQtSeJbK5XvCk//dU33I+iakzmHxSmPE5v6CPy877VXIzZaHjmT6mpM
EAEERJIZfjJCCefkJgLlHIWDfjGajQnX7BgMLH28eS8QcFTlSQGGtXNQtQ3WKUtJ+WB99RIFgjHM
a+Gju6+79s2tyxcHR31hL0INGXxP0LkOzKeOwhW7vWJbJctGhu1HRbGITjN96nPzjC0YCT5Bh5jw
hE88K7rHPD4J1PrM7fDRo6I4lj7RIZOFaMrAKrGxZInXkL1+z2gLxQWDFj0eaMDqBKGhoqnweiyO
VHzMezXPP8Ses0yyjvy6ctNF1ZsZIVBGxRORpwtPKnfHjeRyZxDDrHToroYSGzFUSO7IYMm+UE/u
ojbgoQSZVobJVplM1cy2YP7f6IjT+WKM4YLM54DsJHePIxiMLwQDWMH6xpM0VROy6cGPjiVYLFyx
zGNVuNJH58Pmy3wEa5SyqbfzE04T9IzTXX7cL0FH3ry6zE5YAXTi+CDcl9ikpSxZRY7jNp0YwDPY
C2xdbusDI3cSsRJo4RPjqcQ1Dp7V5FflFMegI3wnnylyqloL8H+Ei5MUTHzDLqkJpxhz3V0LO8OA
m42IWvVHfWoBMgbAHWMVduvWdveGi1OrHGV5qLlpsCsLzEepYoqmmm2bzDGjbchkGrHsaEY7upAM
SryWrUo9fDMCc+1Y/bFNu/1gyGdVlq+ElTt87olNCg/znfICw00sgUvNMqR6RWn3UFgeIN3QLNaB
QOLbpFh1fbdd2WjVSKchZq5ryPvul2GKmt+ROLZChQyWkFSmq941WBs2hF9P152NNSSvqc4gobAT
HPHBW1F5X2ODHLqMpxX+QHMx+h117jgmayJ5JVcts3w2nV7WnSvd3eJpL9n5NThQRvfVDp9LaD5M
GORDmNnjRpd8j1s4S8SmPeqxR6IL6bNAgPJfuzaybd1CPFQx05EqJ/bStMurM+upK560skQSjGKH
4XHorERe+ZvavTEjehABY4uKOZNHqTt08dn27Xija8WwYmFF2Idy0Kwk3OwKJAZKDbWhALbWzgg7
TbcGe0u57uH5Hj8kKoHElv2566vnQsZsg42UseEUvItc+yh0GR/6QJnr5tR3LdHIsGfz4KOstwzL
zuNYUJgkzBvlMB6CzH1ulROi5BCCm4vJxjA65nNA38Ysxn4zDK+E0lIZ+IrwjFgJSd3OSCRazNKQ
gWv+xv7kYg/YrYzpMjLEOODNJDnUSW65MLSXMMNLETMh7XWr3tdpvyUhVT54GGWW3WSMyBBlSlHL
tq8w7L0w4l3faGo5hRWNoKd2gPOezZiFLXlOy4YnaTVo7FFBVhKI6WI8tlOfrOaS/DgRkEIsWV+r
OQV2NPJtXjiKzNvYZlFfv7Lu88n+TP1LP4eQYOlVH0Owa2OHTFNfvCOAgzkq9xKm686re5+F3vgz
NFV0aM9CTnRCHRCBDAjehHoukGBGiwq8d83S3eyi99IhPIyFSmd+eB4hQhZqX76XGnpJnk+f9j4E
HtsDI96QN62vSpexiuvrS+nHF0JzkB646wH5JhFM5SX2SWruaeQHvJOoN09ew79xE4yb4GdfRyif
vmHRhj5TUa1cwic4+Bg9FjGXbJsE72EMnos4LtyzA7GKgyJW0U1vrh+vUfeNgAeBs1FXTc1lFLI9
dAHtDGHzjAs+aiN+HRDVibBL4E5BE8tG691GE6eaAlZZF06cMCmbb8yUTgf0AOUcajiezKlmqGc3
3TOV7tox2JhGWnULYv1GheivGvbb6z7Jv5zR6TCW3Beo/PJ5W6uAhrw4WG7Mjr2PYz4s/ddvRUpM
mDGAHGXXOZAmK1I03QuRONbRiPR97ZrqQ4P9xpndIim8mcjHF3bvYyPiG+T10y5qqJJxMKWvjc+Z
z2IjXqnKuZBoSVhsA8hQn5NLiAxjwkm1IAH3LkpDRivYC/t4YETD1mNToJllr3bzLflRW81TAQt+
2zZ8lE7/U0mTBMgcWIphtKSbzfkT7G8gnj4UMUtR6Li4IyWwbI7kNVEZe2Cd98hiLuPMx1xGpA/C
e23ez6LAHKywJTWpZdfewHJo0vY5Kax+S4kIyof2ajCRpNsXfDsdhDvpYJ/ElU7tkYqlcRnqhHAq
9V4PZYfyg6RcjGlHzrqQ6Tsp2q7365KFRMxeTEwWFGxjCP/QI7wY0pCU5eLQuxprNY/PI1yzadE3
Y+f9hBopQEU+MnorGdVZ5UZPy0vO3mzTWCmoeLyRaZhv4AFtm6T7nhQAizRk+mO4w/cQYP5DFGVE
uKSMgQEVGWeiMkkC93oPhEhwmQyezQLqKkCmhAAh1lqTiwE7p4qBMIGA1//NpuSPwVliAZDfTEMV
0h8GdF7G9KA3cFfafnxlOLcWXrpjOu+tFL/TFHOrrQP704s0Zhps0wlzXnud9hfxt4bEsLIF8Otw
LfR+b7P2YHmyFq2gGUnCD2jjuEuPQnc3jVNtNdKZZwnUEv4AvNiPsmJwjAxmavW3PnAYST3k3JbB
cDCb99JQeww3k9OfTSpT1GyLSnb9rhY2wASxRBH46STm79hXH16hv6myf/eyT6ipf1hilZbDNEVU
8bLwvcfOihnq2OepxlYFfDFbCY2aCfRH9OYR1xtpxqY35dozCZDNctqX/MNCbbTOWFWjc8LzamPM
TkEL0wfoGHhMasSeyS2qFsYA7aZs3aXSOG198u17eTQ6IsoYVG04IJF9QZGwGSGs/ZhSq9gCx/90
UnNcEWbF+/JxT2hfiDEVYlHNXemEa1civ+LifxgLmLTtQcI5UqCUN5PokdY0ituQqie0MBRGernj
gm6W4UiBHgiy5dHJDTUhyVXzm6cqWxdNS65CFD81pn+w7IPpXYqA6Y2IjJMfaslGryk+JbxzeuAF
gIcBBbWkB0NHiVKQpLJe5/tQCpYiPpRpQIOLxgvwGgiAhxBOKn/LquER7fNJpXQvORbulV3iJpbW
d4t6BlMbNas1EEOYhD+ZG/8YvfbZkKVYh06xykfEEPqAX6ofpr952nH7GZ96kRUrPZ2zfqfvFCAi
9DXrG/X9zrfEZ12Yz06JjqwujjMxIZ5+Jq1+CqfXsJdvpTk2a1tkrMx/cdIV+NBRg071D90DrZfJ
gi4xtq7D55RFIn0tzOinrcnAxuoiSstcVo6tYzxqnnXWJMtJtfXKDe05Ay1GaAtgyeMrRPL6uost
+B+sHMYSNLRsHH1pVeJK34LdDjKYSmhg7D77LAwHHTcZGTgIh0tlElA5SIAs4P81HoTkkBa0IoMZ
lltgihK7hLr6Gc6koKHFIrv8iOdWVryReGZK6wh3cyywCyBjj3As35XEcVTWEkBqB/bXdVC2QGLX
rQIRftp9N7lebfyhfQ8HDj9Sa76kX157GI4LpyHC0QCP07TNIeRTskaurKAqfmYT/Yr6niUHUJiA
v35x03v7QdFn2wXf3xqFI1B8SA1aj0eBXx8CXty3ZH21dYhRGc3Sccz6W1bReVR9c25L4q7yPN4R
BYaCzafuz+gwcWaMOKriy9T7F1Kx2k0VM58BZfxWZCQZGkYOWD+3d0lGchg6H55tZMQgt9AjjAvH
5MahDToo1LCcFS3BfAH6csNLQJ3A4btYdpauI4GGSNq+2Eo3/zArY6lPyZ57mWRfnQjZdNwI1RLG
PkfoDkaZ7eO4TdZ9VQUf1AQ4g4DI2Zj8GBeVCGRimHTkaju9xVRYz/YQauHmZ+7JbZ8Dm28OOS7o
LNEUKhxkbI2av35Q/uQRUiUl31ud7IeGrbPia72fcvec49NdOLq7M3iOKoQzhrDPrWXuTC/9E6s3
c/Q5NrX5MsNO4ip2fQEilaxj8R+nQANyA4yUQ4kprE+szmSigtRQbtYuYzbMcKgq+qiqZ35jFwg4
I/2q/PDIVLHb5nDsn1zgxFLs3FgcEU35C4/VJas/tU40/ZJNeGcc2BVrcHqzVjRYx92GwrFY5g7v
J0i1d2YeqtZhwSZdxxMbrxN/eMtC5xN3QuPpbJr5L7K3B6EMSIsyki02F9siCce/WKi//ML/jEe7
PtkZMtionICxrceqpweJIp4gT29YQw4XMUbfxpz2gfKBOVqANdOglkSCVi9cTD/z6Rj3zYcU3l9/
sK9xsUtUwvposIB8uTwVZV9+t3JJ07NUgdnt7Z4Y7pEPWdVc8/CZUMXemEqT4Nn2V69u2dgUxL0T
RAFJNl8ol+SaomkIvAmbcOM7wdVBftYm46WPGRU2DHolb7nEHbdsCDfUgy5aVRIrF8CDB7vWh0OW
EC7iOliE8GA+mpiPYJpvubUKQV1k2ax9JIRJYRRcvAFFARXe0vC/vCDcgzONAP9o37SW370LB8sK
sNkHKf9rra/hCpqRZ3n55deetqg5ohfQpf8Q4fbcoasA2kBKDzh5+sbIXpO9so2Fue+nGvpPxa6B
wIOD36dfzeAwUW3e8Qa+G7X/FlBEv6jM+0mZQmA2cS6i9t7JwMA7M1nMiBPCSwVp5qV7dvxq3DLH
j5d2X+7iwv9mO/GZq/SMGn3FZmFaGKgWbIZBuipzJtozFDZ/zzCCRZY5p9KG/FmbLLt8ukXtoRic
bV/KXcVIR6dtAx7LXzez/QWZDXPUoNgq8EtQWEZsRc4TkqmD38GMrdgPE3UBPu4QWBXcTsEMvgo4
R1IPLSU8fJcwjF8/Jyh3slTLs4F6NZePkKipkeOLcKITvKGAucfeB/dF7EpBreDS2biy2GBKQvyh
BSs/cr9aj7X43Jyxa8pmfpFX/2qzkIdUBmBu8JaoG8qNWyjGxC7C+xaTxk6fWf9Q3ZLtBBHTUie2
p3/iUDt3VvCn5jZeMU9nWmerd7Oak06S+JMgolVpdr9qdskHJz3n/CjTn3bYZxrFRyUwORkmE584
SzeWcHhI7ek2BMAd+4acerP9MxhGdYnKHIFr/JlQUFC29QUk81HuE4rqhc+87GoRHEAcy6ppv6mQ
d15S/el7rmJCDhCy7K0cLZdt1Qw+AhYOE/EfoU4vlmRluG4VMenB+CJQmHJFvXdegKGZUf0KwRp5
ZyE4+9gFnxQ+gehtdh4pcqtarkupg7Px0W2BAV4PErR83QjmtiQFbEbtUI7iN8LUbIsG7CnofWqO
aQkF+ORETINHZu5tUQBBz60PkpmhqmliKdB7LUIJPD0P33RJ7GTRMVfUJFC0LCkhGpgw5q30nU9n
ExaEf0egBZTev8Tx9JGq6dHt+1+BbTrrEciG+K3mQa+FWmIViPSDNS5UGz9VTO+g+xjTtOpVz5k8
vMSZBiNUcexZzMvRk0u2QxzhHg8QN5zPgrj1Nq1lfOWjAWcrcwf4AopilaNyoOta6Tq+2AEJi5dH
6UOiT/Jp/snywITyDRwOdW5VN7AgTy5atg4WEPI9M63OZZ0/9WTQfIchLBvUO0tM1P028Np5m81L
qJ2KuDcvAYOPwmnFc0/K3KXVm6cukoPY9UFYX+52LbIXXGjouCk99BHA5oYPWSevbeAWv5H8rhR+
XyJwLh3SyVvOSYuMDnqIhgAbjLR3jrXM7UCYIL9Goaad/3uxYQCVCUe54WUPuMfRHloy/duRX7sJ
KTn/1i65SP4Fw1XBjBEjfxb6s3FaxX+62j2oIRzf0DmcRY0uzVZ1u3Z0HVNhURJ3SJ7Zi/K6izmF
xREdinth4DSAxIcSAIiOr6ZASRs0CYj6tFDrcDAZIEPDN8ooQ0DTPzR5wkDcNIJboNsslmcDXT07
66gArwPwzNkJUh0Cr0pvdpax8pugGcq8+2uAeahLz38psbqvGCfamNZpGcyinzLYC9lZhMyP5zcw
abZ4Hglax+X6Enve+F7Wy5ohGWfb9BglXMHS7YdrNApdx/plH4MY01/UGNP+ny9KStgCk9/lJ2pK
emXjpfY75zGNnB+/cqJdY3dcex1Qtrjp9L+pbfuPWhi3QIPw21pUYBCU+Oy0OL0CjyAMvnB+RvyM
hJJk5tlPGsmfHIztlHGXoyv3LjJ6Luoc6/RA1ivTnkF7EbgiNpltwHzJmNakvg+Hkdm4BSm5HMZ6
m3se4+xGaK8TB9Riiqv85JjF2TQiF6wf8ku9VsRMV8Gw1squZ8FE9iuneMFHpcHGcGfsqoJ7xXXn
P2MrZy8zZc80fFT0VTKsgsnylmGoZXRSzzxRzjmeMa/A8ohX67NDBXFxdfcW3l8cfR5iIP7bkN5e
PFDHtcuBY/Nuo4M2icfBDg5eGYnnSFdcE7hwN/YYb/LarQ9jb1WEzD4aqds+VSAc80G3ABEtQaNU
T6a/7mkRHu8/NEDdV8ygvxOjJWtqDF5TdMvwTF/7tB/fbUCttSvk0Q07PmKyEHBFcMEfasf4uX88
7PcMzHDYSnZj7M6DsSI7peMnYD8Db3nzatbmOtNDVFIe0fZtqB6xzipFtRki9AJc4IOfsT0ASoE4
3tGmueQrJUnSqzUd2F1LgeSSBu/hc6R9KmJ5HGt+3TorT82OL0bVxxdahGb77ztnDnWxFn12zCzv
ZE5zOJ3VPtpe8ZuO5BECwkGqp9DGv5F/fmW8M94IeUK3qHnuS07QVDfg1Bxs7eH+qUYCRiuV7XOn
tdWpbTsXWT9DqlqR5FuNvlo0OXGCzp9yzKeXqWHfmuREPqFMeC+8v5Sv3UubD8deopIMoWuzV0NP
XoEMszw9ex4HOa3uX5RQUEKOgvVMmGM+q7E9lShuqtBY4z3xtj6d5xW9iLPqHNQhYdn9bXqVfTmh
fAs8Y12pId4FjUWAa1lT3fT1ZcTttZJDU0NSdqZdp2cemo0453sf6NVpsNI3b6hH4KnAA2hl7E3H
mPkx7mtUH82za1jlkzImDj/SVK7/EMo6gYQQATJ3IVJv4ughuMNkX5w1kYYAK2zOpiAE2dFIODNS
8C1mbzrHKhZ/itQyTtWAnxiZJsCEagg2ykKe6gMnvr+wBwx3tdTehGPUR9dsGHvN/+Qb40OdIEf3
4TRDzBx6Zs6pByvTZZnPK6GndPp9FapTSvXkcuTs+pwAw67LKGFHZ5V6klpkHJ4DJG5wEAHPxGQi
02xzhASWfuvInU+h5J3vL43EWN2ZjNxwAnsXmyX/WfXeegqQqZh9WL6wyC4RMFVkBsseG5c4jDG8
CsfOp6chiaZ9xZaEgYWDNSKsUc6Y+U8PcYyT8JExVnp0sSEvEtNBb2dWf8YEfEcmJeaO0HzAJVKf
4rR6Vm6Js8CutY/UCxh7OcO1G6s/ROlVJFk2xSZ2AgKMYskALJSEHdYFsUlpWBbnBEzzUk5OvtOM
js7KSRwAjZWEzqqRh+gjvVBVGV+5BfUb7//VaEfBtK6NtiUt8I3uYnb8g/GFLAjW1tDgEEpr3KUe
NoC0SeWTG0UAAlNQcHbSoSOJ0amKuIbNSNXOWEvtXNIYlmbMKq/N/ACCuN6dcar5x0r1dHCCXUrv
NRgXCIYkYbHnEJpUdmyRuxxHfcqOCTPGjV83WrGMA3xb2ewMvb8kLV4/s2VhllXkYt6fhbQUJKJT
nkqYA/f/lmbV4TljjKEMH/i2QE8gTK1+vL9EE50xJG4ee2S4oW68xGoesLKJ2ZFpP2ht8SorirfA
CYt9bINKsslqOqQ6lZthjfrGClqBqxzeKkZF7zYiQcj7MNpq9lTCKufNdXCYDoyynuLSHU/SyA/k
T/S3hEiXO3LazwGOiDCHzNR4XOet/4qcEbFwVKPRikLyz1PxF6kROKLolVjWXSA9uSa7u93ZXTzs
A7u9qoYIkNar/ogZKGG3QApKf2+SBjIG0Y/mGsG+1EviHRknX0MPjEk08ffMHPd97NBHCsAAobT+
vbhDfjPTpiBbO7K2tIQfvYPAyUZv+FH3AA2ENv6diIBeSDSHldOZb2Y2URsXZX/KKvDYnXaqNevU
6WBIJXDIB2d+CfrshQDFcMv+yzs4yvMO93/SG907lKJMd6Pf7pqgVUedqda/l3yogGYlafjregyJ
XcaevbMTnv5pDi0xVBX08xTh/9GgX4YvbZ/uL9XY2ycmV5d/NuMsnabdf4cKJbCzslNMbcyoOmuh
af2DA4vq8O8yAZCaoXLekena0DL5VXx0AnJRvWDU4gO6HmONB8MEtGeZR1aY5vH+Y5ASyslKj9lI
Xp7k/IKRNiWnPEJ6GWYwF9l8nEGesTeeGz4EUe7JSJjSSEi2pxgnGLpLHS6wPbj1Jsy1YdsTqKW3
ziYlJ5NTphxOtuMSNzh6abtwwEwrBIOYXIxx3XFcr7URza8t60cKWgdl5fr+A/MdssO7rt6pgJCH
0hr2pec0gNMpPpU+YdwlR3XF41zzZBO4cy+Fi45fbtk8RlgGnzzGT+Tsxm+IwlMAdllHS2PHb4Wb
AhijTt6SMtuUZv3AqL55KIO6ebj/qPk+ROE6u5QNbzIxWYvcPzV6yuL838u//yxHhY/9lm2YvlWs
do8tSITdNEWX1Oob1uhz2UQWZ3/mcKN6VWur7SxWE5Y0l5mJJF+fKw+UcKgVsph1NqEKkmv5pRj6
7zsootDaK1BhtW2y0n51MljM6YwlCByblQKhVDqpXsxix/2UJdWGsWl0cFuiXddFz5w1jvKNW/vR
N38ctKrL8m4WRa9IZedgmh1HSU1dqKWKjaAJpElV9SVxR24mK3wgXg6xuwz0Q4EEiMXgo5rQiGm+
UV0Ld5ZRqtS6CGtz/8HnJKAo0j5VXrCE0Fu+g+ysPgonOU2q3MSNnz2IOXACiwVnjuHe2CZmhziE
Ed5JAY+mcTN6fWfAsTt5u1Jz+01t5P5GN9PhSbfZGzt2HO7DAO2DjKHN9QCZnKC5gGHjDnNTLB1m
zBImsVtS09qtlrsGcm6WOqKryu2/k0d0fOuGlduE4TkJdAT1qol2OMKtFX6FfCNVRf5AL7Sz5vQw
ltPqq6npUsgqZY89Km9tCTc9GZIVSB5JziGdeiMJg4MV9V+Ff3CSMb7dK87CTNMtkx247wbt88An
d7+xHdOcw+XR0+XsKUFa81eaITaPTILWrsJ9zFSgX2YSzPrKYA64npTvpXu9DoKdkPIYofBm40Ek
3gD0O04dQagnxvU4tQKS7nHqlPOP3Hso1ibzxa+qY9+23s5LDReQK4kcC4Ri3ioEsXfEWS0LlA/G
zBbOsrXRDXDkY99GWDLBoWNj3LBq8JDjB+bw165nZfnYoYmdK36zmfS9b6XfRm4GF9T33K7zBx/r
zVeuy4th1dpRj0JqbJs8ZKDNYxGySGlAkieIRy274FcwjC4M0vtfWDaIAO5HK6b6/x+thm++d7pv
gQenxGfzQL5EUJM04bowrEP8YSJ4IJZmOt3rAQdLCPo6GoY7T8XFdbImWMdb2Fg2x0VUVf2GbOmr
XrY7YdrgPuuZBk8vgkjqlwVgsEO2jrlNJNY2CDJS58NQFKe8HtZj0dpb4lF+/6sF0Yxp56ZpX2PC
IHY5k8ETuZNEahoKsxqJgZsCgduimrEb/mT5RwNw9doDXgt8qEOeH5YJbyqgpabD2tZ8nQ+D5bor
aeUrJ4HxsQAI7sqGxXfMRiG0OhaWfe0vOmxW2wh+DD1mexVpCScn42MIpzA4O5jnyOXUDuEYfvZV
z844i2DV4CHyhqI9R1zAq3Zw353MgXFWDw+W4OEb8rT5NEku7Nz0QI0tnjsmmre4bNeMghvfq24s
1rCwBdW0j6dxTXCL/aGNgszWRgIyiu19y8zlhpYRzLniVlIVvpwGFGyKX99N2JMJLzDBv1So3LzI
2xYz71Uyjl0gSfyqmY3JCGnLokDBAmnS4Im4Uz80Cu6YPCwyTqlIFqbADMzI096zCzy697EFm1Qm
1eKcYSdx4IY0e8vtW5TwoXG0EqyEbYMjLCsVTmtGPfPtT88QNi8T/EGJ1/H/f4qpxPuQ5Pm1Vvw7
PL+IjJetsvOdCucYxPltCxfXaNBKC5s5rAmCds49o8vlv/YObkO0uz/wkzkEs8B+H9WcoNKK7NW/
rz1u7ZU5dvKQWF5AYwGxJ0lrms8429/vlIZfDLmJcxoxGjucdCUmk2tFeiHr7e49zmrJheV7hzEU
060zbnXqondlMkgrPiAomDOP8CN1S3tu/IGDyFXDJonGK/bXAVCpPZROIBwWepmwDq+O6cJl89MH
NDrFg8CDbu2s2isPYx4OZxtHJvDGucStpuQtCqqXf49z0Ef9nqgRBHultfN9w3npSqg0WLn+3fGt
KORyiPVuqxmaXOcQU9adT7CkYGZGLkZVHxibnGzpFru6pdC9t+VYH6a0h6vY3bjRqltEN4Kxg5Vs
Xda3MbM+tNgLT7nV84xUNUmWGKGA/LSMbC2e8SCq9k4/sZcRePgC4kXumUeu0REkZ7Em6PgquUVy
6Hnelonjmw+0hEh3w9o4BNFkvcmcobE37ss8zc5GgWtTtLAB0B0So5jUBCox3Bob/jAzBYbOjFE6
YmzIbKW50DL/9O9esn1KesJu1oPq2sex1Ot5x56+1tbwNnYxAwu7d2+9lyKB4V6+v3gdQX/mSIKE
lzqv/5Ufxmix/5lATNQQhk+Bz+nhoxpc/zvdJyxpq47cv9X/uDuT5EayNL9fJSxX0sKjfR5k3WVW
BEDMJANkkBGxgYEk0ud59lVfQ2uttNBON6ib6CT6PWewKsCszqxOwlRpMitLKyaZD47nb/iG/+BZ
nESeqXzxvLq5NaMQ9yvx6tQWvhZR69/i10GHrgkkOi02RkbZVK/lTS0GH/9RYExyYWVJMDPRkdkU
dU1Uh1wETboMDpb4d3u91BaeH92EnMvXVD6QUq2KbDKWIrTaxrmFogM3+J6Hc2T4mzqgHNi8+ErF
FvEHjpXyXPf99hKJmusigcGnpm64cwHGluTKdtQk97JJeOnFVQUrqiGYNktrSYFojar3Q4JI38pC
1sq+kDS7Wlo9DRvEa5GqSjZxj7SE3rnu+iXIDoCuuT1LtjCkOwnxypWc5tE9hz7KZIJ3LuXC/7VA
F2Xv0mMtB/3rvpGTCKWtvVxM2jhcmmFN4zWvtkFOgwGXSm0TZ3jZO7SOhBDaDnj/Iz421XWrKnu0
dZX4W4ngGoJhJW85HO5SjJQCw5G2pe58S4S+mY3x43IsMBIk4ta0z5U1grObMbOvJWQNRZBDV6Wd
+brp4hGJaORAbWfCMuW8jEOJgo1L5G0azRUOUskcM9MC/i0/ysIkoAn6K9eoG4ApOGwUfqlddaaB
I1dSOvMuTemsaZqxrqTgWvKpnORu6mwTW1F3ppzfZiocp8IgeKf8A/jUkNurslGeUIfoN26b7Hxf
Dnae5GyLAWnbVG4QhdmXcNRFp6DMVfTVIVp4qG1Z2FR3gsFMkF8MFRWgaZq3KK0gMUJkEJQrL8NR
TixCIlf8BVpD5thAnQXFYnoabByvObqZpMMXc1v6l76N/LTTQWmnBYjpE9f5YNYIoQVCEk5IzflE
1XC29+ZsXJeq4UCPMcMVCLv9okALbJLGWKyqe3NtohIyl5wCkI6Norilo66tkgBvpD62p3ru0PXT
MWxLdcKixBjc5bif9b5IkdPbE1pFUbQ0gmI+IE6wCtpW3kDiLlDdIQ5KjSJc1jU0Hz3zYACLqrRi
AbpLlRJNg6ijFa973wLs5+9VFxlrmIIqjXl0y8ZLYm9jSNK7DaATW944XgAoLIicFc2K4bLW6K8T
8pnYb2CkTA26+2IQP04S1Zq1yBTMtL7WryQ3fVLzPucqYGoUEItDYuRzUDfFXCEfX1+FOmxNijGc
R+6NJhv9Tjc8uugFClQNLWrYIwFh73iIJu0QzqQWXX9K1N2NUT55kpYsql6poUZASS0ayViliC5I
Vd5fY8sBv2H0CFRkDLwAFIXboIm/kczHO1uSv4ZhJ10asVWshoL0wfL2W7MyloBO4zskqmFG17d0
VXeJpuUTdqoz1Vq73OFegIqIJzVbr2jaK7rBuwZFoHk1fla8l6spHXV7jsaBBoG66xZthABU3O4J
DIcAI/pOoIkGUdCpRX1n/H+2GhCaqOaN24UQ7iI/h1CPOg6ADxWF5A4mzWBj40AaTtOB+jT3Lkec
pcULdPudKdYG+NiL9KoKusNYJlF7YJwEhJIICIeKrxSpm65V4Z6Kq4NaRYsnNPUUI7KimwjjkT6R
vllNwZ5pKQ25AQDUlwusyNgQbU6VQ089YUdkpjIl/zib+HX+udIMapY6NP80U7GByb1riqi41MR+
fwN3TIPKikmaRZ15mukIyEu2jo+1I5Plq/Ks0XID/BZZh5pi24B+kg54IklRVOgB9Xiyo278Hnpv
odzpwifNMLT9XHWjZppLW49Q5ufITh/3FYEFAac97/AxSjQozRXKF4s99JWlI5shrssZ3dgmpeNI
cXTW6k4xh/vIQS27K0X28nWG5sHS0dAwaXV2TcDRA75Miizkb4UL3QCvCIa5EyIzpBm3exV9YmBc
vW0924ABia+gBids4rlsedWKjhigbTdHXM+xaOCJACPY9/FGS75PrFzt5SPSfFDZEmXdcK6QyWiA
tRAdWEpNeS+18fAoBXGxy1MNtIVIiIBqyavSuUwbQ7SRjeCTJmAjkp44kx4jLjyrnUPetwhR5N2y
oXxwGXeAy23KM1Mi8RT7utq4j0KC+cIhD7T0DKkQqvgzcw/4jw5LM7czCg5WsRfSB0G+6/39bdPF
5AId/Qp7D0guatBK8WBbOXm8wFisu4kcM7uq90lz2xra3IQju1DErQf+ul6WlrEKMAHdUEDTbrK2
phGkEvVDu5oaPl4yiv+5KXJnnrTWRVroQok96i9i5EOWGrcd7Vl1o9sYQaeJ719bEprFKdZyhijw
FBacDi7I/dJ2Dxy9CEyJoUrgTivLh9kNqDsQVlBIAabf1AHpMjnkgxNu7JWvavZN6WcNckXWFyq9
0eeCzopkBOClvJZsAaMeQtcB4WVo3GMrpLNAsnipVy8kuKGSXCA3KJq8sI5nkisZ6zxS06vejJ+V
xOwXWhPDmRdTCn8/pyNu/gzDFo4QhxCvBHF1v6jlS89Iyq1TwTigO9RA2giytZOWXxWJyredyx1u
pibnqUZunA3+MslM6mWGutSSuGMLRiuQodpSScDyQmsbPtc9gH5089d7QzevFdNB0hNhaSkoEWY2
cyRyxTOlSWWCmSADIPPQthYM6Cle3sVGK+i+dKmlTQEsI7kaJ2tIJMPadtxshtHCJgeXDakLwi/R
7kOVlk+t2xqrSMN+QkLaEqGUotv2kGGFtiGurXWMPifaaRW0FhXN4zB2F4EOtMpr4SWNPVO30sJ5
5ZIoqqUAvmPjJqpjY03M2hvtQm5vQ7PZ9bWHnH9D6XQtflTKXTCkGnjfrgOtVddAw4sMsZymjJZm
xrVitPV9TjlbAEgcoLER97KiIKUdGwDDWdOrvEwdlPPl/TKXqLOI1KZFonfbDJimSjmWD2xp7E3z
ip5/gwirgZ+WG6rSUlc9NPhU2niIC/CLyOUwYbtrmnyVSX4xGbsUGcE+2gppuUJi/RPxWDwBhbDf
4mJrww429G06IDsNv3BjppoOm4qbrkupUdBZWjeaq64NJNFmbhZHi7DC2zCtB5Te3LS+Loku7lWL
g60ywnJi1h6mJkB9MT9EoFW2vVu0wjlnLlHyCZ6zHBp1anTBnNgH+pBdRnOottxdpZ1cDBrHqFIM
FAi8rp7gmxpjPyCtmsCObxoBU0kk/QlJL1JKeXiwVSlC0GWPWmK0R7HC7sJFZ4c7IP/AD23+SBFE
yaCKb3C/XbRhFn3Ja2MOntPFsEr6DPJ7Itm2tfaA8W84N6ike48lKS8KWd2G8AE4375eYdwNZBtJ
pcCVq3Uvee3U1Qv9oq+0nZXu7XkSD3NAmNEWfTEczKTrPRUyCmbBbaLY3qNlTxJdRpYgHKStSsMQ
SPmzgKfMEaoPNxAyb1H1l1cIGO6cGHaMnH5GRiC9wXizXFhqE067RHC+XNQYkXu9gMfYUUBVEXQF
j4EA9D6nDkZMLKHtFHrASYMspWUsdlmedt7CFK2MKu5WSezIhBlyP/NygzzFgOLneKkE032hNFqz
TnRy7ooKXNGxf/a7UvQ3y1ThDpWxrhcvpxevKQjkn/+mq5qr1UJvwDGERf4VxiCU6NZSJoOiU8tS
O523r2rzPKnJ1wnRbAiqy66mwdx3yrfIBg1Oubj/YvRePatsCw0ysayyLJGvQEtQDeWr9rl1N0oa
A7VaDQaQIDvO9/SF4mytieaoYQXtiqCYtp111aCpgLlzSx2uWTWN7W3kJvtqDl68An1mIe5BYbSq
cnMW1Fm5HYO7JlKrmxohPt1297dpiLdpR+Rx6fe5DuecK0UP0R9xrT24iUw9MEWzHJhAnXfKrQK1
f9mSw0JjwH0eoYh8Vg4oUqDFFWwKs0M+ex8OVEpBndsycHESkmhSRE2Pq24VAB4l+yjxUq9TBC0r
2bwJqU1stRZ42TgB0POsWyRw6ontdpd76m9f0JUQbsOWlSqLMdPTgRhtnKio6JwS36jtvb5H/c+M
fXSuO5uyL3G1JPf2NAY2MKmkqlzty/IhMLDpVJ3ym2vQy+SQwVIp0uytG7f13IAEbkjoqxVjpNd7
MGUpQ0GIpvJLXdx86Z5HfhGtuAVF0H1sebCCHQ3vbpyUtm05Wou0b1e16n2SB2/eyqp8NVj7Zhv4
6fqlSDEEUwg30jwTWrhoV5dfW8e9l/unogi+Kh16FmPuwFG+X8VRPSwoTgEXGXpjrknPLXKUV10w
lQeb4Ceh9k9yDN9AqwI6LlH2qY3QfbMBHNBdgT9ZCQRB0A3u2hs6KrgCGCj5ZXinJ8ODJ+FMDX6i
wMiiJe1vVfKb8XCtcZcbgAQbuI3uc+3BQWxErFC5IGuk3buG1y+D/VxI0T4+AOIDFNpQTDfTAxI+
Myqz1oWT59eFsIcW6BDFwnVyfH8FBH9LU/Gcxix7rg87dHw4HbmgSQ85Qmq8b2wEoW5KSGA7KoAM
CwlunhpwTUCFDeuWauk8HFqEcjG+msE1My7KyEfPfAA8ixo0Ab9Iv2SF+J3SM0XNaJ9TC+1u3QqN
CUccGpIeOjiBgCbQLISbIMppVAIGTTBOnRvLjWkNpZJ20VTqimZYOuutfbaMkPkBE1jQghNxdWij
7h/0OB5I2j5ZmcOTK2lw+MdqYJ5Pof9Kdx7agBO1gb+eW80uRuTg2vPNVYoNT3gRPBaJ3W6hg/kX
QwFmjIIPURq46Imb9fElOqHQYWobrbKMmAxaY3eTAyVrZMW7U1UiOkBDW89ApAsAF4L0kexc5Dnn
i63HCGyC2kTcz+k2pds8ZiUIDJ0O/jpoAmmtycsa071LmlnybDxJRRVQ6qroxsOuxPURU9HrqS9g
AE1NOp56bTT3BeajxetkqIPu0TahFfb2XY+YI/B249rf03uSZalYZG3De6WOMG26xLuEbAdfWex3
wBkLwI0RJq2hUAUCd2DU9twc0BCsW7m/3NuxAhr0Tq0jysehipgV1EKfIoBtojlN0n0xysNT/oGL
NSaxro0vm6mkznViQT9vNepWLqvbjR1aFgK57sG8XLcFpTCqtpTSFNdqLg23uMf2YVhIbYPQPv18
BID3a9+r54GerhqgQ/pCQBhLlTXeDINzLXdI+9QhZkA+gu+Gi7SPq4CId6DYLFIpFLbDyC2I3aJn
zU2rtN0ajdjmUobjeFHgK2h6QXdZUoqOJw9uDBnEqKLuk2tGFVA5hOOjXF6hbfqotG507Ru8MolW
kVjRdZ76+FHR4y2y5EsKimNhpWLWytYRiSsAmQ7zcMQwlgixtXeQPNxpUTbfLE6AaRJ294k/SPNe
hbEbVWh1SomJdKlYyuNF5qKretmQQYyXRUgVEMotxakqr5EBtr8OQ8sL0UCJ3Ue0gkXQIjegbekn
aC8YltQOho2m9mslG5z7bP9gAR27LHq5nopO5lggo7r4MBYbBwcfxRiXBmxSMfWiG5TNKAhx4jbY
3kLflbFKRy81DJHwzTwO2rEplISAm+wO18oucAK8LOCXBx4laxj76aU50ueQ75UvYrg8btp/c4QG
n1NcjqmL1As/hZy4cyz7kLFY17pl7SoLpQ3UjyeBXFxZ4F+W8CaLDXyxaSc6BnmLKGsia5/JFwHy
jVlQxaJ02rpbj6+71NRomrO6b6XnIDKA7CYBRWmTWoPue5eWXO4XqinBjAzs9IHQl/zMKYNlpeKA
F/mOMbeMClc9CcGDLjKne7V21rL2TUPemoo7gkXI/iUrB0mfva72xN0lQmWjxLzVuyGQMVGPkDEr
cQKQ8T02khTg8nkeWfvLPPaR1KJLITkOybXlO1tXwxylpxBIS6NJ1rgxFBc1EpRJnzgvaaphW+oN
5QxIiS7Bd9chnMUVLQFIXND4lbaFA2SZ+nEnF3MQ5eFN5hdos6ADv2Rf9jibubdcf7kIIvx1ZQyH
Vku92wE5yk99h1aghlvQ8qXskdSFiVh0m2OAkiaXODRl95qwFYeidEHP19/oMKNfGjShjheHlLS8
LLtDWBxdgWywqRobWo7gXp7floUiWqwZeC3yVQU9iGsgRGjp4AG4afb9z2mb1DPkJPIdSs2fjXiQ
HwZc0cMGMDpS15y/0f5gENg1ndlsMyRzt36oIe2igICRDOUqwke3be5q0J1fhgYFww6w1sUIfuFN
3DkdMJ22MKgjdRqRh6J8tmtKDrTcIHw5oPsC30CcT3TlqEBcQQkGfChTaRM3MB2+uRMF7XVbQusq
+25/R/EABHsLMZ1sIx4rf4birlq/dl6CCfqKzhZFQQBFty37YZrssy8vHgFjsGGpIhTWimqH9vUF
Dp7OJMCj/aIuJWOjqE4w9QfNmDRU2y9DHXG9qLeqVZpFBW5fXJkgDJE0R1BgWcgyOmAp5YqVWfja
A5lUzWURLvnSQBh8NxsWbdVlV4bt3PtS+wUg8wxUQPQJlVB7vR//Kk9znUuOAGcI81vPbj+7boGd
FFsZ7YtoEonMtqsjExGDslt2sNe1pqFfTgACuIToqQMVt0hKBfxTbcCEgJ/vY2y5TAfM4KnlyEsb
6vkEE985KO7wOisDbxthWINk0Kzoun7XK/kGJVJ3bdSgt7KqxflWRMEJpLgMaOglQ7WrIT3gjIKL
ChZ5sh8jF1fbzYoYJiKBXUpgpnuxqiuklxr9EqPHalcG6hVeuuYy16l8mVCgafRwq1WRicSMe+XT
or2m/ARgWtwUhevRZ2m1mehoXCdw86bAkSG2ST9HpiKhETaU1w07Na/M/aqJwOtosv6Y5gZGYRWI
aS2Q3S9ZXFOiwG9BMpz7XPeG1R5xGewWkHYagZMWMeaUpPI5sgF8llSD7xJN+rmlyYt6gfnsWJs0
+lSqQ/qQ1ri9e2X5uXDQlw4HVXuoMxvcflfB1MPKBsNfbqQxbBjPR8mhoTykXjwzPFu6D0uNSr7q
4Wkhappams9HEWo4Jehp74Xuuujs5BrBn+NCz+e+DRe2DsRvTHVKJYOcFdsKcHq+X6TuC2QyYWn5
0M3wkZoltRVO+73MiS9SP0WNDwXfYZmAEErYnkoY9lP8SPKvDnjZiy0Fm3QHqBxQkpG2s5ewIY0k
h4ZBi0KOUi2LAvdMt20QTt47l4ONFkpCZHY5LraisD45bgNODEHvu1bJ4wtozdcVAtaAariHVFiy
l4Pojqe++TzOjllQXo6AzOz0FnnEyiAIHPGxlHZQhROVIFOIswF7tKbjeV0GuUpWJwq1qePTuDAq
7TModoTIMSik5KJcla5kLYHjNRQY4U3ByRM5Cyg7/AxSnxqU3TqXMnaJF6YaYbzTJfg0lF5yDRy4
n8lAL9dhdlNInrELPbroVmVfKWqFJqH1VAj3Q3RivElcQN9tTZyofEfYkcCEVePqk0/bYTF2YgGs
LYv8kyN1N6XI8Ao/v1e6ZEPElX1VM9wPIY0A285jMjUEdwsj3H+Gc0h7v9uvqB/CxGqtelX2aOb4
fYp2P8ydBXomOAwZ8Zc9nDEZZ6HKAYWTNxY0CbiUsI+z/pul4QQGgBoLz+4igB84b4cGmaeA8mUq
lHsMJN+1vU3Xs/Euh9iVJrVS6Ddt0cDXy3JaUURR7qfszlH3SKcUqCY1Jio6TS4YMdmthqbWkybs
8gC2UAxqY6IwKw5W41IYaj9bmxqteWXoouuOcsFFl/qbvCz17+u9HTxpRUUS1Z89AsEmyf73qxqk
ZzwZeK05sjsQ+sbQgfs7Bg6jgQHKaCmjasiu0C06D05PdbwNupXs1sCq/QxxTwMJqXGJUHxMlx5y
1JXXZOiEm1/MIQp3mWMEu9rpPokaOrYT6SYq8v2ysj3mIVFuG1lrHlz5oupj72YffJLc2L+uBxh9
UThYG1+vFkOWaQgfAqdBlbq5hSFS0oCCoRYhonAxrvKX440GMAhmIDNcIncDzsH4j3fLNtQDfC6L
maa03vX4Dx9EZWWhXo6Kno40dOddVuBxL7uhwu/LytJliznp1IF9BGiy34x5RprvF0kq5Vu6ZeRc
MvpzRuzqS72gb9iUjfdZQdQJKxUeAtePMWIzVMlBwayictEn6dTX99EcvqOmFtWXIMfIy+t1AASN
1MwbCew5FtVo0VkouiatIJ7EXhg/eEl649Re+GAn5aWvgJrP/ED7HGYhshO4iU9KBXwRVNUHWATx
NNfp4MSO/cl3aPCMFSXdcejZuiCOQGaRGKA+rbl7edlzMzMiptVJA+WTIBH5VWiWKWL5Cba2ujWU
i8QHEjMBTBr3n4vGVdG9M27ghMgjdB8Q0pW0R7ZaKbVdB+RiQes1WAjCOyYyCt728jAjCajQ95fs
nRtV2wq5eSBekCrR9kOqoNep4NSahyt8bDr3penO6t6UF6WVfTYdW9kaqaYJ+RXLWrVh90mpI/+q
qIvHSsK70bC9dNeplPkcByHygm4yFZrH3u+g0FjDbjzZYEZ5mG3jHd7rFSL7LZUiz3eQnve1bPs9
bbMsddWX9r3jtO4Dfngd9Hiba7VEv7QXhlhKVZJqwqhaxhzepBMAiAuH9hvitEG+KAF7rZVQ2aYa
auk53tjuvmkW6BX8TAlOXvuwEWYFzJ1pIboIAdlUaMHlMlSbgufgahT2mztOTElIrRrNRnayYgKM
hgq70/uI93ZLNh2RZedF9VSP1X7zsvdGGNGiiugIOHXmoS0HIDMhH5xQnh82ISoalCFkedcFe2+V
1MkDbg7ecp8Hj3wb7xYoUXXRBIq6zk0ru7eoN886qQPX3hALyHUVzWQ1wI/a7o1bs7yJRMSXdU69
kmzv0mgLf2fHA5oj5rPRyBhepGX5yfLiYibF/rMNY3XHzU93UJOjOcok3KtJimWmj0JBIrf0aYwe
CYwmxi+vL61pUObDGnghWhuDhzjMED/pTvro+lieIewJkruXm+6iK+NiXeehvgkqea20OMtC6ise
bVq9sRf9rIW59YD0MLlSYB6tXr4XHYfLzkI4MPazT5gLIUW3Bc3SkFcxUQlI86lScBPAtEYgA/mN
iSJ6glBrwi3K4cAmkBiiKFuBTJUjzbnb57G6QJvdAhsWmmuAW+hnFJH9gJwYgGXd9b7JtRSvHAV1
oKZW4lnY1AKvpCM9k/rpljp6MI1lGvjsg2DXOcWdLYRVmiJWZnqnNpsCksilqe93VmHG1A9Rtahj
yd200VFufFJir6XM8LKIbQv1WzAicIPc5rNG93ytZfAgBi+BA1zlW7/ZN9dR6aNIlkjD99CjkICI
ji07eE9USWsvmcNnRbmUStMy4jEXtQoetJZV/4va2pSiojjcYso8PKBXQJmTyJn0fNoI9kfr1huz
ygza5lBDwpBuGaCdW9mCHpICJL2zHTlBxZR6V9W4OgCW1LpKXBgp4qcmjpNNEsJGIDU17lNQpFNT
p8uIHJS/sAYwQchOP+q2hUXRWG8xPX0z+vqpPmBOpFXlKCRhSfxb2a/tW92F6OqREyVF+EUywm7r
CXF/FU6H5tFpdjXq/Fpdp4vYs4dZkewlRGbYEGP6FJSJCwkmxQ4mxkm5k9Vu29D5QggpBhkyFiH2
0SEc4YSVgaZG60RrvY61RRoU9Vqz53JfY/Mgqo+czxq9YiSaRGCPfWlbZIiilB3hbVMvfK2Wrw3d
uR9ooaIBhZeSAvcADjOyFVJd34WgjXCkz4cHN3SQYOBvkb8hd+xcCcRnCfjGcRMgm6V2STdf+Rr6
lGPrWN70bvV1EDjEVkOfzDUkbdVZZXMHg+VQAc+cIRoMGd+opfuutVYuDfddU2cTYPbQq4pK/cRN
j4Z2GtFdj0sfoa5mtYeFxTqvcR4oUnW2Z9DGrDtQO/EyHENtxfGtaVqk4U61nODaiQs4L0H0pXym
3tZtIwAZL3UYFEGhtcSpsaU4gCpjlUpLhYbcFJVEbC/BG186gv3nWUaKHkjDjRQW6sz1XHfHxfBI
OAaRv8S9GSuJRRRG25pa5toQVbhADX9G31Xn5GmVaRf1u7FROVS+cxVF6VdaL+1Gai2a5cMM7YNh
SQypowXemEt8zLslPPTuIhkWFAloSmR0z4smbuZjCRkl/llTy3QCIwRXq6pr5lZkdZM0Db2J3yXp
U+tn4Gi8+H5fl18yGrYXRqOGN4Et+VvIb+ZEaGHpjy6WIgnXW0qvEduSXMsR8orK+6Aobzy5BJcr
fopkFHy1LlrpvZrPOBQjLmkMG6VUvt13qfIZOBDmGfTz0LWLL+mrW8tC8dwJhcvksxWtwgjrepyS
wcdpn4SbAdhKepBucUAV8LqXYGTUg8w0QWfJwKXwHSA8OoaRApCiflBQyAoUVK/qPEI1pDF2OrWb
GcURIXyLBoNwuq1iu5pDhUOeGXx84IGO2X8ypDaa0l4rYGjUWJcUqXk1xGqDe259q+C2A/UDZVyp
sB5yBxWAIsHGaCCJhq/LXWUh32ij2IKgQLj2u2q6Hh3n/uWp+2/uMb1JIxRSkvJP/8rPT2nWF77r
VW9+/NNdGvO/fxX/zV//5vS/+NPWfyLzSn+ufvWv5sf06hAfy7d/dDIyn/796aaH6nDywyzBmKT/
VB+Lfncs66j69d++fA++phjoJoXVeYdg+Zsh/qE/Gr/tfzjQh+M46F2fHf/tp6e0TirxfK6fJj99
/9Xy+d9+UhQsEf/lFyON3+bXRogOPHH9zNCq+lEzoDQZtqpiegtw56cP9K3d77+2nI8a1A7FAOTm
gCN0sIDk836YzP9oDn7xUH9nnn79b37tC7zMzjgFjvzeKeA7Oo5pQcTQQbfoTOkPM2DaH20FqpKl
2Kqp8E/MEf9YM6Ab75wAzfxomJqiIG9rAqG0zNM1oMjaR0szbFjUf9AZUDC0fNcukDTjo+Kolm6o
sm3pAGtZ5z8sAsnk9zpzZJIhaKqsfd93f6B9oOGO+745UOSPOKmqsqyopqnTmXVO58DQPsq2Itx4
LdWQX5bJH2snqMKh9l2ToGofOQstIIImGZJj4N/6wzIw9I8aR4VsG9jhgkgUhrN/rBlgB59hBljn
7AADYWIVlPDJFEiKrH40ZAsxfcx3Ea9UX06fP9BOUIUr77tWgal+RFRb1zULbjtFbfGef1gGivnR
0jXmQFN1ndvRefm8P9AUKO8+DFTjo8W9L2umZpkO7/n0VlQ0/SMaEtyGhmMzD/Yfbgo4pN+7CpSP
pmnJms71D5TTUZnUH1aB43yU+e64aejwnLk4/2hngf3ew1A3P3IAWHxH1VTHRXAyAepHHRI+cYGp
cB5a8Kz+aDOgGu+dAoQvPyqajZOhTuFd3HqnN4JifVS5Mk1F4VJUWQYvi+4fOgr+gT/6ayJBiTR6
HvMM/1j+kKz85h+8hti/HODHNEKWNce25Z9O/lrkHi/j/y0X+dNJKjLmAT/88jUvGD/s+3/+/Vv+
8vNPPuv1q73+y4V/LA7FkwdeTeRW359VJHr/9tOfi/rxcJIFvf7wd7Olv94EvzomH+PWhw+H5PnD
xaF4rJ9PPoGd/7ev+Yt87B/8BFSPouhkWIUz473jiqc9PKfl60hjTkSO8t5x77wjM+Ed4sPJ0OIQ
fO/QV4fmUJaHDyi7M9+v44kH17hG3jv65NDHh+T74CfPrrN33z36m7VnEBq8d8xpGvuJ/3SyNMRB
cq5xkw+7YwZ10X96HVPMtXmGxTcvjsnhdKuIYOi9D37JsNDN5vXh+RildXZ8HVI8t3OGGV8c/Mr/
cVACndcff/8hsmKzvHmNishIzjQd20NRsU7y+mQ6FIP6x3s/YQslpTwWxaF6HWs8RowzLJEbKmtV
+mHnP6U/jq3KZzhIbqsPa7+qyvHYvjo2/sl2V+Uz7PfbAyW+D5v6yT/ZnqpyjiO24HU+H57Hx79L
Hw/u6RSJkPK9b/aOKvDL/ExYm2n5985F+GLv/yDexb2fPPG849epuD5eTgc/OZ6+Fv0MU3cBhNkv
PT6ycP2/e9hTonj/l/p8+6ufcIYlfJEmB7842dGqdYZxUYw8PB1O15N1hjPu9nAae1Eze/80v2yy
WV1W1KXr09VinWETvIxPpMSqjI5x//rE4pAzlDOsk1txSGwPfMDxpD5PCck8xyEkBheH/48PrimW
KNb/+gHx96Lvv5bvfxmTv3ZAXjo5//nff3+a8fIAkqG8O6HgQf72BU+Tj5eOzw+//X+UfUSPh+T0
MvjNt/Aynb+efzynXL+vr1NM4BlOyT+zo4rTZxVJ+t/m7PelMhfHyPXr+HUg8bCi5PbuYRHP9V9S
sMWxGI7YR/jJyZSc40Lk4Q/FmzPmDNcf4lDu4c1ca2c4uqbHBARr+Dq7Yq7NM8z1smAaTnMv8wwL
blZWsMVP3pl1huN1MhyfvDfDnmFuL/3k7SSI8s571/HlAdOQvxdniSLpuwcvDgRZr+OM58QZdvTc
fywOUXUofhxYNFbf+7hzov+kPJ7cuM4Zwpv5sSDJPx32HPNQHI+ns+ucYVdMipS45mRXYAj1/sld
1AlnzskkKPIZzrLl0y8OB+UcUdKyOkSnT3uOLGp1LN4sMEU9Q6C7ooa0PfSn8dzY7XrvntgcqubN
atDPsNU2fuXVb0MTevrvX2e3UdocwrePfIY53vic64TMZXU8jW2hz7//sTd1d4wfU6TzX8cSx6Vy
jirgNo2emZOTcY0zHGvUYQ6ndRKQN6+f8vsLU1txtr8OM07COcqLV0fSqULcoCcZm2KdIR6+Sov2
cHpWnONqBpv2JupRzlGvvAGWiUtNdDLFzhk2yC7lljvdeOAzXj/m9y8IsaMx4DpZE6poGr/3bLsd
T03qWqeVh3NkHbcZpbjXJxSLWFXOEKzdNgcSuuL5ZGD1HFPcHp9PL48Rl/DuCW79anjZdaePfIbV
9hk7I6p1J+Oe4/74nPjV8ZlSbeI+p6dpo36GNXdPcPXEugOqfHJiIFPx+lV+/04RlfFjcgRV/TrW
uPTOkdXcHovHN1vQOsNtTVft+CH9meDlZLcoBrCu1+/w++eDg7nyGPvp+Pw201Mc8xzx3BrMb3My
2w7ddxwAfuvh/3m1LtWSebzX3vVYNhMz/J9snv8Ba12ifnSIThfpb18T/7wXYXGe/H/4GiL3+Ka0
dIZc98+JSzT0uqnEqfabO+y365gXaVW2h9OqnXKOcYlWTo4z9Qxh8UVd1Mmz/+MUaGcYduIdTsKJ
c1yhrw18cbCL1hqijKfNQoFaf29sMQ764b9Md5P/+jqYWBb6GRbbBOROkZ6SFwS++P2PHMNpKl8H
Eo97jr7fhOfi4Pvw55+LMbR4nf6TzzlDijo5ZMcP98fi+SToEqjj907MNPBJfU9BDuYZgi1UtrPq
9fHEdJ+jvzXL60OVcsRFH+Y1EejJqWSeYZnMaBcXp8OeI9SaVdjPZafX4zmarHeieX6I30SH9hnC
t/nh8XQT2mdYa3PvzYn/27Hab98kv1wIaGq/LrzfH79O/vK/q+OH5//z7/992aRvGu/KOW6q9THp
T9YvEjrvf+yN//g2BMDp7gzjHsu08k6ibWLtM4zrP76ZhXOgPrZgzTABfjrtUwDNff8DU+rFxfrk
GFbOkj8eokPrvz6fODCVc0AGqei9GfQM+3jLVfr0tvx4lrmtOX/fFrLgmLxOy+/fzgj4inPyLSbu
HL3MK5+o+/UJxxd3jqN9HPX0xlDOAXF5OS6lCx9gbX3y1OfAS+6I6U9hnqp8hqjwlgjF+x5k/fjM
6jm6WLeibHNak1XP0cW6BZpeHD5sjumbUpmgyLw3bLul4Psm31YF++jd4wJoP82fznHX3aWnSYgq
SIjvftS//I/0A9zwv/zPEUh4U/zlfyVP/ikGWNXOMNd3deKXp1tx5H2+9wvcHZLh7WGnamc4Rz+7
v9iF52gckgaHAG0+XB7Kk0BAPUcTDsqG/yaOHVk5753kGWUGgYZ+XW/igFbNMwSI334Rd6vnaJZ9
8+PHw2N7EmCo5tnO0Ntf7O9zdOFwSfhwR/hy0tgytN88j/55BUAEDCjN/yMlQAg/CYvwFxSm0yps
+nQ8JL/xNyeUqH8WKnEsVPy4GUQp9M1Z/P0r/0CL/HVIInigJ9FaeR1nDIL+L3dX1Jw2DoT/iv9A
phgm8d3LzSTEl6ZAj8ZJbu5RBB2oONhn4rbQ6X/vJxlNvLKLAe80lz42bdcbabW72v32EwYh7Z9t
2nagXNfn1lyQDpMY5llC44NvwKetfv2i0XGOspWzAngBpgrkOkxhg8usxHnTRGil8zafquqM8d1q
GniYzlhk4ewcKEr9nqYC6GmOkDMMEe6KyijSPc/KE2jxTwIka8vdxzPkz1wrr+HkL+uO6en/GRoO
pMEvuRP/zlAIUxhiIJn2rjOxrytGx38i1Ecq+NT1wyXD3Vdw9ujCQBjqCBdiOYsxureaWw1Ndsaw
EKO10HBoIpZD4XnubhpDZnaB7pIkCWqPQVd0UibJlF5bOG4BUaa8oVguSLSv5hCH2xhcPe0Hclwr
3qL/5eEhrZkXnd+UzcHnqEtcLwFukE608zXLEDJGoExs4nP4YkAy3TrD4NVW6juRUtfgc4xpD9bZ
bL1x3ZnfY7hkFcnVIHF6Mj7H/HeRBNXIZjjSA7ERi3l1SRjO9VDQNiZYJ9qbG3A6IqkckVMGQwYu
CvABx5Y13UZbW0Zle6o+SWSLhaTi0sEQ6yBYrN0zzdG9fC9TWmb0A4atGwsMcMq4bo7EcNC1Xecx
EN0VQ+YY+RiDqkSlaWXst8NgdZiznAk8Q0nLKBw0GrdzoVxsMBgRrRUe7/FvxUdVXekuB37lVijU
5a2KRY7FoTHqgTotdK0Dz3babx2/HHebiaxZDg5Q/r2ST0tB8aUcru4aL3vl6fYg2hUwbglsgQzr
jRdUxGqOUluVD8UPQDpoP3n8okcpmB3idZ0v0Q8RMRzMkZpOATsN8b63VVevEJixdkqHl9+LPCea
q0WCFL1miXCrDwKO6rqJD8IboFcZAx6wWoi1AG3FdEacDYo0Zz2ODvmtAnLpZCgx+1JesaCLh5g4
yEjQ/lqIRW73/M2lEgkeOxHK+wDQmyCV/t8DsFdxdDcvk8U08d6gaLzA7U89ivKvBsZIEIZVqof5
c7llT2sYiFxliszE+h2/cwbKSvu948/KWJzE6uQB46Ynq1Vu5ZnjXnyjsfrdjG3BlMSsRjKDLxmK
9GnuZCOF2o2+++WK9oWXaFuaK+uvtx/o6/KPQn1zs+Rp5Fv2b+wPdxXFwYilZyTI5jFsW3+dOjPp
HOfkCrcVLwIDQEr05WDeucYYMhHK0aS+XmVCkl6TzzHiA13/I7pykBW8S7KpswQc4xWD/DOoqYi2
ze22ZoczlCCtoMA/dATsZ453ln9hPM1KMS6So6P5AczqpMSHV2XtR45XNRL5VHnnmXC70Zrgtu1l
KgLJPYl1IIVsL/WumJvSOnvho0IOR6/Fhu64rep/IwMB0d+ShNMuB/PXPxK3CLsK2jrAHm7/ePw+
XukRTu+tNI8KWHEm1+x2OJwmUCETmzSVxSO/gDfimBY9n+TeKF8Re9lKZzCarzdhFN7ch5ffPL21
oF/wKtYZgM21A17f0wBz/T08c9o8W1sXSncEWEYioaJ3aYNzXxOhbsM7bdWTNvxraNxlM312aW18
521pz/T4AnU5h2CAIzRdZGJDkSAcaC+9n+QCxHG36idx4qLnOSoB4QMYKRMSmzTfelsXXNBd6tEH
B0fPgeH5U+AJHuDG6nxawJACXOXoyTm+jMHNR7iGo5hDTMOv4i7ygy+Puq4Kpt+13TaTtvzGkAOM
ZZZToQxZy12Wu8p2OU7IPcCxmxw0L2WNu81A+pcLAwXs5tcLA32cHgqt5kjMQb0pK+RWHIwUI/nF
YXI1T060dYEFQ+NYQ6ulgf2ONKYfbPvEPptBLc1XoW1SHYFq0smmWeYcsRBmcLCKwdJD4rvyu31r
oX3QzE0mgCWWlwazUQWD+4+DUSH/BQ+w+f3bHuCy/ts0sPyjkKfKI2O1IaGHg8a5n6CjoomQidPl
6JmGsReJ+JObm3DwyIKD+0liJoHoXIWAHh6HgeCYakghtWKGbOo9FtiEeCJ559HbM7Eew1XTkjbe
jLJf+dGNts46f87FqQ6e+SqOH570A6szsTj96lrbGHOTr5z2v3kjpq1YzbBNCQ6RqjRpe6RV1P03
+hqI/hcPsRTZH98BAAD//w==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7">
  <cs:axisTitle>
    <cs:lnRef idx="0"/>
    <cs:fillRef idx="0"/>
    <cs:effectRef idx="0"/>
    <cs:fontRef idx="minor">
      <a:schemeClr val="lt1">
        <a:lumMod val="95000"/>
      </a:schemeClr>
    </cs:fontRef>
    <cs:defRPr sz="1197"/>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1197"/>
  </cs:categoryAxis>
  <cs:chartArea>
    <cs:lnRef idx="0"/>
    <cs:fillRef idx="0"/>
    <cs:effectRef idx="0"/>
    <cs:fontRef idx="minor">
      <a:schemeClr val="dk1"/>
    </cs:fontRef>
    <cs:spPr>
      <a:solidFill>
        <a:schemeClr val="dk1"/>
      </a:solidFill>
    </cs:spPr>
    <cs:defRPr sz="1330"/>
  </cs:chartArea>
  <cs:dataLabel>
    <cs:lnRef idx="0"/>
    <cs:fillRef idx="0"/>
    <cs:effectRef idx="0"/>
    <cs:fontRef idx="minor">
      <a:schemeClr val="lt1">
        <a:lumMod val="9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solidFill>
        <a:schemeClr val="phClr"/>
      </a:solidFill>
      <a:ln w="3175">
        <a:solidFill>
          <a:schemeClr val="dk1"/>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1197"/>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30000"/>
          </a:schemeClr>
        </a:solidFill>
        <a:round/>
      </a:ln>
    </cs:spPr>
  </cs:gridlineMajor>
  <cs:gridlineMinor>
    <cs:lnRef idx="0"/>
    <cs:fillRef idx="0"/>
    <cs:effectRef idx="0"/>
    <cs:fontRef idx="minor">
      <a:schemeClr val="lt1"/>
    </cs:fontRef>
    <cs:spPr>
      <a:ln>
        <a:solidFill>
          <a:schemeClr val="lt1">
            <a:lumMod val="95000"/>
            <a:alpha val="3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1197"/>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1197"/>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1862"/>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1197"/>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1197"/>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97242" y="685800"/>
            <a:ext cx="48642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a7e246ede3_0_91: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a7e246ede3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dirty="0"/>
              <a:t>Lumea se poate schimba cu ajutorul: literaturii, artelor plastice, filozofie, medicină, invenții, prin greșeli</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b13a1c8eaf_0_1156: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b13a1c8eaf_0_1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a372d6e137_0_121: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a372d6e137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a7e246ede3_0_17: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a7e246ede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a7e246ede3_0_52: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a7e246ede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b13a1c8eaf_0_393: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b13a1c8eaf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372d6e137_0_219: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372d6e137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7"/>
        <p:cNvGrpSpPr/>
        <p:nvPr/>
      </p:nvGrpSpPr>
      <p:grpSpPr>
        <a:xfrm>
          <a:off x="0" y="0"/>
          <a:ext cx="0" cy="0"/>
          <a:chOff x="0" y="0"/>
          <a:chExt cx="0" cy="0"/>
        </a:xfrm>
      </p:grpSpPr>
      <p:sp>
        <p:nvSpPr>
          <p:cNvPr id="13888" name="Google Shape;13888;g7891948b6c_0_21134: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9" name="Google Shape;13889;g7891948b6c_0_21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a:xfrm>
            <a:off x="996950" y="685800"/>
            <a:ext cx="4864100" cy="3429000"/>
          </a:xfrm>
        </p:spPr>
      </p:sp>
      <p:sp>
        <p:nvSpPr>
          <p:cNvPr id="3" name="Substituent note 2"/>
          <p:cNvSpPr>
            <a:spLocks noGrp="1"/>
          </p:cNvSpPr>
          <p:nvPr>
            <p:ph type="body" idx="1"/>
          </p:nvPr>
        </p:nvSpPr>
        <p:spPr/>
        <p:txBody>
          <a:bodyPr/>
          <a:lstStyle/>
          <a:p>
            <a:r>
              <a:rPr lang="ro-RO" dirty="0"/>
              <a:t>Ce ai face dacă ai trăi într-o societate care consideră că...?</a:t>
            </a:r>
          </a:p>
        </p:txBody>
      </p:sp>
    </p:spTree>
    <p:extLst>
      <p:ext uri="{BB962C8B-B14F-4D97-AF65-F5344CB8AC3E}">
        <p14:creationId xmlns:p14="http://schemas.microsoft.com/office/powerpoint/2010/main" val="2375126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a:xfrm>
            <a:off x="996950" y="685800"/>
            <a:ext cx="4864100" cy="3429000"/>
          </a:xfrm>
        </p:spPr>
      </p:sp>
      <p:sp>
        <p:nvSpPr>
          <p:cNvPr id="3" name="Substituent note 2"/>
          <p:cNvSpPr>
            <a:spLocks noGrp="1"/>
          </p:cNvSpPr>
          <p:nvPr>
            <p:ph type="body" idx="1"/>
          </p:nvPr>
        </p:nvSpPr>
        <p:spPr/>
        <p:txBody>
          <a:bodyPr/>
          <a:lstStyle/>
          <a:p>
            <a:r>
              <a:rPr lang="ro-RO" dirty="0"/>
              <a:t>Ce ți se pare șocant la acest text?</a:t>
            </a:r>
          </a:p>
          <a:p>
            <a:r>
              <a:rPr lang="ro-RO" dirty="0"/>
              <a:t>- școală de fete în anul 2009?</a:t>
            </a:r>
          </a:p>
          <a:p>
            <a:r>
              <a:rPr lang="ro-RO" dirty="0"/>
              <a:t> - sunt atacate fete?</a:t>
            </a:r>
          </a:p>
        </p:txBody>
      </p:sp>
    </p:spTree>
    <p:extLst>
      <p:ext uri="{BB962C8B-B14F-4D97-AF65-F5344CB8AC3E}">
        <p14:creationId xmlns:p14="http://schemas.microsoft.com/office/powerpoint/2010/main" val="4235456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a7ec3ac4cd_0_56: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a7ec3ac4c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086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a7ec3ac4cd_0_56: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a7ec3ac4c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05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a7ec3ac4cd_0_56: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a7ec3ac4c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a7ec3ac4cd_0_56: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a7ec3ac4c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30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2"/>
        <p:cNvGrpSpPr/>
        <p:nvPr/>
      </p:nvGrpSpPr>
      <p:grpSpPr>
        <a:xfrm>
          <a:off x="0" y="0"/>
          <a:ext cx="0" cy="0"/>
          <a:chOff x="0" y="0"/>
          <a:chExt cx="0" cy="0"/>
        </a:xfrm>
      </p:grpSpPr>
      <p:sp>
        <p:nvSpPr>
          <p:cNvPr id="3343" name="Google Shape;3343;ga372d6e137_0_311: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4" name="Google Shape;3344;ga372d6e137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2"/>
        <p:cNvGrpSpPr/>
        <p:nvPr/>
      </p:nvGrpSpPr>
      <p:grpSpPr>
        <a:xfrm>
          <a:off x="0" y="0"/>
          <a:ext cx="0" cy="0"/>
          <a:chOff x="0" y="0"/>
          <a:chExt cx="0" cy="0"/>
        </a:xfrm>
      </p:grpSpPr>
      <p:sp>
        <p:nvSpPr>
          <p:cNvPr id="2053" name="Google Shape;2053;ga7e246ede3_0_42:notes"/>
          <p:cNvSpPr>
            <a:spLocks noGrp="1" noRot="1" noChangeAspect="1"/>
          </p:cNvSpPr>
          <p:nvPr>
            <p:ph type="sldImg" idx="2"/>
          </p:nvPr>
        </p:nvSpPr>
        <p:spPr>
          <a:xfrm>
            <a:off x="996950" y="685800"/>
            <a:ext cx="48641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4" name="Google Shape;2054;ga7e246ede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599300" y="2414100"/>
            <a:ext cx="4363200" cy="8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p:nvPr/>
        </p:nvSpPr>
        <p:spPr>
          <a:xfrm rot="-4086827">
            <a:off x="-120882" y="528459"/>
            <a:ext cx="1448679" cy="1166470"/>
          </a:xfrm>
          <a:custGeom>
            <a:avLst/>
            <a:gdLst/>
            <a:ahLst/>
            <a:cxnLst/>
            <a:rect l="l" t="t" r="r" b="b"/>
            <a:pathLst>
              <a:path w="36661" h="29521" extrusionOk="0">
                <a:moveTo>
                  <a:pt x="357" y="0"/>
                </a:moveTo>
                <a:cubicBezTo>
                  <a:pt x="22" y="0"/>
                  <a:pt x="0" y="443"/>
                  <a:pt x="263" y="600"/>
                </a:cubicBezTo>
                <a:cubicBezTo>
                  <a:pt x="445" y="710"/>
                  <a:pt x="12590" y="8345"/>
                  <a:pt x="13389" y="8854"/>
                </a:cubicBezTo>
                <a:cubicBezTo>
                  <a:pt x="13826" y="9145"/>
                  <a:pt x="14953" y="9945"/>
                  <a:pt x="15789" y="10527"/>
                </a:cubicBezTo>
                <a:cubicBezTo>
                  <a:pt x="15717" y="10600"/>
                  <a:pt x="15644" y="10672"/>
                  <a:pt x="15571" y="10745"/>
                </a:cubicBezTo>
                <a:cubicBezTo>
                  <a:pt x="15462" y="10854"/>
                  <a:pt x="15317" y="10963"/>
                  <a:pt x="15171" y="11072"/>
                </a:cubicBezTo>
                <a:cubicBezTo>
                  <a:pt x="14226" y="11072"/>
                  <a:pt x="11680" y="11218"/>
                  <a:pt x="10190" y="12091"/>
                </a:cubicBezTo>
                <a:cubicBezTo>
                  <a:pt x="9026" y="12745"/>
                  <a:pt x="7972" y="14272"/>
                  <a:pt x="8444" y="15109"/>
                </a:cubicBezTo>
                <a:cubicBezTo>
                  <a:pt x="8585" y="15357"/>
                  <a:pt x="8898" y="15458"/>
                  <a:pt x="9302" y="15458"/>
                </a:cubicBezTo>
                <a:cubicBezTo>
                  <a:pt x="10258" y="15458"/>
                  <a:pt x="11720" y="14893"/>
                  <a:pt x="12590" y="14381"/>
                </a:cubicBezTo>
                <a:cubicBezTo>
                  <a:pt x="14153" y="13545"/>
                  <a:pt x="15135" y="11800"/>
                  <a:pt x="15426" y="11254"/>
                </a:cubicBezTo>
                <a:cubicBezTo>
                  <a:pt x="15571" y="11145"/>
                  <a:pt x="15680" y="11072"/>
                  <a:pt x="15789" y="10927"/>
                </a:cubicBezTo>
                <a:cubicBezTo>
                  <a:pt x="15862" y="10891"/>
                  <a:pt x="15935" y="10782"/>
                  <a:pt x="16007" y="10709"/>
                </a:cubicBezTo>
                <a:lnTo>
                  <a:pt x="16807" y="11254"/>
                </a:lnTo>
                <a:cubicBezTo>
                  <a:pt x="16771" y="11472"/>
                  <a:pt x="16735" y="11727"/>
                  <a:pt x="16698" y="11945"/>
                </a:cubicBezTo>
                <a:cubicBezTo>
                  <a:pt x="16662" y="12345"/>
                  <a:pt x="16553" y="12709"/>
                  <a:pt x="16444" y="13072"/>
                </a:cubicBezTo>
                <a:cubicBezTo>
                  <a:pt x="16444" y="13109"/>
                  <a:pt x="16407" y="13145"/>
                  <a:pt x="16407" y="13181"/>
                </a:cubicBezTo>
                <a:cubicBezTo>
                  <a:pt x="15462" y="13800"/>
                  <a:pt x="11026" y="16745"/>
                  <a:pt x="9135" y="19726"/>
                </a:cubicBezTo>
                <a:cubicBezTo>
                  <a:pt x="7863" y="21835"/>
                  <a:pt x="7499" y="24199"/>
                  <a:pt x="8990" y="25181"/>
                </a:cubicBezTo>
                <a:cubicBezTo>
                  <a:pt x="9297" y="25371"/>
                  <a:pt x="9642" y="25458"/>
                  <a:pt x="10009" y="25458"/>
                </a:cubicBezTo>
                <a:cubicBezTo>
                  <a:pt x="11468" y="25458"/>
                  <a:pt x="13275" y="24080"/>
                  <a:pt x="14408" y="22308"/>
                </a:cubicBezTo>
                <a:cubicBezTo>
                  <a:pt x="16189" y="19472"/>
                  <a:pt x="16553" y="14781"/>
                  <a:pt x="16589" y="13436"/>
                </a:cubicBezTo>
                <a:cubicBezTo>
                  <a:pt x="16662" y="13291"/>
                  <a:pt x="16735" y="13109"/>
                  <a:pt x="16771" y="12927"/>
                </a:cubicBezTo>
                <a:cubicBezTo>
                  <a:pt x="16844" y="12600"/>
                  <a:pt x="16916" y="12236"/>
                  <a:pt x="16953" y="11909"/>
                </a:cubicBezTo>
                <a:cubicBezTo>
                  <a:pt x="16989" y="11727"/>
                  <a:pt x="16989" y="11545"/>
                  <a:pt x="16989" y="11363"/>
                </a:cubicBezTo>
                <a:cubicBezTo>
                  <a:pt x="17207" y="11545"/>
                  <a:pt x="18516" y="12600"/>
                  <a:pt x="18807" y="12818"/>
                </a:cubicBezTo>
                <a:cubicBezTo>
                  <a:pt x="18844" y="13291"/>
                  <a:pt x="18916" y="13727"/>
                  <a:pt x="18916" y="14163"/>
                </a:cubicBezTo>
                <a:lnTo>
                  <a:pt x="18916" y="14600"/>
                </a:lnTo>
                <a:cubicBezTo>
                  <a:pt x="18116" y="15836"/>
                  <a:pt x="15571" y="19908"/>
                  <a:pt x="15062" y="22781"/>
                </a:cubicBezTo>
                <a:cubicBezTo>
                  <a:pt x="14735" y="24926"/>
                  <a:pt x="15680" y="27108"/>
                  <a:pt x="17207" y="27362"/>
                </a:cubicBezTo>
                <a:cubicBezTo>
                  <a:pt x="17297" y="27377"/>
                  <a:pt x="17386" y="27384"/>
                  <a:pt x="17475" y="27384"/>
                </a:cubicBezTo>
                <a:cubicBezTo>
                  <a:pt x="18953" y="27384"/>
                  <a:pt x="20430" y="25450"/>
                  <a:pt x="20807" y="23290"/>
                </a:cubicBezTo>
                <a:cubicBezTo>
                  <a:pt x="21280" y="20272"/>
                  <a:pt x="19644" y="15509"/>
                  <a:pt x="19244" y="14454"/>
                </a:cubicBezTo>
                <a:cubicBezTo>
                  <a:pt x="19244" y="14418"/>
                  <a:pt x="19244" y="14381"/>
                  <a:pt x="19244" y="14381"/>
                </a:cubicBezTo>
                <a:cubicBezTo>
                  <a:pt x="19244" y="13945"/>
                  <a:pt x="19207" y="13509"/>
                  <a:pt x="19135" y="13109"/>
                </a:cubicBezTo>
                <a:lnTo>
                  <a:pt x="19135" y="13109"/>
                </a:lnTo>
                <a:cubicBezTo>
                  <a:pt x="19571" y="13472"/>
                  <a:pt x="22080" y="15763"/>
                  <a:pt x="22698" y="16345"/>
                </a:cubicBezTo>
                <a:cubicBezTo>
                  <a:pt x="22771" y="16781"/>
                  <a:pt x="22952" y="17218"/>
                  <a:pt x="23098" y="17654"/>
                </a:cubicBezTo>
                <a:lnTo>
                  <a:pt x="23098" y="17690"/>
                </a:lnTo>
                <a:cubicBezTo>
                  <a:pt x="22625" y="19072"/>
                  <a:pt x="21389" y="23144"/>
                  <a:pt x="21753" y="25872"/>
                </a:cubicBezTo>
                <a:cubicBezTo>
                  <a:pt x="22030" y="27811"/>
                  <a:pt x="23495" y="29520"/>
                  <a:pt x="24796" y="29520"/>
                </a:cubicBezTo>
                <a:cubicBezTo>
                  <a:pt x="24861" y="29520"/>
                  <a:pt x="24925" y="29516"/>
                  <a:pt x="24989" y="29508"/>
                </a:cubicBezTo>
                <a:cubicBezTo>
                  <a:pt x="26370" y="29326"/>
                  <a:pt x="27170" y="27035"/>
                  <a:pt x="26879" y="24853"/>
                </a:cubicBezTo>
                <a:cubicBezTo>
                  <a:pt x="26479" y="22090"/>
                  <a:pt x="24152" y="18563"/>
                  <a:pt x="23425" y="17545"/>
                </a:cubicBezTo>
                <a:cubicBezTo>
                  <a:pt x="23389" y="17327"/>
                  <a:pt x="23316" y="17108"/>
                  <a:pt x="23243" y="16890"/>
                </a:cubicBezTo>
                <a:lnTo>
                  <a:pt x="23243" y="16890"/>
                </a:lnTo>
                <a:cubicBezTo>
                  <a:pt x="23534" y="17181"/>
                  <a:pt x="24916" y="18381"/>
                  <a:pt x="26298" y="19508"/>
                </a:cubicBezTo>
                <a:cubicBezTo>
                  <a:pt x="27098" y="20926"/>
                  <a:pt x="29279" y="24526"/>
                  <a:pt x="31352" y="26053"/>
                </a:cubicBezTo>
                <a:cubicBezTo>
                  <a:pt x="32254" y="26730"/>
                  <a:pt x="33330" y="27095"/>
                  <a:pt x="34240" y="27095"/>
                </a:cubicBezTo>
                <a:cubicBezTo>
                  <a:pt x="34944" y="27095"/>
                  <a:pt x="35548" y="26877"/>
                  <a:pt x="35897" y="26417"/>
                </a:cubicBezTo>
                <a:cubicBezTo>
                  <a:pt x="36661" y="25362"/>
                  <a:pt x="35606" y="23253"/>
                  <a:pt x="33861" y="21981"/>
                </a:cubicBezTo>
                <a:cubicBezTo>
                  <a:pt x="31715" y="20381"/>
                  <a:pt x="27752" y="19363"/>
                  <a:pt x="26443" y="19036"/>
                </a:cubicBezTo>
                <a:cubicBezTo>
                  <a:pt x="25329" y="18066"/>
                  <a:pt x="23683" y="16599"/>
                  <a:pt x="23749" y="16599"/>
                </a:cubicBezTo>
                <a:cubicBezTo>
                  <a:pt x="23750" y="16599"/>
                  <a:pt x="23751" y="16599"/>
                  <a:pt x="23752" y="16599"/>
                </a:cubicBezTo>
                <a:cubicBezTo>
                  <a:pt x="24007" y="16672"/>
                  <a:pt x="24443" y="16745"/>
                  <a:pt x="24698" y="16818"/>
                </a:cubicBezTo>
                <a:lnTo>
                  <a:pt x="24807" y="16818"/>
                </a:lnTo>
                <a:cubicBezTo>
                  <a:pt x="26136" y="17392"/>
                  <a:pt x="29701" y="18854"/>
                  <a:pt x="32241" y="18854"/>
                </a:cubicBezTo>
                <a:cubicBezTo>
                  <a:pt x="32272" y="18854"/>
                  <a:pt x="32303" y="18854"/>
                  <a:pt x="32334" y="18854"/>
                </a:cubicBezTo>
                <a:cubicBezTo>
                  <a:pt x="34297" y="18817"/>
                  <a:pt x="36115" y="17763"/>
                  <a:pt x="36079" y="16527"/>
                </a:cubicBezTo>
                <a:cubicBezTo>
                  <a:pt x="36079" y="15297"/>
                  <a:pt x="34110" y="14305"/>
                  <a:pt x="32075" y="14305"/>
                </a:cubicBezTo>
                <a:cubicBezTo>
                  <a:pt x="32003" y="14305"/>
                  <a:pt x="31932" y="14306"/>
                  <a:pt x="31861" y="14309"/>
                </a:cubicBezTo>
                <a:cubicBezTo>
                  <a:pt x="29279" y="14454"/>
                  <a:pt x="26770" y="15181"/>
                  <a:pt x="24552" y="16454"/>
                </a:cubicBezTo>
                <a:cubicBezTo>
                  <a:pt x="24152" y="16381"/>
                  <a:pt x="23752" y="16308"/>
                  <a:pt x="23352" y="16236"/>
                </a:cubicBezTo>
                <a:lnTo>
                  <a:pt x="23062" y="15981"/>
                </a:lnTo>
                <a:cubicBezTo>
                  <a:pt x="22480" y="15399"/>
                  <a:pt x="20153" y="13181"/>
                  <a:pt x="19825" y="12891"/>
                </a:cubicBezTo>
                <a:lnTo>
                  <a:pt x="19825" y="12891"/>
                </a:lnTo>
                <a:cubicBezTo>
                  <a:pt x="20262" y="12963"/>
                  <a:pt x="20662" y="13036"/>
                  <a:pt x="21098" y="13036"/>
                </a:cubicBezTo>
                <a:cubicBezTo>
                  <a:pt x="22307" y="13325"/>
                  <a:pt x="24923" y="13861"/>
                  <a:pt x="27366" y="13861"/>
                </a:cubicBezTo>
                <a:cubicBezTo>
                  <a:pt x="28301" y="13861"/>
                  <a:pt x="29211" y="13783"/>
                  <a:pt x="30007" y="13581"/>
                </a:cubicBezTo>
                <a:cubicBezTo>
                  <a:pt x="32225" y="13036"/>
                  <a:pt x="34988" y="11109"/>
                  <a:pt x="34624" y="9582"/>
                </a:cubicBezTo>
                <a:cubicBezTo>
                  <a:pt x="34336" y="8479"/>
                  <a:pt x="32322" y="7907"/>
                  <a:pt x="30321" y="7907"/>
                </a:cubicBezTo>
                <a:cubicBezTo>
                  <a:pt x="29551" y="7907"/>
                  <a:pt x="28783" y="7992"/>
                  <a:pt x="28116" y="8164"/>
                </a:cubicBezTo>
                <a:cubicBezTo>
                  <a:pt x="24916" y="9000"/>
                  <a:pt x="21280" y="12127"/>
                  <a:pt x="20553" y="12781"/>
                </a:cubicBezTo>
                <a:cubicBezTo>
                  <a:pt x="20116" y="12672"/>
                  <a:pt x="19716" y="12563"/>
                  <a:pt x="19280" y="12418"/>
                </a:cubicBezTo>
                <a:cubicBezTo>
                  <a:pt x="19098" y="12236"/>
                  <a:pt x="17607" y="10963"/>
                  <a:pt x="17426" y="10854"/>
                </a:cubicBezTo>
                <a:lnTo>
                  <a:pt x="17898" y="10854"/>
                </a:lnTo>
                <a:cubicBezTo>
                  <a:pt x="18189" y="10818"/>
                  <a:pt x="18480" y="10782"/>
                  <a:pt x="18807" y="10709"/>
                </a:cubicBezTo>
                <a:cubicBezTo>
                  <a:pt x="20153" y="10491"/>
                  <a:pt x="24043" y="9618"/>
                  <a:pt x="28443" y="6382"/>
                </a:cubicBezTo>
                <a:cubicBezTo>
                  <a:pt x="30697" y="4746"/>
                  <a:pt x="31279" y="2418"/>
                  <a:pt x="30116" y="1037"/>
                </a:cubicBezTo>
                <a:cubicBezTo>
                  <a:pt x="29592" y="415"/>
                  <a:pt x="28848" y="88"/>
                  <a:pt x="27983" y="88"/>
                </a:cubicBezTo>
                <a:cubicBezTo>
                  <a:pt x="26924" y="88"/>
                  <a:pt x="25684" y="578"/>
                  <a:pt x="24443" y="1619"/>
                </a:cubicBezTo>
                <a:cubicBezTo>
                  <a:pt x="21534" y="4091"/>
                  <a:pt x="19135" y="8964"/>
                  <a:pt x="18480" y="10382"/>
                </a:cubicBezTo>
                <a:cubicBezTo>
                  <a:pt x="18262" y="10418"/>
                  <a:pt x="18007" y="10454"/>
                  <a:pt x="17789" y="10491"/>
                </a:cubicBezTo>
                <a:cubicBezTo>
                  <a:pt x="17571" y="10491"/>
                  <a:pt x="17316" y="10527"/>
                  <a:pt x="17062" y="10600"/>
                </a:cubicBezTo>
                <a:lnTo>
                  <a:pt x="16553" y="10200"/>
                </a:lnTo>
                <a:cubicBezTo>
                  <a:pt x="16626" y="10091"/>
                  <a:pt x="16698" y="9982"/>
                  <a:pt x="16735" y="9873"/>
                </a:cubicBezTo>
                <a:cubicBezTo>
                  <a:pt x="16771" y="9800"/>
                  <a:pt x="16807" y="9727"/>
                  <a:pt x="16844" y="9618"/>
                </a:cubicBezTo>
                <a:cubicBezTo>
                  <a:pt x="17535" y="9218"/>
                  <a:pt x="19353" y="7982"/>
                  <a:pt x="20189" y="6164"/>
                </a:cubicBezTo>
                <a:cubicBezTo>
                  <a:pt x="20807" y="4746"/>
                  <a:pt x="21243" y="1982"/>
                  <a:pt x="20225" y="1509"/>
                </a:cubicBezTo>
                <a:cubicBezTo>
                  <a:pt x="20056" y="1434"/>
                  <a:pt x="19876" y="1398"/>
                  <a:pt x="19689" y="1398"/>
                </a:cubicBezTo>
                <a:cubicBezTo>
                  <a:pt x="18713" y="1398"/>
                  <a:pt x="17569" y="2373"/>
                  <a:pt x="16989" y="3655"/>
                </a:cubicBezTo>
                <a:cubicBezTo>
                  <a:pt x="16080" y="5655"/>
                  <a:pt x="16480" y="8964"/>
                  <a:pt x="16553" y="9654"/>
                </a:cubicBezTo>
                <a:cubicBezTo>
                  <a:pt x="16553" y="9691"/>
                  <a:pt x="16517" y="9763"/>
                  <a:pt x="16480" y="9800"/>
                </a:cubicBezTo>
                <a:cubicBezTo>
                  <a:pt x="16444" y="9873"/>
                  <a:pt x="16407" y="9982"/>
                  <a:pt x="16335" y="10054"/>
                </a:cubicBezTo>
                <a:cubicBezTo>
                  <a:pt x="15644" y="9545"/>
                  <a:pt x="14589" y="8782"/>
                  <a:pt x="14080" y="8454"/>
                </a:cubicBezTo>
                <a:cubicBezTo>
                  <a:pt x="13208" y="7873"/>
                  <a:pt x="1099" y="382"/>
                  <a:pt x="881" y="237"/>
                </a:cubicBezTo>
                <a:cubicBezTo>
                  <a:pt x="659" y="65"/>
                  <a:pt x="48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rot="9303513">
            <a:off x="-108005" y="1112984"/>
            <a:ext cx="1422749" cy="1302249"/>
            <a:chOff x="868102" y="2264559"/>
            <a:chExt cx="875984" cy="801837"/>
          </a:xfrm>
        </p:grpSpPr>
        <p:sp>
          <p:nvSpPr>
            <p:cNvPr id="25" name="Google Shape;25;p3"/>
            <p:cNvSpPr/>
            <p:nvPr/>
          </p:nvSpPr>
          <p:spPr>
            <a:xfrm flipH="1">
              <a:off x="868102" y="2264559"/>
              <a:ext cx="849284" cy="801837"/>
            </a:xfrm>
            <a:custGeom>
              <a:avLst/>
              <a:gdLst/>
              <a:ahLst/>
              <a:cxnLst/>
              <a:rect l="l" t="t" r="r" b="b"/>
              <a:pathLst>
                <a:path w="43514" h="41083" extrusionOk="0">
                  <a:moveTo>
                    <a:pt x="18936" y="17752"/>
                  </a:moveTo>
                  <a:cubicBezTo>
                    <a:pt x="18993" y="17752"/>
                    <a:pt x="19053" y="17759"/>
                    <a:pt x="19115" y="17774"/>
                  </a:cubicBezTo>
                  <a:cubicBezTo>
                    <a:pt x="19552" y="17919"/>
                    <a:pt x="19661" y="18574"/>
                    <a:pt x="19661" y="18974"/>
                  </a:cubicBezTo>
                  <a:cubicBezTo>
                    <a:pt x="19733" y="19410"/>
                    <a:pt x="19588" y="19847"/>
                    <a:pt x="19297" y="20138"/>
                  </a:cubicBezTo>
                  <a:cubicBezTo>
                    <a:pt x="19248" y="20234"/>
                    <a:pt x="19152" y="20283"/>
                    <a:pt x="19049" y="20283"/>
                  </a:cubicBezTo>
                  <a:cubicBezTo>
                    <a:pt x="18998" y="20283"/>
                    <a:pt x="18945" y="20271"/>
                    <a:pt x="18897" y="20247"/>
                  </a:cubicBezTo>
                  <a:cubicBezTo>
                    <a:pt x="18388" y="20028"/>
                    <a:pt x="18133" y="19301"/>
                    <a:pt x="18133" y="18792"/>
                  </a:cubicBezTo>
                  <a:cubicBezTo>
                    <a:pt x="18133" y="18302"/>
                    <a:pt x="18427" y="17752"/>
                    <a:pt x="18936" y="17752"/>
                  </a:cubicBezTo>
                  <a:close/>
                  <a:moveTo>
                    <a:pt x="15059" y="17367"/>
                  </a:moveTo>
                  <a:cubicBezTo>
                    <a:pt x="15150" y="17367"/>
                    <a:pt x="15245" y="17392"/>
                    <a:pt x="15334" y="17447"/>
                  </a:cubicBezTo>
                  <a:cubicBezTo>
                    <a:pt x="16424" y="18319"/>
                    <a:pt x="17043" y="20647"/>
                    <a:pt x="15879" y="21665"/>
                  </a:cubicBezTo>
                  <a:cubicBezTo>
                    <a:pt x="15775" y="21751"/>
                    <a:pt x="15654" y="21797"/>
                    <a:pt x="15537" y="21797"/>
                  </a:cubicBezTo>
                  <a:cubicBezTo>
                    <a:pt x="15408" y="21797"/>
                    <a:pt x="15283" y="21742"/>
                    <a:pt x="15188" y="21628"/>
                  </a:cubicBezTo>
                  <a:cubicBezTo>
                    <a:pt x="15115" y="21556"/>
                    <a:pt x="15043" y="21447"/>
                    <a:pt x="14970" y="21337"/>
                  </a:cubicBezTo>
                  <a:cubicBezTo>
                    <a:pt x="14679" y="20792"/>
                    <a:pt x="14497" y="20210"/>
                    <a:pt x="14425" y="19628"/>
                  </a:cubicBezTo>
                  <a:cubicBezTo>
                    <a:pt x="14352" y="18974"/>
                    <a:pt x="14388" y="18319"/>
                    <a:pt x="14606" y="17701"/>
                  </a:cubicBezTo>
                  <a:cubicBezTo>
                    <a:pt x="14657" y="17499"/>
                    <a:pt x="14849" y="17367"/>
                    <a:pt x="15059" y="17367"/>
                  </a:cubicBezTo>
                  <a:close/>
                  <a:moveTo>
                    <a:pt x="23530" y="21144"/>
                  </a:moveTo>
                  <a:cubicBezTo>
                    <a:pt x="23736" y="21144"/>
                    <a:pt x="23942" y="21220"/>
                    <a:pt x="24097" y="21374"/>
                  </a:cubicBezTo>
                  <a:cubicBezTo>
                    <a:pt x="24388" y="21628"/>
                    <a:pt x="24497" y="22028"/>
                    <a:pt x="24315" y="22392"/>
                  </a:cubicBezTo>
                  <a:cubicBezTo>
                    <a:pt x="24200" y="22565"/>
                    <a:pt x="24016" y="22669"/>
                    <a:pt x="23819" y="22669"/>
                  </a:cubicBezTo>
                  <a:cubicBezTo>
                    <a:pt x="23767" y="22669"/>
                    <a:pt x="23713" y="22662"/>
                    <a:pt x="23660" y="22646"/>
                  </a:cubicBezTo>
                  <a:lnTo>
                    <a:pt x="23624" y="22646"/>
                  </a:lnTo>
                  <a:cubicBezTo>
                    <a:pt x="23406" y="22610"/>
                    <a:pt x="23224" y="22574"/>
                    <a:pt x="23042" y="22465"/>
                  </a:cubicBezTo>
                  <a:cubicBezTo>
                    <a:pt x="22715" y="22283"/>
                    <a:pt x="22606" y="21847"/>
                    <a:pt x="22824" y="21556"/>
                  </a:cubicBezTo>
                  <a:cubicBezTo>
                    <a:pt x="22971" y="21283"/>
                    <a:pt x="23250" y="21144"/>
                    <a:pt x="23530" y="21144"/>
                  </a:cubicBezTo>
                  <a:close/>
                  <a:moveTo>
                    <a:pt x="12024" y="20744"/>
                  </a:moveTo>
                  <a:cubicBezTo>
                    <a:pt x="12695" y="20744"/>
                    <a:pt x="13234" y="22073"/>
                    <a:pt x="13297" y="22646"/>
                  </a:cubicBezTo>
                  <a:cubicBezTo>
                    <a:pt x="13365" y="22850"/>
                    <a:pt x="13243" y="23308"/>
                    <a:pt x="12930" y="23308"/>
                  </a:cubicBezTo>
                  <a:cubicBezTo>
                    <a:pt x="12908" y="23308"/>
                    <a:pt x="12885" y="23306"/>
                    <a:pt x="12861" y="23301"/>
                  </a:cubicBezTo>
                  <a:lnTo>
                    <a:pt x="12861" y="23301"/>
                  </a:lnTo>
                  <a:cubicBezTo>
                    <a:pt x="12904" y="23312"/>
                    <a:pt x="12915" y="23316"/>
                    <a:pt x="12909" y="23316"/>
                  </a:cubicBezTo>
                  <a:cubicBezTo>
                    <a:pt x="12894" y="23316"/>
                    <a:pt x="12778" y="23290"/>
                    <a:pt x="12752" y="23265"/>
                  </a:cubicBezTo>
                  <a:cubicBezTo>
                    <a:pt x="12679" y="23265"/>
                    <a:pt x="12607" y="23228"/>
                    <a:pt x="12570" y="23192"/>
                  </a:cubicBezTo>
                  <a:cubicBezTo>
                    <a:pt x="12425" y="23119"/>
                    <a:pt x="12316" y="23010"/>
                    <a:pt x="12207" y="22901"/>
                  </a:cubicBezTo>
                  <a:cubicBezTo>
                    <a:pt x="11988" y="22719"/>
                    <a:pt x="11807" y="22501"/>
                    <a:pt x="11625" y="22246"/>
                  </a:cubicBezTo>
                  <a:cubicBezTo>
                    <a:pt x="11407" y="21883"/>
                    <a:pt x="11261" y="21083"/>
                    <a:pt x="11734" y="20828"/>
                  </a:cubicBezTo>
                  <a:cubicBezTo>
                    <a:pt x="11832" y="20770"/>
                    <a:pt x="11929" y="20744"/>
                    <a:pt x="12024" y="20744"/>
                  </a:cubicBezTo>
                  <a:close/>
                  <a:moveTo>
                    <a:pt x="19262" y="24036"/>
                  </a:moveTo>
                  <a:cubicBezTo>
                    <a:pt x="19529" y="24036"/>
                    <a:pt x="19798" y="24124"/>
                    <a:pt x="20024" y="24283"/>
                  </a:cubicBezTo>
                  <a:cubicBezTo>
                    <a:pt x="20279" y="24428"/>
                    <a:pt x="20497" y="24610"/>
                    <a:pt x="20715" y="24792"/>
                  </a:cubicBezTo>
                  <a:cubicBezTo>
                    <a:pt x="20897" y="24901"/>
                    <a:pt x="21079" y="25046"/>
                    <a:pt x="21188" y="25264"/>
                  </a:cubicBezTo>
                  <a:cubicBezTo>
                    <a:pt x="21297" y="25410"/>
                    <a:pt x="21260" y="25628"/>
                    <a:pt x="21115" y="25774"/>
                  </a:cubicBezTo>
                  <a:cubicBezTo>
                    <a:pt x="20861" y="25955"/>
                    <a:pt x="20533" y="26064"/>
                    <a:pt x="20242" y="26101"/>
                  </a:cubicBezTo>
                  <a:lnTo>
                    <a:pt x="20170" y="26101"/>
                  </a:lnTo>
                  <a:cubicBezTo>
                    <a:pt x="20133" y="26103"/>
                    <a:pt x="20097" y="26104"/>
                    <a:pt x="20060" y="26104"/>
                  </a:cubicBezTo>
                  <a:cubicBezTo>
                    <a:pt x="19516" y="26104"/>
                    <a:pt x="18983" y="25851"/>
                    <a:pt x="18642" y="25374"/>
                  </a:cubicBezTo>
                  <a:cubicBezTo>
                    <a:pt x="18424" y="25010"/>
                    <a:pt x="18315" y="24392"/>
                    <a:pt x="18788" y="24137"/>
                  </a:cubicBezTo>
                  <a:cubicBezTo>
                    <a:pt x="18939" y="24069"/>
                    <a:pt x="19100" y="24036"/>
                    <a:pt x="19262" y="24036"/>
                  </a:cubicBezTo>
                  <a:close/>
                  <a:moveTo>
                    <a:pt x="16206" y="26210"/>
                  </a:moveTo>
                  <a:cubicBezTo>
                    <a:pt x="16970" y="26319"/>
                    <a:pt x="17988" y="27010"/>
                    <a:pt x="17952" y="27882"/>
                  </a:cubicBezTo>
                  <a:cubicBezTo>
                    <a:pt x="17923" y="28115"/>
                    <a:pt x="17731" y="28278"/>
                    <a:pt x="17506" y="28278"/>
                  </a:cubicBezTo>
                  <a:cubicBezTo>
                    <a:pt x="17450" y="28278"/>
                    <a:pt x="17392" y="28268"/>
                    <a:pt x="17333" y="28246"/>
                  </a:cubicBezTo>
                  <a:cubicBezTo>
                    <a:pt x="16606" y="28173"/>
                    <a:pt x="15988" y="27410"/>
                    <a:pt x="15734" y="26755"/>
                  </a:cubicBezTo>
                  <a:cubicBezTo>
                    <a:pt x="15661" y="26464"/>
                    <a:pt x="15915" y="26210"/>
                    <a:pt x="16206" y="26210"/>
                  </a:cubicBezTo>
                  <a:close/>
                  <a:moveTo>
                    <a:pt x="19759" y="31905"/>
                  </a:moveTo>
                  <a:cubicBezTo>
                    <a:pt x="19806" y="31905"/>
                    <a:pt x="19858" y="31910"/>
                    <a:pt x="19915" y="31919"/>
                  </a:cubicBezTo>
                  <a:cubicBezTo>
                    <a:pt x="20497" y="32064"/>
                    <a:pt x="21079" y="32319"/>
                    <a:pt x="21588" y="32682"/>
                  </a:cubicBezTo>
                  <a:cubicBezTo>
                    <a:pt x="22751" y="33373"/>
                    <a:pt x="23842" y="34209"/>
                    <a:pt x="24860" y="35118"/>
                  </a:cubicBezTo>
                  <a:cubicBezTo>
                    <a:pt x="25733" y="35918"/>
                    <a:pt x="26678" y="36646"/>
                    <a:pt x="27660" y="37264"/>
                  </a:cubicBezTo>
                  <a:cubicBezTo>
                    <a:pt x="27587" y="37336"/>
                    <a:pt x="27478" y="37373"/>
                    <a:pt x="27369" y="37409"/>
                  </a:cubicBezTo>
                  <a:cubicBezTo>
                    <a:pt x="26933" y="37491"/>
                    <a:pt x="26517" y="37532"/>
                    <a:pt x="26091" y="37532"/>
                  </a:cubicBezTo>
                  <a:cubicBezTo>
                    <a:pt x="25949" y="37532"/>
                    <a:pt x="25806" y="37527"/>
                    <a:pt x="25660" y="37518"/>
                  </a:cubicBezTo>
                  <a:cubicBezTo>
                    <a:pt x="24897" y="37518"/>
                    <a:pt x="24169" y="37373"/>
                    <a:pt x="23442" y="37082"/>
                  </a:cubicBezTo>
                  <a:cubicBezTo>
                    <a:pt x="21733" y="36355"/>
                    <a:pt x="19988" y="34682"/>
                    <a:pt x="19442" y="32864"/>
                  </a:cubicBezTo>
                  <a:cubicBezTo>
                    <a:pt x="19309" y="32430"/>
                    <a:pt x="19237" y="31905"/>
                    <a:pt x="19759" y="31905"/>
                  </a:cubicBezTo>
                  <a:close/>
                  <a:moveTo>
                    <a:pt x="20948" y="1"/>
                  </a:moveTo>
                  <a:cubicBezTo>
                    <a:pt x="20763" y="1"/>
                    <a:pt x="20587" y="10"/>
                    <a:pt x="20424" y="30"/>
                  </a:cubicBezTo>
                  <a:cubicBezTo>
                    <a:pt x="18570" y="284"/>
                    <a:pt x="17006" y="1557"/>
                    <a:pt x="16424" y="3339"/>
                  </a:cubicBezTo>
                  <a:cubicBezTo>
                    <a:pt x="15806" y="5084"/>
                    <a:pt x="15843" y="7011"/>
                    <a:pt x="15806" y="8793"/>
                  </a:cubicBezTo>
                  <a:cubicBezTo>
                    <a:pt x="15770" y="9702"/>
                    <a:pt x="15697" y="10575"/>
                    <a:pt x="15625" y="11447"/>
                  </a:cubicBezTo>
                  <a:cubicBezTo>
                    <a:pt x="15552" y="12429"/>
                    <a:pt x="15515" y="13447"/>
                    <a:pt x="15079" y="14356"/>
                  </a:cubicBezTo>
                  <a:cubicBezTo>
                    <a:pt x="14934" y="14647"/>
                    <a:pt x="14861" y="14938"/>
                    <a:pt x="14497" y="15120"/>
                  </a:cubicBezTo>
                  <a:cubicBezTo>
                    <a:pt x="14388" y="15120"/>
                    <a:pt x="14243" y="15047"/>
                    <a:pt x="14206" y="14938"/>
                  </a:cubicBezTo>
                  <a:cubicBezTo>
                    <a:pt x="14134" y="14829"/>
                    <a:pt x="14097" y="14720"/>
                    <a:pt x="14097" y="14611"/>
                  </a:cubicBezTo>
                  <a:cubicBezTo>
                    <a:pt x="14025" y="14211"/>
                    <a:pt x="13988" y="13811"/>
                    <a:pt x="14025" y="13411"/>
                  </a:cubicBezTo>
                  <a:cubicBezTo>
                    <a:pt x="14025" y="12356"/>
                    <a:pt x="14025" y="11302"/>
                    <a:pt x="13952" y="10247"/>
                  </a:cubicBezTo>
                  <a:cubicBezTo>
                    <a:pt x="13806" y="8938"/>
                    <a:pt x="13770" y="7666"/>
                    <a:pt x="13843" y="6393"/>
                  </a:cubicBezTo>
                  <a:cubicBezTo>
                    <a:pt x="13916" y="5193"/>
                    <a:pt x="14170" y="3811"/>
                    <a:pt x="15225" y="3084"/>
                  </a:cubicBezTo>
                  <a:cubicBezTo>
                    <a:pt x="15249" y="3060"/>
                    <a:pt x="13485" y="2613"/>
                    <a:pt x="11835" y="2613"/>
                  </a:cubicBezTo>
                  <a:cubicBezTo>
                    <a:pt x="11017" y="2613"/>
                    <a:pt x="10228" y="2722"/>
                    <a:pt x="9698" y="3048"/>
                  </a:cubicBezTo>
                  <a:cubicBezTo>
                    <a:pt x="8061" y="4029"/>
                    <a:pt x="7407" y="5775"/>
                    <a:pt x="7443" y="7593"/>
                  </a:cubicBezTo>
                  <a:cubicBezTo>
                    <a:pt x="7480" y="9266"/>
                    <a:pt x="8098" y="10720"/>
                    <a:pt x="8825" y="12211"/>
                  </a:cubicBezTo>
                  <a:cubicBezTo>
                    <a:pt x="9261" y="13011"/>
                    <a:pt x="9625" y="13811"/>
                    <a:pt x="9916" y="14683"/>
                  </a:cubicBezTo>
                  <a:cubicBezTo>
                    <a:pt x="10134" y="15338"/>
                    <a:pt x="10316" y="16174"/>
                    <a:pt x="9989" y="16829"/>
                  </a:cubicBezTo>
                  <a:cubicBezTo>
                    <a:pt x="9854" y="17118"/>
                    <a:pt x="9662" y="17238"/>
                    <a:pt x="9436" y="17238"/>
                  </a:cubicBezTo>
                  <a:cubicBezTo>
                    <a:pt x="8440" y="17238"/>
                    <a:pt x="6781" y="14910"/>
                    <a:pt x="6425" y="14465"/>
                  </a:cubicBezTo>
                  <a:cubicBezTo>
                    <a:pt x="5734" y="13556"/>
                    <a:pt x="5152" y="12538"/>
                    <a:pt x="4753" y="11484"/>
                  </a:cubicBezTo>
                  <a:cubicBezTo>
                    <a:pt x="4243" y="9920"/>
                    <a:pt x="4171" y="8284"/>
                    <a:pt x="4607" y="6720"/>
                  </a:cubicBezTo>
                  <a:cubicBezTo>
                    <a:pt x="4608" y="6719"/>
                    <a:pt x="4607" y="6718"/>
                    <a:pt x="4607" y="6718"/>
                  </a:cubicBezTo>
                  <a:cubicBezTo>
                    <a:pt x="4550" y="6718"/>
                    <a:pt x="1759" y="8855"/>
                    <a:pt x="1044" y="10429"/>
                  </a:cubicBezTo>
                  <a:cubicBezTo>
                    <a:pt x="426" y="11774"/>
                    <a:pt x="316" y="13265"/>
                    <a:pt x="753" y="14683"/>
                  </a:cubicBezTo>
                  <a:cubicBezTo>
                    <a:pt x="1225" y="16029"/>
                    <a:pt x="2353" y="16901"/>
                    <a:pt x="3516" y="17701"/>
                  </a:cubicBezTo>
                  <a:cubicBezTo>
                    <a:pt x="4498" y="18356"/>
                    <a:pt x="5989" y="19229"/>
                    <a:pt x="6352" y="20465"/>
                  </a:cubicBezTo>
                  <a:cubicBezTo>
                    <a:pt x="6352" y="20538"/>
                    <a:pt x="6389" y="20574"/>
                    <a:pt x="6389" y="20647"/>
                  </a:cubicBezTo>
                  <a:cubicBezTo>
                    <a:pt x="6389" y="21203"/>
                    <a:pt x="6048" y="21419"/>
                    <a:pt x="5641" y="21419"/>
                  </a:cubicBezTo>
                  <a:cubicBezTo>
                    <a:pt x="5384" y="21419"/>
                    <a:pt x="5101" y="21333"/>
                    <a:pt x="4862" y="21192"/>
                  </a:cubicBezTo>
                  <a:cubicBezTo>
                    <a:pt x="4316" y="20865"/>
                    <a:pt x="3807" y="20465"/>
                    <a:pt x="3407" y="19956"/>
                  </a:cubicBezTo>
                  <a:cubicBezTo>
                    <a:pt x="2971" y="19519"/>
                    <a:pt x="2571" y="19010"/>
                    <a:pt x="2244" y="18465"/>
                  </a:cubicBezTo>
                  <a:cubicBezTo>
                    <a:pt x="1844" y="17738"/>
                    <a:pt x="1662" y="16901"/>
                    <a:pt x="1262" y="16138"/>
                  </a:cubicBezTo>
                  <a:cubicBezTo>
                    <a:pt x="1261" y="16136"/>
                    <a:pt x="1259" y="16135"/>
                    <a:pt x="1258" y="16135"/>
                  </a:cubicBezTo>
                  <a:cubicBezTo>
                    <a:pt x="1151" y="16135"/>
                    <a:pt x="0" y="19401"/>
                    <a:pt x="680" y="21047"/>
                  </a:cubicBezTo>
                  <a:cubicBezTo>
                    <a:pt x="1335" y="22756"/>
                    <a:pt x="2171" y="24428"/>
                    <a:pt x="3480" y="25701"/>
                  </a:cubicBezTo>
                  <a:cubicBezTo>
                    <a:pt x="4316" y="26537"/>
                    <a:pt x="4934" y="27010"/>
                    <a:pt x="6062" y="27192"/>
                  </a:cubicBezTo>
                  <a:cubicBezTo>
                    <a:pt x="6425" y="27246"/>
                    <a:pt x="6789" y="27273"/>
                    <a:pt x="7148" y="27273"/>
                  </a:cubicBezTo>
                  <a:cubicBezTo>
                    <a:pt x="7507" y="27273"/>
                    <a:pt x="7861" y="27246"/>
                    <a:pt x="8207" y="27192"/>
                  </a:cubicBezTo>
                  <a:cubicBezTo>
                    <a:pt x="8366" y="27155"/>
                    <a:pt x="8510" y="27138"/>
                    <a:pt x="8640" y="27138"/>
                  </a:cubicBezTo>
                  <a:cubicBezTo>
                    <a:pt x="9817" y="27138"/>
                    <a:pt x="9782" y="28543"/>
                    <a:pt x="8243" y="29919"/>
                  </a:cubicBezTo>
                  <a:cubicBezTo>
                    <a:pt x="7080" y="31010"/>
                    <a:pt x="7334" y="32900"/>
                    <a:pt x="7843" y="34355"/>
                  </a:cubicBezTo>
                  <a:cubicBezTo>
                    <a:pt x="8316" y="35918"/>
                    <a:pt x="9770" y="37955"/>
                    <a:pt x="11152" y="38791"/>
                  </a:cubicBezTo>
                  <a:cubicBezTo>
                    <a:pt x="12242" y="39476"/>
                    <a:pt x="15306" y="40321"/>
                    <a:pt x="16940" y="40321"/>
                  </a:cubicBezTo>
                  <a:cubicBezTo>
                    <a:pt x="17213" y="40321"/>
                    <a:pt x="17447" y="40297"/>
                    <a:pt x="17624" y="40245"/>
                  </a:cubicBezTo>
                  <a:cubicBezTo>
                    <a:pt x="16534" y="39336"/>
                    <a:pt x="14134" y="37264"/>
                    <a:pt x="13661" y="35155"/>
                  </a:cubicBezTo>
                  <a:cubicBezTo>
                    <a:pt x="13406" y="33882"/>
                    <a:pt x="13625" y="32573"/>
                    <a:pt x="14279" y="31482"/>
                  </a:cubicBezTo>
                  <a:cubicBezTo>
                    <a:pt x="14570" y="33518"/>
                    <a:pt x="15661" y="35373"/>
                    <a:pt x="16606" y="37155"/>
                  </a:cubicBezTo>
                  <a:cubicBezTo>
                    <a:pt x="17333" y="38536"/>
                    <a:pt x="18206" y="39991"/>
                    <a:pt x="19661" y="40682"/>
                  </a:cubicBezTo>
                  <a:cubicBezTo>
                    <a:pt x="20212" y="40964"/>
                    <a:pt x="20802" y="41082"/>
                    <a:pt x="21400" y="41082"/>
                  </a:cubicBezTo>
                  <a:cubicBezTo>
                    <a:pt x="22341" y="41082"/>
                    <a:pt x="23303" y="40791"/>
                    <a:pt x="24169" y="40391"/>
                  </a:cubicBezTo>
                  <a:cubicBezTo>
                    <a:pt x="25006" y="40027"/>
                    <a:pt x="25806" y="39518"/>
                    <a:pt x="26533" y="38973"/>
                  </a:cubicBezTo>
                  <a:cubicBezTo>
                    <a:pt x="27115" y="38536"/>
                    <a:pt x="27587" y="37991"/>
                    <a:pt x="27915" y="37373"/>
                  </a:cubicBezTo>
                  <a:cubicBezTo>
                    <a:pt x="28642" y="37809"/>
                    <a:pt x="29442" y="38064"/>
                    <a:pt x="30278" y="38136"/>
                  </a:cubicBezTo>
                  <a:cubicBezTo>
                    <a:pt x="30403" y="38148"/>
                    <a:pt x="30524" y="38154"/>
                    <a:pt x="30643" y="38154"/>
                  </a:cubicBezTo>
                  <a:cubicBezTo>
                    <a:pt x="32677" y="38154"/>
                    <a:pt x="33916" y="36450"/>
                    <a:pt x="35187" y="34973"/>
                  </a:cubicBezTo>
                  <a:cubicBezTo>
                    <a:pt x="35366" y="34794"/>
                    <a:pt x="36109" y="33663"/>
                    <a:pt x="35854" y="33663"/>
                  </a:cubicBezTo>
                  <a:cubicBezTo>
                    <a:pt x="35850" y="33663"/>
                    <a:pt x="35846" y="33663"/>
                    <a:pt x="35841" y="33664"/>
                  </a:cubicBezTo>
                  <a:cubicBezTo>
                    <a:pt x="35460" y="33746"/>
                    <a:pt x="35073" y="33787"/>
                    <a:pt x="34686" y="33787"/>
                  </a:cubicBezTo>
                  <a:cubicBezTo>
                    <a:pt x="34043" y="33787"/>
                    <a:pt x="33401" y="33673"/>
                    <a:pt x="32787" y="33446"/>
                  </a:cubicBezTo>
                  <a:cubicBezTo>
                    <a:pt x="31842" y="33119"/>
                    <a:pt x="30642" y="32682"/>
                    <a:pt x="29733" y="32282"/>
                  </a:cubicBezTo>
                  <a:cubicBezTo>
                    <a:pt x="27951" y="31482"/>
                    <a:pt x="26242" y="30610"/>
                    <a:pt x="24606" y="29628"/>
                  </a:cubicBezTo>
                  <a:cubicBezTo>
                    <a:pt x="23842" y="29191"/>
                    <a:pt x="23042" y="28610"/>
                    <a:pt x="22715" y="27773"/>
                  </a:cubicBezTo>
                  <a:cubicBezTo>
                    <a:pt x="22533" y="27301"/>
                    <a:pt x="23042" y="27301"/>
                    <a:pt x="23406" y="27301"/>
                  </a:cubicBezTo>
                  <a:cubicBezTo>
                    <a:pt x="24606" y="27483"/>
                    <a:pt x="25769" y="27810"/>
                    <a:pt x="26896" y="28319"/>
                  </a:cubicBezTo>
                  <a:cubicBezTo>
                    <a:pt x="29260" y="29264"/>
                    <a:pt x="31587" y="30573"/>
                    <a:pt x="34132" y="31046"/>
                  </a:cubicBezTo>
                  <a:cubicBezTo>
                    <a:pt x="34589" y="31128"/>
                    <a:pt x="35061" y="31183"/>
                    <a:pt x="35522" y="31183"/>
                  </a:cubicBezTo>
                  <a:cubicBezTo>
                    <a:pt x="36494" y="31183"/>
                    <a:pt x="37418" y="30937"/>
                    <a:pt x="38059" y="30173"/>
                  </a:cubicBezTo>
                  <a:cubicBezTo>
                    <a:pt x="38750" y="29301"/>
                    <a:pt x="40314" y="26319"/>
                    <a:pt x="40314" y="26319"/>
                  </a:cubicBezTo>
                  <a:cubicBezTo>
                    <a:pt x="40132" y="26319"/>
                    <a:pt x="39950" y="26355"/>
                    <a:pt x="39768" y="26392"/>
                  </a:cubicBezTo>
                  <a:cubicBezTo>
                    <a:pt x="39501" y="26455"/>
                    <a:pt x="39131" y="26470"/>
                    <a:pt x="38753" y="26470"/>
                  </a:cubicBezTo>
                  <a:cubicBezTo>
                    <a:pt x="38398" y="26470"/>
                    <a:pt x="38037" y="26456"/>
                    <a:pt x="37746" y="26456"/>
                  </a:cubicBezTo>
                  <a:cubicBezTo>
                    <a:pt x="37632" y="26456"/>
                    <a:pt x="37529" y="26459"/>
                    <a:pt x="37441" y="26464"/>
                  </a:cubicBezTo>
                  <a:cubicBezTo>
                    <a:pt x="37350" y="26470"/>
                    <a:pt x="37254" y="26473"/>
                    <a:pt x="37155" y="26473"/>
                  </a:cubicBezTo>
                  <a:cubicBezTo>
                    <a:pt x="35950" y="26473"/>
                    <a:pt x="34223" y="26090"/>
                    <a:pt x="33551" y="25955"/>
                  </a:cubicBezTo>
                  <a:cubicBezTo>
                    <a:pt x="31369" y="25592"/>
                    <a:pt x="30823" y="25155"/>
                    <a:pt x="28715" y="24428"/>
                  </a:cubicBezTo>
                  <a:cubicBezTo>
                    <a:pt x="27805" y="24137"/>
                    <a:pt x="27260" y="23628"/>
                    <a:pt x="26496" y="23083"/>
                  </a:cubicBezTo>
                  <a:cubicBezTo>
                    <a:pt x="26097" y="22865"/>
                    <a:pt x="25806" y="22501"/>
                    <a:pt x="25660" y="22101"/>
                  </a:cubicBezTo>
                  <a:cubicBezTo>
                    <a:pt x="25551" y="21592"/>
                    <a:pt x="26133" y="21374"/>
                    <a:pt x="26533" y="21301"/>
                  </a:cubicBezTo>
                  <a:cubicBezTo>
                    <a:pt x="26775" y="21278"/>
                    <a:pt x="27020" y="21266"/>
                    <a:pt x="27267" y="21266"/>
                  </a:cubicBezTo>
                  <a:cubicBezTo>
                    <a:pt x="27799" y="21266"/>
                    <a:pt x="28338" y="21322"/>
                    <a:pt x="28860" y="21447"/>
                  </a:cubicBezTo>
                  <a:cubicBezTo>
                    <a:pt x="29951" y="21628"/>
                    <a:pt x="31042" y="21956"/>
                    <a:pt x="32096" y="22319"/>
                  </a:cubicBezTo>
                  <a:cubicBezTo>
                    <a:pt x="33151" y="22683"/>
                    <a:pt x="34205" y="22974"/>
                    <a:pt x="35296" y="23192"/>
                  </a:cubicBezTo>
                  <a:cubicBezTo>
                    <a:pt x="35932" y="23306"/>
                    <a:pt x="36583" y="23362"/>
                    <a:pt x="37239" y="23362"/>
                  </a:cubicBezTo>
                  <a:cubicBezTo>
                    <a:pt x="37632" y="23362"/>
                    <a:pt x="38028" y="23342"/>
                    <a:pt x="38423" y="23301"/>
                  </a:cubicBezTo>
                  <a:cubicBezTo>
                    <a:pt x="40314" y="23119"/>
                    <a:pt x="42241" y="22392"/>
                    <a:pt x="42932" y="20465"/>
                  </a:cubicBezTo>
                  <a:cubicBezTo>
                    <a:pt x="42932" y="20392"/>
                    <a:pt x="42932" y="20174"/>
                    <a:pt x="42968" y="20101"/>
                  </a:cubicBezTo>
                  <a:cubicBezTo>
                    <a:pt x="43004" y="20028"/>
                    <a:pt x="42968" y="18865"/>
                    <a:pt x="42968" y="18356"/>
                  </a:cubicBezTo>
                  <a:lnTo>
                    <a:pt x="42968" y="18101"/>
                  </a:lnTo>
                  <a:lnTo>
                    <a:pt x="42714" y="18174"/>
                  </a:lnTo>
                  <a:cubicBezTo>
                    <a:pt x="42095" y="18392"/>
                    <a:pt x="41514" y="18574"/>
                    <a:pt x="40895" y="18683"/>
                  </a:cubicBezTo>
                  <a:cubicBezTo>
                    <a:pt x="39586" y="19010"/>
                    <a:pt x="38241" y="19229"/>
                    <a:pt x="36896" y="19301"/>
                  </a:cubicBezTo>
                  <a:cubicBezTo>
                    <a:pt x="36705" y="19319"/>
                    <a:pt x="36514" y="19328"/>
                    <a:pt x="36324" y="19328"/>
                  </a:cubicBezTo>
                  <a:cubicBezTo>
                    <a:pt x="35753" y="19328"/>
                    <a:pt x="35187" y="19247"/>
                    <a:pt x="34641" y="19083"/>
                  </a:cubicBezTo>
                  <a:cubicBezTo>
                    <a:pt x="34096" y="18901"/>
                    <a:pt x="33514" y="18392"/>
                    <a:pt x="33769" y="17774"/>
                  </a:cubicBezTo>
                  <a:cubicBezTo>
                    <a:pt x="34023" y="17120"/>
                    <a:pt x="34714" y="16974"/>
                    <a:pt x="35260" y="16865"/>
                  </a:cubicBezTo>
                  <a:cubicBezTo>
                    <a:pt x="35950" y="16720"/>
                    <a:pt x="36678" y="16610"/>
                    <a:pt x="37405" y="16574"/>
                  </a:cubicBezTo>
                  <a:cubicBezTo>
                    <a:pt x="37650" y="16553"/>
                    <a:pt x="37910" y="16546"/>
                    <a:pt x="38178" y="16546"/>
                  </a:cubicBezTo>
                  <a:cubicBezTo>
                    <a:pt x="38594" y="16546"/>
                    <a:pt x="39030" y="16562"/>
                    <a:pt x="39460" y="16562"/>
                  </a:cubicBezTo>
                  <a:cubicBezTo>
                    <a:pt x="40642" y="16562"/>
                    <a:pt x="41781" y="16444"/>
                    <a:pt x="42350" y="15556"/>
                  </a:cubicBezTo>
                  <a:cubicBezTo>
                    <a:pt x="42895" y="14720"/>
                    <a:pt x="42532" y="14102"/>
                    <a:pt x="42786" y="12829"/>
                  </a:cubicBezTo>
                  <a:cubicBezTo>
                    <a:pt x="42968" y="11920"/>
                    <a:pt x="43186" y="11011"/>
                    <a:pt x="43514" y="10138"/>
                  </a:cubicBezTo>
                  <a:cubicBezTo>
                    <a:pt x="42714" y="9847"/>
                    <a:pt x="41986" y="9484"/>
                    <a:pt x="41295" y="9047"/>
                  </a:cubicBezTo>
                  <a:cubicBezTo>
                    <a:pt x="40569" y="8574"/>
                    <a:pt x="40090" y="7908"/>
                    <a:pt x="39452" y="7908"/>
                  </a:cubicBezTo>
                  <a:cubicBezTo>
                    <a:pt x="39355" y="7908"/>
                    <a:pt x="39255" y="7923"/>
                    <a:pt x="39150" y="7957"/>
                  </a:cubicBezTo>
                  <a:cubicBezTo>
                    <a:pt x="38823" y="8066"/>
                    <a:pt x="38532" y="8247"/>
                    <a:pt x="38241" y="8429"/>
                  </a:cubicBezTo>
                  <a:cubicBezTo>
                    <a:pt x="37696" y="8829"/>
                    <a:pt x="37187" y="9302"/>
                    <a:pt x="36787" y="9811"/>
                  </a:cubicBezTo>
                  <a:cubicBezTo>
                    <a:pt x="36205" y="10720"/>
                    <a:pt x="35478" y="11520"/>
                    <a:pt x="34605" y="12174"/>
                  </a:cubicBezTo>
                  <a:cubicBezTo>
                    <a:pt x="34486" y="12246"/>
                    <a:pt x="34194" y="12333"/>
                    <a:pt x="33976" y="12333"/>
                  </a:cubicBezTo>
                  <a:cubicBezTo>
                    <a:pt x="33863" y="12333"/>
                    <a:pt x="33770" y="12310"/>
                    <a:pt x="33732" y="12247"/>
                  </a:cubicBezTo>
                  <a:cubicBezTo>
                    <a:pt x="33114" y="11120"/>
                    <a:pt x="34387" y="9702"/>
                    <a:pt x="35114" y="8938"/>
                  </a:cubicBezTo>
                  <a:cubicBezTo>
                    <a:pt x="35914" y="8102"/>
                    <a:pt x="36787" y="7375"/>
                    <a:pt x="37768" y="6720"/>
                  </a:cubicBezTo>
                  <a:lnTo>
                    <a:pt x="37987" y="6575"/>
                  </a:lnTo>
                  <a:cubicBezTo>
                    <a:pt x="37478" y="6211"/>
                    <a:pt x="36896" y="5957"/>
                    <a:pt x="36278" y="5848"/>
                  </a:cubicBezTo>
                  <a:cubicBezTo>
                    <a:pt x="36144" y="5825"/>
                    <a:pt x="36011" y="5815"/>
                    <a:pt x="35878" y="5815"/>
                  </a:cubicBezTo>
                  <a:cubicBezTo>
                    <a:pt x="34506" y="5815"/>
                    <a:pt x="33253" y="6958"/>
                    <a:pt x="32423" y="7920"/>
                  </a:cubicBezTo>
                  <a:cubicBezTo>
                    <a:pt x="31005" y="9520"/>
                    <a:pt x="30423" y="11593"/>
                    <a:pt x="29151" y="13265"/>
                  </a:cubicBezTo>
                  <a:cubicBezTo>
                    <a:pt x="28860" y="13702"/>
                    <a:pt x="28533" y="14065"/>
                    <a:pt x="28133" y="14392"/>
                  </a:cubicBezTo>
                  <a:cubicBezTo>
                    <a:pt x="27951" y="14574"/>
                    <a:pt x="27696" y="14647"/>
                    <a:pt x="27442" y="14647"/>
                  </a:cubicBezTo>
                  <a:cubicBezTo>
                    <a:pt x="27187" y="14574"/>
                    <a:pt x="27078" y="14174"/>
                    <a:pt x="27042" y="13956"/>
                  </a:cubicBezTo>
                  <a:cubicBezTo>
                    <a:pt x="27006" y="13011"/>
                    <a:pt x="27769" y="12029"/>
                    <a:pt x="28205" y="11193"/>
                  </a:cubicBezTo>
                  <a:cubicBezTo>
                    <a:pt x="29260" y="9120"/>
                    <a:pt x="29951" y="6866"/>
                    <a:pt x="31187" y="4866"/>
                  </a:cubicBezTo>
                  <a:cubicBezTo>
                    <a:pt x="31333" y="4611"/>
                    <a:pt x="31514" y="4320"/>
                    <a:pt x="31732" y="4066"/>
                  </a:cubicBezTo>
                  <a:cubicBezTo>
                    <a:pt x="31842" y="3884"/>
                    <a:pt x="31987" y="3739"/>
                    <a:pt x="32132" y="3593"/>
                  </a:cubicBezTo>
                  <a:cubicBezTo>
                    <a:pt x="32605" y="3266"/>
                    <a:pt x="31951" y="3339"/>
                    <a:pt x="31696" y="3266"/>
                  </a:cubicBezTo>
                  <a:cubicBezTo>
                    <a:pt x="31478" y="3230"/>
                    <a:pt x="31296" y="3157"/>
                    <a:pt x="31078" y="3084"/>
                  </a:cubicBezTo>
                  <a:cubicBezTo>
                    <a:pt x="30569" y="2939"/>
                    <a:pt x="30060" y="2793"/>
                    <a:pt x="29551" y="2684"/>
                  </a:cubicBezTo>
                  <a:cubicBezTo>
                    <a:pt x="29272" y="2621"/>
                    <a:pt x="28984" y="2588"/>
                    <a:pt x="28696" y="2588"/>
                  </a:cubicBezTo>
                  <a:cubicBezTo>
                    <a:pt x="28156" y="2588"/>
                    <a:pt x="27612" y="2702"/>
                    <a:pt x="27115" y="2939"/>
                  </a:cubicBezTo>
                  <a:cubicBezTo>
                    <a:pt x="25369" y="3775"/>
                    <a:pt x="24606" y="5884"/>
                    <a:pt x="24097" y="7629"/>
                  </a:cubicBezTo>
                  <a:cubicBezTo>
                    <a:pt x="23697" y="8902"/>
                    <a:pt x="23479" y="10175"/>
                    <a:pt x="23224" y="11484"/>
                  </a:cubicBezTo>
                  <a:cubicBezTo>
                    <a:pt x="22969" y="12793"/>
                    <a:pt x="22715" y="14320"/>
                    <a:pt x="22024" y="15520"/>
                  </a:cubicBezTo>
                  <a:cubicBezTo>
                    <a:pt x="21860" y="15814"/>
                    <a:pt x="21608" y="16227"/>
                    <a:pt x="21242" y="16227"/>
                  </a:cubicBezTo>
                  <a:cubicBezTo>
                    <a:pt x="21201" y="16227"/>
                    <a:pt x="21159" y="16221"/>
                    <a:pt x="21115" y="16211"/>
                  </a:cubicBezTo>
                  <a:cubicBezTo>
                    <a:pt x="20642" y="16065"/>
                    <a:pt x="20279" y="15629"/>
                    <a:pt x="20279" y="15120"/>
                  </a:cubicBezTo>
                  <a:cubicBezTo>
                    <a:pt x="19988" y="13811"/>
                    <a:pt x="20461" y="12284"/>
                    <a:pt x="20861" y="11047"/>
                  </a:cubicBezTo>
                  <a:cubicBezTo>
                    <a:pt x="21224" y="9775"/>
                    <a:pt x="21770" y="8502"/>
                    <a:pt x="22279" y="7229"/>
                  </a:cubicBezTo>
                  <a:cubicBezTo>
                    <a:pt x="23042" y="5302"/>
                    <a:pt x="23915" y="3339"/>
                    <a:pt x="25587" y="2030"/>
                  </a:cubicBezTo>
                  <a:cubicBezTo>
                    <a:pt x="25587" y="2030"/>
                    <a:pt x="25624" y="2030"/>
                    <a:pt x="25660" y="1993"/>
                  </a:cubicBezTo>
                  <a:lnTo>
                    <a:pt x="25733" y="1884"/>
                  </a:lnTo>
                  <a:cubicBezTo>
                    <a:pt x="25987" y="1666"/>
                    <a:pt x="26242" y="1484"/>
                    <a:pt x="26533" y="1302"/>
                  </a:cubicBezTo>
                  <a:cubicBezTo>
                    <a:pt x="26633" y="1269"/>
                    <a:pt x="23122" y="1"/>
                    <a:pt x="20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954994" y="2456026"/>
              <a:ext cx="789093" cy="469981"/>
            </a:xfrm>
            <a:custGeom>
              <a:avLst/>
              <a:gdLst/>
              <a:ahLst/>
              <a:cxnLst/>
              <a:rect l="l" t="t" r="r" b="b"/>
              <a:pathLst>
                <a:path w="40430" h="24080" extrusionOk="0">
                  <a:moveTo>
                    <a:pt x="20156" y="1"/>
                  </a:moveTo>
                  <a:lnTo>
                    <a:pt x="20156" y="1"/>
                  </a:lnTo>
                  <a:cubicBezTo>
                    <a:pt x="20010" y="401"/>
                    <a:pt x="19865" y="837"/>
                    <a:pt x="19720" y="1201"/>
                  </a:cubicBezTo>
                  <a:cubicBezTo>
                    <a:pt x="19538" y="1601"/>
                    <a:pt x="17974" y="9200"/>
                    <a:pt x="18302" y="12836"/>
                  </a:cubicBezTo>
                  <a:lnTo>
                    <a:pt x="16374" y="13818"/>
                  </a:lnTo>
                  <a:cubicBezTo>
                    <a:pt x="16302" y="12546"/>
                    <a:pt x="15611" y="11164"/>
                    <a:pt x="15138" y="10037"/>
                  </a:cubicBezTo>
                  <a:cubicBezTo>
                    <a:pt x="14302" y="8219"/>
                    <a:pt x="13575" y="6364"/>
                    <a:pt x="12956" y="4473"/>
                  </a:cubicBezTo>
                  <a:cubicBezTo>
                    <a:pt x="12629" y="3455"/>
                    <a:pt x="12338" y="2401"/>
                    <a:pt x="12120" y="1346"/>
                  </a:cubicBezTo>
                  <a:lnTo>
                    <a:pt x="12120" y="1346"/>
                  </a:lnTo>
                  <a:cubicBezTo>
                    <a:pt x="12120" y="2255"/>
                    <a:pt x="12120" y="3164"/>
                    <a:pt x="12193" y="4073"/>
                  </a:cubicBezTo>
                  <a:cubicBezTo>
                    <a:pt x="12193" y="4219"/>
                    <a:pt x="12666" y="5855"/>
                    <a:pt x="12629" y="6001"/>
                  </a:cubicBezTo>
                  <a:cubicBezTo>
                    <a:pt x="12956" y="6946"/>
                    <a:pt x="13211" y="7600"/>
                    <a:pt x="13575" y="8546"/>
                  </a:cubicBezTo>
                  <a:cubicBezTo>
                    <a:pt x="13975" y="9491"/>
                    <a:pt x="14411" y="10509"/>
                    <a:pt x="14847" y="11491"/>
                  </a:cubicBezTo>
                  <a:cubicBezTo>
                    <a:pt x="15211" y="12364"/>
                    <a:pt x="15393" y="13309"/>
                    <a:pt x="15720" y="14182"/>
                  </a:cubicBezTo>
                  <a:cubicBezTo>
                    <a:pt x="15138" y="14473"/>
                    <a:pt x="14556" y="14800"/>
                    <a:pt x="14011" y="15127"/>
                  </a:cubicBezTo>
                  <a:cubicBezTo>
                    <a:pt x="13647" y="14073"/>
                    <a:pt x="12738" y="13091"/>
                    <a:pt x="12047" y="12291"/>
                  </a:cubicBezTo>
                  <a:cubicBezTo>
                    <a:pt x="11102" y="11237"/>
                    <a:pt x="10084" y="10255"/>
                    <a:pt x="8993" y="9346"/>
                  </a:cubicBezTo>
                  <a:lnTo>
                    <a:pt x="8266" y="8655"/>
                  </a:lnTo>
                  <a:lnTo>
                    <a:pt x="8266" y="8655"/>
                  </a:lnTo>
                  <a:lnTo>
                    <a:pt x="8375" y="8909"/>
                  </a:lnTo>
                  <a:cubicBezTo>
                    <a:pt x="9029" y="10037"/>
                    <a:pt x="9757" y="11127"/>
                    <a:pt x="10629" y="12109"/>
                  </a:cubicBezTo>
                  <a:cubicBezTo>
                    <a:pt x="11211" y="12691"/>
                    <a:pt x="11720" y="13273"/>
                    <a:pt x="12229" y="13927"/>
                  </a:cubicBezTo>
                  <a:cubicBezTo>
                    <a:pt x="12629" y="14400"/>
                    <a:pt x="12956" y="14945"/>
                    <a:pt x="13393" y="15418"/>
                  </a:cubicBezTo>
                  <a:cubicBezTo>
                    <a:pt x="13029" y="15636"/>
                    <a:pt x="12702" y="15818"/>
                    <a:pt x="12375" y="16036"/>
                  </a:cubicBezTo>
                  <a:cubicBezTo>
                    <a:pt x="10993" y="15127"/>
                    <a:pt x="9138" y="14764"/>
                    <a:pt x="7611" y="14145"/>
                  </a:cubicBezTo>
                  <a:cubicBezTo>
                    <a:pt x="7211" y="14000"/>
                    <a:pt x="6811" y="13855"/>
                    <a:pt x="6448" y="13709"/>
                  </a:cubicBezTo>
                  <a:lnTo>
                    <a:pt x="6448" y="13709"/>
                  </a:lnTo>
                  <a:cubicBezTo>
                    <a:pt x="6630" y="14109"/>
                    <a:pt x="8266" y="15127"/>
                    <a:pt x="8957" y="15309"/>
                  </a:cubicBezTo>
                  <a:cubicBezTo>
                    <a:pt x="9866" y="15564"/>
                    <a:pt x="10847" y="16145"/>
                    <a:pt x="11684" y="16473"/>
                  </a:cubicBezTo>
                  <a:cubicBezTo>
                    <a:pt x="8775" y="18327"/>
                    <a:pt x="3939" y="20581"/>
                    <a:pt x="594" y="21454"/>
                  </a:cubicBezTo>
                  <a:cubicBezTo>
                    <a:pt x="0" y="21594"/>
                    <a:pt x="144" y="22404"/>
                    <a:pt x="704" y="22404"/>
                  </a:cubicBezTo>
                  <a:cubicBezTo>
                    <a:pt x="727" y="22404"/>
                    <a:pt x="751" y="22402"/>
                    <a:pt x="775" y="22399"/>
                  </a:cubicBezTo>
                  <a:cubicBezTo>
                    <a:pt x="4012" y="21818"/>
                    <a:pt x="8811" y="19454"/>
                    <a:pt x="11538" y="17709"/>
                  </a:cubicBezTo>
                  <a:cubicBezTo>
                    <a:pt x="11902" y="17491"/>
                    <a:pt x="12266" y="17273"/>
                    <a:pt x="12629" y="17054"/>
                  </a:cubicBezTo>
                  <a:lnTo>
                    <a:pt x="12629" y="17054"/>
                  </a:lnTo>
                  <a:cubicBezTo>
                    <a:pt x="13065" y="18545"/>
                    <a:pt x="12520" y="22036"/>
                    <a:pt x="12520" y="22363"/>
                  </a:cubicBezTo>
                  <a:cubicBezTo>
                    <a:pt x="12520" y="22509"/>
                    <a:pt x="12520" y="22690"/>
                    <a:pt x="12556" y="22872"/>
                  </a:cubicBezTo>
                  <a:cubicBezTo>
                    <a:pt x="12775" y="22254"/>
                    <a:pt x="13793" y="19091"/>
                    <a:pt x="13284" y="16727"/>
                  </a:cubicBezTo>
                  <a:cubicBezTo>
                    <a:pt x="13575" y="16545"/>
                    <a:pt x="13684" y="16436"/>
                    <a:pt x="13975" y="16254"/>
                  </a:cubicBezTo>
                  <a:cubicBezTo>
                    <a:pt x="14520" y="16545"/>
                    <a:pt x="15029" y="16945"/>
                    <a:pt x="15429" y="17418"/>
                  </a:cubicBezTo>
                  <a:cubicBezTo>
                    <a:pt x="16047" y="18145"/>
                    <a:pt x="16556" y="18945"/>
                    <a:pt x="16956" y="19818"/>
                  </a:cubicBezTo>
                  <a:cubicBezTo>
                    <a:pt x="17627" y="21195"/>
                    <a:pt x="19086" y="24080"/>
                    <a:pt x="19370" y="24080"/>
                  </a:cubicBezTo>
                  <a:cubicBezTo>
                    <a:pt x="19379" y="24080"/>
                    <a:pt x="19386" y="24077"/>
                    <a:pt x="19392" y="24072"/>
                  </a:cubicBezTo>
                  <a:cubicBezTo>
                    <a:pt x="19174" y="23309"/>
                    <a:pt x="18956" y="22545"/>
                    <a:pt x="18701" y="21818"/>
                  </a:cubicBezTo>
                  <a:cubicBezTo>
                    <a:pt x="18229" y="20400"/>
                    <a:pt x="17538" y="19091"/>
                    <a:pt x="16702" y="17891"/>
                  </a:cubicBezTo>
                  <a:cubicBezTo>
                    <a:pt x="16193" y="17091"/>
                    <a:pt x="15502" y="16400"/>
                    <a:pt x="14665" y="15891"/>
                  </a:cubicBezTo>
                  <a:cubicBezTo>
                    <a:pt x="15284" y="15527"/>
                    <a:pt x="15902" y="15200"/>
                    <a:pt x="16520" y="14873"/>
                  </a:cubicBezTo>
                  <a:cubicBezTo>
                    <a:pt x="19224" y="16189"/>
                    <a:pt x="23496" y="20187"/>
                    <a:pt x="23847" y="20187"/>
                  </a:cubicBezTo>
                  <a:cubicBezTo>
                    <a:pt x="23855" y="20187"/>
                    <a:pt x="23861" y="20185"/>
                    <a:pt x="23865" y="20181"/>
                  </a:cubicBezTo>
                  <a:lnTo>
                    <a:pt x="23465" y="19781"/>
                  </a:lnTo>
                  <a:cubicBezTo>
                    <a:pt x="21647" y="18036"/>
                    <a:pt x="19683" y="15491"/>
                    <a:pt x="17211" y="14509"/>
                  </a:cubicBezTo>
                  <a:lnTo>
                    <a:pt x="20338" y="12800"/>
                  </a:lnTo>
                  <a:lnTo>
                    <a:pt x="20374" y="12800"/>
                  </a:lnTo>
                  <a:cubicBezTo>
                    <a:pt x="23065" y="13382"/>
                    <a:pt x="28228" y="15600"/>
                    <a:pt x="28701" y="15636"/>
                  </a:cubicBezTo>
                  <a:lnTo>
                    <a:pt x="28483" y="15527"/>
                  </a:lnTo>
                  <a:cubicBezTo>
                    <a:pt x="26955" y="14764"/>
                    <a:pt x="25501" y="13891"/>
                    <a:pt x="24010" y="13091"/>
                  </a:cubicBezTo>
                  <a:cubicBezTo>
                    <a:pt x="23247" y="12655"/>
                    <a:pt x="22447" y="12291"/>
                    <a:pt x="21610" y="12109"/>
                  </a:cubicBezTo>
                  <a:cubicBezTo>
                    <a:pt x="23428" y="11127"/>
                    <a:pt x="25828" y="10073"/>
                    <a:pt x="27683" y="9200"/>
                  </a:cubicBezTo>
                  <a:cubicBezTo>
                    <a:pt x="29360" y="9303"/>
                    <a:pt x="32714" y="9825"/>
                    <a:pt x="33373" y="9825"/>
                  </a:cubicBezTo>
                  <a:cubicBezTo>
                    <a:pt x="33414" y="9825"/>
                    <a:pt x="33445" y="9823"/>
                    <a:pt x="33464" y="9818"/>
                  </a:cubicBezTo>
                  <a:cubicBezTo>
                    <a:pt x="32082" y="9273"/>
                    <a:pt x="30446" y="8619"/>
                    <a:pt x="28919" y="8437"/>
                  </a:cubicBezTo>
                  <a:cubicBezTo>
                    <a:pt x="29683" y="8073"/>
                    <a:pt x="30446" y="7710"/>
                    <a:pt x="31210" y="7346"/>
                  </a:cubicBezTo>
                  <a:cubicBezTo>
                    <a:pt x="32919" y="6582"/>
                    <a:pt x="34591" y="5782"/>
                    <a:pt x="36264" y="4910"/>
                  </a:cubicBezTo>
                  <a:cubicBezTo>
                    <a:pt x="37646" y="4182"/>
                    <a:pt x="39209" y="3783"/>
                    <a:pt x="40373" y="2692"/>
                  </a:cubicBezTo>
                  <a:cubicBezTo>
                    <a:pt x="40429" y="2607"/>
                    <a:pt x="40376" y="2523"/>
                    <a:pt x="40299" y="2523"/>
                  </a:cubicBezTo>
                  <a:cubicBezTo>
                    <a:pt x="40276" y="2523"/>
                    <a:pt x="40252" y="2530"/>
                    <a:pt x="40227" y="2546"/>
                  </a:cubicBezTo>
                  <a:cubicBezTo>
                    <a:pt x="38918" y="3601"/>
                    <a:pt x="37391" y="4037"/>
                    <a:pt x="35791" y="4510"/>
                  </a:cubicBezTo>
                  <a:cubicBezTo>
                    <a:pt x="34591" y="4873"/>
                    <a:pt x="33391" y="5346"/>
                    <a:pt x="32264" y="5855"/>
                  </a:cubicBezTo>
                  <a:cubicBezTo>
                    <a:pt x="32373" y="5564"/>
                    <a:pt x="32446" y="5273"/>
                    <a:pt x="32555" y="4946"/>
                  </a:cubicBezTo>
                  <a:cubicBezTo>
                    <a:pt x="32846" y="4182"/>
                    <a:pt x="33100" y="3383"/>
                    <a:pt x="33391" y="2583"/>
                  </a:cubicBezTo>
                  <a:cubicBezTo>
                    <a:pt x="33391" y="2510"/>
                    <a:pt x="33428" y="2437"/>
                    <a:pt x="33464" y="2364"/>
                  </a:cubicBezTo>
                  <a:cubicBezTo>
                    <a:pt x="33173" y="2364"/>
                    <a:pt x="31282" y="5491"/>
                    <a:pt x="30919" y="6437"/>
                  </a:cubicBezTo>
                  <a:lnTo>
                    <a:pt x="30810" y="6510"/>
                  </a:lnTo>
                  <a:cubicBezTo>
                    <a:pt x="29064" y="7273"/>
                    <a:pt x="27319" y="8109"/>
                    <a:pt x="25574" y="8946"/>
                  </a:cubicBezTo>
                  <a:cubicBezTo>
                    <a:pt x="25865" y="8109"/>
                    <a:pt x="26083" y="7237"/>
                    <a:pt x="26265" y="6364"/>
                  </a:cubicBezTo>
                  <a:cubicBezTo>
                    <a:pt x="26519" y="5164"/>
                    <a:pt x="26701" y="3928"/>
                    <a:pt x="26955" y="2728"/>
                  </a:cubicBezTo>
                  <a:cubicBezTo>
                    <a:pt x="27065" y="2074"/>
                    <a:pt x="27210" y="1492"/>
                    <a:pt x="27355" y="910"/>
                  </a:cubicBezTo>
                  <a:lnTo>
                    <a:pt x="27355" y="910"/>
                  </a:lnTo>
                  <a:cubicBezTo>
                    <a:pt x="27210" y="1128"/>
                    <a:pt x="27065" y="1383"/>
                    <a:pt x="26919" y="1637"/>
                  </a:cubicBezTo>
                  <a:cubicBezTo>
                    <a:pt x="26374" y="2873"/>
                    <a:pt x="25937" y="4146"/>
                    <a:pt x="25574" y="5419"/>
                  </a:cubicBezTo>
                  <a:cubicBezTo>
                    <a:pt x="25283" y="6837"/>
                    <a:pt x="24447" y="8109"/>
                    <a:pt x="24301" y="9528"/>
                  </a:cubicBezTo>
                  <a:cubicBezTo>
                    <a:pt x="23138" y="10146"/>
                    <a:pt x="21974" y="10728"/>
                    <a:pt x="20847" y="11346"/>
                  </a:cubicBezTo>
                  <a:cubicBezTo>
                    <a:pt x="20301" y="11673"/>
                    <a:pt x="19792" y="11927"/>
                    <a:pt x="19247" y="12218"/>
                  </a:cubicBezTo>
                  <a:cubicBezTo>
                    <a:pt x="19429" y="10909"/>
                    <a:pt x="19065" y="9419"/>
                    <a:pt x="19174" y="8182"/>
                  </a:cubicBezTo>
                  <a:cubicBezTo>
                    <a:pt x="19283" y="6364"/>
                    <a:pt x="19538" y="4582"/>
                    <a:pt x="19792" y="2801"/>
                  </a:cubicBezTo>
                  <a:cubicBezTo>
                    <a:pt x="19938" y="1892"/>
                    <a:pt x="20047" y="910"/>
                    <a:pt x="20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5832837" y="-345236"/>
            <a:ext cx="2052988" cy="3020096"/>
            <a:chOff x="5858037" y="-336836"/>
            <a:chExt cx="2052988" cy="3020096"/>
          </a:xfrm>
        </p:grpSpPr>
        <p:sp>
          <p:nvSpPr>
            <p:cNvPr id="28" name="Google Shape;28;p3"/>
            <p:cNvSpPr/>
            <p:nvPr/>
          </p:nvSpPr>
          <p:spPr>
            <a:xfrm rot="6713255">
              <a:off x="5967973" y="819618"/>
              <a:ext cx="1833115" cy="1476034"/>
            </a:xfrm>
            <a:custGeom>
              <a:avLst/>
              <a:gdLst/>
              <a:ahLst/>
              <a:cxnLst/>
              <a:rect l="l" t="t" r="r" b="b"/>
              <a:pathLst>
                <a:path w="36661" h="29521" extrusionOk="0">
                  <a:moveTo>
                    <a:pt x="357" y="0"/>
                  </a:moveTo>
                  <a:cubicBezTo>
                    <a:pt x="22" y="0"/>
                    <a:pt x="0" y="443"/>
                    <a:pt x="263" y="600"/>
                  </a:cubicBezTo>
                  <a:cubicBezTo>
                    <a:pt x="445" y="710"/>
                    <a:pt x="12590" y="8345"/>
                    <a:pt x="13389" y="8854"/>
                  </a:cubicBezTo>
                  <a:cubicBezTo>
                    <a:pt x="13826" y="9145"/>
                    <a:pt x="14953" y="9945"/>
                    <a:pt x="15789" y="10527"/>
                  </a:cubicBezTo>
                  <a:cubicBezTo>
                    <a:pt x="15717" y="10600"/>
                    <a:pt x="15644" y="10672"/>
                    <a:pt x="15571" y="10745"/>
                  </a:cubicBezTo>
                  <a:cubicBezTo>
                    <a:pt x="15462" y="10854"/>
                    <a:pt x="15317" y="10963"/>
                    <a:pt x="15171" y="11072"/>
                  </a:cubicBezTo>
                  <a:cubicBezTo>
                    <a:pt x="14226" y="11072"/>
                    <a:pt x="11680" y="11218"/>
                    <a:pt x="10190" y="12091"/>
                  </a:cubicBezTo>
                  <a:cubicBezTo>
                    <a:pt x="9026" y="12745"/>
                    <a:pt x="7972" y="14272"/>
                    <a:pt x="8444" y="15109"/>
                  </a:cubicBezTo>
                  <a:cubicBezTo>
                    <a:pt x="8585" y="15357"/>
                    <a:pt x="8898" y="15458"/>
                    <a:pt x="9302" y="15458"/>
                  </a:cubicBezTo>
                  <a:cubicBezTo>
                    <a:pt x="10258" y="15458"/>
                    <a:pt x="11720" y="14893"/>
                    <a:pt x="12590" y="14381"/>
                  </a:cubicBezTo>
                  <a:cubicBezTo>
                    <a:pt x="14153" y="13545"/>
                    <a:pt x="15135" y="11800"/>
                    <a:pt x="15426" y="11254"/>
                  </a:cubicBezTo>
                  <a:cubicBezTo>
                    <a:pt x="15571" y="11145"/>
                    <a:pt x="15680" y="11072"/>
                    <a:pt x="15789" y="10927"/>
                  </a:cubicBezTo>
                  <a:cubicBezTo>
                    <a:pt x="15862" y="10891"/>
                    <a:pt x="15935" y="10782"/>
                    <a:pt x="16007" y="10709"/>
                  </a:cubicBezTo>
                  <a:lnTo>
                    <a:pt x="16807" y="11254"/>
                  </a:lnTo>
                  <a:cubicBezTo>
                    <a:pt x="16771" y="11472"/>
                    <a:pt x="16735" y="11727"/>
                    <a:pt x="16698" y="11945"/>
                  </a:cubicBezTo>
                  <a:cubicBezTo>
                    <a:pt x="16662" y="12345"/>
                    <a:pt x="16553" y="12709"/>
                    <a:pt x="16444" y="13072"/>
                  </a:cubicBezTo>
                  <a:cubicBezTo>
                    <a:pt x="16444" y="13109"/>
                    <a:pt x="16407" y="13145"/>
                    <a:pt x="16407" y="13181"/>
                  </a:cubicBezTo>
                  <a:cubicBezTo>
                    <a:pt x="15462" y="13800"/>
                    <a:pt x="11026" y="16745"/>
                    <a:pt x="9135" y="19726"/>
                  </a:cubicBezTo>
                  <a:cubicBezTo>
                    <a:pt x="7863" y="21835"/>
                    <a:pt x="7499" y="24199"/>
                    <a:pt x="8990" y="25181"/>
                  </a:cubicBezTo>
                  <a:cubicBezTo>
                    <a:pt x="9297" y="25371"/>
                    <a:pt x="9642" y="25458"/>
                    <a:pt x="10009" y="25458"/>
                  </a:cubicBezTo>
                  <a:cubicBezTo>
                    <a:pt x="11468" y="25458"/>
                    <a:pt x="13275" y="24080"/>
                    <a:pt x="14408" y="22308"/>
                  </a:cubicBezTo>
                  <a:cubicBezTo>
                    <a:pt x="16189" y="19472"/>
                    <a:pt x="16553" y="14781"/>
                    <a:pt x="16589" y="13436"/>
                  </a:cubicBezTo>
                  <a:cubicBezTo>
                    <a:pt x="16662" y="13291"/>
                    <a:pt x="16735" y="13109"/>
                    <a:pt x="16771" y="12927"/>
                  </a:cubicBezTo>
                  <a:cubicBezTo>
                    <a:pt x="16844" y="12600"/>
                    <a:pt x="16916" y="12236"/>
                    <a:pt x="16953" y="11909"/>
                  </a:cubicBezTo>
                  <a:cubicBezTo>
                    <a:pt x="16989" y="11727"/>
                    <a:pt x="16989" y="11545"/>
                    <a:pt x="16989" y="11363"/>
                  </a:cubicBezTo>
                  <a:cubicBezTo>
                    <a:pt x="17207" y="11545"/>
                    <a:pt x="18516" y="12600"/>
                    <a:pt x="18807" y="12818"/>
                  </a:cubicBezTo>
                  <a:cubicBezTo>
                    <a:pt x="18844" y="13291"/>
                    <a:pt x="18916" y="13727"/>
                    <a:pt x="18916" y="14163"/>
                  </a:cubicBezTo>
                  <a:lnTo>
                    <a:pt x="18916" y="14600"/>
                  </a:lnTo>
                  <a:cubicBezTo>
                    <a:pt x="18116" y="15836"/>
                    <a:pt x="15571" y="19908"/>
                    <a:pt x="15062" y="22781"/>
                  </a:cubicBezTo>
                  <a:cubicBezTo>
                    <a:pt x="14735" y="24926"/>
                    <a:pt x="15680" y="27108"/>
                    <a:pt x="17207" y="27362"/>
                  </a:cubicBezTo>
                  <a:cubicBezTo>
                    <a:pt x="17297" y="27377"/>
                    <a:pt x="17386" y="27384"/>
                    <a:pt x="17475" y="27384"/>
                  </a:cubicBezTo>
                  <a:cubicBezTo>
                    <a:pt x="18953" y="27384"/>
                    <a:pt x="20430" y="25450"/>
                    <a:pt x="20807" y="23290"/>
                  </a:cubicBezTo>
                  <a:cubicBezTo>
                    <a:pt x="21280" y="20272"/>
                    <a:pt x="19644" y="15509"/>
                    <a:pt x="19244" y="14454"/>
                  </a:cubicBezTo>
                  <a:cubicBezTo>
                    <a:pt x="19244" y="14418"/>
                    <a:pt x="19244" y="14381"/>
                    <a:pt x="19244" y="14381"/>
                  </a:cubicBezTo>
                  <a:cubicBezTo>
                    <a:pt x="19244" y="13945"/>
                    <a:pt x="19207" y="13509"/>
                    <a:pt x="19135" y="13109"/>
                  </a:cubicBezTo>
                  <a:lnTo>
                    <a:pt x="19135" y="13109"/>
                  </a:lnTo>
                  <a:cubicBezTo>
                    <a:pt x="19571" y="13472"/>
                    <a:pt x="22080" y="15763"/>
                    <a:pt x="22698" y="16345"/>
                  </a:cubicBezTo>
                  <a:cubicBezTo>
                    <a:pt x="22771" y="16781"/>
                    <a:pt x="22952" y="17218"/>
                    <a:pt x="23098" y="17654"/>
                  </a:cubicBezTo>
                  <a:lnTo>
                    <a:pt x="23098" y="17690"/>
                  </a:lnTo>
                  <a:cubicBezTo>
                    <a:pt x="22625" y="19072"/>
                    <a:pt x="21389" y="23144"/>
                    <a:pt x="21753" y="25872"/>
                  </a:cubicBezTo>
                  <a:cubicBezTo>
                    <a:pt x="22030" y="27811"/>
                    <a:pt x="23495" y="29520"/>
                    <a:pt x="24796" y="29520"/>
                  </a:cubicBezTo>
                  <a:cubicBezTo>
                    <a:pt x="24861" y="29520"/>
                    <a:pt x="24925" y="29516"/>
                    <a:pt x="24989" y="29508"/>
                  </a:cubicBezTo>
                  <a:cubicBezTo>
                    <a:pt x="26370" y="29326"/>
                    <a:pt x="27170" y="27035"/>
                    <a:pt x="26879" y="24853"/>
                  </a:cubicBezTo>
                  <a:cubicBezTo>
                    <a:pt x="26479" y="22090"/>
                    <a:pt x="24152" y="18563"/>
                    <a:pt x="23425" y="17545"/>
                  </a:cubicBezTo>
                  <a:cubicBezTo>
                    <a:pt x="23389" y="17327"/>
                    <a:pt x="23316" y="17108"/>
                    <a:pt x="23243" y="16890"/>
                  </a:cubicBezTo>
                  <a:lnTo>
                    <a:pt x="23243" y="16890"/>
                  </a:lnTo>
                  <a:cubicBezTo>
                    <a:pt x="23534" y="17181"/>
                    <a:pt x="24916" y="18381"/>
                    <a:pt x="26298" y="19508"/>
                  </a:cubicBezTo>
                  <a:cubicBezTo>
                    <a:pt x="27098" y="20926"/>
                    <a:pt x="29279" y="24526"/>
                    <a:pt x="31352" y="26053"/>
                  </a:cubicBezTo>
                  <a:cubicBezTo>
                    <a:pt x="32254" y="26730"/>
                    <a:pt x="33330" y="27095"/>
                    <a:pt x="34240" y="27095"/>
                  </a:cubicBezTo>
                  <a:cubicBezTo>
                    <a:pt x="34944" y="27095"/>
                    <a:pt x="35548" y="26877"/>
                    <a:pt x="35897" y="26417"/>
                  </a:cubicBezTo>
                  <a:cubicBezTo>
                    <a:pt x="36661" y="25362"/>
                    <a:pt x="35606" y="23253"/>
                    <a:pt x="33861" y="21981"/>
                  </a:cubicBezTo>
                  <a:cubicBezTo>
                    <a:pt x="31715" y="20381"/>
                    <a:pt x="27752" y="19363"/>
                    <a:pt x="26443" y="19036"/>
                  </a:cubicBezTo>
                  <a:cubicBezTo>
                    <a:pt x="25329" y="18066"/>
                    <a:pt x="23683" y="16599"/>
                    <a:pt x="23749" y="16599"/>
                  </a:cubicBezTo>
                  <a:cubicBezTo>
                    <a:pt x="23750" y="16599"/>
                    <a:pt x="23751" y="16599"/>
                    <a:pt x="23752" y="16599"/>
                  </a:cubicBezTo>
                  <a:cubicBezTo>
                    <a:pt x="24007" y="16672"/>
                    <a:pt x="24443" y="16745"/>
                    <a:pt x="24698" y="16818"/>
                  </a:cubicBezTo>
                  <a:lnTo>
                    <a:pt x="24807" y="16818"/>
                  </a:lnTo>
                  <a:cubicBezTo>
                    <a:pt x="26136" y="17392"/>
                    <a:pt x="29701" y="18854"/>
                    <a:pt x="32241" y="18854"/>
                  </a:cubicBezTo>
                  <a:cubicBezTo>
                    <a:pt x="32272" y="18854"/>
                    <a:pt x="32303" y="18854"/>
                    <a:pt x="32334" y="18854"/>
                  </a:cubicBezTo>
                  <a:cubicBezTo>
                    <a:pt x="34297" y="18817"/>
                    <a:pt x="36115" y="17763"/>
                    <a:pt x="36079" y="16527"/>
                  </a:cubicBezTo>
                  <a:cubicBezTo>
                    <a:pt x="36079" y="15297"/>
                    <a:pt x="34110" y="14305"/>
                    <a:pt x="32075" y="14305"/>
                  </a:cubicBezTo>
                  <a:cubicBezTo>
                    <a:pt x="32003" y="14305"/>
                    <a:pt x="31932" y="14306"/>
                    <a:pt x="31861" y="14309"/>
                  </a:cubicBezTo>
                  <a:cubicBezTo>
                    <a:pt x="29279" y="14454"/>
                    <a:pt x="26770" y="15181"/>
                    <a:pt x="24552" y="16454"/>
                  </a:cubicBezTo>
                  <a:cubicBezTo>
                    <a:pt x="24152" y="16381"/>
                    <a:pt x="23752" y="16308"/>
                    <a:pt x="23352" y="16236"/>
                  </a:cubicBezTo>
                  <a:lnTo>
                    <a:pt x="23062" y="15981"/>
                  </a:lnTo>
                  <a:cubicBezTo>
                    <a:pt x="22480" y="15399"/>
                    <a:pt x="20153" y="13181"/>
                    <a:pt x="19825" y="12891"/>
                  </a:cubicBezTo>
                  <a:lnTo>
                    <a:pt x="19825" y="12891"/>
                  </a:lnTo>
                  <a:cubicBezTo>
                    <a:pt x="20262" y="12963"/>
                    <a:pt x="20662" y="13036"/>
                    <a:pt x="21098" y="13036"/>
                  </a:cubicBezTo>
                  <a:cubicBezTo>
                    <a:pt x="22307" y="13325"/>
                    <a:pt x="24923" y="13861"/>
                    <a:pt x="27366" y="13861"/>
                  </a:cubicBezTo>
                  <a:cubicBezTo>
                    <a:pt x="28301" y="13861"/>
                    <a:pt x="29211" y="13783"/>
                    <a:pt x="30007" y="13581"/>
                  </a:cubicBezTo>
                  <a:cubicBezTo>
                    <a:pt x="32225" y="13036"/>
                    <a:pt x="34988" y="11109"/>
                    <a:pt x="34624" y="9582"/>
                  </a:cubicBezTo>
                  <a:cubicBezTo>
                    <a:pt x="34336" y="8479"/>
                    <a:pt x="32322" y="7907"/>
                    <a:pt x="30321" y="7907"/>
                  </a:cubicBezTo>
                  <a:cubicBezTo>
                    <a:pt x="29551" y="7907"/>
                    <a:pt x="28783" y="7992"/>
                    <a:pt x="28116" y="8164"/>
                  </a:cubicBezTo>
                  <a:cubicBezTo>
                    <a:pt x="24916" y="9000"/>
                    <a:pt x="21280" y="12127"/>
                    <a:pt x="20553" y="12781"/>
                  </a:cubicBezTo>
                  <a:cubicBezTo>
                    <a:pt x="20116" y="12672"/>
                    <a:pt x="19716" y="12563"/>
                    <a:pt x="19280" y="12418"/>
                  </a:cubicBezTo>
                  <a:cubicBezTo>
                    <a:pt x="19098" y="12236"/>
                    <a:pt x="17607" y="10963"/>
                    <a:pt x="17426" y="10854"/>
                  </a:cubicBezTo>
                  <a:lnTo>
                    <a:pt x="17898" y="10854"/>
                  </a:lnTo>
                  <a:cubicBezTo>
                    <a:pt x="18189" y="10818"/>
                    <a:pt x="18480" y="10782"/>
                    <a:pt x="18807" y="10709"/>
                  </a:cubicBezTo>
                  <a:cubicBezTo>
                    <a:pt x="20153" y="10491"/>
                    <a:pt x="24043" y="9618"/>
                    <a:pt x="28443" y="6382"/>
                  </a:cubicBezTo>
                  <a:cubicBezTo>
                    <a:pt x="30697" y="4746"/>
                    <a:pt x="31279" y="2418"/>
                    <a:pt x="30116" y="1037"/>
                  </a:cubicBezTo>
                  <a:cubicBezTo>
                    <a:pt x="29592" y="415"/>
                    <a:pt x="28848" y="88"/>
                    <a:pt x="27983" y="88"/>
                  </a:cubicBezTo>
                  <a:cubicBezTo>
                    <a:pt x="26924" y="88"/>
                    <a:pt x="25684" y="578"/>
                    <a:pt x="24443" y="1619"/>
                  </a:cubicBezTo>
                  <a:cubicBezTo>
                    <a:pt x="21534" y="4091"/>
                    <a:pt x="19135" y="8964"/>
                    <a:pt x="18480" y="10382"/>
                  </a:cubicBezTo>
                  <a:cubicBezTo>
                    <a:pt x="18262" y="10418"/>
                    <a:pt x="18007" y="10454"/>
                    <a:pt x="17789" y="10491"/>
                  </a:cubicBezTo>
                  <a:cubicBezTo>
                    <a:pt x="17571" y="10491"/>
                    <a:pt x="17316" y="10527"/>
                    <a:pt x="17062" y="10600"/>
                  </a:cubicBezTo>
                  <a:lnTo>
                    <a:pt x="16553" y="10200"/>
                  </a:lnTo>
                  <a:cubicBezTo>
                    <a:pt x="16626" y="10091"/>
                    <a:pt x="16698" y="9982"/>
                    <a:pt x="16735" y="9873"/>
                  </a:cubicBezTo>
                  <a:cubicBezTo>
                    <a:pt x="16771" y="9800"/>
                    <a:pt x="16807" y="9727"/>
                    <a:pt x="16844" y="9618"/>
                  </a:cubicBezTo>
                  <a:cubicBezTo>
                    <a:pt x="17535" y="9218"/>
                    <a:pt x="19353" y="7982"/>
                    <a:pt x="20189" y="6164"/>
                  </a:cubicBezTo>
                  <a:cubicBezTo>
                    <a:pt x="20807" y="4746"/>
                    <a:pt x="21243" y="1982"/>
                    <a:pt x="20225" y="1509"/>
                  </a:cubicBezTo>
                  <a:cubicBezTo>
                    <a:pt x="20056" y="1434"/>
                    <a:pt x="19876" y="1398"/>
                    <a:pt x="19689" y="1398"/>
                  </a:cubicBezTo>
                  <a:cubicBezTo>
                    <a:pt x="18713" y="1398"/>
                    <a:pt x="17569" y="2373"/>
                    <a:pt x="16989" y="3655"/>
                  </a:cubicBezTo>
                  <a:cubicBezTo>
                    <a:pt x="16080" y="5655"/>
                    <a:pt x="16480" y="8964"/>
                    <a:pt x="16553" y="9654"/>
                  </a:cubicBezTo>
                  <a:cubicBezTo>
                    <a:pt x="16553" y="9691"/>
                    <a:pt x="16517" y="9763"/>
                    <a:pt x="16480" y="9800"/>
                  </a:cubicBezTo>
                  <a:cubicBezTo>
                    <a:pt x="16444" y="9873"/>
                    <a:pt x="16407" y="9982"/>
                    <a:pt x="16335" y="10054"/>
                  </a:cubicBezTo>
                  <a:cubicBezTo>
                    <a:pt x="15644" y="9545"/>
                    <a:pt x="14589" y="8782"/>
                    <a:pt x="14080" y="8454"/>
                  </a:cubicBezTo>
                  <a:cubicBezTo>
                    <a:pt x="13208" y="7873"/>
                    <a:pt x="1099" y="382"/>
                    <a:pt x="881" y="237"/>
                  </a:cubicBezTo>
                  <a:cubicBezTo>
                    <a:pt x="659" y="65"/>
                    <a:pt x="48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3"/>
            <p:cNvGrpSpPr/>
            <p:nvPr/>
          </p:nvGrpSpPr>
          <p:grpSpPr>
            <a:xfrm rot="-4581316">
              <a:off x="5984412" y="-91646"/>
              <a:ext cx="1800236" cy="1647779"/>
              <a:chOff x="868102" y="2264559"/>
              <a:chExt cx="875984" cy="801837"/>
            </a:xfrm>
          </p:grpSpPr>
          <p:sp>
            <p:nvSpPr>
              <p:cNvPr id="30" name="Google Shape;30;p3"/>
              <p:cNvSpPr/>
              <p:nvPr/>
            </p:nvSpPr>
            <p:spPr>
              <a:xfrm flipH="1">
                <a:off x="868102" y="2264559"/>
                <a:ext cx="849284" cy="801837"/>
              </a:xfrm>
              <a:custGeom>
                <a:avLst/>
                <a:gdLst/>
                <a:ahLst/>
                <a:cxnLst/>
                <a:rect l="l" t="t" r="r" b="b"/>
                <a:pathLst>
                  <a:path w="43514" h="41083" extrusionOk="0">
                    <a:moveTo>
                      <a:pt x="18936" y="17752"/>
                    </a:moveTo>
                    <a:cubicBezTo>
                      <a:pt x="18993" y="17752"/>
                      <a:pt x="19053" y="17759"/>
                      <a:pt x="19115" y="17774"/>
                    </a:cubicBezTo>
                    <a:cubicBezTo>
                      <a:pt x="19552" y="17919"/>
                      <a:pt x="19661" y="18574"/>
                      <a:pt x="19661" y="18974"/>
                    </a:cubicBezTo>
                    <a:cubicBezTo>
                      <a:pt x="19733" y="19410"/>
                      <a:pt x="19588" y="19847"/>
                      <a:pt x="19297" y="20138"/>
                    </a:cubicBezTo>
                    <a:cubicBezTo>
                      <a:pt x="19248" y="20234"/>
                      <a:pt x="19152" y="20283"/>
                      <a:pt x="19049" y="20283"/>
                    </a:cubicBezTo>
                    <a:cubicBezTo>
                      <a:pt x="18998" y="20283"/>
                      <a:pt x="18945" y="20271"/>
                      <a:pt x="18897" y="20247"/>
                    </a:cubicBezTo>
                    <a:cubicBezTo>
                      <a:pt x="18388" y="20028"/>
                      <a:pt x="18133" y="19301"/>
                      <a:pt x="18133" y="18792"/>
                    </a:cubicBezTo>
                    <a:cubicBezTo>
                      <a:pt x="18133" y="18302"/>
                      <a:pt x="18427" y="17752"/>
                      <a:pt x="18936" y="17752"/>
                    </a:cubicBezTo>
                    <a:close/>
                    <a:moveTo>
                      <a:pt x="15059" y="17367"/>
                    </a:moveTo>
                    <a:cubicBezTo>
                      <a:pt x="15150" y="17367"/>
                      <a:pt x="15245" y="17392"/>
                      <a:pt x="15334" y="17447"/>
                    </a:cubicBezTo>
                    <a:cubicBezTo>
                      <a:pt x="16424" y="18319"/>
                      <a:pt x="17043" y="20647"/>
                      <a:pt x="15879" y="21665"/>
                    </a:cubicBezTo>
                    <a:cubicBezTo>
                      <a:pt x="15775" y="21751"/>
                      <a:pt x="15654" y="21797"/>
                      <a:pt x="15537" y="21797"/>
                    </a:cubicBezTo>
                    <a:cubicBezTo>
                      <a:pt x="15408" y="21797"/>
                      <a:pt x="15283" y="21742"/>
                      <a:pt x="15188" y="21628"/>
                    </a:cubicBezTo>
                    <a:cubicBezTo>
                      <a:pt x="15115" y="21556"/>
                      <a:pt x="15043" y="21447"/>
                      <a:pt x="14970" y="21337"/>
                    </a:cubicBezTo>
                    <a:cubicBezTo>
                      <a:pt x="14679" y="20792"/>
                      <a:pt x="14497" y="20210"/>
                      <a:pt x="14425" y="19628"/>
                    </a:cubicBezTo>
                    <a:cubicBezTo>
                      <a:pt x="14352" y="18974"/>
                      <a:pt x="14388" y="18319"/>
                      <a:pt x="14606" y="17701"/>
                    </a:cubicBezTo>
                    <a:cubicBezTo>
                      <a:pt x="14657" y="17499"/>
                      <a:pt x="14849" y="17367"/>
                      <a:pt x="15059" y="17367"/>
                    </a:cubicBezTo>
                    <a:close/>
                    <a:moveTo>
                      <a:pt x="23530" y="21144"/>
                    </a:moveTo>
                    <a:cubicBezTo>
                      <a:pt x="23736" y="21144"/>
                      <a:pt x="23942" y="21220"/>
                      <a:pt x="24097" y="21374"/>
                    </a:cubicBezTo>
                    <a:cubicBezTo>
                      <a:pt x="24388" y="21628"/>
                      <a:pt x="24497" y="22028"/>
                      <a:pt x="24315" y="22392"/>
                    </a:cubicBezTo>
                    <a:cubicBezTo>
                      <a:pt x="24200" y="22565"/>
                      <a:pt x="24016" y="22669"/>
                      <a:pt x="23819" y="22669"/>
                    </a:cubicBezTo>
                    <a:cubicBezTo>
                      <a:pt x="23767" y="22669"/>
                      <a:pt x="23713" y="22662"/>
                      <a:pt x="23660" y="22646"/>
                    </a:cubicBezTo>
                    <a:lnTo>
                      <a:pt x="23624" y="22646"/>
                    </a:lnTo>
                    <a:cubicBezTo>
                      <a:pt x="23406" y="22610"/>
                      <a:pt x="23224" y="22574"/>
                      <a:pt x="23042" y="22465"/>
                    </a:cubicBezTo>
                    <a:cubicBezTo>
                      <a:pt x="22715" y="22283"/>
                      <a:pt x="22606" y="21847"/>
                      <a:pt x="22824" y="21556"/>
                    </a:cubicBezTo>
                    <a:cubicBezTo>
                      <a:pt x="22971" y="21283"/>
                      <a:pt x="23250" y="21144"/>
                      <a:pt x="23530" y="21144"/>
                    </a:cubicBezTo>
                    <a:close/>
                    <a:moveTo>
                      <a:pt x="12024" y="20744"/>
                    </a:moveTo>
                    <a:cubicBezTo>
                      <a:pt x="12695" y="20744"/>
                      <a:pt x="13234" y="22073"/>
                      <a:pt x="13297" y="22646"/>
                    </a:cubicBezTo>
                    <a:cubicBezTo>
                      <a:pt x="13365" y="22850"/>
                      <a:pt x="13243" y="23308"/>
                      <a:pt x="12930" y="23308"/>
                    </a:cubicBezTo>
                    <a:cubicBezTo>
                      <a:pt x="12908" y="23308"/>
                      <a:pt x="12885" y="23306"/>
                      <a:pt x="12861" y="23301"/>
                    </a:cubicBezTo>
                    <a:lnTo>
                      <a:pt x="12861" y="23301"/>
                    </a:lnTo>
                    <a:cubicBezTo>
                      <a:pt x="12904" y="23312"/>
                      <a:pt x="12915" y="23316"/>
                      <a:pt x="12909" y="23316"/>
                    </a:cubicBezTo>
                    <a:cubicBezTo>
                      <a:pt x="12894" y="23316"/>
                      <a:pt x="12778" y="23290"/>
                      <a:pt x="12752" y="23265"/>
                    </a:cubicBezTo>
                    <a:cubicBezTo>
                      <a:pt x="12679" y="23265"/>
                      <a:pt x="12607" y="23228"/>
                      <a:pt x="12570" y="23192"/>
                    </a:cubicBezTo>
                    <a:cubicBezTo>
                      <a:pt x="12425" y="23119"/>
                      <a:pt x="12316" y="23010"/>
                      <a:pt x="12207" y="22901"/>
                    </a:cubicBezTo>
                    <a:cubicBezTo>
                      <a:pt x="11988" y="22719"/>
                      <a:pt x="11807" y="22501"/>
                      <a:pt x="11625" y="22246"/>
                    </a:cubicBezTo>
                    <a:cubicBezTo>
                      <a:pt x="11407" y="21883"/>
                      <a:pt x="11261" y="21083"/>
                      <a:pt x="11734" y="20828"/>
                    </a:cubicBezTo>
                    <a:cubicBezTo>
                      <a:pt x="11832" y="20770"/>
                      <a:pt x="11929" y="20744"/>
                      <a:pt x="12024" y="20744"/>
                    </a:cubicBezTo>
                    <a:close/>
                    <a:moveTo>
                      <a:pt x="19262" y="24036"/>
                    </a:moveTo>
                    <a:cubicBezTo>
                      <a:pt x="19529" y="24036"/>
                      <a:pt x="19798" y="24124"/>
                      <a:pt x="20024" y="24283"/>
                    </a:cubicBezTo>
                    <a:cubicBezTo>
                      <a:pt x="20279" y="24428"/>
                      <a:pt x="20497" y="24610"/>
                      <a:pt x="20715" y="24792"/>
                    </a:cubicBezTo>
                    <a:cubicBezTo>
                      <a:pt x="20897" y="24901"/>
                      <a:pt x="21079" y="25046"/>
                      <a:pt x="21188" y="25264"/>
                    </a:cubicBezTo>
                    <a:cubicBezTo>
                      <a:pt x="21297" y="25410"/>
                      <a:pt x="21260" y="25628"/>
                      <a:pt x="21115" y="25774"/>
                    </a:cubicBezTo>
                    <a:cubicBezTo>
                      <a:pt x="20861" y="25955"/>
                      <a:pt x="20533" y="26064"/>
                      <a:pt x="20242" y="26101"/>
                    </a:cubicBezTo>
                    <a:lnTo>
                      <a:pt x="20170" y="26101"/>
                    </a:lnTo>
                    <a:cubicBezTo>
                      <a:pt x="20133" y="26103"/>
                      <a:pt x="20097" y="26104"/>
                      <a:pt x="20060" y="26104"/>
                    </a:cubicBezTo>
                    <a:cubicBezTo>
                      <a:pt x="19516" y="26104"/>
                      <a:pt x="18983" y="25851"/>
                      <a:pt x="18642" y="25374"/>
                    </a:cubicBezTo>
                    <a:cubicBezTo>
                      <a:pt x="18424" y="25010"/>
                      <a:pt x="18315" y="24392"/>
                      <a:pt x="18788" y="24137"/>
                    </a:cubicBezTo>
                    <a:cubicBezTo>
                      <a:pt x="18939" y="24069"/>
                      <a:pt x="19100" y="24036"/>
                      <a:pt x="19262" y="24036"/>
                    </a:cubicBezTo>
                    <a:close/>
                    <a:moveTo>
                      <a:pt x="16206" y="26210"/>
                    </a:moveTo>
                    <a:cubicBezTo>
                      <a:pt x="16970" y="26319"/>
                      <a:pt x="17988" y="27010"/>
                      <a:pt x="17952" y="27882"/>
                    </a:cubicBezTo>
                    <a:cubicBezTo>
                      <a:pt x="17923" y="28115"/>
                      <a:pt x="17731" y="28278"/>
                      <a:pt x="17506" y="28278"/>
                    </a:cubicBezTo>
                    <a:cubicBezTo>
                      <a:pt x="17450" y="28278"/>
                      <a:pt x="17392" y="28268"/>
                      <a:pt x="17333" y="28246"/>
                    </a:cubicBezTo>
                    <a:cubicBezTo>
                      <a:pt x="16606" y="28173"/>
                      <a:pt x="15988" y="27410"/>
                      <a:pt x="15734" y="26755"/>
                    </a:cubicBezTo>
                    <a:cubicBezTo>
                      <a:pt x="15661" y="26464"/>
                      <a:pt x="15915" y="26210"/>
                      <a:pt x="16206" y="26210"/>
                    </a:cubicBezTo>
                    <a:close/>
                    <a:moveTo>
                      <a:pt x="19759" y="31905"/>
                    </a:moveTo>
                    <a:cubicBezTo>
                      <a:pt x="19806" y="31905"/>
                      <a:pt x="19858" y="31910"/>
                      <a:pt x="19915" y="31919"/>
                    </a:cubicBezTo>
                    <a:cubicBezTo>
                      <a:pt x="20497" y="32064"/>
                      <a:pt x="21079" y="32319"/>
                      <a:pt x="21588" y="32682"/>
                    </a:cubicBezTo>
                    <a:cubicBezTo>
                      <a:pt x="22751" y="33373"/>
                      <a:pt x="23842" y="34209"/>
                      <a:pt x="24860" y="35118"/>
                    </a:cubicBezTo>
                    <a:cubicBezTo>
                      <a:pt x="25733" y="35918"/>
                      <a:pt x="26678" y="36646"/>
                      <a:pt x="27660" y="37264"/>
                    </a:cubicBezTo>
                    <a:cubicBezTo>
                      <a:pt x="27587" y="37336"/>
                      <a:pt x="27478" y="37373"/>
                      <a:pt x="27369" y="37409"/>
                    </a:cubicBezTo>
                    <a:cubicBezTo>
                      <a:pt x="26933" y="37491"/>
                      <a:pt x="26517" y="37532"/>
                      <a:pt x="26091" y="37532"/>
                    </a:cubicBezTo>
                    <a:cubicBezTo>
                      <a:pt x="25949" y="37532"/>
                      <a:pt x="25806" y="37527"/>
                      <a:pt x="25660" y="37518"/>
                    </a:cubicBezTo>
                    <a:cubicBezTo>
                      <a:pt x="24897" y="37518"/>
                      <a:pt x="24169" y="37373"/>
                      <a:pt x="23442" y="37082"/>
                    </a:cubicBezTo>
                    <a:cubicBezTo>
                      <a:pt x="21733" y="36355"/>
                      <a:pt x="19988" y="34682"/>
                      <a:pt x="19442" y="32864"/>
                    </a:cubicBezTo>
                    <a:cubicBezTo>
                      <a:pt x="19309" y="32430"/>
                      <a:pt x="19237" y="31905"/>
                      <a:pt x="19759" y="31905"/>
                    </a:cubicBezTo>
                    <a:close/>
                    <a:moveTo>
                      <a:pt x="20948" y="1"/>
                    </a:moveTo>
                    <a:cubicBezTo>
                      <a:pt x="20763" y="1"/>
                      <a:pt x="20587" y="10"/>
                      <a:pt x="20424" y="30"/>
                    </a:cubicBezTo>
                    <a:cubicBezTo>
                      <a:pt x="18570" y="284"/>
                      <a:pt x="17006" y="1557"/>
                      <a:pt x="16424" y="3339"/>
                    </a:cubicBezTo>
                    <a:cubicBezTo>
                      <a:pt x="15806" y="5084"/>
                      <a:pt x="15843" y="7011"/>
                      <a:pt x="15806" y="8793"/>
                    </a:cubicBezTo>
                    <a:cubicBezTo>
                      <a:pt x="15770" y="9702"/>
                      <a:pt x="15697" y="10575"/>
                      <a:pt x="15625" y="11447"/>
                    </a:cubicBezTo>
                    <a:cubicBezTo>
                      <a:pt x="15552" y="12429"/>
                      <a:pt x="15515" y="13447"/>
                      <a:pt x="15079" y="14356"/>
                    </a:cubicBezTo>
                    <a:cubicBezTo>
                      <a:pt x="14934" y="14647"/>
                      <a:pt x="14861" y="14938"/>
                      <a:pt x="14497" y="15120"/>
                    </a:cubicBezTo>
                    <a:cubicBezTo>
                      <a:pt x="14388" y="15120"/>
                      <a:pt x="14243" y="15047"/>
                      <a:pt x="14206" y="14938"/>
                    </a:cubicBezTo>
                    <a:cubicBezTo>
                      <a:pt x="14134" y="14829"/>
                      <a:pt x="14097" y="14720"/>
                      <a:pt x="14097" y="14611"/>
                    </a:cubicBezTo>
                    <a:cubicBezTo>
                      <a:pt x="14025" y="14211"/>
                      <a:pt x="13988" y="13811"/>
                      <a:pt x="14025" y="13411"/>
                    </a:cubicBezTo>
                    <a:cubicBezTo>
                      <a:pt x="14025" y="12356"/>
                      <a:pt x="14025" y="11302"/>
                      <a:pt x="13952" y="10247"/>
                    </a:cubicBezTo>
                    <a:cubicBezTo>
                      <a:pt x="13806" y="8938"/>
                      <a:pt x="13770" y="7666"/>
                      <a:pt x="13843" y="6393"/>
                    </a:cubicBezTo>
                    <a:cubicBezTo>
                      <a:pt x="13916" y="5193"/>
                      <a:pt x="14170" y="3811"/>
                      <a:pt x="15225" y="3084"/>
                    </a:cubicBezTo>
                    <a:cubicBezTo>
                      <a:pt x="15249" y="3060"/>
                      <a:pt x="13485" y="2613"/>
                      <a:pt x="11835" y="2613"/>
                    </a:cubicBezTo>
                    <a:cubicBezTo>
                      <a:pt x="11017" y="2613"/>
                      <a:pt x="10228" y="2722"/>
                      <a:pt x="9698" y="3048"/>
                    </a:cubicBezTo>
                    <a:cubicBezTo>
                      <a:pt x="8061" y="4029"/>
                      <a:pt x="7407" y="5775"/>
                      <a:pt x="7443" y="7593"/>
                    </a:cubicBezTo>
                    <a:cubicBezTo>
                      <a:pt x="7480" y="9266"/>
                      <a:pt x="8098" y="10720"/>
                      <a:pt x="8825" y="12211"/>
                    </a:cubicBezTo>
                    <a:cubicBezTo>
                      <a:pt x="9261" y="13011"/>
                      <a:pt x="9625" y="13811"/>
                      <a:pt x="9916" y="14683"/>
                    </a:cubicBezTo>
                    <a:cubicBezTo>
                      <a:pt x="10134" y="15338"/>
                      <a:pt x="10316" y="16174"/>
                      <a:pt x="9989" y="16829"/>
                    </a:cubicBezTo>
                    <a:cubicBezTo>
                      <a:pt x="9854" y="17118"/>
                      <a:pt x="9662" y="17238"/>
                      <a:pt x="9436" y="17238"/>
                    </a:cubicBezTo>
                    <a:cubicBezTo>
                      <a:pt x="8440" y="17238"/>
                      <a:pt x="6781" y="14910"/>
                      <a:pt x="6425" y="14465"/>
                    </a:cubicBezTo>
                    <a:cubicBezTo>
                      <a:pt x="5734" y="13556"/>
                      <a:pt x="5152" y="12538"/>
                      <a:pt x="4753" y="11484"/>
                    </a:cubicBezTo>
                    <a:cubicBezTo>
                      <a:pt x="4243" y="9920"/>
                      <a:pt x="4171" y="8284"/>
                      <a:pt x="4607" y="6720"/>
                    </a:cubicBezTo>
                    <a:cubicBezTo>
                      <a:pt x="4608" y="6719"/>
                      <a:pt x="4607" y="6718"/>
                      <a:pt x="4607" y="6718"/>
                    </a:cubicBezTo>
                    <a:cubicBezTo>
                      <a:pt x="4550" y="6718"/>
                      <a:pt x="1759" y="8855"/>
                      <a:pt x="1044" y="10429"/>
                    </a:cubicBezTo>
                    <a:cubicBezTo>
                      <a:pt x="426" y="11774"/>
                      <a:pt x="316" y="13265"/>
                      <a:pt x="753" y="14683"/>
                    </a:cubicBezTo>
                    <a:cubicBezTo>
                      <a:pt x="1225" y="16029"/>
                      <a:pt x="2353" y="16901"/>
                      <a:pt x="3516" y="17701"/>
                    </a:cubicBezTo>
                    <a:cubicBezTo>
                      <a:pt x="4498" y="18356"/>
                      <a:pt x="5989" y="19229"/>
                      <a:pt x="6352" y="20465"/>
                    </a:cubicBezTo>
                    <a:cubicBezTo>
                      <a:pt x="6352" y="20538"/>
                      <a:pt x="6389" y="20574"/>
                      <a:pt x="6389" y="20647"/>
                    </a:cubicBezTo>
                    <a:cubicBezTo>
                      <a:pt x="6389" y="21203"/>
                      <a:pt x="6048" y="21419"/>
                      <a:pt x="5641" y="21419"/>
                    </a:cubicBezTo>
                    <a:cubicBezTo>
                      <a:pt x="5384" y="21419"/>
                      <a:pt x="5101" y="21333"/>
                      <a:pt x="4862" y="21192"/>
                    </a:cubicBezTo>
                    <a:cubicBezTo>
                      <a:pt x="4316" y="20865"/>
                      <a:pt x="3807" y="20465"/>
                      <a:pt x="3407" y="19956"/>
                    </a:cubicBezTo>
                    <a:cubicBezTo>
                      <a:pt x="2971" y="19519"/>
                      <a:pt x="2571" y="19010"/>
                      <a:pt x="2244" y="18465"/>
                    </a:cubicBezTo>
                    <a:cubicBezTo>
                      <a:pt x="1844" y="17738"/>
                      <a:pt x="1662" y="16901"/>
                      <a:pt x="1262" y="16138"/>
                    </a:cubicBezTo>
                    <a:cubicBezTo>
                      <a:pt x="1261" y="16136"/>
                      <a:pt x="1259" y="16135"/>
                      <a:pt x="1258" y="16135"/>
                    </a:cubicBezTo>
                    <a:cubicBezTo>
                      <a:pt x="1151" y="16135"/>
                      <a:pt x="0" y="19401"/>
                      <a:pt x="680" y="21047"/>
                    </a:cubicBezTo>
                    <a:cubicBezTo>
                      <a:pt x="1335" y="22756"/>
                      <a:pt x="2171" y="24428"/>
                      <a:pt x="3480" y="25701"/>
                    </a:cubicBezTo>
                    <a:cubicBezTo>
                      <a:pt x="4316" y="26537"/>
                      <a:pt x="4934" y="27010"/>
                      <a:pt x="6062" y="27192"/>
                    </a:cubicBezTo>
                    <a:cubicBezTo>
                      <a:pt x="6425" y="27246"/>
                      <a:pt x="6789" y="27273"/>
                      <a:pt x="7148" y="27273"/>
                    </a:cubicBezTo>
                    <a:cubicBezTo>
                      <a:pt x="7507" y="27273"/>
                      <a:pt x="7861" y="27246"/>
                      <a:pt x="8207" y="27192"/>
                    </a:cubicBezTo>
                    <a:cubicBezTo>
                      <a:pt x="8366" y="27155"/>
                      <a:pt x="8510" y="27138"/>
                      <a:pt x="8640" y="27138"/>
                    </a:cubicBezTo>
                    <a:cubicBezTo>
                      <a:pt x="9817" y="27138"/>
                      <a:pt x="9782" y="28543"/>
                      <a:pt x="8243" y="29919"/>
                    </a:cubicBezTo>
                    <a:cubicBezTo>
                      <a:pt x="7080" y="31010"/>
                      <a:pt x="7334" y="32900"/>
                      <a:pt x="7843" y="34355"/>
                    </a:cubicBezTo>
                    <a:cubicBezTo>
                      <a:pt x="8316" y="35918"/>
                      <a:pt x="9770" y="37955"/>
                      <a:pt x="11152" y="38791"/>
                    </a:cubicBezTo>
                    <a:cubicBezTo>
                      <a:pt x="12242" y="39476"/>
                      <a:pt x="15306" y="40321"/>
                      <a:pt x="16940" y="40321"/>
                    </a:cubicBezTo>
                    <a:cubicBezTo>
                      <a:pt x="17213" y="40321"/>
                      <a:pt x="17447" y="40297"/>
                      <a:pt x="17624" y="40245"/>
                    </a:cubicBezTo>
                    <a:cubicBezTo>
                      <a:pt x="16534" y="39336"/>
                      <a:pt x="14134" y="37264"/>
                      <a:pt x="13661" y="35155"/>
                    </a:cubicBezTo>
                    <a:cubicBezTo>
                      <a:pt x="13406" y="33882"/>
                      <a:pt x="13625" y="32573"/>
                      <a:pt x="14279" y="31482"/>
                    </a:cubicBezTo>
                    <a:cubicBezTo>
                      <a:pt x="14570" y="33518"/>
                      <a:pt x="15661" y="35373"/>
                      <a:pt x="16606" y="37155"/>
                    </a:cubicBezTo>
                    <a:cubicBezTo>
                      <a:pt x="17333" y="38536"/>
                      <a:pt x="18206" y="39991"/>
                      <a:pt x="19661" y="40682"/>
                    </a:cubicBezTo>
                    <a:cubicBezTo>
                      <a:pt x="20212" y="40964"/>
                      <a:pt x="20802" y="41082"/>
                      <a:pt x="21400" y="41082"/>
                    </a:cubicBezTo>
                    <a:cubicBezTo>
                      <a:pt x="22341" y="41082"/>
                      <a:pt x="23303" y="40791"/>
                      <a:pt x="24169" y="40391"/>
                    </a:cubicBezTo>
                    <a:cubicBezTo>
                      <a:pt x="25006" y="40027"/>
                      <a:pt x="25806" y="39518"/>
                      <a:pt x="26533" y="38973"/>
                    </a:cubicBezTo>
                    <a:cubicBezTo>
                      <a:pt x="27115" y="38536"/>
                      <a:pt x="27587" y="37991"/>
                      <a:pt x="27915" y="37373"/>
                    </a:cubicBezTo>
                    <a:cubicBezTo>
                      <a:pt x="28642" y="37809"/>
                      <a:pt x="29442" y="38064"/>
                      <a:pt x="30278" y="38136"/>
                    </a:cubicBezTo>
                    <a:cubicBezTo>
                      <a:pt x="30403" y="38148"/>
                      <a:pt x="30524" y="38154"/>
                      <a:pt x="30643" y="38154"/>
                    </a:cubicBezTo>
                    <a:cubicBezTo>
                      <a:pt x="32677" y="38154"/>
                      <a:pt x="33916" y="36450"/>
                      <a:pt x="35187" y="34973"/>
                    </a:cubicBezTo>
                    <a:cubicBezTo>
                      <a:pt x="35366" y="34794"/>
                      <a:pt x="36109" y="33663"/>
                      <a:pt x="35854" y="33663"/>
                    </a:cubicBezTo>
                    <a:cubicBezTo>
                      <a:pt x="35850" y="33663"/>
                      <a:pt x="35846" y="33663"/>
                      <a:pt x="35841" y="33664"/>
                    </a:cubicBezTo>
                    <a:cubicBezTo>
                      <a:pt x="35460" y="33746"/>
                      <a:pt x="35073" y="33787"/>
                      <a:pt x="34686" y="33787"/>
                    </a:cubicBezTo>
                    <a:cubicBezTo>
                      <a:pt x="34043" y="33787"/>
                      <a:pt x="33401" y="33673"/>
                      <a:pt x="32787" y="33446"/>
                    </a:cubicBezTo>
                    <a:cubicBezTo>
                      <a:pt x="31842" y="33119"/>
                      <a:pt x="30642" y="32682"/>
                      <a:pt x="29733" y="32282"/>
                    </a:cubicBezTo>
                    <a:cubicBezTo>
                      <a:pt x="27951" y="31482"/>
                      <a:pt x="26242" y="30610"/>
                      <a:pt x="24606" y="29628"/>
                    </a:cubicBezTo>
                    <a:cubicBezTo>
                      <a:pt x="23842" y="29191"/>
                      <a:pt x="23042" y="28610"/>
                      <a:pt x="22715" y="27773"/>
                    </a:cubicBezTo>
                    <a:cubicBezTo>
                      <a:pt x="22533" y="27301"/>
                      <a:pt x="23042" y="27301"/>
                      <a:pt x="23406" y="27301"/>
                    </a:cubicBezTo>
                    <a:cubicBezTo>
                      <a:pt x="24606" y="27483"/>
                      <a:pt x="25769" y="27810"/>
                      <a:pt x="26896" y="28319"/>
                    </a:cubicBezTo>
                    <a:cubicBezTo>
                      <a:pt x="29260" y="29264"/>
                      <a:pt x="31587" y="30573"/>
                      <a:pt x="34132" y="31046"/>
                    </a:cubicBezTo>
                    <a:cubicBezTo>
                      <a:pt x="34589" y="31128"/>
                      <a:pt x="35061" y="31183"/>
                      <a:pt x="35522" y="31183"/>
                    </a:cubicBezTo>
                    <a:cubicBezTo>
                      <a:pt x="36494" y="31183"/>
                      <a:pt x="37418" y="30937"/>
                      <a:pt x="38059" y="30173"/>
                    </a:cubicBezTo>
                    <a:cubicBezTo>
                      <a:pt x="38750" y="29301"/>
                      <a:pt x="40314" y="26319"/>
                      <a:pt x="40314" y="26319"/>
                    </a:cubicBezTo>
                    <a:cubicBezTo>
                      <a:pt x="40132" y="26319"/>
                      <a:pt x="39950" y="26355"/>
                      <a:pt x="39768" y="26392"/>
                    </a:cubicBezTo>
                    <a:cubicBezTo>
                      <a:pt x="39501" y="26455"/>
                      <a:pt x="39131" y="26470"/>
                      <a:pt x="38753" y="26470"/>
                    </a:cubicBezTo>
                    <a:cubicBezTo>
                      <a:pt x="38398" y="26470"/>
                      <a:pt x="38037" y="26456"/>
                      <a:pt x="37746" y="26456"/>
                    </a:cubicBezTo>
                    <a:cubicBezTo>
                      <a:pt x="37632" y="26456"/>
                      <a:pt x="37529" y="26459"/>
                      <a:pt x="37441" y="26464"/>
                    </a:cubicBezTo>
                    <a:cubicBezTo>
                      <a:pt x="37350" y="26470"/>
                      <a:pt x="37254" y="26473"/>
                      <a:pt x="37155" y="26473"/>
                    </a:cubicBezTo>
                    <a:cubicBezTo>
                      <a:pt x="35950" y="26473"/>
                      <a:pt x="34223" y="26090"/>
                      <a:pt x="33551" y="25955"/>
                    </a:cubicBezTo>
                    <a:cubicBezTo>
                      <a:pt x="31369" y="25592"/>
                      <a:pt x="30823" y="25155"/>
                      <a:pt x="28715" y="24428"/>
                    </a:cubicBezTo>
                    <a:cubicBezTo>
                      <a:pt x="27805" y="24137"/>
                      <a:pt x="27260" y="23628"/>
                      <a:pt x="26496" y="23083"/>
                    </a:cubicBezTo>
                    <a:cubicBezTo>
                      <a:pt x="26097" y="22865"/>
                      <a:pt x="25806" y="22501"/>
                      <a:pt x="25660" y="22101"/>
                    </a:cubicBezTo>
                    <a:cubicBezTo>
                      <a:pt x="25551" y="21592"/>
                      <a:pt x="26133" y="21374"/>
                      <a:pt x="26533" y="21301"/>
                    </a:cubicBezTo>
                    <a:cubicBezTo>
                      <a:pt x="26775" y="21278"/>
                      <a:pt x="27020" y="21266"/>
                      <a:pt x="27267" y="21266"/>
                    </a:cubicBezTo>
                    <a:cubicBezTo>
                      <a:pt x="27799" y="21266"/>
                      <a:pt x="28338" y="21322"/>
                      <a:pt x="28860" y="21447"/>
                    </a:cubicBezTo>
                    <a:cubicBezTo>
                      <a:pt x="29951" y="21628"/>
                      <a:pt x="31042" y="21956"/>
                      <a:pt x="32096" y="22319"/>
                    </a:cubicBezTo>
                    <a:cubicBezTo>
                      <a:pt x="33151" y="22683"/>
                      <a:pt x="34205" y="22974"/>
                      <a:pt x="35296" y="23192"/>
                    </a:cubicBezTo>
                    <a:cubicBezTo>
                      <a:pt x="35932" y="23306"/>
                      <a:pt x="36583" y="23362"/>
                      <a:pt x="37239" y="23362"/>
                    </a:cubicBezTo>
                    <a:cubicBezTo>
                      <a:pt x="37632" y="23362"/>
                      <a:pt x="38028" y="23342"/>
                      <a:pt x="38423" y="23301"/>
                    </a:cubicBezTo>
                    <a:cubicBezTo>
                      <a:pt x="40314" y="23119"/>
                      <a:pt x="42241" y="22392"/>
                      <a:pt x="42932" y="20465"/>
                    </a:cubicBezTo>
                    <a:cubicBezTo>
                      <a:pt x="42932" y="20392"/>
                      <a:pt x="42932" y="20174"/>
                      <a:pt x="42968" y="20101"/>
                    </a:cubicBezTo>
                    <a:cubicBezTo>
                      <a:pt x="43004" y="20028"/>
                      <a:pt x="42968" y="18865"/>
                      <a:pt x="42968" y="18356"/>
                    </a:cubicBezTo>
                    <a:lnTo>
                      <a:pt x="42968" y="18101"/>
                    </a:lnTo>
                    <a:lnTo>
                      <a:pt x="42714" y="18174"/>
                    </a:lnTo>
                    <a:cubicBezTo>
                      <a:pt x="42095" y="18392"/>
                      <a:pt x="41514" y="18574"/>
                      <a:pt x="40895" y="18683"/>
                    </a:cubicBezTo>
                    <a:cubicBezTo>
                      <a:pt x="39586" y="19010"/>
                      <a:pt x="38241" y="19229"/>
                      <a:pt x="36896" y="19301"/>
                    </a:cubicBezTo>
                    <a:cubicBezTo>
                      <a:pt x="36705" y="19319"/>
                      <a:pt x="36514" y="19328"/>
                      <a:pt x="36324" y="19328"/>
                    </a:cubicBezTo>
                    <a:cubicBezTo>
                      <a:pt x="35753" y="19328"/>
                      <a:pt x="35187" y="19247"/>
                      <a:pt x="34641" y="19083"/>
                    </a:cubicBezTo>
                    <a:cubicBezTo>
                      <a:pt x="34096" y="18901"/>
                      <a:pt x="33514" y="18392"/>
                      <a:pt x="33769" y="17774"/>
                    </a:cubicBezTo>
                    <a:cubicBezTo>
                      <a:pt x="34023" y="17120"/>
                      <a:pt x="34714" y="16974"/>
                      <a:pt x="35260" y="16865"/>
                    </a:cubicBezTo>
                    <a:cubicBezTo>
                      <a:pt x="35950" y="16720"/>
                      <a:pt x="36678" y="16610"/>
                      <a:pt x="37405" y="16574"/>
                    </a:cubicBezTo>
                    <a:cubicBezTo>
                      <a:pt x="37650" y="16553"/>
                      <a:pt x="37910" y="16546"/>
                      <a:pt x="38178" y="16546"/>
                    </a:cubicBezTo>
                    <a:cubicBezTo>
                      <a:pt x="38594" y="16546"/>
                      <a:pt x="39030" y="16562"/>
                      <a:pt x="39460" y="16562"/>
                    </a:cubicBezTo>
                    <a:cubicBezTo>
                      <a:pt x="40642" y="16562"/>
                      <a:pt x="41781" y="16444"/>
                      <a:pt x="42350" y="15556"/>
                    </a:cubicBezTo>
                    <a:cubicBezTo>
                      <a:pt x="42895" y="14720"/>
                      <a:pt x="42532" y="14102"/>
                      <a:pt x="42786" y="12829"/>
                    </a:cubicBezTo>
                    <a:cubicBezTo>
                      <a:pt x="42968" y="11920"/>
                      <a:pt x="43186" y="11011"/>
                      <a:pt x="43514" y="10138"/>
                    </a:cubicBezTo>
                    <a:cubicBezTo>
                      <a:pt x="42714" y="9847"/>
                      <a:pt x="41986" y="9484"/>
                      <a:pt x="41295" y="9047"/>
                    </a:cubicBezTo>
                    <a:cubicBezTo>
                      <a:pt x="40569" y="8574"/>
                      <a:pt x="40090" y="7908"/>
                      <a:pt x="39452" y="7908"/>
                    </a:cubicBezTo>
                    <a:cubicBezTo>
                      <a:pt x="39355" y="7908"/>
                      <a:pt x="39255" y="7923"/>
                      <a:pt x="39150" y="7957"/>
                    </a:cubicBezTo>
                    <a:cubicBezTo>
                      <a:pt x="38823" y="8066"/>
                      <a:pt x="38532" y="8247"/>
                      <a:pt x="38241" y="8429"/>
                    </a:cubicBezTo>
                    <a:cubicBezTo>
                      <a:pt x="37696" y="8829"/>
                      <a:pt x="37187" y="9302"/>
                      <a:pt x="36787" y="9811"/>
                    </a:cubicBezTo>
                    <a:cubicBezTo>
                      <a:pt x="36205" y="10720"/>
                      <a:pt x="35478" y="11520"/>
                      <a:pt x="34605" y="12174"/>
                    </a:cubicBezTo>
                    <a:cubicBezTo>
                      <a:pt x="34486" y="12246"/>
                      <a:pt x="34194" y="12333"/>
                      <a:pt x="33976" y="12333"/>
                    </a:cubicBezTo>
                    <a:cubicBezTo>
                      <a:pt x="33863" y="12333"/>
                      <a:pt x="33770" y="12310"/>
                      <a:pt x="33732" y="12247"/>
                    </a:cubicBezTo>
                    <a:cubicBezTo>
                      <a:pt x="33114" y="11120"/>
                      <a:pt x="34387" y="9702"/>
                      <a:pt x="35114" y="8938"/>
                    </a:cubicBezTo>
                    <a:cubicBezTo>
                      <a:pt x="35914" y="8102"/>
                      <a:pt x="36787" y="7375"/>
                      <a:pt x="37768" y="6720"/>
                    </a:cubicBezTo>
                    <a:lnTo>
                      <a:pt x="37987" y="6575"/>
                    </a:lnTo>
                    <a:cubicBezTo>
                      <a:pt x="37478" y="6211"/>
                      <a:pt x="36896" y="5957"/>
                      <a:pt x="36278" y="5848"/>
                    </a:cubicBezTo>
                    <a:cubicBezTo>
                      <a:pt x="36144" y="5825"/>
                      <a:pt x="36011" y="5815"/>
                      <a:pt x="35878" y="5815"/>
                    </a:cubicBezTo>
                    <a:cubicBezTo>
                      <a:pt x="34506" y="5815"/>
                      <a:pt x="33253" y="6958"/>
                      <a:pt x="32423" y="7920"/>
                    </a:cubicBezTo>
                    <a:cubicBezTo>
                      <a:pt x="31005" y="9520"/>
                      <a:pt x="30423" y="11593"/>
                      <a:pt x="29151" y="13265"/>
                    </a:cubicBezTo>
                    <a:cubicBezTo>
                      <a:pt x="28860" y="13702"/>
                      <a:pt x="28533" y="14065"/>
                      <a:pt x="28133" y="14392"/>
                    </a:cubicBezTo>
                    <a:cubicBezTo>
                      <a:pt x="27951" y="14574"/>
                      <a:pt x="27696" y="14647"/>
                      <a:pt x="27442" y="14647"/>
                    </a:cubicBezTo>
                    <a:cubicBezTo>
                      <a:pt x="27187" y="14574"/>
                      <a:pt x="27078" y="14174"/>
                      <a:pt x="27042" y="13956"/>
                    </a:cubicBezTo>
                    <a:cubicBezTo>
                      <a:pt x="27006" y="13011"/>
                      <a:pt x="27769" y="12029"/>
                      <a:pt x="28205" y="11193"/>
                    </a:cubicBezTo>
                    <a:cubicBezTo>
                      <a:pt x="29260" y="9120"/>
                      <a:pt x="29951" y="6866"/>
                      <a:pt x="31187" y="4866"/>
                    </a:cubicBezTo>
                    <a:cubicBezTo>
                      <a:pt x="31333" y="4611"/>
                      <a:pt x="31514" y="4320"/>
                      <a:pt x="31732" y="4066"/>
                    </a:cubicBezTo>
                    <a:cubicBezTo>
                      <a:pt x="31842" y="3884"/>
                      <a:pt x="31987" y="3739"/>
                      <a:pt x="32132" y="3593"/>
                    </a:cubicBezTo>
                    <a:cubicBezTo>
                      <a:pt x="32605" y="3266"/>
                      <a:pt x="31951" y="3339"/>
                      <a:pt x="31696" y="3266"/>
                    </a:cubicBezTo>
                    <a:cubicBezTo>
                      <a:pt x="31478" y="3230"/>
                      <a:pt x="31296" y="3157"/>
                      <a:pt x="31078" y="3084"/>
                    </a:cubicBezTo>
                    <a:cubicBezTo>
                      <a:pt x="30569" y="2939"/>
                      <a:pt x="30060" y="2793"/>
                      <a:pt x="29551" y="2684"/>
                    </a:cubicBezTo>
                    <a:cubicBezTo>
                      <a:pt x="29272" y="2621"/>
                      <a:pt x="28984" y="2588"/>
                      <a:pt x="28696" y="2588"/>
                    </a:cubicBezTo>
                    <a:cubicBezTo>
                      <a:pt x="28156" y="2588"/>
                      <a:pt x="27612" y="2702"/>
                      <a:pt x="27115" y="2939"/>
                    </a:cubicBezTo>
                    <a:cubicBezTo>
                      <a:pt x="25369" y="3775"/>
                      <a:pt x="24606" y="5884"/>
                      <a:pt x="24097" y="7629"/>
                    </a:cubicBezTo>
                    <a:cubicBezTo>
                      <a:pt x="23697" y="8902"/>
                      <a:pt x="23479" y="10175"/>
                      <a:pt x="23224" y="11484"/>
                    </a:cubicBezTo>
                    <a:cubicBezTo>
                      <a:pt x="22969" y="12793"/>
                      <a:pt x="22715" y="14320"/>
                      <a:pt x="22024" y="15520"/>
                    </a:cubicBezTo>
                    <a:cubicBezTo>
                      <a:pt x="21860" y="15814"/>
                      <a:pt x="21608" y="16227"/>
                      <a:pt x="21242" y="16227"/>
                    </a:cubicBezTo>
                    <a:cubicBezTo>
                      <a:pt x="21201" y="16227"/>
                      <a:pt x="21159" y="16221"/>
                      <a:pt x="21115" y="16211"/>
                    </a:cubicBezTo>
                    <a:cubicBezTo>
                      <a:pt x="20642" y="16065"/>
                      <a:pt x="20279" y="15629"/>
                      <a:pt x="20279" y="15120"/>
                    </a:cubicBezTo>
                    <a:cubicBezTo>
                      <a:pt x="19988" y="13811"/>
                      <a:pt x="20461" y="12284"/>
                      <a:pt x="20861" y="11047"/>
                    </a:cubicBezTo>
                    <a:cubicBezTo>
                      <a:pt x="21224" y="9775"/>
                      <a:pt x="21770" y="8502"/>
                      <a:pt x="22279" y="7229"/>
                    </a:cubicBezTo>
                    <a:cubicBezTo>
                      <a:pt x="23042" y="5302"/>
                      <a:pt x="23915" y="3339"/>
                      <a:pt x="25587" y="2030"/>
                    </a:cubicBezTo>
                    <a:cubicBezTo>
                      <a:pt x="25587" y="2030"/>
                      <a:pt x="25624" y="2030"/>
                      <a:pt x="25660" y="1993"/>
                    </a:cubicBezTo>
                    <a:lnTo>
                      <a:pt x="25733" y="1884"/>
                    </a:lnTo>
                    <a:cubicBezTo>
                      <a:pt x="25987" y="1666"/>
                      <a:pt x="26242" y="1484"/>
                      <a:pt x="26533" y="1302"/>
                    </a:cubicBezTo>
                    <a:cubicBezTo>
                      <a:pt x="26633" y="1269"/>
                      <a:pt x="23122" y="1"/>
                      <a:pt x="20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954994" y="2456026"/>
                <a:ext cx="789093" cy="469981"/>
              </a:xfrm>
              <a:custGeom>
                <a:avLst/>
                <a:gdLst/>
                <a:ahLst/>
                <a:cxnLst/>
                <a:rect l="l" t="t" r="r" b="b"/>
                <a:pathLst>
                  <a:path w="40430" h="24080" extrusionOk="0">
                    <a:moveTo>
                      <a:pt x="20156" y="1"/>
                    </a:moveTo>
                    <a:lnTo>
                      <a:pt x="20156" y="1"/>
                    </a:lnTo>
                    <a:cubicBezTo>
                      <a:pt x="20010" y="401"/>
                      <a:pt x="19865" y="837"/>
                      <a:pt x="19720" y="1201"/>
                    </a:cubicBezTo>
                    <a:cubicBezTo>
                      <a:pt x="19538" y="1601"/>
                      <a:pt x="17974" y="9200"/>
                      <a:pt x="18302" y="12836"/>
                    </a:cubicBezTo>
                    <a:lnTo>
                      <a:pt x="16374" y="13818"/>
                    </a:lnTo>
                    <a:cubicBezTo>
                      <a:pt x="16302" y="12546"/>
                      <a:pt x="15611" y="11164"/>
                      <a:pt x="15138" y="10037"/>
                    </a:cubicBezTo>
                    <a:cubicBezTo>
                      <a:pt x="14302" y="8219"/>
                      <a:pt x="13575" y="6364"/>
                      <a:pt x="12956" y="4473"/>
                    </a:cubicBezTo>
                    <a:cubicBezTo>
                      <a:pt x="12629" y="3455"/>
                      <a:pt x="12338" y="2401"/>
                      <a:pt x="12120" y="1346"/>
                    </a:cubicBezTo>
                    <a:lnTo>
                      <a:pt x="12120" y="1346"/>
                    </a:lnTo>
                    <a:cubicBezTo>
                      <a:pt x="12120" y="2255"/>
                      <a:pt x="12120" y="3164"/>
                      <a:pt x="12193" y="4073"/>
                    </a:cubicBezTo>
                    <a:cubicBezTo>
                      <a:pt x="12193" y="4219"/>
                      <a:pt x="12666" y="5855"/>
                      <a:pt x="12629" y="6001"/>
                    </a:cubicBezTo>
                    <a:cubicBezTo>
                      <a:pt x="12956" y="6946"/>
                      <a:pt x="13211" y="7600"/>
                      <a:pt x="13575" y="8546"/>
                    </a:cubicBezTo>
                    <a:cubicBezTo>
                      <a:pt x="13975" y="9491"/>
                      <a:pt x="14411" y="10509"/>
                      <a:pt x="14847" y="11491"/>
                    </a:cubicBezTo>
                    <a:cubicBezTo>
                      <a:pt x="15211" y="12364"/>
                      <a:pt x="15393" y="13309"/>
                      <a:pt x="15720" y="14182"/>
                    </a:cubicBezTo>
                    <a:cubicBezTo>
                      <a:pt x="15138" y="14473"/>
                      <a:pt x="14556" y="14800"/>
                      <a:pt x="14011" y="15127"/>
                    </a:cubicBezTo>
                    <a:cubicBezTo>
                      <a:pt x="13647" y="14073"/>
                      <a:pt x="12738" y="13091"/>
                      <a:pt x="12047" y="12291"/>
                    </a:cubicBezTo>
                    <a:cubicBezTo>
                      <a:pt x="11102" y="11237"/>
                      <a:pt x="10084" y="10255"/>
                      <a:pt x="8993" y="9346"/>
                    </a:cubicBezTo>
                    <a:lnTo>
                      <a:pt x="8266" y="8655"/>
                    </a:lnTo>
                    <a:lnTo>
                      <a:pt x="8266" y="8655"/>
                    </a:lnTo>
                    <a:lnTo>
                      <a:pt x="8375" y="8909"/>
                    </a:lnTo>
                    <a:cubicBezTo>
                      <a:pt x="9029" y="10037"/>
                      <a:pt x="9757" y="11127"/>
                      <a:pt x="10629" y="12109"/>
                    </a:cubicBezTo>
                    <a:cubicBezTo>
                      <a:pt x="11211" y="12691"/>
                      <a:pt x="11720" y="13273"/>
                      <a:pt x="12229" y="13927"/>
                    </a:cubicBezTo>
                    <a:cubicBezTo>
                      <a:pt x="12629" y="14400"/>
                      <a:pt x="12956" y="14945"/>
                      <a:pt x="13393" y="15418"/>
                    </a:cubicBezTo>
                    <a:cubicBezTo>
                      <a:pt x="13029" y="15636"/>
                      <a:pt x="12702" y="15818"/>
                      <a:pt x="12375" y="16036"/>
                    </a:cubicBezTo>
                    <a:cubicBezTo>
                      <a:pt x="10993" y="15127"/>
                      <a:pt x="9138" y="14764"/>
                      <a:pt x="7611" y="14145"/>
                    </a:cubicBezTo>
                    <a:cubicBezTo>
                      <a:pt x="7211" y="14000"/>
                      <a:pt x="6811" y="13855"/>
                      <a:pt x="6448" y="13709"/>
                    </a:cubicBezTo>
                    <a:lnTo>
                      <a:pt x="6448" y="13709"/>
                    </a:lnTo>
                    <a:cubicBezTo>
                      <a:pt x="6630" y="14109"/>
                      <a:pt x="8266" y="15127"/>
                      <a:pt x="8957" y="15309"/>
                    </a:cubicBezTo>
                    <a:cubicBezTo>
                      <a:pt x="9866" y="15564"/>
                      <a:pt x="10847" y="16145"/>
                      <a:pt x="11684" y="16473"/>
                    </a:cubicBezTo>
                    <a:cubicBezTo>
                      <a:pt x="8775" y="18327"/>
                      <a:pt x="3939" y="20581"/>
                      <a:pt x="594" y="21454"/>
                    </a:cubicBezTo>
                    <a:cubicBezTo>
                      <a:pt x="0" y="21594"/>
                      <a:pt x="144" y="22404"/>
                      <a:pt x="704" y="22404"/>
                    </a:cubicBezTo>
                    <a:cubicBezTo>
                      <a:pt x="727" y="22404"/>
                      <a:pt x="751" y="22402"/>
                      <a:pt x="775" y="22399"/>
                    </a:cubicBezTo>
                    <a:cubicBezTo>
                      <a:pt x="4012" y="21818"/>
                      <a:pt x="8811" y="19454"/>
                      <a:pt x="11538" y="17709"/>
                    </a:cubicBezTo>
                    <a:cubicBezTo>
                      <a:pt x="11902" y="17491"/>
                      <a:pt x="12266" y="17273"/>
                      <a:pt x="12629" y="17054"/>
                    </a:cubicBezTo>
                    <a:lnTo>
                      <a:pt x="12629" y="17054"/>
                    </a:lnTo>
                    <a:cubicBezTo>
                      <a:pt x="13065" y="18545"/>
                      <a:pt x="12520" y="22036"/>
                      <a:pt x="12520" y="22363"/>
                    </a:cubicBezTo>
                    <a:cubicBezTo>
                      <a:pt x="12520" y="22509"/>
                      <a:pt x="12520" y="22690"/>
                      <a:pt x="12556" y="22872"/>
                    </a:cubicBezTo>
                    <a:cubicBezTo>
                      <a:pt x="12775" y="22254"/>
                      <a:pt x="13793" y="19091"/>
                      <a:pt x="13284" y="16727"/>
                    </a:cubicBezTo>
                    <a:cubicBezTo>
                      <a:pt x="13575" y="16545"/>
                      <a:pt x="13684" y="16436"/>
                      <a:pt x="13975" y="16254"/>
                    </a:cubicBezTo>
                    <a:cubicBezTo>
                      <a:pt x="14520" y="16545"/>
                      <a:pt x="15029" y="16945"/>
                      <a:pt x="15429" y="17418"/>
                    </a:cubicBezTo>
                    <a:cubicBezTo>
                      <a:pt x="16047" y="18145"/>
                      <a:pt x="16556" y="18945"/>
                      <a:pt x="16956" y="19818"/>
                    </a:cubicBezTo>
                    <a:cubicBezTo>
                      <a:pt x="17627" y="21195"/>
                      <a:pt x="19086" y="24080"/>
                      <a:pt x="19370" y="24080"/>
                    </a:cubicBezTo>
                    <a:cubicBezTo>
                      <a:pt x="19379" y="24080"/>
                      <a:pt x="19386" y="24077"/>
                      <a:pt x="19392" y="24072"/>
                    </a:cubicBezTo>
                    <a:cubicBezTo>
                      <a:pt x="19174" y="23309"/>
                      <a:pt x="18956" y="22545"/>
                      <a:pt x="18701" y="21818"/>
                    </a:cubicBezTo>
                    <a:cubicBezTo>
                      <a:pt x="18229" y="20400"/>
                      <a:pt x="17538" y="19091"/>
                      <a:pt x="16702" y="17891"/>
                    </a:cubicBezTo>
                    <a:cubicBezTo>
                      <a:pt x="16193" y="17091"/>
                      <a:pt x="15502" y="16400"/>
                      <a:pt x="14665" y="15891"/>
                    </a:cubicBezTo>
                    <a:cubicBezTo>
                      <a:pt x="15284" y="15527"/>
                      <a:pt x="15902" y="15200"/>
                      <a:pt x="16520" y="14873"/>
                    </a:cubicBezTo>
                    <a:cubicBezTo>
                      <a:pt x="19224" y="16189"/>
                      <a:pt x="23496" y="20187"/>
                      <a:pt x="23847" y="20187"/>
                    </a:cubicBezTo>
                    <a:cubicBezTo>
                      <a:pt x="23855" y="20187"/>
                      <a:pt x="23861" y="20185"/>
                      <a:pt x="23865" y="20181"/>
                    </a:cubicBezTo>
                    <a:lnTo>
                      <a:pt x="23465" y="19781"/>
                    </a:lnTo>
                    <a:cubicBezTo>
                      <a:pt x="21647" y="18036"/>
                      <a:pt x="19683" y="15491"/>
                      <a:pt x="17211" y="14509"/>
                    </a:cubicBezTo>
                    <a:lnTo>
                      <a:pt x="20338" y="12800"/>
                    </a:lnTo>
                    <a:lnTo>
                      <a:pt x="20374" y="12800"/>
                    </a:lnTo>
                    <a:cubicBezTo>
                      <a:pt x="23065" y="13382"/>
                      <a:pt x="28228" y="15600"/>
                      <a:pt x="28701" y="15636"/>
                    </a:cubicBezTo>
                    <a:lnTo>
                      <a:pt x="28483" y="15527"/>
                    </a:lnTo>
                    <a:cubicBezTo>
                      <a:pt x="26955" y="14764"/>
                      <a:pt x="25501" y="13891"/>
                      <a:pt x="24010" y="13091"/>
                    </a:cubicBezTo>
                    <a:cubicBezTo>
                      <a:pt x="23247" y="12655"/>
                      <a:pt x="22447" y="12291"/>
                      <a:pt x="21610" y="12109"/>
                    </a:cubicBezTo>
                    <a:cubicBezTo>
                      <a:pt x="23428" y="11127"/>
                      <a:pt x="25828" y="10073"/>
                      <a:pt x="27683" y="9200"/>
                    </a:cubicBezTo>
                    <a:cubicBezTo>
                      <a:pt x="29360" y="9303"/>
                      <a:pt x="32714" y="9825"/>
                      <a:pt x="33373" y="9825"/>
                    </a:cubicBezTo>
                    <a:cubicBezTo>
                      <a:pt x="33414" y="9825"/>
                      <a:pt x="33445" y="9823"/>
                      <a:pt x="33464" y="9818"/>
                    </a:cubicBezTo>
                    <a:cubicBezTo>
                      <a:pt x="32082" y="9273"/>
                      <a:pt x="30446" y="8619"/>
                      <a:pt x="28919" y="8437"/>
                    </a:cubicBezTo>
                    <a:cubicBezTo>
                      <a:pt x="29683" y="8073"/>
                      <a:pt x="30446" y="7710"/>
                      <a:pt x="31210" y="7346"/>
                    </a:cubicBezTo>
                    <a:cubicBezTo>
                      <a:pt x="32919" y="6582"/>
                      <a:pt x="34591" y="5782"/>
                      <a:pt x="36264" y="4910"/>
                    </a:cubicBezTo>
                    <a:cubicBezTo>
                      <a:pt x="37646" y="4182"/>
                      <a:pt x="39209" y="3783"/>
                      <a:pt x="40373" y="2692"/>
                    </a:cubicBezTo>
                    <a:cubicBezTo>
                      <a:pt x="40429" y="2607"/>
                      <a:pt x="40376" y="2523"/>
                      <a:pt x="40299" y="2523"/>
                    </a:cubicBezTo>
                    <a:cubicBezTo>
                      <a:pt x="40276" y="2523"/>
                      <a:pt x="40252" y="2530"/>
                      <a:pt x="40227" y="2546"/>
                    </a:cubicBezTo>
                    <a:cubicBezTo>
                      <a:pt x="38918" y="3601"/>
                      <a:pt x="37391" y="4037"/>
                      <a:pt x="35791" y="4510"/>
                    </a:cubicBezTo>
                    <a:cubicBezTo>
                      <a:pt x="34591" y="4873"/>
                      <a:pt x="33391" y="5346"/>
                      <a:pt x="32264" y="5855"/>
                    </a:cubicBezTo>
                    <a:cubicBezTo>
                      <a:pt x="32373" y="5564"/>
                      <a:pt x="32446" y="5273"/>
                      <a:pt x="32555" y="4946"/>
                    </a:cubicBezTo>
                    <a:cubicBezTo>
                      <a:pt x="32846" y="4182"/>
                      <a:pt x="33100" y="3383"/>
                      <a:pt x="33391" y="2583"/>
                    </a:cubicBezTo>
                    <a:cubicBezTo>
                      <a:pt x="33391" y="2510"/>
                      <a:pt x="33428" y="2437"/>
                      <a:pt x="33464" y="2364"/>
                    </a:cubicBezTo>
                    <a:cubicBezTo>
                      <a:pt x="33173" y="2364"/>
                      <a:pt x="31282" y="5491"/>
                      <a:pt x="30919" y="6437"/>
                    </a:cubicBezTo>
                    <a:lnTo>
                      <a:pt x="30810" y="6510"/>
                    </a:lnTo>
                    <a:cubicBezTo>
                      <a:pt x="29064" y="7273"/>
                      <a:pt x="27319" y="8109"/>
                      <a:pt x="25574" y="8946"/>
                    </a:cubicBezTo>
                    <a:cubicBezTo>
                      <a:pt x="25865" y="8109"/>
                      <a:pt x="26083" y="7237"/>
                      <a:pt x="26265" y="6364"/>
                    </a:cubicBezTo>
                    <a:cubicBezTo>
                      <a:pt x="26519" y="5164"/>
                      <a:pt x="26701" y="3928"/>
                      <a:pt x="26955" y="2728"/>
                    </a:cubicBezTo>
                    <a:cubicBezTo>
                      <a:pt x="27065" y="2074"/>
                      <a:pt x="27210" y="1492"/>
                      <a:pt x="27355" y="910"/>
                    </a:cubicBezTo>
                    <a:lnTo>
                      <a:pt x="27355" y="910"/>
                    </a:lnTo>
                    <a:cubicBezTo>
                      <a:pt x="27210" y="1128"/>
                      <a:pt x="27065" y="1383"/>
                      <a:pt x="26919" y="1637"/>
                    </a:cubicBezTo>
                    <a:cubicBezTo>
                      <a:pt x="26374" y="2873"/>
                      <a:pt x="25937" y="4146"/>
                      <a:pt x="25574" y="5419"/>
                    </a:cubicBezTo>
                    <a:cubicBezTo>
                      <a:pt x="25283" y="6837"/>
                      <a:pt x="24447" y="8109"/>
                      <a:pt x="24301" y="9528"/>
                    </a:cubicBezTo>
                    <a:cubicBezTo>
                      <a:pt x="23138" y="10146"/>
                      <a:pt x="21974" y="10728"/>
                      <a:pt x="20847" y="11346"/>
                    </a:cubicBezTo>
                    <a:cubicBezTo>
                      <a:pt x="20301" y="11673"/>
                      <a:pt x="19792" y="11927"/>
                      <a:pt x="19247" y="12218"/>
                    </a:cubicBezTo>
                    <a:cubicBezTo>
                      <a:pt x="19429" y="10909"/>
                      <a:pt x="19065" y="9419"/>
                      <a:pt x="19174" y="8182"/>
                    </a:cubicBezTo>
                    <a:cubicBezTo>
                      <a:pt x="19283" y="6364"/>
                      <a:pt x="19538" y="4582"/>
                      <a:pt x="19792" y="2801"/>
                    </a:cubicBezTo>
                    <a:cubicBezTo>
                      <a:pt x="19938" y="1892"/>
                      <a:pt x="20047" y="910"/>
                      <a:pt x="20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 name="Google Shape;32;p3"/>
          <p:cNvSpPr txBox="1">
            <a:spLocks noGrp="1"/>
          </p:cNvSpPr>
          <p:nvPr>
            <p:ph type="title" idx="2" hasCustomPrompt="1"/>
          </p:nvPr>
        </p:nvSpPr>
        <p:spPr>
          <a:xfrm>
            <a:off x="2577675" y="916750"/>
            <a:ext cx="2406600" cy="1497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5">
  <p:cSld name="CUSTOM_1_1_1_2">
    <p:spTree>
      <p:nvGrpSpPr>
        <p:cNvPr id="1" name="Shape 320"/>
        <p:cNvGrpSpPr/>
        <p:nvPr/>
      </p:nvGrpSpPr>
      <p:grpSpPr>
        <a:xfrm>
          <a:off x="0" y="0"/>
          <a:ext cx="0" cy="0"/>
          <a:chOff x="0" y="0"/>
          <a:chExt cx="0" cy="0"/>
        </a:xfrm>
      </p:grpSpPr>
      <p:sp>
        <p:nvSpPr>
          <p:cNvPr id="321" name="Google Shape;321;p17"/>
          <p:cNvSpPr txBox="1">
            <a:spLocks noGrp="1"/>
          </p:cNvSpPr>
          <p:nvPr>
            <p:ph type="title"/>
          </p:nvPr>
        </p:nvSpPr>
        <p:spPr>
          <a:xfrm>
            <a:off x="1566150" y="457200"/>
            <a:ext cx="4429800" cy="1170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22" name="Google Shape;322;p17"/>
          <p:cNvSpPr txBox="1">
            <a:spLocks noGrp="1"/>
          </p:cNvSpPr>
          <p:nvPr>
            <p:ph type="subTitle" idx="1"/>
          </p:nvPr>
        </p:nvSpPr>
        <p:spPr>
          <a:xfrm>
            <a:off x="1088650" y="1905182"/>
            <a:ext cx="2532000" cy="252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23" name="Google Shape;323;p17"/>
          <p:cNvGrpSpPr/>
          <p:nvPr/>
        </p:nvGrpSpPr>
        <p:grpSpPr>
          <a:xfrm rot="5162138">
            <a:off x="42650" y="570804"/>
            <a:ext cx="1313489" cy="1432177"/>
            <a:chOff x="7961612" y="3257221"/>
            <a:chExt cx="933295" cy="1017706"/>
          </a:xfrm>
        </p:grpSpPr>
        <p:sp>
          <p:nvSpPr>
            <p:cNvPr id="324" name="Google Shape;324;p17"/>
            <p:cNvSpPr/>
            <p:nvPr/>
          </p:nvSpPr>
          <p:spPr>
            <a:xfrm>
              <a:off x="8436204" y="3257221"/>
              <a:ext cx="412372" cy="515327"/>
            </a:xfrm>
            <a:custGeom>
              <a:avLst/>
              <a:gdLst/>
              <a:ahLst/>
              <a:cxnLst/>
              <a:rect l="l" t="t" r="r" b="b"/>
              <a:pathLst>
                <a:path w="21593" h="26984" extrusionOk="0">
                  <a:moveTo>
                    <a:pt x="19871" y="1"/>
                  </a:moveTo>
                  <a:cubicBezTo>
                    <a:pt x="19440" y="1"/>
                    <a:pt x="18994" y="139"/>
                    <a:pt x="18612" y="330"/>
                  </a:cubicBezTo>
                  <a:cubicBezTo>
                    <a:pt x="17260" y="989"/>
                    <a:pt x="16255" y="2132"/>
                    <a:pt x="15216" y="3137"/>
                  </a:cubicBezTo>
                  <a:cubicBezTo>
                    <a:pt x="5130" y="13015"/>
                    <a:pt x="139" y="26879"/>
                    <a:pt x="0" y="26983"/>
                  </a:cubicBezTo>
                  <a:cubicBezTo>
                    <a:pt x="2912" y="25007"/>
                    <a:pt x="5719" y="22859"/>
                    <a:pt x="8422" y="20571"/>
                  </a:cubicBezTo>
                  <a:cubicBezTo>
                    <a:pt x="12859" y="16655"/>
                    <a:pt x="17053" y="12218"/>
                    <a:pt x="19999" y="7019"/>
                  </a:cubicBezTo>
                  <a:cubicBezTo>
                    <a:pt x="20310" y="6430"/>
                    <a:pt x="20622" y="5841"/>
                    <a:pt x="20900" y="5217"/>
                  </a:cubicBezTo>
                  <a:cubicBezTo>
                    <a:pt x="21385" y="4143"/>
                    <a:pt x="21593" y="2964"/>
                    <a:pt x="21489" y="1820"/>
                  </a:cubicBezTo>
                  <a:cubicBezTo>
                    <a:pt x="21454" y="1162"/>
                    <a:pt x="21177" y="573"/>
                    <a:pt x="20657" y="191"/>
                  </a:cubicBezTo>
                  <a:cubicBezTo>
                    <a:pt x="20415" y="57"/>
                    <a:pt x="20146" y="1"/>
                    <a:pt x="19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7"/>
            <p:cNvSpPr/>
            <p:nvPr/>
          </p:nvSpPr>
          <p:spPr>
            <a:xfrm>
              <a:off x="8168132" y="3407117"/>
              <a:ext cx="184024" cy="587821"/>
            </a:xfrm>
            <a:custGeom>
              <a:avLst/>
              <a:gdLst/>
              <a:ahLst/>
              <a:cxnLst/>
              <a:rect l="l" t="t" r="r" b="b"/>
              <a:pathLst>
                <a:path w="9636" h="30780" extrusionOk="0">
                  <a:moveTo>
                    <a:pt x="7247" y="0"/>
                  </a:moveTo>
                  <a:cubicBezTo>
                    <a:pt x="6617" y="0"/>
                    <a:pt x="6086" y="470"/>
                    <a:pt x="5684" y="973"/>
                  </a:cubicBezTo>
                  <a:cubicBezTo>
                    <a:pt x="4887" y="2082"/>
                    <a:pt x="4541" y="3433"/>
                    <a:pt x="4090" y="4750"/>
                  </a:cubicBezTo>
                  <a:cubicBezTo>
                    <a:pt x="0" y="17124"/>
                    <a:pt x="1664" y="30606"/>
                    <a:pt x="1595" y="30780"/>
                  </a:cubicBezTo>
                  <a:cubicBezTo>
                    <a:pt x="3154" y="27903"/>
                    <a:pt x="4575" y="24922"/>
                    <a:pt x="5823" y="21907"/>
                  </a:cubicBezTo>
                  <a:cubicBezTo>
                    <a:pt x="7799" y="16777"/>
                    <a:pt x="9393" y="11370"/>
                    <a:pt x="9635" y="5894"/>
                  </a:cubicBezTo>
                  <a:cubicBezTo>
                    <a:pt x="9635" y="5270"/>
                    <a:pt x="9635" y="4646"/>
                    <a:pt x="9601" y="4023"/>
                  </a:cubicBezTo>
                  <a:cubicBezTo>
                    <a:pt x="9566" y="2914"/>
                    <a:pt x="9254" y="1874"/>
                    <a:pt x="8665" y="938"/>
                  </a:cubicBezTo>
                  <a:cubicBezTo>
                    <a:pt x="8388" y="453"/>
                    <a:pt x="7903" y="106"/>
                    <a:pt x="7313" y="2"/>
                  </a:cubicBezTo>
                  <a:cubicBezTo>
                    <a:pt x="7291" y="1"/>
                    <a:pt x="7269" y="0"/>
                    <a:pt x="7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7"/>
            <p:cNvSpPr/>
            <p:nvPr/>
          </p:nvSpPr>
          <p:spPr>
            <a:xfrm>
              <a:off x="8305806" y="3830776"/>
              <a:ext cx="589101" cy="155568"/>
            </a:xfrm>
            <a:custGeom>
              <a:avLst/>
              <a:gdLst/>
              <a:ahLst/>
              <a:cxnLst/>
              <a:rect l="l" t="t" r="r" b="b"/>
              <a:pathLst>
                <a:path w="30847" h="8146" extrusionOk="0">
                  <a:moveTo>
                    <a:pt x="24955" y="0"/>
                  </a:moveTo>
                  <a:cubicBezTo>
                    <a:pt x="19444" y="173"/>
                    <a:pt x="14003" y="1733"/>
                    <a:pt x="8873" y="3674"/>
                  </a:cubicBezTo>
                  <a:cubicBezTo>
                    <a:pt x="5823" y="4887"/>
                    <a:pt x="2877" y="6273"/>
                    <a:pt x="0" y="7798"/>
                  </a:cubicBezTo>
                  <a:cubicBezTo>
                    <a:pt x="3" y="7797"/>
                    <a:pt x="11" y="7796"/>
                    <a:pt x="23" y="7796"/>
                  </a:cubicBezTo>
                  <a:cubicBezTo>
                    <a:pt x="314" y="7796"/>
                    <a:pt x="3246" y="8146"/>
                    <a:pt x="7513" y="8146"/>
                  </a:cubicBezTo>
                  <a:cubicBezTo>
                    <a:pt x="12542" y="8146"/>
                    <a:pt x="19427" y="7660"/>
                    <a:pt x="26029" y="5546"/>
                  </a:cubicBezTo>
                  <a:cubicBezTo>
                    <a:pt x="27312" y="5130"/>
                    <a:pt x="28698" y="4783"/>
                    <a:pt x="29807" y="3986"/>
                  </a:cubicBezTo>
                  <a:cubicBezTo>
                    <a:pt x="30327" y="3605"/>
                    <a:pt x="30847" y="3015"/>
                    <a:pt x="30812" y="2357"/>
                  </a:cubicBezTo>
                  <a:cubicBezTo>
                    <a:pt x="30708" y="1802"/>
                    <a:pt x="30362" y="1282"/>
                    <a:pt x="29842" y="1005"/>
                  </a:cubicBezTo>
                  <a:cubicBezTo>
                    <a:pt x="28941" y="416"/>
                    <a:pt x="27901" y="104"/>
                    <a:pt x="26792" y="35"/>
                  </a:cubicBezTo>
                  <a:cubicBezTo>
                    <a:pt x="26168" y="0"/>
                    <a:pt x="25579" y="0"/>
                    <a:pt x="24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7"/>
            <p:cNvSpPr/>
            <p:nvPr/>
          </p:nvSpPr>
          <p:spPr>
            <a:xfrm>
              <a:off x="7961612" y="3712944"/>
              <a:ext cx="519624" cy="561982"/>
            </a:xfrm>
            <a:custGeom>
              <a:avLst/>
              <a:gdLst/>
              <a:ahLst/>
              <a:cxnLst/>
              <a:rect l="l" t="t" r="r" b="b"/>
              <a:pathLst>
                <a:path w="27209" h="29427" extrusionOk="0">
                  <a:moveTo>
                    <a:pt x="27208" y="1"/>
                  </a:moveTo>
                  <a:lnTo>
                    <a:pt x="1" y="29426"/>
                  </a:lnTo>
                  <a:cubicBezTo>
                    <a:pt x="15631" y="16984"/>
                    <a:pt x="27207" y="2"/>
                    <a:pt x="27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7"/>
            <p:cNvSpPr/>
            <p:nvPr/>
          </p:nvSpPr>
          <p:spPr>
            <a:xfrm>
              <a:off x="8046328" y="3896968"/>
              <a:ext cx="179402" cy="304491"/>
            </a:xfrm>
            <a:custGeom>
              <a:avLst/>
              <a:gdLst/>
              <a:ahLst/>
              <a:cxnLst/>
              <a:rect l="l" t="t" r="r" b="b"/>
              <a:pathLst>
                <a:path w="9394" h="15944" extrusionOk="0">
                  <a:moveTo>
                    <a:pt x="9394" y="0"/>
                  </a:moveTo>
                  <a:lnTo>
                    <a:pt x="1" y="15943"/>
                  </a:lnTo>
                  <a:cubicBezTo>
                    <a:pt x="7487" y="10467"/>
                    <a:pt x="9393" y="1"/>
                    <a:pt x="9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a:off x="8178712" y="3967113"/>
              <a:ext cx="181388" cy="109906"/>
            </a:xfrm>
            <a:custGeom>
              <a:avLst/>
              <a:gdLst/>
              <a:ahLst/>
              <a:cxnLst/>
              <a:rect l="l" t="t" r="r" b="b"/>
              <a:pathLst>
                <a:path w="9498" h="5755" extrusionOk="0">
                  <a:moveTo>
                    <a:pt x="9497" y="1"/>
                  </a:moveTo>
                  <a:lnTo>
                    <a:pt x="9497" y="1"/>
                  </a:lnTo>
                  <a:cubicBezTo>
                    <a:pt x="4402" y="729"/>
                    <a:pt x="1" y="5754"/>
                    <a:pt x="1" y="5754"/>
                  </a:cubicBezTo>
                  <a:lnTo>
                    <a:pt x="94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17"/>
          <p:cNvGrpSpPr/>
          <p:nvPr/>
        </p:nvGrpSpPr>
        <p:grpSpPr>
          <a:xfrm>
            <a:off x="6473388" y="217428"/>
            <a:ext cx="815812" cy="857841"/>
            <a:chOff x="8111650" y="2978400"/>
            <a:chExt cx="712375" cy="749075"/>
          </a:xfrm>
        </p:grpSpPr>
        <p:sp>
          <p:nvSpPr>
            <p:cNvPr id="331" name="Google Shape;331;p17"/>
            <p:cNvSpPr/>
            <p:nvPr/>
          </p:nvSpPr>
          <p:spPr>
            <a:xfrm>
              <a:off x="8458575" y="3312650"/>
              <a:ext cx="26025" cy="78075"/>
            </a:xfrm>
            <a:custGeom>
              <a:avLst/>
              <a:gdLst/>
              <a:ahLst/>
              <a:cxnLst/>
              <a:rect l="l" t="t" r="r" b="b"/>
              <a:pathLst>
                <a:path w="1041" h="3123" extrusionOk="0">
                  <a:moveTo>
                    <a:pt x="361" y="1"/>
                  </a:moveTo>
                  <a:cubicBezTo>
                    <a:pt x="182" y="1"/>
                    <a:pt x="1" y="125"/>
                    <a:pt x="1" y="355"/>
                  </a:cubicBezTo>
                  <a:cubicBezTo>
                    <a:pt x="1" y="771"/>
                    <a:pt x="70" y="1187"/>
                    <a:pt x="174" y="1603"/>
                  </a:cubicBezTo>
                  <a:cubicBezTo>
                    <a:pt x="243" y="2054"/>
                    <a:pt x="347" y="2504"/>
                    <a:pt x="486" y="2920"/>
                  </a:cubicBezTo>
                  <a:cubicBezTo>
                    <a:pt x="532" y="3059"/>
                    <a:pt x="640" y="3122"/>
                    <a:pt x="749" y="3122"/>
                  </a:cubicBezTo>
                  <a:cubicBezTo>
                    <a:pt x="885" y="3122"/>
                    <a:pt x="1021" y="3024"/>
                    <a:pt x="1041" y="2851"/>
                  </a:cubicBezTo>
                  <a:cubicBezTo>
                    <a:pt x="1041" y="2400"/>
                    <a:pt x="971" y="1950"/>
                    <a:pt x="937" y="1499"/>
                  </a:cubicBezTo>
                  <a:cubicBezTo>
                    <a:pt x="902" y="1083"/>
                    <a:pt x="833" y="667"/>
                    <a:pt x="694" y="251"/>
                  </a:cubicBezTo>
                  <a:cubicBezTo>
                    <a:pt x="648" y="81"/>
                    <a:pt x="505"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7"/>
            <p:cNvSpPr/>
            <p:nvPr/>
          </p:nvSpPr>
          <p:spPr>
            <a:xfrm>
              <a:off x="8353175" y="3356100"/>
              <a:ext cx="64725" cy="37050"/>
            </a:xfrm>
            <a:custGeom>
              <a:avLst/>
              <a:gdLst/>
              <a:ahLst/>
              <a:cxnLst/>
              <a:rect l="l" t="t" r="r" b="b"/>
              <a:pathLst>
                <a:path w="2589" h="1482" extrusionOk="0">
                  <a:moveTo>
                    <a:pt x="397" y="1"/>
                  </a:moveTo>
                  <a:cubicBezTo>
                    <a:pt x="174" y="1"/>
                    <a:pt x="0" y="258"/>
                    <a:pt x="196" y="454"/>
                  </a:cubicBezTo>
                  <a:lnTo>
                    <a:pt x="196" y="420"/>
                  </a:lnTo>
                  <a:cubicBezTo>
                    <a:pt x="716" y="905"/>
                    <a:pt x="1340" y="1251"/>
                    <a:pt x="2033" y="1459"/>
                  </a:cubicBezTo>
                  <a:cubicBezTo>
                    <a:pt x="2079" y="1474"/>
                    <a:pt x="2121" y="1481"/>
                    <a:pt x="2160" y="1481"/>
                  </a:cubicBezTo>
                  <a:cubicBezTo>
                    <a:pt x="2481" y="1481"/>
                    <a:pt x="2589" y="1021"/>
                    <a:pt x="2311" y="835"/>
                  </a:cubicBezTo>
                  <a:cubicBezTo>
                    <a:pt x="1756" y="420"/>
                    <a:pt x="1097" y="142"/>
                    <a:pt x="439" y="4"/>
                  </a:cubicBezTo>
                  <a:cubicBezTo>
                    <a:pt x="425" y="2"/>
                    <a:pt x="411" y="1"/>
                    <a:pt x="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p:nvPr/>
          </p:nvSpPr>
          <p:spPr>
            <a:xfrm>
              <a:off x="8360675" y="3420650"/>
              <a:ext cx="74525" cy="39850"/>
            </a:xfrm>
            <a:custGeom>
              <a:avLst/>
              <a:gdLst/>
              <a:ahLst/>
              <a:cxnLst/>
              <a:rect l="l" t="t" r="r" b="b"/>
              <a:pathLst>
                <a:path w="2981" h="1594" extrusionOk="0">
                  <a:moveTo>
                    <a:pt x="2472" y="0"/>
                  </a:moveTo>
                  <a:cubicBezTo>
                    <a:pt x="2061" y="0"/>
                    <a:pt x="1672" y="257"/>
                    <a:pt x="1283" y="437"/>
                  </a:cubicBezTo>
                  <a:cubicBezTo>
                    <a:pt x="832" y="645"/>
                    <a:pt x="243" y="818"/>
                    <a:pt x="35" y="1269"/>
                  </a:cubicBezTo>
                  <a:cubicBezTo>
                    <a:pt x="0" y="1373"/>
                    <a:pt x="35" y="1511"/>
                    <a:pt x="174" y="1581"/>
                  </a:cubicBezTo>
                  <a:lnTo>
                    <a:pt x="174" y="1546"/>
                  </a:lnTo>
                  <a:cubicBezTo>
                    <a:pt x="260" y="1579"/>
                    <a:pt x="349" y="1593"/>
                    <a:pt x="441" y="1593"/>
                  </a:cubicBezTo>
                  <a:cubicBezTo>
                    <a:pt x="831" y="1593"/>
                    <a:pt x="1258" y="1340"/>
                    <a:pt x="1595" y="1199"/>
                  </a:cubicBezTo>
                  <a:cubicBezTo>
                    <a:pt x="2045" y="1026"/>
                    <a:pt x="2600" y="888"/>
                    <a:pt x="2877" y="472"/>
                  </a:cubicBezTo>
                  <a:cubicBezTo>
                    <a:pt x="2981" y="298"/>
                    <a:pt x="2877" y="56"/>
                    <a:pt x="2669" y="21"/>
                  </a:cubicBezTo>
                  <a:cubicBezTo>
                    <a:pt x="2603" y="7"/>
                    <a:pt x="2537" y="0"/>
                    <a:pt x="2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a:off x="8460325" y="3443750"/>
              <a:ext cx="26000" cy="67900"/>
            </a:xfrm>
            <a:custGeom>
              <a:avLst/>
              <a:gdLst/>
              <a:ahLst/>
              <a:cxnLst/>
              <a:rect l="l" t="t" r="r" b="b"/>
              <a:pathLst>
                <a:path w="1040" h="2716" extrusionOk="0">
                  <a:moveTo>
                    <a:pt x="305" y="0"/>
                  </a:moveTo>
                  <a:cubicBezTo>
                    <a:pt x="187" y="0"/>
                    <a:pt x="73" y="71"/>
                    <a:pt x="35" y="206"/>
                  </a:cubicBezTo>
                  <a:lnTo>
                    <a:pt x="69" y="206"/>
                  </a:lnTo>
                  <a:cubicBezTo>
                    <a:pt x="0" y="622"/>
                    <a:pt x="0" y="1073"/>
                    <a:pt x="69" y="1489"/>
                  </a:cubicBezTo>
                  <a:cubicBezTo>
                    <a:pt x="35" y="1870"/>
                    <a:pt x="139" y="2286"/>
                    <a:pt x="347" y="2598"/>
                  </a:cubicBezTo>
                  <a:cubicBezTo>
                    <a:pt x="419" y="2682"/>
                    <a:pt x="503" y="2716"/>
                    <a:pt x="588" y="2716"/>
                  </a:cubicBezTo>
                  <a:cubicBezTo>
                    <a:pt x="746" y="2716"/>
                    <a:pt x="903" y="2595"/>
                    <a:pt x="971" y="2459"/>
                  </a:cubicBezTo>
                  <a:cubicBezTo>
                    <a:pt x="1040" y="2043"/>
                    <a:pt x="1005" y="1662"/>
                    <a:pt x="867" y="1281"/>
                  </a:cubicBezTo>
                  <a:cubicBezTo>
                    <a:pt x="832" y="899"/>
                    <a:pt x="693" y="518"/>
                    <a:pt x="555" y="137"/>
                  </a:cubicBezTo>
                  <a:cubicBezTo>
                    <a:pt x="493" y="45"/>
                    <a:pt x="398"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a:off x="8510575" y="3424625"/>
              <a:ext cx="80600" cy="28150"/>
            </a:xfrm>
            <a:custGeom>
              <a:avLst/>
              <a:gdLst/>
              <a:ahLst/>
              <a:cxnLst/>
              <a:rect l="l" t="t" r="r" b="b"/>
              <a:pathLst>
                <a:path w="3224" h="1126" extrusionOk="0">
                  <a:moveTo>
                    <a:pt x="416" y="1"/>
                  </a:moveTo>
                  <a:cubicBezTo>
                    <a:pt x="174" y="35"/>
                    <a:pt x="0" y="417"/>
                    <a:pt x="278" y="555"/>
                  </a:cubicBezTo>
                  <a:cubicBezTo>
                    <a:pt x="694" y="729"/>
                    <a:pt x="1144" y="867"/>
                    <a:pt x="1595" y="971"/>
                  </a:cubicBezTo>
                  <a:cubicBezTo>
                    <a:pt x="1849" y="1064"/>
                    <a:pt x="2134" y="1125"/>
                    <a:pt x="2429" y="1125"/>
                  </a:cubicBezTo>
                  <a:cubicBezTo>
                    <a:pt x="2577" y="1125"/>
                    <a:pt x="2727" y="1110"/>
                    <a:pt x="2877" y="1075"/>
                  </a:cubicBezTo>
                  <a:cubicBezTo>
                    <a:pt x="3120" y="1006"/>
                    <a:pt x="3224" y="694"/>
                    <a:pt x="3016" y="486"/>
                  </a:cubicBezTo>
                  <a:cubicBezTo>
                    <a:pt x="2669" y="243"/>
                    <a:pt x="2253" y="139"/>
                    <a:pt x="1803" y="139"/>
                  </a:cubicBezTo>
                  <a:cubicBezTo>
                    <a:pt x="1352" y="35"/>
                    <a:pt x="901"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p:nvPr/>
          </p:nvSpPr>
          <p:spPr>
            <a:xfrm>
              <a:off x="8506050" y="3334250"/>
              <a:ext cx="60675" cy="57400"/>
            </a:xfrm>
            <a:custGeom>
              <a:avLst/>
              <a:gdLst/>
              <a:ahLst/>
              <a:cxnLst/>
              <a:rect l="l" t="t" r="r" b="b"/>
              <a:pathLst>
                <a:path w="2427" h="2296" extrusionOk="0">
                  <a:moveTo>
                    <a:pt x="1967" y="0"/>
                  </a:moveTo>
                  <a:cubicBezTo>
                    <a:pt x="1938" y="0"/>
                    <a:pt x="1909" y="4"/>
                    <a:pt x="1880" y="11"/>
                  </a:cubicBezTo>
                  <a:cubicBezTo>
                    <a:pt x="1498" y="184"/>
                    <a:pt x="1152" y="427"/>
                    <a:pt x="909" y="774"/>
                  </a:cubicBezTo>
                  <a:cubicBezTo>
                    <a:pt x="632" y="1051"/>
                    <a:pt x="389" y="1363"/>
                    <a:pt x="147" y="1675"/>
                  </a:cubicBezTo>
                  <a:cubicBezTo>
                    <a:pt x="0" y="1997"/>
                    <a:pt x="250" y="2295"/>
                    <a:pt x="562" y="2295"/>
                  </a:cubicBezTo>
                  <a:cubicBezTo>
                    <a:pt x="619" y="2295"/>
                    <a:pt x="677" y="2285"/>
                    <a:pt x="736" y="2264"/>
                  </a:cubicBezTo>
                  <a:lnTo>
                    <a:pt x="701" y="2229"/>
                  </a:lnTo>
                  <a:cubicBezTo>
                    <a:pt x="1048" y="2021"/>
                    <a:pt x="1325" y="1744"/>
                    <a:pt x="1637" y="1467"/>
                  </a:cubicBezTo>
                  <a:cubicBezTo>
                    <a:pt x="1949" y="1224"/>
                    <a:pt x="2226" y="912"/>
                    <a:pt x="2365" y="531"/>
                  </a:cubicBezTo>
                  <a:cubicBezTo>
                    <a:pt x="2427" y="252"/>
                    <a:pt x="2211" y="0"/>
                    <a:pt x="1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a:off x="8479375" y="3231375"/>
              <a:ext cx="30350" cy="65950"/>
            </a:xfrm>
            <a:custGeom>
              <a:avLst/>
              <a:gdLst/>
              <a:ahLst/>
              <a:cxnLst/>
              <a:rect l="l" t="t" r="r" b="b"/>
              <a:pathLst>
                <a:path w="1214" h="2638" extrusionOk="0">
                  <a:moveTo>
                    <a:pt x="571" y="0"/>
                  </a:moveTo>
                  <a:cubicBezTo>
                    <a:pt x="471" y="0"/>
                    <a:pt x="367" y="39"/>
                    <a:pt x="278" y="106"/>
                  </a:cubicBezTo>
                  <a:cubicBezTo>
                    <a:pt x="1" y="418"/>
                    <a:pt x="105" y="764"/>
                    <a:pt x="174" y="1145"/>
                  </a:cubicBezTo>
                  <a:cubicBezTo>
                    <a:pt x="243" y="1561"/>
                    <a:pt x="347" y="1977"/>
                    <a:pt x="486" y="2359"/>
                  </a:cubicBezTo>
                  <a:cubicBezTo>
                    <a:pt x="534" y="2549"/>
                    <a:pt x="683" y="2638"/>
                    <a:pt x="835" y="2638"/>
                  </a:cubicBezTo>
                  <a:cubicBezTo>
                    <a:pt x="1014" y="2638"/>
                    <a:pt x="1195" y="2514"/>
                    <a:pt x="1214" y="2289"/>
                  </a:cubicBezTo>
                  <a:cubicBezTo>
                    <a:pt x="1214" y="1839"/>
                    <a:pt x="1179" y="1423"/>
                    <a:pt x="1144" y="1007"/>
                  </a:cubicBezTo>
                  <a:cubicBezTo>
                    <a:pt x="1075" y="660"/>
                    <a:pt x="1075" y="244"/>
                    <a:pt x="728" y="36"/>
                  </a:cubicBezTo>
                  <a:cubicBezTo>
                    <a:pt x="679" y="12"/>
                    <a:pt x="626"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7"/>
            <p:cNvSpPr/>
            <p:nvPr/>
          </p:nvSpPr>
          <p:spPr>
            <a:xfrm>
              <a:off x="8386875" y="3270975"/>
              <a:ext cx="52550" cy="51525"/>
            </a:xfrm>
            <a:custGeom>
              <a:avLst/>
              <a:gdLst/>
              <a:ahLst/>
              <a:cxnLst/>
              <a:rect l="l" t="t" r="r" b="b"/>
              <a:pathLst>
                <a:path w="2102" h="2061" extrusionOk="0">
                  <a:moveTo>
                    <a:pt x="416" y="0"/>
                  </a:moveTo>
                  <a:cubicBezTo>
                    <a:pt x="182" y="0"/>
                    <a:pt x="0" y="218"/>
                    <a:pt x="61" y="463"/>
                  </a:cubicBezTo>
                  <a:cubicBezTo>
                    <a:pt x="200" y="809"/>
                    <a:pt x="408" y="1121"/>
                    <a:pt x="685" y="1398"/>
                  </a:cubicBezTo>
                  <a:cubicBezTo>
                    <a:pt x="928" y="1676"/>
                    <a:pt x="1274" y="1918"/>
                    <a:pt x="1621" y="2057"/>
                  </a:cubicBezTo>
                  <a:cubicBezTo>
                    <a:pt x="1639" y="2059"/>
                    <a:pt x="1657" y="2061"/>
                    <a:pt x="1674" y="2061"/>
                  </a:cubicBezTo>
                  <a:cubicBezTo>
                    <a:pt x="1898" y="2061"/>
                    <a:pt x="2101" y="1863"/>
                    <a:pt x="2037" y="1606"/>
                  </a:cubicBezTo>
                  <a:lnTo>
                    <a:pt x="2072" y="1606"/>
                  </a:lnTo>
                  <a:cubicBezTo>
                    <a:pt x="1933" y="1260"/>
                    <a:pt x="1725" y="913"/>
                    <a:pt x="1413" y="671"/>
                  </a:cubicBezTo>
                  <a:cubicBezTo>
                    <a:pt x="1170" y="393"/>
                    <a:pt x="859" y="151"/>
                    <a:pt x="512" y="12"/>
                  </a:cubicBezTo>
                  <a:cubicBezTo>
                    <a:pt x="479" y="4"/>
                    <a:pt x="44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a:off x="8264500" y="3302800"/>
              <a:ext cx="71075" cy="25125"/>
            </a:xfrm>
            <a:custGeom>
              <a:avLst/>
              <a:gdLst/>
              <a:ahLst/>
              <a:cxnLst/>
              <a:rect l="l" t="t" r="r" b="b"/>
              <a:pathLst>
                <a:path w="2843" h="1005" extrusionOk="0">
                  <a:moveTo>
                    <a:pt x="953" y="1"/>
                  </a:moveTo>
                  <a:cubicBezTo>
                    <a:pt x="810" y="1"/>
                    <a:pt x="666" y="8"/>
                    <a:pt x="520" y="21"/>
                  </a:cubicBezTo>
                  <a:cubicBezTo>
                    <a:pt x="69" y="91"/>
                    <a:pt x="0" y="680"/>
                    <a:pt x="416" y="853"/>
                  </a:cubicBezTo>
                  <a:cubicBezTo>
                    <a:pt x="701" y="939"/>
                    <a:pt x="1010" y="1001"/>
                    <a:pt x="1303" y="1001"/>
                  </a:cubicBezTo>
                  <a:cubicBezTo>
                    <a:pt x="1367" y="1001"/>
                    <a:pt x="1429" y="998"/>
                    <a:pt x="1490" y="992"/>
                  </a:cubicBezTo>
                  <a:cubicBezTo>
                    <a:pt x="1577" y="1001"/>
                    <a:pt x="1664" y="1005"/>
                    <a:pt x="1750" y="1005"/>
                  </a:cubicBezTo>
                  <a:cubicBezTo>
                    <a:pt x="2010" y="1005"/>
                    <a:pt x="2270" y="966"/>
                    <a:pt x="2530" y="888"/>
                  </a:cubicBezTo>
                  <a:cubicBezTo>
                    <a:pt x="2773" y="819"/>
                    <a:pt x="2842" y="472"/>
                    <a:pt x="2600" y="333"/>
                  </a:cubicBezTo>
                  <a:cubicBezTo>
                    <a:pt x="2073" y="112"/>
                    <a:pt x="1524"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a:off x="8285775" y="3407700"/>
              <a:ext cx="77725" cy="48325"/>
            </a:xfrm>
            <a:custGeom>
              <a:avLst/>
              <a:gdLst/>
              <a:ahLst/>
              <a:cxnLst/>
              <a:rect l="l" t="t" r="r" b="b"/>
              <a:pathLst>
                <a:path w="3109" h="1933" extrusionOk="0">
                  <a:moveTo>
                    <a:pt x="2750" y="0"/>
                  </a:moveTo>
                  <a:cubicBezTo>
                    <a:pt x="2718" y="0"/>
                    <a:pt x="2684" y="6"/>
                    <a:pt x="2650" y="19"/>
                  </a:cubicBezTo>
                  <a:cubicBezTo>
                    <a:pt x="2199" y="158"/>
                    <a:pt x="1818" y="331"/>
                    <a:pt x="1402" y="539"/>
                  </a:cubicBezTo>
                  <a:cubicBezTo>
                    <a:pt x="986" y="678"/>
                    <a:pt x="605" y="920"/>
                    <a:pt x="258" y="1267"/>
                  </a:cubicBezTo>
                  <a:cubicBezTo>
                    <a:pt x="0" y="1525"/>
                    <a:pt x="222" y="1933"/>
                    <a:pt x="561" y="1933"/>
                  </a:cubicBezTo>
                  <a:cubicBezTo>
                    <a:pt x="587" y="1933"/>
                    <a:pt x="613" y="1930"/>
                    <a:pt x="639" y="1925"/>
                  </a:cubicBezTo>
                  <a:cubicBezTo>
                    <a:pt x="1090" y="1787"/>
                    <a:pt x="1506" y="1579"/>
                    <a:pt x="1853" y="1302"/>
                  </a:cubicBezTo>
                  <a:cubicBezTo>
                    <a:pt x="2234" y="1059"/>
                    <a:pt x="2580" y="782"/>
                    <a:pt x="2927" y="504"/>
                  </a:cubicBezTo>
                  <a:cubicBezTo>
                    <a:pt x="3109" y="292"/>
                    <a:pt x="2972"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p:nvPr/>
          </p:nvSpPr>
          <p:spPr>
            <a:xfrm>
              <a:off x="8397050" y="3505650"/>
              <a:ext cx="27775" cy="74700"/>
            </a:xfrm>
            <a:custGeom>
              <a:avLst/>
              <a:gdLst/>
              <a:ahLst/>
              <a:cxnLst/>
              <a:rect l="l" t="t" r="r" b="b"/>
              <a:pathLst>
                <a:path w="1111" h="2988" extrusionOk="0">
                  <a:moveTo>
                    <a:pt x="717" y="1"/>
                  </a:moveTo>
                  <a:cubicBezTo>
                    <a:pt x="589" y="1"/>
                    <a:pt x="463" y="73"/>
                    <a:pt x="417" y="226"/>
                  </a:cubicBezTo>
                  <a:cubicBezTo>
                    <a:pt x="140" y="1023"/>
                    <a:pt x="1" y="1889"/>
                    <a:pt x="105" y="2756"/>
                  </a:cubicBezTo>
                  <a:cubicBezTo>
                    <a:pt x="143" y="2908"/>
                    <a:pt x="275" y="2987"/>
                    <a:pt x="410" y="2987"/>
                  </a:cubicBezTo>
                  <a:cubicBezTo>
                    <a:pt x="520" y="2987"/>
                    <a:pt x="632" y="2934"/>
                    <a:pt x="694" y="2825"/>
                  </a:cubicBezTo>
                  <a:cubicBezTo>
                    <a:pt x="1006" y="2028"/>
                    <a:pt x="1110" y="1161"/>
                    <a:pt x="1041" y="330"/>
                  </a:cubicBezTo>
                  <a:cubicBezTo>
                    <a:pt x="1041" y="116"/>
                    <a:pt x="87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7"/>
            <p:cNvSpPr/>
            <p:nvPr/>
          </p:nvSpPr>
          <p:spPr>
            <a:xfrm>
              <a:off x="8523025" y="3502150"/>
              <a:ext cx="64800" cy="57900"/>
            </a:xfrm>
            <a:custGeom>
              <a:avLst/>
              <a:gdLst/>
              <a:ahLst/>
              <a:cxnLst/>
              <a:rect l="l" t="t" r="r" b="b"/>
              <a:pathLst>
                <a:path w="2592" h="2316" extrusionOk="0">
                  <a:moveTo>
                    <a:pt x="339" y="0"/>
                  </a:moveTo>
                  <a:cubicBezTo>
                    <a:pt x="122" y="0"/>
                    <a:pt x="1" y="288"/>
                    <a:pt x="92" y="470"/>
                  </a:cubicBezTo>
                  <a:cubicBezTo>
                    <a:pt x="300" y="851"/>
                    <a:pt x="577" y="1163"/>
                    <a:pt x="923" y="1475"/>
                  </a:cubicBezTo>
                  <a:cubicBezTo>
                    <a:pt x="1201" y="1787"/>
                    <a:pt x="1547" y="2064"/>
                    <a:pt x="1928" y="2272"/>
                  </a:cubicBezTo>
                  <a:cubicBezTo>
                    <a:pt x="1988" y="2302"/>
                    <a:pt x="2048" y="2315"/>
                    <a:pt x="2106" y="2315"/>
                  </a:cubicBezTo>
                  <a:cubicBezTo>
                    <a:pt x="2379" y="2315"/>
                    <a:pt x="2592" y="2010"/>
                    <a:pt x="2448" y="1752"/>
                  </a:cubicBezTo>
                  <a:cubicBezTo>
                    <a:pt x="2206" y="1371"/>
                    <a:pt x="1894" y="1024"/>
                    <a:pt x="1513" y="747"/>
                  </a:cubicBezTo>
                  <a:cubicBezTo>
                    <a:pt x="1201" y="435"/>
                    <a:pt x="854" y="192"/>
                    <a:pt x="438" y="19"/>
                  </a:cubicBezTo>
                  <a:cubicBezTo>
                    <a:pt x="403" y="6"/>
                    <a:pt x="370"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a:off x="8593750" y="3469350"/>
              <a:ext cx="85800" cy="21675"/>
            </a:xfrm>
            <a:custGeom>
              <a:avLst/>
              <a:gdLst/>
              <a:ahLst/>
              <a:cxnLst/>
              <a:rect l="l" t="t" r="r" b="b"/>
              <a:pathLst>
                <a:path w="3432" h="867" extrusionOk="0">
                  <a:moveTo>
                    <a:pt x="2054" y="0"/>
                  </a:moveTo>
                  <a:cubicBezTo>
                    <a:pt x="1924" y="0"/>
                    <a:pt x="1794" y="5"/>
                    <a:pt x="1664" y="14"/>
                  </a:cubicBezTo>
                  <a:cubicBezTo>
                    <a:pt x="1214" y="14"/>
                    <a:pt x="728" y="49"/>
                    <a:pt x="278" y="153"/>
                  </a:cubicBezTo>
                  <a:cubicBezTo>
                    <a:pt x="1" y="257"/>
                    <a:pt x="1" y="638"/>
                    <a:pt x="278" y="707"/>
                  </a:cubicBezTo>
                  <a:cubicBezTo>
                    <a:pt x="728" y="811"/>
                    <a:pt x="1214" y="846"/>
                    <a:pt x="1664" y="846"/>
                  </a:cubicBezTo>
                  <a:cubicBezTo>
                    <a:pt x="1842" y="858"/>
                    <a:pt x="2019" y="867"/>
                    <a:pt x="2195" y="867"/>
                  </a:cubicBezTo>
                  <a:cubicBezTo>
                    <a:pt x="2500" y="867"/>
                    <a:pt x="2800" y="842"/>
                    <a:pt x="3085" y="776"/>
                  </a:cubicBezTo>
                  <a:cubicBezTo>
                    <a:pt x="3432" y="673"/>
                    <a:pt x="3432" y="187"/>
                    <a:pt x="3085" y="83"/>
                  </a:cubicBezTo>
                  <a:cubicBezTo>
                    <a:pt x="2755" y="33"/>
                    <a:pt x="2407" y="0"/>
                    <a:pt x="2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a:off x="8579025" y="3360500"/>
              <a:ext cx="79750" cy="37300"/>
            </a:xfrm>
            <a:custGeom>
              <a:avLst/>
              <a:gdLst/>
              <a:ahLst/>
              <a:cxnLst/>
              <a:rect l="l" t="t" r="r" b="b"/>
              <a:pathLst>
                <a:path w="3190" h="1492" extrusionOk="0">
                  <a:moveTo>
                    <a:pt x="2808" y="1"/>
                  </a:moveTo>
                  <a:cubicBezTo>
                    <a:pt x="2357" y="1"/>
                    <a:pt x="1941" y="70"/>
                    <a:pt x="1525" y="278"/>
                  </a:cubicBezTo>
                  <a:cubicBezTo>
                    <a:pt x="1110" y="382"/>
                    <a:pt x="694" y="590"/>
                    <a:pt x="312" y="833"/>
                  </a:cubicBezTo>
                  <a:cubicBezTo>
                    <a:pt x="0" y="1006"/>
                    <a:pt x="104" y="1491"/>
                    <a:pt x="486" y="1491"/>
                  </a:cubicBezTo>
                  <a:cubicBezTo>
                    <a:pt x="936" y="1457"/>
                    <a:pt x="1387" y="1353"/>
                    <a:pt x="1803" y="1214"/>
                  </a:cubicBezTo>
                  <a:cubicBezTo>
                    <a:pt x="2219" y="1145"/>
                    <a:pt x="2635" y="971"/>
                    <a:pt x="2981" y="694"/>
                  </a:cubicBezTo>
                  <a:cubicBezTo>
                    <a:pt x="3189" y="451"/>
                    <a:pt x="3085" y="105"/>
                    <a:pt x="2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7"/>
            <p:cNvSpPr/>
            <p:nvPr/>
          </p:nvSpPr>
          <p:spPr>
            <a:xfrm>
              <a:off x="8559100" y="3234450"/>
              <a:ext cx="36400" cy="58500"/>
            </a:xfrm>
            <a:custGeom>
              <a:avLst/>
              <a:gdLst/>
              <a:ahLst/>
              <a:cxnLst/>
              <a:rect l="l" t="t" r="r" b="b"/>
              <a:pathLst>
                <a:path w="1456" h="2340" extrusionOk="0">
                  <a:moveTo>
                    <a:pt x="1015" y="0"/>
                  </a:moveTo>
                  <a:cubicBezTo>
                    <a:pt x="914" y="0"/>
                    <a:pt x="810" y="39"/>
                    <a:pt x="728" y="121"/>
                  </a:cubicBezTo>
                  <a:cubicBezTo>
                    <a:pt x="382" y="364"/>
                    <a:pt x="278" y="1057"/>
                    <a:pt x="208" y="1473"/>
                  </a:cubicBezTo>
                  <a:cubicBezTo>
                    <a:pt x="139" y="1681"/>
                    <a:pt x="0" y="2305"/>
                    <a:pt x="416" y="2305"/>
                  </a:cubicBezTo>
                  <a:lnTo>
                    <a:pt x="416" y="2339"/>
                  </a:lnTo>
                  <a:cubicBezTo>
                    <a:pt x="797" y="2339"/>
                    <a:pt x="936" y="1854"/>
                    <a:pt x="1040" y="1577"/>
                  </a:cubicBezTo>
                  <a:cubicBezTo>
                    <a:pt x="1213" y="1161"/>
                    <a:pt x="1456" y="711"/>
                    <a:pt x="1387" y="260"/>
                  </a:cubicBezTo>
                  <a:cubicBezTo>
                    <a:pt x="1324" y="92"/>
                    <a:pt x="1172" y="0"/>
                    <a:pt x="1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7"/>
            <p:cNvSpPr/>
            <p:nvPr/>
          </p:nvSpPr>
          <p:spPr>
            <a:xfrm>
              <a:off x="8402425" y="3174700"/>
              <a:ext cx="48525" cy="62625"/>
            </a:xfrm>
            <a:custGeom>
              <a:avLst/>
              <a:gdLst/>
              <a:ahLst/>
              <a:cxnLst/>
              <a:rect l="l" t="t" r="r" b="b"/>
              <a:pathLst>
                <a:path w="1941" h="2505" extrusionOk="0">
                  <a:moveTo>
                    <a:pt x="404" y="1"/>
                  </a:moveTo>
                  <a:cubicBezTo>
                    <a:pt x="174" y="1"/>
                    <a:pt x="1" y="251"/>
                    <a:pt x="29" y="501"/>
                  </a:cubicBezTo>
                  <a:cubicBezTo>
                    <a:pt x="98" y="882"/>
                    <a:pt x="271" y="1229"/>
                    <a:pt x="514" y="1506"/>
                  </a:cubicBezTo>
                  <a:cubicBezTo>
                    <a:pt x="722" y="1818"/>
                    <a:pt x="964" y="2130"/>
                    <a:pt x="1242" y="2407"/>
                  </a:cubicBezTo>
                  <a:cubicBezTo>
                    <a:pt x="1319" y="2475"/>
                    <a:pt x="1409" y="2505"/>
                    <a:pt x="1497" y="2505"/>
                  </a:cubicBezTo>
                  <a:cubicBezTo>
                    <a:pt x="1726" y="2505"/>
                    <a:pt x="1941" y="2302"/>
                    <a:pt x="1866" y="2026"/>
                  </a:cubicBezTo>
                  <a:lnTo>
                    <a:pt x="1866" y="1991"/>
                  </a:lnTo>
                  <a:cubicBezTo>
                    <a:pt x="1727" y="1610"/>
                    <a:pt x="1554" y="1264"/>
                    <a:pt x="1311" y="917"/>
                  </a:cubicBezTo>
                  <a:cubicBezTo>
                    <a:pt x="1138" y="570"/>
                    <a:pt x="895" y="293"/>
                    <a:pt x="583" y="50"/>
                  </a:cubicBezTo>
                  <a:cubicBezTo>
                    <a:pt x="521" y="16"/>
                    <a:pt x="461"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a:off x="8305325" y="3204950"/>
              <a:ext cx="52400" cy="59025"/>
            </a:xfrm>
            <a:custGeom>
              <a:avLst/>
              <a:gdLst/>
              <a:ahLst/>
              <a:cxnLst/>
              <a:rect l="l" t="t" r="r" b="b"/>
              <a:pathLst>
                <a:path w="2096" h="2361" extrusionOk="0">
                  <a:moveTo>
                    <a:pt x="525" y="1"/>
                  </a:moveTo>
                  <a:cubicBezTo>
                    <a:pt x="257" y="1"/>
                    <a:pt x="1" y="181"/>
                    <a:pt x="100" y="504"/>
                  </a:cubicBezTo>
                  <a:cubicBezTo>
                    <a:pt x="273" y="851"/>
                    <a:pt x="481" y="1197"/>
                    <a:pt x="724" y="1475"/>
                  </a:cubicBezTo>
                  <a:cubicBezTo>
                    <a:pt x="967" y="1787"/>
                    <a:pt x="1244" y="2064"/>
                    <a:pt x="1521" y="2306"/>
                  </a:cubicBezTo>
                  <a:cubicBezTo>
                    <a:pt x="1573" y="2344"/>
                    <a:pt x="1631" y="2360"/>
                    <a:pt x="1687" y="2360"/>
                  </a:cubicBezTo>
                  <a:cubicBezTo>
                    <a:pt x="1894" y="2360"/>
                    <a:pt x="2095" y="2143"/>
                    <a:pt x="2041" y="1925"/>
                  </a:cubicBezTo>
                  <a:cubicBezTo>
                    <a:pt x="1902" y="1579"/>
                    <a:pt x="1729" y="1267"/>
                    <a:pt x="1521" y="955"/>
                  </a:cubicBezTo>
                  <a:cubicBezTo>
                    <a:pt x="1348" y="643"/>
                    <a:pt x="1105" y="331"/>
                    <a:pt x="828" y="88"/>
                  </a:cubicBezTo>
                  <a:cubicBezTo>
                    <a:pt x="739" y="29"/>
                    <a:pt x="631"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8244550" y="3372650"/>
              <a:ext cx="71100" cy="32075"/>
            </a:xfrm>
            <a:custGeom>
              <a:avLst/>
              <a:gdLst/>
              <a:ahLst/>
              <a:cxnLst/>
              <a:rect l="l" t="t" r="r" b="b"/>
              <a:pathLst>
                <a:path w="2844" h="1283" extrusionOk="0">
                  <a:moveTo>
                    <a:pt x="2496" y="0"/>
                  </a:moveTo>
                  <a:cubicBezTo>
                    <a:pt x="2115" y="0"/>
                    <a:pt x="1769" y="35"/>
                    <a:pt x="1422" y="139"/>
                  </a:cubicBezTo>
                  <a:cubicBezTo>
                    <a:pt x="1041" y="173"/>
                    <a:pt x="694" y="312"/>
                    <a:pt x="348" y="485"/>
                  </a:cubicBezTo>
                  <a:cubicBezTo>
                    <a:pt x="1" y="728"/>
                    <a:pt x="140" y="1283"/>
                    <a:pt x="590" y="1283"/>
                  </a:cubicBezTo>
                  <a:cubicBezTo>
                    <a:pt x="971" y="1283"/>
                    <a:pt x="1353" y="1144"/>
                    <a:pt x="1699" y="971"/>
                  </a:cubicBezTo>
                  <a:cubicBezTo>
                    <a:pt x="2046" y="832"/>
                    <a:pt x="2358" y="624"/>
                    <a:pt x="2670" y="416"/>
                  </a:cubicBezTo>
                  <a:cubicBezTo>
                    <a:pt x="2843" y="277"/>
                    <a:pt x="2670"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7"/>
            <p:cNvSpPr/>
            <p:nvPr/>
          </p:nvSpPr>
          <p:spPr>
            <a:xfrm>
              <a:off x="8294325" y="3496300"/>
              <a:ext cx="52325" cy="60525"/>
            </a:xfrm>
            <a:custGeom>
              <a:avLst/>
              <a:gdLst/>
              <a:ahLst/>
              <a:cxnLst/>
              <a:rect l="l" t="t" r="r" b="b"/>
              <a:pathLst>
                <a:path w="2093" h="2421" extrusionOk="0">
                  <a:moveTo>
                    <a:pt x="1790" y="1"/>
                  </a:moveTo>
                  <a:cubicBezTo>
                    <a:pt x="1743" y="1"/>
                    <a:pt x="1695" y="14"/>
                    <a:pt x="1649" y="45"/>
                  </a:cubicBezTo>
                  <a:cubicBezTo>
                    <a:pt x="1303" y="288"/>
                    <a:pt x="1025" y="600"/>
                    <a:pt x="783" y="912"/>
                  </a:cubicBezTo>
                  <a:cubicBezTo>
                    <a:pt x="471" y="1189"/>
                    <a:pt x="228" y="1570"/>
                    <a:pt x="55" y="1951"/>
                  </a:cubicBezTo>
                  <a:cubicBezTo>
                    <a:pt x="0" y="2197"/>
                    <a:pt x="203" y="2421"/>
                    <a:pt x="444" y="2421"/>
                  </a:cubicBezTo>
                  <a:cubicBezTo>
                    <a:pt x="509" y="2421"/>
                    <a:pt x="578" y="2404"/>
                    <a:pt x="644" y="2367"/>
                  </a:cubicBezTo>
                  <a:cubicBezTo>
                    <a:pt x="991" y="2125"/>
                    <a:pt x="1268" y="1813"/>
                    <a:pt x="1441" y="1431"/>
                  </a:cubicBezTo>
                  <a:cubicBezTo>
                    <a:pt x="1684" y="1085"/>
                    <a:pt x="1892" y="738"/>
                    <a:pt x="2065" y="357"/>
                  </a:cubicBezTo>
                  <a:cubicBezTo>
                    <a:pt x="2092" y="168"/>
                    <a:pt x="1951" y="1"/>
                    <a:pt x="1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a:off x="8328150" y="3551200"/>
              <a:ext cx="30800" cy="73850"/>
            </a:xfrm>
            <a:custGeom>
              <a:avLst/>
              <a:gdLst/>
              <a:ahLst/>
              <a:cxnLst/>
              <a:rect l="l" t="t" r="r" b="b"/>
              <a:pathLst>
                <a:path w="1232" h="2954" extrusionOk="0">
                  <a:moveTo>
                    <a:pt x="946" y="1"/>
                  </a:moveTo>
                  <a:cubicBezTo>
                    <a:pt x="856" y="1"/>
                    <a:pt x="766" y="43"/>
                    <a:pt x="712" y="137"/>
                  </a:cubicBezTo>
                  <a:cubicBezTo>
                    <a:pt x="331" y="899"/>
                    <a:pt x="88" y="1766"/>
                    <a:pt x="19" y="2632"/>
                  </a:cubicBezTo>
                  <a:cubicBezTo>
                    <a:pt x="1" y="2849"/>
                    <a:pt x="153" y="2953"/>
                    <a:pt x="323" y="2953"/>
                  </a:cubicBezTo>
                  <a:cubicBezTo>
                    <a:pt x="477" y="2953"/>
                    <a:pt x="646" y="2867"/>
                    <a:pt x="712" y="2701"/>
                  </a:cubicBezTo>
                  <a:cubicBezTo>
                    <a:pt x="1059" y="1939"/>
                    <a:pt x="1232" y="1107"/>
                    <a:pt x="1232" y="275"/>
                  </a:cubicBezTo>
                  <a:cubicBezTo>
                    <a:pt x="1232" y="105"/>
                    <a:pt x="1089"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a:off x="8441250" y="3561325"/>
              <a:ext cx="23425" cy="81025"/>
            </a:xfrm>
            <a:custGeom>
              <a:avLst/>
              <a:gdLst/>
              <a:ahLst/>
              <a:cxnLst/>
              <a:rect l="l" t="t" r="r" b="b"/>
              <a:pathLst>
                <a:path w="937" h="3241" extrusionOk="0">
                  <a:moveTo>
                    <a:pt x="510" y="0"/>
                  </a:moveTo>
                  <a:cubicBezTo>
                    <a:pt x="389" y="0"/>
                    <a:pt x="273" y="66"/>
                    <a:pt x="243" y="217"/>
                  </a:cubicBezTo>
                  <a:cubicBezTo>
                    <a:pt x="70" y="1118"/>
                    <a:pt x="1" y="2054"/>
                    <a:pt x="105" y="2955"/>
                  </a:cubicBezTo>
                  <a:cubicBezTo>
                    <a:pt x="124" y="3131"/>
                    <a:pt x="276" y="3241"/>
                    <a:pt x="424" y="3241"/>
                  </a:cubicBezTo>
                  <a:cubicBezTo>
                    <a:pt x="537" y="3241"/>
                    <a:pt x="648" y="3175"/>
                    <a:pt x="694" y="3024"/>
                  </a:cubicBezTo>
                  <a:cubicBezTo>
                    <a:pt x="867" y="2123"/>
                    <a:pt x="936" y="1222"/>
                    <a:pt x="832" y="286"/>
                  </a:cubicBezTo>
                  <a:cubicBezTo>
                    <a:pt x="832" y="110"/>
                    <a:pt x="667"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a:off x="8515175" y="3574500"/>
              <a:ext cx="34125" cy="66525"/>
            </a:xfrm>
            <a:custGeom>
              <a:avLst/>
              <a:gdLst/>
              <a:ahLst/>
              <a:cxnLst/>
              <a:rect l="l" t="t" r="r" b="b"/>
              <a:pathLst>
                <a:path w="1365" h="2661" extrusionOk="0">
                  <a:moveTo>
                    <a:pt x="435" y="0"/>
                  </a:moveTo>
                  <a:cubicBezTo>
                    <a:pt x="230" y="0"/>
                    <a:pt x="1" y="218"/>
                    <a:pt x="24" y="452"/>
                  </a:cubicBezTo>
                  <a:lnTo>
                    <a:pt x="59" y="452"/>
                  </a:lnTo>
                  <a:cubicBezTo>
                    <a:pt x="128" y="1146"/>
                    <a:pt x="336" y="1839"/>
                    <a:pt x="648" y="2463"/>
                  </a:cubicBezTo>
                  <a:cubicBezTo>
                    <a:pt x="718" y="2603"/>
                    <a:pt x="824" y="2660"/>
                    <a:pt x="932" y="2660"/>
                  </a:cubicBezTo>
                  <a:cubicBezTo>
                    <a:pt x="1144" y="2660"/>
                    <a:pt x="1364" y="2438"/>
                    <a:pt x="1341" y="2185"/>
                  </a:cubicBezTo>
                  <a:cubicBezTo>
                    <a:pt x="1203" y="1492"/>
                    <a:pt x="995" y="799"/>
                    <a:pt x="683" y="175"/>
                  </a:cubicBezTo>
                  <a:cubicBezTo>
                    <a:pt x="626" y="51"/>
                    <a:pt x="533"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a:off x="8609350" y="3525150"/>
              <a:ext cx="73750" cy="32450"/>
            </a:xfrm>
            <a:custGeom>
              <a:avLst/>
              <a:gdLst/>
              <a:ahLst/>
              <a:cxnLst/>
              <a:rect l="l" t="t" r="r" b="b"/>
              <a:pathLst>
                <a:path w="2950" h="1298" extrusionOk="0">
                  <a:moveTo>
                    <a:pt x="174" y="0"/>
                  </a:moveTo>
                  <a:cubicBezTo>
                    <a:pt x="70" y="0"/>
                    <a:pt x="0" y="139"/>
                    <a:pt x="70" y="243"/>
                  </a:cubicBezTo>
                  <a:cubicBezTo>
                    <a:pt x="382" y="520"/>
                    <a:pt x="763" y="728"/>
                    <a:pt x="1179" y="867"/>
                  </a:cubicBezTo>
                  <a:cubicBezTo>
                    <a:pt x="1560" y="1075"/>
                    <a:pt x="2011" y="1213"/>
                    <a:pt x="2461" y="1283"/>
                  </a:cubicBezTo>
                  <a:cubicBezTo>
                    <a:pt x="2493" y="1293"/>
                    <a:pt x="2524" y="1298"/>
                    <a:pt x="2553" y="1298"/>
                  </a:cubicBezTo>
                  <a:cubicBezTo>
                    <a:pt x="2810" y="1298"/>
                    <a:pt x="2949" y="922"/>
                    <a:pt x="2669" y="797"/>
                  </a:cubicBezTo>
                  <a:cubicBezTo>
                    <a:pt x="2288" y="555"/>
                    <a:pt x="1872" y="347"/>
                    <a:pt x="1456" y="243"/>
                  </a:cubicBezTo>
                  <a:cubicBezTo>
                    <a:pt x="1040" y="69"/>
                    <a:pt x="62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7"/>
            <p:cNvSpPr/>
            <p:nvPr/>
          </p:nvSpPr>
          <p:spPr>
            <a:xfrm>
              <a:off x="8639675" y="3400925"/>
              <a:ext cx="67750" cy="33250"/>
            </a:xfrm>
            <a:custGeom>
              <a:avLst/>
              <a:gdLst/>
              <a:ahLst/>
              <a:cxnLst/>
              <a:rect l="l" t="t" r="r" b="b"/>
              <a:pathLst>
                <a:path w="2710" h="1330" extrusionOk="0">
                  <a:moveTo>
                    <a:pt x="2208" y="0"/>
                  </a:moveTo>
                  <a:cubicBezTo>
                    <a:pt x="2178" y="0"/>
                    <a:pt x="2147" y="4"/>
                    <a:pt x="2115" y="13"/>
                  </a:cubicBezTo>
                  <a:cubicBezTo>
                    <a:pt x="1734" y="117"/>
                    <a:pt x="1387" y="256"/>
                    <a:pt x="1075" y="429"/>
                  </a:cubicBezTo>
                  <a:cubicBezTo>
                    <a:pt x="728" y="533"/>
                    <a:pt x="416" y="741"/>
                    <a:pt x="139" y="949"/>
                  </a:cubicBezTo>
                  <a:cubicBezTo>
                    <a:pt x="1" y="1087"/>
                    <a:pt x="105" y="1295"/>
                    <a:pt x="278" y="1330"/>
                  </a:cubicBezTo>
                  <a:cubicBezTo>
                    <a:pt x="659" y="1295"/>
                    <a:pt x="1006" y="1226"/>
                    <a:pt x="1352" y="1087"/>
                  </a:cubicBezTo>
                  <a:cubicBezTo>
                    <a:pt x="1699" y="983"/>
                    <a:pt x="2045" y="845"/>
                    <a:pt x="2392" y="671"/>
                  </a:cubicBezTo>
                  <a:cubicBezTo>
                    <a:pt x="2709" y="481"/>
                    <a:pt x="2533" y="0"/>
                    <a:pt x="2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a:off x="8606750" y="3265825"/>
              <a:ext cx="75950" cy="64375"/>
            </a:xfrm>
            <a:custGeom>
              <a:avLst/>
              <a:gdLst/>
              <a:ahLst/>
              <a:cxnLst/>
              <a:rect l="l" t="t" r="r" b="b"/>
              <a:pathLst>
                <a:path w="3038" h="2575" extrusionOk="0">
                  <a:moveTo>
                    <a:pt x="2643" y="0"/>
                  </a:moveTo>
                  <a:cubicBezTo>
                    <a:pt x="2618" y="0"/>
                    <a:pt x="2592" y="3"/>
                    <a:pt x="2565" y="10"/>
                  </a:cubicBezTo>
                  <a:cubicBezTo>
                    <a:pt x="2011" y="253"/>
                    <a:pt x="1526" y="599"/>
                    <a:pt x="1144" y="1050"/>
                  </a:cubicBezTo>
                  <a:cubicBezTo>
                    <a:pt x="763" y="1362"/>
                    <a:pt x="139" y="1778"/>
                    <a:pt x="35" y="2298"/>
                  </a:cubicBezTo>
                  <a:cubicBezTo>
                    <a:pt x="1" y="2436"/>
                    <a:pt x="104" y="2575"/>
                    <a:pt x="243" y="2575"/>
                  </a:cubicBezTo>
                  <a:cubicBezTo>
                    <a:pt x="763" y="2540"/>
                    <a:pt x="1214" y="2090"/>
                    <a:pt x="1595" y="1778"/>
                  </a:cubicBezTo>
                  <a:cubicBezTo>
                    <a:pt x="2080" y="1396"/>
                    <a:pt x="2669" y="1050"/>
                    <a:pt x="2912" y="495"/>
                  </a:cubicBezTo>
                  <a:cubicBezTo>
                    <a:pt x="3037" y="276"/>
                    <a:pt x="2879"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7"/>
            <p:cNvSpPr/>
            <p:nvPr/>
          </p:nvSpPr>
          <p:spPr>
            <a:xfrm>
              <a:off x="8523575" y="3141350"/>
              <a:ext cx="22550" cy="79575"/>
            </a:xfrm>
            <a:custGeom>
              <a:avLst/>
              <a:gdLst/>
              <a:ahLst/>
              <a:cxnLst/>
              <a:rect l="l" t="t" r="r" b="b"/>
              <a:pathLst>
                <a:path w="902" h="3183" extrusionOk="0">
                  <a:moveTo>
                    <a:pt x="499" y="0"/>
                  </a:moveTo>
                  <a:cubicBezTo>
                    <a:pt x="410" y="0"/>
                    <a:pt x="324" y="45"/>
                    <a:pt x="278" y="137"/>
                  </a:cubicBezTo>
                  <a:cubicBezTo>
                    <a:pt x="70" y="553"/>
                    <a:pt x="0" y="1038"/>
                    <a:pt x="35" y="1488"/>
                  </a:cubicBezTo>
                  <a:cubicBezTo>
                    <a:pt x="0" y="2008"/>
                    <a:pt x="35" y="2494"/>
                    <a:pt x="104" y="3013"/>
                  </a:cubicBezTo>
                  <a:cubicBezTo>
                    <a:pt x="121" y="3130"/>
                    <a:pt x="218" y="3183"/>
                    <a:pt x="325" y="3183"/>
                  </a:cubicBezTo>
                  <a:cubicBezTo>
                    <a:pt x="441" y="3183"/>
                    <a:pt x="570" y="3121"/>
                    <a:pt x="624" y="3013"/>
                  </a:cubicBezTo>
                  <a:cubicBezTo>
                    <a:pt x="728" y="2528"/>
                    <a:pt x="797" y="2078"/>
                    <a:pt x="832" y="1592"/>
                  </a:cubicBezTo>
                  <a:cubicBezTo>
                    <a:pt x="901" y="1142"/>
                    <a:pt x="901" y="657"/>
                    <a:pt x="763" y="206"/>
                  </a:cubicBezTo>
                  <a:cubicBezTo>
                    <a:pt x="724" y="71"/>
                    <a:pt x="610"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7"/>
            <p:cNvSpPr/>
            <p:nvPr/>
          </p:nvSpPr>
          <p:spPr>
            <a:xfrm>
              <a:off x="8448175" y="3102025"/>
              <a:ext cx="29500" cy="75350"/>
            </a:xfrm>
            <a:custGeom>
              <a:avLst/>
              <a:gdLst/>
              <a:ahLst/>
              <a:cxnLst/>
              <a:rect l="l" t="t" r="r" b="b"/>
              <a:pathLst>
                <a:path w="1180" h="3014" extrusionOk="0">
                  <a:moveTo>
                    <a:pt x="370" y="1"/>
                  </a:moveTo>
                  <a:cubicBezTo>
                    <a:pt x="182" y="1"/>
                    <a:pt x="1" y="131"/>
                    <a:pt x="1" y="393"/>
                  </a:cubicBezTo>
                  <a:cubicBezTo>
                    <a:pt x="1" y="1259"/>
                    <a:pt x="174" y="2091"/>
                    <a:pt x="590" y="2888"/>
                  </a:cubicBezTo>
                  <a:cubicBezTo>
                    <a:pt x="634" y="2975"/>
                    <a:pt x="714" y="3014"/>
                    <a:pt x="797" y="3014"/>
                  </a:cubicBezTo>
                  <a:cubicBezTo>
                    <a:pt x="913" y="3014"/>
                    <a:pt x="1035" y="2940"/>
                    <a:pt x="1075" y="2819"/>
                  </a:cubicBezTo>
                  <a:cubicBezTo>
                    <a:pt x="1179" y="1952"/>
                    <a:pt x="1075" y="1086"/>
                    <a:pt x="763" y="289"/>
                  </a:cubicBezTo>
                  <a:cubicBezTo>
                    <a:pt x="699" y="97"/>
                    <a:pt x="532"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7"/>
            <p:cNvSpPr/>
            <p:nvPr/>
          </p:nvSpPr>
          <p:spPr>
            <a:xfrm>
              <a:off x="8337275" y="3121125"/>
              <a:ext cx="40175" cy="79275"/>
            </a:xfrm>
            <a:custGeom>
              <a:avLst/>
              <a:gdLst/>
              <a:ahLst/>
              <a:cxnLst/>
              <a:rect l="l" t="t" r="r" b="b"/>
              <a:pathLst>
                <a:path w="1607" h="3171" extrusionOk="0">
                  <a:moveTo>
                    <a:pt x="438" y="1"/>
                  </a:moveTo>
                  <a:cubicBezTo>
                    <a:pt x="221" y="1"/>
                    <a:pt x="1" y="208"/>
                    <a:pt x="70" y="461"/>
                  </a:cubicBezTo>
                  <a:cubicBezTo>
                    <a:pt x="278" y="1362"/>
                    <a:pt x="624" y="2193"/>
                    <a:pt x="1040" y="3025"/>
                  </a:cubicBezTo>
                  <a:cubicBezTo>
                    <a:pt x="1097" y="3128"/>
                    <a:pt x="1180" y="3170"/>
                    <a:pt x="1264" y="3170"/>
                  </a:cubicBezTo>
                  <a:cubicBezTo>
                    <a:pt x="1434" y="3170"/>
                    <a:pt x="1607" y="2992"/>
                    <a:pt x="1560" y="2783"/>
                  </a:cubicBezTo>
                  <a:lnTo>
                    <a:pt x="1595" y="2783"/>
                  </a:lnTo>
                  <a:cubicBezTo>
                    <a:pt x="1422" y="1882"/>
                    <a:pt x="1110" y="1015"/>
                    <a:pt x="728" y="183"/>
                  </a:cubicBezTo>
                  <a:cubicBezTo>
                    <a:pt x="658" y="55"/>
                    <a:pt x="54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7"/>
            <p:cNvSpPr/>
            <p:nvPr/>
          </p:nvSpPr>
          <p:spPr>
            <a:xfrm>
              <a:off x="8219425" y="3238000"/>
              <a:ext cx="82350" cy="25850"/>
            </a:xfrm>
            <a:custGeom>
              <a:avLst/>
              <a:gdLst/>
              <a:ahLst/>
              <a:cxnLst/>
              <a:rect l="l" t="t" r="r" b="b"/>
              <a:pathLst>
                <a:path w="3294" h="1034" extrusionOk="0">
                  <a:moveTo>
                    <a:pt x="1342" y="1"/>
                  </a:moveTo>
                  <a:cubicBezTo>
                    <a:pt x="1007" y="1"/>
                    <a:pt x="672" y="40"/>
                    <a:pt x="347" y="118"/>
                  </a:cubicBezTo>
                  <a:cubicBezTo>
                    <a:pt x="36" y="187"/>
                    <a:pt x="1" y="569"/>
                    <a:pt x="243" y="742"/>
                  </a:cubicBezTo>
                  <a:cubicBezTo>
                    <a:pt x="777" y="934"/>
                    <a:pt x="1350" y="1034"/>
                    <a:pt x="1922" y="1034"/>
                  </a:cubicBezTo>
                  <a:cubicBezTo>
                    <a:pt x="2279" y="1034"/>
                    <a:pt x="2635" y="995"/>
                    <a:pt x="2982" y="915"/>
                  </a:cubicBezTo>
                  <a:cubicBezTo>
                    <a:pt x="3293" y="846"/>
                    <a:pt x="3259" y="430"/>
                    <a:pt x="2982" y="326"/>
                  </a:cubicBezTo>
                  <a:cubicBezTo>
                    <a:pt x="2462" y="109"/>
                    <a:pt x="1901" y="1"/>
                    <a:pt x="1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7"/>
            <p:cNvSpPr/>
            <p:nvPr/>
          </p:nvSpPr>
          <p:spPr>
            <a:xfrm>
              <a:off x="8170050" y="3339600"/>
              <a:ext cx="87525" cy="33075"/>
            </a:xfrm>
            <a:custGeom>
              <a:avLst/>
              <a:gdLst/>
              <a:ahLst/>
              <a:cxnLst/>
              <a:rect l="l" t="t" r="r" b="b"/>
              <a:pathLst>
                <a:path w="3501" h="1323" extrusionOk="0">
                  <a:moveTo>
                    <a:pt x="2884" y="1"/>
                  </a:moveTo>
                  <a:cubicBezTo>
                    <a:pt x="2027" y="1"/>
                    <a:pt x="1175" y="173"/>
                    <a:pt x="382" y="490"/>
                  </a:cubicBezTo>
                  <a:cubicBezTo>
                    <a:pt x="0" y="664"/>
                    <a:pt x="208" y="1322"/>
                    <a:pt x="624" y="1322"/>
                  </a:cubicBezTo>
                  <a:cubicBezTo>
                    <a:pt x="1525" y="1253"/>
                    <a:pt x="2461" y="976"/>
                    <a:pt x="3258" y="525"/>
                  </a:cubicBezTo>
                  <a:cubicBezTo>
                    <a:pt x="3501" y="352"/>
                    <a:pt x="3397" y="5"/>
                    <a:pt x="3120" y="5"/>
                  </a:cubicBezTo>
                  <a:cubicBezTo>
                    <a:pt x="3041" y="2"/>
                    <a:pt x="2963" y="1"/>
                    <a:pt x="2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7"/>
            <p:cNvSpPr/>
            <p:nvPr/>
          </p:nvSpPr>
          <p:spPr>
            <a:xfrm>
              <a:off x="8179875" y="3437525"/>
              <a:ext cx="75775" cy="59425"/>
            </a:xfrm>
            <a:custGeom>
              <a:avLst/>
              <a:gdLst/>
              <a:ahLst/>
              <a:cxnLst/>
              <a:rect l="l" t="t" r="r" b="b"/>
              <a:pathLst>
                <a:path w="3031" h="2377" extrusionOk="0">
                  <a:moveTo>
                    <a:pt x="2703" y="1"/>
                  </a:moveTo>
                  <a:cubicBezTo>
                    <a:pt x="2688" y="1"/>
                    <a:pt x="2673" y="2"/>
                    <a:pt x="2657" y="5"/>
                  </a:cubicBezTo>
                  <a:lnTo>
                    <a:pt x="2692" y="5"/>
                  </a:lnTo>
                  <a:cubicBezTo>
                    <a:pt x="2207" y="143"/>
                    <a:pt x="1756" y="386"/>
                    <a:pt x="1375" y="732"/>
                  </a:cubicBezTo>
                  <a:cubicBezTo>
                    <a:pt x="959" y="1010"/>
                    <a:pt x="578" y="1356"/>
                    <a:pt x="231" y="1738"/>
                  </a:cubicBezTo>
                  <a:cubicBezTo>
                    <a:pt x="0" y="1997"/>
                    <a:pt x="226" y="2377"/>
                    <a:pt x="528" y="2377"/>
                  </a:cubicBezTo>
                  <a:cubicBezTo>
                    <a:pt x="589" y="2377"/>
                    <a:pt x="653" y="2362"/>
                    <a:pt x="716" y="2327"/>
                  </a:cubicBezTo>
                  <a:cubicBezTo>
                    <a:pt x="1132" y="2084"/>
                    <a:pt x="1548" y="1807"/>
                    <a:pt x="1964" y="1460"/>
                  </a:cubicBezTo>
                  <a:cubicBezTo>
                    <a:pt x="2345" y="1183"/>
                    <a:pt x="2692" y="802"/>
                    <a:pt x="2935" y="386"/>
                  </a:cubicBezTo>
                  <a:cubicBezTo>
                    <a:pt x="3031" y="193"/>
                    <a:pt x="2889"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7"/>
            <p:cNvSpPr/>
            <p:nvPr/>
          </p:nvSpPr>
          <p:spPr>
            <a:xfrm>
              <a:off x="8197425" y="3531275"/>
              <a:ext cx="81125" cy="62800"/>
            </a:xfrm>
            <a:custGeom>
              <a:avLst/>
              <a:gdLst/>
              <a:ahLst/>
              <a:cxnLst/>
              <a:rect l="l" t="t" r="r" b="b"/>
              <a:pathLst>
                <a:path w="3245" h="2512" extrusionOk="0">
                  <a:moveTo>
                    <a:pt x="2880" y="1"/>
                  </a:moveTo>
                  <a:cubicBezTo>
                    <a:pt x="2839" y="1"/>
                    <a:pt x="2796" y="11"/>
                    <a:pt x="2752" y="32"/>
                  </a:cubicBezTo>
                  <a:lnTo>
                    <a:pt x="2718" y="32"/>
                  </a:lnTo>
                  <a:cubicBezTo>
                    <a:pt x="1782" y="483"/>
                    <a:pt x="950" y="1107"/>
                    <a:pt x="257" y="1904"/>
                  </a:cubicBezTo>
                  <a:cubicBezTo>
                    <a:pt x="0" y="2161"/>
                    <a:pt x="213" y="2512"/>
                    <a:pt x="490" y="2512"/>
                  </a:cubicBezTo>
                  <a:cubicBezTo>
                    <a:pt x="549" y="2512"/>
                    <a:pt x="612" y="2495"/>
                    <a:pt x="673" y="2459"/>
                  </a:cubicBezTo>
                  <a:cubicBezTo>
                    <a:pt x="1609" y="1973"/>
                    <a:pt x="2441" y="1280"/>
                    <a:pt x="3099" y="483"/>
                  </a:cubicBezTo>
                  <a:cubicBezTo>
                    <a:pt x="3245" y="279"/>
                    <a:pt x="3096" y="1"/>
                    <a:pt x="2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7"/>
            <p:cNvSpPr/>
            <p:nvPr/>
          </p:nvSpPr>
          <p:spPr>
            <a:xfrm>
              <a:off x="8363275" y="3620600"/>
              <a:ext cx="26875" cy="71125"/>
            </a:xfrm>
            <a:custGeom>
              <a:avLst/>
              <a:gdLst/>
              <a:ahLst/>
              <a:cxnLst/>
              <a:rect l="l" t="t" r="r" b="b"/>
              <a:pathLst>
                <a:path w="1075" h="2845" extrusionOk="0">
                  <a:moveTo>
                    <a:pt x="708" y="0"/>
                  </a:moveTo>
                  <a:cubicBezTo>
                    <a:pt x="595" y="0"/>
                    <a:pt x="482" y="64"/>
                    <a:pt x="451" y="203"/>
                  </a:cubicBezTo>
                  <a:cubicBezTo>
                    <a:pt x="139" y="930"/>
                    <a:pt x="0" y="1728"/>
                    <a:pt x="35" y="2490"/>
                  </a:cubicBezTo>
                  <a:cubicBezTo>
                    <a:pt x="54" y="2721"/>
                    <a:pt x="233" y="2845"/>
                    <a:pt x="412" y="2845"/>
                  </a:cubicBezTo>
                  <a:cubicBezTo>
                    <a:pt x="556" y="2845"/>
                    <a:pt x="701" y="2764"/>
                    <a:pt x="763" y="2594"/>
                  </a:cubicBezTo>
                  <a:cubicBezTo>
                    <a:pt x="1005" y="1866"/>
                    <a:pt x="1075" y="1069"/>
                    <a:pt x="971" y="272"/>
                  </a:cubicBezTo>
                  <a:cubicBezTo>
                    <a:pt x="990" y="99"/>
                    <a:pt x="849"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7"/>
            <p:cNvSpPr/>
            <p:nvPr/>
          </p:nvSpPr>
          <p:spPr>
            <a:xfrm>
              <a:off x="8256400" y="3614800"/>
              <a:ext cx="38450" cy="72725"/>
            </a:xfrm>
            <a:custGeom>
              <a:avLst/>
              <a:gdLst/>
              <a:ahLst/>
              <a:cxnLst/>
              <a:rect l="l" t="t" r="r" b="b"/>
              <a:pathLst>
                <a:path w="1538" h="2909" extrusionOk="0">
                  <a:moveTo>
                    <a:pt x="1325" y="1"/>
                  </a:moveTo>
                  <a:cubicBezTo>
                    <a:pt x="1266" y="1"/>
                    <a:pt x="1205" y="27"/>
                    <a:pt x="1156" y="88"/>
                  </a:cubicBezTo>
                  <a:cubicBezTo>
                    <a:pt x="601" y="781"/>
                    <a:pt x="220" y="1613"/>
                    <a:pt x="47" y="2480"/>
                  </a:cubicBezTo>
                  <a:cubicBezTo>
                    <a:pt x="1" y="2732"/>
                    <a:pt x="198" y="2908"/>
                    <a:pt x="397" y="2908"/>
                  </a:cubicBezTo>
                  <a:cubicBezTo>
                    <a:pt x="498" y="2908"/>
                    <a:pt x="600" y="2862"/>
                    <a:pt x="671" y="2757"/>
                  </a:cubicBezTo>
                  <a:cubicBezTo>
                    <a:pt x="1156" y="1994"/>
                    <a:pt x="1468" y="1128"/>
                    <a:pt x="1537" y="227"/>
                  </a:cubicBezTo>
                  <a:cubicBezTo>
                    <a:pt x="1537" y="92"/>
                    <a:pt x="1435" y="1"/>
                    <a:pt x="1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p:nvPr/>
          </p:nvSpPr>
          <p:spPr>
            <a:xfrm>
              <a:off x="8461175" y="3663575"/>
              <a:ext cx="26900" cy="63900"/>
            </a:xfrm>
            <a:custGeom>
              <a:avLst/>
              <a:gdLst/>
              <a:ahLst/>
              <a:cxnLst/>
              <a:rect l="l" t="t" r="r" b="b"/>
              <a:pathLst>
                <a:path w="1076" h="2556" extrusionOk="0">
                  <a:moveTo>
                    <a:pt x="479" y="1"/>
                  </a:moveTo>
                  <a:cubicBezTo>
                    <a:pt x="310" y="1"/>
                    <a:pt x="139" y="125"/>
                    <a:pt x="139" y="355"/>
                  </a:cubicBezTo>
                  <a:cubicBezTo>
                    <a:pt x="70" y="979"/>
                    <a:pt x="1" y="1950"/>
                    <a:pt x="417" y="2469"/>
                  </a:cubicBezTo>
                  <a:cubicBezTo>
                    <a:pt x="475" y="2527"/>
                    <a:pt x="551" y="2555"/>
                    <a:pt x="627" y="2555"/>
                  </a:cubicBezTo>
                  <a:cubicBezTo>
                    <a:pt x="734" y="2555"/>
                    <a:pt x="841" y="2501"/>
                    <a:pt x="902" y="2400"/>
                  </a:cubicBezTo>
                  <a:cubicBezTo>
                    <a:pt x="1041" y="2088"/>
                    <a:pt x="1075" y="1742"/>
                    <a:pt x="1006" y="1395"/>
                  </a:cubicBezTo>
                  <a:cubicBezTo>
                    <a:pt x="971" y="1014"/>
                    <a:pt x="902" y="633"/>
                    <a:pt x="798" y="251"/>
                  </a:cubicBezTo>
                  <a:cubicBezTo>
                    <a:pt x="752" y="81"/>
                    <a:pt x="616"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a:off x="8556625" y="3664075"/>
              <a:ext cx="50325" cy="54700"/>
            </a:xfrm>
            <a:custGeom>
              <a:avLst/>
              <a:gdLst/>
              <a:ahLst/>
              <a:cxnLst/>
              <a:rect l="l" t="t" r="r" b="b"/>
              <a:pathLst>
                <a:path w="2013" h="2188" extrusionOk="0">
                  <a:moveTo>
                    <a:pt x="340" y="1"/>
                  </a:moveTo>
                  <a:cubicBezTo>
                    <a:pt x="146" y="1"/>
                    <a:pt x="0" y="228"/>
                    <a:pt x="30" y="405"/>
                  </a:cubicBezTo>
                  <a:cubicBezTo>
                    <a:pt x="134" y="751"/>
                    <a:pt x="342" y="1063"/>
                    <a:pt x="584" y="1340"/>
                  </a:cubicBezTo>
                  <a:cubicBezTo>
                    <a:pt x="758" y="1652"/>
                    <a:pt x="1035" y="1930"/>
                    <a:pt x="1347" y="2138"/>
                  </a:cubicBezTo>
                  <a:cubicBezTo>
                    <a:pt x="1395" y="2172"/>
                    <a:pt x="1451" y="2187"/>
                    <a:pt x="1510" y="2187"/>
                  </a:cubicBezTo>
                  <a:cubicBezTo>
                    <a:pt x="1745" y="2187"/>
                    <a:pt x="2013" y="1937"/>
                    <a:pt x="1902" y="1687"/>
                  </a:cubicBezTo>
                  <a:cubicBezTo>
                    <a:pt x="1763" y="1340"/>
                    <a:pt x="1555" y="1028"/>
                    <a:pt x="1278" y="751"/>
                  </a:cubicBezTo>
                  <a:cubicBezTo>
                    <a:pt x="1070" y="439"/>
                    <a:pt x="758" y="197"/>
                    <a:pt x="446" y="23"/>
                  </a:cubicBezTo>
                  <a:cubicBezTo>
                    <a:pt x="410" y="8"/>
                    <a:pt x="374"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a:off x="8621475" y="3607450"/>
              <a:ext cx="83600" cy="50475"/>
            </a:xfrm>
            <a:custGeom>
              <a:avLst/>
              <a:gdLst/>
              <a:ahLst/>
              <a:cxnLst/>
              <a:rect l="l" t="t" r="r" b="b"/>
              <a:pathLst>
                <a:path w="3344" h="2019" extrusionOk="0">
                  <a:moveTo>
                    <a:pt x="313" y="1"/>
                  </a:moveTo>
                  <a:cubicBezTo>
                    <a:pt x="105" y="1"/>
                    <a:pt x="1" y="243"/>
                    <a:pt x="105" y="417"/>
                  </a:cubicBezTo>
                  <a:cubicBezTo>
                    <a:pt x="417" y="763"/>
                    <a:pt x="833" y="1075"/>
                    <a:pt x="1283" y="1283"/>
                  </a:cubicBezTo>
                  <a:cubicBezTo>
                    <a:pt x="1699" y="1595"/>
                    <a:pt x="2184" y="1838"/>
                    <a:pt x="2704" y="2011"/>
                  </a:cubicBezTo>
                  <a:cubicBezTo>
                    <a:pt x="2731" y="2016"/>
                    <a:pt x="2757" y="2018"/>
                    <a:pt x="2782" y="2018"/>
                  </a:cubicBezTo>
                  <a:cubicBezTo>
                    <a:pt x="3121" y="2018"/>
                    <a:pt x="3343" y="1610"/>
                    <a:pt x="3085" y="1353"/>
                  </a:cubicBezTo>
                  <a:cubicBezTo>
                    <a:pt x="2704" y="1006"/>
                    <a:pt x="2219" y="729"/>
                    <a:pt x="1699" y="555"/>
                  </a:cubicBezTo>
                  <a:cubicBezTo>
                    <a:pt x="1283" y="278"/>
                    <a:pt x="833" y="105"/>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8713325" y="3538150"/>
              <a:ext cx="68475" cy="30450"/>
            </a:xfrm>
            <a:custGeom>
              <a:avLst/>
              <a:gdLst/>
              <a:ahLst/>
              <a:cxnLst/>
              <a:rect l="l" t="t" r="r" b="b"/>
              <a:pathLst>
                <a:path w="2739" h="1218" extrusionOk="0">
                  <a:moveTo>
                    <a:pt x="451" y="0"/>
                  </a:moveTo>
                  <a:cubicBezTo>
                    <a:pt x="105" y="35"/>
                    <a:pt x="1" y="451"/>
                    <a:pt x="278" y="624"/>
                  </a:cubicBezTo>
                  <a:cubicBezTo>
                    <a:pt x="659" y="832"/>
                    <a:pt x="1075" y="971"/>
                    <a:pt x="1491" y="1075"/>
                  </a:cubicBezTo>
                  <a:cubicBezTo>
                    <a:pt x="1710" y="1134"/>
                    <a:pt x="1941" y="1217"/>
                    <a:pt x="2157" y="1217"/>
                  </a:cubicBezTo>
                  <a:cubicBezTo>
                    <a:pt x="2317" y="1217"/>
                    <a:pt x="2468" y="1172"/>
                    <a:pt x="2600" y="1040"/>
                  </a:cubicBezTo>
                  <a:cubicBezTo>
                    <a:pt x="2704" y="936"/>
                    <a:pt x="2739" y="797"/>
                    <a:pt x="2704" y="693"/>
                  </a:cubicBezTo>
                  <a:cubicBezTo>
                    <a:pt x="2531" y="243"/>
                    <a:pt x="2149" y="243"/>
                    <a:pt x="1734" y="173"/>
                  </a:cubicBezTo>
                  <a:cubicBezTo>
                    <a:pt x="1318" y="35"/>
                    <a:pt x="867" y="0"/>
                    <a:pt x="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a:off x="8714200" y="3416525"/>
              <a:ext cx="65875" cy="25800"/>
            </a:xfrm>
            <a:custGeom>
              <a:avLst/>
              <a:gdLst/>
              <a:ahLst/>
              <a:cxnLst/>
              <a:rect l="l" t="t" r="r" b="b"/>
              <a:pathLst>
                <a:path w="2635" h="1032" extrusionOk="0">
                  <a:moveTo>
                    <a:pt x="2031" y="1"/>
                  </a:moveTo>
                  <a:cubicBezTo>
                    <a:pt x="1737" y="1"/>
                    <a:pt x="1447" y="52"/>
                    <a:pt x="1179" y="186"/>
                  </a:cubicBezTo>
                  <a:cubicBezTo>
                    <a:pt x="832" y="325"/>
                    <a:pt x="485" y="463"/>
                    <a:pt x="174" y="637"/>
                  </a:cubicBezTo>
                  <a:cubicBezTo>
                    <a:pt x="0" y="741"/>
                    <a:pt x="70" y="1018"/>
                    <a:pt x="278" y="1018"/>
                  </a:cubicBezTo>
                  <a:cubicBezTo>
                    <a:pt x="370" y="1027"/>
                    <a:pt x="466" y="1031"/>
                    <a:pt x="563" y="1031"/>
                  </a:cubicBezTo>
                  <a:cubicBezTo>
                    <a:pt x="828" y="1031"/>
                    <a:pt x="1108" y="999"/>
                    <a:pt x="1387" y="949"/>
                  </a:cubicBezTo>
                  <a:cubicBezTo>
                    <a:pt x="1768" y="949"/>
                    <a:pt x="2114" y="845"/>
                    <a:pt x="2426" y="637"/>
                  </a:cubicBezTo>
                  <a:cubicBezTo>
                    <a:pt x="2634" y="429"/>
                    <a:pt x="2530" y="82"/>
                    <a:pt x="2288" y="13"/>
                  </a:cubicBezTo>
                  <a:cubicBezTo>
                    <a:pt x="2202" y="5"/>
                    <a:pt x="2116"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8692525" y="3324125"/>
              <a:ext cx="71950" cy="41600"/>
            </a:xfrm>
            <a:custGeom>
              <a:avLst/>
              <a:gdLst/>
              <a:ahLst/>
              <a:cxnLst/>
              <a:rect l="l" t="t" r="r" b="b"/>
              <a:pathLst>
                <a:path w="2878" h="1664" extrusionOk="0">
                  <a:moveTo>
                    <a:pt x="2288" y="0"/>
                  </a:moveTo>
                  <a:cubicBezTo>
                    <a:pt x="1907" y="70"/>
                    <a:pt x="1526" y="208"/>
                    <a:pt x="1214" y="416"/>
                  </a:cubicBezTo>
                  <a:cubicBezTo>
                    <a:pt x="833" y="555"/>
                    <a:pt x="521" y="763"/>
                    <a:pt x="209" y="1005"/>
                  </a:cubicBezTo>
                  <a:cubicBezTo>
                    <a:pt x="1" y="1248"/>
                    <a:pt x="139" y="1629"/>
                    <a:pt x="486" y="1664"/>
                  </a:cubicBezTo>
                  <a:cubicBezTo>
                    <a:pt x="867" y="1595"/>
                    <a:pt x="1214" y="1491"/>
                    <a:pt x="1560" y="1317"/>
                  </a:cubicBezTo>
                  <a:cubicBezTo>
                    <a:pt x="1942" y="1213"/>
                    <a:pt x="2288" y="1005"/>
                    <a:pt x="2600" y="763"/>
                  </a:cubicBezTo>
                  <a:cubicBezTo>
                    <a:pt x="2877" y="485"/>
                    <a:pt x="2670" y="0"/>
                    <a:pt x="2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8616500" y="3163475"/>
              <a:ext cx="64100" cy="74475"/>
            </a:xfrm>
            <a:custGeom>
              <a:avLst/>
              <a:gdLst/>
              <a:ahLst/>
              <a:cxnLst/>
              <a:rect l="l" t="t" r="r" b="b"/>
              <a:pathLst>
                <a:path w="2564" h="2979" extrusionOk="0">
                  <a:moveTo>
                    <a:pt x="1959" y="1"/>
                  </a:moveTo>
                  <a:cubicBezTo>
                    <a:pt x="1853" y="1"/>
                    <a:pt x="1745" y="46"/>
                    <a:pt x="1655" y="153"/>
                  </a:cubicBezTo>
                  <a:cubicBezTo>
                    <a:pt x="1343" y="499"/>
                    <a:pt x="1066" y="881"/>
                    <a:pt x="824" y="1297"/>
                  </a:cubicBezTo>
                  <a:cubicBezTo>
                    <a:pt x="720" y="1470"/>
                    <a:pt x="581" y="1678"/>
                    <a:pt x="477" y="1851"/>
                  </a:cubicBezTo>
                  <a:cubicBezTo>
                    <a:pt x="338" y="2094"/>
                    <a:pt x="234" y="2302"/>
                    <a:pt x="130" y="2544"/>
                  </a:cubicBezTo>
                  <a:cubicBezTo>
                    <a:pt x="1" y="2752"/>
                    <a:pt x="181" y="2978"/>
                    <a:pt x="382" y="2978"/>
                  </a:cubicBezTo>
                  <a:cubicBezTo>
                    <a:pt x="450" y="2978"/>
                    <a:pt x="520" y="2952"/>
                    <a:pt x="581" y="2891"/>
                  </a:cubicBezTo>
                  <a:lnTo>
                    <a:pt x="546" y="2891"/>
                  </a:lnTo>
                  <a:cubicBezTo>
                    <a:pt x="720" y="2718"/>
                    <a:pt x="893" y="2614"/>
                    <a:pt x="1066" y="2406"/>
                  </a:cubicBezTo>
                  <a:cubicBezTo>
                    <a:pt x="1205" y="2232"/>
                    <a:pt x="1378" y="2024"/>
                    <a:pt x="1551" y="1817"/>
                  </a:cubicBezTo>
                  <a:cubicBezTo>
                    <a:pt x="1863" y="1470"/>
                    <a:pt x="2141" y="1089"/>
                    <a:pt x="2383" y="707"/>
                  </a:cubicBezTo>
                  <a:cubicBezTo>
                    <a:pt x="2563" y="373"/>
                    <a:pt x="2266" y="1"/>
                    <a:pt x="1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p:nvPr/>
          </p:nvSpPr>
          <p:spPr>
            <a:xfrm>
              <a:off x="8572550" y="3071275"/>
              <a:ext cx="46350" cy="70675"/>
            </a:xfrm>
            <a:custGeom>
              <a:avLst/>
              <a:gdLst/>
              <a:ahLst/>
              <a:cxnLst/>
              <a:rect l="l" t="t" r="r" b="b"/>
              <a:pathLst>
                <a:path w="1854" h="2827" extrusionOk="0">
                  <a:moveTo>
                    <a:pt x="1319" y="0"/>
                  </a:moveTo>
                  <a:cubicBezTo>
                    <a:pt x="1183" y="0"/>
                    <a:pt x="1046" y="62"/>
                    <a:pt x="953" y="202"/>
                  </a:cubicBezTo>
                  <a:cubicBezTo>
                    <a:pt x="710" y="514"/>
                    <a:pt x="537" y="860"/>
                    <a:pt x="433" y="1207"/>
                  </a:cubicBezTo>
                  <a:cubicBezTo>
                    <a:pt x="259" y="1553"/>
                    <a:pt x="121" y="1900"/>
                    <a:pt x="51" y="2247"/>
                  </a:cubicBezTo>
                  <a:cubicBezTo>
                    <a:pt x="0" y="2527"/>
                    <a:pt x="250" y="2827"/>
                    <a:pt x="510" y="2827"/>
                  </a:cubicBezTo>
                  <a:cubicBezTo>
                    <a:pt x="603" y="2827"/>
                    <a:pt x="697" y="2788"/>
                    <a:pt x="779" y="2697"/>
                  </a:cubicBezTo>
                  <a:lnTo>
                    <a:pt x="779" y="2662"/>
                  </a:lnTo>
                  <a:cubicBezTo>
                    <a:pt x="1265" y="2039"/>
                    <a:pt x="1611" y="1345"/>
                    <a:pt x="1784" y="583"/>
                  </a:cubicBezTo>
                  <a:cubicBezTo>
                    <a:pt x="1853" y="238"/>
                    <a:pt x="1587"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a:off x="8222900" y="3105775"/>
              <a:ext cx="63100" cy="52950"/>
            </a:xfrm>
            <a:custGeom>
              <a:avLst/>
              <a:gdLst/>
              <a:ahLst/>
              <a:cxnLst/>
              <a:rect l="l" t="t" r="r" b="b"/>
              <a:pathLst>
                <a:path w="2524" h="2118" extrusionOk="0">
                  <a:moveTo>
                    <a:pt x="416" y="0"/>
                  </a:moveTo>
                  <a:cubicBezTo>
                    <a:pt x="174" y="0"/>
                    <a:pt x="0" y="243"/>
                    <a:pt x="70" y="485"/>
                  </a:cubicBezTo>
                  <a:cubicBezTo>
                    <a:pt x="174" y="901"/>
                    <a:pt x="659" y="1179"/>
                    <a:pt x="971" y="1421"/>
                  </a:cubicBezTo>
                  <a:cubicBezTo>
                    <a:pt x="1318" y="1698"/>
                    <a:pt x="1699" y="1941"/>
                    <a:pt x="2115" y="2114"/>
                  </a:cubicBezTo>
                  <a:cubicBezTo>
                    <a:pt x="2131" y="2117"/>
                    <a:pt x="2146" y="2118"/>
                    <a:pt x="2161" y="2118"/>
                  </a:cubicBezTo>
                  <a:cubicBezTo>
                    <a:pt x="2379" y="2118"/>
                    <a:pt x="2524" y="1895"/>
                    <a:pt x="2427" y="1733"/>
                  </a:cubicBezTo>
                  <a:cubicBezTo>
                    <a:pt x="2184" y="1352"/>
                    <a:pt x="1872" y="1005"/>
                    <a:pt x="1526" y="728"/>
                  </a:cubicBezTo>
                  <a:cubicBezTo>
                    <a:pt x="1214" y="416"/>
                    <a:pt x="902"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a:off x="8128450" y="3294825"/>
              <a:ext cx="76275" cy="24175"/>
            </a:xfrm>
            <a:custGeom>
              <a:avLst/>
              <a:gdLst/>
              <a:ahLst/>
              <a:cxnLst/>
              <a:rect l="l" t="t" r="r" b="b"/>
              <a:pathLst>
                <a:path w="3051" h="967" extrusionOk="0">
                  <a:moveTo>
                    <a:pt x="713" y="0"/>
                  </a:moveTo>
                  <a:cubicBezTo>
                    <a:pt x="462" y="0"/>
                    <a:pt x="273" y="57"/>
                    <a:pt x="70" y="306"/>
                  </a:cubicBezTo>
                  <a:cubicBezTo>
                    <a:pt x="1" y="410"/>
                    <a:pt x="1" y="548"/>
                    <a:pt x="70" y="652"/>
                  </a:cubicBezTo>
                  <a:cubicBezTo>
                    <a:pt x="261" y="907"/>
                    <a:pt x="465" y="967"/>
                    <a:pt x="698" y="967"/>
                  </a:cubicBezTo>
                  <a:cubicBezTo>
                    <a:pt x="846" y="967"/>
                    <a:pt x="1005" y="943"/>
                    <a:pt x="1179" y="930"/>
                  </a:cubicBezTo>
                  <a:cubicBezTo>
                    <a:pt x="1664" y="895"/>
                    <a:pt x="2219" y="826"/>
                    <a:pt x="2739" y="756"/>
                  </a:cubicBezTo>
                  <a:cubicBezTo>
                    <a:pt x="3051" y="722"/>
                    <a:pt x="3051" y="271"/>
                    <a:pt x="2739" y="236"/>
                  </a:cubicBezTo>
                  <a:cubicBezTo>
                    <a:pt x="2219" y="167"/>
                    <a:pt x="1699" y="63"/>
                    <a:pt x="1179" y="28"/>
                  </a:cubicBezTo>
                  <a:cubicBezTo>
                    <a:pt x="998" y="16"/>
                    <a:pt x="847"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a:off x="8694250" y="3193275"/>
              <a:ext cx="76300" cy="47400"/>
            </a:xfrm>
            <a:custGeom>
              <a:avLst/>
              <a:gdLst/>
              <a:ahLst/>
              <a:cxnLst/>
              <a:rect l="l" t="t" r="r" b="b"/>
              <a:pathLst>
                <a:path w="3052" h="1896" extrusionOk="0">
                  <a:moveTo>
                    <a:pt x="2704" y="1"/>
                  </a:moveTo>
                  <a:cubicBezTo>
                    <a:pt x="2254" y="35"/>
                    <a:pt x="1873" y="174"/>
                    <a:pt x="1526" y="451"/>
                  </a:cubicBezTo>
                  <a:cubicBezTo>
                    <a:pt x="1145" y="729"/>
                    <a:pt x="729" y="971"/>
                    <a:pt x="348" y="1248"/>
                  </a:cubicBezTo>
                  <a:cubicBezTo>
                    <a:pt x="0" y="1451"/>
                    <a:pt x="209" y="1895"/>
                    <a:pt x="509" y="1895"/>
                  </a:cubicBezTo>
                  <a:cubicBezTo>
                    <a:pt x="568" y="1895"/>
                    <a:pt x="631" y="1878"/>
                    <a:pt x="694" y="1838"/>
                  </a:cubicBezTo>
                  <a:lnTo>
                    <a:pt x="694" y="1872"/>
                  </a:lnTo>
                  <a:cubicBezTo>
                    <a:pt x="1145" y="1664"/>
                    <a:pt x="1561" y="1422"/>
                    <a:pt x="1977" y="1214"/>
                  </a:cubicBezTo>
                  <a:cubicBezTo>
                    <a:pt x="2358" y="1075"/>
                    <a:pt x="2704" y="798"/>
                    <a:pt x="2947" y="451"/>
                  </a:cubicBezTo>
                  <a:cubicBezTo>
                    <a:pt x="3051" y="243"/>
                    <a:pt x="2912"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a:off x="8501050" y="3046650"/>
              <a:ext cx="25150" cy="62850"/>
            </a:xfrm>
            <a:custGeom>
              <a:avLst/>
              <a:gdLst/>
              <a:ahLst/>
              <a:cxnLst/>
              <a:rect l="l" t="t" r="r" b="b"/>
              <a:pathLst>
                <a:path w="1006" h="2514" extrusionOk="0">
                  <a:moveTo>
                    <a:pt x="360" y="0"/>
                  </a:moveTo>
                  <a:cubicBezTo>
                    <a:pt x="181" y="0"/>
                    <a:pt x="0" y="124"/>
                    <a:pt x="0" y="355"/>
                  </a:cubicBezTo>
                  <a:cubicBezTo>
                    <a:pt x="0" y="1083"/>
                    <a:pt x="173" y="1776"/>
                    <a:pt x="485" y="2400"/>
                  </a:cubicBezTo>
                  <a:cubicBezTo>
                    <a:pt x="532" y="2478"/>
                    <a:pt x="607" y="2514"/>
                    <a:pt x="682" y="2514"/>
                  </a:cubicBezTo>
                  <a:cubicBezTo>
                    <a:pt x="773" y="2514"/>
                    <a:pt x="863" y="2460"/>
                    <a:pt x="901" y="2365"/>
                  </a:cubicBezTo>
                  <a:cubicBezTo>
                    <a:pt x="1005" y="1637"/>
                    <a:pt x="936" y="944"/>
                    <a:pt x="693" y="251"/>
                  </a:cubicBezTo>
                  <a:cubicBezTo>
                    <a:pt x="647" y="81"/>
                    <a:pt x="504"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a:off x="8382325" y="3069350"/>
              <a:ext cx="28625" cy="57725"/>
            </a:xfrm>
            <a:custGeom>
              <a:avLst/>
              <a:gdLst/>
              <a:ahLst/>
              <a:cxnLst/>
              <a:rect l="l" t="t" r="r" b="b"/>
              <a:pathLst>
                <a:path w="1145" h="2309" extrusionOk="0">
                  <a:moveTo>
                    <a:pt x="382" y="1"/>
                  </a:moveTo>
                  <a:cubicBezTo>
                    <a:pt x="200" y="1"/>
                    <a:pt x="22" y="135"/>
                    <a:pt x="1" y="348"/>
                  </a:cubicBezTo>
                  <a:cubicBezTo>
                    <a:pt x="35" y="972"/>
                    <a:pt x="209" y="1596"/>
                    <a:pt x="521" y="2150"/>
                  </a:cubicBezTo>
                  <a:cubicBezTo>
                    <a:pt x="589" y="2259"/>
                    <a:pt x="699" y="2309"/>
                    <a:pt x="808" y="2309"/>
                  </a:cubicBezTo>
                  <a:cubicBezTo>
                    <a:pt x="978" y="2309"/>
                    <a:pt x="1145" y="2188"/>
                    <a:pt x="1145" y="1977"/>
                  </a:cubicBezTo>
                  <a:cubicBezTo>
                    <a:pt x="1145" y="1353"/>
                    <a:pt x="971" y="729"/>
                    <a:pt x="694" y="175"/>
                  </a:cubicBezTo>
                  <a:cubicBezTo>
                    <a:pt x="614" y="54"/>
                    <a:pt x="497"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a:off x="8175250" y="3168150"/>
              <a:ext cx="71075" cy="27800"/>
            </a:xfrm>
            <a:custGeom>
              <a:avLst/>
              <a:gdLst/>
              <a:ahLst/>
              <a:cxnLst/>
              <a:rect l="l" t="t" r="r" b="b"/>
              <a:pathLst>
                <a:path w="2843" h="1112" extrusionOk="0">
                  <a:moveTo>
                    <a:pt x="806" y="1"/>
                  </a:moveTo>
                  <a:cubicBezTo>
                    <a:pt x="651" y="1"/>
                    <a:pt x="497" y="12"/>
                    <a:pt x="347" y="35"/>
                  </a:cubicBezTo>
                  <a:cubicBezTo>
                    <a:pt x="70" y="139"/>
                    <a:pt x="0" y="486"/>
                    <a:pt x="243" y="659"/>
                  </a:cubicBezTo>
                  <a:cubicBezTo>
                    <a:pt x="624" y="867"/>
                    <a:pt x="1075" y="1006"/>
                    <a:pt x="1525" y="1040"/>
                  </a:cubicBezTo>
                  <a:cubicBezTo>
                    <a:pt x="1738" y="1060"/>
                    <a:pt x="1982" y="1111"/>
                    <a:pt x="2211" y="1111"/>
                  </a:cubicBezTo>
                  <a:cubicBezTo>
                    <a:pt x="2393" y="1111"/>
                    <a:pt x="2565" y="1079"/>
                    <a:pt x="2704" y="971"/>
                  </a:cubicBezTo>
                  <a:cubicBezTo>
                    <a:pt x="2808" y="902"/>
                    <a:pt x="2842" y="763"/>
                    <a:pt x="2773" y="694"/>
                  </a:cubicBezTo>
                  <a:cubicBezTo>
                    <a:pt x="2565" y="312"/>
                    <a:pt x="2080" y="243"/>
                    <a:pt x="1733" y="139"/>
                  </a:cubicBezTo>
                  <a:cubicBezTo>
                    <a:pt x="1433" y="47"/>
                    <a:pt x="1117" y="1"/>
                    <a:pt x="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7"/>
            <p:cNvSpPr/>
            <p:nvPr/>
          </p:nvSpPr>
          <p:spPr>
            <a:xfrm>
              <a:off x="8114600" y="3231200"/>
              <a:ext cx="70200" cy="23625"/>
            </a:xfrm>
            <a:custGeom>
              <a:avLst/>
              <a:gdLst/>
              <a:ahLst/>
              <a:cxnLst/>
              <a:rect l="l" t="t" r="r" b="b"/>
              <a:pathLst>
                <a:path w="2808" h="945" extrusionOk="0">
                  <a:moveTo>
                    <a:pt x="1456" y="0"/>
                  </a:moveTo>
                  <a:cubicBezTo>
                    <a:pt x="1144" y="0"/>
                    <a:pt x="832" y="26"/>
                    <a:pt x="520" y="78"/>
                  </a:cubicBezTo>
                  <a:cubicBezTo>
                    <a:pt x="0" y="182"/>
                    <a:pt x="139" y="910"/>
                    <a:pt x="624" y="944"/>
                  </a:cubicBezTo>
                  <a:cubicBezTo>
                    <a:pt x="1248" y="910"/>
                    <a:pt x="1872" y="806"/>
                    <a:pt x="2461" y="633"/>
                  </a:cubicBezTo>
                  <a:cubicBezTo>
                    <a:pt x="2807" y="563"/>
                    <a:pt x="2704" y="113"/>
                    <a:pt x="2392" y="113"/>
                  </a:cubicBezTo>
                  <a:lnTo>
                    <a:pt x="2392" y="78"/>
                  </a:lnTo>
                  <a:cubicBezTo>
                    <a:pt x="2080" y="26"/>
                    <a:pt x="1768" y="0"/>
                    <a:pt x="1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7"/>
            <p:cNvSpPr/>
            <p:nvPr/>
          </p:nvSpPr>
          <p:spPr>
            <a:xfrm>
              <a:off x="8119675" y="3398450"/>
              <a:ext cx="68075" cy="30850"/>
            </a:xfrm>
            <a:custGeom>
              <a:avLst/>
              <a:gdLst/>
              <a:ahLst/>
              <a:cxnLst/>
              <a:rect l="l" t="t" r="r" b="b"/>
              <a:pathLst>
                <a:path w="2723" h="1234" extrusionOk="0">
                  <a:moveTo>
                    <a:pt x="2320" y="0"/>
                  </a:moveTo>
                  <a:cubicBezTo>
                    <a:pt x="2300" y="0"/>
                    <a:pt x="2279" y="3"/>
                    <a:pt x="2258" y="8"/>
                  </a:cubicBezTo>
                  <a:cubicBezTo>
                    <a:pt x="1599" y="112"/>
                    <a:pt x="976" y="285"/>
                    <a:pt x="352" y="562"/>
                  </a:cubicBezTo>
                  <a:cubicBezTo>
                    <a:pt x="1" y="722"/>
                    <a:pt x="207" y="1233"/>
                    <a:pt x="567" y="1233"/>
                  </a:cubicBezTo>
                  <a:cubicBezTo>
                    <a:pt x="598" y="1233"/>
                    <a:pt x="630" y="1229"/>
                    <a:pt x="664" y="1221"/>
                  </a:cubicBezTo>
                  <a:cubicBezTo>
                    <a:pt x="1287" y="1082"/>
                    <a:pt x="1877" y="840"/>
                    <a:pt x="2466" y="493"/>
                  </a:cubicBezTo>
                  <a:cubicBezTo>
                    <a:pt x="2722" y="365"/>
                    <a:pt x="2564"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8111650" y="3522200"/>
              <a:ext cx="63725" cy="34300"/>
            </a:xfrm>
            <a:custGeom>
              <a:avLst/>
              <a:gdLst/>
              <a:ahLst/>
              <a:cxnLst/>
              <a:rect l="l" t="t" r="r" b="b"/>
              <a:pathLst>
                <a:path w="2549" h="1372" extrusionOk="0">
                  <a:moveTo>
                    <a:pt x="2061" y="1"/>
                  </a:moveTo>
                  <a:cubicBezTo>
                    <a:pt x="2027" y="1"/>
                    <a:pt x="1992" y="5"/>
                    <a:pt x="1955" y="14"/>
                  </a:cubicBezTo>
                  <a:cubicBezTo>
                    <a:pt x="1400" y="153"/>
                    <a:pt x="881" y="326"/>
                    <a:pt x="361" y="569"/>
                  </a:cubicBezTo>
                  <a:cubicBezTo>
                    <a:pt x="0" y="831"/>
                    <a:pt x="228" y="1372"/>
                    <a:pt x="635" y="1372"/>
                  </a:cubicBezTo>
                  <a:cubicBezTo>
                    <a:pt x="658" y="1372"/>
                    <a:pt x="683" y="1370"/>
                    <a:pt x="707" y="1366"/>
                  </a:cubicBezTo>
                  <a:cubicBezTo>
                    <a:pt x="1227" y="1158"/>
                    <a:pt x="1747" y="950"/>
                    <a:pt x="2232" y="673"/>
                  </a:cubicBezTo>
                  <a:cubicBezTo>
                    <a:pt x="2548" y="452"/>
                    <a:pt x="2404" y="1"/>
                    <a:pt x="2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a:off x="8747125" y="3487675"/>
              <a:ext cx="73675" cy="22475"/>
            </a:xfrm>
            <a:custGeom>
              <a:avLst/>
              <a:gdLst/>
              <a:ahLst/>
              <a:cxnLst/>
              <a:rect l="l" t="t" r="r" b="b"/>
              <a:pathLst>
                <a:path w="2947" h="899" extrusionOk="0">
                  <a:moveTo>
                    <a:pt x="1998" y="0"/>
                  </a:moveTo>
                  <a:cubicBezTo>
                    <a:pt x="1811" y="0"/>
                    <a:pt x="1629" y="26"/>
                    <a:pt x="1456" y="78"/>
                  </a:cubicBezTo>
                  <a:cubicBezTo>
                    <a:pt x="1075" y="78"/>
                    <a:pt x="693" y="147"/>
                    <a:pt x="312" y="251"/>
                  </a:cubicBezTo>
                  <a:cubicBezTo>
                    <a:pt x="70" y="321"/>
                    <a:pt x="0" y="771"/>
                    <a:pt x="312" y="841"/>
                  </a:cubicBezTo>
                  <a:cubicBezTo>
                    <a:pt x="556" y="881"/>
                    <a:pt x="788" y="898"/>
                    <a:pt x="1021" y="898"/>
                  </a:cubicBezTo>
                  <a:cubicBezTo>
                    <a:pt x="1187" y="898"/>
                    <a:pt x="1353" y="890"/>
                    <a:pt x="1525" y="875"/>
                  </a:cubicBezTo>
                  <a:cubicBezTo>
                    <a:pt x="1615" y="883"/>
                    <a:pt x="1705" y="888"/>
                    <a:pt x="1795" y="888"/>
                  </a:cubicBezTo>
                  <a:cubicBezTo>
                    <a:pt x="2087" y="888"/>
                    <a:pt x="2378" y="843"/>
                    <a:pt x="2669" y="737"/>
                  </a:cubicBezTo>
                  <a:cubicBezTo>
                    <a:pt x="2946" y="598"/>
                    <a:pt x="2842" y="147"/>
                    <a:pt x="2565" y="78"/>
                  </a:cubicBezTo>
                  <a:cubicBezTo>
                    <a:pt x="2374" y="26"/>
                    <a:pt x="2184" y="0"/>
                    <a:pt x="1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p:nvPr/>
          </p:nvSpPr>
          <p:spPr>
            <a:xfrm>
              <a:off x="8726925" y="3257900"/>
              <a:ext cx="62875" cy="35925"/>
            </a:xfrm>
            <a:custGeom>
              <a:avLst/>
              <a:gdLst/>
              <a:ahLst/>
              <a:cxnLst/>
              <a:rect l="l" t="t" r="r" b="b"/>
              <a:pathLst>
                <a:path w="2515" h="1437" extrusionOk="0">
                  <a:moveTo>
                    <a:pt x="2123" y="1"/>
                  </a:moveTo>
                  <a:cubicBezTo>
                    <a:pt x="2092" y="1"/>
                    <a:pt x="2058" y="5"/>
                    <a:pt x="2021" y="15"/>
                  </a:cubicBezTo>
                  <a:cubicBezTo>
                    <a:pt x="1328" y="223"/>
                    <a:pt x="739" y="535"/>
                    <a:pt x="184" y="986"/>
                  </a:cubicBezTo>
                  <a:cubicBezTo>
                    <a:pt x="1" y="1108"/>
                    <a:pt x="87" y="1419"/>
                    <a:pt x="301" y="1419"/>
                  </a:cubicBezTo>
                  <a:cubicBezTo>
                    <a:pt x="329" y="1419"/>
                    <a:pt x="360" y="1414"/>
                    <a:pt x="392" y="1401"/>
                  </a:cubicBezTo>
                  <a:lnTo>
                    <a:pt x="392" y="1436"/>
                  </a:lnTo>
                  <a:cubicBezTo>
                    <a:pt x="1051" y="1263"/>
                    <a:pt x="1675" y="986"/>
                    <a:pt x="2264" y="604"/>
                  </a:cubicBezTo>
                  <a:cubicBezTo>
                    <a:pt x="2515" y="416"/>
                    <a:pt x="2425"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8691275" y="3115800"/>
              <a:ext cx="36800" cy="46675"/>
            </a:xfrm>
            <a:custGeom>
              <a:avLst/>
              <a:gdLst/>
              <a:ahLst/>
              <a:cxnLst/>
              <a:rect l="l" t="t" r="r" b="b"/>
              <a:pathLst>
                <a:path w="1472" h="1867" extrusionOk="0">
                  <a:moveTo>
                    <a:pt x="1100" y="1"/>
                  </a:moveTo>
                  <a:cubicBezTo>
                    <a:pt x="1039" y="1"/>
                    <a:pt x="976" y="16"/>
                    <a:pt x="917" y="50"/>
                  </a:cubicBezTo>
                  <a:cubicBezTo>
                    <a:pt x="467" y="396"/>
                    <a:pt x="155" y="916"/>
                    <a:pt x="51" y="1471"/>
                  </a:cubicBezTo>
                  <a:cubicBezTo>
                    <a:pt x="1" y="1696"/>
                    <a:pt x="167" y="1866"/>
                    <a:pt x="354" y="1866"/>
                  </a:cubicBezTo>
                  <a:cubicBezTo>
                    <a:pt x="427" y="1866"/>
                    <a:pt x="503" y="1841"/>
                    <a:pt x="571" y="1783"/>
                  </a:cubicBezTo>
                  <a:lnTo>
                    <a:pt x="605" y="1783"/>
                  </a:lnTo>
                  <a:cubicBezTo>
                    <a:pt x="779" y="1575"/>
                    <a:pt x="987" y="1367"/>
                    <a:pt x="1160" y="1159"/>
                  </a:cubicBezTo>
                  <a:cubicBezTo>
                    <a:pt x="1229" y="1055"/>
                    <a:pt x="1298" y="951"/>
                    <a:pt x="1368" y="847"/>
                  </a:cubicBezTo>
                  <a:cubicBezTo>
                    <a:pt x="1437" y="708"/>
                    <a:pt x="1472" y="535"/>
                    <a:pt x="1472" y="362"/>
                  </a:cubicBezTo>
                  <a:cubicBezTo>
                    <a:pt x="1472" y="151"/>
                    <a:pt x="1292"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7"/>
            <p:cNvSpPr/>
            <p:nvPr/>
          </p:nvSpPr>
          <p:spPr>
            <a:xfrm>
              <a:off x="8595475" y="3115450"/>
              <a:ext cx="37525" cy="55325"/>
            </a:xfrm>
            <a:custGeom>
              <a:avLst/>
              <a:gdLst/>
              <a:ahLst/>
              <a:cxnLst/>
              <a:rect l="l" t="t" r="r" b="b"/>
              <a:pathLst>
                <a:path w="1501" h="2213" extrusionOk="0">
                  <a:moveTo>
                    <a:pt x="1184" y="1"/>
                  </a:moveTo>
                  <a:cubicBezTo>
                    <a:pt x="1085" y="1"/>
                    <a:pt x="979" y="43"/>
                    <a:pt x="902" y="133"/>
                  </a:cubicBezTo>
                  <a:cubicBezTo>
                    <a:pt x="694" y="410"/>
                    <a:pt x="486" y="757"/>
                    <a:pt x="348" y="1138"/>
                  </a:cubicBezTo>
                  <a:cubicBezTo>
                    <a:pt x="209" y="1415"/>
                    <a:pt x="1" y="1762"/>
                    <a:pt x="105" y="2074"/>
                  </a:cubicBezTo>
                  <a:cubicBezTo>
                    <a:pt x="140" y="2178"/>
                    <a:pt x="244" y="2213"/>
                    <a:pt x="313" y="2213"/>
                  </a:cubicBezTo>
                  <a:cubicBezTo>
                    <a:pt x="659" y="2109"/>
                    <a:pt x="798" y="1727"/>
                    <a:pt x="971" y="1450"/>
                  </a:cubicBezTo>
                  <a:cubicBezTo>
                    <a:pt x="1179" y="1103"/>
                    <a:pt x="1318" y="722"/>
                    <a:pt x="1457" y="341"/>
                  </a:cubicBezTo>
                  <a:cubicBezTo>
                    <a:pt x="1500" y="123"/>
                    <a:pt x="1352"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7"/>
            <p:cNvSpPr/>
            <p:nvPr/>
          </p:nvSpPr>
          <p:spPr>
            <a:xfrm>
              <a:off x="8545225" y="2978400"/>
              <a:ext cx="26025" cy="58275"/>
            </a:xfrm>
            <a:custGeom>
              <a:avLst/>
              <a:gdLst/>
              <a:ahLst/>
              <a:cxnLst/>
              <a:rect l="l" t="t" r="r" b="b"/>
              <a:pathLst>
                <a:path w="1041" h="2331" extrusionOk="0">
                  <a:moveTo>
                    <a:pt x="521" y="0"/>
                  </a:moveTo>
                  <a:cubicBezTo>
                    <a:pt x="339" y="0"/>
                    <a:pt x="157" y="104"/>
                    <a:pt x="105" y="312"/>
                  </a:cubicBezTo>
                  <a:cubicBezTo>
                    <a:pt x="1" y="901"/>
                    <a:pt x="1" y="1491"/>
                    <a:pt x="139" y="2045"/>
                  </a:cubicBezTo>
                  <a:cubicBezTo>
                    <a:pt x="191" y="2236"/>
                    <a:pt x="356" y="2331"/>
                    <a:pt x="521" y="2331"/>
                  </a:cubicBezTo>
                  <a:cubicBezTo>
                    <a:pt x="685" y="2331"/>
                    <a:pt x="850" y="2236"/>
                    <a:pt x="902" y="2045"/>
                  </a:cubicBezTo>
                  <a:cubicBezTo>
                    <a:pt x="1006" y="1491"/>
                    <a:pt x="1040" y="901"/>
                    <a:pt x="937" y="312"/>
                  </a:cubicBezTo>
                  <a:cubicBezTo>
                    <a:pt x="885" y="104"/>
                    <a:pt x="703"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p:nvPr/>
          </p:nvSpPr>
          <p:spPr>
            <a:xfrm>
              <a:off x="8431725" y="2989150"/>
              <a:ext cx="20825" cy="59700"/>
            </a:xfrm>
            <a:custGeom>
              <a:avLst/>
              <a:gdLst/>
              <a:ahLst/>
              <a:cxnLst/>
              <a:rect l="l" t="t" r="r" b="b"/>
              <a:pathLst>
                <a:path w="833" h="2388" extrusionOk="0">
                  <a:moveTo>
                    <a:pt x="328" y="1"/>
                  </a:moveTo>
                  <a:cubicBezTo>
                    <a:pt x="175" y="1"/>
                    <a:pt x="19" y="108"/>
                    <a:pt x="0" y="298"/>
                  </a:cubicBezTo>
                  <a:cubicBezTo>
                    <a:pt x="35" y="991"/>
                    <a:pt x="208" y="1650"/>
                    <a:pt x="486" y="2274"/>
                  </a:cubicBezTo>
                  <a:cubicBezTo>
                    <a:pt x="501" y="2352"/>
                    <a:pt x="566" y="2388"/>
                    <a:pt x="629" y="2388"/>
                  </a:cubicBezTo>
                  <a:cubicBezTo>
                    <a:pt x="707" y="2388"/>
                    <a:pt x="782" y="2334"/>
                    <a:pt x="763" y="2239"/>
                  </a:cubicBezTo>
                  <a:cubicBezTo>
                    <a:pt x="832" y="1546"/>
                    <a:pt x="798" y="887"/>
                    <a:pt x="624" y="229"/>
                  </a:cubicBezTo>
                  <a:cubicBezTo>
                    <a:pt x="577" y="73"/>
                    <a:pt x="453"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7"/>
            <p:cNvSpPr/>
            <p:nvPr/>
          </p:nvSpPr>
          <p:spPr>
            <a:xfrm>
              <a:off x="8286450" y="3032325"/>
              <a:ext cx="29200" cy="62050"/>
            </a:xfrm>
            <a:custGeom>
              <a:avLst/>
              <a:gdLst/>
              <a:ahLst/>
              <a:cxnLst/>
              <a:rect l="l" t="t" r="r" b="b"/>
              <a:pathLst>
                <a:path w="1168" h="2482" extrusionOk="0">
                  <a:moveTo>
                    <a:pt x="404" y="1"/>
                  </a:moveTo>
                  <a:cubicBezTo>
                    <a:pt x="203" y="1"/>
                    <a:pt x="0" y="214"/>
                    <a:pt x="23" y="443"/>
                  </a:cubicBezTo>
                  <a:cubicBezTo>
                    <a:pt x="162" y="1136"/>
                    <a:pt x="405" y="1794"/>
                    <a:pt x="786" y="2384"/>
                  </a:cubicBezTo>
                  <a:cubicBezTo>
                    <a:pt x="826" y="2451"/>
                    <a:pt x="888" y="2482"/>
                    <a:pt x="950" y="2482"/>
                  </a:cubicBezTo>
                  <a:cubicBezTo>
                    <a:pt x="1047" y="2482"/>
                    <a:pt x="1146" y="2406"/>
                    <a:pt x="1167" y="2280"/>
                  </a:cubicBezTo>
                  <a:cubicBezTo>
                    <a:pt x="1132" y="1552"/>
                    <a:pt x="959" y="859"/>
                    <a:pt x="682" y="200"/>
                  </a:cubicBezTo>
                  <a:cubicBezTo>
                    <a:pt x="611" y="58"/>
                    <a:pt x="508"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a:off x="8774650" y="3359575"/>
              <a:ext cx="49375" cy="23850"/>
            </a:xfrm>
            <a:custGeom>
              <a:avLst/>
              <a:gdLst/>
              <a:ahLst/>
              <a:cxnLst/>
              <a:rect l="l" t="t" r="r" b="b"/>
              <a:pathLst>
                <a:path w="1975" h="954" extrusionOk="0">
                  <a:moveTo>
                    <a:pt x="1705" y="1"/>
                  </a:moveTo>
                  <a:cubicBezTo>
                    <a:pt x="1695" y="1"/>
                    <a:pt x="1683" y="2"/>
                    <a:pt x="1672" y="3"/>
                  </a:cubicBezTo>
                  <a:cubicBezTo>
                    <a:pt x="1187" y="73"/>
                    <a:pt x="702" y="246"/>
                    <a:pt x="251" y="419"/>
                  </a:cubicBezTo>
                  <a:cubicBezTo>
                    <a:pt x="0" y="545"/>
                    <a:pt x="61" y="954"/>
                    <a:pt x="306" y="954"/>
                  </a:cubicBezTo>
                  <a:cubicBezTo>
                    <a:pt x="332" y="954"/>
                    <a:pt x="360" y="949"/>
                    <a:pt x="390" y="939"/>
                  </a:cubicBezTo>
                  <a:lnTo>
                    <a:pt x="390" y="904"/>
                  </a:lnTo>
                  <a:cubicBezTo>
                    <a:pt x="875" y="800"/>
                    <a:pt x="1325" y="627"/>
                    <a:pt x="1776" y="419"/>
                  </a:cubicBezTo>
                  <a:cubicBezTo>
                    <a:pt x="1974" y="320"/>
                    <a:pt x="1921" y="1"/>
                    <a:pt x="1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a:off x="8614800" y="3649125"/>
              <a:ext cx="37800" cy="40675"/>
            </a:xfrm>
            <a:custGeom>
              <a:avLst/>
              <a:gdLst/>
              <a:ahLst/>
              <a:cxnLst/>
              <a:rect l="l" t="t" r="r" b="b"/>
              <a:pathLst>
                <a:path w="1512" h="1627" extrusionOk="0">
                  <a:moveTo>
                    <a:pt x="406" y="0"/>
                  </a:moveTo>
                  <a:cubicBezTo>
                    <a:pt x="197" y="0"/>
                    <a:pt x="0" y="251"/>
                    <a:pt x="129" y="483"/>
                  </a:cubicBezTo>
                  <a:cubicBezTo>
                    <a:pt x="337" y="899"/>
                    <a:pt x="580" y="1245"/>
                    <a:pt x="926" y="1557"/>
                  </a:cubicBezTo>
                  <a:cubicBezTo>
                    <a:pt x="984" y="1605"/>
                    <a:pt x="1057" y="1627"/>
                    <a:pt x="1131" y="1627"/>
                  </a:cubicBezTo>
                  <a:cubicBezTo>
                    <a:pt x="1322" y="1627"/>
                    <a:pt x="1512" y="1480"/>
                    <a:pt x="1411" y="1280"/>
                  </a:cubicBezTo>
                  <a:cubicBezTo>
                    <a:pt x="1342" y="1072"/>
                    <a:pt x="1204" y="864"/>
                    <a:pt x="1065" y="656"/>
                  </a:cubicBezTo>
                  <a:cubicBezTo>
                    <a:pt x="926" y="483"/>
                    <a:pt x="753" y="309"/>
                    <a:pt x="614" y="101"/>
                  </a:cubicBezTo>
                  <a:cubicBezTo>
                    <a:pt x="552" y="30"/>
                    <a:pt x="478" y="0"/>
                    <a:pt x="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17"/>
          <p:cNvGrpSpPr/>
          <p:nvPr/>
        </p:nvGrpSpPr>
        <p:grpSpPr>
          <a:xfrm>
            <a:off x="479026" y="4252266"/>
            <a:ext cx="815812" cy="857841"/>
            <a:chOff x="8111650" y="2978400"/>
            <a:chExt cx="712375" cy="749075"/>
          </a:xfrm>
        </p:grpSpPr>
        <p:sp>
          <p:nvSpPr>
            <p:cNvPr id="392" name="Google Shape;392;p17"/>
            <p:cNvSpPr/>
            <p:nvPr/>
          </p:nvSpPr>
          <p:spPr>
            <a:xfrm>
              <a:off x="8458575" y="3312650"/>
              <a:ext cx="26025" cy="78075"/>
            </a:xfrm>
            <a:custGeom>
              <a:avLst/>
              <a:gdLst/>
              <a:ahLst/>
              <a:cxnLst/>
              <a:rect l="l" t="t" r="r" b="b"/>
              <a:pathLst>
                <a:path w="1041" h="3123" extrusionOk="0">
                  <a:moveTo>
                    <a:pt x="361" y="1"/>
                  </a:moveTo>
                  <a:cubicBezTo>
                    <a:pt x="182" y="1"/>
                    <a:pt x="1" y="125"/>
                    <a:pt x="1" y="355"/>
                  </a:cubicBezTo>
                  <a:cubicBezTo>
                    <a:pt x="1" y="771"/>
                    <a:pt x="70" y="1187"/>
                    <a:pt x="174" y="1603"/>
                  </a:cubicBezTo>
                  <a:cubicBezTo>
                    <a:pt x="243" y="2054"/>
                    <a:pt x="347" y="2504"/>
                    <a:pt x="486" y="2920"/>
                  </a:cubicBezTo>
                  <a:cubicBezTo>
                    <a:pt x="532" y="3059"/>
                    <a:pt x="640" y="3122"/>
                    <a:pt x="749" y="3122"/>
                  </a:cubicBezTo>
                  <a:cubicBezTo>
                    <a:pt x="885" y="3122"/>
                    <a:pt x="1021" y="3024"/>
                    <a:pt x="1041" y="2851"/>
                  </a:cubicBezTo>
                  <a:cubicBezTo>
                    <a:pt x="1041" y="2400"/>
                    <a:pt x="971" y="1950"/>
                    <a:pt x="937" y="1499"/>
                  </a:cubicBezTo>
                  <a:cubicBezTo>
                    <a:pt x="902" y="1083"/>
                    <a:pt x="833" y="667"/>
                    <a:pt x="694" y="251"/>
                  </a:cubicBezTo>
                  <a:cubicBezTo>
                    <a:pt x="648" y="81"/>
                    <a:pt x="505"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a:off x="8353175" y="3356100"/>
              <a:ext cx="64725" cy="37050"/>
            </a:xfrm>
            <a:custGeom>
              <a:avLst/>
              <a:gdLst/>
              <a:ahLst/>
              <a:cxnLst/>
              <a:rect l="l" t="t" r="r" b="b"/>
              <a:pathLst>
                <a:path w="2589" h="1482" extrusionOk="0">
                  <a:moveTo>
                    <a:pt x="397" y="1"/>
                  </a:moveTo>
                  <a:cubicBezTo>
                    <a:pt x="174" y="1"/>
                    <a:pt x="0" y="258"/>
                    <a:pt x="196" y="454"/>
                  </a:cubicBezTo>
                  <a:lnTo>
                    <a:pt x="196" y="420"/>
                  </a:lnTo>
                  <a:cubicBezTo>
                    <a:pt x="716" y="905"/>
                    <a:pt x="1340" y="1251"/>
                    <a:pt x="2033" y="1459"/>
                  </a:cubicBezTo>
                  <a:cubicBezTo>
                    <a:pt x="2079" y="1474"/>
                    <a:pt x="2121" y="1481"/>
                    <a:pt x="2160" y="1481"/>
                  </a:cubicBezTo>
                  <a:cubicBezTo>
                    <a:pt x="2481" y="1481"/>
                    <a:pt x="2589" y="1021"/>
                    <a:pt x="2311" y="835"/>
                  </a:cubicBezTo>
                  <a:cubicBezTo>
                    <a:pt x="1756" y="420"/>
                    <a:pt x="1097" y="142"/>
                    <a:pt x="439" y="4"/>
                  </a:cubicBezTo>
                  <a:cubicBezTo>
                    <a:pt x="425" y="2"/>
                    <a:pt x="411" y="1"/>
                    <a:pt x="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a:off x="8360675" y="3420650"/>
              <a:ext cx="74525" cy="39850"/>
            </a:xfrm>
            <a:custGeom>
              <a:avLst/>
              <a:gdLst/>
              <a:ahLst/>
              <a:cxnLst/>
              <a:rect l="l" t="t" r="r" b="b"/>
              <a:pathLst>
                <a:path w="2981" h="1594" extrusionOk="0">
                  <a:moveTo>
                    <a:pt x="2472" y="0"/>
                  </a:moveTo>
                  <a:cubicBezTo>
                    <a:pt x="2061" y="0"/>
                    <a:pt x="1672" y="257"/>
                    <a:pt x="1283" y="437"/>
                  </a:cubicBezTo>
                  <a:cubicBezTo>
                    <a:pt x="832" y="645"/>
                    <a:pt x="243" y="818"/>
                    <a:pt x="35" y="1269"/>
                  </a:cubicBezTo>
                  <a:cubicBezTo>
                    <a:pt x="0" y="1373"/>
                    <a:pt x="35" y="1511"/>
                    <a:pt x="174" y="1581"/>
                  </a:cubicBezTo>
                  <a:lnTo>
                    <a:pt x="174" y="1546"/>
                  </a:lnTo>
                  <a:cubicBezTo>
                    <a:pt x="260" y="1579"/>
                    <a:pt x="349" y="1593"/>
                    <a:pt x="441" y="1593"/>
                  </a:cubicBezTo>
                  <a:cubicBezTo>
                    <a:pt x="831" y="1593"/>
                    <a:pt x="1258" y="1340"/>
                    <a:pt x="1595" y="1199"/>
                  </a:cubicBezTo>
                  <a:cubicBezTo>
                    <a:pt x="2045" y="1026"/>
                    <a:pt x="2600" y="888"/>
                    <a:pt x="2877" y="472"/>
                  </a:cubicBezTo>
                  <a:cubicBezTo>
                    <a:pt x="2981" y="298"/>
                    <a:pt x="2877" y="56"/>
                    <a:pt x="2669" y="21"/>
                  </a:cubicBezTo>
                  <a:cubicBezTo>
                    <a:pt x="2603" y="7"/>
                    <a:pt x="2537" y="0"/>
                    <a:pt x="2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a:off x="8460325" y="3443750"/>
              <a:ext cx="26000" cy="67900"/>
            </a:xfrm>
            <a:custGeom>
              <a:avLst/>
              <a:gdLst/>
              <a:ahLst/>
              <a:cxnLst/>
              <a:rect l="l" t="t" r="r" b="b"/>
              <a:pathLst>
                <a:path w="1040" h="2716" extrusionOk="0">
                  <a:moveTo>
                    <a:pt x="305" y="0"/>
                  </a:moveTo>
                  <a:cubicBezTo>
                    <a:pt x="187" y="0"/>
                    <a:pt x="73" y="71"/>
                    <a:pt x="35" y="206"/>
                  </a:cubicBezTo>
                  <a:lnTo>
                    <a:pt x="69" y="206"/>
                  </a:lnTo>
                  <a:cubicBezTo>
                    <a:pt x="0" y="622"/>
                    <a:pt x="0" y="1073"/>
                    <a:pt x="69" y="1489"/>
                  </a:cubicBezTo>
                  <a:cubicBezTo>
                    <a:pt x="35" y="1870"/>
                    <a:pt x="139" y="2286"/>
                    <a:pt x="347" y="2598"/>
                  </a:cubicBezTo>
                  <a:cubicBezTo>
                    <a:pt x="419" y="2682"/>
                    <a:pt x="503" y="2716"/>
                    <a:pt x="588" y="2716"/>
                  </a:cubicBezTo>
                  <a:cubicBezTo>
                    <a:pt x="746" y="2716"/>
                    <a:pt x="903" y="2595"/>
                    <a:pt x="971" y="2459"/>
                  </a:cubicBezTo>
                  <a:cubicBezTo>
                    <a:pt x="1040" y="2043"/>
                    <a:pt x="1005" y="1662"/>
                    <a:pt x="867" y="1281"/>
                  </a:cubicBezTo>
                  <a:cubicBezTo>
                    <a:pt x="832" y="899"/>
                    <a:pt x="693" y="518"/>
                    <a:pt x="555" y="137"/>
                  </a:cubicBezTo>
                  <a:cubicBezTo>
                    <a:pt x="493" y="45"/>
                    <a:pt x="398"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a:off x="8510575" y="3424625"/>
              <a:ext cx="80600" cy="28150"/>
            </a:xfrm>
            <a:custGeom>
              <a:avLst/>
              <a:gdLst/>
              <a:ahLst/>
              <a:cxnLst/>
              <a:rect l="l" t="t" r="r" b="b"/>
              <a:pathLst>
                <a:path w="3224" h="1126" extrusionOk="0">
                  <a:moveTo>
                    <a:pt x="416" y="1"/>
                  </a:moveTo>
                  <a:cubicBezTo>
                    <a:pt x="174" y="35"/>
                    <a:pt x="0" y="417"/>
                    <a:pt x="278" y="555"/>
                  </a:cubicBezTo>
                  <a:cubicBezTo>
                    <a:pt x="694" y="729"/>
                    <a:pt x="1144" y="867"/>
                    <a:pt x="1595" y="971"/>
                  </a:cubicBezTo>
                  <a:cubicBezTo>
                    <a:pt x="1849" y="1064"/>
                    <a:pt x="2134" y="1125"/>
                    <a:pt x="2429" y="1125"/>
                  </a:cubicBezTo>
                  <a:cubicBezTo>
                    <a:pt x="2577" y="1125"/>
                    <a:pt x="2727" y="1110"/>
                    <a:pt x="2877" y="1075"/>
                  </a:cubicBezTo>
                  <a:cubicBezTo>
                    <a:pt x="3120" y="1006"/>
                    <a:pt x="3224" y="694"/>
                    <a:pt x="3016" y="486"/>
                  </a:cubicBezTo>
                  <a:cubicBezTo>
                    <a:pt x="2669" y="243"/>
                    <a:pt x="2253" y="139"/>
                    <a:pt x="1803" y="139"/>
                  </a:cubicBezTo>
                  <a:cubicBezTo>
                    <a:pt x="1352" y="35"/>
                    <a:pt x="901"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a:off x="8506050" y="3334250"/>
              <a:ext cx="60675" cy="57400"/>
            </a:xfrm>
            <a:custGeom>
              <a:avLst/>
              <a:gdLst/>
              <a:ahLst/>
              <a:cxnLst/>
              <a:rect l="l" t="t" r="r" b="b"/>
              <a:pathLst>
                <a:path w="2427" h="2296" extrusionOk="0">
                  <a:moveTo>
                    <a:pt x="1967" y="0"/>
                  </a:moveTo>
                  <a:cubicBezTo>
                    <a:pt x="1938" y="0"/>
                    <a:pt x="1909" y="4"/>
                    <a:pt x="1880" y="11"/>
                  </a:cubicBezTo>
                  <a:cubicBezTo>
                    <a:pt x="1498" y="184"/>
                    <a:pt x="1152" y="427"/>
                    <a:pt x="909" y="774"/>
                  </a:cubicBezTo>
                  <a:cubicBezTo>
                    <a:pt x="632" y="1051"/>
                    <a:pt x="389" y="1363"/>
                    <a:pt x="147" y="1675"/>
                  </a:cubicBezTo>
                  <a:cubicBezTo>
                    <a:pt x="0" y="1997"/>
                    <a:pt x="250" y="2295"/>
                    <a:pt x="562" y="2295"/>
                  </a:cubicBezTo>
                  <a:cubicBezTo>
                    <a:pt x="619" y="2295"/>
                    <a:pt x="677" y="2285"/>
                    <a:pt x="736" y="2264"/>
                  </a:cubicBezTo>
                  <a:lnTo>
                    <a:pt x="701" y="2229"/>
                  </a:lnTo>
                  <a:cubicBezTo>
                    <a:pt x="1048" y="2021"/>
                    <a:pt x="1325" y="1744"/>
                    <a:pt x="1637" y="1467"/>
                  </a:cubicBezTo>
                  <a:cubicBezTo>
                    <a:pt x="1949" y="1224"/>
                    <a:pt x="2226" y="912"/>
                    <a:pt x="2365" y="531"/>
                  </a:cubicBezTo>
                  <a:cubicBezTo>
                    <a:pt x="2427" y="252"/>
                    <a:pt x="2211" y="0"/>
                    <a:pt x="1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a:off x="8479375" y="3231375"/>
              <a:ext cx="30350" cy="65950"/>
            </a:xfrm>
            <a:custGeom>
              <a:avLst/>
              <a:gdLst/>
              <a:ahLst/>
              <a:cxnLst/>
              <a:rect l="l" t="t" r="r" b="b"/>
              <a:pathLst>
                <a:path w="1214" h="2638" extrusionOk="0">
                  <a:moveTo>
                    <a:pt x="571" y="0"/>
                  </a:moveTo>
                  <a:cubicBezTo>
                    <a:pt x="471" y="0"/>
                    <a:pt x="367" y="39"/>
                    <a:pt x="278" y="106"/>
                  </a:cubicBezTo>
                  <a:cubicBezTo>
                    <a:pt x="1" y="418"/>
                    <a:pt x="105" y="764"/>
                    <a:pt x="174" y="1145"/>
                  </a:cubicBezTo>
                  <a:cubicBezTo>
                    <a:pt x="243" y="1561"/>
                    <a:pt x="347" y="1977"/>
                    <a:pt x="486" y="2359"/>
                  </a:cubicBezTo>
                  <a:cubicBezTo>
                    <a:pt x="534" y="2549"/>
                    <a:pt x="683" y="2638"/>
                    <a:pt x="835" y="2638"/>
                  </a:cubicBezTo>
                  <a:cubicBezTo>
                    <a:pt x="1014" y="2638"/>
                    <a:pt x="1195" y="2514"/>
                    <a:pt x="1214" y="2289"/>
                  </a:cubicBezTo>
                  <a:cubicBezTo>
                    <a:pt x="1214" y="1839"/>
                    <a:pt x="1179" y="1423"/>
                    <a:pt x="1144" y="1007"/>
                  </a:cubicBezTo>
                  <a:cubicBezTo>
                    <a:pt x="1075" y="660"/>
                    <a:pt x="1075" y="244"/>
                    <a:pt x="728" y="36"/>
                  </a:cubicBezTo>
                  <a:cubicBezTo>
                    <a:pt x="679" y="12"/>
                    <a:pt x="626"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a:off x="8386875" y="3270975"/>
              <a:ext cx="52550" cy="51525"/>
            </a:xfrm>
            <a:custGeom>
              <a:avLst/>
              <a:gdLst/>
              <a:ahLst/>
              <a:cxnLst/>
              <a:rect l="l" t="t" r="r" b="b"/>
              <a:pathLst>
                <a:path w="2102" h="2061" extrusionOk="0">
                  <a:moveTo>
                    <a:pt x="416" y="0"/>
                  </a:moveTo>
                  <a:cubicBezTo>
                    <a:pt x="182" y="0"/>
                    <a:pt x="0" y="218"/>
                    <a:pt x="61" y="463"/>
                  </a:cubicBezTo>
                  <a:cubicBezTo>
                    <a:pt x="200" y="809"/>
                    <a:pt x="408" y="1121"/>
                    <a:pt x="685" y="1398"/>
                  </a:cubicBezTo>
                  <a:cubicBezTo>
                    <a:pt x="928" y="1676"/>
                    <a:pt x="1274" y="1918"/>
                    <a:pt x="1621" y="2057"/>
                  </a:cubicBezTo>
                  <a:cubicBezTo>
                    <a:pt x="1639" y="2059"/>
                    <a:pt x="1657" y="2061"/>
                    <a:pt x="1674" y="2061"/>
                  </a:cubicBezTo>
                  <a:cubicBezTo>
                    <a:pt x="1898" y="2061"/>
                    <a:pt x="2101" y="1863"/>
                    <a:pt x="2037" y="1606"/>
                  </a:cubicBezTo>
                  <a:lnTo>
                    <a:pt x="2072" y="1606"/>
                  </a:lnTo>
                  <a:cubicBezTo>
                    <a:pt x="1933" y="1260"/>
                    <a:pt x="1725" y="913"/>
                    <a:pt x="1413" y="671"/>
                  </a:cubicBezTo>
                  <a:cubicBezTo>
                    <a:pt x="1170" y="393"/>
                    <a:pt x="859" y="151"/>
                    <a:pt x="512" y="12"/>
                  </a:cubicBezTo>
                  <a:cubicBezTo>
                    <a:pt x="479" y="4"/>
                    <a:pt x="44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8264500" y="3302800"/>
              <a:ext cx="71075" cy="25125"/>
            </a:xfrm>
            <a:custGeom>
              <a:avLst/>
              <a:gdLst/>
              <a:ahLst/>
              <a:cxnLst/>
              <a:rect l="l" t="t" r="r" b="b"/>
              <a:pathLst>
                <a:path w="2843" h="1005" extrusionOk="0">
                  <a:moveTo>
                    <a:pt x="953" y="1"/>
                  </a:moveTo>
                  <a:cubicBezTo>
                    <a:pt x="810" y="1"/>
                    <a:pt x="666" y="8"/>
                    <a:pt x="520" y="21"/>
                  </a:cubicBezTo>
                  <a:cubicBezTo>
                    <a:pt x="69" y="91"/>
                    <a:pt x="0" y="680"/>
                    <a:pt x="416" y="853"/>
                  </a:cubicBezTo>
                  <a:cubicBezTo>
                    <a:pt x="701" y="939"/>
                    <a:pt x="1010" y="1001"/>
                    <a:pt x="1303" y="1001"/>
                  </a:cubicBezTo>
                  <a:cubicBezTo>
                    <a:pt x="1367" y="1001"/>
                    <a:pt x="1429" y="998"/>
                    <a:pt x="1490" y="992"/>
                  </a:cubicBezTo>
                  <a:cubicBezTo>
                    <a:pt x="1577" y="1001"/>
                    <a:pt x="1664" y="1005"/>
                    <a:pt x="1750" y="1005"/>
                  </a:cubicBezTo>
                  <a:cubicBezTo>
                    <a:pt x="2010" y="1005"/>
                    <a:pt x="2270" y="966"/>
                    <a:pt x="2530" y="888"/>
                  </a:cubicBezTo>
                  <a:cubicBezTo>
                    <a:pt x="2773" y="819"/>
                    <a:pt x="2842" y="472"/>
                    <a:pt x="2600" y="333"/>
                  </a:cubicBezTo>
                  <a:cubicBezTo>
                    <a:pt x="2073" y="112"/>
                    <a:pt x="1524"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a:off x="8285775" y="3407700"/>
              <a:ext cx="77725" cy="48325"/>
            </a:xfrm>
            <a:custGeom>
              <a:avLst/>
              <a:gdLst/>
              <a:ahLst/>
              <a:cxnLst/>
              <a:rect l="l" t="t" r="r" b="b"/>
              <a:pathLst>
                <a:path w="3109" h="1933" extrusionOk="0">
                  <a:moveTo>
                    <a:pt x="2750" y="0"/>
                  </a:moveTo>
                  <a:cubicBezTo>
                    <a:pt x="2718" y="0"/>
                    <a:pt x="2684" y="6"/>
                    <a:pt x="2650" y="19"/>
                  </a:cubicBezTo>
                  <a:cubicBezTo>
                    <a:pt x="2199" y="158"/>
                    <a:pt x="1818" y="331"/>
                    <a:pt x="1402" y="539"/>
                  </a:cubicBezTo>
                  <a:cubicBezTo>
                    <a:pt x="986" y="678"/>
                    <a:pt x="605" y="920"/>
                    <a:pt x="258" y="1267"/>
                  </a:cubicBezTo>
                  <a:cubicBezTo>
                    <a:pt x="0" y="1525"/>
                    <a:pt x="222" y="1933"/>
                    <a:pt x="561" y="1933"/>
                  </a:cubicBezTo>
                  <a:cubicBezTo>
                    <a:pt x="587" y="1933"/>
                    <a:pt x="613" y="1930"/>
                    <a:pt x="639" y="1925"/>
                  </a:cubicBezTo>
                  <a:cubicBezTo>
                    <a:pt x="1090" y="1787"/>
                    <a:pt x="1506" y="1579"/>
                    <a:pt x="1853" y="1302"/>
                  </a:cubicBezTo>
                  <a:cubicBezTo>
                    <a:pt x="2234" y="1059"/>
                    <a:pt x="2580" y="782"/>
                    <a:pt x="2927" y="504"/>
                  </a:cubicBezTo>
                  <a:cubicBezTo>
                    <a:pt x="3109" y="292"/>
                    <a:pt x="2972"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a:off x="8397050" y="3505650"/>
              <a:ext cx="27775" cy="74700"/>
            </a:xfrm>
            <a:custGeom>
              <a:avLst/>
              <a:gdLst/>
              <a:ahLst/>
              <a:cxnLst/>
              <a:rect l="l" t="t" r="r" b="b"/>
              <a:pathLst>
                <a:path w="1111" h="2988" extrusionOk="0">
                  <a:moveTo>
                    <a:pt x="717" y="1"/>
                  </a:moveTo>
                  <a:cubicBezTo>
                    <a:pt x="589" y="1"/>
                    <a:pt x="463" y="73"/>
                    <a:pt x="417" y="226"/>
                  </a:cubicBezTo>
                  <a:cubicBezTo>
                    <a:pt x="140" y="1023"/>
                    <a:pt x="1" y="1889"/>
                    <a:pt x="105" y="2756"/>
                  </a:cubicBezTo>
                  <a:cubicBezTo>
                    <a:pt x="143" y="2908"/>
                    <a:pt x="275" y="2987"/>
                    <a:pt x="410" y="2987"/>
                  </a:cubicBezTo>
                  <a:cubicBezTo>
                    <a:pt x="520" y="2987"/>
                    <a:pt x="632" y="2934"/>
                    <a:pt x="694" y="2825"/>
                  </a:cubicBezTo>
                  <a:cubicBezTo>
                    <a:pt x="1006" y="2028"/>
                    <a:pt x="1110" y="1161"/>
                    <a:pt x="1041" y="330"/>
                  </a:cubicBezTo>
                  <a:cubicBezTo>
                    <a:pt x="1041" y="116"/>
                    <a:pt x="87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a:off x="8523025" y="3502150"/>
              <a:ext cx="64800" cy="57900"/>
            </a:xfrm>
            <a:custGeom>
              <a:avLst/>
              <a:gdLst/>
              <a:ahLst/>
              <a:cxnLst/>
              <a:rect l="l" t="t" r="r" b="b"/>
              <a:pathLst>
                <a:path w="2592" h="2316" extrusionOk="0">
                  <a:moveTo>
                    <a:pt x="339" y="0"/>
                  </a:moveTo>
                  <a:cubicBezTo>
                    <a:pt x="122" y="0"/>
                    <a:pt x="1" y="288"/>
                    <a:pt x="92" y="470"/>
                  </a:cubicBezTo>
                  <a:cubicBezTo>
                    <a:pt x="300" y="851"/>
                    <a:pt x="577" y="1163"/>
                    <a:pt x="923" y="1475"/>
                  </a:cubicBezTo>
                  <a:cubicBezTo>
                    <a:pt x="1201" y="1787"/>
                    <a:pt x="1547" y="2064"/>
                    <a:pt x="1928" y="2272"/>
                  </a:cubicBezTo>
                  <a:cubicBezTo>
                    <a:pt x="1988" y="2302"/>
                    <a:pt x="2048" y="2315"/>
                    <a:pt x="2106" y="2315"/>
                  </a:cubicBezTo>
                  <a:cubicBezTo>
                    <a:pt x="2379" y="2315"/>
                    <a:pt x="2592" y="2010"/>
                    <a:pt x="2448" y="1752"/>
                  </a:cubicBezTo>
                  <a:cubicBezTo>
                    <a:pt x="2206" y="1371"/>
                    <a:pt x="1894" y="1024"/>
                    <a:pt x="1513" y="747"/>
                  </a:cubicBezTo>
                  <a:cubicBezTo>
                    <a:pt x="1201" y="435"/>
                    <a:pt x="854" y="192"/>
                    <a:pt x="438" y="19"/>
                  </a:cubicBezTo>
                  <a:cubicBezTo>
                    <a:pt x="403" y="6"/>
                    <a:pt x="370"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a:off x="8593750" y="3469350"/>
              <a:ext cx="85800" cy="21675"/>
            </a:xfrm>
            <a:custGeom>
              <a:avLst/>
              <a:gdLst/>
              <a:ahLst/>
              <a:cxnLst/>
              <a:rect l="l" t="t" r="r" b="b"/>
              <a:pathLst>
                <a:path w="3432" h="867" extrusionOk="0">
                  <a:moveTo>
                    <a:pt x="2054" y="0"/>
                  </a:moveTo>
                  <a:cubicBezTo>
                    <a:pt x="1924" y="0"/>
                    <a:pt x="1794" y="5"/>
                    <a:pt x="1664" y="14"/>
                  </a:cubicBezTo>
                  <a:cubicBezTo>
                    <a:pt x="1214" y="14"/>
                    <a:pt x="728" y="49"/>
                    <a:pt x="278" y="153"/>
                  </a:cubicBezTo>
                  <a:cubicBezTo>
                    <a:pt x="1" y="257"/>
                    <a:pt x="1" y="638"/>
                    <a:pt x="278" y="707"/>
                  </a:cubicBezTo>
                  <a:cubicBezTo>
                    <a:pt x="728" y="811"/>
                    <a:pt x="1214" y="846"/>
                    <a:pt x="1664" y="846"/>
                  </a:cubicBezTo>
                  <a:cubicBezTo>
                    <a:pt x="1842" y="858"/>
                    <a:pt x="2019" y="867"/>
                    <a:pt x="2195" y="867"/>
                  </a:cubicBezTo>
                  <a:cubicBezTo>
                    <a:pt x="2500" y="867"/>
                    <a:pt x="2800" y="842"/>
                    <a:pt x="3085" y="776"/>
                  </a:cubicBezTo>
                  <a:cubicBezTo>
                    <a:pt x="3432" y="673"/>
                    <a:pt x="3432" y="187"/>
                    <a:pt x="3085" y="83"/>
                  </a:cubicBezTo>
                  <a:cubicBezTo>
                    <a:pt x="2755" y="33"/>
                    <a:pt x="2407" y="0"/>
                    <a:pt x="2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7"/>
            <p:cNvSpPr/>
            <p:nvPr/>
          </p:nvSpPr>
          <p:spPr>
            <a:xfrm>
              <a:off x="8579025" y="3360500"/>
              <a:ext cx="79750" cy="37300"/>
            </a:xfrm>
            <a:custGeom>
              <a:avLst/>
              <a:gdLst/>
              <a:ahLst/>
              <a:cxnLst/>
              <a:rect l="l" t="t" r="r" b="b"/>
              <a:pathLst>
                <a:path w="3190" h="1492" extrusionOk="0">
                  <a:moveTo>
                    <a:pt x="2808" y="1"/>
                  </a:moveTo>
                  <a:cubicBezTo>
                    <a:pt x="2357" y="1"/>
                    <a:pt x="1941" y="70"/>
                    <a:pt x="1525" y="278"/>
                  </a:cubicBezTo>
                  <a:cubicBezTo>
                    <a:pt x="1110" y="382"/>
                    <a:pt x="694" y="590"/>
                    <a:pt x="312" y="833"/>
                  </a:cubicBezTo>
                  <a:cubicBezTo>
                    <a:pt x="0" y="1006"/>
                    <a:pt x="104" y="1491"/>
                    <a:pt x="486" y="1491"/>
                  </a:cubicBezTo>
                  <a:cubicBezTo>
                    <a:pt x="936" y="1457"/>
                    <a:pt x="1387" y="1353"/>
                    <a:pt x="1803" y="1214"/>
                  </a:cubicBezTo>
                  <a:cubicBezTo>
                    <a:pt x="2219" y="1145"/>
                    <a:pt x="2635" y="971"/>
                    <a:pt x="2981" y="694"/>
                  </a:cubicBezTo>
                  <a:cubicBezTo>
                    <a:pt x="3189" y="451"/>
                    <a:pt x="3085" y="105"/>
                    <a:pt x="2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a:off x="8559100" y="3234450"/>
              <a:ext cx="36400" cy="58500"/>
            </a:xfrm>
            <a:custGeom>
              <a:avLst/>
              <a:gdLst/>
              <a:ahLst/>
              <a:cxnLst/>
              <a:rect l="l" t="t" r="r" b="b"/>
              <a:pathLst>
                <a:path w="1456" h="2340" extrusionOk="0">
                  <a:moveTo>
                    <a:pt x="1015" y="0"/>
                  </a:moveTo>
                  <a:cubicBezTo>
                    <a:pt x="914" y="0"/>
                    <a:pt x="810" y="39"/>
                    <a:pt x="728" y="121"/>
                  </a:cubicBezTo>
                  <a:cubicBezTo>
                    <a:pt x="382" y="364"/>
                    <a:pt x="278" y="1057"/>
                    <a:pt x="208" y="1473"/>
                  </a:cubicBezTo>
                  <a:cubicBezTo>
                    <a:pt x="139" y="1681"/>
                    <a:pt x="0" y="2305"/>
                    <a:pt x="416" y="2305"/>
                  </a:cubicBezTo>
                  <a:lnTo>
                    <a:pt x="416" y="2339"/>
                  </a:lnTo>
                  <a:cubicBezTo>
                    <a:pt x="797" y="2339"/>
                    <a:pt x="936" y="1854"/>
                    <a:pt x="1040" y="1577"/>
                  </a:cubicBezTo>
                  <a:cubicBezTo>
                    <a:pt x="1213" y="1161"/>
                    <a:pt x="1456" y="711"/>
                    <a:pt x="1387" y="260"/>
                  </a:cubicBezTo>
                  <a:cubicBezTo>
                    <a:pt x="1324" y="92"/>
                    <a:pt x="1172" y="0"/>
                    <a:pt x="1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7"/>
            <p:cNvSpPr/>
            <p:nvPr/>
          </p:nvSpPr>
          <p:spPr>
            <a:xfrm>
              <a:off x="8402425" y="3174700"/>
              <a:ext cx="48525" cy="62625"/>
            </a:xfrm>
            <a:custGeom>
              <a:avLst/>
              <a:gdLst/>
              <a:ahLst/>
              <a:cxnLst/>
              <a:rect l="l" t="t" r="r" b="b"/>
              <a:pathLst>
                <a:path w="1941" h="2505" extrusionOk="0">
                  <a:moveTo>
                    <a:pt x="404" y="1"/>
                  </a:moveTo>
                  <a:cubicBezTo>
                    <a:pt x="174" y="1"/>
                    <a:pt x="1" y="251"/>
                    <a:pt x="29" y="501"/>
                  </a:cubicBezTo>
                  <a:cubicBezTo>
                    <a:pt x="98" y="882"/>
                    <a:pt x="271" y="1229"/>
                    <a:pt x="514" y="1506"/>
                  </a:cubicBezTo>
                  <a:cubicBezTo>
                    <a:pt x="722" y="1818"/>
                    <a:pt x="964" y="2130"/>
                    <a:pt x="1242" y="2407"/>
                  </a:cubicBezTo>
                  <a:cubicBezTo>
                    <a:pt x="1319" y="2475"/>
                    <a:pt x="1409" y="2505"/>
                    <a:pt x="1497" y="2505"/>
                  </a:cubicBezTo>
                  <a:cubicBezTo>
                    <a:pt x="1726" y="2505"/>
                    <a:pt x="1941" y="2302"/>
                    <a:pt x="1866" y="2026"/>
                  </a:cubicBezTo>
                  <a:lnTo>
                    <a:pt x="1866" y="1991"/>
                  </a:lnTo>
                  <a:cubicBezTo>
                    <a:pt x="1727" y="1610"/>
                    <a:pt x="1554" y="1264"/>
                    <a:pt x="1311" y="917"/>
                  </a:cubicBezTo>
                  <a:cubicBezTo>
                    <a:pt x="1138" y="570"/>
                    <a:pt x="895" y="293"/>
                    <a:pt x="583" y="50"/>
                  </a:cubicBezTo>
                  <a:cubicBezTo>
                    <a:pt x="521" y="16"/>
                    <a:pt x="461"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7"/>
            <p:cNvSpPr/>
            <p:nvPr/>
          </p:nvSpPr>
          <p:spPr>
            <a:xfrm>
              <a:off x="8305325" y="3204950"/>
              <a:ext cx="52400" cy="59025"/>
            </a:xfrm>
            <a:custGeom>
              <a:avLst/>
              <a:gdLst/>
              <a:ahLst/>
              <a:cxnLst/>
              <a:rect l="l" t="t" r="r" b="b"/>
              <a:pathLst>
                <a:path w="2096" h="2361" extrusionOk="0">
                  <a:moveTo>
                    <a:pt x="525" y="1"/>
                  </a:moveTo>
                  <a:cubicBezTo>
                    <a:pt x="257" y="1"/>
                    <a:pt x="1" y="181"/>
                    <a:pt x="100" y="504"/>
                  </a:cubicBezTo>
                  <a:cubicBezTo>
                    <a:pt x="273" y="851"/>
                    <a:pt x="481" y="1197"/>
                    <a:pt x="724" y="1475"/>
                  </a:cubicBezTo>
                  <a:cubicBezTo>
                    <a:pt x="967" y="1787"/>
                    <a:pt x="1244" y="2064"/>
                    <a:pt x="1521" y="2306"/>
                  </a:cubicBezTo>
                  <a:cubicBezTo>
                    <a:pt x="1573" y="2344"/>
                    <a:pt x="1631" y="2360"/>
                    <a:pt x="1687" y="2360"/>
                  </a:cubicBezTo>
                  <a:cubicBezTo>
                    <a:pt x="1894" y="2360"/>
                    <a:pt x="2095" y="2143"/>
                    <a:pt x="2041" y="1925"/>
                  </a:cubicBezTo>
                  <a:cubicBezTo>
                    <a:pt x="1902" y="1579"/>
                    <a:pt x="1729" y="1267"/>
                    <a:pt x="1521" y="955"/>
                  </a:cubicBezTo>
                  <a:cubicBezTo>
                    <a:pt x="1348" y="643"/>
                    <a:pt x="1105" y="331"/>
                    <a:pt x="828" y="88"/>
                  </a:cubicBezTo>
                  <a:cubicBezTo>
                    <a:pt x="739" y="29"/>
                    <a:pt x="631"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8244550" y="3372650"/>
              <a:ext cx="71100" cy="32075"/>
            </a:xfrm>
            <a:custGeom>
              <a:avLst/>
              <a:gdLst/>
              <a:ahLst/>
              <a:cxnLst/>
              <a:rect l="l" t="t" r="r" b="b"/>
              <a:pathLst>
                <a:path w="2844" h="1283" extrusionOk="0">
                  <a:moveTo>
                    <a:pt x="2496" y="0"/>
                  </a:moveTo>
                  <a:cubicBezTo>
                    <a:pt x="2115" y="0"/>
                    <a:pt x="1769" y="35"/>
                    <a:pt x="1422" y="139"/>
                  </a:cubicBezTo>
                  <a:cubicBezTo>
                    <a:pt x="1041" y="173"/>
                    <a:pt x="694" y="312"/>
                    <a:pt x="348" y="485"/>
                  </a:cubicBezTo>
                  <a:cubicBezTo>
                    <a:pt x="1" y="728"/>
                    <a:pt x="140" y="1283"/>
                    <a:pt x="590" y="1283"/>
                  </a:cubicBezTo>
                  <a:cubicBezTo>
                    <a:pt x="971" y="1283"/>
                    <a:pt x="1353" y="1144"/>
                    <a:pt x="1699" y="971"/>
                  </a:cubicBezTo>
                  <a:cubicBezTo>
                    <a:pt x="2046" y="832"/>
                    <a:pt x="2358" y="624"/>
                    <a:pt x="2670" y="416"/>
                  </a:cubicBezTo>
                  <a:cubicBezTo>
                    <a:pt x="2843" y="277"/>
                    <a:pt x="2670"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8294325" y="3496300"/>
              <a:ext cx="52325" cy="60525"/>
            </a:xfrm>
            <a:custGeom>
              <a:avLst/>
              <a:gdLst/>
              <a:ahLst/>
              <a:cxnLst/>
              <a:rect l="l" t="t" r="r" b="b"/>
              <a:pathLst>
                <a:path w="2093" h="2421" extrusionOk="0">
                  <a:moveTo>
                    <a:pt x="1790" y="1"/>
                  </a:moveTo>
                  <a:cubicBezTo>
                    <a:pt x="1743" y="1"/>
                    <a:pt x="1695" y="14"/>
                    <a:pt x="1649" y="45"/>
                  </a:cubicBezTo>
                  <a:cubicBezTo>
                    <a:pt x="1303" y="288"/>
                    <a:pt x="1025" y="600"/>
                    <a:pt x="783" y="912"/>
                  </a:cubicBezTo>
                  <a:cubicBezTo>
                    <a:pt x="471" y="1189"/>
                    <a:pt x="228" y="1570"/>
                    <a:pt x="55" y="1951"/>
                  </a:cubicBezTo>
                  <a:cubicBezTo>
                    <a:pt x="0" y="2197"/>
                    <a:pt x="203" y="2421"/>
                    <a:pt x="444" y="2421"/>
                  </a:cubicBezTo>
                  <a:cubicBezTo>
                    <a:pt x="509" y="2421"/>
                    <a:pt x="578" y="2404"/>
                    <a:pt x="644" y="2367"/>
                  </a:cubicBezTo>
                  <a:cubicBezTo>
                    <a:pt x="991" y="2125"/>
                    <a:pt x="1268" y="1813"/>
                    <a:pt x="1441" y="1431"/>
                  </a:cubicBezTo>
                  <a:cubicBezTo>
                    <a:pt x="1684" y="1085"/>
                    <a:pt x="1892" y="738"/>
                    <a:pt x="2065" y="357"/>
                  </a:cubicBezTo>
                  <a:cubicBezTo>
                    <a:pt x="2092" y="168"/>
                    <a:pt x="1951" y="1"/>
                    <a:pt x="1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8328150" y="3551200"/>
              <a:ext cx="30800" cy="73850"/>
            </a:xfrm>
            <a:custGeom>
              <a:avLst/>
              <a:gdLst/>
              <a:ahLst/>
              <a:cxnLst/>
              <a:rect l="l" t="t" r="r" b="b"/>
              <a:pathLst>
                <a:path w="1232" h="2954" extrusionOk="0">
                  <a:moveTo>
                    <a:pt x="946" y="1"/>
                  </a:moveTo>
                  <a:cubicBezTo>
                    <a:pt x="856" y="1"/>
                    <a:pt x="766" y="43"/>
                    <a:pt x="712" y="137"/>
                  </a:cubicBezTo>
                  <a:cubicBezTo>
                    <a:pt x="331" y="899"/>
                    <a:pt x="88" y="1766"/>
                    <a:pt x="19" y="2632"/>
                  </a:cubicBezTo>
                  <a:cubicBezTo>
                    <a:pt x="1" y="2849"/>
                    <a:pt x="153" y="2953"/>
                    <a:pt x="323" y="2953"/>
                  </a:cubicBezTo>
                  <a:cubicBezTo>
                    <a:pt x="477" y="2953"/>
                    <a:pt x="646" y="2867"/>
                    <a:pt x="712" y="2701"/>
                  </a:cubicBezTo>
                  <a:cubicBezTo>
                    <a:pt x="1059" y="1939"/>
                    <a:pt x="1232" y="1107"/>
                    <a:pt x="1232" y="275"/>
                  </a:cubicBezTo>
                  <a:cubicBezTo>
                    <a:pt x="1232" y="105"/>
                    <a:pt x="1089"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p:nvPr/>
          </p:nvSpPr>
          <p:spPr>
            <a:xfrm>
              <a:off x="8441250" y="3561325"/>
              <a:ext cx="23425" cy="81025"/>
            </a:xfrm>
            <a:custGeom>
              <a:avLst/>
              <a:gdLst/>
              <a:ahLst/>
              <a:cxnLst/>
              <a:rect l="l" t="t" r="r" b="b"/>
              <a:pathLst>
                <a:path w="937" h="3241" extrusionOk="0">
                  <a:moveTo>
                    <a:pt x="510" y="0"/>
                  </a:moveTo>
                  <a:cubicBezTo>
                    <a:pt x="389" y="0"/>
                    <a:pt x="273" y="66"/>
                    <a:pt x="243" y="217"/>
                  </a:cubicBezTo>
                  <a:cubicBezTo>
                    <a:pt x="70" y="1118"/>
                    <a:pt x="1" y="2054"/>
                    <a:pt x="105" y="2955"/>
                  </a:cubicBezTo>
                  <a:cubicBezTo>
                    <a:pt x="124" y="3131"/>
                    <a:pt x="276" y="3241"/>
                    <a:pt x="424" y="3241"/>
                  </a:cubicBezTo>
                  <a:cubicBezTo>
                    <a:pt x="537" y="3241"/>
                    <a:pt x="648" y="3175"/>
                    <a:pt x="694" y="3024"/>
                  </a:cubicBezTo>
                  <a:cubicBezTo>
                    <a:pt x="867" y="2123"/>
                    <a:pt x="936" y="1222"/>
                    <a:pt x="832" y="286"/>
                  </a:cubicBezTo>
                  <a:cubicBezTo>
                    <a:pt x="832" y="110"/>
                    <a:pt x="667"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7"/>
            <p:cNvSpPr/>
            <p:nvPr/>
          </p:nvSpPr>
          <p:spPr>
            <a:xfrm>
              <a:off x="8515175" y="3574500"/>
              <a:ext cx="34125" cy="66525"/>
            </a:xfrm>
            <a:custGeom>
              <a:avLst/>
              <a:gdLst/>
              <a:ahLst/>
              <a:cxnLst/>
              <a:rect l="l" t="t" r="r" b="b"/>
              <a:pathLst>
                <a:path w="1365" h="2661" extrusionOk="0">
                  <a:moveTo>
                    <a:pt x="435" y="0"/>
                  </a:moveTo>
                  <a:cubicBezTo>
                    <a:pt x="230" y="0"/>
                    <a:pt x="1" y="218"/>
                    <a:pt x="24" y="452"/>
                  </a:cubicBezTo>
                  <a:lnTo>
                    <a:pt x="59" y="452"/>
                  </a:lnTo>
                  <a:cubicBezTo>
                    <a:pt x="128" y="1146"/>
                    <a:pt x="336" y="1839"/>
                    <a:pt x="648" y="2463"/>
                  </a:cubicBezTo>
                  <a:cubicBezTo>
                    <a:pt x="718" y="2603"/>
                    <a:pt x="824" y="2660"/>
                    <a:pt x="932" y="2660"/>
                  </a:cubicBezTo>
                  <a:cubicBezTo>
                    <a:pt x="1144" y="2660"/>
                    <a:pt x="1364" y="2438"/>
                    <a:pt x="1341" y="2185"/>
                  </a:cubicBezTo>
                  <a:cubicBezTo>
                    <a:pt x="1203" y="1492"/>
                    <a:pt x="995" y="799"/>
                    <a:pt x="683" y="175"/>
                  </a:cubicBezTo>
                  <a:cubicBezTo>
                    <a:pt x="626" y="51"/>
                    <a:pt x="533"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8609350" y="3525150"/>
              <a:ext cx="73750" cy="32450"/>
            </a:xfrm>
            <a:custGeom>
              <a:avLst/>
              <a:gdLst/>
              <a:ahLst/>
              <a:cxnLst/>
              <a:rect l="l" t="t" r="r" b="b"/>
              <a:pathLst>
                <a:path w="2950" h="1298" extrusionOk="0">
                  <a:moveTo>
                    <a:pt x="174" y="0"/>
                  </a:moveTo>
                  <a:cubicBezTo>
                    <a:pt x="70" y="0"/>
                    <a:pt x="0" y="139"/>
                    <a:pt x="70" y="243"/>
                  </a:cubicBezTo>
                  <a:cubicBezTo>
                    <a:pt x="382" y="520"/>
                    <a:pt x="763" y="728"/>
                    <a:pt x="1179" y="867"/>
                  </a:cubicBezTo>
                  <a:cubicBezTo>
                    <a:pt x="1560" y="1075"/>
                    <a:pt x="2011" y="1213"/>
                    <a:pt x="2461" y="1283"/>
                  </a:cubicBezTo>
                  <a:cubicBezTo>
                    <a:pt x="2493" y="1293"/>
                    <a:pt x="2524" y="1298"/>
                    <a:pt x="2553" y="1298"/>
                  </a:cubicBezTo>
                  <a:cubicBezTo>
                    <a:pt x="2810" y="1298"/>
                    <a:pt x="2949" y="922"/>
                    <a:pt x="2669" y="797"/>
                  </a:cubicBezTo>
                  <a:cubicBezTo>
                    <a:pt x="2288" y="555"/>
                    <a:pt x="1872" y="347"/>
                    <a:pt x="1456" y="243"/>
                  </a:cubicBezTo>
                  <a:cubicBezTo>
                    <a:pt x="1040" y="69"/>
                    <a:pt x="62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8639675" y="3400925"/>
              <a:ext cx="67750" cy="33250"/>
            </a:xfrm>
            <a:custGeom>
              <a:avLst/>
              <a:gdLst/>
              <a:ahLst/>
              <a:cxnLst/>
              <a:rect l="l" t="t" r="r" b="b"/>
              <a:pathLst>
                <a:path w="2710" h="1330" extrusionOk="0">
                  <a:moveTo>
                    <a:pt x="2208" y="0"/>
                  </a:moveTo>
                  <a:cubicBezTo>
                    <a:pt x="2178" y="0"/>
                    <a:pt x="2147" y="4"/>
                    <a:pt x="2115" y="13"/>
                  </a:cubicBezTo>
                  <a:cubicBezTo>
                    <a:pt x="1734" y="117"/>
                    <a:pt x="1387" y="256"/>
                    <a:pt x="1075" y="429"/>
                  </a:cubicBezTo>
                  <a:cubicBezTo>
                    <a:pt x="728" y="533"/>
                    <a:pt x="416" y="741"/>
                    <a:pt x="139" y="949"/>
                  </a:cubicBezTo>
                  <a:cubicBezTo>
                    <a:pt x="1" y="1087"/>
                    <a:pt x="105" y="1295"/>
                    <a:pt x="278" y="1330"/>
                  </a:cubicBezTo>
                  <a:cubicBezTo>
                    <a:pt x="659" y="1295"/>
                    <a:pt x="1006" y="1226"/>
                    <a:pt x="1352" y="1087"/>
                  </a:cubicBezTo>
                  <a:cubicBezTo>
                    <a:pt x="1699" y="983"/>
                    <a:pt x="2045" y="845"/>
                    <a:pt x="2392" y="671"/>
                  </a:cubicBezTo>
                  <a:cubicBezTo>
                    <a:pt x="2709" y="481"/>
                    <a:pt x="2533" y="0"/>
                    <a:pt x="2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7"/>
            <p:cNvSpPr/>
            <p:nvPr/>
          </p:nvSpPr>
          <p:spPr>
            <a:xfrm>
              <a:off x="8606750" y="3265825"/>
              <a:ext cx="75950" cy="64375"/>
            </a:xfrm>
            <a:custGeom>
              <a:avLst/>
              <a:gdLst/>
              <a:ahLst/>
              <a:cxnLst/>
              <a:rect l="l" t="t" r="r" b="b"/>
              <a:pathLst>
                <a:path w="3038" h="2575" extrusionOk="0">
                  <a:moveTo>
                    <a:pt x="2643" y="0"/>
                  </a:moveTo>
                  <a:cubicBezTo>
                    <a:pt x="2618" y="0"/>
                    <a:pt x="2592" y="3"/>
                    <a:pt x="2565" y="10"/>
                  </a:cubicBezTo>
                  <a:cubicBezTo>
                    <a:pt x="2011" y="253"/>
                    <a:pt x="1526" y="599"/>
                    <a:pt x="1144" y="1050"/>
                  </a:cubicBezTo>
                  <a:cubicBezTo>
                    <a:pt x="763" y="1362"/>
                    <a:pt x="139" y="1778"/>
                    <a:pt x="35" y="2298"/>
                  </a:cubicBezTo>
                  <a:cubicBezTo>
                    <a:pt x="1" y="2436"/>
                    <a:pt x="104" y="2575"/>
                    <a:pt x="243" y="2575"/>
                  </a:cubicBezTo>
                  <a:cubicBezTo>
                    <a:pt x="763" y="2540"/>
                    <a:pt x="1214" y="2090"/>
                    <a:pt x="1595" y="1778"/>
                  </a:cubicBezTo>
                  <a:cubicBezTo>
                    <a:pt x="2080" y="1396"/>
                    <a:pt x="2669" y="1050"/>
                    <a:pt x="2912" y="495"/>
                  </a:cubicBezTo>
                  <a:cubicBezTo>
                    <a:pt x="3037" y="276"/>
                    <a:pt x="2879"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7"/>
            <p:cNvSpPr/>
            <p:nvPr/>
          </p:nvSpPr>
          <p:spPr>
            <a:xfrm>
              <a:off x="8523575" y="3141350"/>
              <a:ext cx="22550" cy="79575"/>
            </a:xfrm>
            <a:custGeom>
              <a:avLst/>
              <a:gdLst/>
              <a:ahLst/>
              <a:cxnLst/>
              <a:rect l="l" t="t" r="r" b="b"/>
              <a:pathLst>
                <a:path w="902" h="3183" extrusionOk="0">
                  <a:moveTo>
                    <a:pt x="499" y="0"/>
                  </a:moveTo>
                  <a:cubicBezTo>
                    <a:pt x="410" y="0"/>
                    <a:pt x="324" y="45"/>
                    <a:pt x="278" y="137"/>
                  </a:cubicBezTo>
                  <a:cubicBezTo>
                    <a:pt x="70" y="553"/>
                    <a:pt x="0" y="1038"/>
                    <a:pt x="35" y="1488"/>
                  </a:cubicBezTo>
                  <a:cubicBezTo>
                    <a:pt x="0" y="2008"/>
                    <a:pt x="35" y="2494"/>
                    <a:pt x="104" y="3013"/>
                  </a:cubicBezTo>
                  <a:cubicBezTo>
                    <a:pt x="121" y="3130"/>
                    <a:pt x="218" y="3183"/>
                    <a:pt x="325" y="3183"/>
                  </a:cubicBezTo>
                  <a:cubicBezTo>
                    <a:pt x="441" y="3183"/>
                    <a:pt x="570" y="3121"/>
                    <a:pt x="624" y="3013"/>
                  </a:cubicBezTo>
                  <a:cubicBezTo>
                    <a:pt x="728" y="2528"/>
                    <a:pt x="797" y="2078"/>
                    <a:pt x="832" y="1592"/>
                  </a:cubicBezTo>
                  <a:cubicBezTo>
                    <a:pt x="901" y="1142"/>
                    <a:pt x="901" y="657"/>
                    <a:pt x="763" y="206"/>
                  </a:cubicBezTo>
                  <a:cubicBezTo>
                    <a:pt x="724" y="71"/>
                    <a:pt x="610"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7"/>
            <p:cNvSpPr/>
            <p:nvPr/>
          </p:nvSpPr>
          <p:spPr>
            <a:xfrm>
              <a:off x="8448175" y="3102025"/>
              <a:ext cx="29500" cy="75350"/>
            </a:xfrm>
            <a:custGeom>
              <a:avLst/>
              <a:gdLst/>
              <a:ahLst/>
              <a:cxnLst/>
              <a:rect l="l" t="t" r="r" b="b"/>
              <a:pathLst>
                <a:path w="1180" h="3014" extrusionOk="0">
                  <a:moveTo>
                    <a:pt x="370" y="1"/>
                  </a:moveTo>
                  <a:cubicBezTo>
                    <a:pt x="182" y="1"/>
                    <a:pt x="1" y="131"/>
                    <a:pt x="1" y="393"/>
                  </a:cubicBezTo>
                  <a:cubicBezTo>
                    <a:pt x="1" y="1259"/>
                    <a:pt x="174" y="2091"/>
                    <a:pt x="590" y="2888"/>
                  </a:cubicBezTo>
                  <a:cubicBezTo>
                    <a:pt x="634" y="2975"/>
                    <a:pt x="714" y="3014"/>
                    <a:pt x="797" y="3014"/>
                  </a:cubicBezTo>
                  <a:cubicBezTo>
                    <a:pt x="913" y="3014"/>
                    <a:pt x="1035" y="2940"/>
                    <a:pt x="1075" y="2819"/>
                  </a:cubicBezTo>
                  <a:cubicBezTo>
                    <a:pt x="1179" y="1952"/>
                    <a:pt x="1075" y="1086"/>
                    <a:pt x="763" y="289"/>
                  </a:cubicBezTo>
                  <a:cubicBezTo>
                    <a:pt x="699" y="97"/>
                    <a:pt x="532"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8337275" y="3121125"/>
              <a:ext cx="40175" cy="79275"/>
            </a:xfrm>
            <a:custGeom>
              <a:avLst/>
              <a:gdLst/>
              <a:ahLst/>
              <a:cxnLst/>
              <a:rect l="l" t="t" r="r" b="b"/>
              <a:pathLst>
                <a:path w="1607" h="3171" extrusionOk="0">
                  <a:moveTo>
                    <a:pt x="438" y="1"/>
                  </a:moveTo>
                  <a:cubicBezTo>
                    <a:pt x="221" y="1"/>
                    <a:pt x="1" y="208"/>
                    <a:pt x="70" y="461"/>
                  </a:cubicBezTo>
                  <a:cubicBezTo>
                    <a:pt x="278" y="1362"/>
                    <a:pt x="624" y="2193"/>
                    <a:pt x="1040" y="3025"/>
                  </a:cubicBezTo>
                  <a:cubicBezTo>
                    <a:pt x="1097" y="3128"/>
                    <a:pt x="1180" y="3170"/>
                    <a:pt x="1264" y="3170"/>
                  </a:cubicBezTo>
                  <a:cubicBezTo>
                    <a:pt x="1434" y="3170"/>
                    <a:pt x="1607" y="2992"/>
                    <a:pt x="1560" y="2783"/>
                  </a:cubicBezTo>
                  <a:lnTo>
                    <a:pt x="1595" y="2783"/>
                  </a:lnTo>
                  <a:cubicBezTo>
                    <a:pt x="1422" y="1882"/>
                    <a:pt x="1110" y="1015"/>
                    <a:pt x="728" y="183"/>
                  </a:cubicBezTo>
                  <a:cubicBezTo>
                    <a:pt x="658" y="55"/>
                    <a:pt x="54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8219425" y="3238000"/>
              <a:ext cx="82350" cy="25850"/>
            </a:xfrm>
            <a:custGeom>
              <a:avLst/>
              <a:gdLst/>
              <a:ahLst/>
              <a:cxnLst/>
              <a:rect l="l" t="t" r="r" b="b"/>
              <a:pathLst>
                <a:path w="3294" h="1034" extrusionOk="0">
                  <a:moveTo>
                    <a:pt x="1342" y="1"/>
                  </a:moveTo>
                  <a:cubicBezTo>
                    <a:pt x="1007" y="1"/>
                    <a:pt x="672" y="40"/>
                    <a:pt x="347" y="118"/>
                  </a:cubicBezTo>
                  <a:cubicBezTo>
                    <a:pt x="36" y="187"/>
                    <a:pt x="1" y="569"/>
                    <a:pt x="243" y="742"/>
                  </a:cubicBezTo>
                  <a:cubicBezTo>
                    <a:pt x="777" y="934"/>
                    <a:pt x="1350" y="1034"/>
                    <a:pt x="1922" y="1034"/>
                  </a:cubicBezTo>
                  <a:cubicBezTo>
                    <a:pt x="2279" y="1034"/>
                    <a:pt x="2635" y="995"/>
                    <a:pt x="2982" y="915"/>
                  </a:cubicBezTo>
                  <a:cubicBezTo>
                    <a:pt x="3293" y="846"/>
                    <a:pt x="3259" y="430"/>
                    <a:pt x="2982" y="326"/>
                  </a:cubicBezTo>
                  <a:cubicBezTo>
                    <a:pt x="2462" y="109"/>
                    <a:pt x="1901" y="1"/>
                    <a:pt x="1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8170050" y="3339600"/>
              <a:ext cx="87525" cy="33075"/>
            </a:xfrm>
            <a:custGeom>
              <a:avLst/>
              <a:gdLst/>
              <a:ahLst/>
              <a:cxnLst/>
              <a:rect l="l" t="t" r="r" b="b"/>
              <a:pathLst>
                <a:path w="3501" h="1323" extrusionOk="0">
                  <a:moveTo>
                    <a:pt x="2884" y="1"/>
                  </a:moveTo>
                  <a:cubicBezTo>
                    <a:pt x="2027" y="1"/>
                    <a:pt x="1175" y="173"/>
                    <a:pt x="382" y="490"/>
                  </a:cubicBezTo>
                  <a:cubicBezTo>
                    <a:pt x="0" y="664"/>
                    <a:pt x="208" y="1322"/>
                    <a:pt x="624" y="1322"/>
                  </a:cubicBezTo>
                  <a:cubicBezTo>
                    <a:pt x="1525" y="1253"/>
                    <a:pt x="2461" y="976"/>
                    <a:pt x="3258" y="525"/>
                  </a:cubicBezTo>
                  <a:cubicBezTo>
                    <a:pt x="3501" y="352"/>
                    <a:pt x="3397" y="5"/>
                    <a:pt x="3120" y="5"/>
                  </a:cubicBezTo>
                  <a:cubicBezTo>
                    <a:pt x="3041" y="2"/>
                    <a:pt x="2963" y="1"/>
                    <a:pt x="2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8179875" y="3437525"/>
              <a:ext cx="75775" cy="59425"/>
            </a:xfrm>
            <a:custGeom>
              <a:avLst/>
              <a:gdLst/>
              <a:ahLst/>
              <a:cxnLst/>
              <a:rect l="l" t="t" r="r" b="b"/>
              <a:pathLst>
                <a:path w="3031" h="2377" extrusionOk="0">
                  <a:moveTo>
                    <a:pt x="2703" y="1"/>
                  </a:moveTo>
                  <a:cubicBezTo>
                    <a:pt x="2688" y="1"/>
                    <a:pt x="2673" y="2"/>
                    <a:pt x="2657" y="5"/>
                  </a:cubicBezTo>
                  <a:lnTo>
                    <a:pt x="2692" y="5"/>
                  </a:lnTo>
                  <a:cubicBezTo>
                    <a:pt x="2207" y="143"/>
                    <a:pt x="1756" y="386"/>
                    <a:pt x="1375" y="732"/>
                  </a:cubicBezTo>
                  <a:cubicBezTo>
                    <a:pt x="959" y="1010"/>
                    <a:pt x="578" y="1356"/>
                    <a:pt x="231" y="1738"/>
                  </a:cubicBezTo>
                  <a:cubicBezTo>
                    <a:pt x="0" y="1997"/>
                    <a:pt x="226" y="2377"/>
                    <a:pt x="528" y="2377"/>
                  </a:cubicBezTo>
                  <a:cubicBezTo>
                    <a:pt x="589" y="2377"/>
                    <a:pt x="653" y="2362"/>
                    <a:pt x="716" y="2327"/>
                  </a:cubicBezTo>
                  <a:cubicBezTo>
                    <a:pt x="1132" y="2084"/>
                    <a:pt x="1548" y="1807"/>
                    <a:pt x="1964" y="1460"/>
                  </a:cubicBezTo>
                  <a:cubicBezTo>
                    <a:pt x="2345" y="1183"/>
                    <a:pt x="2692" y="802"/>
                    <a:pt x="2935" y="386"/>
                  </a:cubicBezTo>
                  <a:cubicBezTo>
                    <a:pt x="3031" y="193"/>
                    <a:pt x="2889"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8197425" y="3531275"/>
              <a:ext cx="81125" cy="62800"/>
            </a:xfrm>
            <a:custGeom>
              <a:avLst/>
              <a:gdLst/>
              <a:ahLst/>
              <a:cxnLst/>
              <a:rect l="l" t="t" r="r" b="b"/>
              <a:pathLst>
                <a:path w="3245" h="2512" extrusionOk="0">
                  <a:moveTo>
                    <a:pt x="2880" y="1"/>
                  </a:moveTo>
                  <a:cubicBezTo>
                    <a:pt x="2839" y="1"/>
                    <a:pt x="2796" y="11"/>
                    <a:pt x="2752" y="32"/>
                  </a:cubicBezTo>
                  <a:lnTo>
                    <a:pt x="2718" y="32"/>
                  </a:lnTo>
                  <a:cubicBezTo>
                    <a:pt x="1782" y="483"/>
                    <a:pt x="950" y="1107"/>
                    <a:pt x="257" y="1904"/>
                  </a:cubicBezTo>
                  <a:cubicBezTo>
                    <a:pt x="0" y="2161"/>
                    <a:pt x="213" y="2512"/>
                    <a:pt x="490" y="2512"/>
                  </a:cubicBezTo>
                  <a:cubicBezTo>
                    <a:pt x="549" y="2512"/>
                    <a:pt x="612" y="2495"/>
                    <a:pt x="673" y="2459"/>
                  </a:cubicBezTo>
                  <a:cubicBezTo>
                    <a:pt x="1609" y="1973"/>
                    <a:pt x="2441" y="1280"/>
                    <a:pt x="3099" y="483"/>
                  </a:cubicBezTo>
                  <a:cubicBezTo>
                    <a:pt x="3245" y="279"/>
                    <a:pt x="3096" y="1"/>
                    <a:pt x="2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8363275" y="3620600"/>
              <a:ext cx="26875" cy="71125"/>
            </a:xfrm>
            <a:custGeom>
              <a:avLst/>
              <a:gdLst/>
              <a:ahLst/>
              <a:cxnLst/>
              <a:rect l="l" t="t" r="r" b="b"/>
              <a:pathLst>
                <a:path w="1075" h="2845" extrusionOk="0">
                  <a:moveTo>
                    <a:pt x="708" y="0"/>
                  </a:moveTo>
                  <a:cubicBezTo>
                    <a:pt x="595" y="0"/>
                    <a:pt x="482" y="64"/>
                    <a:pt x="451" y="203"/>
                  </a:cubicBezTo>
                  <a:cubicBezTo>
                    <a:pt x="139" y="930"/>
                    <a:pt x="0" y="1728"/>
                    <a:pt x="35" y="2490"/>
                  </a:cubicBezTo>
                  <a:cubicBezTo>
                    <a:pt x="54" y="2721"/>
                    <a:pt x="233" y="2845"/>
                    <a:pt x="412" y="2845"/>
                  </a:cubicBezTo>
                  <a:cubicBezTo>
                    <a:pt x="556" y="2845"/>
                    <a:pt x="701" y="2764"/>
                    <a:pt x="763" y="2594"/>
                  </a:cubicBezTo>
                  <a:cubicBezTo>
                    <a:pt x="1005" y="1866"/>
                    <a:pt x="1075" y="1069"/>
                    <a:pt x="971" y="272"/>
                  </a:cubicBezTo>
                  <a:cubicBezTo>
                    <a:pt x="990" y="99"/>
                    <a:pt x="849"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8256400" y="3614800"/>
              <a:ext cx="38450" cy="72725"/>
            </a:xfrm>
            <a:custGeom>
              <a:avLst/>
              <a:gdLst/>
              <a:ahLst/>
              <a:cxnLst/>
              <a:rect l="l" t="t" r="r" b="b"/>
              <a:pathLst>
                <a:path w="1538" h="2909" extrusionOk="0">
                  <a:moveTo>
                    <a:pt x="1325" y="1"/>
                  </a:moveTo>
                  <a:cubicBezTo>
                    <a:pt x="1266" y="1"/>
                    <a:pt x="1205" y="27"/>
                    <a:pt x="1156" y="88"/>
                  </a:cubicBezTo>
                  <a:cubicBezTo>
                    <a:pt x="601" y="781"/>
                    <a:pt x="220" y="1613"/>
                    <a:pt x="47" y="2480"/>
                  </a:cubicBezTo>
                  <a:cubicBezTo>
                    <a:pt x="1" y="2732"/>
                    <a:pt x="198" y="2908"/>
                    <a:pt x="397" y="2908"/>
                  </a:cubicBezTo>
                  <a:cubicBezTo>
                    <a:pt x="498" y="2908"/>
                    <a:pt x="600" y="2862"/>
                    <a:pt x="671" y="2757"/>
                  </a:cubicBezTo>
                  <a:cubicBezTo>
                    <a:pt x="1156" y="1994"/>
                    <a:pt x="1468" y="1128"/>
                    <a:pt x="1537" y="227"/>
                  </a:cubicBezTo>
                  <a:cubicBezTo>
                    <a:pt x="1537" y="92"/>
                    <a:pt x="1435" y="1"/>
                    <a:pt x="1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8461175" y="3663575"/>
              <a:ext cx="26900" cy="63900"/>
            </a:xfrm>
            <a:custGeom>
              <a:avLst/>
              <a:gdLst/>
              <a:ahLst/>
              <a:cxnLst/>
              <a:rect l="l" t="t" r="r" b="b"/>
              <a:pathLst>
                <a:path w="1076" h="2556" extrusionOk="0">
                  <a:moveTo>
                    <a:pt x="479" y="1"/>
                  </a:moveTo>
                  <a:cubicBezTo>
                    <a:pt x="310" y="1"/>
                    <a:pt x="139" y="125"/>
                    <a:pt x="139" y="355"/>
                  </a:cubicBezTo>
                  <a:cubicBezTo>
                    <a:pt x="70" y="979"/>
                    <a:pt x="1" y="1950"/>
                    <a:pt x="417" y="2469"/>
                  </a:cubicBezTo>
                  <a:cubicBezTo>
                    <a:pt x="475" y="2527"/>
                    <a:pt x="551" y="2555"/>
                    <a:pt x="627" y="2555"/>
                  </a:cubicBezTo>
                  <a:cubicBezTo>
                    <a:pt x="734" y="2555"/>
                    <a:pt x="841" y="2501"/>
                    <a:pt x="902" y="2400"/>
                  </a:cubicBezTo>
                  <a:cubicBezTo>
                    <a:pt x="1041" y="2088"/>
                    <a:pt x="1075" y="1742"/>
                    <a:pt x="1006" y="1395"/>
                  </a:cubicBezTo>
                  <a:cubicBezTo>
                    <a:pt x="971" y="1014"/>
                    <a:pt x="902" y="633"/>
                    <a:pt x="798" y="251"/>
                  </a:cubicBezTo>
                  <a:cubicBezTo>
                    <a:pt x="752" y="81"/>
                    <a:pt x="616"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8556625" y="3664075"/>
              <a:ext cx="50325" cy="54700"/>
            </a:xfrm>
            <a:custGeom>
              <a:avLst/>
              <a:gdLst/>
              <a:ahLst/>
              <a:cxnLst/>
              <a:rect l="l" t="t" r="r" b="b"/>
              <a:pathLst>
                <a:path w="2013" h="2188" extrusionOk="0">
                  <a:moveTo>
                    <a:pt x="340" y="1"/>
                  </a:moveTo>
                  <a:cubicBezTo>
                    <a:pt x="146" y="1"/>
                    <a:pt x="0" y="228"/>
                    <a:pt x="30" y="405"/>
                  </a:cubicBezTo>
                  <a:cubicBezTo>
                    <a:pt x="134" y="751"/>
                    <a:pt x="342" y="1063"/>
                    <a:pt x="584" y="1340"/>
                  </a:cubicBezTo>
                  <a:cubicBezTo>
                    <a:pt x="758" y="1652"/>
                    <a:pt x="1035" y="1930"/>
                    <a:pt x="1347" y="2138"/>
                  </a:cubicBezTo>
                  <a:cubicBezTo>
                    <a:pt x="1395" y="2172"/>
                    <a:pt x="1451" y="2187"/>
                    <a:pt x="1510" y="2187"/>
                  </a:cubicBezTo>
                  <a:cubicBezTo>
                    <a:pt x="1745" y="2187"/>
                    <a:pt x="2013" y="1937"/>
                    <a:pt x="1902" y="1687"/>
                  </a:cubicBezTo>
                  <a:cubicBezTo>
                    <a:pt x="1763" y="1340"/>
                    <a:pt x="1555" y="1028"/>
                    <a:pt x="1278" y="751"/>
                  </a:cubicBezTo>
                  <a:cubicBezTo>
                    <a:pt x="1070" y="439"/>
                    <a:pt x="758" y="197"/>
                    <a:pt x="446" y="23"/>
                  </a:cubicBezTo>
                  <a:cubicBezTo>
                    <a:pt x="410" y="8"/>
                    <a:pt x="374"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8621475" y="3607450"/>
              <a:ext cx="83600" cy="50475"/>
            </a:xfrm>
            <a:custGeom>
              <a:avLst/>
              <a:gdLst/>
              <a:ahLst/>
              <a:cxnLst/>
              <a:rect l="l" t="t" r="r" b="b"/>
              <a:pathLst>
                <a:path w="3344" h="2019" extrusionOk="0">
                  <a:moveTo>
                    <a:pt x="313" y="1"/>
                  </a:moveTo>
                  <a:cubicBezTo>
                    <a:pt x="105" y="1"/>
                    <a:pt x="1" y="243"/>
                    <a:pt x="105" y="417"/>
                  </a:cubicBezTo>
                  <a:cubicBezTo>
                    <a:pt x="417" y="763"/>
                    <a:pt x="833" y="1075"/>
                    <a:pt x="1283" y="1283"/>
                  </a:cubicBezTo>
                  <a:cubicBezTo>
                    <a:pt x="1699" y="1595"/>
                    <a:pt x="2184" y="1838"/>
                    <a:pt x="2704" y="2011"/>
                  </a:cubicBezTo>
                  <a:cubicBezTo>
                    <a:pt x="2731" y="2016"/>
                    <a:pt x="2757" y="2018"/>
                    <a:pt x="2782" y="2018"/>
                  </a:cubicBezTo>
                  <a:cubicBezTo>
                    <a:pt x="3121" y="2018"/>
                    <a:pt x="3343" y="1610"/>
                    <a:pt x="3085" y="1353"/>
                  </a:cubicBezTo>
                  <a:cubicBezTo>
                    <a:pt x="2704" y="1006"/>
                    <a:pt x="2219" y="729"/>
                    <a:pt x="1699" y="555"/>
                  </a:cubicBezTo>
                  <a:cubicBezTo>
                    <a:pt x="1283" y="278"/>
                    <a:pt x="833" y="105"/>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8713325" y="3538150"/>
              <a:ext cx="68475" cy="30450"/>
            </a:xfrm>
            <a:custGeom>
              <a:avLst/>
              <a:gdLst/>
              <a:ahLst/>
              <a:cxnLst/>
              <a:rect l="l" t="t" r="r" b="b"/>
              <a:pathLst>
                <a:path w="2739" h="1218" extrusionOk="0">
                  <a:moveTo>
                    <a:pt x="451" y="0"/>
                  </a:moveTo>
                  <a:cubicBezTo>
                    <a:pt x="105" y="35"/>
                    <a:pt x="1" y="451"/>
                    <a:pt x="278" y="624"/>
                  </a:cubicBezTo>
                  <a:cubicBezTo>
                    <a:pt x="659" y="832"/>
                    <a:pt x="1075" y="971"/>
                    <a:pt x="1491" y="1075"/>
                  </a:cubicBezTo>
                  <a:cubicBezTo>
                    <a:pt x="1710" y="1134"/>
                    <a:pt x="1941" y="1217"/>
                    <a:pt x="2157" y="1217"/>
                  </a:cubicBezTo>
                  <a:cubicBezTo>
                    <a:pt x="2317" y="1217"/>
                    <a:pt x="2468" y="1172"/>
                    <a:pt x="2600" y="1040"/>
                  </a:cubicBezTo>
                  <a:cubicBezTo>
                    <a:pt x="2704" y="936"/>
                    <a:pt x="2739" y="797"/>
                    <a:pt x="2704" y="693"/>
                  </a:cubicBezTo>
                  <a:cubicBezTo>
                    <a:pt x="2531" y="243"/>
                    <a:pt x="2149" y="243"/>
                    <a:pt x="1734" y="173"/>
                  </a:cubicBezTo>
                  <a:cubicBezTo>
                    <a:pt x="1318" y="35"/>
                    <a:pt x="867" y="0"/>
                    <a:pt x="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8714200" y="3416525"/>
              <a:ext cx="65875" cy="25800"/>
            </a:xfrm>
            <a:custGeom>
              <a:avLst/>
              <a:gdLst/>
              <a:ahLst/>
              <a:cxnLst/>
              <a:rect l="l" t="t" r="r" b="b"/>
              <a:pathLst>
                <a:path w="2635" h="1032" extrusionOk="0">
                  <a:moveTo>
                    <a:pt x="2031" y="1"/>
                  </a:moveTo>
                  <a:cubicBezTo>
                    <a:pt x="1737" y="1"/>
                    <a:pt x="1447" y="52"/>
                    <a:pt x="1179" y="186"/>
                  </a:cubicBezTo>
                  <a:cubicBezTo>
                    <a:pt x="832" y="325"/>
                    <a:pt x="485" y="463"/>
                    <a:pt x="174" y="637"/>
                  </a:cubicBezTo>
                  <a:cubicBezTo>
                    <a:pt x="0" y="741"/>
                    <a:pt x="70" y="1018"/>
                    <a:pt x="278" y="1018"/>
                  </a:cubicBezTo>
                  <a:cubicBezTo>
                    <a:pt x="370" y="1027"/>
                    <a:pt x="466" y="1031"/>
                    <a:pt x="563" y="1031"/>
                  </a:cubicBezTo>
                  <a:cubicBezTo>
                    <a:pt x="828" y="1031"/>
                    <a:pt x="1108" y="999"/>
                    <a:pt x="1387" y="949"/>
                  </a:cubicBezTo>
                  <a:cubicBezTo>
                    <a:pt x="1768" y="949"/>
                    <a:pt x="2114" y="845"/>
                    <a:pt x="2426" y="637"/>
                  </a:cubicBezTo>
                  <a:cubicBezTo>
                    <a:pt x="2634" y="429"/>
                    <a:pt x="2530" y="82"/>
                    <a:pt x="2288" y="13"/>
                  </a:cubicBezTo>
                  <a:cubicBezTo>
                    <a:pt x="2202" y="5"/>
                    <a:pt x="2116"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8692525" y="3324125"/>
              <a:ext cx="71950" cy="41600"/>
            </a:xfrm>
            <a:custGeom>
              <a:avLst/>
              <a:gdLst/>
              <a:ahLst/>
              <a:cxnLst/>
              <a:rect l="l" t="t" r="r" b="b"/>
              <a:pathLst>
                <a:path w="2878" h="1664" extrusionOk="0">
                  <a:moveTo>
                    <a:pt x="2288" y="0"/>
                  </a:moveTo>
                  <a:cubicBezTo>
                    <a:pt x="1907" y="70"/>
                    <a:pt x="1526" y="208"/>
                    <a:pt x="1214" y="416"/>
                  </a:cubicBezTo>
                  <a:cubicBezTo>
                    <a:pt x="833" y="555"/>
                    <a:pt x="521" y="763"/>
                    <a:pt x="209" y="1005"/>
                  </a:cubicBezTo>
                  <a:cubicBezTo>
                    <a:pt x="1" y="1248"/>
                    <a:pt x="139" y="1629"/>
                    <a:pt x="486" y="1664"/>
                  </a:cubicBezTo>
                  <a:cubicBezTo>
                    <a:pt x="867" y="1595"/>
                    <a:pt x="1214" y="1491"/>
                    <a:pt x="1560" y="1317"/>
                  </a:cubicBezTo>
                  <a:cubicBezTo>
                    <a:pt x="1942" y="1213"/>
                    <a:pt x="2288" y="1005"/>
                    <a:pt x="2600" y="763"/>
                  </a:cubicBezTo>
                  <a:cubicBezTo>
                    <a:pt x="2877" y="485"/>
                    <a:pt x="2670" y="0"/>
                    <a:pt x="2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a:off x="8616500" y="3163475"/>
              <a:ext cx="64100" cy="74475"/>
            </a:xfrm>
            <a:custGeom>
              <a:avLst/>
              <a:gdLst/>
              <a:ahLst/>
              <a:cxnLst/>
              <a:rect l="l" t="t" r="r" b="b"/>
              <a:pathLst>
                <a:path w="2564" h="2979" extrusionOk="0">
                  <a:moveTo>
                    <a:pt x="1959" y="1"/>
                  </a:moveTo>
                  <a:cubicBezTo>
                    <a:pt x="1853" y="1"/>
                    <a:pt x="1745" y="46"/>
                    <a:pt x="1655" y="153"/>
                  </a:cubicBezTo>
                  <a:cubicBezTo>
                    <a:pt x="1343" y="499"/>
                    <a:pt x="1066" y="881"/>
                    <a:pt x="824" y="1297"/>
                  </a:cubicBezTo>
                  <a:cubicBezTo>
                    <a:pt x="720" y="1470"/>
                    <a:pt x="581" y="1678"/>
                    <a:pt x="477" y="1851"/>
                  </a:cubicBezTo>
                  <a:cubicBezTo>
                    <a:pt x="338" y="2094"/>
                    <a:pt x="234" y="2302"/>
                    <a:pt x="130" y="2544"/>
                  </a:cubicBezTo>
                  <a:cubicBezTo>
                    <a:pt x="1" y="2752"/>
                    <a:pt x="181" y="2978"/>
                    <a:pt x="382" y="2978"/>
                  </a:cubicBezTo>
                  <a:cubicBezTo>
                    <a:pt x="450" y="2978"/>
                    <a:pt x="520" y="2952"/>
                    <a:pt x="581" y="2891"/>
                  </a:cubicBezTo>
                  <a:lnTo>
                    <a:pt x="546" y="2891"/>
                  </a:lnTo>
                  <a:cubicBezTo>
                    <a:pt x="720" y="2718"/>
                    <a:pt x="893" y="2614"/>
                    <a:pt x="1066" y="2406"/>
                  </a:cubicBezTo>
                  <a:cubicBezTo>
                    <a:pt x="1205" y="2232"/>
                    <a:pt x="1378" y="2024"/>
                    <a:pt x="1551" y="1817"/>
                  </a:cubicBezTo>
                  <a:cubicBezTo>
                    <a:pt x="1863" y="1470"/>
                    <a:pt x="2141" y="1089"/>
                    <a:pt x="2383" y="707"/>
                  </a:cubicBezTo>
                  <a:cubicBezTo>
                    <a:pt x="2563" y="373"/>
                    <a:pt x="2266" y="1"/>
                    <a:pt x="1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8572550" y="3071275"/>
              <a:ext cx="46350" cy="70675"/>
            </a:xfrm>
            <a:custGeom>
              <a:avLst/>
              <a:gdLst/>
              <a:ahLst/>
              <a:cxnLst/>
              <a:rect l="l" t="t" r="r" b="b"/>
              <a:pathLst>
                <a:path w="1854" h="2827" extrusionOk="0">
                  <a:moveTo>
                    <a:pt x="1319" y="0"/>
                  </a:moveTo>
                  <a:cubicBezTo>
                    <a:pt x="1183" y="0"/>
                    <a:pt x="1046" y="62"/>
                    <a:pt x="953" y="202"/>
                  </a:cubicBezTo>
                  <a:cubicBezTo>
                    <a:pt x="710" y="514"/>
                    <a:pt x="537" y="860"/>
                    <a:pt x="433" y="1207"/>
                  </a:cubicBezTo>
                  <a:cubicBezTo>
                    <a:pt x="259" y="1553"/>
                    <a:pt x="121" y="1900"/>
                    <a:pt x="51" y="2247"/>
                  </a:cubicBezTo>
                  <a:cubicBezTo>
                    <a:pt x="0" y="2527"/>
                    <a:pt x="250" y="2827"/>
                    <a:pt x="510" y="2827"/>
                  </a:cubicBezTo>
                  <a:cubicBezTo>
                    <a:pt x="603" y="2827"/>
                    <a:pt x="697" y="2788"/>
                    <a:pt x="779" y="2697"/>
                  </a:cubicBezTo>
                  <a:lnTo>
                    <a:pt x="779" y="2662"/>
                  </a:lnTo>
                  <a:cubicBezTo>
                    <a:pt x="1265" y="2039"/>
                    <a:pt x="1611" y="1345"/>
                    <a:pt x="1784" y="583"/>
                  </a:cubicBezTo>
                  <a:cubicBezTo>
                    <a:pt x="1853" y="238"/>
                    <a:pt x="1587"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a:off x="8222900" y="3105775"/>
              <a:ext cx="63100" cy="52950"/>
            </a:xfrm>
            <a:custGeom>
              <a:avLst/>
              <a:gdLst/>
              <a:ahLst/>
              <a:cxnLst/>
              <a:rect l="l" t="t" r="r" b="b"/>
              <a:pathLst>
                <a:path w="2524" h="2118" extrusionOk="0">
                  <a:moveTo>
                    <a:pt x="416" y="0"/>
                  </a:moveTo>
                  <a:cubicBezTo>
                    <a:pt x="174" y="0"/>
                    <a:pt x="0" y="243"/>
                    <a:pt x="70" y="485"/>
                  </a:cubicBezTo>
                  <a:cubicBezTo>
                    <a:pt x="174" y="901"/>
                    <a:pt x="659" y="1179"/>
                    <a:pt x="971" y="1421"/>
                  </a:cubicBezTo>
                  <a:cubicBezTo>
                    <a:pt x="1318" y="1698"/>
                    <a:pt x="1699" y="1941"/>
                    <a:pt x="2115" y="2114"/>
                  </a:cubicBezTo>
                  <a:cubicBezTo>
                    <a:pt x="2131" y="2117"/>
                    <a:pt x="2146" y="2118"/>
                    <a:pt x="2161" y="2118"/>
                  </a:cubicBezTo>
                  <a:cubicBezTo>
                    <a:pt x="2379" y="2118"/>
                    <a:pt x="2524" y="1895"/>
                    <a:pt x="2427" y="1733"/>
                  </a:cubicBezTo>
                  <a:cubicBezTo>
                    <a:pt x="2184" y="1352"/>
                    <a:pt x="1872" y="1005"/>
                    <a:pt x="1526" y="728"/>
                  </a:cubicBezTo>
                  <a:cubicBezTo>
                    <a:pt x="1214" y="416"/>
                    <a:pt x="902"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8128450" y="3294825"/>
              <a:ext cx="76275" cy="24175"/>
            </a:xfrm>
            <a:custGeom>
              <a:avLst/>
              <a:gdLst/>
              <a:ahLst/>
              <a:cxnLst/>
              <a:rect l="l" t="t" r="r" b="b"/>
              <a:pathLst>
                <a:path w="3051" h="967" extrusionOk="0">
                  <a:moveTo>
                    <a:pt x="713" y="0"/>
                  </a:moveTo>
                  <a:cubicBezTo>
                    <a:pt x="462" y="0"/>
                    <a:pt x="273" y="57"/>
                    <a:pt x="70" y="306"/>
                  </a:cubicBezTo>
                  <a:cubicBezTo>
                    <a:pt x="1" y="410"/>
                    <a:pt x="1" y="548"/>
                    <a:pt x="70" y="652"/>
                  </a:cubicBezTo>
                  <a:cubicBezTo>
                    <a:pt x="261" y="907"/>
                    <a:pt x="465" y="967"/>
                    <a:pt x="698" y="967"/>
                  </a:cubicBezTo>
                  <a:cubicBezTo>
                    <a:pt x="846" y="967"/>
                    <a:pt x="1005" y="943"/>
                    <a:pt x="1179" y="930"/>
                  </a:cubicBezTo>
                  <a:cubicBezTo>
                    <a:pt x="1664" y="895"/>
                    <a:pt x="2219" y="826"/>
                    <a:pt x="2739" y="756"/>
                  </a:cubicBezTo>
                  <a:cubicBezTo>
                    <a:pt x="3051" y="722"/>
                    <a:pt x="3051" y="271"/>
                    <a:pt x="2739" y="236"/>
                  </a:cubicBezTo>
                  <a:cubicBezTo>
                    <a:pt x="2219" y="167"/>
                    <a:pt x="1699" y="63"/>
                    <a:pt x="1179" y="28"/>
                  </a:cubicBezTo>
                  <a:cubicBezTo>
                    <a:pt x="998" y="16"/>
                    <a:pt x="847"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8694250" y="3193275"/>
              <a:ext cx="76300" cy="47400"/>
            </a:xfrm>
            <a:custGeom>
              <a:avLst/>
              <a:gdLst/>
              <a:ahLst/>
              <a:cxnLst/>
              <a:rect l="l" t="t" r="r" b="b"/>
              <a:pathLst>
                <a:path w="3052" h="1896" extrusionOk="0">
                  <a:moveTo>
                    <a:pt x="2704" y="1"/>
                  </a:moveTo>
                  <a:cubicBezTo>
                    <a:pt x="2254" y="35"/>
                    <a:pt x="1873" y="174"/>
                    <a:pt x="1526" y="451"/>
                  </a:cubicBezTo>
                  <a:cubicBezTo>
                    <a:pt x="1145" y="729"/>
                    <a:pt x="729" y="971"/>
                    <a:pt x="348" y="1248"/>
                  </a:cubicBezTo>
                  <a:cubicBezTo>
                    <a:pt x="0" y="1451"/>
                    <a:pt x="209" y="1895"/>
                    <a:pt x="509" y="1895"/>
                  </a:cubicBezTo>
                  <a:cubicBezTo>
                    <a:pt x="568" y="1895"/>
                    <a:pt x="631" y="1878"/>
                    <a:pt x="694" y="1838"/>
                  </a:cubicBezTo>
                  <a:lnTo>
                    <a:pt x="694" y="1872"/>
                  </a:lnTo>
                  <a:cubicBezTo>
                    <a:pt x="1145" y="1664"/>
                    <a:pt x="1561" y="1422"/>
                    <a:pt x="1977" y="1214"/>
                  </a:cubicBezTo>
                  <a:cubicBezTo>
                    <a:pt x="2358" y="1075"/>
                    <a:pt x="2704" y="798"/>
                    <a:pt x="2947" y="451"/>
                  </a:cubicBezTo>
                  <a:cubicBezTo>
                    <a:pt x="3051" y="243"/>
                    <a:pt x="2912"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8501050" y="3046650"/>
              <a:ext cx="25150" cy="62850"/>
            </a:xfrm>
            <a:custGeom>
              <a:avLst/>
              <a:gdLst/>
              <a:ahLst/>
              <a:cxnLst/>
              <a:rect l="l" t="t" r="r" b="b"/>
              <a:pathLst>
                <a:path w="1006" h="2514" extrusionOk="0">
                  <a:moveTo>
                    <a:pt x="360" y="0"/>
                  </a:moveTo>
                  <a:cubicBezTo>
                    <a:pt x="181" y="0"/>
                    <a:pt x="0" y="124"/>
                    <a:pt x="0" y="355"/>
                  </a:cubicBezTo>
                  <a:cubicBezTo>
                    <a:pt x="0" y="1083"/>
                    <a:pt x="173" y="1776"/>
                    <a:pt x="485" y="2400"/>
                  </a:cubicBezTo>
                  <a:cubicBezTo>
                    <a:pt x="532" y="2478"/>
                    <a:pt x="607" y="2514"/>
                    <a:pt x="682" y="2514"/>
                  </a:cubicBezTo>
                  <a:cubicBezTo>
                    <a:pt x="773" y="2514"/>
                    <a:pt x="863" y="2460"/>
                    <a:pt x="901" y="2365"/>
                  </a:cubicBezTo>
                  <a:cubicBezTo>
                    <a:pt x="1005" y="1637"/>
                    <a:pt x="936" y="944"/>
                    <a:pt x="693" y="251"/>
                  </a:cubicBezTo>
                  <a:cubicBezTo>
                    <a:pt x="647" y="81"/>
                    <a:pt x="504"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7"/>
            <p:cNvSpPr/>
            <p:nvPr/>
          </p:nvSpPr>
          <p:spPr>
            <a:xfrm>
              <a:off x="8382325" y="3069350"/>
              <a:ext cx="28625" cy="57725"/>
            </a:xfrm>
            <a:custGeom>
              <a:avLst/>
              <a:gdLst/>
              <a:ahLst/>
              <a:cxnLst/>
              <a:rect l="l" t="t" r="r" b="b"/>
              <a:pathLst>
                <a:path w="1145" h="2309" extrusionOk="0">
                  <a:moveTo>
                    <a:pt x="382" y="1"/>
                  </a:moveTo>
                  <a:cubicBezTo>
                    <a:pt x="200" y="1"/>
                    <a:pt x="22" y="135"/>
                    <a:pt x="1" y="348"/>
                  </a:cubicBezTo>
                  <a:cubicBezTo>
                    <a:pt x="35" y="972"/>
                    <a:pt x="209" y="1596"/>
                    <a:pt x="521" y="2150"/>
                  </a:cubicBezTo>
                  <a:cubicBezTo>
                    <a:pt x="589" y="2259"/>
                    <a:pt x="699" y="2309"/>
                    <a:pt x="808" y="2309"/>
                  </a:cubicBezTo>
                  <a:cubicBezTo>
                    <a:pt x="978" y="2309"/>
                    <a:pt x="1145" y="2188"/>
                    <a:pt x="1145" y="1977"/>
                  </a:cubicBezTo>
                  <a:cubicBezTo>
                    <a:pt x="1145" y="1353"/>
                    <a:pt x="971" y="729"/>
                    <a:pt x="694" y="175"/>
                  </a:cubicBezTo>
                  <a:cubicBezTo>
                    <a:pt x="614" y="54"/>
                    <a:pt x="497"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8175250" y="3168150"/>
              <a:ext cx="71075" cy="27800"/>
            </a:xfrm>
            <a:custGeom>
              <a:avLst/>
              <a:gdLst/>
              <a:ahLst/>
              <a:cxnLst/>
              <a:rect l="l" t="t" r="r" b="b"/>
              <a:pathLst>
                <a:path w="2843" h="1112" extrusionOk="0">
                  <a:moveTo>
                    <a:pt x="806" y="1"/>
                  </a:moveTo>
                  <a:cubicBezTo>
                    <a:pt x="651" y="1"/>
                    <a:pt x="497" y="12"/>
                    <a:pt x="347" y="35"/>
                  </a:cubicBezTo>
                  <a:cubicBezTo>
                    <a:pt x="70" y="139"/>
                    <a:pt x="0" y="486"/>
                    <a:pt x="243" y="659"/>
                  </a:cubicBezTo>
                  <a:cubicBezTo>
                    <a:pt x="624" y="867"/>
                    <a:pt x="1075" y="1006"/>
                    <a:pt x="1525" y="1040"/>
                  </a:cubicBezTo>
                  <a:cubicBezTo>
                    <a:pt x="1738" y="1060"/>
                    <a:pt x="1982" y="1111"/>
                    <a:pt x="2211" y="1111"/>
                  </a:cubicBezTo>
                  <a:cubicBezTo>
                    <a:pt x="2393" y="1111"/>
                    <a:pt x="2565" y="1079"/>
                    <a:pt x="2704" y="971"/>
                  </a:cubicBezTo>
                  <a:cubicBezTo>
                    <a:pt x="2808" y="902"/>
                    <a:pt x="2842" y="763"/>
                    <a:pt x="2773" y="694"/>
                  </a:cubicBezTo>
                  <a:cubicBezTo>
                    <a:pt x="2565" y="312"/>
                    <a:pt x="2080" y="243"/>
                    <a:pt x="1733" y="139"/>
                  </a:cubicBezTo>
                  <a:cubicBezTo>
                    <a:pt x="1433" y="47"/>
                    <a:pt x="1117" y="1"/>
                    <a:pt x="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8114600" y="3231200"/>
              <a:ext cx="70200" cy="23625"/>
            </a:xfrm>
            <a:custGeom>
              <a:avLst/>
              <a:gdLst/>
              <a:ahLst/>
              <a:cxnLst/>
              <a:rect l="l" t="t" r="r" b="b"/>
              <a:pathLst>
                <a:path w="2808" h="945" extrusionOk="0">
                  <a:moveTo>
                    <a:pt x="1456" y="0"/>
                  </a:moveTo>
                  <a:cubicBezTo>
                    <a:pt x="1144" y="0"/>
                    <a:pt x="832" y="26"/>
                    <a:pt x="520" y="78"/>
                  </a:cubicBezTo>
                  <a:cubicBezTo>
                    <a:pt x="0" y="182"/>
                    <a:pt x="139" y="910"/>
                    <a:pt x="624" y="944"/>
                  </a:cubicBezTo>
                  <a:cubicBezTo>
                    <a:pt x="1248" y="910"/>
                    <a:pt x="1872" y="806"/>
                    <a:pt x="2461" y="633"/>
                  </a:cubicBezTo>
                  <a:cubicBezTo>
                    <a:pt x="2807" y="563"/>
                    <a:pt x="2704" y="113"/>
                    <a:pt x="2392" y="113"/>
                  </a:cubicBezTo>
                  <a:lnTo>
                    <a:pt x="2392" y="78"/>
                  </a:lnTo>
                  <a:cubicBezTo>
                    <a:pt x="2080" y="26"/>
                    <a:pt x="1768" y="0"/>
                    <a:pt x="1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8119675" y="3398450"/>
              <a:ext cx="68075" cy="30850"/>
            </a:xfrm>
            <a:custGeom>
              <a:avLst/>
              <a:gdLst/>
              <a:ahLst/>
              <a:cxnLst/>
              <a:rect l="l" t="t" r="r" b="b"/>
              <a:pathLst>
                <a:path w="2723" h="1234" extrusionOk="0">
                  <a:moveTo>
                    <a:pt x="2320" y="0"/>
                  </a:moveTo>
                  <a:cubicBezTo>
                    <a:pt x="2300" y="0"/>
                    <a:pt x="2279" y="3"/>
                    <a:pt x="2258" y="8"/>
                  </a:cubicBezTo>
                  <a:cubicBezTo>
                    <a:pt x="1599" y="112"/>
                    <a:pt x="976" y="285"/>
                    <a:pt x="352" y="562"/>
                  </a:cubicBezTo>
                  <a:cubicBezTo>
                    <a:pt x="1" y="722"/>
                    <a:pt x="207" y="1233"/>
                    <a:pt x="567" y="1233"/>
                  </a:cubicBezTo>
                  <a:cubicBezTo>
                    <a:pt x="598" y="1233"/>
                    <a:pt x="630" y="1229"/>
                    <a:pt x="664" y="1221"/>
                  </a:cubicBezTo>
                  <a:cubicBezTo>
                    <a:pt x="1287" y="1082"/>
                    <a:pt x="1877" y="840"/>
                    <a:pt x="2466" y="493"/>
                  </a:cubicBezTo>
                  <a:cubicBezTo>
                    <a:pt x="2722" y="365"/>
                    <a:pt x="2564"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8111650" y="3522200"/>
              <a:ext cx="63725" cy="34300"/>
            </a:xfrm>
            <a:custGeom>
              <a:avLst/>
              <a:gdLst/>
              <a:ahLst/>
              <a:cxnLst/>
              <a:rect l="l" t="t" r="r" b="b"/>
              <a:pathLst>
                <a:path w="2549" h="1372" extrusionOk="0">
                  <a:moveTo>
                    <a:pt x="2061" y="1"/>
                  </a:moveTo>
                  <a:cubicBezTo>
                    <a:pt x="2027" y="1"/>
                    <a:pt x="1992" y="5"/>
                    <a:pt x="1955" y="14"/>
                  </a:cubicBezTo>
                  <a:cubicBezTo>
                    <a:pt x="1400" y="153"/>
                    <a:pt x="881" y="326"/>
                    <a:pt x="361" y="569"/>
                  </a:cubicBezTo>
                  <a:cubicBezTo>
                    <a:pt x="0" y="831"/>
                    <a:pt x="228" y="1372"/>
                    <a:pt x="635" y="1372"/>
                  </a:cubicBezTo>
                  <a:cubicBezTo>
                    <a:pt x="658" y="1372"/>
                    <a:pt x="683" y="1370"/>
                    <a:pt x="707" y="1366"/>
                  </a:cubicBezTo>
                  <a:cubicBezTo>
                    <a:pt x="1227" y="1158"/>
                    <a:pt x="1747" y="950"/>
                    <a:pt x="2232" y="673"/>
                  </a:cubicBezTo>
                  <a:cubicBezTo>
                    <a:pt x="2548" y="452"/>
                    <a:pt x="2404" y="1"/>
                    <a:pt x="2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8747125" y="3487675"/>
              <a:ext cx="73675" cy="22475"/>
            </a:xfrm>
            <a:custGeom>
              <a:avLst/>
              <a:gdLst/>
              <a:ahLst/>
              <a:cxnLst/>
              <a:rect l="l" t="t" r="r" b="b"/>
              <a:pathLst>
                <a:path w="2947" h="899" extrusionOk="0">
                  <a:moveTo>
                    <a:pt x="1998" y="0"/>
                  </a:moveTo>
                  <a:cubicBezTo>
                    <a:pt x="1811" y="0"/>
                    <a:pt x="1629" y="26"/>
                    <a:pt x="1456" y="78"/>
                  </a:cubicBezTo>
                  <a:cubicBezTo>
                    <a:pt x="1075" y="78"/>
                    <a:pt x="693" y="147"/>
                    <a:pt x="312" y="251"/>
                  </a:cubicBezTo>
                  <a:cubicBezTo>
                    <a:pt x="70" y="321"/>
                    <a:pt x="0" y="771"/>
                    <a:pt x="312" y="841"/>
                  </a:cubicBezTo>
                  <a:cubicBezTo>
                    <a:pt x="556" y="881"/>
                    <a:pt x="788" y="898"/>
                    <a:pt x="1021" y="898"/>
                  </a:cubicBezTo>
                  <a:cubicBezTo>
                    <a:pt x="1187" y="898"/>
                    <a:pt x="1353" y="890"/>
                    <a:pt x="1525" y="875"/>
                  </a:cubicBezTo>
                  <a:cubicBezTo>
                    <a:pt x="1615" y="883"/>
                    <a:pt x="1705" y="888"/>
                    <a:pt x="1795" y="888"/>
                  </a:cubicBezTo>
                  <a:cubicBezTo>
                    <a:pt x="2087" y="888"/>
                    <a:pt x="2378" y="843"/>
                    <a:pt x="2669" y="737"/>
                  </a:cubicBezTo>
                  <a:cubicBezTo>
                    <a:pt x="2946" y="598"/>
                    <a:pt x="2842" y="147"/>
                    <a:pt x="2565" y="78"/>
                  </a:cubicBezTo>
                  <a:cubicBezTo>
                    <a:pt x="2374" y="26"/>
                    <a:pt x="2184" y="0"/>
                    <a:pt x="1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8726925" y="3257900"/>
              <a:ext cx="62875" cy="35925"/>
            </a:xfrm>
            <a:custGeom>
              <a:avLst/>
              <a:gdLst/>
              <a:ahLst/>
              <a:cxnLst/>
              <a:rect l="l" t="t" r="r" b="b"/>
              <a:pathLst>
                <a:path w="2515" h="1437" extrusionOk="0">
                  <a:moveTo>
                    <a:pt x="2123" y="1"/>
                  </a:moveTo>
                  <a:cubicBezTo>
                    <a:pt x="2092" y="1"/>
                    <a:pt x="2058" y="5"/>
                    <a:pt x="2021" y="15"/>
                  </a:cubicBezTo>
                  <a:cubicBezTo>
                    <a:pt x="1328" y="223"/>
                    <a:pt x="739" y="535"/>
                    <a:pt x="184" y="986"/>
                  </a:cubicBezTo>
                  <a:cubicBezTo>
                    <a:pt x="1" y="1108"/>
                    <a:pt x="87" y="1419"/>
                    <a:pt x="301" y="1419"/>
                  </a:cubicBezTo>
                  <a:cubicBezTo>
                    <a:pt x="329" y="1419"/>
                    <a:pt x="360" y="1414"/>
                    <a:pt x="392" y="1401"/>
                  </a:cubicBezTo>
                  <a:lnTo>
                    <a:pt x="392" y="1436"/>
                  </a:lnTo>
                  <a:cubicBezTo>
                    <a:pt x="1051" y="1263"/>
                    <a:pt x="1675" y="986"/>
                    <a:pt x="2264" y="604"/>
                  </a:cubicBezTo>
                  <a:cubicBezTo>
                    <a:pt x="2515" y="416"/>
                    <a:pt x="2425"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8691275" y="3115800"/>
              <a:ext cx="36800" cy="46675"/>
            </a:xfrm>
            <a:custGeom>
              <a:avLst/>
              <a:gdLst/>
              <a:ahLst/>
              <a:cxnLst/>
              <a:rect l="l" t="t" r="r" b="b"/>
              <a:pathLst>
                <a:path w="1472" h="1867" extrusionOk="0">
                  <a:moveTo>
                    <a:pt x="1100" y="1"/>
                  </a:moveTo>
                  <a:cubicBezTo>
                    <a:pt x="1039" y="1"/>
                    <a:pt x="976" y="16"/>
                    <a:pt x="917" y="50"/>
                  </a:cubicBezTo>
                  <a:cubicBezTo>
                    <a:pt x="467" y="396"/>
                    <a:pt x="155" y="916"/>
                    <a:pt x="51" y="1471"/>
                  </a:cubicBezTo>
                  <a:cubicBezTo>
                    <a:pt x="1" y="1696"/>
                    <a:pt x="167" y="1866"/>
                    <a:pt x="354" y="1866"/>
                  </a:cubicBezTo>
                  <a:cubicBezTo>
                    <a:pt x="427" y="1866"/>
                    <a:pt x="503" y="1841"/>
                    <a:pt x="571" y="1783"/>
                  </a:cubicBezTo>
                  <a:lnTo>
                    <a:pt x="605" y="1783"/>
                  </a:lnTo>
                  <a:cubicBezTo>
                    <a:pt x="779" y="1575"/>
                    <a:pt x="987" y="1367"/>
                    <a:pt x="1160" y="1159"/>
                  </a:cubicBezTo>
                  <a:cubicBezTo>
                    <a:pt x="1229" y="1055"/>
                    <a:pt x="1298" y="951"/>
                    <a:pt x="1368" y="847"/>
                  </a:cubicBezTo>
                  <a:cubicBezTo>
                    <a:pt x="1437" y="708"/>
                    <a:pt x="1472" y="535"/>
                    <a:pt x="1472" y="362"/>
                  </a:cubicBezTo>
                  <a:cubicBezTo>
                    <a:pt x="1472" y="151"/>
                    <a:pt x="1292"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8595475" y="3115450"/>
              <a:ext cx="37525" cy="55325"/>
            </a:xfrm>
            <a:custGeom>
              <a:avLst/>
              <a:gdLst/>
              <a:ahLst/>
              <a:cxnLst/>
              <a:rect l="l" t="t" r="r" b="b"/>
              <a:pathLst>
                <a:path w="1501" h="2213" extrusionOk="0">
                  <a:moveTo>
                    <a:pt x="1184" y="1"/>
                  </a:moveTo>
                  <a:cubicBezTo>
                    <a:pt x="1085" y="1"/>
                    <a:pt x="979" y="43"/>
                    <a:pt x="902" y="133"/>
                  </a:cubicBezTo>
                  <a:cubicBezTo>
                    <a:pt x="694" y="410"/>
                    <a:pt x="486" y="757"/>
                    <a:pt x="348" y="1138"/>
                  </a:cubicBezTo>
                  <a:cubicBezTo>
                    <a:pt x="209" y="1415"/>
                    <a:pt x="1" y="1762"/>
                    <a:pt x="105" y="2074"/>
                  </a:cubicBezTo>
                  <a:cubicBezTo>
                    <a:pt x="140" y="2178"/>
                    <a:pt x="244" y="2213"/>
                    <a:pt x="313" y="2213"/>
                  </a:cubicBezTo>
                  <a:cubicBezTo>
                    <a:pt x="659" y="2109"/>
                    <a:pt x="798" y="1727"/>
                    <a:pt x="971" y="1450"/>
                  </a:cubicBezTo>
                  <a:cubicBezTo>
                    <a:pt x="1179" y="1103"/>
                    <a:pt x="1318" y="722"/>
                    <a:pt x="1457" y="341"/>
                  </a:cubicBezTo>
                  <a:cubicBezTo>
                    <a:pt x="1500" y="123"/>
                    <a:pt x="1352"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8545225" y="2978400"/>
              <a:ext cx="26025" cy="58275"/>
            </a:xfrm>
            <a:custGeom>
              <a:avLst/>
              <a:gdLst/>
              <a:ahLst/>
              <a:cxnLst/>
              <a:rect l="l" t="t" r="r" b="b"/>
              <a:pathLst>
                <a:path w="1041" h="2331" extrusionOk="0">
                  <a:moveTo>
                    <a:pt x="521" y="0"/>
                  </a:moveTo>
                  <a:cubicBezTo>
                    <a:pt x="339" y="0"/>
                    <a:pt x="157" y="104"/>
                    <a:pt x="105" y="312"/>
                  </a:cubicBezTo>
                  <a:cubicBezTo>
                    <a:pt x="1" y="901"/>
                    <a:pt x="1" y="1491"/>
                    <a:pt x="139" y="2045"/>
                  </a:cubicBezTo>
                  <a:cubicBezTo>
                    <a:pt x="191" y="2236"/>
                    <a:pt x="356" y="2331"/>
                    <a:pt x="521" y="2331"/>
                  </a:cubicBezTo>
                  <a:cubicBezTo>
                    <a:pt x="685" y="2331"/>
                    <a:pt x="850" y="2236"/>
                    <a:pt x="902" y="2045"/>
                  </a:cubicBezTo>
                  <a:cubicBezTo>
                    <a:pt x="1006" y="1491"/>
                    <a:pt x="1040" y="901"/>
                    <a:pt x="937" y="312"/>
                  </a:cubicBezTo>
                  <a:cubicBezTo>
                    <a:pt x="885" y="104"/>
                    <a:pt x="703"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8431725" y="2989150"/>
              <a:ext cx="20825" cy="59700"/>
            </a:xfrm>
            <a:custGeom>
              <a:avLst/>
              <a:gdLst/>
              <a:ahLst/>
              <a:cxnLst/>
              <a:rect l="l" t="t" r="r" b="b"/>
              <a:pathLst>
                <a:path w="833" h="2388" extrusionOk="0">
                  <a:moveTo>
                    <a:pt x="328" y="1"/>
                  </a:moveTo>
                  <a:cubicBezTo>
                    <a:pt x="175" y="1"/>
                    <a:pt x="19" y="108"/>
                    <a:pt x="0" y="298"/>
                  </a:cubicBezTo>
                  <a:cubicBezTo>
                    <a:pt x="35" y="991"/>
                    <a:pt x="208" y="1650"/>
                    <a:pt x="486" y="2274"/>
                  </a:cubicBezTo>
                  <a:cubicBezTo>
                    <a:pt x="501" y="2352"/>
                    <a:pt x="566" y="2388"/>
                    <a:pt x="629" y="2388"/>
                  </a:cubicBezTo>
                  <a:cubicBezTo>
                    <a:pt x="707" y="2388"/>
                    <a:pt x="782" y="2334"/>
                    <a:pt x="763" y="2239"/>
                  </a:cubicBezTo>
                  <a:cubicBezTo>
                    <a:pt x="832" y="1546"/>
                    <a:pt x="798" y="887"/>
                    <a:pt x="624" y="229"/>
                  </a:cubicBezTo>
                  <a:cubicBezTo>
                    <a:pt x="577" y="73"/>
                    <a:pt x="453"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8286450" y="3032325"/>
              <a:ext cx="29200" cy="62050"/>
            </a:xfrm>
            <a:custGeom>
              <a:avLst/>
              <a:gdLst/>
              <a:ahLst/>
              <a:cxnLst/>
              <a:rect l="l" t="t" r="r" b="b"/>
              <a:pathLst>
                <a:path w="1168" h="2482" extrusionOk="0">
                  <a:moveTo>
                    <a:pt x="404" y="1"/>
                  </a:moveTo>
                  <a:cubicBezTo>
                    <a:pt x="203" y="1"/>
                    <a:pt x="0" y="214"/>
                    <a:pt x="23" y="443"/>
                  </a:cubicBezTo>
                  <a:cubicBezTo>
                    <a:pt x="162" y="1136"/>
                    <a:pt x="405" y="1794"/>
                    <a:pt x="786" y="2384"/>
                  </a:cubicBezTo>
                  <a:cubicBezTo>
                    <a:pt x="826" y="2451"/>
                    <a:pt x="888" y="2482"/>
                    <a:pt x="950" y="2482"/>
                  </a:cubicBezTo>
                  <a:cubicBezTo>
                    <a:pt x="1047" y="2482"/>
                    <a:pt x="1146" y="2406"/>
                    <a:pt x="1167" y="2280"/>
                  </a:cubicBezTo>
                  <a:cubicBezTo>
                    <a:pt x="1132" y="1552"/>
                    <a:pt x="959" y="859"/>
                    <a:pt x="682" y="200"/>
                  </a:cubicBezTo>
                  <a:cubicBezTo>
                    <a:pt x="611" y="58"/>
                    <a:pt x="508"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8774650" y="3359575"/>
              <a:ext cx="49375" cy="23850"/>
            </a:xfrm>
            <a:custGeom>
              <a:avLst/>
              <a:gdLst/>
              <a:ahLst/>
              <a:cxnLst/>
              <a:rect l="l" t="t" r="r" b="b"/>
              <a:pathLst>
                <a:path w="1975" h="954" extrusionOk="0">
                  <a:moveTo>
                    <a:pt x="1705" y="1"/>
                  </a:moveTo>
                  <a:cubicBezTo>
                    <a:pt x="1695" y="1"/>
                    <a:pt x="1683" y="2"/>
                    <a:pt x="1672" y="3"/>
                  </a:cubicBezTo>
                  <a:cubicBezTo>
                    <a:pt x="1187" y="73"/>
                    <a:pt x="702" y="246"/>
                    <a:pt x="251" y="419"/>
                  </a:cubicBezTo>
                  <a:cubicBezTo>
                    <a:pt x="0" y="545"/>
                    <a:pt x="61" y="954"/>
                    <a:pt x="306" y="954"/>
                  </a:cubicBezTo>
                  <a:cubicBezTo>
                    <a:pt x="332" y="954"/>
                    <a:pt x="360" y="949"/>
                    <a:pt x="390" y="939"/>
                  </a:cubicBezTo>
                  <a:lnTo>
                    <a:pt x="390" y="904"/>
                  </a:lnTo>
                  <a:cubicBezTo>
                    <a:pt x="875" y="800"/>
                    <a:pt x="1325" y="627"/>
                    <a:pt x="1776" y="419"/>
                  </a:cubicBezTo>
                  <a:cubicBezTo>
                    <a:pt x="1974" y="320"/>
                    <a:pt x="1921" y="1"/>
                    <a:pt x="1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8614800" y="3649125"/>
              <a:ext cx="37800" cy="40675"/>
            </a:xfrm>
            <a:custGeom>
              <a:avLst/>
              <a:gdLst/>
              <a:ahLst/>
              <a:cxnLst/>
              <a:rect l="l" t="t" r="r" b="b"/>
              <a:pathLst>
                <a:path w="1512" h="1627" extrusionOk="0">
                  <a:moveTo>
                    <a:pt x="406" y="0"/>
                  </a:moveTo>
                  <a:cubicBezTo>
                    <a:pt x="197" y="0"/>
                    <a:pt x="0" y="251"/>
                    <a:pt x="129" y="483"/>
                  </a:cubicBezTo>
                  <a:cubicBezTo>
                    <a:pt x="337" y="899"/>
                    <a:pt x="580" y="1245"/>
                    <a:pt x="926" y="1557"/>
                  </a:cubicBezTo>
                  <a:cubicBezTo>
                    <a:pt x="984" y="1605"/>
                    <a:pt x="1057" y="1627"/>
                    <a:pt x="1131" y="1627"/>
                  </a:cubicBezTo>
                  <a:cubicBezTo>
                    <a:pt x="1322" y="1627"/>
                    <a:pt x="1512" y="1480"/>
                    <a:pt x="1411" y="1280"/>
                  </a:cubicBezTo>
                  <a:cubicBezTo>
                    <a:pt x="1342" y="1072"/>
                    <a:pt x="1204" y="864"/>
                    <a:pt x="1065" y="656"/>
                  </a:cubicBezTo>
                  <a:cubicBezTo>
                    <a:pt x="926" y="483"/>
                    <a:pt x="753" y="309"/>
                    <a:pt x="614" y="101"/>
                  </a:cubicBezTo>
                  <a:cubicBezTo>
                    <a:pt x="552" y="30"/>
                    <a:pt x="478" y="0"/>
                    <a:pt x="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6">
  <p:cSld name="CUSTOM_1_1_1_2_1">
    <p:spTree>
      <p:nvGrpSpPr>
        <p:cNvPr id="1" name="Shape 452"/>
        <p:cNvGrpSpPr/>
        <p:nvPr/>
      </p:nvGrpSpPr>
      <p:grpSpPr>
        <a:xfrm>
          <a:off x="0" y="0"/>
          <a:ext cx="0" cy="0"/>
          <a:chOff x="0" y="0"/>
          <a:chExt cx="0" cy="0"/>
        </a:xfrm>
      </p:grpSpPr>
      <p:sp>
        <p:nvSpPr>
          <p:cNvPr id="453" name="Google Shape;453;p18"/>
          <p:cNvSpPr txBox="1">
            <a:spLocks noGrp="1"/>
          </p:cNvSpPr>
          <p:nvPr>
            <p:ph type="title"/>
          </p:nvPr>
        </p:nvSpPr>
        <p:spPr>
          <a:xfrm>
            <a:off x="3841625" y="1014875"/>
            <a:ext cx="3141600" cy="6063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54" name="Google Shape;454;p18"/>
          <p:cNvSpPr txBox="1">
            <a:spLocks noGrp="1"/>
          </p:cNvSpPr>
          <p:nvPr>
            <p:ph type="subTitle" idx="1"/>
          </p:nvPr>
        </p:nvSpPr>
        <p:spPr>
          <a:xfrm>
            <a:off x="603500" y="777150"/>
            <a:ext cx="2607000" cy="125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8">
  <p:cSld name="CUSTOM_1_1_1_2_1_1_1">
    <p:bg>
      <p:bgPr>
        <a:solidFill>
          <a:schemeClr val="dk2"/>
        </a:solidFill>
        <a:effectLst/>
      </p:bgPr>
    </p:bg>
    <p:spTree>
      <p:nvGrpSpPr>
        <p:cNvPr id="1" name="Shape 464"/>
        <p:cNvGrpSpPr/>
        <p:nvPr/>
      </p:nvGrpSpPr>
      <p:grpSpPr>
        <a:xfrm>
          <a:off x="0" y="0"/>
          <a:ext cx="0" cy="0"/>
          <a:chOff x="0" y="0"/>
          <a:chExt cx="0" cy="0"/>
        </a:xfrm>
      </p:grpSpPr>
      <p:sp>
        <p:nvSpPr>
          <p:cNvPr id="465" name="Google Shape;465;p20"/>
          <p:cNvSpPr txBox="1">
            <a:spLocks noGrp="1"/>
          </p:cNvSpPr>
          <p:nvPr>
            <p:ph type="title"/>
          </p:nvPr>
        </p:nvSpPr>
        <p:spPr>
          <a:xfrm>
            <a:off x="1566150" y="457200"/>
            <a:ext cx="4429800" cy="704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66" name="Google Shape;466;p20"/>
          <p:cNvSpPr txBox="1">
            <a:spLocks noGrp="1"/>
          </p:cNvSpPr>
          <p:nvPr>
            <p:ph type="subTitle" idx="1"/>
          </p:nvPr>
        </p:nvSpPr>
        <p:spPr>
          <a:xfrm>
            <a:off x="1088650" y="2416848"/>
            <a:ext cx="2532000" cy="149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9">
  <p:cSld name="CUSTOM_1_1_1_2_1_1_1_1">
    <p:bg>
      <p:bgPr>
        <a:solidFill>
          <a:schemeClr val="lt1"/>
        </a:solidFill>
        <a:effectLst/>
      </p:bgPr>
    </p:bg>
    <p:spTree>
      <p:nvGrpSpPr>
        <p:cNvPr id="1" name="Shape 467"/>
        <p:cNvGrpSpPr/>
        <p:nvPr/>
      </p:nvGrpSpPr>
      <p:grpSpPr>
        <a:xfrm>
          <a:off x="0" y="0"/>
          <a:ext cx="0" cy="0"/>
          <a:chOff x="0" y="0"/>
          <a:chExt cx="0" cy="0"/>
        </a:xfrm>
      </p:grpSpPr>
      <p:sp>
        <p:nvSpPr>
          <p:cNvPr id="468" name="Google Shape;468;p21"/>
          <p:cNvSpPr txBox="1">
            <a:spLocks noGrp="1"/>
          </p:cNvSpPr>
          <p:nvPr>
            <p:ph type="title"/>
          </p:nvPr>
        </p:nvSpPr>
        <p:spPr>
          <a:xfrm>
            <a:off x="3608750" y="457200"/>
            <a:ext cx="2451000" cy="1304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69" name="Google Shape;469;p21"/>
          <p:cNvSpPr txBox="1">
            <a:spLocks noGrp="1"/>
          </p:cNvSpPr>
          <p:nvPr>
            <p:ph type="subTitle" idx="1"/>
          </p:nvPr>
        </p:nvSpPr>
        <p:spPr>
          <a:xfrm>
            <a:off x="3541300" y="1764275"/>
            <a:ext cx="2586000" cy="18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1">
  <p:cSld name="CUSTOM_1_1_1_2_1_1_1_1_1_1">
    <p:bg>
      <p:bgPr>
        <a:solidFill>
          <a:schemeClr val="accent5"/>
        </a:solidFill>
        <a:effectLst/>
      </p:bgPr>
    </p:bg>
    <p:spTree>
      <p:nvGrpSpPr>
        <p:cNvPr id="1" name="Shape 473"/>
        <p:cNvGrpSpPr/>
        <p:nvPr/>
      </p:nvGrpSpPr>
      <p:grpSpPr>
        <a:xfrm>
          <a:off x="0" y="0"/>
          <a:ext cx="0" cy="0"/>
          <a:chOff x="0" y="0"/>
          <a:chExt cx="0" cy="0"/>
        </a:xfrm>
      </p:grpSpPr>
      <p:sp>
        <p:nvSpPr>
          <p:cNvPr id="474" name="Google Shape;474;p23"/>
          <p:cNvSpPr txBox="1">
            <a:spLocks noGrp="1"/>
          </p:cNvSpPr>
          <p:nvPr>
            <p:ph type="title"/>
          </p:nvPr>
        </p:nvSpPr>
        <p:spPr>
          <a:xfrm>
            <a:off x="3900100" y="1589855"/>
            <a:ext cx="2753700" cy="823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75" name="Google Shape;475;p23"/>
          <p:cNvSpPr txBox="1">
            <a:spLocks noGrp="1"/>
          </p:cNvSpPr>
          <p:nvPr>
            <p:ph type="subTitle" idx="1"/>
          </p:nvPr>
        </p:nvSpPr>
        <p:spPr>
          <a:xfrm>
            <a:off x="3900100" y="2294855"/>
            <a:ext cx="2753700" cy="11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76" name="Google Shape;476;p23"/>
          <p:cNvSpPr/>
          <p:nvPr/>
        </p:nvSpPr>
        <p:spPr>
          <a:xfrm rot="-7944744">
            <a:off x="5030535" y="4393335"/>
            <a:ext cx="492832" cy="960838"/>
          </a:xfrm>
          <a:custGeom>
            <a:avLst/>
            <a:gdLst/>
            <a:ahLst/>
            <a:cxnLst/>
            <a:rect l="l" t="t" r="r" b="b"/>
            <a:pathLst>
              <a:path w="24298" h="47372" extrusionOk="0">
                <a:moveTo>
                  <a:pt x="15536" y="1"/>
                </a:moveTo>
                <a:cubicBezTo>
                  <a:pt x="13493" y="1"/>
                  <a:pt x="11297" y="735"/>
                  <a:pt x="9158" y="2227"/>
                </a:cubicBezTo>
                <a:cubicBezTo>
                  <a:pt x="2931" y="6541"/>
                  <a:pt x="1" y="12686"/>
                  <a:pt x="1" y="21029"/>
                </a:cubicBezTo>
                <a:cubicBezTo>
                  <a:pt x="408" y="29453"/>
                  <a:pt x="4233" y="37186"/>
                  <a:pt x="10867" y="43494"/>
                </a:cubicBezTo>
                <a:cubicBezTo>
                  <a:pt x="12861" y="45407"/>
                  <a:pt x="15344" y="46709"/>
                  <a:pt x="18030" y="47279"/>
                </a:cubicBezTo>
                <a:cubicBezTo>
                  <a:pt x="18374" y="47341"/>
                  <a:pt x="18704" y="47371"/>
                  <a:pt x="19017" y="47371"/>
                </a:cubicBezTo>
                <a:cubicBezTo>
                  <a:pt x="21369" y="47371"/>
                  <a:pt x="22784" y="45673"/>
                  <a:pt x="22425" y="43087"/>
                </a:cubicBezTo>
                <a:cubicBezTo>
                  <a:pt x="22262" y="42273"/>
                  <a:pt x="22059" y="41500"/>
                  <a:pt x="21815" y="40726"/>
                </a:cubicBezTo>
                <a:cubicBezTo>
                  <a:pt x="20553" y="36697"/>
                  <a:pt x="20512" y="32587"/>
                  <a:pt x="20878" y="28436"/>
                </a:cubicBezTo>
                <a:cubicBezTo>
                  <a:pt x="21408" y="22372"/>
                  <a:pt x="23076" y="16512"/>
                  <a:pt x="23849" y="10488"/>
                </a:cubicBezTo>
                <a:cubicBezTo>
                  <a:pt x="24297" y="7599"/>
                  <a:pt x="23361" y="4628"/>
                  <a:pt x="21326" y="2512"/>
                </a:cubicBezTo>
                <a:cubicBezTo>
                  <a:pt x="19746" y="847"/>
                  <a:pt x="17729" y="1"/>
                  <a:pt x="15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rot="-4871622">
            <a:off x="6771490" y="3540533"/>
            <a:ext cx="297997" cy="720219"/>
          </a:xfrm>
          <a:custGeom>
            <a:avLst/>
            <a:gdLst/>
            <a:ahLst/>
            <a:cxnLst/>
            <a:rect l="l" t="t" r="r" b="b"/>
            <a:pathLst>
              <a:path w="14693" h="35511" extrusionOk="0">
                <a:moveTo>
                  <a:pt x="8242" y="0"/>
                </a:moveTo>
                <a:cubicBezTo>
                  <a:pt x="6586" y="0"/>
                  <a:pt x="5039" y="1179"/>
                  <a:pt x="3826" y="3516"/>
                </a:cubicBezTo>
                <a:cubicBezTo>
                  <a:pt x="3541" y="4045"/>
                  <a:pt x="3338" y="4534"/>
                  <a:pt x="3134" y="5104"/>
                </a:cubicBezTo>
                <a:cubicBezTo>
                  <a:pt x="1" y="13975"/>
                  <a:pt x="570" y="22888"/>
                  <a:pt x="2972" y="31801"/>
                </a:cubicBezTo>
                <a:cubicBezTo>
                  <a:pt x="3379" y="33347"/>
                  <a:pt x="3786" y="35382"/>
                  <a:pt x="5739" y="35504"/>
                </a:cubicBezTo>
                <a:cubicBezTo>
                  <a:pt x="5800" y="35508"/>
                  <a:pt x="5860" y="35510"/>
                  <a:pt x="5919" y="35510"/>
                </a:cubicBezTo>
                <a:cubicBezTo>
                  <a:pt x="7630" y="35510"/>
                  <a:pt x="8489" y="33828"/>
                  <a:pt x="9158" y="32411"/>
                </a:cubicBezTo>
                <a:cubicBezTo>
                  <a:pt x="12983" y="24638"/>
                  <a:pt x="14692" y="15970"/>
                  <a:pt x="14204" y="7342"/>
                </a:cubicBezTo>
                <a:cubicBezTo>
                  <a:pt x="14163" y="5592"/>
                  <a:pt x="13594" y="3923"/>
                  <a:pt x="12535" y="2540"/>
                </a:cubicBezTo>
                <a:cubicBezTo>
                  <a:pt x="11118" y="843"/>
                  <a:pt x="9642" y="0"/>
                  <a:pt x="82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rot="-4885829">
            <a:off x="6480897" y="3708096"/>
            <a:ext cx="1346408" cy="1817767"/>
          </a:xfrm>
          <a:custGeom>
            <a:avLst/>
            <a:gdLst/>
            <a:ahLst/>
            <a:cxnLst/>
            <a:rect l="l" t="t" r="r" b="b"/>
            <a:pathLst>
              <a:path w="66378" h="89616" extrusionOk="0">
                <a:moveTo>
                  <a:pt x="39396" y="21000"/>
                </a:moveTo>
                <a:lnTo>
                  <a:pt x="39518" y="21244"/>
                </a:lnTo>
                <a:lnTo>
                  <a:pt x="39355" y="21529"/>
                </a:lnTo>
                <a:cubicBezTo>
                  <a:pt x="39314" y="21448"/>
                  <a:pt x="39233" y="21366"/>
                  <a:pt x="39233" y="21285"/>
                </a:cubicBezTo>
                <a:cubicBezTo>
                  <a:pt x="39233" y="21163"/>
                  <a:pt x="39314" y="21081"/>
                  <a:pt x="39396" y="21000"/>
                </a:cubicBezTo>
                <a:close/>
                <a:moveTo>
                  <a:pt x="41675" y="0"/>
                </a:moveTo>
                <a:cubicBezTo>
                  <a:pt x="39233" y="7326"/>
                  <a:pt x="38297" y="14977"/>
                  <a:pt x="36669" y="22587"/>
                </a:cubicBezTo>
                <a:cubicBezTo>
                  <a:pt x="34593" y="13023"/>
                  <a:pt x="31704" y="4558"/>
                  <a:pt x="29832" y="3053"/>
                </a:cubicBezTo>
                <a:lnTo>
                  <a:pt x="29832" y="3053"/>
                </a:lnTo>
                <a:cubicBezTo>
                  <a:pt x="29873" y="4029"/>
                  <a:pt x="29791" y="4925"/>
                  <a:pt x="29913" y="5779"/>
                </a:cubicBezTo>
                <a:cubicBezTo>
                  <a:pt x="30280" y="9035"/>
                  <a:pt x="30931" y="12291"/>
                  <a:pt x="31500" y="15506"/>
                </a:cubicBezTo>
                <a:cubicBezTo>
                  <a:pt x="32233" y="19413"/>
                  <a:pt x="34105" y="22954"/>
                  <a:pt x="35041" y="26820"/>
                </a:cubicBezTo>
                <a:cubicBezTo>
                  <a:pt x="35570" y="28773"/>
                  <a:pt x="35448" y="30890"/>
                  <a:pt x="34716" y="32802"/>
                </a:cubicBezTo>
                <a:cubicBezTo>
                  <a:pt x="33495" y="30645"/>
                  <a:pt x="32884" y="28488"/>
                  <a:pt x="32314" y="26372"/>
                </a:cubicBezTo>
                <a:cubicBezTo>
                  <a:pt x="30605" y="20593"/>
                  <a:pt x="28326" y="15018"/>
                  <a:pt x="25518" y="9686"/>
                </a:cubicBezTo>
                <a:cubicBezTo>
                  <a:pt x="25192" y="9035"/>
                  <a:pt x="24867" y="8303"/>
                  <a:pt x="24134" y="7896"/>
                </a:cubicBezTo>
                <a:cubicBezTo>
                  <a:pt x="23727" y="8547"/>
                  <a:pt x="23931" y="9076"/>
                  <a:pt x="24053" y="9605"/>
                </a:cubicBezTo>
                <a:cubicBezTo>
                  <a:pt x="24460" y="11314"/>
                  <a:pt x="24826" y="13064"/>
                  <a:pt x="25314" y="14773"/>
                </a:cubicBezTo>
                <a:cubicBezTo>
                  <a:pt x="27309" y="21326"/>
                  <a:pt x="28855" y="28081"/>
                  <a:pt x="33047" y="33738"/>
                </a:cubicBezTo>
                <a:cubicBezTo>
                  <a:pt x="34390" y="35570"/>
                  <a:pt x="34268" y="37238"/>
                  <a:pt x="33413" y="39314"/>
                </a:cubicBezTo>
                <a:cubicBezTo>
                  <a:pt x="30971" y="35407"/>
                  <a:pt x="28570" y="31703"/>
                  <a:pt x="26535" y="27674"/>
                </a:cubicBezTo>
                <a:cubicBezTo>
                  <a:pt x="24094" y="22791"/>
                  <a:pt x="21692" y="17907"/>
                  <a:pt x="18681" y="13308"/>
                </a:cubicBezTo>
                <a:cubicBezTo>
                  <a:pt x="18323" y="12772"/>
                  <a:pt x="17934" y="11827"/>
                  <a:pt x="17348" y="11827"/>
                </a:cubicBezTo>
                <a:cubicBezTo>
                  <a:pt x="17267" y="11827"/>
                  <a:pt x="17182" y="11844"/>
                  <a:pt x="17094" y="11884"/>
                </a:cubicBezTo>
                <a:cubicBezTo>
                  <a:pt x="16361" y="12169"/>
                  <a:pt x="16809" y="13308"/>
                  <a:pt x="16972" y="14000"/>
                </a:cubicBezTo>
                <a:cubicBezTo>
                  <a:pt x="19495" y="24215"/>
                  <a:pt x="23849" y="33291"/>
                  <a:pt x="32396" y="39924"/>
                </a:cubicBezTo>
                <a:cubicBezTo>
                  <a:pt x="32843" y="40250"/>
                  <a:pt x="33291" y="40535"/>
                  <a:pt x="33128" y="41227"/>
                </a:cubicBezTo>
                <a:cubicBezTo>
                  <a:pt x="32843" y="42407"/>
                  <a:pt x="32559" y="43628"/>
                  <a:pt x="32233" y="45134"/>
                </a:cubicBezTo>
                <a:cubicBezTo>
                  <a:pt x="29140" y="41267"/>
                  <a:pt x="26210" y="37686"/>
                  <a:pt x="23402" y="34064"/>
                </a:cubicBezTo>
                <a:cubicBezTo>
                  <a:pt x="19251" y="28733"/>
                  <a:pt x="15099" y="23401"/>
                  <a:pt x="10541" y="18436"/>
                </a:cubicBezTo>
                <a:cubicBezTo>
                  <a:pt x="9890" y="17744"/>
                  <a:pt x="9320" y="16930"/>
                  <a:pt x="8303" y="16645"/>
                </a:cubicBezTo>
                <a:lnTo>
                  <a:pt x="8303" y="16645"/>
                </a:lnTo>
                <a:cubicBezTo>
                  <a:pt x="8181" y="17215"/>
                  <a:pt x="8303" y="17866"/>
                  <a:pt x="8629" y="18395"/>
                </a:cubicBezTo>
                <a:cubicBezTo>
                  <a:pt x="13797" y="29546"/>
                  <a:pt x="19983" y="39884"/>
                  <a:pt x="31134" y="46232"/>
                </a:cubicBezTo>
                <a:cubicBezTo>
                  <a:pt x="31704" y="46558"/>
                  <a:pt x="31989" y="46843"/>
                  <a:pt x="31785" y="47575"/>
                </a:cubicBezTo>
                <a:cubicBezTo>
                  <a:pt x="31500" y="48430"/>
                  <a:pt x="31338" y="49325"/>
                  <a:pt x="31093" y="50424"/>
                </a:cubicBezTo>
                <a:cubicBezTo>
                  <a:pt x="30605" y="49976"/>
                  <a:pt x="30239" y="49732"/>
                  <a:pt x="29913" y="49407"/>
                </a:cubicBezTo>
                <a:cubicBezTo>
                  <a:pt x="25884" y="45581"/>
                  <a:pt x="21815" y="41756"/>
                  <a:pt x="17786" y="37930"/>
                </a:cubicBezTo>
                <a:cubicBezTo>
                  <a:pt x="14082" y="34267"/>
                  <a:pt x="10134" y="30890"/>
                  <a:pt x="6024" y="27756"/>
                </a:cubicBezTo>
                <a:cubicBezTo>
                  <a:pt x="5373" y="27267"/>
                  <a:pt x="4722" y="26576"/>
                  <a:pt x="3704" y="26576"/>
                </a:cubicBezTo>
                <a:cubicBezTo>
                  <a:pt x="3704" y="26820"/>
                  <a:pt x="3745" y="27023"/>
                  <a:pt x="3786" y="27227"/>
                </a:cubicBezTo>
                <a:cubicBezTo>
                  <a:pt x="3948" y="27593"/>
                  <a:pt x="4111" y="27959"/>
                  <a:pt x="4274" y="28285"/>
                </a:cubicBezTo>
                <a:cubicBezTo>
                  <a:pt x="7286" y="33901"/>
                  <a:pt x="11030" y="38988"/>
                  <a:pt x="16239" y="42732"/>
                </a:cubicBezTo>
                <a:cubicBezTo>
                  <a:pt x="20675" y="45907"/>
                  <a:pt x="25152" y="49040"/>
                  <a:pt x="29913" y="51686"/>
                </a:cubicBezTo>
                <a:cubicBezTo>
                  <a:pt x="30402" y="51930"/>
                  <a:pt x="30890" y="52133"/>
                  <a:pt x="30646" y="52785"/>
                </a:cubicBezTo>
                <a:cubicBezTo>
                  <a:pt x="30361" y="53680"/>
                  <a:pt x="30442" y="54738"/>
                  <a:pt x="29832" y="55674"/>
                </a:cubicBezTo>
                <a:cubicBezTo>
                  <a:pt x="29506" y="55430"/>
                  <a:pt x="29262" y="55226"/>
                  <a:pt x="28977" y="55023"/>
                </a:cubicBezTo>
                <a:cubicBezTo>
                  <a:pt x="21326" y="48959"/>
                  <a:pt x="13065" y="43791"/>
                  <a:pt x="4885" y="38459"/>
                </a:cubicBezTo>
                <a:cubicBezTo>
                  <a:pt x="3972" y="37893"/>
                  <a:pt x="2743" y="36791"/>
                  <a:pt x="1856" y="36791"/>
                </a:cubicBezTo>
                <a:cubicBezTo>
                  <a:pt x="1596" y="36791"/>
                  <a:pt x="1366" y="36886"/>
                  <a:pt x="1181" y="37116"/>
                </a:cubicBezTo>
                <a:cubicBezTo>
                  <a:pt x="449" y="38012"/>
                  <a:pt x="2402" y="39436"/>
                  <a:pt x="3379" y="40453"/>
                </a:cubicBezTo>
                <a:cubicBezTo>
                  <a:pt x="8303" y="45418"/>
                  <a:pt x="13797" y="49651"/>
                  <a:pt x="20187" y="52703"/>
                </a:cubicBezTo>
                <a:cubicBezTo>
                  <a:pt x="23076" y="54087"/>
                  <a:pt x="25966" y="55552"/>
                  <a:pt x="28896" y="56936"/>
                </a:cubicBezTo>
                <a:cubicBezTo>
                  <a:pt x="29832" y="57383"/>
                  <a:pt x="29628" y="58116"/>
                  <a:pt x="29384" y="58767"/>
                </a:cubicBezTo>
                <a:cubicBezTo>
                  <a:pt x="29267" y="59134"/>
                  <a:pt x="29117" y="59258"/>
                  <a:pt x="28957" y="59258"/>
                </a:cubicBezTo>
                <a:cubicBezTo>
                  <a:pt x="28674" y="59258"/>
                  <a:pt x="28357" y="58871"/>
                  <a:pt x="28123" y="58767"/>
                </a:cubicBezTo>
                <a:cubicBezTo>
                  <a:pt x="26942" y="58238"/>
                  <a:pt x="25803" y="57628"/>
                  <a:pt x="24663" y="57099"/>
                </a:cubicBezTo>
                <a:cubicBezTo>
                  <a:pt x="17786" y="53761"/>
                  <a:pt x="10948" y="50343"/>
                  <a:pt x="3542" y="48308"/>
                </a:cubicBezTo>
                <a:cubicBezTo>
                  <a:pt x="2780" y="48074"/>
                  <a:pt x="1997" y="47797"/>
                  <a:pt x="1102" y="47797"/>
                </a:cubicBezTo>
                <a:cubicBezTo>
                  <a:pt x="754" y="47797"/>
                  <a:pt x="389" y="47839"/>
                  <a:pt x="1" y="47942"/>
                </a:cubicBezTo>
                <a:cubicBezTo>
                  <a:pt x="937" y="49325"/>
                  <a:pt x="2280" y="49814"/>
                  <a:pt x="3501" y="50383"/>
                </a:cubicBezTo>
                <a:cubicBezTo>
                  <a:pt x="11396" y="54168"/>
                  <a:pt x="19535" y="57424"/>
                  <a:pt x="27838" y="60151"/>
                </a:cubicBezTo>
                <a:cubicBezTo>
                  <a:pt x="28245" y="60314"/>
                  <a:pt x="28977" y="60110"/>
                  <a:pt x="28977" y="61046"/>
                </a:cubicBezTo>
                <a:cubicBezTo>
                  <a:pt x="29008" y="62479"/>
                  <a:pt x="28673" y="63204"/>
                  <a:pt x="27750" y="63204"/>
                </a:cubicBezTo>
                <a:cubicBezTo>
                  <a:pt x="27441" y="63204"/>
                  <a:pt x="27066" y="63122"/>
                  <a:pt x="26617" y="62959"/>
                </a:cubicBezTo>
                <a:cubicBezTo>
                  <a:pt x="23442" y="61860"/>
                  <a:pt x="20390" y="60598"/>
                  <a:pt x="17256" y="59418"/>
                </a:cubicBezTo>
                <a:cubicBezTo>
                  <a:pt x="16202" y="59004"/>
                  <a:pt x="15147" y="58555"/>
                  <a:pt x="13963" y="58555"/>
                </a:cubicBezTo>
                <a:cubicBezTo>
                  <a:pt x="13868" y="58555"/>
                  <a:pt x="13772" y="58558"/>
                  <a:pt x="13675" y="58564"/>
                </a:cubicBezTo>
                <a:cubicBezTo>
                  <a:pt x="12698" y="58686"/>
                  <a:pt x="11152" y="58360"/>
                  <a:pt x="10989" y="59255"/>
                </a:cubicBezTo>
                <a:cubicBezTo>
                  <a:pt x="10745" y="60354"/>
                  <a:pt x="12373" y="60354"/>
                  <a:pt x="13187" y="60802"/>
                </a:cubicBezTo>
                <a:cubicBezTo>
                  <a:pt x="13675" y="61046"/>
                  <a:pt x="14204" y="61209"/>
                  <a:pt x="14733" y="61372"/>
                </a:cubicBezTo>
                <a:cubicBezTo>
                  <a:pt x="18722" y="62715"/>
                  <a:pt x="22832" y="63488"/>
                  <a:pt x="26861" y="64587"/>
                </a:cubicBezTo>
                <a:cubicBezTo>
                  <a:pt x="27878" y="64872"/>
                  <a:pt x="28245" y="65116"/>
                  <a:pt x="28041" y="66337"/>
                </a:cubicBezTo>
                <a:cubicBezTo>
                  <a:pt x="27146" y="71098"/>
                  <a:pt x="26251" y="75779"/>
                  <a:pt x="26006" y="80581"/>
                </a:cubicBezTo>
                <a:cubicBezTo>
                  <a:pt x="25803" y="83552"/>
                  <a:pt x="25599" y="86523"/>
                  <a:pt x="25355" y="89616"/>
                </a:cubicBezTo>
                <a:cubicBezTo>
                  <a:pt x="26617" y="89249"/>
                  <a:pt x="27471" y="88842"/>
                  <a:pt x="27594" y="87621"/>
                </a:cubicBezTo>
                <a:cubicBezTo>
                  <a:pt x="28163" y="80784"/>
                  <a:pt x="29384" y="74029"/>
                  <a:pt x="30198" y="67232"/>
                </a:cubicBezTo>
                <a:cubicBezTo>
                  <a:pt x="30327" y="66101"/>
                  <a:pt x="30610" y="65689"/>
                  <a:pt x="31434" y="65689"/>
                </a:cubicBezTo>
                <a:cubicBezTo>
                  <a:pt x="31648" y="65689"/>
                  <a:pt x="31899" y="65717"/>
                  <a:pt x="32192" y="65767"/>
                </a:cubicBezTo>
                <a:cubicBezTo>
                  <a:pt x="36908" y="66548"/>
                  <a:pt x="41671" y="67113"/>
                  <a:pt x="46464" y="67113"/>
                </a:cubicBezTo>
                <a:cubicBezTo>
                  <a:pt x="47918" y="67113"/>
                  <a:pt x="49373" y="67061"/>
                  <a:pt x="50832" y="66947"/>
                </a:cubicBezTo>
                <a:cubicBezTo>
                  <a:pt x="52582" y="66866"/>
                  <a:pt x="54291" y="66540"/>
                  <a:pt x="55878" y="65930"/>
                </a:cubicBezTo>
                <a:cubicBezTo>
                  <a:pt x="56366" y="65726"/>
                  <a:pt x="56814" y="65401"/>
                  <a:pt x="56733" y="64790"/>
                </a:cubicBezTo>
                <a:cubicBezTo>
                  <a:pt x="56651" y="64139"/>
                  <a:pt x="56082" y="64139"/>
                  <a:pt x="55593" y="64098"/>
                </a:cubicBezTo>
                <a:cubicBezTo>
                  <a:pt x="55093" y="64051"/>
                  <a:pt x="54606" y="64031"/>
                  <a:pt x="54117" y="64031"/>
                </a:cubicBezTo>
                <a:cubicBezTo>
                  <a:pt x="53771" y="64031"/>
                  <a:pt x="53424" y="64041"/>
                  <a:pt x="53070" y="64058"/>
                </a:cubicBezTo>
                <a:cubicBezTo>
                  <a:pt x="46680" y="64505"/>
                  <a:pt x="40250" y="64424"/>
                  <a:pt x="33820" y="64546"/>
                </a:cubicBezTo>
                <a:cubicBezTo>
                  <a:pt x="33495" y="64550"/>
                  <a:pt x="33202" y="64554"/>
                  <a:pt x="32940" y="64554"/>
                </a:cubicBezTo>
                <a:cubicBezTo>
                  <a:pt x="30577" y="64554"/>
                  <a:pt x="30658" y="64257"/>
                  <a:pt x="31134" y="61290"/>
                </a:cubicBezTo>
                <a:cubicBezTo>
                  <a:pt x="31274" y="60417"/>
                  <a:pt x="31533" y="60084"/>
                  <a:pt x="32298" y="60084"/>
                </a:cubicBezTo>
                <a:cubicBezTo>
                  <a:pt x="32425" y="60084"/>
                  <a:pt x="32565" y="60093"/>
                  <a:pt x="32721" y="60110"/>
                </a:cubicBezTo>
                <a:cubicBezTo>
                  <a:pt x="35309" y="60345"/>
                  <a:pt x="37876" y="60793"/>
                  <a:pt x="40452" y="60793"/>
                </a:cubicBezTo>
                <a:cubicBezTo>
                  <a:pt x="41441" y="60793"/>
                  <a:pt x="42431" y="60727"/>
                  <a:pt x="43425" y="60558"/>
                </a:cubicBezTo>
                <a:cubicBezTo>
                  <a:pt x="47861" y="59785"/>
                  <a:pt x="52256" y="58726"/>
                  <a:pt x="56651" y="57709"/>
                </a:cubicBezTo>
                <a:cubicBezTo>
                  <a:pt x="58971" y="57221"/>
                  <a:pt x="61291" y="56529"/>
                  <a:pt x="63488" y="55552"/>
                </a:cubicBezTo>
                <a:cubicBezTo>
                  <a:pt x="63814" y="55389"/>
                  <a:pt x="64262" y="55226"/>
                  <a:pt x="64221" y="54738"/>
                </a:cubicBezTo>
                <a:cubicBezTo>
                  <a:pt x="64180" y="54290"/>
                  <a:pt x="63651" y="54290"/>
                  <a:pt x="63326" y="54168"/>
                </a:cubicBezTo>
                <a:cubicBezTo>
                  <a:pt x="62881" y="54035"/>
                  <a:pt x="62437" y="53988"/>
                  <a:pt x="61992" y="53988"/>
                </a:cubicBezTo>
                <a:cubicBezTo>
                  <a:pt x="61216" y="53988"/>
                  <a:pt x="60439" y="54131"/>
                  <a:pt x="59663" y="54209"/>
                </a:cubicBezTo>
                <a:cubicBezTo>
                  <a:pt x="53111" y="54942"/>
                  <a:pt x="46762" y="56651"/>
                  <a:pt x="40372" y="58279"/>
                </a:cubicBezTo>
                <a:cubicBezTo>
                  <a:pt x="38599" y="58715"/>
                  <a:pt x="36805" y="59089"/>
                  <a:pt x="34990" y="59089"/>
                </a:cubicBezTo>
                <a:cubicBezTo>
                  <a:pt x="34265" y="59089"/>
                  <a:pt x="33535" y="59029"/>
                  <a:pt x="32803" y="58889"/>
                </a:cubicBezTo>
                <a:cubicBezTo>
                  <a:pt x="32396" y="58808"/>
                  <a:pt x="31826" y="58971"/>
                  <a:pt x="31785" y="58319"/>
                </a:cubicBezTo>
                <a:cubicBezTo>
                  <a:pt x="31704" y="57546"/>
                  <a:pt x="32233" y="57587"/>
                  <a:pt x="32762" y="57505"/>
                </a:cubicBezTo>
                <a:cubicBezTo>
                  <a:pt x="33373" y="57424"/>
                  <a:pt x="33983" y="57302"/>
                  <a:pt x="34553" y="57221"/>
                </a:cubicBezTo>
                <a:cubicBezTo>
                  <a:pt x="44849" y="55796"/>
                  <a:pt x="54128" y="51726"/>
                  <a:pt x="63163" y="46884"/>
                </a:cubicBezTo>
                <a:cubicBezTo>
                  <a:pt x="63895" y="46477"/>
                  <a:pt x="65320" y="46029"/>
                  <a:pt x="64831" y="45011"/>
                </a:cubicBezTo>
                <a:cubicBezTo>
                  <a:pt x="64667" y="44653"/>
                  <a:pt x="64405" y="44531"/>
                  <a:pt x="64098" y="44531"/>
                </a:cubicBezTo>
                <a:cubicBezTo>
                  <a:pt x="63568" y="44531"/>
                  <a:pt x="62905" y="44897"/>
                  <a:pt x="62390" y="45052"/>
                </a:cubicBezTo>
                <a:cubicBezTo>
                  <a:pt x="52826" y="47982"/>
                  <a:pt x="43669" y="51889"/>
                  <a:pt x="34431" y="55633"/>
                </a:cubicBezTo>
                <a:cubicBezTo>
                  <a:pt x="33860" y="55868"/>
                  <a:pt x="33290" y="56214"/>
                  <a:pt x="32651" y="56214"/>
                </a:cubicBezTo>
                <a:cubicBezTo>
                  <a:pt x="32515" y="56214"/>
                  <a:pt x="32376" y="56198"/>
                  <a:pt x="32233" y="56162"/>
                </a:cubicBezTo>
                <a:cubicBezTo>
                  <a:pt x="32599" y="52988"/>
                  <a:pt x="32559" y="52907"/>
                  <a:pt x="35529" y="52256"/>
                </a:cubicBezTo>
                <a:cubicBezTo>
                  <a:pt x="44849" y="50180"/>
                  <a:pt x="53518" y="46395"/>
                  <a:pt x="61861" y="41878"/>
                </a:cubicBezTo>
                <a:cubicBezTo>
                  <a:pt x="63204" y="41227"/>
                  <a:pt x="64506" y="40413"/>
                  <a:pt x="65645" y="39436"/>
                </a:cubicBezTo>
                <a:cubicBezTo>
                  <a:pt x="65930" y="39192"/>
                  <a:pt x="66378" y="38948"/>
                  <a:pt x="66093" y="38459"/>
                </a:cubicBezTo>
                <a:cubicBezTo>
                  <a:pt x="66001" y="38275"/>
                  <a:pt x="65886" y="38212"/>
                  <a:pt x="65758" y="38212"/>
                </a:cubicBezTo>
                <a:cubicBezTo>
                  <a:pt x="65548" y="38212"/>
                  <a:pt x="65304" y="38383"/>
                  <a:pt x="65076" y="38459"/>
                </a:cubicBezTo>
                <a:cubicBezTo>
                  <a:pt x="61616" y="39721"/>
                  <a:pt x="58157" y="40942"/>
                  <a:pt x="54739" y="42244"/>
                </a:cubicBezTo>
                <a:cubicBezTo>
                  <a:pt x="47861" y="44930"/>
                  <a:pt x="40617" y="46884"/>
                  <a:pt x="34471" y="51157"/>
                </a:cubicBezTo>
                <a:cubicBezTo>
                  <a:pt x="34268" y="51279"/>
                  <a:pt x="34064" y="51360"/>
                  <a:pt x="33861" y="51442"/>
                </a:cubicBezTo>
                <a:cubicBezTo>
                  <a:pt x="33726" y="51478"/>
                  <a:pt x="33609" y="51504"/>
                  <a:pt x="33512" y="51504"/>
                </a:cubicBezTo>
                <a:cubicBezTo>
                  <a:pt x="33288" y="51504"/>
                  <a:pt x="33169" y="51367"/>
                  <a:pt x="33169" y="50913"/>
                </a:cubicBezTo>
                <a:cubicBezTo>
                  <a:pt x="33169" y="48389"/>
                  <a:pt x="33942" y="47250"/>
                  <a:pt x="36303" y="46436"/>
                </a:cubicBezTo>
                <a:cubicBezTo>
                  <a:pt x="45297" y="43424"/>
                  <a:pt x="53843" y="39273"/>
                  <a:pt x="61779" y="34023"/>
                </a:cubicBezTo>
                <a:cubicBezTo>
                  <a:pt x="62715" y="33453"/>
                  <a:pt x="63570" y="32721"/>
                  <a:pt x="64302" y="31866"/>
                </a:cubicBezTo>
                <a:cubicBezTo>
                  <a:pt x="64547" y="31581"/>
                  <a:pt x="64872" y="31256"/>
                  <a:pt x="64506" y="30849"/>
                </a:cubicBezTo>
                <a:cubicBezTo>
                  <a:pt x="64358" y="30652"/>
                  <a:pt x="64121" y="30544"/>
                  <a:pt x="63884" y="30544"/>
                </a:cubicBezTo>
                <a:cubicBezTo>
                  <a:pt x="63730" y="30544"/>
                  <a:pt x="63576" y="30590"/>
                  <a:pt x="63448" y="30686"/>
                </a:cubicBezTo>
                <a:cubicBezTo>
                  <a:pt x="63204" y="30808"/>
                  <a:pt x="62919" y="30890"/>
                  <a:pt x="62674" y="31012"/>
                </a:cubicBezTo>
                <a:cubicBezTo>
                  <a:pt x="53273" y="35122"/>
                  <a:pt x="44198" y="39884"/>
                  <a:pt x="35489" y="45337"/>
                </a:cubicBezTo>
                <a:cubicBezTo>
                  <a:pt x="35234" y="45496"/>
                  <a:pt x="34980" y="45779"/>
                  <a:pt x="34610" y="45779"/>
                </a:cubicBezTo>
                <a:cubicBezTo>
                  <a:pt x="34506" y="45779"/>
                  <a:pt x="34393" y="45757"/>
                  <a:pt x="34268" y="45703"/>
                </a:cubicBezTo>
                <a:cubicBezTo>
                  <a:pt x="34512" y="44523"/>
                  <a:pt x="34878" y="43343"/>
                  <a:pt x="35000" y="42122"/>
                </a:cubicBezTo>
                <a:cubicBezTo>
                  <a:pt x="35122" y="41023"/>
                  <a:pt x="35733" y="40535"/>
                  <a:pt x="36669" y="40168"/>
                </a:cubicBezTo>
                <a:cubicBezTo>
                  <a:pt x="41064" y="38418"/>
                  <a:pt x="45378" y="36424"/>
                  <a:pt x="49570" y="34227"/>
                </a:cubicBezTo>
                <a:cubicBezTo>
                  <a:pt x="54657" y="31622"/>
                  <a:pt x="59215" y="28122"/>
                  <a:pt x="63081" y="23971"/>
                </a:cubicBezTo>
                <a:cubicBezTo>
                  <a:pt x="63448" y="23564"/>
                  <a:pt x="64099" y="23076"/>
                  <a:pt x="63692" y="22547"/>
                </a:cubicBezTo>
                <a:cubicBezTo>
                  <a:pt x="63567" y="22380"/>
                  <a:pt x="63408" y="22317"/>
                  <a:pt x="63234" y="22317"/>
                </a:cubicBezTo>
                <a:cubicBezTo>
                  <a:pt x="62900" y="22317"/>
                  <a:pt x="62508" y="22549"/>
                  <a:pt x="62186" y="22709"/>
                </a:cubicBezTo>
                <a:cubicBezTo>
                  <a:pt x="54576" y="27105"/>
                  <a:pt x="46680" y="31052"/>
                  <a:pt x="39681" y="36506"/>
                </a:cubicBezTo>
                <a:cubicBezTo>
                  <a:pt x="38500" y="37523"/>
                  <a:pt x="37198" y="38418"/>
                  <a:pt x="35774" y="39110"/>
                </a:cubicBezTo>
                <a:cubicBezTo>
                  <a:pt x="35855" y="37320"/>
                  <a:pt x="36343" y="35977"/>
                  <a:pt x="37809" y="34878"/>
                </a:cubicBezTo>
                <a:cubicBezTo>
                  <a:pt x="45256" y="29424"/>
                  <a:pt x="51768" y="22831"/>
                  <a:pt x="57140" y="15343"/>
                </a:cubicBezTo>
                <a:cubicBezTo>
                  <a:pt x="57587" y="14773"/>
                  <a:pt x="58198" y="14204"/>
                  <a:pt x="58035" y="13186"/>
                </a:cubicBezTo>
                <a:lnTo>
                  <a:pt x="58035" y="13186"/>
                </a:lnTo>
                <a:cubicBezTo>
                  <a:pt x="52989" y="16727"/>
                  <a:pt x="47942" y="19983"/>
                  <a:pt x="44076" y="24744"/>
                </a:cubicBezTo>
                <a:cubicBezTo>
                  <a:pt x="42285" y="26901"/>
                  <a:pt x="40413" y="28936"/>
                  <a:pt x="38582" y="31052"/>
                </a:cubicBezTo>
                <a:cubicBezTo>
                  <a:pt x="38354" y="31313"/>
                  <a:pt x="38100" y="31703"/>
                  <a:pt x="37778" y="31703"/>
                </a:cubicBezTo>
                <a:cubicBezTo>
                  <a:pt x="37698" y="31703"/>
                  <a:pt x="37613" y="31679"/>
                  <a:pt x="37524" y="31622"/>
                </a:cubicBezTo>
                <a:cubicBezTo>
                  <a:pt x="37076" y="31378"/>
                  <a:pt x="37483" y="30849"/>
                  <a:pt x="37564" y="30442"/>
                </a:cubicBezTo>
                <a:cubicBezTo>
                  <a:pt x="38012" y="28122"/>
                  <a:pt x="39233" y="26209"/>
                  <a:pt x="40495" y="24297"/>
                </a:cubicBezTo>
                <a:cubicBezTo>
                  <a:pt x="43425" y="20105"/>
                  <a:pt x="46314" y="15872"/>
                  <a:pt x="49163" y="11599"/>
                </a:cubicBezTo>
                <a:cubicBezTo>
                  <a:pt x="50058" y="10215"/>
                  <a:pt x="50750" y="8710"/>
                  <a:pt x="51116" y="7122"/>
                </a:cubicBezTo>
                <a:lnTo>
                  <a:pt x="51116" y="7122"/>
                </a:lnTo>
                <a:cubicBezTo>
                  <a:pt x="49163" y="8994"/>
                  <a:pt x="46843" y="11029"/>
                  <a:pt x="44768" y="13227"/>
                </a:cubicBezTo>
                <a:cubicBezTo>
                  <a:pt x="42651" y="15425"/>
                  <a:pt x="40698" y="17744"/>
                  <a:pt x="39599" y="21081"/>
                </a:cubicBezTo>
                <a:cubicBezTo>
                  <a:pt x="39314" y="19779"/>
                  <a:pt x="39721" y="19047"/>
                  <a:pt x="39884" y="18314"/>
                </a:cubicBezTo>
                <a:cubicBezTo>
                  <a:pt x="41105" y="13227"/>
                  <a:pt x="42529" y="8140"/>
                  <a:pt x="42448" y="2849"/>
                </a:cubicBezTo>
                <a:cubicBezTo>
                  <a:pt x="42489" y="1832"/>
                  <a:pt x="42244" y="855"/>
                  <a:pt x="41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rot="-7577242">
            <a:off x="6341449" y="-508495"/>
            <a:ext cx="1418181" cy="2109394"/>
          </a:xfrm>
          <a:custGeom>
            <a:avLst/>
            <a:gdLst/>
            <a:ahLst/>
            <a:cxnLst/>
            <a:rect l="l" t="t" r="r" b="b"/>
            <a:pathLst>
              <a:path w="81232" h="120824" extrusionOk="0">
                <a:moveTo>
                  <a:pt x="22540" y="1"/>
                </a:moveTo>
                <a:cubicBezTo>
                  <a:pt x="21883" y="1"/>
                  <a:pt x="21414" y="528"/>
                  <a:pt x="21163" y="1584"/>
                </a:cubicBezTo>
                <a:cubicBezTo>
                  <a:pt x="20878" y="2805"/>
                  <a:pt x="20674" y="4107"/>
                  <a:pt x="20634" y="5369"/>
                </a:cubicBezTo>
                <a:cubicBezTo>
                  <a:pt x="20430" y="10456"/>
                  <a:pt x="20918" y="15503"/>
                  <a:pt x="22180" y="20427"/>
                </a:cubicBezTo>
                <a:cubicBezTo>
                  <a:pt x="24296" y="29136"/>
                  <a:pt x="25517" y="38049"/>
                  <a:pt x="28407" y="46595"/>
                </a:cubicBezTo>
                <a:cubicBezTo>
                  <a:pt x="29058" y="48467"/>
                  <a:pt x="29790" y="50380"/>
                  <a:pt x="29709" y="52537"/>
                </a:cubicBezTo>
                <a:cubicBezTo>
                  <a:pt x="27511" y="49363"/>
                  <a:pt x="25599" y="46025"/>
                  <a:pt x="23604" y="42729"/>
                </a:cubicBezTo>
                <a:cubicBezTo>
                  <a:pt x="18517" y="34264"/>
                  <a:pt x="10703" y="28851"/>
                  <a:pt x="2238" y="24171"/>
                </a:cubicBezTo>
                <a:cubicBezTo>
                  <a:pt x="1867" y="23971"/>
                  <a:pt x="1415" y="23611"/>
                  <a:pt x="996" y="23611"/>
                </a:cubicBezTo>
                <a:cubicBezTo>
                  <a:pt x="818" y="23611"/>
                  <a:pt x="646" y="23676"/>
                  <a:pt x="488" y="23845"/>
                </a:cubicBezTo>
                <a:cubicBezTo>
                  <a:pt x="0" y="24456"/>
                  <a:pt x="611" y="25189"/>
                  <a:pt x="1018" y="25758"/>
                </a:cubicBezTo>
                <a:cubicBezTo>
                  <a:pt x="2605" y="28037"/>
                  <a:pt x="4314" y="30235"/>
                  <a:pt x="5861" y="32555"/>
                </a:cubicBezTo>
                <a:cubicBezTo>
                  <a:pt x="11802" y="41874"/>
                  <a:pt x="19168" y="49770"/>
                  <a:pt x="28854" y="55427"/>
                </a:cubicBezTo>
                <a:cubicBezTo>
                  <a:pt x="29750" y="56037"/>
                  <a:pt x="30523" y="56770"/>
                  <a:pt x="31174" y="57624"/>
                </a:cubicBezTo>
                <a:cubicBezTo>
                  <a:pt x="35244" y="62508"/>
                  <a:pt x="38825" y="67717"/>
                  <a:pt x="42366" y="73008"/>
                </a:cubicBezTo>
                <a:cubicBezTo>
                  <a:pt x="42773" y="73578"/>
                  <a:pt x="43098" y="74188"/>
                  <a:pt x="43383" y="74839"/>
                </a:cubicBezTo>
                <a:cubicBezTo>
                  <a:pt x="43958" y="76311"/>
                  <a:pt x="43550" y="76991"/>
                  <a:pt x="42328" y="76991"/>
                </a:cubicBezTo>
                <a:cubicBezTo>
                  <a:pt x="42165" y="76991"/>
                  <a:pt x="41988" y="76979"/>
                  <a:pt x="41796" y="76955"/>
                </a:cubicBezTo>
                <a:cubicBezTo>
                  <a:pt x="40128" y="76711"/>
                  <a:pt x="38907" y="75734"/>
                  <a:pt x="37808" y="74595"/>
                </a:cubicBezTo>
                <a:cubicBezTo>
                  <a:pt x="34837" y="71502"/>
                  <a:pt x="32192" y="68124"/>
                  <a:pt x="29913" y="64502"/>
                </a:cubicBezTo>
                <a:cubicBezTo>
                  <a:pt x="25110" y="56892"/>
                  <a:pt x="18151" y="51601"/>
                  <a:pt x="10948" y="46555"/>
                </a:cubicBezTo>
                <a:cubicBezTo>
                  <a:pt x="10634" y="46326"/>
                  <a:pt x="10201" y="45919"/>
                  <a:pt x="9787" y="45919"/>
                </a:cubicBezTo>
                <a:cubicBezTo>
                  <a:pt x="9611" y="45919"/>
                  <a:pt x="9438" y="45993"/>
                  <a:pt x="9279" y="46188"/>
                </a:cubicBezTo>
                <a:cubicBezTo>
                  <a:pt x="8791" y="46799"/>
                  <a:pt x="9564" y="47328"/>
                  <a:pt x="9971" y="47775"/>
                </a:cubicBezTo>
                <a:cubicBezTo>
                  <a:pt x="12494" y="50584"/>
                  <a:pt x="14488" y="53799"/>
                  <a:pt x="16686" y="56851"/>
                </a:cubicBezTo>
                <a:cubicBezTo>
                  <a:pt x="19046" y="60066"/>
                  <a:pt x="20756" y="63729"/>
                  <a:pt x="24011" y="66252"/>
                </a:cubicBezTo>
                <a:cubicBezTo>
                  <a:pt x="28610" y="69874"/>
                  <a:pt x="33046" y="73700"/>
                  <a:pt x="37564" y="77403"/>
                </a:cubicBezTo>
                <a:cubicBezTo>
                  <a:pt x="38093" y="77851"/>
                  <a:pt x="38744" y="78217"/>
                  <a:pt x="39436" y="78380"/>
                </a:cubicBezTo>
                <a:cubicBezTo>
                  <a:pt x="43831" y="79153"/>
                  <a:pt x="46883" y="81920"/>
                  <a:pt x="49610" y="85258"/>
                </a:cubicBezTo>
                <a:cubicBezTo>
                  <a:pt x="50546" y="86356"/>
                  <a:pt x="51604" y="87292"/>
                  <a:pt x="52581" y="88351"/>
                </a:cubicBezTo>
                <a:cubicBezTo>
                  <a:pt x="55999" y="92013"/>
                  <a:pt x="59418" y="95717"/>
                  <a:pt x="62837" y="99380"/>
                </a:cubicBezTo>
                <a:cubicBezTo>
                  <a:pt x="60395" y="98362"/>
                  <a:pt x="58808" y="96449"/>
                  <a:pt x="57017" y="94740"/>
                </a:cubicBezTo>
                <a:cubicBezTo>
                  <a:pt x="52540" y="90467"/>
                  <a:pt x="47697" y="86967"/>
                  <a:pt x="41837" y="84647"/>
                </a:cubicBezTo>
                <a:cubicBezTo>
                  <a:pt x="35000" y="81920"/>
                  <a:pt x="28651" y="78136"/>
                  <a:pt x="22994" y="73455"/>
                </a:cubicBezTo>
                <a:cubicBezTo>
                  <a:pt x="22017" y="72601"/>
                  <a:pt x="20878" y="71950"/>
                  <a:pt x="19657" y="71502"/>
                </a:cubicBezTo>
                <a:cubicBezTo>
                  <a:pt x="19383" y="71411"/>
                  <a:pt x="19071" y="71268"/>
                  <a:pt x="18778" y="71268"/>
                </a:cubicBezTo>
                <a:cubicBezTo>
                  <a:pt x="18548" y="71268"/>
                  <a:pt x="18330" y="71356"/>
                  <a:pt x="18151" y="71624"/>
                </a:cubicBezTo>
                <a:cubicBezTo>
                  <a:pt x="17825" y="72112"/>
                  <a:pt x="18273" y="72560"/>
                  <a:pt x="18558" y="72926"/>
                </a:cubicBezTo>
                <a:cubicBezTo>
                  <a:pt x="19698" y="74391"/>
                  <a:pt x="20878" y="75816"/>
                  <a:pt x="22017" y="77281"/>
                </a:cubicBezTo>
                <a:cubicBezTo>
                  <a:pt x="27308" y="84199"/>
                  <a:pt x="33697" y="89124"/>
                  <a:pt x="42854" y="89327"/>
                </a:cubicBezTo>
                <a:cubicBezTo>
                  <a:pt x="47412" y="89490"/>
                  <a:pt x="50465" y="92176"/>
                  <a:pt x="53761" y="94944"/>
                </a:cubicBezTo>
                <a:cubicBezTo>
                  <a:pt x="62714" y="102513"/>
                  <a:pt x="71464" y="110205"/>
                  <a:pt x="77854" y="120176"/>
                </a:cubicBezTo>
                <a:cubicBezTo>
                  <a:pt x="78018" y="120406"/>
                  <a:pt x="78210" y="120823"/>
                  <a:pt x="78428" y="120823"/>
                </a:cubicBezTo>
                <a:cubicBezTo>
                  <a:pt x="78479" y="120823"/>
                  <a:pt x="78532" y="120800"/>
                  <a:pt x="78586" y="120746"/>
                </a:cubicBezTo>
                <a:cubicBezTo>
                  <a:pt x="79400" y="119850"/>
                  <a:pt x="80133" y="118874"/>
                  <a:pt x="80784" y="117897"/>
                </a:cubicBezTo>
                <a:cubicBezTo>
                  <a:pt x="81232" y="117205"/>
                  <a:pt x="80458" y="116879"/>
                  <a:pt x="80133" y="116472"/>
                </a:cubicBezTo>
                <a:cubicBezTo>
                  <a:pt x="75860" y="110897"/>
                  <a:pt x="71342" y="105443"/>
                  <a:pt x="66703" y="100112"/>
                </a:cubicBezTo>
                <a:cubicBezTo>
                  <a:pt x="63243" y="96124"/>
                  <a:pt x="59581" y="92380"/>
                  <a:pt x="57342" y="87455"/>
                </a:cubicBezTo>
                <a:cubicBezTo>
                  <a:pt x="54738" y="81676"/>
                  <a:pt x="54494" y="75572"/>
                  <a:pt x="54697" y="69426"/>
                </a:cubicBezTo>
                <a:cubicBezTo>
                  <a:pt x="54819" y="64990"/>
                  <a:pt x="54005" y="60595"/>
                  <a:pt x="52296" y="56525"/>
                </a:cubicBezTo>
                <a:cubicBezTo>
                  <a:pt x="51813" y="55359"/>
                  <a:pt x="51370" y="53635"/>
                  <a:pt x="50102" y="53635"/>
                </a:cubicBezTo>
                <a:cubicBezTo>
                  <a:pt x="50087" y="53635"/>
                  <a:pt x="50073" y="53635"/>
                  <a:pt x="50058" y="53636"/>
                </a:cubicBezTo>
                <a:cubicBezTo>
                  <a:pt x="48755" y="53677"/>
                  <a:pt x="48877" y="55549"/>
                  <a:pt x="48470" y="56607"/>
                </a:cubicBezTo>
                <a:cubicBezTo>
                  <a:pt x="45988" y="63037"/>
                  <a:pt x="45907" y="69386"/>
                  <a:pt x="49162" y="75653"/>
                </a:cubicBezTo>
                <a:cubicBezTo>
                  <a:pt x="49651" y="76711"/>
                  <a:pt x="50058" y="77810"/>
                  <a:pt x="50424" y="78909"/>
                </a:cubicBezTo>
                <a:cubicBezTo>
                  <a:pt x="49610" y="78787"/>
                  <a:pt x="48918" y="78258"/>
                  <a:pt x="48511" y="77566"/>
                </a:cubicBezTo>
                <a:cubicBezTo>
                  <a:pt x="40982" y="66415"/>
                  <a:pt x="35285" y="54816"/>
                  <a:pt x="39476" y="40776"/>
                </a:cubicBezTo>
                <a:cubicBezTo>
                  <a:pt x="40738" y="36624"/>
                  <a:pt x="40901" y="32270"/>
                  <a:pt x="40005" y="28037"/>
                </a:cubicBezTo>
                <a:cubicBezTo>
                  <a:pt x="39802" y="26776"/>
                  <a:pt x="39232" y="25555"/>
                  <a:pt x="38378" y="24619"/>
                </a:cubicBezTo>
                <a:cubicBezTo>
                  <a:pt x="38018" y="24259"/>
                  <a:pt x="37649" y="24040"/>
                  <a:pt x="37333" y="24040"/>
                </a:cubicBezTo>
                <a:cubicBezTo>
                  <a:pt x="36970" y="24040"/>
                  <a:pt x="36677" y="24329"/>
                  <a:pt x="36546" y="25026"/>
                </a:cubicBezTo>
                <a:cubicBezTo>
                  <a:pt x="35285" y="31659"/>
                  <a:pt x="33657" y="38252"/>
                  <a:pt x="34878" y="45130"/>
                </a:cubicBezTo>
                <a:cubicBezTo>
                  <a:pt x="35692" y="49729"/>
                  <a:pt x="36221" y="54368"/>
                  <a:pt x="36872" y="58967"/>
                </a:cubicBezTo>
                <a:cubicBezTo>
                  <a:pt x="33209" y="53432"/>
                  <a:pt x="30442" y="47613"/>
                  <a:pt x="30604" y="40938"/>
                </a:cubicBezTo>
                <a:cubicBezTo>
                  <a:pt x="30686" y="36584"/>
                  <a:pt x="30319" y="32229"/>
                  <a:pt x="29546" y="27956"/>
                </a:cubicBezTo>
                <a:cubicBezTo>
                  <a:pt x="28529" y="21933"/>
                  <a:pt x="27389" y="15910"/>
                  <a:pt x="27511" y="9724"/>
                </a:cubicBezTo>
                <a:cubicBezTo>
                  <a:pt x="27471" y="8136"/>
                  <a:pt x="27227" y="6590"/>
                  <a:pt x="26738" y="5084"/>
                </a:cubicBezTo>
                <a:cubicBezTo>
                  <a:pt x="26250" y="3375"/>
                  <a:pt x="25517" y="1706"/>
                  <a:pt x="23971" y="607"/>
                </a:cubicBezTo>
                <a:cubicBezTo>
                  <a:pt x="23426" y="203"/>
                  <a:pt x="22947" y="1"/>
                  <a:pt x="22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3">
  <p:cSld name="CUSTOM_1_1_1_2_1_1_1_1_1_1_1_1">
    <p:spTree>
      <p:nvGrpSpPr>
        <p:cNvPr id="1" name="Shape 483"/>
        <p:cNvGrpSpPr/>
        <p:nvPr/>
      </p:nvGrpSpPr>
      <p:grpSpPr>
        <a:xfrm>
          <a:off x="0" y="0"/>
          <a:ext cx="0" cy="0"/>
          <a:chOff x="0" y="0"/>
          <a:chExt cx="0" cy="0"/>
        </a:xfrm>
      </p:grpSpPr>
      <p:sp>
        <p:nvSpPr>
          <p:cNvPr id="484" name="Google Shape;484;p25"/>
          <p:cNvSpPr txBox="1">
            <a:spLocks noGrp="1"/>
          </p:cNvSpPr>
          <p:nvPr>
            <p:ph type="title"/>
          </p:nvPr>
        </p:nvSpPr>
        <p:spPr>
          <a:xfrm>
            <a:off x="2448750" y="724250"/>
            <a:ext cx="2664600" cy="1757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85" name="Google Shape;485;p25"/>
          <p:cNvSpPr txBox="1">
            <a:spLocks noGrp="1"/>
          </p:cNvSpPr>
          <p:nvPr>
            <p:ph type="subTitle" idx="1"/>
          </p:nvPr>
        </p:nvSpPr>
        <p:spPr>
          <a:xfrm>
            <a:off x="2448750" y="2482475"/>
            <a:ext cx="2664600" cy="144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1">
  <p:cSld name="CUSTOM_1_1_1_2_1_1_1_1_1_1_1_1_1_1_1_1_1_1_1_1">
    <p:bg>
      <p:bgPr>
        <a:solidFill>
          <a:schemeClr val="dk2"/>
        </a:solidFill>
        <a:effectLst/>
      </p:bgPr>
    </p:bg>
    <p:spTree>
      <p:nvGrpSpPr>
        <p:cNvPr id="1" name="Shape 521"/>
        <p:cNvGrpSpPr/>
        <p:nvPr/>
      </p:nvGrpSpPr>
      <p:grpSpPr>
        <a:xfrm>
          <a:off x="0" y="0"/>
          <a:ext cx="0" cy="0"/>
          <a:chOff x="0" y="0"/>
          <a:chExt cx="0" cy="0"/>
        </a:xfrm>
      </p:grpSpPr>
      <p:sp>
        <p:nvSpPr>
          <p:cNvPr id="522" name="Google Shape;522;p33"/>
          <p:cNvSpPr txBox="1">
            <a:spLocks noGrp="1"/>
          </p:cNvSpPr>
          <p:nvPr>
            <p:ph type="title"/>
          </p:nvPr>
        </p:nvSpPr>
        <p:spPr>
          <a:xfrm>
            <a:off x="603600" y="457200"/>
            <a:ext cx="6354900" cy="695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23" name="Google Shape;523;p33"/>
          <p:cNvSpPr txBox="1">
            <a:spLocks noGrp="1"/>
          </p:cNvSpPr>
          <p:nvPr>
            <p:ph type="subTitle" idx="1"/>
          </p:nvPr>
        </p:nvSpPr>
        <p:spPr>
          <a:xfrm>
            <a:off x="1678800" y="1152300"/>
            <a:ext cx="4204500" cy="153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8">
  <p:cSld name="CUSTOM_1_1_1_2_1_1_1_1_1_1_1_1_1_1_1_1_1_1_1_1_1_1_1_1_1_1_1">
    <p:bg>
      <p:bgPr>
        <a:solidFill>
          <a:schemeClr val="accent4"/>
        </a:solidFill>
        <a:effectLst/>
      </p:bgPr>
    </p:bg>
    <p:spTree>
      <p:nvGrpSpPr>
        <p:cNvPr id="1" name="Shape 544"/>
        <p:cNvGrpSpPr/>
        <p:nvPr/>
      </p:nvGrpSpPr>
      <p:grpSpPr>
        <a:xfrm>
          <a:off x="0" y="0"/>
          <a:ext cx="0" cy="0"/>
          <a:chOff x="0" y="0"/>
          <a:chExt cx="0" cy="0"/>
        </a:xfrm>
      </p:grpSpPr>
      <p:sp>
        <p:nvSpPr>
          <p:cNvPr id="545" name="Google Shape;545;p40"/>
          <p:cNvSpPr txBox="1">
            <a:spLocks noGrp="1"/>
          </p:cNvSpPr>
          <p:nvPr>
            <p:ph type="title"/>
          </p:nvPr>
        </p:nvSpPr>
        <p:spPr>
          <a:xfrm>
            <a:off x="603500" y="959525"/>
            <a:ext cx="2418600" cy="1170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accent6"/>
              </a:buClr>
              <a:buSzPts val="3600"/>
              <a:buNone/>
              <a:defRPr sz="3600">
                <a:solidFill>
                  <a:schemeClr val="accent6"/>
                </a:solidFill>
              </a:defRPr>
            </a:lvl1pPr>
            <a:lvl2pPr lvl="1" rtl="0">
              <a:spcBef>
                <a:spcPts val="0"/>
              </a:spcBef>
              <a:spcAft>
                <a:spcPts val="0"/>
              </a:spcAft>
              <a:buClr>
                <a:schemeClr val="accent6"/>
              </a:buClr>
              <a:buSzPts val="3600"/>
              <a:buNone/>
              <a:defRPr>
                <a:solidFill>
                  <a:schemeClr val="accent6"/>
                </a:solidFill>
              </a:defRPr>
            </a:lvl2pPr>
            <a:lvl3pPr lvl="2" rtl="0">
              <a:spcBef>
                <a:spcPts val="0"/>
              </a:spcBef>
              <a:spcAft>
                <a:spcPts val="0"/>
              </a:spcAft>
              <a:buClr>
                <a:schemeClr val="accent6"/>
              </a:buClr>
              <a:buSzPts val="3600"/>
              <a:buNone/>
              <a:defRPr>
                <a:solidFill>
                  <a:schemeClr val="accent6"/>
                </a:solidFill>
              </a:defRPr>
            </a:lvl3pPr>
            <a:lvl4pPr lvl="3" rtl="0">
              <a:spcBef>
                <a:spcPts val="0"/>
              </a:spcBef>
              <a:spcAft>
                <a:spcPts val="0"/>
              </a:spcAft>
              <a:buClr>
                <a:schemeClr val="accent6"/>
              </a:buClr>
              <a:buSzPts val="3600"/>
              <a:buNone/>
              <a:defRPr>
                <a:solidFill>
                  <a:schemeClr val="accent6"/>
                </a:solidFill>
              </a:defRPr>
            </a:lvl4pPr>
            <a:lvl5pPr lvl="4" rtl="0">
              <a:spcBef>
                <a:spcPts val="0"/>
              </a:spcBef>
              <a:spcAft>
                <a:spcPts val="0"/>
              </a:spcAft>
              <a:buClr>
                <a:schemeClr val="accent6"/>
              </a:buClr>
              <a:buSzPts val="3600"/>
              <a:buNone/>
              <a:defRPr>
                <a:solidFill>
                  <a:schemeClr val="accent6"/>
                </a:solidFill>
              </a:defRPr>
            </a:lvl5pPr>
            <a:lvl6pPr lvl="5" rtl="0">
              <a:spcBef>
                <a:spcPts val="0"/>
              </a:spcBef>
              <a:spcAft>
                <a:spcPts val="0"/>
              </a:spcAft>
              <a:buClr>
                <a:schemeClr val="accent6"/>
              </a:buClr>
              <a:buSzPts val="3600"/>
              <a:buNone/>
              <a:defRPr>
                <a:solidFill>
                  <a:schemeClr val="accent6"/>
                </a:solidFill>
              </a:defRPr>
            </a:lvl6pPr>
            <a:lvl7pPr lvl="6" rtl="0">
              <a:spcBef>
                <a:spcPts val="0"/>
              </a:spcBef>
              <a:spcAft>
                <a:spcPts val="0"/>
              </a:spcAft>
              <a:buClr>
                <a:schemeClr val="accent6"/>
              </a:buClr>
              <a:buSzPts val="3600"/>
              <a:buNone/>
              <a:defRPr>
                <a:solidFill>
                  <a:schemeClr val="accent6"/>
                </a:solidFill>
              </a:defRPr>
            </a:lvl7pPr>
            <a:lvl8pPr lvl="7" rtl="0">
              <a:spcBef>
                <a:spcPts val="0"/>
              </a:spcBef>
              <a:spcAft>
                <a:spcPts val="0"/>
              </a:spcAft>
              <a:buClr>
                <a:schemeClr val="accent6"/>
              </a:buClr>
              <a:buSzPts val="3600"/>
              <a:buNone/>
              <a:defRPr>
                <a:solidFill>
                  <a:schemeClr val="accent6"/>
                </a:solidFill>
              </a:defRPr>
            </a:lvl8pPr>
            <a:lvl9pPr lvl="8" rtl="0">
              <a:spcBef>
                <a:spcPts val="0"/>
              </a:spcBef>
              <a:spcAft>
                <a:spcPts val="0"/>
              </a:spcAft>
              <a:buClr>
                <a:schemeClr val="accent6"/>
              </a:buClr>
              <a:buSzPts val="3600"/>
              <a:buNone/>
              <a:defRPr>
                <a:solidFill>
                  <a:schemeClr val="accent6"/>
                </a:solidFill>
              </a:defRPr>
            </a:lvl9pPr>
          </a:lstStyle>
          <a:p>
            <a:endParaRPr/>
          </a:p>
        </p:txBody>
      </p:sp>
      <p:sp>
        <p:nvSpPr>
          <p:cNvPr id="546" name="Google Shape;546;p40"/>
          <p:cNvSpPr txBox="1">
            <a:spLocks noGrp="1"/>
          </p:cNvSpPr>
          <p:nvPr>
            <p:ph type="subTitle" idx="1"/>
          </p:nvPr>
        </p:nvSpPr>
        <p:spPr>
          <a:xfrm>
            <a:off x="603500" y="2130425"/>
            <a:ext cx="2602200" cy="2241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600"/>
              <a:buNone/>
              <a:defRPr>
                <a:solidFill>
                  <a:schemeClr val="accent6"/>
                </a:solidFill>
              </a:defRPr>
            </a:lvl1pPr>
            <a:lvl2pPr lvl="1" rtl="0">
              <a:spcBef>
                <a:spcPts val="0"/>
              </a:spcBef>
              <a:spcAft>
                <a:spcPts val="0"/>
              </a:spcAft>
              <a:buClr>
                <a:schemeClr val="accent6"/>
              </a:buClr>
              <a:buSzPts val="1600"/>
              <a:buNone/>
              <a:defRPr>
                <a:solidFill>
                  <a:schemeClr val="accent6"/>
                </a:solidFill>
              </a:defRPr>
            </a:lvl2pPr>
            <a:lvl3pPr lvl="2" rtl="0">
              <a:spcBef>
                <a:spcPts val="0"/>
              </a:spcBef>
              <a:spcAft>
                <a:spcPts val="0"/>
              </a:spcAft>
              <a:buClr>
                <a:schemeClr val="accent6"/>
              </a:buClr>
              <a:buSzPts val="1600"/>
              <a:buNone/>
              <a:defRPr>
                <a:solidFill>
                  <a:schemeClr val="accent6"/>
                </a:solidFill>
              </a:defRPr>
            </a:lvl3pPr>
            <a:lvl4pPr lvl="3" rtl="0">
              <a:spcBef>
                <a:spcPts val="0"/>
              </a:spcBef>
              <a:spcAft>
                <a:spcPts val="0"/>
              </a:spcAft>
              <a:buClr>
                <a:schemeClr val="accent6"/>
              </a:buClr>
              <a:buSzPts val="1600"/>
              <a:buNone/>
              <a:defRPr>
                <a:solidFill>
                  <a:schemeClr val="accent6"/>
                </a:solidFill>
              </a:defRPr>
            </a:lvl4pPr>
            <a:lvl5pPr lvl="4" rtl="0">
              <a:spcBef>
                <a:spcPts val="0"/>
              </a:spcBef>
              <a:spcAft>
                <a:spcPts val="0"/>
              </a:spcAft>
              <a:buClr>
                <a:schemeClr val="accent6"/>
              </a:buClr>
              <a:buSzPts val="1600"/>
              <a:buNone/>
              <a:defRPr>
                <a:solidFill>
                  <a:schemeClr val="accent6"/>
                </a:solidFill>
              </a:defRPr>
            </a:lvl5pPr>
            <a:lvl6pPr lvl="5" rtl="0">
              <a:spcBef>
                <a:spcPts val="0"/>
              </a:spcBef>
              <a:spcAft>
                <a:spcPts val="0"/>
              </a:spcAft>
              <a:buClr>
                <a:schemeClr val="accent6"/>
              </a:buClr>
              <a:buSzPts val="1600"/>
              <a:buNone/>
              <a:defRPr>
                <a:solidFill>
                  <a:schemeClr val="accent6"/>
                </a:solidFill>
              </a:defRPr>
            </a:lvl6pPr>
            <a:lvl7pPr lvl="6" rtl="0">
              <a:spcBef>
                <a:spcPts val="0"/>
              </a:spcBef>
              <a:spcAft>
                <a:spcPts val="0"/>
              </a:spcAft>
              <a:buClr>
                <a:schemeClr val="accent6"/>
              </a:buClr>
              <a:buSzPts val="1600"/>
              <a:buNone/>
              <a:defRPr>
                <a:solidFill>
                  <a:schemeClr val="accent6"/>
                </a:solidFill>
              </a:defRPr>
            </a:lvl7pPr>
            <a:lvl8pPr lvl="7" rtl="0">
              <a:spcBef>
                <a:spcPts val="0"/>
              </a:spcBef>
              <a:spcAft>
                <a:spcPts val="0"/>
              </a:spcAft>
              <a:buClr>
                <a:schemeClr val="accent6"/>
              </a:buClr>
              <a:buSzPts val="1600"/>
              <a:buNone/>
              <a:defRPr>
                <a:solidFill>
                  <a:schemeClr val="accent6"/>
                </a:solidFill>
              </a:defRPr>
            </a:lvl8pPr>
            <a:lvl9pPr lvl="8" rtl="0">
              <a:spcBef>
                <a:spcPts val="0"/>
              </a:spcBef>
              <a:spcAft>
                <a:spcPts val="0"/>
              </a:spcAft>
              <a:buClr>
                <a:schemeClr val="accent6"/>
              </a:buClr>
              <a:buSzPts val="1600"/>
              <a:buNone/>
              <a:defRPr>
                <a:solidFill>
                  <a:schemeClr val="accent6"/>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1_1_1_1">
    <p:spTree>
      <p:nvGrpSpPr>
        <p:cNvPr id="1" name="Shape 557"/>
        <p:cNvGrpSpPr/>
        <p:nvPr/>
      </p:nvGrpSpPr>
      <p:grpSpPr>
        <a:xfrm>
          <a:off x="0" y="0"/>
          <a:ext cx="0" cy="0"/>
          <a:chOff x="0" y="0"/>
          <a:chExt cx="0" cy="0"/>
        </a:xfrm>
      </p:grpSpPr>
      <p:sp>
        <p:nvSpPr>
          <p:cNvPr id="558" name="Google Shape;558;p43"/>
          <p:cNvSpPr txBox="1">
            <a:spLocks noGrp="1"/>
          </p:cNvSpPr>
          <p:nvPr>
            <p:ph type="title"/>
          </p:nvPr>
        </p:nvSpPr>
        <p:spPr>
          <a:xfrm>
            <a:off x="2272200" y="461250"/>
            <a:ext cx="3017400" cy="8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9" name="Google Shape;559;p43"/>
          <p:cNvSpPr txBox="1">
            <a:spLocks noGrp="1"/>
          </p:cNvSpPr>
          <p:nvPr>
            <p:ph type="subTitle" idx="1"/>
          </p:nvPr>
        </p:nvSpPr>
        <p:spPr>
          <a:xfrm>
            <a:off x="2272200" y="1334050"/>
            <a:ext cx="3017400" cy="1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0" name="Google Shape;560;p43"/>
          <p:cNvSpPr txBox="1"/>
          <p:nvPr/>
        </p:nvSpPr>
        <p:spPr>
          <a:xfrm>
            <a:off x="1656100" y="3754150"/>
            <a:ext cx="4249800" cy="75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5"/>
                </a:solidFill>
                <a:latin typeface="Nunito"/>
                <a:ea typeface="Nunito"/>
                <a:cs typeface="Nunito"/>
                <a:sym typeface="Nunito"/>
              </a:rPr>
              <a:t>CREDITS</a:t>
            </a:r>
            <a:r>
              <a:rPr lang="en">
                <a:solidFill>
                  <a:schemeClr val="accent4"/>
                </a:solidFill>
                <a:latin typeface="Nunito"/>
                <a:ea typeface="Nunito"/>
                <a:cs typeface="Nunito"/>
                <a:sym typeface="Nunito"/>
              </a:rPr>
              <a:t>: This presentation template was created by </a:t>
            </a:r>
            <a:r>
              <a:rPr lang="en" b="1">
                <a:solidFill>
                  <a:schemeClr val="accent5"/>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a:solidFill>
                  <a:schemeClr val="accent4"/>
                </a:solidFill>
                <a:latin typeface="Nunito"/>
                <a:ea typeface="Nunito"/>
                <a:cs typeface="Nunito"/>
                <a:sym typeface="Nunito"/>
              </a:rPr>
              <a:t>, including icons by </a:t>
            </a:r>
            <a:r>
              <a:rPr lang="en" b="1">
                <a:solidFill>
                  <a:schemeClr val="accent5"/>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a:solidFill>
                  <a:schemeClr val="accent4"/>
                </a:solidFill>
                <a:latin typeface="Nunito"/>
                <a:ea typeface="Nunito"/>
                <a:cs typeface="Nunito"/>
                <a:sym typeface="Nunito"/>
              </a:rPr>
              <a:t> and infographics &amp; images by </a:t>
            </a:r>
            <a:r>
              <a:rPr lang="en" b="1">
                <a:solidFill>
                  <a:schemeClr val="accent5"/>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a:solidFill>
                  <a:schemeClr val="accent4"/>
                </a:solidFill>
                <a:latin typeface="Nunito"/>
                <a:ea typeface="Nunito"/>
                <a:cs typeface="Nunito"/>
                <a:sym typeface="Nunito"/>
              </a:rPr>
              <a:t>.</a:t>
            </a:r>
            <a:endParaRPr>
              <a:solidFill>
                <a:schemeClr val="accent4"/>
              </a:solidFill>
              <a:latin typeface="Nunito"/>
              <a:ea typeface="Nunito"/>
              <a:cs typeface="Nunito"/>
              <a:sym typeface="Nunito"/>
            </a:endParaRPr>
          </a:p>
        </p:txBody>
      </p:sp>
      <p:sp>
        <p:nvSpPr>
          <p:cNvPr id="561" name="Google Shape;561;p43"/>
          <p:cNvSpPr/>
          <p:nvPr/>
        </p:nvSpPr>
        <p:spPr>
          <a:xfrm rot="-4086822">
            <a:off x="-42365" y="2504077"/>
            <a:ext cx="1665780" cy="1341288"/>
          </a:xfrm>
          <a:custGeom>
            <a:avLst/>
            <a:gdLst/>
            <a:ahLst/>
            <a:cxnLst/>
            <a:rect l="l" t="t" r="r" b="b"/>
            <a:pathLst>
              <a:path w="36661" h="29521" extrusionOk="0">
                <a:moveTo>
                  <a:pt x="357" y="0"/>
                </a:moveTo>
                <a:cubicBezTo>
                  <a:pt x="22" y="0"/>
                  <a:pt x="0" y="443"/>
                  <a:pt x="263" y="600"/>
                </a:cubicBezTo>
                <a:cubicBezTo>
                  <a:pt x="445" y="710"/>
                  <a:pt x="12590" y="8345"/>
                  <a:pt x="13389" y="8854"/>
                </a:cubicBezTo>
                <a:cubicBezTo>
                  <a:pt x="13826" y="9145"/>
                  <a:pt x="14953" y="9945"/>
                  <a:pt x="15789" y="10527"/>
                </a:cubicBezTo>
                <a:cubicBezTo>
                  <a:pt x="15717" y="10600"/>
                  <a:pt x="15644" y="10672"/>
                  <a:pt x="15571" y="10745"/>
                </a:cubicBezTo>
                <a:cubicBezTo>
                  <a:pt x="15462" y="10854"/>
                  <a:pt x="15317" y="10963"/>
                  <a:pt x="15171" y="11072"/>
                </a:cubicBezTo>
                <a:cubicBezTo>
                  <a:pt x="14226" y="11072"/>
                  <a:pt x="11680" y="11218"/>
                  <a:pt x="10190" y="12091"/>
                </a:cubicBezTo>
                <a:cubicBezTo>
                  <a:pt x="9026" y="12745"/>
                  <a:pt x="7972" y="14272"/>
                  <a:pt x="8444" y="15109"/>
                </a:cubicBezTo>
                <a:cubicBezTo>
                  <a:pt x="8585" y="15357"/>
                  <a:pt x="8898" y="15458"/>
                  <a:pt x="9302" y="15458"/>
                </a:cubicBezTo>
                <a:cubicBezTo>
                  <a:pt x="10258" y="15458"/>
                  <a:pt x="11720" y="14893"/>
                  <a:pt x="12590" y="14381"/>
                </a:cubicBezTo>
                <a:cubicBezTo>
                  <a:pt x="14153" y="13545"/>
                  <a:pt x="15135" y="11800"/>
                  <a:pt x="15426" y="11254"/>
                </a:cubicBezTo>
                <a:cubicBezTo>
                  <a:pt x="15571" y="11145"/>
                  <a:pt x="15680" y="11072"/>
                  <a:pt x="15789" y="10927"/>
                </a:cubicBezTo>
                <a:cubicBezTo>
                  <a:pt x="15862" y="10891"/>
                  <a:pt x="15935" y="10782"/>
                  <a:pt x="16007" y="10709"/>
                </a:cubicBezTo>
                <a:lnTo>
                  <a:pt x="16807" y="11254"/>
                </a:lnTo>
                <a:cubicBezTo>
                  <a:pt x="16771" y="11472"/>
                  <a:pt x="16735" y="11727"/>
                  <a:pt x="16698" y="11945"/>
                </a:cubicBezTo>
                <a:cubicBezTo>
                  <a:pt x="16662" y="12345"/>
                  <a:pt x="16553" y="12709"/>
                  <a:pt x="16444" y="13072"/>
                </a:cubicBezTo>
                <a:cubicBezTo>
                  <a:pt x="16444" y="13109"/>
                  <a:pt x="16407" y="13145"/>
                  <a:pt x="16407" y="13181"/>
                </a:cubicBezTo>
                <a:cubicBezTo>
                  <a:pt x="15462" y="13800"/>
                  <a:pt x="11026" y="16745"/>
                  <a:pt x="9135" y="19726"/>
                </a:cubicBezTo>
                <a:cubicBezTo>
                  <a:pt x="7863" y="21835"/>
                  <a:pt x="7499" y="24199"/>
                  <a:pt x="8990" y="25181"/>
                </a:cubicBezTo>
                <a:cubicBezTo>
                  <a:pt x="9297" y="25371"/>
                  <a:pt x="9642" y="25458"/>
                  <a:pt x="10009" y="25458"/>
                </a:cubicBezTo>
                <a:cubicBezTo>
                  <a:pt x="11468" y="25458"/>
                  <a:pt x="13275" y="24080"/>
                  <a:pt x="14408" y="22308"/>
                </a:cubicBezTo>
                <a:cubicBezTo>
                  <a:pt x="16189" y="19472"/>
                  <a:pt x="16553" y="14781"/>
                  <a:pt x="16589" y="13436"/>
                </a:cubicBezTo>
                <a:cubicBezTo>
                  <a:pt x="16662" y="13291"/>
                  <a:pt x="16735" y="13109"/>
                  <a:pt x="16771" y="12927"/>
                </a:cubicBezTo>
                <a:cubicBezTo>
                  <a:pt x="16844" y="12600"/>
                  <a:pt x="16916" y="12236"/>
                  <a:pt x="16953" y="11909"/>
                </a:cubicBezTo>
                <a:cubicBezTo>
                  <a:pt x="16989" y="11727"/>
                  <a:pt x="16989" y="11545"/>
                  <a:pt x="16989" y="11363"/>
                </a:cubicBezTo>
                <a:cubicBezTo>
                  <a:pt x="17207" y="11545"/>
                  <a:pt x="18516" y="12600"/>
                  <a:pt x="18807" y="12818"/>
                </a:cubicBezTo>
                <a:cubicBezTo>
                  <a:pt x="18844" y="13291"/>
                  <a:pt x="18916" y="13727"/>
                  <a:pt x="18916" y="14163"/>
                </a:cubicBezTo>
                <a:lnTo>
                  <a:pt x="18916" y="14600"/>
                </a:lnTo>
                <a:cubicBezTo>
                  <a:pt x="18116" y="15836"/>
                  <a:pt x="15571" y="19908"/>
                  <a:pt x="15062" y="22781"/>
                </a:cubicBezTo>
                <a:cubicBezTo>
                  <a:pt x="14735" y="24926"/>
                  <a:pt x="15680" y="27108"/>
                  <a:pt x="17207" y="27362"/>
                </a:cubicBezTo>
                <a:cubicBezTo>
                  <a:pt x="17297" y="27377"/>
                  <a:pt x="17386" y="27384"/>
                  <a:pt x="17475" y="27384"/>
                </a:cubicBezTo>
                <a:cubicBezTo>
                  <a:pt x="18953" y="27384"/>
                  <a:pt x="20430" y="25450"/>
                  <a:pt x="20807" y="23290"/>
                </a:cubicBezTo>
                <a:cubicBezTo>
                  <a:pt x="21280" y="20272"/>
                  <a:pt x="19644" y="15509"/>
                  <a:pt x="19244" y="14454"/>
                </a:cubicBezTo>
                <a:cubicBezTo>
                  <a:pt x="19244" y="14418"/>
                  <a:pt x="19244" y="14381"/>
                  <a:pt x="19244" y="14381"/>
                </a:cubicBezTo>
                <a:cubicBezTo>
                  <a:pt x="19244" y="13945"/>
                  <a:pt x="19207" y="13509"/>
                  <a:pt x="19135" y="13109"/>
                </a:cubicBezTo>
                <a:lnTo>
                  <a:pt x="19135" y="13109"/>
                </a:lnTo>
                <a:cubicBezTo>
                  <a:pt x="19571" y="13472"/>
                  <a:pt x="22080" y="15763"/>
                  <a:pt x="22698" y="16345"/>
                </a:cubicBezTo>
                <a:cubicBezTo>
                  <a:pt x="22771" y="16781"/>
                  <a:pt x="22952" y="17218"/>
                  <a:pt x="23098" y="17654"/>
                </a:cubicBezTo>
                <a:lnTo>
                  <a:pt x="23098" y="17690"/>
                </a:lnTo>
                <a:cubicBezTo>
                  <a:pt x="22625" y="19072"/>
                  <a:pt x="21389" y="23144"/>
                  <a:pt x="21753" y="25872"/>
                </a:cubicBezTo>
                <a:cubicBezTo>
                  <a:pt x="22030" y="27811"/>
                  <a:pt x="23495" y="29520"/>
                  <a:pt x="24796" y="29520"/>
                </a:cubicBezTo>
                <a:cubicBezTo>
                  <a:pt x="24861" y="29520"/>
                  <a:pt x="24925" y="29516"/>
                  <a:pt x="24989" y="29508"/>
                </a:cubicBezTo>
                <a:cubicBezTo>
                  <a:pt x="26370" y="29326"/>
                  <a:pt x="27170" y="27035"/>
                  <a:pt x="26879" y="24853"/>
                </a:cubicBezTo>
                <a:cubicBezTo>
                  <a:pt x="26479" y="22090"/>
                  <a:pt x="24152" y="18563"/>
                  <a:pt x="23425" y="17545"/>
                </a:cubicBezTo>
                <a:cubicBezTo>
                  <a:pt x="23389" y="17327"/>
                  <a:pt x="23316" y="17108"/>
                  <a:pt x="23243" y="16890"/>
                </a:cubicBezTo>
                <a:lnTo>
                  <a:pt x="23243" y="16890"/>
                </a:lnTo>
                <a:cubicBezTo>
                  <a:pt x="23534" y="17181"/>
                  <a:pt x="24916" y="18381"/>
                  <a:pt x="26298" y="19508"/>
                </a:cubicBezTo>
                <a:cubicBezTo>
                  <a:pt x="27098" y="20926"/>
                  <a:pt x="29279" y="24526"/>
                  <a:pt x="31352" y="26053"/>
                </a:cubicBezTo>
                <a:cubicBezTo>
                  <a:pt x="32254" y="26730"/>
                  <a:pt x="33330" y="27095"/>
                  <a:pt x="34240" y="27095"/>
                </a:cubicBezTo>
                <a:cubicBezTo>
                  <a:pt x="34944" y="27095"/>
                  <a:pt x="35548" y="26877"/>
                  <a:pt x="35897" y="26417"/>
                </a:cubicBezTo>
                <a:cubicBezTo>
                  <a:pt x="36661" y="25362"/>
                  <a:pt x="35606" y="23253"/>
                  <a:pt x="33861" y="21981"/>
                </a:cubicBezTo>
                <a:cubicBezTo>
                  <a:pt x="31715" y="20381"/>
                  <a:pt x="27752" y="19363"/>
                  <a:pt x="26443" y="19036"/>
                </a:cubicBezTo>
                <a:cubicBezTo>
                  <a:pt x="25329" y="18066"/>
                  <a:pt x="23683" y="16599"/>
                  <a:pt x="23749" y="16599"/>
                </a:cubicBezTo>
                <a:cubicBezTo>
                  <a:pt x="23750" y="16599"/>
                  <a:pt x="23751" y="16599"/>
                  <a:pt x="23752" y="16599"/>
                </a:cubicBezTo>
                <a:cubicBezTo>
                  <a:pt x="24007" y="16672"/>
                  <a:pt x="24443" y="16745"/>
                  <a:pt x="24698" y="16818"/>
                </a:cubicBezTo>
                <a:lnTo>
                  <a:pt x="24807" y="16818"/>
                </a:lnTo>
                <a:cubicBezTo>
                  <a:pt x="26136" y="17392"/>
                  <a:pt x="29701" y="18854"/>
                  <a:pt x="32241" y="18854"/>
                </a:cubicBezTo>
                <a:cubicBezTo>
                  <a:pt x="32272" y="18854"/>
                  <a:pt x="32303" y="18854"/>
                  <a:pt x="32334" y="18854"/>
                </a:cubicBezTo>
                <a:cubicBezTo>
                  <a:pt x="34297" y="18817"/>
                  <a:pt x="36115" y="17763"/>
                  <a:pt x="36079" y="16527"/>
                </a:cubicBezTo>
                <a:cubicBezTo>
                  <a:pt x="36079" y="15297"/>
                  <a:pt x="34110" y="14305"/>
                  <a:pt x="32075" y="14305"/>
                </a:cubicBezTo>
                <a:cubicBezTo>
                  <a:pt x="32003" y="14305"/>
                  <a:pt x="31932" y="14306"/>
                  <a:pt x="31861" y="14309"/>
                </a:cubicBezTo>
                <a:cubicBezTo>
                  <a:pt x="29279" y="14454"/>
                  <a:pt x="26770" y="15181"/>
                  <a:pt x="24552" y="16454"/>
                </a:cubicBezTo>
                <a:cubicBezTo>
                  <a:pt x="24152" y="16381"/>
                  <a:pt x="23752" y="16308"/>
                  <a:pt x="23352" y="16236"/>
                </a:cubicBezTo>
                <a:lnTo>
                  <a:pt x="23062" y="15981"/>
                </a:lnTo>
                <a:cubicBezTo>
                  <a:pt x="22480" y="15399"/>
                  <a:pt x="20153" y="13181"/>
                  <a:pt x="19825" y="12891"/>
                </a:cubicBezTo>
                <a:lnTo>
                  <a:pt x="19825" y="12891"/>
                </a:lnTo>
                <a:cubicBezTo>
                  <a:pt x="20262" y="12963"/>
                  <a:pt x="20662" y="13036"/>
                  <a:pt x="21098" y="13036"/>
                </a:cubicBezTo>
                <a:cubicBezTo>
                  <a:pt x="22307" y="13325"/>
                  <a:pt x="24923" y="13861"/>
                  <a:pt x="27366" y="13861"/>
                </a:cubicBezTo>
                <a:cubicBezTo>
                  <a:pt x="28301" y="13861"/>
                  <a:pt x="29211" y="13783"/>
                  <a:pt x="30007" y="13581"/>
                </a:cubicBezTo>
                <a:cubicBezTo>
                  <a:pt x="32225" y="13036"/>
                  <a:pt x="34988" y="11109"/>
                  <a:pt x="34624" y="9582"/>
                </a:cubicBezTo>
                <a:cubicBezTo>
                  <a:pt x="34336" y="8479"/>
                  <a:pt x="32322" y="7907"/>
                  <a:pt x="30321" y="7907"/>
                </a:cubicBezTo>
                <a:cubicBezTo>
                  <a:pt x="29551" y="7907"/>
                  <a:pt x="28783" y="7992"/>
                  <a:pt x="28116" y="8164"/>
                </a:cubicBezTo>
                <a:cubicBezTo>
                  <a:pt x="24916" y="9000"/>
                  <a:pt x="21280" y="12127"/>
                  <a:pt x="20553" y="12781"/>
                </a:cubicBezTo>
                <a:cubicBezTo>
                  <a:pt x="20116" y="12672"/>
                  <a:pt x="19716" y="12563"/>
                  <a:pt x="19280" y="12418"/>
                </a:cubicBezTo>
                <a:cubicBezTo>
                  <a:pt x="19098" y="12236"/>
                  <a:pt x="17607" y="10963"/>
                  <a:pt x="17426" y="10854"/>
                </a:cubicBezTo>
                <a:lnTo>
                  <a:pt x="17898" y="10854"/>
                </a:lnTo>
                <a:cubicBezTo>
                  <a:pt x="18189" y="10818"/>
                  <a:pt x="18480" y="10782"/>
                  <a:pt x="18807" y="10709"/>
                </a:cubicBezTo>
                <a:cubicBezTo>
                  <a:pt x="20153" y="10491"/>
                  <a:pt x="24043" y="9618"/>
                  <a:pt x="28443" y="6382"/>
                </a:cubicBezTo>
                <a:cubicBezTo>
                  <a:pt x="30697" y="4746"/>
                  <a:pt x="31279" y="2418"/>
                  <a:pt x="30116" y="1037"/>
                </a:cubicBezTo>
                <a:cubicBezTo>
                  <a:pt x="29592" y="415"/>
                  <a:pt x="28848" y="88"/>
                  <a:pt x="27983" y="88"/>
                </a:cubicBezTo>
                <a:cubicBezTo>
                  <a:pt x="26924" y="88"/>
                  <a:pt x="25684" y="578"/>
                  <a:pt x="24443" y="1619"/>
                </a:cubicBezTo>
                <a:cubicBezTo>
                  <a:pt x="21534" y="4091"/>
                  <a:pt x="19135" y="8964"/>
                  <a:pt x="18480" y="10382"/>
                </a:cubicBezTo>
                <a:cubicBezTo>
                  <a:pt x="18262" y="10418"/>
                  <a:pt x="18007" y="10454"/>
                  <a:pt x="17789" y="10491"/>
                </a:cubicBezTo>
                <a:cubicBezTo>
                  <a:pt x="17571" y="10491"/>
                  <a:pt x="17316" y="10527"/>
                  <a:pt x="17062" y="10600"/>
                </a:cubicBezTo>
                <a:lnTo>
                  <a:pt x="16553" y="10200"/>
                </a:lnTo>
                <a:cubicBezTo>
                  <a:pt x="16626" y="10091"/>
                  <a:pt x="16698" y="9982"/>
                  <a:pt x="16735" y="9873"/>
                </a:cubicBezTo>
                <a:cubicBezTo>
                  <a:pt x="16771" y="9800"/>
                  <a:pt x="16807" y="9727"/>
                  <a:pt x="16844" y="9618"/>
                </a:cubicBezTo>
                <a:cubicBezTo>
                  <a:pt x="17535" y="9218"/>
                  <a:pt x="19353" y="7982"/>
                  <a:pt x="20189" y="6164"/>
                </a:cubicBezTo>
                <a:cubicBezTo>
                  <a:pt x="20807" y="4746"/>
                  <a:pt x="21243" y="1982"/>
                  <a:pt x="20225" y="1509"/>
                </a:cubicBezTo>
                <a:cubicBezTo>
                  <a:pt x="20056" y="1434"/>
                  <a:pt x="19876" y="1398"/>
                  <a:pt x="19689" y="1398"/>
                </a:cubicBezTo>
                <a:cubicBezTo>
                  <a:pt x="18713" y="1398"/>
                  <a:pt x="17569" y="2373"/>
                  <a:pt x="16989" y="3655"/>
                </a:cubicBezTo>
                <a:cubicBezTo>
                  <a:pt x="16080" y="5655"/>
                  <a:pt x="16480" y="8964"/>
                  <a:pt x="16553" y="9654"/>
                </a:cubicBezTo>
                <a:cubicBezTo>
                  <a:pt x="16553" y="9691"/>
                  <a:pt x="16517" y="9763"/>
                  <a:pt x="16480" y="9800"/>
                </a:cubicBezTo>
                <a:cubicBezTo>
                  <a:pt x="16444" y="9873"/>
                  <a:pt x="16407" y="9982"/>
                  <a:pt x="16335" y="10054"/>
                </a:cubicBezTo>
                <a:cubicBezTo>
                  <a:pt x="15644" y="9545"/>
                  <a:pt x="14589" y="8782"/>
                  <a:pt x="14080" y="8454"/>
                </a:cubicBezTo>
                <a:cubicBezTo>
                  <a:pt x="13208" y="7873"/>
                  <a:pt x="1099" y="382"/>
                  <a:pt x="881" y="237"/>
                </a:cubicBezTo>
                <a:cubicBezTo>
                  <a:pt x="659" y="65"/>
                  <a:pt x="48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 name="Google Shape;562;p43"/>
          <p:cNvGrpSpPr/>
          <p:nvPr/>
        </p:nvGrpSpPr>
        <p:grpSpPr>
          <a:xfrm rot="9303579">
            <a:off x="-27539" y="3176307"/>
            <a:ext cx="1635949" cy="1497330"/>
            <a:chOff x="868102" y="2264559"/>
            <a:chExt cx="875984" cy="801837"/>
          </a:xfrm>
        </p:grpSpPr>
        <p:sp>
          <p:nvSpPr>
            <p:cNvPr id="563" name="Google Shape;563;p43"/>
            <p:cNvSpPr/>
            <p:nvPr/>
          </p:nvSpPr>
          <p:spPr>
            <a:xfrm flipH="1">
              <a:off x="868102" y="2264559"/>
              <a:ext cx="849284" cy="801837"/>
            </a:xfrm>
            <a:custGeom>
              <a:avLst/>
              <a:gdLst/>
              <a:ahLst/>
              <a:cxnLst/>
              <a:rect l="l" t="t" r="r" b="b"/>
              <a:pathLst>
                <a:path w="43514" h="41083" extrusionOk="0">
                  <a:moveTo>
                    <a:pt x="18936" y="17752"/>
                  </a:moveTo>
                  <a:cubicBezTo>
                    <a:pt x="18993" y="17752"/>
                    <a:pt x="19053" y="17759"/>
                    <a:pt x="19115" y="17774"/>
                  </a:cubicBezTo>
                  <a:cubicBezTo>
                    <a:pt x="19552" y="17919"/>
                    <a:pt x="19661" y="18574"/>
                    <a:pt x="19661" y="18974"/>
                  </a:cubicBezTo>
                  <a:cubicBezTo>
                    <a:pt x="19733" y="19410"/>
                    <a:pt x="19588" y="19847"/>
                    <a:pt x="19297" y="20138"/>
                  </a:cubicBezTo>
                  <a:cubicBezTo>
                    <a:pt x="19248" y="20234"/>
                    <a:pt x="19152" y="20283"/>
                    <a:pt x="19049" y="20283"/>
                  </a:cubicBezTo>
                  <a:cubicBezTo>
                    <a:pt x="18998" y="20283"/>
                    <a:pt x="18945" y="20271"/>
                    <a:pt x="18897" y="20247"/>
                  </a:cubicBezTo>
                  <a:cubicBezTo>
                    <a:pt x="18388" y="20028"/>
                    <a:pt x="18133" y="19301"/>
                    <a:pt x="18133" y="18792"/>
                  </a:cubicBezTo>
                  <a:cubicBezTo>
                    <a:pt x="18133" y="18302"/>
                    <a:pt x="18427" y="17752"/>
                    <a:pt x="18936" y="17752"/>
                  </a:cubicBezTo>
                  <a:close/>
                  <a:moveTo>
                    <a:pt x="15059" y="17367"/>
                  </a:moveTo>
                  <a:cubicBezTo>
                    <a:pt x="15150" y="17367"/>
                    <a:pt x="15245" y="17392"/>
                    <a:pt x="15334" y="17447"/>
                  </a:cubicBezTo>
                  <a:cubicBezTo>
                    <a:pt x="16424" y="18319"/>
                    <a:pt x="17043" y="20647"/>
                    <a:pt x="15879" y="21665"/>
                  </a:cubicBezTo>
                  <a:cubicBezTo>
                    <a:pt x="15775" y="21751"/>
                    <a:pt x="15654" y="21797"/>
                    <a:pt x="15537" y="21797"/>
                  </a:cubicBezTo>
                  <a:cubicBezTo>
                    <a:pt x="15408" y="21797"/>
                    <a:pt x="15283" y="21742"/>
                    <a:pt x="15188" y="21628"/>
                  </a:cubicBezTo>
                  <a:cubicBezTo>
                    <a:pt x="15115" y="21556"/>
                    <a:pt x="15043" y="21447"/>
                    <a:pt x="14970" y="21337"/>
                  </a:cubicBezTo>
                  <a:cubicBezTo>
                    <a:pt x="14679" y="20792"/>
                    <a:pt x="14497" y="20210"/>
                    <a:pt x="14425" y="19628"/>
                  </a:cubicBezTo>
                  <a:cubicBezTo>
                    <a:pt x="14352" y="18974"/>
                    <a:pt x="14388" y="18319"/>
                    <a:pt x="14606" y="17701"/>
                  </a:cubicBezTo>
                  <a:cubicBezTo>
                    <a:pt x="14657" y="17499"/>
                    <a:pt x="14849" y="17367"/>
                    <a:pt x="15059" y="17367"/>
                  </a:cubicBezTo>
                  <a:close/>
                  <a:moveTo>
                    <a:pt x="23530" y="21144"/>
                  </a:moveTo>
                  <a:cubicBezTo>
                    <a:pt x="23736" y="21144"/>
                    <a:pt x="23942" y="21220"/>
                    <a:pt x="24097" y="21374"/>
                  </a:cubicBezTo>
                  <a:cubicBezTo>
                    <a:pt x="24388" y="21628"/>
                    <a:pt x="24497" y="22028"/>
                    <a:pt x="24315" y="22392"/>
                  </a:cubicBezTo>
                  <a:cubicBezTo>
                    <a:pt x="24200" y="22565"/>
                    <a:pt x="24016" y="22669"/>
                    <a:pt x="23819" y="22669"/>
                  </a:cubicBezTo>
                  <a:cubicBezTo>
                    <a:pt x="23767" y="22669"/>
                    <a:pt x="23713" y="22662"/>
                    <a:pt x="23660" y="22646"/>
                  </a:cubicBezTo>
                  <a:lnTo>
                    <a:pt x="23624" y="22646"/>
                  </a:lnTo>
                  <a:cubicBezTo>
                    <a:pt x="23406" y="22610"/>
                    <a:pt x="23224" y="22574"/>
                    <a:pt x="23042" y="22465"/>
                  </a:cubicBezTo>
                  <a:cubicBezTo>
                    <a:pt x="22715" y="22283"/>
                    <a:pt x="22606" y="21847"/>
                    <a:pt x="22824" y="21556"/>
                  </a:cubicBezTo>
                  <a:cubicBezTo>
                    <a:pt x="22971" y="21283"/>
                    <a:pt x="23250" y="21144"/>
                    <a:pt x="23530" y="21144"/>
                  </a:cubicBezTo>
                  <a:close/>
                  <a:moveTo>
                    <a:pt x="12024" y="20744"/>
                  </a:moveTo>
                  <a:cubicBezTo>
                    <a:pt x="12695" y="20744"/>
                    <a:pt x="13234" y="22073"/>
                    <a:pt x="13297" y="22646"/>
                  </a:cubicBezTo>
                  <a:cubicBezTo>
                    <a:pt x="13365" y="22850"/>
                    <a:pt x="13243" y="23308"/>
                    <a:pt x="12930" y="23308"/>
                  </a:cubicBezTo>
                  <a:cubicBezTo>
                    <a:pt x="12908" y="23308"/>
                    <a:pt x="12885" y="23306"/>
                    <a:pt x="12861" y="23301"/>
                  </a:cubicBezTo>
                  <a:lnTo>
                    <a:pt x="12861" y="23301"/>
                  </a:lnTo>
                  <a:cubicBezTo>
                    <a:pt x="12904" y="23312"/>
                    <a:pt x="12915" y="23316"/>
                    <a:pt x="12909" y="23316"/>
                  </a:cubicBezTo>
                  <a:cubicBezTo>
                    <a:pt x="12894" y="23316"/>
                    <a:pt x="12778" y="23290"/>
                    <a:pt x="12752" y="23265"/>
                  </a:cubicBezTo>
                  <a:cubicBezTo>
                    <a:pt x="12679" y="23265"/>
                    <a:pt x="12607" y="23228"/>
                    <a:pt x="12570" y="23192"/>
                  </a:cubicBezTo>
                  <a:cubicBezTo>
                    <a:pt x="12425" y="23119"/>
                    <a:pt x="12316" y="23010"/>
                    <a:pt x="12207" y="22901"/>
                  </a:cubicBezTo>
                  <a:cubicBezTo>
                    <a:pt x="11988" y="22719"/>
                    <a:pt x="11807" y="22501"/>
                    <a:pt x="11625" y="22246"/>
                  </a:cubicBezTo>
                  <a:cubicBezTo>
                    <a:pt x="11407" y="21883"/>
                    <a:pt x="11261" y="21083"/>
                    <a:pt x="11734" y="20828"/>
                  </a:cubicBezTo>
                  <a:cubicBezTo>
                    <a:pt x="11832" y="20770"/>
                    <a:pt x="11929" y="20744"/>
                    <a:pt x="12024" y="20744"/>
                  </a:cubicBezTo>
                  <a:close/>
                  <a:moveTo>
                    <a:pt x="19262" y="24036"/>
                  </a:moveTo>
                  <a:cubicBezTo>
                    <a:pt x="19529" y="24036"/>
                    <a:pt x="19798" y="24124"/>
                    <a:pt x="20024" y="24283"/>
                  </a:cubicBezTo>
                  <a:cubicBezTo>
                    <a:pt x="20279" y="24428"/>
                    <a:pt x="20497" y="24610"/>
                    <a:pt x="20715" y="24792"/>
                  </a:cubicBezTo>
                  <a:cubicBezTo>
                    <a:pt x="20897" y="24901"/>
                    <a:pt x="21079" y="25046"/>
                    <a:pt x="21188" y="25264"/>
                  </a:cubicBezTo>
                  <a:cubicBezTo>
                    <a:pt x="21297" y="25410"/>
                    <a:pt x="21260" y="25628"/>
                    <a:pt x="21115" y="25774"/>
                  </a:cubicBezTo>
                  <a:cubicBezTo>
                    <a:pt x="20861" y="25955"/>
                    <a:pt x="20533" y="26064"/>
                    <a:pt x="20242" y="26101"/>
                  </a:cubicBezTo>
                  <a:lnTo>
                    <a:pt x="20170" y="26101"/>
                  </a:lnTo>
                  <a:cubicBezTo>
                    <a:pt x="20133" y="26103"/>
                    <a:pt x="20097" y="26104"/>
                    <a:pt x="20060" y="26104"/>
                  </a:cubicBezTo>
                  <a:cubicBezTo>
                    <a:pt x="19516" y="26104"/>
                    <a:pt x="18983" y="25851"/>
                    <a:pt x="18642" y="25374"/>
                  </a:cubicBezTo>
                  <a:cubicBezTo>
                    <a:pt x="18424" y="25010"/>
                    <a:pt x="18315" y="24392"/>
                    <a:pt x="18788" y="24137"/>
                  </a:cubicBezTo>
                  <a:cubicBezTo>
                    <a:pt x="18939" y="24069"/>
                    <a:pt x="19100" y="24036"/>
                    <a:pt x="19262" y="24036"/>
                  </a:cubicBezTo>
                  <a:close/>
                  <a:moveTo>
                    <a:pt x="16206" y="26210"/>
                  </a:moveTo>
                  <a:cubicBezTo>
                    <a:pt x="16970" y="26319"/>
                    <a:pt x="17988" y="27010"/>
                    <a:pt x="17952" y="27882"/>
                  </a:cubicBezTo>
                  <a:cubicBezTo>
                    <a:pt x="17923" y="28115"/>
                    <a:pt x="17731" y="28278"/>
                    <a:pt x="17506" y="28278"/>
                  </a:cubicBezTo>
                  <a:cubicBezTo>
                    <a:pt x="17450" y="28278"/>
                    <a:pt x="17392" y="28268"/>
                    <a:pt x="17333" y="28246"/>
                  </a:cubicBezTo>
                  <a:cubicBezTo>
                    <a:pt x="16606" y="28173"/>
                    <a:pt x="15988" y="27410"/>
                    <a:pt x="15734" y="26755"/>
                  </a:cubicBezTo>
                  <a:cubicBezTo>
                    <a:pt x="15661" y="26464"/>
                    <a:pt x="15915" y="26210"/>
                    <a:pt x="16206" y="26210"/>
                  </a:cubicBezTo>
                  <a:close/>
                  <a:moveTo>
                    <a:pt x="19759" y="31905"/>
                  </a:moveTo>
                  <a:cubicBezTo>
                    <a:pt x="19806" y="31905"/>
                    <a:pt x="19858" y="31910"/>
                    <a:pt x="19915" y="31919"/>
                  </a:cubicBezTo>
                  <a:cubicBezTo>
                    <a:pt x="20497" y="32064"/>
                    <a:pt x="21079" y="32319"/>
                    <a:pt x="21588" y="32682"/>
                  </a:cubicBezTo>
                  <a:cubicBezTo>
                    <a:pt x="22751" y="33373"/>
                    <a:pt x="23842" y="34209"/>
                    <a:pt x="24860" y="35118"/>
                  </a:cubicBezTo>
                  <a:cubicBezTo>
                    <a:pt x="25733" y="35918"/>
                    <a:pt x="26678" y="36646"/>
                    <a:pt x="27660" y="37264"/>
                  </a:cubicBezTo>
                  <a:cubicBezTo>
                    <a:pt x="27587" y="37336"/>
                    <a:pt x="27478" y="37373"/>
                    <a:pt x="27369" y="37409"/>
                  </a:cubicBezTo>
                  <a:cubicBezTo>
                    <a:pt x="26933" y="37491"/>
                    <a:pt x="26517" y="37532"/>
                    <a:pt x="26091" y="37532"/>
                  </a:cubicBezTo>
                  <a:cubicBezTo>
                    <a:pt x="25949" y="37532"/>
                    <a:pt x="25806" y="37527"/>
                    <a:pt x="25660" y="37518"/>
                  </a:cubicBezTo>
                  <a:cubicBezTo>
                    <a:pt x="24897" y="37518"/>
                    <a:pt x="24169" y="37373"/>
                    <a:pt x="23442" y="37082"/>
                  </a:cubicBezTo>
                  <a:cubicBezTo>
                    <a:pt x="21733" y="36355"/>
                    <a:pt x="19988" y="34682"/>
                    <a:pt x="19442" y="32864"/>
                  </a:cubicBezTo>
                  <a:cubicBezTo>
                    <a:pt x="19309" y="32430"/>
                    <a:pt x="19237" y="31905"/>
                    <a:pt x="19759" y="31905"/>
                  </a:cubicBezTo>
                  <a:close/>
                  <a:moveTo>
                    <a:pt x="20948" y="1"/>
                  </a:moveTo>
                  <a:cubicBezTo>
                    <a:pt x="20763" y="1"/>
                    <a:pt x="20587" y="10"/>
                    <a:pt x="20424" y="30"/>
                  </a:cubicBezTo>
                  <a:cubicBezTo>
                    <a:pt x="18570" y="284"/>
                    <a:pt x="17006" y="1557"/>
                    <a:pt x="16424" y="3339"/>
                  </a:cubicBezTo>
                  <a:cubicBezTo>
                    <a:pt x="15806" y="5084"/>
                    <a:pt x="15843" y="7011"/>
                    <a:pt x="15806" y="8793"/>
                  </a:cubicBezTo>
                  <a:cubicBezTo>
                    <a:pt x="15770" y="9702"/>
                    <a:pt x="15697" y="10575"/>
                    <a:pt x="15625" y="11447"/>
                  </a:cubicBezTo>
                  <a:cubicBezTo>
                    <a:pt x="15552" y="12429"/>
                    <a:pt x="15515" y="13447"/>
                    <a:pt x="15079" y="14356"/>
                  </a:cubicBezTo>
                  <a:cubicBezTo>
                    <a:pt x="14934" y="14647"/>
                    <a:pt x="14861" y="14938"/>
                    <a:pt x="14497" y="15120"/>
                  </a:cubicBezTo>
                  <a:cubicBezTo>
                    <a:pt x="14388" y="15120"/>
                    <a:pt x="14243" y="15047"/>
                    <a:pt x="14206" y="14938"/>
                  </a:cubicBezTo>
                  <a:cubicBezTo>
                    <a:pt x="14134" y="14829"/>
                    <a:pt x="14097" y="14720"/>
                    <a:pt x="14097" y="14611"/>
                  </a:cubicBezTo>
                  <a:cubicBezTo>
                    <a:pt x="14025" y="14211"/>
                    <a:pt x="13988" y="13811"/>
                    <a:pt x="14025" y="13411"/>
                  </a:cubicBezTo>
                  <a:cubicBezTo>
                    <a:pt x="14025" y="12356"/>
                    <a:pt x="14025" y="11302"/>
                    <a:pt x="13952" y="10247"/>
                  </a:cubicBezTo>
                  <a:cubicBezTo>
                    <a:pt x="13806" y="8938"/>
                    <a:pt x="13770" y="7666"/>
                    <a:pt x="13843" y="6393"/>
                  </a:cubicBezTo>
                  <a:cubicBezTo>
                    <a:pt x="13916" y="5193"/>
                    <a:pt x="14170" y="3811"/>
                    <a:pt x="15225" y="3084"/>
                  </a:cubicBezTo>
                  <a:cubicBezTo>
                    <a:pt x="15249" y="3060"/>
                    <a:pt x="13485" y="2613"/>
                    <a:pt x="11835" y="2613"/>
                  </a:cubicBezTo>
                  <a:cubicBezTo>
                    <a:pt x="11017" y="2613"/>
                    <a:pt x="10228" y="2722"/>
                    <a:pt x="9698" y="3048"/>
                  </a:cubicBezTo>
                  <a:cubicBezTo>
                    <a:pt x="8061" y="4029"/>
                    <a:pt x="7407" y="5775"/>
                    <a:pt x="7443" y="7593"/>
                  </a:cubicBezTo>
                  <a:cubicBezTo>
                    <a:pt x="7480" y="9266"/>
                    <a:pt x="8098" y="10720"/>
                    <a:pt x="8825" y="12211"/>
                  </a:cubicBezTo>
                  <a:cubicBezTo>
                    <a:pt x="9261" y="13011"/>
                    <a:pt x="9625" y="13811"/>
                    <a:pt x="9916" y="14683"/>
                  </a:cubicBezTo>
                  <a:cubicBezTo>
                    <a:pt x="10134" y="15338"/>
                    <a:pt x="10316" y="16174"/>
                    <a:pt x="9989" y="16829"/>
                  </a:cubicBezTo>
                  <a:cubicBezTo>
                    <a:pt x="9854" y="17118"/>
                    <a:pt x="9662" y="17238"/>
                    <a:pt x="9436" y="17238"/>
                  </a:cubicBezTo>
                  <a:cubicBezTo>
                    <a:pt x="8440" y="17238"/>
                    <a:pt x="6781" y="14910"/>
                    <a:pt x="6425" y="14465"/>
                  </a:cubicBezTo>
                  <a:cubicBezTo>
                    <a:pt x="5734" y="13556"/>
                    <a:pt x="5152" y="12538"/>
                    <a:pt x="4753" y="11484"/>
                  </a:cubicBezTo>
                  <a:cubicBezTo>
                    <a:pt x="4243" y="9920"/>
                    <a:pt x="4171" y="8284"/>
                    <a:pt x="4607" y="6720"/>
                  </a:cubicBezTo>
                  <a:cubicBezTo>
                    <a:pt x="4608" y="6719"/>
                    <a:pt x="4607" y="6718"/>
                    <a:pt x="4607" y="6718"/>
                  </a:cubicBezTo>
                  <a:cubicBezTo>
                    <a:pt x="4550" y="6718"/>
                    <a:pt x="1759" y="8855"/>
                    <a:pt x="1044" y="10429"/>
                  </a:cubicBezTo>
                  <a:cubicBezTo>
                    <a:pt x="426" y="11774"/>
                    <a:pt x="316" y="13265"/>
                    <a:pt x="753" y="14683"/>
                  </a:cubicBezTo>
                  <a:cubicBezTo>
                    <a:pt x="1225" y="16029"/>
                    <a:pt x="2353" y="16901"/>
                    <a:pt x="3516" y="17701"/>
                  </a:cubicBezTo>
                  <a:cubicBezTo>
                    <a:pt x="4498" y="18356"/>
                    <a:pt x="5989" y="19229"/>
                    <a:pt x="6352" y="20465"/>
                  </a:cubicBezTo>
                  <a:cubicBezTo>
                    <a:pt x="6352" y="20538"/>
                    <a:pt x="6389" y="20574"/>
                    <a:pt x="6389" y="20647"/>
                  </a:cubicBezTo>
                  <a:cubicBezTo>
                    <a:pt x="6389" y="21203"/>
                    <a:pt x="6048" y="21419"/>
                    <a:pt x="5641" y="21419"/>
                  </a:cubicBezTo>
                  <a:cubicBezTo>
                    <a:pt x="5384" y="21419"/>
                    <a:pt x="5101" y="21333"/>
                    <a:pt x="4862" y="21192"/>
                  </a:cubicBezTo>
                  <a:cubicBezTo>
                    <a:pt x="4316" y="20865"/>
                    <a:pt x="3807" y="20465"/>
                    <a:pt x="3407" y="19956"/>
                  </a:cubicBezTo>
                  <a:cubicBezTo>
                    <a:pt x="2971" y="19519"/>
                    <a:pt x="2571" y="19010"/>
                    <a:pt x="2244" y="18465"/>
                  </a:cubicBezTo>
                  <a:cubicBezTo>
                    <a:pt x="1844" y="17738"/>
                    <a:pt x="1662" y="16901"/>
                    <a:pt x="1262" y="16138"/>
                  </a:cubicBezTo>
                  <a:cubicBezTo>
                    <a:pt x="1261" y="16136"/>
                    <a:pt x="1259" y="16135"/>
                    <a:pt x="1258" y="16135"/>
                  </a:cubicBezTo>
                  <a:cubicBezTo>
                    <a:pt x="1151" y="16135"/>
                    <a:pt x="0" y="19401"/>
                    <a:pt x="680" y="21047"/>
                  </a:cubicBezTo>
                  <a:cubicBezTo>
                    <a:pt x="1335" y="22756"/>
                    <a:pt x="2171" y="24428"/>
                    <a:pt x="3480" y="25701"/>
                  </a:cubicBezTo>
                  <a:cubicBezTo>
                    <a:pt x="4316" y="26537"/>
                    <a:pt x="4934" y="27010"/>
                    <a:pt x="6062" y="27192"/>
                  </a:cubicBezTo>
                  <a:cubicBezTo>
                    <a:pt x="6425" y="27246"/>
                    <a:pt x="6789" y="27273"/>
                    <a:pt x="7148" y="27273"/>
                  </a:cubicBezTo>
                  <a:cubicBezTo>
                    <a:pt x="7507" y="27273"/>
                    <a:pt x="7861" y="27246"/>
                    <a:pt x="8207" y="27192"/>
                  </a:cubicBezTo>
                  <a:cubicBezTo>
                    <a:pt x="8366" y="27155"/>
                    <a:pt x="8510" y="27138"/>
                    <a:pt x="8640" y="27138"/>
                  </a:cubicBezTo>
                  <a:cubicBezTo>
                    <a:pt x="9817" y="27138"/>
                    <a:pt x="9782" y="28543"/>
                    <a:pt x="8243" y="29919"/>
                  </a:cubicBezTo>
                  <a:cubicBezTo>
                    <a:pt x="7080" y="31010"/>
                    <a:pt x="7334" y="32900"/>
                    <a:pt x="7843" y="34355"/>
                  </a:cubicBezTo>
                  <a:cubicBezTo>
                    <a:pt x="8316" y="35918"/>
                    <a:pt x="9770" y="37955"/>
                    <a:pt x="11152" y="38791"/>
                  </a:cubicBezTo>
                  <a:cubicBezTo>
                    <a:pt x="12242" y="39476"/>
                    <a:pt x="15306" y="40321"/>
                    <a:pt x="16940" y="40321"/>
                  </a:cubicBezTo>
                  <a:cubicBezTo>
                    <a:pt x="17213" y="40321"/>
                    <a:pt x="17447" y="40297"/>
                    <a:pt x="17624" y="40245"/>
                  </a:cubicBezTo>
                  <a:cubicBezTo>
                    <a:pt x="16534" y="39336"/>
                    <a:pt x="14134" y="37264"/>
                    <a:pt x="13661" y="35155"/>
                  </a:cubicBezTo>
                  <a:cubicBezTo>
                    <a:pt x="13406" y="33882"/>
                    <a:pt x="13625" y="32573"/>
                    <a:pt x="14279" y="31482"/>
                  </a:cubicBezTo>
                  <a:cubicBezTo>
                    <a:pt x="14570" y="33518"/>
                    <a:pt x="15661" y="35373"/>
                    <a:pt x="16606" y="37155"/>
                  </a:cubicBezTo>
                  <a:cubicBezTo>
                    <a:pt x="17333" y="38536"/>
                    <a:pt x="18206" y="39991"/>
                    <a:pt x="19661" y="40682"/>
                  </a:cubicBezTo>
                  <a:cubicBezTo>
                    <a:pt x="20212" y="40964"/>
                    <a:pt x="20802" y="41082"/>
                    <a:pt x="21400" y="41082"/>
                  </a:cubicBezTo>
                  <a:cubicBezTo>
                    <a:pt x="22341" y="41082"/>
                    <a:pt x="23303" y="40791"/>
                    <a:pt x="24169" y="40391"/>
                  </a:cubicBezTo>
                  <a:cubicBezTo>
                    <a:pt x="25006" y="40027"/>
                    <a:pt x="25806" y="39518"/>
                    <a:pt x="26533" y="38973"/>
                  </a:cubicBezTo>
                  <a:cubicBezTo>
                    <a:pt x="27115" y="38536"/>
                    <a:pt x="27587" y="37991"/>
                    <a:pt x="27915" y="37373"/>
                  </a:cubicBezTo>
                  <a:cubicBezTo>
                    <a:pt x="28642" y="37809"/>
                    <a:pt x="29442" y="38064"/>
                    <a:pt x="30278" y="38136"/>
                  </a:cubicBezTo>
                  <a:cubicBezTo>
                    <a:pt x="30403" y="38148"/>
                    <a:pt x="30524" y="38154"/>
                    <a:pt x="30643" y="38154"/>
                  </a:cubicBezTo>
                  <a:cubicBezTo>
                    <a:pt x="32677" y="38154"/>
                    <a:pt x="33916" y="36450"/>
                    <a:pt x="35187" y="34973"/>
                  </a:cubicBezTo>
                  <a:cubicBezTo>
                    <a:pt x="35366" y="34794"/>
                    <a:pt x="36109" y="33663"/>
                    <a:pt x="35854" y="33663"/>
                  </a:cubicBezTo>
                  <a:cubicBezTo>
                    <a:pt x="35850" y="33663"/>
                    <a:pt x="35846" y="33663"/>
                    <a:pt x="35841" y="33664"/>
                  </a:cubicBezTo>
                  <a:cubicBezTo>
                    <a:pt x="35460" y="33746"/>
                    <a:pt x="35073" y="33787"/>
                    <a:pt x="34686" y="33787"/>
                  </a:cubicBezTo>
                  <a:cubicBezTo>
                    <a:pt x="34043" y="33787"/>
                    <a:pt x="33401" y="33673"/>
                    <a:pt x="32787" y="33446"/>
                  </a:cubicBezTo>
                  <a:cubicBezTo>
                    <a:pt x="31842" y="33119"/>
                    <a:pt x="30642" y="32682"/>
                    <a:pt x="29733" y="32282"/>
                  </a:cubicBezTo>
                  <a:cubicBezTo>
                    <a:pt x="27951" y="31482"/>
                    <a:pt x="26242" y="30610"/>
                    <a:pt x="24606" y="29628"/>
                  </a:cubicBezTo>
                  <a:cubicBezTo>
                    <a:pt x="23842" y="29191"/>
                    <a:pt x="23042" y="28610"/>
                    <a:pt x="22715" y="27773"/>
                  </a:cubicBezTo>
                  <a:cubicBezTo>
                    <a:pt x="22533" y="27301"/>
                    <a:pt x="23042" y="27301"/>
                    <a:pt x="23406" y="27301"/>
                  </a:cubicBezTo>
                  <a:cubicBezTo>
                    <a:pt x="24606" y="27483"/>
                    <a:pt x="25769" y="27810"/>
                    <a:pt x="26896" y="28319"/>
                  </a:cubicBezTo>
                  <a:cubicBezTo>
                    <a:pt x="29260" y="29264"/>
                    <a:pt x="31587" y="30573"/>
                    <a:pt x="34132" y="31046"/>
                  </a:cubicBezTo>
                  <a:cubicBezTo>
                    <a:pt x="34589" y="31128"/>
                    <a:pt x="35061" y="31183"/>
                    <a:pt x="35522" y="31183"/>
                  </a:cubicBezTo>
                  <a:cubicBezTo>
                    <a:pt x="36494" y="31183"/>
                    <a:pt x="37418" y="30937"/>
                    <a:pt x="38059" y="30173"/>
                  </a:cubicBezTo>
                  <a:cubicBezTo>
                    <a:pt x="38750" y="29301"/>
                    <a:pt x="40314" y="26319"/>
                    <a:pt x="40314" y="26319"/>
                  </a:cubicBezTo>
                  <a:cubicBezTo>
                    <a:pt x="40132" y="26319"/>
                    <a:pt x="39950" y="26355"/>
                    <a:pt x="39768" y="26392"/>
                  </a:cubicBezTo>
                  <a:cubicBezTo>
                    <a:pt x="39501" y="26455"/>
                    <a:pt x="39131" y="26470"/>
                    <a:pt x="38753" y="26470"/>
                  </a:cubicBezTo>
                  <a:cubicBezTo>
                    <a:pt x="38398" y="26470"/>
                    <a:pt x="38037" y="26456"/>
                    <a:pt x="37746" y="26456"/>
                  </a:cubicBezTo>
                  <a:cubicBezTo>
                    <a:pt x="37632" y="26456"/>
                    <a:pt x="37529" y="26459"/>
                    <a:pt x="37441" y="26464"/>
                  </a:cubicBezTo>
                  <a:cubicBezTo>
                    <a:pt x="37350" y="26470"/>
                    <a:pt x="37254" y="26473"/>
                    <a:pt x="37155" y="26473"/>
                  </a:cubicBezTo>
                  <a:cubicBezTo>
                    <a:pt x="35950" y="26473"/>
                    <a:pt x="34223" y="26090"/>
                    <a:pt x="33551" y="25955"/>
                  </a:cubicBezTo>
                  <a:cubicBezTo>
                    <a:pt x="31369" y="25592"/>
                    <a:pt x="30823" y="25155"/>
                    <a:pt x="28715" y="24428"/>
                  </a:cubicBezTo>
                  <a:cubicBezTo>
                    <a:pt x="27805" y="24137"/>
                    <a:pt x="27260" y="23628"/>
                    <a:pt x="26496" y="23083"/>
                  </a:cubicBezTo>
                  <a:cubicBezTo>
                    <a:pt x="26097" y="22865"/>
                    <a:pt x="25806" y="22501"/>
                    <a:pt x="25660" y="22101"/>
                  </a:cubicBezTo>
                  <a:cubicBezTo>
                    <a:pt x="25551" y="21592"/>
                    <a:pt x="26133" y="21374"/>
                    <a:pt x="26533" y="21301"/>
                  </a:cubicBezTo>
                  <a:cubicBezTo>
                    <a:pt x="26775" y="21278"/>
                    <a:pt x="27020" y="21266"/>
                    <a:pt x="27267" y="21266"/>
                  </a:cubicBezTo>
                  <a:cubicBezTo>
                    <a:pt x="27799" y="21266"/>
                    <a:pt x="28338" y="21322"/>
                    <a:pt x="28860" y="21447"/>
                  </a:cubicBezTo>
                  <a:cubicBezTo>
                    <a:pt x="29951" y="21628"/>
                    <a:pt x="31042" y="21956"/>
                    <a:pt x="32096" y="22319"/>
                  </a:cubicBezTo>
                  <a:cubicBezTo>
                    <a:pt x="33151" y="22683"/>
                    <a:pt x="34205" y="22974"/>
                    <a:pt x="35296" y="23192"/>
                  </a:cubicBezTo>
                  <a:cubicBezTo>
                    <a:pt x="35932" y="23306"/>
                    <a:pt x="36583" y="23362"/>
                    <a:pt x="37239" y="23362"/>
                  </a:cubicBezTo>
                  <a:cubicBezTo>
                    <a:pt x="37632" y="23362"/>
                    <a:pt x="38028" y="23342"/>
                    <a:pt x="38423" y="23301"/>
                  </a:cubicBezTo>
                  <a:cubicBezTo>
                    <a:pt x="40314" y="23119"/>
                    <a:pt x="42241" y="22392"/>
                    <a:pt x="42932" y="20465"/>
                  </a:cubicBezTo>
                  <a:cubicBezTo>
                    <a:pt x="42932" y="20392"/>
                    <a:pt x="42932" y="20174"/>
                    <a:pt x="42968" y="20101"/>
                  </a:cubicBezTo>
                  <a:cubicBezTo>
                    <a:pt x="43004" y="20028"/>
                    <a:pt x="42968" y="18865"/>
                    <a:pt x="42968" y="18356"/>
                  </a:cubicBezTo>
                  <a:lnTo>
                    <a:pt x="42968" y="18101"/>
                  </a:lnTo>
                  <a:lnTo>
                    <a:pt x="42714" y="18174"/>
                  </a:lnTo>
                  <a:cubicBezTo>
                    <a:pt x="42095" y="18392"/>
                    <a:pt x="41514" y="18574"/>
                    <a:pt x="40895" y="18683"/>
                  </a:cubicBezTo>
                  <a:cubicBezTo>
                    <a:pt x="39586" y="19010"/>
                    <a:pt x="38241" y="19229"/>
                    <a:pt x="36896" y="19301"/>
                  </a:cubicBezTo>
                  <a:cubicBezTo>
                    <a:pt x="36705" y="19319"/>
                    <a:pt x="36514" y="19328"/>
                    <a:pt x="36324" y="19328"/>
                  </a:cubicBezTo>
                  <a:cubicBezTo>
                    <a:pt x="35753" y="19328"/>
                    <a:pt x="35187" y="19247"/>
                    <a:pt x="34641" y="19083"/>
                  </a:cubicBezTo>
                  <a:cubicBezTo>
                    <a:pt x="34096" y="18901"/>
                    <a:pt x="33514" y="18392"/>
                    <a:pt x="33769" y="17774"/>
                  </a:cubicBezTo>
                  <a:cubicBezTo>
                    <a:pt x="34023" y="17120"/>
                    <a:pt x="34714" y="16974"/>
                    <a:pt x="35260" y="16865"/>
                  </a:cubicBezTo>
                  <a:cubicBezTo>
                    <a:pt x="35950" y="16720"/>
                    <a:pt x="36678" y="16610"/>
                    <a:pt x="37405" y="16574"/>
                  </a:cubicBezTo>
                  <a:cubicBezTo>
                    <a:pt x="37650" y="16553"/>
                    <a:pt x="37910" y="16546"/>
                    <a:pt x="38178" y="16546"/>
                  </a:cubicBezTo>
                  <a:cubicBezTo>
                    <a:pt x="38594" y="16546"/>
                    <a:pt x="39030" y="16562"/>
                    <a:pt x="39460" y="16562"/>
                  </a:cubicBezTo>
                  <a:cubicBezTo>
                    <a:pt x="40642" y="16562"/>
                    <a:pt x="41781" y="16444"/>
                    <a:pt x="42350" y="15556"/>
                  </a:cubicBezTo>
                  <a:cubicBezTo>
                    <a:pt x="42895" y="14720"/>
                    <a:pt x="42532" y="14102"/>
                    <a:pt x="42786" y="12829"/>
                  </a:cubicBezTo>
                  <a:cubicBezTo>
                    <a:pt x="42968" y="11920"/>
                    <a:pt x="43186" y="11011"/>
                    <a:pt x="43514" y="10138"/>
                  </a:cubicBezTo>
                  <a:cubicBezTo>
                    <a:pt x="42714" y="9847"/>
                    <a:pt x="41986" y="9484"/>
                    <a:pt x="41295" y="9047"/>
                  </a:cubicBezTo>
                  <a:cubicBezTo>
                    <a:pt x="40569" y="8574"/>
                    <a:pt x="40090" y="7908"/>
                    <a:pt x="39452" y="7908"/>
                  </a:cubicBezTo>
                  <a:cubicBezTo>
                    <a:pt x="39355" y="7908"/>
                    <a:pt x="39255" y="7923"/>
                    <a:pt x="39150" y="7957"/>
                  </a:cubicBezTo>
                  <a:cubicBezTo>
                    <a:pt x="38823" y="8066"/>
                    <a:pt x="38532" y="8247"/>
                    <a:pt x="38241" y="8429"/>
                  </a:cubicBezTo>
                  <a:cubicBezTo>
                    <a:pt x="37696" y="8829"/>
                    <a:pt x="37187" y="9302"/>
                    <a:pt x="36787" y="9811"/>
                  </a:cubicBezTo>
                  <a:cubicBezTo>
                    <a:pt x="36205" y="10720"/>
                    <a:pt x="35478" y="11520"/>
                    <a:pt x="34605" y="12174"/>
                  </a:cubicBezTo>
                  <a:cubicBezTo>
                    <a:pt x="34486" y="12246"/>
                    <a:pt x="34194" y="12333"/>
                    <a:pt x="33976" y="12333"/>
                  </a:cubicBezTo>
                  <a:cubicBezTo>
                    <a:pt x="33863" y="12333"/>
                    <a:pt x="33770" y="12310"/>
                    <a:pt x="33732" y="12247"/>
                  </a:cubicBezTo>
                  <a:cubicBezTo>
                    <a:pt x="33114" y="11120"/>
                    <a:pt x="34387" y="9702"/>
                    <a:pt x="35114" y="8938"/>
                  </a:cubicBezTo>
                  <a:cubicBezTo>
                    <a:pt x="35914" y="8102"/>
                    <a:pt x="36787" y="7375"/>
                    <a:pt x="37768" y="6720"/>
                  </a:cubicBezTo>
                  <a:lnTo>
                    <a:pt x="37987" y="6575"/>
                  </a:lnTo>
                  <a:cubicBezTo>
                    <a:pt x="37478" y="6211"/>
                    <a:pt x="36896" y="5957"/>
                    <a:pt x="36278" y="5848"/>
                  </a:cubicBezTo>
                  <a:cubicBezTo>
                    <a:pt x="36144" y="5825"/>
                    <a:pt x="36011" y="5815"/>
                    <a:pt x="35878" y="5815"/>
                  </a:cubicBezTo>
                  <a:cubicBezTo>
                    <a:pt x="34506" y="5815"/>
                    <a:pt x="33253" y="6958"/>
                    <a:pt x="32423" y="7920"/>
                  </a:cubicBezTo>
                  <a:cubicBezTo>
                    <a:pt x="31005" y="9520"/>
                    <a:pt x="30423" y="11593"/>
                    <a:pt x="29151" y="13265"/>
                  </a:cubicBezTo>
                  <a:cubicBezTo>
                    <a:pt x="28860" y="13702"/>
                    <a:pt x="28533" y="14065"/>
                    <a:pt x="28133" y="14392"/>
                  </a:cubicBezTo>
                  <a:cubicBezTo>
                    <a:pt x="27951" y="14574"/>
                    <a:pt x="27696" y="14647"/>
                    <a:pt x="27442" y="14647"/>
                  </a:cubicBezTo>
                  <a:cubicBezTo>
                    <a:pt x="27187" y="14574"/>
                    <a:pt x="27078" y="14174"/>
                    <a:pt x="27042" y="13956"/>
                  </a:cubicBezTo>
                  <a:cubicBezTo>
                    <a:pt x="27006" y="13011"/>
                    <a:pt x="27769" y="12029"/>
                    <a:pt x="28205" y="11193"/>
                  </a:cubicBezTo>
                  <a:cubicBezTo>
                    <a:pt x="29260" y="9120"/>
                    <a:pt x="29951" y="6866"/>
                    <a:pt x="31187" y="4866"/>
                  </a:cubicBezTo>
                  <a:cubicBezTo>
                    <a:pt x="31333" y="4611"/>
                    <a:pt x="31514" y="4320"/>
                    <a:pt x="31732" y="4066"/>
                  </a:cubicBezTo>
                  <a:cubicBezTo>
                    <a:pt x="31842" y="3884"/>
                    <a:pt x="31987" y="3739"/>
                    <a:pt x="32132" y="3593"/>
                  </a:cubicBezTo>
                  <a:cubicBezTo>
                    <a:pt x="32605" y="3266"/>
                    <a:pt x="31951" y="3339"/>
                    <a:pt x="31696" y="3266"/>
                  </a:cubicBezTo>
                  <a:cubicBezTo>
                    <a:pt x="31478" y="3230"/>
                    <a:pt x="31296" y="3157"/>
                    <a:pt x="31078" y="3084"/>
                  </a:cubicBezTo>
                  <a:cubicBezTo>
                    <a:pt x="30569" y="2939"/>
                    <a:pt x="30060" y="2793"/>
                    <a:pt x="29551" y="2684"/>
                  </a:cubicBezTo>
                  <a:cubicBezTo>
                    <a:pt x="29272" y="2621"/>
                    <a:pt x="28984" y="2588"/>
                    <a:pt x="28696" y="2588"/>
                  </a:cubicBezTo>
                  <a:cubicBezTo>
                    <a:pt x="28156" y="2588"/>
                    <a:pt x="27612" y="2702"/>
                    <a:pt x="27115" y="2939"/>
                  </a:cubicBezTo>
                  <a:cubicBezTo>
                    <a:pt x="25369" y="3775"/>
                    <a:pt x="24606" y="5884"/>
                    <a:pt x="24097" y="7629"/>
                  </a:cubicBezTo>
                  <a:cubicBezTo>
                    <a:pt x="23697" y="8902"/>
                    <a:pt x="23479" y="10175"/>
                    <a:pt x="23224" y="11484"/>
                  </a:cubicBezTo>
                  <a:cubicBezTo>
                    <a:pt x="22969" y="12793"/>
                    <a:pt x="22715" y="14320"/>
                    <a:pt x="22024" y="15520"/>
                  </a:cubicBezTo>
                  <a:cubicBezTo>
                    <a:pt x="21860" y="15814"/>
                    <a:pt x="21608" y="16227"/>
                    <a:pt x="21242" y="16227"/>
                  </a:cubicBezTo>
                  <a:cubicBezTo>
                    <a:pt x="21201" y="16227"/>
                    <a:pt x="21159" y="16221"/>
                    <a:pt x="21115" y="16211"/>
                  </a:cubicBezTo>
                  <a:cubicBezTo>
                    <a:pt x="20642" y="16065"/>
                    <a:pt x="20279" y="15629"/>
                    <a:pt x="20279" y="15120"/>
                  </a:cubicBezTo>
                  <a:cubicBezTo>
                    <a:pt x="19988" y="13811"/>
                    <a:pt x="20461" y="12284"/>
                    <a:pt x="20861" y="11047"/>
                  </a:cubicBezTo>
                  <a:cubicBezTo>
                    <a:pt x="21224" y="9775"/>
                    <a:pt x="21770" y="8502"/>
                    <a:pt x="22279" y="7229"/>
                  </a:cubicBezTo>
                  <a:cubicBezTo>
                    <a:pt x="23042" y="5302"/>
                    <a:pt x="23915" y="3339"/>
                    <a:pt x="25587" y="2030"/>
                  </a:cubicBezTo>
                  <a:cubicBezTo>
                    <a:pt x="25587" y="2030"/>
                    <a:pt x="25624" y="2030"/>
                    <a:pt x="25660" y="1993"/>
                  </a:cubicBezTo>
                  <a:lnTo>
                    <a:pt x="25733" y="1884"/>
                  </a:lnTo>
                  <a:cubicBezTo>
                    <a:pt x="25987" y="1666"/>
                    <a:pt x="26242" y="1484"/>
                    <a:pt x="26533" y="1302"/>
                  </a:cubicBezTo>
                  <a:cubicBezTo>
                    <a:pt x="26633" y="1269"/>
                    <a:pt x="23122" y="1"/>
                    <a:pt x="20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3"/>
            <p:cNvSpPr/>
            <p:nvPr/>
          </p:nvSpPr>
          <p:spPr>
            <a:xfrm flipH="1">
              <a:off x="954994" y="2456026"/>
              <a:ext cx="789093" cy="469981"/>
            </a:xfrm>
            <a:custGeom>
              <a:avLst/>
              <a:gdLst/>
              <a:ahLst/>
              <a:cxnLst/>
              <a:rect l="l" t="t" r="r" b="b"/>
              <a:pathLst>
                <a:path w="40430" h="24080" extrusionOk="0">
                  <a:moveTo>
                    <a:pt x="20156" y="1"/>
                  </a:moveTo>
                  <a:lnTo>
                    <a:pt x="20156" y="1"/>
                  </a:lnTo>
                  <a:cubicBezTo>
                    <a:pt x="20010" y="401"/>
                    <a:pt x="19865" y="837"/>
                    <a:pt x="19720" y="1201"/>
                  </a:cubicBezTo>
                  <a:cubicBezTo>
                    <a:pt x="19538" y="1601"/>
                    <a:pt x="17974" y="9200"/>
                    <a:pt x="18302" y="12836"/>
                  </a:cubicBezTo>
                  <a:lnTo>
                    <a:pt x="16374" y="13818"/>
                  </a:lnTo>
                  <a:cubicBezTo>
                    <a:pt x="16302" y="12546"/>
                    <a:pt x="15611" y="11164"/>
                    <a:pt x="15138" y="10037"/>
                  </a:cubicBezTo>
                  <a:cubicBezTo>
                    <a:pt x="14302" y="8219"/>
                    <a:pt x="13575" y="6364"/>
                    <a:pt x="12956" y="4473"/>
                  </a:cubicBezTo>
                  <a:cubicBezTo>
                    <a:pt x="12629" y="3455"/>
                    <a:pt x="12338" y="2401"/>
                    <a:pt x="12120" y="1346"/>
                  </a:cubicBezTo>
                  <a:lnTo>
                    <a:pt x="12120" y="1346"/>
                  </a:lnTo>
                  <a:cubicBezTo>
                    <a:pt x="12120" y="2255"/>
                    <a:pt x="12120" y="3164"/>
                    <a:pt x="12193" y="4073"/>
                  </a:cubicBezTo>
                  <a:cubicBezTo>
                    <a:pt x="12193" y="4219"/>
                    <a:pt x="12666" y="5855"/>
                    <a:pt x="12629" y="6001"/>
                  </a:cubicBezTo>
                  <a:cubicBezTo>
                    <a:pt x="12956" y="6946"/>
                    <a:pt x="13211" y="7600"/>
                    <a:pt x="13575" y="8546"/>
                  </a:cubicBezTo>
                  <a:cubicBezTo>
                    <a:pt x="13975" y="9491"/>
                    <a:pt x="14411" y="10509"/>
                    <a:pt x="14847" y="11491"/>
                  </a:cubicBezTo>
                  <a:cubicBezTo>
                    <a:pt x="15211" y="12364"/>
                    <a:pt x="15393" y="13309"/>
                    <a:pt x="15720" y="14182"/>
                  </a:cubicBezTo>
                  <a:cubicBezTo>
                    <a:pt x="15138" y="14473"/>
                    <a:pt x="14556" y="14800"/>
                    <a:pt x="14011" y="15127"/>
                  </a:cubicBezTo>
                  <a:cubicBezTo>
                    <a:pt x="13647" y="14073"/>
                    <a:pt x="12738" y="13091"/>
                    <a:pt x="12047" y="12291"/>
                  </a:cubicBezTo>
                  <a:cubicBezTo>
                    <a:pt x="11102" y="11237"/>
                    <a:pt x="10084" y="10255"/>
                    <a:pt x="8993" y="9346"/>
                  </a:cubicBezTo>
                  <a:lnTo>
                    <a:pt x="8266" y="8655"/>
                  </a:lnTo>
                  <a:lnTo>
                    <a:pt x="8266" y="8655"/>
                  </a:lnTo>
                  <a:lnTo>
                    <a:pt x="8375" y="8909"/>
                  </a:lnTo>
                  <a:cubicBezTo>
                    <a:pt x="9029" y="10037"/>
                    <a:pt x="9757" y="11127"/>
                    <a:pt x="10629" y="12109"/>
                  </a:cubicBezTo>
                  <a:cubicBezTo>
                    <a:pt x="11211" y="12691"/>
                    <a:pt x="11720" y="13273"/>
                    <a:pt x="12229" y="13927"/>
                  </a:cubicBezTo>
                  <a:cubicBezTo>
                    <a:pt x="12629" y="14400"/>
                    <a:pt x="12956" y="14945"/>
                    <a:pt x="13393" y="15418"/>
                  </a:cubicBezTo>
                  <a:cubicBezTo>
                    <a:pt x="13029" y="15636"/>
                    <a:pt x="12702" y="15818"/>
                    <a:pt x="12375" y="16036"/>
                  </a:cubicBezTo>
                  <a:cubicBezTo>
                    <a:pt x="10993" y="15127"/>
                    <a:pt x="9138" y="14764"/>
                    <a:pt x="7611" y="14145"/>
                  </a:cubicBezTo>
                  <a:cubicBezTo>
                    <a:pt x="7211" y="14000"/>
                    <a:pt x="6811" y="13855"/>
                    <a:pt x="6448" y="13709"/>
                  </a:cubicBezTo>
                  <a:lnTo>
                    <a:pt x="6448" y="13709"/>
                  </a:lnTo>
                  <a:cubicBezTo>
                    <a:pt x="6630" y="14109"/>
                    <a:pt x="8266" y="15127"/>
                    <a:pt x="8957" y="15309"/>
                  </a:cubicBezTo>
                  <a:cubicBezTo>
                    <a:pt x="9866" y="15564"/>
                    <a:pt x="10847" y="16145"/>
                    <a:pt x="11684" y="16473"/>
                  </a:cubicBezTo>
                  <a:cubicBezTo>
                    <a:pt x="8775" y="18327"/>
                    <a:pt x="3939" y="20581"/>
                    <a:pt x="594" y="21454"/>
                  </a:cubicBezTo>
                  <a:cubicBezTo>
                    <a:pt x="0" y="21594"/>
                    <a:pt x="144" y="22404"/>
                    <a:pt x="704" y="22404"/>
                  </a:cubicBezTo>
                  <a:cubicBezTo>
                    <a:pt x="727" y="22404"/>
                    <a:pt x="751" y="22402"/>
                    <a:pt x="775" y="22399"/>
                  </a:cubicBezTo>
                  <a:cubicBezTo>
                    <a:pt x="4012" y="21818"/>
                    <a:pt x="8811" y="19454"/>
                    <a:pt x="11538" y="17709"/>
                  </a:cubicBezTo>
                  <a:cubicBezTo>
                    <a:pt x="11902" y="17491"/>
                    <a:pt x="12266" y="17273"/>
                    <a:pt x="12629" y="17054"/>
                  </a:cubicBezTo>
                  <a:lnTo>
                    <a:pt x="12629" y="17054"/>
                  </a:lnTo>
                  <a:cubicBezTo>
                    <a:pt x="13065" y="18545"/>
                    <a:pt x="12520" y="22036"/>
                    <a:pt x="12520" y="22363"/>
                  </a:cubicBezTo>
                  <a:cubicBezTo>
                    <a:pt x="12520" y="22509"/>
                    <a:pt x="12520" y="22690"/>
                    <a:pt x="12556" y="22872"/>
                  </a:cubicBezTo>
                  <a:cubicBezTo>
                    <a:pt x="12775" y="22254"/>
                    <a:pt x="13793" y="19091"/>
                    <a:pt x="13284" y="16727"/>
                  </a:cubicBezTo>
                  <a:cubicBezTo>
                    <a:pt x="13575" y="16545"/>
                    <a:pt x="13684" y="16436"/>
                    <a:pt x="13975" y="16254"/>
                  </a:cubicBezTo>
                  <a:cubicBezTo>
                    <a:pt x="14520" y="16545"/>
                    <a:pt x="15029" y="16945"/>
                    <a:pt x="15429" y="17418"/>
                  </a:cubicBezTo>
                  <a:cubicBezTo>
                    <a:pt x="16047" y="18145"/>
                    <a:pt x="16556" y="18945"/>
                    <a:pt x="16956" y="19818"/>
                  </a:cubicBezTo>
                  <a:cubicBezTo>
                    <a:pt x="17627" y="21195"/>
                    <a:pt x="19086" y="24080"/>
                    <a:pt x="19370" y="24080"/>
                  </a:cubicBezTo>
                  <a:cubicBezTo>
                    <a:pt x="19379" y="24080"/>
                    <a:pt x="19386" y="24077"/>
                    <a:pt x="19392" y="24072"/>
                  </a:cubicBezTo>
                  <a:cubicBezTo>
                    <a:pt x="19174" y="23309"/>
                    <a:pt x="18956" y="22545"/>
                    <a:pt x="18701" y="21818"/>
                  </a:cubicBezTo>
                  <a:cubicBezTo>
                    <a:pt x="18229" y="20400"/>
                    <a:pt x="17538" y="19091"/>
                    <a:pt x="16702" y="17891"/>
                  </a:cubicBezTo>
                  <a:cubicBezTo>
                    <a:pt x="16193" y="17091"/>
                    <a:pt x="15502" y="16400"/>
                    <a:pt x="14665" y="15891"/>
                  </a:cubicBezTo>
                  <a:cubicBezTo>
                    <a:pt x="15284" y="15527"/>
                    <a:pt x="15902" y="15200"/>
                    <a:pt x="16520" y="14873"/>
                  </a:cubicBezTo>
                  <a:cubicBezTo>
                    <a:pt x="19224" y="16189"/>
                    <a:pt x="23496" y="20187"/>
                    <a:pt x="23847" y="20187"/>
                  </a:cubicBezTo>
                  <a:cubicBezTo>
                    <a:pt x="23855" y="20187"/>
                    <a:pt x="23861" y="20185"/>
                    <a:pt x="23865" y="20181"/>
                  </a:cubicBezTo>
                  <a:lnTo>
                    <a:pt x="23465" y="19781"/>
                  </a:lnTo>
                  <a:cubicBezTo>
                    <a:pt x="21647" y="18036"/>
                    <a:pt x="19683" y="15491"/>
                    <a:pt x="17211" y="14509"/>
                  </a:cubicBezTo>
                  <a:lnTo>
                    <a:pt x="20338" y="12800"/>
                  </a:lnTo>
                  <a:lnTo>
                    <a:pt x="20374" y="12800"/>
                  </a:lnTo>
                  <a:cubicBezTo>
                    <a:pt x="23065" y="13382"/>
                    <a:pt x="28228" y="15600"/>
                    <a:pt x="28701" y="15636"/>
                  </a:cubicBezTo>
                  <a:lnTo>
                    <a:pt x="28483" y="15527"/>
                  </a:lnTo>
                  <a:cubicBezTo>
                    <a:pt x="26955" y="14764"/>
                    <a:pt x="25501" y="13891"/>
                    <a:pt x="24010" y="13091"/>
                  </a:cubicBezTo>
                  <a:cubicBezTo>
                    <a:pt x="23247" y="12655"/>
                    <a:pt x="22447" y="12291"/>
                    <a:pt x="21610" y="12109"/>
                  </a:cubicBezTo>
                  <a:cubicBezTo>
                    <a:pt x="23428" y="11127"/>
                    <a:pt x="25828" y="10073"/>
                    <a:pt x="27683" y="9200"/>
                  </a:cubicBezTo>
                  <a:cubicBezTo>
                    <a:pt x="29360" y="9303"/>
                    <a:pt x="32714" y="9825"/>
                    <a:pt x="33373" y="9825"/>
                  </a:cubicBezTo>
                  <a:cubicBezTo>
                    <a:pt x="33414" y="9825"/>
                    <a:pt x="33445" y="9823"/>
                    <a:pt x="33464" y="9818"/>
                  </a:cubicBezTo>
                  <a:cubicBezTo>
                    <a:pt x="32082" y="9273"/>
                    <a:pt x="30446" y="8619"/>
                    <a:pt x="28919" y="8437"/>
                  </a:cubicBezTo>
                  <a:cubicBezTo>
                    <a:pt x="29683" y="8073"/>
                    <a:pt x="30446" y="7710"/>
                    <a:pt x="31210" y="7346"/>
                  </a:cubicBezTo>
                  <a:cubicBezTo>
                    <a:pt x="32919" y="6582"/>
                    <a:pt x="34591" y="5782"/>
                    <a:pt x="36264" y="4910"/>
                  </a:cubicBezTo>
                  <a:cubicBezTo>
                    <a:pt x="37646" y="4182"/>
                    <a:pt x="39209" y="3783"/>
                    <a:pt x="40373" y="2692"/>
                  </a:cubicBezTo>
                  <a:cubicBezTo>
                    <a:pt x="40429" y="2607"/>
                    <a:pt x="40376" y="2523"/>
                    <a:pt x="40299" y="2523"/>
                  </a:cubicBezTo>
                  <a:cubicBezTo>
                    <a:pt x="40276" y="2523"/>
                    <a:pt x="40252" y="2530"/>
                    <a:pt x="40227" y="2546"/>
                  </a:cubicBezTo>
                  <a:cubicBezTo>
                    <a:pt x="38918" y="3601"/>
                    <a:pt x="37391" y="4037"/>
                    <a:pt x="35791" y="4510"/>
                  </a:cubicBezTo>
                  <a:cubicBezTo>
                    <a:pt x="34591" y="4873"/>
                    <a:pt x="33391" y="5346"/>
                    <a:pt x="32264" y="5855"/>
                  </a:cubicBezTo>
                  <a:cubicBezTo>
                    <a:pt x="32373" y="5564"/>
                    <a:pt x="32446" y="5273"/>
                    <a:pt x="32555" y="4946"/>
                  </a:cubicBezTo>
                  <a:cubicBezTo>
                    <a:pt x="32846" y="4182"/>
                    <a:pt x="33100" y="3383"/>
                    <a:pt x="33391" y="2583"/>
                  </a:cubicBezTo>
                  <a:cubicBezTo>
                    <a:pt x="33391" y="2510"/>
                    <a:pt x="33428" y="2437"/>
                    <a:pt x="33464" y="2364"/>
                  </a:cubicBezTo>
                  <a:cubicBezTo>
                    <a:pt x="33173" y="2364"/>
                    <a:pt x="31282" y="5491"/>
                    <a:pt x="30919" y="6437"/>
                  </a:cubicBezTo>
                  <a:lnTo>
                    <a:pt x="30810" y="6510"/>
                  </a:lnTo>
                  <a:cubicBezTo>
                    <a:pt x="29064" y="7273"/>
                    <a:pt x="27319" y="8109"/>
                    <a:pt x="25574" y="8946"/>
                  </a:cubicBezTo>
                  <a:cubicBezTo>
                    <a:pt x="25865" y="8109"/>
                    <a:pt x="26083" y="7237"/>
                    <a:pt x="26265" y="6364"/>
                  </a:cubicBezTo>
                  <a:cubicBezTo>
                    <a:pt x="26519" y="5164"/>
                    <a:pt x="26701" y="3928"/>
                    <a:pt x="26955" y="2728"/>
                  </a:cubicBezTo>
                  <a:cubicBezTo>
                    <a:pt x="27065" y="2074"/>
                    <a:pt x="27210" y="1492"/>
                    <a:pt x="27355" y="910"/>
                  </a:cubicBezTo>
                  <a:lnTo>
                    <a:pt x="27355" y="910"/>
                  </a:lnTo>
                  <a:cubicBezTo>
                    <a:pt x="27210" y="1128"/>
                    <a:pt x="27065" y="1383"/>
                    <a:pt x="26919" y="1637"/>
                  </a:cubicBezTo>
                  <a:cubicBezTo>
                    <a:pt x="26374" y="2873"/>
                    <a:pt x="25937" y="4146"/>
                    <a:pt x="25574" y="5419"/>
                  </a:cubicBezTo>
                  <a:cubicBezTo>
                    <a:pt x="25283" y="6837"/>
                    <a:pt x="24447" y="8109"/>
                    <a:pt x="24301" y="9528"/>
                  </a:cubicBezTo>
                  <a:cubicBezTo>
                    <a:pt x="23138" y="10146"/>
                    <a:pt x="21974" y="10728"/>
                    <a:pt x="20847" y="11346"/>
                  </a:cubicBezTo>
                  <a:cubicBezTo>
                    <a:pt x="20301" y="11673"/>
                    <a:pt x="19792" y="11927"/>
                    <a:pt x="19247" y="12218"/>
                  </a:cubicBezTo>
                  <a:cubicBezTo>
                    <a:pt x="19429" y="10909"/>
                    <a:pt x="19065" y="9419"/>
                    <a:pt x="19174" y="8182"/>
                  </a:cubicBezTo>
                  <a:cubicBezTo>
                    <a:pt x="19283" y="6364"/>
                    <a:pt x="19538" y="4582"/>
                    <a:pt x="19792" y="2801"/>
                  </a:cubicBezTo>
                  <a:cubicBezTo>
                    <a:pt x="19938" y="1892"/>
                    <a:pt x="20047" y="910"/>
                    <a:pt x="20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43"/>
          <p:cNvGrpSpPr/>
          <p:nvPr/>
        </p:nvGrpSpPr>
        <p:grpSpPr>
          <a:xfrm>
            <a:off x="5782080" y="-438363"/>
            <a:ext cx="2114783" cy="3111001"/>
            <a:chOff x="5858037" y="-336836"/>
            <a:chExt cx="2052988" cy="3020096"/>
          </a:xfrm>
        </p:grpSpPr>
        <p:sp>
          <p:nvSpPr>
            <p:cNvPr id="566" name="Google Shape;566;p43"/>
            <p:cNvSpPr/>
            <p:nvPr/>
          </p:nvSpPr>
          <p:spPr>
            <a:xfrm rot="6713255">
              <a:off x="5967973" y="819618"/>
              <a:ext cx="1833115" cy="1476034"/>
            </a:xfrm>
            <a:custGeom>
              <a:avLst/>
              <a:gdLst/>
              <a:ahLst/>
              <a:cxnLst/>
              <a:rect l="l" t="t" r="r" b="b"/>
              <a:pathLst>
                <a:path w="36661" h="29521" extrusionOk="0">
                  <a:moveTo>
                    <a:pt x="357" y="0"/>
                  </a:moveTo>
                  <a:cubicBezTo>
                    <a:pt x="22" y="0"/>
                    <a:pt x="0" y="443"/>
                    <a:pt x="263" y="600"/>
                  </a:cubicBezTo>
                  <a:cubicBezTo>
                    <a:pt x="445" y="710"/>
                    <a:pt x="12590" y="8345"/>
                    <a:pt x="13389" y="8854"/>
                  </a:cubicBezTo>
                  <a:cubicBezTo>
                    <a:pt x="13826" y="9145"/>
                    <a:pt x="14953" y="9945"/>
                    <a:pt x="15789" y="10527"/>
                  </a:cubicBezTo>
                  <a:cubicBezTo>
                    <a:pt x="15717" y="10600"/>
                    <a:pt x="15644" y="10672"/>
                    <a:pt x="15571" y="10745"/>
                  </a:cubicBezTo>
                  <a:cubicBezTo>
                    <a:pt x="15462" y="10854"/>
                    <a:pt x="15317" y="10963"/>
                    <a:pt x="15171" y="11072"/>
                  </a:cubicBezTo>
                  <a:cubicBezTo>
                    <a:pt x="14226" y="11072"/>
                    <a:pt x="11680" y="11218"/>
                    <a:pt x="10190" y="12091"/>
                  </a:cubicBezTo>
                  <a:cubicBezTo>
                    <a:pt x="9026" y="12745"/>
                    <a:pt x="7972" y="14272"/>
                    <a:pt x="8444" y="15109"/>
                  </a:cubicBezTo>
                  <a:cubicBezTo>
                    <a:pt x="8585" y="15357"/>
                    <a:pt x="8898" y="15458"/>
                    <a:pt x="9302" y="15458"/>
                  </a:cubicBezTo>
                  <a:cubicBezTo>
                    <a:pt x="10258" y="15458"/>
                    <a:pt x="11720" y="14893"/>
                    <a:pt x="12590" y="14381"/>
                  </a:cubicBezTo>
                  <a:cubicBezTo>
                    <a:pt x="14153" y="13545"/>
                    <a:pt x="15135" y="11800"/>
                    <a:pt x="15426" y="11254"/>
                  </a:cubicBezTo>
                  <a:cubicBezTo>
                    <a:pt x="15571" y="11145"/>
                    <a:pt x="15680" y="11072"/>
                    <a:pt x="15789" y="10927"/>
                  </a:cubicBezTo>
                  <a:cubicBezTo>
                    <a:pt x="15862" y="10891"/>
                    <a:pt x="15935" y="10782"/>
                    <a:pt x="16007" y="10709"/>
                  </a:cubicBezTo>
                  <a:lnTo>
                    <a:pt x="16807" y="11254"/>
                  </a:lnTo>
                  <a:cubicBezTo>
                    <a:pt x="16771" y="11472"/>
                    <a:pt x="16735" y="11727"/>
                    <a:pt x="16698" y="11945"/>
                  </a:cubicBezTo>
                  <a:cubicBezTo>
                    <a:pt x="16662" y="12345"/>
                    <a:pt x="16553" y="12709"/>
                    <a:pt x="16444" y="13072"/>
                  </a:cubicBezTo>
                  <a:cubicBezTo>
                    <a:pt x="16444" y="13109"/>
                    <a:pt x="16407" y="13145"/>
                    <a:pt x="16407" y="13181"/>
                  </a:cubicBezTo>
                  <a:cubicBezTo>
                    <a:pt x="15462" y="13800"/>
                    <a:pt x="11026" y="16745"/>
                    <a:pt x="9135" y="19726"/>
                  </a:cubicBezTo>
                  <a:cubicBezTo>
                    <a:pt x="7863" y="21835"/>
                    <a:pt x="7499" y="24199"/>
                    <a:pt x="8990" y="25181"/>
                  </a:cubicBezTo>
                  <a:cubicBezTo>
                    <a:pt x="9297" y="25371"/>
                    <a:pt x="9642" y="25458"/>
                    <a:pt x="10009" y="25458"/>
                  </a:cubicBezTo>
                  <a:cubicBezTo>
                    <a:pt x="11468" y="25458"/>
                    <a:pt x="13275" y="24080"/>
                    <a:pt x="14408" y="22308"/>
                  </a:cubicBezTo>
                  <a:cubicBezTo>
                    <a:pt x="16189" y="19472"/>
                    <a:pt x="16553" y="14781"/>
                    <a:pt x="16589" y="13436"/>
                  </a:cubicBezTo>
                  <a:cubicBezTo>
                    <a:pt x="16662" y="13291"/>
                    <a:pt x="16735" y="13109"/>
                    <a:pt x="16771" y="12927"/>
                  </a:cubicBezTo>
                  <a:cubicBezTo>
                    <a:pt x="16844" y="12600"/>
                    <a:pt x="16916" y="12236"/>
                    <a:pt x="16953" y="11909"/>
                  </a:cubicBezTo>
                  <a:cubicBezTo>
                    <a:pt x="16989" y="11727"/>
                    <a:pt x="16989" y="11545"/>
                    <a:pt x="16989" y="11363"/>
                  </a:cubicBezTo>
                  <a:cubicBezTo>
                    <a:pt x="17207" y="11545"/>
                    <a:pt x="18516" y="12600"/>
                    <a:pt x="18807" y="12818"/>
                  </a:cubicBezTo>
                  <a:cubicBezTo>
                    <a:pt x="18844" y="13291"/>
                    <a:pt x="18916" y="13727"/>
                    <a:pt x="18916" y="14163"/>
                  </a:cubicBezTo>
                  <a:lnTo>
                    <a:pt x="18916" y="14600"/>
                  </a:lnTo>
                  <a:cubicBezTo>
                    <a:pt x="18116" y="15836"/>
                    <a:pt x="15571" y="19908"/>
                    <a:pt x="15062" y="22781"/>
                  </a:cubicBezTo>
                  <a:cubicBezTo>
                    <a:pt x="14735" y="24926"/>
                    <a:pt x="15680" y="27108"/>
                    <a:pt x="17207" y="27362"/>
                  </a:cubicBezTo>
                  <a:cubicBezTo>
                    <a:pt x="17297" y="27377"/>
                    <a:pt x="17386" y="27384"/>
                    <a:pt x="17475" y="27384"/>
                  </a:cubicBezTo>
                  <a:cubicBezTo>
                    <a:pt x="18953" y="27384"/>
                    <a:pt x="20430" y="25450"/>
                    <a:pt x="20807" y="23290"/>
                  </a:cubicBezTo>
                  <a:cubicBezTo>
                    <a:pt x="21280" y="20272"/>
                    <a:pt x="19644" y="15509"/>
                    <a:pt x="19244" y="14454"/>
                  </a:cubicBezTo>
                  <a:cubicBezTo>
                    <a:pt x="19244" y="14418"/>
                    <a:pt x="19244" y="14381"/>
                    <a:pt x="19244" y="14381"/>
                  </a:cubicBezTo>
                  <a:cubicBezTo>
                    <a:pt x="19244" y="13945"/>
                    <a:pt x="19207" y="13509"/>
                    <a:pt x="19135" y="13109"/>
                  </a:cubicBezTo>
                  <a:lnTo>
                    <a:pt x="19135" y="13109"/>
                  </a:lnTo>
                  <a:cubicBezTo>
                    <a:pt x="19571" y="13472"/>
                    <a:pt x="22080" y="15763"/>
                    <a:pt x="22698" y="16345"/>
                  </a:cubicBezTo>
                  <a:cubicBezTo>
                    <a:pt x="22771" y="16781"/>
                    <a:pt x="22952" y="17218"/>
                    <a:pt x="23098" y="17654"/>
                  </a:cubicBezTo>
                  <a:lnTo>
                    <a:pt x="23098" y="17690"/>
                  </a:lnTo>
                  <a:cubicBezTo>
                    <a:pt x="22625" y="19072"/>
                    <a:pt x="21389" y="23144"/>
                    <a:pt x="21753" y="25872"/>
                  </a:cubicBezTo>
                  <a:cubicBezTo>
                    <a:pt x="22030" y="27811"/>
                    <a:pt x="23495" y="29520"/>
                    <a:pt x="24796" y="29520"/>
                  </a:cubicBezTo>
                  <a:cubicBezTo>
                    <a:pt x="24861" y="29520"/>
                    <a:pt x="24925" y="29516"/>
                    <a:pt x="24989" y="29508"/>
                  </a:cubicBezTo>
                  <a:cubicBezTo>
                    <a:pt x="26370" y="29326"/>
                    <a:pt x="27170" y="27035"/>
                    <a:pt x="26879" y="24853"/>
                  </a:cubicBezTo>
                  <a:cubicBezTo>
                    <a:pt x="26479" y="22090"/>
                    <a:pt x="24152" y="18563"/>
                    <a:pt x="23425" y="17545"/>
                  </a:cubicBezTo>
                  <a:cubicBezTo>
                    <a:pt x="23389" y="17327"/>
                    <a:pt x="23316" y="17108"/>
                    <a:pt x="23243" y="16890"/>
                  </a:cubicBezTo>
                  <a:lnTo>
                    <a:pt x="23243" y="16890"/>
                  </a:lnTo>
                  <a:cubicBezTo>
                    <a:pt x="23534" y="17181"/>
                    <a:pt x="24916" y="18381"/>
                    <a:pt x="26298" y="19508"/>
                  </a:cubicBezTo>
                  <a:cubicBezTo>
                    <a:pt x="27098" y="20926"/>
                    <a:pt x="29279" y="24526"/>
                    <a:pt x="31352" y="26053"/>
                  </a:cubicBezTo>
                  <a:cubicBezTo>
                    <a:pt x="32254" y="26730"/>
                    <a:pt x="33330" y="27095"/>
                    <a:pt x="34240" y="27095"/>
                  </a:cubicBezTo>
                  <a:cubicBezTo>
                    <a:pt x="34944" y="27095"/>
                    <a:pt x="35548" y="26877"/>
                    <a:pt x="35897" y="26417"/>
                  </a:cubicBezTo>
                  <a:cubicBezTo>
                    <a:pt x="36661" y="25362"/>
                    <a:pt x="35606" y="23253"/>
                    <a:pt x="33861" y="21981"/>
                  </a:cubicBezTo>
                  <a:cubicBezTo>
                    <a:pt x="31715" y="20381"/>
                    <a:pt x="27752" y="19363"/>
                    <a:pt x="26443" y="19036"/>
                  </a:cubicBezTo>
                  <a:cubicBezTo>
                    <a:pt x="25329" y="18066"/>
                    <a:pt x="23683" y="16599"/>
                    <a:pt x="23749" y="16599"/>
                  </a:cubicBezTo>
                  <a:cubicBezTo>
                    <a:pt x="23750" y="16599"/>
                    <a:pt x="23751" y="16599"/>
                    <a:pt x="23752" y="16599"/>
                  </a:cubicBezTo>
                  <a:cubicBezTo>
                    <a:pt x="24007" y="16672"/>
                    <a:pt x="24443" y="16745"/>
                    <a:pt x="24698" y="16818"/>
                  </a:cubicBezTo>
                  <a:lnTo>
                    <a:pt x="24807" y="16818"/>
                  </a:lnTo>
                  <a:cubicBezTo>
                    <a:pt x="26136" y="17392"/>
                    <a:pt x="29701" y="18854"/>
                    <a:pt x="32241" y="18854"/>
                  </a:cubicBezTo>
                  <a:cubicBezTo>
                    <a:pt x="32272" y="18854"/>
                    <a:pt x="32303" y="18854"/>
                    <a:pt x="32334" y="18854"/>
                  </a:cubicBezTo>
                  <a:cubicBezTo>
                    <a:pt x="34297" y="18817"/>
                    <a:pt x="36115" y="17763"/>
                    <a:pt x="36079" y="16527"/>
                  </a:cubicBezTo>
                  <a:cubicBezTo>
                    <a:pt x="36079" y="15297"/>
                    <a:pt x="34110" y="14305"/>
                    <a:pt x="32075" y="14305"/>
                  </a:cubicBezTo>
                  <a:cubicBezTo>
                    <a:pt x="32003" y="14305"/>
                    <a:pt x="31932" y="14306"/>
                    <a:pt x="31861" y="14309"/>
                  </a:cubicBezTo>
                  <a:cubicBezTo>
                    <a:pt x="29279" y="14454"/>
                    <a:pt x="26770" y="15181"/>
                    <a:pt x="24552" y="16454"/>
                  </a:cubicBezTo>
                  <a:cubicBezTo>
                    <a:pt x="24152" y="16381"/>
                    <a:pt x="23752" y="16308"/>
                    <a:pt x="23352" y="16236"/>
                  </a:cubicBezTo>
                  <a:lnTo>
                    <a:pt x="23062" y="15981"/>
                  </a:lnTo>
                  <a:cubicBezTo>
                    <a:pt x="22480" y="15399"/>
                    <a:pt x="20153" y="13181"/>
                    <a:pt x="19825" y="12891"/>
                  </a:cubicBezTo>
                  <a:lnTo>
                    <a:pt x="19825" y="12891"/>
                  </a:lnTo>
                  <a:cubicBezTo>
                    <a:pt x="20262" y="12963"/>
                    <a:pt x="20662" y="13036"/>
                    <a:pt x="21098" y="13036"/>
                  </a:cubicBezTo>
                  <a:cubicBezTo>
                    <a:pt x="22307" y="13325"/>
                    <a:pt x="24923" y="13861"/>
                    <a:pt x="27366" y="13861"/>
                  </a:cubicBezTo>
                  <a:cubicBezTo>
                    <a:pt x="28301" y="13861"/>
                    <a:pt x="29211" y="13783"/>
                    <a:pt x="30007" y="13581"/>
                  </a:cubicBezTo>
                  <a:cubicBezTo>
                    <a:pt x="32225" y="13036"/>
                    <a:pt x="34988" y="11109"/>
                    <a:pt x="34624" y="9582"/>
                  </a:cubicBezTo>
                  <a:cubicBezTo>
                    <a:pt x="34336" y="8479"/>
                    <a:pt x="32322" y="7907"/>
                    <a:pt x="30321" y="7907"/>
                  </a:cubicBezTo>
                  <a:cubicBezTo>
                    <a:pt x="29551" y="7907"/>
                    <a:pt x="28783" y="7992"/>
                    <a:pt x="28116" y="8164"/>
                  </a:cubicBezTo>
                  <a:cubicBezTo>
                    <a:pt x="24916" y="9000"/>
                    <a:pt x="21280" y="12127"/>
                    <a:pt x="20553" y="12781"/>
                  </a:cubicBezTo>
                  <a:cubicBezTo>
                    <a:pt x="20116" y="12672"/>
                    <a:pt x="19716" y="12563"/>
                    <a:pt x="19280" y="12418"/>
                  </a:cubicBezTo>
                  <a:cubicBezTo>
                    <a:pt x="19098" y="12236"/>
                    <a:pt x="17607" y="10963"/>
                    <a:pt x="17426" y="10854"/>
                  </a:cubicBezTo>
                  <a:lnTo>
                    <a:pt x="17898" y="10854"/>
                  </a:lnTo>
                  <a:cubicBezTo>
                    <a:pt x="18189" y="10818"/>
                    <a:pt x="18480" y="10782"/>
                    <a:pt x="18807" y="10709"/>
                  </a:cubicBezTo>
                  <a:cubicBezTo>
                    <a:pt x="20153" y="10491"/>
                    <a:pt x="24043" y="9618"/>
                    <a:pt x="28443" y="6382"/>
                  </a:cubicBezTo>
                  <a:cubicBezTo>
                    <a:pt x="30697" y="4746"/>
                    <a:pt x="31279" y="2418"/>
                    <a:pt x="30116" y="1037"/>
                  </a:cubicBezTo>
                  <a:cubicBezTo>
                    <a:pt x="29592" y="415"/>
                    <a:pt x="28848" y="88"/>
                    <a:pt x="27983" y="88"/>
                  </a:cubicBezTo>
                  <a:cubicBezTo>
                    <a:pt x="26924" y="88"/>
                    <a:pt x="25684" y="578"/>
                    <a:pt x="24443" y="1619"/>
                  </a:cubicBezTo>
                  <a:cubicBezTo>
                    <a:pt x="21534" y="4091"/>
                    <a:pt x="19135" y="8964"/>
                    <a:pt x="18480" y="10382"/>
                  </a:cubicBezTo>
                  <a:cubicBezTo>
                    <a:pt x="18262" y="10418"/>
                    <a:pt x="18007" y="10454"/>
                    <a:pt x="17789" y="10491"/>
                  </a:cubicBezTo>
                  <a:cubicBezTo>
                    <a:pt x="17571" y="10491"/>
                    <a:pt x="17316" y="10527"/>
                    <a:pt x="17062" y="10600"/>
                  </a:cubicBezTo>
                  <a:lnTo>
                    <a:pt x="16553" y="10200"/>
                  </a:lnTo>
                  <a:cubicBezTo>
                    <a:pt x="16626" y="10091"/>
                    <a:pt x="16698" y="9982"/>
                    <a:pt x="16735" y="9873"/>
                  </a:cubicBezTo>
                  <a:cubicBezTo>
                    <a:pt x="16771" y="9800"/>
                    <a:pt x="16807" y="9727"/>
                    <a:pt x="16844" y="9618"/>
                  </a:cubicBezTo>
                  <a:cubicBezTo>
                    <a:pt x="17535" y="9218"/>
                    <a:pt x="19353" y="7982"/>
                    <a:pt x="20189" y="6164"/>
                  </a:cubicBezTo>
                  <a:cubicBezTo>
                    <a:pt x="20807" y="4746"/>
                    <a:pt x="21243" y="1982"/>
                    <a:pt x="20225" y="1509"/>
                  </a:cubicBezTo>
                  <a:cubicBezTo>
                    <a:pt x="20056" y="1434"/>
                    <a:pt x="19876" y="1398"/>
                    <a:pt x="19689" y="1398"/>
                  </a:cubicBezTo>
                  <a:cubicBezTo>
                    <a:pt x="18713" y="1398"/>
                    <a:pt x="17569" y="2373"/>
                    <a:pt x="16989" y="3655"/>
                  </a:cubicBezTo>
                  <a:cubicBezTo>
                    <a:pt x="16080" y="5655"/>
                    <a:pt x="16480" y="8964"/>
                    <a:pt x="16553" y="9654"/>
                  </a:cubicBezTo>
                  <a:cubicBezTo>
                    <a:pt x="16553" y="9691"/>
                    <a:pt x="16517" y="9763"/>
                    <a:pt x="16480" y="9800"/>
                  </a:cubicBezTo>
                  <a:cubicBezTo>
                    <a:pt x="16444" y="9873"/>
                    <a:pt x="16407" y="9982"/>
                    <a:pt x="16335" y="10054"/>
                  </a:cubicBezTo>
                  <a:cubicBezTo>
                    <a:pt x="15644" y="9545"/>
                    <a:pt x="14589" y="8782"/>
                    <a:pt x="14080" y="8454"/>
                  </a:cubicBezTo>
                  <a:cubicBezTo>
                    <a:pt x="13208" y="7873"/>
                    <a:pt x="1099" y="382"/>
                    <a:pt x="881" y="237"/>
                  </a:cubicBezTo>
                  <a:cubicBezTo>
                    <a:pt x="659" y="65"/>
                    <a:pt x="48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43"/>
            <p:cNvGrpSpPr/>
            <p:nvPr/>
          </p:nvGrpSpPr>
          <p:grpSpPr>
            <a:xfrm rot="-4581316">
              <a:off x="5984412" y="-91646"/>
              <a:ext cx="1800236" cy="1647779"/>
              <a:chOff x="868102" y="2264559"/>
              <a:chExt cx="875984" cy="801837"/>
            </a:xfrm>
          </p:grpSpPr>
          <p:sp>
            <p:nvSpPr>
              <p:cNvPr id="568" name="Google Shape;568;p43"/>
              <p:cNvSpPr/>
              <p:nvPr/>
            </p:nvSpPr>
            <p:spPr>
              <a:xfrm flipH="1">
                <a:off x="868102" y="2264559"/>
                <a:ext cx="849284" cy="801837"/>
              </a:xfrm>
              <a:custGeom>
                <a:avLst/>
                <a:gdLst/>
                <a:ahLst/>
                <a:cxnLst/>
                <a:rect l="l" t="t" r="r" b="b"/>
                <a:pathLst>
                  <a:path w="43514" h="41083" extrusionOk="0">
                    <a:moveTo>
                      <a:pt x="18936" y="17752"/>
                    </a:moveTo>
                    <a:cubicBezTo>
                      <a:pt x="18993" y="17752"/>
                      <a:pt x="19053" y="17759"/>
                      <a:pt x="19115" y="17774"/>
                    </a:cubicBezTo>
                    <a:cubicBezTo>
                      <a:pt x="19552" y="17919"/>
                      <a:pt x="19661" y="18574"/>
                      <a:pt x="19661" y="18974"/>
                    </a:cubicBezTo>
                    <a:cubicBezTo>
                      <a:pt x="19733" y="19410"/>
                      <a:pt x="19588" y="19847"/>
                      <a:pt x="19297" y="20138"/>
                    </a:cubicBezTo>
                    <a:cubicBezTo>
                      <a:pt x="19248" y="20234"/>
                      <a:pt x="19152" y="20283"/>
                      <a:pt x="19049" y="20283"/>
                    </a:cubicBezTo>
                    <a:cubicBezTo>
                      <a:pt x="18998" y="20283"/>
                      <a:pt x="18945" y="20271"/>
                      <a:pt x="18897" y="20247"/>
                    </a:cubicBezTo>
                    <a:cubicBezTo>
                      <a:pt x="18388" y="20028"/>
                      <a:pt x="18133" y="19301"/>
                      <a:pt x="18133" y="18792"/>
                    </a:cubicBezTo>
                    <a:cubicBezTo>
                      <a:pt x="18133" y="18302"/>
                      <a:pt x="18427" y="17752"/>
                      <a:pt x="18936" y="17752"/>
                    </a:cubicBezTo>
                    <a:close/>
                    <a:moveTo>
                      <a:pt x="15059" y="17367"/>
                    </a:moveTo>
                    <a:cubicBezTo>
                      <a:pt x="15150" y="17367"/>
                      <a:pt x="15245" y="17392"/>
                      <a:pt x="15334" y="17447"/>
                    </a:cubicBezTo>
                    <a:cubicBezTo>
                      <a:pt x="16424" y="18319"/>
                      <a:pt x="17043" y="20647"/>
                      <a:pt x="15879" y="21665"/>
                    </a:cubicBezTo>
                    <a:cubicBezTo>
                      <a:pt x="15775" y="21751"/>
                      <a:pt x="15654" y="21797"/>
                      <a:pt x="15537" y="21797"/>
                    </a:cubicBezTo>
                    <a:cubicBezTo>
                      <a:pt x="15408" y="21797"/>
                      <a:pt x="15283" y="21742"/>
                      <a:pt x="15188" y="21628"/>
                    </a:cubicBezTo>
                    <a:cubicBezTo>
                      <a:pt x="15115" y="21556"/>
                      <a:pt x="15043" y="21447"/>
                      <a:pt x="14970" y="21337"/>
                    </a:cubicBezTo>
                    <a:cubicBezTo>
                      <a:pt x="14679" y="20792"/>
                      <a:pt x="14497" y="20210"/>
                      <a:pt x="14425" y="19628"/>
                    </a:cubicBezTo>
                    <a:cubicBezTo>
                      <a:pt x="14352" y="18974"/>
                      <a:pt x="14388" y="18319"/>
                      <a:pt x="14606" y="17701"/>
                    </a:cubicBezTo>
                    <a:cubicBezTo>
                      <a:pt x="14657" y="17499"/>
                      <a:pt x="14849" y="17367"/>
                      <a:pt x="15059" y="17367"/>
                    </a:cubicBezTo>
                    <a:close/>
                    <a:moveTo>
                      <a:pt x="23530" y="21144"/>
                    </a:moveTo>
                    <a:cubicBezTo>
                      <a:pt x="23736" y="21144"/>
                      <a:pt x="23942" y="21220"/>
                      <a:pt x="24097" y="21374"/>
                    </a:cubicBezTo>
                    <a:cubicBezTo>
                      <a:pt x="24388" y="21628"/>
                      <a:pt x="24497" y="22028"/>
                      <a:pt x="24315" y="22392"/>
                    </a:cubicBezTo>
                    <a:cubicBezTo>
                      <a:pt x="24200" y="22565"/>
                      <a:pt x="24016" y="22669"/>
                      <a:pt x="23819" y="22669"/>
                    </a:cubicBezTo>
                    <a:cubicBezTo>
                      <a:pt x="23767" y="22669"/>
                      <a:pt x="23713" y="22662"/>
                      <a:pt x="23660" y="22646"/>
                    </a:cubicBezTo>
                    <a:lnTo>
                      <a:pt x="23624" y="22646"/>
                    </a:lnTo>
                    <a:cubicBezTo>
                      <a:pt x="23406" y="22610"/>
                      <a:pt x="23224" y="22574"/>
                      <a:pt x="23042" y="22465"/>
                    </a:cubicBezTo>
                    <a:cubicBezTo>
                      <a:pt x="22715" y="22283"/>
                      <a:pt x="22606" y="21847"/>
                      <a:pt x="22824" y="21556"/>
                    </a:cubicBezTo>
                    <a:cubicBezTo>
                      <a:pt x="22971" y="21283"/>
                      <a:pt x="23250" y="21144"/>
                      <a:pt x="23530" y="21144"/>
                    </a:cubicBezTo>
                    <a:close/>
                    <a:moveTo>
                      <a:pt x="12024" y="20744"/>
                    </a:moveTo>
                    <a:cubicBezTo>
                      <a:pt x="12695" y="20744"/>
                      <a:pt x="13234" y="22073"/>
                      <a:pt x="13297" y="22646"/>
                    </a:cubicBezTo>
                    <a:cubicBezTo>
                      <a:pt x="13365" y="22850"/>
                      <a:pt x="13243" y="23308"/>
                      <a:pt x="12930" y="23308"/>
                    </a:cubicBezTo>
                    <a:cubicBezTo>
                      <a:pt x="12908" y="23308"/>
                      <a:pt x="12885" y="23306"/>
                      <a:pt x="12861" y="23301"/>
                    </a:cubicBezTo>
                    <a:lnTo>
                      <a:pt x="12861" y="23301"/>
                    </a:lnTo>
                    <a:cubicBezTo>
                      <a:pt x="12904" y="23312"/>
                      <a:pt x="12915" y="23316"/>
                      <a:pt x="12909" y="23316"/>
                    </a:cubicBezTo>
                    <a:cubicBezTo>
                      <a:pt x="12894" y="23316"/>
                      <a:pt x="12778" y="23290"/>
                      <a:pt x="12752" y="23265"/>
                    </a:cubicBezTo>
                    <a:cubicBezTo>
                      <a:pt x="12679" y="23265"/>
                      <a:pt x="12607" y="23228"/>
                      <a:pt x="12570" y="23192"/>
                    </a:cubicBezTo>
                    <a:cubicBezTo>
                      <a:pt x="12425" y="23119"/>
                      <a:pt x="12316" y="23010"/>
                      <a:pt x="12207" y="22901"/>
                    </a:cubicBezTo>
                    <a:cubicBezTo>
                      <a:pt x="11988" y="22719"/>
                      <a:pt x="11807" y="22501"/>
                      <a:pt x="11625" y="22246"/>
                    </a:cubicBezTo>
                    <a:cubicBezTo>
                      <a:pt x="11407" y="21883"/>
                      <a:pt x="11261" y="21083"/>
                      <a:pt x="11734" y="20828"/>
                    </a:cubicBezTo>
                    <a:cubicBezTo>
                      <a:pt x="11832" y="20770"/>
                      <a:pt x="11929" y="20744"/>
                      <a:pt x="12024" y="20744"/>
                    </a:cubicBezTo>
                    <a:close/>
                    <a:moveTo>
                      <a:pt x="19262" y="24036"/>
                    </a:moveTo>
                    <a:cubicBezTo>
                      <a:pt x="19529" y="24036"/>
                      <a:pt x="19798" y="24124"/>
                      <a:pt x="20024" y="24283"/>
                    </a:cubicBezTo>
                    <a:cubicBezTo>
                      <a:pt x="20279" y="24428"/>
                      <a:pt x="20497" y="24610"/>
                      <a:pt x="20715" y="24792"/>
                    </a:cubicBezTo>
                    <a:cubicBezTo>
                      <a:pt x="20897" y="24901"/>
                      <a:pt x="21079" y="25046"/>
                      <a:pt x="21188" y="25264"/>
                    </a:cubicBezTo>
                    <a:cubicBezTo>
                      <a:pt x="21297" y="25410"/>
                      <a:pt x="21260" y="25628"/>
                      <a:pt x="21115" y="25774"/>
                    </a:cubicBezTo>
                    <a:cubicBezTo>
                      <a:pt x="20861" y="25955"/>
                      <a:pt x="20533" y="26064"/>
                      <a:pt x="20242" y="26101"/>
                    </a:cubicBezTo>
                    <a:lnTo>
                      <a:pt x="20170" y="26101"/>
                    </a:lnTo>
                    <a:cubicBezTo>
                      <a:pt x="20133" y="26103"/>
                      <a:pt x="20097" y="26104"/>
                      <a:pt x="20060" y="26104"/>
                    </a:cubicBezTo>
                    <a:cubicBezTo>
                      <a:pt x="19516" y="26104"/>
                      <a:pt x="18983" y="25851"/>
                      <a:pt x="18642" y="25374"/>
                    </a:cubicBezTo>
                    <a:cubicBezTo>
                      <a:pt x="18424" y="25010"/>
                      <a:pt x="18315" y="24392"/>
                      <a:pt x="18788" y="24137"/>
                    </a:cubicBezTo>
                    <a:cubicBezTo>
                      <a:pt x="18939" y="24069"/>
                      <a:pt x="19100" y="24036"/>
                      <a:pt x="19262" y="24036"/>
                    </a:cubicBezTo>
                    <a:close/>
                    <a:moveTo>
                      <a:pt x="16206" y="26210"/>
                    </a:moveTo>
                    <a:cubicBezTo>
                      <a:pt x="16970" y="26319"/>
                      <a:pt x="17988" y="27010"/>
                      <a:pt x="17952" y="27882"/>
                    </a:cubicBezTo>
                    <a:cubicBezTo>
                      <a:pt x="17923" y="28115"/>
                      <a:pt x="17731" y="28278"/>
                      <a:pt x="17506" y="28278"/>
                    </a:cubicBezTo>
                    <a:cubicBezTo>
                      <a:pt x="17450" y="28278"/>
                      <a:pt x="17392" y="28268"/>
                      <a:pt x="17333" y="28246"/>
                    </a:cubicBezTo>
                    <a:cubicBezTo>
                      <a:pt x="16606" y="28173"/>
                      <a:pt x="15988" y="27410"/>
                      <a:pt x="15734" y="26755"/>
                    </a:cubicBezTo>
                    <a:cubicBezTo>
                      <a:pt x="15661" y="26464"/>
                      <a:pt x="15915" y="26210"/>
                      <a:pt x="16206" y="26210"/>
                    </a:cubicBezTo>
                    <a:close/>
                    <a:moveTo>
                      <a:pt x="19759" y="31905"/>
                    </a:moveTo>
                    <a:cubicBezTo>
                      <a:pt x="19806" y="31905"/>
                      <a:pt x="19858" y="31910"/>
                      <a:pt x="19915" y="31919"/>
                    </a:cubicBezTo>
                    <a:cubicBezTo>
                      <a:pt x="20497" y="32064"/>
                      <a:pt x="21079" y="32319"/>
                      <a:pt x="21588" y="32682"/>
                    </a:cubicBezTo>
                    <a:cubicBezTo>
                      <a:pt x="22751" y="33373"/>
                      <a:pt x="23842" y="34209"/>
                      <a:pt x="24860" y="35118"/>
                    </a:cubicBezTo>
                    <a:cubicBezTo>
                      <a:pt x="25733" y="35918"/>
                      <a:pt x="26678" y="36646"/>
                      <a:pt x="27660" y="37264"/>
                    </a:cubicBezTo>
                    <a:cubicBezTo>
                      <a:pt x="27587" y="37336"/>
                      <a:pt x="27478" y="37373"/>
                      <a:pt x="27369" y="37409"/>
                    </a:cubicBezTo>
                    <a:cubicBezTo>
                      <a:pt x="26933" y="37491"/>
                      <a:pt x="26517" y="37532"/>
                      <a:pt x="26091" y="37532"/>
                    </a:cubicBezTo>
                    <a:cubicBezTo>
                      <a:pt x="25949" y="37532"/>
                      <a:pt x="25806" y="37527"/>
                      <a:pt x="25660" y="37518"/>
                    </a:cubicBezTo>
                    <a:cubicBezTo>
                      <a:pt x="24897" y="37518"/>
                      <a:pt x="24169" y="37373"/>
                      <a:pt x="23442" y="37082"/>
                    </a:cubicBezTo>
                    <a:cubicBezTo>
                      <a:pt x="21733" y="36355"/>
                      <a:pt x="19988" y="34682"/>
                      <a:pt x="19442" y="32864"/>
                    </a:cubicBezTo>
                    <a:cubicBezTo>
                      <a:pt x="19309" y="32430"/>
                      <a:pt x="19237" y="31905"/>
                      <a:pt x="19759" y="31905"/>
                    </a:cubicBezTo>
                    <a:close/>
                    <a:moveTo>
                      <a:pt x="20948" y="1"/>
                    </a:moveTo>
                    <a:cubicBezTo>
                      <a:pt x="20763" y="1"/>
                      <a:pt x="20587" y="10"/>
                      <a:pt x="20424" y="30"/>
                    </a:cubicBezTo>
                    <a:cubicBezTo>
                      <a:pt x="18570" y="284"/>
                      <a:pt x="17006" y="1557"/>
                      <a:pt x="16424" y="3339"/>
                    </a:cubicBezTo>
                    <a:cubicBezTo>
                      <a:pt x="15806" y="5084"/>
                      <a:pt x="15843" y="7011"/>
                      <a:pt x="15806" y="8793"/>
                    </a:cubicBezTo>
                    <a:cubicBezTo>
                      <a:pt x="15770" y="9702"/>
                      <a:pt x="15697" y="10575"/>
                      <a:pt x="15625" y="11447"/>
                    </a:cubicBezTo>
                    <a:cubicBezTo>
                      <a:pt x="15552" y="12429"/>
                      <a:pt x="15515" y="13447"/>
                      <a:pt x="15079" y="14356"/>
                    </a:cubicBezTo>
                    <a:cubicBezTo>
                      <a:pt x="14934" y="14647"/>
                      <a:pt x="14861" y="14938"/>
                      <a:pt x="14497" y="15120"/>
                    </a:cubicBezTo>
                    <a:cubicBezTo>
                      <a:pt x="14388" y="15120"/>
                      <a:pt x="14243" y="15047"/>
                      <a:pt x="14206" y="14938"/>
                    </a:cubicBezTo>
                    <a:cubicBezTo>
                      <a:pt x="14134" y="14829"/>
                      <a:pt x="14097" y="14720"/>
                      <a:pt x="14097" y="14611"/>
                    </a:cubicBezTo>
                    <a:cubicBezTo>
                      <a:pt x="14025" y="14211"/>
                      <a:pt x="13988" y="13811"/>
                      <a:pt x="14025" y="13411"/>
                    </a:cubicBezTo>
                    <a:cubicBezTo>
                      <a:pt x="14025" y="12356"/>
                      <a:pt x="14025" y="11302"/>
                      <a:pt x="13952" y="10247"/>
                    </a:cubicBezTo>
                    <a:cubicBezTo>
                      <a:pt x="13806" y="8938"/>
                      <a:pt x="13770" y="7666"/>
                      <a:pt x="13843" y="6393"/>
                    </a:cubicBezTo>
                    <a:cubicBezTo>
                      <a:pt x="13916" y="5193"/>
                      <a:pt x="14170" y="3811"/>
                      <a:pt x="15225" y="3084"/>
                    </a:cubicBezTo>
                    <a:cubicBezTo>
                      <a:pt x="15249" y="3060"/>
                      <a:pt x="13485" y="2613"/>
                      <a:pt x="11835" y="2613"/>
                    </a:cubicBezTo>
                    <a:cubicBezTo>
                      <a:pt x="11017" y="2613"/>
                      <a:pt x="10228" y="2722"/>
                      <a:pt x="9698" y="3048"/>
                    </a:cubicBezTo>
                    <a:cubicBezTo>
                      <a:pt x="8061" y="4029"/>
                      <a:pt x="7407" y="5775"/>
                      <a:pt x="7443" y="7593"/>
                    </a:cubicBezTo>
                    <a:cubicBezTo>
                      <a:pt x="7480" y="9266"/>
                      <a:pt x="8098" y="10720"/>
                      <a:pt x="8825" y="12211"/>
                    </a:cubicBezTo>
                    <a:cubicBezTo>
                      <a:pt x="9261" y="13011"/>
                      <a:pt x="9625" y="13811"/>
                      <a:pt x="9916" y="14683"/>
                    </a:cubicBezTo>
                    <a:cubicBezTo>
                      <a:pt x="10134" y="15338"/>
                      <a:pt x="10316" y="16174"/>
                      <a:pt x="9989" y="16829"/>
                    </a:cubicBezTo>
                    <a:cubicBezTo>
                      <a:pt x="9854" y="17118"/>
                      <a:pt x="9662" y="17238"/>
                      <a:pt x="9436" y="17238"/>
                    </a:cubicBezTo>
                    <a:cubicBezTo>
                      <a:pt x="8440" y="17238"/>
                      <a:pt x="6781" y="14910"/>
                      <a:pt x="6425" y="14465"/>
                    </a:cubicBezTo>
                    <a:cubicBezTo>
                      <a:pt x="5734" y="13556"/>
                      <a:pt x="5152" y="12538"/>
                      <a:pt x="4753" y="11484"/>
                    </a:cubicBezTo>
                    <a:cubicBezTo>
                      <a:pt x="4243" y="9920"/>
                      <a:pt x="4171" y="8284"/>
                      <a:pt x="4607" y="6720"/>
                    </a:cubicBezTo>
                    <a:cubicBezTo>
                      <a:pt x="4608" y="6719"/>
                      <a:pt x="4607" y="6718"/>
                      <a:pt x="4607" y="6718"/>
                    </a:cubicBezTo>
                    <a:cubicBezTo>
                      <a:pt x="4550" y="6718"/>
                      <a:pt x="1759" y="8855"/>
                      <a:pt x="1044" y="10429"/>
                    </a:cubicBezTo>
                    <a:cubicBezTo>
                      <a:pt x="426" y="11774"/>
                      <a:pt x="316" y="13265"/>
                      <a:pt x="753" y="14683"/>
                    </a:cubicBezTo>
                    <a:cubicBezTo>
                      <a:pt x="1225" y="16029"/>
                      <a:pt x="2353" y="16901"/>
                      <a:pt x="3516" y="17701"/>
                    </a:cubicBezTo>
                    <a:cubicBezTo>
                      <a:pt x="4498" y="18356"/>
                      <a:pt x="5989" y="19229"/>
                      <a:pt x="6352" y="20465"/>
                    </a:cubicBezTo>
                    <a:cubicBezTo>
                      <a:pt x="6352" y="20538"/>
                      <a:pt x="6389" y="20574"/>
                      <a:pt x="6389" y="20647"/>
                    </a:cubicBezTo>
                    <a:cubicBezTo>
                      <a:pt x="6389" y="21203"/>
                      <a:pt x="6048" y="21419"/>
                      <a:pt x="5641" y="21419"/>
                    </a:cubicBezTo>
                    <a:cubicBezTo>
                      <a:pt x="5384" y="21419"/>
                      <a:pt x="5101" y="21333"/>
                      <a:pt x="4862" y="21192"/>
                    </a:cubicBezTo>
                    <a:cubicBezTo>
                      <a:pt x="4316" y="20865"/>
                      <a:pt x="3807" y="20465"/>
                      <a:pt x="3407" y="19956"/>
                    </a:cubicBezTo>
                    <a:cubicBezTo>
                      <a:pt x="2971" y="19519"/>
                      <a:pt x="2571" y="19010"/>
                      <a:pt x="2244" y="18465"/>
                    </a:cubicBezTo>
                    <a:cubicBezTo>
                      <a:pt x="1844" y="17738"/>
                      <a:pt x="1662" y="16901"/>
                      <a:pt x="1262" y="16138"/>
                    </a:cubicBezTo>
                    <a:cubicBezTo>
                      <a:pt x="1261" y="16136"/>
                      <a:pt x="1259" y="16135"/>
                      <a:pt x="1258" y="16135"/>
                    </a:cubicBezTo>
                    <a:cubicBezTo>
                      <a:pt x="1151" y="16135"/>
                      <a:pt x="0" y="19401"/>
                      <a:pt x="680" y="21047"/>
                    </a:cubicBezTo>
                    <a:cubicBezTo>
                      <a:pt x="1335" y="22756"/>
                      <a:pt x="2171" y="24428"/>
                      <a:pt x="3480" y="25701"/>
                    </a:cubicBezTo>
                    <a:cubicBezTo>
                      <a:pt x="4316" y="26537"/>
                      <a:pt x="4934" y="27010"/>
                      <a:pt x="6062" y="27192"/>
                    </a:cubicBezTo>
                    <a:cubicBezTo>
                      <a:pt x="6425" y="27246"/>
                      <a:pt x="6789" y="27273"/>
                      <a:pt x="7148" y="27273"/>
                    </a:cubicBezTo>
                    <a:cubicBezTo>
                      <a:pt x="7507" y="27273"/>
                      <a:pt x="7861" y="27246"/>
                      <a:pt x="8207" y="27192"/>
                    </a:cubicBezTo>
                    <a:cubicBezTo>
                      <a:pt x="8366" y="27155"/>
                      <a:pt x="8510" y="27138"/>
                      <a:pt x="8640" y="27138"/>
                    </a:cubicBezTo>
                    <a:cubicBezTo>
                      <a:pt x="9817" y="27138"/>
                      <a:pt x="9782" y="28543"/>
                      <a:pt x="8243" y="29919"/>
                    </a:cubicBezTo>
                    <a:cubicBezTo>
                      <a:pt x="7080" y="31010"/>
                      <a:pt x="7334" y="32900"/>
                      <a:pt x="7843" y="34355"/>
                    </a:cubicBezTo>
                    <a:cubicBezTo>
                      <a:pt x="8316" y="35918"/>
                      <a:pt x="9770" y="37955"/>
                      <a:pt x="11152" y="38791"/>
                    </a:cubicBezTo>
                    <a:cubicBezTo>
                      <a:pt x="12242" y="39476"/>
                      <a:pt x="15306" y="40321"/>
                      <a:pt x="16940" y="40321"/>
                    </a:cubicBezTo>
                    <a:cubicBezTo>
                      <a:pt x="17213" y="40321"/>
                      <a:pt x="17447" y="40297"/>
                      <a:pt x="17624" y="40245"/>
                    </a:cubicBezTo>
                    <a:cubicBezTo>
                      <a:pt x="16534" y="39336"/>
                      <a:pt x="14134" y="37264"/>
                      <a:pt x="13661" y="35155"/>
                    </a:cubicBezTo>
                    <a:cubicBezTo>
                      <a:pt x="13406" y="33882"/>
                      <a:pt x="13625" y="32573"/>
                      <a:pt x="14279" y="31482"/>
                    </a:cubicBezTo>
                    <a:cubicBezTo>
                      <a:pt x="14570" y="33518"/>
                      <a:pt x="15661" y="35373"/>
                      <a:pt x="16606" y="37155"/>
                    </a:cubicBezTo>
                    <a:cubicBezTo>
                      <a:pt x="17333" y="38536"/>
                      <a:pt x="18206" y="39991"/>
                      <a:pt x="19661" y="40682"/>
                    </a:cubicBezTo>
                    <a:cubicBezTo>
                      <a:pt x="20212" y="40964"/>
                      <a:pt x="20802" y="41082"/>
                      <a:pt x="21400" y="41082"/>
                    </a:cubicBezTo>
                    <a:cubicBezTo>
                      <a:pt x="22341" y="41082"/>
                      <a:pt x="23303" y="40791"/>
                      <a:pt x="24169" y="40391"/>
                    </a:cubicBezTo>
                    <a:cubicBezTo>
                      <a:pt x="25006" y="40027"/>
                      <a:pt x="25806" y="39518"/>
                      <a:pt x="26533" y="38973"/>
                    </a:cubicBezTo>
                    <a:cubicBezTo>
                      <a:pt x="27115" y="38536"/>
                      <a:pt x="27587" y="37991"/>
                      <a:pt x="27915" y="37373"/>
                    </a:cubicBezTo>
                    <a:cubicBezTo>
                      <a:pt x="28642" y="37809"/>
                      <a:pt x="29442" y="38064"/>
                      <a:pt x="30278" y="38136"/>
                    </a:cubicBezTo>
                    <a:cubicBezTo>
                      <a:pt x="30403" y="38148"/>
                      <a:pt x="30524" y="38154"/>
                      <a:pt x="30643" y="38154"/>
                    </a:cubicBezTo>
                    <a:cubicBezTo>
                      <a:pt x="32677" y="38154"/>
                      <a:pt x="33916" y="36450"/>
                      <a:pt x="35187" y="34973"/>
                    </a:cubicBezTo>
                    <a:cubicBezTo>
                      <a:pt x="35366" y="34794"/>
                      <a:pt x="36109" y="33663"/>
                      <a:pt x="35854" y="33663"/>
                    </a:cubicBezTo>
                    <a:cubicBezTo>
                      <a:pt x="35850" y="33663"/>
                      <a:pt x="35846" y="33663"/>
                      <a:pt x="35841" y="33664"/>
                    </a:cubicBezTo>
                    <a:cubicBezTo>
                      <a:pt x="35460" y="33746"/>
                      <a:pt x="35073" y="33787"/>
                      <a:pt x="34686" y="33787"/>
                    </a:cubicBezTo>
                    <a:cubicBezTo>
                      <a:pt x="34043" y="33787"/>
                      <a:pt x="33401" y="33673"/>
                      <a:pt x="32787" y="33446"/>
                    </a:cubicBezTo>
                    <a:cubicBezTo>
                      <a:pt x="31842" y="33119"/>
                      <a:pt x="30642" y="32682"/>
                      <a:pt x="29733" y="32282"/>
                    </a:cubicBezTo>
                    <a:cubicBezTo>
                      <a:pt x="27951" y="31482"/>
                      <a:pt x="26242" y="30610"/>
                      <a:pt x="24606" y="29628"/>
                    </a:cubicBezTo>
                    <a:cubicBezTo>
                      <a:pt x="23842" y="29191"/>
                      <a:pt x="23042" y="28610"/>
                      <a:pt x="22715" y="27773"/>
                    </a:cubicBezTo>
                    <a:cubicBezTo>
                      <a:pt x="22533" y="27301"/>
                      <a:pt x="23042" y="27301"/>
                      <a:pt x="23406" y="27301"/>
                    </a:cubicBezTo>
                    <a:cubicBezTo>
                      <a:pt x="24606" y="27483"/>
                      <a:pt x="25769" y="27810"/>
                      <a:pt x="26896" y="28319"/>
                    </a:cubicBezTo>
                    <a:cubicBezTo>
                      <a:pt x="29260" y="29264"/>
                      <a:pt x="31587" y="30573"/>
                      <a:pt x="34132" y="31046"/>
                    </a:cubicBezTo>
                    <a:cubicBezTo>
                      <a:pt x="34589" y="31128"/>
                      <a:pt x="35061" y="31183"/>
                      <a:pt x="35522" y="31183"/>
                    </a:cubicBezTo>
                    <a:cubicBezTo>
                      <a:pt x="36494" y="31183"/>
                      <a:pt x="37418" y="30937"/>
                      <a:pt x="38059" y="30173"/>
                    </a:cubicBezTo>
                    <a:cubicBezTo>
                      <a:pt x="38750" y="29301"/>
                      <a:pt x="40314" y="26319"/>
                      <a:pt x="40314" y="26319"/>
                    </a:cubicBezTo>
                    <a:cubicBezTo>
                      <a:pt x="40132" y="26319"/>
                      <a:pt x="39950" y="26355"/>
                      <a:pt x="39768" y="26392"/>
                    </a:cubicBezTo>
                    <a:cubicBezTo>
                      <a:pt x="39501" y="26455"/>
                      <a:pt x="39131" y="26470"/>
                      <a:pt x="38753" y="26470"/>
                    </a:cubicBezTo>
                    <a:cubicBezTo>
                      <a:pt x="38398" y="26470"/>
                      <a:pt x="38037" y="26456"/>
                      <a:pt x="37746" y="26456"/>
                    </a:cubicBezTo>
                    <a:cubicBezTo>
                      <a:pt x="37632" y="26456"/>
                      <a:pt x="37529" y="26459"/>
                      <a:pt x="37441" y="26464"/>
                    </a:cubicBezTo>
                    <a:cubicBezTo>
                      <a:pt x="37350" y="26470"/>
                      <a:pt x="37254" y="26473"/>
                      <a:pt x="37155" y="26473"/>
                    </a:cubicBezTo>
                    <a:cubicBezTo>
                      <a:pt x="35950" y="26473"/>
                      <a:pt x="34223" y="26090"/>
                      <a:pt x="33551" y="25955"/>
                    </a:cubicBezTo>
                    <a:cubicBezTo>
                      <a:pt x="31369" y="25592"/>
                      <a:pt x="30823" y="25155"/>
                      <a:pt x="28715" y="24428"/>
                    </a:cubicBezTo>
                    <a:cubicBezTo>
                      <a:pt x="27805" y="24137"/>
                      <a:pt x="27260" y="23628"/>
                      <a:pt x="26496" y="23083"/>
                    </a:cubicBezTo>
                    <a:cubicBezTo>
                      <a:pt x="26097" y="22865"/>
                      <a:pt x="25806" y="22501"/>
                      <a:pt x="25660" y="22101"/>
                    </a:cubicBezTo>
                    <a:cubicBezTo>
                      <a:pt x="25551" y="21592"/>
                      <a:pt x="26133" y="21374"/>
                      <a:pt x="26533" y="21301"/>
                    </a:cubicBezTo>
                    <a:cubicBezTo>
                      <a:pt x="26775" y="21278"/>
                      <a:pt x="27020" y="21266"/>
                      <a:pt x="27267" y="21266"/>
                    </a:cubicBezTo>
                    <a:cubicBezTo>
                      <a:pt x="27799" y="21266"/>
                      <a:pt x="28338" y="21322"/>
                      <a:pt x="28860" y="21447"/>
                    </a:cubicBezTo>
                    <a:cubicBezTo>
                      <a:pt x="29951" y="21628"/>
                      <a:pt x="31042" y="21956"/>
                      <a:pt x="32096" y="22319"/>
                    </a:cubicBezTo>
                    <a:cubicBezTo>
                      <a:pt x="33151" y="22683"/>
                      <a:pt x="34205" y="22974"/>
                      <a:pt x="35296" y="23192"/>
                    </a:cubicBezTo>
                    <a:cubicBezTo>
                      <a:pt x="35932" y="23306"/>
                      <a:pt x="36583" y="23362"/>
                      <a:pt x="37239" y="23362"/>
                    </a:cubicBezTo>
                    <a:cubicBezTo>
                      <a:pt x="37632" y="23362"/>
                      <a:pt x="38028" y="23342"/>
                      <a:pt x="38423" y="23301"/>
                    </a:cubicBezTo>
                    <a:cubicBezTo>
                      <a:pt x="40314" y="23119"/>
                      <a:pt x="42241" y="22392"/>
                      <a:pt x="42932" y="20465"/>
                    </a:cubicBezTo>
                    <a:cubicBezTo>
                      <a:pt x="42932" y="20392"/>
                      <a:pt x="42932" y="20174"/>
                      <a:pt x="42968" y="20101"/>
                    </a:cubicBezTo>
                    <a:cubicBezTo>
                      <a:pt x="43004" y="20028"/>
                      <a:pt x="42968" y="18865"/>
                      <a:pt x="42968" y="18356"/>
                    </a:cubicBezTo>
                    <a:lnTo>
                      <a:pt x="42968" y="18101"/>
                    </a:lnTo>
                    <a:lnTo>
                      <a:pt x="42714" y="18174"/>
                    </a:lnTo>
                    <a:cubicBezTo>
                      <a:pt x="42095" y="18392"/>
                      <a:pt x="41514" y="18574"/>
                      <a:pt x="40895" y="18683"/>
                    </a:cubicBezTo>
                    <a:cubicBezTo>
                      <a:pt x="39586" y="19010"/>
                      <a:pt x="38241" y="19229"/>
                      <a:pt x="36896" y="19301"/>
                    </a:cubicBezTo>
                    <a:cubicBezTo>
                      <a:pt x="36705" y="19319"/>
                      <a:pt x="36514" y="19328"/>
                      <a:pt x="36324" y="19328"/>
                    </a:cubicBezTo>
                    <a:cubicBezTo>
                      <a:pt x="35753" y="19328"/>
                      <a:pt x="35187" y="19247"/>
                      <a:pt x="34641" y="19083"/>
                    </a:cubicBezTo>
                    <a:cubicBezTo>
                      <a:pt x="34096" y="18901"/>
                      <a:pt x="33514" y="18392"/>
                      <a:pt x="33769" y="17774"/>
                    </a:cubicBezTo>
                    <a:cubicBezTo>
                      <a:pt x="34023" y="17120"/>
                      <a:pt x="34714" y="16974"/>
                      <a:pt x="35260" y="16865"/>
                    </a:cubicBezTo>
                    <a:cubicBezTo>
                      <a:pt x="35950" y="16720"/>
                      <a:pt x="36678" y="16610"/>
                      <a:pt x="37405" y="16574"/>
                    </a:cubicBezTo>
                    <a:cubicBezTo>
                      <a:pt x="37650" y="16553"/>
                      <a:pt x="37910" y="16546"/>
                      <a:pt x="38178" y="16546"/>
                    </a:cubicBezTo>
                    <a:cubicBezTo>
                      <a:pt x="38594" y="16546"/>
                      <a:pt x="39030" y="16562"/>
                      <a:pt x="39460" y="16562"/>
                    </a:cubicBezTo>
                    <a:cubicBezTo>
                      <a:pt x="40642" y="16562"/>
                      <a:pt x="41781" y="16444"/>
                      <a:pt x="42350" y="15556"/>
                    </a:cubicBezTo>
                    <a:cubicBezTo>
                      <a:pt x="42895" y="14720"/>
                      <a:pt x="42532" y="14102"/>
                      <a:pt x="42786" y="12829"/>
                    </a:cubicBezTo>
                    <a:cubicBezTo>
                      <a:pt x="42968" y="11920"/>
                      <a:pt x="43186" y="11011"/>
                      <a:pt x="43514" y="10138"/>
                    </a:cubicBezTo>
                    <a:cubicBezTo>
                      <a:pt x="42714" y="9847"/>
                      <a:pt x="41986" y="9484"/>
                      <a:pt x="41295" y="9047"/>
                    </a:cubicBezTo>
                    <a:cubicBezTo>
                      <a:pt x="40569" y="8574"/>
                      <a:pt x="40090" y="7908"/>
                      <a:pt x="39452" y="7908"/>
                    </a:cubicBezTo>
                    <a:cubicBezTo>
                      <a:pt x="39355" y="7908"/>
                      <a:pt x="39255" y="7923"/>
                      <a:pt x="39150" y="7957"/>
                    </a:cubicBezTo>
                    <a:cubicBezTo>
                      <a:pt x="38823" y="8066"/>
                      <a:pt x="38532" y="8247"/>
                      <a:pt x="38241" y="8429"/>
                    </a:cubicBezTo>
                    <a:cubicBezTo>
                      <a:pt x="37696" y="8829"/>
                      <a:pt x="37187" y="9302"/>
                      <a:pt x="36787" y="9811"/>
                    </a:cubicBezTo>
                    <a:cubicBezTo>
                      <a:pt x="36205" y="10720"/>
                      <a:pt x="35478" y="11520"/>
                      <a:pt x="34605" y="12174"/>
                    </a:cubicBezTo>
                    <a:cubicBezTo>
                      <a:pt x="34486" y="12246"/>
                      <a:pt x="34194" y="12333"/>
                      <a:pt x="33976" y="12333"/>
                    </a:cubicBezTo>
                    <a:cubicBezTo>
                      <a:pt x="33863" y="12333"/>
                      <a:pt x="33770" y="12310"/>
                      <a:pt x="33732" y="12247"/>
                    </a:cubicBezTo>
                    <a:cubicBezTo>
                      <a:pt x="33114" y="11120"/>
                      <a:pt x="34387" y="9702"/>
                      <a:pt x="35114" y="8938"/>
                    </a:cubicBezTo>
                    <a:cubicBezTo>
                      <a:pt x="35914" y="8102"/>
                      <a:pt x="36787" y="7375"/>
                      <a:pt x="37768" y="6720"/>
                    </a:cubicBezTo>
                    <a:lnTo>
                      <a:pt x="37987" y="6575"/>
                    </a:lnTo>
                    <a:cubicBezTo>
                      <a:pt x="37478" y="6211"/>
                      <a:pt x="36896" y="5957"/>
                      <a:pt x="36278" y="5848"/>
                    </a:cubicBezTo>
                    <a:cubicBezTo>
                      <a:pt x="36144" y="5825"/>
                      <a:pt x="36011" y="5815"/>
                      <a:pt x="35878" y="5815"/>
                    </a:cubicBezTo>
                    <a:cubicBezTo>
                      <a:pt x="34506" y="5815"/>
                      <a:pt x="33253" y="6958"/>
                      <a:pt x="32423" y="7920"/>
                    </a:cubicBezTo>
                    <a:cubicBezTo>
                      <a:pt x="31005" y="9520"/>
                      <a:pt x="30423" y="11593"/>
                      <a:pt x="29151" y="13265"/>
                    </a:cubicBezTo>
                    <a:cubicBezTo>
                      <a:pt x="28860" y="13702"/>
                      <a:pt x="28533" y="14065"/>
                      <a:pt x="28133" y="14392"/>
                    </a:cubicBezTo>
                    <a:cubicBezTo>
                      <a:pt x="27951" y="14574"/>
                      <a:pt x="27696" y="14647"/>
                      <a:pt x="27442" y="14647"/>
                    </a:cubicBezTo>
                    <a:cubicBezTo>
                      <a:pt x="27187" y="14574"/>
                      <a:pt x="27078" y="14174"/>
                      <a:pt x="27042" y="13956"/>
                    </a:cubicBezTo>
                    <a:cubicBezTo>
                      <a:pt x="27006" y="13011"/>
                      <a:pt x="27769" y="12029"/>
                      <a:pt x="28205" y="11193"/>
                    </a:cubicBezTo>
                    <a:cubicBezTo>
                      <a:pt x="29260" y="9120"/>
                      <a:pt x="29951" y="6866"/>
                      <a:pt x="31187" y="4866"/>
                    </a:cubicBezTo>
                    <a:cubicBezTo>
                      <a:pt x="31333" y="4611"/>
                      <a:pt x="31514" y="4320"/>
                      <a:pt x="31732" y="4066"/>
                    </a:cubicBezTo>
                    <a:cubicBezTo>
                      <a:pt x="31842" y="3884"/>
                      <a:pt x="31987" y="3739"/>
                      <a:pt x="32132" y="3593"/>
                    </a:cubicBezTo>
                    <a:cubicBezTo>
                      <a:pt x="32605" y="3266"/>
                      <a:pt x="31951" y="3339"/>
                      <a:pt x="31696" y="3266"/>
                    </a:cubicBezTo>
                    <a:cubicBezTo>
                      <a:pt x="31478" y="3230"/>
                      <a:pt x="31296" y="3157"/>
                      <a:pt x="31078" y="3084"/>
                    </a:cubicBezTo>
                    <a:cubicBezTo>
                      <a:pt x="30569" y="2939"/>
                      <a:pt x="30060" y="2793"/>
                      <a:pt x="29551" y="2684"/>
                    </a:cubicBezTo>
                    <a:cubicBezTo>
                      <a:pt x="29272" y="2621"/>
                      <a:pt x="28984" y="2588"/>
                      <a:pt x="28696" y="2588"/>
                    </a:cubicBezTo>
                    <a:cubicBezTo>
                      <a:pt x="28156" y="2588"/>
                      <a:pt x="27612" y="2702"/>
                      <a:pt x="27115" y="2939"/>
                    </a:cubicBezTo>
                    <a:cubicBezTo>
                      <a:pt x="25369" y="3775"/>
                      <a:pt x="24606" y="5884"/>
                      <a:pt x="24097" y="7629"/>
                    </a:cubicBezTo>
                    <a:cubicBezTo>
                      <a:pt x="23697" y="8902"/>
                      <a:pt x="23479" y="10175"/>
                      <a:pt x="23224" y="11484"/>
                    </a:cubicBezTo>
                    <a:cubicBezTo>
                      <a:pt x="22969" y="12793"/>
                      <a:pt x="22715" y="14320"/>
                      <a:pt x="22024" y="15520"/>
                    </a:cubicBezTo>
                    <a:cubicBezTo>
                      <a:pt x="21860" y="15814"/>
                      <a:pt x="21608" y="16227"/>
                      <a:pt x="21242" y="16227"/>
                    </a:cubicBezTo>
                    <a:cubicBezTo>
                      <a:pt x="21201" y="16227"/>
                      <a:pt x="21159" y="16221"/>
                      <a:pt x="21115" y="16211"/>
                    </a:cubicBezTo>
                    <a:cubicBezTo>
                      <a:pt x="20642" y="16065"/>
                      <a:pt x="20279" y="15629"/>
                      <a:pt x="20279" y="15120"/>
                    </a:cubicBezTo>
                    <a:cubicBezTo>
                      <a:pt x="19988" y="13811"/>
                      <a:pt x="20461" y="12284"/>
                      <a:pt x="20861" y="11047"/>
                    </a:cubicBezTo>
                    <a:cubicBezTo>
                      <a:pt x="21224" y="9775"/>
                      <a:pt x="21770" y="8502"/>
                      <a:pt x="22279" y="7229"/>
                    </a:cubicBezTo>
                    <a:cubicBezTo>
                      <a:pt x="23042" y="5302"/>
                      <a:pt x="23915" y="3339"/>
                      <a:pt x="25587" y="2030"/>
                    </a:cubicBezTo>
                    <a:cubicBezTo>
                      <a:pt x="25587" y="2030"/>
                      <a:pt x="25624" y="2030"/>
                      <a:pt x="25660" y="1993"/>
                    </a:cubicBezTo>
                    <a:lnTo>
                      <a:pt x="25733" y="1884"/>
                    </a:lnTo>
                    <a:cubicBezTo>
                      <a:pt x="25987" y="1666"/>
                      <a:pt x="26242" y="1484"/>
                      <a:pt x="26533" y="1302"/>
                    </a:cubicBezTo>
                    <a:cubicBezTo>
                      <a:pt x="26633" y="1269"/>
                      <a:pt x="23122" y="1"/>
                      <a:pt x="20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3"/>
              <p:cNvSpPr/>
              <p:nvPr/>
            </p:nvSpPr>
            <p:spPr>
              <a:xfrm flipH="1">
                <a:off x="954994" y="2456026"/>
                <a:ext cx="789093" cy="469981"/>
              </a:xfrm>
              <a:custGeom>
                <a:avLst/>
                <a:gdLst/>
                <a:ahLst/>
                <a:cxnLst/>
                <a:rect l="l" t="t" r="r" b="b"/>
                <a:pathLst>
                  <a:path w="40430" h="24080" extrusionOk="0">
                    <a:moveTo>
                      <a:pt x="20156" y="1"/>
                    </a:moveTo>
                    <a:lnTo>
                      <a:pt x="20156" y="1"/>
                    </a:lnTo>
                    <a:cubicBezTo>
                      <a:pt x="20010" y="401"/>
                      <a:pt x="19865" y="837"/>
                      <a:pt x="19720" y="1201"/>
                    </a:cubicBezTo>
                    <a:cubicBezTo>
                      <a:pt x="19538" y="1601"/>
                      <a:pt x="17974" y="9200"/>
                      <a:pt x="18302" y="12836"/>
                    </a:cubicBezTo>
                    <a:lnTo>
                      <a:pt x="16374" y="13818"/>
                    </a:lnTo>
                    <a:cubicBezTo>
                      <a:pt x="16302" y="12546"/>
                      <a:pt x="15611" y="11164"/>
                      <a:pt x="15138" y="10037"/>
                    </a:cubicBezTo>
                    <a:cubicBezTo>
                      <a:pt x="14302" y="8219"/>
                      <a:pt x="13575" y="6364"/>
                      <a:pt x="12956" y="4473"/>
                    </a:cubicBezTo>
                    <a:cubicBezTo>
                      <a:pt x="12629" y="3455"/>
                      <a:pt x="12338" y="2401"/>
                      <a:pt x="12120" y="1346"/>
                    </a:cubicBezTo>
                    <a:lnTo>
                      <a:pt x="12120" y="1346"/>
                    </a:lnTo>
                    <a:cubicBezTo>
                      <a:pt x="12120" y="2255"/>
                      <a:pt x="12120" y="3164"/>
                      <a:pt x="12193" y="4073"/>
                    </a:cubicBezTo>
                    <a:cubicBezTo>
                      <a:pt x="12193" y="4219"/>
                      <a:pt x="12666" y="5855"/>
                      <a:pt x="12629" y="6001"/>
                    </a:cubicBezTo>
                    <a:cubicBezTo>
                      <a:pt x="12956" y="6946"/>
                      <a:pt x="13211" y="7600"/>
                      <a:pt x="13575" y="8546"/>
                    </a:cubicBezTo>
                    <a:cubicBezTo>
                      <a:pt x="13975" y="9491"/>
                      <a:pt x="14411" y="10509"/>
                      <a:pt x="14847" y="11491"/>
                    </a:cubicBezTo>
                    <a:cubicBezTo>
                      <a:pt x="15211" y="12364"/>
                      <a:pt x="15393" y="13309"/>
                      <a:pt x="15720" y="14182"/>
                    </a:cubicBezTo>
                    <a:cubicBezTo>
                      <a:pt x="15138" y="14473"/>
                      <a:pt x="14556" y="14800"/>
                      <a:pt x="14011" y="15127"/>
                    </a:cubicBezTo>
                    <a:cubicBezTo>
                      <a:pt x="13647" y="14073"/>
                      <a:pt x="12738" y="13091"/>
                      <a:pt x="12047" y="12291"/>
                    </a:cubicBezTo>
                    <a:cubicBezTo>
                      <a:pt x="11102" y="11237"/>
                      <a:pt x="10084" y="10255"/>
                      <a:pt x="8993" y="9346"/>
                    </a:cubicBezTo>
                    <a:lnTo>
                      <a:pt x="8266" y="8655"/>
                    </a:lnTo>
                    <a:lnTo>
                      <a:pt x="8266" y="8655"/>
                    </a:lnTo>
                    <a:lnTo>
                      <a:pt x="8375" y="8909"/>
                    </a:lnTo>
                    <a:cubicBezTo>
                      <a:pt x="9029" y="10037"/>
                      <a:pt x="9757" y="11127"/>
                      <a:pt x="10629" y="12109"/>
                    </a:cubicBezTo>
                    <a:cubicBezTo>
                      <a:pt x="11211" y="12691"/>
                      <a:pt x="11720" y="13273"/>
                      <a:pt x="12229" y="13927"/>
                    </a:cubicBezTo>
                    <a:cubicBezTo>
                      <a:pt x="12629" y="14400"/>
                      <a:pt x="12956" y="14945"/>
                      <a:pt x="13393" y="15418"/>
                    </a:cubicBezTo>
                    <a:cubicBezTo>
                      <a:pt x="13029" y="15636"/>
                      <a:pt x="12702" y="15818"/>
                      <a:pt x="12375" y="16036"/>
                    </a:cubicBezTo>
                    <a:cubicBezTo>
                      <a:pt x="10993" y="15127"/>
                      <a:pt x="9138" y="14764"/>
                      <a:pt x="7611" y="14145"/>
                    </a:cubicBezTo>
                    <a:cubicBezTo>
                      <a:pt x="7211" y="14000"/>
                      <a:pt x="6811" y="13855"/>
                      <a:pt x="6448" y="13709"/>
                    </a:cubicBezTo>
                    <a:lnTo>
                      <a:pt x="6448" y="13709"/>
                    </a:lnTo>
                    <a:cubicBezTo>
                      <a:pt x="6630" y="14109"/>
                      <a:pt x="8266" y="15127"/>
                      <a:pt x="8957" y="15309"/>
                    </a:cubicBezTo>
                    <a:cubicBezTo>
                      <a:pt x="9866" y="15564"/>
                      <a:pt x="10847" y="16145"/>
                      <a:pt x="11684" y="16473"/>
                    </a:cubicBezTo>
                    <a:cubicBezTo>
                      <a:pt x="8775" y="18327"/>
                      <a:pt x="3939" y="20581"/>
                      <a:pt x="594" y="21454"/>
                    </a:cubicBezTo>
                    <a:cubicBezTo>
                      <a:pt x="0" y="21594"/>
                      <a:pt x="144" y="22404"/>
                      <a:pt x="704" y="22404"/>
                    </a:cubicBezTo>
                    <a:cubicBezTo>
                      <a:pt x="727" y="22404"/>
                      <a:pt x="751" y="22402"/>
                      <a:pt x="775" y="22399"/>
                    </a:cubicBezTo>
                    <a:cubicBezTo>
                      <a:pt x="4012" y="21818"/>
                      <a:pt x="8811" y="19454"/>
                      <a:pt x="11538" y="17709"/>
                    </a:cubicBezTo>
                    <a:cubicBezTo>
                      <a:pt x="11902" y="17491"/>
                      <a:pt x="12266" y="17273"/>
                      <a:pt x="12629" y="17054"/>
                    </a:cubicBezTo>
                    <a:lnTo>
                      <a:pt x="12629" y="17054"/>
                    </a:lnTo>
                    <a:cubicBezTo>
                      <a:pt x="13065" y="18545"/>
                      <a:pt x="12520" y="22036"/>
                      <a:pt x="12520" y="22363"/>
                    </a:cubicBezTo>
                    <a:cubicBezTo>
                      <a:pt x="12520" y="22509"/>
                      <a:pt x="12520" y="22690"/>
                      <a:pt x="12556" y="22872"/>
                    </a:cubicBezTo>
                    <a:cubicBezTo>
                      <a:pt x="12775" y="22254"/>
                      <a:pt x="13793" y="19091"/>
                      <a:pt x="13284" y="16727"/>
                    </a:cubicBezTo>
                    <a:cubicBezTo>
                      <a:pt x="13575" y="16545"/>
                      <a:pt x="13684" y="16436"/>
                      <a:pt x="13975" y="16254"/>
                    </a:cubicBezTo>
                    <a:cubicBezTo>
                      <a:pt x="14520" y="16545"/>
                      <a:pt x="15029" y="16945"/>
                      <a:pt x="15429" y="17418"/>
                    </a:cubicBezTo>
                    <a:cubicBezTo>
                      <a:pt x="16047" y="18145"/>
                      <a:pt x="16556" y="18945"/>
                      <a:pt x="16956" y="19818"/>
                    </a:cubicBezTo>
                    <a:cubicBezTo>
                      <a:pt x="17627" y="21195"/>
                      <a:pt x="19086" y="24080"/>
                      <a:pt x="19370" y="24080"/>
                    </a:cubicBezTo>
                    <a:cubicBezTo>
                      <a:pt x="19379" y="24080"/>
                      <a:pt x="19386" y="24077"/>
                      <a:pt x="19392" y="24072"/>
                    </a:cubicBezTo>
                    <a:cubicBezTo>
                      <a:pt x="19174" y="23309"/>
                      <a:pt x="18956" y="22545"/>
                      <a:pt x="18701" y="21818"/>
                    </a:cubicBezTo>
                    <a:cubicBezTo>
                      <a:pt x="18229" y="20400"/>
                      <a:pt x="17538" y="19091"/>
                      <a:pt x="16702" y="17891"/>
                    </a:cubicBezTo>
                    <a:cubicBezTo>
                      <a:pt x="16193" y="17091"/>
                      <a:pt x="15502" y="16400"/>
                      <a:pt x="14665" y="15891"/>
                    </a:cubicBezTo>
                    <a:cubicBezTo>
                      <a:pt x="15284" y="15527"/>
                      <a:pt x="15902" y="15200"/>
                      <a:pt x="16520" y="14873"/>
                    </a:cubicBezTo>
                    <a:cubicBezTo>
                      <a:pt x="19224" y="16189"/>
                      <a:pt x="23496" y="20187"/>
                      <a:pt x="23847" y="20187"/>
                    </a:cubicBezTo>
                    <a:cubicBezTo>
                      <a:pt x="23855" y="20187"/>
                      <a:pt x="23861" y="20185"/>
                      <a:pt x="23865" y="20181"/>
                    </a:cubicBezTo>
                    <a:lnTo>
                      <a:pt x="23465" y="19781"/>
                    </a:lnTo>
                    <a:cubicBezTo>
                      <a:pt x="21647" y="18036"/>
                      <a:pt x="19683" y="15491"/>
                      <a:pt x="17211" y="14509"/>
                    </a:cubicBezTo>
                    <a:lnTo>
                      <a:pt x="20338" y="12800"/>
                    </a:lnTo>
                    <a:lnTo>
                      <a:pt x="20374" y="12800"/>
                    </a:lnTo>
                    <a:cubicBezTo>
                      <a:pt x="23065" y="13382"/>
                      <a:pt x="28228" y="15600"/>
                      <a:pt x="28701" y="15636"/>
                    </a:cubicBezTo>
                    <a:lnTo>
                      <a:pt x="28483" y="15527"/>
                    </a:lnTo>
                    <a:cubicBezTo>
                      <a:pt x="26955" y="14764"/>
                      <a:pt x="25501" y="13891"/>
                      <a:pt x="24010" y="13091"/>
                    </a:cubicBezTo>
                    <a:cubicBezTo>
                      <a:pt x="23247" y="12655"/>
                      <a:pt x="22447" y="12291"/>
                      <a:pt x="21610" y="12109"/>
                    </a:cubicBezTo>
                    <a:cubicBezTo>
                      <a:pt x="23428" y="11127"/>
                      <a:pt x="25828" y="10073"/>
                      <a:pt x="27683" y="9200"/>
                    </a:cubicBezTo>
                    <a:cubicBezTo>
                      <a:pt x="29360" y="9303"/>
                      <a:pt x="32714" y="9825"/>
                      <a:pt x="33373" y="9825"/>
                    </a:cubicBezTo>
                    <a:cubicBezTo>
                      <a:pt x="33414" y="9825"/>
                      <a:pt x="33445" y="9823"/>
                      <a:pt x="33464" y="9818"/>
                    </a:cubicBezTo>
                    <a:cubicBezTo>
                      <a:pt x="32082" y="9273"/>
                      <a:pt x="30446" y="8619"/>
                      <a:pt x="28919" y="8437"/>
                    </a:cubicBezTo>
                    <a:cubicBezTo>
                      <a:pt x="29683" y="8073"/>
                      <a:pt x="30446" y="7710"/>
                      <a:pt x="31210" y="7346"/>
                    </a:cubicBezTo>
                    <a:cubicBezTo>
                      <a:pt x="32919" y="6582"/>
                      <a:pt x="34591" y="5782"/>
                      <a:pt x="36264" y="4910"/>
                    </a:cubicBezTo>
                    <a:cubicBezTo>
                      <a:pt x="37646" y="4182"/>
                      <a:pt x="39209" y="3783"/>
                      <a:pt x="40373" y="2692"/>
                    </a:cubicBezTo>
                    <a:cubicBezTo>
                      <a:pt x="40429" y="2607"/>
                      <a:pt x="40376" y="2523"/>
                      <a:pt x="40299" y="2523"/>
                    </a:cubicBezTo>
                    <a:cubicBezTo>
                      <a:pt x="40276" y="2523"/>
                      <a:pt x="40252" y="2530"/>
                      <a:pt x="40227" y="2546"/>
                    </a:cubicBezTo>
                    <a:cubicBezTo>
                      <a:pt x="38918" y="3601"/>
                      <a:pt x="37391" y="4037"/>
                      <a:pt x="35791" y="4510"/>
                    </a:cubicBezTo>
                    <a:cubicBezTo>
                      <a:pt x="34591" y="4873"/>
                      <a:pt x="33391" y="5346"/>
                      <a:pt x="32264" y="5855"/>
                    </a:cubicBezTo>
                    <a:cubicBezTo>
                      <a:pt x="32373" y="5564"/>
                      <a:pt x="32446" y="5273"/>
                      <a:pt x="32555" y="4946"/>
                    </a:cubicBezTo>
                    <a:cubicBezTo>
                      <a:pt x="32846" y="4182"/>
                      <a:pt x="33100" y="3383"/>
                      <a:pt x="33391" y="2583"/>
                    </a:cubicBezTo>
                    <a:cubicBezTo>
                      <a:pt x="33391" y="2510"/>
                      <a:pt x="33428" y="2437"/>
                      <a:pt x="33464" y="2364"/>
                    </a:cubicBezTo>
                    <a:cubicBezTo>
                      <a:pt x="33173" y="2364"/>
                      <a:pt x="31282" y="5491"/>
                      <a:pt x="30919" y="6437"/>
                    </a:cubicBezTo>
                    <a:lnTo>
                      <a:pt x="30810" y="6510"/>
                    </a:lnTo>
                    <a:cubicBezTo>
                      <a:pt x="29064" y="7273"/>
                      <a:pt x="27319" y="8109"/>
                      <a:pt x="25574" y="8946"/>
                    </a:cubicBezTo>
                    <a:cubicBezTo>
                      <a:pt x="25865" y="8109"/>
                      <a:pt x="26083" y="7237"/>
                      <a:pt x="26265" y="6364"/>
                    </a:cubicBezTo>
                    <a:cubicBezTo>
                      <a:pt x="26519" y="5164"/>
                      <a:pt x="26701" y="3928"/>
                      <a:pt x="26955" y="2728"/>
                    </a:cubicBezTo>
                    <a:cubicBezTo>
                      <a:pt x="27065" y="2074"/>
                      <a:pt x="27210" y="1492"/>
                      <a:pt x="27355" y="910"/>
                    </a:cubicBezTo>
                    <a:lnTo>
                      <a:pt x="27355" y="910"/>
                    </a:lnTo>
                    <a:cubicBezTo>
                      <a:pt x="27210" y="1128"/>
                      <a:pt x="27065" y="1383"/>
                      <a:pt x="26919" y="1637"/>
                    </a:cubicBezTo>
                    <a:cubicBezTo>
                      <a:pt x="26374" y="2873"/>
                      <a:pt x="25937" y="4146"/>
                      <a:pt x="25574" y="5419"/>
                    </a:cubicBezTo>
                    <a:cubicBezTo>
                      <a:pt x="25283" y="6837"/>
                      <a:pt x="24447" y="8109"/>
                      <a:pt x="24301" y="9528"/>
                    </a:cubicBezTo>
                    <a:cubicBezTo>
                      <a:pt x="23138" y="10146"/>
                      <a:pt x="21974" y="10728"/>
                      <a:pt x="20847" y="11346"/>
                    </a:cubicBezTo>
                    <a:cubicBezTo>
                      <a:pt x="20301" y="11673"/>
                      <a:pt x="19792" y="11927"/>
                      <a:pt x="19247" y="12218"/>
                    </a:cubicBezTo>
                    <a:cubicBezTo>
                      <a:pt x="19429" y="10909"/>
                      <a:pt x="19065" y="9419"/>
                      <a:pt x="19174" y="8182"/>
                    </a:cubicBezTo>
                    <a:cubicBezTo>
                      <a:pt x="19283" y="6364"/>
                      <a:pt x="19538" y="4582"/>
                      <a:pt x="19792" y="2801"/>
                    </a:cubicBezTo>
                    <a:cubicBezTo>
                      <a:pt x="19938" y="1892"/>
                      <a:pt x="20047" y="910"/>
                      <a:pt x="20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616CA8D-39B5-4E7F-9748-35EED0A9AB5C}"/>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1BA4DEDE-E574-40EC-B025-2C27EDFBDFFE}"/>
              </a:ext>
            </a:extLst>
          </p:cNvPr>
          <p:cNvSpPr>
            <a:spLocks noGrp="1"/>
          </p:cNvSpPr>
          <p:nvPr>
            <p:ph idx="1"/>
          </p:nvPr>
        </p:nvSpPr>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A17BF0F6-DA87-4A92-9A88-B615172CCA95}"/>
              </a:ext>
            </a:extLst>
          </p:cNvPr>
          <p:cNvSpPr>
            <a:spLocks noGrp="1"/>
          </p:cNvSpPr>
          <p:nvPr>
            <p:ph type="dt" sz="half" idx="10"/>
          </p:nvPr>
        </p:nvSpPr>
        <p:spPr/>
        <p:txBody>
          <a:bodyPr/>
          <a:lstStyle/>
          <a:p>
            <a:fld id="{63810CE0-FAB8-4EEB-9F38-CC8D3D6A4368}" type="datetimeFigureOut">
              <a:rPr lang="ro-RO" smtClean="0"/>
              <a:t>21.01.2022</a:t>
            </a:fld>
            <a:endParaRPr lang="ro-RO"/>
          </a:p>
        </p:txBody>
      </p:sp>
      <p:sp>
        <p:nvSpPr>
          <p:cNvPr id="5" name="Substituent subsol 4">
            <a:extLst>
              <a:ext uri="{FF2B5EF4-FFF2-40B4-BE49-F238E27FC236}">
                <a16:creationId xmlns:a16="http://schemas.microsoft.com/office/drawing/2014/main" id="{F5DF4524-77F4-49EF-A588-58E4C93519E1}"/>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94433DBC-90A6-4230-926C-B41A2BFBBBDD}"/>
              </a:ext>
            </a:extLst>
          </p:cNvPr>
          <p:cNvSpPr>
            <a:spLocks noGrp="1"/>
          </p:cNvSpPr>
          <p:nvPr>
            <p:ph type="sldNum" sz="quarter" idx="12"/>
          </p:nvPr>
        </p:nvSpPr>
        <p:spPr/>
        <p:txBody>
          <a:bodyPr/>
          <a:lstStyle/>
          <a:p>
            <a:fld id="{2CB0E87A-C585-4E7C-A257-DBA3F5827CF7}" type="slidenum">
              <a:rPr lang="ro-RO" smtClean="0"/>
              <a:t>‹#›</a:t>
            </a:fld>
            <a:endParaRPr lang="ro-RO"/>
          </a:p>
        </p:txBody>
      </p:sp>
    </p:spTree>
    <p:extLst>
      <p:ext uri="{BB962C8B-B14F-4D97-AF65-F5344CB8AC3E}">
        <p14:creationId xmlns:p14="http://schemas.microsoft.com/office/powerpoint/2010/main" val="56964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7"/>
          <p:cNvSpPr txBox="1">
            <a:spLocks noGrp="1"/>
          </p:cNvSpPr>
          <p:nvPr>
            <p:ph type="title"/>
          </p:nvPr>
        </p:nvSpPr>
        <p:spPr>
          <a:xfrm>
            <a:off x="257776" y="575848"/>
            <a:ext cx="2322300" cy="7833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4" name="Google Shape;74;p7"/>
          <p:cNvSpPr txBox="1">
            <a:spLocks noGrp="1"/>
          </p:cNvSpPr>
          <p:nvPr>
            <p:ph type="body" idx="1"/>
          </p:nvPr>
        </p:nvSpPr>
        <p:spPr>
          <a:xfrm>
            <a:off x="257776" y="1440243"/>
            <a:ext cx="2322300" cy="3295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75" name="Google Shape;75;p7"/>
          <p:cNvGrpSpPr/>
          <p:nvPr/>
        </p:nvGrpSpPr>
        <p:grpSpPr>
          <a:xfrm rot="-5162094" flipH="1">
            <a:off x="5984069" y="493964"/>
            <a:ext cx="1754594" cy="1913171"/>
            <a:chOff x="7961612" y="3257221"/>
            <a:chExt cx="933295" cy="1017706"/>
          </a:xfrm>
        </p:grpSpPr>
        <p:sp>
          <p:nvSpPr>
            <p:cNvPr id="76" name="Google Shape;76;p7"/>
            <p:cNvSpPr/>
            <p:nvPr/>
          </p:nvSpPr>
          <p:spPr>
            <a:xfrm>
              <a:off x="8436204" y="3257221"/>
              <a:ext cx="412372" cy="515327"/>
            </a:xfrm>
            <a:custGeom>
              <a:avLst/>
              <a:gdLst/>
              <a:ahLst/>
              <a:cxnLst/>
              <a:rect l="l" t="t" r="r" b="b"/>
              <a:pathLst>
                <a:path w="21593" h="26984" extrusionOk="0">
                  <a:moveTo>
                    <a:pt x="19871" y="1"/>
                  </a:moveTo>
                  <a:cubicBezTo>
                    <a:pt x="19440" y="1"/>
                    <a:pt x="18994" y="139"/>
                    <a:pt x="18612" y="330"/>
                  </a:cubicBezTo>
                  <a:cubicBezTo>
                    <a:pt x="17260" y="989"/>
                    <a:pt x="16255" y="2132"/>
                    <a:pt x="15216" y="3137"/>
                  </a:cubicBezTo>
                  <a:cubicBezTo>
                    <a:pt x="5130" y="13015"/>
                    <a:pt x="139" y="26879"/>
                    <a:pt x="0" y="26983"/>
                  </a:cubicBezTo>
                  <a:cubicBezTo>
                    <a:pt x="2912" y="25007"/>
                    <a:pt x="5719" y="22859"/>
                    <a:pt x="8422" y="20571"/>
                  </a:cubicBezTo>
                  <a:cubicBezTo>
                    <a:pt x="12859" y="16655"/>
                    <a:pt x="17053" y="12218"/>
                    <a:pt x="19999" y="7019"/>
                  </a:cubicBezTo>
                  <a:cubicBezTo>
                    <a:pt x="20310" y="6430"/>
                    <a:pt x="20622" y="5841"/>
                    <a:pt x="20900" y="5217"/>
                  </a:cubicBezTo>
                  <a:cubicBezTo>
                    <a:pt x="21385" y="4143"/>
                    <a:pt x="21593" y="2964"/>
                    <a:pt x="21489" y="1820"/>
                  </a:cubicBezTo>
                  <a:cubicBezTo>
                    <a:pt x="21454" y="1162"/>
                    <a:pt x="21177" y="573"/>
                    <a:pt x="20657" y="191"/>
                  </a:cubicBezTo>
                  <a:cubicBezTo>
                    <a:pt x="20415" y="57"/>
                    <a:pt x="20146" y="1"/>
                    <a:pt x="19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a:off x="8168132" y="3407117"/>
              <a:ext cx="184024" cy="587821"/>
            </a:xfrm>
            <a:custGeom>
              <a:avLst/>
              <a:gdLst/>
              <a:ahLst/>
              <a:cxnLst/>
              <a:rect l="l" t="t" r="r" b="b"/>
              <a:pathLst>
                <a:path w="9636" h="30780" extrusionOk="0">
                  <a:moveTo>
                    <a:pt x="7247" y="0"/>
                  </a:moveTo>
                  <a:cubicBezTo>
                    <a:pt x="6617" y="0"/>
                    <a:pt x="6086" y="470"/>
                    <a:pt x="5684" y="973"/>
                  </a:cubicBezTo>
                  <a:cubicBezTo>
                    <a:pt x="4887" y="2082"/>
                    <a:pt x="4541" y="3433"/>
                    <a:pt x="4090" y="4750"/>
                  </a:cubicBezTo>
                  <a:cubicBezTo>
                    <a:pt x="0" y="17124"/>
                    <a:pt x="1664" y="30606"/>
                    <a:pt x="1595" y="30780"/>
                  </a:cubicBezTo>
                  <a:cubicBezTo>
                    <a:pt x="3154" y="27903"/>
                    <a:pt x="4575" y="24922"/>
                    <a:pt x="5823" y="21907"/>
                  </a:cubicBezTo>
                  <a:cubicBezTo>
                    <a:pt x="7799" y="16777"/>
                    <a:pt x="9393" y="11370"/>
                    <a:pt x="9635" y="5894"/>
                  </a:cubicBezTo>
                  <a:cubicBezTo>
                    <a:pt x="9635" y="5270"/>
                    <a:pt x="9635" y="4646"/>
                    <a:pt x="9601" y="4023"/>
                  </a:cubicBezTo>
                  <a:cubicBezTo>
                    <a:pt x="9566" y="2914"/>
                    <a:pt x="9254" y="1874"/>
                    <a:pt x="8665" y="938"/>
                  </a:cubicBezTo>
                  <a:cubicBezTo>
                    <a:pt x="8388" y="453"/>
                    <a:pt x="7903" y="106"/>
                    <a:pt x="7313" y="2"/>
                  </a:cubicBezTo>
                  <a:cubicBezTo>
                    <a:pt x="7291" y="1"/>
                    <a:pt x="7269" y="0"/>
                    <a:pt x="7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8305806" y="3830776"/>
              <a:ext cx="589101" cy="155568"/>
            </a:xfrm>
            <a:custGeom>
              <a:avLst/>
              <a:gdLst/>
              <a:ahLst/>
              <a:cxnLst/>
              <a:rect l="l" t="t" r="r" b="b"/>
              <a:pathLst>
                <a:path w="30847" h="8146" extrusionOk="0">
                  <a:moveTo>
                    <a:pt x="24955" y="0"/>
                  </a:moveTo>
                  <a:cubicBezTo>
                    <a:pt x="19444" y="173"/>
                    <a:pt x="14003" y="1733"/>
                    <a:pt x="8873" y="3674"/>
                  </a:cubicBezTo>
                  <a:cubicBezTo>
                    <a:pt x="5823" y="4887"/>
                    <a:pt x="2877" y="6273"/>
                    <a:pt x="0" y="7798"/>
                  </a:cubicBezTo>
                  <a:cubicBezTo>
                    <a:pt x="3" y="7797"/>
                    <a:pt x="11" y="7796"/>
                    <a:pt x="23" y="7796"/>
                  </a:cubicBezTo>
                  <a:cubicBezTo>
                    <a:pt x="314" y="7796"/>
                    <a:pt x="3246" y="8146"/>
                    <a:pt x="7513" y="8146"/>
                  </a:cubicBezTo>
                  <a:cubicBezTo>
                    <a:pt x="12542" y="8146"/>
                    <a:pt x="19427" y="7660"/>
                    <a:pt x="26029" y="5546"/>
                  </a:cubicBezTo>
                  <a:cubicBezTo>
                    <a:pt x="27312" y="5130"/>
                    <a:pt x="28698" y="4783"/>
                    <a:pt x="29807" y="3986"/>
                  </a:cubicBezTo>
                  <a:cubicBezTo>
                    <a:pt x="30327" y="3605"/>
                    <a:pt x="30847" y="3015"/>
                    <a:pt x="30812" y="2357"/>
                  </a:cubicBezTo>
                  <a:cubicBezTo>
                    <a:pt x="30708" y="1802"/>
                    <a:pt x="30362" y="1282"/>
                    <a:pt x="29842" y="1005"/>
                  </a:cubicBezTo>
                  <a:cubicBezTo>
                    <a:pt x="28941" y="416"/>
                    <a:pt x="27901" y="104"/>
                    <a:pt x="26792" y="35"/>
                  </a:cubicBezTo>
                  <a:cubicBezTo>
                    <a:pt x="26168" y="0"/>
                    <a:pt x="25579" y="0"/>
                    <a:pt x="24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7961612" y="3712944"/>
              <a:ext cx="519624" cy="561982"/>
            </a:xfrm>
            <a:custGeom>
              <a:avLst/>
              <a:gdLst/>
              <a:ahLst/>
              <a:cxnLst/>
              <a:rect l="l" t="t" r="r" b="b"/>
              <a:pathLst>
                <a:path w="27209" h="29427" extrusionOk="0">
                  <a:moveTo>
                    <a:pt x="27208" y="1"/>
                  </a:moveTo>
                  <a:lnTo>
                    <a:pt x="1" y="29426"/>
                  </a:lnTo>
                  <a:cubicBezTo>
                    <a:pt x="15631" y="16984"/>
                    <a:pt x="27207" y="2"/>
                    <a:pt x="27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8046328" y="3896968"/>
              <a:ext cx="179402" cy="304491"/>
            </a:xfrm>
            <a:custGeom>
              <a:avLst/>
              <a:gdLst/>
              <a:ahLst/>
              <a:cxnLst/>
              <a:rect l="l" t="t" r="r" b="b"/>
              <a:pathLst>
                <a:path w="9394" h="15944" extrusionOk="0">
                  <a:moveTo>
                    <a:pt x="9394" y="0"/>
                  </a:moveTo>
                  <a:lnTo>
                    <a:pt x="1" y="15943"/>
                  </a:lnTo>
                  <a:cubicBezTo>
                    <a:pt x="7487" y="10467"/>
                    <a:pt x="9393" y="1"/>
                    <a:pt x="9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8178712" y="3967113"/>
              <a:ext cx="181388" cy="109906"/>
            </a:xfrm>
            <a:custGeom>
              <a:avLst/>
              <a:gdLst/>
              <a:ahLst/>
              <a:cxnLst/>
              <a:rect l="l" t="t" r="r" b="b"/>
              <a:pathLst>
                <a:path w="9498" h="5755" extrusionOk="0">
                  <a:moveTo>
                    <a:pt x="9497" y="1"/>
                  </a:moveTo>
                  <a:lnTo>
                    <a:pt x="9497" y="1"/>
                  </a:lnTo>
                  <a:cubicBezTo>
                    <a:pt x="4402" y="729"/>
                    <a:pt x="1" y="5754"/>
                    <a:pt x="1" y="5754"/>
                  </a:cubicBezTo>
                  <a:lnTo>
                    <a:pt x="94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7"/>
          <p:cNvGrpSpPr/>
          <p:nvPr/>
        </p:nvGrpSpPr>
        <p:grpSpPr>
          <a:xfrm rot="-5637906">
            <a:off x="6030294" y="2704914"/>
            <a:ext cx="1754594" cy="1913171"/>
            <a:chOff x="7961612" y="3257221"/>
            <a:chExt cx="933295" cy="1017706"/>
          </a:xfrm>
        </p:grpSpPr>
        <p:sp>
          <p:nvSpPr>
            <p:cNvPr id="83" name="Google Shape;83;p7"/>
            <p:cNvSpPr/>
            <p:nvPr/>
          </p:nvSpPr>
          <p:spPr>
            <a:xfrm>
              <a:off x="8436204" y="3257221"/>
              <a:ext cx="412372" cy="515327"/>
            </a:xfrm>
            <a:custGeom>
              <a:avLst/>
              <a:gdLst/>
              <a:ahLst/>
              <a:cxnLst/>
              <a:rect l="l" t="t" r="r" b="b"/>
              <a:pathLst>
                <a:path w="21593" h="26984" extrusionOk="0">
                  <a:moveTo>
                    <a:pt x="19871" y="1"/>
                  </a:moveTo>
                  <a:cubicBezTo>
                    <a:pt x="19440" y="1"/>
                    <a:pt x="18994" y="139"/>
                    <a:pt x="18612" y="330"/>
                  </a:cubicBezTo>
                  <a:cubicBezTo>
                    <a:pt x="17260" y="989"/>
                    <a:pt x="16255" y="2132"/>
                    <a:pt x="15216" y="3137"/>
                  </a:cubicBezTo>
                  <a:cubicBezTo>
                    <a:pt x="5130" y="13015"/>
                    <a:pt x="139" y="26879"/>
                    <a:pt x="0" y="26983"/>
                  </a:cubicBezTo>
                  <a:cubicBezTo>
                    <a:pt x="2912" y="25007"/>
                    <a:pt x="5719" y="22859"/>
                    <a:pt x="8422" y="20571"/>
                  </a:cubicBezTo>
                  <a:cubicBezTo>
                    <a:pt x="12859" y="16655"/>
                    <a:pt x="17053" y="12218"/>
                    <a:pt x="19999" y="7019"/>
                  </a:cubicBezTo>
                  <a:cubicBezTo>
                    <a:pt x="20310" y="6430"/>
                    <a:pt x="20622" y="5841"/>
                    <a:pt x="20900" y="5217"/>
                  </a:cubicBezTo>
                  <a:cubicBezTo>
                    <a:pt x="21385" y="4143"/>
                    <a:pt x="21593" y="2964"/>
                    <a:pt x="21489" y="1820"/>
                  </a:cubicBezTo>
                  <a:cubicBezTo>
                    <a:pt x="21454" y="1162"/>
                    <a:pt x="21177" y="573"/>
                    <a:pt x="20657" y="191"/>
                  </a:cubicBezTo>
                  <a:cubicBezTo>
                    <a:pt x="20415" y="57"/>
                    <a:pt x="20146" y="1"/>
                    <a:pt x="19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8168132" y="3407117"/>
              <a:ext cx="184024" cy="587821"/>
            </a:xfrm>
            <a:custGeom>
              <a:avLst/>
              <a:gdLst/>
              <a:ahLst/>
              <a:cxnLst/>
              <a:rect l="l" t="t" r="r" b="b"/>
              <a:pathLst>
                <a:path w="9636" h="30780" extrusionOk="0">
                  <a:moveTo>
                    <a:pt x="7247" y="0"/>
                  </a:moveTo>
                  <a:cubicBezTo>
                    <a:pt x="6617" y="0"/>
                    <a:pt x="6086" y="470"/>
                    <a:pt x="5684" y="973"/>
                  </a:cubicBezTo>
                  <a:cubicBezTo>
                    <a:pt x="4887" y="2082"/>
                    <a:pt x="4541" y="3433"/>
                    <a:pt x="4090" y="4750"/>
                  </a:cubicBezTo>
                  <a:cubicBezTo>
                    <a:pt x="0" y="17124"/>
                    <a:pt x="1664" y="30606"/>
                    <a:pt x="1595" y="30780"/>
                  </a:cubicBezTo>
                  <a:cubicBezTo>
                    <a:pt x="3154" y="27903"/>
                    <a:pt x="4575" y="24922"/>
                    <a:pt x="5823" y="21907"/>
                  </a:cubicBezTo>
                  <a:cubicBezTo>
                    <a:pt x="7799" y="16777"/>
                    <a:pt x="9393" y="11370"/>
                    <a:pt x="9635" y="5894"/>
                  </a:cubicBezTo>
                  <a:cubicBezTo>
                    <a:pt x="9635" y="5270"/>
                    <a:pt x="9635" y="4646"/>
                    <a:pt x="9601" y="4023"/>
                  </a:cubicBezTo>
                  <a:cubicBezTo>
                    <a:pt x="9566" y="2914"/>
                    <a:pt x="9254" y="1874"/>
                    <a:pt x="8665" y="938"/>
                  </a:cubicBezTo>
                  <a:cubicBezTo>
                    <a:pt x="8388" y="453"/>
                    <a:pt x="7903" y="106"/>
                    <a:pt x="7313" y="2"/>
                  </a:cubicBezTo>
                  <a:cubicBezTo>
                    <a:pt x="7291" y="1"/>
                    <a:pt x="7269" y="0"/>
                    <a:pt x="7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8305806" y="3830776"/>
              <a:ext cx="589101" cy="155568"/>
            </a:xfrm>
            <a:custGeom>
              <a:avLst/>
              <a:gdLst/>
              <a:ahLst/>
              <a:cxnLst/>
              <a:rect l="l" t="t" r="r" b="b"/>
              <a:pathLst>
                <a:path w="30847" h="8146" extrusionOk="0">
                  <a:moveTo>
                    <a:pt x="24955" y="0"/>
                  </a:moveTo>
                  <a:cubicBezTo>
                    <a:pt x="19444" y="173"/>
                    <a:pt x="14003" y="1733"/>
                    <a:pt x="8873" y="3674"/>
                  </a:cubicBezTo>
                  <a:cubicBezTo>
                    <a:pt x="5823" y="4887"/>
                    <a:pt x="2877" y="6273"/>
                    <a:pt x="0" y="7798"/>
                  </a:cubicBezTo>
                  <a:cubicBezTo>
                    <a:pt x="3" y="7797"/>
                    <a:pt x="11" y="7796"/>
                    <a:pt x="23" y="7796"/>
                  </a:cubicBezTo>
                  <a:cubicBezTo>
                    <a:pt x="314" y="7796"/>
                    <a:pt x="3246" y="8146"/>
                    <a:pt x="7513" y="8146"/>
                  </a:cubicBezTo>
                  <a:cubicBezTo>
                    <a:pt x="12542" y="8146"/>
                    <a:pt x="19427" y="7660"/>
                    <a:pt x="26029" y="5546"/>
                  </a:cubicBezTo>
                  <a:cubicBezTo>
                    <a:pt x="27312" y="5130"/>
                    <a:pt x="28698" y="4783"/>
                    <a:pt x="29807" y="3986"/>
                  </a:cubicBezTo>
                  <a:cubicBezTo>
                    <a:pt x="30327" y="3605"/>
                    <a:pt x="30847" y="3015"/>
                    <a:pt x="30812" y="2357"/>
                  </a:cubicBezTo>
                  <a:cubicBezTo>
                    <a:pt x="30708" y="1802"/>
                    <a:pt x="30362" y="1282"/>
                    <a:pt x="29842" y="1005"/>
                  </a:cubicBezTo>
                  <a:cubicBezTo>
                    <a:pt x="28941" y="416"/>
                    <a:pt x="27901" y="104"/>
                    <a:pt x="26792" y="35"/>
                  </a:cubicBezTo>
                  <a:cubicBezTo>
                    <a:pt x="26168" y="0"/>
                    <a:pt x="25579" y="0"/>
                    <a:pt x="24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7961612" y="3712944"/>
              <a:ext cx="519624" cy="561982"/>
            </a:xfrm>
            <a:custGeom>
              <a:avLst/>
              <a:gdLst/>
              <a:ahLst/>
              <a:cxnLst/>
              <a:rect l="l" t="t" r="r" b="b"/>
              <a:pathLst>
                <a:path w="27209" h="29427" extrusionOk="0">
                  <a:moveTo>
                    <a:pt x="27208" y="1"/>
                  </a:moveTo>
                  <a:lnTo>
                    <a:pt x="1" y="29426"/>
                  </a:lnTo>
                  <a:cubicBezTo>
                    <a:pt x="15631" y="16984"/>
                    <a:pt x="27207" y="2"/>
                    <a:pt x="27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8046328" y="3896968"/>
              <a:ext cx="179402" cy="304491"/>
            </a:xfrm>
            <a:custGeom>
              <a:avLst/>
              <a:gdLst/>
              <a:ahLst/>
              <a:cxnLst/>
              <a:rect l="l" t="t" r="r" b="b"/>
              <a:pathLst>
                <a:path w="9394" h="15944" extrusionOk="0">
                  <a:moveTo>
                    <a:pt x="9394" y="0"/>
                  </a:moveTo>
                  <a:lnTo>
                    <a:pt x="1" y="15943"/>
                  </a:lnTo>
                  <a:cubicBezTo>
                    <a:pt x="7487" y="10467"/>
                    <a:pt x="9393" y="1"/>
                    <a:pt x="9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8178712" y="3967113"/>
              <a:ext cx="181388" cy="109906"/>
            </a:xfrm>
            <a:custGeom>
              <a:avLst/>
              <a:gdLst/>
              <a:ahLst/>
              <a:cxnLst/>
              <a:rect l="l" t="t" r="r" b="b"/>
              <a:pathLst>
                <a:path w="9498" h="5755" extrusionOk="0">
                  <a:moveTo>
                    <a:pt x="9497" y="1"/>
                  </a:moveTo>
                  <a:lnTo>
                    <a:pt x="9497" y="1"/>
                  </a:lnTo>
                  <a:cubicBezTo>
                    <a:pt x="4402" y="729"/>
                    <a:pt x="1" y="5754"/>
                    <a:pt x="1" y="5754"/>
                  </a:cubicBezTo>
                  <a:lnTo>
                    <a:pt x="94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7"/>
          <p:cNvGrpSpPr/>
          <p:nvPr/>
        </p:nvGrpSpPr>
        <p:grpSpPr>
          <a:xfrm>
            <a:off x="5632627" y="373160"/>
            <a:ext cx="907637" cy="954396"/>
            <a:chOff x="8111650" y="2978400"/>
            <a:chExt cx="712375" cy="749075"/>
          </a:xfrm>
        </p:grpSpPr>
        <p:sp>
          <p:nvSpPr>
            <p:cNvPr id="90" name="Google Shape;90;p7"/>
            <p:cNvSpPr/>
            <p:nvPr/>
          </p:nvSpPr>
          <p:spPr>
            <a:xfrm>
              <a:off x="8458575" y="3312650"/>
              <a:ext cx="26025" cy="78075"/>
            </a:xfrm>
            <a:custGeom>
              <a:avLst/>
              <a:gdLst/>
              <a:ahLst/>
              <a:cxnLst/>
              <a:rect l="l" t="t" r="r" b="b"/>
              <a:pathLst>
                <a:path w="1041" h="3123" extrusionOk="0">
                  <a:moveTo>
                    <a:pt x="361" y="1"/>
                  </a:moveTo>
                  <a:cubicBezTo>
                    <a:pt x="182" y="1"/>
                    <a:pt x="1" y="125"/>
                    <a:pt x="1" y="355"/>
                  </a:cubicBezTo>
                  <a:cubicBezTo>
                    <a:pt x="1" y="771"/>
                    <a:pt x="70" y="1187"/>
                    <a:pt x="174" y="1603"/>
                  </a:cubicBezTo>
                  <a:cubicBezTo>
                    <a:pt x="243" y="2054"/>
                    <a:pt x="347" y="2504"/>
                    <a:pt x="486" y="2920"/>
                  </a:cubicBezTo>
                  <a:cubicBezTo>
                    <a:pt x="532" y="3059"/>
                    <a:pt x="640" y="3122"/>
                    <a:pt x="749" y="3122"/>
                  </a:cubicBezTo>
                  <a:cubicBezTo>
                    <a:pt x="885" y="3122"/>
                    <a:pt x="1021" y="3024"/>
                    <a:pt x="1041" y="2851"/>
                  </a:cubicBezTo>
                  <a:cubicBezTo>
                    <a:pt x="1041" y="2400"/>
                    <a:pt x="971" y="1950"/>
                    <a:pt x="937" y="1499"/>
                  </a:cubicBezTo>
                  <a:cubicBezTo>
                    <a:pt x="902" y="1083"/>
                    <a:pt x="833" y="667"/>
                    <a:pt x="694" y="251"/>
                  </a:cubicBezTo>
                  <a:cubicBezTo>
                    <a:pt x="648" y="81"/>
                    <a:pt x="505"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8353175" y="3356100"/>
              <a:ext cx="64725" cy="37050"/>
            </a:xfrm>
            <a:custGeom>
              <a:avLst/>
              <a:gdLst/>
              <a:ahLst/>
              <a:cxnLst/>
              <a:rect l="l" t="t" r="r" b="b"/>
              <a:pathLst>
                <a:path w="2589" h="1482" extrusionOk="0">
                  <a:moveTo>
                    <a:pt x="397" y="1"/>
                  </a:moveTo>
                  <a:cubicBezTo>
                    <a:pt x="174" y="1"/>
                    <a:pt x="0" y="258"/>
                    <a:pt x="196" y="454"/>
                  </a:cubicBezTo>
                  <a:lnTo>
                    <a:pt x="196" y="420"/>
                  </a:lnTo>
                  <a:cubicBezTo>
                    <a:pt x="716" y="905"/>
                    <a:pt x="1340" y="1251"/>
                    <a:pt x="2033" y="1459"/>
                  </a:cubicBezTo>
                  <a:cubicBezTo>
                    <a:pt x="2079" y="1474"/>
                    <a:pt x="2121" y="1481"/>
                    <a:pt x="2160" y="1481"/>
                  </a:cubicBezTo>
                  <a:cubicBezTo>
                    <a:pt x="2481" y="1481"/>
                    <a:pt x="2589" y="1021"/>
                    <a:pt x="2311" y="835"/>
                  </a:cubicBezTo>
                  <a:cubicBezTo>
                    <a:pt x="1756" y="420"/>
                    <a:pt x="1097" y="142"/>
                    <a:pt x="439" y="4"/>
                  </a:cubicBezTo>
                  <a:cubicBezTo>
                    <a:pt x="425" y="2"/>
                    <a:pt x="411" y="1"/>
                    <a:pt x="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8360675" y="3420650"/>
              <a:ext cx="74525" cy="39850"/>
            </a:xfrm>
            <a:custGeom>
              <a:avLst/>
              <a:gdLst/>
              <a:ahLst/>
              <a:cxnLst/>
              <a:rect l="l" t="t" r="r" b="b"/>
              <a:pathLst>
                <a:path w="2981" h="1594" extrusionOk="0">
                  <a:moveTo>
                    <a:pt x="2472" y="0"/>
                  </a:moveTo>
                  <a:cubicBezTo>
                    <a:pt x="2061" y="0"/>
                    <a:pt x="1672" y="257"/>
                    <a:pt x="1283" y="437"/>
                  </a:cubicBezTo>
                  <a:cubicBezTo>
                    <a:pt x="832" y="645"/>
                    <a:pt x="243" y="818"/>
                    <a:pt x="35" y="1269"/>
                  </a:cubicBezTo>
                  <a:cubicBezTo>
                    <a:pt x="0" y="1373"/>
                    <a:pt x="35" y="1511"/>
                    <a:pt x="174" y="1581"/>
                  </a:cubicBezTo>
                  <a:lnTo>
                    <a:pt x="174" y="1546"/>
                  </a:lnTo>
                  <a:cubicBezTo>
                    <a:pt x="260" y="1579"/>
                    <a:pt x="349" y="1593"/>
                    <a:pt x="441" y="1593"/>
                  </a:cubicBezTo>
                  <a:cubicBezTo>
                    <a:pt x="831" y="1593"/>
                    <a:pt x="1258" y="1340"/>
                    <a:pt x="1595" y="1199"/>
                  </a:cubicBezTo>
                  <a:cubicBezTo>
                    <a:pt x="2045" y="1026"/>
                    <a:pt x="2600" y="888"/>
                    <a:pt x="2877" y="472"/>
                  </a:cubicBezTo>
                  <a:cubicBezTo>
                    <a:pt x="2981" y="298"/>
                    <a:pt x="2877" y="56"/>
                    <a:pt x="2669" y="21"/>
                  </a:cubicBezTo>
                  <a:cubicBezTo>
                    <a:pt x="2603" y="7"/>
                    <a:pt x="2537" y="0"/>
                    <a:pt x="2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8460325" y="3443750"/>
              <a:ext cx="26000" cy="67900"/>
            </a:xfrm>
            <a:custGeom>
              <a:avLst/>
              <a:gdLst/>
              <a:ahLst/>
              <a:cxnLst/>
              <a:rect l="l" t="t" r="r" b="b"/>
              <a:pathLst>
                <a:path w="1040" h="2716" extrusionOk="0">
                  <a:moveTo>
                    <a:pt x="305" y="0"/>
                  </a:moveTo>
                  <a:cubicBezTo>
                    <a:pt x="187" y="0"/>
                    <a:pt x="73" y="71"/>
                    <a:pt x="35" y="206"/>
                  </a:cubicBezTo>
                  <a:lnTo>
                    <a:pt x="69" y="206"/>
                  </a:lnTo>
                  <a:cubicBezTo>
                    <a:pt x="0" y="622"/>
                    <a:pt x="0" y="1073"/>
                    <a:pt x="69" y="1489"/>
                  </a:cubicBezTo>
                  <a:cubicBezTo>
                    <a:pt x="35" y="1870"/>
                    <a:pt x="139" y="2286"/>
                    <a:pt x="347" y="2598"/>
                  </a:cubicBezTo>
                  <a:cubicBezTo>
                    <a:pt x="419" y="2682"/>
                    <a:pt x="503" y="2716"/>
                    <a:pt x="588" y="2716"/>
                  </a:cubicBezTo>
                  <a:cubicBezTo>
                    <a:pt x="746" y="2716"/>
                    <a:pt x="903" y="2595"/>
                    <a:pt x="971" y="2459"/>
                  </a:cubicBezTo>
                  <a:cubicBezTo>
                    <a:pt x="1040" y="2043"/>
                    <a:pt x="1005" y="1662"/>
                    <a:pt x="867" y="1281"/>
                  </a:cubicBezTo>
                  <a:cubicBezTo>
                    <a:pt x="832" y="899"/>
                    <a:pt x="693" y="518"/>
                    <a:pt x="555" y="137"/>
                  </a:cubicBezTo>
                  <a:cubicBezTo>
                    <a:pt x="493" y="45"/>
                    <a:pt x="398"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8510575" y="3424625"/>
              <a:ext cx="80600" cy="28150"/>
            </a:xfrm>
            <a:custGeom>
              <a:avLst/>
              <a:gdLst/>
              <a:ahLst/>
              <a:cxnLst/>
              <a:rect l="l" t="t" r="r" b="b"/>
              <a:pathLst>
                <a:path w="3224" h="1126" extrusionOk="0">
                  <a:moveTo>
                    <a:pt x="416" y="1"/>
                  </a:moveTo>
                  <a:cubicBezTo>
                    <a:pt x="174" y="35"/>
                    <a:pt x="0" y="417"/>
                    <a:pt x="278" y="555"/>
                  </a:cubicBezTo>
                  <a:cubicBezTo>
                    <a:pt x="694" y="729"/>
                    <a:pt x="1144" y="867"/>
                    <a:pt x="1595" y="971"/>
                  </a:cubicBezTo>
                  <a:cubicBezTo>
                    <a:pt x="1849" y="1064"/>
                    <a:pt x="2134" y="1125"/>
                    <a:pt x="2429" y="1125"/>
                  </a:cubicBezTo>
                  <a:cubicBezTo>
                    <a:pt x="2577" y="1125"/>
                    <a:pt x="2727" y="1110"/>
                    <a:pt x="2877" y="1075"/>
                  </a:cubicBezTo>
                  <a:cubicBezTo>
                    <a:pt x="3120" y="1006"/>
                    <a:pt x="3224" y="694"/>
                    <a:pt x="3016" y="486"/>
                  </a:cubicBezTo>
                  <a:cubicBezTo>
                    <a:pt x="2669" y="243"/>
                    <a:pt x="2253" y="139"/>
                    <a:pt x="1803" y="139"/>
                  </a:cubicBezTo>
                  <a:cubicBezTo>
                    <a:pt x="1352" y="35"/>
                    <a:pt x="901"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8506050" y="3334250"/>
              <a:ext cx="60675" cy="57400"/>
            </a:xfrm>
            <a:custGeom>
              <a:avLst/>
              <a:gdLst/>
              <a:ahLst/>
              <a:cxnLst/>
              <a:rect l="l" t="t" r="r" b="b"/>
              <a:pathLst>
                <a:path w="2427" h="2296" extrusionOk="0">
                  <a:moveTo>
                    <a:pt x="1967" y="0"/>
                  </a:moveTo>
                  <a:cubicBezTo>
                    <a:pt x="1938" y="0"/>
                    <a:pt x="1909" y="4"/>
                    <a:pt x="1880" y="11"/>
                  </a:cubicBezTo>
                  <a:cubicBezTo>
                    <a:pt x="1498" y="184"/>
                    <a:pt x="1152" y="427"/>
                    <a:pt x="909" y="774"/>
                  </a:cubicBezTo>
                  <a:cubicBezTo>
                    <a:pt x="632" y="1051"/>
                    <a:pt x="389" y="1363"/>
                    <a:pt x="147" y="1675"/>
                  </a:cubicBezTo>
                  <a:cubicBezTo>
                    <a:pt x="0" y="1997"/>
                    <a:pt x="250" y="2295"/>
                    <a:pt x="562" y="2295"/>
                  </a:cubicBezTo>
                  <a:cubicBezTo>
                    <a:pt x="619" y="2295"/>
                    <a:pt x="677" y="2285"/>
                    <a:pt x="736" y="2264"/>
                  </a:cubicBezTo>
                  <a:lnTo>
                    <a:pt x="701" y="2229"/>
                  </a:lnTo>
                  <a:cubicBezTo>
                    <a:pt x="1048" y="2021"/>
                    <a:pt x="1325" y="1744"/>
                    <a:pt x="1637" y="1467"/>
                  </a:cubicBezTo>
                  <a:cubicBezTo>
                    <a:pt x="1949" y="1224"/>
                    <a:pt x="2226" y="912"/>
                    <a:pt x="2365" y="531"/>
                  </a:cubicBezTo>
                  <a:cubicBezTo>
                    <a:pt x="2427" y="252"/>
                    <a:pt x="2211" y="0"/>
                    <a:pt x="1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8479375" y="3231375"/>
              <a:ext cx="30350" cy="65950"/>
            </a:xfrm>
            <a:custGeom>
              <a:avLst/>
              <a:gdLst/>
              <a:ahLst/>
              <a:cxnLst/>
              <a:rect l="l" t="t" r="r" b="b"/>
              <a:pathLst>
                <a:path w="1214" h="2638" extrusionOk="0">
                  <a:moveTo>
                    <a:pt x="571" y="0"/>
                  </a:moveTo>
                  <a:cubicBezTo>
                    <a:pt x="471" y="0"/>
                    <a:pt x="367" y="39"/>
                    <a:pt x="278" y="106"/>
                  </a:cubicBezTo>
                  <a:cubicBezTo>
                    <a:pt x="1" y="418"/>
                    <a:pt x="105" y="764"/>
                    <a:pt x="174" y="1145"/>
                  </a:cubicBezTo>
                  <a:cubicBezTo>
                    <a:pt x="243" y="1561"/>
                    <a:pt x="347" y="1977"/>
                    <a:pt x="486" y="2359"/>
                  </a:cubicBezTo>
                  <a:cubicBezTo>
                    <a:pt x="534" y="2549"/>
                    <a:pt x="683" y="2638"/>
                    <a:pt x="835" y="2638"/>
                  </a:cubicBezTo>
                  <a:cubicBezTo>
                    <a:pt x="1014" y="2638"/>
                    <a:pt x="1195" y="2514"/>
                    <a:pt x="1214" y="2289"/>
                  </a:cubicBezTo>
                  <a:cubicBezTo>
                    <a:pt x="1214" y="1839"/>
                    <a:pt x="1179" y="1423"/>
                    <a:pt x="1144" y="1007"/>
                  </a:cubicBezTo>
                  <a:cubicBezTo>
                    <a:pt x="1075" y="660"/>
                    <a:pt x="1075" y="244"/>
                    <a:pt x="728" y="36"/>
                  </a:cubicBezTo>
                  <a:cubicBezTo>
                    <a:pt x="679" y="12"/>
                    <a:pt x="626"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8386875" y="3270975"/>
              <a:ext cx="52550" cy="51525"/>
            </a:xfrm>
            <a:custGeom>
              <a:avLst/>
              <a:gdLst/>
              <a:ahLst/>
              <a:cxnLst/>
              <a:rect l="l" t="t" r="r" b="b"/>
              <a:pathLst>
                <a:path w="2102" h="2061" extrusionOk="0">
                  <a:moveTo>
                    <a:pt x="416" y="0"/>
                  </a:moveTo>
                  <a:cubicBezTo>
                    <a:pt x="182" y="0"/>
                    <a:pt x="0" y="218"/>
                    <a:pt x="61" y="463"/>
                  </a:cubicBezTo>
                  <a:cubicBezTo>
                    <a:pt x="200" y="809"/>
                    <a:pt x="408" y="1121"/>
                    <a:pt x="685" y="1398"/>
                  </a:cubicBezTo>
                  <a:cubicBezTo>
                    <a:pt x="928" y="1676"/>
                    <a:pt x="1274" y="1918"/>
                    <a:pt x="1621" y="2057"/>
                  </a:cubicBezTo>
                  <a:cubicBezTo>
                    <a:pt x="1639" y="2059"/>
                    <a:pt x="1657" y="2061"/>
                    <a:pt x="1674" y="2061"/>
                  </a:cubicBezTo>
                  <a:cubicBezTo>
                    <a:pt x="1898" y="2061"/>
                    <a:pt x="2101" y="1863"/>
                    <a:pt x="2037" y="1606"/>
                  </a:cubicBezTo>
                  <a:lnTo>
                    <a:pt x="2072" y="1606"/>
                  </a:lnTo>
                  <a:cubicBezTo>
                    <a:pt x="1933" y="1260"/>
                    <a:pt x="1725" y="913"/>
                    <a:pt x="1413" y="671"/>
                  </a:cubicBezTo>
                  <a:cubicBezTo>
                    <a:pt x="1170" y="393"/>
                    <a:pt x="859" y="151"/>
                    <a:pt x="512" y="12"/>
                  </a:cubicBezTo>
                  <a:cubicBezTo>
                    <a:pt x="479" y="4"/>
                    <a:pt x="44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8264500" y="3302800"/>
              <a:ext cx="71075" cy="25125"/>
            </a:xfrm>
            <a:custGeom>
              <a:avLst/>
              <a:gdLst/>
              <a:ahLst/>
              <a:cxnLst/>
              <a:rect l="l" t="t" r="r" b="b"/>
              <a:pathLst>
                <a:path w="2843" h="1005" extrusionOk="0">
                  <a:moveTo>
                    <a:pt x="953" y="1"/>
                  </a:moveTo>
                  <a:cubicBezTo>
                    <a:pt x="810" y="1"/>
                    <a:pt x="666" y="8"/>
                    <a:pt x="520" y="21"/>
                  </a:cubicBezTo>
                  <a:cubicBezTo>
                    <a:pt x="69" y="91"/>
                    <a:pt x="0" y="680"/>
                    <a:pt x="416" y="853"/>
                  </a:cubicBezTo>
                  <a:cubicBezTo>
                    <a:pt x="701" y="939"/>
                    <a:pt x="1010" y="1001"/>
                    <a:pt x="1303" y="1001"/>
                  </a:cubicBezTo>
                  <a:cubicBezTo>
                    <a:pt x="1367" y="1001"/>
                    <a:pt x="1429" y="998"/>
                    <a:pt x="1490" y="992"/>
                  </a:cubicBezTo>
                  <a:cubicBezTo>
                    <a:pt x="1577" y="1001"/>
                    <a:pt x="1664" y="1005"/>
                    <a:pt x="1750" y="1005"/>
                  </a:cubicBezTo>
                  <a:cubicBezTo>
                    <a:pt x="2010" y="1005"/>
                    <a:pt x="2270" y="966"/>
                    <a:pt x="2530" y="888"/>
                  </a:cubicBezTo>
                  <a:cubicBezTo>
                    <a:pt x="2773" y="819"/>
                    <a:pt x="2842" y="472"/>
                    <a:pt x="2600" y="333"/>
                  </a:cubicBezTo>
                  <a:cubicBezTo>
                    <a:pt x="2073" y="112"/>
                    <a:pt x="1524"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8285775" y="3407700"/>
              <a:ext cx="77725" cy="48325"/>
            </a:xfrm>
            <a:custGeom>
              <a:avLst/>
              <a:gdLst/>
              <a:ahLst/>
              <a:cxnLst/>
              <a:rect l="l" t="t" r="r" b="b"/>
              <a:pathLst>
                <a:path w="3109" h="1933" extrusionOk="0">
                  <a:moveTo>
                    <a:pt x="2750" y="0"/>
                  </a:moveTo>
                  <a:cubicBezTo>
                    <a:pt x="2718" y="0"/>
                    <a:pt x="2684" y="6"/>
                    <a:pt x="2650" y="19"/>
                  </a:cubicBezTo>
                  <a:cubicBezTo>
                    <a:pt x="2199" y="158"/>
                    <a:pt x="1818" y="331"/>
                    <a:pt x="1402" y="539"/>
                  </a:cubicBezTo>
                  <a:cubicBezTo>
                    <a:pt x="986" y="678"/>
                    <a:pt x="605" y="920"/>
                    <a:pt x="258" y="1267"/>
                  </a:cubicBezTo>
                  <a:cubicBezTo>
                    <a:pt x="0" y="1525"/>
                    <a:pt x="222" y="1933"/>
                    <a:pt x="561" y="1933"/>
                  </a:cubicBezTo>
                  <a:cubicBezTo>
                    <a:pt x="587" y="1933"/>
                    <a:pt x="613" y="1930"/>
                    <a:pt x="639" y="1925"/>
                  </a:cubicBezTo>
                  <a:cubicBezTo>
                    <a:pt x="1090" y="1787"/>
                    <a:pt x="1506" y="1579"/>
                    <a:pt x="1853" y="1302"/>
                  </a:cubicBezTo>
                  <a:cubicBezTo>
                    <a:pt x="2234" y="1059"/>
                    <a:pt x="2580" y="782"/>
                    <a:pt x="2927" y="504"/>
                  </a:cubicBezTo>
                  <a:cubicBezTo>
                    <a:pt x="3109" y="292"/>
                    <a:pt x="2972"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8397050" y="3505650"/>
              <a:ext cx="27775" cy="74700"/>
            </a:xfrm>
            <a:custGeom>
              <a:avLst/>
              <a:gdLst/>
              <a:ahLst/>
              <a:cxnLst/>
              <a:rect l="l" t="t" r="r" b="b"/>
              <a:pathLst>
                <a:path w="1111" h="2988" extrusionOk="0">
                  <a:moveTo>
                    <a:pt x="717" y="1"/>
                  </a:moveTo>
                  <a:cubicBezTo>
                    <a:pt x="589" y="1"/>
                    <a:pt x="463" y="73"/>
                    <a:pt x="417" y="226"/>
                  </a:cubicBezTo>
                  <a:cubicBezTo>
                    <a:pt x="140" y="1023"/>
                    <a:pt x="1" y="1889"/>
                    <a:pt x="105" y="2756"/>
                  </a:cubicBezTo>
                  <a:cubicBezTo>
                    <a:pt x="143" y="2908"/>
                    <a:pt x="275" y="2987"/>
                    <a:pt x="410" y="2987"/>
                  </a:cubicBezTo>
                  <a:cubicBezTo>
                    <a:pt x="520" y="2987"/>
                    <a:pt x="632" y="2934"/>
                    <a:pt x="694" y="2825"/>
                  </a:cubicBezTo>
                  <a:cubicBezTo>
                    <a:pt x="1006" y="2028"/>
                    <a:pt x="1110" y="1161"/>
                    <a:pt x="1041" y="330"/>
                  </a:cubicBezTo>
                  <a:cubicBezTo>
                    <a:pt x="1041" y="116"/>
                    <a:pt x="87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8523025" y="3502150"/>
              <a:ext cx="64800" cy="57900"/>
            </a:xfrm>
            <a:custGeom>
              <a:avLst/>
              <a:gdLst/>
              <a:ahLst/>
              <a:cxnLst/>
              <a:rect l="l" t="t" r="r" b="b"/>
              <a:pathLst>
                <a:path w="2592" h="2316" extrusionOk="0">
                  <a:moveTo>
                    <a:pt x="339" y="0"/>
                  </a:moveTo>
                  <a:cubicBezTo>
                    <a:pt x="122" y="0"/>
                    <a:pt x="1" y="288"/>
                    <a:pt x="92" y="470"/>
                  </a:cubicBezTo>
                  <a:cubicBezTo>
                    <a:pt x="300" y="851"/>
                    <a:pt x="577" y="1163"/>
                    <a:pt x="923" y="1475"/>
                  </a:cubicBezTo>
                  <a:cubicBezTo>
                    <a:pt x="1201" y="1787"/>
                    <a:pt x="1547" y="2064"/>
                    <a:pt x="1928" y="2272"/>
                  </a:cubicBezTo>
                  <a:cubicBezTo>
                    <a:pt x="1988" y="2302"/>
                    <a:pt x="2048" y="2315"/>
                    <a:pt x="2106" y="2315"/>
                  </a:cubicBezTo>
                  <a:cubicBezTo>
                    <a:pt x="2379" y="2315"/>
                    <a:pt x="2592" y="2010"/>
                    <a:pt x="2448" y="1752"/>
                  </a:cubicBezTo>
                  <a:cubicBezTo>
                    <a:pt x="2206" y="1371"/>
                    <a:pt x="1894" y="1024"/>
                    <a:pt x="1513" y="747"/>
                  </a:cubicBezTo>
                  <a:cubicBezTo>
                    <a:pt x="1201" y="435"/>
                    <a:pt x="854" y="192"/>
                    <a:pt x="438" y="19"/>
                  </a:cubicBezTo>
                  <a:cubicBezTo>
                    <a:pt x="403" y="6"/>
                    <a:pt x="370"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8593750" y="3469350"/>
              <a:ext cx="85800" cy="21675"/>
            </a:xfrm>
            <a:custGeom>
              <a:avLst/>
              <a:gdLst/>
              <a:ahLst/>
              <a:cxnLst/>
              <a:rect l="l" t="t" r="r" b="b"/>
              <a:pathLst>
                <a:path w="3432" h="867" extrusionOk="0">
                  <a:moveTo>
                    <a:pt x="2054" y="0"/>
                  </a:moveTo>
                  <a:cubicBezTo>
                    <a:pt x="1924" y="0"/>
                    <a:pt x="1794" y="5"/>
                    <a:pt x="1664" y="14"/>
                  </a:cubicBezTo>
                  <a:cubicBezTo>
                    <a:pt x="1214" y="14"/>
                    <a:pt x="728" y="49"/>
                    <a:pt x="278" y="153"/>
                  </a:cubicBezTo>
                  <a:cubicBezTo>
                    <a:pt x="1" y="257"/>
                    <a:pt x="1" y="638"/>
                    <a:pt x="278" y="707"/>
                  </a:cubicBezTo>
                  <a:cubicBezTo>
                    <a:pt x="728" y="811"/>
                    <a:pt x="1214" y="846"/>
                    <a:pt x="1664" y="846"/>
                  </a:cubicBezTo>
                  <a:cubicBezTo>
                    <a:pt x="1842" y="858"/>
                    <a:pt x="2019" y="867"/>
                    <a:pt x="2195" y="867"/>
                  </a:cubicBezTo>
                  <a:cubicBezTo>
                    <a:pt x="2500" y="867"/>
                    <a:pt x="2800" y="842"/>
                    <a:pt x="3085" y="776"/>
                  </a:cubicBezTo>
                  <a:cubicBezTo>
                    <a:pt x="3432" y="673"/>
                    <a:pt x="3432" y="187"/>
                    <a:pt x="3085" y="83"/>
                  </a:cubicBezTo>
                  <a:cubicBezTo>
                    <a:pt x="2755" y="33"/>
                    <a:pt x="2407" y="0"/>
                    <a:pt x="2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579025" y="3360500"/>
              <a:ext cx="79750" cy="37300"/>
            </a:xfrm>
            <a:custGeom>
              <a:avLst/>
              <a:gdLst/>
              <a:ahLst/>
              <a:cxnLst/>
              <a:rect l="l" t="t" r="r" b="b"/>
              <a:pathLst>
                <a:path w="3190" h="1492" extrusionOk="0">
                  <a:moveTo>
                    <a:pt x="2808" y="1"/>
                  </a:moveTo>
                  <a:cubicBezTo>
                    <a:pt x="2357" y="1"/>
                    <a:pt x="1941" y="70"/>
                    <a:pt x="1525" y="278"/>
                  </a:cubicBezTo>
                  <a:cubicBezTo>
                    <a:pt x="1110" y="382"/>
                    <a:pt x="694" y="590"/>
                    <a:pt x="312" y="833"/>
                  </a:cubicBezTo>
                  <a:cubicBezTo>
                    <a:pt x="0" y="1006"/>
                    <a:pt x="104" y="1491"/>
                    <a:pt x="486" y="1491"/>
                  </a:cubicBezTo>
                  <a:cubicBezTo>
                    <a:pt x="936" y="1457"/>
                    <a:pt x="1387" y="1353"/>
                    <a:pt x="1803" y="1214"/>
                  </a:cubicBezTo>
                  <a:cubicBezTo>
                    <a:pt x="2219" y="1145"/>
                    <a:pt x="2635" y="971"/>
                    <a:pt x="2981" y="694"/>
                  </a:cubicBezTo>
                  <a:cubicBezTo>
                    <a:pt x="3189" y="451"/>
                    <a:pt x="3085" y="105"/>
                    <a:pt x="2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8559100" y="3234450"/>
              <a:ext cx="36400" cy="58500"/>
            </a:xfrm>
            <a:custGeom>
              <a:avLst/>
              <a:gdLst/>
              <a:ahLst/>
              <a:cxnLst/>
              <a:rect l="l" t="t" r="r" b="b"/>
              <a:pathLst>
                <a:path w="1456" h="2340" extrusionOk="0">
                  <a:moveTo>
                    <a:pt x="1015" y="0"/>
                  </a:moveTo>
                  <a:cubicBezTo>
                    <a:pt x="914" y="0"/>
                    <a:pt x="810" y="39"/>
                    <a:pt x="728" y="121"/>
                  </a:cubicBezTo>
                  <a:cubicBezTo>
                    <a:pt x="382" y="364"/>
                    <a:pt x="278" y="1057"/>
                    <a:pt x="208" y="1473"/>
                  </a:cubicBezTo>
                  <a:cubicBezTo>
                    <a:pt x="139" y="1681"/>
                    <a:pt x="0" y="2305"/>
                    <a:pt x="416" y="2305"/>
                  </a:cubicBezTo>
                  <a:lnTo>
                    <a:pt x="416" y="2339"/>
                  </a:lnTo>
                  <a:cubicBezTo>
                    <a:pt x="797" y="2339"/>
                    <a:pt x="936" y="1854"/>
                    <a:pt x="1040" y="1577"/>
                  </a:cubicBezTo>
                  <a:cubicBezTo>
                    <a:pt x="1213" y="1161"/>
                    <a:pt x="1456" y="711"/>
                    <a:pt x="1387" y="260"/>
                  </a:cubicBezTo>
                  <a:cubicBezTo>
                    <a:pt x="1324" y="92"/>
                    <a:pt x="1172" y="0"/>
                    <a:pt x="1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8402425" y="3174700"/>
              <a:ext cx="48525" cy="62625"/>
            </a:xfrm>
            <a:custGeom>
              <a:avLst/>
              <a:gdLst/>
              <a:ahLst/>
              <a:cxnLst/>
              <a:rect l="l" t="t" r="r" b="b"/>
              <a:pathLst>
                <a:path w="1941" h="2505" extrusionOk="0">
                  <a:moveTo>
                    <a:pt x="404" y="1"/>
                  </a:moveTo>
                  <a:cubicBezTo>
                    <a:pt x="174" y="1"/>
                    <a:pt x="1" y="251"/>
                    <a:pt x="29" y="501"/>
                  </a:cubicBezTo>
                  <a:cubicBezTo>
                    <a:pt x="98" y="882"/>
                    <a:pt x="271" y="1229"/>
                    <a:pt x="514" y="1506"/>
                  </a:cubicBezTo>
                  <a:cubicBezTo>
                    <a:pt x="722" y="1818"/>
                    <a:pt x="964" y="2130"/>
                    <a:pt x="1242" y="2407"/>
                  </a:cubicBezTo>
                  <a:cubicBezTo>
                    <a:pt x="1319" y="2475"/>
                    <a:pt x="1409" y="2505"/>
                    <a:pt x="1497" y="2505"/>
                  </a:cubicBezTo>
                  <a:cubicBezTo>
                    <a:pt x="1726" y="2505"/>
                    <a:pt x="1941" y="2302"/>
                    <a:pt x="1866" y="2026"/>
                  </a:cubicBezTo>
                  <a:lnTo>
                    <a:pt x="1866" y="1991"/>
                  </a:lnTo>
                  <a:cubicBezTo>
                    <a:pt x="1727" y="1610"/>
                    <a:pt x="1554" y="1264"/>
                    <a:pt x="1311" y="917"/>
                  </a:cubicBezTo>
                  <a:cubicBezTo>
                    <a:pt x="1138" y="570"/>
                    <a:pt x="895" y="293"/>
                    <a:pt x="583" y="50"/>
                  </a:cubicBezTo>
                  <a:cubicBezTo>
                    <a:pt x="521" y="16"/>
                    <a:pt x="461"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8305325" y="3204950"/>
              <a:ext cx="52400" cy="59025"/>
            </a:xfrm>
            <a:custGeom>
              <a:avLst/>
              <a:gdLst/>
              <a:ahLst/>
              <a:cxnLst/>
              <a:rect l="l" t="t" r="r" b="b"/>
              <a:pathLst>
                <a:path w="2096" h="2361" extrusionOk="0">
                  <a:moveTo>
                    <a:pt x="525" y="1"/>
                  </a:moveTo>
                  <a:cubicBezTo>
                    <a:pt x="257" y="1"/>
                    <a:pt x="1" y="181"/>
                    <a:pt x="100" y="504"/>
                  </a:cubicBezTo>
                  <a:cubicBezTo>
                    <a:pt x="273" y="851"/>
                    <a:pt x="481" y="1197"/>
                    <a:pt x="724" y="1475"/>
                  </a:cubicBezTo>
                  <a:cubicBezTo>
                    <a:pt x="967" y="1787"/>
                    <a:pt x="1244" y="2064"/>
                    <a:pt x="1521" y="2306"/>
                  </a:cubicBezTo>
                  <a:cubicBezTo>
                    <a:pt x="1573" y="2344"/>
                    <a:pt x="1631" y="2360"/>
                    <a:pt x="1687" y="2360"/>
                  </a:cubicBezTo>
                  <a:cubicBezTo>
                    <a:pt x="1894" y="2360"/>
                    <a:pt x="2095" y="2143"/>
                    <a:pt x="2041" y="1925"/>
                  </a:cubicBezTo>
                  <a:cubicBezTo>
                    <a:pt x="1902" y="1579"/>
                    <a:pt x="1729" y="1267"/>
                    <a:pt x="1521" y="955"/>
                  </a:cubicBezTo>
                  <a:cubicBezTo>
                    <a:pt x="1348" y="643"/>
                    <a:pt x="1105" y="331"/>
                    <a:pt x="828" y="88"/>
                  </a:cubicBezTo>
                  <a:cubicBezTo>
                    <a:pt x="739" y="29"/>
                    <a:pt x="631"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8244550" y="3372650"/>
              <a:ext cx="71100" cy="32075"/>
            </a:xfrm>
            <a:custGeom>
              <a:avLst/>
              <a:gdLst/>
              <a:ahLst/>
              <a:cxnLst/>
              <a:rect l="l" t="t" r="r" b="b"/>
              <a:pathLst>
                <a:path w="2844" h="1283" extrusionOk="0">
                  <a:moveTo>
                    <a:pt x="2496" y="0"/>
                  </a:moveTo>
                  <a:cubicBezTo>
                    <a:pt x="2115" y="0"/>
                    <a:pt x="1769" y="35"/>
                    <a:pt x="1422" y="139"/>
                  </a:cubicBezTo>
                  <a:cubicBezTo>
                    <a:pt x="1041" y="173"/>
                    <a:pt x="694" y="312"/>
                    <a:pt x="348" y="485"/>
                  </a:cubicBezTo>
                  <a:cubicBezTo>
                    <a:pt x="1" y="728"/>
                    <a:pt x="140" y="1283"/>
                    <a:pt x="590" y="1283"/>
                  </a:cubicBezTo>
                  <a:cubicBezTo>
                    <a:pt x="971" y="1283"/>
                    <a:pt x="1353" y="1144"/>
                    <a:pt x="1699" y="971"/>
                  </a:cubicBezTo>
                  <a:cubicBezTo>
                    <a:pt x="2046" y="832"/>
                    <a:pt x="2358" y="624"/>
                    <a:pt x="2670" y="416"/>
                  </a:cubicBezTo>
                  <a:cubicBezTo>
                    <a:pt x="2843" y="277"/>
                    <a:pt x="2670"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294325" y="3496300"/>
              <a:ext cx="52325" cy="60525"/>
            </a:xfrm>
            <a:custGeom>
              <a:avLst/>
              <a:gdLst/>
              <a:ahLst/>
              <a:cxnLst/>
              <a:rect l="l" t="t" r="r" b="b"/>
              <a:pathLst>
                <a:path w="2093" h="2421" extrusionOk="0">
                  <a:moveTo>
                    <a:pt x="1790" y="1"/>
                  </a:moveTo>
                  <a:cubicBezTo>
                    <a:pt x="1743" y="1"/>
                    <a:pt x="1695" y="14"/>
                    <a:pt x="1649" y="45"/>
                  </a:cubicBezTo>
                  <a:cubicBezTo>
                    <a:pt x="1303" y="288"/>
                    <a:pt x="1025" y="600"/>
                    <a:pt x="783" y="912"/>
                  </a:cubicBezTo>
                  <a:cubicBezTo>
                    <a:pt x="471" y="1189"/>
                    <a:pt x="228" y="1570"/>
                    <a:pt x="55" y="1951"/>
                  </a:cubicBezTo>
                  <a:cubicBezTo>
                    <a:pt x="0" y="2197"/>
                    <a:pt x="203" y="2421"/>
                    <a:pt x="444" y="2421"/>
                  </a:cubicBezTo>
                  <a:cubicBezTo>
                    <a:pt x="509" y="2421"/>
                    <a:pt x="578" y="2404"/>
                    <a:pt x="644" y="2367"/>
                  </a:cubicBezTo>
                  <a:cubicBezTo>
                    <a:pt x="991" y="2125"/>
                    <a:pt x="1268" y="1813"/>
                    <a:pt x="1441" y="1431"/>
                  </a:cubicBezTo>
                  <a:cubicBezTo>
                    <a:pt x="1684" y="1085"/>
                    <a:pt x="1892" y="738"/>
                    <a:pt x="2065" y="357"/>
                  </a:cubicBezTo>
                  <a:cubicBezTo>
                    <a:pt x="2092" y="168"/>
                    <a:pt x="1951" y="1"/>
                    <a:pt x="1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328150" y="3551200"/>
              <a:ext cx="30800" cy="73850"/>
            </a:xfrm>
            <a:custGeom>
              <a:avLst/>
              <a:gdLst/>
              <a:ahLst/>
              <a:cxnLst/>
              <a:rect l="l" t="t" r="r" b="b"/>
              <a:pathLst>
                <a:path w="1232" h="2954" extrusionOk="0">
                  <a:moveTo>
                    <a:pt x="946" y="1"/>
                  </a:moveTo>
                  <a:cubicBezTo>
                    <a:pt x="856" y="1"/>
                    <a:pt x="766" y="43"/>
                    <a:pt x="712" y="137"/>
                  </a:cubicBezTo>
                  <a:cubicBezTo>
                    <a:pt x="331" y="899"/>
                    <a:pt x="88" y="1766"/>
                    <a:pt x="19" y="2632"/>
                  </a:cubicBezTo>
                  <a:cubicBezTo>
                    <a:pt x="1" y="2849"/>
                    <a:pt x="153" y="2953"/>
                    <a:pt x="323" y="2953"/>
                  </a:cubicBezTo>
                  <a:cubicBezTo>
                    <a:pt x="477" y="2953"/>
                    <a:pt x="646" y="2867"/>
                    <a:pt x="712" y="2701"/>
                  </a:cubicBezTo>
                  <a:cubicBezTo>
                    <a:pt x="1059" y="1939"/>
                    <a:pt x="1232" y="1107"/>
                    <a:pt x="1232" y="275"/>
                  </a:cubicBezTo>
                  <a:cubicBezTo>
                    <a:pt x="1232" y="105"/>
                    <a:pt x="1089"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441250" y="3561325"/>
              <a:ext cx="23425" cy="81025"/>
            </a:xfrm>
            <a:custGeom>
              <a:avLst/>
              <a:gdLst/>
              <a:ahLst/>
              <a:cxnLst/>
              <a:rect l="l" t="t" r="r" b="b"/>
              <a:pathLst>
                <a:path w="937" h="3241" extrusionOk="0">
                  <a:moveTo>
                    <a:pt x="510" y="0"/>
                  </a:moveTo>
                  <a:cubicBezTo>
                    <a:pt x="389" y="0"/>
                    <a:pt x="273" y="66"/>
                    <a:pt x="243" y="217"/>
                  </a:cubicBezTo>
                  <a:cubicBezTo>
                    <a:pt x="70" y="1118"/>
                    <a:pt x="1" y="2054"/>
                    <a:pt x="105" y="2955"/>
                  </a:cubicBezTo>
                  <a:cubicBezTo>
                    <a:pt x="124" y="3131"/>
                    <a:pt x="276" y="3241"/>
                    <a:pt x="424" y="3241"/>
                  </a:cubicBezTo>
                  <a:cubicBezTo>
                    <a:pt x="537" y="3241"/>
                    <a:pt x="648" y="3175"/>
                    <a:pt x="694" y="3024"/>
                  </a:cubicBezTo>
                  <a:cubicBezTo>
                    <a:pt x="867" y="2123"/>
                    <a:pt x="936" y="1222"/>
                    <a:pt x="832" y="286"/>
                  </a:cubicBezTo>
                  <a:cubicBezTo>
                    <a:pt x="832" y="110"/>
                    <a:pt x="667"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8515175" y="3574500"/>
              <a:ext cx="34125" cy="66525"/>
            </a:xfrm>
            <a:custGeom>
              <a:avLst/>
              <a:gdLst/>
              <a:ahLst/>
              <a:cxnLst/>
              <a:rect l="l" t="t" r="r" b="b"/>
              <a:pathLst>
                <a:path w="1365" h="2661" extrusionOk="0">
                  <a:moveTo>
                    <a:pt x="435" y="0"/>
                  </a:moveTo>
                  <a:cubicBezTo>
                    <a:pt x="230" y="0"/>
                    <a:pt x="1" y="218"/>
                    <a:pt x="24" y="452"/>
                  </a:cubicBezTo>
                  <a:lnTo>
                    <a:pt x="59" y="452"/>
                  </a:lnTo>
                  <a:cubicBezTo>
                    <a:pt x="128" y="1146"/>
                    <a:pt x="336" y="1839"/>
                    <a:pt x="648" y="2463"/>
                  </a:cubicBezTo>
                  <a:cubicBezTo>
                    <a:pt x="718" y="2603"/>
                    <a:pt x="824" y="2660"/>
                    <a:pt x="932" y="2660"/>
                  </a:cubicBezTo>
                  <a:cubicBezTo>
                    <a:pt x="1144" y="2660"/>
                    <a:pt x="1364" y="2438"/>
                    <a:pt x="1341" y="2185"/>
                  </a:cubicBezTo>
                  <a:cubicBezTo>
                    <a:pt x="1203" y="1492"/>
                    <a:pt x="995" y="799"/>
                    <a:pt x="683" y="175"/>
                  </a:cubicBezTo>
                  <a:cubicBezTo>
                    <a:pt x="626" y="51"/>
                    <a:pt x="533"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8609350" y="3525150"/>
              <a:ext cx="73750" cy="32450"/>
            </a:xfrm>
            <a:custGeom>
              <a:avLst/>
              <a:gdLst/>
              <a:ahLst/>
              <a:cxnLst/>
              <a:rect l="l" t="t" r="r" b="b"/>
              <a:pathLst>
                <a:path w="2950" h="1298" extrusionOk="0">
                  <a:moveTo>
                    <a:pt x="174" y="0"/>
                  </a:moveTo>
                  <a:cubicBezTo>
                    <a:pt x="70" y="0"/>
                    <a:pt x="0" y="139"/>
                    <a:pt x="70" y="243"/>
                  </a:cubicBezTo>
                  <a:cubicBezTo>
                    <a:pt x="382" y="520"/>
                    <a:pt x="763" y="728"/>
                    <a:pt x="1179" y="867"/>
                  </a:cubicBezTo>
                  <a:cubicBezTo>
                    <a:pt x="1560" y="1075"/>
                    <a:pt x="2011" y="1213"/>
                    <a:pt x="2461" y="1283"/>
                  </a:cubicBezTo>
                  <a:cubicBezTo>
                    <a:pt x="2493" y="1293"/>
                    <a:pt x="2524" y="1298"/>
                    <a:pt x="2553" y="1298"/>
                  </a:cubicBezTo>
                  <a:cubicBezTo>
                    <a:pt x="2810" y="1298"/>
                    <a:pt x="2949" y="922"/>
                    <a:pt x="2669" y="797"/>
                  </a:cubicBezTo>
                  <a:cubicBezTo>
                    <a:pt x="2288" y="555"/>
                    <a:pt x="1872" y="347"/>
                    <a:pt x="1456" y="243"/>
                  </a:cubicBezTo>
                  <a:cubicBezTo>
                    <a:pt x="1040" y="69"/>
                    <a:pt x="62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639675" y="3400925"/>
              <a:ext cx="67750" cy="33250"/>
            </a:xfrm>
            <a:custGeom>
              <a:avLst/>
              <a:gdLst/>
              <a:ahLst/>
              <a:cxnLst/>
              <a:rect l="l" t="t" r="r" b="b"/>
              <a:pathLst>
                <a:path w="2710" h="1330" extrusionOk="0">
                  <a:moveTo>
                    <a:pt x="2208" y="0"/>
                  </a:moveTo>
                  <a:cubicBezTo>
                    <a:pt x="2178" y="0"/>
                    <a:pt x="2147" y="4"/>
                    <a:pt x="2115" y="13"/>
                  </a:cubicBezTo>
                  <a:cubicBezTo>
                    <a:pt x="1734" y="117"/>
                    <a:pt x="1387" y="256"/>
                    <a:pt x="1075" y="429"/>
                  </a:cubicBezTo>
                  <a:cubicBezTo>
                    <a:pt x="728" y="533"/>
                    <a:pt x="416" y="741"/>
                    <a:pt x="139" y="949"/>
                  </a:cubicBezTo>
                  <a:cubicBezTo>
                    <a:pt x="1" y="1087"/>
                    <a:pt x="105" y="1295"/>
                    <a:pt x="278" y="1330"/>
                  </a:cubicBezTo>
                  <a:cubicBezTo>
                    <a:pt x="659" y="1295"/>
                    <a:pt x="1006" y="1226"/>
                    <a:pt x="1352" y="1087"/>
                  </a:cubicBezTo>
                  <a:cubicBezTo>
                    <a:pt x="1699" y="983"/>
                    <a:pt x="2045" y="845"/>
                    <a:pt x="2392" y="671"/>
                  </a:cubicBezTo>
                  <a:cubicBezTo>
                    <a:pt x="2709" y="481"/>
                    <a:pt x="2533" y="0"/>
                    <a:pt x="2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8606750" y="3265825"/>
              <a:ext cx="75950" cy="64375"/>
            </a:xfrm>
            <a:custGeom>
              <a:avLst/>
              <a:gdLst/>
              <a:ahLst/>
              <a:cxnLst/>
              <a:rect l="l" t="t" r="r" b="b"/>
              <a:pathLst>
                <a:path w="3038" h="2575" extrusionOk="0">
                  <a:moveTo>
                    <a:pt x="2643" y="0"/>
                  </a:moveTo>
                  <a:cubicBezTo>
                    <a:pt x="2618" y="0"/>
                    <a:pt x="2592" y="3"/>
                    <a:pt x="2565" y="10"/>
                  </a:cubicBezTo>
                  <a:cubicBezTo>
                    <a:pt x="2011" y="253"/>
                    <a:pt x="1526" y="599"/>
                    <a:pt x="1144" y="1050"/>
                  </a:cubicBezTo>
                  <a:cubicBezTo>
                    <a:pt x="763" y="1362"/>
                    <a:pt x="139" y="1778"/>
                    <a:pt x="35" y="2298"/>
                  </a:cubicBezTo>
                  <a:cubicBezTo>
                    <a:pt x="1" y="2436"/>
                    <a:pt x="104" y="2575"/>
                    <a:pt x="243" y="2575"/>
                  </a:cubicBezTo>
                  <a:cubicBezTo>
                    <a:pt x="763" y="2540"/>
                    <a:pt x="1214" y="2090"/>
                    <a:pt x="1595" y="1778"/>
                  </a:cubicBezTo>
                  <a:cubicBezTo>
                    <a:pt x="2080" y="1396"/>
                    <a:pt x="2669" y="1050"/>
                    <a:pt x="2912" y="495"/>
                  </a:cubicBezTo>
                  <a:cubicBezTo>
                    <a:pt x="3037" y="276"/>
                    <a:pt x="2879"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8523575" y="3141350"/>
              <a:ext cx="22550" cy="79575"/>
            </a:xfrm>
            <a:custGeom>
              <a:avLst/>
              <a:gdLst/>
              <a:ahLst/>
              <a:cxnLst/>
              <a:rect l="l" t="t" r="r" b="b"/>
              <a:pathLst>
                <a:path w="902" h="3183" extrusionOk="0">
                  <a:moveTo>
                    <a:pt x="499" y="0"/>
                  </a:moveTo>
                  <a:cubicBezTo>
                    <a:pt x="410" y="0"/>
                    <a:pt x="324" y="45"/>
                    <a:pt x="278" y="137"/>
                  </a:cubicBezTo>
                  <a:cubicBezTo>
                    <a:pt x="70" y="553"/>
                    <a:pt x="0" y="1038"/>
                    <a:pt x="35" y="1488"/>
                  </a:cubicBezTo>
                  <a:cubicBezTo>
                    <a:pt x="0" y="2008"/>
                    <a:pt x="35" y="2494"/>
                    <a:pt x="104" y="3013"/>
                  </a:cubicBezTo>
                  <a:cubicBezTo>
                    <a:pt x="121" y="3130"/>
                    <a:pt x="218" y="3183"/>
                    <a:pt x="325" y="3183"/>
                  </a:cubicBezTo>
                  <a:cubicBezTo>
                    <a:pt x="441" y="3183"/>
                    <a:pt x="570" y="3121"/>
                    <a:pt x="624" y="3013"/>
                  </a:cubicBezTo>
                  <a:cubicBezTo>
                    <a:pt x="728" y="2528"/>
                    <a:pt x="797" y="2078"/>
                    <a:pt x="832" y="1592"/>
                  </a:cubicBezTo>
                  <a:cubicBezTo>
                    <a:pt x="901" y="1142"/>
                    <a:pt x="901" y="657"/>
                    <a:pt x="763" y="206"/>
                  </a:cubicBezTo>
                  <a:cubicBezTo>
                    <a:pt x="724" y="71"/>
                    <a:pt x="610"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8448175" y="3102025"/>
              <a:ext cx="29500" cy="75350"/>
            </a:xfrm>
            <a:custGeom>
              <a:avLst/>
              <a:gdLst/>
              <a:ahLst/>
              <a:cxnLst/>
              <a:rect l="l" t="t" r="r" b="b"/>
              <a:pathLst>
                <a:path w="1180" h="3014" extrusionOk="0">
                  <a:moveTo>
                    <a:pt x="370" y="1"/>
                  </a:moveTo>
                  <a:cubicBezTo>
                    <a:pt x="182" y="1"/>
                    <a:pt x="1" y="131"/>
                    <a:pt x="1" y="393"/>
                  </a:cubicBezTo>
                  <a:cubicBezTo>
                    <a:pt x="1" y="1259"/>
                    <a:pt x="174" y="2091"/>
                    <a:pt x="590" y="2888"/>
                  </a:cubicBezTo>
                  <a:cubicBezTo>
                    <a:pt x="634" y="2975"/>
                    <a:pt x="714" y="3014"/>
                    <a:pt x="797" y="3014"/>
                  </a:cubicBezTo>
                  <a:cubicBezTo>
                    <a:pt x="913" y="3014"/>
                    <a:pt x="1035" y="2940"/>
                    <a:pt x="1075" y="2819"/>
                  </a:cubicBezTo>
                  <a:cubicBezTo>
                    <a:pt x="1179" y="1952"/>
                    <a:pt x="1075" y="1086"/>
                    <a:pt x="763" y="289"/>
                  </a:cubicBezTo>
                  <a:cubicBezTo>
                    <a:pt x="699" y="97"/>
                    <a:pt x="532"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8337275" y="3121125"/>
              <a:ext cx="40175" cy="79275"/>
            </a:xfrm>
            <a:custGeom>
              <a:avLst/>
              <a:gdLst/>
              <a:ahLst/>
              <a:cxnLst/>
              <a:rect l="l" t="t" r="r" b="b"/>
              <a:pathLst>
                <a:path w="1607" h="3171" extrusionOk="0">
                  <a:moveTo>
                    <a:pt x="438" y="1"/>
                  </a:moveTo>
                  <a:cubicBezTo>
                    <a:pt x="221" y="1"/>
                    <a:pt x="1" y="208"/>
                    <a:pt x="70" y="461"/>
                  </a:cubicBezTo>
                  <a:cubicBezTo>
                    <a:pt x="278" y="1362"/>
                    <a:pt x="624" y="2193"/>
                    <a:pt x="1040" y="3025"/>
                  </a:cubicBezTo>
                  <a:cubicBezTo>
                    <a:pt x="1097" y="3128"/>
                    <a:pt x="1180" y="3170"/>
                    <a:pt x="1264" y="3170"/>
                  </a:cubicBezTo>
                  <a:cubicBezTo>
                    <a:pt x="1434" y="3170"/>
                    <a:pt x="1607" y="2992"/>
                    <a:pt x="1560" y="2783"/>
                  </a:cubicBezTo>
                  <a:lnTo>
                    <a:pt x="1595" y="2783"/>
                  </a:lnTo>
                  <a:cubicBezTo>
                    <a:pt x="1422" y="1882"/>
                    <a:pt x="1110" y="1015"/>
                    <a:pt x="728" y="183"/>
                  </a:cubicBezTo>
                  <a:cubicBezTo>
                    <a:pt x="658" y="55"/>
                    <a:pt x="54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8219425" y="3238000"/>
              <a:ext cx="82350" cy="25850"/>
            </a:xfrm>
            <a:custGeom>
              <a:avLst/>
              <a:gdLst/>
              <a:ahLst/>
              <a:cxnLst/>
              <a:rect l="l" t="t" r="r" b="b"/>
              <a:pathLst>
                <a:path w="3294" h="1034" extrusionOk="0">
                  <a:moveTo>
                    <a:pt x="1342" y="1"/>
                  </a:moveTo>
                  <a:cubicBezTo>
                    <a:pt x="1007" y="1"/>
                    <a:pt x="672" y="40"/>
                    <a:pt x="347" y="118"/>
                  </a:cubicBezTo>
                  <a:cubicBezTo>
                    <a:pt x="36" y="187"/>
                    <a:pt x="1" y="569"/>
                    <a:pt x="243" y="742"/>
                  </a:cubicBezTo>
                  <a:cubicBezTo>
                    <a:pt x="777" y="934"/>
                    <a:pt x="1350" y="1034"/>
                    <a:pt x="1922" y="1034"/>
                  </a:cubicBezTo>
                  <a:cubicBezTo>
                    <a:pt x="2279" y="1034"/>
                    <a:pt x="2635" y="995"/>
                    <a:pt x="2982" y="915"/>
                  </a:cubicBezTo>
                  <a:cubicBezTo>
                    <a:pt x="3293" y="846"/>
                    <a:pt x="3259" y="430"/>
                    <a:pt x="2982" y="326"/>
                  </a:cubicBezTo>
                  <a:cubicBezTo>
                    <a:pt x="2462" y="109"/>
                    <a:pt x="1901" y="1"/>
                    <a:pt x="1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8170050" y="3339600"/>
              <a:ext cx="87525" cy="33075"/>
            </a:xfrm>
            <a:custGeom>
              <a:avLst/>
              <a:gdLst/>
              <a:ahLst/>
              <a:cxnLst/>
              <a:rect l="l" t="t" r="r" b="b"/>
              <a:pathLst>
                <a:path w="3501" h="1323" extrusionOk="0">
                  <a:moveTo>
                    <a:pt x="2884" y="1"/>
                  </a:moveTo>
                  <a:cubicBezTo>
                    <a:pt x="2027" y="1"/>
                    <a:pt x="1175" y="173"/>
                    <a:pt x="382" y="490"/>
                  </a:cubicBezTo>
                  <a:cubicBezTo>
                    <a:pt x="0" y="664"/>
                    <a:pt x="208" y="1322"/>
                    <a:pt x="624" y="1322"/>
                  </a:cubicBezTo>
                  <a:cubicBezTo>
                    <a:pt x="1525" y="1253"/>
                    <a:pt x="2461" y="976"/>
                    <a:pt x="3258" y="525"/>
                  </a:cubicBezTo>
                  <a:cubicBezTo>
                    <a:pt x="3501" y="352"/>
                    <a:pt x="3397" y="5"/>
                    <a:pt x="3120" y="5"/>
                  </a:cubicBezTo>
                  <a:cubicBezTo>
                    <a:pt x="3041" y="2"/>
                    <a:pt x="2963" y="1"/>
                    <a:pt x="2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8179875" y="3437525"/>
              <a:ext cx="75775" cy="59425"/>
            </a:xfrm>
            <a:custGeom>
              <a:avLst/>
              <a:gdLst/>
              <a:ahLst/>
              <a:cxnLst/>
              <a:rect l="l" t="t" r="r" b="b"/>
              <a:pathLst>
                <a:path w="3031" h="2377" extrusionOk="0">
                  <a:moveTo>
                    <a:pt x="2703" y="1"/>
                  </a:moveTo>
                  <a:cubicBezTo>
                    <a:pt x="2688" y="1"/>
                    <a:pt x="2673" y="2"/>
                    <a:pt x="2657" y="5"/>
                  </a:cubicBezTo>
                  <a:lnTo>
                    <a:pt x="2692" y="5"/>
                  </a:lnTo>
                  <a:cubicBezTo>
                    <a:pt x="2207" y="143"/>
                    <a:pt x="1756" y="386"/>
                    <a:pt x="1375" y="732"/>
                  </a:cubicBezTo>
                  <a:cubicBezTo>
                    <a:pt x="959" y="1010"/>
                    <a:pt x="578" y="1356"/>
                    <a:pt x="231" y="1738"/>
                  </a:cubicBezTo>
                  <a:cubicBezTo>
                    <a:pt x="0" y="1997"/>
                    <a:pt x="226" y="2377"/>
                    <a:pt x="528" y="2377"/>
                  </a:cubicBezTo>
                  <a:cubicBezTo>
                    <a:pt x="589" y="2377"/>
                    <a:pt x="653" y="2362"/>
                    <a:pt x="716" y="2327"/>
                  </a:cubicBezTo>
                  <a:cubicBezTo>
                    <a:pt x="1132" y="2084"/>
                    <a:pt x="1548" y="1807"/>
                    <a:pt x="1964" y="1460"/>
                  </a:cubicBezTo>
                  <a:cubicBezTo>
                    <a:pt x="2345" y="1183"/>
                    <a:pt x="2692" y="802"/>
                    <a:pt x="2935" y="386"/>
                  </a:cubicBezTo>
                  <a:cubicBezTo>
                    <a:pt x="3031" y="193"/>
                    <a:pt x="2889"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8197425" y="3531275"/>
              <a:ext cx="81125" cy="62800"/>
            </a:xfrm>
            <a:custGeom>
              <a:avLst/>
              <a:gdLst/>
              <a:ahLst/>
              <a:cxnLst/>
              <a:rect l="l" t="t" r="r" b="b"/>
              <a:pathLst>
                <a:path w="3245" h="2512" extrusionOk="0">
                  <a:moveTo>
                    <a:pt x="2880" y="1"/>
                  </a:moveTo>
                  <a:cubicBezTo>
                    <a:pt x="2839" y="1"/>
                    <a:pt x="2796" y="11"/>
                    <a:pt x="2752" y="32"/>
                  </a:cubicBezTo>
                  <a:lnTo>
                    <a:pt x="2718" y="32"/>
                  </a:lnTo>
                  <a:cubicBezTo>
                    <a:pt x="1782" y="483"/>
                    <a:pt x="950" y="1107"/>
                    <a:pt x="257" y="1904"/>
                  </a:cubicBezTo>
                  <a:cubicBezTo>
                    <a:pt x="0" y="2161"/>
                    <a:pt x="213" y="2512"/>
                    <a:pt x="490" y="2512"/>
                  </a:cubicBezTo>
                  <a:cubicBezTo>
                    <a:pt x="549" y="2512"/>
                    <a:pt x="612" y="2495"/>
                    <a:pt x="673" y="2459"/>
                  </a:cubicBezTo>
                  <a:cubicBezTo>
                    <a:pt x="1609" y="1973"/>
                    <a:pt x="2441" y="1280"/>
                    <a:pt x="3099" y="483"/>
                  </a:cubicBezTo>
                  <a:cubicBezTo>
                    <a:pt x="3245" y="279"/>
                    <a:pt x="3096" y="1"/>
                    <a:pt x="2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8363275" y="3620600"/>
              <a:ext cx="26875" cy="71125"/>
            </a:xfrm>
            <a:custGeom>
              <a:avLst/>
              <a:gdLst/>
              <a:ahLst/>
              <a:cxnLst/>
              <a:rect l="l" t="t" r="r" b="b"/>
              <a:pathLst>
                <a:path w="1075" h="2845" extrusionOk="0">
                  <a:moveTo>
                    <a:pt x="708" y="0"/>
                  </a:moveTo>
                  <a:cubicBezTo>
                    <a:pt x="595" y="0"/>
                    <a:pt x="482" y="64"/>
                    <a:pt x="451" y="203"/>
                  </a:cubicBezTo>
                  <a:cubicBezTo>
                    <a:pt x="139" y="930"/>
                    <a:pt x="0" y="1728"/>
                    <a:pt x="35" y="2490"/>
                  </a:cubicBezTo>
                  <a:cubicBezTo>
                    <a:pt x="54" y="2721"/>
                    <a:pt x="233" y="2845"/>
                    <a:pt x="412" y="2845"/>
                  </a:cubicBezTo>
                  <a:cubicBezTo>
                    <a:pt x="556" y="2845"/>
                    <a:pt x="701" y="2764"/>
                    <a:pt x="763" y="2594"/>
                  </a:cubicBezTo>
                  <a:cubicBezTo>
                    <a:pt x="1005" y="1866"/>
                    <a:pt x="1075" y="1069"/>
                    <a:pt x="971" y="272"/>
                  </a:cubicBezTo>
                  <a:cubicBezTo>
                    <a:pt x="990" y="99"/>
                    <a:pt x="849"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8256400" y="3614800"/>
              <a:ext cx="38450" cy="72725"/>
            </a:xfrm>
            <a:custGeom>
              <a:avLst/>
              <a:gdLst/>
              <a:ahLst/>
              <a:cxnLst/>
              <a:rect l="l" t="t" r="r" b="b"/>
              <a:pathLst>
                <a:path w="1538" h="2909" extrusionOk="0">
                  <a:moveTo>
                    <a:pt x="1325" y="1"/>
                  </a:moveTo>
                  <a:cubicBezTo>
                    <a:pt x="1266" y="1"/>
                    <a:pt x="1205" y="27"/>
                    <a:pt x="1156" y="88"/>
                  </a:cubicBezTo>
                  <a:cubicBezTo>
                    <a:pt x="601" y="781"/>
                    <a:pt x="220" y="1613"/>
                    <a:pt x="47" y="2480"/>
                  </a:cubicBezTo>
                  <a:cubicBezTo>
                    <a:pt x="1" y="2732"/>
                    <a:pt x="198" y="2908"/>
                    <a:pt x="397" y="2908"/>
                  </a:cubicBezTo>
                  <a:cubicBezTo>
                    <a:pt x="498" y="2908"/>
                    <a:pt x="600" y="2862"/>
                    <a:pt x="671" y="2757"/>
                  </a:cubicBezTo>
                  <a:cubicBezTo>
                    <a:pt x="1156" y="1994"/>
                    <a:pt x="1468" y="1128"/>
                    <a:pt x="1537" y="227"/>
                  </a:cubicBezTo>
                  <a:cubicBezTo>
                    <a:pt x="1537" y="92"/>
                    <a:pt x="1435" y="1"/>
                    <a:pt x="1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8461175" y="3663575"/>
              <a:ext cx="26900" cy="63900"/>
            </a:xfrm>
            <a:custGeom>
              <a:avLst/>
              <a:gdLst/>
              <a:ahLst/>
              <a:cxnLst/>
              <a:rect l="l" t="t" r="r" b="b"/>
              <a:pathLst>
                <a:path w="1076" h="2556" extrusionOk="0">
                  <a:moveTo>
                    <a:pt x="479" y="1"/>
                  </a:moveTo>
                  <a:cubicBezTo>
                    <a:pt x="310" y="1"/>
                    <a:pt x="139" y="125"/>
                    <a:pt x="139" y="355"/>
                  </a:cubicBezTo>
                  <a:cubicBezTo>
                    <a:pt x="70" y="979"/>
                    <a:pt x="1" y="1950"/>
                    <a:pt x="417" y="2469"/>
                  </a:cubicBezTo>
                  <a:cubicBezTo>
                    <a:pt x="475" y="2527"/>
                    <a:pt x="551" y="2555"/>
                    <a:pt x="627" y="2555"/>
                  </a:cubicBezTo>
                  <a:cubicBezTo>
                    <a:pt x="734" y="2555"/>
                    <a:pt x="841" y="2501"/>
                    <a:pt x="902" y="2400"/>
                  </a:cubicBezTo>
                  <a:cubicBezTo>
                    <a:pt x="1041" y="2088"/>
                    <a:pt x="1075" y="1742"/>
                    <a:pt x="1006" y="1395"/>
                  </a:cubicBezTo>
                  <a:cubicBezTo>
                    <a:pt x="971" y="1014"/>
                    <a:pt x="902" y="633"/>
                    <a:pt x="798" y="251"/>
                  </a:cubicBezTo>
                  <a:cubicBezTo>
                    <a:pt x="752" y="81"/>
                    <a:pt x="616"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8556625" y="3664075"/>
              <a:ext cx="50325" cy="54700"/>
            </a:xfrm>
            <a:custGeom>
              <a:avLst/>
              <a:gdLst/>
              <a:ahLst/>
              <a:cxnLst/>
              <a:rect l="l" t="t" r="r" b="b"/>
              <a:pathLst>
                <a:path w="2013" h="2188" extrusionOk="0">
                  <a:moveTo>
                    <a:pt x="340" y="1"/>
                  </a:moveTo>
                  <a:cubicBezTo>
                    <a:pt x="146" y="1"/>
                    <a:pt x="0" y="228"/>
                    <a:pt x="30" y="405"/>
                  </a:cubicBezTo>
                  <a:cubicBezTo>
                    <a:pt x="134" y="751"/>
                    <a:pt x="342" y="1063"/>
                    <a:pt x="584" y="1340"/>
                  </a:cubicBezTo>
                  <a:cubicBezTo>
                    <a:pt x="758" y="1652"/>
                    <a:pt x="1035" y="1930"/>
                    <a:pt x="1347" y="2138"/>
                  </a:cubicBezTo>
                  <a:cubicBezTo>
                    <a:pt x="1395" y="2172"/>
                    <a:pt x="1451" y="2187"/>
                    <a:pt x="1510" y="2187"/>
                  </a:cubicBezTo>
                  <a:cubicBezTo>
                    <a:pt x="1745" y="2187"/>
                    <a:pt x="2013" y="1937"/>
                    <a:pt x="1902" y="1687"/>
                  </a:cubicBezTo>
                  <a:cubicBezTo>
                    <a:pt x="1763" y="1340"/>
                    <a:pt x="1555" y="1028"/>
                    <a:pt x="1278" y="751"/>
                  </a:cubicBezTo>
                  <a:cubicBezTo>
                    <a:pt x="1070" y="439"/>
                    <a:pt x="758" y="197"/>
                    <a:pt x="446" y="23"/>
                  </a:cubicBezTo>
                  <a:cubicBezTo>
                    <a:pt x="410" y="8"/>
                    <a:pt x="374"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8621475" y="3607450"/>
              <a:ext cx="83600" cy="50475"/>
            </a:xfrm>
            <a:custGeom>
              <a:avLst/>
              <a:gdLst/>
              <a:ahLst/>
              <a:cxnLst/>
              <a:rect l="l" t="t" r="r" b="b"/>
              <a:pathLst>
                <a:path w="3344" h="2019" extrusionOk="0">
                  <a:moveTo>
                    <a:pt x="313" y="1"/>
                  </a:moveTo>
                  <a:cubicBezTo>
                    <a:pt x="105" y="1"/>
                    <a:pt x="1" y="243"/>
                    <a:pt x="105" y="417"/>
                  </a:cubicBezTo>
                  <a:cubicBezTo>
                    <a:pt x="417" y="763"/>
                    <a:pt x="833" y="1075"/>
                    <a:pt x="1283" y="1283"/>
                  </a:cubicBezTo>
                  <a:cubicBezTo>
                    <a:pt x="1699" y="1595"/>
                    <a:pt x="2184" y="1838"/>
                    <a:pt x="2704" y="2011"/>
                  </a:cubicBezTo>
                  <a:cubicBezTo>
                    <a:pt x="2731" y="2016"/>
                    <a:pt x="2757" y="2018"/>
                    <a:pt x="2782" y="2018"/>
                  </a:cubicBezTo>
                  <a:cubicBezTo>
                    <a:pt x="3121" y="2018"/>
                    <a:pt x="3343" y="1610"/>
                    <a:pt x="3085" y="1353"/>
                  </a:cubicBezTo>
                  <a:cubicBezTo>
                    <a:pt x="2704" y="1006"/>
                    <a:pt x="2219" y="729"/>
                    <a:pt x="1699" y="555"/>
                  </a:cubicBezTo>
                  <a:cubicBezTo>
                    <a:pt x="1283" y="278"/>
                    <a:pt x="833" y="105"/>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8713325" y="3538150"/>
              <a:ext cx="68475" cy="30450"/>
            </a:xfrm>
            <a:custGeom>
              <a:avLst/>
              <a:gdLst/>
              <a:ahLst/>
              <a:cxnLst/>
              <a:rect l="l" t="t" r="r" b="b"/>
              <a:pathLst>
                <a:path w="2739" h="1218" extrusionOk="0">
                  <a:moveTo>
                    <a:pt x="451" y="0"/>
                  </a:moveTo>
                  <a:cubicBezTo>
                    <a:pt x="105" y="35"/>
                    <a:pt x="1" y="451"/>
                    <a:pt x="278" y="624"/>
                  </a:cubicBezTo>
                  <a:cubicBezTo>
                    <a:pt x="659" y="832"/>
                    <a:pt x="1075" y="971"/>
                    <a:pt x="1491" y="1075"/>
                  </a:cubicBezTo>
                  <a:cubicBezTo>
                    <a:pt x="1710" y="1134"/>
                    <a:pt x="1941" y="1217"/>
                    <a:pt x="2157" y="1217"/>
                  </a:cubicBezTo>
                  <a:cubicBezTo>
                    <a:pt x="2317" y="1217"/>
                    <a:pt x="2468" y="1172"/>
                    <a:pt x="2600" y="1040"/>
                  </a:cubicBezTo>
                  <a:cubicBezTo>
                    <a:pt x="2704" y="936"/>
                    <a:pt x="2739" y="797"/>
                    <a:pt x="2704" y="693"/>
                  </a:cubicBezTo>
                  <a:cubicBezTo>
                    <a:pt x="2531" y="243"/>
                    <a:pt x="2149" y="243"/>
                    <a:pt x="1734" y="173"/>
                  </a:cubicBezTo>
                  <a:cubicBezTo>
                    <a:pt x="1318" y="35"/>
                    <a:pt x="867" y="0"/>
                    <a:pt x="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8714200" y="3416525"/>
              <a:ext cx="65875" cy="25800"/>
            </a:xfrm>
            <a:custGeom>
              <a:avLst/>
              <a:gdLst/>
              <a:ahLst/>
              <a:cxnLst/>
              <a:rect l="l" t="t" r="r" b="b"/>
              <a:pathLst>
                <a:path w="2635" h="1032" extrusionOk="0">
                  <a:moveTo>
                    <a:pt x="2031" y="1"/>
                  </a:moveTo>
                  <a:cubicBezTo>
                    <a:pt x="1737" y="1"/>
                    <a:pt x="1447" y="52"/>
                    <a:pt x="1179" y="186"/>
                  </a:cubicBezTo>
                  <a:cubicBezTo>
                    <a:pt x="832" y="325"/>
                    <a:pt x="485" y="463"/>
                    <a:pt x="174" y="637"/>
                  </a:cubicBezTo>
                  <a:cubicBezTo>
                    <a:pt x="0" y="741"/>
                    <a:pt x="70" y="1018"/>
                    <a:pt x="278" y="1018"/>
                  </a:cubicBezTo>
                  <a:cubicBezTo>
                    <a:pt x="370" y="1027"/>
                    <a:pt x="466" y="1031"/>
                    <a:pt x="563" y="1031"/>
                  </a:cubicBezTo>
                  <a:cubicBezTo>
                    <a:pt x="828" y="1031"/>
                    <a:pt x="1108" y="999"/>
                    <a:pt x="1387" y="949"/>
                  </a:cubicBezTo>
                  <a:cubicBezTo>
                    <a:pt x="1768" y="949"/>
                    <a:pt x="2114" y="845"/>
                    <a:pt x="2426" y="637"/>
                  </a:cubicBezTo>
                  <a:cubicBezTo>
                    <a:pt x="2634" y="429"/>
                    <a:pt x="2530" y="82"/>
                    <a:pt x="2288" y="13"/>
                  </a:cubicBezTo>
                  <a:cubicBezTo>
                    <a:pt x="2202" y="5"/>
                    <a:pt x="2116"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8692525" y="3324125"/>
              <a:ext cx="71950" cy="41600"/>
            </a:xfrm>
            <a:custGeom>
              <a:avLst/>
              <a:gdLst/>
              <a:ahLst/>
              <a:cxnLst/>
              <a:rect l="l" t="t" r="r" b="b"/>
              <a:pathLst>
                <a:path w="2878" h="1664" extrusionOk="0">
                  <a:moveTo>
                    <a:pt x="2288" y="0"/>
                  </a:moveTo>
                  <a:cubicBezTo>
                    <a:pt x="1907" y="70"/>
                    <a:pt x="1526" y="208"/>
                    <a:pt x="1214" y="416"/>
                  </a:cubicBezTo>
                  <a:cubicBezTo>
                    <a:pt x="833" y="555"/>
                    <a:pt x="521" y="763"/>
                    <a:pt x="209" y="1005"/>
                  </a:cubicBezTo>
                  <a:cubicBezTo>
                    <a:pt x="1" y="1248"/>
                    <a:pt x="139" y="1629"/>
                    <a:pt x="486" y="1664"/>
                  </a:cubicBezTo>
                  <a:cubicBezTo>
                    <a:pt x="867" y="1595"/>
                    <a:pt x="1214" y="1491"/>
                    <a:pt x="1560" y="1317"/>
                  </a:cubicBezTo>
                  <a:cubicBezTo>
                    <a:pt x="1942" y="1213"/>
                    <a:pt x="2288" y="1005"/>
                    <a:pt x="2600" y="763"/>
                  </a:cubicBezTo>
                  <a:cubicBezTo>
                    <a:pt x="2877" y="485"/>
                    <a:pt x="2670" y="0"/>
                    <a:pt x="2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8616500" y="3163475"/>
              <a:ext cx="64100" cy="74475"/>
            </a:xfrm>
            <a:custGeom>
              <a:avLst/>
              <a:gdLst/>
              <a:ahLst/>
              <a:cxnLst/>
              <a:rect l="l" t="t" r="r" b="b"/>
              <a:pathLst>
                <a:path w="2564" h="2979" extrusionOk="0">
                  <a:moveTo>
                    <a:pt x="1959" y="1"/>
                  </a:moveTo>
                  <a:cubicBezTo>
                    <a:pt x="1853" y="1"/>
                    <a:pt x="1745" y="46"/>
                    <a:pt x="1655" y="153"/>
                  </a:cubicBezTo>
                  <a:cubicBezTo>
                    <a:pt x="1343" y="499"/>
                    <a:pt x="1066" y="881"/>
                    <a:pt x="824" y="1297"/>
                  </a:cubicBezTo>
                  <a:cubicBezTo>
                    <a:pt x="720" y="1470"/>
                    <a:pt x="581" y="1678"/>
                    <a:pt x="477" y="1851"/>
                  </a:cubicBezTo>
                  <a:cubicBezTo>
                    <a:pt x="338" y="2094"/>
                    <a:pt x="234" y="2302"/>
                    <a:pt x="130" y="2544"/>
                  </a:cubicBezTo>
                  <a:cubicBezTo>
                    <a:pt x="1" y="2752"/>
                    <a:pt x="181" y="2978"/>
                    <a:pt x="382" y="2978"/>
                  </a:cubicBezTo>
                  <a:cubicBezTo>
                    <a:pt x="450" y="2978"/>
                    <a:pt x="520" y="2952"/>
                    <a:pt x="581" y="2891"/>
                  </a:cubicBezTo>
                  <a:lnTo>
                    <a:pt x="546" y="2891"/>
                  </a:lnTo>
                  <a:cubicBezTo>
                    <a:pt x="720" y="2718"/>
                    <a:pt x="893" y="2614"/>
                    <a:pt x="1066" y="2406"/>
                  </a:cubicBezTo>
                  <a:cubicBezTo>
                    <a:pt x="1205" y="2232"/>
                    <a:pt x="1378" y="2024"/>
                    <a:pt x="1551" y="1817"/>
                  </a:cubicBezTo>
                  <a:cubicBezTo>
                    <a:pt x="1863" y="1470"/>
                    <a:pt x="2141" y="1089"/>
                    <a:pt x="2383" y="707"/>
                  </a:cubicBezTo>
                  <a:cubicBezTo>
                    <a:pt x="2563" y="373"/>
                    <a:pt x="2266" y="1"/>
                    <a:pt x="1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8572550" y="3071275"/>
              <a:ext cx="46350" cy="70675"/>
            </a:xfrm>
            <a:custGeom>
              <a:avLst/>
              <a:gdLst/>
              <a:ahLst/>
              <a:cxnLst/>
              <a:rect l="l" t="t" r="r" b="b"/>
              <a:pathLst>
                <a:path w="1854" h="2827" extrusionOk="0">
                  <a:moveTo>
                    <a:pt x="1319" y="0"/>
                  </a:moveTo>
                  <a:cubicBezTo>
                    <a:pt x="1183" y="0"/>
                    <a:pt x="1046" y="62"/>
                    <a:pt x="953" y="202"/>
                  </a:cubicBezTo>
                  <a:cubicBezTo>
                    <a:pt x="710" y="514"/>
                    <a:pt x="537" y="860"/>
                    <a:pt x="433" y="1207"/>
                  </a:cubicBezTo>
                  <a:cubicBezTo>
                    <a:pt x="259" y="1553"/>
                    <a:pt x="121" y="1900"/>
                    <a:pt x="51" y="2247"/>
                  </a:cubicBezTo>
                  <a:cubicBezTo>
                    <a:pt x="0" y="2527"/>
                    <a:pt x="250" y="2827"/>
                    <a:pt x="510" y="2827"/>
                  </a:cubicBezTo>
                  <a:cubicBezTo>
                    <a:pt x="603" y="2827"/>
                    <a:pt x="697" y="2788"/>
                    <a:pt x="779" y="2697"/>
                  </a:cubicBezTo>
                  <a:lnTo>
                    <a:pt x="779" y="2662"/>
                  </a:lnTo>
                  <a:cubicBezTo>
                    <a:pt x="1265" y="2039"/>
                    <a:pt x="1611" y="1345"/>
                    <a:pt x="1784" y="583"/>
                  </a:cubicBezTo>
                  <a:cubicBezTo>
                    <a:pt x="1853" y="238"/>
                    <a:pt x="1587"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a:off x="8222900" y="3105775"/>
              <a:ext cx="63100" cy="52950"/>
            </a:xfrm>
            <a:custGeom>
              <a:avLst/>
              <a:gdLst/>
              <a:ahLst/>
              <a:cxnLst/>
              <a:rect l="l" t="t" r="r" b="b"/>
              <a:pathLst>
                <a:path w="2524" h="2118" extrusionOk="0">
                  <a:moveTo>
                    <a:pt x="416" y="0"/>
                  </a:moveTo>
                  <a:cubicBezTo>
                    <a:pt x="174" y="0"/>
                    <a:pt x="0" y="243"/>
                    <a:pt x="70" y="485"/>
                  </a:cubicBezTo>
                  <a:cubicBezTo>
                    <a:pt x="174" y="901"/>
                    <a:pt x="659" y="1179"/>
                    <a:pt x="971" y="1421"/>
                  </a:cubicBezTo>
                  <a:cubicBezTo>
                    <a:pt x="1318" y="1698"/>
                    <a:pt x="1699" y="1941"/>
                    <a:pt x="2115" y="2114"/>
                  </a:cubicBezTo>
                  <a:cubicBezTo>
                    <a:pt x="2131" y="2117"/>
                    <a:pt x="2146" y="2118"/>
                    <a:pt x="2161" y="2118"/>
                  </a:cubicBezTo>
                  <a:cubicBezTo>
                    <a:pt x="2379" y="2118"/>
                    <a:pt x="2524" y="1895"/>
                    <a:pt x="2427" y="1733"/>
                  </a:cubicBezTo>
                  <a:cubicBezTo>
                    <a:pt x="2184" y="1352"/>
                    <a:pt x="1872" y="1005"/>
                    <a:pt x="1526" y="728"/>
                  </a:cubicBezTo>
                  <a:cubicBezTo>
                    <a:pt x="1214" y="416"/>
                    <a:pt x="902"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8128450" y="3294825"/>
              <a:ext cx="76275" cy="24175"/>
            </a:xfrm>
            <a:custGeom>
              <a:avLst/>
              <a:gdLst/>
              <a:ahLst/>
              <a:cxnLst/>
              <a:rect l="l" t="t" r="r" b="b"/>
              <a:pathLst>
                <a:path w="3051" h="967" extrusionOk="0">
                  <a:moveTo>
                    <a:pt x="713" y="0"/>
                  </a:moveTo>
                  <a:cubicBezTo>
                    <a:pt x="462" y="0"/>
                    <a:pt x="273" y="57"/>
                    <a:pt x="70" y="306"/>
                  </a:cubicBezTo>
                  <a:cubicBezTo>
                    <a:pt x="1" y="410"/>
                    <a:pt x="1" y="548"/>
                    <a:pt x="70" y="652"/>
                  </a:cubicBezTo>
                  <a:cubicBezTo>
                    <a:pt x="261" y="907"/>
                    <a:pt x="465" y="967"/>
                    <a:pt x="698" y="967"/>
                  </a:cubicBezTo>
                  <a:cubicBezTo>
                    <a:pt x="846" y="967"/>
                    <a:pt x="1005" y="943"/>
                    <a:pt x="1179" y="930"/>
                  </a:cubicBezTo>
                  <a:cubicBezTo>
                    <a:pt x="1664" y="895"/>
                    <a:pt x="2219" y="826"/>
                    <a:pt x="2739" y="756"/>
                  </a:cubicBezTo>
                  <a:cubicBezTo>
                    <a:pt x="3051" y="722"/>
                    <a:pt x="3051" y="271"/>
                    <a:pt x="2739" y="236"/>
                  </a:cubicBezTo>
                  <a:cubicBezTo>
                    <a:pt x="2219" y="167"/>
                    <a:pt x="1699" y="63"/>
                    <a:pt x="1179" y="28"/>
                  </a:cubicBezTo>
                  <a:cubicBezTo>
                    <a:pt x="998" y="16"/>
                    <a:pt x="847"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8694250" y="3193275"/>
              <a:ext cx="76300" cy="47400"/>
            </a:xfrm>
            <a:custGeom>
              <a:avLst/>
              <a:gdLst/>
              <a:ahLst/>
              <a:cxnLst/>
              <a:rect l="l" t="t" r="r" b="b"/>
              <a:pathLst>
                <a:path w="3052" h="1896" extrusionOk="0">
                  <a:moveTo>
                    <a:pt x="2704" y="1"/>
                  </a:moveTo>
                  <a:cubicBezTo>
                    <a:pt x="2254" y="35"/>
                    <a:pt x="1873" y="174"/>
                    <a:pt x="1526" y="451"/>
                  </a:cubicBezTo>
                  <a:cubicBezTo>
                    <a:pt x="1145" y="729"/>
                    <a:pt x="729" y="971"/>
                    <a:pt x="348" y="1248"/>
                  </a:cubicBezTo>
                  <a:cubicBezTo>
                    <a:pt x="0" y="1451"/>
                    <a:pt x="209" y="1895"/>
                    <a:pt x="509" y="1895"/>
                  </a:cubicBezTo>
                  <a:cubicBezTo>
                    <a:pt x="568" y="1895"/>
                    <a:pt x="631" y="1878"/>
                    <a:pt x="694" y="1838"/>
                  </a:cubicBezTo>
                  <a:lnTo>
                    <a:pt x="694" y="1872"/>
                  </a:lnTo>
                  <a:cubicBezTo>
                    <a:pt x="1145" y="1664"/>
                    <a:pt x="1561" y="1422"/>
                    <a:pt x="1977" y="1214"/>
                  </a:cubicBezTo>
                  <a:cubicBezTo>
                    <a:pt x="2358" y="1075"/>
                    <a:pt x="2704" y="798"/>
                    <a:pt x="2947" y="451"/>
                  </a:cubicBezTo>
                  <a:cubicBezTo>
                    <a:pt x="3051" y="243"/>
                    <a:pt x="2912"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8501050" y="3046650"/>
              <a:ext cx="25150" cy="62850"/>
            </a:xfrm>
            <a:custGeom>
              <a:avLst/>
              <a:gdLst/>
              <a:ahLst/>
              <a:cxnLst/>
              <a:rect l="l" t="t" r="r" b="b"/>
              <a:pathLst>
                <a:path w="1006" h="2514" extrusionOk="0">
                  <a:moveTo>
                    <a:pt x="360" y="0"/>
                  </a:moveTo>
                  <a:cubicBezTo>
                    <a:pt x="181" y="0"/>
                    <a:pt x="0" y="124"/>
                    <a:pt x="0" y="355"/>
                  </a:cubicBezTo>
                  <a:cubicBezTo>
                    <a:pt x="0" y="1083"/>
                    <a:pt x="173" y="1776"/>
                    <a:pt x="485" y="2400"/>
                  </a:cubicBezTo>
                  <a:cubicBezTo>
                    <a:pt x="532" y="2478"/>
                    <a:pt x="607" y="2514"/>
                    <a:pt x="682" y="2514"/>
                  </a:cubicBezTo>
                  <a:cubicBezTo>
                    <a:pt x="773" y="2514"/>
                    <a:pt x="863" y="2460"/>
                    <a:pt x="901" y="2365"/>
                  </a:cubicBezTo>
                  <a:cubicBezTo>
                    <a:pt x="1005" y="1637"/>
                    <a:pt x="936" y="944"/>
                    <a:pt x="693" y="251"/>
                  </a:cubicBezTo>
                  <a:cubicBezTo>
                    <a:pt x="647" y="81"/>
                    <a:pt x="504"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8382325" y="3069350"/>
              <a:ext cx="28625" cy="57725"/>
            </a:xfrm>
            <a:custGeom>
              <a:avLst/>
              <a:gdLst/>
              <a:ahLst/>
              <a:cxnLst/>
              <a:rect l="l" t="t" r="r" b="b"/>
              <a:pathLst>
                <a:path w="1145" h="2309" extrusionOk="0">
                  <a:moveTo>
                    <a:pt x="382" y="1"/>
                  </a:moveTo>
                  <a:cubicBezTo>
                    <a:pt x="200" y="1"/>
                    <a:pt x="22" y="135"/>
                    <a:pt x="1" y="348"/>
                  </a:cubicBezTo>
                  <a:cubicBezTo>
                    <a:pt x="35" y="972"/>
                    <a:pt x="209" y="1596"/>
                    <a:pt x="521" y="2150"/>
                  </a:cubicBezTo>
                  <a:cubicBezTo>
                    <a:pt x="589" y="2259"/>
                    <a:pt x="699" y="2309"/>
                    <a:pt x="808" y="2309"/>
                  </a:cubicBezTo>
                  <a:cubicBezTo>
                    <a:pt x="978" y="2309"/>
                    <a:pt x="1145" y="2188"/>
                    <a:pt x="1145" y="1977"/>
                  </a:cubicBezTo>
                  <a:cubicBezTo>
                    <a:pt x="1145" y="1353"/>
                    <a:pt x="971" y="729"/>
                    <a:pt x="694" y="175"/>
                  </a:cubicBezTo>
                  <a:cubicBezTo>
                    <a:pt x="614" y="54"/>
                    <a:pt x="497"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8175250" y="3168150"/>
              <a:ext cx="71075" cy="27800"/>
            </a:xfrm>
            <a:custGeom>
              <a:avLst/>
              <a:gdLst/>
              <a:ahLst/>
              <a:cxnLst/>
              <a:rect l="l" t="t" r="r" b="b"/>
              <a:pathLst>
                <a:path w="2843" h="1112" extrusionOk="0">
                  <a:moveTo>
                    <a:pt x="806" y="1"/>
                  </a:moveTo>
                  <a:cubicBezTo>
                    <a:pt x="651" y="1"/>
                    <a:pt x="497" y="12"/>
                    <a:pt x="347" y="35"/>
                  </a:cubicBezTo>
                  <a:cubicBezTo>
                    <a:pt x="70" y="139"/>
                    <a:pt x="0" y="486"/>
                    <a:pt x="243" y="659"/>
                  </a:cubicBezTo>
                  <a:cubicBezTo>
                    <a:pt x="624" y="867"/>
                    <a:pt x="1075" y="1006"/>
                    <a:pt x="1525" y="1040"/>
                  </a:cubicBezTo>
                  <a:cubicBezTo>
                    <a:pt x="1738" y="1060"/>
                    <a:pt x="1982" y="1111"/>
                    <a:pt x="2211" y="1111"/>
                  </a:cubicBezTo>
                  <a:cubicBezTo>
                    <a:pt x="2393" y="1111"/>
                    <a:pt x="2565" y="1079"/>
                    <a:pt x="2704" y="971"/>
                  </a:cubicBezTo>
                  <a:cubicBezTo>
                    <a:pt x="2808" y="902"/>
                    <a:pt x="2842" y="763"/>
                    <a:pt x="2773" y="694"/>
                  </a:cubicBezTo>
                  <a:cubicBezTo>
                    <a:pt x="2565" y="312"/>
                    <a:pt x="2080" y="243"/>
                    <a:pt x="1733" y="139"/>
                  </a:cubicBezTo>
                  <a:cubicBezTo>
                    <a:pt x="1433" y="47"/>
                    <a:pt x="1117" y="1"/>
                    <a:pt x="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8114600" y="3231200"/>
              <a:ext cx="70200" cy="23625"/>
            </a:xfrm>
            <a:custGeom>
              <a:avLst/>
              <a:gdLst/>
              <a:ahLst/>
              <a:cxnLst/>
              <a:rect l="l" t="t" r="r" b="b"/>
              <a:pathLst>
                <a:path w="2808" h="945" extrusionOk="0">
                  <a:moveTo>
                    <a:pt x="1456" y="0"/>
                  </a:moveTo>
                  <a:cubicBezTo>
                    <a:pt x="1144" y="0"/>
                    <a:pt x="832" y="26"/>
                    <a:pt x="520" y="78"/>
                  </a:cubicBezTo>
                  <a:cubicBezTo>
                    <a:pt x="0" y="182"/>
                    <a:pt x="139" y="910"/>
                    <a:pt x="624" y="944"/>
                  </a:cubicBezTo>
                  <a:cubicBezTo>
                    <a:pt x="1248" y="910"/>
                    <a:pt x="1872" y="806"/>
                    <a:pt x="2461" y="633"/>
                  </a:cubicBezTo>
                  <a:cubicBezTo>
                    <a:pt x="2807" y="563"/>
                    <a:pt x="2704" y="113"/>
                    <a:pt x="2392" y="113"/>
                  </a:cubicBezTo>
                  <a:lnTo>
                    <a:pt x="2392" y="78"/>
                  </a:lnTo>
                  <a:cubicBezTo>
                    <a:pt x="2080" y="26"/>
                    <a:pt x="1768" y="0"/>
                    <a:pt x="1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8119675" y="3398450"/>
              <a:ext cx="68075" cy="30850"/>
            </a:xfrm>
            <a:custGeom>
              <a:avLst/>
              <a:gdLst/>
              <a:ahLst/>
              <a:cxnLst/>
              <a:rect l="l" t="t" r="r" b="b"/>
              <a:pathLst>
                <a:path w="2723" h="1234" extrusionOk="0">
                  <a:moveTo>
                    <a:pt x="2320" y="0"/>
                  </a:moveTo>
                  <a:cubicBezTo>
                    <a:pt x="2300" y="0"/>
                    <a:pt x="2279" y="3"/>
                    <a:pt x="2258" y="8"/>
                  </a:cubicBezTo>
                  <a:cubicBezTo>
                    <a:pt x="1599" y="112"/>
                    <a:pt x="976" y="285"/>
                    <a:pt x="352" y="562"/>
                  </a:cubicBezTo>
                  <a:cubicBezTo>
                    <a:pt x="1" y="722"/>
                    <a:pt x="207" y="1233"/>
                    <a:pt x="567" y="1233"/>
                  </a:cubicBezTo>
                  <a:cubicBezTo>
                    <a:pt x="598" y="1233"/>
                    <a:pt x="630" y="1229"/>
                    <a:pt x="664" y="1221"/>
                  </a:cubicBezTo>
                  <a:cubicBezTo>
                    <a:pt x="1287" y="1082"/>
                    <a:pt x="1877" y="840"/>
                    <a:pt x="2466" y="493"/>
                  </a:cubicBezTo>
                  <a:cubicBezTo>
                    <a:pt x="2722" y="365"/>
                    <a:pt x="2564"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8111650" y="3522200"/>
              <a:ext cx="63725" cy="34300"/>
            </a:xfrm>
            <a:custGeom>
              <a:avLst/>
              <a:gdLst/>
              <a:ahLst/>
              <a:cxnLst/>
              <a:rect l="l" t="t" r="r" b="b"/>
              <a:pathLst>
                <a:path w="2549" h="1372" extrusionOk="0">
                  <a:moveTo>
                    <a:pt x="2061" y="1"/>
                  </a:moveTo>
                  <a:cubicBezTo>
                    <a:pt x="2027" y="1"/>
                    <a:pt x="1992" y="5"/>
                    <a:pt x="1955" y="14"/>
                  </a:cubicBezTo>
                  <a:cubicBezTo>
                    <a:pt x="1400" y="153"/>
                    <a:pt x="881" y="326"/>
                    <a:pt x="361" y="569"/>
                  </a:cubicBezTo>
                  <a:cubicBezTo>
                    <a:pt x="0" y="831"/>
                    <a:pt x="228" y="1372"/>
                    <a:pt x="635" y="1372"/>
                  </a:cubicBezTo>
                  <a:cubicBezTo>
                    <a:pt x="658" y="1372"/>
                    <a:pt x="683" y="1370"/>
                    <a:pt x="707" y="1366"/>
                  </a:cubicBezTo>
                  <a:cubicBezTo>
                    <a:pt x="1227" y="1158"/>
                    <a:pt x="1747" y="950"/>
                    <a:pt x="2232" y="673"/>
                  </a:cubicBezTo>
                  <a:cubicBezTo>
                    <a:pt x="2548" y="452"/>
                    <a:pt x="2404" y="1"/>
                    <a:pt x="2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8747125" y="3487675"/>
              <a:ext cx="73675" cy="22475"/>
            </a:xfrm>
            <a:custGeom>
              <a:avLst/>
              <a:gdLst/>
              <a:ahLst/>
              <a:cxnLst/>
              <a:rect l="l" t="t" r="r" b="b"/>
              <a:pathLst>
                <a:path w="2947" h="899" extrusionOk="0">
                  <a:moveTo>
                    <a:pt x="1998" y="0"/>
                  </a:moveTo>
                  <a:cubicBezTo>
                    <a:pt x="1811" y="0"/>
                    <a:pt x="1629" y="26"/>
                    <a:pt x="1456" y="78"/>
                  </a:cubicBezTo>
                  <a:cubicBezTo>
                    <a:pt x="1075" y="78"/>
                    <a:pt x="693" y="147"/>
                    <a:pt x="312" y="251"/>
                  </a:cubicBezTo>
                  <a:cubicBezTo>
                    <a:pt x="70" y="321"/>
                    <a:pt x="0" y="771"/>
                    <a:pt x="312" y="841"/>
                  </a:cubicBezTo>
                  <a:cubicBezTo>
                    <a:pt x="556" y="881"/>
                    <a:pt x="788" y="898"/>
                    <a:pt x="1021" y="898"/>
                  </a:cubicBezTo>
                  <a:cubicBezTo>
                    <a:pt x="1187" y="898"/>
                    <a:pt x="1353" y="890"/>
                    <a:pt x="1525" y="875"/>
                  </a:cubicBezTo>
                  <a:cubicBezTo>
                    <a:pt x="1615" y="883"/>
                    <a:pt x="1705" y="888"/>
                    <a:pt x="1795" y="888"/>
                  </a:cubicBezTo>
                  <a:cubicBezTo>
                    <a:pt x="2087" y="888"/>
                    <a:pt x="2378" y="843"/>
                    <a:pt x="2669" y="737"/>
                  </a:cubicBezTo>
                  <a:cubicBezTo>
                    <a:pt x="2946" y="598"/>
                    <a:pt x="2842" y="147"/>
                    <a:pt x="2565" y="78"/>
                  </a:cubicBezTo>
                  <a:cubicBezTo>
                    <a:pt x="2374" y="26"/>
                    <a:pt x="2184" y="0"/>
                    <a:pt x="1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8726925" y="3257900"/>
              <a:ext cx="62875" cy="35925"/>
            </a:xfrm>
            <a:custGeom>
              <a:avLst/>
              <a:gdLst/>
              <a:ahLst/>
              <a:cxnLst/>
              <a:rect l="l" t="t" r="r" b="b"/>
              <a:pathLst>
                <a:path w="2515" h="1437" extrusionOk="0">
                  <a:moveTo>
                    <a:pt x="2123" y="1"/>
                  </a:moveTo>
                  <a:cubicBezTo>
                    <a:pt x="2092" y="1"/>
                    <a:pt x="2058" y="5"/>
                    <a:pt x="2021" y="15"/>
                  </a:cubicBezTo>
                  <a:cubicBezTo>
                    <a:pt x="1328" y="223"/>
                    <a:pt x="739" y="535"/>
                    <a:pt x="184" y="986"/>
                  </a:cubicBezTo>
                  <a:cubicBezTo>
                    <a:pt x="1" y="1108"/>
                    <a:pt x="87" y="1419"/>
                    <a:pt x="301" y="1419"/>
                  </a:cubicBezTo>
                  <a:cubicBezTo>
                    <a:pt x="329" y="1419"/>
                    <a:pt x="360" y="1414"/>
                    <a:pt x="392" y="1401"/>
                  </a:cubicBezTo>
                  <a:lnTo>
                    <a:pt x="392" y="1436"/>
                  </a:lnTo>
                  <a:cubicBezTo>
                    <a:pt x="1051" y="1263"/>
                    <a:pt x="1675" y="986"/>
                    <a:pt x="2264" y="604"/>
                  </a:cubicBezTo>
                  <a:cubicBezTo>
                    <a:pt x="2515" y="416"/>
                    <a:pt x="2425"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8691275" y="3115800"/>
              <a:ext cx="36800" cy="46675"/>
            </a:xfrm>
            <a:custGeom>
              <a:avLst/>
              <a:gdLst/>
              <a:ahLst/>
              <a:cxnLst/>
              <a:rect l="l" t="t" r="r" b="b"/>
              <a:pathLst>
                <a:path w="1472" h="1867" extrusionOk="0">
                  <a:moveTo>
                    <a:pt x="1100" y="1"/>
                  </a:moveTo>
                  <a:cubicBezTo>
                    <a:pt x="1039" y="1"/>
                    <a:pt x="976" y="16"/>
                    <a:pt x="917" y="50"/>
                  </a:cubicBezTo>
                  <a:cubicBezTo>
                    <a:pt x="467" y="396"/>
                    <a:pt x="155" y="916"/>
                    <a:pt x="51" y="1471"/>
                  </a:cubicBezTo>
                  <a:cubicBezTo>
                    <a:pt x="1" y="1696"/>
                    <a:pt x="167" y="1866"/>
                    <a:pt x="354" y="1866"/>
                  </a:cubicBezTo>
                  <a:cubicBezTo>
                    <a:pt x="427" y="1866"/>
                    <a:pt x="503" y="1841"/>
                    <a:pt x="571" y="1783"/>
                  </a:cubicBezTo>
                  <a:lnTo>
                    <a:pt x="605" y="1783"/>
                  </a:lnTo>
                  <a:cubicBezTo>
                    <a:pt x="779" y="1575"/>
                    <a:pt x="987" y="1367"/>
                    <a:pt x="1160" y="1159"/>
                  </a:cubicBezTo>
                  <a:cubicBezTo>
                    <a:pt x="1229" y="1055"/>
                    <a:pt x="1298" y="951"/>
                    <a:pt x="1368" y="847"/>
                  </a:cubicBezTo>
                  <a:cubicBezTo>
                    <a:pt x="1437" y="708"/>
                    <a:pt x="1472" y="535"/>
                    <a:pt x="1472" y="362"/>
                  </a:cubicBezTo>
                  <a:cubicBezTo>
                    <a:pt x="1472" y="151"/>
                    <a:pt x="1292"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8595475" y="3115450"/>
              <a:ext cx="37525" cy="55325"/>
            </a:xfrm>
            <a:custGeom>
              <a:avLst/>
              <a:gdLst/>
              <a:ahLst/>
              <a:cxnLst/>
              <a:rect l="l" t="t" r="r" b="b"/>
              <a:pathLst>
                <a:path w="1501" h="2213" extrusionOk="0">
                  <a:moveTo>
                    <a:pt x="1184" y="1"/>
                  </a:moveTo>
                  <a:cubicBezTo>
                    <a:pt x="1085" y="1"/>
                    <a:pt x="979" y="43"/>
                    <a:pt x="902" y="133"/>
                  </a:cubicBezTo>
                  <a:cubicBezTo>
                    <a:pt x="694" y="410"/>
                    <a:pt x="486" y="757"/>
                    <a:pt x="348" y="1138"/>
                  </a:cubicBezTo>
                  <a:cubicBezTo>
                    <a:pt x="209" y="1415"/>
                    <a:pt x="1" y="1762"/>
                    <a:pt x="105" y="2074"/>
                  </a:cubicBezTo>
                  <a:cubicBezTo>
                    <a:pt x="140" y="2178"/>
                    <a:pt x="244" y="2213"/>
                    <a:pt x="313" y="2213"/>
                  </a:cubicBezTo>
                  <a:cubicBezTo>
                    <a:pt x="659" y="2109"/>
                    <a:pt x="798" y="1727"/>
                    <a:pt x="971" y="1450"/>
                  </a:cubicBezTo>
                  <a:cubicBezTo>
                    <a:pt x="1179" y="1103"/>
                    <a:pt x="1318" y="722"/>
                    <a:pt x="1457" y="341"/>
                  </a:cubicBezTo>
                  <a:cubicBezTo>
                    <a:pt x="1500" y="123"/>
                    <a:pt x="1352"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8545225" y="2978400"/>
              <a:ext cx="26025" cy="58275"/>
            </a:xfrm>
            <a:custGeom>
              <a:avLst/>
              <a:gdLst/>
              <a:ahLst/>
              <a:cxnLst/>
              <a:rect l="l" t="t" r="r" b="b"/>
              <a:pathLst>
                <a:path w="1041" h="2331" extrusionOk="0">
                  <a:moveTo>
                    <a:pt x="521" y="0"/>
                  </a:moveTo>
                  <a:cubicBezTo>
                    <a:pt x="339" y="0"/>
                    <a:pt x="157" y="104"/>
                    <a:pt x="105" y="312"/>
                  </a:cubicBezTo>
                  <a:cubicBezTo>
                    <a:pt x="1" y="901"/>
                    <a:pt x="1" y="1491"/>
                    <a:pt x="139" y="2045"/>
                  </a:cubicBezTo>
                  <a:cubicBezTo>
                    <a:pt x="191" y="2236"/>
                    <a:pt x="356" y="2331"/>
                    <a:pt x="521" y="2331"/>
                  </a:cubicBezTo>
                  <a:cubicBezTo>
                    <a:pt x="685" y="2331"/>
                    <a:pt x="850" y="2236"/>
                    <a:pt x="902" y="2045"/>
                  </a:cubicBezTo>
                  <a:cubicBezTo>
                    <a:pt x="1006" y="1491"/>
                    <a:pt x="1040" y="901"/>
                    <a:pt x="937" y="312"/>
                  </a:cubicBezTo>
                  <a:cubicBezTo>
                    <a:pt x="885" y="104"/>
                    <a:pt x="703"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8431725" y="2989150"/>
              <a:ext cx="20825" cy="59700"/>
            </a:xfrm>
            <a:custGeom>
              <a:avLst/>
              <a:gdLst/>
              <a:ahLst/>
              <a:cxnLst/>
              <a:rect l="l" t="t" r="r" b="b"/>
              <a:pathLst>
                <a:path w="833" h="2388" extrusionOk="0">
                  <a:moveTo>
                    <a:pt x="328" y="1"/>
                  </a:moveTo>
                  <a:cubicBezTo>
                    <a:pt x="175" y="1"/>
                    <a:pt x="19" y="108"/>
                    <a:pt x="0" y="298"/>
                  </a:cubicBezTo>
                  <a:cubicBezTo>
                    <a:pt x="35" y="991"/>
                    <a:pt x="208" y="1650"/>
                    <a:pt x="486" y="2274"/>
                  </a:cubicBezTo>
                  <a:cubicBezTo>
                    <a:pt x="501" y="2352"/>
                    <a:pt x="566" y="2388"/>
                    <a:pt x="629" y="2388"/>
                  </a:cubicBezTo>
                  <a:cubicBezTo>
                    <a:pt x="707" y="2388"/>
                    <a:pt x="782" y="2334"/>
                    <a:pt x="763" y="2239"/>
                  </a:cubicBezTo>
                  <a:cubicBezTo>
                    <a:pt x="832" y="1546"/>
                    <a:pt x="798" y="887"/>
                    <a:pt x="624" y="229"/>
                  </a:cubicBezTo>
                  <a:cubicBezTo>
                    <a:pt x="577" y="73"/>
                    <a:pt x="453"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8286450" y="3032325"/>
              <a:ext cx="29200" cy="62050"/>
            </a:xfrm>
            <a:custGeom>
              <a:avLst/>
              <a:gdLst/>
              <a:ahLst/>
              <a:cxnLst/>
              <a:rect l="l" t="t" r="r" b="b"/>
              <a:pathLst>
                <a:path w="1168" h="2482" extrusionOk="0">
                  <a:moveTo>
                    <a:pt x="404" y="1"/>
                  </a:moveTo>
                  <a:cubicBezTo>
                    <a:pt x="203" y="1"/>
                    <a:pt x="0" y="214"/>
                    <a:pt x="23" y="443"/>
                  </a:cubicBezTo>
                  <a:cubicBezTo>
                    <a:pt x="162" y="1136"/>
                    <a:pt x="405" y="1794"/>
                    <a:pt x="786" y="2384"/>
                  </a:cubicBezTo>
                  <a:cubicBezTo>
                    <a:pt x="826" y="2451"/>
                    <a:pt x="888" y="2482"/>
                    <a:pt x="950" y="2482"/>
                  </a:cubicBezTo>
                  <a:cubicBezTo>
                    <a:pt x="1047" y="2482"/>
                    <a:pt x="1146" y="2406"/>
                    <a:pt x="1167" y="2280"/>
                  </a:cubicBezTo>
                  <a:cubicBezTo>
                    <a:pt x="1132" y="1552"/>
                    <a:pt x="959" y="859"/>
                    <a:pt x="682" y="200"/>
                  </a:cubicBezTo>
                  <a:cubicBezTo>
                    <a:pt x="611" y="58"/>
                    <a:pt x="508"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8774650" y="3359575"/>
              <a:ext cx="49375" cy="23850"/>
            </a:xfrm>
            <a:custGeom>
              <a:avLst/>
              <a:gdLst/>
              <a:ahLst/>
              <a:cxnLst/>
              <a:rect l="l" t="t" r="r" b="b"/>
              <a:pathLst>
                <a:path w="1975" h="954" extrusionOk="0">
                  <a:moveTo>
                    <a:pt x="1705" y="1"/>
                  </a:moveTo>
                  <a:cubicBezTo>
                    <a:pt x="1695" y="1"/>
                    <a:pt x="1683" y="2"/>
                    <a:pt x="1672" y="3"/>
                  </a:cubicBezTo>
                  <a:cubicBezTo>
                    <a:pt x="1187" y="73"/>
                    <a:pt x="702" y="246"/>
                    <a:pt x="251" y="419"/>
                  </a:cubicBezTo>
                  <a:cubicBezTo>
                    <a:pt x="0" y="545"/>
                    <a:pt x="61" y="954"/>
                    <a:pt x="306" y="954"/>
                  </a:cubicBezTo>
                  <a:cubicBezTo>
                    <a:pt x="332" y="954"/>
                    <a:pt x="360" y="949"/>
                    <a:pt x="390" y="939"/>
                  </a:cubicBezTo>
                  <a:lnTo>
                    <a:pt x="390" y="904"/>
                  </a:lnTo>
                  <a:cubicBezTo>
                    <a:pt x="875" y="800"/>
                    <a:pt x="1325" y="627"/>
                    <a:pt x="1776" y="419"/>
                  </a:cubicBezTo>
                  <a:cubicBezTo>
                    <a:pt x="1974" y="320"/>
                    <a:pt x="1921" y="1"/>
                    <a:pt x="1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8614800" y="3649125"/>
              <a:ext cx="37800" cy="40675"/>
            </a:xfrm>
            <a:custGeom>
              <a:avLst/>
              <a:gdLst/>
              <a:ahLst/>
              <a:cxnLst/>
              <a:rect l="l" t="t" r="r" b="b"/>
              <a:pathLst>
                <a:path w="1512" h="1627" extrusionOk="0">
                  <a:moveTo>
                    <a:pt x="406" y="0"/>
                  </a:moveTo>
                  <a:cubicBezTo>
                    <a:pt x="197" y="0"/>
                    <a:pt x="0" y="251"/>
                    <a:pt x="129" y="483"/>
                  </a:cubicBezTo>
                  <a:cubicBezTo>
                    <a:pt x="337" y="899"/>
                    <a:pt x="580" y="1245"/>
                    <a:pt x="926" y="1557"/>
                  </a:cubicBezTo>
                  <a:cubicBezTo>
                    <a:pt x="984" y="1605"/>
                    <a:pt x="1057" y="1627"/>
                    <a:pt x="1131" y="1627"/>
                  </a:cubicBezTo>
                  <a:cubicBezTo>
                    <a:pt x="1322" y="1627"/>
                    <a:pt x="1512" y="1480"/>
                    <a:pt x="1411" y="1280"/>
                  </a:cubicBezTo>
                  <a:cubicBezTo>
                    <a:pt x="1342" y="1072"/>
                    <a:pt x="1204" y="864"/>
                    <a:pt x="1065" y="656"/>
                  </a:cubicBezTo>
                  <a:cubicBezTo>
                    <a:pt x="926" y="483"/>
                    <a:pt x="753" y="309"/>
                    <a:pt x="614" y="101"/>
                  </a:cubicBezTo>
                  <a:cubicBezTo>
                    <a:pt x="552" y="30"/>
                    <a:pt x="478" y="0"/>
                    <a:pt x="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a:off x="6968677" y="4317460"/>
            <a:ext cx="907637" cy="954396"/>
            <a:chOff x="8111650" y="2978400"/>
            <a:chExt cx="712375" cy="749075"/>
          </a:xfrm>
        </p:grpSpPr>
        <p:sp>
          <p:nvSpPr>
            <p:cNvPr id="151" name="Google Shape;151;p7"/>
            <p:cNvSpPr/>
            <p:nvPr/>
          </p:nvSpPr>
          <p:spPr>
            <a:xfrm>
              <a:off x="8458575" y="3312650"/>
              <a:ext cx="26025" cy="78075"/>
            </a:xfrm>
            <a:custGeom>
              <a:avLst/>
              <a:gdLst/>
              <a:ahLst/>
              <a:cxnLst/>
              <a:rect l="l" t="t" r="r" b="b"/>
              <a:pathLst>
                <a:path w="1041" h="3123" extrusionOk="0">
                  <a:moveTo>
                    <a:pt x="361" y="1"/>
                  </a:moveTo>
                  <a:cubicBezTo>
                    <a:pt x="182" y="1"/>
                    <a:pt x="1" y="125"/>
                    <a:pt x="1" y="355"/>
                  </a:cubicBezTo>
                  <a:cubicBezTo>
                    <a:pt x="1" y="771"/>
                    <a:pt x="70" y="1187"/>
                    <a:pt x="174" y="1603"/>
                  </a:cubicBezTo>
                  <a:cubicBezTo>
                    <a:pt x="243" y="2054"/>
                    <a:pt x="347" y="2504"/>
                    <a:pt x="486" y="2920"/>
                  </a:cubicBezTo>
                  <a:cubicBezTo>
                    <a:pt x="532" y="3059"/>
                    <a:pt x="640" y="3122"/>
                    <a:pt x="749" y="3122"/>
                  </a:cubicBezTo>
                  <a:cubicBezTo>
                    <a:pt x="885" y="3122"/>
                    <a:pt x="1021" y="3024"/>
                    <a:pt x="1041" y="2851"/>
                  </a:cubicBezTo>
                  <a:cubicBezTo>
                    <a:pt x="1041" y="2400"/>
                    <a:pt x="971" y="1950"/>
                    <a:pt x="937" y="1499"/>
                  </a:cubicBezTo>
                  <a:cubicBezTo>
                    <a:pt x="902" y="1083"/>
                    <a:pt x="833" y="667"/>
                    <a:pt x="694" y="251"/>
                  </a:cubicBezTo>
                  <a:cubicBezTo>
                    <a:pt x="648" y="81"/>
                    <a:pt x="505"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8353175" y="3356100"/>
              <a:ext cx="64725" cy="37050"/>
            </a:xfrm>
            <a:custGeom>
              <a:avLst/>
              <a:gdLst/>
              <a:ahLst/>
              <a:cxnLst/>
              <a:rect l="l" t="t" r="r" b="b"/>
              <a:pathLst>
                <a:path w="2589" h="1482" extrusionOk="0">
                  <a:moveTo>
                    <a:pt x="397" y="1"/>
                  </a:moveTo>
                  <a:cubicBezTo>
                    <a:pt x="174" y="1"/>
                    <a:pt x="0" y="258"/>
                    <a:pt x="196" y="454"/>
                  </a:cubicBezTo>
                  <a:lnTo>
                    <a:pt x="196" y="420"/>
                  </a:lnTo>
                  <a:cubicBezTo>
                    <a:pt x="716" y="905"/>
                    <a:pt x="1340" y="1251"/>
                    <a:pt x="2033" y="1459"/>
                  </a:cubicBezTo>
                  <a:cubicBezTo>
                    <a:pt x="2079" y="1474"/>
                    <a:pt x="2121" y="1481"/>
                    <a:pt x="2160" y="1481"/>
                  </a:cubicBezTo>
                  <a:cubicBezTo>
                    <a:pt x="2481" y="1481"/>
                    <a:pt x="2589" y="1021"/>
                    <a:pt x="2311" y="835"/>
                  </a:cubicBezTo>
                  <a:cubicBezTo>
                    <a:pt x="1756" y="420"/>
                    <a:pt x="1097" y="142"/>
                    <a:pt x="439" y="4"/>
                  </a:cubicBezTo>
                  <a:cubicBezTo>
                    <a:pt x="425" y="2"/>
                    <a:pt x="411" y="1"/>
                    <a:pt x="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8360675" y="3420650"/>
              <a:ext cx="74525" cy="39850"/>
            </a:xfrm>
            <a:custGeom>
              <a:avLst/>
              <a:gdLst/>
              <a:ahLst/>
              <a:cxnLst/>
              <a:rect l="l" t="t" r="r" b="b"/>
              <a:pathLst>
                <a:path w="2981" h="1594" extrusionOk="0">
                  <a:moveTo>
                    <a:pt x="2472" y="0"/>
                  </a:moveTo>
                  <a:cubicBezTo>
                    <a:pt x="2061" y="0"/>
                    <a:pt x="1672" y="257"/>
                    <a:pt x="1283" y="437"/>
                  </a:cubicBezTo>
                  <a:cubicBezTo>
                    <a:pt x="832" y="645"/>
                    <a:pt x="243" y="818"/>
                    <a:pt x="35" y="1269"/>
                  </a:cubicBezTo>
                  <a:cubicBezTo>
                    <a:pt x="0" y="1373"/>
                    <a:pt x="35" y="1511"/>
                    <a:pt x="174" y="1581"/>
                  </a:cubicBezTo>
                  <a:lnTo>
                    <a:pt x="174" y="1546"/>
                  </a:lnTo>
                  <a:cubicBezTo>
                    <a:pt x="260" y="1579"/>
                    <a:pt x="349" y="1593"/>
                    <a:pt x="441" y="1593"/>
                  </a:cubicBezTo>
                  <a:cubicBezTo>
                    <a:pt x="831" y="1593"/>
                    <a:pt x="1258" y="1340"/>
                    <a:pt x="1595" y="1199"/>
                  </a:cubicBezTo>
                  <a:cubicBezTo>
                    <a:pt x="2045" y="1026"/>
                    <a:pt x="2600" y="888"/>
                    <a:pt x="2877" y="472"/>
                  </a:cubicBezTo>
                  <a:cubicBezTo>
                    <a:pt x="2981" y="298"/>
                    <a:pt x="2877" y="56"/>
                    <a:pt x="2669" y="21"/>
                  </a:cubicBezTo>
                  <a:cubicBezTo>
                    <a:pt x="2603" y="7"/>
                    <a:pt x="2537" y="0"/>
                    <a:pt x="2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8460325" y="3443750"/>
              <a:ext cx="26000" cy="67900"/>
            </a:xfrm>
            <a:custGeom>
              <a:avLst/>
              <a:gdLst/>
              <a:ahLst/>
              <a:cxnLst/>
              <a:rect l="l" t="t" r="r" b="b"/>
              <a:pathLst>
                <a:path w="1040" h="2716" extrusionOk="0">
                  <a:moveTo>
                    <a:pt x="305" y="0"/>
                  </a:moveTo>
                  <a:cubicBezTo>
                    <a:pt x="187" y="0"/>
                    <a:pt x="73" y="71"/>
                    <a:pt x="35" y="206"/>
                  </a:cubicBezTo>
                  <a:lnTo>
                    <a:pt x="69" y="206"/>
                  </a:lnTo>
                  <a:cubicBezTo>
                    <a:pt x="0" y="622"/>
                    <a:pt x="0" y="1073"/>
                    <a:pt x="69" y="1489"/>
                  </a:cubicBezTo>
                  <a:cubicBezTo>
                    <a:pt x="35" y="1870"/>
                    <a:pt x="139" y="2286"/>
                    <a:pt x="347" y="2598"/>
                  </a:cubicBezTo>
                  <a:cubicBezTo>
                    <a:pt x="419" y="2682"/>
                    <a:pt x="503" y="2716"/>
                    <a:pt x="588" y="2716"/>
                  </a:cubicBezTo>
                  <a:cubicBezTo>
                    <a:pt x="746" y="2716"/>
                    <a:pt x="903" y="2595"/>
                    <a:pt x="971" y="2459"/>
                  </a:cubicBezTo>
                  <a:cubicBezTo>
                    <a:pt x="1040" y="2043"/>
                    <a:pt x="1005" y="1662"/>
                    <a:pt x="867" y="1281"/>
                  </a:cubicBezTo>
                  <a:cubicBezTo>
                    <a:pt x="832" y="899"/>
                    <a:pt x="693" y="518"/>
                    <a:pt x="555" y="137"/>
                  </a:cubicBezTo>
                  <a:cubicBezTo>
                    <a:pt x="493" y="45"/>
                    <a:pt x="398"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8510575" y="3424625"/>
              <a:ext cx="80600" cy="28150"/>
            </a:xfrm>
            <a:custGeom>
              <a:avLst/>
              <a:gdLst/>
              <a:ahLst/>
              <a:cxnLst/>
              <a:rect l="l" t="t" r="r" b="b"/>
              <a:pathLst>
                <a:path w="3224" h="1126" extrusionOk="0">
                  <a:moveTo>
                    <a:pt x="416" y="1"/>
                  </a:moveTo>
                  <a:cubicBezTo>
                    <a:pt x="174" y="35"/>
                    <a:pt x="0" y="417"/>
                    <a:pt x="278" y="555"/>
                  </a:cubicBezTo>
                  <a:cubicBezTo>
                    <a:pt x="694" y="729"/>
                    <a:pt x="1144" y="867"/>
                    <a:pt x="1595" y="971"/>
                  </a:cubicBezTo>
                  <a:cubicBezTo>
                    <a:pt x="1849" y="1064"/>
                    <a:pt x="2134" y="1125"/>
                    <a:pt x="2429" y="1125"/>
                  </a:cubicBezTo>
                  <a:cubicBezTo>
                    <a:pt x="2577" y="1125"/>
                    <a:pt x="2727" y="1110"/>
                    <a:pt x="2877" y="1075"/>
                  </a:cubicBezTo>
                  <a:cubicBezTo>
                    <a:pt x="3120" y="1006"/>
                    <a:pt x="3224" y="694"/>
                    <a:pt x="3016" y="486"/>
                  </a:cubicBezTo>
                  <a:cubicBezTo>
                    <a:pt x="2669" y="243"/>
                    <a:pt x="2253" y="139"/>
                    <a:pt x="1803" y="139"/>
                  </a:cubicBezTo>
                  <a:cubicBezTo>
                    <a:pt x="1352" y="35"/>
                    <a:pt x="901"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8506050" y="3334250"/>
              <a:ext cx="60675" cy="57400"/>
            </a:xfrm>
            <a:custGeom>
              <a:avLst/>
              <a:gdLst/>
              <a:ahLst/>
              <a:cxnLst/>
              <a:rect l="l" t="t" r="r" b="b"/>
              <a:pathLst>
                <a:path w="2427" h="2296" extrusionOk="0">
                  <a:moveTo>
                    <a:pt x="1967" y="0"/>
                  </a:moveTo>
                  <a:cubicBezTo>
                    <a:pt x="1938" y="0"/>
                    <a:pt x="1909" y="4"/>
                    <a:pt x="1880" y="11"/>
                  </a:cubicBezTo>
                  <a:cubicBezTo>
                    <a:pt x="1498" y="184"/>
                    <a:pt x="1152" y="427"/>
                    <a:pt x="909" y="774"/>
                  </a:cubicBezTo>
                  <a:cubicBezTo>
                    <a:pt x="632" y="1051"/>
                    <a:pt x="389" y="1363"/>
                    <a:pt x="147" y="1675"/>
                  </a:cubicBezTo>
                  <a:cubicBezTo>
                    <a:pt x="0" y="1997"/>
                    <a:pt x="250" y="2295"/>
                    <a:pt x="562" y="2295"/>
                  </a:cubicBezTo>
                  <a:cubicBezTo>
                    <a:pt x="619" y="2295"/>
                    <a:pt x="677" y="2285"/>
                    <a:pt x="736" y="2264"/>
                  </a:cubicBezTo>
                  <a:lnTo>
                    <a:pt x="701" y="2229"/>
                  </a:lnTo>
                  <a:cubicBezTo>
                    <a:pt x="1048" y="2021"/>
                    <a:pt x="1325" y="1744"/>
                    <a:pt x="1637" y="1467"/>
                  </a:cubicBezTo>
                  <a:cubicBezTo>
                    <a:pt x="1949" y="1224"/>
                    <a:pt x="2226" y="912"/>
                    <a:pt x="2365" y="531"/>
                  </a:cubicBezTo>
                  <a:cubicBezTo>
                    <a:pt x="2427" y="252"/>
                    <a:pt x="2211" y="0"/>
                    <a:pt x="1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8479375" y="3231375"/>
              <a:ext cx="30350" cy="65950"/>
            </a:xfrm>
            <a:custGeom>
              <a:avLst/>
              <a:gdLst/>
              <a:ahLst/>
              <a:cxnLst/>
              <a:rect l="l" t="t" r="r" b="b"/>
              <a:pathLst>
                <a:path w="1214" h="2638" extrusionOk="0">
                  <a:moveTo>
                    <a:pt x="571" y="0"/>
                  </a:moveTo>
                  <a:cubicBezTo>
                    <a:pt x="471" y="0"/>
                    <a:pt x="367" y="39"/>
                    <a:pt x="278" y="106"/>
                  </a:cubicBezTo>
                  <a:cubicBezTo>
                    <a:pt x="1" y="418"/>
                    <a:pt x="105" y="764"/>
                    <a:pt x="174" y="1145"/>
                  </a:cubicBezTo>
                  <a:cubicBezTo>
                    <a:pt x="243" y="1561"/>
                    <a:pt x="347" y="1977"/>
                    <a:pt x="486" y="2359"/>
                  </a:cubicBezTo>
                  <a:cubicBezTo>
                    <a:pt x="534" y="2549"/>
                    <a:pt x="683" y="2638"/>
                    <a:pt x="835" y="2638"/>
                  </a:cubicBezTo>
                  <a:cubicBezTo>
                    <a:pt x="1014" y="2638"/>
                    <a:pt x="1195" y="2514"/>
                    <a:pt x="1214" y="2289"/>
                  </a:cubicBezTo>
                  <a:cubicBezTo>
                    <a:pt x="1214" y="1839"/>
                    <a:pt x="1179" y="1423"/>
                    <a:pt x="1144" y="1007"/>
                  </a:cubicBezTo>
                  <a:cubicBezTo>
                    <a:pt x="1075" y="660"/>
                    <a:pt x="1075" y="244"/>
                    <a:pt x="728" y="36"/>
                  </a:cubicBezTo>
                  <a:cubicBezTo>
                    <a:pt x="679" y="12"/>
                    <a:pt x="626"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8386875" y="3270975"/>
              <a:ext cx="52550" cy="51525"/>
            </a:xfrm>
            <a:custGeom>
              <a:avLst/>
              <a:gdLst/>
              <a:ahLst/>
              <a:cxnLst/>
              <a:rect l="l" t="t" r="r" b="b"/>
              <a:pathLst>
                <a:path w="2102" h="2061" extrusionOk="0">
                  <a:moveTo>
                    <a:pt x="416" y="0"/>
                  </a:moveTo>
                  <a:cubicBezTo>
                    <a:pt x="182" y="0"/>
                    <a:pt x="0" y="218"/>
                    <a:pt x="61" y="463"/>
                  </a:cubicBezTo>
                  <a:cubicBezTo>
                    <a:pt x="200" y="809"/>
                    <a:pt x="408" y="1121"/>
                    <a:pt x="685" y="1398"/>
                  </a:cubicBezTo>
                  <a:cubicBezTo>
                    <a:pt x="928" y="1676"/>
                    <a:pt x="1274" y="1918"/>
                    <a:pt x="1621" y="2057"/>
                  </a:cubicBezTo>
                  <a:cubicBezTo>
                    <a:pt x="1639" y="2059"/>
                    <a:pt x="1657" y="2061"/>
                    <a:pt x="1674" y="2061"/>
                  </a:cubicBezTo>
                  <a:cubicBezTo>
                    <a:pt x="1898" y="2061"/>
                    <a:pt x="2101" y="1863"/>
                    <a:pt x="2037" y="1606"/>
                  </a:cubicBezTo>
                  <a:lnTo>
                    <a:pt x="2072" y="1606"/>
                  </a:lnTo>
                  <a:cubicBezTo>
                    <a:pt x="1933" y="1260"/>
                    <a:pt x="1725" y="913"/>
                    <a:pt x="1413" y="671"/>
                  </a:cubicBezTo>
                  <a:cubicBezTo>
                    <a:pt x="1170" y="393"/>
                    <a:pt x="859" y="151"/>
                    <a:pt x="512" y="12"/>
                  </a:cubicBezTo>
                  <a:cubicBezTo>
                    <a:pt x="479" y="4"/>
                    <a:pt x="44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8264500" y="3302800"/>
              <a:ext cx="71075" cy="25125"/>
            </a:xfrm>
            <a:custGeom>
              <a:avLst/>
              <a:gdLst/>
              <a:ahLst/>
              <a:cxnLst/>
              <a:rect l="l" t="t" r="r" b="b"/>
              <a:pathLst>
                <a:path w="2843" h="1005" extrusionOk="0">
                  <a:moveTo>
                    <a:pt x="953" y="1"/>
                  </a:moveTo>
                  <a:cubicBezTo>
                    <a:pt x="810" y="1"/>
                    <a:pt x="666" y="8"/>
                    <a:pt x="520" y="21"/>
                  </a:cubicBezTo>
                  <a:cubicBezTo>
                    <a:pt x="69" y="91"/>
                    <a:pt x="0" y="680"/>
                    <a:pt x="416" y="853"/>
                  </a:cubicBezTo>
                  <a:cubicBezTo>
                    <a:pt x="701" y="939"/>
                    <a:pt x="1010" y="1001"/>
                    <a:pt x="1303" y="1001"/>
                  </a:cubicBezTo>
                  <a:cubicBezTo>
                    <a:pt x="1367" y="1001"/>
                    <a:pt x="1429" y="998"/>
                    <a:pt x="1490" y="992"/>
                  </a:cubicBezTo>
                  <a:cubicBezTo>
                    <a:pt x="1577" y="1001"/>
                    <a:pt x="1664" y="1005"/>
                    <a:pt x="1750" y="1005"/>
                  </a:cubicBezTo>
                  <a:cubicBezTo>
                    <a:pt x="2010" y="1005"/>
                    <a:pt x="2270" y="966"/>
                    <a:pt x="2530" y="888"/>
                  </a:cubicBezTo>
                  <a:cubicBezTo>
                    <a:pt x="2773" y="819"/>
                    <a:pt x="2842" y="472"/>
                    <a:pt x="2600" y="333"/>
                  </a:cubicBezTo>
                  <a:cubicBezTo>
                    <a:pt x="2073" y="112"/>
                    <a:pt x="1524"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8285775" y="3407700"/>
              <a:ext cx="77725" cy="48325"/>
            </a:xfrm>
            <a:custGeom>
              <a:avLst/>
              <a:gdLst/>
              <a:ahLst/>
              <a:cxnLst/>
              <a:rect l="l" t="t" r="r" b="b"/>
              <a:pathLst>
                <a:path w="3109" h="1933" extrusionOk="0">
                  <a:moveTo>
                    <a:pt x="2750" y="0"/>
                  </a:moveTo>
                  <a:cubicBezTo>
                    <a:pt x="2718" y="0"/>
                    <a:pt x="2684" y="6"/>
                    <a:pt x="2650" y="19"/>
                  </a:cubicBezTo>
                  <a:cubicBezTo>
                    <a:pt x="2199" y="158"/>
                    <a:pt x="1818" y="331"/>
                    <a:pt x="1402" y="539"/>
                  </a:cubicBezTo>
                  <a:cubicBezTo>
                    <a:pt x="986" y="678"/>
                    <a:pt x="605" y="920"/>
                    <a:pt x="258" y="1267"/>
                  </a:cubicBezTo>
                  <a:cubicBezTo>
                    <a:pt x="0" y="1525"/>
                    <a:pt x="222" y="1933"/>
                    <a:pt x="561" y="1933"/>
                  </a:cubicBezTo>
                  <a:cubicBezTo>
                    <a:pt x="587" y="1933"/>
                    <a:pt x="613" y="1930"/>
                    <a:pt x="639" y="1925"/>
                  </a:cubicBezTo>
                  <a:cubicBezTo>
                    <a:pt x="1090" y="1787"/>
                    <a:pt x="1506" y="1579"/>
                    <a:pt x="1853" y="1302"/>
                  </a:cubicBezTo>
                  <a:cubicBezTo>
                    <a:pt x="2234" y="1059"/>
                    <a:pt x="2580" y="782"/>
                    <a:pt x="2927" y="504"/>
                  </a:cubicBezTo>
                  <a:cubicBezTo>
                    <a:pt x="3109" y="292"/>
                    <a:pt x="2972"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8397050" y="3505650"/>
              <a:ext cx="27775" cy="74700"/>
            </a:xfrm>
            <a:custGeom>
              <a:avLst/>
              <a:gdLst/>
              <a:ahLst/>
              <a:cxnLst/>
              <a:rect l="l" t="t" r="r" b="b"/>
              <a:pathLst>
                <a:path w="1111" h="2988" extrusionOk="0">
                  <a:moveTo>
                    <a:pt x="717" y="1"/>
                  </a:moveTo>
                  <a:cubicBezTo>
                    <a:pt x="589" y="1"/>
                    <a:pt x="463" y="73"/>
                    <a:pt x="417" y="226"/>
                  </a:cubicBezTo>
                  <a:cubicBezTo>
                    <a:pt x="140" y="1023"/>
                    <a:pt x="1" y="1889"/>
                    <a:pt x="105" y="2756"/>
                  </a:cubicBezTo>
                  <a:cubicBezTo>
                    <a:pt x="143" y="2908"/>
                    <a:pt x="275" y="2987"/>
                    <a:pt x="410" y="2987"/>
                  </a:cubicBezTo>
                  <a:cubicBezTo>
                    <a:pt x="520" y="2987"/>
                    <a:pt x="632" y="2934"/>
                    <a:pt x="694" y="2825"/>
                  </a:cubicBezTo>
                  <a:cubicBezTo>
                    <a:pt x="1006" y="2028"/>
                    <a:pt x="1110" y="1161"/>
                    <a:pt x="1041" y="330"/>
                  </a:cubicBezTo>
                  <a:cubicBezTo>
                    <a:pt x="1041" y="116"/>
                    <a:pt x="87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8523025" y="3502150"/>
              <a:ext cx="64800" cy="57900"/>
            </a:xfrm>
            <a:custGeom>
              <a:avLst/>
              <a:gdLst/>
              <a:ahLst/>
              <a:cxnLst/>
              <a:rect l="l" t="t" r="r" b="b"/>
              <a:pathLst>
                <a:path w="2592" h="2316" extrusionOk="0">
                  <a:moveTo>
                    <a:pt x="339" y="0"/>
                  </a:moveTo>
                  <a:cubicBezTo>
                    <a:pt x="122" y="0"/>
                    <a:pt x="1" y="288"/>
                    <a:pt x="92" y="470"/>
                  </a:cubicBezTo>
                  <a:cubicBezTo>
                    <a:pt x="300" y="851"/>
                    <a:pt x="577" y="1163"/>
                    <a:pt x="923" y="1475"/>
                  </a:cubicBezTo>
                  <a:cubicBezTo>
                    <a:pt x="1201" y="1787"/>
                    <a:pt x="1547" y="2064"/>
                    <a:pt x="1928" y="2272"/>
                  </a:cubicBezTo>
                  <a:cubicBezTo>
                    <a:pt x="1988" y="2302"/>
                    <a:pt x="2048" y="2315"/>
                    <a:pt x="2106" y="2315"/>
                  </a:cubicBezTo>
                  <a:cubicBezTo>
                    <a:pt x="2379" y="2315"/>
                    <a:pt x="2592" y="2010"/>
                    <a:pt x="2448" y="1752"/>
                  </a:cubicBezTo>
                  <a:cubicBezTo>
                    <a:pt x="2206" y="1371"/>
                    <a:pt x="1894" y="1024"/>
                    <a:pt x="1513" y="747"/>
                  </a:cubicBezTo>
                  <a:cubicBezTo>
                    <a:pt x="1201" y="435"/>
                    <a:pt x="854" y="192"/>
                    <a:pt x="438" y="19"/>
                  </a:cubicBezTo>
                  <a:cubicBezTo>
                    <a:pt x="403" y="6"/>
                    <a:pt x="370"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8593750" y="3469350"/>
              <a:ext cx="85800" cy="21675"/>
            </a:xfrm>
            <a:custGeom>
              <a:avLst/>
              <a:gdLst/>
              <a:ahLst/>
              <a:cxnLst/>
              <a:rect l="l" t="t" r="r" b="b"/>
              <a:pathLst>
                <a:path w="3432" h="867" extrusionOk="0">
                  <a:moveTo>
                    <a:pt x="2054" y="0"/>
                  </a:moveTo>
                  <a:cubicBezTo>
                    <a:pt x="1924" y="0"/>
                    <a:pt x="1794" y="5"/>
                    <a:pt x="1664" y="14"/>
                  </a:cubicBezTo>
                  <a:cubicBezTo>
                    <a:pt x="1214" y="14"/>
                    <a:pt x="728" y="49"/>
                    <a:pt x="278" y="153"/>
                  </a:cubicBezTo>
                  <a:cubicBezTo>
                    <a:pt x="1" y="257"/>
                    <a:pt x="1" y="638"/>
                    <a:pt x="278" y="707"/>
                  </a:cubicBezTo>
                  <a:cubicBezTo>
                    <a:pt x="728" y="811"/>
                    <a:pt x="1214" y="846"/>
                    <a:pt x="1664" y="846"/>
                  </a:cubicBezTo>
                  <a:cubicBezTo>
                    <a:pt x="1842" y="858"/>
                    <a:pt x="2019" y="867"/>
                    <a:pt x="2195" y="867"/>
                  </a:cubicBezTo>
                  <a:cubicBezTo>
                    <a:pt x="2500" y="867"/>
                    <a:pt x="2800" y="842"/>
                    <a:pt x="3085" y="776"/>
                  </a:cubicBezTo>
                  <a:cubicBezTo>
                    <a:pt x="3432" y="673"/>
                    <a:pt x="3432" y="187"/>
                    <a:pt x="3085" y="83"/>
                  </a:cubicBezTo>
                  <a:cubicBezTo>
                    <a:pt x="2755" y="33"/>
                    <a:pt x="2407" y="0"/>
                    <a:pt x="2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8579025" y="3360500"/>
              <a:ext cx="79750" cy="37300"/>
            </a:xfrm>
            <a:custGeom>
              <a:avLst/>
              <a:gdLst/>
              <a:ahLst/>
              <a:cxnLst/>
              <a:rect l="l" t="t" r="r" b="b"/>
              <a:pathLst>
                <a:path w="3190" h="1492" extrusionOk="0">
                  <a:moveTo>
                    <a:pt x="2808" y="1"/>
                  </a:moveTo>
                  <a:cubicBezTo>
                    <a:pt x="2357" y="1"/>
                    <a:pt x="1941" y="70"/>
                    <a:pt x="1525" y="278"/>
                  </a:cubicBezTo>
                  <a:cubicBezTo>
                    <a:pt x="1110" y="382"/>
                    <a:pt x="694" y="590"/>
                    <a:pt x="312" y="833"/>
                  </a:cubicBezTo>
                  <a:cubicBezTo>
                    <a:pt x="0" y="1006"/>
                    <a:pt x="104" y="1491"/>
                    <a:pt x="486" y="1491"/>
                  </a:cubicBezTo>
                  <a:cubicBezTo>
                    <a:pt x="936" y="1457"/>
                    <a:pt x="1387" y="1353"/>
                    <a:pt x="1803" y="1214"/>
                  </a:cubicBezTo>
                  <a:cubicBezTo>
                    <a:pt x="2219" y="1145"/>
                    <a:pt x="2635" y="971"/>
                    <a:pt x="2981" y="694"/>
                  </a:cubicBezTo>
                  <a:cubicBezTo>
                    <a:pt x="3189" y="451"/>
                    <a:pt x="3085" y="105"/>
                    <a:pt x="2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8559100" y="3234450"/>
              <a:ext cx="36400" cy="58500"/>
            </a:xfrm>
            <a:custGeom>
              <a:avLst/>
              <a:gdLst/>
              <a:ahLst/>
              <a:cxnLst/>
              <a:rect l="l" t="t" r="r" b="b"/>
              <a:pathLst>
                <a:path w="1456" h="2340" extrusionOk="0">
                  <a:moveTo>
                    <a:pt x="1015" y="0"/>
                  </a:moveTo>
                  <a:cubicBezTo>
                    <a:pt x="914" y="0"/>
                    <a:pt x="810" y="39"/>
                    <a:pt x="728" y="121"/>
                  </a:cubicBezTo>
                  <a:cubicBezTo>
                    <a:pt x="382" y="364"/>
                    <a:pt x="278" y="1057"/>
                    <a:pt x="208" y="1473"/>
                  </a:cubicBezTo>
                  <a:cubicBezTo>
                    <a:pt x="139" y="1681"/>
                    <a:pt x="0" y="2305"/>
                    <a:pt x="416" y="2305"/>
                  </a:cubicBezTo>
                  <a:lnTo>
                    <a:pt x="416" y="2339"/>
                  </a:lnTo>
                  <a:cubicBezTo>
                    <a:pt x="797" y="2339"/>
                    <a:pt x="936" y="1854"/>
                    <a:pt x="1040" y="1577"/>
                  </a:cubicBezTo>
                  <a:cubicBezTo>
                    <a:pt x="1213" y="1161"/>
                    <a:pt x="1456" y="711"/>
                    <a:pt x="1387" y="260"/>
                  </a:cubicBezTo>
                  <a:cubicBezTo>
                    <a:pt x="1324" y="92"/>
                    <a:pt x="1172" y="0"/>
                    <a:pt x="1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8402425" y="3174700"/>
              <a:ext cx="48525" cy="62625"/>
            </a:xfrm>
            <a:custGeom>
              <a:avLst/>
              <a:gdLst/>
              <a:ahLst/>
              <a:cxnLst/>
              <a:rect l="l" t="t" r="r" b="b"/>
              <a:pathLst>
                <a:path w="1941" h="2505" extrusionOk="0">
                  <a:moveTo>
                    <a:pt x="404" y="1"/>
                  </a:moveTo>
                  <a:cubicBezTo>
                    <a:pt x="174" y="1"/>
                    <a:pt x="1" y="251"/>
                    <a:pt x="29" y="501"/>
                  </a:cubicBezTo>
                  <a:cubicBezTo>
                    <a:pt x="98" y="882"/>
                    <a:pt x="271" y="1229"/>
                    <a:pt x="514" y="1506"/>
                  </a:cubicBezTo>
                  <a:cubicBezTo>
                    <a:pt x="722" y="1818"/>
                    <a:pt x="964" y="2130"/>
                    <a:pt x="1242" y="2407"/>
                  </a:cubicBezTo>
                  <a:cubicBezTo>
                    <a:pt x="1319" y="2475"/>
                    <a:pt x="1409" y="2505"/>
                    <a:pt x="1497" y="2505"/>
                  </a:cubicBezTo>
                  <a:cubicBezTo>
                    <a:pt x="1726" y="2505"/>
                    <a:pt x="1941" y="2302"/>
                    <a:pt x="1866" y="2026"/>
                  </a:cubicBezTo>
                  <a:lnTo>
                    <a:pt x="1866" y="1991"/>
                  </a:lnTo>
                  <a:cubicBezTo>
                    <a:pt x="1727" y="1610"/>
                    <a:pt x="1554" y="1264"/>
                    <a:pt x="1311" y="917"/>
                  </a:cubicBezTo>
                  <a:cubicBezTo>
                    <a:pt x="1138" y="570"/>
                    <a:pt x="895" y="293"/>
                    <a:pt x="583" y="50"/>
                  </a:cubicBezTo>
                  <a:cubicBezTo>
                    <a:pt x="521" y="16"/>
                    <a:pt x="461"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8305325" y="3204950"/>
              <a:ext cx="52400" cy="59025"/>
            </a:xfrm>
            <a:custGeom>
              <a:avLst/>
              <a:gdLst/>
              <a:ahLst/>
              <a:cxnLst/>
              <a:rect l="l" t="t" r="r" b="b"/>
              <a:pathLst>
                <a:path w="2096" h="2361" extrusionOk="0">
                  <a:moveTo>
                    <a:pt x="525" y="1"/>
                  </a:moveTo>
                  <a:cubicBezTo>
                    <a:pt x="257" y="1"/>
                    <a:pt x="1" y="181"/>
                    <a:pt x="100" y="504"/>
                  </a:cubicBezTo>
                  <a:cubicBezTo>
                    <a:pt x="273" y="851"/>
                    <a:pt x="481" y="1197"/>
                    <a:pt x="724" y="1475"/>
                  </a:cubicBezTo>
                  <a:cubicBezTo>
                    <a:pt x="967" y="1787"/>
                    <a:pt x="1244" y="2064"/>
                    <a:pt x="1521" y="2306"/>
                  </a:cubicBezTo>
                  <a:cubicBezTo>
                    <a:pt x="1573" y="2344"/>
                    <a:pt x="1631" y="2360"/>
                    <a:pt x="1687" y="2360"/>
                  </a:cubicBezTo>
                  <a:cubicBezTo>
                    <a:pt x="1894" y="2360"/>
                    <a:pt x="2095" y="2143"/>
                    <a:pt x="2041" y="1925"/>
                  </a:cubicBezTo>
                  <a:cubicBezTo>
                    <a:pt x="1902" y="1579"/>
                    <a:pt x="1729" y="1267"/>
                    <a:pt x="1521" y="955"/>
                  </a:cubicBezTo>
                  <a:cubicBezTo>
                    <a:pt x="1348" y="643"/>
                    <a:pt x="1105" y="331"/>
                    <a:pt x="828" y="88"/>
                  </a:cubicBezTo>
                  <a:cubicBezTo>
                    <a:pt x="739" y="29"/>
                    <a:pt x="631"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a:off x="8244550" y="3372650"/>
              <a:ext cx="71100" cy="32075"/>
            </a:xfrm>
            <a:custGeom>
              <a:avLst/>
              <a:gdLst/>
              <a:ahLst/>
              <a:cxnLst/>
              <a:rect l="l" t="t" r="r" b="b"/>
              <a:pathLst>
                <a:path w="2844" h="1283" extrusionOk="0">
                  <a:moveTo>
                    <a:pt x="2496" y="0"/>
                  </a:moveTo>
                  <a:cubicBezTo>
                    <a:pt x="2115" y="0"/>
                    <a:pt x="1769" y="35"/>
                    <a:pt x="1422" y="139"/>
                  </a:cubicBezTo>
                  <a:cubicBezTo>
                    <a:pt x="1041" y="173"/>
                    <a:pt x="694" y="312"/>
                    <a:pt x="348" y="485"/>
                  </a:cubicBezTo>
                  <a:cubicBezTo>
                    <a:pt x="1" y="728"/>
                    <a:pt x="140" y="1283"/>
                    <a:pt x="590" y="1283"/>
                  </a:cubicBezTo>
                  <a:cubicBezTo>
                    <a:pt x="971" y="1283"/>
                    <a:pt x="1353" y="1144"/>
                    <a:pt x="1699" y="971"/>
                  </a:cubicBezTo>
                  <a:cubicBezTo>
                    <a:pt x="2046" y="832"/>
                    <a:pt x="2358" y="624"/>
                    <a:pt x="2670" y="416"/>
                  </a:cubicBezTo>
                  <a:cubicBezTo>
                    <a:pt x="2843" y="277"/>
                    <a:pt x="2670"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a:off x="8294325" y="3496300"/>
              <a:ext cx="52325" cy="60525"/>
            </a:xfrm>
            <a:custGeom>
              <a:avLst/>
              <a:gdLst/>
              <a:ahLst/>
              <a:cxnLst/>
              <a:rect l="l" t="t" r="r" b="b"/>
              <a:pathLst>
                <a:path w="2093" h="2421" extrusionOk="0">
                  <a:moveTo>
                    <a:pt x="1790" y="1"/>
                  </a:moveTo>
                  <a:cubicBezTo>
                    <a:pt x="1743" y="1"/>
                    <a:pt x="1695" y="14"/>
                    <a:pt x="1649" y="45"/>
                  </a:cubicBezTo>
                  <a:cubicBezTo>
                    <a:pt x="1303" y="288"/>
                    <a:pt x="1025" y="600"/>
                    <a:pt x="783" y="912"/>
                  </a:cubicBezTo>
                  <a:cubicBezTo>
                    <a:pt x="471" y="1189"/>
                    <a:pt x="228" y="1570"/>
                    <a:pt x="55" y="1951"/>
                  </a:cubicBezTo>
                  <a:cubicBezTo>
                    <a:pt x="0" y="2197"/>
                    <a:pt x="203" y="2421"/>
                    <a:pt x="444" y="2421"/>
                  </a:cubicBezTo>
                  <a:cubicBezTo>
                    <a:pt x="509" y="2421"/>
                    <a:pt x="578" y="2404"/>
                    <a:pt x="644" y="2367"/>
                  </a:cubicBezTo>
                  <a:cubicBezTo>
                    <a:pt x="991" y="2125"/>
                    <a:pt x="1268" y="1813"/>
                    <a:pt x="1441" y="1431"/>
                  </a:cubicBezTo>
                  <a:cubicBezTo>
                    <a:pt x="1684" y="1085"/>
                    <a:pt x="1892" y="738"/>
                    <a:pt x="2065" y="357"/>
                  </a:cubicBezTo>
                  <a:cubicBezTo>
                    <a:pt x="2092" y="168"/>
                    <a:pt x="1951" y="1"/>
                    <a:pt x="1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8328150" y="3551200"/>
              <a:ext cx="30800" cy="73850"/>
            </a:xfrm>
            <a:custGeom>
              <a:avLst/>
              <a:gdLst/>
              <a:ahLst/>
              <a:cxnLst/>
              <a:rect l="l" t="t" r="r" b="b"/>
              <a:pathLst>
                <a:path w="1232" h="2954" extrusionOk="0">
                  <a:moveTo>
                    <a:pt x="946" y="1"/>
                  </a:moveTo>
                  <a:cubicBezTo>
                    <a:pt x="856" y="1"/>
                    <a:pt x="766" y="43"/>
                    <a:pt x="712" y="137"/>
                  </a:cubicBezTo>
                  <a:cubicBezTo>
                    <a:pt x="331" y="899"/>
                    <a:pt x="88" y="1766"/>
                    <a:pt x="19" y="2632"/>
                  </a:cubicBezTo>
                  <a:cubicBezTo>
                    <a:pt x="1" y="2849"/>
                    <a:pt x="153" y="2953"/>
                    <a:pt x="323" y="2953"/>
                  </a:cubicBezTo>
                  <a:cubicBezTo>
                    <a:pt x="477" y="2953"/>
                    <a:pt x="646" y="2867"/>
                    <a:pt x="712" y="2701"/>
                  </a:cubicBezTo>
                  <a:cubicBezTo>
                    <a:pt x="1059" y="1939"/>
                    <a:pt x="1232" y="1107"/>
                    <a:pt x="1232" y="275"/>
                  </a:cubicBezTo>
                  <a:cubicBezTo>
                    <a:pt x="1232" y="105"/>
                    <a:pt x="1089"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8441250" y="3561325"/>
              <a:ext cx="23425" cy="81025"/>
            </a:xfrm>
            <a:custGeom>
              <a:avLst/>
              <a:gdLst/>
              <a:ahLst/>
              <a:cxnLst/>
              <a:rect l="l" t="t" r="r" b="b"/>
              <a:pathLst>
                <a:path w="937" h="3241" extrusionOk="0">
                  <a:moveTo>
                    <a:pt x="510" y="0"/>
                  </a:moveTo>
                  <a:cubicBezTo>
                    <a:pt x="389" y="0"/>
                    <a:pt x="273" y="66"/>
                    <a:pt x="243" y="217"/>
                  </a:cubicBezTo>
                  <a:cubicBezTo>
                    <a:pt x="70" y="1118"/>
                    <a:pt x="1" y="2054"/>
                    <a:pt x="105" y="2955"/>
                  </a:cubicBezTo>
                  <a:cubicBezTo>
                    <a:pt x="124" y="3131"/>
                    <a:pt x="276" y="3241"/>
                    <a:pt x="424" y="3241"/>
                  </a:cubicBezTo>
                  <a:cubicBezTo>
                    <a:pt x="537" y="3241"/>
                    <a:pt x="648" y="3175"/>
                    <a:pt x="694" y="3024"/>
                  </a:cubicBezTo>
                  <a:cubicBezTo>
                    <a:pt x="867" y="2123"/>
                    <a:pt x="936" y="1222"/>
                    <a:pt x="832" y="286"/>
                  </a:cubicBezTo>
                  <a:cubicBezTo>
                    <a:pt x="832" y="110"/>
                    <a:pt x="667"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8515175" y="3574500"/>
              <a:ext cx="34125" cy="66525"/>
            </a:xfrm>
            <a:custGeom>
              <a:avLst/>
              <a:gdLst/>
              <a:ahLst/>
              <a:cxnLst/>
              <a:rect l="l" t="t" r="r" b="b"/>
              <a:pathLst>
                <a:path w="1365" h="2661" extrusionOk="0">
                  <a:moveTo>
                    <a:pt x="435" y="0"/>
                  </a:moveTo>
                  <a:cubicBezTo>
                    <a:pt x="230" y="0"/>
                    <a:pt x="1" y="218"/>
                    <a:pt x="24" y="452"/>
                  </a:cubicBezTo>
                  <a:lnTo>
                    <a:pt x="59" y="452"/>
                  </a:lnTo>
                  <a:cubicBezTo>
                    <a:pt x="128" y="1146"/>
                    <a:pt x="336" y="1839"/>
                    <a:pt x="648" y="2463"/>
                  </a:cubicBezTo>
                  <a:cubicBezTo>
                    <a:pt x="718" y="2603"/>
                    <a:pt x="824" y="2660"/>
                    <a:pt x="932" y="2660"/>
                  </a:cubicBezTo>
                  <a:cubicBezTo>
                    <a:pt x="1144" y="2660"/>
                    <a:pt x="1364" y="2438"/>
                    <a:pt x="1341" y="2185"/>
                  </a:cubicBezTo>
                  <a:cubicBezTo>
                    <a:pt x="1203" y="1492"/>
                    <a:pt x="995" y="799"/>
                    <a:pt x="683" y="175"/>
                  </a:cubicBezTo>
                  <a:cubicBezTo>
                    <a:pt x="626" y="51"/>
                    <a:pt x="533"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a:off x="8609350" y="3525150"/>
              <a:ext cx="73750" cy="32450"/>
            </a:xfrm>
            <a:custGeom>
              <a:avLst/>
              <a:gdLst/>
              <a:ahLst/>
              <a:cxnLst/>
              <a:rect l="l" t="t" r="r" b="b"/>
              <a:pathLst>
                <a:path w="2950" h="1298" extrusionOk="0">
                  <a:moveTo>
                    <a:pt x="174" y="0"/>
                  </a:moveTo>
                  <a:cubicBezTo>
                    <a:pt x="70" y="0"/>
                    <a:pt x="0" y="139"/>
                    <a:pt x="70" y="243"/>
                  </a:cubicBezTo>
                  <a:cubicBezTo>
                    <a:pt x="382" y="520"/>
                    <a:pt x="763" y="728"/>
                    <a:pt x="1179" y="867"/>
                  </a:cubicBezTo>
                  <a:cubicBezTo>
                    <a:pt x="1560" y="1075"/>
                    <a:pt x="2011" y="1213"/>
                    <a:pt x="2461" y="1283"/>
                  </a:cubicBezTo>
                  <a:cubicBezTo>
                    <a:pt x="2493" y="1293"/>
                    <a:pt x="2524" y="1298"/>
                    <a:pt x="2553" y="1298"/>
                  </a:cubicBezTo>
                  <a:cubicBezTo>
                    <a:pt x="2810" y="1298"/>
                    <a:pt x="2949" y="922"/>
                    <a:pt x="2669" y="797"/>
                  </a:cubicBezTo>
                  <a:cubicBezTo>
                    <a:pt x="2288" y="555"/>
                    <a:pt x="1872" y="347"/>
                    <a:pt x="1456" y="243"/>
                  </a:cubicBezTo>
                  <a:cubicBezTo>
                    <a:pt x="1040" y="69"/>
                    <a:pt x="62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7"/>
            <p:cNvSpPr/>
            <p:nvPr/>
          </p:nvSpPr>
          <p:spPr>
            <a:xfrm>
              <a:off x="8639675" y="3400925"/>
              <a:ext cx="67750" cy="33250"/>
            </a:xfrm>
            <a:custGeom>
              <a:avLst/>
              <a:gdLst/>
              <a:ahLst/>
              <a:cxnLst/>
              <a:rect l="l" t="t" r="r" b="b"/>
              <a:pathLst>
                <a:path w="2710" h="1330" extrusionOk="0">
                  <a:moveTo>
                    <a:pt x="2208" y="0"/>
                  </a:moveTo>
                  <a:cubicBezTo>
                    <a:pt x="2178" y="0"/>
                    <a:pt x="2147" y="4"/>
                    <a:pt x="2115" y="13"/>
                  </a:cubicBezTo>
                  <a:cubicBezTo>
                    <a:pt x="1734" y="117"/>
                    <a:pt x="1387" y="256"/>
                    <a:pt x="1075" y="429"/>
                  </a:cubicBezTo>
                  <a:cubicBezTo>
                    <a:pt x="728" y="533"/>
                    <a:pt x="416" y="741"/>
                    <a:pt x="139" y="949"/>
                  </a:cubicBezTo>
                  <a:cubicBezTo>
                    <a:pt x="1" y="1087"/>
                    <a:pt x="105" y="1295"/>
                    <a:pt x="278" y="1330"/>
                  </a:cubicBezTo>
                  <a:cubicBezTo>
                    <a:pt x="659" y="1295"/>
                    <a:pt x="1006" y="1226"/>
                    <a:pt x="1352" y="1087"/>
                  </a:cubicBezTo>
                  <a:cubicBezTo>
                    <a:pt x="1699" y="983"/>
                    <a:pt x="2045" y="845"/>
                    <a:pt x="2392" y="671"/>
                  </a:cubicBezTo>
                  <a:cubicBezTo>
                    <a:pt x="2709" y="481"/>
                    <a:pt x="2533" y="0"/>
                    <a:pt x="2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7"/>
            <p:cNvSpPr/>
            <p:nvPr/>
          </p:nvSpPr>
          <p:spPr>
            <a:xfrm>
              <a:off x="8606750" y="3265825"/>
              <a:ext cx="75950" cy="64375"/>
            </a:xfrm>
            <a:custGeom>
              <a:avLst/>
              <a:gdLst/>
              <a:ahLst/>
              <a:cxnLst/>
              <a:rect l="l" t="t" r="r" b="b"/>
              <a:pathLst>
                <a:path w="3038" h="2575" extrusionOk="0">
                  <a:moveTo>
                    <a:pt x="2643" y="0"/>
                  </a:moveTo>
                  <a:cubicBezTo>
                    <a:pt x="2618" y="0"/>
                    <a:pt x="2592" y="3"/>
                    <a:pt x="2565" y="10"/>
                  </a:cubicBezTo>
                  <a:cubicBezTo>
                    <a:pt x="2011" y="253"/>
                    <a:pt x="1526" y="599"/>
                    <a:pt x="1144" y="1050"/>
                  </a:cubicBezTo>
                  <a:cubicBezTo>
                    <a:pt x="763" y="1362"/>
                    <a:pt x="139" y="1778"/>
                    <a:pt x="35" y="2298"/>
                  </a:cubicBezTo>
                  <a:cubicBezTo>
                    <a:pt x="1" y="2436"/>
                    <a:pt x="104" y="2575"/>
                    <a:pt x="243" y="2575"/>
                  </a:cubicBezTo>
                  <a:cubicBezTo>
                    <a:pt x="763" y="2540"/>
                    <a:pt x="1214" y="2090"/>
                    <a:pt x="1595" y="1778"/>
                  </a:cubicBezTo>
                  <a:cubicBezTo>
                    <a:pt x="2080" y="1396"/>
                    <a:pt x="2669" y="1050"/>
                    <a:pt x="2912" y="495"/>
                  </a:cubicBezTo>
                  <a:cubicBezTo>
                    <a:pt x="3037" y="276"/>
                    <a:pt x="2879"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7"/>
            <p:cNvSpPr/>
            <p:nvPr/>
          </p:nvSpPr>
          <p:spPr>
            <a:xfrm>
              <a:off x="8523575" y="3141350"/>
              <a:ext cx="22550" cy="79575"/>
            </a:xfrm>
            <a:custGeom>
              <a:avLst/>
              <a:gdLst/>
              <a:ahLst/>
              <a:cxnLst/>
              <a:rect l="l" t="t" r="r" b="b"/>
              <a:pathLst>
                <a:path w="902" h="3183" extrusionOk="0">
                  <a:moveTo>
                    <a:pt x="499" y="0"/>
                  </a:moveTo>
                  <a:cubicBezTo>
                    <a:pt x="410" y="0"/>
                    <a:pt x="324" y="45"/>
                    <a:pt x="278" y="137"/>
                  </a:cubicBezTo>
                  <a:cubicBezTo>
                    <a:pt x="70" y="553"/>
                    <a:pt x="0" y="1038"/>
                    <a:pt x="35" y="1488"/>
                  </a:cubicBezTo>
                  <a:cubicBezTo>
                    <a:pt x="0" y="2008"/>
                    <a:pt x="35" y="2494"/>
                    <a:pt x="104" y="3013"/>
                  </a:cubicBezTo>
                  <a:cubicBezTo>
                    <a:pt x="121" y="3130"/>
                    <a:pt x="218" y="3183"/>
                    <a:pt x="325" y="3183"/>
                  </a:cubicBezTo>
                  <a:cubicBezTo>
                    <a:pt x="441" y="3183"/>
                    <a:pt x="570" y="3121"/>
                    <a:pt x="624" y="3013"/>
                  </a:cubicBezTo>
                  <a:cubicBezTo>
                    <a:pt x="728" y="2528"/>
                    <a:pt x="797" y="2078"/>
                    <a:pt x="832" y="1592"/>
                  </a:cubicBezTo>
                  <a:cubicBezTo>
                    <a:pt x="901" y="1142"/>
                    <a:pt x="901" y="657"/>
                    <a:pt x="763" y="206"/>
                  </a:cubicBezTo>
                  <a:cubicBezTo>
                    <a:pt x="724" y="71"/>
                    <a:pt x="610"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
            <p:cNvSpPr/>
            <p:nvPr/>
          </p:nvSpPr>
          <p:spPr>
            <a:xfrm>
              <a:off x="8448175" y="3102025"/>
              <a:ext cx="29500" cy="75350"/>
            </a:xfrm>
            <a:custGeom>
              <a:avLst/>
              <a:gdLst/>
              <a:ahLst/>
              <a:cxnLst/>
              <a:rect l="l" t="t" r="r" b="b"/>
              <a:pathLst>
                <a:path w="1180" h="3014" extrusionOk="0">
                  <a:moveTo>
                    <a:pt x="370" y="1"/>
                  </a:moveTo>
                  <a:cubicBezTo>
                    <a:pt x="182" y="1"/>
                    <a:pt x="1" y="131"/>
                    <a:pt x="1" y="393"/>
                  </a:cubicBezTo>
                  <a:cubicBezTo>
                    <a:pt x="1" y="1259"/>
                    <a:pt x="174" y="2091"/>
                    <a:pt x="590" y="2888"/>
                  </a:cubicBezTo>
                  <a:cubicBezTo>
                    <a:pt x="634" y="2975"/>
                    <a:pt x="714" y="3014"/>
                    <a:pt x="797" y="3014"/>
                  </a:cubicBezTo>
                  <a:cubicBezTo>
                    <a:pt x="913" y="3014"/>
                    <a:pt x="1035" y="2940"/>
                    <a:pt x="1075" y="2819"/>
                  </a:cubicBezTo>
                  <a:cubicBezTo>
                    <a:pt x="1179" y="1952"/>
                    <a:pt x="1075" y="1086"/>
                    <a:pt x="763" y="289"/>
                  </a:cubicBezTo>
                  <a:cubicBezTo>
                    <a:pt x="699" y="97"/>
                    <a:pt x="532"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a:off x="8337275" y="3121125"/>
              <a:ext cx="40175" cy="79275"/>
            </a:xfrm>
            <a:custGeom>
              <a:avLst/>
              <a:gdLst/>
              <a:ahLst/>
              <a:cxnLst/>
              <a:rect l="l" t="t" r="r" b="b"/>
              <a:pathLst>
                <a:path w="1607" h="3171" extrusionOk="0">
                  <a:moveTo>
                    <a:pt x="438" y="1"/>
                  </a:moveTo>
                  <a:cubicBezTo>
                    <a:pt x="221" y="1"/>
                    <a:pt x="1" y="208"/>
                    <a:pt x="70" y="461"/>
                  </a:cubicBezTo>
                  <a:cubicBezTo>
                    <a:pt x="278" y="1362"/>
                    <a:pt x="624" y="2193"/>
                    <a:pt x="1040" y="3025"/>
                  </a:cubicBezTo>
                  <a:cubicBezTo>
                    <a:pt x="1097" y="3128"/>
                    <a:pt x="1180" y="3170"/>
                    <a:pt x="1264" y="3170"/>
                  </a:cubicBezTo>
                  <a:cubicBezTo>
                    <a:pt x="1434" y="3170"/>
                    <a:pt x="1607" y="2992"/>
                    <a:pt x="1560" y="2783"/>
                  </a:cubicBezTo>
                  <a:lnTo>
                    <a:pt x="1595" y="2783"/>
                  </a:lnTo>
                  <a:cubicBezTo>
                    <a:pt x="1422" y="1882"/>
                    <a:pt x="1110" y="1015"/>
                    <a:pt x="728" y="183"/>
                  </a:cubicBezTo>
                  <a:cubicBezTo>
                    <a:pt x="658" y="55"/>
                    <a:pt x="54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
            <p:cNvSpPr/>
            <p:nvPr/>
          </p:nvSpPr>
          <p:spPr>
            <a:xfrm>
              <a:off x="8219425" y="3238000"/>
              <a:ext cx="82350" cy="25850"/>
            </a:xfrm>
            <a:custGeom>
              <a:avLst/>
              <a:gdLst/>
              <a:ahLst/>
              <a:cxnLst/>
              <a:rect l="l" t="t" r="r" b="b"/>
              <a:pathLst>
                <a:path w="3294" h="1034" extrusionOk="0">
                  <a:moveTo>
                    <a:pt x="1342" y="1"/>
                  </a:moveTo>
                  <a:cubicBezTo>
                    <a:pt x="1007" y="1"/>
                    <a:pt x="672" y="40"/>
                    <a:pt x="347" y="118"/>
                  </a:cubicBezTo>
                  <a:cubicBezTo>
                    <a:pt x="36" y="187"/>
                    <a:pt x="1" y="569"/>
                    <a:pt x="243" y="742"/>
                  </a:cubicBezTo>
                  <a:cubicBezTo>
                    <a:pt x="777" y="934"/>
                    <a:pt x="1350" y="1034"/>
                    <a:pt x="1922" y="1034"/>
                  </a:cubicBezTo>
                  <a:cubicBezTo>
                    <a:pt x="2279" y="1034"/>
                    <a:pt x="2635" y="995"/>
                    <a:pt x="2982" y="915"/>
                  </a:cubicBezTo>
                  <a:cubicBezTo>
                    <a:pt x="3293" y="846"/>
                    <a:pt x="3259" y="430"/>
                    <a:pt x="2982" y="326"/>
                  </a:cubicBezTo>
                  <a:cubicBezTo>
                    <a:pt x="2462" y="109"/>
                    <a:pt x="1901" y="1"/>
                    <a:pt x="1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a:off x="8170050" y="3339600"/>
              <a:ext cx="87525" cy="33075"/>
            </a:xfrm>
            <a:custGeom>
              <a:avLst/>
              <a:gdLst/>
              <a:ahLst/>
              <a:cxnLst/>
              <a:rect l="l" t="t" r="r" b="b"/>
              <a:pathLst>
                <a:path w="3501" h="1323" extrusionOk="0">
                  <a:moveTo>
                    <a:pt x="2884" y="1"/>
                  </a:moveTo>
                  <a:cubicBezTo>
                    <a:pt x="2027" y="1"/>
                    <a:pt x="1175" y="173"/>
                    <a:pt x="382" y="490"/>
                  </a:cubicBezTo>
                  <a:cubicBezTo>
                    <a:pt x="0" y="664"/>
                    <a:pt x="208" y="1322"/>
                    <a:pt x="624" y="1322"/>
                  </a:cubicBezTo>
                  <a:cubicBezTo>
                    <a:pt x="1525" y="1253"/>
                    <a:pt x="2461" y="976"/>
                    <a:pt x="3258" y="525"/>
                  </a:cubicBezTo>
                  <a:cubicBezTo>
                    <a:pt x="3501" y="352"/>
                    <a:pt x="3397" y="5"/>
                    <a:pt x="3120" y="5"/>
                  </a:cubicBezTo>
                  <a:cubicBezTo>
                    <a:pt x="3041" y="2"/>
                    <a:pt x="2963" y="1"/>
                    <a:pt x="2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a:off x="8179875" y="3437525"/>
              <a:ext cx="75775" cy="59425"/>
            </a:xfrm>
            <a:custGeom>
              <a:avLst/>
              <a:gdLst/>
              <a:ahLst/>
              <a:cxnLst/>
              <a:rect l="l" t="t" r="r" b="b"/>
              <a:pathLst>
                <a:path w="3031" h="2377" extrusionOk="0">
                  <a:moveTo>
                    <a:pt x="2703" y="1"/>
                  </a:moveTo>
                  <a:cubicBezTo>
                    <a:pt x="2688" y="1"/>
                    <a:pt x="2673" y="2"/>
                    <a:pt x="2657" y="5"/>
                  </a:cubicBezTo>
                  <a:lnTo>
                    <a:pt x="2692" y="5"/>
                  </a:lnTo>
                  <a:cubicBezTo>
                    <a:pt x="2207" y="143"/>
                    <a:pt x="1756" y="386"/>
                    <a:pt x="1375" y="732"/>
                  </a:cubicBezTo>
                  <a:cubicBezTo>
                    <a:pt x="959" y="1010"/>
                    <a:pt x="578" y="1356"/>
                    <a:pt x="231" y="1738"/>
                  </a:cubicBezTo>
                  <a:cubicBezTo>
                    <a:pt x="0" y="1997"/>
                    <a:pt x="226" y="2377"/>
                    <a:pt x="528" y="2377"/>
                  </a:cubicBezTo>
                  <a:cubicBezTo>
                    <a:pt x="589" y="2377"/>
                    <a:pt x="653" y="2362"/>
                    <a:pt x="716" y="2327"/>
                  </a:cubicBezTo>
                  <a:cubicBezTo>
                    <a:pt x="1132" y="2084"/>
                    <a:pt x="1548" y="1807"/>
                    <a:pt x="1964" y="1460"/>
                  </a:cubicBezTo>
                  <a:cubicBezTo>
                    <a:pt x="2345" y="1183"/>
                    <a:pt x="2692" y="802"/>
                    <a:pt x="2935" y="386"/>
                  </a:cubicBezTo>
                  <a:cubicBezTo>
                    <a:pt x="3031" y="193"/>
                    <a:pt x="2889"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a:off x="8197425" y="3531275"/>
              <a:ext cx="81125" cy="62800"/>
            </a:xfrm>
            <a:custGeom>
              <a:avLst/>
              <a:gdLst/>
              <a:ahLst/>
              <a:cxnLst/>
              <a:rect l="l" t="t" r="r" b="b"/>
              <a:pathLst>
                <a:path w="3245" h="2512" extrusionOk="0">
                  <a:moveTo>
                    <a:pt x="2880" y="1"/>
                  </a:moveTo>
                  <a:cubicBezTo>
                    <a:pt x="2839" y="1"/>
                    <a:pt x="2796" y="11"/>
                    <a:pt x="2752" y="32"/>
                  </a:cubicBezTo>
                  <a:lnTo>
                    <a:pt x="2718" y="32"/>
                  </a:lnTo>
                  <a:cubicBezTo>
                    <a:pt x="1782" y="483"/>
                    <a:pt x="950" y="1107"/>
                    <a:pt x="257" y="1904"/>
                  </a:cubicBezTo>
                  <a:cubicBezTo>
                    <a:pt x="0" y="2161"/>
                    <a:pt x="213" y="2512"/>
                    <a:pt x="490" y="2512"/>
                  </a:cubicBezTo>
                  <a:cubicBezTo>
                    <a:pt x="549" y="2512"/>
                    <a:pt x="612" y="2495"/>
                    <a:pt x="673" y="2459"/>
                  </a:cubicBezTo>
                  <a:cubicBezTo>
                    <a:pt x="1609" y="1973"/>
                    <a:pt x="2441" y="1280"/>
                    <a:pt x="3099" y="483"/>
                  </a:cubicBezTo>
                  <a:cubicBezTo>
                    <a:pt x="3245" y="279"/>
                    <a:pt x="3096" y="1"/>
                    <a:pt x="2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8363275" y="3620600"/>
              <a:ext cx="26875" cy="71125"/>
            </a:xfrm>
            <a:custGeom>
              <a:avLst/>
              <a:gdLst/>
              <a:ahLst/>
              <a:cxnLst/>
              <a:rect l="l" t="t" r="r" b="b"/>
              <a:pathLst>
                <a:path w="1075" h="2845" extrusionOk="0">
                  <a:moveTo>
                    <a:pt x="708" y="0"/>
                  </a:moveTo>
                  <a:cubicBezTo>
                    <a:pt x="595" y="0"/>
                    <a:pt x="482" y="64"/>
                    <a:pt x="451" y="203"/>
                  </a:cubicBezTo>
                  <a:cubicBezTo>
                    <a:pt x="139" y="930"/>
                    <a:pt x="0" y="1728"/>
                    <a:pt x="35" y="2490"/>
                  </a:cubicBezTo>
                  <a:cubicBezTo>
                    <a:pt x="54" y="2721"/>
                    <a:pt x="233" y="2845"/>
                    <a:pt x="412" y="2845"/>
                  </a:cubicBezTo>
                  <a:cubicBezTo>
                    <a:pt x="556" y="2845"/>
                    <a:pt x="701" y="2764"/>
                    <a:pt x="763" y="2594"/>
                  </a:cubicBezTo>
                  <a:cubicBezTo>
                    <a:pt x="1005" y="1866"/>
                    <a:pt x="1075" y="1069"/>
                    <a:pt x="971" y="272"/>
                  </a:cubicBezTo>
                  <a:cubicBezTo>
                    <a:pt x="990" y="99"/>
                    <a:pt x="849"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a:off x="8256400" y="3614800"/>
              <a:ext cx="38450" cy="72725"/>
            </a:xfrm>
            <a:custGeom>
              <a:avLst/>
              <a:gdLst/>
              <a:ahLst/>
              <a:cxnLst/>
              <a:rect l="l" t="t" r="r" b="b"/>
              <a:pathLst>
                <a:path w="1538" h="2909" extrusionOk="0">
                  <a:moveTo>
                    <a:pt x="1325" y="1"/>
                  </a:moveTo>
                  <a:cubicBezTo>
                    <a:pt x="1266" y="1"/>
                    <a:pt x="1205" y="27"/>
                    <a:pt x="1156" y="88"/>
                  </a:cubicBezTo>
                  <a:cubicBezTo>
                    <a:pt x="601" y="781"/>
                    <a:pt x="220" y="1613"/>
                    <a:pt x="47" y="2480"/>
                  </a:cubicBezTo>
                  <a:cubicBezTo>
                    <a:pt x="1" y="2732"/>
                    <a:pt x="198" y="2908"/>
                    <a:pt x="397" y="2908"/>
                  </a:cubicBezTo>
                  <a:cubicBezTo>
                    <a:pt x="498" y="2908"/>
                    <a:pt x="600" y="2862"/>
                    <a:pt x="671" y="2757"/>
                  </a:cubicBezTo>
                  <a:cubicBezTo>
                    <a:pt x="1156" y="1994"/>
                    <a:pt x="1468" y="1128"/>
                    <a:pt x="1537" y="227"/>
                  </a:cubicBezTo>
                  <a:cubicBezTo>
                    <a:pt x="1537" y="92"/>
                    <a:pt x="1435" y="1"/>
                    <a:pt x="1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8461175" y="3663575"/>
              <a:ext cx="26900" cy="63900"/>
            </a:xfrm>
            <a:custGeom>
              <a:avLst/>
              <a:gdLst/>
              <a:ahLst/>
              <a:cxnLst/>
              <a:rect l="l" t="t" r="r" b="b"/>
              <a:pathLst>
                <a:path w="1076" h="2556" extrusionOk="0">
                  <a:moveTo>
                    <a:pt x="479" y="1"/>
                  </a:moveTo>
                  <a:cubicBezTo>
                    <a:pt x="310" y="1"/>
                    <a:pt x="139" y="125"/>
                    <a:pt x="139" y="355"/>
                  </a:cubicBezTo>
                  <a:cubicBezTo>
                    <a:pt x="70" y="979"/>
                    <a:pt x="1" y="1950"/>
                    <a:pt x="417" y="2469"/>
                  </a:cubicBezTo>
                  <a:cubicBezTo>
                    <a:pt x="475" y="2527"/>
                    <a:pt x="551" y="2555"/>
                    <a:pt x="627" y="2555"/>
                  </a:cubicBezTo>
                  <a:cubicBezTo>
                    <a:pt x="734" y="2555"/>
                    <a:pt x="841" y="2501"/>
                    <a:pt x="902" y="2400"/>
                  </a:cubicBezTo>
                  <a:cubicBezTo>
                    <a:pt x="1041" y="2088"/>
                    <a:pt x="1075" y="1742"/>
                    <a:pt x="1006" y="1395"/>
                  </a:cubicBezTo>
                  <a:cubicBezTo>
                    <a:pt x="971" y="1014"/>
                    <a:pt x="902" y="633"/>
                    <a:pt x="798" y="251"/>
                  </a:cubicBezTo>
                  <a:cubicBezTo>
                    <a:pt x="752" y="81"/>
                    <a:pt x="616"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8556625" y="3664075"/>
              <a:ext cx="50325" cy="54700"/>
            </a:xfrm>
            <a:custGeom>
              <a:avLst/>
              <a:gdLst/>
              <a:ahLst/>
              <a:cxnLst/>
              <a:rect l="l" t="t" r="r" b="b"/>
              <a:pathLst>
                <a:path w="2013" h="2188" extrusionOk="0">
                  <a:moveTo>
                    <a:pt x="340" y="1"/>
                  </a:moveTo>
                  <a:cubicBezTo>
                    <a:pt x="146" y="1"/>
                    <a:pt x="0" y="228"/>
                    <a:pt x="30" y="405"/>
                  </a:cubicBezTo>
                  <a:cubicBezTo>
                    <a:pt x="134" y="751"/>
                    <a:pt x="342" y="1063"/>
                    <a:pt x="584" y="1340"/>
                  </a:cubicBezTo>
                  <a:cubicBezTo>
                    <a:pt x="758" y="1652"/>
                    <a:pt x="1035" y="1930"/>
                    <a:pt x="1347" y="2138"/>
                  </a:cubicBezTo>
                  <a:cubicBezTo>
                    <a:pt x="1395" y="2172"/>
                    <a:pt x="1451" y="2187"/>
                    <a:pt x="1510" y="2187"/>
                  </a:cubicBezTo>
                  <a:cubicBezTo>
                    <a:pt x="1745" y="2187"/>
                    <a:pt x="2013" y="1937"/>
                    <a:pt x="1902" y="1687"/>
                  </a:cubicBezTo>
                  <a:cubicBezTo>
                    <a:pt x="1763" y="1340"/>
                    <a:pt x="1555" y="1028"/>
                    <a:pt x="1278" y="751"/>
                  </a:cubicBezTo>
                  <a:cubicBezTo>
                    <a:pt x="1070" y="439"/>
                    <a:pt x="758" y="197"/>
                    <a:pt x="446" y="23"/>
                  </a:cubicBezTo>
                  <a:cubicBezTo>
                    <a:pt x="410" y="8"/>
                    <a:pt x="374"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8621475" y="3607450"/>
              <a:ext cx="83600" cy="50475"/>
            </a:xfrm>
            <a:custGeom>
              <a:avLst/>
              <a:gdLst/>
              <a:ahLst/>
              <a:cxnLst/>
              <a:rect l="l" t="t" r="r" b="b"/>
              <a:pathLst>
                <a:path w="3344" h="2019" extrusionOk="0">
                  <a:moveTo>
                    <a:pt x="313" y="1"/>
                  </a:moveTo>
                  <a:cubicBezTo>
                    <a:pt x="105" y="1"/>
                    <a:pt x="1" y="243"/>
                    <a:pt x="105" y="417"/>
                  </a:cubicBezTo>
                  <a:cubicBezTo>
                    <a:pt x="417" y="763"/>
                    <a:pt x="833" y="1075"/>
                    <a:pt x="1283" y="1283"/>
                  </a:cubicBezTo>
                  <a:cubicBezTo>
                    <a:pt x="1699" y="1595"/>
                    <a:pt x="2184" y="1838"/>
                    <a:pt x="2704" y="2011"/>
                  </a:cubicBezTo>
                  <a:cubicBezTo>
                    <a:pt x="2731" y="2016"/>
                    <a:pt x="2757" y="2018"/>
                    <a:pt x="2782" y="2018"/>
                  </a:cubicBezTo>
                  <a:cubicBezTo>
                    <a:pt x="3121" y="2018"/>
                    <a:pt x="3343" y="1610"/>
                    <a:pt x="3085" y="1353"/>
                  </a:cubicBezTo>
                  <a:cubicBezTo>
                    <a:pt x="2704" y="1006"/>
                    <a:pt x="2219" y="729"/>
                    <a:pt x="1699" y="555"/>
                  </a:cubicBezTo>
                  <a:cubicBezTo>
                    <a:pt x="1283" y="278"/>
                    <a:pt x="833" y="105"/>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8713325" y="3538150"/>
              <a:ext cx="68475" cy="30450"/>
            </a:xfrm>
            <a:custGeom>
              <a:avLst/>
              <a:gdLst/>
              <a:ahLst/>
              <a:cxnLst/>
              <a:rect l="l" t="t" r="r" b="b"/>
              <a:pathLst>
                <a:path w="2739" h="1218" extrusionOk="0">
                  <a:moveTo>
                    <a:pt x="451" y="0"/>
                  </a:moveTo>
                  <a:cubicBezTo>
                    <a:pt x="105" y="35"/>
                    <a:pt x="1" y="451"/>
                    <a:pt x="278" y="624"/>
                  </a:cubicBezTo>
                  <a:cubicBezTo>
                    <a:pt x="659" y="832"/>
                    <a:pt x="1075" y="971"/>
                    <a:pt x="1491" y="1075"/>
                  </a:cubicBezTo>
                  <a:cubicBezTo>
                    <a:pt x="1710" y="1134"/>
                    <a:pt x="1941" y="1217"/>
                    <a:pt x="2157" y="1217"/>
                  </a:cubicBezTo>
                  <a:cubicBezTo>
                    <a:pt x="2317" y="1217"/>
                    <a:pt x="2468" y="1172"/>
                    <a:pt x="2600" y="1040"/>
                  </a:cubicBezTo>
                  <a:cubicBezTo>
                    <a:pt x="2704" y="936"/>
                    <a:pt x="2739" y="797"/>
                    <a:pt x="2704" y="693"/>
                  </a:cubicBezTo>
                  <a:cubicBezTo>
                    <a:pt x="2531" y="243"/>
                    <a:pt x="2149" y="243"/>
                    <a:pt x="1734" y="173"/>
                  </a:cubicBezTo>
                  <a:cubicBezTo>
                    <a:pt x="1318" y="35"/>
                    <a:pt x="867" y="0"/>
                    <a:pt x="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8714200" y="3416525"/>
              <a:ext cx="65875" cy="25800"/>
            </a:xfrm>
            <a:custGeom>
              <a:avLst/>
              <a:gdLst/>
              <a:ahLst/>
              <a:cxnLst/>
              <a:rect l="l" t="t" r="r" b="b"/>
              <a:pathLst>
                <a:path w="2635" h="1032" extrusionOk="0">
                  <a:moveTo>
                    <a:pt x="2031" y="1"/>
                  </a:moveTo>
                  <a:cubicBezTo>
                    <a:pt x="1737" y="1"/>
                    <a:pt x="1447" y="52"/>
                    <a:pt x="1179" y="186"/>
                  </a:cubicBezTo>
                  <a:cubicBezTo>
                    <a:pt x="832" y="325"/>
                    <a:pt x="485" y="463"/>
                    <a:pt x="174" y="637"/>
                  </a:cubicBezTo>
                  <a:cubicBezTo>
                    <a:pt x="0" y="741"/>
                    <a:pt x="70" y="1018"/>
                    <a:pt x="278" y="1018"/>
                  </a:cubicBezTo>
                  <a:cubicBezTo>
                    <a:pt x="370" y="1027"/>
                    <a:pt x="466" y="1031"/>
                    <a:pt x="563" y="1031"/>
                  </a:cubicBezTo>
                  <a:cubicBezTo>
                    <a:pt x="828" y="1031"/>
                    <a:pt x="1108" y="999"/>
                    <a:pt x="1387" y="949"/>
                  </a:cubicBezTo>
                  <a:cubicBezTo>
                    <a:pt x="1768" y="949"/>
                    <a:pt x="2114" y="845"/>
                    <a:pt x="2426" y="637"/>
                  </a:cubicBezTo>
                  <a:cubicBezTo>
                    <a:pt x="2634" y="429"/>
                    <a:pt x="2530" y="82"/>
                    <a:pt x="2288" y="13"/>
                  </a:cubicBezTo>
                  <a:cubicBezTo>
                    <a:pt x="2202" y="5"/>
                    <a:pt x="2116"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a:off x="8692525" y="3324125"/>
              <a:ext cx="71950" cy="41600"/>
            </a:xfrm>
            <a:custGeom>
              <a:avLst/>
              <a:gdLst/>
              <a:ahLst/>
              <a:cxnLst/>
              <a:rect l="l" t="t" r="r" b="b"/>
              <a:pathLst>
                <a:path w="2878" h="1664" extrusionOk="0">
                  <a:moveTo>
                    <a:pt x="2288" y="0"/>
                  </a:moveTo>
                  <a:cubicBezTo>
                    <a:pt x="1907" y="70"/>
                    <a:pt x="1526" y="208"/>
                    <a:pt x="1214" y="416"/>
                  </a:cubicBezTo>
                  <a:cubicBezTo>
                    <a:pt x="833" y="555"/>
                    <a:pt x="521" y="763"/>
                    <a:pt x="209" y="1005"/>
                  </a:cubicBezTo>
                  <a:cubicBezTo>
                    <a:pt x="1" y="1248"/>
                    <a:pt x="139" y="1629"/>
                    <a:pt x="486" y="1664"/>
                  </a:cubicBezTo>
                  <a:cubicBezTo>
                    <a:pt x="867" y="1595"/>
                    <a:pt x="1214" y="1491"/>
                    <a:pt x="1560" y="1317"/>
                  </a:cubicBezTo>
                  <a:cubicBezTo>
                    <a:pt x="1942" y="1213"/>
                    <a:pt x="2288" y="1005"/>
                    <a:pt x="2600" y="763"/>
                  </a:cubicBezTo>
                  <a:cubicBezTo>
                    <a:pt x="2877" y="485"/>
                    <a:pt x="2670" y="0"/>
                    <a:pt x="2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8616500" y="3163475"/>
              <a:ext cx="64100" cy="74475"/>
            </a:xfrm>
            <a:custGeom>
              <a:avLst/>
              <a:gdLst/>
              <a:ahLst/>
              <a:cxnLst/>
              <a:rect l="l" t="t" r="r" b="b"/>
              <a:pathLst>
                <a:path w="2564" h="2979" extrusionOk="0">
                  <a:moveTo>
                    <a:pt x="1959" y="1"/>
                  </a:moveTo>
                  <a:cubicBezTo>
                    <a:pt x="1853" y="1"/>
                    <a:pt x="1745" y="46"/>
                    <a:pt x="1655" y="153"/>
                  </a:cubicBezTo>
                  <a:cubicBezTo>
                    <a:pt x="1343" y="499"/>
                    <a:pt x="1066" y="881"/>
                    <a:pt x="824" y="1297"/>
                  </a:cubicBezTo>
                  <a:cubicBezTo>
                    <a:pt x="720" y="1470"/>
                    <a:pt x="581" y="1678"/>
                    <a:pt x="477" y="1851"/>
                  </a:cubicBezTo>
                  <a:cubicBezTo>
                    <a:pt x="338" y="2094"/>
                    <a:pt x="234" y="2302"/>
                    <a:pt x="130" y="2544"/>
                  </a:cubicBezTo>
                  <a:cubicBezTo>
                    <a:pt x="1" y="2752"/>
                    <a:pt x="181" y="2978"/>
                    <a:pt x="382" y="2978"/>
                  </a:cubicBezTo>
                  <a:cubicBezTo>
                    <a:pt x="450" y="2978"/>
                    <a:pt x="520" y="2952"/>
                    <a:pt x="581" y="2891"/>
                  </a:cubicBezTo>
                  <a:lnTo>
                    <a:pt x="546" y="2891"/>
                  </a:lnTo>
                  <a:cubicBezTo>
                    <a:pt x="720" y="2718"/>
                    <a:pt x="893" y="2614"/>
                    <a:pt x="1066" y="2406"/>
                  </a:cubicBezTo>
                  <a:cubicBezTo>
                    <a:pt x="1205" y="2232"/>
                    <a:pt x="1378" y="2024"/>
                    <a:pt x="1551" y="1817"/>
                  </a:cubicBezTo>
                  <a:cubicBezTo>
                    <a:pt x="1863" y="1470"/>
                    <a:pt x="2141" y="1089"/>
                    <a:pt x="2383" y="707"/>
                  </a:cubicBezTo>
                  <a:cubicBezTo>
                    <a:pt x="2563" y="373"/>
                    <a:pt x="2266" y="1"/>
                    <a:pt x="1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8572550" y="3071275"/>
              <a:ext cx="46350" cy="70675"/>
            </a:xfrm>
            <a:custGeom>
              <a:avLst/>
              <a:gdLst/>
              <a:ahLst/>
              <a:cxnLst/>
              <a:rect l="l" t="t" r="r" b="b"/>
              <a:pathLst>
                <a:path w="1854" h="2827" extrusionOk="0">
                  <a:moveTo>
                    <a:pt x="1319" y="0"/>
                  </a:moveTo>
                  <a:cubicBezTo>
                    <a:pt x="1183" y="0"/>
                    <a:pt x="1046" y="62"/>
                    <a:pt x="953" y="202"/>
                  </a:cubicBezTo>
                  <a:cubicBezTo>
                    <a:pt x="710" y="514"/>
                    <a:pt x="537" y="860"/>
                    <a:pt x="433" y="1207"/>
                  </a:cubicBezTo>
                  <a:cubicBezTo>
                    <a:pt x="259" y="1553"/>
                    <a:pt x="121" y="1900"/>
                    <a:pt x="51" y="2247"/>
                  </a:cubicBezTo>
                  <a:cubicBezTo>
                    <a:pt x="0" y="2527"/>
                    <a:pt x="250" y="2827"/>
                    <a:pt x="510" y="2827"/>
                  </a:cubicBezTo>
                  <a:cubicBezTo>
                    <a:pt x="603" y="2827"/>
                    <a:pt x="697" y="2788"/>
                    <a:pt x="779" y="2697"/>
                  </a:cubicBezTo>
                  <a:lnTo>
                    <a:pt x="779" y="2662"/>
                  </a:lnTo>
                  <a:cubicBezTo>
                    <a:pt x="1265" y="2039"/>
                    <a:pt x="1611" y="1345"/>
                    <a:pt x="1784" y="583"/>
                  </a:cubicBezTo>
                  <a:cubicBezTo>
                    <a:pt x="1853" y="238"/>
                    <a:pt x="1587"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8222900" y="3105775"/>
              <a:ext cx="63100" cy="52950"/>
            </a:xfrm>
            <a:custGeom>
              <a:avLst/>
              <a:gdLst/>
              <a:ahLst/>
              <a:cxnLst/>
              <a:rect l="l" t="t" r="r" b="b"/>
              <a:pathLst>
                <a:path w="2524" h="2118" extrusionOk="0">
                  <a:moveTo>
                    <a:pt x="416" y="0"/>
                  </a:moveTo>
                  <a:cubicBezTo>
                    <a:pt x="174" y="0"/>
                    <a:pt x="0" y="243"/>
                    <a:pt x="70" y="485"/>
                  </a:cubicBezTo>
                  <a:cubicBezTo>
                    <a:pt x="174" y="901"/>
                    <a:pt x="659" y="1179"/>
                    <a:pt x="971" y="1421"/>
                  </a:cubicBezTo>
                  <a:cubicBezTo>
                    <a:pt x="1318" y="1698"/>
                    <a:pt x="1699" y="1941"/>
                    <a:pt x="2115" y="2114"/>
                  </a:cubicBezTo>
                  <a:cubicBezTo>
                    <a:pt x="2131" y="2117"/>
                    <a:pt x="2146" y="2118"/>
                    <a:pt x="2161" y="2118"/>
                  </a:cubicBezTo>
                  <a:cubicBezTo>
                    <a:pt x="2379" y="2118"/>
                    <a:pt x="2524" y="1895"/>
                    <a:pt x="2427" y="1733"/>
                  </a:cubicBezTo>
                  <a:cubicBezTo>
                    <a:pt x="2184" y="1352"/>
                    <a:pt x="1872" y="1005"/>
                    <a:pt x="1526" y="728"/>
                  </a:cubicBezTo>
                  <a:cubicBezTo>
                    <a:pt x="1214" y="416"/>
                    <a:pt x="902"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8128450" y="3294825"/>
              <a:ext cx="76275" cy="24175"/>
            </a:xfrm>
            <a:custGeom>
              <a:avLst/>
              <a:gdLst/>
              <a:ahLst/>
              <a:cxnLst/>
              <a:rect l="l" t="t" r="r" b="b"/>
              <a:pathLst>
                <a:path w="3051" h="967" extrusionOk="0">
                  <a:moveTo>
                    <a:pt x="713" y="0"/>
                  </a:moveTo>
                  <a:cubicBezTo>
                    <a:pt x="462" y="0"/>
                    <a:pt x="273" y="57"/>
                    <a:pt x="70" y="306"/>
                  </a:cubicBezTo>
                  <a:cubicBezTo>
                    <a:pt x="1" y="410"/>
                    <a:pt x="1" y="548"/>
                    <a:pt x="70" y="652"/>
                  </a:cubicBezTo>
                  <a:cubicBezTo>
                    <a:pt x="261" y="907"/>
                    <a:pt x="465" y="967"/>
                    <a:pt x="698" y="967"/>
                  </a:cubicBezTo>
                  <a:cubicBezTo>
                    <a:pt x="846" y="967"/>
                    <a:pt x="1005" y="943"/>
                    <a:pt x="1179" y="930"/>
                  </a:cubicBezTo>
                  <a:cubicBezTo>
                    <a:pt x="1664" y="895"/>
                    <a:pt x="2219" y="826"/>
                    <a:pt x="2739" y="756"/>
                  </a:cubicBezTo>
                  <a:cubicBezTo>
                    <a:pt x="3051" y="722"/>
                    <a:pt x="3051" y="271"/>
                    <a:pt x="2739" y="236"/>
                  </a:cubicBezTo>
                  <a:cubicBezTo>
                    <a:pt x="2219" y="167"/>
                    <a:pt x="1699" y="63"/>
                    <a:pt x="1179" y="28"/>
                  </a:cubicBezTo>
                  <a:cubicBezTo>
                    <a:pt x="998" y="16"/>
                    <a:pt x="847"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8694250" y="3193275"/>
              <a:ext cx="76300" cy="47400"/>
            </a:xfrm>
            <a:custGeom>
              <a:avLst/>
              <a:gdLst/>
              <a:ahLst/>
              <a:cxnLst/>
              <a:rect l="l" t="t" r="r" b="b"/>
              <a:pathLst>
                <a:path w="3052" h="1896" extrusionOk="0">
                  <a:moveTo>
                    <a:pt x="2704" y="1"/>
                  </a:moveTo>
                  <a:cubicBezTo>
                    <a:pt x="2254" y="35"/>
                    <a:pt x="1873" y="174"/>
                    <a:pt x="1526" y="451"/>
                  </a:cubicBezTo>
                  <a:cubicBezTo>
                    <a:pt x="1145" y="729"/>
                    <a:pt x="729" y="971"/>
                    <a:pt x="348" y="1248"/>
                  </a:cubicBezTo>
                  <a:cubicBezTo>
                    <a:pt x="0" y="1451"/>
                    <a:pt x="209" y="1895"/>
                    <a:pt x="509" y="1895"/>
                  </a:cubicBezTo>
                  <a:cubicBezTo>
                    <a:pt x="568" y="1895"/>
                    <a:pt x="631" y="1878"/>
                    <a:pt x="694" y="1838"/>
                  </a:cubicBezTo>
                  <a:lnTo>
                    <a:pt x="694" y="1872"/>
                  </a:lnTo>
                  <a:cubicBezTo>
                    <a:pt x="1145" y="1664"/>
                    <a:pt x="1561" y="1422"/>
                    <a:pt x="1977" y="1214"/>
                  </a:cubicBezTo>
                  <a:cubicBezTo>
                    <a:pt x="2358" y="1075"/>
                    <a:pt x="2704" y="798"/>
                    <a:pt x="2947" y="451"/>
                  </a:cubicBezTo>
                  <a:cubicBezTo>
                    <a:pt x="3051" y="243"/>
                    <a:pt x="2912"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8501050" y="3046650"/>
              <a:ext cx="25150" cy="62850"/>
            </a:xfrm>
            <a:custGeom>
              <a:avLst/>
              <a:gdLst/>
              <a:ahLst/>
              <a:cxnLst/>
              <a:rect l="l" t="t" r="r" b="b"/>
              <a:pathLst>
                <a:path w="1006" h="2514" extrusionOk="0">
                  <a:moveTo>
                    <a:pt x="360" y="0"/>
                  </a:moveTo>
                  <a:cubicBezTo>
                    <a:pt x="181" y="0"/>
                    <a:pt x="0" y="124"/>
                    <a:pt x="0" y="355"/>
                  </a:cubicBezTo>
                  <a:cubicBezTo>
                    <a:pt x="0" y="1083"/>
                    <a:pt x="173" y="1776"/>
                    <a:pt x="485" y="2400"/>
                  </a:cubicBezTo>
                  <a:cubicBezTo>
                    <a:pt x="532" y="2478"/>
                    <a:pt x="607" y="2514"/>
                    <a:pt x="682" y="2514"/>
                  </a:cubicBezTo>
                  <a:cubicBezTo>
                    <a:pt x="773" y="2514"/>
                    <a:pt x="863" y="2460"/>
                    <a:pt x="901" y="2365"/>
                  </a:cubicBezTo>
                  <a:cubicBezTo>
                    <a:pt x="1005" y="1637"/>
                    <a:pt x="936" y="944"/>
                    <a:pt x="693" y="251"/>
                  </a:cubicBezTo>
                  <a:cubicBezTo>
                    <a:pt x="647" y="81"/>
                    <a:pt x="504"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8382325" y="3069350"/>
              <a:ext cx="28625" cy="57725"/>
            </a:xfrm>
            <a:custGeom>
              <a:avLst/>
              <a:gdLst/>
              <a:ahLst/>
              <a:cxnLst/>
              <a:rect l="l" t="t" r="r" b="b"/>
              <a:pathLst>
                <a:path w="1145" h="2309" extrusionOk="0">
                  <a:moveTo>
                    <a:pt x="382" y="1"/>
                  </a:moveTo>
                  <a:cubicBezTo>
                    <a:pt x="200" y="1"/>
                    <a:pt x="22" y="135"/>
                    <a:pt x="1" y="348"/>
                  </a:cubicBezTo>
                  <a:cubicBezTo>
                    <a:pt x="35" y="972"/>
                    <a:pt x="209" y="1596"/>
                    <a:pt x="521" y="2150"/>
                  </a:cubicBezTo>
                  <a:cubicBezTo>
                    <a:pt x="589" y="2259"/>
                    <a:pt x="699" y="2309"/>
                    <a:pt x="808" y="2309"/>
                  </a:cubicBezTo>
                  <a:cubicBezTo>
                    <a:pt x="978" y="2309"/>
                    <a:pt x="1145" y="2188"/>
                    <a:pt x="1145" y="1977"/>
                  </a:cubicBezTo>
                  <a:cubicBezTo>
                    <a:pt x="1145" y="1353"/>
                    <a:pt x="971" y="729"/>
                    <a:pt x="694" y="175"/>
                  </a:cubicBezTo>
                  <a:cubicBezTo>
                    <a:pt x="614" y="54"/>
                    <a:pt x="497"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8175250" y="3168150"/>
              <a:ext cx="71075" cy="27800"/>
            </a:xfrm>
            <a:custGeom>
              <a:avLst/>
              <a:gdLst/>
              <a:ahLst/>
              <a:cxnLst/>
              <a:rect l="l" t="t" r="r" b="b"/>
              <a:pathLst>
                <a:path w="2843" h="1112" extrusionOk="0">
                  <a:moveTo>
                    <a:pt x="806" y="1"/>
                  </a:moveTo>
                  <a:cubicBezTo>
                    <a:pt x="651" y="1"/>
                    <a:pt x="497" y="12"/>
                    <a:pt x="347" y="35"/>
                  </a:cubicBezTo>
                  <a:cubicBezTo>
                    <a:pt x="70" y="139"/>
                    <a:pt x="0" y="486"/>
                    <a:pt x="243" y="659"/>
                  </a:cubicBezTo>
                  <a:cubicBezTo>
                    <a:pt x="624" y="867"/>
                    <a:pt x="1075" y="1006"/>
                    <a:pt x="1525" y="1040"/>
                  </a:cubicBezTo>
                  <a:cubicBezTo>
                    <a:pt x="1738" y="1060"/>
                    <a:pt x="1982" y="1111"/>
                    <a:pt x="2211" y="1111"/>
                  </a:cubicBezTo>
                  <a:cubicBezTo>
                    <a:pt x="2393" y="1111"/>
                    <a:pt x="2565" y="1079"/>
                    <a:pt x="2704" y="971"/>
                  </a:cubicBezTo>
                  <a:cubicBezTo>
                    <a:pt x="2808" y="902"/>
                    <a:pt x="2842" y="763"/>
                    <a:pt x="2773" y="694"/>
                  </a:cubicBezTo>
                  <a:cubicBezTo>
                    <a:pt x="2565" y="312"/>
                    <a:pt x="2080" y="243"/>
                    <a:pt x="1733" y="139"/>
                  </a:cubicBezTo>
                  <a:cubicBezTo>
                    <a:pt x="1433" y="47"/>
                    <a:pt x="1117" y="1"/>
                    <a:pt x="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a:off x="8114600" y="3231200"/>
              <a:ext cx="70200" cy="23625"/>
            </a:xfrm>
            <a:custGeom>
              <a:avLst/>
              <a:gdLst/>
              <a:ahLst/>
              <a:cxnLst/>
              <a:rect l="l" t="t" r="r" b="b"/>
              <a:pathLst>
                <a:path w="2808" h="945" extrusionOk="0">
                  <a:moveTo>
                    <a:pt x="1456" y="0"/>
                  </a:moveTo>
                  <a:cubicBezTo>
                    <a:pt x="1144" y="0"/>
                    <a:pt x="832" y="26"/>
                    <a:pt x="520" y="78"/>
                  </a:cubicBezTo>
                  <a:cubicBezTo>
                    <a:pt x="0" y="182"/>
                    <a:pt x="139" y="910"/>
                    <a:pt x="624" y="944"/>
                  </a:cubicBezTo>
                  <a:cubicBezTo>
                    <a:pt x="1248" y="910"/>
                    <a:pt x="1872" y="806"/>
                    <a:pt x="2461" y="633"/>
                  </a:cubicBezTo>
                  <a:cubicBezTo>
                    <a:pt x="2807" y="563"/>
                    <a:pt x="2704" y="113"/>
                    <a:pt x="2392" y="113"/>
                  </a:cubicBezTo>
                  <a:lnTo>
                    <a:pt x="2392" y="78"/>
                  </a:lnTo>
                  <a:cubicBezTo>
                    <a:pt x="2080" y="26"/>
                    <a:pt x="1768" y="0"/>
                    <a:pt x="1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8119675" y="3398450"/>
              <a:ext cx="68075" cy="30850"/>
            </a:xfrm>
            <a:custGeom>
              <a:avLst/>
              <a:gdLst/>
              <a:ahLst/>
              <a:cxnLst/>
              <a:rect l="l" t="t" r="r" b="b"/>
              <a:pathLst>
                <a:path w="2723" h="1234" extrusionOk="0">
                  <a:moveTo>
                    <a:pt x="2320" y="0"/>
                  </a:moveTo>
                  <a:cubicBezTo>
                    <a:pt x="2300" y="0"/>
                    <a:pt x="2279" y="3"/>
                    <a:pt x="2258" y="8"/>
                  </a:cubicBezTo>
                  <a:cubicBezTo>
                    <a:pt x="1599" y="112"/>
                    <a:pt x="976" y="285"/>
                    <a:pt x="352" y="562"/>
                  </a:cubicBezTo>
                  <a:cubicBezTo>
                    <a:pt x="1" y="722"/>
                    <a:pt x="207" y="1233"/>
                    <a:pt x="567" y="1233"/>
                  </a:cubicBezTo>
                  <a:cubicBezTo>
                    <a:pt x="598" y="1233"/>
                    <a:pt x="630" y="1229"/>
                    <a:pt x="664" y="1221"/>
                  </a:cubicBezTo>
                  <a:cubicBezTo>
                    <a:pt x="1287" y="1082"/>
                    <a:pt x="1877" y="840"/>
                    <a:pt x="2466" y="493"/>
                  </a:cubicBezTo>
                  <a:cubicBezTo>
                    <a:pt x="2722" y="365"/>
                    <a:pt x="2564"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a:off x="8111650" y="3522200"/>
              <a:ext cx="63725" cy="34300"/>
            </a:xfrm>
            <a:custGeom>
              <a:avLst/>
              <a:gdLst/>
              <a:ahLst/>
              <a:cxnLst/>
              <a:rect l="l" t="t" r="r" b="b"/>
              <a:pathLst>
                <a:path w="2549" h="1372" extrusionOk="0">
                  <a:moveTo>
                    <a:pt x="2061" y="1"/>
                  </a:moveTo>
                  <a:cubicBezTo>
                    <a:pt x="2027" y="1"/>
                    <a:pt x="1992" y="5"/>
                    <a:pt x="1955" y="14"/>
                  </a:cubicBezTo>
                  <a:cubicBezTo>
                    <a:pt x="1400" y="153"/>
                    <a:pt x="881" y="326"/>
                    <a:pt x="361" y="569"/>
                  </a:cubicBezTo>
                  <a:cubicBezTo>
                    <a:pt x="0" y="831"/>
                    <a:pt x="228" y="1372"/>
                    <a:pt x="635" y="1372"/>
                  </a:cubicBezTo>
                  <a:cubicBezTo>
                    <a:pt x="658" y="1372"/>
                    <a:pt x="683" y="1370"/>
                    <a:pt x="707" y="1366"/>
                  </a:cubicBezTo>
                  <a:cubicBezTo>
                    <a:pt x="1227" y="1158"/>
                    <a:pt x="1747" y="950"/>
                    <a:pt x="2232" y="673"/>
                  </a:cubicBezTo>
                  <a:cubicBezTo>
                    <a:pt x="2548" y="452"/>
                    <a:pt x="2404" y="1"/>
                    <a:pt x="2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8747125" y="3487675"/>
              <a:ext cx="73675" cy="22475"/>
            </a:xfrm>
            <a:custGeom>
              <a:avLst/>
              <a:gdLst/>
              <a:ahLst/>
              <a:cxnLst/>
              <a:rect l="l" t="t" r="r" b="b"/>
              <a:pathLst>
                <a:path w="2947" h="899" extrusionOk="0">
                  <a:moveTo>
                    <a:pt x="1998" y="0"/>
                  </a:moveTo>
                  <a:cubicBezTo>
                    <a:pt x="1811" y="0"/>
                    <a:pt x="1629" y="26"/>
                    <a:pt x="1456" y="78"/>
                  </a:cubicBezTo>
                  <a:cubicBezTo>
                    <a:pt x="1075" y="78"/>
                    <a:pt x="693" y="147"/>
                    <a:pt x="312" y="251"/>
                  </a:cubicBezTo>
                  <a:cubicBezTo>
                    <a:pt x="70" y="321"/>
                    <a:pt x="0" y="771"/>
                    <a:pt x="312" y="841"/>
                  </a:cubicBezTo>
                  <a:cubicBezTo>
                    <a:pt x="556" y="881"/>
                    <a:pt x="788" y="898"/>
                    <a:pt x="1021" y="898"/>
                  </a:cubicBezTo>
                  <a:cubicBezTo>
                    <a:pt x="1187" y="898"/>
                    <a:pt x="1353" y="890"/>
                    <a:pt x="1525" y="875"/>
                  </a:cubicBezTo>
                  <a:cubicBezTo>
                    <a:pt x="1615" y="883"/>
                    <a:pt x="1705" y="888"/>
                    <a:pt x="1795" y="888"/>
                  </a:cubicBezTo>
                  <a:cubicBezTo>
                    <a:pt x="2087" y="888"/>
                    <a:pt x="2378" y="843"/>
                    <a:pt x="2669" y="737"/>
                  </a:cubicBezTo>
                  <a:cubicBezTo>
                    <a:pt x="2946" y="598"/>
                    <a:pt x="2842" y="147"/>
                    <a:pt x="2565" y="78"/>
                  </a:cubicBezTo>
                  <a:cubicBezTo>
                    <a:pt x="2374" y="26"/>
                    <a:pt x="2184" y="0"/>
                    <a:pt x="1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8726925" y="3257900"/>
              <a:ext cx="62875" cy="35925"/>
            </a:xfrm>
            <a:custGeom>
              <a:avLst/>
              <a:gdLst/>
              <a:ahLst/>
              <a:cxnLst/>
              <a:rect l="l" t="t" r="r" b="b"/>
              <a:pathLst>
                <a:path w="2515" h="1437" extrusionOk="0">
                  <a:moveTo>
                    <a:pt x="2123" y="1"/>
                  </a:moveTo>
                  <a:cubicBezTo>
                    <a:pt x="2092" y="1"/>
                    <a:pt x="2058" y="5"/>
                    <a:pt x="2021" y="15"/>
                  </a:cubicBezTo>
                  <a:cubicBezTo>
                    <a:pt x="1328" y="223"/>
                    <a:pt x="739" y="535"/>
                    <a:pt x="184" y="986"/>
                  </a:cubicBezTo>
                  <a:cubicBezTo>
                    <a:pt x="1" y="1108"/>
                    <a:pt x="87" y="1419"/>
                    <a:pt x="301" y="1419"/>
                  </a:cubicBezTo>
                  <a:cubicBezTo>
                    <a:pt x="329" y="1419"/>
                    <a:pt x="360" y="1414"/>
                    <a:pt x="392" y="1401"/>
                  </a:cubicBezTo>
                  <a:lnTo>
                    <a:pt x="392" y="1436"/>
                  </a:lnTo>
                  <a:cubicBezTo>
                    <a:pt x="1051" y="1263"/>
                    <a:pt x="1675" y="986"/>
                    <a:pt x="2264" y="604"/>
                  </a:cubicBezTo>
                  <a:cubicBezTo>
                    <a:pt x="2515" y="416"/>
                    <a:pt x="2425"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8691275" y="3115800"/>
              <a:ext cx="36800" cy="46675"/>
            </a:xfrm>
            <a:custGeom>
              <a:avLst/>
              <a:gdLst/>
              <a:ahLst/>
              <a:cxnLst/>
              <a:rect l="l" t="t" r="r" b="b"/>
              <a:pathLst>
                <a:path w="1472" h="1867" extrusionOk="0">
                  <a:moveTo>
                    <a:pt x="1100" y="1"/>
                  </a:moveTo>
                  <a:cubicBezTo>
                    <a:pt x="1039" y="1"/>
                    <a:pt x="976" y="16"/>
                    <a:pt x="917" y="50"/>
                  </a:cubicBezTo>
                  <a:cubicBezTo>
                    <a:pt x="467" y="396"/>
                    <a:pt x="155" y="916"/>
                    <a:pt x="51" y="1471"/>
                  </a:cubicBezTo>
                  <a:cubicBezTo>
                    <a:pt x="1" y="1696"/>
                    <a:pt x="167" y="1866"/>
                    <a:pt x="354" y="1866"/>
                  </a:cubicBezTo>
                  <a:cubicBezTo>
                    <a:pt x="427" y="1866"/>
                    <a:pt x="503" y="1841"/>
                    <a:pt x="571" y="1783"/>
                  </a:cubicBezTo>
                  <a:lnTo>
                    <a:pt x="605" y="1783"/>
                  </a:lnTo>
                  <a:cubicBezTo>
                    <a:pt x="779" y="1575"/>
                    <a:pt x="987" y="1367"/>
                    <a:pt x="1160" y="1159"/>
                  </a:cubicBezTo>
                  <a:cubicBezTo>
                    <a:pt x="1229" y="1055"/>
                    <a:pt x="1298" y="951"/>
                    <a:pt x="1368" y="847"/>
                  </a:cubicBezTo>
                  <a:cubicBezTo>
                    <a:pt x="1437" y="708"/>
                    <a:pt x="1472" y="535"/>
                    <a:pt x="1472" y="362"/>
                  </a:cubicBezTo>
                  <a:cubicBezTo>
                    <a:pt x="1472" y="151"/>
                    <a:pt x="1292"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8595475" y="3115450"/>
              <a:ext cx="37525" cy="55325"/>
            </a:xfrm>
            <a:custGeom>
              <a:avLst/>
              <a:gdLst/>
              <a:ahLst/>
              <a:cxnLst/>
              <a:rect l="l" t="t" r="r" b="b"/>
              <a:pathLst>
                <a:path w="1501" h="2213" extrusionOk="0">
                  <a:moveTo>
                    <a:pt x="1184" y="1"/>
                  </a:moveTo>
                  <a:cubicBezTo>
                    <a:pt x="1085" y="1"/>
                    <a:pt x="979" y="43"/>
                    <a:pt x="902" y="133"/>
                  </a:cubicBezTo>
                  <a:cubicBezTo>
                    <a:pt x="694" y="410"/>
                    <a:pt x="486" y="757"/>
                    <a:pt x="348" y="1138"/>
                  </a:cubicBezTo>
                  <a:cubicBezTo>
                    <a:pt x="209" y="1415"/>
                    <a:pt x="1" y="1762"/>
                    <a:pt x="105" y="2074"/>
                  </a:cubicBezTo>
                  <a:cubicBezTo>
                    <a:pt x="140" y="2178"/>
                    <a:pt x="244" y="2213"/>
                    <a:pt x="313" y="2213"/>
                  </a:cubicBezTo>
                  <a:cubicBezTo>
                    <a:pt x="659" y="2109"/>
                    <a:pt x="798" y="1727"/>
                    <a:pt x="971" y="1450"/>
                  </a:cubicBezTo>
                  <a:cubicBezTo>
                    <a:pt x="1179" y="1103"/>
                    <a:pt x="1318" y="722"/>
                    <a:pt x="1457" y="341"/>
                  </a:cubicBezTo>
                  <a:cubicBezTo>
                    <a:pt x="1500" y="123"/>
                    <a:pt x="1352"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8545225" y="2978400"/>
              <a:ext cx="26025" cy="58275"/>
            </a:xfrm>
            <a:custGeom>
              <a:avLst/>
              <a:gdLst/>
              <a:ahLst/>
              <a:cxnLst/>
              <a:rect l="l" t="t" r="r" b="b"/>
              <a:pathLst>
                <a:path w="1041" h="2331" extrusionOk="0">
                  <a:moveTo>
                    <a:pt x="521" y="0"/>
                  </a:moveTo>
                  <a:cubicBezTo>
                    <a:pt x="339" y="0"/>
                    <a:pt x="157" y="104"/>
                    <a:pt x="105" y="312"/>
                  </a:cubicBezTo>
                  <a:cubicBezTo>
                    <a:pt x="1" y="901"/>
                    <a:pt x="1" y="1491"/>
                    <a:pt x="139" y="2045"/>
                  </a:cubicBezTo>
                  <a:cubicBezTo>
                    <a:pt x="191" y="2236"/>
                    <a:pt x="356" y="2331"/>
                    <a:pt x="521" y="2331"/>
                  </a:cubicBezTo>
                  <a:cubicBezTo>
                    <a:pt x="685" y="2331"/>
                    <a:pt x="850" y="2236"/>
                    <a:pt x="902" y="2045"/>
                  </a:cubicBezTo>
                  <a:cubicBezTo>
                    <a:pt x="1006" y="1491"/>
                    <a:pt x="1040" y="901"/>
                    <a:pt x="937" y="312"/>
                  </a:cubicBezTo>
                  <a:cubicBezTo>
                    <a:pt x="885" y="104"/>
                    <a:pt x="703"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8431725" y="2989150"/>
              <a:ext cx="20825" cy="59700"/>
            </a:xfrm>
            <a:custGeom>
              <a:avLst/>
              <a:gdLst/>
              <a:ahLst/>
              <a:cxnLst/>
              <a:rect l="l" t="t" r="r" b="b"/>
              <a:pathLst>
                <a:path w="833" h="2388" extrusionOk="0">
                  <a:moveTo>
                    <a:pt x="328" y="1"/>
                  </a:moveTo>
                  <a:cubicBezTo>
                    <a:pt x="175" y="1"/>
                    <a:pt x="19" y="108"/>
                    <a:pt x="0" y="298"/>
                  </a:cubicBezTo>
                  <a:cubicBezTo>
                    <a:pt x="35" y="991"/>
                    <a:pt x="208" y="1650"/>
                    <a:pt x="486" y="2274"/>
                  </a:cubicBezTo>
                  <a:cubicBezTo>
                    <a:pt x="501" y="2352"/>
                    <a:pt x="566" y="2388"/>
                    <a:pt x="629" y="2388"/>
                  </a:cubicBezTo>
                  <a:cubicBezTo>
                    <a:pt x="707" y="2388"/>
                    <a:pt x="782" y="2334"/>
                    <a:pt x="763" y="2239"/>
                  </a:cubicBezTo>
                  <a:cubicBezTo>
                    <a:pt x="832" y="1546"/>
                    <a:pt x="798" y="887"/>
                    <a:pt x="624" y="229"/>
                  </a:cubicBezTo>
                  <a:cubicBezTo>
                    <a:pt x="577" y="73"/>
                    <a:pt x="453"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8286450" y="3032325"/>
              <a:ext cx="29200" cy="62050"/>
            </a:xfrm>
            <a:custGeom>
              <a:avLst/>
              <a:gdLst/>
              <a:ahLst/>
              <a:cxnLst/>
              <a:rect l="l" t="t" r="r" b="b"/>
              <a:pathLst>
                <a:path w="1168" h="2482" extrusionOk="0">
                  <a:moveTo>
                    <a:pt x="404" y="1"/>
                  </a:moveTo>
                  <a:cubicBezTo>
                    <a:pt x="203" y="1"/>
                    <a:pt x="0" y="214"/>
                    <a:pt x="23" y="443"/>
                  </a:cubicBezTo>
                  <a:cubicBezTo>
                    <a:pt x="162" y="1136"/>
                    <a:pt x="405" y="1794"/>
                    <a:pt x="786" y="2384"/>
                  </a:cubicBezTo>
                  <a:cubicBezTo>
                    <a:pt x="826" y="2451"/>
                    <a:pt x="888" y="2482"/>
                    <a:pt x="950" y="2482"/>
                  </a:cubicBezTo>
                  <a:cubicBezTo>
                    <a:pt x="1047" y="2482"/>
                    <a:pt x="1146" y="2406"/>
                    <a:pt x="1167" y="2280"/>
                  </a:cubicBezTo>
                  <a:cubicBezTo>
                    <a:pt x="1132" y="1552"/>
                    <a:pt x="959" y="859"/>
                    <a:pt x="682" y="200"/>
                  </a:cubicBezTo>
                  <a:cubicBezTo>
                    <a:pt x="611" y="58"/>
                    <a:pt x="508"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8774650" y="3359575"/>
              <a:ext cx="49375" cy="23850"/>
            </a:xfrm>
            <a:custGeom>
              <a:avLst/>
              <a:gdLst/>
              <a:ahLst/>
              <a:cxnLst/>
              <a:rect l="l" t="t" r="r" b="b"/>
              <a:pathLst>
                <a:path w="1975" h="954" extrusionOk="0">
                  <a:moveTo>
                    <a:pt x="1705" y="1"/>
                  </a:moveTo>
                  <a:cubicBezTo>
                    <a:pt x="1695" y="1"/>
                    <a:pt x="1683" y="2"/>
                    <a:pt x="1672" y="3"/>
                  </a:cubicBezTo>
                  <a:cubicBezTo>
                    <a:pt x="1187" y="73"/>
                    <a:pt x="702" y="246"/>
                    <a:pt x="251" y="419"/>
                  </a:cubicBezTo>
                  <a:cubicBezTo>
                    <a:pt x="0" y="545"/>
                    <a:pt x="61" y="954"/>
                    <a:pt x="306" y="954"/>
                  </a:cubicBezTo>
                  <a:cubicBezTo>
                    <a:pt x="332" y="954"/>
                    <a:pt x="360" y="949"/>
                    <a:pt x="390" y="939"/>
                  </a:cubicBezTo>
                  <a:lnTo>
                    <a:pt x="390" y="904"/>
                  </a:lnTo>
                  <a:cubicBezTo>
                    <a:pt x="875" y="800"/>
                    <a:pt x="1325" y="627"/>
                    <a:pt x="1776" y="419"/>
                  </a:cubicBezTo>
                  <a:cubicBezTo>
                    <a:pt x="1974" y="320"/>
                    <a:pt x="1921" y="1"/>
                    <a:pt x="1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8614800" y="3649125"/>
              <a:ext cx="37800" cy="40675"/>
            </a:xfrm>
            <a:custGeom>
              <a:avLst/>
              <a:gdLst/>
              <a:ahLst/>
              <a:cxnLst/>
              <a:rect l="l" t="t" r="r" b="b"/>
              <a:pathLst>
                <a:path w="1512" h="1627" extrusionOk="0">
                  <a:moveTo>
                    <a:pt x="406" y="0"/>
                  </a:moveTo>
                  <a:cubicBezTo>
                    <a:pt x="197" y="0"/>
                    <a:pt x="0" y="251"/>
                    <a:pt x="129" y="483"/>
                  </a:cubicBezTo>
                  <a:cubicBezTo>
                    <a:pt x="337" y="899"/>
                    <a:pt x="580" y="1245"/>
                    <a:pt x="926" y="1557"/>
                  </a:cubicBezTo>
                  <a:cubicBezTo>
                    <a:pt x="984" y="1605"/>
                    <a:pt x="1057" y="1627"/>
                    <a:pt x="1131" y="1627"/>
                  </a:cubicBezTo>
                  <a:cubicBezTo>
                    <a:pt x="1322" y="1627"/>
                    <a:pt x="1512" y="1480"/>
                    <a:pt x="1411" y="1280"/>
                  </a:cubicBezTo>
                  <a:cubicBezTo>
                    <a:pt x="1342" y="1072"/>
                    <a:pt x="1204" y="864"/>
                    <a:pt x="1065" y="656"/>
                  </a:cubicBezTo>
                  <a:cubicBezTo>
                    <a:pt x="926" y="483"/>
                    <a:pt x="753" y="309"/>
                    <a:pt x="614" y="101"/>
                  </a:cubicBezTo>
                  <a:cubicBezTo>
                    <a:pt x="552" y="30"/>
                    <a:pt x="478" y="0"/>
                    <a:pt x="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7"/>
          <p:cNvGrpSpPr/>
          <p:nvPr/>
        </p:nvGrpSpPr>
        <p:grpSpPr>
          <a:xfrm>
            <a:off x="5516847" y="2720320"/>
            <a:ext cx="699196" cy="735217"/>
            <a:chOff x="8111650" y="2978400"/>
            <a:chExt cx="712375" cy="749075"/>
          </a:xfrm>
        </p:grpSpPr>
        <p:sp>
          <p:nvSpPr>
            <p:cNvPr id="212" name="Google Shape;212;p7"/>
            <p:cNvSpPr/>
            <p:nvPr/>
          </p:nvSpPr>
          <p:spPr>
            <a:xfrm>
              <a:off x="8458575" y="3312650"/>
              <a:ext cx="26025" cy="78075"/>
            </a:xfrm>
            <a:custGeom>
              <a:avLst/>
              <a:gdLst/>
              <a:ahLst/>
              <a:cxnLst/>
              <a:rect l="l" t="t" r="r" b="b"/>
              <a:pathLst>
                <a:path w="1041" h="3123" extrusionOk="0">
                  <a:moveTo>
                    <a:pt x="361" y="1"/>
                  </a:moveTo>
                  <a:cubicBezTo>
                    <a:pt x="182" y="1"/>
                    <a:pt x="1" y="125"/>
                    <a:pt x="1" y="355"/>
                  </a:cubicBezTo>
                  <a:cubicBezTo>
                    <a:pt x="1" y="771"/>
                    <a:pt x="70" y="1187"/>
                    <a:pt x="174" y="1603"/>
                  </a:cubicBezTo>
                  <a:cubicBezTo>
                    <a:pt x="243" y="2054"/>
                    <a:pt x="347" y="2504"/>
                    <a:pt x="486" y="2920"/>
                  </a:cubicBezTo>
                  <a:cubicBezTo>
                    <a:pt x="532" y="3059"/>
                    <a:pt x="640" y="3122"/>
                    <a:pt x="749" y="3122"/>
                  </a:cubicBezTo>
                  <a:cubicBezTo>
                    <a:pt x="885" y="3122"/>
                    <a:pt x="1021" y="3024"/>
                    <a:pt x="1041" y="2851"/>
                  </a:cubicBezTo>
                  <a:cubicBezTo>
                    <a:pt x="1041" y="2400"/>
                    <a:pt x="971" y="1950"/>
                    <a:pt x="937" y="1499"/>
                  </a:cubicBezTo>
                  <a:cubicBezTo>
                    <a:pt x="902" y="1083"/>
                    <a:pt x="833" y="667"/>
                    <a:pt x="694" y="251"/>
                  </a:cubicBezTo>
                  <a:cubicBezTo>
                    <a:pt x="648" y="81"/>
                    <a:pt x="505"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8353175" y="3356100"/>
              <a:ext cx="64725" cy="37050"/>
            </a:xfrm>
            <a:custGeom>
              <a:avLst/>
              <a:gdLst/>
              <a:ahLst/>
              <a:cxnLst/>
              <a:rect l="l" t="t" r="r" b="b"/>
              <a:pathLst>
                <a:path w="2589" h="1482" extrusionOk="0">
                  <a:moveTo>
                    <a:pt x="397" y="1"/>
                  </a:moveTo>
                  <a:cubicBezTo>
                    <a:pt x="174" y="1"/>
                    <a:pt x="0" y="258"/>
                    <a:pt x="196" y="454"/>
                  </a:cubicBezTo>
                  <a:lnTo>
                    <a:pt x="196" y="420"/>
                  </a:lnTo>
                  <a:cubicBezTo>
                    <a:pt x="716" y="905"/>
                    <a:pt x="1340" y="1251"/>
                    <a:pt x="2033" y="1459"/>
                  </a:cubicBezTo>
                  <a:cubicBezTo>
                    <a:pt x="2079" y="1474"/>
                    <a:pt x="2121" y="1481"/>
                    <a:pt x="2160" y="1481"/>
                  </a:cubicBezTo>
                  <a:cubicBezTo>
                    <a:pt x="2481" y="1481"/>
                    <a:pt x="2589" y="1021"/>
                    <a:pt x="2311" y="835"/>
                  </a:cubicBezTo>
                  <a:cubicBezTo>
                    <a:pt x="1756" y="420"/>
                    <a:pt x="1097" y="142"/>
                    <a:pt x="439" y="4"/>
                  </a:cubicBezTo>
                  <a:cubicBezTo>
                    <a:pt x="425" y="2"/>
                    <a:pt x="411" y="1"/>
                    <a:pt x="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a:off x="8360675" y="3420650"/>
              <a:ext cx="74525" cy="39850"/>
            </a:xfrm>
            <a:custGeom>
              <a:avLst/>
              <a:gdLst/>
              <a:ahLst/>
              <a:cxnLst/>
              <a:rect l="l" t="t" r="r" b="b"/>
              <a:pathLst>
                <a:path w="2981" h="1594" extrusionOk="0">
                  <a:moveTo>
                    <a:pt x="2472" y="0"/>
                  </a:moveTo>
                  <a:cubicBezTo>
                    <a:pt x="2061" y="0"/>
                    <a:pt x="1672" y="257"/>
                    <a:pt x="1283" y="437"/>
                  </a:cubicBezTo>
                  <a:cubicBezTo>
                    <a:pt x="832" y="645"/>
                    <a:pt x="243" y="818"/>
                    <a:pt x="35" y="1269"/>
                  </a:cubicBezTo>
                  <a:cubicBezTo>
                    <a:pt x="0" y="1373"/>
                    <a:pt x="35" y="1511"/>
                    <a:pt x="174" y="1581"/>
                  </a:cubicBezTo>
                  <a:lnTo>
                    <a:pt x="174" y="1546"/>
                  </a:lnTo>
                  <a:cubicBezTo>
                    <a:pt x="260" y="1579"/>
                    <a:pt x="349" y="1593"/>
                    <a:pt x="441" y="1593"/>
                  </a:cubicBezTo>
                  <a:cubicBezTo>
                    <a:pt x="831" y="1593"/>
                    <a:pt x="1258" y="1340"/>
                    <a:pt x="1595" y="1199"/>
                  </a:cubicBezTo>
                  <a:cubicBezTo>
                    <a:pt x="2045" y="1026"/>
                    <a:pt x="2600" y="888"/>
                    <a:pt x="2877" y="472"/>
                  </a:cubicBezTo>
                  <a:cubicBezTo>
                    <a:pt x="2981" y="298"/>
                    <a:pt x="2877" y="56"/>
                    <a:pt x="2669" y="21"/>
                  </a:cubicBezTo>
                  <a:cubicBezTo>
                    <a:pt x="2603" y="7"/>
                    <a:pt x="2537" y="0"/>
                    <a:pt x="2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a:off x="8460325" y="3443750"/>
              <a:ext cx="26000" cy="67900"/>
            </a:xfrm>
            <a:custGeom>
              <a:avLst/>
              <a:gdLst/>
              <a:ahLst/>
              <a:cxnLst/>
              <a:rect l="l" t="t" r="r" b="b"/>
              <a:pathLst>
                <a:path w="1040" h="2716" extrusionOk="0">
                  <a:moveTo>
                    <a:pt x="305" y="0"/>
                  </a:moveTo>
                  <a:cubicBezTo>
                    <a:pt x="187" y="0"/>
                    <a:pt x="73" y="71"/>
                    <a:pt x="35" y="206"/>
                  </a:cubicBezTo>
                  <a:lnTo>
                    <a:pt x="69" y="206"/>
                  </a:lnTo>
                  <a:cubicBezTo>
                    <a:pt x="0" y="622"/>
                    <a:pt x="0" y="1073"/>
                    <a:pt x="69" y="1489"/>
                  </a:cubicBezTo>
                  <a:cubicBezTo>
                    <a:pt x="35" y="1870"/>
                    <a:pt x="139" y="2286"/>
                    <a:pt x="347" y="2598"/>
                  </a:cubicBezTo>
                  <a:cubicBezTo>
                    <a:pt x="419" y="2682"/>
                    <a:pt x="503" y="2716"/>
                    <a:pt x="588" y="2716"/>
                  </a:cubicBezTo>
                  <a:cubicBezTo>
                    <a:pt x="746" y="2716"/>
                    <a:pt x="903" y="2595"/>
                    <a:pt x="971" y="2459"/>
                  </a:cubicBezTo>
                  <a:cubicBezTo>
                    <a:pt x="1040" y="2043"/>
                    <a:pt x="1005" y="1662"/>
                    <a:pt x="867" y="1281"/>
                  </a:cubicBezTo>
                  <a:cubicBezTo>
                    <a:pt x="832" y="899"/>
                    <a:pt x="693" y="518"/>
                    <a:pt x="555" y="137"/>
                  </a:cubicBezTo>
                  <a:cubicBezTo>
                    <a:pt x="493" y="45"/>
                    <a:pt x="398"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8510575" y="3424625"/>
              <a:ext cx="80600" cy="28150"/>
            </a:xfrm>
            <a:custGeom>
              <a:avLst/>
              <a:gdLst/>
              <a:ahLst/>
              <a:cxnLst/>
              <a:rect l="l" t="t" r="r" b="b"/>
              <a:pathLst>
                <a:path w="3224" h="1126" extrusionOk="0">
                  <a:moveTo>
                    <a:pt x="416" y="1"/>
                  </a:moveTo>
                  <a:cubicBezTo>
                    <a:pt x="174" y="35"/>
                    <a:pt x="0" y="417"/>
                    <a:pt x="278" y="555"/>
                  </a:cubicBezTo>
                  <a:cubicBezTo>
                    <a:pt x="694" y="729"/>
                    <a:pt x="1144" y="867"/>
                    <a:pt x="1595" y="971"/>
                  </a:cubicBezTo>
                  <a:cubicBezTo>
                    <a:pt x="1849" y="1064"/>
                    <a:pt x="2134" y="1125"/>
                    <a:pt x="2429" y="1125"/>
                  </a:cubicBezTo>
                  <a:cubicBezTo>
                    <a:pt x="2577" y="1125"/>
                    <a:pt x="2727" y="1110"/>
                    <a:pt x="2877" y="1075"/>
                  </a:cubicBezTo>
                  <a:cubicBezTo>
                    <a:pt x="3120" y="1006"/>
                    <a:pt x="3224" y="694"/>
                    <a:pt x="3016" y="486"/>
                  </a:cubicBezTo>
                  <a:cubicBezTo>
                    <a:pt x="2669" y="243"/>
                    <a:pt x="2253" y="139"/>
                    <a:pt x="1803" y="139"/>
                  </a:cubicBezTo>
                  <a:cubicBezTo>
                    <a:pt x="1352" y="35"/>
                    <a:pt x="901"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a:off x="8506050" y="3334250"/>
              <a:ext cx="60675" cy="57400"/>
            </a:xfrm>
            <a:custGeom>
              <a:avLst/>
              <a:gdLst/>
              <a:ahLst/>
              <a:cxnLst/>
              <a:rect l="l" t="t" r="r" b="b"/>
              <a:pathLst>
                <a:path w="2427" h="2296" extrusionOk="0">
                  <a:moveTo>
                    <a:pt x="1967" y="0"/>
                  </a:moveTo>
                  <a:cubicBezTo>
                    <a:pt x="1938" y="0"/>
                    <a:pt x="1909" y="4"/>
                    <a:pt x="1880" y="11"/>
                  </a:cubicBezTo>
                  <a:cubicBezTo>
                    <a:pt x="1498" y="184"/>
                    <a:pt x="1152" y="427"/>
                    <a:pt x="909" y="774"/>
                  </a:cubicBezTo>
                  <a:cubicBezTo>
                    <a:pt x="632" y="1051"/>
                    <a:pt x="389" y="1363"/>
                    <a:pt x="147" y="1675"/>
                  </a:cubicBezTo>
                  <a:cubicBezTo>
                    <a:pt x="0" y="1997"/>
                    <a:pt x="250" y="2295"/>
                    <a:pt x="562" y="2295"/>
                  </a:cubicBezTo>
                  <a:cubicBezTo>
                    <a:pt x="619" y="2295"/>
                    <a:pt x="677" y="2285"/>
                    <a:pt x="736" y="2264"/>
                  </a:cubicBezTo>
                  <a:lnTo>
                    <a:pt x="701" y="2229"/>
                  </a:lnTo>
                  <a:cubicBezTo>
                    <a:pt x="1048" y="2021"/>
                    <a:pt x="1325" y="1744"/>
                    <a:pt x="1637" y="1467"/>
                  </a:cubicBezTo>
                  <a:cubicBezTo>
                    <a:pt x="1949" y="1224"/>
                    <a:pt x="2226" y="912"/>
                    <a:pt x="2365" y="531"/>
                  </a:cubicBezTo>
                  <a:cubicBezTo>
                    <a:pt x="2427" y="252"/>
                    <a:pt x="2211" y="0"/>
                    <a:pt x="1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a:off x="8479375" y="3231375"/>
              <a:ext cx="30350" cy="65950"/>
            </a:xfrm>
            <a:custGeom>
              <a:avLst/>
              <a:gdLst/>
              <a:ahLst/>
              <a:cxnLst/>
              <a:rect l="l" t="t" r="r" b="b"/>
              <a:pathLst>
                <a:path w="1214" h="2638" extrusionOk="0">
                  <a:moveTo>
                    <a:pt x="571" y="0"/>
                  </a:moveTo>
                  <a:cubicBezTo>
                    <a:pt x="471" y="0"/>
                    <a:pt x="367" y="39"/>
                    <a:pt x="278" y="106"/>
                  </a:cubicBezTo>
                  <a:cubicBezTo>
                    <a:pt x="1" y="418"/>
                    <a:pt x="105" y="764"/>
                    <a:pt x="174" y="1145"/>
                  </a:cubicBezTo>
                  <a:cubicBezTo>
                    <a:pt x="243" y="1561"/>
                    <a:pt x="347" y="1977"/>
                    <a:pt x="486" y="2359"/>
                  </a:cubicBezTo>
                  <a:cubicBezTo>
                    <a:pt x="534" y="2549"/>
                    <a:pt x="683" y="2638"/>
                    <a:pt x="835" y="2638"/>
                  </a:cubicBezTo>
                  <a:cubicBezTo>
                    <a:pt x="1014" y="2638"/>
                    <a:pt x="1195" y="2514"/>
                    <a:pt x="1214" y="2289"/>
                  </a:cubicBezTo>
                  <a:cubicBezTo>
                    <a:pt x="1214" y="1839"/>
                    <a:pt x="1179" y="1423"/>
                    <a:pt x="1144" y="1007"/>
                  </a:cubicBezTo>
                  <a:cubicBezTo>
                    <a:pt x="1075" y="660"/>
                    <a:pt x="1075" y="244"/>
                    <a:pt x="728" y="36"/>
                  </a:cubicBezTo>
                  <a:cubicBezTo>
                    <a:pt x="679" y="12"/>
                    <a:pt x="626"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8386875" y="3270975"/>
              <a:ext cx="52550" cy="51525"/>
            </a:xfrm>
            <a:custGeom>
              <a:avLst/>
              <a:gdLst/>
              <a:ahLst/>
              <a:cxnLst/>
              <a:rect l="l" t="t" r="r" b="b"/>
              <a:pathLst>
                <a:path w="2102" h="2061" extrusionOk="0">
                  <a:moveTo>
                    <a:pt x="416" y="0"/>
                  </a:moveTo>
                  <a:cubicBezTo>
                    <a:pt x="182" y="0"/>
                    <a:pt x="0" y="218"/>
                    <a:pt x="61" y="463"/>
                  </a:cubicBezTo>
                  <a:cubicBezTo>
                    <a:pt x="200" y="809"/>
                    <a:pt x="408" y="1121"/>
                    <a:pt x="685" y="1398"/>
                  </a:cubicBezTo>
                  <a:cubicBezTo>
                    <a:pt x="928" y="1676"/>
                    <a:pt x="1274" y="1918"/>
                    <a:pt x="1621" y="2057"/>
                  </a:cubicBezTo>
                  <a:cubicBezTo>
                    <a:pt x="1639" y="2059"/>
                    <a:pt x="1657" y="2061"/>
                    <a:pt x="1674" y="2061"/>
                  </a:cubicBezTo>
                  <a:cubicBezTo>
                    <a:pt x="1898" y="2061"/>
                    <a:pt x="2101" y="1863"/>
                    <a:pt x="2037" y="1606"/>
                  </a:cubicBezTo>
                  <a:lnTo>
                    <a:pt x="2072" y="1606"/>
                  </a:lnTo>
                  <a:cubicBezTo>
                    <a:pt x="1933" y="1260"/>
                    <a:pt x="1725" y="913"/>
                    <a:pt x="1413" y="671"/>
                  </a:cubicBezTo>
                  <a:cubicBezTo>
                    <a:pt x="1170" y="393"/>
                    <a:pt x="859" y="151"/>
                    <a:pt x="512" y="12"/>
                  </a:cubicBezTo>
                  <a:cubicBezTo>
                    <a:pt x="479" y="4"/>
                    <a:pt x="44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8264500" y="3302800"/>
              <a:ext cx="71075" cy="25125"/>
            </a:xfrm>
            <a:custGeom>
              <a:avLst/>
              <a:gdLst/>
              <a:ahLst/>
              <a:cxnLst/>
              <a:rect l="l" t="t" r="r" b="b"/>
              <a:pathLst>
                <a:path w="2843" h="1005" extrusionOk="0">
                  <a:moveTo>
                    <a:pt x="953" y="1"/>
                  </a:moveTo>
                  <a:cubicBezTo>
                    <a:pt x="810" y="1"/>
                    <a:pt x="666" y="8"/>
                    <a:pt x="520" y="21"/>
                  </a:cubicBezTo>
                  <a:cubicBezTo>
                    <a:pt x="69" y="91"/>
                    <a:pt x="0" y="680"/>
                    <a:pt x="416" y="853"/>
                  </a:cubicBezTo>
                  <a:cubicBezTo>
                    <a:pt x="701" y="939"/>
                    <a:pt x="1010" y="1001"/>
                    <a:pt x="1303" y="1001"/>
                  </a:cubicBezTo>
                  <a:cubicBezTo>
                    <a:pt x="1367" y="1001"/>
                    <a:pt x="1429" y="998"/>
                    <a:pt x="1490" y="992"/>
                  </a:cubicBezTo>
                  <a:cubicBezTo>
                    <a:pt x="1577" y="1001"/>
                    <a:pt x="1664" y="1005"/>
                    <a:pt x="1750" y="1005"/>
                  </a:cubicBezTo>
                  <a:cubicBezTo>
                    <a:pt x="2010" y="1005"/>
                    <a:pt x="2270" y="966"/>
                    <a:pt x="2530" y="888"/>
                  </a:cubicBezTo>
                  <a:cubicBezTo>
                    <a:pt x="2773" y="819"/>
                    <a:pt x="2842" y="472"/>
                    <a:pt x="2600" y="333"/>
                  </a:cubicBezTo>
                  <a:cubicBezTo>
                    <a:pt x="2073" y="112"/>
                    <a:pt x="1524"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7"/>
            <p:cNvSpPr/>
            <p:nvPr/>
          </p:nvSpPr>
          <p:spPr>
            <a:xfrm>
              <a:off x="8285775" y="3407700"/>
              <a:ext cx="77725" cy="48325"/>
            </a:xfrm>
            <a:custGeom>
              <a:avLst/>
              <a:gdLst/>
              <a:ahLst/>
              <a:cxnLst/>
              <a:rect l="l" t="t" r="r" b="b"/>
              <a:pathLst>
                <a:path w="3109" h="1933" extrusionOk="0">
                  <a:moveTo>
                    <a:pt x="2750" y="0"/>
                  </a:moveTo>
                  <a:cubicBezTo>
                    <a:pt x="2718" y="0"/>
                    <a:pt x="2684" y="6"/>
                    <a:pt x="2650" y="19"/>
                  </a:cubicBezTo>
                  <a:cubicBezTo>
                    <a:pt x="2199" y="158"/>
                    <a:pt x="1818" y="331"/>
                    <a:pt x="1402" y="539"/>
                  </a:cubicBezTo>
                  <a:cubicBezTo>
                    <a:pt x="986" y="678"/>
                    <a:pt x="605" y="920"/>
                    <a:pt x="258" y="1267"/>
                  </a:cubicBezTo>
                  <a:cubicBezTo>
                    <a:pt x="0" y="1525"/>
                    <a:pt x="222" y="1933"/>
                    <a:pt x="561" y="1933"/>
                  </a:cubicBezTo>
                  <a:cubicBezTo>
                    <a:pt x="587" y="1933"/>
                    <a:pt x="613" y="1930"/>
                    <a:pt x="639" y="1925"/>
                  </a:cubicBezTo>
                  <a:cubicBezTo>
                    <a:pt x="1090" y="1787"/>
                    <a:pt x="1506" y="1579"/>
                    <a:pt x="1853" y="1302"/>
                  </a:cubicBezTo>
                  <a:cubicBezTo>
                    <a:pt x="2234" y="1059"/>
                    <a:pt x="2580" y="782"/>
                    <a:pt x="2927" y="504"/>
                  </a:cubicBezTo>
                  <a:cubicBezTo>
                    <a:pt x="3109" y="292"/>
                    <a:pt x="2972"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7"/>
            <p:cNvSpPr/>
            <p:nvPr/>
          </p:nvSpPr>
          <p:spPr>
            <a:xfrm>
              <a:off x="8397050" y="3505650"/>
              <a:ext cx="27775" cy="74700"/>
            </a:xfrm>
            <a:custGeom>
              <a:avLst/>
              <a:gdLst/>
              <a:ahLst/>
              <a:cxnLst/>
              <a:rect l="l" t="t" r="r" b="b"/>
              <a:pathLst>
                <a:path w="1111" h="2988" extrusionOk="0">
                  <a:moveTo>
                    <a:pt x="717" y="1"/>
                  </a:moveTo>
                  <a:cubicBezTo>
                    <a:pt x="589" y="1"/>
                    <a:pt x="463" y="73"/>
                    <a:pt x="417" y="226"/>
                  </a:cubicBezTo>
                  <a:cubicBezTo>
                    <a:pt x="140" y="1023"/>
                    <a:pt x="1" y="1889"/>
                    <a:pt x="105" y="2756"/>
                  </a:cubicBezTo>
                  <a:cubicBezTo>
                    <a:pt x="143" y="2908"/>
                    <a:pt x="275" y="2987"/>
                    <a:pt x="410" y="2987"/>
                  </a:cubicBezTo>
                  <a:cubicBezTo>
                    <a:pt x="520" y="2987"/>
                    <a:pt x="632" y="2934"/>
                    <a:pt x="694" y="2825"/>
                  </a:cubicBezTo>
                  <a:cubicBezTo>
                    <a:pt x="1006" y="2028"/>
                    <a:pt x="1110" y="1161"/>
                    <a:pt x="1041" y="330"/>
                  </a:cubicBezTo>
                  <a:cubicBezTo>
                    <a:pt x="1041" y="116"/>
                    <a:pt x="87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8523025" y="3502150"/>
              <a:ext cx="64800" cy="57900"/>
            </a:xfrm>
            <a:custGeom>
              <a:avLst/>
              <a:gdLst/>
              <a:ahLst/>
              <a:cxnLst/>
              <a:rect l="l" t="t" r="r" b="b"/>
              <a:pathLst>
                <a:path w="2592" h="2316" extrusionOk="0">
                  <a:moveTo>
                    <a:pt x="339" y="0"/>
                  </a:moveTo>
                  <a:cubicBezTo>
                    <a:pt x="122" y="0"/>
                    <a:pt x="1" y="288"/>
                    <a:pt x="92" y="470"/>
                  </a:cubicBezTo>
                  <a:cubicBezTo>
                    <a:pt x="300" y="851"/>
                    <a:pt x="577" y="1163"/>
                    <a:pt x="923" y="1475"/>
                  </a:cubicBezTo>
                  <a:cubicBezTo>
                    <a:pt x="1201" y="1787"/>
                    <a:pt x="1547" y="2064"/>
                    <a:pt x="1928" y="2272"/>
                  </a:cubicBezTo>
                  <a:cubicBezTo>
                    <a:pt x="1988" y="2302"/>
                    <a:pt x="2048" y="2315"/>
                    <a:pt x="2106" y="2315"/>
                  </a:cubicBezTo>
                  <a:cubicBezTo>
                    <a:pt x="2379" y="2315"/>
                    <a:pt x="2592" y="2010"/>
                    <a:pt x="2448" y="1752"/>
                  </a:cubicBezTo>
                  <a:cubicBezTo>
                    <a:pt x="2206" y="1371"/>
                    <a:pt x="1894" y="1024"/>
                    <a:pt x="1513" y="747"/>
                  </a:cubicBezTo>
                  <a:cubicBezTo>
                    <a:pt x="1201" y="435"/>
                    <a:pt x="854" y="192"/>
                    <a:pt x="438" y="19"/>
                  </a:cubicBezTo>
                  <a:cubicBezTo>
                    <a:pt x="403" y="6"/>
                    <a:pt x="370"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8593750" y="3469350"/>
              <a:ext cx="85800" cy="21675"/>
            </a:xfrm>
            <a:custGeom>
              <a:avLst/>
              <a:gdLst/>
              <a:ahLst/>
              <a:cxnLst/>
              <a:rect l="l" t="t" r="r" b="b"/>
              <a:pathLst>
                <a:path w="3432" h="867" extrusionOk="0">
                  <a:moveTo>
                    <a:pt x="2054" y="0"/>
                  </a:moveTo>
                  <a:cubicBezTo>
                    <a:pt x="1924" y="0"/>
                    <a:pt x="1794" y="5"/>
                    <a:pt x="1664" y="14"/>
                  </a:cubicBezTo>
                  <a:cubicBezTo>
                    <a:pt x="1214" y="14"/>
                    <a:pt x="728" y="49"/>
                    <a:pt x="278" y="153"/>
                  </a:cubicBezTo>
                  <a:cubicBezTo>
                    <a:pt x="1" y="257"/>
                    <a:pt x="1" y="638"/>
                    <a:pt x="278" y="707"/>
                  </a:cubicBezTo>
                  <a:cubicBezTo>
                    <a:pt x="728" y="811"/>
                    <a:pt x="1214" y="846"/>
                    <a:pt x="1664" y="846"/>
                  </a:cubicBezTo>
                  <a:cubicBezTo>
                    <a:pt x="1842" y="858"/>
                    <a:pt x="2019" y="867"/>
                    <a:pt x="2195" y="867"/>
                  </a:cubicBezTo>
                  <a:cubicBezTo>
                    <a:pt x="2500" y="867"/>
                    <a:pt x="2800" y="842"/>
                    <a:pt x="3085" y="776"/>
                  </a:cubicBezTo>
                  <a:cubicBezTo>
                    <a:pt x="3432" y="673"/>
                    <a:pt x="3432" y="187"/>
                    <a:pt x="3085" y="83"/>
                  </a:cubicBezTo>
                  <a:cubicBezTo>
                    <a:pt x="2755" y="33"/>
                    <a:pt x="2407" y="0"/>
                    <a:pt x="2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a:off x="8579025" y="3360500"/>
              <a:ext cx="79750" cy="37300"/>
            </a:xfrm>
            <a:custGeom>
              <a:avLst/>
              <a:gdLst/>
              <a:ahLst/>
              <a:cxnLst/>
              <a:rect l="l" t="t" r="r" b="b"/>
              <a:pathLst>
                <a:path w="3190" h="1492" extrusionOk="0">
                  <a:moveTo>
                    <a:pt x="2808" y="1"/>
                  </a:moveTo>
                  <a:cubicBezTo>
                    <a:pt x="2357" y="1"/>
                    <a:pt x="1941" y="70"/>
                    <a:pt x="1525" y="278"/>
                  </a:cubicBezTo>
                  <a:cubicBezTo>
                    <a:pt x="1110" y="382"/>
                    <a:pt x="694" y="590"/>
                    <a:pt x="312" y="833"/>
                  </a:cubicBezTo>
                  <a:cubicBezTo>
                    <a:pt x="0" y="1006"/>
                    <a:pt x="104" y="1491"/>
                    <a:pt x="486" y="1491"/>
                  </a:cubicBezTo>
                  <a:cubicBezTo>
                    <a:pt x="936" y="1457"/>
                    <a:pt x="1387" y="1353"/>
                    <a:pt x="1803" y="1214"/>
                  </a:cubicBezTo>
                  <a:cubicBezTo>
                    <a:pt x="2219" y="1145"/>
                    <a:pt x="2635" y="971"/>
                    <a:pt x="2981" y="694"/>
                  </a:cubicBezTo>
                  <a:cubicBezTo>
                    <a:pt x="3189" y="451"/>
                    <a:pt x="3085" y="105"/>
                    <a:pt x="2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a:off x="8559100" y="3234450"/>
              <a:ext cx="36400" cy="58500"/>
            </a:xfrm>
            <a:custGeom>
              <a:avLst/>
              <a:gdLst/>
              <a:ahLst/>
              <a:cxnLst/>
              <a:rect l="l" t="t" r="r" b="b"/>
              <a:pathLst>
                <a:path w="1456" h="2340" extrusionOk="0">
                  <a:moveTo>
                    <a:pt x="1015" y="0"/>
                  </a:moveTo>
                  <a:cubicBezTo>
                    <a:pt x="914" y="0"/>
                    <a:pt x="810" y="39"/>
                    <a:pt x="728" y="121"/>
                  </a:cubicBezTo>
                  <a:cubicBezTo>
                    <a:pt x="382" y="364"/>
                    <a:pt x="278" y="1057"/>
                    <a:pt x="208" y="1473"/>
                  </a:cubicBezTo>
                  <a:cubicBezTo>
                    <a:pt x="139" y="1681"/>
                    <a:pt x="0" y="2305"/>
                    <a:pt x="416" y="2305"/>
                  </a:cubicBezTo>
                  <a:lnTo>
                    <a:pt x="416" y="2339"/>
                  </a:lnTo>
                  <a:cubicBezTo>
                    <a:pt x="797" y="2339"/>
                    <a:pt x="936" y="1854"/>
                    <a:pt x="1040" y="1577"/>
                  </a:cubicBezTo>
                  <a:cubicBezTo>
                    <a:pt x="1213" y="1161"/>
                    <a:pt x="1456" y="711"/>
                    <a:pt x="1387" y="260"/>
                  </a:cubicBezTo>
                  <a:cubicBezTo>
                    <a:pt x="1324" y="92"/>
                    <a:pt x="1172" y="0"/>
                    <a:pt x="1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8402425" y="3174700"/>
              <a:ext cx="48525" cy="62625"/>
            </a:xfrm>
            <a:custGeom>
              <a:avLst/>
              <a:gdLst/>
              <a:ahLst/>
              <a:cxnLst/>
              <a:rect l="l" t="t" r="r" b="b"/>
              <a:pathLst>
                <a:path w="1941" h="2505" extrusionOk="0">
                  <a:moveTo>
                    <a:pt x="404" y="1"/>
                  </a:moveTo>
                  <a:cubicBezTo>
                    <a:pt x="174" y="1"/>
                    <a:pt x="1" y="251"/>
                    <a:pt x="29" y="501"/>
                  </a:cubicBezTo>
                  <a:cubicBezTo>
                    <a:pt x="98" y="882"/>
                    <a:pt x="271" y="1229"/>
                    <a:pt x="514" y="1506"/>
                  </a:cubicBezTo>
                  <a:cubicBezTo>
                    <a:pt x="722" y="1818"/>
                    <a:pt x="964" y="2130"/>
                    <a:pt x="1242" y="2407"/>
                  </a:cubicBezTo>
                  <a:cubicBezTo>
                    <a:pt x="1319" y="2475"/>
                    <a:pt x="1409" y="2505"/>
                    <a:pt x="1497" y="2505"/>
                  </a:cubicBezTo>
                  <a:cubicBezTo>
                    <a:pt x="1726" y="2505"/>
                    <a:pt x="1941" y="2302"/>
                    <a:pt x="1866" y="2026"/>
                  </a:cubicBezTo>
                  <a:lnTo>
                    <a:pt x="1866" y="1991"/>
                  </a:lnTo>
                  <a:cubicBezTo>
                    <a:pt x="1727" y="1610"/>
                    <a:pt x="1554" y="1264"/>
                    <a:pt x="1311" y="917"/>
                  </a:cubicBezTo>
                  <a:cubicBezTo>
                    <a:pt x="1138" y="570"/>
                    <a:pt x="895" y="293"/>
                    <a:pt x="583" y="50"/>
                  </a:cubicBezTo>
                  <a:cubicBezTo>
                    <a:pt x="521" y="16"/>
                    <a:pt x="461"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8305325" y="3204950"/>
              <a:ext cx="52400" cy="59025"/>
            </a:xfrm>
            <a:custGeom>
              <a:avLst/>
              <a:gdLst/>
              <a:ahLst/>
              <a:cxnLst/>
              <a:rect l="l" t="t" r="r" b="b"/>
              <a:pathLst>
                <a:path w="2096" h="2361" extrusionOk="0">
                  <a:moveTo>
                    <a:pt x="525" y="1"/>
                  </a:moveTo>
                  <a:cubicBezTo>
                    <a:pt x="257" y="1"/>
                    <a:pt x="1" y="181"/>
                    <a:pt x="100" y="504"/>
                  </a:cubicBezTo>
                  <a:cubicBezTo>
                    <a:pt x="273" y="851"/>
                    <a:pt x="481" y="1197"/>
                    <a:pt x="724" y="1475"/>
                  </a:cubicBezTo>
                  <a:cubicBezTo>
                    <a:pt x="967" y="1787"/>
                    <a:pt x="1244" y="2064"/>
                    <a:pt x="1521" y="2306"/>
                  </a:cubicBezTo>
                  <a:cubicBezTo>
                    <a:pt x="1573" y="2344"/>
                    <a:pt x="1631" y="2360"/>
                    <a:pt x="1687" y="2360"/>
                  </a:cubicBezTo>
                  <a:cubicBezTo>
                    <a:pt x="1894" y="2360"/>
                    <a:pt x="2095" y="2143"/>
                    <a:pt x="2041" y="1925"/>
                  </a:cubicBezTo>
                  <a:cubicBezTo>
                    <a:pt x="1902" y="1579"/>
                    <a:pt x="1729" y="1267"/>
                    <a:pt x="1521" y="955"/>
                  </a:cubicBezTo>
                  <a:cubicBezTo>
                    <a:pt x="1348" y="643"/>
                    <a:pt x="1105" y="331"/>
                    <a:pt x="828" y="88"/>
                  </a:cubicBezTo>
                  <a:cubicBezTo>
                    <a:pt x="739" y="29"/>
                    <a:pt x="631"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8244550" y="3372650"/>
              <a:ext cx="71100" cy="32075"/>
            </a:xfrm>
            <a:custGeom>
              <a:avLst/>
              <a:gdLst/>
              <a:ahLst/>
              <a:cxnLst/>
              <a:rect l="l" t="t" r="r" b="b"/>
              <a:pathLst>
                <a:path w="2844" h="1283" extrusionOk="0">
                  <a:moveTo>
                    <a:pt x="2496" y="0"/>
                  </a:moveTo>
                  <a:cubicBezTo>
                    <a:pt x="2115" y="0"/>
                    <a:pt x="1769" y="35"/>
                    <a:pt x="1422" y="139"/>
                  </a:cubicBezTo>
                  <a:cubicBezTo>
                    <a:pt x="1041" y="173"/>
                    <a:pt x="694" y="312"/>
                    <a:pt x="348" y="485"/>
                  </a:cubicBezTo>
                  <a:cubicBezTo>
                    <a:pt x="1" y="728"/>
                    <a:pt x="140" y="1283"/>
                    <a:pt x="590" y="1283"/>
                  </a:cubicBezTo>
                  <a:cubicBezTo>
                    <a:pt x="971" y="1283"/>
                    <a:pt x="1353" y="1144"/>
                    <a:pt x="1699" y="971"/>
                  </a:cubicBezTo>
                  <a:cubicBezTo>
                    <a:pt x="2046" y="832"/>
                    <a:pt x="2358" y="624"/>
                    <a:pt x="2670" y="416"/>
                  </a:cubicBezTo>
                  <a:cubicBezTo>
                    <a:pt x="2843" y="277"/>
                    <a:pt x="2670"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8294325" y="3496300"/>
              <a:ext cx="52325" cy="60525"/>
            </a:xfrm>
            <a:custGeom>
              <a:avLst/>
              <a:gdLst/>
              <a:ahLst/>
              <a:cxnLst/>
              <a:rect l="l" t="t" r="r" b="b"/>
              <a:pathLst>
                <a:path w="2093" h="2421" extrusionOk="0">
                  <a:moveTo>
                    <a:pt x="1790" y="1"/>
                  </a:moveTo>
                  <a:cubicBezTo>
                    <a:pt x="1743" y="1"/>
                    <a:pt x="1695" y="14"/>
                    <a:pt x="1649" y="45"/>
                  </a:cubicBezTo>
                  <a:cubicBezTo>
                    <a:pt x="1303" y="288"/>
                    <a:pt x="1025" y="600"/>
                    <a:pt x="783" y="912"/>
                  </a:cubicBezTo>
                  <a:cubicBezTo>
                    <a:pt x="471" y="1189"/>
                    <a:pt x="228" y="1570"/>
                    <a:pt x="55" y="1951"/>
                  </a:cubicBezTo>
                  <a:cubicBezTo>
                    <a:pt x="0" y="2197"/>
                    <a:pt x="203" y="2421"/>
                    <a:pt x="444" y="2421"/>
                  </a:cubicBezTo>
                  <a:cubicBezTo>
                    <a:pt x="509" y="2421"/>
                    <a:pt x="578" y="2404"/>
                    <a:pt x="644" y="2367"/>
                  </a:cubicBezTo>
                  <a:cubicBezTo>
                    <a:pt x="991" y="2125"/>
                    <a:pt x="1268" y="1813"/>
                    <a:pt x="1441" y="1431"/>
                  </a:cubicBezTo>
                  <a:cubicBezTo>
                    <a:pt x="1684" y="1085"/>
                    <a:pt x="1892" y="738"/>
                    <a:pt x="2065" y="357"/>
                  </a:cubicBezTo>
                  <a:cubicBezTo>
                    <a:pt x="2092" y="168"/>
                    <a:pt x="1951" y="1"/>
                    <a:pt x="1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8328150" y="3551200"/>
              <a:ext cx="30800" cy="73850"/>
            </a:xfrm>
            <a:custGeom>
              <a:avLst/>
              <a:gdLst/>
              <a:ahLst/>
              <a:cxnLst/>
              <a:rect l="l" t="t" r="r" b="b"/>
              <a:pathLst>
                <a:path w="1232" h="2954" extrusionOk="0">
                  <a:moveTo>
                    <a:pt x="946" y="1"/>
                  </a:moveTo>
                  <a:cubicBezTo>
                    <a:pt x="856" y="1"/>
                    <a:pt x="766" y="43"/>
                    <a:pt x="712" y="137"/>
                  </a:cubicBezTo>
                  <a:cubicBezTo>
                    <a:pt x="331" y="899"/>
                    <a:pt x="88" y="1766"/>
                    <a:pt x="19" y="2632"/>
                  </a:cubicBezTo>
                  <a:cubicBezTo>
                    <a:pt x="1" y="2849"/>
                    <a:pt x="153" y="2953"/>
                    <a:pt x="323" y="2953"/>
                  </a:cubicBezTo>
                  <a:cubicBezTo>
                    <a:pt x="477" y="2953"/>
                    <a:pt x="646" y="2867"/>
                    <a:pt x="712" y="2701"/>
                  </a:cubicBezTo>
                  <a:cubicBezTo>
                    <a:pt x="1059" y="1939"/>
                    <a:pt x="1232" y="1107"/>
                    <a:pt x="1232" y="275"/>
                  </a:cubicBezTo>
                  <a:cubicBezTo>
                    <a:pt x="1232" y="105"/>
                    <a:pt x="1089"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8441250" y="3561325"/>
              <a:ext cx="23425" cy="81025"/>
            </a:xfrm>
            <a:custGeom>
              <a:avLst/>
              <a:gdLst/>
              <a:ahLst/>
              <a:cxnLst/>
              <a:rect l="l" t="t" r="r" b="b"/>
              <a:pathLst>
                <a:path w="937" h="3241" extrusionOk="0">
                  <a:moveTo>
                    <a:pt x="510" y="0"/>
                  </a:moveTo>
                  <a:cubicBezTo>
                    <a:pt x="389" y="0"/>
                    <a:pt x="273" y="66"/>
                    <a:pt x="243" y="217"/>
                  </a:cubicBezTo>
                  <a:cubicBezTo>
                    <a:pt x="70" y="1118"/>
                    <a:pt x="1" y="2054"/>
                    <a:pt x="105" y="2955"/>
                  </a:cubicBezTo>
                  <a:cubicBezTo>
                    <a:pt x="124" y="3131"/>
                    <a:pt x="276" y="3241"/>
                    <a:pt x="424" y="3241"/>
                  </a:cubicBezTo>
                  <a:cubicBezTo>
                    <a:pt x="537" y="3241"/>
                    <a:pt x="648" y="3175"/>
                    <a:pt x="694" y="3024"/>
                  </a:cubicBezTo>
                  <a:cubicBezTo>
                    <a:pt x="867" y="2123"/>
                    <a:pt x="936" y="1222"/>
                    <a:pt x="832" y="286"/>
                  </a:cubicBezTo>
                  <a:cubicBezTo>
                    <a:pt x="832" y="110"/>
                    <a:pt x="667"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8515175" y="3574500"/>
              <a:ext cx="34125" cy="66525"/>
            </a:xfrm>
            <a:custGeom>
              <a:avLst/>
              <a:gdLst/>
              <a:ahLst/>
              <a:cxnLst/>
              <a:rect l="l" t="t" r="r" b="b"/>
              <a:pathLst>
                <a:path w="1365" h="2661" extrusionOk="0">
                  <a:moveTo>
                    <a:pt x="435" y="0"/>
                  </a:moveTo>
                  <a:cubicBezTo>
                    <a:pt x="230" y="0"/>
                    <a:pt x="1" y="218"/>
                    <a:pt x="24" y="452"/>
                  </a:cubicBezTo>
                  <a:lnTo>
                    <a:pt x="59" y="452"/>
                  </a:lnTo>
                  <a:cubicBezTo>
                    <a:pt x="128" y="1146"/>
                    <a:pt x="336" y="1839"/>
                    <a:pt x="648" y="2463"/>
                  </a:cubicBezTo>
                  <a:cubicBezTo>
                    <a:pt x="718" y="2603"/>
                    <a:pt x="824" y="2660"/>
                    <a:pt x="932" y="2660"/>
                  </a:cubicBezTo>
                  <a:cubicBezTo>
                    <a:pt x="1144" y="2660"/>
                    <a:pt x="1364" y="2438"/>
                    <a:pt x="1341" y="2185"/>
                  </a:cubicBezTo>
                  <a:cubicBezTo>
                    <a:pt x="1203" y="1492"/>
                    <a:pt x="995" y="799"/>
                    <a:pt x="683" y="175"/>
                  </a:cubicBezTo>
                  <a:cubicBezTo>
                    <a:pt x="626" y="51"/>
                    <a:pt x="533"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8609350" y="3525150"/>
              <a:ext cx="73750" cy="32450"/>
            </a:xfrm>
            <a:custGeom>
              <a:avLst/>
              <a:gdLst/>
              <a:ahLst/>
              <a:cxnLst/>
              <a:rect l="l" t="t" r="r" b="b"/>
              <a:pathLst>
                <a:path w="2950" h="1298" extrusionOk="0">
                  <a:moveTo>
                    <a:pt x="174" y="0"/>
                  </a:moveTo>
                  <a:cubicBezTo>
                    <a:pt x="70" y="0"/>
                    <a:pt x="0" y="139"/>
                    <a:pt x="70" y="243"/>
                  </a:cubicBezTo>
                  <a:cubicBezTo>
                    <a:pt x="382" y="520"/>
                    <a:pt x="763" y="728"/>
                    <a:pt x="1179" y="867"/>
                  </a:cubicBezTo>
                  <a:cubicBezTo>
                    <a:pt x="1560" y="1075"/>
                    <a:pt x="2011" y="1213"/>
                    <a:pt x="2461" y="1283"/>
                  </a:cubicBezTo>
                  <a:cubicBezTo>
                    <a:pt x="2493" y="1293"/>
                    <a:pt x="2524" y="1298"/>
                    <a:pt x="2553" y="1298"/>
                  </a:cubicBezTo>
                  <a:cubicBezTo>
                    <a:pt x="2810" y="1298"/>
                    <a:pt x="2949" y="922"/>
                    <a:pt x="2669" y="797"/>
                  </a:cubicBezTo>
                  <a:cubicBezTo>
                    <a:pt x="2288" y="555"/>
                    <a:pt x="1872" y="347"/>
                    <a:pt x="1456" y="243"/>
                  </a:cubicBezTo>
                  <a:cubicBezTo>
                    <a:pt x="1040" y="69"/>
                    <a:pt x="62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8639675" y="3400925"/>
              <a:ext cx="67750" cy="33250"/>
            </a:xfrm>
            <a:custGeom>
              <a:avLst/>
              <a:gdLst/>
              <a:ahLst/>
              <a:cxnLst/>
              <a:rect l="l" t="t" r="r" b="b"/>
              <a:pathLst>
                <a:path w="2710" h="1330" extrusionOk="0">
                  <a:moveTo>
                    <a:pt x="2208" y="0"/>
                  </a:moveTo>
                  <a:cubicBezTo>
                    <a:pt x="2178" y="0"/>
                    <a:pt x="2147" y="4"/>
                    <a:pt x="2115" y="13"/>
                  </a:cubicBezTo>
                  <a:cubicBezTo>
                    <a:pt x="1734" y="117"/>
                    <a:pt x="1387" y="256"/>
                    <a:pt x="1075" y="429"/>
                  </a:cubicBezTo>
                  <a:cubicBezTo>
                    <a:pt x="728" y="533"/>
                    <a:pt x="416" y="741"/>
                    <a:pt x="139" y="949"/>
                  </a:cubicBezTo>
                  <a:cubicBezTo>
                    <a:pt x="1" y="1087"/>
                    <a:pt x="105" y="1295"/>
                    <a:pt x="278" y="1330"/>
                  </a:cubicBezTo>
                  <a:cubicBezTo>
                    <a:pt x="659" y="1295"/>
                    <a:pt x="1006" y="1226"/>
                    <a:pt x="1352" y="1087"/>
                  </a:cubicBezTo>
                  <a:cubicBezTo>
                    <a:pt x="1699" y="983"/>
                    <a:pt x="2045" y="845"/>
                    <a:pt x="2392" y="671"/>
                  </a:cubicBezTo>
                  <a:cubicBezTo>
                    <a:pt x="2709" y="481"/>
                    <a:pt x="2533" y="0"/>
                    <a:pt x="2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8606750" y="3265825"/>
              <a:ext cx="75950" cy="64375"/>
            </a:xfrm>
            <a:custGeom>
              <a:avLst/>
              <a:gdLst/>
              <a:ahLst/>
              <a:cxnLst/>
              <a:rect l="l" t="t" r="r" b="b"/>
              <a:pathLst>
                <a:path w="3038" h="2575" extrusionOk="0">
                  <a:moveTo>
                    <a:pt x="2643" y="0"/>
                  </a:moveTo>
                  <a:cubicBezTo>
                    <a:pt x="2618" y="0"/>
                    <a:pt x="2592" y="3"/>
                    <a:pt x="2565" y="10"/>
                  </a:cubicBezTo>
                  <a:cubicBezTo>
                    <a:pt x="2011" y="253"/>
                    <a:pt x="1526" y="599"/>
                    <a:pt x="1144" y="1050"/>
                  </a:cubicBezTo>
                  <a:cubicBezTo>
                    <a:pt x="763" y="1362"/>
                    <a:pt x="139" y="1778"/>
                    <a:pt x="35" y="2298"/>
                  </a:cubicBezTo>
                  <a:cubicBezTo>
                    <a:pt x="1" y="2436"/>
                    <a:pt x="104" y="2575"/>
                    <a:pt x="243" y="2575"/>
                  </a:cubicBezTo>
                  <a:cubicBezTo>
                    <a:pt x="763" y="2540"/>
                    <a:pt x="1214" y="2090"/>
                    <a:pt x="1595" y="1778"/>
                  </a:cubicBezTo>
                  <a:cubicBezTo>
                    <a:pt x="2080" y="1396"/>
                    <a:pt x="2669" y="1050"/>
                    <a:pt x="2912" y="495"/>
                  </a:cubicBezTo>
                  <a:cubicBezTo>
                    <a:pt x="3037" y="276"/>
                    <a:pt x="2879"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8523575" y="3141350"/>
              <a:ext cx="22550" cy="79575"/>
            </a:xfrm>
            <a:custGeom>
              <a:avLst/>
              <a:gdLst/>
              <a:ahLst/>
              <a:cxnLst/>
              <a:rect l="l" t="t" r="r" b="b"/>
              <a:pathLst>
                <a:path w="902" h="3183" extrusionOk="0">
                  <a:moveTo>
                    <a:pt x="499" y="0"/>
                  </a:moveTo>
                  <a:cubicBezTo>
                    <a:pt x="410" y="0"/>
                    <a:pt x="324" y="45"/>
                    <a:pt x="278" y="137"/>
                  </a:cubicBezTo>
                  <a:cubicBezTo>
                    <a:pt x="70" y="553"/>
                    <a:pt x="0" y="1038"/>
                    <a:pt x="35" y="1488"/>
                  </a:cubicBezTo>
                  <a:cubicBezTo>
                    <a:pt x="0" y="2008"/>
                    <a:pt x="35" y="2494"/>
                    <a:pt x="104" y="3013"/>
                  </a:cubicBezTo>
                  <a:cubicBezTo>
                    <a:pt x="121" y="3130"/>
                    <a:pt x="218" y="3183"/>
                    <a:pt x="325" y="3183"/>
                  </a:cubicBezTo>
                  <a:cubicBezTo>
                    <a:pt x="441" y="3183"/>
                    <a:pt x="570" y="3121"/>
                    <a:pt x="624" y="3013"/>
                  </a:cubicBezTo>
                  <a:cubicBezTo>
                    <a:pt x="728" y="2528"/>
                    <a:pt x="797" y="2078"/>
                    <a:pt x="832" y="1592"/>
                  </a:cubicBezTo>
                  <a:cubicBezTo>
                    <a:pt x="901" y="1142"/>
                    <a:pt x="901" y="657"/>
                    <a:pt x="763" y="206"/>
                  </a:cubicBezTo>
                  <a:cubicBezTo>
                    <a:pt x="724" y="71"/>
                    <a:pt x="610"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8448175" y="3102025"/>
              <a:ext cx="29500" cy="75350"/>
            </a:xfrm>
            <a:custGeom>
              <a:avLst/>
              <a:gdLst/>
              <a:ahLst/>
              <a:cxnLst/>
              <a:rect l="l" t="t" r="r" b="b"/>
              <a:pathLst>
                <a:path w="1180" h="3014" extrusionOk="0">
                  <a:moveTo>
                    <a:pt x="370" y="1"/>
                  </a:moveTo>
                  <a:cubicBezTo>
                    <a:pt x="182" y="1"/>
                    <a:pt x="1" y="131"/>
                    <a:pt x="1" y="393"/>
                  </a:cubicBezTo>
                  <a:cubicBezTo>
                    <a:pt x="1" y="1259"/>
                    <a:pt x="174" y="2091"/>
                    <a:pt x="590" y="2888"/>
                  </a:cubicBezTo>
                  <a:cubicBezTo>
                    <a:pt x="634" y="2975"/>
                    <a:pt x="714" y="3014"/>
                    <a:pt x="797" y="3014"/>
                  </a:cubicBezTo>
                  <a:cubicBezTo>
                    <a:pt x="913" y="3014"/>
                    <a:pt x="1035" y="2940"/>
                    <a:pt x="1075" y="2819"/>
                  </a:cubicBezTo>
                  <a:cubicBezTo>
                    <a:pt x="1179" y="1952"/>
                    <a:pt x="1075" y="1086"/>
                    <a:pt x="763" y="289"/>
                  </a:cubicBezTo>
                  <a:cubicBezTo>
                    <a:pt x="699" y="97"/>
                    <a:pt x="532"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8337275" y="3121125"/>
              <a:ext cx="40175" cy="79275"/>
            </a:xfrm>
            <a:custGeom>
              <a:avLst/>
              <a:gdLst/>
              <a:ahLst/>
              <a:cxnLst/>
              <a:rect l="l" t="t" r="r" b="b"/>
              <a:pathLst>
                <a:path w="1607" h="3171" extrusionOk="0">
                  <a:moveTo>
                    <a:pt x="438" y="1"/>
                  </a:moveTo>
                  <a:cubicBezTo>
                    <a:pt x="221" y="1"/>
                    <a:pt x="1" y="208"/>
                    <a:pt x="70" y="461"/>
                  </a:cubicBezTo>
                  <a:cubicBezTo>
                    <a:pt x="278" y="1362"/>
                    <a:pt x="624" y="2193"/>
                    <a:pt x="1040" y="3025"/>
                  </a:cubicBezTo>
                  <a:cubicBezTo>
                    <a:pt x="1097" y="3128"/>
                    <a:pt x="1180" y="3170"/>
                    <a:pt x="1264" y="3170"/>
                  </a:cubicBezTo>
                  <a:cubicBezTo>
                    <a:pt x="1434" y="3170"/>
                    <a:pt x="1607" y="2992"/>
                    <a:pt x="1560" y="2783"/>
                  </a:cubicBezTo>
                  <a:lnTo>
                    <a:pt x="1595" y="2783"/>
                  </a:lnTo>
                  <a:cubicBezTo>
                    <a:pt x="1422" y="1882"/>
                    <a:pt x="1110" y="1015"/>
                    <a:pt x="728" y="183"/>
                  </a:cubicBezTo>
                  <a:cubicBezTo>
                    <a:pt x="658" y="55"/>
                    <a:pt x="54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8219425" y="3238000"/>
              <a:ext cx="82350" cy="25850"/>
            </a:xfrm>
            <a:custGeom>
              <a:avLst/>
              <a:gdLst/>
              <a:ahLst/>
              <a:cxnLst/>
              <a:rect l="l" t="t" r="r" b="b"/>
              <a:pathLst>
                <a:path w="3294" h="1034" extrusionOk="0">
                  <a:moveTo>
                    <a:pt x="1342" y="1"/>
                  </a:moveTo>
                  <a:cubicBezTo>
                    <a:pt x="1007" y="1"/>
                    <a:pt x="672" y="40"/>
                    <a:pt x="347" y="118"/>
                  </a:cubicBezTo>
                  <a:cubicBezTo>
                    <a:pt x="36" y="187"/>
                    <a:pt x="1" y="569"/>
                    <a:pt x="243" y="742"/>
                  </a:cubicBezTo>
                  <a:cubicBezTo>
                    <a:pt x="777" y="934"/>
                    <a:pt x="1350" y="1034"/>
                    <a:pt x="1922" y="1034"/>
                  </a:cubicBezTo>
                  <a:cubicBezTo>
                    <a:pt x="2279" y="1034"/>
                    <a:pt x="2635" y="995"/>
                    <a:pt x="2982" y="915"/>
                  </a:cubicBezTo>
                  <a:cubicBezTo>
                    <a:pt x="3293" y="846"/>
                    <a:pt x="3259" y="430"/>
                    <a:pt x="2982" y="326"/>
                  </a:cubicBezTo>
                  <a:cubicBezTo>
                    <a:pt x="2462" y="109"/>
                    <a:pt x="1901" y="1"/>
                    <a:pt x="1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170050" y="3339600"/>
              <a:ext cx="87525" cy="33075"/>
            </a:xfrm>
            <a:custGeom>
              <a:avLst/>
              <a:gdLst/>
              <a:ahLst/>
              <a:cxnLst/>
              <a:rect l="l" t="t" r="r" b="b"/>
              <a:pathLst>
                <a:path w="3501" h="1323" extrusionOk="0">
                  <a:moveTo>
                    <a:pt x="2884" y="1"/>
                  </a:moveTo>
                  <a:cubicBezTo>
                    <a:pt x="2027" y="1"/>
                    <a:pt x="1175" y="173"/>
                    <a:pt x="382" y="490"/>
                  </a:cubicBezTo>
                  <a:cubicBezTo>
                    <a:pt x="0" y="664"/>
                    <a:pt x="208" y="1322"/>
                    <a:pt x="624" y="1322"/>
                  </a:cubicBezTo>
                  <a:cubicBezTo>
                    <a:pt x="1525" y="1253"/>
                    <a:pt x="2461" y="976"/>
                    <a:pt x="3258" y="525"/>
                  </a:cubicBezTo>
                  <a:cubicBezTo>
                    <a:pt x="3501" y="352"/>
                    <a:pt x="3397" y="5"/>
                    <a:pt x="3120" y="5"/>
                  </a:cubicBezTo>
                  <a:cubicBezTo>
                    <a:pt x="3041" y="2"/>
                    <a:pt x="2963" y="1"/>
                    <a:pt x="2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8179875" y="3437525"/>
              <a:ext cx="75775" cy="59425"/>
            </a:xfrm>
            <a:custGeom>
              <a:avLst/>
              <a:gdLst/>
              <a:ahLst/>
              <a:cxnLst/>
              <a:rect l="l" t="t" r="r" b="b"/>
              <a:pathLst>
                <a:path w="3031" h="2377" extrusionOk="0">
                  <a:moveTo>
                    <a:pt x="2703" y="1"/>
                  </a:moveTo>
                  <a:cubicBezTo>
                    <a:pt x="2688" y="1"/>
                    <a:pt x="2673" y="2"/>
                    <a:pt x="2657" y="5"/>
                  </a:cubicBezTo>
                  <a:lnTo>
                    <a:pt x="2692" y="5"/>
                  </a:lnTo>
                  <a:cubicBezTo>
                    <a:pt x="2207" y="143"/>
                    <a:pt x="1756" y="386"/>
                    <a:pt x="1375" y="732"/>
                  </a:cubicBezTo>
                  <a:cubicBezTo>
                    <a:pt x="959" y="1010"/>
                    <a:pt x="578" y="1356"/>
                    <a:pt x="231" y="1738"/>
                  </a:cubicBezTo>
                  <a:cubicBezTo>
                    <a:pt x="0" y="1997"/>
                    <a:pt x="226" y="2377"/>
                    <a:pt x="528" y="2377"/>
                  </a:cubicBezTo>
                  <a:cubicBezTo>
                    <a:pt x="589" y="2377"/>
                    <a:pt x="653" y="2362"/>
                    <a:pt x="716" y="2327"/>
                  </a:cubicBezTo>
                  <a:cubicBezTo>
                    <a:pt x="1132" y="2084"/>
                    <a:pt x="1548" y="1807"/>
                    <a:pt x="1964" y="1460"/>
                  </a:cubicBezTo>
                  <a:cubicBezTo>
                    <a:pt x="2345" y="1183"/>
                    <a:pt x="2692" y="802"/>
                    <a:pt x="2935" y="386"/>
                  </a:cubicBezTo>
                  <a:cubicBezTo>
                    <a:pt x="3031" y="193"/>
                    <a:pt x="2889"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8197425" y="3531275"/>
              <a:ext cx="81125" cy="62800"/>
            </a:xfrm>
            <a:custGeom>
              <a:avLst/>
              <a:gdLst/>
              <a:ahLst/>
              <a:cxnLst/>
              <a:rect l="l" t="t" r="r" b="b"/>
              <a:pathLst>
                <a:path w="3245" h="2512" extrusionOk="0">
                  <a:moveTo>
                    <a:pt x="2880" y="1"/>
                  </a:moveTo>
                  <a:cubicBezTo>
                    <a:pt x="2839" y="1"/>
                    <a:pt x="2796" y="11"/>
                    <a:pt x="2752" y="32"/>
                  </a:cubicBezTo>
                  <a:lnTo>
                    <a:pt x="2718" y="32"/>
                  </a:lnTo>
                  <a:cubicBezTo>
                    <a:pt x="1782" y="483"/>
                    <a:pt x="950" y="1107"/>
                    <a:pt x="257" y="1904"/>
                  </a:cubicBezTo>
                  <a:cubicBezTo>
                    <a:pt x="0" y="2161"/>
                    <a:pt x="213" y="2512"/>
                    <a:pt x="490" y="2512"/>
                  </a:cubicBezTo>
                  <a:cubicBezTo>
                    <a:pt x="549" y="2512"/>
                    <a:pt x="612" y="2495"/>
                    <a:pt x="673" y="2459"/>
                  </a:cubicBezTo>
                  <a:cubicBezTo>
                    <a:pt x="1609" y="1973"/>
                    <a:pt x="2441" y="1280"/>
                    <a:pt x="3099" y="483"/>
                  </a:cubicBezTo>
                  <a:cubicBezTo>
                    <a:pt x="3245" y="279"/>
                    <a:pt x="3096" y="1"/>
                    <a:pt x="2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8363275" y="3620600"/>
              <a:ext cx="26875" cy="71125"/>
            </a:xfrm>
            <a:custGeom>
              <a:avLst/>
              <a:gdLst/>
              <a:ahLst/>
              <a:cxnLst/>
              <a:rect l="l" t="t" r="r" b="b"/>
              <a:pathLst>
                <a:path w="1075" h="2845" extrusionOk="0">
                  <a:moveTo>
                    <a:pt x="708" y="0"/>
                  </a:moveTo>
                  <a:cubicBezTo>
                    <a:pt x="595" y="0"/>
                    <a:pt x="482" y="64"/>
                    <a:pt x="451" y="203"/>
                  </a:cubicBezTo>
                  <a:cubicBezTo>
                    <a:pt x="139" y="930"/>
                    <a:pt x="0" y="1728"/>
                    <a:pt x="35" y="2490"/>
                  </a:cubicBezTo>
                  <a:cubicBezTo>
                    <a:pt x="54" y="2721"/>
                    <a:pt x="233" y="2845"/>
                    <a:pt x="412" y="2845"/>
                  </a:cubicBezTo>
                  <a:cubicBezTo>
                    <a:pt x="556" y="2845"/>
                    <a:pt x="701" y="2764"/>
                    <a:pt x="763" y="2594"/>
                  </a:cubicBezTo>
                  <a:cubicBezTo>
                    <a:pt x="1005" y="1866"/>
                    <a:pt x="1075" y="1069"/>
                    <a:pt x="971" y="272"/>
                  </a:cubicBezTo>
                  <a:cubicBezTo>
                    <a:pt x="990" y="99"/>
                    <a:pt x="849"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8256400" y="3614800"/>
              <a:ext cx="38450" cy="72725"/>
            </a:xfrm>
            <a:custGeom>
              <a:avLst/>
              <a:gdLst/>
              <a:ahLst/>
              <a:cxnLst/>
              <a:rect l="l" t="t" r="r" b="b"/>
              <a:pathLst>
                <a:path w="1538" h="2909" extrusionOk="0">
                  <a:moveTo>
                    <a:pt x="1325" y="1"/>
                  </a:moveTo>
                  <a:cubicBezTo>
                    <a:pt x="1266" y="1"/>
                    <a:pt x="1205" y="27"/>
                    <a:pt x="1156" y="88"/>
                  </a:cubicBezTo>
                  <a:cubicBezTo>
                    <a:pt x="601" y="781"/>
                    <a:pt x="220" y="1613"/>
                    <a:pt x="47" y="2480"/>
                  </a:cubicBezTo>
                  <a:cubicBezTo>
                    <a:pt x="1" y="2732"/>
                    <a:pt x="198" y="2908"/>
                    <a:pt x="397" y="2908"/>
                  </a:cubicBezTo>
                  <a:cubicBezTo>
                    <a:pt x="498" y="2908"/>
                    <a:pt x="600" y="2862"/>
                    <a:pt x="671" y="2757"/>
                  </a:cubicBezTo>
                  <a:cubicBezTo>
                    <a:pt x="1156" y="1994"/>
                    <a:pt x="1468" y="1128"/>
                    <a:pt x="1537" y="227"/>
                  </a:cubicBezTo>
                  <a:cubicBezTo>
                    <a:pt x="1537" y="92"/>
                    <a:pt x="1435" y="1"/>
                    <a:pt x="1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8461175" y="3663575"/>
              <a:ext cx="26900" cy="63900"/>
            </a:xfrm>
            <a:custGeom>
              <a:avLst/>
              <a:gdLst/>
              <a:ahLst/>
              <a:cxnLst/>
              <a:rect l="l" t="t" r="r" b="b"/>
              <a:pathLst>
                <a:path w="1076" h="2556" extrusionOk="0">
                  <a:moveTo>
                    <a:pt x="479" y="1"/>
                  </a:moveTo>
                  <a:cubicBezTo>
                    <a:pt x="310" y="1"/>
                    <a:pt x="139" y="125"/>
                    <a:pt x="139" y="355"/>
                  </a:cubicBezTo>
                  <a:cubicBezTo>
                    <a:pt x="70" y="979"/>
                    <a:pt x="1" y="1950"/>
                    <a:pt x="417" y="2469"/>
                  </a:cubicBezTo>
                  <a:cubicBezTo>
                    <a:pt x="475" y="2527"/>
                    <a:pt x="551" y="2555"/>
                    <a:pt x="627" y="2555"/>
                  </a:cubicBezTo>
                  <a:cubicBezTo>
                    <a:pt x="734" y="2555"/>
                    <a:pt x="841" y="2501"/>
                    <a:pt x="902" y="2400"/>
                  </a:cubicBezTo>
                  <a:cubicBezTo>
                    <a:pt x="1041" y="2088"/>
                    <a:pt x="1075" y="1742"/>
                    <a:pt x="1006" y="1395"/>
                  </a:cubicBezTo>
                  <a:cubicBezTo>
                    <a:pt x="971" y="1014"/>
                    <a:pt x="902" y="633"/>
                    <a:pt x="798" y="251"/>
                  </a:cubicBezTo>
                  <a:cubicBezTo>
                    <a:pt x="752" y="81"/>
                    <a:pt x="616"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8556625" y="3664075"/>
              <a:ext cx="50325" cy="54700"/>
            </a:xfrm>
            <a:custGeom>
              <a:avLst/>
              <a:gdLst/>
              <a:ahLst/>
              <a:cxnLst/>
              <a:rect l="l" t="t" r="r" b="b"/>
              <a:pathLst>
                <a:path w="2013" h="2188" extrusionOk="0">
                  <a:moveTo>
                    <a:pt x="340" y="1"/>
                  </a:moveTo>
                  <a:cubicBezTo>
                    <a:pt x="146" y="1"/>
                    <a:pt x="0" y="228"/>
                    <a:pt x="30" y="405"/>
                  </a:cubicBezTo>
                  <a:cubicBezTo>
                    <a:pt x="134" y="751"/>
                    <a:pt x="342" y="1063"/>
                    <a:pt x="584" y="1340"/>
                  </a:cubicBezTo>
                  <a:cubicBezTo>
                    <a:pt x="758" y="1652"/>
                    <a:pt x="1035" y="1930"/>
                    <a:pt x="1347" y="2138"/>
                  </a:cubicBezTo>
                  <a:cubicBezTo>
                    <a:pt x="1395" y="2172"/>
                    <a:pt x="1451" y="2187"/>
                    <a:pt x="1510" y="2187"/>
                  </a:cubicBezTo>
                  <a:cubicBezTo>
                    <a:pt x="1745" y="2187"/>
                    <a:pt x="2013" y="1937"/>
                    <a:pt x="1902" y="1687"/>
                  </a:cubicBezTo>
                  <a:cubicBezTo>
                    <a:pt x="1763" y="1340"/>
                    <a:pt x="1555" y="1028"/>
                    <a:pt x="1278" y="751"/>
                  </a:cubicBezTo>
                  <a:cubicBezTo>
                    <a:pt x="1070" y="439"/>
                    <a:pt x="758" y="197"/>
                    <a:pt x="446" y="23"/>
                  </a:cubicBezTo>
                  <a:cubicBezTo>
                    <a:pt x="410" y="8"/>
                    <a:pt x="374"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8621475" y="3607450"/>
              <a:ext cx="83600" cy="50475"/>
            </a:xfrm>
            <a:custGeom>
              <a:avLst/>
              <a:gdLst/>
              <a:ahLst/>
              <a:cxnLst/>
              <a:rect l="l" t="t" r="r" b="b"/>
              <a:pathLst>
                <a:path w="3344" h="2019" extrusionOk="0">
                  <a:moveTo>
                    <a:pt x="313" y="1"/>
                  </a:moveTo>
                  <a:cubicBezTo>
                    <a:pt x="105" y="1"/>
                    <a:pt x="1" y="243"/>
                    <a:pt x="105" y="417"/>
                  </a:cubicBezTo>
                  <a:cubicBezTo>
                    <a:pt x="417" y="763"/>
                    <a:pt x="833" y="1075"/>
                    <a:pt x="1283" y="1283"/>
                  </a:cubicBezTo>
                  <a:cubicBezTo>
                    <a:pt x="1699" y="1595"/>
                    <a:pt x="2184" y="1838"/>
                    <a:pt x="2704" y="2011"/>
                  </a:cubicBezTo>
                  <a:cubicBezTo>
                    <a:pt x="2731" y="2016"/>
                    <a:pt x="2757" y="2018"/>
                    <a:pt x="2782" y="2018"/>
                  </a:cubicBezTo>
                  <a:cubicBezTo>
                    <a:pt x="3121" y="2018"/>
                    <a:pt x="3343" y="1610"/>
                    <a:pt x="3085" y="1353"/>
                  </a:cubicBezTo>
                  <a:cubicBezTo>
                    <a:pt x="2704" y="1006"/>
                    <a:pt x="2219" y="729"/>
                    <a:pt x="1699" y="555"/>
                  </a:cubicBezTo>
                  <a:cubicBezTo>
                    <a:pt x="1283" y="278"/>
                    <a:pt x="833" y="105"/>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8713325" y="3538150"/>
              <a:ext cx="68475" cy="30450"/>
            </a:xfrm>
            <a:custGeom>
              <a:avLst/>
              <a:gdLst/>
              <a:ahLst/>
              <a:cxnLst/>
              <a:rect l="l" t="t" r="r" b="b"/>
              <a:pathLst>
                <a:path w="2739" h="1218" extrusionOk="0">
                  <a:moveTo>
                    <a:pt x="451" y="0"/>
                  </a:moveTo>
                  <a:cubicBezTo>
                    <a:pt x="105" y="35"/>
                    <a:pt x="1" y="451"/>
                    <a:pt x="278" y="624"/>
                  </a:cubicBezTo>
                  <a:cubicBezTo>
                    <a:pt x="659" y="832"/>
                    <a:pt x="1075" y="971"/>
                    <a:pt x="1491" y="1075"/>
                  </a:cubicBezTo>
                  <a:cubicBezTo>
                    <a:pt x="1710" y="1134"/>
                    <a:pt x="1941" y="1217"/>
                    <a:pt x="2157" y="1217"/>
                  </a:cubicBezTo>
                  <a:cubicBezTo>
                    <a:pt x="2317" y="1217"/>
                    <a:pt x="2468" y="1172"/>
                    <a:pt x="2600" y="1040"/>
                  </a:cubicBezTo>
                  <a:cubicBezTo>
                    <a:pt x="2704" y="936"/>
                    <a:pt x="2739" y="797"/>
                    <a:pt x="2704" y="693"/>
                  </a:cubicBezTo>
                  <a:cubicBezTo>
                    <a:pt x="2531" y="243"/>
                    <a:pt x="2149" y="243"/>
                    <a:pt x="1734" y="173"/>
                  </a:cubicBezTo>
                  <a:cubicBezTo>
                    <a:pt x="1318" y="35"/>
                    <a:pt x="867" y="0"/>
                    <a:pt x="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8714200" y="3416525"/>
              <a:ext cx="65875" cy="25800"/>
            </a:xfrm>
            <a:custGeom>
              <a:avLst/>
              <a:gdLst/>
              <a:ahLst/>
              <a:cxnLst/>
              <a:rect l="l" t="t" r="r" b="b"/>
              <a:pathLst>
                <a:path w="2635" h="1032" extrusionOk="0">
                  <a:moveTo>
                    <a:pt x="2031" y="1"/>
                  </a:moveTo>
                  <a:cubicBezTo>
                    <a:pt x="1737" y="1"/>
                    <a:pt x="1447" y="52"/>
                    <a:pt x="1179" y="186"/>
                  </a:cubicBezTo>
                  <a:cubicBezTo>
                    <a:pt x="832" y="325"/>
                    <a:pt x="485" y="463"/>
                    <a:pt x="174" y="637"/>
                  </a:cubicBezTo>
                  <a:cubicBezTo>
                    <a:pt x="0" y="741"/>
                    <a:pt x="70" y="1018"/>
                    <a:pt x="278" y="1018"/>
                  </a:cubicBezTo>
                  <a:cubicBezTo>
                    <a:pt x="370" y="1027"/>
                    <a:pt x="466" y="1031"/>
                    <a:pt x="563" y="1031"/>
                  </a:cubicBezTo>
                  <a:cubicBezTo>
                    <a:pt x="828" y="1031"/>
                    <a:pt x="1108" y="999"/>
                    <a:pt x="1387" y="949"/>
                  </a:cubicBezTo>
                  <a:cubicBezTo>
                    <a:pt x="1768" y="949"/>
                    <a:pt x="2114" y="845"/>
                    <a:pt x="2426" y="637"/>
                  </a:cubicBezTo>
                  <a:cubicBezTo>
                    <a:pt x="2634" y="429"/>
                    <a:pt x="2530" y="82"/>
                    <a:pt x="2288" y="13"/>
                  </a:cubicBezTo>
                  <a:cubicBezTo>
                    <a:pt x="2202" y="5"/>
                    <a:pt x="2116"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8692525" y="3324125"/>
              <a:ext cx="71950" cy="41600"/>
            </a:xfrm>
            <a:custGeom>
              <a:avLst/>
              <a:gdLst/>
              <a:ahLst/>
              <a:cxnLst/>
              <a:rect l="l" t="t" r="r" b="b"/>
              <a:pathLst>
                <a:path w="2878" h="1664" extrusionOk="0">
                  <a:moveTo>
                    <a:pt x="2288" y="0"/>
                  </a:moveTo>
                  <a:cubicBezTo>
                    <a:pt x="1907" y="70"/>
                    <a:pt x="1526" y="208"/>
                    <a:pt x="1214" y="416"/>
                  </a:cubicBezTo>
                  <a:cubicBezTo>
                    <a:pt x="833" y="555"/>
                    <a:pt x="521" y="763"/>
                    <a:pt x="209" y="1005"/>
                  </a:cubicBezTo>
                  <a:cubicBezTo>
                    <a:pt x="1" y="1248"/>
                    <a:pt x="139" y="1629"/>
                    <a:pt x="486" y="1664"/>
                  </a:cubicBezTo>
                  <a:cubicBezTo>
                    <a:pt x="867" y="1595"/>
                    <a:pt x="1214" y="1491"/>
                    <a:pt x="1560" y="1317"/>
                  </a:cubicBezTo>
                  <a:cubicBezTo>
                    <a:pt x="1942" y="1213"/>
                    <a:pt x="2288" y="1005"/>
                    <a:pt x="2600" y="763"/>
                  </a:cubicBezTo>
                  <a:cubicBezTo>
                    <a:pt x="2877" y="485"/>
                    <a:pt x="2670" y="0"/>
                    <a:pt x="2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8616500" y="3163475"/>
              <a:ext cx="64100" cy="74475"/>
            </a:xfrm>
            <a:custGeom>
              <a:avLst/>
              <a:gdLst/>
              <a:ahLst/>
              <a:cxnLst/>
              <a:rect l="l" t="t" r="r" b="b"/>
              <a:pathLst>
                <a:path w="2564" h="2979" extrusionOk="0">
                  <a:moveTo>
                    <a:pt x="1959" y="1"/>
                  </a:moveTo>
                  <a:cubicBezTo>
                    <a:pt x="1853" y="1"/>
                    <a:pt x="1745" y="46"/>
                    <a:pt x="1655" y="153"/>
                  </a:cubicBezTo>
                  <a:cubicBezTo>
                    <a:pt x="1343" y="499"/>
                    <a:pt x="1066" y="881"/>
                    <a:pt x="824" y="1297"/>
                  </a:cubicBezTo>
                  <a:cubicBezTo>
                    <a:pt x="720" y="1470"/>
                    <a:pt x="581" y="1678"/>
                    <a:pt x="477" y="1851"/>
                  </a:cubicBezTo>
                  <a:cubicBezTo>
                    <a:pt x="338" y="2094"/>
                    <a:pt x="234" y="2302"/>
                    <a:pt x="130" y="2544"/>
                  </a:cubicBezTo>
                  <a:cubicBezTo>
                    <a:pt x="1" y="2752"/>
                    <a:pt x="181" y="2978"/>
                    <a:pt x="382" y="2978"/>
                  </a:cubicBezTo>
                  <a:cubicBezTo>
                    <a:pt x="450" y="2978"/>
                    <a:pt x="520" y="2952"/>
                    <a:pt x="581" y="2891"/>
                  </a:cubicBezTo>
                  <a:lnTo>
                    <a:pt x="546" y="2891"/>
                  </a:lnTo>
                  <a:cubicBezTo>
                    <a:pt x="720" y="2718"/>
                    <a:pt x="893" y="2614"/>
                    <a:pt x="1066" y="2406"/>
                  </a:cubicBezTo>
                  <a:cubicBezTo>
                    <a:pt x="1205" y="2232"/>
                    <a:pt x="1378" y="2024"/>
                    <a:pt x="1551" y="1817"/>
                  </a:cubicBezTo>
                  <a:cubicBezTo>
                    <a:pt x="1863" y="1470"/>
                    <a:pt x="2141" y="1089"/>
                    <a:pt x="2383" y="707"/>
                  </a:cubicBezTo>
                  <a:cubicBezTo>
                    <a:pt x="2563" y="373"/>
                    <a:pt x="2266" y="1"/>
                    <a:pt x="1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8572550" y="3071275"/>
              <a:ext cx="46350" cy="70675"/>
            </a:xfrm>
            <a:custGeom>
              <a:avLst/>
              <a:gdLst/>
              <a:ahLst/>
              <a:cxnLst/>
              <a:rect l="l" t="t" r="r" b="b"/>
              <a:pathLst>
                <a:path w="1854" h="2827" extrusionOk="0">
                  <a:moveTo>
                    <a:pt x="1319" y="0"/>
                  </a:moveTo>
                  <a:cubicBezTo>
                    <a:pt x="1183" y="0"/>
                    <a:pt x="1046" y="62"/>
                    <a:pt x="953" y="202"/>
                  </a:cubicBezTo>
                  <a:cubicBezTo>
                    <a:pt x="710" y="514"/>
                    <a:pt x="537" y="860"/>
                    <a:pt x="433" y="1207"/>
                  </a:cubicBezTo>
                  <a:cubicBezTo>
                    <a:pt x="259" y="1553"/>
                    <a:pt x="121" y="1900"/>
                    <a:pt x="51" y="2247"/>
                  </a:cubicBezTo>
                  <a:cubicBezTo>
                    <a:pt x="0" y="2527"/>
                    <a:pt x="250" y="2827"/>
                    <a:pt x="510" y="2827"/>
                  </a:cubicBezTo>
                  <a:cubicBezTo>
                    <a:pt x="603" y="2827"/>
                    <a:pt x="697" y="2788"/>
                    <a:pt x="779" y="2697"/>
                  </a:cubicBezTo>
                  <a:lnTo>
                    <a:pt x="779" y="2662"/>
                  </a:lnTo>
                  <a:cubicBezTo>
                    <a:pt x="1265" y="2039"/>
                    <a:pt x="1611" y="1345"/>
                    <a:pt x="1784" y="583"/>
                  </a:cubicBezTo>
                  <a:cubicBezTo>
                    <a:pt x="1853" y="238"/>
                    <a:pt x="1587"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8222900" y="3105775"/>
              <a:ext cx="63100" cy="52950"/>
            </a:xfrm>
            <a:custGeom>
              <a:avLst/>
              <a:gdLst/>
              <a:ahLst/>
              <a:cxnLst/>
              <a:rect l="l" t="t" r="r" b="b"/>
              <a:pathLst>
                <a:path w="2524" h="2118" extrusionOk="0">
                  <a:moveTo>
                    <a:pt x="416" y="0"/>
                  </a:moveTo>
                  <a:cubicBezTo>
                    <a:pt x="174" y="0"/>
                    <a:pt x="0" y="243"/>
                    <a:pt x="70" y="485"/>
                  </a:cubicBezTo>
                  <a:cubicBezTo>
                    <a:pt x="174" y="901"/>
                    <a:pt x="659" y="1179"/>
                    <a:pt x="971" y="1421"/>
                  </a:cubicBezTo>
                  <a:cubicBezTo>
                    <a:pt x="1318" y="1698"/>
                    <a:pt x="1699" y="1941"/>
                    <a:pt x="2115" y="2114"/>
                  </a:cubicBezTo>
                  <a:cubicBezTo>
                    <a:pt x="2131" y="2117"/>
                    <a:pt x="2146" y="2118"/>
                    <a:pt x="2161" y="2118"/>
                  </a:cubicBezTo>
                  <a:cubicBezTo>
                    <a:pt x="2379" y="2118"/>
                    <a:pt x="2524" y="1895"/>
                    <a:pt x="2427" y="1733"/>
                  </a:cubicBezTo>
                  <a:cubicBezTo>
                    <a:pt x="2184" y="1352"/>
                    <a:pt x="1872" y="1005"/>
                    <a:pt x="1526" y="728"/>
                  </a:cubicBezTo>
                  <a:cubicBezTo>
                    <a:pt x="1214" y="416"/>
                    <a:pt x="902"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8128450" y="3294825"/>
              <a:ext cx="76275" cy="24175"/>
            </a:xfrm>
            <a:custGeom>
              <a:avLst/>
              <a:gdLst/>
              <a:ahLst/>
              <a:cxnLst/>
              <a:rect l="l" t="t" r="r" b="b"/>
              <a:pathLst>
                <a:path w="3051" h="967" extrusionOk="0">
                  <a:moveTo>
                    <a:pt x="713" y="0"/>
                  </a:moveTo>
                  <a:cubicBezTo>
                    <a:pt x="462" y="0"/>
                    <a:pt x="273" y="57"/>
                    <a:pt x="70" y="306"/>
                  </a:cubicBezTo>
                  <a:cubicBezTo>
                    <a:pt x="1" y="410"/>
                    <a:pt x="1" y="548"/>
                    <a:pt x="70" y="652"/>
                  </a:cubicBezTo>
                  <a:cubicBezTo>
                    <a:pt x="261" y="907"/>
                    <a:pt x="465" y="967"/>
                    <a:pt x="698" y="967"/>
                  </a:cubicBezTo>
                  <a:cubicBezTo>
                    <a:pt x="846" y="967"/>
                    <a:pt x="1005" y="943"/>
                    <a:pt x="1179" y="930"/>
                  </a:cubicBezTo>
                  <a:cubicBezTo>
                    <a:pt x="1664" y="895"/>
                    <a:pt x="2219" y="826"/>
                    <a:pt x="2739" y="756"/>
                  </a:cubicBezTo>
                  <a:cubicBezTo>
                    <a:pt x="3051" y="722"/>
                    <a:pt x="3051" y="271"/>
                    <a:pt x="2739" y="236"/>
                  </a:cubicBezTo>
                  <a:cubicBezTo>
                    <a:pt x="2219" y="167"/>
                    <a:pt x="1699" y="63"/>
                    <a:pt x="1179" y="28"/>
                  </a:cubicBezTo>
                  <a:cubicBezTo>
                    <a:pt x="998" y="16"/>
                    <a:pt x="847"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8694250" y="3193275"/>
              <a:ext cx="76300" cy="47400"/>
            </a:xfrm>
            <a:custGeom>
              <a:avLst/>
              <a:gdLst/>
              <a:ahLst/>
              <a:cxnLst/>
              <a:rect l="l" t="t" r="r" b="b"/>
              <a:pathLst>
                <a:path w="3052" h="1896" extrusionOk="0">
                  <a:moveTo>
                    <a:pt x="2704" y="1"/>
                  </a:moveTo>
                  <a:cubicBezTo>
                    <a:pt x="2254" y="35"/>
                    <a:pt x="1873" y="174"/>
                    <a:pt x="1526" y="451"/>
                  </a:cubicBezTo>
                  <a:cubicBezTo>
                    <a:pt x="1145" y="729"/>
                    <a:pt x="729" y="971"/>
                    <a:pt x="348" y="1248"/>
                  </a:cubicBezTo>
                  <a:cubicBezTo>
                    <a:pt x="0" y="1451"/>
                    <a:pt x="209" y="1895"/>
                    <a:pt x="509" y="1895"/>
                  </a:cubicBezTo>
                  <a:cubicBezTo>
                    <a:pt x="568" y="1895"/>
                    <a:pt x="631" y="1878"/>
                    <a:pt x="694" y="1838"/>
                  </a:cubicBezTo>
                  <a:lnTo>
                    <a:pt x="694" y="1872"/>
                  </a:lnTo>
                  <a:cubicBezTo>
                    <a:pt x="1145" y="1664"/>
                    <a:pt x="1561" y="1422"/>
                    <a:pt x="1977" y="1214"/>
                  </a:cubicBezTo>
                  <a:cubicBezTo>
                    <a:pt x="2358" y="1075"/>
                    <a:pt x="2704" y="798"/>
                    <a:pt x="2947" y="451"/>
                  </a:cubicBezTo>
                  <a:cubicBezTo>
                    <a:pt x="3051" y="243"/>
                    <a:pt x="2912"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8501050" y="3046650"/>
              <a:ext cx="25150" cy="62850"/>
            </a:xfrm>
            <a:custGeom>
              <a:avLst/>
              <a:gdLst/>
              <a:ahLst/>
              <a:cxnLst/>
              <a:rect l="l" t="t" r="r" b="b"/>
              <a:pathLst>
                <a:path w="1006" h="2514" extrusionOk="0">
                  <a:moveTo>
                    <a:pt x="360" y="0"/>
                  </a:moveTo>
                  <a:cubicBezTo>
                    <a:pt x="181" y="0"/>
                    <a:pt x="0" y="124"/>
                    <a:pt x="0" y="355"/>
                  </a:cubicBezTo>
                  <a:cubicBezTo>
                    <a:pt x="0" y="1083"/>
                    <a:pt x="173" y="1776"/>
                    <a:pt x="485" y="2400"/>
                  </a:cubicBezTo>
                  <a:cubicBezTo>
                    <a:pt x="532" y="2478"/>
                    <a:pt x="607" y="2514"/>
                    <a:pt x="682" y="2514"/>
                  </a:cubicBezTo>
                  <a:cubicBezTo>
                    <a:pt x="773" y="2514"/>
                    <a:pt x="863" y="2460"/>
                    <a:pt x="901" y="2365"/>
                  </a:cubicBezTo>
                  <a:cubicBezTo>
                    <a:pt x="1005" y="1637"/>
                    <a:pt x="936" y="944"/>
                    <a:pt x="693" y="251"/>
                  </a:cubicBezTo>
                  <a:cubicBezTo>
                    <a:pt x="647" y="81"/>
                    <a:pt x="504"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8382325" y="3069350"/>
              <a:ext cx="28625" cy="57725"/>
            </a:xfrm>
            <a:custGeom>
              <a:avLst/>
              <a:gdLst/>
              <a:ahLst/>
              <a:cxnLst/>
              <a:rect l="l" t="t" r="r" b="b"/>
              <a:pathLst>
                <a:path w="1145" h="2309" extrusionOk="0">
                  <a:moveTo>
                    <a:pt x="382" y="1"/>
                  </a:moveTo>
                  <a:cubicBezTo>
                    <a:pt x="200" y="1"/>
                    <a:pt x="22" y="135"/>
                    <a:pt x="1" y="348"/>
                  </a:cubicBezTo>
                  <a:cubicBezTo>
                    <a:pt x="35" y="972"/>
                    <a:pt x="209" y="1596"/>
                    <a:pt x="521" y="2150"/>
                  </a:cubicBezTo>
                  <a:cubicBezTo>
                    <a:pt x="589" y="2259"/>
                    <a:pt x="699" y="2309"/>
                    <a:pt x="808" y="2309"/>
                  </a:cubicBezTo>
                  <a:cubicBezTo>
                    <a:pt x="978" y="2309"/>
                    <a:pt x="1145" y="2188"/>
                    <a:pt x="1145" y="1977"/>
                  </a:cubicBezTo>
                  <a:cubicBezTo>
                    <a:pt x="1145" y="1353"/>
                    <a:pt x="971" y="729"/>
                    <a:pt x="694" y="175"/>
                  </a:cubicBezTo>
                  <a:cubicBezTo>
                    <a:pt x="614" y="54"/>
                    <a:pt x="497"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8175250" y="3168150"/>
              <a:ext cx="71075" cy="27800"/>
            </a:xfrm>
            <a:custGeom>
              <a:avLst/>
              <a:gdLst/>
              <a:ahLst/>
              <a:cxnLst/>
              <a:rect l="l" t="t" r="r" b="b"/>
              <a:pathLst>
                <a:path w="2843" h="1112" extrusionOk="0">
                  <a:moveTo>
                    <a:pt x="806" y="1"/>
                  </a:moveTo>
                  <a:cubicBezTo>
                    <a:pt x="651" y="1"/>
                    <a:pt x="497" y="12"/>
                    <a:pt x="347" y="35"/>
                  </a:cubicBezTo>
                  <a:cubicBezTo>
                    <a:pt x="70" y="139"/>
                    <a:pt x="0" y="486"/>
                    <a:pt x="243" y="659"/>
                  </a:cubicBezTo>
                  <a:cubicBezTo>
                    <a:pt x="624" y="867"/>
                    <a:pt x="1075" y="1006"/>
                    <a:pt x="1525" y="1040"/>
                  </a:cubicBezTo>
                  <a:cubicBezTo>
                    <a:pt x="1738" y="1060"/>
                    <a:pt x="1982" y="1111"/>
                    <a:pt x="2211" y="1111"/>
                  </a:cubicBezTo>
                  <a:cubicBezTo>
                    <a:pt x="2393" y="1111"/>
                    <a:pt x="2565" y="1079"/>
                    <a:pt x="2704" y="971"/>
                  </a:cubicBezTo>
                  <a:cubicBezTo>
                    <a:pt x="2808" y="902"/>
                    <a:pt x="2842" y="763"/>
                    <a:pt x="2773" y="694"/>
                  </a:cubicBezTo>
                  <a:cubicBezTo>
                    <a:pt x="2565" y="312"/>
                    <a:pt x="2080" y="243"/>
                    <a:pt x="1733" y="139"/>
                  </a:cubicBezTo>
                  <a:cubicBezTo>
                    <a:pt x="1433" y="47"/>
                    <a:pt x="1117" y="1"/>
                    <a:pt x="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8114600" y="3231200"/>
              <a:ext cx="70200" cy="23625"/>
            </a:xfrm>
            <a:custGeom>
              <a:avLst/>
              <a:gdLst/>
              <a:ahLst/>
              <a:cxnLst/>
              <a:rect l="l" t="t" r="r" b="b"/>
              <a:pathLst>
                <a:path w="2808" h="945" extrusionOk="0">
                  <a:moveTo>
                    <a:pt x="1456" y="0"/>
                  </a:moveTo>
                  <a:cubicBezTo>
                    <a:pt x="1144" y="0"/>
                    <a:pt x="832" y="26"/>
                    <a:pt x="520" y="78"/>
                  </a:cubicBezTo>
                  <a:cubicBezTo>
                    <a:pt x="0" y="182"/>
                    <a:pt x="139" y="910"/>
                    <a:pt x="624" y="944"/>
                  </a:cubicBezTo>
                  <a:cubicBezTo>
                    <a:pt x="1248" y="910"/>
                    <a:pt x="1872" y="806"/>
                    <a:pt x="2461" y="633"/>
                  </a:cubicBezTo>
                  <a:cubicBezTo>
                    <a:pt x="2807" y="563"/>
                    <a:pt x="2704" y="113"/>
                    <a:pt x="2392" y="113"/>
                  </a:cubicBezTo>
                  <a:lnTo>
                    <a:pt x="2392" y="78"/>
                  </a:lnTo>
                  <a:cubicBezTo>
                    <a:pt x="2080" y="26"/>
                    <a:pt x="1768" y="0"/>
                    <a:pt x="1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8119675" y="3398450"/>
              <a:ext cx="68075" cy="30850"/>
            </a:xfrm>
            <a:custGeom>
              <a:avLst/>
              <a:gdLst/>
              <a:ahLst/>
              <a:cxnLst/>
              <a:rect l="l" t="t" r="r" b="b"/>
              <a:pathLst>
                <a:path w="2723" h="1234" extrusionOk="0">
                  <a:moveTo>
                    <a:pt x="2320" y="0"/>
                  </a:moveTo>
                  <a:cubicBezTo>
                    <a:pt x="2300" y="0"/>
                    <a:pt x="2279" y="3"/>
                    <a:pt x="2258" y="8"/>
                  </a:cubicBezTo>
                  <a:cubicBezTo>
                    <a:pt x="1599" y="112"/>
                    <a:pt x="976" y="285"/>
                    <a:pt x="352" y="562"/>
                  </a:cubicBezTo>
                  <a:cubicBezTo>
                    <a:pt x="1" y="722"/>
                    <a:pt x="207" y="1233"/>
                    <a:pt x="567" y="1233"/>
                  </a:cubicBezTo>
                  <a:cubicBezTo>
                    <a:pt x="598" y="1233"/>
                    <a:pt x="630" y="1229"/>
                    <a:pt x="664" y="1221"/>
                  </a:cubicBezTo>
                  <a:cubicBezTo>
                    <a:pt x="1287" y="1082"/>
                    <a:pt x="1877" y="840"/>
                    <a:pt x="2466" y="493"/>
                  </a:cubicBezTo>
                  <a:cubicBezTo>
                    <a:pt x="2722" y="365"/>
                    <a:pt x="2564"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8111650" y="3522200"/>
              <a:ext cx="63725" cy="34300"/>
            </a:xfrm>
            <a:custGeom>
              <a:avLst/>
              <a:gdLst/>
              <a:ahLst/>
              <a:cxnLst/>
              <a:rect l="l" t="t" r="r" b="b"/>
              <a:pathLst>
                <a:path w="2549" h="1372" extrusionOk="0">
                  <a:moveTo>
                    <a:pt x="2061" y="1"/>
                  </a:moveTo>
                  <a:cubicBezTo>
                    <a:pt x="2027" y="1"/>
                    <a:pt x="1992" y="5"/>
                    <a:pt x="1955" y="14"/>
                  </a:cubicBezTo>
                  <a:cubicBezTo>
                    <a:pt x="1400" y="153"/>
                    <a:pt x="881" y="326"/>
                    <a:pt x="361" y="569"/>
                  </a:cubicBezTo>
                  <a:cubicBezTo>
                    <a:pt x="0" y="831"/>
                    <a:pt x="228" y="1372"/>
                    <a:pt x="635" y="1372"/>
                  </a:cubicBezTo>
                  <a:cubicBezTo>
                    <a:pt x="658" y="1372"/>
                    <a:pt x="683" y="1370"/>
                    <a:pt x="707" y="1366"/>
                  </a:cubicBezTo>
                  <a:cubicBezTo>
                    <a:pt x="1227" y="1158"/>
                    <a:pt x="1747" y="950"/>
                    <a:pt x="2232" y="673"/>
                  </a:cubicBezTo>
                  <a:cubicBezTo>
                    <a:pt x="2548" y="452"/>
                    <a:pt x="2404" y="1"/>
                    <a:pt x="2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8747125" y="3487675"/>
              <a:ext cx="73675" cy="22475"/>
            </a:xfrm>
            <a:custGeom>
              <a:avLst/>
              <a:gdLst/>
              <a:ahLst/>
              <a:cxnLst/>
              <a:rect l="l" t="t" r="r" b="b"/>
              <a:pathLst>
                <a:path w="2947" h="899" extrusionOk="0">
                  <a:moveTo>
                    <a:pt x="1998" y="0"/>
                  </a:moveTo>
                  <a:cubicBezTo>
                    <a:pt x="1811" y="0"/>
                    <a:pt x="1629" y="26"/>
                    <a:pt x="1456" y="78"/>
                  </a:cubicBezTo>
                  <a:cubicBezTo>
                    <a:pt x="1075" y="78"/>
                    <a:pt x="693" y="147"/>
                    <a:pt x="312" y="251"/>
                  </a:cubicBezTo>
                  <a:cubicBezTo>
                    <a:pt x="70" y="321"/>
                    <a:pt x="0" y="771"/>
                    <a:pt x="312" y="841"/>
                  </a:cubicBezTo>
                  <a:cubicBezTo>
                    <a:pt x="556" y="881"/>
                    <a:pt x="788" y="898"/>
                    <a:pt x="1021" y="898"/>
                  </a:cubicBezTo>
                  <a:cubicBezTo>
                    <a:pt x="1187" y="898"/>
                    <a:pt x="1353" y="890"/>
                    <a:pt x="1525" y="875"/>
                  </a:cubicBezTo>
                  <a:cubicBezTo>
                    <a:pt x="1615" y="883"/>
                    <a:pt x="1705" y="888"/>
                    <a:pt x="1795" y="888"/>
                  </a:cubicBezTo>
                  <a:cubicBezTo>
                    <a:pt x="2087" y="888"/>
                    <a:pt x="2378" y="843"/>
                    <a:pt x="2669" y="737"/>
                  </a:cubicBezTo>
                  <a:cubicBezTo>
                    <a:pt x="2946" y="598"/>
                    <a:pt x="2842" y="147"/>
                    <a:pt x="2565" y="78"/>
                  </a:cubicBezTo>
                  <a:cubicBezTo>
                    <a:pt x="2374" y="26"/>
                    <a:pt x="2184" y="0"/>
                    <a:pt x="1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8726925" y="3257900"/>
              <a:ext cx="62875" cy="35925"/>
            </a:xfrm>
            <a:custGeom>
              <a:avLst/>
              <a:gdLst/>
              <a:ahLst/>
              <a:cxnLst/>
              <a:rect l="l" t="t" r="r" b="b"/>
              <a:pathLst>
                <a:path w="2515" h="1437" extrusionOk="0">
                  <a:moveTo>
                    <a:pt x="2123" y="1"/>
                  </a:moveTo>
                  <a:cubicBezTo>
                    <a:pt x="2092" y="1"/>
                    <a:pt x="2058" y="5"/>
                    <a:pt x="2021" y="15"/>
                  </a:cubicBezTo>
                  <a:cubicBezTo>
                    <a:pt x="1328" y="223"/>
                    <a:pt x="739" y="535"/>
                    <a:pt x="184" y="986"/>
                  </a:cubicBezTo>
                  <a:cubicBezTo>
                    <a:pt x="1" y="1108"/>
                    <a:pt x="87" y="1419"/>
                    <a:pt x="301" y="1419"/>
                  </a:cubicBezTo>
                  <a:cubicBezTo>
                    <a:pt x="329" y="1419"/>
                    <a:pt x="360" y="1414"/>
                    <a:pt x="392" y="1401"/>
                  </a:cubicBezTo>
                  <a:lnTo>
                    <a:pt x="392" y="1436"/>
                  </a:lnTo>
                  <a:cubicBezTo>
                    <a:pt x="1051" y="1263"/>
                    <a:pt x="1675" y="986"/>
                    <a:pt x="2264" y="604"/>
                  </a:cubicBezTo>
                  <a:cubicBezTo>
                    <a:pt x="2515" y="416"/>
                    <a:pt x="2425"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8691275" y="3115800"/>
              <a:ext cx="36800" cy="46675"/>
            </a:xfrm>
            <a:custGeom>
              <a:avLst/>
              <a:gdLst/>
              <a:ahLst/>
              <a:cxnLst/>
              <a:rect l="l" t="t" r="r" b="b"/>
              <a:pathLst>
                <a:path w="1472" h="1867" extrusionOk="0">
                  <a:moveTo>
                    <a:pt x="1100" y="1"/>
                  </a:moveTo>
                  <a:cubicBezTo>
                    <a:pt x="1039" y="1"/>
                    <a:pt x="976" y="16"/>
                    <a:pt x="917" y="50"/>
                  </a:cubicBezTo>
                  <a:cubicBezTo>
                    <a:pt x="467" y="396"/>
                    <a:pt x="155" y="916"/>
                    <a:pt x="51" y="1471"/>
                  </a:cubicBezTo>
                  <a:cubicBezTo>
                    <a:pt x="1" y="1696"/>
                    <a:pt x="167" y="1866"/>
                    <a:pt x="354" y="1866"/>
                  </a:cubicBezTo>
                  <a:cubicBezTo>
                    <a:pt x="427" y="1866"/>
                    <a:pt x="503" y="1841"/>
                    <a:pt x="571" y="1783"/>
                  </a:cubicBezTo>
                  <a:lnTo>
                    <a:pt x="605" y="1783"/>
                  </a:lnTo>
                  <a:cubicBezTo>
                    <a:pt x="779" y="1575"/>
                    <a:pt x="987" y="1367"/>
                    <a:pt x="1160" y="1159"/>
                  </a:cubicBezTo>
                  <a:cubicBezTo>
                    <a:pt x="1229" y="1055"/>
                    <a:pt x="1298" y="951"/>
                    <a:pt x="1368" y="847"/>
                  </a:cubicBezTo>
                  <a:cubicBezTo>
                    <a:pt x="1437" y="708"/>
                    <a:pt x="1472" y="535"/>
                    <a:pt x="1472" y="362"/>
                  </a:cubicBezTo>
                  <a:cubicBezTo>
                    <a:pt x="1472" y="151"/>
                    <a:pt x="1292"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8595475" y="3115450"/>
              <a:ext cx="37525" cy="55325"/>
            </a:xfrm>
            <a:custGeom>
              <a:avLst/>
              <a:gdLst/>
              <a:ahLst/>
              <a:cxnLst/>
              <a:rect l="l" t="t" r="r" b="b"/>
              <a:pathLst>
                <a:path w="1501" h="2213" extrusionOk="0">
                  <a:moveTo>
                    <a:pt x="1184" y="1"/>
                  </a:moveTo>
                  <a:cubicBezTo>
                    <a:pt x="1085" y="1"/>
                    <a:pt x="979" y="43"/>
                    <a:pt x="902" y="133"/>
                  </a:cubicBezTo>
                  <a:cubicBezTo>
                    <a:pt x="694" y="410"/>
                    <a:pt x="486" y="757"/>
                    <a:pt x="348" y="1138"/>
                  </a:cubicBezTo>
                  <a:cubicBezTo>
                    <a:pt x="209" y="1415"/>
                    <a:pt x="1" y="1762"/>
                    <a:pt x="105" y="2074"/>
                  </a:cubicBezTo>
                  <a:cubicBezTo>
                    <a:pt x="140" y="2178"/>
                    <a:pt x="244" y="2213"/>
                    <a:pt x="313" y="2213"/>
                  </a:cubicBezTo>
                  <a:cubicBezTo>
                    <a:pt x="659" y="2109"/>
                    <a:pt x="798" y="1727"/>
                    <a:pt x="971" y="1450"/>
                  </a:cubicBezTo>
                  <a:cubicBezTo>
                    <a:pt x="1179" y="1103"/>
                    <a:pt x="1318" y="722"/>
                    <a:pt x="1457" y="341"/>
                  </a:cubicBezTo>
                  <a:cubicBezTo>
                    <a:pt x="1500" y="123"/>
                    <a:pt x="1352"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8545225" y="2978400"/>
              <a:ext cx="26025" cy="58275"/>
            </a:xfrm>
            <a:custGeom>
              <a:avLst/>
              <a:gdLst/>
              <a:ahLst/>
              <a:cxnLst/>
              <a:rect l="l" t="t" r="r" b="b"/>
              <a:pathLst>
                <a:path w="1041" h="2331" extrusionOk="0">
                  <a:moveTo>
                    <a:pt x="521" y="0"/>
                  </a:moveTo>
                  <a:cubicBezTo>
                    <a:pt x="339" y="0"/>
                    <a:pt x="157" y="104"/>
                    <a:pt x="105" y="312"/>
                  </a:cubicBezTo>
                  <a:cubicBezTo>
                    <a:pt x="1" y="901"/>
                    <a:pt x="1" y="1491"/>
                    <a:pt x="139" y="2045"/>
                  </a:cubicBezTo>
                  <a:cubicBezTo>
                    <a:pt x="191" y="2236"/>
                    <a:pt x="356" y="2331"/>
                    <a:pt x="521" y="2331"/>
                  </a:cubicBezTo>
                  <a:cubicBezTo>
                    <a:pt x="685" y="2331"/>
                    <a:pt x="850" y="2236"/>
                    <a:pt x="902" y="2045"/>
                  </a:cubicBezTo>
                  <a:cubicBezTo>
                    <a:pt x="1006" y="1491"/>
                    <a:pt x="1040" y="901"/>
                    <a:pt x="937" y="312"/>
                  </a:cubicBezTo>
                  <a:cubicBezTo>
                    <a:pt x="885" y="104"/>
                    <a:pt x="703"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8431725" y="2989150"/>
              <a:ext cx="20825" cy="59700"/>
            </a:xfrm>
            <a:custGeom>
              <a:avLst/>
              <a:gdLst/>
              <a:ahLst/>
              <a:cxnLst/>
              <a:rect l="l" t="t" r="r" b="b"/>
              <a:pathLst>
                <a:path w="833" h="2388" extrusionOk="0">
                  <a:moveTo>
                    <a:pt x="328" y="1"/>
                  </a:moveTo>
                  <a:cubicBezTo>
                    <a:pt x="175" y="1"/>
                    <a:pt x="19" y="108"/>
                    <a:pt x="0" y="298"/>
                  </a:cubicBezTo>
                  <a:cubicBezTo>
                    <a:pt x="35" y="991"/>
                    <a:pt x="208" y="1650"/>
                    <a:pt x="486" y="2274"/>
                  </a:cubicBezTo>
                  <a:cubicBezTo>
                    <a:pt x="501" y="2352"/>
                    <a:pt x="566" y="2388"/>
                    <a:pt x="629" y="2388"/>
                  </a:cubicBezTo>
                  <a:cubicBezTo>
                    <a:pt x="707" y="2388"/>
                    <a:pt x="782" y="2334"/>
                    <a:pt x="763" y="2239"/>
                  </a:cubicBezTo>
                  <a:cubicBezTo>
                    <a:pt x="832" y="1546"/>
                    <a:pt x="798" y="887"/>
                    <a:pt x="624" y="229"/>
                  </a:cubicBezTo>
                  <a:cubicBezTo>
                    <a:pt x="577" y="73"/>
                    <a:pt x="453"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8286450" y="3032325"/>
              <a:ext cx="29200" cy="62050"/>
            </a:xfrm>
            <a:custGeom>
              <a:avLst/>
              <a:gdLst/>
              <a:ahLst/>
              <a:cxnLst/>
              <a:rect l="l" t="t" r="r" b="b"/>
              <a:pathLst>
                <a:path w="1168" h="2482" extrusionOk="0">
                  <a:moveTo>
                    <a:pt x="404" y="1"/>
                  </a:moveTo>
                  <a:cubicBezTo>
                    <a:pt x="203" y="1"/>
                    <a:pt x="0" y="214"/>
                    <a:pt x="23" y="443"/>
                  </a:cubicBezTo>
                  <a:cubicBezTo>
                    <a:pt x="162" y="1136"/>
                    <a:pt x="405" y="1794"/>
                    <a:pt x="786" y="2384"/>
                  </a:cubicBezTo>
                  <a:cubicBezTo>
                    <a:pt x="826" y="2451"/>
                    <a:pt x="888" y="2482"/>
                    <a:pt x="950" y="2482"/>
                  </a:cubicBezTo>
                  <a:cubicBezTo>
                    <a:pt x="1047" y="2482"/>
                    <a:pt x="1146" y="2406"/>
                    <a:pt x="1167" y="2280"/>
                  </a:cubicBezTo>
                  <a:cubicBezTo>
                    <a:pt x="1132" y="1552"/>
                    <a:pt x="959" y="859"/>
                    <a:pt x="682" y="200"/>
                  </a:cubicBezTo>
                  <a:cubicBezTo>
                    <a:pt x="611" y="58"/>
                    <a:pt x="508"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8774650" y="3359575"/>
              <a:ext cx="49375" cy="23850"/>
            </a:xfrm>
            <a:custGeom>
              <a:avLst/>
              <a:gdLst/>
              <a:ahLst/>
              <a:cxnLst/>
              <a:rect l="l" t="t" r="r" b="b"/>
              <a:pathLst>
                <a:path w="1975" h="954" extrusionOk="0">
                  <a:moveTo>
                    <a:pt x="1705" y="1"/>
                  </a:moveTo>
                  <a:cubicBezTo>
                    <a:pt x="1695" y="1"/>
                    <a:pt x="1683" y="2"/>
                    <a:pt x="1672" y="3"/>
                  </a:cubicBezTo>
                  <a:cubicBezTo>
                    <a:pt x="1187" y="73"/>
                    <a:pt x="702" y="246"/>
                    <a:pt x="251" y="419"/>
                  </a:cubicBezTo>
                  <a:cubicBezTo>
                    <a:pt x="0" y="545"/>
                    <a:pt x="61" y="954"/>
                    <a:pt x="306" y="954"/>
                  </a:cubicBezTo>
                  <a:cubicBezTo>
                    <a:pt x="332" y="954"/>
                    <a:pt x="360" y="949"/>
                    <a:pt x="390" y="939"/>
                  </a:cubicBezTo>
                  <a:lnTo>
                    <a:pt x="390" y="904"/>
                  </a:lnTo>
                  <a:cubicBezTo>
                    <a:pt x="875" y="800"/>
                    <a:pt x="1325" y="627"/>
                    <a:pt x="1776" y="419"/>
                  </a:cubicBezTo>
                  <a:cubicBezTo>
                    <a:pt x="1974" y="320"/>
                    <a:pt x="1921" y="1"/>
                    <a:pt x="1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8614800" y="3649125"/>
              <a:ext cx="37800" cy="40675"/>
            </a:xfrm>
            <a:custGeom>
              <a:avLst/>
              <a:gdLst/>
              <a:ahLst/>
              <a:cxnLst/>
              <a:rect l="l" t="t" r="r" b="b"/>
              <a:pathLst>
                <a:path w="1512" h="1627" extrusionOk="0">
                  <a:moveTo>
                    <a:pt x="406" y="0"/>
                  </a:moveTo>
                  <a:cubicBezTo>
                    <a:pt x="197" y="0"/>
                    <a:pt x="0" y="251"/>
                    <a:pt x="129" y="483"/>
                  </a:cubicBezTo>
                  <a:cubicBezTo>
                    <a:pt x="337" y="899"/>
                    <a:pt x="580" y="1245"/>
                    <a:pt x="926" y="1557"/>
                  </a:cubicBezTo>
                  <a:cubicBezTo>
                    <a:pt x="984" y="1605"/>
                    <a:pt x="1057" y="1627"/>
                    <a:pt x="1131" y="1627"/>
                  </a:cubicBezTo>
                  <a:cubicBezTo>
                    <a:pt x="1322" y="1627"/>
                    <a:pt x="1512" y="1480"/>
                    <a:pt x="1411" y="1280"/>
                  </a:cubicBezTo>
                  <a:cubicBezTo>
                    <a:pt x="1342" y="1072"/>
                    <a:pt x="1204" y="864"/>
                    <a:pt x="1065" y="656"/>
                  </a:cubicBezTo>
                  <a:cubicBezTo>
                    <a:pt x="926" y="483"/>
                    <a:pt x="753" y="309"/>
                    <a:pt x="614" y="101"/>
                  </a:cubicBezTo>
                  <a:cubicBezTo>
                    <a:pt x="552" y="30"/>
                    <a:pt x="478" y="0"/>
                    <a:pt x="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7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2"/>
        <p:cNvGrpSpPr/>
        <p:nvPr/>
      </p:nvGrpSpPr>
      <p:grpSpPr>
        <a:xfrm>
          <a:off x="0" y="0"/>
          <a:ext cx="0" cy="0"/>
          <a:chOff x="0" y="0"/>
          <a:chExt cx="0" cy="0"/>
        </a:xfrm>
      </p:grpSpPr>
      <p:sp>
        <p:nvSpPr>
          <p:cNvPr id="273" name="Google Shape;273;p8"/>
          <p:cNvSpPr txBox="1">
            <a:spLocks noGrp="1"/>
          </p:cNvSpPr>
          <p:nvPr>
            <p:ph type="title"/>
          </p:nvPr>
        </p:nvSpPr>
        <p:spPr>
          <a:xfrm>
            <a:off x="1147950" y="466555"/>
            <a:ext cx="5266200" cy="4239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74" name="Google Shape;274;p8"/>
          <p:cNvSpPr/>
          <p:nvPr/>
        </p:nvSpPr>
        <p:spPr>
          <a:xfrm>
            <a:off x="-100150" y="-493050"/>
            <a:ext cx="6679229" cy="2524753"/>
          </a:xfrm>
          <a:custGeom>
            <a:avLst/>
            <a:gdLst/>
            <a:ahLst/>
            <a:cxnLst/>
            <a:rect l="l" t="t" r="r" b="b"/>
            <a:pathLst>
              <a:path w="164341" h="62121" extrusionOk="0">
                <a:moveTo>
                  <a:pt x="0" y="1"/>
                </a:moveTo>
                <a:lnTo>
                  <a:pt x="0" y="62120"/>
                </a:lnTo>
                <a:cubicBezTo>
                  <a:pt x="0" y="62120"/>
                  <a:pt x="4292" y="50874"/>
                  <a:pt x="22231" y="50874"/>
                </a:cubicBezTo>
                <a:cubicBezTo>
                  <a:pt x="25857" y="50874"/>
                  <a:pt x="30042" y="51334"/>
                  <a:pt x="34861" y="52439"/>
                </a:cubicBezTo>
                <a:cubicBezTo>
                  <a:pt x="42668" y="54230"/>
                  <a:pt x="48463" y="55139"/>
                  <a:pt x="53037" y="55139"/>
                </a:cubicBezTo>
                <a:cubicBezTo>
                  <a:pt x="65245" y="55139"/>
                  <a:pt x="68762" y="48666"/>
                  <a:pt x="78629" y="35211"/>
                </a:cubicBezTo>
                <a:cubicBezTo>
                  <a:pt x="88032" y="22373"/>
                  <a:pt x="100003" y="17823"/>
                  <a:pt x="111751" y="17823"/>
                </a:cubicBezTo>
                <a:cubicBezTo>
                  <a:pt x="119895" y="17823"/>
                  <a:pt x="127932" y="20010"/>
                  <a:pt x="134933" y="23137"/>
                </a:cubicBezTo>
                <a:cubicBezTo>
                  <a:pt x="138371" y="24673"/>
                  <a:pt x="141480" y="25334"/>
                  <a:pt x="144226" y="25334"/>
                </a:cubicBezTo>
                <a:cubicBezTo>
                  <a:pt x="161227" y="25334"/>
                  <a:pt x="164340" y="1"/>
                  <a:pt x="145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467119" y="3405044"/>
            <a:ext cx="5094982" cy="1925906"/>
          </a:xfrm>
          <a:custGeom>
            <a:avLst/>
            <a:gdLst/>
            <a:ahLst/>
            <a:cxnLst/>
            <a:rect l="l" t="t" r="r" b="b"/>
            <a:pathLst>
              <a:path w="164341" h="62121" extrusionOk="0">
                <a:moveTo>
                  <a:pt x="0" y="1"/>
                </a:moveTo>
                <a:lnTo>
                  <a:pt x="0" y="62120"/>
                </a:lnTo>
                <a:cubicBezTo>
                  <a:pt x="0" y="62120"/>
                  <a:pt x="4292" y="50874"/>
                  <a:pt x="22231" y="50874"/>
                </a:cubicBezTo>
                <a:cubicBezTo>
                  <a:pt x="25857" y="50874"/>
                  <a:pt x="30042" y="51334"/>
                  <a:pt x="34861" y="52439"/>
                </a:cubicBezTo>
                <a:cubicBezTo>
                  <a:pt x="42668" y="54230"/>
                  <a:pt x="48463" y="55139"/>
                  <a:pt x="53037" y="55139"/>
                </a:cubicBezTo>
                <a:cubicBezTo>
                  <a:pt x="65245" y="55139"/>
                  <a:pt x="68762" y="48666"/>
                  <a:pt x="78629" y="35211"/>
                </a:cubicBezTo>
                <a:cubicBezTo>
                  <a:pt x="88032" y="22373"/>
                  <a:pt x="100003" y="17823"/>
                  <a:pt x="111751" y="17823"/>
                </a:cubicBezTo>
                <a:cubicBezTo>
                  <a:pt x="119895" y="17823"/>
                  <a:pt x="127932" y="20010"/>
                  <a:pt x="134933" y="23137"/>
                </a:cubicBezTo>
                <a:cubicBezTo>
                  <a:pt x="138371" y="24673"/>
                  <a:pt x="141480" y="25334"/>
                  <a:pt x="144226" y="25334"/>
                </a:cubicBezTo>
                <a:cubicBezTo>
                  <a:pt x="161227" y="25334"/>
                  <a:pt x="164340" y="1"/>
                  <a:pt x="145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6"/>
        <p:cNvGrpSpPr/>
        <p:nvPr/>
      </p:nvGrpSpPr>
      <p:grpSpPr>
        <a:xfrm>
          <a:off x="0" y="0"/>
          <a:ext cx="0" cy="0"/>
          <a:chOff x="0" y="0"/>
          <a:chExt cx="0" cy="0"/>
        </a:xfrm>
      </p:grpSpPr>
      <p:sp>
        <p:nvSpPr>
          <p:cNvPr id="277" name="Google Shape;277;p9"/>
          <p:cNvSpPr txBox="1">
            <a:spLocks noGrp="1"/>
          </p:cNvSpPr>
          <p:nvPr>
            <p:ph type="title"/>
          </p:nvPr>
        </p:nvSpPr>
        <p:spPr>
          <a:xfrm>
            <a:off x="219569" y="1278117"/>
            <a:ext cx="3345300" cy="1536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78" name="Google Shape;278;p9"/>
          <p:cNvSpPr txBox="1">
            <a:spLocks noGrp="1"/>
          </p:cNvSpPr>
          <p:nvPr>
            <p:ph type="subTitle" idx="1"/>
          </p:nvPr>
        </p:nvSpPr>
        <p:spPr>
          <a:xfrm>
            <a:off x="219569" y="2905230"/>
            <a:ext cx="3345300" cy="1280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79" name="Google Shape;279;p9"/>
          <p:cNvSpPr txBox="1">
            <a:spLocks noGrp="1"/>
          </p:cNvSpPr>
          <p:nvPr>
            <p:ph type="body" idx="2"/>
          </p:nvPr>
        </p:nvSpPr>
        <p:spPr>
          <a:xfrm>
            <a:off x="4084973" y="750463"/>
            <a:ext cx="3173100" cy="38298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0"/>
        <p:cNvGrpSpPr/>
        <p:nvPr/>
      </p:nvGrpSpPr>
      <p:grpSpPr>
        <a:xfrm>
          <a:off x="0" y="0"/>
          <a:ext cx="0" cy="0"/>
          <a:chOff x="0" y="0"/>
          <a:chExt cx="0" cy="0"/>
        </a:xfrm>
      </p:grpSpPr>
      <p:sp>
        <p:nvSpPr>
          <p:cNvPr id="281" name="Google Shape;281;p10"/>
          <p:cNvSpPr txBox="1">
            <a:spLocks noGrp="1"/>
          </p:cNvSpPr>
          <p:nvPr>
            <p:ph type="body" idx="1"/>
          </p:nvPr>
        </p:nvSpPr>
        <p:spPr>
          <a:xfrm>
            <a:off x="257776" y="4384754"/>
            <a:ext cx="4961100" cy="6273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600"/>
              <a:buNone/>
              <a:defRPr/>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2"/>
        <p:cNvGrpSpPr/>
        <p:nvPr/>
      </p:nvGrpSpPr>
      <p:grpSpPr>
        <a:xfrm>
          <a:off x="0" y="0"/>
          <a:ext cx="0" cy="0"/>
          <a:chOff x="0" y="0"/>
          <a:chExt cx="0" cy="0"/>
        </a:xfrm>
      </p:grpSpPr>
      <p:sp>
        <p:nvSpPr>
          <p:cNvPr id="283" name="Google Shape;283;p11"/>
          <p:cNvSpPr txBox="1">
            <a:spLocks noGrp="1"/>
          </p:cNvSpPr>
          <p:nvPr>
            <p:ph type="title" hasCustomPrompt="1"/>
          </p:nvPr>
        </p:nvSpPr>
        <p:spPr>
          <a:xfrm>
            <a:off x="257776" y="1146437"/>
            <a:ext cx="7046400" cy="2035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4" name="Google Shape;284;p11"/>
          <p:cNvSpPr txBox="1">
            <a:spLocks noGrp="1"/>
          </p:cNvSpPr>
          <p:nvPr>
            <p:ph type="body" idx="1"/>
          </p:nvPr>
        </p:nvSpPr>
        <p:spPr>
          <a:xfrm>
            <a:off x="257776" y="3267105"/>
            <a:ext cx="7046400" cy="13482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8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1">
    <p:spTree>
      <p:nvGrpSpPr>
        <p:cNvPr id="1" name="Shape 295"/>
        <p:cNvGrpSpPr/>
        <p:nvPr/>
      </p:nvGrpSpPr>
      <p:grpSpPr>
        <a:xfrm>
          <a:off x="0" y="0"/>
          <a:ext cx="0" cy="0"/>
          <a:chOff x="0" y="0"/>
          <a:chExt cx="0" cy="0"/>
        </a:xfrm>
      </p:grpSpPr>
      <p:sp>
        <p:nvSpPr>
          <p:cNvPr id="296" name="Google Shape;296;p14"/>
          <p:cNvSpPr txBox="1">
            <a:spLocks noGrp="1"/>
          </p:cNvSpPr>
          <p:nvPr>
            <p:ph type="title"/>
          </p:nvPr>
        </p:nvSpPr>
        <p:spPr>
          <a:xfrm>
            <a:off x="1169275" y="1101150"/>
            <a:ext cx="3707700" cy="593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97" name="Google Shape;297;p14"/>
          <p:cNvSpPr txBox="1">
            <a:spLocks noGrp="1"/>
          </p:cNvSpPr>
          <p:nvPr>
            <p:ph type="subTitle" idx="1"/>
          </p:nvPr>
        </p:nvSpPr>
        <p:spPr>
          <a:xfrm>
            <a:off x="1364725" y="1694862"/>
            <a:ext cx="3316800" cy="17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8" name="Google Shape;298;p14"/>
          <p:cNvSpPr/>
          <p:nvPr/>
        </p:nvSpPr>
        <p:spPr>
          <a:xfrm flipH="1">
            <a:off x="-18163" y="4162550"/>
            <a:ext cx="2101863" cy="1168344"/>
          </a:xfrm>
          <a:custGeom>
            <a:avLst/>
            <a:gdLst/>
            <a:ahLst/>
            <a:cxnLst/>
            <a:rect l="l" t="t" r="r" b="b"/>
            <a:pathLst>
              <a:path w="105834" h="58829" extrusionOk="0">
                <a:moveTo>
                  <a:pt x="90024" y="1"/>
                </a:moveTo>
                <a:cubicBezTo>
                  <a:pt x="87374" y="1"/>
                  <a:pt x="84710" y="383"/>
                  <a:pt x="82116" y="1161"/>
                </a:cubicBezTo>
                <a:cubicBezTo>
                  <a:pt x="67775" y="5571"/>
                  <a:pt x="59558" y="20694"/>
                  <a:pt x="46578" y="28230"/>
                </a:cubicBezTo>
                <a:cubicBezTo>
                  <a:pt x="38008" y="33221"/>
                  <a:pt x="27851" y="34607"/>
                  <a:pt x="18626" y="38186"/>
                </a:cubicBezTo>
                <a:cubicBezTo>
                  <a:pt x="9401" y="41790"/>
                  <a:pt x="756" y="48948"/>
                  <a:pt x="0" y="58828"/>
                </a:cubicBezTo>
                <a:lnTo>
                  <a:pt x="105657" y="58828"/>
                </a:lnTo>
                <a:lnTo>
                  <a:pt x="105834" y="4967"/>
                </a:lnTo>
                <a:cubicBezTo>
                  <a:pt x="101148" y="1701"/>
                  <a:pt x="95616" y="1"/>
                  <a:pt x="90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9" name="Google Shape;299;p14"/>
          <p:cNvSpPr/>
          <p:nvPr/>
        </p:nvSpPr>
        <p:spPr>
          <a:xfrm rot="10800000" flipH="1">
            <a:off x="5460350" y="99"/>
            <a:ext cx="2101863" cy="1168197"/>
          </a:xfrm>
          <a:custGeom>
            <a:avLst/>
            <a:gdLst/>
            <a:ahLst/>
            <a:cxnLst/>
            <a:rect l="l" t="t" r="r" b="b"/>
            <a:pathLst>
              <a:path w="105834" h="58829" extrusionOk="0">
                <a:moveTo>
                  <a:pt x="90024" y="1"/>
                </a:moveTo>
                <a:cubicBezTo>
                  <a:pt x="87374" y="1"/>
                  <a:pt x="84710" y="383"/>
                  <a:pt x="82116" y="1161"/>
                </a:cubicBezTo>
                <a:cubicBezTo>
                  <a:pt x="67775" y="5571"/>
                  <a:pt x="59558" y="20694"/>
                  <a:pt x="46578" y="28230"/>
                </a:cubicBezTo>
                <a:cubicBezTo>
                  <a:pt x="38008" y="33221"/>
                  <a:pt x="27851" y="34607"/>
                  <a:pt x="18626" y="38186"/>
                </a:cubicBezTo>
                <a:cubicBezTo>
                  <a:pt x="9401" y="41790"/>
                  <a:pt x="756" y="48948"/>
                  <a:pt x="0" y="58828"/>
                </a:cubicBezTo>
                <a:lnTo>
                  <a:pt x="105657" y="58828"/>
                </a:lnTo>
                <a:lnTo>
                  <a:pt x="105834" y="4967"/>
                </a:lnTo>
                <a:cubicBezTo>
                  <a:pt x="101148" y="1701"/>
                  <a:pt x="95616" y="1"/>
                  <a:pt x="90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0" name="Google Shape;300;p14"/>
          <p:cNvSpPr/>
          <p:nvPr/>
        </p:nvSpPr>
        <p:spPr>
          <a:xfrm>
            <a:off x="538950" y="869750"/>
            <a:ext cx="299700" cy="299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239175" y="3698875"/>
            <a:ext cx="299700" cy="299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6108660" y="753635"/>
            <a:ext cx="414600" cy="414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7051000" y="3539275"/>
            <a:ext cx="299700" cy="299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3" y="-3"/>
            <a:ext cx="1659792" cy="1121522"/>
          </a:xfrm>
          <a:custGeom>
            <a:avLst/>
            <a:gdLst/>
            <a:ahLst/>
            <a:cxnLst/>
            <a:rect l="l" t="t" r="r" b="b"/>
            <a:pathLst>
              <a:path w="104373" h="70536" extrusionOk="0">
                <a:moveTo>
                  <a:pt x="103541" y="0"/>
                </a:moveTo>
                <a:lnTo>
                  <a:pt x="1" y="151"/>
                </a:lnTo>
                <a:lnTo>
                  <a:pt x="1" y="151"/>
                </a:lnTo>
                <a:lnTo>
                  <a:pt x="1" y="70447"/>
                </a:lnTo>
                <a:cubicBezTo>
                  <a:pt x="562" y="70506"/>
                  <a:pt x="1119" y="70535"/>
                  <a:pt x="1673" y="70535"/>
                </a:cubicBezTo>
                <a:cubicBezTo>
                  <a:pt x="9297" y="70535"/>
                  <a:pt x="16149" y="65053"/>
                  <a:pt x="21248" y="59155"/>
                </a:cubicBezTo>
                <a:cubicBezTo>
                  <a:pt x="26692" y="52829"/>
                  <a:pt x="31431" y="45494"/>
                  <a:pt x="38765" y="41487"/>
                </a:cubicBezTo>
                <a:cubicBezTo>
                  <a:pt x="45318" y="37882"/>
                  <a:pt x="53081" y="37504"/>
                  <a:pt x="60517" y="36546"/>
                </a:cubicBezTo>
                <a:cubicBezTo>
                  <a:pt x="70825" y="35236"/>
                  <a:pt x="81285" y="32589"/>
                  <a:pt x="89754" y="26515"/>
                </a:cubicBezTo>
                <a:cubicBezTo>
                  <a:pt x="98222" y="20441"/>
                  <a:pt x="104372" y="10409"/>
                  <a:pt x="103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1_1">
    <p:spTree>
      <p:nvGrpSpPr>
        <p:cNvPr id="1" name="Shape 305"/>
        <p:cNvGrpSpPr/>
        <p:nvPr/>
      </p:nvGrpSpPr>
      <p:grpSpPr>
        <a:xfrm>
          <a:off x="0" y="0"/>
          <a:ext cx="0" cy="0"/>
          <a:chOff x="0" y="0"/>
          <a:chExt cx="0" cy="0"/>
        </a:xfrm>
      </p:grpSpPr>
      <p:sp>
        <p:nvSpPr>
          <p:cNvPr id="306" name="Google Shape;306;p15"/>
          <p:cNvSpPr txBox="1">
            <a:spLocks noGrp="1"/>
          </p:cNvSpPr>
          <p:nvPr>
            <p:ph type="title"/>
          </p:nvPr>
        </p:nvSpPr>
        <p:spPr>
          <a:xfrm>
            <a:off x="4743225" y="1090250"/>
            <a:ext cx="2025000" cy="593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07" name="Google Shape;307;p15"/>
          <p:cNvSpPr txBox="1">
            <a:spLocks noGrp="1"/>
          </p:cNvSpPr>
          <p:nvPr>
            <p:ph type="subTitle" idx="1"/>
          </p:nvPr>
        </p:nvSpPr>
        <p:spPr>
          <a:xfrm>
            <a:off x="4743125" y="1683950"/>
            <a:ext cx="2025000" cy="18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3350" y="461250"/>
            <a:ext cx="6355200" cy="593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4"/>
              </a:buClr>
              <a:buSzPts val="3600"/>
              <a:buFont typeface="Righteous"/>
              <a:buNone/>
              <a:defRPr sz="3600">
                <a:solidFill>
                  <a:schemeClr val="accent4"/>
                </a:solidFill>
                <a:latin typeface="Righteous"/>
                <a:ea typeface="Righteous"/>
                <a:cs typeface="Righteous"/>
                <a:sym typeface="Righteous"/>
              </a:defRPr>
            </a:lvl1pPr>
            <a:lvl2pPr lvl="1" algn="ctr">
              <a:spcBef>
                <a:spcPts val="0"/>
              </a:spcBef>
              <a:spcAft>
                <a:spcPts val="0"/>
              </a:spcAft>
              <a:buClr>
                <a:schemeClr val="accent4"/>
              </a:buClr>
              <a:buSzPts val="3600"/>
              <a:buFont typeface="Righteous"/>
              <a:buNone/>
              <a:defRPr sz="3600">
                <a:solidFill>
                  <a:schemeClr val="accent4"/>
                </a:solidFill>
                <a:latin typeface="Righteous"/>
                <a:ea typeface="Righteous"/>
                <a:cs typeface="Righteous"/>
                <a:sym typeface="Righteous"/>
              </a:defRPr>
            </a:lvl2pPr>
            <a:lvl3pPr lvl="2" algn="ctr">
              <a:spcBef>
                <a:spcPts val="0"/>
              </a:spcBef>
              <a:spcAft>
                <a:spcPts val="0"/>
              </a:spcAft>
              <a:buClr>
                <a:schemeClr val="accent4"/>
              </a:buClr>
              <a:buSzPts val="3600"/>
              <a:buFont typeface="Righteous"/>
              <a:buNone/>
              <a:defRPr sz="3600">
                <a:solidFill>
                  <a:schemeClr val="accent4"/>
                </a:solidFill>
                <a:latin typeface="Righteous"/>
                <a:ea typeface="Righteous"/>
                <a:cs typeface="Righteous"/>
                <a:sym typeface="Righteous"/>
              </a:defRPr>
            </a:lvl3pPr>
            <a:lvl4pPr lvl="3" algn="ctr">
              <a:spcBef>
                <a:spcPts val="0"/>
              </a:spcBef>
              <a:spcAft>
                <a:spcPts val="0"/>
              </a:spcAft>
              <a:buClr>
                <a:schemeClr val="accent4"/>
              </a:buClr>
              <a:buSzPts val="3600"/>
              <a:buFont typeface="Righteous"/>
              <a:buNone/>
              <a:defRPr sz="3600">
                <a:solidFill>
                  <a:schemeClr val="accent4"/>
                </a:solidFill>
                <a:latin typeface="Righteous"/>
                <a:ea typeface="Righteous"/>
                <a:cs typeface="Righteous"/>
                <a:sym typeface="Righteous"/>
              </a:defRPr>
            </a:lvl4pPr>
            <a:lvl5pPr lvl="4" algn="ctr">
              <a:spcBef>
                <a:spcPts val="0"/>
              </a:spcBef>
              <a:spcAft>
                <a:spcPts val="0"/>
              </a:spcAft>
              <a:buClr>
                <a:schemeClr val="accent4"/>
              </a:buClr>
              <a:buSzPts val="3600"/>
              <a:buFont typeface="Righteous"/>
              <a:buNone/>
              <a:defRPr sz="3600">
                <a:solidFill>
                  <a:schemeClr val="accent4"/>
                </a:solidFill>
                <a:latin typeface="Righteous"/>
                <a:ea typeface="Righteous"/>
                <a:cs typeface="Righteous"/>
                <a:sym typeface="Righteous"/>
              </a:defRPr>
            </a:lvl5pPr>
            <a:lvl6pPr lvl="5" algn="ctr">
              <a:spcBef>
                <a:spcPts val="0"/>
              </a:spcBef>
              <a:spcAft>
                <a:spcPts val="0"/>
              </a:spcAft>
              <a:buClr>
                <a:schemeClr val="accent4"/>
              </a:buClr>
              <a:buSzPts val="3600"/>
              <a:buFont typeface="Righteous"/>
              <a:buNone/>
              <a:defRPr sz="3600">
                <a:solidFill>
                  <a:schemeClr val="accent4"/>
                </a:solidFill>
                <a:latin typeface="Righteous"/>
                <a:ea typeface="Righteous"/>
                <a:cs typeface="Righteous"/>
                <a:sym typeface="Righteous"/>
              </a:defRPr>
            </a:lvl6pPr>
            <a:lvl7pPr lvl="6" algn="ctr">
              <a:spcBef>
                <a:spcPts val="0"/>
              </a:spcBef>
              <a:spcAft>
                <a:spcPts val="0"/>
              </a:spcAft>
              <a:buClr>
                <a:schemeClr val="accent4"/>
              </a:buClr>
              <a:buSzPts val="3600"/>
              <a:buFont typeface="Righteous"/>
              <a:buNone/>
              <a:defRPr sz="3600">
                <a:solidFill>
                  <a:schemeClr val="accent4"/>
                </a:solidFill>
                <a:latin typeface="Righteous"/>
                <a:ea typeface="Righteous"/>
                <a:cs typeface="Righteous"/>
                <a:sym typeface="Righteous"/>
              </a:defRPr>
            </a:lvl7pPr>
            <a:lvl8pPr lvl="7" algn="ctr">
              <a:spcBef>
                <a:spcPts val="0"/>
              </a:spcBef>
              <a:spcAft>
                <a:spcPts val="0"/>
              </a:spcAft>
              <a:buClr>
                <a:schemeClr val="accent4"/>
              </a:buClr>
              <a:buSzPts val="3600"/>
              <a:buFont typeface="Righteous"/>
              <a:buNone/>
              <a:defRPr sz="3600">
                <a:solidFill>
                  <a:schemeClr val="accent4"/>
                </a:solidFill>
                <a:latin typeface="Righteous"/>
                <a:ea typeface="Righteous"/>
                <a:cs typeface="Righteous"/>
                <a:sym typeface="Righteous"/>
              </a:defRPr>
            </a:lvl8pPr>
            <a:lvl9pPr lvl="8" algn="ctr">
              <a:spcBef>
                <a:spcPts val="0"/>
              </a:spcBef>
              <a:spcAft>
                <a:spcPts val="0"/>
              </a:spcAft>
              <a:buClr>
                <a:schemeClr val="accent4"/>
              </a:buClr>
              <a:buSzPts val="3600"/>
              <a:buFont typeface="Righteous"/>
              <a:buNone/>
              <a:defRPr sz="3600">
                <a:solidFill>
                  <a:schemeClr val="accent4"/>
                </a:solidFill>
                <a:latin typeface="Righteous"/>
                <a:ea typeface="Righteous"/>
                <a:cs typeface="Righteous"/>
                <a:sym typeface="Righteous"/>
              </a:defRPr>
            </a:lvl9pPr>
          </a:lstStyle>
          <a:p>
            <a:endParaRPr/>
          </a:p>
        </p:txBody>
      </p:sp>
      <p:sp>
        <p:nvSpPr>
          <p:cNvPr id="7" name="Google Shape;7;p1"/>
          <p:cNvSpPr txBox="1">
            <a:spLocks noGrp="1"/>
          </p:cNvSpPr>
          <p:nvPr>
            <p:ph type="body" idx="1"/>
          </p:nvPr>
        </p:nvSpPr>
        <p:spPr>
          <a:xfrm>
            <a:off x="603350" y="1194475"/>
            <a:ext cx="6355200" cy="3679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accent4"/>
              </a:buClr>
              <a:buSzPts val="1600"/>
              <a:buFont typeface="Nunito"/>
              <a:buChar char="●"/>
              <a:defRPr sz="1600">
                <a:solidFill>
                  <a:schemeClr val="accent4"/>
                </a:solidFill>
                <a:latin typeface="Nunito"/>
                <a:ea typeface="Nunito"/>
                <a:cs typeface="Nunito"/>
                <a:sym typeface="Nunito"/>
              </a:defRPr>
            </a:lvl1pPr>
            <a:lvl2pPr marL="914400" lvl="1" indent="-330200">
              <a:lnSpc>
                <a:spcPct val="100000"/>
              </a:lnSpc>
              <a:spcBef>
                <a:spcPts val="0"/>
              </a:spcBef>
              <a:spcAft>
                <a:spcPts val="0"/>
              </a:spcAft>
              <a:buClr>
                <a:schemeClr val="accent4"/>
              </a:buClr>
              <a:buSzPts val="1600"/>
              <a:buFont typeface="Nunito"/>
              <a:buChar char="○"/>
              <a:defRPr sz="1600">
                <a:solidFill>
                  <a:schemeClr val="accent4"/>
                </a:solidFill>
                <a:latin typeface="Nunito"/>
                <a:ea typeface="Nunito"/>
                <a:cs typeface="Nunito"/>
                <a:sym typeface="Nunito"/>
              </a:defRPr>
            </a:lvl2pPr>
            <a:lvl3pPr marL="1371600" lvl="2" indent="-330200">
              <a:lnSpc>
                <a:spcPct val="100000"/>
              </a:lnSpc>
              <a:spcBef>
                <a:spcPts val="0"/>
              </a:spcBef>
              <a:spcAft>
                <a:spcPts val="0"/>
              </a:spcAft>
              <a:buClr>
                <a:schemeClr val="accent4"/>
              </a:buClr>
              <a:buSzPts val="1600"/>
              <a:buFont typeface="Nunito"/>
              <a:buChar char="■"/>
              <a:defRPr sz="1600">
                <a:solidFill>
                  <a:schemeClr val="accent4"/>
                </a:solidFill>
                <a:latin typeface="Nunito"/>
                <a:ea typeface="Nunito"/>
                <a:cs typeface="Nunito"/>
                <a:sym typeface="Nunito"/>
              </a:defRPr>
            </a:lvl3pPr>
            <a:lvl4pPr marL="1828800" lvl="3" indent="-330200">
              <a:lnSpc>
                <a:spcPct val="100000"/>
              </a:lnSpc>
              <a:spcBef>
                <a:spcPts val="0"/>
              </a:spcBef>
              <a:spcAft>
                <a:spcPts val="0"/>
              </a:spcAft>
              <a:buClr>
                <a:schemeClr val="accent4"/>
              </a:buClr>
              <a:buSzPts val="1600"/>
              <a:buFont typeface="Nunito"/>
              <a:buChar char="●"/>
              <a:defRPr sz="1600">
                <a:solidFill>
                  <a:schemeClr val="accent4"/>
                </a:solidFill>
                <a:latin typeface="Nunito"/>
                <a:ea typeface="Nunito"/>
                <a:cs typeface="Nunito"/>
                <a:sym typeface="Nunito"/>
              </a:defRPr>
            </a:lvl4pPr>
            <a:lvl5pPr marL="2286000" lvl="4" indent="-330200">
              <a:lnSpc>
                <a:spcPct val="100000"/>
              </a:lnSpc>
              <a:spcBef>
                <a:spcPts val="0"/>
              </a:spcBef>
              <a:spcAft>
                <a:spcPts val="0"/>
              </a:spcAft>
              <a:buClr>
                <a:schemeClr val="accent4"/>
              </a:buClr>
              <a:buSzPts val="1600"/>
              <a:buFont typeface="Nunito"/>
              <a:buChar char="○"/>
              <a:defRPr sz="1600">
                <a:solidFill>
                  <a:schemeClr val="accent4"/>
                </a:solidFill>
                <a:latin typeface="Nunito"/>
                <a:ea typeface="Nunito"/>
                <a:cs typeface="Nunito"/>
                <a:sym typeface="Nunito"/>
              </a:defRPr>
            </a:lvl5pPr>
            <a:lvl6pPr marL="2743200" lvl="5" indent="-330200">
              <a:lnSpc>
                <a:spcPct val="100000"/>
              </a:lnSpc>
              <a:spcBef>
                <a:spcPts val="0"/>
              </a:spcBef>
              <a:spcAft>
                <a:spcPts val="0"/>
              </a:spcAft>
              <a:buClr>
                <a:schemeClr val="accent4"/>
              </a:buClr>
              <a:buSzPts val="1600"/>
              <a:buFont typeface="Nunito"/>
              <a:buChar char="■"/>
              <a:defRPr sz="1600">
                <a:solidFill>
                  <a:schemeClr val="accent4"/>
                </a:solidFill>
                <a:latin typeface="Nunito"/>
                <a:ea typeface="Nunito"/>
                <a:cs typeface="Nunito"/>
                <a:sym typeface="Nunito"/>
              </a:defRPr>
            </a:lvl6pPr>
            <a:lvl7pPr marL="3200400" lvl="6" indent="-330200">
              <a:lnSpc>
                <a:spcPct val="100000"/>
              </a:lnSpc>
              <a:spcBef>
                <a:spcPts val="0"/>
              </a:spcBef>
              <a:spcAft>
                <a:spcPts val="0"/>
              </a:spcAft>
              <a:buClr>
                <a:schemeClr val="accent4"/>
              </a:buClr>
              <a:buSzPts val="1600"/>
              <a:buFont typeface="Nunito"/>
              <a:buChar char="●"/>
              <a:defRPr sz="1600">
                <a:solidFill>
                  <a:schemeClr val="accent4"/>
                </a:solidFill>
                <a:latin typeface="Nunito"/>
                <a:ea typeface="Nunito"/>
                <a:cs typeface="Nunito"/>
                <a:sym typeface="Nunito"/>
              </a:defRPr>
            </a:lvl7pPr>
            <a:lvl8pPr marL="3657600" lvl="7" indent="-330200">
              <a:lnSpc>
                <a:spcPct val="100000"/>
              </a:lnSpc>
              <a:spcBef>
                <a:spcPts val="0"/>
              </a:spcBef>
              <a:spcAft>
                <a:spcPts val="0"/>
              </a:spcAft>
              <a:buClr>
                <a:schemeClr val="accent4"/>
              </a:buClr>
              <a:buSzPts val="1600"/>
              <a:buFont typeface="Nunito"/>
              <a:buChar char="○"/>
              <a:defRPr sz="1600">
                <a:solidFill>
                  <a:schemeClr val="accent4"/>
                </a:solidFill>
                <a:latin typeface="Nunito"/>
                <a:ea typeface="Nunito"/>
                <a:cs typeface="Nunito"/>
                <a:sym typeface="Nunito"/>
              </a:defRPr>
            </a:lvl8pPr>
            <a:lvl9pPr marL="4114800" lvl="8" indent="-330200">
              <a:lnSpc>
                <a:spcPct val="100000"/>
              </a:lnSpc>
              <a:spcBef>
                <a:spcPts val="0"/>
              </a:spcBef>
              <a:spcAft>
                <a:spcPts val="0"/>
              </a:spcAft>
              <a:buClr>
                <a:schemeClr val="accent4"/>
              </a:buClr>
              <a:buSzPts val="1600"/>
              <a:buFont typeface="Nunito"/>
              <a:buChar char="■"/>
              <a:defRPr sz="1600">
                <a:solidFill>
                  <a:schemeClr val="accent4"/>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60" r:id="rId8"/>
    <p:sldLayoutId id="2147483661" r:id="rId9"/>
    <p:sldLayoutId id="2147483663" r:id="rId10"/>
    <p:sldLayoutId id="2147483664" r:id="rId11"/>
    <p:sldLayoutId id="2147483666" r:id="rId12"/>
    <p:sldLayoutId id="2147483667" r:id="rId13"/>
    <p:sldLayoutId id="2147483669" r:id="rId14"/>
    <p:sldLayoutId id="2147483671" r:id="rId15"/>
    <p:sldLayoutId id="2147483679" r:id="rId16"/>
    <p:sldLayoutId id="2147483686" r:id="rId17"/>
    <p:sldLayoutId id="2147483689" r:id="rId18"/>
    <p:sldLayoutId id="214748369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570"/>
        <p:cNvGrpSpPr/>
        <p:nvPr/>
      </p:nvGrpSpPr>
      <p:grpSpPr>
        <a:xfrm>
          <a:off x="0" y="0"/>
          <a:ext cx="0" cy="0"/>
          <a:chOff x="0" y="0"/>
          <a:chExt cx="0" cy="0"/>
        </a:xfrm>
      </p:grpSpPr>
      <p:sp>
        <p:nvSpPr>
          <p:cNvPr id="571" name="Google Shape;571;p44"/>
          <p:cNvSpPr txBox="1">
            <a:spLocks noGrp="1"/>
          </p:cNvSpPr>
          <p:nvPr>
            <p:ph type="title"/>
          </p:nvPr>
        </p:nvSpPr>
        <p:spPr>
          <a:xfrm>
            <a:off x="883320" y="967469"/>
            <a:ext cx="5828100" cy="500100"/>
          </a:xfrm>
          <a:prstGeom prst="rect">
            <a:avLst/>
          </a:prstGeom>
          <a:noFill/>
          <a:ln>
            <a:noFill/>
          </a:ln>
        </p:spPr>
        <p:txBody>
          <a:bodyPr spcFirstLastPara="1" wrap="square" lIns="74150" tIns="74150" rIns="74150" bIns="74150" anchor="t" anchorCtr="0">
            <a:noAutofit/>
          </a:bodyPr>
          <a:lstStyle>
            <a:lvl1pPr lvl="0" algn="ctr" rtl="0">
              <a:spcBef>
                <a:spcPts val="0"/>
              </a:spcBef>
              <a:spcAft>
                <a:spcPts val="0"/>
              </a:spcAft>
              <a:buClr>
                <a:srgbClr val="FFFFFF"/>
              </a:buClr>
              <a:buSzPts val="1900"/>
              <a:buFont typeface="Proxima Nova Semibold"/>
              <a:buNone/>
              <a:defRPr sz="19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1900"/>
              <a:buFont typeface="Proxima Nova Semibold"/>
              <a:buNone/>
              <a:defRPr sz="19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1900"/>
              <a:buFont typeface="Proxima Nova Semibold"/>
              <a:buNone/>
              <a:defRPr sz="19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1900"/>
              <a:buFont typeface="Proxima Nova Semibold"/>
              <a:buNone/>
              <a:defRPr sz="19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1900"/>
              <a:buFont typeface="Proxima Nova Semibold"/>
              <a:buNone/>
              <a:defRPr sz="19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1900"/>
              <a:buFont typeface="Proxima Nova Semibold"/>
              <a:buNone/>
              <a:defRPr sz="19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1900"/>
              <a:buFont typeface="Proxima Nova Semibold"/>
              <a:buNone/>
              <a:defRPr sz="19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1900"/>
              <a:buFont typeface="Proxima Nova Semibold"/>
              <a:buNone/>
              <a:defRPr sz="19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1900"/>
              <a:buFont typeface="Proxima Nova Semibold"/>
              <a:buNone/>
              <a:defRPr sz="1900">
                <a:solidFill>
                  <a:srgbClr val="FFFFFF"/>
                </a:solidFill>
                <a:latin typeface="Proxima Nova Semibold"/>
                <a:ea typeface="Proxima Nova Semibold"/>
                <a:cs typeface="Proxima Nova Semibold"/>
                <a:sym typeface="Proxima Nova Semibold"/>
              </a:defRPr>
            </a:lvl9pPr>
          </a:lstStyle>
          <a:p>
            <a:endParaRPr/>
          </a:p>
        </p:txBody>
      </p:sp>
      <p:sp>
        <p:nvSpPr>
          <p:cNvPr id="572" name="Google Shape;572;p44"/>
          <p:cNvSpPr txBox="1">
            <a:spLocks noGrp="1"/>
          </p:cNvSpPr>
          <p:nvPr>
            <p:ph type="body" idx="1"/>
          </p:nvPr>
        </p:nvSpPr>
        <p:spPr>
          <a:xfrm>
            <a:off x="883320" y="1757239"/>
            <a:ext cx="5828100" cy="2593200"/>
          </a:xfrm>
          <a:prstGeom prst="rect">
            <a:avLst/>
          </a:prstGeom>
          <a:noFill/>
          <a:ln>
            <a:noFill/>
          </a:ln>
        </p:spPr>
        <p:txBody>
          <a:bodyPr spcFirstLastPara="1" wrap="square" lIns="74150" tIns="74150" rIns="74150" bIns="74150" anchor="t" anchorCtr="0">
            <a:noAutofit/>
          </a:bodyPr>
          <a:lstStyle>
            <a:lvl1pPr marL="457200" lvl="0" indent="-285750" rtl="0">
              <a:lnSpc>
                <a:spcPct val="115000"/>
              </a:lnSpc>
              <a:spcBef>
                <a:spcPts val="0"/>
              </a:spcBef>
              <a:spcAft>
                <a:spcPts val="0"/>
              </a:spcAft>
              <a:buClr>
                <a:srgbClr val="435D74"/>
              </a:buClr>
              <a:buSzPts val="900"/>
              <a:buFont typeface="Proxima Nova"/>
              <a:buChar char="●"/>
              <a:defRPr sz="900">
                <a:solidFill>
                  <a:srgbClr val="435D74"/>
                </a:solidFill>
                <a:latin typeface="Proxima Nova"/>
                <a:ea typeface="Proxima Nova"/>
                <a:cs typeface="Proxima Nova"/>
                <a:sym typeface="Proxima Nova"/>
              </a:defRPr>
            </a:lvl1pPr>
            <a:lvl2pPr marL="914400" lvl="1" indent="-285750" rtl="0">
              <a:lnSpc>
                <a:spcPct val="115000"/>
              </a:lnSpc>
              <a:spcBef>
                <a:spcPts val="0"/>
              </a:spcBef>
              <a:spcAft>
                <a:spcPts val="0"/>
              </a:spcAft>
              <a:buClr>
                <a:srgbClr val="435D74"/>
              </a:buClr>
              <a:buSzPts val="900"/>
              <a:buFont typeface="Proxima Nova"/>
              <a:buChar char="○"/>
              <a:defRPr sz="900">
                <a:solidFill>
                  <a:srgbClr val="435D74"/>
                </a:solidFill>
                <a:latin typeface="Proxima Nova"/>
                <a:ea typeface="Proxima Nova"/>
                <a:cs typeface="Proxima Nova"/>
                <a:sym typeface="Proxima Nova"/>
              </a:defRPr>
            </a:lvl2pPr>
            <a:lvl3pPr marL="1371600" lvl="2" indent="-285750" rtl="0">
              <a:lnSpc>
                <a:spcPct val="115000"/>
              </a:lnSpc>
              <a:spcBef>
                <a:spcPts val="0"/>
              </a:spcBef>
              <a:spcAft>
                <a:spcPts val="0"/>
              </a:spcAft>
              <a:buClr>
                <a:srgbClr val="435D74"/>
              </a:buClr>
              <a:buSzPts val="900"/>
              <a:buFont typeface="Proxima Nova"/>
              <a:buChar char="■"/>
              <a:defRPr sz="900">
                <a:solidFill>
                  <a:srgbClr val="435D74"/>
                </a:solidFill>
                <a:latin typeface="Proxima Nova"/>
                <a:ea typeface="Proxima Nova"/>
                <a:cs typeface="Proxima Nova"/>
                <a:sym typeface="Proxima Nova"/>
              </a:defRPr>
            </a:lvl3pPr>
            <a:lvl4pPr marL="1828800" lvl="3" indent="-285750" rtl="0">
              <a:lnSpc>
                <a:spcPct val="115000"/>
              </a:lnSpc>
              <a:spcBef>
                <a:spcPts val="0"/>
              </a:spcBef>
              <a:spcAft>
                <a:spcPts val="0"/>
              </a:spcAft>
              <a:buClr>
                <a:srgbClr val="435D74"/>
              </a:buClr>
              <a:buSzPts val="900"/>
              <a:buFont typeface="Proxima Nova"/>
              <a:buChar char="●"/>
              <a:defRPr sz="900">
                <a:solidFill>
                  <a:srgbClr val="435D74"/>
                </a:solidFill>
                <a:latin typeface="Proxima Nova"/>
                <a:ea typeface="Proxima Nova"/>
                <a:cs typeface="Proxima Nova"/>
                <a:sym typeface="Proxima Nova"/>
              </a:defRPr>
            </a:lvl4pPr>
            <a:lvl5pPr marL="2286000" lvl="4" indent="-285750" rtl="0">
              <a:lnSpc>
                <a:spcPct val="115000"/>
              </a:lnSpc>
              <a:spcBef>
                <a:spcPts val="0"/>
              </a:spcBef>
              <a:spcAft>
                <a:spcPts val="0"/>
              </a:spcAft>
              <a:buClr>
                <a:srgbClr val="435D74"/>
              </a:buClr>
              <a:buSzPts val="900"/>
              <a:buFont typeface="Proxima Nova"/>
              <a:buChar char="○"/>
              <a:defRPr sz="900">
                <a:solidFill>
                  <a:srgbClr val="435D74"/>
                </a:solidFill>
                <a:latin typeface="Proxima Nova"/>
                <a:ea typeface="Proxima Nova"/>
                <a:cs typeface="Proxima Nova"/>
                <a:sym typeface="Proxima Nova"/>
              </a:defRPr>
            </a:lvl5pPr>
            <a:lvl6pPr marL="2743200" lvl="5" indent="-285750" rtl="0">
              <a:lnSpc>
                <a:spcPct val="115000"/>
              </a:lnSpc>
              <a:spcBef>
                <a:spcPts val="0"/>
              </a:spcBef>
              <a:spcAft>
                <a:spcPts val="0"/>
              </a:spcAft>
              <a:buClr>
                <a:srgbClr val="435D74"/>
              </a:buClr>
              <a:buSzPts val="900"/>
              <a:buFont typeface="Proxima Nova"/>
              <a:buChar char="■"/>
              <a:defRPr sz="900">
                <a:solidFill>
                  <a:srgbClr val="435D74"/>
                </a:solidFill>
                <a:latin typeface="Proxima Nova"/>
                <a:ea typeface="Proxima Nova"/>
                <a:cs typeface="Proxima Nova"/>
                <a:sym typeface="Proxima Nova"/>
              </a:defRPr>
            </a:lvl6pPr>
            <a:lvl7pPr marL="3200400" lvl="6" indent="-285750" rtl="0">
              <a:lnSpc>
                <a:spcPct val="115000"/>
              </a:lnSpc>
              <a:spcBef>
                <a:spcPts val="0"/>
              </a:spcBef>
              <a:spcAft>
                <a:spcPts val="0"/>
              </a:spcAft>
              <a:buClr>
                <a:srgbClr val="435D74"/>
              </a:buClr>
              <a:buSzPts val="900"/>
              <a:buFont typeface="Proxima Nova"/>
              <a:buChar char="●"/>
              <a:defRPr sz="900">
                <a:solidFill>
                  <a:srgbClr val="435D74"/>
                </a:solidFill>
                <a:latin typeface="Proxima Nova"/>
                <a:ea typeface="Proxima Nova"/>
                <a:cs typeface="Proxima Nova"/>
                <a:sym typeface="Proxima Nova"/>
              </a:defRPr>
            </a:lvl7pPr>
            <a:lvl8pPr marL="3657600" lvl="7" indent="-285750" rtl="0">
              <a:lnSpc>
                <a:spcPct val="115000"/>
              </a:lnSpc>
              <a:spcBef>
                <a:spcPts val="0"/>
              </a:spcBef>
              <a:spcAft>
                <a:spcPts val="0"/>
              </a:spcAft>
              <a:buClr>
                <a:srgbClr val="435D74"/>
              </a:buClr>
              <a:buSzPts val="900"/>
              <a:buFont typeface="Proxima Nova"/>
              <a:buChar char="○"/>
              <a:defRPr sz="900">
                <a:solidFill>
                  <a:srgbClr val="435D74"/>
                </a:solidFill>
                <a:latin typeface="Proxima Nova"/>
                <a:ea typeface="Proxima Nova"/>
                <a:cs typeface="Proxima Nova"/>
                <a:sym typeface="Proxima Nova"/>
              </a:defRPr>
            </a:lvl8pPr>
            <a:lvl9pPr marL="4114800" lvl="8" indent="-285750" rtl="0">
              <a:lnSpc>
                <a:spcPct val="115000"/>
              </a:lnSpc>
              <a:spcBef>
                <a:spcPts val="0"/>
              </a:spcBef>
              <a:spcAft>
                <a:spcPts val="0"/>
              </a:spcAft>
              <a:buClr>
                <a:srgbClr val="435D74"/>
              </a:buClr>
              <a:buSzPts val="900"/>
              <a:buFont typeface="Proxima Nova"/>
              <a:buChar char="■"/>
              <a:defRPr sz="9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hyperlink" Target="https://en.wikipedia.org/wiki/Chaudhry_Aslam_Khan"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4/relationships/chartEx" Target="../charts/chartEx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ro.wikipedia.org/wiki/Pakistan" TargetMode="External"/><Relationship Id="rId2" Type="http://schemas.openxmlformats.org/officeDocument/2006/relationships/hyperlink" Target="https://ro.wikipedia.org/wiki/Islam" TargetMode="Externa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hyperlink" Target="https://ro.wikipedia.org/wiki/Afghanista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grpSp>
        <p:nvGrpSpPr>
          <p:cNvPr id="2283" name="Google Shape;2283;p65"/>
          <p:cNvGrpSpPr/>
          <p:nvPr/>
        </p:nvGrpSpPr>
        <p:grpSpPr>
          <a:xfrm>
            <a:off x="5017162" y="332729"/>
            <a:ext cx="2849738" cy="1703653"/>
            <a:chOff x="1837875" y="1367375"/>
            <a:chExt cx="1664275" cy="994950"/>
          </a:xfrm>
        </p:grpSpPr>
        <p:sp>
          <p:nvSpPr>
            <p:cNvPr id="2284" name="Google Shape;2284;p65"/>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5"/>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5"/>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5"/>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5"/>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5"/>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5"/>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5"/>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5"/>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5"/>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chemeClr val="accent4"/>
            </a:solidFill>
            <a:ln w="11350" cap="flat" cmpd="sng">
              <a:solidFill>
                <a:schemeClr val="accent4"/>
              </a:solidFill>
              <a:prstDash val="solid"/>
              <a:miter lim="18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5"/>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5"/>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5"/>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5"/>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5"/>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5"/>
            <p:cNvSpPr/>
            <p:nvPr/>
          </p:nvSpPr>
          <p:spPr>
            <a:xfrm>
              <a:off x="2198425" y="2076225"/>
              <a:ext cx="25" cy="158500"/>
            </a:xfrm>
            <a:custGeom>
              <a:avLst/>
              <a:gdLst/>
              <a:ahLst/>
              <a:cxnLst/>
              <a:rect l="l" t="t" r="r" b="b"/>
              <a:pathLst>
                <a:path w="1" h="6340" fill="none" extrusionOk="0">
                  <a:moveTo>
                    <a:pt x="0" y="6339"/>
                  </a:moveTo>
                  <a:lnTo>
                    <a:pt x="0" y="0"/>
                  </a:lnTo>
                </a:path>
              </a:pathLst>
            </a:custGeom>
            <a:solidFill>
              <a:schemeClr val="accent4"/>
            </a:solidFill>
            <a:ln w="11350" cap="flat" cmpd="sng">
              <a:solidFill>
                <a:schemeClr val="accent4"/>
              </a:solidFill>
              <a:prstDash val="solid"/>
              <a:miter lim="18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5"/>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5"/>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chemeClr val="accent4"/>
            </a:solidFill>
            <a:ln w="11350" cap="flat" cmpd="sng">
              <a:solidFill>
                <a:schemeClr val="accent4"/>
              </a:solidFill>
              <a:prstDash val="solid"/>
              <a:miter lim="1816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5"/>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3" name="Google Shape;2303;p65"/>
          <p:cNvGrpSpPr/>
          <p:nvPr/>
        </p:nvGrpSpPr>
        <p:grpSpPr>
          <a:xfrm>
            <a:off x="2401811" y="3788663"/>
            <a:ext cx="974299" cy="1757633"/>
            <a:chOff x="1332925" y="2597750"/>
            <a:chExt cx="569000" cy="1026475"/>
          </a:xfrm>
        </p:grpSpPr>
        <p:sp>
          <p:nvSpPr>
            <p:cNvPr id="2304" name="Google Shape;2304;p65"/>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5"/>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5"/>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5"/>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5"/>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5"/>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5"/>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5"/>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5"/>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65"/>
          <p:cNvGrpSpPr/>
          <p:nvPr/>
        </p:nvGrpSpPr>
        <p:grpSpPr>
          <a:xfrm>
            <a:off x="4544694" y="3356075"/>
            <a:ext cx="2331125" cy="2753250"/>
            <a:chOff x="2008600" y="2588450"/>
            <a:chExt cx="1361400" cy="1607925"/>
          </a:xfrm>
        </p:grpSpPr>
        <p:sp>
          <p:nvSpPr>
            <p:cNvPr id="2314" name="Google Shape;2314;p65"/>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5"/>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5"/>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5"/>
            <p:cNvSpPr/>
            <p:nvPr/>
          </p:nvSpPr>
          <p:spPr>
            <a:xfrm>
              <a:off x="2671575" y="2897650"/>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5"/>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5"/>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5"/>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5"/>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5"/>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5"/>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5"/>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5" name="Google Shape;2325;p65"/>
          <p:cNvGrpSpPr/>
          <p:nvPr/>
        </p:nvGrpSpPr>
        <p:grpSpPr>
          <a:xfrm>
            <a:off x="5300522" y="2088869"/>
            <a:ext cx="3182278" cy="1864995"/>
            <a:chOff x="5224322" y="1707869"/>
            <a:chExt cx="3182278" cy="1864995"/>
          </a:xfrm>
        </p:grpSpPr>
        <p:grpSp>
          <p:nvGrpSpPr>
            <p:cNvPr id="2326" name="Google Shape;2326;p65"/>
            <p:cNvGrpSpPr/>
            <p:nvPr/>
          </p:nvGrpSpPr>
          <p:grpSpPr>
            <a:xfrm>
              <a:off x="5224322" y="1831359"/>
              <a:ext cx="1636745" cy="807820"/>
              <a:chOff x="2315575" y="2119875"/>
              <a:chExt cx="955875" cy="471775"/>
            </a:xfrm>
          </p:grpSpPr>
          <p:sp>
            <p:nvSpPr>
              <p:cNvPr id="2327" name="Google Shape;2327;p65"/>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5"/>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5"/>
              <p:cNvSpPr/>
              <p:nvPr/>
            </p:nvSpPr>
            <p:spPr>
              <a:xfrm>
                <a:off x="2855025"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5"/>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5"/>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65"/>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5"/>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65"/>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5"/>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65"/>
            <p:cNvGrpSpPr/>
            <p:nvPr/>
          </p:nvGrpSpPr>
          <p:grpSpPr>
            <a:xfrm rot="-2700000">
              <a:off x="6957406" y="1838311"/>
              <a:ext cx="1033391" cy="1604111"/>
              <a:chOff x="2766500" y="3259575"/>
              <a:chExt cx="603500" cy="936800"/>
            </a:xfrm>
          </p:grpSpPr>
          <p:sp>
            <p:nvSpPr>
              <p:cNvPr id="2337" name="Google Shape;2337;p65"/>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5"/>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39" name="Google Shape;2339;p65"/>
          <p:cNvSpPr txBox="1">
            <a:spLocks noGrp="1"/>
          </p:cNvSpPr>
          <p:nvPr>
            <p:ph type="title"/>
          </p:nvPr>
        </p:nvSpPr>
        <p:spPr>
          <a:xfrm>
            <a:off x="2307228" y="1553360"/>
            <a:ext cx="2664600" cy="175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o-RO" dirty="0"/>
              <a:t>Cum poți schimba </a:t>
            </a:r>
            <a:r>
              <a:rPr lang="ro-RO" dirty="0">
                <a:solidFill>
                  <a:schemeClr val="accent5"/>
                </a:solidFill>
              </a:rPr>
              <a:t>LUMEA</a:t>
            </a:r>
            <a:r>
              <a:rPr lang="ro-RO" dirty="0"/>
              <a:t>?</a:t>
            </a:r>
            <a:endParaRPr dirty="0"/>
          </a:p>
        </p:txBody>
      </p:sp>
      <p:grpSp>
        <p:nvGrpSpPr>
          <p:cNvPr id="2341" name="Google Shape;2341;p65"/>
          <p:cNvGrpSpPr/>
          <p:nvPr/>
        </p:nvGrpSpPr>
        <p:grpSpPr>
          <a:xfrm>
            <a:off x="-361435" y="187086"/>
            <a:ext cx="2962582" cy="1740644"/>
            <a:chOff x="-176671" y="557597"/>
            <a:chExt cx="2966735" cy="1739948"/>
          </a:xfrm>
        </p:grpSpPr>
        <p:grpSp>
          <p:nvGrpSpPr>
            <p:cNvPr id="2342" name="Google Shape;2342;p65"/>
            <p:cNvGrpSpPr/>
            <p:nvPr/>
          </p:nvGrpSpPr>
          <p:grpSpPr>
            <a:xfrm>
              <a:off x="-176671" y="557597"/>
              <a:ext cx="2339644" cy="1242573"/>
              <a:chOff x="238125" y="1323775"/>
              <a:chExt cx="1366375" cy="725675"/>
            </a:xfrm>
          </p:grpSpPr>
          <p:sp>
            <p:nvSpPr>
              <p:cNvPr id="2343" name="Google Shape;2343;p65"/>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5"/>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5"/>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5"/>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5"/>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5"/>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5"/>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5"/>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5"/>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5"/>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3" name="Google Shape;2353;p65"/>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chemeClr val="accent4"/>
              </a:solidFill>
              <a:prstDash val="solid"/>
              <a:round/>
              <a:headEnd type="none" w="med" len="med"/>
              <a:tailEnd type="none" w="med" len="med"/>
            </a:ln>
          </p:spPr>
        </p:sp>
      </p:grpSp>
      <p:grpSp>
        <p:nvGrpSpPr>
          <p:cNvPr id="2354" name="Google Shape;2354;p65"/>
          <p:cNvGrpSpPr/>
          <p:nvPr/>
        </p:nvGrpSpPr>
        <p:grpSpPr>
          <a:xfrm>
            <a:off x="-282222" y="2442712"/>
            <a:ext cx="1965948" cy="1536561"/>
            <a:chOff x="307600" y="2118900"/>
            <a:chExt cx="1146125" cy="887775"/>
          </a:xfrm>
        </p:grpSpPr>
        <p:sp>
          <p:nvSpPr>
            <p:cNvPr id="2355" name="Google Shape;2355;p65"/>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5"/>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65"/>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5"/>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5"/>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5"/>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5"/>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65"/>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5"/>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65"/>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5"/>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5"/>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65"/>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65"/>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5"/>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5"/>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5"/>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5"/>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5"/>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5"/>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5"/>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5"/>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5"/>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5"/>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5"/>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5"/>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5"/>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5"/>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5"/>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5"/>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5"/>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5"/>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5"/>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5"/>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5"/>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5"/>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5"/>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5"/>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5"/>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5"/>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5"/>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5"/>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5"/>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413" name="Google Shape;1413;p56"/>
          <p:cNvSpPr txBox="1">
            <a:spLocks noGrp="1"/>
          </p:cNvSpPr>
          <p:nvPr>
            <p:ph type="subTitle" idx="1"/>
          </p:nvPr>
        </p:nvSpPr>
        <p:spPr>
          <a:xfrm>
            <a:off x="0" y="3149600"/>
            <a:ext cx="7562850" cy="2211430"/>
          </a:xfrm>
          <a:prstGeom prst="rect">
            <a:avLst/>
          </a:prstGeom>
        </p:spPr>
        <p:txBody>
          <a:bodyPr spcFirstLastPara="1" wrap="square" lIns="91425" tIns="91425" rIns="91425" bIns="91425" anchor="ctr" anchorCtr="0">
            <a:noAutofit/>
          </a:bodyPr>
          <a:lstStyle/>
          <a:p>
            <a:pPr marL="0" lvl="0" indent="0" algn="just"/>
            <a:r>
              <a:rPr lang="ro-RO" sz="2200" dirty="0"/>
              <a:t>	În 2012, în timp ce se întorcea acasă cu autobuzul școlar, a fost împușcată. Din fericire, a supraviețuit. Pentru că talibanii au continuat cu amenințările, Malala și, mai apoi, familia ei s-au refugiat în Marea Britanie. </a:t>
            </a:r>
          </a:p>
          <a:p>
            <a:pPr marL="0" lvl="0" indent="0" algn="just"/>
            <a:r>
              <a:rPr lang="ro-RO" sz="2200" dirty="0"/>
              <a:t> 	</a:t>
            </a:r>
            <a:endParaRPr sz="2200" dirty="0"/>
          </a:p>
        </p:txBody>
      </p:sp>
      <p:pic>
        <p:nvPicPr>
          <p:cNvPr id="5122" name="Picture 2" descr="The Power of Grief. From a hospital bed to the world stage | by Drema  Beavers | Commit to Serve | Medium">
            <a:extLst>
              <a:ext uri="{FF2B5EF4-FFF2-40B4-BE49-F238E27FC236}">
                <a16:creationId xmlns:a16="http://schemas.microsoft.com/office/drawing/2014/main" id="{F03D58E0-D269-470C-9E72-35DF65290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215900"/>
            <a:ext cx="5219700" cy="308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413" name="Google Shape;1413;p56"/>
          <p:cNvSpPr txBox="1">
            <a:spLocks noGrp="1"/>
          </p:cNvSpPr>
          <p:nvPr>
            <p:ph type="subTitle" idx="1"/>
          </p:nvPr>
        </p:nvSpPr>
        <p:spPr>
          <a:xfrm>
            <a:off x="3949701" y="431800"/>
            <a:ext cx="3051174" cy="4759325"/>
          </a:xfrm>
          <a:prstGeom prst="rect">
            <a:avLst/>
          </a:prstGeom>
        </p:spPr>
        <p:txBody>
          <a:bodyPr spcFirstLastPara="1" wrap="square" lIns="91425" tIns="91425" rIns="91425" bIns="91425" anchor="ctr" anchorCtr="0">
            <a:noAutofit/>
          </a:bodyPr>
          <a:lstStyle/>
          <a:p>
            <a:pPr marL="0" lvl="0" indent="0" algn="just"/>
            <a:r>
              <a:rPr lang="ro-RO" sz="2200" dirty="0"/>
              <a:t>	În 2014, Malala Yousafzai a primit Premiul Nobel pentru Pace, fiind cea mai tânără deținătoare a acestui premiu. Din 2015, în semn de omagiu, numele ei a fost dat unei stele. </a:t>
            </a:r>
            <a:endParaRPr sz="2200" dirty="0"/>
          </a:p>
        </p:txBody>
      </p:sp>
      <p:pic>
        <p:nvPicPr>
          <p:cNvPr id="7170" name="Picture 2" descr="Malala, Satyarthi receive their Nobel Prizes for child campaigns | Malala  yousafzai, Nobel peace prize, Malala">
            <a:extLst>
              <a:ext uri="{FF2B5EF4-FFF2-40B4-BE49-F238E27FC236}">
                <a16:creationId xmlns:a16="http://schemas.microsoft.com/office/drawing/2014/main" id="{7FE155BB-669C-4439-9A9C-D31F5EB56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709987" cy="533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637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u 2">
            <a:extLst>
              <a:ext uri="{FF2B5EF4-FFF2-40B4-BE49-F238E27FC236}">
                <a16:creationId xmlns:a16="http://schemas.microsoft.com/office/drawing/2014/main" id="{A61FE5EA-39B9-43E7-8BE6-A727227EDEAD}"/>
              </a:ext>
            </a:extLst>
          </p:cNvPr>
          <p:cNvSpPr>
            <a:spLocks noGrp="1"/>
          </p:cNvSpPr>
          <p:nvPr>
            <p:ph type="subTitle" idx="1"/>
          </p:nvPr>
        </p:nvSpPr>
        <p:spPr>
          <a:xfrm>
            <a:off x="0" y="298787"/>
            <a:ext cx="4389856" cy="497337"/>
          </a:xfrm>
        </p:spPr>
        <p:txBody>
          <a:bodyPr/>
          <a:lstStyle/>
          <a:p>
            <a:r>
              <a:rPr lang="ro-RO" sz="3200" b="1" i="1" dirty="0">
                <a:solidFill>
                  <a:schemeClr val="bg1">
                    <a:lumMod val="25000"/>
                  </a:schemeClr>
                </a:solidFill>
              </a:rPr>
              <a:t>Ce vom face azi?</a:t>
            </a:r>
          </a:p>
        </p:txBody>
      </p:sp>
      <p:pic>
        <p:nvPicPr>
          <p:cNvPr id="5" name="Grafic 4" descr="Carte deschisă">
            <a:extLst>
              <a:ext uri="{FF2B5EF4-FFF2-40B4-BE49-F238E27FC236}">
                <a16:creationId xmlns:a16="http://schemas.microsoft.com/office/drawing/2014/main" id="{9A486D52-59C2-4AB1-B3B0-03AEC0019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5768" y="1732070"/>
            <a:ext cx="793109" cy="793109"/>
          </a:xfrm>
          <a:prstGeom prst="rect">
            <a:avLst/>
          </a:prstGeom>
        </p:spPr>
      </p:pic>
      <p:pic>
        <p:nvPicPr>
          <p:cNvPr id="7" name="Grafic 6" descr="Creion">
            <a:extLst>
              <a:ext uri="{FF2B5EF4-FFF2-40B4-BE49-F238E27FC236}">
                <a16:creationId xmlns:a16="http://schemas.microsoft.com/office/drawing/2014/main" id="{98A3313B-C070-4F41-892C-28BB80D4D3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245" y="3980886"/>
            <a:ext cx="725181" cy="725181"/>
          </a:xfrm>
          <a:prstGeom prst="rect">
            <a:avLst/>
          </a:prstGeom>
        </p:spPr>
      </p:pic>
      <p:pic>
        <p:nvPicPr>
          <p:cNvPr id="9" name="Grafic 8" descr="Cărți">
            <a:extLst>
              <a:ext uri="{FF2B5EF4-FFF2-40B4-BE49-F238E27FC236}">
                <a16:creationId xmlns:a16="http://schemas.microsoft.com/office/drawing/2014/main" id="{39C03309-6897-415D-8351-4723BC1D8B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50439" y="1258056"/>
            <a:ext cx="763576" cy="763576"/>
          </a:xfrm>
          <a:prstGeom prst="rect">
            <a:avLst/>
          </a:prstGeom>
        </p:spPr>
      </p:pic>
      <p:pic>
        <p:nvPicPr>
          <p:cNvPr id="11" name="Grafic 10" descr="Diplomă sul">
            <a:extLst>
              <a:ext uri="{FF2B5EF4-FFF2-40B4-BE49-F238E27FC236}">
                <a16:creationId xmlns:a16="http://schemas.microsoft.com/office/drawing/2014/main" id="{5CD5385F-6699-421B-9A3F-008596C7F4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5027" y="3702110"/>
            <a:ext cx="914400" cy="914400"/>
          </a:xfrm>
          <a:prstGeom prst="rect">
            <a:avLst/>
          </a:prstGeom>
        </p:spPr>
      </p:pic>
      <p:sp>
        <p:nvSpPr>
          <p:cNvPr id="14" name="Subtitlu 2">
            <a:extLst>
              <a:ext uri="{FF2B5EF4-FFF2-40B4-BE49-F238E27FC236}">
                <a16:creationId xmlns:a16="http://schemas.microsoft.com/office/drawing/2014/main" id="{486BF906-7187-4F16-8E88-97CC7DAEE948}"/>
              </a:ext>
            </a:extLst>
          </p:cNvPr>
          <p:cNvSpPr txBox="1">
            <a:spLocks/>
          </p:cNvSpPr>
          <p:nvPr/>
        </p:nvSpPr>
        <p:spPr>
          <a:xfrm>
            <a:off x="515776" y="1525731"/>
            <a:ext cx="3265649" cy="9844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r>
              <a:rPr lang="ro-RO" sz="2400" i="1" dirty="0">
                <a:solidFill>
                  <a:srgbClr val="00B050"/>
                </a:solidFill>
              </a:rPr>
              <a:t>Vom citi un fragment din cartea „Eu sunt Malala”</a:t>
            </a:r>
          </a:p>
        </p:txBody>
      </p:sp>
      <p:sp>
        <p:nvSpPr>
          <p:cNvPr id="15" name="Subtitlu 2">
            <a:extLst>
              <a:ext uri="{FF2B5EF4-FFF2-40B4-BE49-F238E27FC236}">
                <a16:creationId xmlns:a16="http://schemas.microsoft.com/office/drawing/2014/main" id="{F0101D8C-D9DA-419A-A4EF-79438A303081}"/>
              </a:ext>
            </a:extLst>
          </p:cNvPr>
          <p:cNvSpPr txBox="1">
            <a:spLocks/>
          </p:cNvSpPr>
          <p:nvPr/>
        </p:nvSpPr>
        <p:spPr>
          <a:xfrm>
            <a:off x="183593" y="3496504"/>
            <a:ext cx="3348966" cy="13256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r>
              <a:rPr lang="ro-RO" sz="2400" i="1" dirty="0">
                <a:solidFill>
                  <a:srgbClr val="00B050"/>
                </a:solidFill>
              </a:rPr>
              <a:t>Ne vom nota primele impresii despre fragmentul citit</a:t>
            </a:r>
          </a:p>
        </p:txBody>
      </p:sp>
      <p:sp>
        <p:nvSpPr>
          <p:cNvPr id="16" name="Subtitlu 2">
            <a:extLst>
              <a:ext uri="{FF2B5EF4-FFF2-40B4-BE49-F238E27FC236}">
                <a16:creationId xmlns:a16="http://schemas.microsoft.com/office/drawing/2014/main" id="{E9E4A414-DBDC-4AD3-9138-786847591927}"/>
              </a:ext>
            </a:extLst>
          </p:cNvPr>
          <p:cNvSpPr txBox="1">
            <a:spLocks/>
          </p:cNvSpPr>
          <p:nvPr/>
        </p:nvSpPr>
        <p:spPr>
          <a:xfrm>
            <a:off x="4389856" y="1258056"/>
            <a:ext cx="3172994" cy="12691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r>
              <a:rPr lang="ro-RO" sz="2400" i="1" dirty="0">
                <a:solidFill>
                  <a:srgbClr val="00B050"/>
                </a:solidFill>
              </a:rPr>
              <a:t>Vom căuta informații în fragment despre personaje, indici de timp și spațiu</a:t>
            </a:r>
          </a:p>
        </p:txBody>
      </p:sp>
      <p:sp>
        <p:nvSpPr>
          <p:cNvPr id="17" name="Subtitlu 2">
            <a:extLst>
              <a:ext uri="{FF2B5EF4-FFF2-40B4-BE49-F238E27FC236}">
                <a16:creationId xmlns:a16="http://schemas.microsoft.com/office/drawing/2014/main" id="{314706C4-6C6C-44D1-B429-E865278FE773}"/>
              </a:ext>
            </a:extLst>
          </p:cNvPr>
          <p:cNvSpPr txBox="1">
            <a:spLocks/>
          </p:cNvSpPr>
          <p:nvPr/>
        </p:nvSpPr>
        <p:spPr>
          <a:xfrm>
            <a:off x="4030293" y="3463911"/>
            <a:ext cx="3649752" cy="10339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r>
              <a:rPr lang="ro-RO" sz="2400" i="1" dirty="0">
                <a:solidFill>
                  <a:srgbClr val="00B050"/>
                </a:solidFill>
              </a:rPr>
              <a:t>Vom discuta despre semnificațiile fragmentului</a:t>
            </a:r>
          </a:p>
        </p:txBody>
      </p:sp>
    </p:spTree>
    <p:extLst>
      <p:ext uri="{BB962C8B-B14F-4D97-AF65-F5344CB8AC3E}">
        <p14:creationId xmlns:p14="http://schemas.microsoft.com/office/powerpoint/2010/main" val="284146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reptunghi 4">
            <a:extLst>
              <a:ext uri="{FF2B5EF4-FFF2-40B4-BE49-F238E27FC236}">
                <a16:creationId xmlns:a16="http://schemas.microsoft.com/office/drawing/2014/main" id="{901E9467-7BF3-4CDC-8C4D-F0D586AE39DB}"/>
              </a:ext>
            </a:extLst>
          </p:cNvPr>
          <p:cNvSpPr/>
          <p:nvPr/>
        </p:nvSpPr>
        <p:spPr>
          <a:xfrm>
            <a:off x="0" y="0"/>
            <a:ext cx="7562850" cy="5330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o-RO" dirty="0"/>
              <a:t>A</a:t>
            </a:r>
          </a:p>
        </p:txBody>
      </p:sp>
      <p:sp>
        <p:nvSpPr>
          <p:cNvPr id="2" name="Titlu 1">
            <a:extLst>
              <a:ext uri="{FF2B5EF4-FFF2-40B4-BE49-F238E27FC236}">
                <a16:creationId xmlns:a16="http://schemas.microsoft.com/office/drawing/2014/main" id="{DA0B7C48-5AB3-4BFF-8B3B-3C7AEE0572A0}"/>
              </a:ext>
            </a:extLst>
          </p:cNvPr>
          <p:cNvSpPr>
            <a:spLocks noGrp="1"/>
          </p:cNvSpPr>
          <p:nvPr>
            <p:ph type="title"/>
          </p:nvPr>
        </p:nvSpPr>
        <p:spPr>
          <a:xfrm>
            <a:off x="372849" y="1949498"/>
            <a:ext cx="7075357" cy="1757700"/>
          </a:xfrm>
        </p:spPr>
        <p:txBody>
          <a:bodyPr/>
          <a:lstStyle/>
          <a:p>
            <a:r>
              <a:rPr lang="ro-RO" sz="6000" i="1" dirty="0">
                <a:solidFill>
                  <a:srgbClr val="FF0000"/>
                </a:solidFill>
              </a:rPr>
              <a:t>Eu sunt Malala</a:t>
            </a:r>
          </a:p>
        </p:txBody>
      </p:sp>
      <p:sp>
        <p:nvSpPr>
          <p:cNvPr id="3" name="Subtitlu 2">
            <a:extLst>
              <a:ext uri="{FF2B5EF4-FFF2-40B4-BE49-F238E27FC236}">
                <a16:creationId xmlns:a16="http://schemas.microsoft.com/office/drawing/2014/main" id="{FC98B91E-A663-456E-8865-CD8F7F5D0C4A}"/>
              </a:ext>
            </a:extLst>
          </p:cNvPr>
          <p:cNvSpPr>
            <a:spLocks noGrp="1"/>
          </p:cNvSpPr>
          <p:nvPr>
            <p:ph type="subTitle" idx="1"/>
          </p:nvPr>
        </p:nvSpPr>
        <p:spPr>
          <a:xfrm>
            <a:off x="-706955" y="0"/>
            <a:ext cx="4488380" cy="1440300"/>
          </a:xfrm>
        </p:spPr>
        <p:txBody>
          <a:bodyPr/>
          <a:lstStyle/>
          <a:p>
            <a:r>
              <a:rPr lang="ro-RO" sz="2000" b="1" dirty="0">
                <a:solidFill>
                  <a:srgbClr val="FF0000"/>
                </a:solidFill>
              </a:rPr>
              <a:t>Noi pagini – alte idei</a:t>
            </a:r>
          </a:p>
        </p:txBody>
      </p:sp>
      <p:sp>
        <p:nvSpPr>
          <p:cNvPr id="4" name="Subtitlu 2">
            <a:extLst>
              <a:ext uri="{FF2B5EF4-FFF2-40B4-BE49-F238E27FC236}">
                <a16:creationId xmlns:a16="http://schemas.microsoft.com/office/drawing/2014/main" id="{86B2B4BB-BD29-4378-9C81-CFBEC389529B}"/>
              </a:ext>
            </a:extLst>
          </p:cNvPr>
          <p:cNvSpPr txBox="1">
            <a:spLocks/>
          </p:cNvSpPr>
          <p:nvPr/>
        </p:nvSpPr>
        <p:spPr>
          <a:xfrm>
            <a:off x="2959826" y="3381326"/>
            <a:ext cx="4488380" cy="144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r>
              <a:rPr lang="ro-RO" sz="2800" b="1" dirty="0"/>
              <a:t>de</a:t>
            </a:r>
            <a:r>
              <a:rPr lang="ro-RO" sz="3600" b="1" dirty="0">
                <a:solidFill>
                  <a:srgbClr val="FF0000"/>
                </a:solidFill>
              </a:rPr>
              <a:t> </a:t>
            </a:r>
            <a:r>
              <a:rPr lang="ro-RO" sz="2800" b="1" dirty="0"/>
              <a:t>Malala Yousafzai</a:t>
            </a:r>
          </a:p>
          <a:p>
            <a:r>
              <a:rPr lang="ro-RO" sz="2800" b="1" dirty="0"/>
              <a:t>         Patricia </a:t>
            </a:r>
            <a:r>
              <a:rPr lang="ro-RO" sz="2800" b="1" dirty="0" err="1"/>
              <a:t>McCormick</a:t>
            </a:r>
            <a:endParaRPr lang="ro-RO" sz="2800" b="1" dirty="0"/>
          </a:p>
        </p:txBody>
      </p:sp>
    </p:spTree>
    <p:extLst>
      <p:ext uri="{BB962C8B-B14F-4D97-AF65-F5344CB8AC3E}">
        <p14:creationId xmlns:p14="http://schemas.microsoft.com/office/powerpoint/2010/main" val="3298131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Eu sunt Malala - Malala Yousafzai cu Patricia McCormick - Editura Young Art">
            <a:extLst>
              <a:ext uri="{FF2B5EF4-FFF2-40B4-BE49-F238E27FC236}">
                <a16:creationId xmlns:a16="http://schemas.microsoft.com/office/drawing/2014/main" id="{8098BBF9-B814-4FC4-BB4E-67D2212C3175}"/>
              </a:ext>
            </a:extLst>
          </p:cNvPr>
          <p:cNvSpPr>
            <a:spLocks noChangeAspect="1" noChangeArrowheads="1"/>
          </p:cNvSpPr>
          <p:nvPr/>
        </p:nvSpPr>
        <p:spPr bwMode="auto">
          <a:xfrm>
            <a:off x="3629025" y="2513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10244" name="Picture 4" descr="Eu sunt Malala - Malala Yousafzai, Christina Lamb - eMAG.ro">
            <a:extLst>
              <a:ext uri="{FF2B5EF4-FFF2-40B4-BE49-F238E27FC236}">
                <a16:creationId xmlns:a16="http://schemas.microsoft.com/office/drawing/2014/main" id="{8625243F-181C-4013-BB74-8A26421983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67" b="98167" l="10000" r="90000">
                        <a14:foregroundMark x1="18333" y1="1833" x2="22667" y2="20167"/>
                        <a14:foregroundMark x1="22667" y1="20167" x2="23667" y2="22000"/>
                        <a14:foregroundMark x1="19167" y1="2667" x2="33500" y2="2167"/>
                        <a14:foregroundMark x1="33500" y1="2167" x2="79833" y2="4000"/>
                        <a14:foregroundMark x1="79833" y1="4000" x2="78833" y2="1833"/>
                        <a14:foregroundMark x1="17167" y1="92167" x2="31333" y2="99500"/>
                        <a14:foregroundMark x1="31333" y1="99500" x2="83167" y2="98167"/>
                        <a14:foregroundMark x1="83167" y1="98167" x2="79500" y2="89167"/>
                        <a14:foregroundMark x1="79500" y1="89167" x2="79333" y2="87833"/>
                      </a14:backgroundRemoval>
                    </a14:imgEffect>
                  </a14:imgLayer>
                </a14:imgProps>
              </a:ext>
              <a:ext uri="{28A0092B-C50C-407E-A947-70E740481C1C}">
                <a14:useLocalDpi xmlns:a14="http://schemas.microsoft.com/office/drawing/2010/main" val="0"/>
              </a:ext>
            </a:extLst>
          </a:blip>
          <a:srcRect/>
          <a:stretch>
            <a:fillRect/>
          </a:stretch>
        </p:blipFill>
        <p:spPr bwMode="auto">
          <a:xfrm>
            <a:off x="-750887" y="-1"/>
            <a:ext cx="5330825" cy="533082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Eu sunt Malala - Malala Yousafzai cu Patricia McCormick - Editura Young Art">
            <a:extLst>
              <a:ext uri="{FF2B5EF4-FFF2-40B4-BE49-F238E27FC236}">
                <a16:creationId xmlns:a16="http://schemas.microsoft.com/office/drawing/2014/main" id="{B65E3706-ADA1-41F5-8919-20C484E0C333}"/>
              </a:ext>
            </a:extLst>
          </p:cNvPr>
          <p:cNvSpPr>
            <a:spLocks noChangeAspect="1" noChangeArrowheads="1"/>
          </p:cNvSpPr>
          <p:nvPr/>
        </p:nvSpPr>
        <p:spPr bwMode="auto">
          <a:xfrm>
            <a:off x="3781425" y="26654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7" name="Imagine 6">
            <a:extLst>
              <a:ext uri="{FF2B5EF4-FFF2-40B4-BE49-F238E27FC236}">
                <a16:creationId xmlns:a16="http://schemas.microsoft.com/office/drawing/2014/main" id="{E6894B50-DF55-4BC2-8DA3-37E280D663CD}"/>
              </a:ext>
            </a:extLst>
          </p:cNvPr>
          <p:cNvPicPr>
            <a:picLocks noChangeAspect="1"/>
          </p:cNvPicPr>
          <p:nvPr/>
        </p:nvPicPr>
        <p:blipFill>
          <a:blip r:embed="rId4"/>
          <a:stretch>
            <a:fillRect/>
          </a:stretch>
        </p:blipFill>
        <p:spPr>
          <a:xfrm>
            <a:off x="3781425" y="0"/>
            <a:ext cx="3936609" cy="5330825"/>
          </a:xfrm>
          <a:prstGeom prst="rect">
            <a:avLst/>
          </a:prstGeom>
        </p:spPr>
      </p:pic>
    </p:spTree>
    <p:extLst>
      <p:ext uri="{BB962C8B-B14F-4D97-AF65-F5344CB8AC3E}">
        <p14:creationId xmlns:p14="http://schemas.microsoft.com/office/powerpoint/2010/main" val="3374910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u 2">
            <a:extLst>
              <a:ext uri="{FF2B5EF4-FFF2-40B4-BE49-F238E27FC236}">
                <a16:creationId xmlns:a16="http://schemas.microsoft.com/office/drawing/2014/main" id="{3CCA0AD9-E82E-483B-ABDE-E638B1C8EECA}"/>
              </a:ext>
            </a:extLst>
          </p:cNvPr>
          <p:cNvSpPr>
            <a:spLocks noGrp="1"/>
          </p:cNvSpPr>
          <p:nvPr>
            <p:ph type="subTitle" idx="1"/>
          </p:nvPr>
        </p:nvSpPr>
        <p:spPr>
          <a:xfrm>
            <a:off x="0" y="0"/>
            <a:ext cx="7277100" cy="5330825"/>
          </a:xfrm>
        </p:spPr>
        <p:txBody>
          <a:bodyPr/>
          <a:lstStyle/>
          <a:p>
            <a:pPr algn="just"/>
            <a:r>
              <a:rPr lang="ro-RO" sz="2400" dirty="0"/>
              <a:t> 		Într-o zi, la începutul lui 2012, eram în Karachi, ca invitați ai GEO TV, și o jurnalistă pakistaneză care trăia în Alaska a venit să ne vadă; văzuse videoclipul din New York Times și voia să mă cunoască. Voia și să-l întâlnească pe tata, să-i spună ceva. Am văzut că avea ochii în lacrimi; apoi s-a dus cu tatăl meu la calculator. Păreau tulburați și au închis în grabă pagina la care se uitau. Puțin mai târziu, tatei i-a sunat telefonul. S-a dus să vorbească undeva unde nu putea fi auzit și a revenit alb la față.</a:t>
            </a:r>
          </a:p>
          <a:p>
            <a:pPr algn="just"/>
            <a:r>
              <a:rPr lang="ro-RO" sz="2400" dirty="0"/>
              <a:t>— Ce s-a întâmplat? l-am întrebat. E ceva ce nu-mi spui.</a:t>
            </a:r>
          </a:p>
        </p:txBody>
      </p:sp>
      <p:pic>
        <p:nvPicPr>
          <p:cNvPr id="4" name="p124-doar-sunet-fara-imagine">
            <a:hlinkClick r:id="" action="ppaction://media"/>
            <a:extLst>
              <a:ext uri="{FF2B5EF4-FFF2-40B4-BE49-F238E27FC236}">
                <a16:creationId xmlns:a16="http://schemas.microsoft.com/office/drawing/2014/main" id="{776FD5AF-58F2-4DBD-B721-667E26407F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74825" y="4721225"/>
            <a:ext cx="609600" cy="609600"/>
          </a:xfrm>
          <a:prstGeom prst="rect">
            <a:avLst/>
          </a:prstGeom>
        </p:spPr>
      </p:pic>
    </p:spTree>
    <p:extLst>
      <p:ext uri="{BB962C8B-B14F-4D97-AF65-F5344CB8AC3E}">
        <p14:creationId xmlns:p14="http://schemas.microsoft.com/office/powerpoint/2010/main" val="240448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u 2">
            <a:extLst>
              <a:ext uri="{FF2B5EF4-FFF2-40B4-BE49-F238E27FC236}">
                <a16:creationId xmlns:a16="http://schemas.microsoft.com/office/drawing/2014/main" id="{3735270B-C7B0-465C-8226-654CFC23ACB2}"/>
              </a:ext>
            </a:extLst>
          </p:cNvPr>
          <p:cNvSpPr>
            <a:spLocks noGrp="1"/>
          </p:cNvSpPr>
          <p:nvPr>
            <p:ph type="subTitle" idx="1"/>
          </p:nvPr>
        </p:nvSpPr>
        <p:spPr>
          <a:xfrm>
            <a:off x="0" y="0"/>
            <a:ext cx="7035800" cy="5330825"/>
          </a:xfrm>
        </p:spPr>
        <p:txBody>
          <a:bodyPr/>
          <a:lstStyle/>
          <a:p>
            <a:pPr algn="just"/>
            <a:r>
              <a:rPr lang="ro-RO" sz="2400" dirty="0"/>
              <a:t>		Întotdeauna vorbise cu mine de la egal la egal, dar acum îmi dădeam seama că încerca să decidă dacă să mă protejeze de acel lucru sau să mi-l spună. A oftat din greu și mi-a arătat la ce se uitase pe calculator.</a:t>
            </a:r>
          </a:p>
          <a:p>
            <a:pPr algn="just"/>
            <a:r>
              <a:rPr lang="ro-RO" sz="2400" dirty="0"/>
              <a:t>		Mi-a căutat numele pe Google. „Malala Yousafzai“, spuneau talibanii, „ar trebui să fie omorâtă“.</a:t>
            </a:r>
          </a:p>
          <a:p>
            <a:pPr algn="just"/>
            <a:r>
              <a:rPr lang="ro-RO" sz="2400" dirty="0"/>
              <a:t>		Era acolo, negru pe alb. Eram amenințată cu moartea.</a:t>
            </a:r>
          </a:p>
          <a:p>
            <a:pPr algn="just"/>
            <a:r>
              <a:rPr lang="ro-RO" sz="2400" dirty="0"/>
              <a:t>		Cred că știusem că momentul acela putea veni; și acum, iată-l. </a:t>
            </a:r>
          </a:p>
        </p:txBody>
      </p:sp>
    </p:spTree>
    <p:extLst>
      <p:ext uri="{BB962C8B-B14F-4D97-AF65-F5344CB8AC3E}">
        <p14:creationId xmlns:p14="http://schemas.microsoft.com/office/powerpoint/2010/main" val="2872608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u 2">
            <a:extLst>
              <a:ext uri="{FF2B5EF4-FFF2-40B4-BE49-F238E27FC236}">
                <a16:creationId xmlns:a16="http://schemas.microsoft.com/office/drawing/2014/main" id="{3735270B-C7B0-465C-8226-654CFC23ACB2}"/>
              </a:ext>
            </a:extLst>
          </p:cNvPr>
          <p:cNvSpPr>
            <a:spLocks noGrp="1"/>
          </p:cNvSpPr>
          <p:nvPr>
            <p:ph type="subTitle" idx="1"/>
          </p:nvPr>
        </p:nvSpPr>
        <p:spPr>
          <a:xfrm>
            <a:off x="0" y="0"/>
            <a:ext cx="7035800" cy="5330825"/>
          </a:xfrm>
        </p:spPr>
        <p:txBody>
          <a:bodyPr/>
          <a:lstStyle/>
          <a:p>
            <a:pPr algn="just"/>
            <a:r>
              <a:rPr lang="ro-RO" sz="2400" dirty="0"/>
              <a:t>		Mi-am amintit de diminețile din 2009, când s-a redeschis școala și trebuia să merg până acolo cu cărțile ascunse sub văl. Eram atât de înfricoșată atunci. Dar mă schimbasem mult. Eram cu trei ani mai mare, călătorisem și ținusem discursuri, câștigasem premii. Mă uitam la cineva care-mi cerea moartea – o invitație pe care un terorist o făcea altuia: „Haide, împușc-o!“ – și rămâneam cât se poate de calmă. Era de parcă aș fi citit despre altcineva.</a:t>
            </a:r>
          </a:p>
          <a:p>
            <a:pPr algn="just"/>
            <a:endParaRPr lang="ro-RO" sz="2400" dirty="0"/>
          </a:p>
        </p:txBody>
      </p:sp>
    </p:spTree>
    <p:extLst>
      <p:ext uri="{BB962C8B-B14F-4D97-AF65-F5344CB8AC3E}">
        <p14:creationId xmlns:p14="http://schemas.microsoft.com/office/powerpoint/2010/main" val="7110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u 2">
            <a:extLst>
              <a:ext uri="{FF2B5EF4-FFF2-40B4-BE49-F238E27FC236}">
                <a16:creationId xmlns:a16="http://schemas.microsoft.com/office/drawing/2014/main" id="{3735270B-C7B0-465C-8226-654CFC23ACB2}"/>
              </a:ext>
            </a:extLst>
          </p:cNvPr>
          <p:cNvSpPr>
            <a:spLocks noGrp="1"/>
          </p:cNvSpPr>
          <p:nvPr>
            <p:ph type="subTitle" idx="1"/>
          </p:nvPr>
        </p:nvSpPr>
        <p:spPr>
          <a:xfrm>
            <a:off x="0" y="0"/>
            <a:ext cx="7035800" cy="5330825"/>
          </a:xfrm>
        </p:spPr>
        <p:txBody>
          <a:bodyPr/>
          <a:lstStyle/>
          <a:p>
            <a:pPr algn="just"/>
            <a:r>
              <a:rPr lang="ro-RO" sz="2400" dirty="0"/>
              <a:t>		M-am uitat din nou la mesajul de pe ecran. Apoi am închis laptopul și nu am mai citit niciodată cuvintele acelea. Se întâmplase ce era mai rău. Eram în vizorul talibanilor. Acum trebuia să mă întorc să fac ceea ce eram menită să fac.</a:t>
            </a:r>
          </a:p>
          <a:p>
            <a:pPr algn="just"/>
            <a:r>
              <a:rPr lang="ro-RO" sz="2400" dirty="0"/>
              <a:t>		Eu eram calmă, dar dragul meu tată era în pragul plânsului.</a:t>
            </a:r>
          </a:p>
          <a:p>
            <a:pPr algn="just"/>
            <a:r>
              <a:rPr lang="ro-RO" sz="2400" dirty="0"/>
              <a:t>— Ești bine, jani mă întreba el.</a:t>
            </a:r>
          </a:p>
          <a:p>
            <a:pPr algn="just"/>
            <a:r>
              <a:rPr lang="ro-RO" sz="2400" dirty="0"/>
              <a:t>— Aba, i-am spus, încercând să-l liniștesc, toată lumea știe că trebuie să murim cândva. Nimeni nu poate opri moartea. Nu contează dacă vine de la un taliban sau de la cancer.</a:t>
            </a:r>
          </a:p>
          <a:p>
            <a:pPr algn="just"/>
            <a:endParaRPr lang="ro-RO" sz="2400" dirty="0"/>
          </a:p>
        </p:txBody>
      </p:sp>
    </p:spTree>
    <p:extLst>
      <p:ext uri="{BB962C8B-B14F-4D97-AF65-F5344CB8AC3E}">
        <p14:creationId xmlns:p14="http://schemas.microsoft.com/office/powerpoint/2010/main" val="694919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u 2">
            <a:extLst>
              <a:ext uri="{FF2B5EF4-FFF2-40B4-BE49-F238E27FC236}">
                <a16:creationId xmlns:a16="http://schemas.microsoft.com/office/drawing/2014/main" id="{3735270B-C7B0-465C-8226-654CFC23ACB2}"/>
              </a:ext>
            </a:extLst>
          </p:cNvPr>
          <p:cNvSpPr>
            <a:spLocks noGrp="1"/>
          </p:cNvSpPr>
          <p:nvPr>
            <p:ph type="subTitle" idx="1"/>
          </p:nvPr>
        </p:nvSpPr>
        <p:spPr>
          <a:xfrm>
            <a:off x="0" y="0"/>
            <a:ext cx="7035800" cy="5330825"/>
          </a:xfrm>
        </p:spPr>
        <p:txBody>
          <a:bodyPr/>
          <a:lstStyle/>
          <a:p>
            <a:pPr algn="just"/>
            <a:r>
              <a:rPr lang="ro-RO" sz="2400" dirty="0"/>
              <a:t>		Nu era convins.</a:t>
            </a:r>
          </a:p>
          <a:p>
            <a:pPr algn="just"/>
            <a:r>
              <a:rPr lang="ro-RO" sz="2400" dirty="0"/>
              <a:t>— Poate că ar trebui să oprim campania asta pentru o vreme. Poate că ar trebui să intrăm în hibernare.</a:t>
            </a:r>
          </a:p>
          <a:p>
            <a:pPr algn="just"/>
            <a:r>
              <a:rPr lang="ro-RO" sz="2400" dirty="0"/>
              <a:t>		Tatăl meu paștun, mândru și neînfricat, era zguduit într-un fel cum nu-l mai văzusem. Și știam de ce. Una era să fie el în vizorul talibanilor. Spunea mereu: „Lasă-i să mă omoare. O să mor pentru lucrurile în care cred.“</a:t>
            </a:r>
          </a:p>
          <a:p>
            <a:pPr algn="just"/>
            <a:r>
              <a:rPr lang="ro-RO" sz="2400" dirty="0"/>
              <a:t>		Dar nu-și închipuise niciodată că talibanii aveau să-și verse furia asupra unui copil. Asupra mea.</a:t>
            </a:r>
          </a:p>
        </p:txBody>
      </p:sp>
    </p:spTree>
    <p:extLst>
      <p:ext uri="{BB962C8B-B14F-4D97-AF65-F5344CB8AC3E}">
        <p14:creationId xmlns:p14="http://schemas.microsoft.com/office/powerpoint/2010/main" val="751306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u 4">
            <a:extLst>
              <a:ext uri="{FF2B5EF4-FFF2-40B4-BE49-F238E27FC236}">
                <a16:creationId xmlns:a16="http://schemas.microsoft.com/office/drawing/2014/main" id="{3262B7EA-D847-4C5B-A9C4-E5A88D3DC058}"/>
              </a:ext>
            </a:extLst>
          </p:cNvPr>
          <p:cNvSpPr>
            <a:spLocks noGrp="1"/>
          </p:cNvSpPr>
          <p:nvPr>
            <p:ph type="title"/>
          </p:nvPr>
        </p:nvSpPr>
        <p:spPr>
          <a:xfrm>
            <a:off x="162384" y="2070502"/>
            <a:ext cx="7238082" cy="1189821"/>
          </a:xfrm>
        </p:spPr>
        <p:txBody>
          <a:bodyPr/>
          <a:lstStyle/>
          <a:p>
            <a:r>
              <a:rPr lang="ro-RO" sz="3200" dirty="0"/>
              <a:t>Ce ai face dacă ai trăi într-o societate în care...</a:t>
            </a:r>
          </a:p>
        </p:txBody>
      </p:sp>
    </p:spTree>
    <p:extLst>
      <p:ext uri="{BB962C8B-B14F-4D97-AF65-F5344CB8AC3E}">
        <p14:creationId xmlns:p14="http://schemas.microsoft.com/office/powerpoint/2010/main" val="139852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250" fill="hold"/>
                                        <p:tgtEl>
                                          <p:spTgt spid="5"/>
                                        </p:tgtEl>
                                        <p:attrNameLst>
                                          <p:attrName>ppt_w</p:attrName>
                                        </p:attrNameLst>
                                      </p:cBhvr>
                                      <p:tavLst>
                                        <p:tav tm="0">
                                          <p:val>
                                            <p:fltVal val="0"/>
                                          </p:val>
                                        </p:tav>
                                        <p:tav tm="100000">
                                          <p:val>
                                            <p:strVal val="#ppt_w"/>
                                          </p:val>
                                        </p:tav>
                                      </p:tavLst>
                                    </p:anim>
                                    <p:anim calcmode="lin" valueType="num">
                                      <p:cBhvr>
                                        <p:cTn id="8" dur="2250" fill="hold"/>
                                        <p:tgtEl>
                                          <p:spTgt spid="5"/>
                                        </p:tgtEl>
                                        <p:attrNameLst>
                                          <p:attrName>ppt_h</p:attrName>
                                        </p:attrNameLst>
                                      </p:cBhvr>
                                      <p:tavLst>
                                        <p:tav tm="0">
                                          <p:val>
                                            <p:fltVal val="0"/>
                                          </p:val>
                                        </p:tav>
                                        <p:tav tm="100000">
                                          <p:val>
                                            <p:strVal val="#ppt_h"/>
                                          </p:val>
                                        </p:tav>
                                      </p:tavLst>
                                    </p:anim>
                                    <p:animEffect transition="in" filter="fade">
                                      <p:cBhvr>
                                        <p:cTn id="9"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u 2">
            <a:extLst>
              <a:ext uri="{FF2B5EF4-FFF2-40B4-BE49-F238E27FC236}">
                <a16:creationId xmlns:a16="http://schemas.microsoft.com/office/drawing/2014/main" id="{3735270B-C7B0-465C-8226-654CFC23ACB2}"/>
              </a:ext>
            </a:extLst>
          </p:cNvPr>
          <p:cNvSpPr>
            <a:spLocks noGrp="1"/>
          </p:cNvSpPr>
          <p:nvPr>
            <p:ph type="subTitle" idx="1"/>
          </p:nvPr>
        </p:nvSpPr>
        <p:spPr>
          <a:xfrm>
            <a:off x="0" y="0"/>
            <a:ext cx="7035800" cy="5330825"/>
          </a:xfrm>
        </p:spPr>
        <p:txBody>
          <a:bodyPr/>
          <a:lstStyle/>
          <a:p>
            <a:pPr algn="just"/>
            <a:r>
              <a:rPr lang="ro-RO" sz="2400" dirty="0"/>
              <a:t>		Am privit chipul nefericit al tatei și am știut că avea să-mi respecte decizia, indiferent care ar fi fost aceea. Dar nu aveam nicio decizie de luat. Asta era menirea mea. O forță extraordinară venise să locuiască în mine, ceva mai mare și mai puternic decât mine, și mă făcuse neînfricată. Acum era rândul meu să-i dau tatei o doză din curajul pe care el mi-l insuflase întotdeauna.</a:t>
            </a:r>
          </a:p>
          <a:p>
            <a:pPr algn="just"/>
            <a:r>
              <a:rPr lang="ro-RO" sz="2400" dirty="0"/>
              <a:t>— Aba, i-am zis, tu mi-ai spus că, de vom crede în ceva mai mare decât viața noastră, atunci vocile noastre se vor înmulți, chiar și după ce vom muri. Nu ne putem opri acum.</a:t>
            </a:r>
          </a:p>
        </p:txBody>
      </p:sp>
    </p:spTree>
    <p:extLst>
      <p:ext uri="{BB962C8B-B14F-4D97-AF65-F5344CB8AC3E}">
        <p14:creationId xmlns:p14="http://schemas.microsoft.com/office/powerpoint/2010/main" val="1311129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u 2">
            <a:extLst>
              <a:ext uri="{FF2B5EF4-FFF2-40B4-BE49-F238E27FC236}">
                <a16:creationId xmlns:a16="http://schemas.microsoft.com/office/drawing/2014/main" id="{3735270B-C7B0-465C-8226-654CFC23ACB2}"/>
              </a:ext>
            </a:extLst>
          </p:cNvPr>
          <p:cNvSpPr>
            <a:spLocks noGrp="1"/>
          </p:cNvSpPr>
          <p:nvPr>
            <p:ph type="subTitle" idx="1"/>
          </p:nvPr>
        </p:nvSpPr>
        <p:spPr>
          <a:xfrm>
            <a:off x="0" y="0"/>
            <a:ext cx="7035800" cy="5330825"/>
          </a:xfrm>
        </p:spPr>
        <p:txBody>
          <a:bodyPr/>
          <a:lstStyle/>
          <a:p>
            <a:pPr algn="just"/>
            <a:r>
              <a:rPr lang="ro-RO" sz="2400" dirty="0"/>
              <a:t>		A înțeles, dar mi-a zis că trebuie să fim atenți ce spunem și cui.</a:t>
            </a:r>
          </a:p>
          <a:p>
            <a:pPr algn="just"/>
            <a:r>
              <a:rPr lang="ro-RO" sz="2400" dirty="0"/>
              <a:t>		În drum spre casă m-am întrebat ce m-aș face dacă un taliban ar veni să mă omoare.</a:t>
            </a:r>
          </a:p>
          <a:p>
            <a:pPr algn="just"/>
            <a:r>
              <a:rPr lang="ro-RO" sz="2400" dirty="0"/>
              <a:t>		Ei bine, mi-aș fi scos pantoful și l-aș fi aruncat în el.</a:t>
            </a:r>
          </a:p>
          <a:p>
            <a:pPr algn="just"/>
            <a:r>
              <a:rPr lang="ro-RO" sz="2400" dirty="0"/>
              <a:t>		Dar apoi m-am gândit: „Dacă arunci cu pantoful într-un taliban, nu mai e nicio diferență între tine și el. Nu trebuie să-i tratezi pe alții cu cruzime. Trebuie să li te opui prin pace și prin dialog.“</a:t>
            </a:r>
          </a:p>
        </p:txBody>
      </p:sp>
    </p:spTree>
    <p:extLst>
      <p:ext uri="{BB962C8B-B14F-4D97-AF65-F5344CB8AC3E}">
        <p14:creationId xmlns:p14="http://schemas.microsoft.com/office/powerpoint/2010/main" val="240555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u 2">
            <a:extLst>
              <a:ext uri="{FF2B5EF4-FFF2-40B4-BE49-F238E27FC236}">
                <a16:creationId xmlns:a16="http://schemas.microsoft.com/office/drawing/2014/main" id="{3735270B-C7B0-465C-8226-654CFC23ACB2}"/>
              </a:ext>
            </a:extLst>
          </p:cNvPr>
          <p:cNvSpPr>
            <a:spLocks noGrp="1"/>
          </p:cNvSpPr>
          <p:nvPr>
            <p:ph type="subTitle" idx="1"/>
          </p:nvPr>
        </p:nvSpPr>
        <p:spPr>
          <a:xfrm>
            <a:off x="0" y="0"/>
            <a:ext cx="7035800" cy="5330825"/>
          </a:xfrm>
        </p:spPr>
        <p:txBody>
          <a:bodyPr/>
          <a:lstStyle/>
          <a:p>
            <a:pPr algn="just"/>
            <a:r>
              <a:rPr lang="ro-RO" sz="2400" dirty="0"/>
              <a:t>		„Malala“, mi-am zis: „spune-i ce e în inima ta. Că vrei educație. Pentru tine. Pentru toate fetele. Pentru sora sau fata lui. Pentru el.“</a:t>
            </a:r>
          </a:p>
          <a:p>
            <a:pPr algn="just"/>
            <a:r>
              <a:rPr lang="ro-RO" sz="2400" dirty="0"/>
              <a:t>		Asta aveam de gând să fac. Apoi mi-am spus: </a:t>
            </a:r>
            <a:r>
              <a:rPr lang="ro-RO" sz="3600" b="1" dirty="0"/>
              <a:t>„Acum poți să faci ce vrei.“</a:t>
            </a:r>
          </a:p>
          <a:p>
            <a:pPr algn="just"/>
            <a:endParaRPr lang="ro-RO" sz="2400" dirty="0"/>
          </a:p>
        </p:txBody>
      </p:sp>
    </p:spTree>
    <p:extLst>
      <p:ext uri="{BB962C8B-B14F-4D97-AF65-F5344CB8AC3E}">
        <p14:creationId xmlns:p14="http://schemas.microsoft.com/office/powerpoint/2010/main" val="3491426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32A0AD2-B878-4622-8DA3-A3CA9691446F}"/>
              </a:ext>
            </a:extLst>
          </p:cNvPr>
          <p:cNvSpPr>
            <a:spLocks noGrp="1"/>
          </p:cNvSpPr>
          <p:nvPr>
            <p:ph type="title"/>
          </p:nvPr>
        </p:nvSpPr>
        <p:spPr>
          <a:xfrm>
            <a:off x="673768" y="2195633"/>
            <a:ext cx="5113350" cy="687455"/>
          </a:xfrm>
        </p:spPr>
        <p:txBody>
          <a:bodyPr/>
          <a:lstStyle/>
          <a:p>
            <a:pPr algn="l"/>
            <a:r>
              <a:rPr lang="ro-RO" sz="2400" b="1" u="sng" dirty="0">
                <a:solidFill>
                  <a:schemeClr val="bg1">
                    <a:lumMod val="25000"/>
                  </a:schemeClr>
                </a:solidFill>
                <a:latin typeface="+mn-lt"/>
                <a:ea typeface="+mn-ea"/>
                <a:cs typeface="+mn-cs"/>
              </a:rPr>
              <a:t>jani</a:t>
            </a:r>
            <a:r>
              <a:rPr lang="ro-RO" sz="2400" b="1" dirty="0">
                <a:solidFill>
                  <a:schemeClr val="bg1">
                    <a:lumMod val="25000"/>
                  </a:schemeClr>
                </a:solidFill>
                <a:latin typeface="+mn-lt"/>
                <a:ea typeface="+mn-ea"/>
                <a:cs typeface="+mn-cs"/>
              </a:rPr>
              <a:t> = draga mea</a:t>
            </a:r>
          </a:p>
        </p:txBody>
      </p:sp>
      <p:sp>
        <p:nvSpPr>
          <p:cNvPr id="4" name="Titlu 1">
            <a:extLst>
              <a:ext uri="{FF2B5EF4-FFF2-40B4-BE49-F238E27FC236}">
                <a16:creationId xmlns:a16="http://schemas.microsoft.com/office/drawing/2014/main" id="{204C39C8-12B0-4D82-BCC1-75298AC6EB45}"/>
              </a:ext>
            </a:extLst>
          </p:cNvPr>
          <p:cNvSpPr txBox="1">
            <a:spLocks/>
          </p:cNvSpPr>
          <p:nvPr/>
        </p:nvSpPr>
        <p:spPr>
          <a:xfrm>
            <a:off x="673768" y="1508178"/>
            <a:ext cx="7562850" cy="687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1pPr>
            <a:lvl2pPr marR="0" lvl="1"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2pPr>
            <a:lvl3pPr marR="0" lvl="2"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3pPr>
            <a:lvl4pPr marR="0" lvl="3"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4pPr>
            <a:lvl5pPr marR="0" lvl="4"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5pPr>
            <a:lvl6pPr marR="0" lvl="5"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6pPr>
            <a:lvl7pPr marR="0" lvl="6"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7pPr>
            <a:lvl8pPr marR="0" lvl="7"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8pPr>
            <a:lvl9pPr marR="0" lvl="8"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9pPr>
          </a:lstStyle>
          <a:p>
            <a:pPr algn="l"/>
            <a:r>
              <a:rPr lang="ro-RO" sz="2400" b="1" u="sng" dirty="0">
                <a:solidFill>
                  <a:schemeClr val="bg1">
                    <a:lumMod val="25000"/>
                  </a:schemeClr>
                </a:solidFill>
                <a:latin typeface="+mn-lt"/>
                <a:ea typeface="+mn-ea"/>
                <a:cs typeface="+mn-cs"/>
                <a:sym typeface="Arial"/>
              </a:rPr>
              <a:t>Karachi</a:t>
            </a:r>
            <a:r>
              <a:rPr lang="ro-RO" sz="2400" b="1" dirty="0">
                <a:solidFill>
                  <a:schemeClr val="bg1">
                    <a:lumMod val="25000"/>
                  </a:schemeClr>
                </a:solidFill>
                <a:latin typeface="+mn-lt"/>
                <a:ea typeface="+mn-ea"/>
                <a:cs typeface="+mn-cs"/>
                <a:sym typeface="Arial"/>
              </a:rPr>
              <a:t> = oraș din sudul Pakistanului</a:t>
            </a:r>
          </a:p>
        </p:txBody>
      </p:sp>
      <p:sp>
        <p:nvSpPr>
          <p:cNvPr id="5" name="Titlu 1">
            <a:extLst>
              <a:ext uri="{FF2B5EF4-FFF2-40B4-BE49-F238E27FC236}">
                <a16:creationId xmlns:a16="http://schemas.microsoft.com/office/drawing/2014/main" id="{B6D0F6F6-547A-48A5-B0DF-C0904429050A}"/>
              </a:ext>
            </a:extLst>
          </p:cNvPr>
          <p:cNvSpPr txBox="1">
            <a:spLocks/>
          </p:cNvSpPr>
          <p:nvPr/>
        </p:nvSpPr>
        <p:spPr>
          <a:xfrm>
            <a:off x="673768" y="2883088"/>
            <a:ext cx="7251032" cy="687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1pPr>
            <a:lvl2pPr marR="0" lvl="1"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2pPr>
            <a:lvl3pPr marR="0" lvl="2"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3pPr>
            <a:lvl4pPr marR="0" lvl="3"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4pPr>
            <a:lvl5pPr marR="0" lvl="4"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5pPr>
            <a:lvl6pPr marR="0" lvl="5"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6pPr>
            <a:lvl7pPr marR="0" lvl="6"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7pPr>
            <a:lvl8pPr marR="0" lvl="7"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8pPr>
            <a:lvl9pPr marR="0" lvl="8"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9pPr>
          </a:lstStyle>
          <a:p>
            <a:pPr algn="l"/>
            <a:r>
              <a:rPr lang="ro-RO" sz="2400" b="1" u="sng" dirty="0">
                <a:solidFill>
                  <a:schemeClr val="bg1">
                    <a:lumMod val="25000"/>
                  </a:schemeClr>
                </a:solidFill>
                <a:latin typeface="+mn-lt"/>
                <a:ea typeface="+mn-ea"/>
                <a:cs typeface="+mn-cs"/>
              </a:rPr>
              <a:t>aba</a:t>
            </a:r>
            <a:r>
              <a:rPr lang="ro-RO" sz="2400" b="1" dirty="0">
                <a:solidFill>
                  <a:schemeClr val="bg1">
                    <a:lumMod val="25000"/>
                  </a:schemeClr>
                </a:solidFill>
                <a:latin typeface="+mn-lt"/>
                <a:ea typeface="+mn-ea"/>
                <a:cs typeface="+mn-cs"/>
              </a:rPr>
              <a:t> = termen afectuos pentru cuvântul tată</a:t>
            </a:r>
          </a:p>
        </p:txBody>
      </p:sp>
      <p:sp>
        <p:nvSpPr>
          <p:cNvPr id="6" name="Titlu 1">
            <a:extLst>
              <a:ext uri="{FF2B5EF4-FFF2-40B4-BE49-F238E27FC236}">
                <a16:creationId xmlns:a16="http://schemas.microsoft.com/office/drawing/2014/main" id="{070EB850-0418-4BFC-9A23-B925827350E6}"/>
              </a:ext>
            </a:extLst>
          </p:cNvPr>
          <p:cNvSpPr txBox="1">
            <a:spLocks/>
          </p:cNvSpPr>
          <p:nvPr/>
        </p:nvSpPr>
        <p:spPr>
          <a:xfrm>
            <a:off x="673768" y="3570543"/>
            <a:ext cx="7251032" cy="1129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1pPr>
            <a:lvl2pPr marR="0" lvl="1"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2pPr>
            <a:lvl3pPr marR="0" lvl="2"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3pPr>
            <a:lvl4pPr marR="0" lvl="3"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4pPr>
            <a:lvl5pPr marR="0" lvl="4"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5pPr>
            <a:lvl6pPr marR="0" lvl="5"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6pPr>
            <a:lvl7pPr marR="0" lvl="6"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7pPr>
            <a:lvl8pPr marR="0" lvl="7"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8pPr>
            <a:lvl9pPr marR="0" lvl="8"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9pPr>
          </a:lstStyle>
          <a:p>
            <a:pPr algn="l"/>
            <a:r>
              <a:rPr lang="ro-RO" sz="2400" b="1" u="sng" dirty="0">
                <a:solidFill>
                  <a:schemeClr val="bg1">
                    <a:lumMod val="25000"/>
                  </a:schemeClr>
                </a:solidFill>
                <a:latin typeface="+mn-lt"/>
                <a:ea typeface="+mn-ea"/>
                <a:cs typeface="+mn-cs"/>
              </a:rPr>
              <a:t>paștun</a:t>
            </a:r>
            <a:r>
              <a:rPr lang="ro-RO" sz="2400" b="1" dirty="0">
                <a:solidFill>
                  <a:schemeClr val="bg1">
                    <a:lumMod val="25000"/>
                  </a:schemeClr>
                </a:solidFill>
                <a:latin typeface="+mn-lt"/>
                <a:ea typeface="+mn-ea"/>
                <a:cs typeface="+mn-cs"/>
              </a:rPr>
              <a:t> = locuitor al unei provincii din </a:t>
            </a:r>
          </a:p>
          <a:p>
            <a:pPr algn="l"/>
            <a:r>
              <a:rPr lang="ro-RO" sz="2400" b="1" dirty="0">
                <a:solidFill>
                  <a:schemeClr val="bg1">
                    <a:lumMod val="25000"/>
                  </a:schemeClr>
                </a:solidFill>
                <a:latin typeface="+mn-lt"/>
                <a:ea typeface="+mn-ea"/>
                <a:cs typeface="+mn-cs"/>
              </a:rPr>
              <a:t>                nord-vestul Pakistanului</a:t>
            </a:r>
          </a:p>
        </p:txBody>
      </p:sp>
      <p:sp>
        <p:nvSpPr>
          <p:cNvPr id="7" name="Titlu 1">
            <a:extLst>
              <a:ext uri="{FF2B5EF4-FFF2-40B4-BE49-F238E27FC236}">
                <a16:creationId xmlns:a16="http://schemas.microsoft.com/office/drawing/2014/main" id="{C712A17D-FF96-45B3-A547-2BC9F9E21C22}"/>
              </a:ext>
            </a:extLst>
          </p:cNvPr>
          <p:cNvSpPr txBox="1">
            <a:spLocks/>
          </p:cNvSpPr>
          <p:nvPr/>
        </p:nvSpPr>
        <p:spPr>
          <a:xfrm>
            <a:off x="673768" y="630489"/>
            <a:ext cx="7562850" cy="687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1pPr>
            <a:lvl2pPr marR="0" lvl="1"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2pPr>
            <a:lvl3pPr marR="0" lvl="2"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3pPr>
            <a:lvl4pPr marR="0" lvl="3"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4pPr>
            <a:lvl5pPr marR="0" lvl="4"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5pPr>
            <a:lvl6pPr marR="0" lvl="5"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6pPr>
            <a:lvl7pPr marR="0" lvl="6"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7pPr>
            <a:lvl8pPr marR="0" lvl="7"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8pPr>
            <a:lvl9pPr marR="0" lvl="8"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9pPr>
          </a:lstStyle>
          <a:p>
            <a:pPr algn="l"/>
            <a:r>
              <a:rPr lang="ro-RO" sz="2400" b="1" dirty="0">
                <a:solidFill>
                  <a:schemeClr val="bg1">
                    <a:lumMod val="50000"/>
                  </a:schemeClr>
                </a:solidFill>
                <a:latin typeface="+mn-lt"/>
                <a:ea typeface="+mn-ea"/>
                <a:cs typeface="+mn-cs"/>
                <a:sym typeface="Arial"/>
              </a:rPr>
              <a:t>Cuvinte necunoscute:</a:t>
            </a:r>
            <a:endParaRPr lang="ro-RO" sz="2400" b="1" dirty="0">
              <a:solidFill>
                <a:schemeClr val="bg1">
                  <a:lumMod val="25000"/>
                </a:schemeClr>
              </a:solidFill>
              <a:latin typeface="+mn-lt"/>
              <a:ea typeface="+mn-ea"/>
              <a:cs typeface="+mn-cs"/>
              <a:sym typeface="Arial"/>
            </a:endParaRPr>
          </a:p>
        </p:txBody>
      </p:sp>
    </p:spTree>
    <p:extLst>
      <p:ext uri="{BB962C8B-B14F-4D97-AF65-F5344CB8AC3E}">
        <p14:creationId xmlns:p14="http://schemas.microsoft.com/office/powerpoint/2010/main" val="4082519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5"/>
        <p:cNvGrpSpPr/>
        <p:nvPr/>
      </p:nvGrpSpPr>
      <p:grpSpPr>
        <a:xfrm>
          <a:off x="0" y="0"/>
          <a:ext cx="0" cy="0"/>
          <a:chOff x="0" y="0"/>
          <a:chExt cx="0" cy="0"/>
        </a:xfrm>
      </p:grpSpPr>
      <p:sp>
        <p:nvSpPr>
          <p:cNvPr id="19" name="Dreptunghi 18">
            <a:extLst>
              <a:ext uri="{FF2B5EF4-FFF2-40B4-BE49-F238E27FC236}">
                <a16:creationId xmlns:a16="http://schemas.microsoft.com/office/drawing/2014/main" id="{B6888F78-454A-446F-B20B-7915ECBDB1A4}"/>
              </a:ext>
            </a:extLst>
          </p:cNvPr>
          <p:cNvSpPr/>
          <p:nvPr/>
        </p:nvSpPr>
        <p:spPr>
          <a:xfrm>
            <a:off x="0" y="2306230"/>
            <a:ext cx="5007536" cy="2442039"/>
          </a:xfrm>
          <a:prstGeom prst="rect">
            <a:avLst/>
          </a:prstGeom>
          <a:solidFill>
            <a:srgbClr val="F0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Dreptunghi 1">
            <a:extLst>
              <a:ext uri="{FF2B5EF4-FFF2-40B4-BE49-F238E27FC236}">
                <a16:creationId xmlns:a16="http://schemas.microsoft.com/office/drawing/2014/main" id="{ACA0F3CF-C063-47FC-9B50-5436F0848E73}"/>
              </a:ext>
            </a:extLst>
          </p:cNvPr>
          <p:cNvSpPr/>
          <p:nvPr/>
        </p:nvSpPr>
        <p:spPr>
          <a:xfrm>
            <a:off x="1745804" y="3382178"/>
            <a:ext cx="5007536" cy="1498294"/>
          </a:xfrm>
          <a:prstGeom prst="rect">
            <a:avLst/>
          </a:prstGeom>
          <a:solidFill>
            <a:srgbClr val="F0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aphicFrame>
        <p:nvGraphicFramePr>
          <p:cNvPr id="3" name="Tabel 2">
            <a:extLst>
              <a:ext uri="{FF2B5EF4-FFF2-40B4-BE49-F238E27FC236}">
                <a16:creationId xmlns:a16="http://schemas.microsoft.com/office/drawing/2014/main" id="{16CBD924-C192-4C03-8A49-AF5A0C469F54}"/>
              </a:ext>
            </a:extLst>
          </p:cNvPr>
          <p:cNvGraphicFramePr>
            <a:graphicFrameLocks noGrp="1"/>
          </p:cNvGraphicFramePr>
          <p:nvPr>
            <p:extLst>
              <p:ext uri="{D42A27DB-BD31-4B8C-83A1-F6EECF244321}">
                <p14:modId xmlns:p14="http://schemas.microsoft.com/office/powerpoint/2010/main" val="241216686"/>
              </p:ext>
            </p:extLst>
          </p:nvPr>
        </p:nvGraphicFramePr>
        <p:xfrm>
          <a:off x="294586" y="1315964"/>
          <a:ext cx="6973678" cy="3901440"/>
        </p:xfrm>
        <a:graphic>
          <a:graphicData uri="http://schemas.openxmlformats.org/drawingml/2006/table">
            <a:tbl>
              <a:tblPr firstRow="1" bandRow="1">
                <a:tableStyleId>{5940675A-B579-460E-94D1-54222C63F5DA}</a:tableStyleId>
              </a:tblPr>
              <a:tblGrid>
                <a:gridCol w="3486839">
                  <a:extLst>
                    <a:ext uri="{9D8B030D-6E8A-4147-A177-3AD203B41FA5}">
                      <a16:colId xmlns:a16="http://schemas.microsoft.com/office/drawing/2014/main" val="2450861683"/>
                    </a:ext>
                  </a:extLst>
                </a:gridCol>
                <a:gridCol w="3486839">
                  <a:extLst>
                    <a:ext uri="{9D8B030D-6E8A-4147-A177-3AD203B41FA5}">
                      <a16:colId xmlns:a16="http://schemas.microsoft.com/office/drawing/2014/main" val="842682391"/>
                    </a:ext>
                  </a:extLst>
                </a:gridCol>
              </a:tblGrid>
              <a:tr h="370840">
                <a:tc>
                  <a:txBody>
                    <a:bodyPr/>
                    <a:lstStyle/>
                    <a:p>
                      <a:endParaRPr lang="ro-RO" sz="2400" b="1" dirty="0">
                        <a:solidFill>
                          <a:schemeClr val="bg1">
                            <a:lumMod val="25000"/>
                          </a:schemeClr>
                        </a:solidFill>
                      </a:endParaRPr>
                    </a:p>
                    <a:p>
                      <a:r>
                        <a:rPr lang="ro-RO" sz="2400" b="1" dirty="0">
                          <a:solidFill>
                            <a:schemeClr val="bg1">
                              <a:lumMod val="25000"/>
                            </a:schemeClr>
                          </a:solidFill>
                        </a:rPr>
                        <a:t>Cel mai mult mi-a plăcut...</a:t>
                      </a:r>
                    </a:p>
                    <a:p>
                      <a:endParaRPr lang="ro-RO" dirty="0"/>
                    </a:p>
                    <a:p>
                      <a:endParaRPr lang="ro-RO" dirty="0"/>
                    </a:p>
                  </a:txBody>
                  <a:tcPr/>
                </a:tc>
                <a:tc>
                  <a:txBody>
                    <a:bodyPr/>
                    <a:lstStyle/>
                    <a:p>
                      <a:endParaRPr lang="ro-RO"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o-RO" sz="2400" b="1" dirty="0">
                          <a:solidFill>
                            <a:schemeClr val="bg1">
                              <a:lumMod val="25000"/>
                            </a:schemeClr>
                          </a:solidFill>
                        </a:rPr>
                        <a:t>Nu mi-a plăcut că ...</a:t>
                      </a:r>
                    </a:p>
                    <a:p>
                      <a:endParaRPr lang="ro-RO" dirty="0"/>
                    </a:p>
                    <a:p>
                      <a:endParaRPr lang="ro-RO" dirty="0"/>
                    </a:p>
                    <a:p>
                      <a:endParaRPr lang="ro-RO" dirty="0"/>
                    </a:p>
                    <a:p>
                      <a:endParaRPr lang="ro-RO" dirty="0"/>
                    </a:p>
                    <a:p>
                      <a:endParaRPr lang="ro-RO" dirty="0"/>
                    </a:p>
                    <a:p>
                      <a:endParaRPr lang="ro-RO" dirty="0"/>
                    </a:p>
                  </a:txBody>
                  <a:tcPr/>
                </a:tc>
                <a:extLst>
                  <a:ext uri="{0D108BD9-81ED-4DB2-BD59-A6C34878D82A}">
                    <a16:rowId xmlns:a16="http://schemas.microsoft.com/office/drawing/2014/main" val="1349707375"/>
                  </a:ext>
                </a:extLst>
              </a:tr>
              <a:tr h="370840">
                <a:tc>
                  <a:txBody>
                    <a:bodyPr/>
                    <a:lstStyle/>
                    <a:p>
                      <a:endParaRPr lang="ro-RO"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o-RO" sz="2400" b="1" dirty="0">
                          <a:solidFill>
                            <a:schemeClr val="bg1">
                              <a:lumMod val="25000"/>
                            </a:schemeClr>
                          </a:solidFill>
                        </a:rPr>
                        <a:t>Am descoperit că...</a:t>
                      </a:r>
                    </a:p>
                    <a:p>
                      <a:endParaRPr lang="ro-RO" dirty="0"/>
                    </a:p>
                  </a:txBody>
                  <a:tcPr/>
                </a:tc>
                <a:tc>
                  <a:txBody>
                    <a:bodyPr/>
                    <a:lstStyle/>
                    <a:p>
                      <a:endParaRPr lang="ro-RO" dirty="0"/>
                    </a:p>
                    <a:p>
                      <a:r>
                        <a:rPr lang="ro-RO" sz="2400" b="1" i="0" u="none" strike="noStrike" cap="none" dirty="0">
                          <a:solidFill>
                            <a:schemeClr val="bg1">
                              <a:lumMod val="25000"/>
                            </a:schemeClr>
                          </a:solidFill>
                          <a:latin typeface="+mn-lt"/>
                          <a:ea typeface="+mn-ea"/>
                          <a:cs typeface="+mn-cs"/>
                          <a:sym typeface="Arial"/>
                        </a:rPr>
                        <a:t>Nu am înțeles de ce ...</a:t>
                      </a:r>
                    </a:p>
                    <a:p>
                      <a:endParaRPr lang="ro-RO" dirty="0"/>
                    </a:p>
                    <a:p>
                      <a:endParaRPr lang="ro-RO" dirty="0"/>
                    </a:p>
                    <a:p>
                      <a:endParaRPr lang="ro-RO" dirty="0"/>
                    </a:p>
                    <a:p>
                      <a:endParaRPr lang="ro-RO" dirty="0"/>
                    </a:p>
                    <a:p>
                      <a:endParaRPr lang="ro-RO" dirty="0"/>
                    </a:p>
                    <a:p>
                      <a:endParaRPr lang="ro-RO" dirty="0"/>
                    </a:p>
                  </a:txBody>
                  <a:tcPr/>
                </a:tc>
                <a:extLst>
                  <a:ext uri="{0D108BD9-81ED-4DB2-BD59-A6C34878D82A}">
                    <a16:rowId xmlns:a16="http://schemas.microsoft.com/office/drawing/2014/main" val="2454602219"/>
                  </a:ext>
                </a:extLst>
              </a:tr>
            </a:tbl>
          </a:graphicData>
        </a:graphic>
      </p:graphicFrame>
      <p:sp>
        <p:nvSpPr>
          <p:cNvPr id="4" name="Dreptunghi 3">
            <a:extLst>
              <a:ext uri="{FF2B5EF4-FFF2-40B4-BE49-F238E27FC236}">
                <a16:creationId xmlns:a16="http://schemas.microsoft.com/office/drawing/2014/main" id="{3422ADF7-C252-4A61-AAB0-8F211BB42D86}"/>
              </a:ext>
            </a:extLst>
          </p:cNvPr>
          <p:cNvSpPr/>
          <p:nvPr/>
        </p:nvSpPr>
        <p:spPr>
          <a:xfrm>
            <a:off x="717836" y="260431"/>
            <a:ext cx="3531736" cy="923330"/>
          </a:xfrm>
          <a:prstGeom prst="rect">
            <a:avLst/>
          </a:prstGeom>
          <a:noFill/>
        </p:spPr>
        <p:txBody>
          <a:bodyPr wrap="none" lIns="91440" tIns="45720" rIns="91440" bIns="45720">
            <a:spAutoFit/>
          </a:bodyPr>
          <a:lstStyle/>
          <a:p>
            <a:pPr algn="ctr"/>
            <a:r>
              <a:rPr lang="ro-RO"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n-lt"/>
                <a:ea typeface="+mn-ea"/>
                <a:cs typeface="+mn-cs"/>
                <a:sym typeface="Arial"/>
              </a:rPr>
              <a:t>Cadranele</a:t>
            </a:r>
            <a:endParaRPr lang="ro-RO"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sp>
        <p:nvSpPr>
          <p:cNvPr id="2056" name="Google Shape;2056;p62"/>
          <p:cNvSpPr txBox="1">
            <a:spLocks noGrp="1"/>
          </p:cNvSpPr>
          <p:nvPr>
            <p:ph type="title"/>
          </p:nvPr>
        </p:nvSpPr>
        <p:spPr>
          <a:xfrm>
            <a:off x="3848381" y="1635358"/>
            <a:ext cx="2451000" cy="130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o-RO" dirty="0"/>
              <a:t>Scheletul....textului</a:t>
            </a:r>
            <a:endParaRPr dirty="0">
              <a:solidFill>
                <a:schemeClr val="accent5"/>
              </a:solidFill>
            </a:endParaRPr>
          </a:p>
        </p:txBody>
      </p:sp>
      <p:grpSp>
        <p:nvGrpSpPr>
          <p:cNvPr id="2058" name="Google Shape;2058;p62"/>
          <p:cNvGrpSpPr/>
          <p:nvPr/>
        </p:nvGrpSpPr>
        <p:grpSpPr>
          <a:xfrm>
            <a:off x="338951" y="1292726"/>
            <a:ext cx="7174968" cy="4190792"/>
            <a:chOff x="4428482" y="2170150"/>
            <a:chExt cx="3325439" cy="1942340"/>
          </a:xfrm>
        </p:grpSpPr>
        <p:sp>
          <p:nvSpPr>
            <p:cNvPr id="2059" name="Google Shape;2059;p62"/>
            <p:cNvSpPr/>
            <p:nvPr/>
          </p:nvSpPr>
          <p:spPr>
            <a:xfrm>
              <a:off x="4697150" y="3673675"/>
              <a:ext cx="1431000" cy="241725"/>
            </a:xfrm>
            <a:custGeom>
              <a:avLst/>
              <a:gdLst/>
              <a:ahLst/>
              <a:cxnLst/>
              <a:rect l="l" t="t" r="r" b="b"/>
              <a:pathLst>
                <a:path w="57240" h="9669" extrusionOk="0">
                  <a:moveTo>
                    <a:pt x="28632" y="1"/>
                  </a:moveTo>
                  <a:cubicBezTo>
                    <a:pt x="12841" y="1"/>
                    <a:pt x="0" y="2158"/>
                    <a:pt x="0" y="4835"/>
                  </a:cubicBezTo>
                  <a:cubicBezTo>
                    <a:pt x="0" y="7487"/>
                    <a:pt x="12817" y="9669"/>
                    <a:pt x="28632" y="9669"/>
                  </a:cubicBezTo>
                  <a:cubicBezTo>
                    <a:pt x="44423" y="9669"/>
                    <a:pt x="57240" y="7487"/>
                    <a:pt x="57240" y="4835"/>
                  </a:cubicBezTo>
                  <a:cubicBezTo>
                    <a:pt x="57240" y="2158"/>
                    <a:pt x="44448" y="1"/>
                    <a:pt x="28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2"/>
            <p:cNvSpPr/>
            <p:nvPr/>
          </p:nvSpPr>
          <p:spPr>
            <a:xfrm>
              <a:off x="6010375" y="3529275"/>
              <a:ext cx="802600" cy="241725"/>
            </a:xfrm>
            <a:custGeom>
              <a:avLst/>
              <a:gdLst/>
              <a:ahLst/>
              <a:cxnLst/>
              <a:rect l="l" t="t" r="r" b="b"/>
              <a:pathLst>
                <a:path w="32104" h="9669" extrusionOk="0">
                  <a:moveTo>
                    <a:pt x="16064" y="1"/>
                  </a:moveTo>
                  <a:cubicBezTo>
                    <a:pt x="7190" y="1"/>
                    <a:pt x="1" y="2182"/>
                    <a:pt x="1" y="4835"/>
                  </a:cubicBezTo>
                  <a:cubicBezTo>
                    <a:pt x="1" y="7512"/>
                    <a:pt x="7190" y="9669"/>
                    <a:pt x="16064" y="9669"/>
                  </a:cubicBezTo>
                  <a:cubicBezTo>
                    <a:pt x="24914" y="9669"/>
                    <a:pt x="32103" y="7512"/>
                    <a:pt x="32103" y="4835"/>
                  </a:cubicBezTo>
                  <a:cubicBezTo>
                    <a:pt x="32103" y="2182"/>
                    <a:pt x="24914" y="1"/>
                    <a:pt x="16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2"/>
            <p:cNvSpPr/>
            <p:nvPr/>
          </p:nvSpPr>
          <p:spPr>
            <a:xfrm>
              <a:off x="6068025" y="3567100"/>
              <a:ext cx="234900" cy="153100"/>
            </a:xfrm>
            <a:custGeom>
              <a:avLst/>
              <a:gdLst/>
              <a:ahLst/>
              <a:cxnLst/>
              <a:rect l="l" t="t" r="r" b="b"/>
              <a:pathLst>
                <a:path w="9396" h="6124" extrusionOk="0">
                  <a:moveTo>
                    <a:pt x="0" y="0"/>
                  </a:moveTo>
                  <a:lnTo>
                    <a:pt x="0" y="3595"/>
                  </a:lnTo>
                  <a:lnTo>
                    <a:pt x="9395" y="6123"/>
                  </a:lnTo>
                  <a:lnTo>
                    <a:pt x="9395" y="2504"/>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2"/>
            <p:cNvSpPr/>
            <p:nvPr/>
          </p:nvSpPr>
          <p:spPr>
            <a:xfrm>
              <a:off x="6310325" y="3518750"/>
              <a:ext cx="472900" cy="222500"/>
            </a:xfrm>
            <a:custGeom>
              <a:avLst/>
              <a:gdLst/>
              <a:ahLst/>
              <a:cxnLst/>
              <a:rect l="l" t="t" r="r" b="b"/>
              <a:pathLst>
                <a:path w="18916" h="8900" extrusionOk="0">
                  <a:moveTo>
                    <a:pt x="18915" y="1"/>
                  </a:moveTo>
                  <a:lnTo>
                    <a:pt x="1" y="4339"/>
                  </a:lnTo>
                  <a:lnTo>
                    <a:pt x="1" y="8900"/>
                  </a:lnTo>
                  <a:lnTo>
                    <a:pt x="18915" y="4562"/>
                  </a:lnTo>
                  <a:lnTo>
                    <a:pt x="189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2"/>
            <p:cNvSpPr/>
            <p:nvPr/>
          </p:nvSpPr>
          <p:spPr>
            <a:xfrm>
              <a:off x="6059950" y="3541050"/>
              <a:ext cx="250400" cy="200200"/>
            </a:xfrm>
            <a:custGeom>
              <a:avLst/>
              <a:gdLst/>
              <a:ahLst/>
              <a:cxnLst/>
              <a:rect l="l" t="t" r="r" b="b"/>
              <a:pathLst>
                <a:path w="10016" h="8008" extrusionOk="0">
                  <a:moveTo>
                    <a:pt x="1" y="1"/>
                  </a:moveTo>
                  <a:lnTo>
                    <a:pt x="1" y="1216"/>
                  </a:lnTo>
                  <a:lnTo>
                    <a:pt x="9322" y="4166"/>
                  </a:lnTo>
                  <a:lnTo>
                    <a:pt x="9322" y="6917"/>
                  </a:lnTo>
                  <a:lnTo>
                    <a:pt x="1" y="4166"/>
                  </a:lnTo>
                  <a:lnTo>
                    <a:pt x="1" y="5207"/>
                  </a:lnTo>
                  <a:lnTo>
                    <a:pt x="10016" y="8008"/>
                  </a:lnTo>
                  <a:lnTo>
                    <a:pt x="10016" y="3447"/>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2"/>
            <p:cNvSpPr/>
            <p:nvPr/>
          </p:nvSpPr>
          <p:spPr>
            <a:xfrm>
              <a:off x="6059950" y="3441900"/>
              <a:ext cx="723275" cy="187800"/>
            </a:xfrm>
            <a:custGeom>
              <a:avLst/>
              <a:gdLst/>
              <a:ahLst/>
              <a:cxnLst/>
              <a:rect l="l" t="t" r="r" b="b"/>
              <a:pathLst>
                <a:path w="28931" h="7512" extrusionOk="0">
                  <a:moveTo>
                    <a:pt x="18543" y="1"/>
                  </a:moveTo>
                  <a:lnTo>
                    <a:pt x="1" y="3967"/>
                  </a:lnTo>
                  <a:lnTo>
                    <a:pt x="10016" y="7512"/>
                  </a:lnTo>
                  <a:lnTo>
                    <a:pt x="28930" y="3075"/>
                  </a:lnTo>
                  <a:lnTo>
                    <a:pt x="185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2"/>
            <p:cNvSpPr/>
            <p:nvPr/>
          </p:nvSpPr>
          <p:spPr>
            <a:xfrm>
              <a:off x="6548300" y="3443750"/>
              <a:ext cx="234925" cy="152500"/>
            </a:xfrm>
            <a:custGeom>
              <a:avLst/>
              <a:gdLst/>
              <a:ahLst/>
              <a:cxnLst/>
              <a:rect l="l" t="t" r="r" b="b"/>
              <a:pathLst>
                <a:path w="9397" h="6100" extrusionOk="0">
                  <a:moveTo>
                    <a:pt x="9396" y="1"/>
                  </a:moveTo>
                  <a:lnTo>
                    <a:pt x="1" y="2505"/>
                  </a:lnTo>
                  <a:lnTo>
                    <a:pt x="1" y="6099"/>
                  </a:lnTo>
                  <a:lnTo>
                    <a:pt x="9396" y="3595"/>
                  </a:lnTo>
                  <a:lnTo>
                    <a:pt x="93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2"/>
            <p:cNvSpPr/>
            <p:nvPr/>
          </p:nvSpPr>
          <p:spPr>
            <a:xfrm>
              <a:off x="6068025" y="3395425"/>
              <a:ext cx="472875" cy="221900"/>
            </a:xfrm>
            <a:custGeom>
              <a:avLst/>
              <a:gdLst/>
              <a:ahLst/>
              <a:cxnLst/>
              <a:rect l="l" t="t" r="r" b="b"/>
              <a:pathLst>
                <a:path w="18915" h="8876" extrusionOk="0">
                  <a:moveTo>
                    <a:pt x="0" y="0"/>
                  </a:moveTo>
                  <a:lnTo>
                    <a:pt x="0" y="4562"/>
                  </a:lnTo>
                  <a:lnTo>
                    <a:pt x="18914" y="8875"/>
                  </a:lnTo>
                  <a:lnTo>
                    <a:pt x="18914" y="4314"/>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2"/>
            <p:cNvSpPr/>
            <p:nvPr/>
          </p:nvSpPr>
          <p:spPr>
            <a:xfrm>
              <a:off x="6540875" y="3417125"/>
              <a:ext cx="249775" cy="200200"/>
            </a:xfrm>
            <a:custGeom>
              <a:avLst/>
              <a:gdLst/>
              <a:ahLst/>
              <a:cxnLst/>
              <a:rect l="l" t="t" r="r" b="b"/>
              <a:pathLst>
                <a:path w="9991" h="8008" extrusionOk="0">
                  <a:moveTo>
                    <a:pt x="9991" y="0"/>
                  </a:moveTo>
                  <a:lnTo>
                    <a:pt x="0" y="3446"/>
                  </a:lnTo>
                  <a:lnTo>
                    <a:pt x="0" y="8007"/>
                  </a:lnTo>
                  <a:lnTo>
                    <a:pt x="9991" y="5231"/>
                  </a:lnTo>
                  <a:lnTo>
                    <a:pt x="9991" y="4165"/>
                  </a:lnTo>
                  <a:lnTo>
                    <a:pt x="695" y="6941"/>
                  </a:lnTo>
                  <a:lnTo>
                    <a:pt x="695" y="4165"/>
                  </a:lnTo>
                  <a:lnTo>
                    <a:pt x="9991" y="1240"/>
                  </a:lnTo>
                  <a:lnTo>
                    <a:pt x="99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2"/>
            <p:cNvSpPr/>
            <p:nvPr/>
          </p:nvSpPr>
          <p:spPr>
            <a:xfrm>
              <a:off x="6068025" y="3318575"/>
              <a:ext cx="722625" cy="187800"/>
            </a:xfrm>
            <a:custGeom>
              <a:avLst/>
              <a:gdLst/>
              <a:ahLst/>
              <a:cxnLst/>
              <a:rect l="l" t="t" r="r" b="b"/>
              <a:pathLst>
                <a:path w="28905" h="7512" extrusionOk="0">
                  <a:moveTo>
                    <a:pt x="10387" y="0"/>
                  </a:moveTo>
                  <a:lnTo>
                    <a:pt x="0" y="3074"/>
                  </a:lnTo>
                  <a:lnTo>
                    <a:pt x="18914" y="7512"/>
                  </a:lnTo>
                  <a:lnTo>
                    <a:pt x="28905" y="3942"/>
                  </a:lnTo>
                  <a:lnTo>
                    <a:pt x="10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62"/>
            <p:cNvSpPr/>
            <p:nvPr/>
          </p:nvSpPr>
          <p:spPr>
            <a:xfrm>
              <a:off x="5258000" y="2216775"/>
              <a:ext cx="379325" cy="394150"/>
            </a:xfrm>
            <a:custGeom>
              <a:avLst/>
              <a:gdLst/>
              <a:ahLst/>
              <a:cxnLst/>
              <a:rect l="l" t="t" r="r" b="b"/>
              <a:pathLst>
                <a:path w="15173" h="15766" extrusionOk="0">
                  <a:moveTo>
                    <a:pt x="7247" y="0"/>
                  </a:moveTo>
                  <a:cubicBezTo>
                    <a:pt x="5635" y="0"/>
                    <a:pt x="3887" y="374"/>
                    <a:pt x="2777" y="1360"/>
                  </a:cubicBezTo>
                  <a:cubicBezTo>
                    <a:pt x="2356" y="1831"/>
                    <a:pt x="2034" y="2327"/>
                    <a:pt x="1761" y="2872"/>
                  </a:cubicBezTo>
                  <a:cubicBezTo>
                    <a:pt x="1116" y="4087"/>
                    <a:pt x="670" y="5376"/>
                    <a:pt x="447" y="6715"/>
                  </a:cubicBezTo>
                  <a:cubicBezTo>
                    <a:pt x="125" y="9045"/>
                    <a:pt x="1" y="11350"/>
                    <a:pt x="1290" y="13457"/>
                  </a:cubicBezTo>
                  <a:cubicBezTo>
                    <a:pt x="2294" y="15080"/>
                    <a:pt x="4235" y="15766"/>
                    <a:pt x="6168" y="15766"/>
                  </a:cubicBezTo>
                  <a:cubicBezTo>
                    <a:pt x="7099" y="15766"/>
                    <a:pt x="8029" y="15607"/>
                    <a:pt x="8851" y="15317"/>
                  </a:cubicBezTo>
                  <a:cubicBezTo>
                    <a:pt x="10933" y="14573"/>
                    <a:pt x="12966" y="13333"/>
                    <a:pt x="13908" y="11276"/>
                  </a:cubicBezTo>
                  <a:cubicBezTo>
                    <a:pt x="14850" y="9243"/>
                    <a:pt x="15172" y="6169"/>
                    <a:pt x="14156" y="4062"/>
                  </a:cubicBezTo>
                  <a:cubicBezTo>
                    <a:pt x="13139" y="2079"/>
                    <a:pt x="11280" y="641"/>
                    <a:pt x="9099" y="170"/>
                  </a:cubicBezTo>
                  <a:cubicBezTo>
                    <a:pt x="8539" y="62"/>
                    <a:pt x="7904" y="0"/>
                    <a:pt x="7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2"/>
            <p:cNvSpPr/>
            <p:nvPr/>
          </p:nvSpPr>
          <p:spPr>
            <a:xfrm>
              <a:off x="5547425" y="2761425"/>
              <a:ext cx="245450" cy="583200"/>
            </a:xfrm>
            <a:custGeom>
              <a:avLst/>
              <a:gdLst/>
              <a:ahLst/>
              <a:cxnLst/>
              <a:rect l="l" t="t" r="r" b="b"/>
              <a:pathLst>
                <a:path w="9818" h="23328" extrusionOk="0">
                  <a:moveTo>
                    <a:pt x="3199" y="1"/>
                  </a:moveTo>
                  <a:lnTo>
                    <a:pt x="1" y="5876"/>
                  </a:lnTo>
                  <a:lnTo>
                    <a:pt x="6297" y="23328"/>
                  </a:lnTo>
                  <a:lnTo>
                    <a:pt x="9817" y="21468"/>
                  </a:lnTo>
                  <a:cubicBezTo>
                    <a:pt x="8107" y="10313"/>
                    <a:pt x="3199" y="1"/>
                    <a:pt x="31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2"/>
            <p:cNvSpPr/>
            <p:nvPr/>
          </p:nvSpPr>
          <p:spPr>
            <a:xfrm>
              <a:off x="5093150" y="2649625"/>
              <a:ext cx="534250" cy="912525"/>
            </a:xfrm>
            <a:custGeom>
              <a:avLst/>
              <a:gdLst/>
              <a:ahLst/>
              <a:cxnLst/>
              <a:rect l="l" t="t" r="r" b="b"/>
              <a:pathLst>
                <a:path w="21370" h="36501" extrusionOk="0">
                  <a:moveTo>
                    <a:pt x="9733" y="1"/>
                  </a:moveTo>
                  <a:cubicBezTo>
                    <a:pt x="6578" y="1"/>
                    <a:pt x="3517" y="1084"/>
                    <a:pt x="1067" y="3084"/>
                  </a:cubicBezTo>
                  <a:cubicBezTo>
                    <a:pt x="794" y="3308"/>
                    <a:pt x="522" y="3555"/>
                    <a:pt x="249" y="3803"/>
                  </a:cubicBezTo>
                  <a:lnTo>
                    <a:pt x="1711" y="14116"/>
                  </a:lnTo>
                  <a:cubicBezTo>
                    <a:pt x="2356" y="18578"/>
                    <a:pt x="2158" y="23114"/>
                    <a:pt x="1166" y="27502"/>
                  </a:cubicBezTo>
                  <a:lnTo>
                    <a:pt x="1" y="32559"/>
                  </a:lnTo>
                  <a:lnTo>
                    <a:pt x="12941" y="36501"/>
                  </a:lnTo>
                  <a:lnTo>
                    <a:pt x="20130" y="33873"/>
                  </a:lnTo>
                  <a:lnTo>
                    <a:pt x="19857" y="21999"/>
                  </a:lnTo>
                  <a:cubicBezTo>
                    <a:pt x="19808" y="20437"/>
                    <a:pt x="19882" y="18900"/>
                    <a:pt x="20056" y="17363"/>
                  </a:cubicBezTo>
                  <a:lnTo>
                    <a:pt x="21370" y="4671"/>
                  </a:lnTo>
                  <a:cubicBezTo>
                    <a:pt x="20948" y="4002"/>
                    <a:pt x="20428" y="3407"/>
                    <a:pt x="19857" y="2861"/>
                  </a:cubicBezTo>
                  <a:cubicBezTo>
                    <a:pt x="18073" y="1250"/>
                    <a:pt x="15767" y="308"/>
                    <a:pt x="13363" y="209"/>
                  </a:cubicBezTo>
                  <a:lnTo>
                    <a:pt x="10710" y="35"/>
                  </a:lnTo>
                  <a:cubicBezTo>
                    <a:pt x="10384" y="12"/>
                    <a:pt x="10058" y="1"/>
                    <a:pt x="973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2"/>
            <p:cNvSpPr/>
            <p:nvPr/>
          </p:nvSpPr>
          <p:spPr>
            <a:xfrm>
              <a:off x="5370175" y="3075625"/>
              <a:ext cx="317350" cy="454300"/>
            </a:xfrm>
            <a:custGeom>
              <a:avLst/>
              <a:gdLst/>
              <a:ahLst/>
              <a:cxnLst/>
              <a:rect l="l" t="t" r="r" b="b"/>
              <a:pathLst>
                <a:path w="12694" h="18172" extrusionOk="0">
                  <a:moveTo>
                    <a:pt x="2455" y="1"/>
                  </a:moveTo>
                  <a:lnTo>
                    <a:pt x="1" y="15147"/>
                  </a:lnTo>
                  <a:lnTo>
                    <a:pt x="10214" y="18172"/>
                  </a:lnTo>
                  <a:lnTo>
                    <a:pt x="12693" y="4166"/>
                  </a:lnTo>
                  <a:lnTo>
                    <a:pt x="24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2"/>
            <p:cNvSpPr/>
            <p:nvPr/>
          </p:nvSpPr>
          <p:spPr>
            <a:xfrm>
              <a:off x="5625525" y="3053325"/>
              <a:ext cx="206400" cy="476600"/>
            </a:xfrm>
            <a:custGeom>
              <a:avLst/>
              <a:gdLst/>
              <a:ahLst/>
              <a:cxnLst/>
              <a:rect l="l" t="t" r="r" b="b"/>
              <a:pathLst>
                <a:path w="8256" h="19064" extrusionOk="0">
                  <a:moveTo>
                    <a:pt x="8255" y="1"/>
                  </a:moveTo>
                  <a:lnTo>
                    <a:pt x="2479" y="5058"/>
                  </a:lnTo>
                  <a:lnTo>
                    <a:pt x="0" y="19064"/>
                  </a:lnTo>
                  <a:lnTo>
                    <a:pt x="6024" y="14131"/>
                  </a:lnTo>
                  <a:lnTo>
                    <a:pt x="82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2"/>
            <p:cNvSpPr/>
            <p:nvPr/>
          </p:nvSpPr>
          <p:spPr>
            <a:xfrm>
              <a:off x="5452000" y="3053325"/>
              <a:ext cx="360700" cy="126450"/>
            </a:xfrm>
            <a:custGeom>
              <a:avLst/>
              <a:gdLst/>
              <a:ahLst/>
              <a:cxnLst/>
              <a:rect l="l" t="t" r="r" b="b"/>
              <a:pathLst>
                <a:path w="14428" h="5058" extrusionOk="0">
                  <a:moveTo>
                    <a:pt x="13634" y="1"/>
                  </a:moveTo>
                  <a:lnTo>
                    <a:pt x="9197" y="3620"/>
                  </a:lnTo>
                  <a:lnTo>
                    <a:pt x="893" y="397"/>
                  </a:lnTo>
                  <a:lnTo>
                    <a:pt x="0" y="1215"/>
                  </a:lnTo>
                  <a:lnTo>
                    <a:pt x="9420" y="5058"/>
                  </a:lnTo>
                  <a:lnTo>
                    <a:pt x="14428" y="695"/>
                  </a:lnTo>
                  <a:lnTo>
                    <a:pt x="13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2"/>
            <p:cNvSpPr/>
            <p:nvPr/>
          </p:nvSpPr>
          <p:spPr>
            <a:xfrm>
              <a:off x="4789500" y="3416150"/>
              <a:ext cx="845350" cy="322125"/>
            </a:xfrm>
            <a:custGeom>
              <a:avLst/>
              <a:gdLst/>
              <a:ahLst/>
              <a:cxnLst/>
              <a:rect l="l" t="t" r="r" b="b"/>
              <a:pathLst>
                <a:path w="33814" h="12885" extrusionOk="0">
                  <a:moveTo>
                    <a:pt x="4416" y="0"/>
                  </a:moveTo>
                  <a:cubicBezTo>
                    <a:pt x="2531" y="0"/>
                    <a:pt x="1136" y="418"/>
                    <a:pt x="521" y="1427"/>
                  </a:cubicBezTo>
                  <a:cubicBezTo>
                    <a:pt x="124" y="2171"/>
                    <a:pt x="0" y="3063"/>
                    <a:pt x="223" y="3881"/>
                  </a:cubicBezTo>
                  <a:cubicBezTo>
                    <a:pt x="1624" y="11215"/>
                    <a:pt x="13889" y="12884"/>
                    <a:pt x="27697" y="12884"/>
                  </a:cubicBezTo>
                  <a:cubicBezTo>
                    <a:pt x="29526" y="12884"/>
                    <a:pt x="31382" y="12855"/>
                    <a:pt x="33243" y="12806"/>
                  </a:cubicBezTo>
                  <a:lnTo>
                    <a:pt x="33813" y="9608"/>
                  </a:lnTo>
                  <a:cubicBezTo>
                    <a:pt x="33813" y="9608"/>
                    <a:pt x="13461" y="0"/>
                    <a:pt x="4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2"/>
            <p:cNvSpPr/>
            <p:nvPr/>
          </p:nvSpPr>
          <p:spPr>
            <a:xfrm>
              <a:off x="5619950" y="3656325"/>
              <a:ext cx="264650" cy="149025"/>
            </a:xfrm>
            <a:custGeom>
              <a:avLst/>
              <a:gdLst/>
              <a:ahLst/>
              <a:cxnLst/>
              <a:rect l="l" t="t" r="r" b="b"/>
              <a:pathLst>
                <a:path w="10586" h="5961" extrusionOk="0">
                  <a:moveTo>
                    <a:pt x="595" y="1"/>
                  </a:moveTo>
                  <a:lnTo>
                    <a:pt x="0" y="3174"/>
                  </a:lnTo>
                  <a:lnTo>
                    <a:pt x="6321" y="5876"/>
                  </a:lnTo>
                  <a:cubicBezTo>
                    <a:pt x="6671" y="5934"/>
                    <a:pt x="6990" y="5961"/>
                    <a:pt x="7282" y="5961"/>
                  </a:cubicBezTo>
                  <a:cubicBezTo>
                    <a:pt x="10223" y="5961"/>
                    <a:pt x="10387" y="3273"/>
                    <a:pt x="10387" y="3273"/>
                  </a:cubicBezTo>
                  <a:cubicBezTo>
                    <a:pt x="10585" y="199"/>
                    <a:pt x="7611" y="1"/>
                    <a:pt x="7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2"/>
            <p:cNvSpPr/>
            <p:nvPr/>
          </p:nvSpPr>
          <p:spPr>
            <a:xfrm>
              <a:off x="5150175" y="3392400"/>
              <a:ext cx="823050" cy="396575"/>
            </a:xfrm>
            <a:custGeom>
              <a:avLst/>
              <a:gdLst/>
              <a:ahLst/>
              <a:cxnLst/>
              <a:rect l="l" t="t" r="r" b="b"/>
              <a:pathLst>
                <a:path w="32922" h="15863" extrusionOk="0">
                  <a:moveTo>
                    <a:pt x="29310" y="0"/>
                  </a:moveTo>
                  <a:cubicBezTo>
                    <a:pt x="20910" y="0"/>
                    <a:pt x="1" y="12764"/>
                    <a:pt x="1" y="12764"/>
                  </a:cubicBezTo>
                  <a:lnTo>
                    <a:pt x="943" y="15863"/>
                  </a:lnTo>
                  <a:cubicBezTo>
                    <a:pt x="16808" y="14574"/>
                    <a:pt x="32103" y="11896"/>
                    <a:pt x="32822" y="3468"/>
                  </a:cubicBezTo>
                  <a:cubicBezTo>
                    <a:pt x="32921" y="2625"/>
                    <a:pt x="32723" y="1758"/>
                    <a:pt x="32227" y="1063"/>
                  </a:cubicBezTo>
                  <a:cubicBezTo>
                    <a:pt x="31657" y="321"/>
                    <a:pt x="30641" y="0"/>
                    <a:pt x="29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2"/>
            <p:cNvSpPr/>
            <p:nvPr/>
          </p:nvSpPr>
          <p:spPr>
            <a:xfrm>
              <a:off x="4902275" y="3710875"/>
              <a:ext cx="271475" cy="166950"/>
            </a:xfrm>
            <a:custGeom>
              <a:avLst/>
              <a:gdLst/>
              <a:ahLst/>
              <a:cxnLst/>
              <a:rect l="l" t="t" r="r" b="b"/>
              <a:pathLst>
                <a:path w="10859" h="6678" extrusionOk="0">
                  <a:moveTo>
                    <a:pt x="9917" y="0"/>
                  </a:moveTo>
                  <a:lnTo>
                    <a:pt x="2951" y="744"/>
                  </a:lnTo>
                  <a:cubicBezTo>
                    <a:pt x="2951" y="744"/>
                    <a:pt x="1" y="1289"/>
                    <a:pt x="521" y="4289"/>
                  </a:cubicBezTo>
                  <a:cubicBezTo>
                    <a:pt x="521" y="4289"/>
                    <a:pt x="926" y="6678"/>
                    <a:pt x="3458" y="6678"/>
                  </a:cubicBezTo>
                  <a:cubicBezTo>
                    <a:pt x="3867" y="6678"/>
                    <a:pt x="4332" y="6615"/>
                    <a:pt x="4859" y="6470"/>
                  </a:cubicBezTo>
                  <a:lnTo>
                    <a:pt x="10859" y="3124"/>
                  </a:lnTo>
                  <a:lnTo>
                    <a:pt x="99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2"/>
            <p:cNvSpPr/>
            <p:nvPr/>
          </p:nvSpPr>
          <p:spPr>
            <a:xfrm>
              <a:off x="4868825" y="2736025"/>
              <a:ext cx="669325" cy="731100"/>
            </a:xfrm>
            <a:custGeom>
              <a:avLst/>
              <a:gdLst/>
              <a:ahLst/>
              <a:cxnLst/>
              <a:rect l="l" t="t" r="r" b="b"/>
              <a:pathLst>
                <a:path w="26773" h="29244" extrusionOk="0">
                  <a:moveTo>
                    <a:pt x="9643" y="0"/>
                  </a:moveTo>
                  <a:cubicBezTo>
                    <a:pt x="4661" y="4933"/>
                    <a:pt x="1537" y="17378"/>
                    <a:pt x="99" y="24666"/>
                  </a:cubicBezTo>
                  <a:cubicBezTo>
                    <a:pt x="0" y="25112"/>
                    <a:pt x="0" y="25583"/>
                    <a:pt x="74" y="26029"/>
                  </a:cubicBezTo>
                  <a:cubicBezTo>
                    <a:pt x="383" y="27900"/>
                    <a:pt x="2020" y="29243"/>
                    <a:pt x="3858" y="29243"/>
                  </a:cubicBezTo>
                  <a:cubicBezTo>
                    <a:pt x="4090" y="29243"/>
                    <a:pt x="4325" y="29222"/>
                    <a:pt x="4561" y="29178"/>
                  </a:cubicBezTo>
                  <a:lnTo>
                    <a:pt x="16683" y="26699"/>
                  </a:lnTo>
                  <a:lnTo>
                    <a:pt x="19187" y="26203"/>
                  </a:lnTo>
                  <a:cubicBezTo>
                    <a:pt x="19187" y="26203"/>
                    <a:pt x="19561" y="26591"/>
                    <a:pt x="20249" y="26591"/>
                  </a:cubicBezTo>
                  <a:cubicBezTo>
                    <a:pt x="20448" y="26591"/>
                    <a:pt x="20673" y="26559"/>
                    <a:pt x="20923" y="26476"/>
                  </a:cubicBezTo>
                  <a:cubicBezTo>
                    <a:pt x="21220" y="26376"/>
                    <a:pt x="21542" y="26277"/>
                    <a:pt x="21840" y="26153"/>
                  </a:cubicBezTo>
                  <a:cubicBezTo>
                    <a:pt x="22116" y="26024"/>
                    <a:pt x="22406" y="25979"/>
                    <a:pt x="22705" y="25979"/>
                  </a:cubicBezTo>
                  <a:cubicBezTo>
                    <a:pt x="23265" y="25979"/>
                    <a:pt x="23852" y="26138"/>
                    <a:pt x="24418" y="26203"/>
                  </a:cubicBezTo>
                  <a:cubicBezTo>
                    <a:pt x="24492" y="26215"/>
                    <a:pt x="24571" y="26223"/>
                    <a:pt x="24649" y="26223"/>
                  </a:cubicBezTo>
                  <a:cubicBezTo>
                    <a:pt x="24884" y="26223"/>
                    <a:pt x="25112" y="26153"/>
                    <a:pt x="25186" y="25930"/>
                  </a:cubicBezTo>
                  <a:cubicBezTo>
                    <a:pt x="25236" y="25757"/>
                    <a:pt x="25162" y="25558"/>
                    <a:pt x="25013" y="25459"/>
                  </a:cubicBezTo>
                  <a:cubicBezTo>
                    <a:pt x="24864" y="25335"/>
                    <a:pt x="24715" y="25261"/>
                    <a:pt x="24542" y="25211"/>
                  </a:cubicBezTo>
                  <a:cubicBezTo>
                    <a:pt x="23996" y="25038"/>
                    <a:pt x="23476" y="24864"/>
                    <a:pt x="22955" y="24691"/>
                  </a:cubicBezTo>
                  <a:lnTo>
                    <a:pt x="22955" y="24691"/>
                  </a:lnTo>
                  <a:cubicBezTo>
                    <a:pt x="23528" y="24775"/>
                    <a:pt x="24101" y="24825"/>
                    <a:pt x="24673" y="24825"/>
                  </a:cubicBezTo>
                  <a:cubicBezTo>
                    <a:pt x="24943" y="24825"/>
                    <a:pt x="25214" y="24814"/>
                    <a:pt x="25484" y="24790"/>
                  </a:cubicBezTo>
                  <a:cubicBezTo>
                    <a:pt x="25633" y="24790"/>
                    <a:pt x="25781" y="24740"/>
                    <a:pt x="25905" y="24666"/>
                  </a:cubicBezTo>
                  <a:cubicBezTo>
                    <a:pt x="26029" y="24567"/>
                    <a:pt x="26079" y="24418"/>
                    <a:pt x="26029" y="24269"/>
                  </a:cubicBezTo>
                  <a:cubicBezTo>
                    <a:pt x="26004" y="24145"/>
                    <a:pt x="25856" y="24096"/>
                    <a:pt x="25757" y="24046"/>
                  </a:cubicBezTo>
                  <a:cubicBezTo>
                    <a:pt x="24988" y="23773"/>
                    <a:pt x="24195" y="23600"/>
                    <a:pt x="23401" y="23526"/>
                  </a:cubicBezTo>
                  <a:cubicBezTo>
                    <a:pt x="23697" y="23457"/>
                    <a:pt x="23998" y="23426"/>
                    <a:pt x="24297" y="23426"/>
                  </a:cubicBezTo>
                  <a:cubicBezTo>
                    <a:pt x="24650" y="23426"/>
                    <a:pt x="25000" y="23470"/>
                    <a:pt x="25335" y="23550"/>
                  </a:cubicBezTo>
                  <a:cubicBezTo>
                    <a:pt x="25572" y="23635"/>
                    <a:pt x="25809" y="23673"/>
                    <a:pt x="26047" y="23673"/>
                  </a:cubicBezTo>
                  <a:cubicBezTo>
                    <a:pt x="26156" y="23673"/>
                    <a:pt x="26266" y="23665"/>
                    <a:pt x="26376" y="23650"/>
                  </a:cubicBezTo>
                  <a:cubicBezTo>
                    <a:pt x="26451" y="23625"/>
                    <a:pt x="26525" y="23575"/>
                    <a:pt x="26599" y="23501"/>
                  </a:cubicBezTo>
                  <a:cubicBezTo>
                    <a:pt x="26699" y="23327"/>
                    <a:pt x="26550" y="23129"/>
                    <a:pt x="26401" y="23005"/>
                  </a:cubicBezTo>
                  <a:cubicBezTo>
                    <a:pt x="25883" y="22559"/>
                    <a:pt x="25237" y="22331"/>
                    <a:pt x="24583" y="22331"/>
                  </a:cubicBezTo>
                  <a:cubicBezTo>
                    <a:pt x="24328" y="22331"/>
                    <a:pt x="24073" y="22365"/>
                    <a:pt x="23823" y="22435"/>
                  </a:cubicBezTo>
                  <a:cubicBezTo>
                    <a:pt x="24096" y="22137"/>
                    <a:pt x="24492" y="21939"/>
                    <a:pt x="24914" y="21939"/>
                  </a:cubicBezTo>
                  <a:cubicBezTo>
                    <a:pt x="25013" y="21933"/>
                    <a:pt x="25114" y="21930"/>
                    <a:pt x="25215" y="21930"/>
                  </a:cubicBezTo>
                  <a:cubicBezTo>
                    <a:pt x="25521" y="21930"/>
                    <a:pt x="25837" y="21958"/>
                    <a:pt x="26153" y="22013"/>
                  </a:cubicBezTo>
                  <a:cubicBezTo>
                    <a:pt x="26327" y="22013"/>
                    <a:pt x="26699" y="22013"/>
                    <a:pt x="26748" y="21766"/>
                  </a:cubicBezTo>
                  <a:cubicBezTo>
                    <a:pt x="26773" y="21567"/>
                    <a:pt x="26426" y="21394"/>
                    <a:pt x="26277" y="21295"/>
                  </a:cubicBezTo>
                  <a:cubicBezTo>
                    <a:pt x="25865" y="21088"/>
                    <a:pt x="25416" y="20989"/>
                    <a:pt x="24965" y="20989"/>
                  </a:cubicBezTo>
                  <a:cubicBezTo>
                    <a:pt x="24766" y="20989"/>
                    <a:pt x="24566" y="21009"/>
                    <a:pt x="24368" y="21047"/>
                  </a:cubicBezTo>
                  <a:cubicBezTo>
                    <a:pt x="23724" y="21171"/>
                    <a:pt x="23104" y="21443"/>
                    <a:pt x="22583" y="21840"/>
                  </a:cubicBezTo>
                  <a:cubicBezTo>
                    <a:pt x="22063" y="22212"/>
                    <a:pt x="21641" y="22658"/>
                    <a:pt x="21146" y="23005"/>
                  </a:cubicBezTo>
                  <a:cubicBezTo>
                    <a:pt x="20774" y="23278"/>
                    <a:pt x="20352" y="23476"/>
                    <a:pt x="19906" y="23600"/>
                  </a:cubicBezTo>
                  <a:lnTo>
                    <a:pt x="19857" y="23600"/>
                  </a:lnTo>
                  <a:cubicBezTo>
                    <a:pt x="19733" y="23625"/>
                    <a:pt x="19584" y="23625"/>
                    <a:pt x="19460" y="23625"/>
                  </a:cubicBezTo>
                  <a:lnTo>
                    <a:pt x="6668" y="22980"/>
                  </a:lnTo>
                  <a:lnTo>
                    <a:pt x="6792" y="22658"/>
                  </a:lnTo>
                  <a:lnTo>
                    <a:pt x="11056" y="10982"/>
                  </a:lnTo>
                  <a:cubicBezTo>
                    <a:pt x="11750" y="9098"/>
                    <a:pt x="11800" y="7040"/>
                    <a:pt x="11205" y="5132"/>
                  </a:cubicBezTo>
                  <a:lnTo>
                    <a:pt x="9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2"/>
            <p:cNvSpPr/>
            <p:nvPr/>
          </p:nvSpPr>
          <p:spPr>
            <a:xfrm>
              <a:off x="4868825" y="2736025"/>
              <a:ext cx="295000" cy="650750"/>
            </a:xfrm>
            <a:custGeom>
              <a:avLst/>
              <a:gdLst/>
              <a:ahLst/>
              <a:cxnLst/>
              <a:rect l="l" t="t" r="r" b="b"/>
              <a:pathLst>
                <a:path w="11800" h="26030" extrusionOk="0">
                  <a:moveTo>
                    <a:pt x="9643" y="0"/>
                  </a:moveTo>
                  <a:cubicBezTo>
                    <a:pt x="4661" y="4933"/>
                    <a:pt x="1537" y="17378"/>
                    <a:pt x="99" y="24666"/>
                  </a:cubicBezTo>
                  <a:cubicBezTo>
                    <a:pt x="0" y="25112"/>
                    <a:pt x="0" y="25583"/>
                    <a:pt x="74" y="26029"/>
                  </a:cubicBezTo>
                  <a:cubicBezTo>
                    <a:pt x="2107" y="24542"/>
                    <a:pt x="4363" y="23402"/>
                    <a:pt x="6792" y="22658"/>
                  </a:cubicBezTo>
                  <a:lnTo>
                    <a:pt x="11056" y="10982"/>
                  </a:lnTo>
                  <a:cubicBezTo>
                    <a:pt x="11750" y="9098"/>
                    <a:pt x="11800" y="7040"/>
                    <a:pt x="11205" y="5132"/>
                  </a:cubicBezTo>
                  <a:lnTo>
                    <a:pt x="964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2"/>
            <p:cNvSpPr/>
            <p:nvPr/>
          </p:nvSpPr>
          <p:spPr>
            <a:xfrm>
              <a:off x="5703600" y="3206375"/>
              <a:ext cx="106625" cy="156850"/>
            </a:xfrm>
            <a:custGeom>
              <a:avLst/>
              <a:gdLst/>
              <a:ahLst/>
              <a:cxnLst/>
              <a:rect l="l" t="t" r="r" b="b"/>
              <a:pathLst>
                <a:path w="4265" h="6274" extrusionOk="0">
                  <a:moveTo>
                    <a:pt x="1420" y="0"/>
                  </a:moveTo>
                  <a:cubicBezTo>
                    <a:pt x="1229" y="0"/>
                    <a:pt x="976" y="15"/>
                    <a:pt x="918" y="150"/>
                  </a:cubicBezTo>
                  <a:cubicBezTo>
                    <a:pt x="819" y="349"/>
                    <a:pt x="1141" y="597"/>
                    <a:pt x="1290" y="671"/>
                  </a:cubicBezTo>
                  <a:cubicBezTo>
                    <a:pt x="1686" y="820"/>
                    <a:pt x="2033" y="1018"/>
                    <a:pt x="2381" y="1241"/>
                  </a:cubicBezTo>
                  <a:cubicBezTo>
                    <a:pt x="2728" y="1464"/>
                    <a:pt x="2975" y="1836"/>
                    <a:pt x="3050" y="2233"/>
                  </a:cubicBezTo>
                  <a:cubicBezTo>
                    <a:pt x="2526" y="1666"/>
                    <a:pt x="1789" y="1331"/>
                    <a:pt x="1004" y="1331"/>
                  </a:cubicBezTo>
                  <a:cubicBezTo>
                    <a:pt x="861" y="1331"/>
                    <a:pt x="716" y="1342"/>
                    <a:pt x="571" y="1365"/>
                  </a:cubicBezTo>
                  <a:cubicBezTo>
                    <a:pt x="373" y="1415"/>
                    <a:pt x="149" y="1514"/>
                    <a:pt x="149" y="1687"/>
                  </a:cubicBezTo>
                  <a:cubicBezTo>
                    <a:pt x="174" y="1786"/>
                    <a:pt x="199" y="1861"/>
                    <a:pt x="249" y="1935"/>
                  </a:cubicBezTo>
                  <a:cubicBezTo>
                    <a:pt x="521" y="2158"/>
                    <a:pt x="844" y="2332"/>
                    <a:pt x="1191" y="2406"/>
                  </a:cubicBezTo>
                  <a:cubicBezTo>
                    <a:pt x="1810" y="2604"/>
                    <a:pt x="2381" y="2927"/>
                    <a:pt x="2876" y="3373"/>
                  </a:cubicBezTo>
                  <a:cubicBezTo>
                    <a:pt x="2133" y="3026"/>
                    <a:pt x="1364" y="2778"/>
                    <a:pt x="571" y="2629"/>
                  </a:cubicBezTo>
                  <a:cubicBezTo>
                    <a:pt x="526" y="2607"/>
                    <a:pt x="472" y="2595"/>
                    <a:pt x="416" y="2595"/>
                  </a:cubicBezTo>
                  <a:cubicBezTo>
                    <a:pt x="348" y="2595"/>
                    <a:pt x="278" y="2613"/>
                    <a:pt x="224" y="2654"/>
                  </a:cubicBezTo>
                  <a:cubicBezTo>
                    <a:pt x="100" y="2753"/>
                    <a:pt x="75" y="2902"/>
                    <a:pt x="125" y="3051"/>
                  </a:cubicBezTo>
                  <a:cubicBezTo>
                    <a:pt x="199" y="3175"/>
                    <a:pt x="298" y="3299"/>
                    <a:pt x="422" y="3373"/>
                  </a:cubicBezTo>
                  <a:cubicBezTo>
                    <a:pt x="1116" y="3869"/>
                    <a:pt x="1860" y="4290"/>
                    <a:pt x="2653" y="4612"/>
                  </a:cubicBezTo>
                  <a:lnTo>
                    <a:pt x="992" y="4241"/>
                  </a:lnTo>
                  <a:cubicBezTo>
                    <a:pt x="865" y="4204"/>
                    <a:pt x="738" y="4181"/>
                    <a:pt x="601" y="4181"/>
                  </a:cubicBezTo>
                  <a:cubicBezTo>
                    <a:pt x="551" y="4181"/>
                    <a:pt x="500" y="4184"/>
                    <a:pt x="447" y="4191"/>
                  </a:cubicBezTo>
                  <a:cubicBezTo>
                    <a:pt x="273" y="4216"/>
                    <a:pt x="125" y="4340"/>
                    <a:pt x="75" y="4513"/>
                  </a:cubicBezTo>
                  <a:cubicBezTo>
                    <a:pt x="1" y="4786"/>
                    <a:pt x="298" y="5034"/>
                    <a:pt x="571" y="5158"/>
                  </a:cubicBezTo>
                  <a:cubicBezTo>
                    <a:pt x="1315" y="5455"/>
                    <a:pt x="2678" y="5678"/>
                    <a:pt x="3174" y="6273"/>
                  </a:cubicBezTo>
                  <a:cubicBezTo>
                    <a:pt x="4165" y="5530"/>
                    <a:pt x="4265" y="4340"/>
                    <a:pt x="4265" y="3001"/>
                  </a:cubicBezTo>
                  <a:cubicBezTo>
                    <a:pt x="4265" y="2828"/>
                    <a:pt x="4265" y="2679"/>
                    <a:pt x="4240" y="2505"/>
                  </a:cubicBezTo>
                  <a:cubicBezTo>
                    <a:pt x="4165" y="1836"/>
                    <a:pt x="3818" y="1216"/>
                    <a:pt x="3323" y="770"/>
                  </a:cubicBezTo>
                  <a:cubicBezTo>
                    <a:pt x="2827" y="324"/>
                    <a:pt x="2207" y="51"/>
                    <a:pt x="1562" y="2"/>
                  </a:cubicBezTo>
                  <a:cubicBezTo>
                    <a:pt x="1524" y="2"/>
                    <a:pt x="1474" y="0"/>
                    <a:pt x="1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2"/>
            <p:cNvSpPr/>
            <p:nvPr/>
          </p:nvSpPr>
          <p:spPr>
            <a:xfrm>
              <a:off x="5331075" y="2421875"/>
              <a:ext cx="136425" cy="327250"/>
            </a:xfrm>
            <a:custGeom>
              <a:avLst/>
              <a:gdLst/>
              <a:ahLst/>
              <a:cxnLst/>
              <a:rect l="l" t="t" r="r" b="b"/>
              <a:pathLst>
                <a:path w="5457" h="13090" extrusionOk="0">
                  <a:moveTo>
                    <a:pt x="1579" y="1"/>
                  </a:moveTo>
                  <a:cubicBezTo>
                    <a:pt x="1132" y="1"/>
                    <a:pt x="747" y="385"/>
                    <a:pt x="747" y="866"/>
                  </a:cubicBezTo>
                  <a:cubicBezTo>
                    <a:pt x="697" y="2155"/>
                    <a:pt x="226" y="9368"/>
                    <a:pt x="127" y="10533"/>
                  </a:cubicBezTo>
                  <a:cubicBezTo>
                    <a:pt x="0" y="12010"/>
                    <a:pt x="1896" y="13090"/>
                    <a:pt x="3322" y="13090"/>
                  </a:cubicBezTo>
                  <a:cubicBezTo>
                    <a:pt x="4122" y="13090"/>
                    <a:pt x="4775" y="12749"/>
                    <a:pt x="4837" y="11946"/>
                  </a:cubicBezTo>
                  <a:lnTo>
                    <a:pt x="5432" y="1733"/>
                  </a:lnTo>
                  <a:cubicBezTo>
                    <a:pt x="5457" y="1287"/>
                    <a:pt x="5184" y="890"/>
                    <a:pt x="4738" y="742"/>
                  </a:cubicBezTo>
                  <a:lnTo>
                    <a:pt x="1763" y="23"/>
                  </a:lnTo>
                  <a:cubicBezTo>
                    <a:pt x="1701" y="8"/>
                    <a:pt x="1640" y="1"/>
                    <a:pt x="15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2"/>
            <p:cNvSpPr/>
            <p:nvPr/>
          </p:nvSpPr>
          <p:spPr>
            <a:xfrm>
              <a:off x="5268550" y="2196850"/>
              <a:ext cx="404700" cy="449450"/>
            </a:xfrm>
            <a:custGeom>
              <a:avLst/>
              <a:gdLst/>
              <a:ahLst/>
              <a:cxnLst/>
              <a:rect l="l" t="t" r="r" b="b"/>
              <a:pathLst>
                <a:path w="16188" h="17978" extrusionOk="0">
                  <a:moveTo>
                    <a:pt x="9879" y="0"/>
                  </a:moveTo>
                  <a:cubicBezTo>
                    <a:pt x="7331" y="0"/>
                    <a:pt x="4139" y="3162"/>
                    <a:pt x="2653" y="6346"/>
                  </a:cubicBezTo>
                  <a:cubicBezTo>
                    <a:pt x="2405" y="6074"/>
                    <a:pt x="2083" y="5900"/>
                    <a:pt x="1736" y="5826"/>
                  </a:cubicBezTo>
                  <a:cubicBezTo>
                    <a:pt x="1696" y="5821"/>
                    <a:pt x="1657" y="5819"/>
                    <a:pt x="1618" y="5819"/>
                  </a:cubicBezTo>
                  <a:cubicBezTo>
                    <a:pt x="643" y="5819"/>
                    <a:pt x="0" y="7288"/>
                    <a:pt x="0" y="8528"/>
                  </a:cubicBezTo>
                  <a:cubicBezTo>
                    <a:pt x="25" y="10164"/>
                    <a:pt x="1091" y="10908"/>
                    <a:pt x="2108" y="11453"/>
                  </a:cubicBezTo>
                  <a:cubicBezTo>
                    <a:pt x="2851" y="14552"/>
                    <a:pt x="5132" y="17849"/>
                    <a:pt x="7710" y="17973"/>
                  </a:cubicBezTo>
                  <a:cubicBezTo>
                    <a:pt x="7789" y="17976"/>
                    <a:pt x="7867" y="17978"/>
                    <a:pt x="7945" y="17978"/>
                  </a:cubicBezTo>
                  <a:cubicBezTo>
                    <a:pt x="11249" y="17978"/>
                    <a:pt x="14243" y="14942"/>
                    <a:pt x="14800" y="11552"/>
                  </a:cubicBezTo>
                  <a:cubicBezTo>
                    <a:pt x="16188" y="2777"/>
                    <a:pt x="13659" y="471"/>
                    <a:pt x="10263" y="25"/>
                  </a:cubicBezTo>
                  <a:cubicBezTo>
                    <a:pt x="10137" y="8"/>
                    <a:pt x="10009" y="0"/>
                    <a:pt x="9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2"/>
            <p:cNvSpPr/>
            <p:nvPr/>
          </p:nvSpPr>
          <p:spPr>
            <a:xfrm>
              <a:off x="5457750" y="2429825"/>
              <a:ext cx="38275" cy="32550"/>
            </a:xfrm>
            <a:custGeom>
              <a:avLst/>
              <a:gdLst/>
              <a:ahLst/>
              <a:cxnLst/>
              <a:rect l="l" t="t" r="r" b="b"/>
              <a:pathLst>
                <a:path w="1531" h="1302" extrusionOk="0">
                  <a:moveTo>
                    <a:pt x="715" y="1"/>
                  </a:moveTo>
                  <a:cubicBezTo>
                    <a:pt x="363" y="1"/>
                    <a:pt x="65" y="266"/>
                    <a:pt x="18" y="622"/>
                  </a:cubicBezTo>
                  <a:cubicBezTo>
                    <a:pt x="1" y="1023"/>
                    <a:pt x="327" y="1302"/>
                    <a:pt x="669" y="1302"/>
                  </a:cubicBezTo>
                  <a:cubicBezTo>
                    <a:pt x="813" y="1302"/>
                    <a:pt x="959" y="1253"/>
                    <a:pt x="1084" y="1142"/>
                  </a:cubicBezTo>
                  <a:cubicBezTo>
                    <a:pt x="1530" y="771"/>
                    <a:pt x="1332" y="77"/>
                    <a:pt x="762" y="2"/>
                  </a:cubicBezTo>
                  <a:cubicBezTo>
                    <a:pt x="746" y="1"/>
                    <a:pt x="730" y="1"/>
                    <a:pt x="715" y="1"/>
                  </a:cubicBezTo>
                  <a:close/>
                </a:path>
              </a:pathLst>
            </a:custGeom>
            <a:solidFill>
              <a:srgbClr val="4B2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2"/>
            <p:cNvSpPr/>
            <p:nvPr/>
          </p:nvSpPr>
          <p:spPr>
            <a:xfrm>
              <a:off x="5567450" y="2446550"/>
              <a:ext cx="38250" cy="32575"/>
            </a:xfrm>
            <a:custGeom>
              <a:avLst/>
              <a:gdLst/>
              <a:ahLst/>
              <a:cxnLst/>
              <a:rect l="l" t="t" r="r" b="b"/>
              <a:pathLst>
                <a:path w="1530" h="1303" extrusionOk="0">
                  <a:moveTo>
                    <a:pt x="714" y="1"/>
                  </a:moveTo>
                  <a:cubicBezTo>
                    <a:pt x="361" y="1"/>
                    <a:pt x="42" y="266"/>
                    <a:pt x="18" y="622"/>
                  </a:cubicBezTo>
                  <a:cubicBezTo>
                    <a:pt x="0" y="1024"/>
                    <a:pt x="327" y="1302"/>
                    <a:pt x="669" y="1302"/>
                  </a:cubicBezTo>
                  <a:cubicBezTo>
                    <a:pt x="813" y="1302"/>
                    <a:pt x="959" y="1253"/>
                    <a:pt x="1084" y="1143"/>
                  </a:cubicBezTo>
                  <a:cubicBezTo>
                    <a:pt x="1530" y="771"/>
                    <a:pt x="1307" y="77"/>
                    <a:pt x="761" y="2"/>
                  </a:cubicBezTo>
                  <a:cubicBezTo>
                    <a:pt x="746" y="1"/>
                    <a:pt x="730" y="1"/>
                    <a:pt x="714" y="1"/>
                  </a:cubicBezTo>
                  <a:close/>
                </a:path>
              </a:pathLst>
            </a:custGeom>
            <a:solidFill>
              <a:srgbClr val="4B2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2"/>
            <p:cNvSpPr/>
            <p:nvPr/>
          </p:nvSpPr>
          <p:spPr>
            <a:xfrm>
              <a:off x="5426575" y="2374650"/>
              <a:ext cx="68200" cy="32925"/>
            </a:xfrm>
            <a:custGeom>
              <a:avLst/>
              <a:gdLst/>
              <a:ahLst/>
              <a:cxnLst/>
              <a:rect l="l" t="t" r="r" b="b"/>
              <a:pathLst>
                <a:path w="2728" h="1317" extrusionOk="0">
                  <a:moveTo>
                    <a:pt x="1659" y="1"/>
                  </a:moveTo>
                  <a:cubicBezTo>
                    <a:pt x="1014" y="1"/>
                    <a:pt x="393" y="343"/>
                    <a:pt x="75" y="945"/>
                  </a:cubicBezTo>
                  <a:cubicBezTo>
                    <a:pt x="1" y="1069"/>
                    <a:pt x="26" y="1193"/>
                    <a:pt x="125" y="1267"/>
                  </a:cubicBezTo>
                  <a:cubicBezTo>
                    <a:pt x="149" y="1292"/>
                    <a:pt x="174" y="1292"/>
                    <a:pt x="224" y="1317"/>
                  </a:cubicBezTo>
                  <a:cubicBezTo>
                    <a:pt x="298" y="1317"/>
                    <a:pt x="397" y="1267"/>
                    <a:pt x="422" y="1193"/>
                  </a:cubicBezTo>
                  <a:cubicBezTo>
                    <a:pt x="676" y="735"/>
                    <a:pt x="1162" y="463"/>
                    <a:pt x="1657" y="463"/>
                  </a:cubicBezTo>
                  <a:cubicBezTo>
                    <a:pt x="1887" y="463"/>
                    <a:pt x="2119" y="522"/>
                    <a:pt x="2331" y="647"/>
                  </a:cubicBezTo>
                  <a:cubicBezTo>
                    <a:pt x="2370" y="663"/>
                    <a:pt x="2409" y="671"/>
                    <a:pt x="2447" y="671"/>
                  </a:cubicBezTo>
                  <a:cubicBezTo>
                    <a:pt x="2528" y="671"/>
                    <a:pt x="2602" y="633"/>
                    <a:pt x="2653" y="548"/>
                  </a:cubicBezTo>
                  <a:cubicBezTo>
                    <a:pt x="2728" y="449"/>
                    <a:pt x="2678" y="300"/>
                    <a:pt x="2579" y="251"/>
                  </a:cubicBezTo>
                  <a:cubicBezTo>
                    <a:pt x="2288" y="81"/>
                    <a:pt x="1971"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2"/>
            <p:cNvSpPr/>
            <p:nvPr/>
          </p:nvSpPr>
          <p:spPr>
            <a:xfrm>
              <a:off x="5562300" y="2385950"/>
              <a:ext cx="54850" cy="31825"/>
            </a:xfrm>
            <a:custGeom>
              <a:avLst/>
              <a:gdLst/>
              <a:ahLst/>
              <a:cxnLst/>
              <a:rect l="l" t="t" r="r" b="b"/>
              <a:pathLst>
                <a:path w="2194" h="1273" extrusionOk="0">
                  <a:moveTo>
                    <a:pt x="689" y="1"/>
                  </a:moveTo>
                  <a:cubicBezTo>
                    <a:pt x="510" y="1"/>
                    <a:pt x="328" y="31"/>
                    <a:pt x="149" y="96"/>
                  </a:cubicBezTo>
                  <a:cubicBezTo>
                    <a:pt x="50" y="121"/>
                    <a:pt x="1" y="220"/>
                    <a:pt x="25" y="319"/>
                  </a:cubicBezTo>
                  <a:cubicBezTo>
                    <a:pt x="50" y="344"/>
                    <a:pt x="50" y="369"/>
                    <a:pt x="75" y="419"/>
                  </a:cubicBezTo>
                  <a:cubicBezTo>
                    <a:pt x="111" y="455"/>
                    <a:pt x="161" y="478"/>
                    <a:pt x="214" y="478"/>
                  </a:cubicBezTo>
                  <a:cubicBezTo>
                    <a:pt x="234" y="478"/>
                    <a:pt x="253" y="475"/>
                    <a:pt x="273" y="468"/>
                  </a:cubicBezTo>
                  <a:cubicBezTo>
                    <a:pt x="411" y="411"/>
                    <a:pt x="554" y="384"/>
                    <a:pt x="695" y="384"/>
                  </a:cubicBezTo>
                  <a:cubicBezTo>
                    <a:pt x="1164" y="384"/>
                    <a:pt x="1614" y="680"/>
                    <a:pt x="1786" y="1137"/>
                  </a:cubicBezTo>
                  <a:cubicBezTo>
                    <a:pt x="1823" y="1232"/>
                    <a:pt x="1897" y="1273"/>
                    <a:pt x="1969" y="1273"/>
                  </a:cubicBezTo>
                  <a:cubicBezTo>
                    <a:pt x="2085" y="1273"/>
                    <a:pt x="2194" y="1167"/>
                    <a:pt x="2133" y="1013"/>
                  </a:cubicBezTo>
                  <a:cubicBezTo>
                    <a:pt x="1919" y="393"/>
                    <a:pt x="1328" y="1"/>
                    <a:pt x="6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2"/>
            <p:cNvSpPr/>
            <p:nvPr/>
          </p:nvSpPr>
          <p:spPr>
            <a:xfrm>
              <a:off x="5449500" y="2519100"/>
              <a:ext cx="41550" cy="47750"/>
            </a:xfrm>
            <a:custGeom>
              <a:avLst/>
              <a:gdLst/>
              <a:ahLst/>
              <a:cxnLst/>
              <a:rect l="l" t="t" r="r" b="b"/>
              <a:pathLst>
                <a:path w="1662" h="1910" extrusionOk="0">
                  <a:moveTo>
                    <a:pt x="323" y="1"/>
                  </a:moveTo>
                  <a:cubicBezTo>
                    <a:pt x="224" y="1"/>
                    <a:pt x="125" y="75"/>
                    <a:pt x="125" y="174"/>
                  </a:cubicBezTo>
                  <a:cubicBezTo>
                    <a:pt x="1" y="1017"/>
                    <a:pt x="596" y="1786"/>
                    <a:pt x="1439" y="1910"/>
                  </a:cubicBezTo>
                  <a:cubicBezTo>
                    <a:pt x="1538" y="1910"/>
                    <a:pt x="1637" y="1860"/>
                    <a:pt x="1662" y="1761"/>
                  </a:cubicBezTo>
                  <a:cubicBezTo>
                    <a:pt x="1662" y="1736"/>
                    <a:pt x="1662" y="1711"/>
                    <a:pt x="1662" y="1687"/>
                  </a:cubicBezTo>
                  <a:cubicBezTo>
                    <a:pt x="1637" y="1612"/>
                    <a:pt x="1587" y="1538"/>
                    <a:pt x="1513" y="1538"/>
                  </a:cubicBezTo>
                  <a:cubicBezTo>
                    <a:pt x="869" y="1463"/>
                    <a:pt x="398" y="869"/>
                    <a:pt x="497" y="224"/>
                  </a:cubicBezTo>
                  <a:cubicBezTo>
                    <a:pt x="497" y="125"/>
                    <a:pt x="422" y="26"/>
                    <a:pt x="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2"/>
            <p:cNvSpPr/>
            <p:nvPr/>
          </p:nvSpPr>
          <p:spPr>
            <a:xfrm>
              <a:off x="5512725" y="2423050"/>
              <a:ext cx="48375" cy="120925"/>
            </a:xfrm>
            <a:custGeom>
              <a:avLst/>
              <a:gdLst/>
              <a:ahLst/>
              <a:cxnLst/>
              <a:rect l="l" t="t" r="r" b="b"/>
              <a:pathLst>
                <a:path w="1935" h="4837" extrusionOk="0">
                  <a:moveTo>
                    <a:pt x="1314" y="0"/>
                  </a:moveTo>
                  <a:cubicBezTo>
                    <a:pt x="1215" y="0"/>
                    <a:pt x="1141" y="75"/>
                    <a:pt x="1141" y="174"/>
                  </a:cubicBezTo>
                  <a:lnTo>
                    <a:pt x="1488" y="3248"/>
                  </a:lnTo>
                  <a:cubicBezTo>
                    <a:pt x="1562" y="3992"/>
                    <a:pt x="1364" y="4339"/>
                    <a:pt x="1141" y="4438"/>
                  </a:cubicBezTo>
                  <a:cubicBezTo>
                    <a:pt x="1090" y="4460"/>
                    <a:pt x="1034" y="4471"/>
                    <a:pt x="975" y="4471"/>
                  </a:cubicBezTo>
                  <a:cubicBezTo>
                    <a:pt x="776" y="4471"/>
                    <a:pt x="545" y="4345"/>
                    <a:pt x="372" y="4116"/>
                  </a:cubicBezTo>
                  <a:cubicBezTo>
                    <a:pt x="324" y="4068"/>
                    <a:pt x="266" y="4040"/>
                    <a:pt x="204" y="4040"/>
                  </a:cubicBezTo>
                  <a:cubicBezTo>
                    <a:pt x="170" y="4040"/>
                    <a:pt x="135" y="4048"/>
                    <a:pt x="100" y="4066"/>
                  </a:cubicBezTo>
                  <a:cubicBezTo>
                    <a:pt x="25" y="4116"/>
                    <a:pt x="1" y="4240"/>
                    <a:pt x="75" y="4314"/>
                  </a:cubicBezTo>
                  <a:cubicBezTo>
                    <a:pt x="248" y="4562"/>
                    <a:pt x="521" y="4735"/>
                    <a:pt x="843" y="4810"/>
                  </a:cubicBezTo>
                  <a:cubicBezTo>
                    <a:pt x="900" y="4829"/>
                    <a:pt x="957" y="4837"/>
                    <a:pt x="1014" y="4837"/>
                  </a:cubicBezTo>
                  <a:cubicBezTo>
                    <a:pt x="1106" y="4837"/>
                    <a:pt x="1198" y="4816"/>
                    <a:pt x="1290" y="4785"/>
                  </a:cubicBezTo>
                  <a:cubicBezTo>
                    <a:pt x="1736" y="4587"/>
                    <a:pt x="1934" y="3992"/>
                    <a:pt x="1835" y="3223"/>
                  </a:cubicBezTo>
                  <a:lnTo>
                    <a:pt x="1488" y="174"/>
                  </a:lnTo>
                  <a:cubicBezTo>
                    <a:pt x="1488" y="75"/>
                    <a:pt x="1414" y="0"/>
                    <a:pt x="1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2"/>
            <p:cNvSpPr/>
            <p:nvPr/>
          </p:nvSpPr>
          <p:spPr>
            <a:xfrm>
              <a:off x="5300150" y="2170150"/>
              <a:ext cx="376200" cy="384300"/>
            </a:xfrm>
            <a:custGeom>
              <a:avLst/>
              <a:gdLst/>
              <a:ahLst/>
              <a:cxnLst/>
              <a:rect l="l" t="t" r="r" b="b"/>
              <a:pathLst>
                <a:path w="15048" h="15372" extrusionOk="0">
                  <a:moveTo>
                    <a:pt x="9690" y="0"/>
                  </a:moveTo>
                  <a:cubicBezTo>
                    <a:pt x="9642" y="0"/>
                    <a:pt x="9593" y="1"/>
                    <a:pt x="9545" y="2"/>
                  </a:cubicBezTo>
                  <a:cubicBezTo>
                    <a:pt x="9491" y="2"/>
                    <a:pt x="9436" y="2"/>
                    <a:pt x="9380" y="2"/>
                  </a:cubicBezTo>
                  <a:cubicBezTo>
                    <a:pt x="8212" y="2"/>
                    <a:pt x="6728" y="25"/>
                    <a:pt x="5876" y="1019"/>
                  </a:cubicBezTo>
                  <a:cubicBezTo>
                    <a:pt x="5727" y="1192"/>
                    <a:pt x="5603" y="1564"/>
                    <a:pt x="5430" y="1638"/>
                  </a:cubicBezTo>
                  <a:cubicBezTo>
                    <a:pt x="5392" y="1660"/>
                    <a:pt x="5348" y="1669"/>
                    <a:pt x="5299" y="1669"/>
                  </a:cubicBezTo>
                  <a:cubicBezTo>
                    <a:pt x="5127" y="1669"/>
                    <a:pt x="4899" y="1559"/>
                    <a:pt x="4686" y="1539"/>
                  </a:cubicBezTo>
                  <a:cubicBezTo>
                    <a:pt x="4507" y="1517"/>
                    <a:pt x="4329" y="1506"/>
                    <a:pt x="4151" y="1506"/>
                  </a:cubicBezTo>
                  <a:cubicBezTo>
                    <a:pt x="3538" y="1506"/>
                    <a:pt x="2932" y="1637"/>
                    <a:pt x="2356" y="1886"/>
                  </a:cubicBezTo>
                  <a:cubicBezTo>
                    <a:pt x="967" y="2506"/>
                    <a:pt x="75" y="3870"/>
                    <a:pt x="50" y="5382"/>
                  </a:cubicBezTo>
                  <a:cubicBezTo>
                    <a:pt x="1" y="5877"/>
                    <a:pt x="50" y="6373"/>
                    <a:pt x="199" y="6844"/>
                  </a:cubicBezTo>
                  <a:cubicBezTo>
                    <a:pt x="348" y="7290"/>
                    <a:pt x="571" y="7687"/>
                    <a:pt x="670" y="8133"/>
                  </a:cubicBezTo>
                  <a:cubicBezTo>
                    <a:pt x="992" y="9298"/>
                    <a:pt x="868" y="10464"/>
                    <a:pt x="769" y="11629"/>
                  </a:cubicBezTo>
                  <a:cubicBezTo>
                    <a:pt x="695" y="12273"/>
                    <a:pt x="695" y="12918"/>
                    <a:pt x="744" y="13562"/>
                  </a:cubicBezTo>
                  <a:cubicBezTo>
                    <a:pt x="769" y="14058"/>
                    <a:pt x="1166" y="14529"/>
                    <a:pt x="1488" y="14851"/>
                  </a:cubicBezTo>
                  <a:cubicBezTo>
                    <a:pt x="1686" y="15050"/>
                    <a:pt x="1885" y="15223"/>
                    <a:pt x="2108" y="15372"/>
                  </a:cubicBezTo>
                  <a:cubicBezTo>
                    <a:pt x="2157" y="15025"/>
                    <a:pt x="2133" y="14678"/>
                    <a:pt x="2083" y="14331"/>
                  </a:cubicBezTo>
                  <a:cubicBezTo>
                    <a:pt x="2058" y="13835"/>
                    <a:pt x="2058" y="13339"/>
                    <a:pt x="2108" y="12843"/>
                  </a:cubicBezTo>
                  <a:cubicBezTo>
                    <a:pt x="2232" y="11728"/>
                    <a:pt x="2604" y="10662"/>
                    <a:pt x="3223" y="9745"/>
                  </a:cubicBezTo>
                  <a:cubicBezTo>
                    <a:pt x="3793" y="8852"/>
                    <a:pt x="4339" y="8084"/>
                    <a:pt x="5182" y="7489"/>
                  </a:cubicBezTo>
                  <a:cubicBezTo>
                    <a:pt x="5653" y="7117"/>
                    <a:pt x="6148" y="6795"/>
                    <a:pt x="6694" y="6522"/>
                  </a:cubicBezTo>
                  <a:cubicBezTo>
                    <a:pt x="7218" y="7010"/>
                    <a:pt x="8126" y="7076"/>
                    <a:pt x="8944" y="7076"/>
                  </a:cubicBezTo>
                  <a:cubicBezTo>
                    <a:pt x="9247" y="7076"/>
                    <a:pt x="9538" y="7067"/>
                    <a:pt x="9793" y="7067"/>
                  </a:cubicBezTo>
                  <a:cubicBezTo>
                    <a:pt x="10635" y="7067"/>
                    <a:pt x="11701" y="7191"/>
                    <a:pt x="12420" y="7737"/>
                  </a:cubicBezTo>
                  <a:cubicBezTo>
                    <a:pt x="13164" y="8307"/>
                    <a:pt x="13610" y="9522"/>
                    <a:pt x="13660" y="10488"/>
                  </a:cubicBezTo>
                  <a:cubicBezTo>
                    <a:pt x="13709" y="11629"/>
                    <a:pt x="13536" y="12769"/>
                    <a:pt x="13189" y="13835"/>
                  </a:cubicBezTo>
                  <a:cubicBezTo>
                    <a:pt x="14255" y="12447"/>
                    <a:pt x="14627" y="10464"/>
                    <a:pt x="14850" y="8679"/>
                  </a:cubicBezTo>
                  <a:cubicBezTo>
                    <a:pt x="15023" y="7390"/>
                    <a:pt x="15048" y="5654"/>
                    <a:pt x="14627" y="4440"/>
                  </a:cubicBezTo>
                  <a:cubicBezTo>
                    <a:pt x="14156" y="3002"/>
                    <a:pt x="13362" y="1217"/>
                    <a:pt x="12073" y="548"/>
                  </a:cubicBezTo>
                  <a:cubicBezTo>
                    <a:pt x="11324" y="197"/>
                    <a:pt x="10509" y="0"/>
                    <a:pt x="96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2"/>
            <p:cNvSpPr/>
            <p:nvPr/>
          </p:nvSpPr>
          <p:spPr>
            <a:xfrm>
              <a:off x="4428482" y="3758410"/>
              <a:ext cx="584935" cy="354079"/>
            </a:xfrm>
            <a:custGeom>
              <a:avLst/>
              <a:gdLst/>
              <a:ahLst/>
              <a:cxnLst/>
              <a:rect l="l" t="t" r="r" b="b"/>
              <a:pathLst>
                <a:path w="15532" h="9402" extrusionOk="0">
                  <a:moveTo>
                    <a:pt x="3068" y="0"/>
                  </a:moveTo>
                  <a:cubicBezTo>
                    <a:pt x="2906" y="0"/>
                    <a:pt x="2743" y="18"/>
                    <a:pt x="2579" y="56"/>
                  </a:cubicBezTo>
                  <a:cubicBezTo>
                    <a:pt x="1" y="651"/>
                    <a:pt x="3620" y="4370"/>
                    <a:pt x="4612" y="5287"/>
                  </a:cubicBezTo>
                  <a:cubicBezTo>
                    <a:pt x="4014" y="5018"/>
                    <a:pt x="3145" y="4726"/>
                    <a:pt x="2364" y="4726"/>
                  </a:cubicBezTo>
                  <a:cubicBezTo>
                    <a:pt x="1559" y="4726"/>
                    <a:pt x="847" y="5037"/>
                    <a:pt x="621" y="6006"/>
                  </a:cubicBezTo>
                  <a:cubicBezTo>
                    <a:pt x="249" y="7592"/>
                    <a:pt x="3298" y="9402"/>
                    <a:pt x="3298" y="9402"/>
                  </a:cubicBezTo>
                  <a:lnTo>
                    <a:pt x="13214" y="9402"/>
                  </a:lnTo>
                  <a:cubicBezTo>
                    <a:pt x="14007" y="8336"/>
                    <a:pt x="14701" y="7196"/>
                    <a:pt x="15321" y="5981"/>
                  </a:cubicBezTo>
                  <a:cubicBezTo>
                    <a:pt x="15531" y="5433"/>
                    <a:pt x="15116" y="4886"/>
                    <a:pt x="14575" y="4886"/>
                  </a:cubicBezTo>
                  <a:cubicBezTo>
                    <a:pt x="14480" y="4886"/>
                    <a:pt x="14380" y="4903"/>
                    <a:pt x="14280" y="4940"/>
                  </a:cubicBezTo>
                  <a:cubicBezTo>
                    <a:pt x="13511" y="5237"/>
                    <a:pt x="12817" y="5783"/>
                    <a:pt x="12321" y="6477"/>
                  </a:cubicBezTo>
                  <a:cubicBezTo>
                    <a:pt x="12222" y="5089"/>
                    <a:pt x="11900" y="1048"/>
                    <a:pt x="10090" y="850"/>
                  </a:cubicBezTo>
                  <a:cubicBezTo>
                    <a:pt x="10016" y="841"/>
                    <a:pt x="9944" y="837"/>
                    <a:pt x="9875" y="837"/>
                  </a:cubicBezTo>
                  <a:cubicBezTo>
                    <a:pt x="8265" y="837"/>
                    <a:pt x="8091" y="2998"/>
                    <a:pt x="8305" y="4543"/>
                  </a:cubicBezTo>
                  <a:cubicBezTo>
                    <a:pt x="7810" y="3601"/>
                    <a:pt x="6768" y="2510"/>
                    <a:pt x="6372" y="2064"/>
                  </a:cubicBezTo>
                  <a:cubicBezTo>
                    <a:pt x="5600" y="1160"/>
                    <a:pt x="4376" y="0"/>
                    <a:pt x="3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2"/>
            <p:cNvSpPr/>
            <p:nvPr/>
          </p:nvSpPr>
          <p:spPr>
            <a:xfrm>
              <a:off x="4438762" y="3302815"/>
              <a:ext cx="264629" cy="160230"/>
            </a:xfrm>
            <a:custGeom>
              <a:avLst/>
              <a:gdLst/>
              <a:ahLst/>
              <a:cxnLst/>
              <a:rect l="l" t="t" r="r" b="b"/>
              <a:pathLst>
                <a:path w="11001" h="6661" extrusionOk="0">
                  <a:moveTo>
                    <a:pt x="2182" y="1"/>
                  </a:moveTo>
                  <a:cubicBezTo>
                    <a:pt x="2067" y="1"/>
                    <a:pt x="1951" y="14"/>
                    <a:pt x="1835" y="41"/>
                  </a:cubicBezTo>
                  <a:cubicBezTo>
                    <a:pt x="1" y="463"/>
                    <a:pt x="2579" y="3091"/>
                    <a:pt x="3273" y="3735"/>
                  </a:cubicBezTo>
                  <a:cubicBezTo>
                    <a:pt x="2858" y="3552"/>
                    <a:pt x="2250" y="3344"/>
                    <a:pt x="1698" y="3344"/>
                  </a:cubicBezTo>
                  <a:cubicBezTo>
                    <a:pt x="1131" y="3344"/>
                    <a:pt x="623" y="3564"/>
                    <a:pt x="447" y="4256"/>
                  </a:cubicBezTo>
                  <a:cubicBezTo>
                    <a:pt x="199" y="5371"/>
                    <a:pt x="2331" y="6660"/>
                    <a:pt x="2331" y="6660"/>
                  </a:cubicBezTo>
                  <a:lnTo>
                    <a:pt x="9347" y="6660"/>
                  </a:lnTo>
                  <a:cubicBezTo>
                    <a:pt x="9917" y="5892"/>
                    <a:pt x="10413" y="5074"/>
                    <a:pt x="10834" y="4231"/>
                  </a:cubicBezTo>
                  <a:cubicBezTo>
                    <a:pt x="11000" y="3836"/>
                    <a:pt x="10696" y="3441"/>
                    <a:pt x="10330" y="3441"/>
                  </a:cubicBezTo>
                  <a:cubicBezTo>
                    <a:pt x="10259" y="3441"/>
                    <a:pt x="10187" y="3455"/>
                    <a:pt x="10115" y="3487"/>
                  </a:cubicBezTo>
                  <a:cubicBezTo>
                    <a:pt x="9545" y="3685"/>
                    <a:pt x="9049" y="4082"/>
                    <a:pt x="8727" y="4578"/>
                  </a:cubicBezTo>
                  <a:cubicBezTo>
                    <a:pt x="8628" y="3586"/>
                    <a:pt x="8405" y="736"/>
                    <a:pt x="7140" y="587"/>
                  </a:cubicBezTo>
                  <a:cubicBezTo>
                    <a:pt x="7085" y="580"/>
                    <a:pt x="7032" y="577"/>
                    <a:pt x="6981" y="577"/>
                  </a:cubicBezTo>
                  <a:cubicBezTo>
                    <a:pt x="5841" y="577"/>
                    <a:pt x="5735" y="2123"/>
                    <a:pt x="5901" y="3214"/>
                  </a:cubicBezTo>
                  <a:cubicBezTo>
                    <a:pt x="5479" y="2570"/>
                    <a:pt x="5033" y="2000"/>
                    <a:pt x="4513" y="1454"/>
                  </a:cubicBezTo>
                  <a:cubicBezTo>
                    <a:pt x="3962" y="816"/>
                    <a:pt x="3098" y="1"/>
                    <a:pt x="2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2"/>
            <p:cNvSpPr/>
            <p:nvPr/>
          </p:nvSpPr>
          <p:spPr>
            <a:xfrm flipH="1">
              <a:off x="6452627" y="3693613"/>
              <a:ext cx="584934" cy="353549"/>
            </a:xfrm>
            <a:custGeom>
              <a:avLst/>
              <a:gdLst/>
              <a:ahLst/>
              <a:cxnLst/>
              <a:rect l="l" t="t" r="r" b="b"/>
              <a:pathLst>
                <a:path w="10979" h="6636" extrusionOk="0">
                  <a:moveTo>
                    <a:pt x="2157" y="1"/>
                  </a:moveTo>
                  <a:cubicBezTo>
                    <a:pt x="2042" y="1"/>
                    <a:pt x="1926" y="13"/>
                    <a:pt x="1810" y="41"/>
                  </a:cubicBezTo>
                  <a:cubicBezTo>
                    <a:pt x="0" y="462"/>
                    <a:pt x="2554" y="3090"/>
                    <a:pt x="3248" y="3735"/>
                  </a:cubicBezTo>
                  <a:cubicBezTo>
                    <a:pt x="2835" y="3541"/>
                    <a:pt x="2227" y="3335"/>
                    <a:pt x="1676" y="3335"/>
                  </a:cubicBezTo>
                  <a:cubicBezTo>
                    <a:pt x="1100" y="3335"/>
                    <a:pt x="586" y="3559"/>
                    <a:pt x="422" y="4255"/>
                  </a:cubicBezTo>
                  <a:cubicBezTo>
                    <a:pt x="174" y="5371"/>
                    <a:pt x="2306" y="6635"/>
                    <a:pt x="2306" y="6635"/>
                  </a:cubicBezTo>
                  <a:lnTo>
                    <a:pt x="9321" y="6635"/>
                  </a:lnTo>
                  <a:cubicBezTo>
                    <a:pt x="9891" y="5891"/>
                    <a:pt x="10387" y="5073"/>
                    <a:pt x="10809" y="4231"/>
                  </a:cubicBezTo>
                  <a:cubicBezTo>
                    <a:pt x="10978" y="3828"/>
                    <a:pt x="10659" y="3425"/>
                    <a:pt x="10283" y="3425"/>
                  </a:cubicBezTo>
                  <a:cubicBezTo>
                    <a:pt x="10220" y="3425"/>
                    <a:pt x="10154" y="3437"/>
                    <a:pt x="10090" y="3462"/>
                  </a:cubicBezTo>
                  <a:cubicBezTo>
                    <a:pt x="9520" y="3685"/>
                    <a:pt x="9049" y="4057"/>
                    <a:pt x="8701" y="4553"/>
                  </a:cubicBezTo>
                  <a:cubicBezTo>
                    <a:pt x="8627" y="3561"/>
                    <a:pt x="8379" y="735"/>
                    <a:pt x="7115" y="586"/>
                  </a:cubicBezTo>
                  <a:cubicBezTo>
                    <a:pt x="7059" y="580"/>
                    <a:pt x="7005" y="577"/>
                    <a:pt x="6953" y="577"/>
                  </a:cubicBezTo>
                  <a:cubicBezTo>
                    <a:pt x="5816" y="577"/>
                    <a:pt x="5709" y="2099"/>
                    <a:pt x="5875" y="3189"/>
                  </a:cubicBezTo>
                  <a:cubicBezTo>
                    <a:pt x="5479" y="2570"/>
                    <a:pt x="5008" y="1975"/>
                    <a:pt x="4487" y="1454"/>
                  </a:cubicBezTo>
                  <a:cubicBezTo>
                    <a:pt x="3937" y="815"/>
                    <a:pt x="3073" y="1"/>
                    <a:pt x="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2"/>
            <p:cNvSpPr/>
            <p:nvPr/>
          </p:nvSpPr>
          <p:spPr>
            <a:xfrm>
              <a:off x="7339511" y="3392271"/>
              <a:ext cx="414411" cy="249912"/>
            </a:xfrm>
            <a:custGeom>
              <a:avLst/>
              <a:gdLst/>
              <a:ahLst/>
              <a:cxnLst/>
              <a:rect l="l" t="t" r="r" b="b"/>
              <a:pathLst>
                <a:path w="11004" h="6636" extrusionOk="0">
                  <a:moveTo>
                    <a:pt x="2182" y="0"/>
                  </a:moveTo>
                  <a:cubicBezTo>
                    <a:pt x="2067" y="0"/>
                    <a:pt x="1951" y="13"/>
                    <a:pt x="1835" y="41"/>
                  </a:cubicBezTo>
                  <a:cubicBezTo>
                    <a:pt x="1" y="438"/>
                    <a:pt x="2579" y="3065"/>
                    <a:pt x="3248" y="3735"/>
                  </a:cubicBezTo>
                  <a:cubicBezTo>
                    <a:pt x="2833" y="3539"/>
                    <a:pt x="2225" y="3332"/>
                    <a:pt x="1676" y="3332"/>
                  </a:cubicBezTo>
                  <a:cubicBezTo>
                    <a:pt x="1112" y="3332"/>
                    <a:pt x="610" y="3551"/>
                    <a:pt x="447" y="4230"/>
                  </a:cubicBezTo>
                  <a:cubicBezTo>
                    <a:pt x="199" y="5371"/>
                    <a:pt x="2331" y="6635"/>
                    <a:pt x="2331" y="6635"/>
                  </a:cubicBezTo>
                  <a:lnTo>
                    <a:pt x="9346" y="6635"/>
                  </a:lnTo>
                  <a:cubicBezTo>
                    <a:pt x="9892" y="5867"/>
                    <a:pt x="10388" y="5073"/>
                    <a:pt x="10834" y="4230"/>
                  </a:cubicBezTo>
                  <a:cubicBezTo>
                    <a:pt x="11003" y="3828"/>
                    <a:pt x="10684" y="3425"/>
                    <a:pt x="10293" y="3425"/>
                  </a:cubicBezTo>
                  <a:cubicBezTo>
                    <a:pt x="10227" y="3425"/>
                    <a:pt x="10158" y="3437"/>
                    <a:pt x="10090" y="3462"/>
                  </a:cubicBezTo>
                  <a:cubicBezTo>
                    <a:pt x="9545" y="3685"/>
                    <a:pt x="9049" y="4057"/>
                    <a:pt x="8727" y="4553"/>
                  </a:cubicBezTo>
                  <a:cubicBezTo>
                    <a:pt x="8627" y="3561"/>
                    <a:pt x="8404" y="735"/>
                    <a:pt x="7115" y="586"/>
                  </a:cubicBezTo>
                  <a:cubicBezTo>
                    <a:pt x="7060" y="580"/>
                    <a:pt x="7008" y="577"/>
                    <a:pt x="6957" y="577"/>
                  </a:cubicBezTo>
                  <a:cubicBezTo>
                    <a:pt x="5841" y="577"/>
                    <a:pt x="5734" y="2098"/>
                    <a:pt x="5876" y="3189"/>
                  </a:cubicBezTo>
                  <a:cubicBezTo>
                    <a:pt x="5479" y="2570"/>
                    <a:pt x="5033" y="1975"/>
                    <a:pt x="4512" y="1454"/>
                  </a:cubicBezTo>
                  <a:cubicBezTo>
                    <a:pt x="3962" y="815"/>
                    <a:pt x="3098" y="0"/>
                    <a:pt x="2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grpSp>
        <p:nvGrpSpPr>
          <p:cNvPr id="1487" name="Google Shape;1487;p58"/>
          <p:cNvGrpSpPr/>
          <p:nvPr/>
        </p:nvGrpSpPr>
        <p:grpSpPr>
          <a:xfrm>
            <a:off x="206448" y="1252521"/>
            <a:ext cx="7149338" cy="4581221"/>
            <a:chOff x="206448" y="935976"/>
            <a:chExt cx="7149338" cy="4581221"/>
          </a:xfrm>
        </p:grpSpPr>
        <p:sp>
          <p:nvSpPr>
            <p:cNvPr id="1488" name="Google Shape;1488;p58"/>
            <p:cNvSpPr/>
            <p:nvPr/>
          </p:nvSpPr>
          <p:spPr>
            <a:xfrm>
              <a:off x="1163216" y="935976"/>
              <a:ext cx="6192570" cy="3135322"/>
            </a:xfrm>
            <a:custGeom>
              <a:avLst/>
              <a:gdLst/>
              <a:ahLst/>
              <a:cxnLst/>
              <a:rect l="l" t="t" r="r" b="b"/>
              <a:pathLst>
                <a:path w="125559" h="63571" extrusionOk="0">
                  <a:moveTo>
                    <a:pt x="102235" y="0"/>
                  </a:moveTo>
                  <a:cubicBezTo>
                    <a:pt x="97200" y="0"/>
                    <a:pt x="91623" y="1427"/>
                    <a:pt x="85836" y="4865"/>
                  </a:cubicBezTo>
                  <a:cubicBezTo>
                    <a:pt x="77004" y="10107"/>
                    <a:pt x="68357" y="11856"/>
                    <a:pt x="59491" y="11856"/>
                  </a:cubicBezTo>
                  <a:cubicBezTo>
                    <a:pt x="48019" y="11856"/>
                    <a:pt x="36179" y="8928"/>
                    <a:pt x="23092" y="6851"/>
                  </a:cubicBezTo>
                  <a:cubicBezTo>
                    <a:pt x="21272" y="6560"/>
                    <a:pt x="19597" y="6425"/>
                    <a:pt x="18058" y="6425"/>
                  </a:cubicBezTo>
                  <a:cubicBezTo>
                    <a:pt x="0" y="6425"/>
                    <a:pt x="747" y="25099"/>
                    <a:pt x="6354" y="30955"/>
                  </a:cubicBezTo>
                  <a:cubicBezTo>
                    <a:pt x="12457" y="37311"/>
                    <a:pt x="12259" y="36245"/>
                    <a:pt x="9749" y="43359"/>
                  </a:cubicBezTo>
                  <a:cubicBezTo>
                    <a:pt x="7239" y="50455"/>
                    <a:pt x="12385" y="56847"/>
                    <a:pt x="12385" y="56847"/>
                  </a:cubicBezTo>
                  <a:cubicBezTo>
                    <a:pt x="12385" y="56847"/>
                    <a:pt x="53630" y="63570"/>
                    <a:pt x="82757" y="63570"/>
                  </a:cubicBezTo>
                  <a:cubicBezTo>
                    <a:pt x="95378" y="63570"/>
                    <a:pt x="105724" y="62308"/>
                    <a:pt x="109453" y="58689"/>
                  </a:cubicBezTo>
                  <a:cubicBezTo>
                    <a:pt x="121785" y="46718"/>
                    <a:pt x="125558" y="29745"/>
                    <a:pt x="124656" y="17576"/>
                  </a:cubicBezTo>
                  <a:cubicBezTo>
                    <a:pt x="124011" y="8899"/>
                    <a:pt x="114813" y="0"/>
                    <a:pt x="102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9" name="Google Shape;1489;p58"/>
            <p:cNvSpPr/>
            <p:nvPr/>
          </p:nvSpPr>
          <p:spPr>
            <a:xfrm>
              <a:off x="206448" y="3671100"/>
              <a:ext cx="7046200" cy="1846097"/>
            </a:xfrm>
            <a:custGeom>
              <a:avLst/>
              <a:gdLst/>
              <a:ahLst/>
              <a:cxnLst/>
              <a:rect l="l" t="t" r="r" b="b"/>
              <a:pathLst>
                <a:path w="142867" h="37431" extrusionOk="0">
                  <a:moveTo>
                    <a:pt x="32845" y="1"/>
                  </a:moveTo>
                  <a:cubicBezTo>
                    <a:pt x="29783" y="1"/>
                    <a:pt x="23738" y="447"/>
                    <a:pt x="22774" y="3901"/>
                  </a:cubicBezTo>
                  <a:cubicBezTo>
                    <a:pt x="21474" y="8541"/>
                    <a:pt x="17917" y="12206"/>
                    <a:pt x="8348" y="13759"/>
                  </a:cubicBezTo>
                  <a:cubicBezTo>
                    <a:pt x="0" y="15116"/>
                    <a:pt x="5016" y="23424"/>
                    <a:pt x="19815" y="23424"/>
                  </a:cubicBezTo>
                  <a:cubicBezTo>
                    <a:pt x="21949" y="23424"/>
                    <a:pt x="24288" y="23251"/>
                    <a:pt x="26819" y="22859"/>
                  </a:cubicBezTo>
                  <a:cubicBezTo>
                    <a:pt x="29996" y="22365"/>
                    <a:pt x="33077" y="22142"/>
                    <a:pt x="36063" y="22142"/>
                  </a:cubicBezTo>
                  <a:cubicBezTo>
                    <a:pt x="51931" y="22142"/>
                    <a:pt x="65145" y="28411"/>
                    <a:pt x="76147" y="33350"/>
                  </a:cubicBezTo>
                  <a:cubicBezTo>
                    <a:pt x="82935" y="36388"/>
                    <a:pt x="88606" y="37431"/>
                    <a:pt x="93643" y="37431"/>
                  </a:cubicBezTo>
                  <a:cubicBezTo>
                    <a:pt x="104658" y="37431"/>
                    <a:pt x="112638" y="32446"/>
                    <a:pt x="122618" y="32446"/>
                  </a:cubicBezTo>
                  <a:cubicBezTo>
                    <a:pt x="122692" y="32446"/>
                    <a:pt x="122765" y="32446"/>
                    <a:pt x="122839" y="32447"/>
                  </a:cubicBezTo>
                  <a:cubicBezTo>
                    <a:pt x="122897" y="32447"/>
                    <a:pt x="122955" y="32447"/>
                    <a:pt x="123013" y="32447"/>
                  </a:cubicBezTo>
                  <a:cubicBezTo>
                    <a:pt x="137543" y="32447"/>
                    <a:pt x="142867" y="21154"/>
                    <a:pt x="139288" y="14680"/>
                  </a:cubicBezTo>
                  <a:cubicBezTo>
                    <a:pt x="135695" y="8198"/>
                    <a:pt x="130495" y="5490"/>
                    <a:pt x="127335" y="4154"/>
                  </a:cubicBezTo>
                  <a:cubicBezTo>
                    <a:pt x="122406" y="2059"/>
                    <a:pt x="34619" y="55"/>
                    <a:pt x="34619" y="55"/>
                  </a:cubicBezTo>
                  <a:cubicBezTo>
                    <a:pt x="34619" y="55"/>
                    <a:pt x="33913" y="1"/>
                    <a:pt x="32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8"/>
            <p:cNvSpPr/>
            <p:nvPr/>
          </p:nvSpPr>
          <p:spPr>
            <a:xfrm>
              <a:off x="6137582" y="1791245"/>
              <a:ext cx="321517" cy="477714"/>
            </a:xfrm>
            <a:custGeom>
              <a:avLst/>
              <a:gdLst/>
              <a:ahLst/>
              <a:cxnLst/>
              <a:rect l="l" t="t" r="r" b="b"/>
              <a:pathLst>
                <a:path w="6519" h="9686" extrusionOk="0">
                  <a:moveTo>
                    <a:pt x="2799" y="0"/>
                  </a:moveTo>
                  <a:cubicBezTo>
                    <a:pt x="1499" y="0"/>
                    <a:pt x="433" y="1264"/>
                    <a:pt x="217" y="2690"/>
                  </a:cubicBezTo>
                  <a:cubicBezTo>
                    <a:pt x="0" y="4117"/>
                    <a:pt x="506" y="5597"/>
                    <a:pt x="1300" y="6789"/>
                  </a:cubicBezTo>
                  <a:cubicBezTo>
                    <a:pt x="1896" y="7674"/>
                    <a:pt x="3250" y="9534"/>
                    <a:pt x="4297" y="9678"/>
                  </a:cubicBezTo>
                  <a:cubicBezTo>
                    <a:pt x="4337" y="9683"/>
                    <a:pt x="4375" y="9686"/>
                    <a:pt x="4414" y="9686"/>
                  </a:cubicBezTo>
                  <a:cubicBezTo>
                    <a:pt x="5550" y="9686"/>
                    <a:pt x="6180" y="7405"/>
                    <a:pt x="6320" y="6392"/>
                  </a:cubicBezTo>
                  <a:cubicBezTo>
                    <a:pt x="6518" y="4911"/>
                    <a:pt x="6247" y="3413"/>
                    <a:pt x="5561" y="2095"/>
                  </a:cubicBezTo>
                  <a:cubicBezTo>
                    <a:pt x="4965" y="957"/>
                    <a:pt x="3936" y="18"/>
                    <a:pt x="2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8"/>
            <p:cNvSpPr/>
            <p:nvPr/>
          </p:nvSpPr>
          <p:spPr>
            <a:xfrm>
              <a:off x="5965700" y="2294562"/>
              <a:ext cx="421242" cy="401711"/>
            </a:xfrm>
            <a:custGeom>
              <a:avLst/>
              <a:gdLst/>
              <a:ahLst/>
              <a:cxnLst/>
              <a:rect l="l" t="t" r="r" b="b"/>
              <a:pathLst>
                <a:path w="8541" h="8145" extrusionOk="0">
                  <a:moveTo>
                    <a:pt x="2568" y="1"/>
                  </a:moveTo>
                  <a:cubicBezTo>
                    <a:pt x="2183" y="1"/>
                    <a:pt x="1814" y="77"/>
                    <a:pt x="1481" y="249"/>
                  </a:cubicBezTo>
                  <a:cubicBezTo>
                    <a:pt x="343" y="863"/>
                    <a:pt x="0" y="2488"/>
                    <a:pt x="470" y="3842"/>
                  </a:cubicBezTo>
                  <a:cubicBezTo>
                    <a:pt x="957" y="5197"/>
                    <a:pt x="2113" y="6280"/>
                    <a:pt x="3377" y="6930"/>
                  </a:cubicBezTo>
                  <a:cubicBezTo>
                    <a:pt x="4176" y="7361"/>
                    <a:pt x="5801" y="8145"/>
                    <a:pt x="6879" y="8145"/>
                  </a:cubicBezTo>
                  <a:cubicBezTo>
                    <a:pt x="7067" y="8145"/>
                    <a:pt x="7238" y="8121"/>
                    <a:pt x="7385" y="8068"/>
                  </a:cubicBezTo>
                  <a:cubicBezTo>
                    <a:pt x="8541" y="7634"/>
                    <a:pt x="7981" y="5197"/>
                    <a:pt x="7620" y="4222"/>
                  </a:cubicBezTo>
                  <a:cubicBezTo>
                    <a:pt x="7096" y="2813"/>
                    <a:pt x="6139" y="1622"/>
                    <a:pt x="4911" y="791"/>
                  </a:cubicBezTo>
                  <a:cubicBezTo>
                    <a:pt x="4197" y="319"/>
                    <a:pt x="3352" y="1"/>
                    <a:pt x="2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8"/>
            <p:cNvSpPr/>
            <p:nvPr/>
          </p:nvSpPr>
          <p:spPr>
            <a:xfrm>
              <a:off x="5975465" y="2734107"/>
              <a:ext cx="421291" cy="402944"/>
            </a:xfrm>
            <a:custGeom>
              <a:avLst/>
              <a:gdLst/>
              <a:ahLst/>
              <a:cxnLst/>
              <a:rect l="l" t="t" r="r" b="b"/>
              <a:pathLst>
                <a:path w="8542" h="8170" extrusionOk="0">
                  <a:moveTo>
                    <a:pt x="2604" y="0"/>
                  </a:moveTo>
                  <a:cubicBezTo>
                    <a:pt x="2220" y="0"/>
                    <a:pt x="1850" y="79"/>
                    <a:pt x="1518" y="257"/>
                  </a:cubicBezTo>
                  <a:cubicBezTo>
                    <a:pt x="362" y="853"/>
                    <a:pt x="1" y="2478"/>
                    <a:pt x="488" y="3832"/>
                  </a:cubicBezTo>
                  <a:cubicBezTo>
                    <a:pt x="958" y="5186"/>
                    <a:pt x="2113" y="6269"/>
                    <a:pt x="3359" y="6938"/>
                  </a:cubicBezTo>
                  <a:cubicBezTo>
                    <a:pt x="4176" y="7369"/>
                    <a:pt x="5809" y="8169"/>
                    <a:pt x="6876" y="8169"/>
                  </a:cubicBezTo>
                  <a:cubicBezTo>
                    <a:pt x="7059" y="8169"/>
                    <a:pt x="7225" y="8146"/>
                    <a:pt x="7368" y="8093"/>
                  </a:cubicBezTo>
                  <a:cubicBezTo>
                    <a:pt x="8541" y="7678"/>
                    <a:pt x="7982" y="5240"/>
                    <a:pt x="7620" y="4247"/>
                  </a:cubicBezTo>
                  <a:cubicBezTo>
                    <a:pt x="7115" y="2839"/>
                    <a:pt x="6176" y="1629"/>
                    <a:pt x="4930" y="799"/>
                  </a:cubicBezTo>
                  <a:cubicBezTo>
                    <a:pt x="4228" y="326"/>
                    <a:pt x="3387" y="0"/>
                    <a:pt x="2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8"/>
            <p:cNvSpPr/>
            <p:nvPr/>
          </p:nvSpPr>
          <p:spPr>
            <a:xfrm>
              <a:off x="6479521" y="1991684"/>
              <a:ext cx="346473" cy="449946"/>
            </a:xfrm>
            <a:custGeom>
              <a:avLst/>
              <a:gdLst/>
              <a:ahLst/>
              <a:cxnLst/>
              <a:rect l="l" t="t" r="r" b="b"/>
              <a:pathLst>
                <a:path w="7025" h="9123" extrusionOk="0">
                  <a:moveTo>
                    <a:pt x="4530" y="1"/>
                  </a:moveTo>
                  <a:cubicBezTo>
                    <a:pt x="3553" y="1"/>
                    <a:pt x="2557" y="635"/>
                    <a:pt x="1842" y="1443"/>
                  </a:cubicBezTo>
                  <a:cubicBezTo>
                    <a:pt x="849" y="2563"/>
                    <a:pt x="235" y="3971"/>
                    <a:pt x="91" y="5470"/>
                  </a:cubicBezTo>
                  <a:cubicBezTo>
                    <a:pt x="0" y="6517"/>
                    <a:pt x="73" y="9008"/>
                    <a:pt x="1300" y="9117"/>
                  </a:cubicBezTo>
                  <a:cubicBezTo>
                    <a:pt x="1337" y="9121"/>
                    <a:pt x="1374" y="9122"/>
                    <a:pt x="1412" y="9122"/>
                  </a:cubicBezTo>
                  <a:cubicBezTo>
                    <a:pt x="2468" y="9122"/>
                    <a:pt x="4127" y="7702"/>
                    <a:pt x="4894" y="7004"/>
                  </a:cubicBezTo>
                  <a:cubicBezTo>
                    <a:pt x="5941" y="6029"/>
                    <a:pt x="6753" y="4711"/>
                    <a:pt x="6898" y="3267"/>
                  </a:cubicBezTo>
                  <a:cubicBezTo>
                    <a:pt x="7024" y="1822"/>
                    <a:pt x="6248" y="342"/>
                    <a:pt x="5002" y="53"/>
                  </a:cubicBezTo>
                  <a:cubicBezTo>
                    <a:pt x="4846" y="18"/>
                    <a:pt x="4688" y="1"/>
                    <a:pt x="45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8"/>
            <p:cNvSpPr/>
            <p:nvPr/>
          </p:nvSpPr>
          <p:spPr>
            <a:xfrm>
              <a:off x="6524945" y="2472165"/>
              <a:ext cx="413252" cy="408567"/>
            </a:xfrm>
            <a:custGeom>
              <a:avLst/>
              <a:gdLst/>
              <a:ahLst/>
              <a:cxnLst/>
              <a:rect l="l" t="t" r="r" b="b"/>
              <a:pathLst>
                <a:path w="8379" h="8284" extrusionOk="0">
                  <a:moveTo>
                    <a:pt x="5799" y="1"/>
                  </a:moveTo>
                  <a:cubicBezTo>
                    <a:pt x="4991" y="1"/>
                    <a:pt x="4123" y="359"/>
                    <a:pt x="3395" y="873"/>
                  </a:cubicBezTo>
                  <a:cubicBezTo>
                    <a:pt x="2185" y="1740"/>
                    <a:pt x="1282" y="2968"/>
                    <a:pt x="813" y="4394"/>
                  </a:cubicBezTo>
                  <a:cubicBezTo>
                    <a:pt x="488" y="5387"/>
                    <a:pt x="0" y="7843"/>
                    <a:pt x="1174" y="8222"/>
                  </a:cubicBezTo>
                  <a:cubicBezTo>
                    <a:pt x="1303" y="8264"/>
                    <a:pt x="1450" y="8283"/>
                    <a:pt x="1610" y="8283"/>
                  </a:cubicBezTo>
                  <a:cubicBezTo>
                    <a:pt x="2679" y="8283"/>
                    <a:pt x="4329" y="7429"/>
                    <a:pt x="5146" y="6958"/>
                  </a:cubicBezTo>
                  <a:cubicBezTo>
                    <a:pt x="6374" y="6254"/>
                    <a:pt x="7493" y="5153"/>
                    <a:pt x="7927" y="3780"/>
                  </a:cubicBezTo>
                  <a:cubicBezTo>
                    <a:pt x="8378" y="2390"/>
                    <a:pt x="7963" y="783"/>
                    <a:pt x="6807" y="223"/>
                  </a:cubicBezTo>
                  <a:cubicBezTo>
                    <a:pt x="6494" y="69"/>
                    <a:pt x="6152" y="1"/>
                    <a:pt x="5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8"/>
            <p:cNvSpPr/>
            <p:nvPr/>
          </p:nvSpPr>
          <p:spPr>
            <a:xfrm>
              <a:off x="6488448" y="2979428"/>
              <a:ext cx="487134" cy="333058"/>
            </a:xfrm>
            <a:custGeom>
              <a:avLst/>
              <a:gdLst/>
              <a:ahLst/>
              <a:cxnLst/>
              <a:rect l="l" t="t" r="r" b="b"/>
              <a:pathLst>
                <a:path w="9877" h="6753" extrusionOk="0">
                  <a:moveTo>
                    <a:pt x="6922" y="0"/>
                  </a:moveTo>
                  <a:cubicBezTo>
                    <a:pt x="6471" y="0"/>
                    <a:pt x="6005" y="70"/>
                    <a:pt x="5561" y="194"/>
                  </a:cubicBezTo>
                  <a:cubicBezTo>
                    <a:pt x="4135" y="609"/>
                    <a:pt x="2853" y="1458"/>
                    <a:pt x="1932" y="2632"/>
                  </a:cubicBezTo>
                  <a:cubicBezTo>
                    <a:pt x="1282" y="3480"/>
                    <a:pt x="0" y="5611"/>
                    <a:pt x="975" y="6351"/>
                  </a:cubicBezTo>
                  <a:cubicBezTo>
                    <a:pt x="1352" y="6653"/>
                    <a:pt x="2049" y="6752"/>
                    <a:pt x="2791" y="6752"/>
                  </a:cubicBezTo>
                  <a:cubicBezTo>
                    <a:pt x="3648" y="6752"/>
                    <a:pt x="4567" y="6620"/>
                    <a:pt x="5128" y="6514"/>
                  </a:cubicBezTo>
                  <a:cubicBezTo>
                    <a:pt x="6536" y="6261"/>
                    <a:pt x="7963" y="5611"/>
                    <a:pt x="8847" y="4455"/>
                  </a:cubicBezTo>
                  <a:cubicBezTo>
                    <a:pt x="9714" y="3318"/>
                    <a:pt x="9877" y="1657"/>
                    <a:pt x="8974" y="736"/>
                  </a:cubicBezTo>
                  <a:cubicBezTo>
                    <a:pt x="8467" y="217"/>
                    <a:pt x="7717" y="0"/>
                    <a:pt x="6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8"/>
            <p:cNvSpPr/>
            <p:nvPr/>
          </p:nvSpPr>
          <p:spPr>
            <a:xfrm>
              <a:off x="6199873" y="1955285"/>
              <a:ext cx="442647" cy="1873716"/>
            </a:xfrm>
            <a:custGeom>
              <a:avLst/>
              <a:gdLst/>
              <a:ahLst/>
              <a:cxnLst/>
              <a:rect l="l" t="t" r="r" b="b"/>
              <a:pathLst>
                <a:path w="8975" h="37991" extrusionOk="0">
                  <a:moveTo>
                    <a:pt x="1170" y="0"/>
                  </a:moveTo>
                  <a:cubicBezTo>
                    <a:pt x="1152" y="0"/>
                    <a:pt x="1135" y="5"/>
                    <a:pt x="1120" y="14"/>
                  </a:cubicBezTo>
                  <a:cubicBezTo>
                    <a:pt x="1048" y="51"/>
                    <a:pt x="1012" y="141"/>
                    <a:pt x="1048" y="213"/>
                  </a:cubicBezTo>
                  <a:cubicBezTo>
                    <a:pt x="3684" y="5558"/>
                    <a:pt x="5075" y="11444"/>
                    <a:pt x="5111" y="17402"/>
                  </a:cubicBezTo>
                  <a:cubicBezTo>
                    <a:pt x="4876" y="16752"/>
                    <a:pt x="4569" y="16138"/>
                    <a:pt x="4172" y="15560"/>
                  </a:cubicBezTo>
                  <a:cubicBezTo>
                    <a:pt x="3793" y="14965"/>
                    <a:pt x="3341" y="14423"/>
                    <a:pt x="2872" y="13899"/>
                  </a:cubicBezTo>
                  <a:cubicBezTo>
                    <a:pt x="2837" y="13860"/>
                    <a:pt x="2797" y="13844"/>
                    <a:pt x="2758" y="13844"/>
                  </a:cubicBezTo>
                  <a:cubicBezTo>
                    <a:pt x="2638" y="13844"/>
                    <a:pt x="2536" y="14002"/>
                    <a:pt x="2673" y="14098"/>
                  </a:cubicBezTo>
                  <a:cubicBezTo>
                    <a:pt x="2691" y="14134"/>
                    <a:pt x="5183" y="16698"/>
                    <a:pt x="5111" y="18991"/>
                  </a:cubicBezTo>
                  <a:cubicBezTo>
                    <a:pt x="5039" y="21302"/>
                    <a:pt x="4786" y="23595"/>
                    <a:pt x="4334" y="25852"/>
                  </a:cubicBezTo>
                  <a:cubicBezTo>
                    <a:pt x="4208" y="25112"/>
                    <a:pt x="3919" y="24390"/>
                    <a:pt x="3522" y="23758"/>
                  </a:cubicBezTo>
                  <a:cubicBezTo>
                    <a:pt x="3179" y="23180"/>
                    <a:pt x="2782" y="22656"/>
                    <a:pt x="2312" y="22187"/>
                  </a:cubicBezTo>
                  <a:cubicBezTo>
                    <a:pt x="2285" y="22151"/>
                    <a:pt x="2249" y="22133"/>
                    <a:pt x="2213" y="22133"/>
                  </a:cubicBezTo>
                  <a:cubicBezTo>
                    <a:pt x="2177" y="22133"/>
                    <a:pt x="2141" y="22151"/>
                    <a:pt x="2113" y="22187"/>
                  </a:cubicBezTo>
                  <a:cubicBezTo>
                    <a:pt x="2059" y="22241"/>
                    <a:pt x="2059" y="22331"/>
                    <a:pt x="2113" y="22385"/>
                  </a:cubicBezTo>
                  <a:cubicBezTo>
                    <a:pt x="2150" y="22404"/>
                    <a:pt x="4533" y="24823"/>
                    <a:pt x="4045" y="27188"/>
                  </a:cubicBezTo>
                  <a:cubicBezTo>
                    <a:pt x="4009" y="27333"/>
                    <a:pt x="3991" y="27477"/>
                    <a:pt x="3955" y="27604"/>
                  </a:cubicBezTo>
                  <a:cubicBezTo>
                    <a:pt x="3088" y="31161"/>
                    <a:pt x="1770" y="34573"/>
                    <a:pt x="37" y="37787"/>
                  </a:cubicBezTo>
                  <a:cubicBezTo>
                    <a:pt x="1" y="37859"/>
                    <a:pt x="19" y="37950"/>
                    <a:pt x="91" y="37986"/>
                  </a:cubicBezTo>
                  <a:lnTo>
                    <a:pt x="163" y="37986"/>
                  </a:lnTo>
                  <a:cubicBezTo>
                    <a:pt x="173" y="37989"/>
                    <a:pt x="182" y="37990"/>
                    <a:pt x="191" y="37990"/>
                  </a:cubicBezTo>
                  <a:cubicBezTo>
                    <a:pt x="230" y="37990"/>
                    <a:pt x="260" y="37958"/>
                    <a:pt x="290" y="37913"/>
                  </a:cubicBezTo>
                  <a:cubicBezTo>
                    <a:pt x="1518" y="35638"/>
                    <a:pt x="2547" y="33255"/>
                    <a:pt x="3341" y="30781"/>
                  </a:cubicBezTo>
                  <a:cubicBezTo>
                    <a:pt x="3359" y="30763"/>
                    <a:pt x="3359" y="30745"/>
                    <a:pt x="3377" y="30745"/>
                  </a:cubicBezTo>
                  <a:cubicBezTo>
                    <a:pt x="4316" y="27965"/>
                    <a:pt x="8505" y="25184"/>
                    <a:pt x="8559" y="25148"/>
                  </a:cubicBezTo>
                  <a:cubicBezTo>
                    <a:pt x="8707" y="25074"/>
                    <a:pt x="8614" y="24880"/>
                    <a:pt x="8486" y="24880"/>
                  </a:cubicBezTo>
                  <a:cubicBezTo>
                    <a:pt x="8457" y="24880"/>
                    <a:pt x="8427" y="24890"/>
                    <a:pt x="8397" y="24913"/>
                  </a:cubicBezTo>
                  <a:cubicBezTo>
                    <a:pt x="7602" y="25455"/>
                    <a:pt x="6844" y="26051"/>
                    <a:pt x="6122" y="26683"/>
                  </a:cubicBezTo>
                  <a:cubicBezTo>
                    <a:pt x="5255" y="27441"/>
                    <a:pt x="4479" y="28308"/>
                    <a:pt x="3811" y="29247"/>
                  </a:cubicBezTo>
                  <a:cubicBezTo>
                    <a:pt x="3955" y="28723"/>
                    <a:pt x="4100" y="28199"/>
                    <a:pt x="4226" y="27676"/>
                  </a:cubicBezTo>
                  <a:cubicBezTo>
                    <a:pt x="4262" y="27549"/>
                    <a:pt x="4298" y="27423"/>
                    <a:pt x="4316" y="27297"/>
                  </a:cubicBezTo>
                  <a:cubicBezTo>
                    <a:pt x="4316" y="27279"/>
                    <a:pt x="4316" y="27279"/>
                    <a:pt x="4316" y="27279"/>
                  </a:cubicBezTo>
                  <a:lnTo>
                    <a:pt x="4316" y="27261"/>
                  </a:lnTo>
                  <a:cubicBezTo>
                    <a:pt x="4659" y="25762"/>
                    <a:pt x="4930" y="24245"/>
                    <a:pt x="5111" y="22729"/>
                  </a:cubicBezTo>
                  <a:cubicBezTo>
                    <a:pt x="5454" y="20291"/>
                    <a:pt x="8884" y="16662"/>
                    <a:pt x="8920" y="16626"/>
                  </a:cubicBezTo>
                  <a:cubicBezTo>
                    <a:pt x="8975" y="16572"/>
                    <a:pt x="8975" y="16481"/>
                    <a:pt x="8920" y="16427"/>
                  </a:cubicBezTo>
                  <a:cubicBezTo>
                    <a:pt x="8893" y="16400"/>
                    <a:pt x="8857" y="16386"/>
                    <a:pt x="8821" y="16386"/>
                  </a:cubicBezTo>
                  <a:cubicBezTo>
                    <a:pt x="8785" y="16386"/>
                    <a:pt x="8749" y="16400"/>
                    <a:pt x="8722" y="16427"/>
                  </a:cubicBezTo>
                  <a:cubicBezTo>
                    <a:pt x="8595" y="16553"/>
                    <a:pt x="6266" y="19027"/>
                    <a:pt x="5255" y="21302"/>
                  </a:cubicBezTo>
                  <a:cubicBezTo>
                    <a:pt x="5309" y="20562"/>
                    <a:pt x="5364" y="19822"/>
                    <a:pt x="5382" y="19063"/>
                  </a:cubicBezTo>
                  <a:lnTo>
                    <a:pt x="5382" y="18937"/>
                  </a:lnTo>
                  <a:cubicBezTo>
                    <a:pt x="5400" y="18504"/>
                    <a:pt x="5400" y="18070"/>
                    <a:pt x="5400" y="17637"/>
                  </a:cubicBezTo>
                  <a:cubicBezTo>
                    <a:pt x="5382" y="16409"/>
                    <a:pt x="5327" y="15181"/>
                    <a:pt x="5219" y="13990"/>
                  </a:cubicBezTo>
                  <a:cubicBezTo>
                    <a:pt x="5057" y="11552"/>
                    <a:pt x="7151" y="8591"/>
                    <a:pt x="7169" y="8573"/>
                  </a:cubicBezTo>
                  <a:cubicBezTo>
                    <a:pt x="7224" y="8464"/>
                    <a:pt x="7134" y="8354"/>
                    <a:pt x="7040" y="8354"/>
                  </a:cubicBezTo>
                  <a:cubicBezTo>
                    <a:pt x="7010" y="8354"/>
                    <a:pt x="6979" y="8366"/>
                    <a:pt x="6952" y="8392"/>
                  </a:cubicBezTo>
                  <a:cubicBezTo>
                    <a:pt x="6537" y="8988"/>
                    <a:pt x="6194" y="9602"/>
                    <a:pt x="5887" y="10234"/>
                  </a:cubicBezTo>
                  <a:cubicBezTo>
                    <a:pt x="5508" y="10956"/>
                    <a:pt x="5237" y="11733"/>
                    <a:pt x="5057" y="12527"/>
                  </a:cubicBezTo>
                  <a:cubicBezTo>
                    <a:pt x="4515" y="8194"/>
                    <a:pt x="3233" y="3987"/>
                    <a:pt x="1301" y="87"/>
                  </a:cubicBezTo>
                  <a:cubicBezTo>
                    <a:pt x="1275" y="34"/>
                    <a:pt x="1219"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8"/>
            <p:cNvSpPr/>
            <p:nvPr/>
          </p:nvSpPr>
          <p:spPr>
            <a:xfrm>
              <a:off x="6160713" y="1797459"/>
              <a:ext cx="220904" cy="468441"/>
            </a:xfrm>
            <a:custGeom>
              <a:avLst/>
              <a:gdLst/>
              <a:ahLst/>
              <a:cxnLst/>
              <a:rect l="l" t="t" r="r" b="b"/>
              <a:pathLst>
                <a:path w="4479" h="9498" extrusionOk="0">
                  <a:moveTo>
                    <a:pt x="3016" y="1"/>
                  </a:moveTo>
                  <a:lnTo>
                    <a:pt x="2889" y="3576"/>
                  </a:lnTo>
                  <a:cubicBezTo>
                    <a:pt x="2402" y="2420"/>
                    <a:pt x="1806" y="1319"/>
                    <a:pt x="1120" y="271"/>
                  </a:cubicBezTo>
                  <a:cubicBezTo>
                    <a:pt x="1048" y="307"/>
                    <a:pt x="994" y="344"/>
                    <a:pt x="939" y="398"/>
                  </a:cubicBezTo>
                  <a:cubicBezTo>
                    <a:pt x="1914" y="1878"/>
                    <a:pt x="2691" y="3485"/>
                    <a:pt x="3269" y="5164"/>
                  </a:cubicBezTo>
                  <a:cubicBezTo>
                    <a:pt x="3503" y="5814"/>
                    <a:pt x="3684" y="6483"/>
                    <a:pt x="3846" y="7133"/>
                  </a:cubicBezTo>
                  <a:lnTo>
                    <a:pt x="1" y="5020"/>
                  </a:lnTo>
                  <a:lnTo>
                    <a:pt x="1" y="5020"/>
                  </a:lnTo>
                  <a:cubicBezTo>
                    <a:pt x="37" y="5128"/>
                    <a:pt x="73" y="5237"/>
                    <a:pt x="127" y="5327"/>
                  </a:cubicBezTo>
                  <a:lnTo>
                    <a:pt x="3901" y="7421"/>
                  </a:lnTo>
                  <a:cubicBezTo>
                    <a:pt x="4063" y="8108"/>
                    <a:pt x="4189" y="8794"/>
                    <a:pt x="4280" y="9498"/>
                  </a:cubicBezTo>
                  <a:cubicBezTo>
                    <a:pt x="4352" y="9462"/>
                    <a:pt x="4406" y="9426"/>
                    <a:pt x="4478" y="9390"/>
                  </a:cubicBezTo>
                  <a:cubicBezTo>
                    <a:pt x="4280" y="7927"/>
                    <a:pt x="3955" y="6483"/>
                    <a:pt x="3467" y="5092"/>
                  </a:cubicBezTo>
                  <a:cubicBezTo>
                    <a:pt x="3341" y="4749"/>
                    <a:pt x="3214" y="4388"/>
                    <a:pt x="3088" y="4045"/>
                  </a:cubicBezTo>
                  <a:lnTo>
                    <a:pt x="3214" y="73"/>
                  </a:lnTo>
                  <a:cubicBezTo>
                    <a:pt x="3160" y="55"/>
                    <a:pt x="3088" y="19"/>
                    <a:pt x="30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8"/>
            <p:cNvSpPr/>
            <p:nvPr/>
          </p:nvSpPr>
          <p:spPr>
            <a:xfrm>
              <a:off x="5990607" y="2295252"/>
              <a:ext cx="364278" cy="383858"/>
            </a:xfrm>
            <a:custGeom>
              <a:avLst/>
              <a:gdLst/>
              <a:ahLst/>
              <a:cxnLst/>
              <a:rect l="l" t="t" r="r" b="b"/>
              <a:pathLst>
                <a:path w="7386" h="7783" extrusionOk="0">
                  <a:moveTo>
                    <a:pt x="1861" y="1"/>
                  </a:moveTo>
                  <a:cubicBezTo>
                    <a:pt x="1788" y="1"/>
                    <a:pt x="1716" y="1"/>
                    <a:pt x="1644" y="19"/>
                  </a:cubicBezTo>
                  <a:lnTo>
                    <a:pt x="3215" y="3233"/>
                  </a:lnTo>
                  <a:cubicBezTo>
                    <a:pt x="2240" y="2456"/>
                    <a:pt x="1193" y="1752"/>
                    <a:pt x="91" y="1156"/>
                  </a:cubicBezTo>
                  <a:cubicBezTo>
                    <a:pt x="55" y="1228"/>
                    <a:pt x="19" y="1283"/>
                    <a:pt x="1" y="1355"/>
                  </a:cubicBezTo>
                  <a:cubicBezTo>
                    <a:pt x="1554" y="2203"/>
                    <a:pt x="3016" y="3251"/>
                    <a:pt x="4316" y="4460"/>
                  </a:cubicBezTo>
                  <a:cubicBezTo>
                    <a:pt x="4822" y="4930"/>
                    <a:pt x="5309" y="5417"/>
                    <a:pt x="5761" y="5905"/>
                  </a:cubicBezTo>
                  <a:lnTo>
                    <a:pt x="1373" y="5869"/>
                  </a:lnTo>
                  <a:lnTo>
                    <a:pt x="1373" y="5869"/>
                  </a:lnTo>
                  <a:cubicBezTo>
                    <a:pt x="1463" y="5941"/>
                    <a:pt x="1536" y="6013"/>
                    <a:pt x="1626" y="6085"/>
                  </a:cubicBezTo>
                  <a:lnTo>
                    <a:pt x="5959" y="6122"/>
                  </a:lnTo>
                  <a:cubicBezTo>
                    <a:pt x="6411" y="6663"/>
                    <a:pt x="6844" y="7205"/>
                    <a:pt x="7259" y="7783"/>
                  </a:cubicBezTo>
                  <a:cubicBezTo>
                    <a:pt x="7313" y="7729"/>
                    <a:pt x="7350" y="7656"/>
                    <a:pt x="7386" y="7602"/>
                  </a:cubicBezTo>
                  <a:cubicBezTo>
                    <a:pt x="6519" y="6410"/>
                    <a:pt x="5544" y="5291"/>
                    <a:pt x="4461" y="4298"/>
                  </a:cubicBezTo>
                  <a:cubicBezTo>
                    <a:pt x="4190" y="4045"/>
                    <a:pt x="3919" y="3792"/>
                    <a:pt x="3630" y="3558"/>
                  </a:cubicBezTo>
                  <a:lnTo>
                    <a:pt x="18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8"/>
            <p:cNvSpPr/>
            <p:nvPr/>
          </p:nvSpPr>
          <p:spPr>
            <a:xfrm>
              <a:off x="6002197" y="2734304"/>
              <a:ext cx="362502" cy="385633"/>
            </a:xfrm>
            <a:custGeom>
              <a:avLst/>
              <a:gdLst/>
              <a:ahLst/>
              <a:cxnLst/>
              <a:rect l="l" t="t" r="r" b="b"/>
              <a:pathLst>
                <a:path w="7350" h="7819" extrusionOk="0">
                  <a:moveTo>
                    <a:pt x="1860" y="0"/>
                  </a:moveTo>
                  <a:cubicBezTo>
                    <a:pt x="1788" y="0"/>
                    <a:pt x="1716" y="0"/>
                    <a:pt x="1644" y="18"/>
                  </a:cubicBezTo>
                  <a:lnTo>
                    <a:pt x="3215" y="3250"/>
                  </a:lnTo>
                  <a:cubicBezTo>
                    <a:pt x="2239" y="2456"/>
                    <a:pt x="1192" y="1752"/>
                    <a:pt x="91" y="1156"/>
                  </a:cubicBezTo>
                  <a:cubicBezTo>
                    <a:pt x="55" y="1210"/>
                    <a:pt x="19" y="1282"/>
                    <a:pt x="1" y="1354"/>
                  </a:cubicBezTo>
                  <a:cubicBezTo>
                    <a:pt x="1553" y="2203"/>
                    <a:pt x="2998" y="3250"/>
                    <a:pt x="4280" y="4478"/>
                  </a:cubicBezTo>
                  <a:cubicBezTo>
                    <a:pt x="4785" y="4947"/>
                    <a:pt x="5255" y="5435"/>
                    <a:pt x="5706" y="5940"/>
                  </a:cubicBezTo>
                  <a:lnTo>
                    <a:pt x="1337" y="5868"/>
                  </a:lnTo>
                  <a:lnTo>
                    <a:pt x="1337" y="5868"/>
                  </a:lnTo>
                  <a:cubicBezTo>
                    <a:pt x="1427" y="5959"/>
                    <a:pt x="1499" y="6031"/>
                    <a:pt x="1589" y="6103"/>
                  </a:cubicBezTo>
                  <a:lnTo>
                    <a:pt x="5923" y="6157"/>
                  </a:lnTo>
                  <a:cubicBezTo>
                    <a:pt x="6374" y="6681"/>
                    <a:pt x="6808" y="7240"/>
                    <a:pt x="7223" y="7818"/>
                  </a:cubicBezTo>
                  <a:cubicBezTo>
                    <a:pt x="7259" y="7764"/>
                    <a:pt x="7313" y="7692"/>
                    <a:pt x="7349" y="7620"/>
                  </a:cubicBezTo>
                  <a:cubicBezTo>
                    <a:pt x="6483" y="6428"/>
                    <a:pt x="5526" y="5309"/>
                    <a:pt x="4442" y="4315"/>
                  </a:cubicBezTo>
                  <a:cubicBezTo>
                    <a:pt x="4171" y="4063"/>
                    <a:pt x="3883" y="3810"/>
                    <a:pt x="3612" y="3575"/>
                  </a:cubicBezTo>
                  <a:lnTo>
                    <a:pt x="1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8"/>
            <p:cNvSpPr/>
            <p:nvPr/>
          </p:nvSpPr>
          <p:spPr>
            <a:xfrm>
              <a:off x="6514242" y="1993361"/>
              <a:ext cx="272542" cy="440871"/>
            </a:xfrm>
            <a:custGeom>
              <a:avLst/>
              <a:gdLst/>
              <a:ahLst/>
              <a:cxnLst/>
              <a:rect l="l" t="t" r="r" b="b"/>
              <a:pathLst>
                <a:path w="5526" h="8939" extrusionOk="0">
                  <a:moveTo>
                    <a:pt x="3612" y="1"/>
                  </a:moveTo>
                  <a:cubicBezTo>
                    <a:pt x="3540" y="1"/>
                    <a:pt x="3449" y="1"/>
                    <a:pt x="3377" y="19"/>
                  </a:cubicBezTo>
                  <a:lnTo>
                    <a:pt x="2601" y="3919"/>
                  </a:lnTo>
                  <a:cubicBezTo>
                    <a:pt x="2384" y="4226"/>
                    <a:pt x="2185" y="4533"/>
                    <a:pt x="1987" y="4858"/>
                  </a:cubicBezTo>
                  <a:cubicBezTo>
                    <a:pt x="1192" y="6086"/>
                    <a:pt x="524" y="7404"/>
                    <a:pt x="1" y="8794"/>
                  </a:cubicBezTo>
                  <a:cubicBezTo>
                    <a:pt x="55" y="8848"/>
                    <a:pt x="109" y="8902"/>
                    <a:pt x="181" y="8938"/>
                  </a:cubicBezTo>
                  <a:cubicBezTo>
                    <a:pt x="416" y="8288"/>
                    <a:pt x="705" y="7638"/>
                    <a:pt x="1012" y="7006"/>
                  </a:cubicBezTo>
                  <a:lnTo>
                    <a:pt x="5183" y="5851"/>
                  </a:lnTo>
                  <a:cubicBezTo>
                    <a:pt x="5237" y="5761"/>
                    <a:pt x="5309" y="5670"/>
                    <a:pt x="5363" y="5580"/>
                  </a:cubicBezTo>
                  <a:lnTo>
                    <a:pt x="5363" y="5580"/>
                  </a:lnTo>
                  <a:lnTo>
                    <a:pt x="1138" y="6736"/>
                  </a:lnTo>
                  <a:cubicBezTo>
                    <a:pt x="1445" y="6122"/>
                    <a:pt x="1788" y="5526"/>
                    <a:pt x="2149" y="4948"/>
                  </a:cubicBezTo>
                  <a:cubicBezTo>
                    <a:pt x="3106" y="3449"/>
                    <a:pt x="4244" y="2059"/>
                    <a:pt x="5526" y="849"/>
                  </a:cubicBezTo>
                  <a:cubicBezTo>
                    <a:pt x="5490" y="795"/>
                    <a:pt x="5435" y="741"/>
                    <a:pt x="5399" y="687"/>
                  </a:cubicBezTo>
                  <a:cubicBezTo>
                    <a:pt x="4478" y="1536"/>
                    <a:pt x="3648" y="2492"/>
                    <a:pt x="2908" y="3486"/>
                  </a:cubicBezTo>
                  <a:lnTo>
                    <a:pt x="36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8"/>
            <p:cNvSpPr/>
            <p:nvPr/>
          </p:nvSpPr>
          <p:spPr>
            <a:xfrm>
              <a:off x="6557003" y="2471573"/>
              <a:ext cx="353575" cy="392784"/>
            </a:xfrm>
            <a:custGeom>
              <a:avLst/>
              <a:gdLst/>
              <a:ahLst/>
              <a:cxnLst/>
              <a:rect l="l" t="t" r="r" b="b"/>
              <a:pathLst>
                <a:path w="7169" h="7964" extrusionOk="0">
                  <a:moveTo>
                    <a:pt x="5255" y="1"/>
                  </a:moveTo>
                  <a:lnTo>
                    <a:pt x="3611" y="3630"/>
                  </a:lnTo>
                  <a:cubicBezTo>
                    <a:pt x="3341" y="3883"/>
                    <a:pt x="3070" y="4135"/>
                    <a:pt x="2799" y="4406"/>
                  </a:cubicBezTo>
                  <a:cubicBezTo>
                    <a:pt x="1752" y="5435"/>
                    <a:pt x="813" y="6555"/>
                    <a:pt x="0" y="7783"/>
                  </a:cubicBezTo>
                  <a:cubicBezTo>
                    <a:pt x="36" y="7855"/>
                    <a:pt x="73" y="7909"/>
                    <a:pt x="127" y="7963"/>
                  </a:cubicBezTo>
                  <a:cubicBezTo>
                    <a:pt x="524" y="7386"/>
                    <a:pt x="939" y="6808"/>
                    <a:pt x="1391" y="6266"/>
                  </a:cubicBezTo>
                  <a:lnTo>
                    <a:pt x="5706" y="6104"/>
                  </a:lnTo>
                  <a:cubicBezTo>
                    <a:pt x="5796" y="6013"/>
                    <a:pt x="5868" y="5941"/>
                    <a:pt x="5941" y="5869"/>
                  </a:cubicBezTo>
                  <a:lnTo>
                    <a:pt x="5941" y="5869"/>
                  </a:lnTo>
                  <a:lnTo>
                    <a:pt x="1571" y="6049"/>
                  </a:lnTo>
                  <a:cubicBezTo>
                    <a:pt x="2004" y="5544"/>
                    <a:pt x="2456" y="5038"/>
                    <a:pt x="2961" y="4551"/>
                  </a:cubicBezTo>
                  <a:cubicBezTo>
                    <a:pt x="4207" y="3287"/>
                    <a:pt x="5634" y="2204"/>
                    <a:pt x="7168" y="1301"/>
                  </a:cubicBezTo>
                  <a:cubicBezTo>
                    <a:pt x="7132" y="1247"/>
                    <a:pt x="7096" y="1174"/>
                    <a:pt x="7060" y="1120"/>
                  </a:cubicBezTo>
                  <a:cubicBezTo>
                    <a:pt x="5977" y="1752"/>
                    <a:pt x="4948" y="2474"/>
                    <a:pt x="4009" y="3287"/>
                  </a:cubicBezTo>
                  <a:lnTo>
                    <a:pt x="5471" y="37"/>
                  </a:lnTo>
                  <a:cubicBezTo>
                    <a:pt x="5399" y="19"/>
                    <a:pt x="5327" y="1"/>
                    <a:pt x="52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8"/>
            <p:cNvSpPr/>
            <p:nvPr/>
          </p:nvSpPr>
          <p:spPr>
            <a:xfrm>
              <a:off x="6519569" y="2990771"/>
              <a:ext cx="440871" cy="290347"/>
            </a:xfrm>
            <a:custGeom>
              <a:avLst/>
              <a:gdLst/>
              <a:ahLst/>
              <a:cxnLst/>
              <a:rect l="l" t="t" r="r" b="b"/>
              <a:pathLst>
                <a:path w="8939" h="5887" extrusionOk="0">
                  <a:moveTo>
                    <a:pt x="7584" y="0"/>
                  </a:moveTo>
                  <a:lnTo>
                    <a:pt x="4822" y="2853"/>
                  </a:lnTo>
                  <a:cubicBezTo>
                    <a:pt x="4479" y="2997"/>
                    <a:pt x="4136" y="3142"/>
                    <a:pt x="3793" y="3304"/>
                  </a:cubicBezTo>
                  <a:cubicBezTo>
                    <a:pt x="2457" y="3936"/>
                    <a:pt x="1175" y="4695"/>
                    <a:pt x="1" y="5561"/>
                  </a:cubicBezTo>
                  <a:cubicBezTo>
                    <a:pt x="19" y="5652"/>
                    <a:pt x="37" y="5724"/>
                    <a:pt x="55" y="5796"/>
                  </a:cubicBezTo>
                  <a:cubicBezTo>
                    <a:pt x="633" y="5363"/>
                    <a:pt x="1211" y="4984"/>
                    <a:pt x="1825" y="4622"/>
                  </a:cubicBezTo>
                  <a:lnTo>
                    <a:pt x="5941" y="5886"/>
                  </a:lnTo>
                  <a:lnTo>
                    <a:pt x="6248" y="5760"/>
                  </a:lnTo>
                  <a:lnTo>
                    <a:pt x="2077" y="4442"/>
                  </a:lnTo>
                  <a:cubicBezTo>
                    <a:pt x="2655" y="4099"/>
                    <a:pt x="3269" y="3792"/>
                    <a:pt x="3883" y="3503"/>
                  </a:cubicBezTo>
                  <a:cubicBezTo>
                    <a:pt x="5490" y="2745"/>
                    <a:pt x="7187" y="2203"/>
                    <a:pt x="8939" y="1878"/>
                  </a:cubicBezTo>
                  <a:cubicBezTo>
                    <a:pt x="8939" y="1806"/>
                    <a:pt x="8920" y="1734"/>
                    <a:pt x="8920" y="1661"/>
                  </a:cubicBezTo>
                  <a:cubicBezTo>
                    <a:pt x="7675" y="1896"/>
                    <a:pt x="6465" y="2221"/>
                    <a:pt x="5309" y="2672"/>
                  </a:cubicBezTo>
                  <a:lnTo>
                    <a:pt x="7783" y="109"/>
                  </a:lnTo>
                  <a:cubicBezTo>
                    <a:pt x="7711" y="72"/>
                    <a:pt x="7657" y="36"/>
                    <a:pt x="75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8"/>
            <p:cNvSpPr/>
            <p:nvPr/>
          </p:nvSpPr>
          <p:spPr>
            <a:xfrm>
              <a:off x="3824007" y="2402672"/>
              <a:ext cx="495173" cy="109934"/>
            </a:xfrm>
            <a:custGeom>
              <a:avLst/>
              <a:gdLst/>
              <a:ahLst/>
              <a:cxnLst/>
              <a:rect l="l" t="t" r="r" b="b"/>
              <a:pathLst>
                <a:path w="10040" h="2229" extrusionOk="0">
                  <a:moveTo>
                    <a:pt x="8208" y="1"/>
                  </a:moveTo>
                  <a:cubicBezTo>
                    <a:pt x="6437" y="1"/>
                    <a:pt x="1792" y="1549"/>
                    <a:pt x="672" y="1549"/>
                  </a:cubicBezTo>
                  <a:cubicBezTo>
                    <a:pt x="592" y="1549"/>
                    <a:pt x="530" y="1541"/>
                    <a:pt x="488" y="1524"/>
                  </a:cubicBezTo>
                  <a:cubicBezTo>
                    <a:pt x="415" y="1497"/>
                    <a:pt x="351" y="1484"/>
                    <a:pt x="297" y="1484"/>
                  </a:cubicBezTo>
                  <a:cubicBezTo>
                    <a:pt x="33" y="1484"/>
                    <a:pt x="1" y="1787"/>
                    <a:pt x="181" y="2102"/>
                  </a:cubicBezTo>
                  <a:cubicBezTo>
                    <a:pt x="261" y="1926"/>
                    <a:pt x="426" y="1807"/>
                    <a:pt x="613" y="1807"/>
                  </a:cubicBezTo>
                  <a:cubicBezTo>
                    <a:pt x="637" y="1807"/>
                    <a:pt x="662" y="1809"/>
                    <a:pt x="686" y="1813"/>
                  </a:cubicBezTo>
                  <a:cubicBezTo>
                    <a:pt x="804" y="1838"/>
                    <a:pt x="948" y="1849"/>
                    <a:pt x="1112" y="1849"/>
                  </a:cubicBezTo>
                  <a:cubicBezTo>
                    <a:pt x="2878" y="1849"/>
                    <a:pt x="7084" y="535"/>
                    <a:pt x="8557" y="535"/>
                  </a:cubicBezTo>
                  <a:cubicBezTo>
                    <a:pt x="8836" y="535"/>
                    <a:pt x="9016" y="582"/>
                    <a:pt x="9064" y="694"/>
                  </a:cubicBezTo>
                  <a:cubicBezTo>
                    <a:pt x="9263" y="1181"/>
                    <a:pt x="9371" y="1705"/>
                    <a:pt x="9407" y="2228"/>
                  </a:cubicBezTo>
                  <a:cubicBezTo>
                    <a:pt x="9407" y="2228"/>
                    <a:pt x="10039" y="296"/>
                    <a:pt x="8541" y="25"/>
                  </a:cubicBezTo>
                  <a:cubicBezTo>
                    <a:pt x="8446" y="9"/>
                    <a:pt x="8334" y="1"/>
                    <a:pt x="820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8"/>
            <p:cNvSpPr/>
            <p:nvPr/>
          </p:nvSpPr>
          <p:spPr>
            <a:xfrm>
              <a:off x="3832885" y="2428418"/>
              <a:ext cx="496948" cy="260508"/>
            </a:xfrm>
            <a:custGeom>
              <a:avLst/>
              <a:gdLst/>
              <a:ahLst/>
              <a:cxnLst/>
              <a:rect l="l" t="t" r="r" b="b"/>
              <a:pathLst>
                <a:path w="10076" h="5282" extrusionOk="0">
                  <a:moveTo>
                    <a:pt x="8388" y="0"/>
                  </a:moveTo>
                  <a:cubicBezTo>
                    <a:pt x="6927" y="0"/>
                    <a:pt x="2709" y="1310"/>
                    <a:pt x="936" y="1310"/>
                  </a:cubicBezTo>
                  <a:cubicBezTo>
                    <a:pt x="770" y="1310"/>
                    <a:pt x="625" y="1298"/>
                    <a:pt x="506" y="1273"/>
                  </a:cubicBezTo>
                  <a:cubicBezTo>
                    <a:pt x="491" y="1272"/>
                    <a:pt x="475" y="1271"/>
                    <a:pt x="460" y="1271"/>
                  </a:cubicBezTo>
                  <a:cubicBezTo>
                    <a:pt x="262" y="1271"/>
                    <a:pt x="85" y="1378"/>
                    <a:pt x="1" y="1562"/>
                  </a:cubicBezTo>
                  <a:cubicBezTo>
                    <a:pt x="145" y="1833"/>
                    <a:pt x="398" y="2049"/>
                    <a:pt x="705" y="2158"/>
                  </a:cubicBezTo>
                  <a:cubicBezTo>
                    <a:pt x="1156" y="2338"/>
                    <a:pt x="1536" y="2465"/>
                    <a:pt x="1788" y="2555"/>
                  </a:cubicBezTo>
                  <a:lnTo>
                    <a:pt x="2204" y="2699"/>
                  </a:lnTo>
                  <a:cubicBezTo>
                    <a:pt x="2131" y="3223"/>
                    <a:pt x="2186" y="3765"/>
                    <a:pt x="2366" y="4270"/>
                  </a:cubicBezTo>
                  <a:cubicBezTo>
                    <a:pt x="2493" y="4595"/>
                    <a:pt x="2583" y="4938"/>
                    <a:pt x="2655" y="5281"/>
                  </a:cubicBezTo>
                  <a:cubicBezTo>
                    <a:pt x="2673" y="4487"/>
                    <a:pt x="2745" y="3674"/>
                    <a:pt x="2854" y="2880"/>
                  </a:cubicBezTo>
                  <a:cubicBezTo>
                    <a:pt x="2854" y="2880"/>
                    <a:pt x="4786" y="3151"/>
                    <a:pt x="5454" y="3151"/>
                  </a:cubicBezTo>
                  <a:cubicBezTo>
                    <a:pt x="6104" y="3151"/>
                    <a:pt x="8036" y="2916"/>
                    <a:pt x="8162" y="2898"/>
                  </a:cubicBezTo>
                  <a:lnTo>
                    <a:pt x="8162" y="2898"/>
                  </a:lnTo>
                  <a:cubicBezTo>
                    <a:pt x="8041" y="2928"/>
                    <a:pt x="6081" y="3571"/>
                    <a:pt x="4548" y="3571"/>
                  </a:cubicBezTo>
                  <a:cubicBezTo>
                    <a:pt x="4258" y="3571"/>
                    <a:pt x="3983" y="3548"/>
                    <a:pt x="3738" y="3494"/>
                  </a:cubicBezTo>
                  <a:lnTo>
                    <a:pt x="3287" y="3440"/>
                  </a:lnTo>
                  <a:cubicBezTo>
                    <a:pt x="3215" y="3981"/>
                    <a:pt x="3179" y="4523"/>
                    <a:pt x="3161" y="5065"/>
                  </a:cubicBezTo>
                  <a:lnTo>
                    <a:pt x="3540" y="4902"/>
                  </a:lnTo>
                  <a:cubicBezTo>
                    <a:pt x="3540" y="4902"/>
                    <a:pt x="5477" y="3890"/>
                    <a:pt x="5714" y="3890"/>
                  </a:cubicBezTo>
                  <a:cubicBezTo>
                    <a:pt x="5718" y="3890"/>
                    <a:pt x="5721" y="3890"/>
                    <a:pt x="5724" y="3891"/>
                  </a:cubicBezTo>
                  <a:cubicBezTo>
                    <a:pt x="5923" y="3945"/>
                    <a:pt x="7711" y="4541"/>
                    <a:pt x="7765" y="4577"/>
                  </a:cubicBezTo>
                  <a:cubicBezTo>
                    <a:pt x="7819" y="4613"/>
                    <a:pt x="8270" y="5245"/>
                    <a:pt x="8270" y="5245"/>
                  </a:cubicBezTo>
                  <a:lnTo>
                    <a:pt x="9372" y="4902"/>
                  </a:lnTo>
                  <a:cubicBezTo>
                    <a:pt x="9372" y="4902"/>
                    <a:pt x="9390" y="4830"/>
                    <a:pt x="9408" y="4740"/>
                  </a:cubicBezTo>
                  <a:cubicBezTo>
                    <a:pt x="9570" y="4216"/>
                    <a:pt x="10076" y="2374"/>
                    <a:pt x="9679" y="2067"/>
                  </a:cubicBezTo>
                  <a:lnTo>
                    <a:pt x="9227" y="1706"/>
                  </a:lnTo>
                  <a:cubicBezTo>
                    <a:pt x="9191" y="1165"/>
                    <a:pt x="9083" y="641"/>
                    <a:pt x="8884" y="153"/>
                  </a:cubicBezTo>
                  <a:cubicBezTo>
                    <a:pt x="8837" y="46"/>
                    <a:pt x="8660" y="0"/>
                    <a:pt x="8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8"/>
            <p:cNvSpPr/>
            <p:nvPr/>
          </p:nvSpPr>
          <p:spPr>
            <a:xfrm>
              <a:off x="3986962" y="2571300"/>
              <a:ext cx="353575" cy="305537"/>
            </a:xfrm>
            <a:custGeom>
              <a:avLst/>
              <a:gdLst/>
              <a:ahLst/>
              <a:cxnLst/>
              <a:rect l="l" t="t" r="r" b="b"/>
              <a:pathLst>
                <a:path w="7169" h="6195" extrusionOk="0">
                  <a:moveTo>
                    <a:pt x="5038" y="1"/>
                  </a:moveTo>
                  <a:lnTo>
                    <a:pt x="5038" y="1"/>
                  </a:lnTo>
                  <a:cubicBezTo>
                    <a:pt x="4917" y="31"/>
                    <a:pt x="2957" y="674"/>
                    <a:pt x="1434" y="674"/>
                  </a:cubicBezTo>
                  <a:cubicBezTo>
                    <a:pt x="1146" y="674"/>
                    <a:pt x="874" y="651"/>
                    <a:pt x="632" y="597"/>
                  </a:cubicBezTo>
                  <a:lnTo>
                    <a:pt x="181" y="543"/>
                  </a:lnTo>
                  <a:cubicBezTo>
                    <a:pt x="109" y="1084"/>
                    <a:pt x="55" y="1626"/>
                    <a:pt x="55" y="2168"/>
                  </a:cubicBezTo>
                  <a:cubicBezTo>
                    <a:pt x="0" y="2908"/>
                    <a:pt x="91" y="3666"/>
                    <a:pt x="307" y="4370"/>
                  </a:cubicBezTo>
                  <a:cubicBezTo>
                    <a:pt x="669" y="5327"/>
                    <a:pt x="1264" y="5815"/>
                    <a:pt x="1752" y="6032"/>
                  </a:cubicBezTo>
                  <a:lnTo>
                    <a:pt x="1752" y="6086"/>
                  </a:lnTo>
                  <a:lnTo>
                    <a:pt x="1950" y="6122"/>
                  </a:lnTo>
                  <a:lnTo>
                    <a:pt x="2149" y="6158"/>
                  </a:lnTo>
                  <a:lnTo>
                    <a:pt x="2185" y="6158"/>
                  </a:lnTo>
                  <a:lnTo>
                    <a:pt x="2330" y="6176"/>
                  </a:lnTo>
                  <a:lnTo>
                    <a:pt x="2366" y="6176"/>
                  </a:lnTo>
                  <a:lnTo>
                    <a:pt x="2528" y="6194"/>
                  </a:lnTo>
                  <a:lnTo>
                    <a:pt x="2853" y="6194"/>
                  </a:lnTo>
                  <a:cubicBezTo>
                    <a:pt x="3269" y="6176"/>
                    <a:pt x="3666" y="6086"/>
                    <a:pt x="4045" y="5905"/>
                  </a:cubicBezTo>
                  <a:lnTo>
                    <a:pt x="4081" y="5869"/>
                  </a:lnTo>
                  <a:cubicBezTo>
                    <a:pt x="5381" y="5183"/>
                    <a:pt x="5634" y="3594"/>
                    <a:pt x="5634" y="3594"/>
                  </a:cubicBezTo>
                  <a:cubicBezTo>
                    <a:pt x="5791" y="3865"/>
                    <a:pt x="6002" y="3983"/>
                    <a:pt x="6210" y="3983"/>
                  </a:cubicBezTo>
                  <a:cubicBezTo>
                    <a:pt x="6696" y="3983"/>
                    <a:pt x="7169" y="3340"/>
                    <a:pt x="6916" y="2493"/>
                  </a:cubicBezTo>
                  <a:cubicBezTo>
                    <a:pt x="6771" y="1987"/>
                    <a:pt x="6519" y="1861"/>
                    <a:pt x="6284" y="1861"/>
                  </a:cubicBezTo>
                  <a:cubicBezTo>
                    <a:pt x="6049" y="1897"/>
                    <a:pt x="5814" y="2023"/>
                    <a:pt x="5634" y="2186"/>
                  </a:cubicBezTo>
                  <a:cubicBezTo>
                    <a:pt x="4731" y="1680"/>
                    <a:pt x="5038" y="1"/>
                    <a:pt x="5038"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8"/>
            <p:cNvSpPr/>
            <p:nvPr/>
          </p:nvSpPr>
          <p:spPr>
            <a:xfrm>
              <a:off x="4072434" y="2816226"/>
              <a:ext cx="114916" cy="60614"/>
            </a:xfrm>
            <a:custGeom>
              <a:avLst/>
              <a:gdLst/>
              <a:ahLst/>
              <a:cxnLst/>
              <a:rect l="l" t="t" r="r" b="b"/>
              <a:pathLst>
                <a:path w="2330" h="1229" extrusionOk="0">
                  <a:moveTo>
                    <a:pt x="2222" y="0"/>
                  </a:moveTo>
                  <a:lnTo>
                    <a:pt x="1" y="560"/>
                  </a:lnTo>
                  <a:lnTo>
                    <a:pt x="19" y="921"/>
                  </a:lnTo>
                  <a:lnTo>
                    <a:pt x="19" y="1066"/>
                  </a:lnTo>
                  <a:lnTo>
                    <a:pt x="19" y="1120"/>
                  </a:lnTo>
                  <a:lnTo>
                    <a:pt x="217" y="1156"/>
                  </a:lnTo>
                  <a:lnTo>
                    <a:pt x="416" y="1192"/>
                  </a:lnTo>
                  <a:lnTo>
                    <a:pt x="452" y="1192"/>
                  </a:lnTo>
                  <a:lnTo>
                    <a:pt x="597" y="1210"/>
                  </a:lnTo>
                  <a:lnTo>
                    <a:pt x="633" y="1210"/>
                  </a:lnTo>
                  <a:lnTo>
                    <a:pt x="795" y="1228"/>
                  </a:lnTo>
                  <a:lnTo>
                    <a:pt x="1120" y="1228"/>
                  </a:lnTo>
                  <a:cubicBezTo>
                    <a:pt x="1536" y="1210"/>
                    <a:pt x="1933" y="1120"/>
                    <a:pt x="2312" y="939"/>
                  </a:cubicBezTo>
                  <a:lnTo>
                    <a:pt x="2330" y="921"/>
                  </a:lnTo>
                  <a:lnTo>
                    <a:pt x="2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8"/>
            <p:cNvSpPr/>
            <p:nvPr/>
          </p:nvSpPr>
          <p:spPr>
            <a:xfrm>
              <a:off x="4048415" y="2862538"/>
              <a:ext cx="173705" cy="123793"/>
            </a:xfrm>
            <a:custGeom>
              <a:avLst/>
              <a:gdLst/>
              <a:ahLst/>
              <a:cxnLst/>
              <a:rect l="l" t="t" r="r" b="b"/>
              <a:pathLst>
                <a:path w="3522" h="2510" extrusionOk="0">
                  <a:moveTo>
                    <a:pt x="2799" y="0"/>
                  </a:moveTo>
                  <a:cubicBezTo>
                    <a:pt x="2420" y="343"/>
                    <a:pt x="1932" y="578"/>
                    <a:pt x="1427" y="668"/>
                  </a:cubicBezTo>
                  <a:cubicBezTo>
                    <a:pt x="1340" y="684"/>
                    <a:pt x="1252" y="693"/>
                    <a:pt x="1163" y="693"/>
                  </a:cubicBezTo>
                  <a:cubicBezTo>
                    <a:pt x="955" y="693"/>
                    <a:pt x="744" y="648"/>
                    <a:pt x="542" y="560"/>
                  </a:cubicBezTo>
                  <a:lnTo>
                    <a:pt x="542" y="560"/>
                  </a:lnTo>
                  <a:lnTo>
                    <a:pt x="596" y="1120"/>
                  </a:lnTo>
                  <a:lnTo>
                    <a:pt x="0" y="1246"/>
                  </a:lnTo>
                  <a:lnTo>
                    <a:pt x="361" y="2510"/>
                  </a:lnTo>
                  <a:lnTo>
                    <a:pt x="3070" y="2384"/>
                  </a:lnTo>
                  <a:lnTo>
                    <a:pt x="3521" y="885"/>
                  </a:lnTo>
                  <a:lnTo>
                    <a:pt x="2871" y="72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8"/>
            <p:cNvSpPr/>
            <p:nvPr/>
          </p:nvSpPr>
          <p:spPr>
            <a:xfrm>
              <a:off x="3962894" y="2677289"/>
              <a:ext cx="110477" cy="193285"/>
            </a:xfrm>
            <a:custGeom>
              <a:avLst/>
              <a:gdLst/>
              <a:ahLst/>
              <a:cxnLst/>
              <a:rect l="l" t="t" r="r" b="b"/>
              <a:pathLst>
                <a:path w="2240" h="3919" extrusionOk="0">
                  <a:moveTo>
                    <a:pt x="525" y="1"/>
                  </a:moveTo>
                  <a:lnTo>
                    <a:pt x="1" y="217"/>
                  </a:lnTo>
                  <a:cubicBezTo>
                    <a:pt x="1" y="506"/>
                    <a:pt x="1" y="777"/>
                    <a:pt x="19" y="1030"/>
                  </a:cubicBezTo>
                  <a:cubicBezTo>
                    <a:pt x="91" y="2005"/>
                    <a:pt x="651" y="3377"/>
                    <a:pt x="2059" y="3865"/>
                  </a:cubicBezTo>
                  <a:lnTo>
                    <a:pt x="2240" y="3919"/>
                  </a:lnTo>
                  <a:lnTo>
                    <a:pt x="2240" y="3883"/>
                  </a:lnTo>
                  <a:cubicBezTo>
                    <a:pt x="1734" y="3666"/>
                    <a:pt x="1138" y="3178"/>
                    <a:pt x="795" y="2221"/>
                  </a:cubicBezTo>
                  <a:cubicBezTo>
                    <a:pt x="579" y="1499"/>
                    <a:pt x="488" y="741"/>
                    <a:pt x="525"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8"/>
            <p:cNvSpPr/>
            <p:nvPr/>
          </p:nvSpPr>
          <p:spPr>
            <a:xfrm>
              <a:off x="3705539" y="3248965"/>
              <a:ext cx="438208" cy="127689"/>
            </a:xfrm>
            <a:custGeom>
              <a:avLst/>
              <a:gdLst/>
              <a:ahLst/>
              <a:cxnLst/>
              <a:rect l="l" t="t" r="r" b="b"/>
              <a:pathLst>
                <a:path w="8885" h="2589" extrusionOk="0">
                  <a:moveTo>
                    <a:pt x="1355" y="1121"/>
                  </a:moveTo>
                  <a:lnTo>
                    <a:pt x="1337" y="1139"/>
                  </a:lnTo>
                  <a:cubicBezTo>
                    <a:pt x="1274" y="1249"/>
                    <a:pt x="1017" y="1595"/>
                    <a:pt x="893" y="1595"/>
                  </a:cubicBezTo>
                  <a:cubicBezTo>
                    <a:pt x="876" y="1595"/>
                    <a:pt x="861" y="1588"/>
                    <a:pt x="849" y="1572"/>
                  </a:cubicBezTo>
                  <a:cubicBezTo>
                    <a:pt x="795" y="1428"/>
                    <a:pt x="777" y="1265"/>
                    <a:pt x="813" y="1121"/>
                  </a:cubicBezTo>
                  <a:lnTo>
                    <a:pt x="813" y="1121"/>
                  </a:lnTo>
                  <a:cubicBezTo>
                    <a:pt x="904" y="1139"/>
                    <a:pt x="989" y="1148"/>
                    <a:pt x="1075" y="1148"/>
                  </a:cubicBezTo>
                  <a:cubicBezTo>
                    <a:pt x="1161" y="1148"/>
                    <a:pt x="1247" y="1139"/>
                    <a:pt x="1337" y="1121"/>
                  </a:cubicBezTo>
                  <a:close/>
                  <a:moveTo>
                    <a:pt x="559" y="0"/>
                  </a:moveTo>
                  <a:cubicBezTo>
                    <a:pt x="538" y="0"/>
                    <a:pt x="524" y="1"/>
                    <a:pt x="524" y="1"/>
                  </a:cubicBezTo>
                  <a:cubicBezTo>
                    <a:pt x="633" y="381"/>
                    <a:pt x="1" y="1319"/>
                    <a:pt x="290" y="1825"/>
                  </a:cubicBezTo>
                  <a:cubicBezTo>
                    <a:pt x="380" y="1951"/>
                    <a:pt x="506" y="2024"/>
                    <a:pt x="651" y="2078"/>
                  </a:cubicBezTo>
                  <a:cubicBezTo>
                    <a:pt x="723" y="2096"/>
                    <a:pt x="813" y="2132"/>
                    <a:pt x="904" y="2168"/>
                  </a:cubicBezTo>
                  <a:lnTo>
                    <a:pt x="1030" y="2168"/>
                  </a:lnTo>
                  <a:lnTo>
                    <a:pt x="1193" y="2186"/>
                  </a:lnTo>
                  <a:cubicBezTo>
                    <a:pt x="1427" y="2204"/>
                    <a:pt x="4154" y="2385"/>
                    <a:pt x="4154" y="2385"/>
                  </a:cubicBezTo>
                  <a:cubicBezTo>
                    <a:pt x="4154" y="2385"/>
                    <a:pt x="5478" y="2588"/>
                    <a:pt x="6520" y="2588"/>
                  </a:cubicBezTo>
                  <a:cubicBezTo>
                    <a:pt x="6998" y="2588"/>
                    <a:pt x="7416" y="2546"/>
                    <a:pt x="7620" y="2421"/>
                  </a:cubicBezTo>
                  <a:lnTo>
                    <a:pt x="7656" y="2385"/>
                  </a:lnTo>
                  <a:lnTo>
                    <a:pt x="7711" y="2367"/>
                  </a:lnTo>
                  <a:cubicBezTo>
                    <a:pt x="8126" y="2060"/>
                    <a:pt x="8523" y="1735"/>
                    <a:pt x="8884" y="1356"/>
                  </a:cubicBezTo>
                  <a:lnTo>
                    <a:pt x="8884" y="1356"/>
                  </a:lnTo>
                  <a:cubicBezTo>
                    <a:pt x="8213" y="1441"/>
                    <a:pt x="7315" y="1466"/>
                    <a:pt x="6456" y="1466"/>
                  </a:cubicBezTo>
                  <a:cubicBezTo>
                    <a:pt x="5673" y="1466"/>
                    <a:pt x="4923" y="1445"/>
                    <a:pt x="4406" y="1428"/>
                  </a:cubicBezTo>
                  <a:lnTo>
                    <a:pt x="4063" y="1410"/>
                  </a:lnTo>
                  <a:cubicBezTo>
                    <a:pt x="3847" y="1410"/>
                    <a:pt x="3702" y="1392"/>
                    <a:pt x="3702" y="1392"/>
                  </a:cubicBezTo>
                  <a:lnTo>
                    <a:pt x="3341" y="1175"/>
                  </a:lnTo>
                  <a:cubicBezTo>
                    <a:pt x="3016" y="976"/>
                    <a:pt x="2691" y="796"/>
                    <a:pt x="2348" y="633"/>
                  </a:cubicBezTo>
                  <a:cubicBezTo>
                    <a:pt x="2138" y="598"/>
                    <a:pt x="1928" y="578"/>
                    <a:pt x="1718" y="578"/>
                  </a:cubicBezTo>
                  <a:cubicBezTo>
                    <a:pt x="1603" y="578"/>
                    <a:pt x="1488" y="584"/>
                    <a:pt x="1373" y="597"/>
                  </a:cubicBezTo>
                  <a:cubicBezTo>
                    <a:pt x="1193" y="615"/>
                    <a:pt x="1030" y="633"/>
                    <a:pt x="849" y="687"/>
                  </a:cubicBezTo>
                  <a:cubicBezTo>
                    <a:pt x="868" y="543"/>
                    <a:pt x="886" y="399"/>
                    <a:pt x="886" y="290"/>
                  </a:cubicBezTo>
                  <a:cubicBezTo>
                    <a:pt x="915" y="24"/>
                    <a:pt x="655" y="0"/>
                    <a:pt x="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8"/>
            <p:cNvSpPr/>
            <p:nvPr/>
          </p:nvSpPr>
          <p:spPr>
            <a:xfrm>
              <a:off x="3795500" y="2718522"/>
              <a:ext cx="233382" cy="561360"/>
            </a:xfrm>
            <a:custGeom>
              <a:avLst/>
              <a:gdLst/>
              <a:ahLst/>
              <a:cxnLst/>
              <a:rect l="l" t="t" r="r" b="b"/>
              <a:pathLst>
                <a:path w="4732" h="11382" extrusionOk="0">
                  <a:moveTo>
                    <a:pt x="3535" y="0"/>
                  </a:moveTo>
                  <a:cubicBezTo>
                    <a:pt x="3346" y="0"/>
                    <a:pt x="3036" y="118"/>
                    <a:pt x="2944" y="176"/>
                  </a:cubicBezTo>
                  <a:cubicBezTo>
                    <a:pt x="2781" y="266"/>
                    <a:pt x="2095" y="1169"/>
                    <a:pt x="2095" y="1169"/>
                  </a:cubicBezTo>
                  <a:cubicBezTo>
                    <a:pt x="2095" y="1169"/>
                    <a:pt x="1698" y="1476"/>
                    <a:pt x="1662" y="1674"/>
                  </a:cubicBezTo>
                  <a:cubicBezTo>
                    <a:pt x="1625" y="1891"/>
                    <a:pt x="1373" y="4473"/>
                    <a:pt x="1373" y="4473"/>
                  </a:cubicBezTo>
                  <a:cubicBezTo>
                    <a:pt x="1373" y="4473"/>
                    <a:pt x="1012" y="5629"/>
                    <a:pt x="596" y="7055"/>
                  </a:cubicBezTo>
                  <a:cubicBezTo>
                    <a:pt x="560" y="7290"/>
                    <a:pt x="0" y="9637"/>
                    <a:pt x="380" y="10269"/>
                  </a:cubicBezTo>
                  <a:cubicBezTo>
                    <a:pt x="645" y="10747"/>
                    <a:pt x="1292" y="11382"/>
                    <a:pt x="1795" y="11382"/>
                  </a:cubicBezTo>
                  <a:cubicBezTo>
                    <a:pt x="1976" y="11382"/>
                    <a:pt x="2138" y="11300"/>
                    <a:pt x="2257" y="11099"/>
                  </a:cubicBezTo>
                  <a:cubicBezTo>
                    <a:pt x="2727" y="10341"/>
                    <a:pt x="2817" y="8752"/>
                    <a:pt x="2817" y="8752"/>
                  </a:cubicBezTo>
                  <a:cubicBezTo>
                    <a:pt x="2889" y="6188"/>
                    <a:pt x="2853" y="4635"/>
                    <a:pt x="2853" y="4635"/>
                  </a:cubicBezTo>
                  <a:lnTo>
                    <a:pt x="2889" y="4635"/>
                  </a:lnTo>
                  <a:cubicBezTo>
                    <a:pt x="2962" y="4581"/>
                    <a:pt x="3052" y="4527"/>
                    <a:pt x="3124" y="4473"/>
                  </a:cubicBezTo>
                  <a:cubicBezTo>
                    <a:pt x="3305" y="4347"/>
                    <a:pt x="3413" y="4148"/>
                    <a:pt x="3431" y="3931"/>
                  </a:cubicBezTo>
                  <a:lnTo>
                    <a:pt x="3431" y="2704"/>
                  </a:lnTo>
                  <a:lnTo>
                    <a:pt x="4009" y="2252"/>
                  </a:lnTo>
                  <a:cubicBezTo>
                    <a:pt x="4009" y="2252"/>
                    <a:pt x="4083" y="2199"/>
                    <a:pt x="4156" y="2199"/>
                  </a:cubicBezTo>
                  <a:cubicBezTo>
                    <a:pt x="4219" y="2199"/>
                    <a:pt x="4281" y="2237"/>
                    <a:pt x="4298" y="2379"/>
                  </a:cubicBezTo>
                  <a:cubicBezTo>
                    <a:pt x="4331" y="2674"/>
                    <a:pt x="4572" y="2909"/>
                    <a:pt x="4697" y="2909"/>
                  </a:cubicBezTo>
                  <a:cubicBezTo>
                    <a:pt x="4710" y="2909"/>
                    <a:pt x="4721" y="2907"/>
                    <a:pt x="4731" y="2902"/>
                  </a:cubicBezTo>
                  <a:cubicBezTo>
                    <a:pt x="4713" y="2577"/>
                    <a:pt x="4695" y="2252"/>
                    <a:pt x="4641" y="1927"/>
                  </a:cubicBezTo>
                  <a:cubicBezTo>
                    <a:pt x="4496" y="1837"/>
                    <a:pt x="4334" y="1765"/>
                    <a:pt x="4171" y="1729"/>
                  </a:cubicBezTo>
                  <a:cubicBezTo>
                    <a:pt x="4171" y="1729"/>
                    <a:pt x="4024" y="1091"/>
                    <a:pt x="3761" y="1091"/>
                  </a:cubicBezTo>
                  <a:cubicBezTo>
                    <a:pt x="3748" y="1091"/>
                    <a:pt x="3734" y="1093"/>
                    <a:pt x="3720" y="1097"/>
                  </a:cubicBezTo>
                  <a:cubicBezTo>
                    <a:pt x="3431" y="1169"/>
                    <a:pt x="2745" y="1259"/>
                    <a:pt x="2745" y="1259"/>
                  </a:cubicBezTo>
                  <a:lnTo>
                    <a:pt x="3142" y="573"/>
                  </a:lnTo>
                  <a:cubicBezTo>
                    <a:pt x="3142" y="573"/>
                    <a:pt x="3612" y="410"/>
                    <a:pt x="3684" y="140"/>
                  </a:cubicBezTo>
                  <a:cubicBezTo>
                    <a:pt x="3710" y="36"/>
                    <a:pt x="3641" y="0"/>
                    <a:pt x="3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8"/>
            <p:cNvSpPr/>
            <p:nvPr/>
          </p:nvSpPr>
          <p:spPr>
            <a:xfrm>
              <a:off x="3885460" y="3633320"/>
              <a:ext cx="184358" cy="181202"/>
            </a:xfrm>
            <a:custGeom>
              <a:avLst/>
              <a:gdLst/>
              <a:ahLst/>
              <a:cxnLst/>
              <a:rect l="l" t="t" r="r" b="b"/>
              <a:pathLst>
                <a:path w="3738" h="3674" extrusionOk="0">
                  <a:moveTo>
                    <a:pt x="2858" y="1"/>
                  </a:moveTo>
                  <a:cubicBezTo>
                    <a:pt x="1885" y="1"/>
                    <a:pt x="916" y="163"/>
                    <a:pt x="0" y="496"/>
                  </a:cubicBezTo>
                  <a:lnTo>
                    <a:pt x="451" y="3204"/>
                  </a:lnTo>
                  <a:lnTo>
                    <a:pt x="506" y="3547"/>
                  </a:lnTo>
                  <a:cubicBezTo>
                    <a:pt x="939" y="3565"/>
                    <a:pt x="1390" y="3620"/>
                    <a:pt x="1860" y="3674"/>
                  </a:cubicBezTo>
                  <a:cubicBezTo>
                    <a:pt x="2329" y="3168"/>
                    <a:pt x="2727" y="2825"/>
                    <a:pt x="2727" y="2825"/>
                  </a:cubicBezTo>
                  <a:lnTo>
                    <a:pt x="3611" y="1489"/>
                  </a:lnTo>
                  <a:lnTo>
                    <a:pt x="3286" y="1345"/>
                  </a:lnTo>
                  <a:cubicBezTo>
                    <a:pt x="3286" y="1345"/>
                    <a:pt x="3467" y="839"/>
                    <a:pt x="3738" y="45"/>
                  </a:cubicBezTo>
                  <a:cubicBezTo>
                    <a:pt x="3445" y="15"/>
                    <a:pt x="3151" y="1"/>
                    <a:pt x="2858" y="1"/>
                  </a:cubicBezTo>
                  <a:close/>
                </a:path>
              </a:pathLst>
            </a:custGeom>
            <a:solidFill>
              <a:srgbClr val="FDC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8"/>
            <p:cNvSpPr/>
            <p:nvPr/>
          </p:nvSpPr>
          <p:spPr>
            <a:xfrm>
              <a:off x="3563940" y="3366545"/>
              <a:ext cx="203100" cy="450637"/>
            </a:xfrm>
            <a:custGeom>
              <a:avLst/>
              <a:gdLst/>
              <a:ahLst/>
              <a:cxnLst/>
              <a:rect l="l" t="t" r="r" b="b"/>
              <a:pathLst>
                <a:path w="4118" h="9137" extrusionOk="0">
                  <a:moveTo>
                    <a:pt x="615" y="1"/>
                  </a:moveTo>
                  <a:cubicBezTo>
                    <a:pt x="1" y="73"/>
                    <a:pt x="434" y="5219"/>
                    <a:pt x="2023" y="8361"/>
                  </a:cubicBezTo>
                  <a:cubicBezTo>
                    <a:pt x="2709" y="8794"/>
                    <a:pt x="3432" y="9137"/>
                    <a:pt x="4118" y="9137"/>
                  </a:cubicBezTo>
                  <a:lnTo>
                    <a:pt x="2980" y="5742"/>
                  </a:lnTo>
                  <a:cubicBezTo>
                    <a:pt x="1012" y="4587"/>
                    <a:pt x="723" y="1120"/>
                    <a:pt x="687" y="1"/>
                  </a:cubicBezTo>
                  <a:close/>
                </a:path>
              </a:pathLst>
            </a:custGeom>
            <a:solidFill>
              <a:srgbClr val="FDC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8"/>
            <p:cNvSpPr/>
            <p:nvPr/>
          </p:nvSpPr>
          <p:spPr>
            <a:xfrm>
              <a:off x="3645023" y="3355645"/>
              <a:ext cx="273430" cy="539018"/>
            </a:xfrm>
            <a:custGeom>
              <a:avLst/>
              <a:gdLst/>
              <a:ahLst/>
              <a:cxnLst/>
              <a:rect l="l" t="t" r="r" b="b"/>
              <a:pathLst>
                <a:path w="5544" h="10929" extrusionOk="0">
                  <a:moveTo>
                    <a:pt x="2008" y="0"/>
                  </a:moveTo>
                  <a:cubicBezTo>
                    <a:pt x="1562" y="0"/>
                    <a:pt x="1127" y="178"/>
                    <a:pt x="813" y="493"/>
                  </a:cubicBezTo>
                  <a:cubicBezTo>
                    <a:pt x="217" y="1070"/>
                    <a:pt x="0" y="1955"/>
                    <a:pt x="271" y="2750"/>
                  </a:cubicBezTo>
                  <a:lnTo>
                    <a:pt x="1336" y="5963"/>
                  </a:lnTo>
                  <a:lnTo>
                    <a:pt x="2474" y="9376"/>
                  </a:lnTo>
                  <a:lnTo>
                    <a:pt x="2979" y="10929"/>
                  </a:lnTo>
                  <a:lnTo>
                    <a:pt x="3611" y="10730"/>
                  </a:lnTo>
                  <a:lnTo>
                    <a:pt x="5381" y="10225"/>
                  </a:lnTo>
                  <a:lnTo>
                    <a:pt x="5543" y="10170"/>
                  </a:lnTo>
                  <a:lnTo>
                    <a:pt x="5381" y="9177"/>
                  </a:lnTo>
                  <a:lnTo>
                    <a:pt x="5326" y="8834"/>
                  </a:lnTo>
                  <a:lnTo>
                    <a:pt x="4875" y="6126"/>
                  </a:lnTo>
                  <a:cubicBezTo>
                    <a:pt x="4821" y="5855"/>
                    <a:pt x="4785" y="5584"/>
                    <a:pt x="4731" y="5313"/>
                  </a:cubicBezTo>
                  <a:cubicBezTo>
                    <a:pt x="4514" y="4031"/>
                    <a:pt x="4333" y="2822"/>
                    <a:pt x="4279" y="2497"/>
                  </a:cubicBezTo>
                  <a:cubicBezTo>
                    <a:pt x="4189" y="1865"/>
                    <a:pt x="4081" y="691"/>
                    <a:pt x="2997" y="204"/>
                  </a:cubicBezTo>
                  <a:cubicBezTo>
                    <a:pt x="2943" y="168"/>
                    <a:pt x="2889" y="149"/>
                    <a:pt x="2835" y="131"/>
                  </a:cubicBezTo>
                  <a:cubicBezTo>
                    <a:pt x="2654" y="59"/>
                    <a:pt x="2456" y="23"/>
                    <a:pt x="2257" y="5"/>
                  </a:cubicBezTo>
                  <a:lnTo>
                    <a:pt x="2131" y="5"/>
                  </a:lnTo>
                  <a:cubicBezTo>
                    <a:pt x="2090" y="2"/>
                    <a:pt x="2049" y="0"/>
                    <a:pt x="200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8"/>
            <p:cNvSpPr/>
            <p:nvPr/>
          </p:nvSpPr>
          <p:spPr>
            <a:xfrm>
              <a:off x="3910367" y="3808260"/>
              <a:ext cx="66829" cy="74868"/>
            </a:xfrm>
            <a:custGeom>
              <a:avLst/>
              <a:gdLst/>
              <a:ahLst/>
              <a:cxnLst/>
              <a:rect l="l" t="t" r="r" b="b"/>
              <a:pathLst>
                <a:path w="1355" h="1518" extrusionOk="0">
                  <a:moveTo>
                    <a:pt x="1" y="0"/>
                  </a:moveTo>
                  <a:lnTo>
                    <a:pt x="163" y="975"/>
                  </a:lnTo>
                  <a:lnTo>
                    <a:pt x="1" y="1030"/>
                  </a:lnTo>
                  <a:lnTo>
                    <a:pt x="217" y="1517"/>
                  </a:lnTo>
                  <a:cubicBezTo>
                    <a:pt x="542" y="1030"/>
                    <a:pt x="940" y="560"/>
                    <a:pt x="1355" y="127"/>
                  </a:cubicBezTo>
                  <a:cubicBezTo>
                    <a:pt x="885" y="73"/>
                    <a:pt x="416" y="36"/>
                    <a:pt x="1" y="0"/>
                  </a:cubicBezTo>
                  <a:close/>
                </a:path>
              </a:pathLst>
            </a:custGeom>
            <a:solidFill>
              <a:srgbClr val="EAA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8"/>
            <p:cNvSpPr/>
            <p:nvPr/>
          </p:nvSpPr>
          <p:spPr>
            <a:xfrm>
              <a:off x="4047527" y="3124134"/>
              <a:ext cx="389184" cy="626265"/>
            </a:xfrm>
            <a:custGeom>
              <a:avLst/>
              <a:gdLst/>
              <a:ahLst/>
              <a:cxnLst/>
              <a:rect l="l" t="t" r="r" b="b"/>
              <a:pathLst>
                <a:path w="7891" h="12698" extrusionOk="0">
                  <a:moveTo>
                    <a:pt x="5903" y="0"/>
                  </a:moveTo>
                  <a:cubicBezTo>
                    <a:pt x="5856" y="0"/>
                    <a:pt x="5808" y="2"/>
                    <a:pt x="5760" y="5"/>
                  </a:cubicBezTo>
                  <a:cubicBezTo>
                    <a:pt x="5128" y="41"/>
                    <a:pt x="4261" y="330"/>
                    <a:pt x="3684" y="1575"/>
                  </a:cubicBezTo>
                  <a:cubicBezTo>
                    <a:pt x="3232" y="2532"/>
                    <a:pt x="2492" y="4555"/>
                    <a:pt x="1788" y="6541"/>
                  </a:cubicBezTo>
                  <a:cubicBezTo>
                    <a:pt x="1679" y="6812"/>
                    <a:pt x="1589" y="7064"/>
                    <a:pt x="1499" y="7317"/>
                  </a:cubicBezTo>
                  <a:cubicBezTo>
                    <a:pt x="1156" y="8328"/>
                    <a:pt x="831" y="9267"/>
                    <a:pt x="560" y="10025"/>
                  </a:cubicBezTo>
                  <a:cubicBezTo>
                    <a:pt x="524" y="10152"/>
                    <a:pt x="488" y="10260"/>
                    <a:pt x="452" y="10350"/>
                  </a:cubicBezTo>
                  <a:cubicBezTo>
                    <a:pt x="181" y="11163"/>
                    <a:pt x="0" y="11669"/>
                    <a:pt x="0" y="11669"/>
                  </a:cubicBezTo>
                  <a:lnTo>
                    <a:pt x="325" y="11813"/>
                  </a:lnTo>
                  <a:lnTo>
                    <a:pt x="2077" y="12607"/>
                  </a:lnTo>
                  <a:lnTo>
                    <a:pt x="2293" y="12698"/>
                  </a:lnTo>
                  <a:cubicBezTo>
                    <a:pt x="2293" y="12698"/>
                    <a:pt x="2781" y="11903"/>
                    <a:pt x="3431" y="10730"/>
                  </a:cubicBezTo>
                  <a:cubicBezTo>
                    <a:pt x="3611" y="10423"/>
                    <a:pt x="3792" y="10098"/>
                    <a:pt x="3991" y="9755"/>
                  </a:cubicBezTo>
                  <a:cubicBezTo>
                    <a:pt x="4334" y="9159"/>
                    <a:pt x="4677" y="8527"/>
                    <a:pt x="5038" y="7895"/>
                  </a:cubicBezTo>
                  <a:lnTo>
                    <a:pt x="5327" y="7371"/>
                  </a:lnTo>
                  <a:cubicBezTo>
                    <a:pt x="5886" y="6324"/>
                    <a:pt x="6428" y="5277"/>
                    <a:pt x="6843" y="4428"/>
                  </a:cubicBezTo>
                  <a:cubicBezTo>
                    <a:pt x="7078" y="3941"/>
                    <a:pt x="7277" y="3507"/>
                    <a:pt x="7403" y="3164"/>
                  </a:cubicBezTo>
                  <a:cubicBezTo>
                    <a:pt x="7584" y="2749"/>
                    <a:pt x="7692" y="2316"/>
                    <a:pt x="7746" y="1864"/>
                  </a:cubicBezTo>
                  <a:cubicBezTo>
                    <a:pt x="7891" y="239"/>
                    <a:pt x="6591" y="113"/>
                    <a:pt x="6591" y="113"/>
                  </a:cubicBezTo>
                  <a:cubicBezTo>
                    <a:pt x="6365" y="38"/>
                    <a:pt x="6139" y="0"/>
                    <a:pt x="590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8"/>
            <p:cNvSpPr/>
            <p:nvPr/>
          </p:nvSpPr>
          <p:spPr>
            <a:xfrm>
              <a:off x="3791949" y="3202702"/>
              <a:ext cx="436383" cy="416803"/>
            </a:xfrm>
            <a:custGeom>
              <a:avLst/>
              <a:gdLst/>
              <a:ahLst/>
              <a:cxnLst/>
              <a:rect l="l" t="t" r="r" b="b"/>
              <a:pathLst>
                <a:path w="8848" h="8451" extrusionOk="0">
                  <a:moveTo>
                    <a:pt x="8848" y="0"/>
                  </a:moveTo>
                  <a:lnTo>
                    <a:pt x="8848" y="0"/>
                  </a:lnTo>
                  <a:cubicBezTo>
                    <a:pt x="8378" y="831"/>
                    <a:pt x="7782" y="1607"/>
                    <a:pt x="7114" y="2294"/>
                  </a:cubicBezTo>
                  <a:cubicBezTo>
                    <a:pt x="6446" y="2998"/>
                    <a:pt x="5634" y="3575"/>
                    <a:pt x="4749" y="3955"/>
                  </a:cubicBezTo>
                  <a:lnTo>
                    <a:pt x="2329" y="3612"/>
                  </a:lnTo>
                  <a:lnTo>
                    <a:pt x="1734" y="3521"/>
                  </a:lnTo>
                  <a:cubicBezTo>
                    <a:pt x="1734" y="3521"/>
                    <a:pt x="1011" y="3467"/>
                    <a:pt x="253" y="3341"/>
                  </a:cubicBezTo>
                  <a:lnTo>
                    <a:pt x="0" y="3287"/>
                  </a:lnTo>
                  <a:lnTo>
                    <a:pt x="0" y="3287"/>
                  </a:lnTo>
                  <a:cubicBezTo>
                    <a:pt x="1102" y="3774"/>
                    <a:pt x="1210" y="4966"/>
                    <a:pt x="1300" y="5598"/>
                  </a:cubicBezTo>
                  <a:cubicBezTo>
                    <a:pt x="1354" y="5923"/>
                    <a:pt x="1553" y="7132"/>
                    <a:pt x="1752" y="8396"/>
                  </a:cubicBezTo>
                  <a:cubicBezTo>
                    <a:pt x="2172" y="8382"/>
                    <a:pt x="3478" y="8309"/>
                    <a:pt x="4163" y="8309"/>
                  </a:cubicBezTo>
                  <a:cubicBezTo>
                    <a:pt x="4331" y="8309"/>
                    <a:pt x="4461" y="8313"/>
                    <a:pt x="4532" y="8324"/>
                  </a:cubicBezTo>
                  <a:cubicBezTo>
                    <a:pt x="4911" y="8378"/>
                    <a:pt x="5273" y="8414"/>
                    <a:pt x="5742" y="8451"/>
                  </a:cubicBezTo>
                  <a:cubicBezTo>
                    <a:pt x="5995" y="7692"/>
                    <a:pt x="6320" y="6753"/>
                    <a:pt x="6681" y="5742"/>
                  </a:cubicBezTo>
                  <a:cubicBezTo>
                    <a:pt x="6771" y="5489"/>
                    <a:pt x="6861" y="5219"/>
                    <a:pt x="6952" y="4966"/>
                  </a:cubicBezTo>
                  <a:cubicBezTo>
                    <a:pt x="7656" y="2980"/>
                    <a:pt x="8414" y="957"/>
                    <a:pt x="884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8"/>
            <p:cNvSpPr/>
            <p:nvPr/>
          </p:nvSpPr>
          <p:spPr>
            <a:xfrm>
              <a:off x="4217584" y="2998465"/>
              <a:ext cx="463559" cy="655463"/>
            </a:xfrm>
            <a:custGeom>
              <a:avLst/>
              <a:gdLst/>
              <a:ahLst/>
              <a:cxnLst/>
              <a:rect l="l" t="t" r="r" b="b"/>
              <a:pathLst>
                <a:path w="9399" h="13290" extrusionOk="0">
                  <a:moveTo>
                    <a:pt x="8419" y="0"/>
                  </a:moveTo>
                  <a:cubicBezTo>
                    <a:pt x="8400" y="0"/>
                    <a:pt x="8380" y="2"/>
                    <a:pt x="8361" y="7"/>
                  </a:cubicBezTo>
                  <a:cubicBezTo>
                    <a:pt x="7873" y="115"/>
                    <a:pt x="6519" y="530"/>
                    <a:pt x="5652" y="783"/>
                  </a:cubicBezTo>
                  <a:cubicBezTo>
                    <a:pt x="5688" y="946"/>
                    <a:pt x="5707" y="1108"/>
                    <a:pt x="5707" y="1253"/>
                  </a:cubicBezTo>
                  <a:cubicBezTo>
                    <a:pt x="5851" y="4412"/>
                    <a:pt x="5327" y="4810"/>
                    <a:pt x="5327" y="4810"/>
                  </a:cubicBezTo>
                  <a:cubicBezTo>
                    <a:pt x="5201" y="4665"/>
                    <a:pt x="5056" y="4575"/>
                    <a:pt x="4894" y="4503"/>
                  </a:cubicBezTo>
                  <a:cubicBezTo>
                    <a:pt x="4605" y="5315"/>
                    <a:pt x="3991" y="6904"/>
                    <a:pt x="3377" y="7843"/>
                  </a:cubicBezTo>
                  <a:lnTo>
                    <a:pt x="3233" y="10696"/>
                  </a:lnTo>
                  <a:lnTo>
                    <a:pt x="2763" y="10623"/>
                  </a:lnTo>
                  <a:cubicBezTo>
                    <a:pt x="2366" y="11093"/>
                    <a:pt x="1933" y="11508"/>
                    <a:pt x="1463" y="11887"/>
                  </a:cubicBezTo>
                  <a:cubicBezTo>
                    <a:pt x="1175" y="12068"/>
                    <a:pt x="868" y="12194"/>
                    <a:pt x="561" y="12303"/>
                  </a:cubicBezTo>
                  <a:cubicBezTo>
                    <a:pt x="362" y="12646"/>
                    <a:pt x="163" y="12971"/>
                    <a:pt x="1" y="13278"/>
                  </a:cubicBezTo>
                  <a:cubicBezTo>
                    <a:pt x="157" y="13286"/>
                    <a:pt x="310" y="13290"/>
                    <a:pt x="459" y="13290"/>
                  </a:cubicBezTo>
                  <a:cubicBezTo>
                    <a:pt x="4344" y="13290"/>
                    <a:pt x="5646" y="10637"/>
                    <a:pt x="6411" y="9107"/>
                  </a:cubicBezTo>
                  <a:cubicBezTo>
                    <a:pt x="7295" y="7337"/>
                    <a:pt x="7295" y="4087"/>
                    <a:pt x="8361" y="3473"/>
                  </a:cubicBezTo>
                  <a:cubicBezTo>
                    <a:pt x="9398" y="2893"/>
                    <a:pt x="9134" y="0"/>
                    <a:pt x="841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8"/>
            <p:cNvSpPr/>
            <p:nvPr/>
          </p:nvSpPr>
          <p:spPr>
            <a:xfrm>
              <a:off x="4295955" y="3342526"/>
              <a:ext cx="89121" cy="183470"/>
            </a:xfrm>
            <a:custGeom>
              <a:avLst/>
              <a:gdLst/>
              <a:ahLst/>
              <a:cxnLst/>
              <a:rect l="l" t="t" r="r" b="b"/>
              <a:pathLst>
                <a:path w="1807" h="3720" extrusionOk="0">
                  <a:moveTo>
                    <a:pt x="1806" y="0"/>
                  </a:moveTo>
                  <a:cubicBezTo>
                    <a:pt x="1391" y="849"/>
                    <a:pt x="849" y="1896"/>
                    <a:pt x="290" y="2943"/>
                  </a:cubicBezTo>
                  <a:lnTo>
                    <a:pt x="1" y="3467"/>
                  </a:lnTo>
                  <a:lnTo>
                    <a:pt x="1174" y="3647"/>
                  </a:lnTo>
                  <a:lnTo>
                    <a:pt x="1644" y="3720"/>
                  </a:lnTo>
                  <a:lnTo>
                    <a:pt x="1770" y="849"/>
                  </a:lnTo>
                  <a:lnTo>
                    <a:pt x="18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8"/>
            <p:cNvSpPr/>
            <p:nvPr/>
          </p:nvSpPr>
          <p:spPr>
            <a:xfrm>
              <a:off x="3905928" y="3151063"/>
              <a:ext cx="43698" cy="168329"/>
            </a:xfrm>
            <a:custGeom>
              <a:avLst/>
              <a:gdLst/>
              <a:ahLst/>
              <a:cxnLst/>
              <a:rect l="l" t="t" r="r" b="b"/>
              <a:pathLst>
                <a:path w="886" h="3413" extrusionOk="0">
                  <a:moveTo>
                    <a:pt x="560" y="0"/>
                  </a:moveTo>
                  <a:cubicBezTo>
                    <a:pt x="560" y="217"/>
                    <a:pt x="542" y="470"/>
                    <a:pt x="542" y="722"/>
                  </a:cubicBezTo>
                  <a:cubicBezTo>
                    <a:pt x="524" y="1391"/>
                    <a:pt x="434" y="2059"/>
                    <a:pt x="253" y="2709"/>
                  </a:cubicBezTo>
                  <a:cubicBezTo>
                    <a:pt x="199" y="2943"/>
                    <a:pt x="109" y="3178"/>
                    <a:pt x="0" y="3395"/>
                  </a:cubicBezTo>
                  <a:lnTo>
                    <a:pt x="325" y="3413"/>
                  </a:lnTo>
                  <a:cubicBezTo>
                    <a:pt x="398" y="3142"/>
                    <a:pt x="470" y="2853"/>
                    <a:pt x="524" y="2564"/>
                  </a:cubicBezTo>
                  <a:cubicBezTo>
                    <a:pt x="723" y="1734"/>
                    <a:pt x="849" y="867"/>
                    <a:pt x="885" y="0"/>
                  </a:cubicBezTo>
                  <a:close/>
                </a:path>
              </a:pathLst>
            </a:custGeom>
            <a:solidFill>
              <a:srgbClr val="DD8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8"/>
            <p:cNvSpPr/>
            <p:nvPr/>
          </p:nvSpPr>
          <p:spPr>
            <a:xfrm>
              <a:off x="3933548" y="2947123"/>
              <a:ext cx="26731" cy="203100"/>
            </a:xfrm>
            <a:custGeom>
              <a:avLst/>
              <a:gdLst/>
              <a:ahLst/>
              <a:cxnLst/>
              <a:rect l="l" t="t" r="r" b="b"/>
              <a:pathLst>
                <a:path w="542" h="4118" extrusionOk="0">
                  <a:moveTo>
                    <a:pt x="36" y="0"/>
                  </a:moveTo>
                  <a:cubicBezTo>
                    <a:pt x="36" y="0"/>
                    <a:pt x="72" y="1553"/>
                    <a:pt x="0" y="4117"/>
                  </a:cubicBezTo>
                  <a:lnTo>
                    <a:pt x="325" y="4117"/>
                  </a:lnTo>
                  <a:cubicBezTo>
                    <a:pt x="542" y="2980"/>
                    <a:pt x="163" y="542"/>
                    <a:pt x="7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8"/>
            <p:cNvSpPr/>
            <p:nvPr/>
          </p:nvSpPr>
          <p:spPr>
            <a:xfrm>
              <a:off x="4116083" y="2965766"/>
              <a:ext cx="640322" cy="877403"/>
            </a:xfrm>
            <a:custGeom>
              <a:avLst/>
              <a:gdLst/>
              <a:ahLst/>
              <a:cxnLst/>
              <a:rect l="l" t="t" r="r" b="b"/>
              <a:pathLst>
                <a:path w="12983" h="17790" extrusionOk="0">
                  <a:moveTo>
                    <a:pt x="10649" y="0"/>
                  </a:moveTo>
                  <a:cubicBezTo>
                    <a:pt x="10328" y="0"/>
                    <a:pt x="10051" y="80"/>
                    <a:pt x="9859" y="218"/>
                  </a:cubicBezTo>
                  <a:cubicBezTo>
                    <a:pt x="9408" y="543"/>
                    <a:pt x="8433" y="922"/>
                    <a:pt x="7656" y="1211"/>
                  </a:cubicBezTo>
                  <a:cubicBezTo>
                    <a:pt x="7674" y="1302"/>
                    <a:pt x="7674" y="1374"/>
                    <a:pt x="7692" y="1446"/>
                  </a:cubicBezTo>
                  <a:cubicBezTo>
                    <a:pt x="8559" y="1193"/>
                    <a:pt x="9913" y="778"/>
                    <a:pt x="10419" y="670"/>
                  </a:cubicBezTo>
                  <a:cubicBezTo>
                    <a:pt x="10438" y="665"/>
                    <a:pt x="10457" y="663"/>
                    <a:pt x="10476" y="663"/>
                  </a:cubicBezTo>
                  <a:cubicBezTo>
                    <a:pt x="11175" y="663"/>
                    <a:pt x="11456" y="3556"/>
                    <a:pt x="10419" y="4136"/>
                  </a:cubicBezTo>
                  <a:cubicBezTo>
                    <a:pt x="9335" y="4750"/>
                    <a:pt x="9335" y="8000"/>
                    <a:pt x="8469" y="9770"/>
                  </a:cubicBezTo>
                  <a:cubicBezTo>
                    <a:pt x="7686" y="11300"/>
                    <a:pt x="6384" y="13953"/>
                    <a:pt x="2499" y="13953"/>
                  </a:cubicBezTo>
                  <a:cubicBezTo>
                    <a:pt x="2350" y="13953"/>
                    <a:pt x="2197" y="13949"/>
                    <a:pt x="2041" y="13941"/>
                  </a:cubicBezTo>
                  <a:cubicBezTo>
                    <a:pt x="1373" y="15114"/>
                    <a:pt x="903" y="15927"/>
                    <a:pt x="903" y="15927"/>
                  </a:cubicBezTo>
                  <a:lnTo>
                    <a:pt x="687" y="15818"/>
                  </a:lnTo>
                  <a:cubicBezTo>
                    <a:pt x="542" y="16198"/>
                    <a:pt x="289" y="16848"/>
                    <a:pt x="1" y="17552"/>
                  </a:cubicBezTo>
                  <a:cubicBezTo>
                    <a:pt x="1138" y="17684"/>
                    <a:pt x="2221" y="17790"/>
                    <a:pt x="3085" y="17790"/>
                  </a:cubicBezTo>
                  <a:cubicBezTo>
                    <a:pt x="3634" y="17790"/>
                    <a:pt x="4095" y="17747"/>
                    <a:pt x="4424" y="17642"/>
                  </a:cubicBezTo>
                  <a:cubicBezTo>
                    <a:pt x="6519" y="16992"/>
                    <a:pt x="7710" y="16234"/>
                    <a:pt x="6645" y="15584"/>
                  </a:cubicBezTo>
                  <a:cubicBezTo>
                    <a:pt x="5562" y="14916"/>
                    <a:pt x="12134" y="12298"/>
                    <a:pt x="12640" y="6610"/>
                  </a:cubicBezTo>
                  <a:cubicBezTo>
                    <a:pt x="12892" y="3848"/>
                    <a:pt x="12983" y="2222"/>
                    <a:pt x="12784" y="1157"/>
                  </a:cubicBezTo>
                  <a:cubicBezTo>
                    <a:pt x="12121" y="325"/>
                    <a:pt x="11296" y="0"/>
                    <a:pt x="1064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8"/>
            <p:cNvSpPr/>
            <p:nvPr/>
          </p:nvSpPr>
          <p:spPr>
            <a:xfrm>
              <a:off x="4244316" y="3513471"/>
              <a:ext cx="109589" cy="91785"/>
            </a:xfrm>
            <a:custGeom>
              <a:avLst/>
              <a:gdLst/>
              <a:ahLst/>
              <a:cxnLst/>
              <a:rect l="l" t="t" r="r" b="b"/>
              <a:pathLst>
                <a:path w="2222" h="1861" extrusionOk="0">
                  <a:moveTo>
                    <a:pt x="1048" y="1"/>
                  </a:moveTo>
                  <a:cubicBezTo>
                    <a:pt x="687" y="633"/>
                    <a:pt x="344" y="1265"/>
                    <a:pt x="1" y="1861"/>
                  </a:cubicBezTo>
                  <a:cubicBezTo>
                    <a:pt x="326" y="1752"/>
                    <a:pt x="633" y="1626"/>
                    <a:pt x="903" y="1445"/>
                  </a:cubicBezTo>
                  <a:cubicBezTo>
                    <a:pt x="1391" y="1066"/>
                    <a:pt x="1824" y="651"/>
                    <a:pt x="2221" y="181"/>
                  </a:cubicBezTo>
                  <a:lnTo>
                    <a:pt x="104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8"/>
            <p:cNvSpPr/>
            <p:nvPr/>
          </p:nvSpPr>
          <p:spPr>
            <a:xfrm>
              <a:off x="3878309" y="3612803"/>
              <a:ext cx="196836" cy="44980"/>
            </a:xfrm>
            <a:custGeom>
              <a:avLst/>
              <a:gdLst/>
              <a:ahLst/>
              <a:cxnLst/>
              <a:rect l="l" t="t" r="r" b="b"/>
              <a:pathLst>
                <a:path w="3991" h="912" extrusionOk="0">
                  <a:moveTo>
                    <a:pt x="2516" y="1"/>
                  </a:moveTo>
                  <a:cubicBezTo>
                    <a:pt x="1860" y="1"/>
                    <a:pt x="438" y="66"/>
                    <a:pt x="1" y="81"/>
                  </a:cubicBezTo>
                  <a:cubicBezTo>
                    <a:pt x="55" y="370"/>
                    <a:pt x="91" y="641"/>
                    <a:pt x="145" y="912"/>
                  </a:cubicBezTo>
                  <a:cubicBezTo>
                    <a:pt x="1061" y="579"/>
                    <a:pt x="2030" y="417"/>
                    <a:pt x="3003" y="417"/>
                  </a:cubicBezTo>
                  <a:cubicBezTo>
                    <a:pt x="3296" y="417"/>
                    <a:pt x="3590" y="431"/>
                    <a:pt x="3883" y="461"/>
                  </a:cubicBezTo>
                  <a:cubicBezTo>
                    <a:pt x="3919" y="352"/>
                    <a:pt x="3955" y="226"/>
                    <a:pt x="3991" y="136"/>
                  </a:cubicBezTo>
                  <a:cubicBezTo>
                    <a:pt x="3540" y="99"/>
                    <a:pt x="3124" y="45"/>
                    <a:pt x="2799" y="9"/>
                  </a:cubicBezTo>
                  <a:cubicBezTo>
                    <a:pt x="2743" y="3"/>
                    <a:pt x="2644" y="1"/>
                    <a:pt x="2516" y="1"/>
                  </a:cubicBezTo>
                  <a:close/>
                </a:path>
              </a:pathLst>
            </a:custGeom>
            <a:solidFill>
              <a:srgbClr val="EAA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8"/>
            <p:cNvSpPr/>
            <p:nvPr/>
          </p:nvSpPr>
          <p:spPr>
            <a:xfrm>
              <a:off x="3724281" y="3859011"/>
              <a:ext cx="196836" cy="277524"/>
            </a:xfrm>
            <a:custGeom>
              <a:avLst/>
              <a:gdLst/>
              <a:ahLst/>
              <a:cxnLst/>
              <a:rect l="l" t="t" r="r" b="b"/>
              <a:pathLst>
                <a:path w="3991" h="5627" extrusionOk="0">
                  <a:moveTo>
                    <a:pt x="3774" y="1"/>
                  </a:moveTo>
                  <a:lnTo>
                    <a:pt x="2004" y="542"/>
                  </a:lnTo>
                  <a:cubicBezTo>
                    <a:pt x="1986" y="669"/>
                    <a:pt x="1968" y="813"/>
                    <a:pt x="1932" y="957"/>
                  </a:cubicBezTo>
                  <a:cubicBezTo>
                    <a:pt x="1878" y="1228"/>
                    <a:pt x="1806" y="1499"/>
                    <a:pt x="1715" y="1752"/>
                  </a:cubicBezTo>
                  <a:cubicBezTo>
                    <a:pt x="1715" y="1752"/>
                    <a:pt x="0" y="5273"/>
                    <a:pt x="1354" y="5580"/>
                  </a:cubicBezTo>
                  <a:cubicBezTo>
                    <a:pt x="1487" y="5612"/>
                    <a:pt x="1609" y="5626"/>
                    <a:pt x="1723" y="5626"/>
                  </a:cubicBezTo>
                  <a:cubicBezTo>
                    <a:pt x="2774" y="5626"/>
                    <a:pt x="3085" y="4363"/>
                    <a:pt x="3557" y="3467"/>
                  </a:cubicBezTo>
                  <a:cubicBezTo>
                    <a:pt x="3701" y="3196"/>
                    <a:pt x="3810" y="2907"/>
                    <a:pt x="3936" y="2637"/>
                  </a:cubicBezTo>
                  <a:cubicBezTo>
                    <a:pt x="3738" y="2474"/>
                    <a:pt x="3593" y="2257"/>
                    <a:pt x="3521" y="2023"/>
                  </a:cubicBezTo>
                  <a:cubicBezTo>
                    <a:pt x="3449" y="1752"/>
                    <a:pt x="3485" y="1463"/>
                    <a:pt x="3593" y="1228"/>
                  </a:cubicBezTo>
                  <a:cubicBezTo>
                    <a:pt x="3701" y="957"/>
                    <a:pt x="3828" y="723"/>
                    <a:pt x="3990" y="488"/>
                  </a:cubicBezTo>
                  <a:lnTo>
                    <a:pt x="3774" y="1"/>
                  </a:lnTo>
                  <a:close/>
                </a:path>
              </a:pathLst>
            </a:custGeom>
            <a:solidFill>
              <a:srgbClr val="F1A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8"/>
            <p:cNvSpPr/>
            <p:nvPr/>
          </p:nvSpPr>
          <p:spPr>
            <a:xfrm>
              <a:off x="3663715" y="3779753"/>
              <a:ext cx="159452" cy="126506"/>
            </a:xfrm>
            <a:custGeom>
              <a:avLst/>
              <a:gdLst/>
              <a:ahLst/>
              <a:cxnLst/>
              <a:rect l="l" t="t" r="r" b="b"/>
              <a:pathLst>
                <a:path w="3233" h="2565" extrusionOk="0">
                  <a:moveTo>
                    <a:pt x="0" y="1"/>
                  </a:moveTo>
                  <a:lnTo>
                    <a:pt x="0" y="1"/>
                  </a:lnTo>
                  <a:cubicBezTo>
                    <a:pt x="542" y="1066"/>
                    <a:pt x="1210" y="1896"/>
                    <a:pt x="2022" y="2221"/>
                  </a:cubicBezTo>
                  <a:cubicBezTo>
                    <a:pt x="2384" y="2366"/>
                    <a:pt x="2781" y="2492"/>
                    <a:pt x="3160" y="2564"/>
                  </a:cubicBezTo>
                  <a:cubicBezTo>
                    <a:pt x="3196" y="2420"/>
                    <a:pt x="3214" y="2294"/>
                    <a:pt x="3232" y="2149"/>
                  </a:cubicBezTo>
                  <a:lnTo>
                    <a:pt x="3232" y="2149"/>
                  </a:lnTo>
                  <a:lnTo>
                    <a:pt x="2600" y="2312"/>
                  </a:lnTo>
                  <a:lnTo>
                    <a:pt x="2095" y="795"/>
                  </a:lnTo>
                  <a:cubicBezTo>
                    <a:pt x="1409" y="795"/>
                    <a:pt x="668" y="434"/>
                    <a:pt x="0" y="1"/>
                  </a:cubicBezTo>
                  <a:close/>
                </a:path>
              </a:pathLst>
            </a:custGeom>
            <a:solidFill>
              <a:srgbClr val="EAA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8"/>
            <p:cNvSpPr/>
            <p:nvPr/>
          </p:nvSpPr>
          <p:spPr>
            <a:xfrm>
              <a:off x="3894338" y="3706709"/>
              <a:ext cx="255626" cy="298978"/>
            </a:xfrm>
            <a:custGeom>
              <a:avLst/>
              <a:gdLst/>
              <a:ahLst/>
              <a:cxnLst/>
              <a:rect l="l" t="t" r="r" b="b"/>
              <a:pathLst>
                <a:path w="5183" h="6062" extrusionOk="0">
                  <a:moveTo>
                    <a:pt x="3431" y="1"/>
                  </a:moveTo>
                  <a:lnTo>
                    <a:pt x="2547" y="1355"/>
                  </a:lnTo>
                  <a:cubicBezTo>
                    <a:pt x="2547" y="1355"/>
                    <a:pt x="2167" y="1698"/>
                    <a:pt x="1680" y="2186"/>
                  </a:cubicBezTo>
                  <a:cubicBezTo>
                    <a:pt x="1265" y="2619"/>
                    <a:pt x="867" y="3089"/>
                    <a:pt x="542" y="3576"/>
                  </a:cubicBezTo>
                  <a:cubicBezTo>
                    <a:pt x="380" y="3811"/>
                    <a:pt x="253" y="4045"/>
                    <a:pt x="145" y="4316"/>
                  </a:cubicBezTo>
                  <a:cubicBezTo>
                    <a:pt x="37" y="4551"/>
                    <a:pt x="1" y="4840"/>
                    <a:pt x="73" y="5111"/>
                  </a:cubicBezTo>
                  <a:cubicBezTo>
                    <a:pt x="145" y="5345"/>
                    <a:pt x="290" y="5544"/>
                    <a:pt x="488" y="5707"/>
                  </a:cubicBezTo>
                  <a:cubicBezTo>
                    <a:pt x="788" y="5948"/>
                    <a:pt x="1200" y="6062"/>
                    <a:pt x="1620" y="6062"/>
                  </a:cubicBezTo>
                  <a:cubicBezTo>
                    <a:pt x="2238" y="6062"/>
                    <a:pt x="2874" y="5815"/>
                    <a:pt x="3197" y="5364"/>
                  </a:cubicBezTo>
                  <a:cubicBezTo>
                    <a:pt x="3377" y="5075"/>
                    <a:pt x="3558" y="4750"/>
                    <a:pt x="3702" y="4443"/>
                  </a:cubicBezTo>
                  <a:cubicBezTo>
                    <a:pt x="3955" y="3865"/>
                    <a:pt x="4244" y="3179"/>
                    <a:pt x="4515" y="2529"/>
                  </a:cubicBezTo>
                  <a:cubicBezTo>
                    <a:pt x="4785" y="1825"/>
                    <a:pt x="5038" y="1175"/>
                    <a:pt x="5183" y="795"/>
                  </a:cubicBezTo>
                  <a:lnTo>
                    <a:pt x="34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8"/>
            <p:cNvSpPr/>
            <p:nvPr/>
          </p:nvSpPr>
          <p:spPr>
            <a:xfrm>
              <a:off x="4331613" y="2930206"/>
              <a:ext cx="173656" cy="305488"/>
            </a:xfrm>
            <a:custGeom>
              <a:avLst/>
              <a:gdLst/>
              <a:ahLst/>
              <a:cxnLst/>
              <a:rect l="l" t="t" r="r" b="b"/>
              <a:pathLst>
                <a:path w="3521" h="6194" extrusionOk="0">
                  <a:moveTo>
                    <a:pt x="1788" y="0"/>
                  </a:moveTo>
                  <a:cubicBezTo>
                    <a:pt x="1282" y="235"/>
                    <a:pt x="632" y="867"/>
                    <a:pt x="343" y="2293"/>
                  </a:cubicBezTo>
                  <a:cubicBezTo>
                    <a:pt x="253" y="2673"/>
                    <a:pt x="199" y="2980"/>
                    <a:pt x="144" y="3268"/>
                  </a:cubicBezTo>
                  <a:cubicBezTo>
                    <a:pt x="90" y="3539"/>
                    <a:pt x="36" y="3756"/>
                    <a:pt x="0" y="3937"/>
                  </a:cubicBezTo>
                  <a:cubicBezTo>
                    <a:pt x="48" y="3934"/>
                    <a:pt x="96" y="3932"/>
                    <a:pt x="143" y="3932"/>
                  </a:cubicBezTo>
                  <a:cubicBezTo>
                    <a:pt x="379" y="3932"/>
                    <a:pt x="605" y="3970"/>
                    <a:pt x="831" y="4045"/>
                  </a:cubicBezTo>
                  <a:cubicBezTo>
                    <a:pt x="831" y="4045"/>
                    <a:pt x="2131" y="4171"/>
                    <a:pt x="1986" y="5814"/>
                  </a:cubicBezTo>
                  <a:cubicBezTo>
                    <a:pt x="2027" y="5810"/>
                    <a:pt x="2069" y="5808"/>
                    <a:pt x="2111" y="5808"/>
                  </a:cubicBezTo>
                  <a:cubicBezTo>
                    <a:pt x="2238" y="5808"/>
                    <a:pt x="2370" y="5828"/>
                    <a:pt x="2492" y="5869"/>
                  </a:cubicBezTo>
                  <a:lnTo>
                    <a:pt x="2582" y="5887"/>
                  </a:lnTo>
                  <a:cubicBezTo>
                    <a:pt x="2744" y="5959"/>
                    <a:pt x="2889" y="6067"/>
                    <a:pt x="3015" y="6194"/>
                  </a:cubicBezTo>
                  <a:cubicBezTo>
                    <a:pt x="3015" y="6194"/>
                    <a:pt x="3521" y="5796"/>
                    <a:pt x="3376" y="2655"/>
                  </a:cubicBezTo>
                  <a:cubicBezTo>
                    <a:pt x="3376" y="2492"/>
                    <a:pt x="3358" y="2330"/>
                    <a:pt x="3340" y="2185"/>
                  </a:cubicBezTo>
                  <a:cubicBezTo>
                    <a:pt x="3322" y="2095"/>
                    <a:pt x="3304" y="2023"/>
                    <a:pt x="3286" y="1950"/>
                  </a:cubicBezTo>
                  <a:cubicBezTo>
                    <a:pt x="3106" y="1102"/>
                    <a:pt x="2564" y="380"/>
                    <a:pt x="178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8"/>
            <p:cNvSpPr/>
            <p:nvPr/>
          </p:nvSpPr>
          <p:spPr>
            <a:xfrm>
              <a:off x="4076922" y="3022830"/>
              <a:ext cx="738271" cy="903000"/>
            </a:xfrm>
            <a:custGeom>
              <a:avLst/>
              <a:gdLst/>
              <a:ahLst/>
              <a:cxnLst/>
              <a:rect l="l" t="t" r="r" b="b"/>
              <a:pathLst>
                <a:path w="14969" h="18309" extrusionOk="0">
                  <a:moveTo>
                    <a:pt x="13578" y="0"/>
                  </a:moveTo>
                  <a:cubicBezTo>
                    <a:pt x="13795" y="1065"/>
                    <a:pt x="13686" y="2709"/>
                    <a:pt x="13452" y="5453"/>
                  </a:cubicBezTo>
                  <a:cubicBezTo>
                    <a:pt x="12946" y="11141"/>
                    <a:pt x="6374" y="13759"/>
                    <a:pt x="7439" y="14427"/>
                  </a:cubicBezTo>
                  <a:cubicBezTo>
                    <a:pt x="8504" y="15077"/>
                    <a:pt x="7313" y="15835"/>
                    <a:pt x="5236" y="16485"/>
                  </a:cubicBezTo>
                  <a:cubicBezTo>
                    <a:pt x="4900" y="16590"/>
                    <a:pt x="4435" y="16633"/>
                    <a:pt x="3885" y="16633"/>
                  </a:cubicBezTo>
                  <a:cubicBezTo>
                    <a:pt x="3018" y="16633"/>
                    <a:pt x="1939" y="16527"/>
                    <a:pt x="813" y="16395"/>
                  </a:cubicBezTo>
                  <a:cubicBezTo>
                    <a:pt x="542" y="17045"/>
                    <a:pt x="253" y="17749"/>
                    <a:pt x="0" y="18309"/>
                  </a:cubicBezTo>
                  <a:cubicBezTo>
                    <a:pt x="3160" y="18218"/>
                    <a:pt x="6536" y="17695"/>
                    <a:pt x="8595" y="16810"/>
                  </a:cubicBezTo>
                  <a:cubicBezTo>
                    <a:pt x="13867" y="14589"/>
                    <a:pt x="14968" y="4009"/>
                    <a:pt x="14571" y="2221"/>
                  </a:cubicBezTo>
                  <a:cubicBezTo>
                    <a:pt x="14427" y="1409"/>
                    <a:pt x="14084" y="650"/>
                    <a:pt x="1357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8"/>
            <p:cNvSpPr/>
            <p:nvPr/>
          </p:nvSpPr>
          <p:spPr>
            <a:xfrm>
              <a:off x="3597823" y="3351404"/>
              <a:ext cx="152300" cy="298386"/>
            </a:xfrm>
            <a:custGeom>
              <a:avLst/>
              <a:gdLst/>
              <a:ahLst/>
              <a:cxnLst/>
              <a:rect l="l" t="t" r="r" b="b"/>
              <a:pathLst>
                <a:path w="3088" h="6050" extrusionOk="0">
                  <a:moveTo>
                    <a:pt x="2835" y="1"/>
                  </a:moveTo>
                  <a:lnTo>
                    <a:pt x="0" y="326"/>
                  </a:lnTo>
                  <a:cubicBezTo>
                    <a:pt x="36" y="1427"/>
                    <a:pt x="325" y="4894"/>
                    <a:pt x="2293" y="6049"/>
                  </a:cubicBezTo>
                  <a:lnTo>
                    <a:pt x="1228" y="2817"/>
                  </a:lnTo>
                  <a:cubicBezTo>
                    <a:pt x="957" y="2041"/>
                    <a:pt x="1174" y="1156"/>
                    <a:pt x="1770" y="560"/>
                  </a:cubicBezTo>
                  <a:cubicBezTo>
                    <a:pt x="2095" y="235"/>
                    <a:pt x="2552" y="72"/>
                    <a:pt x="3015" y="72"/>
                  </a:cubicBezTo>
                  <a:cubicBezTo>
                    <a:pt x="3039" y="72"/>
                    <a:pt x="3063" y="72"/>
                    <a:pt x="3088" y="73"/>
                  </a:cubicBezTo>
                  <a:cubicBezTo>
                    <a:pt x="2997" y="55"/>
                    <a:pt x="2907" y="19"/>
                    <a:pt x="2835" y="1"/>
                  </a:cubicBezTo>
                  <a:close/>
                </a:path>
              </a:pathLst>
            </a:custGeom>
            <a:solidFill>
              <a:srgbClr val="EAA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8"/>
            <p:cNvSpPr/>
            <p:nvPr/>
          </p:nvSpPr>
          <p:spPr>
            <a:xfrm>
              <a:off x="3922845" y="2902586"/>
              <a:ext cx="496948" cy="419072"/>
            </a:xfrm>
            <a:custGeom>
              <a:avLst/>
              <a:gdLst/>
              <a:ahLst/>
              <a:cxnLst/>
              <a:rect l="l" t="t" r="r" b="b"/>
              <a:pathLst>
                <a:path w="10076" h="8497" extrusionOk="0">
                  <a:moveTo>
                    <a:pt x="5905" y="1"/>
                  </a:moveTo>
                  <a:cubicBezTo>
                    <a:pt x="5745" y="800"/>
                    <a:pt x="5042" y="1355"/>
                    <a:pt x="4228" y="1355"/>
                  </a:cubicBezTo>
                  <a:cubicBezTo>
                    <a:pt x="4215" y="1355"/>
                    <a:pt x="4202" y="1355"/>
                    <a:pt x="4189" y="1355"/>
                  </a:cubicBezTo>
                  <a:cubicBezTo>
                    <a:pt x="2727" y="1355"/>
                    <a:pt x="2781" y="326"/>
                    <a:pt x="2781" y="326"/>
                  </a:cubicBezTo>
                  <a:lnTo>
                    <a:pt x="2781" y="326"/>
                  </a:lnTo>
                  <a:cubicBezTo>
                    <a:pt x="2781" y="326"/>
                    <a:pt x="2528" y="344"/>
                    <a:pt x="524" y="759"/>
                  </a:cubicBezTo>
                  <a:cubicBezTo>
                    <a:pt x="434" y="813"/>
                    <a:pt x="362" y="867"/>
                    <a:pt x="271" y="922"/>
                  </a:cubicBezTo>
                  <a:cubicBezTo>
                    <a:pt x="380" y="1445"/>
                    <a:pt x="759" y="3883"/>
                    <a:pt x="542" y="5038"/>
                  </a:cubicBezTo>
                  <a:cubicBezTo>
                    <a:pt x="506" y="5905"/>
                    <a:pt x="398" y="6772"/>
                    <a:pt x="199" y="7620"/>
                  </a:cubicBezTo>
                  <a:cubicBezTo>
                    <a:pt x="127" y="7891"/>
                    <a:pt x="73" y="8180"/>
                    <a:pt x="0" y="8451"/>
                  </a:cubicBezTo>
                  <a:cubicBezTo>
                    <a:pt x="495" y="8476"/>
                    <a:pt x="1205" y="8496"/>
                    <a:pt x="1952" y="8496"/>
                  </a:cubicBezTo>
                  <a:cubicBezTo>
                    <a:pt x="2840" y="8496"/>
                    <a:pt x="3782" y="8467"/>
                    <a:pt x="4478" y="8379"/>
                  </a:cubicBezTo>
                  <a:cubicBezTo>
                    <a:pt x="5146" y="7692"/>
                    <a:pt x="5724" y="6916"/>
                    <a:pt x="6212" y="6085"/>
                  </a:cubicBezTo>
                  <a:cubicBezTo>
                    <a:pt x="6789" y="4822"/>
                    <a:pt x="7656" y="4533"/>
                    <a:pt x="8288" y="4497"/>
                  </a:cubicBezTo>
                  <a:cubicBezTo>
                    <a:pt x="8324" y="4316"/>
                    <a:pt x="8378" y="4099"/>
                    <a:pt x="8432" y="3828"/>
                  </a:cubicBezTo>
                  <a:cubicBezTo>
                    <a:pt x="8469" y="3558"/>
                    <a:pt x="8541" y="3233"/>
                    <a:pt x="8631" y="2853"/>
                  </a:cubicBezTo>
                  <a:cubicBezTo>
                    <a:pt x="8920" y="1409"/>
                    <a:pt x="9570" y="813"/>
                    <a:pt x="10076" y="542"/>
                  </a:cubicBezTo>
                  <a:cubicBezTo>
                    <a:pt x="9191" y="326"/>
                    <a:pt x="8288" y="181"/>
                    <a:pt x="7385" y="91"/>
                  </a:cubicBezTo>
                  <a:lnTo>
                    <a:pt x="5905"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8"/>
            <p:cNvSpPr/>
            <p:nvPr/>
          </p:nvSpPr>
          <p:spPr>
            <a:xfrm>
              <a:off x="4358296" y="3215723"/>
              <a:ext cx="100662" cy="179475"/>
            </a:xfrm>
            <a:custGeom>
              <a:avLst/>
              <a:gdLst/>
              <a:ahLst/>
              <a:cxnLst/>
              <a:rect l="l" t="t" r="r" b="b"/>
              <a:pathLst>
                <a:path w="2041" h="3639" extrusionOk="0">
                  <a:moveTo>
                    <a:pt x="1570" y="1"/>
                  </a:moveTo>
                  <a:cubicBezTo>
                    <a:pt x="1528" y="1"/>
                    <a:pt x="1486" y="3"/>
                    <a:pt x="1445" y="7"/>
                  </a:cubicBezTo>
                  <a:cubicBezTo>
                    <a:pt x="1391" y="459"/>
                    <a:pt x="1283" y="892"/>
                    <a:pt x="1102" y="1307"/>
                  </a:cubicBezTo>
                  <a:cubicBezTo>
                    <a:pt x="994" y="1650"/>
                    <a:pt x="777" y="2084"/>
                    <a:pt x="542" y="2571"/>
                  </a:cubicBezTo>
                  <a:lnTo>
                    <a:pt x="1" y="3636"/>
                  </a:lnTo>
                  <a:cubicBezTo>
                    <a:pt x="13" y="3638"/>
                    <a:pt x="25" y="3639"/>
                    <a:pt x="37" y="3639"/>
                  </a:cubicBezTo>
                  <a:cubicBezTo>
                    <a:pt x="807" y="3639"/>
                    <a:pt x="1739" y="897"/>
                    <a:pt x="2041" y="98"/>
                  </a:cubicBezTo>
                  <a:lnTo>
                    <a:pt x="1951" y="61"/>
                  </a:lnTo>
                  <a:cubicBezTo>
                    <a:pt x="1829" y="21"/>
                    <a:pt x="1697" y="1"/>
                    <a:pt x="157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8"/>
            <p:cNvSpPr/>
            <p:nvPr/>
          </p:nvSpPr>
          <p:spPr>
            <a:xfrm>
              <a:off x="3773256" y="3067317"/>
              <a:ext cx="160339" cy="251187"/>
            </a:xfrm>
            <a:custGeom>
              <a:avLst/>
              <a:gdLst/>
              <a:ahLst/>
              <a:cxnLst/>
              <a:rect l="l" t="t" r="r" b="b"/>
              <a:pathLst>
                <a:path w="3251" h="5093" extrusionOk="0">
                  <a:moveTo>
                    <a:pt x="1029" y="1"/>
                  </a:moveTo>
                  <a:lnTo>
                    <a:pt x="1029" y="1"/>
                  </a:lnTo>
                  <a:cubicBezTo>
                    <a:pt x="614" y="1464"/>
                    <a:pt x="145" y="3215"/>
                    <a:pt x="0" y="4280"/>
                  </a:cubicBezTo>
                  <a:cubicBezTo>
                    <a:pt x="115" y="4267"/>
                    <a:pt x="230" y="4261"/>
                    <a:pt x="345" y="4261"/>
                  </a:cubicBezTo>
                  <a:cubicBezTo>
                    <a:pt x="555" y="4261"/>
                    <a:pt x="765" y="4281"/>
                    <a:pt x="975" y="4316"/>
                  </a:cubicBezTo>
                  <a:cubicBezTo>
                    <a:pt x="1318" y="4479"/>
                    <a:pt x="1643" y="4659"/>
                    <a:pt x="1968" y="4858"/>
                  </a:cubicBezTo>
                  <a:lnTo>
                    <a:pt x="2329" y="5075"/>
                  </a:lnTo>
                  <a:cubicBezTo>
                    <a:pt x="2329" y="5075"/>
                    <a:pt x="2474" y="5093"/>
                    <a:pt x="2690" y="5093"/>
                  </a:cubicBezTo>
                  <a:cubicBezTo>
                    <a:pt x="2799" y="4876"/>
                    <a:pt x="2889" y="4641"/>
                    <a:pt x="2961" y="4407"/>
                  </a:cubicBezTo>
                  <a:cubicBezTo>
                    <a:pt x="3124" y="3757"/>
                    <a:pt x="3214" y="3089"/>
                    <a:pt x="3232" y="2420"/>
                  </a:cubicBezTo>
                  <a:cubicBezTo>
                    <a:pt x="3232" y="2168"/>
                    <a:pt x="3250" y="1933"/>
                    <a:pt x="3250" y="1698"/>
                  </a:cubicBezTo>
                  <a:lnTo>
                    <a:pt x="3250" y="1698"/>
                  </a:lnTo>
                  <a:cubicBezTo>
                    <a:pt x="3250" y="1699"/>
                    <a:pt x="3160" y="3287"/>
                    <a:pt x="2708" y="4045"/>
                  </a:cubicBezTo>
                  <a:cubicBezTo>
                    <a:pt x="2587" y="4242"/>
                    <a:pt x="2425" y="4322"/>
                    <a:pt x="2246" y="4322"/>
                  </a:cubicBezTo>
                  <a:cubicBezTo>
                    <a:pt x="1734" y="4322"/>
                    <a:pt x="1080" y="3670"/>
                    <a:pt x="813" y="3215"/>
                  </a:cubicBezTo>
                  <a:cubicBezTo>
                    <a:pt x="451" y="2619"/>
                    <a:pt x="975" y="236"/>
                    <a:pt x="1029"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8"/>
            <p:cNvSpPr/>
            <p:nvPr/>
          </p:nvSpPr>
          <p:spPr>
            <a:xfrm>
              <a:off x="4073322" y="2862538"/>
              <a:ext cx="113140" cy="34179"/>
            </a:xfrm>
            <a:custGeom>
              <a:avLst/>
              <a:gdLst/>
              <a:ahLst/>
              <a:cxnLst/>
              <a:rect l="l" t="t" r="r" b="b"/>
              <a:pathLst>
                <a:path w="2294" h="693" extrusionOk="0">
                  <a:moveTo>
                    <a:pt x="2294" y="0"/>
                  </a:moveTo>
                  <a:lnTo>
                    <a:pt x="2294" y="0"/>
                  </a:lnTo>
                  <a:cubicBezTo>
                    <a:pt x="1915" y="181"/>
                    <a:pt x="1518" y="271"/>
                    <a:pt x="1102" y="289"/>
                  </a:cubicBezTo>
                  <a:cubicBezTo>
                    <a:pt x="741" y="289"/>
                    <a:pt x="362" y="253"/>
                    <a:pt x="1" y="163"/>
                  </a:cubicBezTo>
                  <a:lnTo>
                    <a:pt x="1" y="163"/>
                  </a:lnTo>
                  <a:lnTo>
                    <a:pt x="37" y="560"/>
                  </a:lnTo>
                  <a:cubicBezTo>
                    <a:pt x="227" y="648"/>
                    <a:pt x="434" y="693"/>
                    <a:pt x="646" y="693"/>
                  </a:cubicBezTo>
                  <a:cubicBezTo>
                    <a:pt x="738" y="693"/>
                    <a:pt x="830" y="684"/>
                    <a:pt x="922" y="668"/>
                  </a:cubicBezTo>
                  <a:cubicBezTo>
                    <a:pt x="1427" y="578"/>
                    <a:pt x="1897" y="343"/>
                    <a:pt x="229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8"/>
            <p:cNvSpPr/>
            <p:nvPr/>
          </p:nvSpPr>
          <p:spPr>
            <a:xfrm>
              <a:off x="3963831" y="2569524"/>
              <a:ext cx="270717" cy="118516"/>
            </a:xfrm>
            <a:custGeom>
              <a:avLst/>
              <a:gdLst/>
              <a:ahLst/>
              <a:cxnLst/>
              <a:rect l="l" t="t" r="r" b="b"/>
              <a:pathLst>
                <a:path w="5489" h="2403" extrusionOk="0">
                  <a:moveTo>
                    <a:pt x="199" y="1"/>
                  </a:moveTo>
                  <a:cubicBezTo>
                    <a:pt x="90" y="795"/>
                    <a:pt x="18" y="1608"/>
                    <a:pt x="0" y="2402"/>
                  </a:cubicBezTo>
                  <a:lnTo>
                    <a:pt x="506" y="2186"/>
                  </a:lnTo>
                  <a:cubicBezTo>
                    <a:pt x="524" y="1644"/>
                    <a:pt x="578" y="1102"/>
                    <a:pt x="650" y="579"/>
                  </a:cubicBezTo>
                  <a:lnTo>
                    <a:pt x="1083" y="633"/>
                  </a:lnTo>
                  <a:cubicBezTo>
                    <a:pt x="1320" y="683"/>
                    <a:pt x="1586" y="704"/>
                    <a:pt x="1867" y="704"/>
                  </a:cubicBezTo>
                  <a:cubicBezTo>
                    <a:pt x="3403" y="704"/>
                    <a:pt x="5382" y="65"/>
                    <a:pt x="5489" y="19"/>
                  </a:cubicBezTo>
                  <a:lnTo>
                    <a:pt x="5489" y="19"/>
                  </a:lnTo>
                  <a:cubicBezTo>
                    <a:pt x="5381" y="37"/>
                    <a:pt x="3449" y="272"/>
                    <a:pt x="2799" y="272"/>
                  </a:cubicBezTo>
                  <a:cubicBezTo>
                    <a:pt x="2149" y="272"/>
                    <a:pt x="199" y="1"/>
                    <a:pt x="199"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8"/>
            <p:cNvSpPr/>
            <p:nvPr/>
          </p:nvSpPr>
          <p:spPr>
            <a:xfrm>
              <a:off x="3764329" y="3356780"/>
              <a:ext cx="317078" cy="41873"/>
            </a:xfrm>
            <a:custGeom>
              <a:avLst/>
              <a:gdLst/>
              <a:ahLst/>
              <a:cxnLst/>
              <a:rect l="l" t="t" r="r" b="b"/>
              <a:pathLst>
                <a:path w="6429" h="849" extrusionOk="0">
                  <a:moveTo>
                    <a:pt x="1" y="0"/>
                  </a:moveTo>
                  <a:cubicBezTo>
                    <a:pt x="145" y="18"/>
                    <a:pt x="271" y="54"/>
                    <a:pt x="416" y="108"/>
                  </a:cubicBezTo>
                  <a:lnTo>
                    <a:pt x="813" y="217"/>
                  </a:lnTo>
                  <a:cubicBezTo>
                    <a:pt x="1571" y="343"/>
                    <a:pt x="2312" y="397"/>
                    <a:pt x="2312" y="397"/>
                  </a:cubicBezTo>
                  <a:lnTo>
                    <a:pt x="2889" y="488"/>
                  </a:lnTo>
                  <a:lnTo>
                    <a:pt x="5309" y="849"/>
                  </a:lnTo>
                  <a:cubicBezTo>
                    <a:pt x="5706" y="686"/>
                    <a:pt x="6085" y="470"/>
                    <a:pt x="6428" y="235"/>
                  </a:cubicBezTo>
                  <a:lnTo>
                    <a:pt x="6428" y="235"/>
                  </a:lnTo>
                  <a:cubicBezTo>
                    <a:pt x="6224" y="360"/>
                    <a:pt x="5806" y="402"/>
                    <a:pt x="5328" y="402"/>
                  </a:cubicBezTo>
                  <a:cubicBezTo>
                    <a:pt x="4286" y="402"/>
                    <a:pt x="2962" y="199"/>
                    <a:pt x="2962" y="199"/>
                  </a:cubicBezTo>
                  <a:cubicBezTo>
                    <a:pt x="2962" y="199"/>
                    <a:pt x="235" y="18"/>
                    <a:pt x="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8"/>
            <p:cNvSpPr/>
            <p:nvPr/>
          </p:nvSpPr>
          <p:spPr>
            <a:xfrm>
              <a:off x="4058181" y="2704021"/>
              <a:ext cx="50849" cy="55633"/>
            </a:xfrm>
            <a:custGeom>
              <a:avLst/>
              <a:gdLst/>
              <a:ahLst/>
              <a:cxnLst/>
              <a:rect l="l" t="t" r="r" b="b"/>
              <a:pathLst>
                <a:path w="1031" h="1128" extrusionOk="0">
                  <a:moveTo>
                    <a:pt x="525" y="0"/>
                  </a:moveTo>
                  <a:cubicBezTo>
                    <a:pt x="525" y="0"/>
                    <a:pt x="633" y="452"/>
                    <a:pt x="326" y="632"/>
                  </a:cubicBezTo>
                  <a:cubicBezTo>
                    <a:pt x="37" y="795"/>
                    <a:pt x="1" y="867"/>
                    <a:pt x="91" y="975"/>
                  </a:cubicBezTo>
                  <a:cubicBezTo>
                    <a:pt x="213" y="1075"/>
                    <a:pt x="363" y="1127"/>
                    <a:pt x="515" y="1127"/>
                  </a:cubicBezTo>
                  <a:cubicBezTo>
                    <a:pt x="610" y="1127"/>
                    <a:pt x="705" y="1107"/>
                    <a:pt x="795" y="1066"/>
                  </a:cubicBezTo>
                  <a:cubicBezTo>
                    <a:pt x="1030" y="921"/>
                    <a:pt x="868" y="361"/>
                    <a:pt x="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8"/>
            <p:cNvSpPr/>
            <p:nvPr/>
          </p:nvSpPr>
          <p:spPr>
            <a:xfrm>
              <a:off x="3992289" y="2609375"/>
              <a:ext cx="53512" cy="20764"/>
            </a:xfrm>
            <a:custGeom>
              <a:avLst/>
              <a:gdLst/>
              <a:ahLst/>
              <a:cxnLst/>
              <a:rect l="l" t="t" r="r" b="b"/>
              <a:pathLst>
                <a:path w="1085" h="421" extrusionOk="0">
                  <a:moveTo>
                    <a:pt x="527" y="0"/>
                  </a:moveTo>
                  <a:cubicBezTo>
                    <a:pt x="199" y="0"/>
                    <a:pt x="1" y="421"/>
                    <a:pt x="1" y="421"/>
                  </a:cubicBezTo>
                  <a:cubicBezTo>
                    <a:pt x="150" y="262"/>
                    <a:pt x="352" y="186"/>
                    <a:pt x="554" y="186"/>
                  </a:cubicBezTo>
                  <a:cubicBezTo>
                    <a:pt x="744" y="186"/>
                    <a:pt x="935" y="253"/>
                    <a:pt x="1084" y="385"/>
                  </a:cubicBezTo>
                  <a:cubicBezTo>
                    <a:pt x="873" y="97"/>
                    <a:pt x="685" y="0"/>
                    <a:pt x="527" y="0"/>
                  </a:cubicBezTo>
                  <a:close/>
                </a:path>
              </a:pathLst>
            </a:custGeom>
            <a:solidFill>
              <a:srgbClr val="463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8"/>
            <p:cNvSpPr/>
            <p:nvPr/>
          </p:nvSpPr>
          <p:spPr>
            <a:xfrm>
              <a:off x="4022571" y="2657709"/>
              <a:ext cx="18742" cy="26781"/>
            </a:xfrm>
            <a:custGeom>
              <a:avLst/>
              <a:gdLst/>
              <a:ahLst/>
              <a:cxnLst/>
              <a:rect l="l" t="t" r="r" b="b"/>
              <a:pathLst>
                <a:path w="380" h="543" extrusionOk="0">
                  <a:moveTo>
                    <a:pt x="181" y="0"/>
                  </a:moveTo>
                  <a:cubicBezTo>
                    <a:pt x="73" y="0"/>
                    <a:pt x="1" y="127"/>
                    <a:pt x="1" y="271"/>
                  </a:cubicBezTo>
                  <a:cubicBezTo>
                    <a:pt x="1" y="416"/>
                    <a:pt x="73" y="542"/>
                    <a:pt x="181" y="542"/>
                  </a:cubicBezTo>
                  <a:cubicBezTo>
                    <a:pt x="290" y="542"/>
                    <a:pt x="380" y="416"/>
                    <a:pt x="380" y="271"/>
                  </a:cubicBezTo>
                  <a:cubicBezTo>
                    <a:pt x="380" y="127"/>
                    <a:pt x="290" y="0"/>
                    <a:pt x="181" y="0"/>
                  </a:cubicBezTo>
                  <a:close/>
                </a:path>
              </a:pathLst>
            </a:custGeom>
            <a:solidFill>
              <a:srgbClr val="463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8"/>
            <p:cNvSpPr/>
            <p:nvPr/>
          </p:nvSpPr>
          <p:spPr>
            <a:xfrm>
              <a:off x="4148141" y="2609375"/>
              <a:ext cx="54351" cy="20764"/>
            </a:xfrm>
            <a:custGeom>
              <a:avLst/>
              <a:gdLst/>
              <a:ahLst/>
              <a:cxnLst/>
              <a:rect l="l" t="t" r="r" b="b"/>
              <a:pathLst>
                <a:path w="1102" h="421" extrusionOk="0">
                  <a:moveTo>
                    <a:pt x="562" y="0"/>
                  </a:moveTo>
                  <a:cubicBezTo>
                    <a:pt x="401" y="0"/>
                    <a:pt x="211" y="97"/>
                    <a:pt x="1" y="385"/>
                  </a:cubicBezTo>
                  <a:cubicBezTo>
                    <a:pt x="149" y="253"/>
                    <a:pt x="340" y="186"/>
                    <a:pt x="533" y="186"/>
                  </a:cubicBezTo>
                  <a:cubicBezTo>
                    <a:pt x="737" y="186"/>
                    <a:pt x="944" y="262"/>
                    <a:pt x="1102" y="421"/>
                  </a:cubicBezTo>
                  <a:cubicBezTo>
                    <a:pt x="1102" y="421"/>
                    <a:pt x="896" y="0"/>
                    <a:pt x="562" y="0"/>
                  </a:cubicBezTo>
                  <a:close/>
                </a:path>
              </a:pathLst>
            </a:custGeom>
            <a:solidFill>
              <a:srgbClr val="463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8"/>
            <p:cNvSpPr/>
            <p:nvPr/>
          </p:nvSpPr>
          <p:spPr>
            <a:xfrm>
              <a:off x="4153468" y="2657709"/>
              <a:ext cx="18791" cy="26781"/>
            </a:xfrm>
            <a:custGeom>
              <a:avLst/>
              <a:gdLst/>
              <a:ahLst/>
              <a:cxnLst/>
              <a:rect l="l" t="t" r="r" b="b"/>
              <a:pathLst>
                <a:path w="381" h="543" extrusionOk="0">
                  <a:moveTo>
                    <a:pt x="181" y="0"/>
                  </a:moveTo>
                  <a:cubicBezTo>
                    <a:pt x="73" y="0"/>
                    <a:pt x="1" y="127"/>
                    <a:pt x="1" y="271"/>
                  </a:cubicBezTo>
                  <a:cubicBezTo>
                    <a:pt x="1" y="416"/>
                    <a:pt x="73" y="542"/>
                    <a:pt x="181" y="542"/>
                  </a:cubicBezTo>
                  <a:cubicBezTo>
                    <a:pt x="290" y="542"/>
                    <a:pt x="380" y="416"/>
                    <a:pt x="380" y="271"/>
                  </a:cubicBezTo>
                  <a:cubicBezTo>
                    <a:pt x="380" y="127"/>
                    <a:pt x="290" y="0"/>
                    <a:pt x="181" y="0"/>
                  </a:cubicBezTo>
                  <a:close/>
                </a:path>
              </a:pathLst>
            </a:custGeom>
            <a:solidFill>
              <a:srgbClr val="463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8"/>
            <p:cNvSpPr/>
            <p:nvPr/>
          </p:nvSpPr>
          <p:spPr>
            <a:xfrm>
              <a:off x="4806224" y="4363956"/>
              <a:ext cx="22342" cy="65053"/>
            </a:xfrm>
            <a:custGeom>
              <a:avLst/>
              <a:gdLst/>
              <a:ahLst/>
              <a:cxnLst/>
              <a:rect l="l" t="t" r="r" b="b"/>
              <a:pathLst>
                <a:path w="453" h="1319" extrusionOk="0">
                  <a:moveTo>
                    <a:pt x="452" y="0"/>
                  </a:moveTo>
                  <a:lnTo>
                    <a:pt x="452" y="0"/>
                  </a:lnTo>
                  <a:cubicBezTo>
                    <a:pt x="308" y="271"/>
                    <a:pt x="181" y="542"/>
                    <a:pt x="55" y="813"/>
                  </a:cubicBezTo>
                  <a:cubicBezTo>
                    <a:pt x="1" y="1011"/>
                    <a:pt x="145" y="1174"/>
                    <a:pt x="452" y="1318"/>
                  </a:cubicBezTo>
                  <a:cubicBezTo>
                    <a:pt x="452" y="1318"/>
                    <a:pt x="416" y="704"/>
                    <a:pt x="452" y="0"/>
                  </a:cubicBezTo>
                  <a:close/>
                </a:path>
              </a:pathLst>
            </a:custGeom>
            <a:solidFill>
              <a:srgbClr val="473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8"/>
            <p:cNvSpPr/>
            <p:nvPr/>
          </p:nvSpPr>
          <p:spPr>
            <a:xfrm>
              <a:off x="2150711" y="2858050"/>
              <a:ext cx="199549" cy="213358"/>
            </a:xfrm>
            <a:custGeom>
              <a:avLst/>
              <a:gdLst/>
              <a:ahLst/>
              <a:cxnLst/>
              <a:rect l="l" t="t" r="r" b="b"/>
              <a:pathLst>
                <a:path w="4046" h="4326" extrusionOk="0">
                  <a:moveTo>
                    <a:pt x="867" y="1"/>
                  </a:moveTo>
                  <a:lnTo>
                    <a:pt x="1" y="2475"/>
                  </a:lnTo>
                  <a:lnTo>
                    <a:pt x="705" y="4045"/>
                  </a:lnTo>
                  <a:cubicBezTo>
                    <a:pt x="705" y="4045"/>
                    <a:pt x="1643" y="4326"/>
                    <a:pt x="2028" y="4326"/>
                  </a:cubicBezTo>
                  <a:cubicBezTo>
                    <a:pt x="2112" y="4326"/>
                    <a:pt x="2169" y="4312"/>
                    <a:pt x="2185" y="4280"/>
                  </a:cubicBezTo>
                  <a:cubicBezTo>
                    <a:pt x="2209" y="4220"/>
                    <a:pt x="2332" y="4200"/>
                    <a:pt x="2484" y="4200"/>
                  </a:cubicBezTo>
                  <a:cubicBezTo>
                    <a:pt x="2789" y="4200"/>
                    <a:pt x="3214" y="4280"/>
                    <a:pt x="3214" y="4280"/>
                  </a:cubicBezTo>
                  <a:lnTo>
                    <a:pt x="3431" y="3504"/>
                  </a:lnTo>
                  <a:lnTo>
                    <a:pt x="4045" y="1337"/>
                  </a:lnTo>
                  <a:lnTo>
                    <a:pt x="8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8"/>
            <p:cNvSpPr/>
            <p:nvPr/>
          </p:nvSpPr>
          <p:spPr>
            <a:xfrm>
              <a:off x="2662756" y="3977430"/>
              <a:ext cx="346473" cy="177305"/>
            </a:xfrm>
            <a:custGeom>
              <a:avLst/>
              <a:gdLst/>
              <a:ahLst/>
              <a:cxnLst/>
              <a:rect l="l" t="t" r="r" b="b"/>
              <a:pathLst>
                <a:path w="7025" h="3595" extrusionOk="0">
                  <a:moveTo>
                    <a:pt x="1951" y="1"/>
                  </a:moveTo>
                  <a:lnTo>
                    <a:pt x="1" y="615"/>
                  </a:lnTo>
                  <a:lnTo>
                    <a:pt x="326" y="2294"/>
                  </a:lnTo>
                  <a:lnTo>
                    <a:pt x="3521" y="3594"/>
                  </a:lnTo>
                  <a:cubicBezTo>
                    <a:pt x="3521" y="3594"/>
                    <a:pt x="7024" y="3413"/>
                    <a:pt x="6934" y="2745"/>
                  </a:cubicBezTo>
                  <a:cubicBezTo>
                    <a:pt x="6844" y="2077"/>
                    <a:pt x="5941" y="2059"/>
                    <a:pt x="4226" y="1933"/>
                  </a:cubicBezTo>
                  <a:cubicBezTo>
                    <a:pt x="2528" y="1807"/>
                    <a:pt x="1951" y="1"/>
                    <a:pt x="19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8"/>
            <p:cNvSpPr/>
            <p:nvPr/>
          </p:nvSpPr>
          <p:spPr>
            <a:xfrm>
              <a:off x="2558542" y="4006036"/>
              <a:ext cx="471499" cy="247734"/>
            </a:xfrm>
            <a:custGeom>
              <a:avLst/>
              <a:gdLst/>
              <a:ahLst/>
              <a:cxnLst/>
              <a:rect l="l" t="t" r="r" b="b"/>
              <a:pathLst>
                <a:path w="9560" h="5023" extrusionOk="0">
                  <a:moveTo>
                    <a:pt x="1827" y="1"/>
                  </a:moveTo>
                  <a:cubicBezTo>
                    <a:pt x="1248" y="1"/>
                    <a:pt x="611" y="472"/>
                    <a:pt x="344" y="2328"/>
                  </a:cubicBezTo>
                  <a:cubicBezTo>
                    <a:pt x="0" y="4645"/>
                    <a:pt x="685" y="5022"/>
                    <a:pt x="1946" y="5022"/>
                  </a:cubicBezTo>
                  <a:cubicBezTo>
                    <a:pt x="2554" y="5022"/>
                    <a:pt x="3295" y="4935"/>
                    <a:pt x="4119" y="4935"/>
                  </a:cubicBezTo>
                  <a:cubicBezTo>
                    <a:pt x="4370" y="4935"/>
                    <a:pt x="4629" y="4943"/>
                    <a:pt x="4894" y="4964"/>
                  </a:cubicBezTo>
                  <a:cubicBezTo>
                    <a:pt x="5325" y="4999"/>
                    <a:pt x="5731" y="5015"/>
                    <a:pt x="6109" y="5015"/>
                  </a:cubicBezTo>
                  <a:cubicBezTo>
                    <a:pt x="8296" y="5015"/>
                    <a:pt x="9560" y="4462"/>
                    <a:pt x="9498" y="3646"/>
                  </a:cubicBezTo>
                  <a:cubicBezTo>
                    <a:pt x="9426" y="2689"/>
                    <a:pt x="7296" y="2924"/>
                    <a:pt x="5364" y="2581"/>
                  </a:cubicBezTo>
                  <a:cubicBezTo>
                    <a:pt x="4244" y="2382"/>
                    <a:pt x="3323" y="1588"/>
                    <a:pt x="2962" y="504"/>
                  </a:cubicBezTo>
                  <a:cubicBezTo>
                    <a:pt x="2962" y="504"/>
                    <a:pt x="2426" y="1"/>
                    <a:pt x="18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8"/>
            <p:cNvSpPr/>
            <p:nvPr/>
          </p:nvSpPr>
          <p:spPr>
            <a:xfrm>
              <a:off x="1930742" y="3041917"/>
              <a:ext cx="787295" cy="433967"/>
            </a:xfrm>
            <a:custGeom>
              <a:avLst/>
              <a:gdLst/>
              <a:ahLst/>
              <a:cxnLst/>
              <a:rect l="l" t="t" r="r" b="b"/>
              <a:pathLst>
                <a:path w="15963" h="8799" extrusionOk="0">
                  <a:moveTo>
                    <a:pt x="3288" y="1"/>
                  </a:moveTo>
                  <a:cubicBezTo>
                    <a:pt x="2749" y="1"/>
                    <a:pt x="2218" y="187"/>
                    <a:pt x="1788" y="552"/>
                  </a:cubicBezTo>
                  <a:cubicBezTo>
                    <a:pt x="1" y="2051"/>
                    <a:pt x="506" y="4272"/>
                    <a:pt x="1842" y="4831"/>
                  </a:cubicBezTo>
                  <a:cubicBezTo>
                    <a:pt x="2673" y="5156"/>
                    <a:pt x="3937" y="6276"/>
                    <a:pt x="6086" y="7124"/>
                  </a:cubicBezTo>
                  <a:cubicBezTo>
                    <a:pt x="7999" y="7865"/>
                    <a:pt x="9913" y="8569"/>
                    <a:pt x="10943" y="8749"/>
                  </a:cubicBezTo>
                  <a:cubicBezTo>
                    <a:pt x="11161" y="8783"/>
                    <a:pt x="11382" y="8799"/>
                    <a:pt x="11604" y="8799"/>
                  </a:cubicBezTo>
                  <a:cubicBezTo>
                    <a:pt x="11986" y="8799"/>
                    <a:pt x="12371" y="8751"/>
                    <a:pt x="12748" y="8659"/>
                  </a:cubicBezTo>
                  <a:cubicBezTo>
                    <a:pt x="13380" y="8497"/>
                    <a:pt x="14012" y="8244"/>
                    <a:pt x="14590" y="7937"/>
                  </a:cubicBezTo>
                  <a:cubicBezTo>
                    <a:pt x="14915" y="7756"/>
                    <a:pt x="15222" y="7558"/>
                    <a:pt x="15529" y="7341"/>
                  </a:cubicBezTo>
                  <a:cubicBezTo>
                    <a:pt x="15529" y="7341"/>
                    <a:pt x="15962" y="6005"/>
                    <a:pt x="15493" y="5084"/>
                  </a:cubicBezTo>
                  <a:cubicBezTo>
                    <a:pt x="15438" y="4976"/>
                    <a:pt x="15384" y="4885"/>
                    <a:pt x="15294" y="4795"/>
                  </a:cubicBezTo>
                  <a:cubicBezTo>
                    <a:pt x="14836" y="4248"/>
                    <a:pt x="14189" y="4167"/>
                    <a:pt x="13430" y="4167"/>
                  </a:cubicBezTo>
                  <a:cubicBezTo>
                    <a:pt x="13112" y="4167"/>
                    <a:pt x="12775" y="4181"/>
                    <a:pt x="12423" y="4181"/>
                  </a:cubicBezTo>
                  <a:cubicBezTo>
                    <a:pt x="12243" y="4181"/>
                    <a:pt x="12044" y="4181"/>
                    <a:pt x="11845" y="4163"/>
                  </a:cubicBezTo>
                  <a:cubicBezTo>
                    <a:pt x="11394" y="4145"/>
                    <a:pt x="10256" y="3694"/>
                    <a:pt x="8956" y="3116"/>
                  </a:cubicBezTo>
                  <a:cubicBezTo>
                    <a:pt x="7079" y="2267"/>
                    <a:pt x="5670" y="931"/>
                    <a:pt x="4370" y="263"/>
                  </a:cubicBezTo>
                  <a:cubicBezTo>
                    <a:pt x="4026" y="88"/>
                    <a:pt x="3655" y="1"/>
                    <a:pt x="328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8"/>
            <p:cNvSpPr/>
            <p:nvPr/>
          </p:nvSpPr>
          <p:spPr>
            <a:xfrm>
              <a:off x="2320817" y="3023717"/>
              <a:ext cx="536108" cy="416853"/>
            </a:xfrm>
            <a:custGeom>
              <a:avLst/>
              <a:gdLst/>
              <a:ahLst/>
              <a:cxnLst/>
              <a:rect l="l" t="t" r="r" b="b"/>
              <a:pathLst>
                <a:path w="10870" h="8452" extrusionOk="0">
                  <a:moveTo>
                    <a:pt x="0" y="0"/>
                  </a:moveTo>
                  <a:cubicBezTo>
                    <a:pt x="109" y="91"/>
                    <a:pt x="217" y="181"/>
                    <a:pt x="307" y="289"/>
                  </a:cubicBezTo>
                  <a:cubicBezTo>
                    <a:pt x="343" y="307"/>
                    <a:pt x="379" y="343"/>
                    <a:pt x="397" y="379"/>
                  </a:cubicBezTo>
                  <a:cubicBezTo>
                    <a:pt x="993" y="1174"/>
                    <a:pt x="1318" y="2131"/>
                    <a:pt x="1300" y="3106"/>
                  </a:cubicBezTo>
                  <a:cubicBezTo>
                    <a:pt x="1318" y="3286"/>
                    <a:pt x="1300" y="3449"/>
                    <a:pt x="1282" y="3611"/>
                  </a:cubicBezTo>
                  <a:cubicBezTo>
                    <a:pt x="2492" y="4135"/>
                    <a:pt x="3485" y="4532"/>
                    <a:pt x="3918" y="4550"/>
                  </a:cubicBezTo>
                  <a:cubicBezTo>
                    <a:pt x="4117" y="4568"/>
                    <a:pt x="4316" y="4568"/>
                    <a:pt x="4514" y="4568"/>
                  </a:cubicBezTo>
                  <a:cubicBezTo>
                    <a:pt x="4352" y="4442"/>
                    <a:pt x="4207" y="4352"/>
                    <a:pt x="4027" y="4261"/>
                  </a:cubicBezTo>
                  <a:cubicBezTo>
                    <a:pt x="3811" y="4145"/>
                    <a:pt x="3915" y="3801"/>
                    <a:pt x="4213" y="3801"/>
                  </a:cubicBezTo>
                  <a:cubicBezTo>
                    <a:pt x="4240" y="3801"/>
                    <a:pt x="4268" y="3804"/>
                    <a:pt x="4297" y="3810"/>
                  </a:cubicBezTo>
                  <a:cubicBezTo>
                    <a:pt x="4558" y="3849"/>
                    <a:pt x="4790" y="3963"/>
                    <a:pt x="4960" y="3963"/>
                  </a:cubicBezTo>
                  <a:cubicBezTo>
                    <a:pt x="5026" y="3963"/>
                    <a:pt x="5083" y="3946"/>
                    <a:pt x="5128" y="3900"/>
                  </a:cubicBezTo>
                  <a:cubicBezTo>
                    <a:pt x="5291" y="3720"/>
                    <a:pt x="5814" y="2402"/>
                    <a:pt x="6193" y="2402"/>
                  </a:cubicBezTo>
                  <a:cubicBezTo>
                    <a:pt x="6580" y="2402"/>
                    <a:pt x="6470" y="2727"/>
                    <a:pt x="6682" y="2727"/>
                  </a:cubicBezTo>
                  <a:cubicBezTo>
                    <a:pt x="6687" y="2727"/>
                    <a:pt x="6693" y="2727"/>
                    <a:pt x="6699" y="2727"/>
                  </a:cubicBezTo>
                  <a:cubicBezTo>
                    <a:pt x="6861" y="2727"/>
                    <a:pt x="7005" y="2641"/>
                    <a:pt x="7115" y="2641"/>
                  </a:cubicBezTo>
                  <a:cubicBezTo>
                    <a:pt x="7165" y="2641"/>
                    <a:pt x="7207" y="2658"/>
                    <a:pt x="7241" y="2709"/>
                  </a:cubicBezTo>
                  <a:cubicBezTo>
                    <a:pt x="7367" y="2889"/>
                    <a:pt x="7259" y="3070"/>
                    <a:pt x="7367" y="3106"/>
                  </a:cubicBezTo>
                  <a:cubicBezTo>
                    <a:pt x="7457" y="3142"/>
                    <a:pt x="7800" y="3160"/>
                    <a:pt x="7836" y="3395"/>
                  </a:cubicBezTo>
                  <a:cubicBezTo>
                    <a:pt x="7891" y="3611"/>
                    <a:pt x="8252" y="3756"/>
                    <a:pt x="8342" y="4045"/>
                  </a:cubicBezTo>
                  <a:cubicBezTo>
                    <a:pt x="8396" y="4279"/>
                    <a:pt x="8197" y="5092"/>
                    <a:pt x="7566" y="5471"/>
                  </a:cubicBezTo>
                  <a:cubicBezTo>
                    <a:pt x="8035" y="6374"/>
                    <a:pt x="7602" y="7728"/>
                    <a:pt x="7602" y="7728"/>
                  </a:cubicBezTo>
                  <a:cubicBezTo>
                    <a:pt x="7313" y="7945"/>
                    <a:pt x="6988" y="8125"/>
                    <a:pt x="6663" y="8306"/>
                  </a:cubicBezTo>
                  <a:cubicBezTo>
                    <a:pt x="7241" y="8378"/>
                    <a:pt x="7818" y="8432"/>
                    <a:pt x="8396" y="8450"/>
                  </a:cubicBezTo>
                  <a:lnTo>
                    <a:pt x="8649" y="8450"/>
                  </a:lnTo>
                  <a:cubicBezTo>
                    <a:pt x="8674" y="8451"/>
                    <a:pt x="8699" y="8451"/>
                    <a:pt x="8723" y="8451"/>
                  </a:cubicBezTo>
                  <a:cubicBezTo>
                    <a:pt x="10206" y="8451"/>
                    <a:pt x="10870" y="7383"/>
                    <a:pt x="10870" y="6157"/>
                  </a:cubicBezTo>
                  <a:cubicBezTo>
                    <a:pt x="10870" y="5579"/>
                    <a:pt x="10743" y="5038"/>
                    <a:pt x="10509" y="4532"/>
                  </a:cubicBezTo>
                  <a:cubicBezTo>
                    <a:pt x="10382" y="4279"/>
                    <a:pt x="10220" y="4063"/>
                    <a:pt x="10021" y="3864"/>
                  </a:cubicBezTo>
                  <a:cubicBezTo>
                    <a:pt x="8541" y="2348"/>
                    <a:pt x="4839" y="1102"/>
                    <a:pt x="4839" y="1102"/>
                  </a:cubicBezTo>
                  <a:cubicBezTo>
                    <a:pt x="3828" y="741"/>
                    <a:pt x="2799" y="452"/>
                    <a:pt x="1752" y="253"/>
                  </a:cubicBezTo>
                  <a:cubicBezTo>
                    <a:pt x="1427" y="163"/>
                    <a:pt x="524" y="72"/>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8"/>
            <p:cNvSpPr/>
            <p:nvPr/>
          </p:nvSpPr>
          <p:spPr>
            <a:xfrm>
              <a:off x="1782040" y="3392389"/>
              <a:ext cx="949311" cy="740934"/>
            </a:xfrm>
            <a:custGeom>
              <a:avLst/>
              <a:gdLst/>
              <a:ahLst/>
              <a:cxnLst/>
              <a:rect l="l" t="t" r="r" b="b"/>
              <a:pathLst>
                <a:path w="19248" h="15023" extrusionOk="0">
                  <a:moveTo>
                    <a:pt x="9083" y="0"/>
                  </a:moveTo>
                  <a:cubicBezTo>
                    <a:pt x="8703" y="253"/>
                    <a:pt x="8342" y="542"/>
                    <a:pt x="7999" y="867"/>
                  </a:cubicBezTo>
                  <a:cubicBezTo>
                    <a:pt x="6284" y="2600"/>
                    <a:pt x="4857" y="4623"/>
                    <a:pt x="3828" y="6843"/>
                  </a:cubicBezTo>
                  <a:lnTo>
                    <a:pt x="0" y="11484"/>
                  </a:lnTo>
                  <a:cubicBezTo>
                    <a:pt x="632" y="12766"/>
                    <a:pt x="1806" y="13687"/>
                    <a:pt x="3214" y="13975"/>
                  </a:cubicBezTo>
                  <a:cubicBezTo>
                    <a:pt x="3305" y="13994"/>
                    <a:pt x="3413" y="14012"/>
                    <a:pt x="3521" y="14030"/>
                  </a:cubicBezTo>
                  <a:cubicBezTo>
                    <a:pt x="3961" y="14103"/>
                    <a:pt x="4404" y="14139"/>
                    <a:pt x="4846" y="14139"/>
                  </a:cubicBezTo>
                  <a:cubicBezTo>
                    <a:pt x="6259" y="14139"/>
                    <a:pt x="7664" y="13770"/>
                    <a:pt x="8902" y="13055"/>
                  </a:cubicBezTo>
                  <a:cubicBezTo>
                    <a:pt x="9064" y="12838"/>
                    <a:pt x="9209" y="12603"/>
                    <a:pt x="9353" y="12350"/>
                  </a:cubicBezTo>
                  <a:cubicBezTo>
                    <a:pt x="10581" y="10166"/>
                    <a:pt x="11556" y="6536"/>
                    <a:pt x="11556" y="6536"/>
                  </a:cubicBezTo>
                  <a:lnTo>
                    <a:pt x="12964" y="9046"/>
                  </a:lnTo>
                  <a:lnTo>
                    <a:pt x="13885" y="11159"/>
                  </a:lnTo>
                  <a:lnTo>
                    <a:pt x="15601" y="15023"/>
                  </a:lnTo>
                  <a:lnTo>
                    <a:pt x="16088" y="14770"/>
                  </a:lnTo>
                  <a:lnTo>
                    <a:pt x="18760" y="13344"/>
                  </a:lnTo>
                  <a:lnTo>
                    <a:pt x="19248" y="13091"/>
                  </a:lnTo>
                  <a:cubicBezTo>
                    <a:pt x="19248" y="13091"/>
                    <a:pt x="19194" y="12874"/>
                    <a:pt x="19085" y="12477"/>
                  </a:cubicBezTo>
                  <a:cubicBezTo>
                    <a:pt x="18941" y="11917"/>
                    <a:pt x="18688" y="11032"/>
                    <a:pt x="18399" y="9967"/>
                  </a:cubicBezTo>
                  <a:cubicBezTo>
                    <a:pt x="17659" y="7331"/>
                    <a:pt x="16576" y="3630"/>
                    <a:pt x="15745" y="1553"/>
                  </a:cubicBezTo>
                  <a:cubicBezTo>
                    <a:pt x="15368" y="1645"/>
                    <a:pt x="14983" y="1693"/>
                    <a:pt x="14601" y="1693"/>
                  </a:cubicBezTo>
                  <a:cubicBezTo>
                    <a:pt x="14379" y="1693"/>
                    <a:pt x="14158" y="1677"/>
                    <a:pt x="13939" y="1643"/>
                  </a:cubicBezTo>
                  <a:cubicBezTo>
                    <a:pt x="12910" y="1445"/>
                    <a:pt x="10996" y="759"/>
                    <a:pt x="908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8"/>
            <p:cNvSpPr/>
            <p:nvPr/>
          </p:nvSpPr>
          <p:spPr>
            <a:xfrm>
              <a:off x="2508778" y="3141248"/>
              <a:ext cx="226182" cy="151462"/>
            </a:xfrm>
            <a:custGeom>
              <a:avLst/>
              <a:gdLst/>
              <a:ahLst/>
              <a:cxnLst/>
              <a:rect l="l" t="t" r="r" b="b"/>
              <a:pathLst>
                <a:path w="4586" h="3071" extrusionOk="0">
                  <a:moveTo>
                    <a:pt x="2382" y="1"/>
                  </a:moveTo>
                  <a:cubicBezTo>
                    <a:pt x="1985" y="1"/>
                    <a:pt x="1480" y="1319"/>
                    <a:pt x="1317" y="1499"/>
                  </a:cubicBezTo>
                  <a:cubicBezTo>
                    <a:pt x="1272" y="1545"/>
                    <a:pt x="1215" y="1562"/>
                    <a:pt x="1149" y="1562"/>
                  </a:cubicBezTo>
                  <a:cubicBezTo>
                    <a:pt x="979" y="1562"/>
                    <a:pt x="747" y="1448"/>
                    <a:pt x="486" y="1409"/>
                  </a:cubicBezTo>
                  <a:cubicBezTo>
                    <a:pt x="457" y="1403"/>
                    <a:pt x="429" y="1400"/>
                    <a:pt x="402" y="1400"/>
                  </a:cubicBezTo>
                  <a:cubicBezTo>
                    <a:pt x="104" y="1400"/>
                    <a:pt x="0" y="1744"/>
                    <a:pt x="216" y="1860"/>
                  </a:cubicBezTo>
                  <a:cubicBezTo>
                    <a:pt x="396" y="1951"/>
                    <a:pt x="541" y="2041"/>
                    <a:pt x="703" y="2167"/>
                  </a:cubicBezTo>
                  <a:cubicBezTo>
                    <a:pt x="1059" y="2162"/>
                    <a:pt x="1400" y="2145"/>
                    <a:pt x="1719" y="2145"/>
                  </a:cubicBezTo>
                  <a:cubicBezTo>
                    <a:pt x="2469" y="2145"/>
                    <a:pt x="3106" y="2237"/>
                    <a:pt x="3574" y="2781"/>
                  </a:cubicBezTo>
                  <a:cubicBezTo>
                    <a:pt x="3646" y="2853"/>
                    <a:pt x="3700" y="2962"/>
                    <a:pt x="3755" y="3070"/>
                  </a:cubicBezTo>
                  <a:cubicBezTo>
                    <a:pt x="4386" y="2691"/>
                    <a:pt x="4585" y="1878"/>
                    <a:pt x="4531" y="1644"/>
                  </a:cubicBezTo>
                  <a:cubicBezTo>
                    <a:pt x="4441" y="1355"/>
                    <a:pt x="4080" y="1210"/>
                    <a:pt x="4025" y="994"/>
                  </a:cubicBezTo>
                  <a:cubicBezTo>
                    <a:pt x="3989" y="759"/>
                    <a:pt x="3646" y="759"/>
                    <a:pt x="3556" y="705"/>
                  </a:cubicBezTo>
                  <a:cubicBezTo>
                    <a:pt x="3448" y="669"/>
                    <a:pt x="3556" y="488"/>
                    <a:pt x="3430" y="308"/>
                  </a:cubicBezTo>
                  <a:cubicBezTo>
                    <a:pt x="3396" y="258"/>
                    <a:pt x="3355" y="240"/>
                    <a:pt x="3306" y="240"/>
                  </a:cubicBezTo>
                  <a:cubicBezTo>
                    <a:pt x="3196" y="240"/>
                    <a:pt x="3051" y="331"/>
                    <a:pt x="2888" y="344"/>
                  </a:cubicBezTo>
                  <a:cubicBezTo>
                    <a:pt x="2653" y="344"/>
                    <a:pt x="2780" y="1"/>
                    <a:pt x="238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8"/>
            <p:cNvSpPr/>
            <p:nvPr/>
          </p:nvSpPr>
          <p:spPr>
            <a:xfrm>
              <a:off x="2558591" y="3433325"/>
              <a:ext cx="241372" cy="574430"/>
            </a:xfrm>
            <a:custGeom>
              <a:avLst/>
              <a:gdLst/>
              <a:ahLst/>
              <a:cxnLst/>
              <a:rect l="l" t="t" r="r" b="b"/>
              <a:pathLst>
                <a:path w="4894" h="11647" extrusionOk="0">
                  <a:moveTo>
                    <a:pt x="1860" y="1"/>
                  </a:moveTo>
                  <a:cubicBezTo>
                    <a:pt x="1264" y="308"/>
                    <a:pt x="650" y="561"/>
                    <a:pt x="0" y="723"/>
                  </a:cubicBezTo>
                  <a:cubicBezTo>
                    <a:pt x="831" y="2800"/>
                    <a:pt x="1914" y="6501"/>
                    <a:pt x="2654" y="9137"/>
                  </a:cubicBezTo>
                  <a:cubicBezTo>
                    <a:pt x="2943" y="10202"/>
                    <a:pt x="3196" y="11087"/>
                    <a:pt x="3340" y="11647"/>
                  </a:cubicBezTo>
                  <a:lnTo>
                    <a:pt x="4153" y="11484"/>
                  </a:lnTo>
                  <a:lnTo>
                    <a:pt x="4893" y="11340"/>
                  </a:lnTo>
                  <a:lnTo>
                    <a:pt x="4568" y="8632"/>
                  </a:lnTo>
                  <a:lnTo>
                    <a:pt x="3575" y="145"/>
                  </a:lnTo>
                  <a:cubicBezTo>
                    <a:pt x="2997" y="127"/>
                    <a:pt x="2420" y="73"/>
                    <a:pt x="186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8"/>
            <p:cNvSpPr/>
            <p:nvPr/>
          </p:nvSpPr>
          <p:spPr>
            <a:xfrm>
              <a:off x="1767787" y="3729890"/>
              <a:ext cx="203988" cy="228006"/>
            </a:xfrm>
            <a:custGeom>
              <a:avLst/>
              <a:gdLst/>
              <a:ahLst/>
              <a:cxnLst/>
              <a:rect l="l" t="t" r="r" b="b"/>
              <a:pathLst>
                <a:path w="4136" h="4623" extrusionOk="0">
                  <a:moveTo>
                    <a:pt x="4135" y="0"/>
                  </a:moveTo>
                  <a:lnTo>
                    <a:pt x="1" y="3955"/>
                  </a:lnTo>
                  <a:cubicBezTo>
                    <a:pt x="91" y="4171"/>
                    <a:pt x="199" y="4406"/>
                    <a:pt x="308" y="4623"/>
                  </a:cubicBezTo>
                  <a:lnTo>
                    <a:pt x="413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8"/>
            <p:cNvSpPr/>
            <p:nvPr/>
          </p:nvSpPr>
          <p:spPr>
            <a:xfrm>
              <a:off x="2221042" y="3714748"/>
              <a:ext cx="199549" cy="321517"/>
            </a:xfrm>
            <a:custGeom>
              <a:avLst/>
              <a:gdLst/>
              <a:ahLst/>
              <a:cxnLst/>
              <a:rect l="l" t="t" r="r" b="b"/>
              <a:pathLst>
                <a:path w="4046" h="6519" extrusionOk="0">
                  <a:moveTo>
                    <a:pt x="2655" y="0"/>
                  </a:moveTo>
                  <a:cubicBezTo>
                    <a:pt x="2655" y="0"/>
                    <a:pt x="1680" y="3630"/>
                    <a:pt x="452" y="5814"/>
                  </a:cubicBezTo>
                  <a:cubicBezTo>
                    <a:pt x="308" y="6067"/>
                    <a:pt x="163" y="6302"/>
                    <a:pt x="1" y="6519"/>
                  </a:cubicBezTo>
                  <a:cubicBezTo>
                    <a:pt x="488" y="6248"/>
                    <a:pt x="958" y="5923"/>
                    <a:pt x="1391" y="5580"/>
                  </a:cubicBezTo>
                  <a:cubicBezTo>
                    <a:pt x="1463" y="5526"/>
                    <a:pt x="1518" y="5453"/>
                    <a:pt x="1590" y="5399"/>
                  </a:cubicBezTo>
                  <a:cubicBezTo>
                    <a:pt x="2565" y="4569"/>
                    <a:pt x="3395" y="3594"/>
                    <a:pt x="4045" y="2510"/>
                  </a:cubicBezTo>
                  <a:lnTo>
                    <a:pt x="2655"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8"/>
            <p:cNvSpPr/>
            <p:nvPr/>
          </p:nvSpPr>
          <p:spPr>
            <a:xfrm>
              <a:off x="1327897" y="3795782"/>
              <a:ext cx="1100674" cy="458577"/>
            </a:xfrm>
            <a:custGeom>
              <a:avLst/>
              <a:gdLst/>
              <a:ahLst/>
              <a:cxnLst/>
              <a:rect l="l" t="t" r="r" b="b"/>
              <a:pathLst>
                <a:path w="22317" h="9298" extrusionOk="0">
                  <a:moveTo>
                    <a:pt x="3376" y="1"/>
                  </a:moveTo>
                  <a:cubicBezTo>
                    <a:pt x="1914" y="416"/>
                    <a:pt x="325" y="1589"/>
                    <a:pt x="0" y="3666"/>
                  </a:cubicBezTo>
                  <a:cubicBezTo>
                    <a:pt x="72" y="5255"/>
                    <a:pt x="1065" y="6663"/>
                    <a:pt x="2528" y="7277"/>
                  </a:cubicBezTo>
                  <a:cubicBezTo>
                    <a:pt x="4873" y="8255"/>
                    <a:pt x="13381" y="9297"/>
                    <a:pt x="17507" y="9297"/>
                  </a:cubicBezTo>
                  <a:cubicBezTo>
                    <a:pt x="17797" y="9297"/>
                    <a:pt x="18066" y="9292"/>
                    <a:pt x="18309" y="9281"/>
                  </a:cubicBezTo>
                  <a:lnTo>
                    <a:pt x="19121" y="9281"/>
                  </a:lnTo>
                  <a:lnTo>
                    <a:pt x="19482" y="9227"/>
                  </a:lnTo>
                  <a:cubicBezTo>
                    <a:pt x="21288" y="8956"/>
                    <a:pt x="22082" y="8035"/>
                    <a:pt x="22317" y="7042"/>
                  </a:cubicBezTo>
                  <a:cubicBezTo>
                    <a:pt x="22263" y="6645"/>
                    <a:pt x="22100" y="6248"/>
                    <a:pt x="21847" y="5923"/>
                  </a:cubicBezTo>
                  <a:cubicBezTo>
                    <a:pt x="21666" y="5706"/>
                    <a:pt x="21224" y="5633"/>
                    <a:pt x="20511" y="5633"/>
                  </a:cubicBezTo>
                  <a:cubicBezTo>
                    <a:pt x="19382" y="5633"/>
                    <a:pt x="17574" y="5816"/>
                    <a:pt x="15040" y="5905"/>
                  </a:cubicBezTo>
                  <a:cubicBezTo>
                    <a:pt x="14736" y="5936"/>
                    <a:pt x="14426" y="5956"/>
                    <a:pt x="14116" y="5956"/>
                  </a:cubicBezTo>
                  <a:cubicBezTo>
                    <a:pt x="13893" y="5956"/>
                    <a:pt x="13671" y="5946"/>
                    <a:pt x="13452" y="5923"/>
                  </a:cubicBezTo>
                  <a:cubicBezTo>
                    <a:pt x="13434" y="5923"/>
                    <a:pt x="13417" y="5923"/>
                    <a:pt x="13399" y="5923"/>
                  </a:cubicBezTo>
                  <a:cubicBezTo>
                    <a:pt x="9280" y="5923"/>
                    <a:pt x="4959" y="1691"/>
                    <a:pt x="337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8"/>
            <p:cNvSpPr/>
            <p:nvPr/>
          </p:nvSpPr>
          <p:spPr>
            <a:xfrm>
              <a:off x="1733953" y="2980956"/>
              <a:ext cx="651912" cy="943985"/>
            </a:xfrm>
            <a:custGeom>
              <a:avLst/>
              <a:gdLst/>
              <a:ahLst/>
              <a:cxnLst/>
              <a:rect l="l" t="t" r="r" b="b"/>
              <a:pathLst>
                <a:path w="13218" h="19140" extrusionOk="0">
                  <a:moveTo>
                    <a:pt x="8451" y="1"/>
                  </a:moveTo>
                  <a:cubicBezTo>
                    <a:pt x="7963" y="19"/>
                    <a:pt x="7512" y="91"/>
                    <a:pt x="7042" y="199"/>
                  </a:cubicBezTo>
                  <a:cubicBezTo>
                    <a:pt x="7042" y="199"/>
                    <a:pt x="4027" y="470"/>
                    <a:pt x="1698" y="7133"/>
                  </a:cubicBezTo>
                  <a:cubicBezTo>
                    <a:pt x="271" y="11177"/>
                    <a:pt x="0" y="13795"/>
                    <a:pt x="0" y="15203"/>
                  </a:cubicBezTo>
                  <a:cubicBezTo>
                    <a:pt x="0" y="15619"/>
                    <a:pt x="19" y="16016"/>
                    <a:pt x="109" y="16431"/>
                  </a:cubicBezTo>
                  <a:cubicBezTo>
                    <a:pt x="181" y="17352"/>
                    <a:pt x="380" y="18273"/>
                    <a:pt x="705" y="19140"/>
                  </a:cubicBezTo>
                  <a:lnTo>
                    <a:pt x="4821" y="15203"/>
                  </a:lnTo>
                  <a:cubicBezTo>
                    <a:pt x="5544" y="13651"/>
                    <a:pt x="6446" y="12206"/>
                    <a:pt x="7512" y="10870"/>
                  </a:cubicBezTo>
                  <a:cubicBezTo>
                    <a:pt x="7187" y="10617"/>
                    <a:pt x="6880" y="10347"/>
                    <a:pt x="6609" y="10040"/>
                  </a:cubicBezTo>
                  <a:cubicBezTo>
                    <a:pt x="4966" y="8270"/>
                    <a:pt x="4677" y="6049"/>
                    <a:pt x="4677" y="4587"/>
                  </a:cubicBezTo>
                  <a:cubicBezTo>
                    <a:pt x="4478" y="3720"/>
                    <a:pt x="4749" y="2637"/>
                    <a:pt x="5760" y="1788"/>
                  </a:cubicBezTo>
                  <a:cubicBezTo>
                    <a:pt x="6190" y="1423"/>
                    <a:pt x="6721" y="1237"/>
                    <a:pt x="7260" y="1237"/>
                  </a:cubicBezTo>
                  <a:cubicBezTo>
                    <a:pt x="7627" y="1237"/>
                    <a:pt x="7998" y="1324"/>
                    <a:pt x="8342" y="1499"/>
                  </a:cubicBezTo>
                  <a:cubicBezTo>
                    <a:pt x="9660" y="2167"/>
                    <a:pt x="11069" y="3503"/>
                    <a:pt x="12946" y="4352"/>
                  </a:cubicBezTo>
                  <a:lnTo>
                    <a:pt x="13181" y="4442"/>
                  </a:lnTo>
                  <a:cubicBezTo>
                    <a:pt x="13199" y="4280"/>
                    <a:pt x="13217" y="4117"/>
                    <a:pt x="13217" y="3955"/>
                  </a:cubicBezTo>
                  <a:cubicBezTo>
                    <a:pt x="13217" y="2980"/>
                    <a:pt x="12892" y="2023"/>
                    <a:pt x="12296" y="1246"/>
                  </a:cubicBezTo>
                  <a:cubicBezTo>
                    <a:pt x="12260" y="1210"/>
                    <a:pt x="12242" y="1174"/>
                    <a:pt x="12206" y="1138"/>
                  </a:cubicBezTo>
                  <a:cubicBezTo>
                    <a:pt x="12098" y="1030"/>
                    <a:pt x="12008" y="939"/>
                    <a:pt x="11899" y="867"/>
                  </a:cubicBezTo>
                  <a:cubicBezTo>
                    <a:pt x="11845" y="813"/>
                    <a:pt x="11791" y="777"/>
                    <a:pt x="11755" y="759"/>
                  </a:cubicBezTo>
                  <a:lnTo>
                    <a:pt x="11755" y="759"/>
                  </a:lnTo>
                  <a:cubicBezTo>
                    <a:pt x="11773" y="777"/>
                    <a:pt x="11791" y="813"/>
                    <a:pt x="11809" y="849"/>
                  </a:cubicBezTo>
                  <a:cubicBezTo>
                    <a:pt x="11845" y="903"/>
                    <a:pt x="11863" y="958"/>
                    <a:pt x="11863" y="1030"/>
                  </a:cubicBezTo>
                  <a:cubicBezTo>
                    <a:pt x="11863" y="1174"/>
                    <a:pt x="11737" y="1283"/>
                    <a:pt x="11430" y="1355"/>
                  </a:cubicBezTo>
                  <a:cubicBezTo>
                    <a:pt x="11362" y="1367"/>
                    <a:pt x="11291" y="1373"/>
                    <a:pt x="11218" y="1373"/>
                  </a:cubicBezTo>
                  <a:cubicBezTo>
                    <a:pt x="10339" y="1373"/>
                    <a:pt x="9117" y="517"/>
                    <a:pt x="8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8"/>
            <p:cNvSpPr/>
            <p:nvPr/>
          </p:nvSpPr>
          <p:spPr>
            <a:xfrm>
              <a:off x="1963688" y="3207141"/>
              <a:ext cx="267216" cy="309976"/>
            </a:xfrm>
            <a:custGeom>
              <a:avLst/>
              <a:gdLst/>
              <a:ahLst/>
              <a:cxnLst/>
              <a:rect l="l" t="t" r="r" b="b"/>
              <a:pathLst>
                <a:path w="5418" h="6285" extrusionOk="0">
                  <a:moveTo>
                    <a:pt x="19" y="1"/>
                  </a:moveTo>
                  <a:lnTo>
                    <a:pt x="19" y="1"/>
                  </a:lnTo>
                  <a:cubicBezTo>
                    <a:pt x="1" y="1463"/>
                    <a:pt x="308" y="3684"/>
                    <a:pt x="1933" y="5454"/>
                  </a:cubicBezTo>
                  <a:cubicBezTo>
                    <a:pt x="2222" y="5761"/>
                    <a:pt x="2511" y="6031"/>
                    <a:pt x="2836" y="6284"/>
                  </a:cubicBezTo>
                  <a:cubicBezTo>
                    <a:pt x="3305" y="5706"/>
                    <a:pt x="3811" y="5147"/>
                    <a:pt x="4334" y="4623"/>
                  </a:cubicBezTo>
                  <a:cubicBezTo>
                    <a:pt x="4659" y="4298"/>
                    <a:pt x="5020" y="4009"/>
                    <a:pt x="5418" y="3756"/>
                  </a:cubicBezTo>
                  <a:cubicBezTo>
                    <a:pt x="3251" y="2926"/>
                    <a:pt x="1987" y="1806"/>
                    <a:pt x="1156" y="1463"/>
                  </a:cubicBezTo>
                  <a:cubicBezTo>
                    <a:pt x="561" y="1192"/>
                    <a:pt x="127" y="651"/>
                    <a:pt x="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8"/>
            <p:cNvSpPr/>
            <p:nvPr/>
          </p:nvSpPr>
          <p:spPr>
            <a:xfrm>
              <a:off x="1494403" y="3783452"/>
              <a:ext cx="496948" cy="305389"/>
            </a:xfrm>
            <a:custGeom>
              <a:avLst/>
              <a:gdLst/>
              <a:ahLst/>
              <a:cxnLst/>
              <a:rect l="l" t="t" r="r" b="b"/>
              <a:pathLst>
                <a:path w="10076" h="6192" extrusionOk="0">
                  <a:moveTo>
                    <a:pt x="2508" y="0"/>
                  </a:moveTo>
                  <a:cubicBezTo>
                    <a:pt x="1723" y="0"/>
                    <a:pt x="900" y="53"/>
                    <a:pt x="199" y="214"/>
                  </a:cubicBezTo>
                  <a:lnTo>
                    <a:pt x="0" y="269"/>
                  </a:lnTo>
                  <a:cubicBezTo>
                    <a:pt x="1565" y="1959"/>
                    <a:pt x="5904" y="6191"/>
                    <a:pt x="10023" y="6191"/>
                  </a:cubicBezTo>
                  <a:cubicBezTo>
                    <a:pt x="10041" y="6191"/>
                    <a:pt x="10058" y="6191"/>
                    <a:pt x="10076" y="6191"/>
                  </a:cubicBezTo>
                  <a:cubicBezTo>
                    <a:pt x="9841" y="6173"/>
                    <a:pt x="9606" y="6137"/>
                    <a:pt x="9353" y="6083"/>
                  </a:cubicBezTo>
                  <a:cubicBezTo>
                    <a:pt x="9263" y="6065"/>
                    <a:pt x="9155" y="6046"/>
                    <a:pt x="9046" y="6028"/>
                  </a:cubicBezTo>
                  <a:cubicBezTo>
                    <a:pt x="7656" y="5740"/>
                    <a:pt x="6464" y="4819"/>
                    <a:pt x="5851" y="3537"/>
                  </a:cubicBezTo>
                  <a:cubicBezTo>
                    <a:pt x="5742" y="3320"/>
                    <a:pt x="5634" y="3085"/>
                    <a:pt x="5544" y="2851"/>
                  </a:cubicBezTo>
                  <a:cubicBezTo>
                    <a:pt x="5237" y="1984"/>
                    <a:pt x="5038" y="1063"/>
                    <a:pt x="4948" y="142"/>
                  </a:cubicBezTo>
                  <a:cubicBezTo>
                    <a:pt x="4398" y="82"/>
                    <a:pt x="3482" y="0"/>
                    <a:pt x="25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8"/>
            <p:cNvSpPr/>
            <p:nvPr/>
          </p:nvSpPr>
          <p:spPr>
            <a:xfrm>
              <a:off x="2070565" y="3981030"/>
              <a:ext cx="362502" cy="162115"/>
            </a:xfrm>
            <a:custGeom>
              <a:avLst/>
              <a:gdLst/>
              <a:ahLst/>
              <a:cxnLst/>
              <a:rect l="l" t="t" r="r" b="b"/>
              <a:pathLst>
                <a:path w="7350" h="3287" extrusionOk="0">
                  <a:moveTo>
                    <a:pt x="4659" y="0"/>
                  </a:moveTo>
                  <a:cubicBezTo>
                    <a:pt x="4587" y="54"/>
                    <a:pt x="4514" y="127"/>
                    <a:pt x="4460" y="181"/>
                  </a:cubicBezTo>
                  <a:cubicBezTo>
                    <a:pt x="4027" y="524"/>
                    <a:pt x="3558" y="849"/>
                    <a:pt x="3070" y="1120"/>
                  </a:cubicBezTo>
                  <a:cubicBezTo>
                    <a:pt x="2113" y="1661"/>
                    <a:pt x="1066" y="2022"/>
                    <a:pt x="1" y="2149"/>
                  </a:cubicBezTo>
                  <a:cubicBezTo>
                    <a:pt x="2523" y="2072"/>
                    <a:pt x="4326" y="1894"/>
                    <a:pt x="5455" y="1894"/>
                  </a:cubicBezTo>
                  <a:cubicBezTo>
                    <a:pt x="6178" y="1894"/>
                    <a:pt x="6624" y="1967"/>
                    <a:pt x="6808" y="2185"/>
                  </a:cubicBezTo>
                  <a:cubicBezTo>
                    <a:pt x="7042" y="2510"/>
                    <a:pt x="7205" y="2889"/>
                    <a:pt x="7259" y="3286"/>
                  </a:cubicBezTo>
                  <a:cubicBezTo>
                    <a:pt x="7313" y="3052"/>
                    <a:pt x="7349" y="2817"/>
                    <a:pt x="7349" y="2582"/>
                  </a:cubicBezTo>
                  <a:cubicBezTo>
                    <a:pt x="7349" y="2167"/>
                    <a:pt x="7277" y="1734"/>
                    <a:pt x="7114" y="1354"/>
                  </a:cubicBezTo>
                  <a:cubicBezTo>
                    <a:pt x="7042" y="1156"/>
                    <a:pt x="6934" y="993"/>
                    <a:pt x="6789" y="849"/>
                  </a:cubicBezTo>
                  <a:cubicBezTo>
                    <a:pt x="6302" y="361"/>
                    <a:pt x="5526" y="145"/>
                    <a:pt x="4948" y="54"/>
                  </a:cubicBezTo>
                  <a:cubicBezTo>
                    <a:pt x="4839" y="36"/>
                    <a:pt x="4749" y="0"/>
                    <a:pt x="465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8"/>
            <p:cNvSpPr/>
            <p:nvPr/>
          </p:nvSpPr>
          <p:spPr>
            <a:xfrm>
              <a:off x="1324297" y="3976542"/>
              <a:ext cx="946697" cy="301493"/>
            </a:xfrm>
            <a:custGeom>
              <a:avLst/>
              <a:gdLst/>
              <a:ahLst/>
              <a:cxnLst/>
              <a:rect l="l" t="t" r="r" b="b"/>
              <a:pathLst>
                <a:path w="19195" h="6113" extrusionOk="0">
                  <a:moveTo>
                    <a:pt x="73" y="1"/>
                  </a:moveTo>
                  <a:cubicBezTo>
                    <a:pt x="19" y="290"/>
                    <a:pt x="1" y="561"/>
                    <a:pt x="1" y="831"/>
                  </a:cubicBezTo>
                  <a:cubicBezTo>
                    <a:pt x="19" y="1608"/>
                    <a:pt x="145" y="2384"/>
                    <a:pt x="398" y="3125"/>
                  </a:cubicBezTo>
                  <a:cubicBezTo>
                    <a:pt x="524" y="3450"/>
                    <a:pt x="705" y="3738"/>
                    <a:pt x="940" y="3991"/>
                  </a:cubicBezTo>
                  <a:cubicBezTo>
                    <a:pt x="1301" y="4334"/>
                    <a:pt x="1716" y="4623"/>
                    <a:pt x="2186" y="4840"/>
                  </a:cubicBezTo>
                  <a:cubicBezTo>
                    <a:pt x="4231" y="5818"/>
                    <a:pt x="7651" y="6113"/>
                    <a:pt x="10959" y="6113"/>
                  </a:cubicBezTo>
                  <a:cubicBezTo>
                    <a:pt x="14367" y="6113"/>
                    <a:pt x="17655" y="5800"/>
                    <a:pt x="19194" y="5598"/>
                  </a:cubicBezTo>
                  <a:cubicBezTo>
                    <a:pt x="18941" y="5598"/>
                    <a:pt x="18670" y="5598"/>
                    <a:pt x="18382" y="5616"/>
                  </a:cubicBezTo>
                  <a:cubicBezTo>
                    <a:pt x="18118" y="5629"/>
                    <a:pt x="17825" y="5635"/>
                    <a:pt x="17506" y="5635"/>
                  </a:cubicBezTo>
                  <a:cubicBezTo>
                    <a:pt x="13353" y="5635"/>
                    <a:pt x="4932" y="4585"/>
                    <a:pt x="2601" y="3612"/>
                  </a:cubicBezTo>
                  <a:cubicBezTo>
                    <a:pt x="1138" y="2998"/>
                    <a:pt x="145" y="1590"/>
                    <a:pt x="7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8"/>
            <p:cNvSpPr/>
            <p:nvPr/>
          </p:nvSpPr>
          <p:spPr>
            <a:xfrm>
              <a:off x="2176555" y="2875904"/>
              <a:ext cx="163003" cy="125667"/>
            </a:xfrm>
            <a:custGeom>
              <a:avLst/>
              <a:gdLst/>
              <a:ahLst/>
              <a:cxnLst/>
              <a:rect l="l" t="t" r="r" b="b"/>
              <a:pathLst>
                <a:path w="3305" h="2548" extrusionOk="0">
                  <a:moveTo>
                    <a:pt x="217" y="0"/>
                  </a:moveTo>
                  <a:lnTo>
                    <a:pt x="0" y="632"/>
                  </a:lnTo>
                  <a:cubicBezTo>
                    <a:pt x="0" y="632"/>
                    <a:pt x="722" y="2438"/>
                    <a:pt x="2257" y="2546"/>
                  </a:cubicBezTo>
                  <a:cubicBezTo>
                    <a:pt x="2274" y="2547"/>
                    <a:pt x="2290" y="2547"/>
                    <a:pt x="2306" y="2547"/>
                  </a:cubicBezTo>
                  <a:cubicBezTo>
                    <a:pt x="2994" y="2547"/>
                    <a:pt x="3304" y="1806"/>
                    <a:pt x="3304" y="1806"/>
                  </a:cubicBezTo>
                  <a:lnTo>
                    <a:pt x="21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8"/>
            <p:cNvSpPr/>
            <p:nvPr/>
          </p:nvSpPr>
          <p:spPr>
            <a:xfrm>
              <a:off x="2075004" y="2424176"/>
              <a:ext cx="556626" cy="376953"/>
            </a:xfrm>
            <a:custGeom>
              <a:avLst/>
              <a:gdLst/>
              <a:ahLst/>
              <a:cxnLst/>
              <a:rect l="l" t="t" r="r" b="b"/>
              <a:pathLst>
                <a:path w="11286" h="7643" extrusionOk="0">
                  <a:moveTo>
                    <a:pt x="5866" y="0"/>
                  </a:moveTo>
                  <a:cubicBezTo>
                    <a:pt x="5271" y="0"/>
                    <a:pt x="4648" y="274"/>
                    <a:pt x="4009" y="962"/>
                  </a:cubicBezTo>
                  <a:cubicBezTo>
                    <a:pt x="4009" y="962"/>
                    <a:pt x="1156" y="962"/>
                    <a:pt x="236" y="3815"/>
                  </a:cubicBezTo>
                  <a:cubicBezTo>
                    <a:pt x="1" y="5476"/>
                    <a:pt x="849" y="6974"/>
                    <a:pt x="849" y="6974"/>
                  </a:cubicBezTo>
                  <a:lnTo>
                    <a:pt x="1951" y="7642"/>
                  </a:lnTo>
                  <a:lnTo>
                    <a:pt x="9372" y="7516"/>
                  </a:lnTo>
                  <a:cubicBezTo>
                    <a:pt x="9751" y="7209"/>
                    <a:pt x="10130" y="6866"/>
                    <a:pt x="10455" y="6505"/>
                  </a:cubicBezTo>
                  <a:cubicBezTo>
                    <a:pt x="10636" y="6180"/>
                    <a:pt x="11286" y="4862"/>
                    <a:pt x="10184" y="3634"/>
                  </a:cubicBezTo>
                  <a:cubicBezTo>
                    <a:pt x="9245" y="2572"/>
                    <a:pt x="7689" y="0"/>
                    <a:pt x="58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8"/>
            <p:cNvSpPr/>
            <p:nvPr/>
          </p:nvSpPr>
          <p:spPr>
            <a:xfrm>
              <a:off x="2516718" y="2787176"/>
              <a:ext cx="83400" cy="111019"/>
            </a:xfrm>
            <a:custGeom>
              <a:avLst/>
              <a:gdLst/>
              <a:ahLst/>
              <a:cxnLst/>
              <a:rect l="l" t="t" r="r" b="b"/>
              <a:pathLst>
                <a:path w="1691" h="2251" extrusionOk="0">
                  <a:moveTo>
                    <a:pt x="805" y="1"/>
                  </a:moveTo>
                  <a:cubicBezTo>
                    <a:pt x="725" y="1"/>
                    <a:pt x="637" y="15"/>
                    <a:pt x="542" y="48"/>
                  </a:cubicBezTo>
                  <a:lnTo>
                    <a:pt x="0" y="1907"/>
                  </a:lnTo>
                  <a:cubicBezTo>
                    <a:pt x="0" y="1907"/>
                    <a:pt x="215" y="2251"/>
                    <a:pt x="562" y="2251"/>
                  </a:cubicBezTo>
                  <a:cubicBezTo>
                    <a:pt x="718" y="2251"/>
                    <a:pt x="900" y="2181"/>
                    <a:pt x="1102" y="1980"/>
                  </a:cubicBezTo>
                  <a:cubicBezTo>
                    <a:pt x="1691" y="1390"/>
                    <a:pt x="1583" y="1"/>
                    <a:pt x="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8"/>
            <p:cNvSpPr/>
            <p:nvPr/>
          </p:nvSpPr>
          <p:spPr>
            <a:xfrm>
              <a:off x="2072341" y="2627426"/>
              <a:ext cx="481807" cy="364672"/>
            </a:xfrm>
            <a:custGeom>
              <a:avLst/>
              <a:gdLst/>
              <a:ahLst/>
              <a:cxnLst/>
              <a:rect l="l" t="t" r="r" b="b"/>
              <a:pathLst>
                <a:path w="9769" h="7394" extrusionOk="0">
                  <a:moveTo>
                    <a:pt x="5562" y="0"/>
                  </a:moveTo>
                  <a:cubicBezTo>
                    <a:pt x="5562" y="0"/>
                    <a:pt x="4208" y="1409"/>
                    <a:pt x="3612" y="1535"/>
                  </a:cubicBezTo>
                  <a:cubicBezTo>
                    <a:pt x="3106" y="1625"/>
                    <a:pt x="2420" y="2312"/>
                    <a:pt x="2221" y="2546"/>
                  </a:cubicBezTo>
                  <a:lnTo>
                    <a:pt x="2203" y="2564"/>
                  </a:lnTo>
                  <a:lnTo>
                    <a:pt x="2167" y="2600"/>
                  </a:lnTo>
                  <a:cubicBezTo>
                    <a:pt x="2099" y="2532"/>
                    <a:pt x="1627" y="1963"/>
                    <a:pt x="1132" y="1963"/>
                  </a:cubicBezTo>
                  <a:cubicBezTo>
                    <a:pt x="1104" y="1963"/>
                    <a:pt x="1076" y="1965"/>
                    <a:pt x="1048" y="1969"/>
                  </a:cubicBezTo>
                  <a:cubicBezTo>
                    <a:pt x="470" y="2059"/>
                    <a:pt x="1" y="3070"/>
                    <a:pt x="416" y="3882"/>
                  </a:cubicBezTo>
                  <a:cubicBezTo>
                    <a:pt x="674" y="4355"/>
                    <a:pt x="1110" y="4451"/>
                    <a:pt x="1421" y="4451"/>
                  </a:cubicBezTo>
                  <a:cubicBezTo>
                    <a:pt x="1634" y="4451"/>
                    <a:pt x="1788" y="4406"/>
                    <a:pt x="1788" y="4406"/>
                  </a:cubicBezTo>
                  <a:cubicBezTo>
                    <a:pt x="2664" y="6436"/>
                    <a:pt x="4416" y="7393"/>
                    <a:pt x="6015" y="7393"/>
                  </a:cubicBezTo>
                  <a:cubicBezTo>
                    <a:pt x="6592" y="7393"/>
                    <a:pt x="7150" y="7268"/>
                    <a:pt x="7638" y="7024"/>
                  </a:cubicBezTo>
                  <a:cubicBezTo>
                    <a:pt x="9480" y="6085"/>
                    <a:pt x="9733" y="3016"/>
                    <a:pt x="9733" y="3016"/>
                  </a:cubicBezTo>
                  <a:cubicBezTo>
                    <a:pt x="9769" y="2637"/>
                    <a:pt x="9733" y="2239"/>
                    <a:pt x="9606" y="1860"/>
                  </a:cubicBezTo>
                  <a:cubicBezTo>
                    <a:pt x="9606" y="1860"/>
                    <a:pt x="7331" y="1625"/>
                    <a:pt x="6717" y="1300"/>
                  </a:cubicBezTo>
                  <a:cubicBezTo>
                    <a:pt x="6103" y="975"/>
                    <a:pt x="5562" y="0"/>
                    <a:pt x="5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8"/>
            <p:cNvSpPr/>
            <p:nvPr/>
          </p:nvSpPr>
          <p:spPr>
            <a:xfrm>
              <a:off x="2294973" y="2692135"/>
              <a:ext cx="79307" cy="22589"/>
            </a:xfrm>
            <a:custGeom>
              <a:avLst/>
              <a:gdLst/>
              <a:ahLst/>
              <a:cxnLst/>
              <a:rect l="l" t="t" r="r" b="b"/>
              <a:pathLst>
                <a:path w="1608" h="458" extrusionOk="0">
                  <a:moveTo>
                    <a:pt x="834" y="1"/>
                  </a:moveTo>
                  <a:cubicBezTo>
                    <a:pt x="596" y="1"/>
                    <a:pt x="314" y="115"/>
                    <a:pt x="1" y="458"/>
                  </a:cubicBezTo>
                  <a:cubicBezTo>
                    <a:pt x="244" y="286"/>
                    <a:pt x="524" y="201"/>
                    <a:pt x="804" y="201"/>
                  </a:cubicBezTo>
                  <a:cubicBezTo>
                    <a:pt x="1084" y="201"/>
                    <a:pt x="1364" y="286"/>
                    <a:pt x="1608" y="458"/>
                  </a:cubicBezTo>
                  <a:cubicBezTo>
                    <a:pt x="1608" y="458"/>
                    <a:pt x="1311" y="1"/>
                    <a:pt x="834" y="1"/>
                  </a:cubicBezTo>
                  <a:close/>
                </a:path>
              </a:pathLst>
            </a:custGeom>
            <a:solidFill>
              <a:srgbClr val="463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8"/>
            <p:cNvSpPr/>
            <p:nvPr/>
          </p:nvSpPr>
          <p:spPr>
            <a:xfrm>
              <a:off x="2490874" y="2726363"/>
              <a:ext cx="60614" cy="26682"/>
            </a:xfrm>
            <a:custGeom>
              <a:avLst/>
              <a:gdLst/>
              <a:ahLst/>
              <a:cxnLst/>
              <a:rect l="l" t="t" r="r" b="b"/>
              <a:pathLst>
                <a:path w="1229" h="541" extrusionOk="0">
                  <a:moveTo>
                    <a:pt x="630" y="1"/>
                  </a:moveTo>
                  <a:cubicBezTo>
                    <a:pt x="459" y="1"/>
                    <a:pt x="250" y="94"/>
                    <a:pt x="1" y="360"/>
                  </a:cubicBezTo>
                  <a:cubicBezTo>
                    <a:pt x="158" y="253"/>
                    <a:pt x="334" y="202"/>
                    <a:pt x="509" y="202"/>
                  </a:cubicBezTo>
                  <a:cubicBezTo>
                    <a:pt x="777" y="202"/>
                    <a:pt x="1043" y="322"/>
                    <a:pt x="1229" y="540"/>
                  </a:cubicBezTo>
                  <a:cubicBezTo>
                    <a:pt x="1229" y="540"/>
                    <a:pt x="1040" y="1"/>
                    <a:pt x="630" y="1"/>
                  </a:cubicBezTo>
                  <a:close/>
                </a:path>
              </a:pathLst>
            </a:custGeom>
            <a:solidFill>
              <a:srgbClr val="463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8"/>
            <p:cNvSpPr/>
            <p:nvPr/>
          </p:nvSpPr>
          <p:spPr>
            <a:xfrm>
              <a:off x="2403626" y="2823328"/>
              <a:ext cx="57014" cy="62193"/>
            </a:xfrm>
            <a:custGeom>
              <a:avLst/>
              <a:gdLst/>
              <a:ahLst/>
              <a:cxnLst/>
              <a:rect l="l" t="t" r="r" b="b"/>
              <a:pathLst>
                <a:path w="1156" h="1261" extrusionOk="0">
                  <a:moveTo>
                    <a:pt x="705" y="1"/>
                  </a:moveTo>
                  <a:lnTo>
                    <a:pt x="705" y="1"/>
                  </a:lnTo>
                  <a:cubicBezTo>
                    <a:pt x="253" y="344"/>
                    <a:pt x="0" y="940"/>
                    <a:pt x="235" y="1138"/>
                  </a:cubicBezTo>
                  <a:cubicBezTo>
                    <a:pt x="361" y="1219"/>
                    <a:pt x="506" y="1260"/>
                    <a:pt x="648" y="1260"/>
                  </a:cubicBezTo>
                  <a:cubicBezTo>
                    <a:pt x="790" y="1260"/>
                    <a:pt x="930" y="1219"/>
                    <a:pt x="1048" y="1138"/>
                  </a:cubicBezTo>
                  <a:cubicBezTo>
                    <a:pt x="1156" y="1030"/>
                    <a:pt x="1138" y="940"/>
                    <a:pt x="831" y="705"/>
                  </a:cubicBezTo>
                  <a:cubicBezTo>
                    <a:pt x="524" y="488"/>
                    <a:pt x="704" y="1"/>
                    <a:pt x="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8"/>
            <p:cNvSpPr/>
            <p:nvPr/>
          </p:nvSpPr>
          <p:spPr>
            <a:xfrm>
              <a:off x="2333246" y="2748558"/>
              <a:ext cx="26781" cy="38322"/>
            </a:xfrm>
            <a:custGeom>
              <a:avLst/>
              <a:gdLst/>
              <a:ahLst/>
              <a:cxnLst/>
              <a:rect l="l" t="t" r="r" b="b"/>
              <a:pathLst>
                <a:path w="543" h="777" extrusionOk="0">
                  <a:moveTo>
                    <a:pt x="272" y="0"/>
                  </a:moveTo>
                  <a:cubicBezTo>
                    <a:pt x="127" y="0"/>
                    <a:pt x="1" y="181"/>
                    <a:pt x="1" y="397"/>
                  </a:cubicBezTo>
                  <a:cubicBezTo>
                    <a:pt x="1" y="614"/>
                    <a:pt x="127" y="776"/>
                    <a:pt x="272" y="776"/>
                  </a:cubicBezTo>
                  <a:cubicBezTo>
                    <a:pt x="416" y="776"/>
                    <a:pt x="543" y="614"/>
                    <a:pt x="543" y="397"/>
                  </a:cubicBezTo>
                  <a:cubicBezTo>
                    <a:pt x="543" y="181"/>
                    <a:pt x="416" y="0"/>
                    <a:pt x="272" y="0"/>
                  </a:cubicBezTo>
                  <a:close/>
                </a:path>
              </a:pathLst>
            </a:custGeom>
            <a:solidFill>
              <a:srgbClr val="463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8"/>
            <p:cNvSpPr/>
            <p:nvPr/>
          </p:nvSpPr>
          <p:spPr>
            <a:xfrm>
              <a:off x="2484660" y="2777904"/>
              <a:ext cx="21405" cy="31220"/>
            </a:xfrm>
            <a:custGeom>
              <a:avLst/>
              <a:gdLst/>
              <a:ahLst/>
              <a:cxnLst/>
              <a:rect l="l" t="t" r="r" b="b"/>
              <a:pathLst>
                <a:path w="434" h="633" extrusionOk="0">
                  <a:moveTo>
                    <a:pt x="235" y="1"/>
                  </a:moveTo>
                  <a:cubicBezTo>
                    <a:pt x="91" y="1"/>
                    <a:pt x="0" y="145"/>
                    <a:pt x="0" y="326"/>
                  </a:cubicBezTo>
                  <a:cubicBezTo>
                    <a:pt x="0" y="488"/>
                    <a:pt x="109" y="633"/>
                    <a:pt x="235" y="633"/>
                  </a:cubicBezTo>
                  <a:cubicBezTo>
                    <a:pt x="343" y="633"/>
                    <a:pt x="434" y="488"/>
                    <a:pt x="434" y="326"/>
                  </a:cubicBezTo>
                  <a:cubicBezTo>
                    <a:pt x="434" y="145"/>
                    <a:pt x="362" y="1"/>
                    <a:pt x="235" y="1"/>
                  </a:cubicBezTo>
                  <a:close/>
                </a:path>
              </a:pathLst>
            </a:custGeom>
            <a:solidFill>
              <a:srgbClr val="463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8"/>
            <p:cNvSpPr/>
            <p:nvPr/>
          </p:nvSpPr>
          <p:spPr>
            <a:xfrm>
              <a:off x="2181882" y="2568636"/>
              <a:ext cx="365165" cy="184407"/>
            </a:xfrm>
            <a:custGeom>
              <a:avLst/>
              <a:gdLst/>
              <a:ahLst/>
              <a:cxnLst/>
              <a:rect l="l" t="t" r="r" b="b"/>
              <a:pathLst>
                <a:path w="7404" h="3739" extrusionOk="0">
                  <a:moveTo>
                    <a:pt x="3269" y="1"/>
                  </a:moveTo>
                  <a:cubicBezTo>
                    <a:pt x="3160" y="1265"/>
                    <a:pt x="1535" y="2474"/>
                    <a:pt x="1174" y="2637"/>
                  </a:cubicBezTo>
                  <a:cubicBezTo>
                    <a:pt x="885" y="2763"/>
                    <a:pt x="217" y="3522"/>
                    <a:pt x="0" y="3738"/>
                  </a:cubicBezTo>
                  <a:cubicBezTo>
                    <a:pt x="217" y="3522"/>
                    <a:pt x="885" y="2817"/>
                    <a:pt x="1391" y="2727"/>
                  </a:cubicBezTo>
                  <a:cubicBezTo>
                    <a:pt x="1987" y="2619"/>
                    <a:pt x="3341" y="1211"/>
                    <a:pt x="3341" y="1211"/>
                  </a:cubicBezTo>
                  <a:cubicBezTo>
                    <a:pt x="3341" y="1211"/>
                    <a:pt x="3882" y="2186"/>
                    <a:pt x="4496" y="2511"/>
                  </a:cubicBezTo>
                  <a:cubicBezTo>
                    <a:pt x="5110" y="2836"/>
                    <a:pt x="7403" y="3052"/>
                    <a:pt x="7403" y="3052"/>
                  </a:cubicBezTo>
                  <a:cubicBezTo>
                    <a:pt x="7403" y="3052"/>
                    <a:pt x="7259" y="3034"/>
                    <a:pt x="5580" y="2745"/>
                  </a:cubicBezTo>
                  <a:cubicBezTo>
                    <a:pt x="3901" y="2438"/>
                    <a:pt x="3269" y="1"/>
                    <a:pt x="3269"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8"/>
            <p:cNvSpPr/>
            <p:nvPr/>
          </p:nvSpPr>
          <p:spPr>
            <a:xfrm>
              <a:off x="2262915" y="2406322"/>
              <a:ext cx="375670" cy="338680"/>
            </a:xfrm>
            <a:custGeom>
              <a:avLst/>
              <a:gdLst/>
              <a:ahLst/>
              <a:cxnLst/>
              <a:rect l="l" t="t" r="r" b="b"/>
              <a:pathLst>
                <a:path w="7617" h="6867" extrusionOk="0">
                  <a:moveTo>
                    <a:pt x="2445" y="1"/>
                  </a:moveTo>
                  <a:cubicBezTo>
                    <a:pt x="2202" y="1"/>
                    <a:pt x="1975" y="53"/>
                    <a:pt x="1770" y="168"/>
                  </a:cubicBezTo>
                  <a:cubicBezTo>
                    <a:pt x="1" y="1143"/>
                    <a:pt x="163" y="1324"/>
                    <a:pt x="199" y="1342"/>
                  </a:cubicBezTo>
                  <a:cubicBezTo>
                    <a:pt x="838" y="654"/>
                    <a:pt x="1461" y="380"/>
                    <a:pt x="2056" y="380"/>
                  </a:cubicBezTo>
                  <a:cubicBezTo>
                    <a:pt x="3879" y="380"/>
                    <a:pt x="5435" y="2952"/>
                    <a:pt x="6374" y="4014"/>
                  </a:cubicBezTo>
                  <a:cubicBezTo>
                    <a:pt x="7476" y="5224"/>
                    <a:pt x="6826" y="6542"/>
                    <a:pt x="6645" y="6867"/>
                  </a:cubicBezTo>
                  <a:cubicBezTo>
                    <a:pt x="7133" y="6325"/>
                    <a:pt x="7584" y="5657"/>
                    <a:pt x="7584" y="4989"/>
                  </a:cubicBezTo>
                  <a:cubicBezTo>
                    <a:pt x="7616" y="3714"/>
                    <a:pt x="4489" y="1"/>
                    <a:pt x="2445"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8"/>
            <p:cNvSpPr/>
            <p:nvPr/>
          </p:nvSpPr>
          <p:spPr>
            <a:xfrm>
              <a:off x="2086594" y="2464224"/>
              <a:ext cx="186183" cy="148996"/>
            </a:xfrm>
            <a:custGeom>
              <a:avLst/>
              <a:gdLst/>
              <a:ahLst/>
              <a:cxnLst/>
              <a:rect l="l" t="t" r="r" b="b"/>
              <a:pathLst>
                <a:path w="3775" h="3021" extrusionOk="0">
                  <a:moveTo>
                    <a:pt x="2941" y="0"/>
                  </a:moveTo>
                  <a:cubicBezTo>
                    <a:pt x="2316" y="0"/>
                    <a:pt x="1432" y="262"/>
                    <a:pt x="614" y="1432"/>
                  </a:cubicBezTo>
                  <a:cubicBezTo>
                    <a:pt x="289" y="1901"/>
                    <a:pt x="73" y="2443"/>
                    <a:pt x="1" y="3021"/>
                  </a:cubicBezTo>
                  <a:cubicBezTo>
                    <a:pt x="921" y="168"/>
                    <a:pt x="3774" y="168"/>
                    <a:pt x="3774" y="168"/>
                  </a:cubicBezTo>
                  <a:cubicBezTo>
                    <a:pt x="3728" y="145"/>
                    <a:pt x="3406" y="0"/>
                    <a:pt x="294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8"/>
            <p:cNvSpPr/>
            <p:nvPr/>
          </p:nvSpPr>
          <p:spPr>
            <a:xfrm>
              <a:off x="5702082" y="2942684"/>
              <a:ext cx="207539" cy="239597"/>
            </a:xfrm>
            <a:custGeom>
              <a:avLst/>
              <a:gdLst/>
              <a:ahLst/>
              <a:cxnLst/>
              <a:rect l="l" t="t" r="r" b="b"/>
              <a:pathLst>
                <a:path w="4208" h="4858" extrusionOk="0">
                  <a:moveTo>
                    <a:pt x="2836" y="0"/>
                  </a:moveTo>
                  <a:lnTo>
                    <a:pt x="1" y="939"/>
                  </a:lnTo>
                  <a:lnTo>
                    <a:pt x="597" y="3377"/>
                  </a:lnTo>
                  <a:lnTo>
                    <a:pt x="669" y="4857"/>
                  </a:lnTo>
                  <a:cubicBezTo>
                    <a:pt x="669" y="4857"/>
                    <a:pt x="1133" y="4419"/>
                    <a:pt x="1289" y="4419"/>
                  </a:cubicBezTo>
                  <a:cubicBezTo>
                    <a:pt x="1314" y="4419"/>
                    <a:pt x="1332" y="4432"/>
                    <a:pt x="1337" y="4460"/>
                  </a:cubicBezTo>
                  <a:cubicBezTo>
                    <a:pt x="1362" y="4560"/>
                    <a:pt x="1706" y="4587"/>
                    <a:pt x="2070" y="4587"/>
                  </a:cubicBezTo>
                  <a:cubicBezTo>
                    <a:pt x="2494" y="4587"/>
                    <a:pt x="2944" y="4550"/>
                    <a:pt x="2944" y="4550"/>
                  </a:cubicBezTo>
                  <a:lnTo>
                    <a:pt x="4208" y="4514"/>
                  </a:lnTo>
                  <a:lnTo>
                    <a:pt x="2836" y="0"/>
                  </a:lnTo>
                  <a:close/>
                </a:path>
              </a:pathLst>
            </a:custGeom>
            <a:solidFill>
              <a:srgbClr val="DD8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8"/>
            <p:cNvSpPr/>
            <p:nvPr/>
          </p:nvSpPr>
          <p:spPr>
            <a:xfrm>
              <a:off x="5490152" y="2508169"/>
              <a:ext cx="555393" cy="399739"/>
            </a:xfrm>
            <a:custGeom>
              <a:avLst/>
              <a:gdLst/>
              <a:ahLst/>
              <a:cxnLst/>
              <a:rect l="l" t="t" r="r" b="b"/>
              <a:pathLst>
                <a:path w="11261" h="8105" extrusionOk="0">
                  <a:moveTo>
                    <a:pt x="6402" y="1"/>
                  </a:moveTo>
                  <a:cubicBezTo>
                    <a:pt x="5048" y="1"/>
                    <a:pt x="2371" y="1436"/>
                    <a:pt x="1066" y="2112"/>
                  </a:cubicBezTo>
                  <a:cubicBezTo>
                    <a:pt x="199" y="2563"/>
                    <a:pt x="1" y="3448"/>
                    <a:pt x="1" y="4152"/>
                  </a:cubicBezTo>
                  <a:cubicBezTo>
                    <a:pt x="1" y="4477"/>
                    <a:pt x="55" y="4820"/>
                    <a:pt x="127" y="5145"/>
                  </a:cubicBezTo>
                  <a:cubicBezTo>
                    <a:pt x="307" y="5434"/>
                    <a:pt x="488" y="5668"/>
                    <a:pt x="632" y="5849"/>
                  </a:cubicBezTo>
                  <a:cubicBezTo>
                    <a:pt x="759" y="6012"/>
                    <a:pt x="885" y="6156"/>
                    <a:pt x="885" y="6156"/>
                  </a:cubicBezTo>
                  <a:lnTo>
                    <a:pt x="1553" y="6319"/>
                  </a:lnTo>
                  <a:lnTo>
                    <a:pt x="1662" y="6337"/>
                  </a:lnTo>
                  <a:lnTo>
                    <a:pt x="3720" y="6806"/>
                  </a:lnTo>
                  <a:cubicBezTo>
                    <a:pt x="4244" y="5921"/>
                    <a:pt x="4713" y="5109"/>
                    <a:pt x="5074" y="4513"/>
                  </a:cubicBezTo>
                  <a:lnTo>
                    <a:pt x="5074" y="4513"/>
                  </a:lnTo>
                  <a:cubicBezTo>
                    <a:pt x="5002" y="4567"/>
                    <a:pt x="4912" y="4621"/>
                    <a:pt x="4839" y="4675"/>
                  </a:cubicBezTo>
                  <a:cubicBezTo>
                    <a:pt x="4491" y="4893"/>
                    <a:pt x="3756" y="4986"/>
                    <a:pt x="3033" y="4986"/>
                  </a:cubicBezTo>
                  <a:cubicBezTo>
                    <a:pt x="2556" y="4986"/>
                    <a:pt x="2085" y="4946"/>
                    <a:pt x="1734" y="4874"/>
                  </a:cubicBezTo>
                  <a:cubicBezTo>
                    <a:pt x="1619" y="4848"/>
                    <a:pt x="1516" y="4837"/>
                    <a:pt x="1425" y="4837"/>
                  </a:cubicBezTo>
                  <a:cubicBezTo>
                    <a:pt x="885" y="4837"/>
                    <a:pt x="736" y="5233"/>
                    <a:pt x="705" y="5325"/>
                  </a:cubicBezTo>
                  <a:cubicBezTo>
                    <a:pt x="759" y="5037"/>
                    <a:pt x="867" y="4748"/>
                    <a:pt x="1012" y="4495"/>
                  </a:cubicBezTo>
                  <a:cubicBezTo>
                    <a:pt x="1012" y="4495"/>
                    <a:pt x="2265" y="4633"/>
                    <a:pt x="3244" y="4633"/>
                  </a:cubicBezTo>
                  <a:cubicBezTo>
                    <a:pt x="3635" y="4633"/>
                    <a:pt x="3983" y="4611"/>
                    <a:pt x="4189" y="4549"/>
                  </a:cubicBezTo>
                  <a:cubicBezTo>
                    <a:pt x="4912" y="4332"/>
                    <a:pt x="5634" y="3502"/>
                    <a:pt x="5688" y="3412"/>
                  </a:cubicBezTo>
                  <a:cubicBezTo>
                    <a:pt x="5689" y="3410"/>
                    <a:pt x="5691" y="3410"/>
                    <a:pt x="5692" y="3410"/>
                  </a:cubicBezTo>
                  <a:cubicBezTo>
                    <a:pt x="5762" y="3410"/>
                    <a:pt x="5822" y="5281"/>
                    <a:pt x="7187" y="5777"/>
                  </a:cubicBezTo>
                  <a:cubicBezTo>
                    <a:pt x="8595" y="6282"/>
                    <a:pt x="8487" y="7330"/>
                    <a:pt x="9155" y="7727"/>
                  </a:cubicBezTo>
                  <a:cubicBezTo>
                    <a:pt x="9527" y="7938"/>
                    <a:pt x="9815" y="8104"/>
                    <a:pt x="10038" y="8104"/>
                  </a:cubicBezTo>
                  <a:cubicBezTo>
                    <a:pt x="10215" y="8104"/>
                    <a:pt x="10351" y="7999"/>
                    <a:pt x="10455" y="7727"/>
                  </a:cubicBezTo>
                  <a:cubicBezTo>
                    <a:pt x="10591" y="7371"/>
                    <a:pt x="10581" y="7179"/>
                    <a:pt x="10637" y="7179"/>
                  </a:cubicBezTo>
                  <a:cubicBezTo>
                    <a:pt x="10678" y="7179"/>
                    <a:pt x="10753" y="7280"/>
                    <a:pt x="10942" y="7492"/>
                  </a:cubicBezTo>
                  <a:cubicBezTo>
                    <a:pt x="10983" y="7537"/>
                    <a:pt x="11013" y="7558"/>
                    <a:pt x="11036" y="7558"/>
                  </a:cubicBezTo>
                  <a:cubicBezTo>
                    <a:pt x="11261" y="7558"/>
                    <a:pt x="10617" y="5434"/>
                    <a:pt x="10617" y="5434"/>
                  </a:cubicBezTo>
                  <a:lnTo>
                    <a:pt x="10671" y="5434"/>
                  </a:lnTo>
                  <a:cubicBezTo>
                    <a:pt x="10635" y="5307"/>
                    <a:pt x="10617" y="5163"/>
                    <a:pt x="10617" y="5037"/>
                  </a:cubicBezTo>
                  <a:cubicBezTo>
                    <a:pt x="9805" y="1389"/>
                    <a:pt x="7945" y="1227"/>
                    <a:pt x="7945" y="1227"/>
                  </a:cubicBezTo>
                  <a:cubicBezTo>
                    <a:pt x="7945" y="1227"/>
                    <a:pt x="7891" y="1028"/>
                    <a:pt x="7042" y="198"/>
                  </a:cubicBezTo>
                  <a:cubicBezTo>
                    <a:pt x="6899" y="60"/>
                    <a:pt x="6678" y="1"/>
                    <a:pt x="640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8"/>
            <p:cNvSpPr/>
            <p:nvPr/>
          </p:nvSpPr>
          <p:spPr>
            <a:xfrm>
              <a:off x="5461644" y="2468417"/>
              <a:ext cx="551299" cy="293503"/>
            </a:xfrm>
            <a:custGeom>
              <a:avLst/>
              <a:gdLst/>
              <a:ahLst/>
              <a:cxnLst/>
              <a:rect l="l" t="t" r="r" b="b"/>
              <a:pathLst>
                <a:path w="11178" h="5951" extrusionOk="0">
                  <a:moveTo>
                    <a:pt x="6781" y="1"/>
                  </a:moveTo>
                  <a:cubicBezTo>
                    <a:pt x="4784" y="1"/>
                    <a:pt x="2533" y="1878"/>
                    <a:pt x="1427" y="2701"/>
                  </a:cubicBezTo>
                  <a:cubicBezTo>
                    <a:pt x="1" y="3748"/>
                    <a:pt x="380" y="5283"/>
                    <a:pt x="524" y="5662"/>
                  </a:cubicBezTo>
                  <a:cubicBezTo>
                    <a:pt x="579" y="5752"/>
                    <a:pt x="633" y="5861"/>
                    <a:pt x="705" y="5951"/>
                  </a:cubicBezTo>
                  <a:cubicBezTo>
                    <a:pt x="705" y="5951"/>
                    <a:pt x="73" y="3748"/>
                    <a:pt x="1644" y="2918"/>
                  </a:cubicBezTo>
                  <a:cubicBezTo>
                    <a:pt x="2934" y="2242"/>
                    <a:pt x="5608" y="807"/>
                    <a:pt x="6962" y="807"/>
                  </a:cubicBezTo>
                  <a:cubicBezTo>
                    <a:pt x="7238" y="807"/>
                    <a:pt x="7459" y="866"/>
                    <a:pt x="7602" y="1004"/>
                  </a:cubicBezTo>
                  <a:cubicBezTo>
                    <a:pt x="8451" y="1834"/>
                    <a:pt x="8505" y="2033"/>
                    <a:pt x="8505" y="2033"/>
                  </a:cubicBezTo>
                  <a:cubicBezTo>
                    <a:pt x="8505" y="2033"/>
                    <a:pt x="10383" y="2195"/>
                    <a:pt x="11177" y="5843"/>
                  </a:cubicBezTo>
                  <a:cubicBezTo>
                    <a:pt x="10816" y="2629"/>
                    <a:pt x="9281" y="1545"/>
                    <a:pt x="9281" y="1545"/>
                  </a:cubicBezTo>
                  <a:cubicBezTo>
                    <a:pt x="8601" y="415"/>
                    <a:pt x="7719" y="1"/>
                    <a:pt x="67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8"/>
            <p:cNvSpPr/>
            <p:nvPr/>
          </p:nvSpPr>
          <p:spPr>
            <a:xfrm>
              <a:off x="5119705" y="3637266"/>
              <a:ext cx="128281" cy="41034"/>
            </a:xfrm>
            <a:custGeom>
              <a:avLst/>
              <a:gdLst/>
              <a:ahLst/>
              <a:cxnLst/>
              <a:rect l="l" t="t" r="r" b="b"/>
              <a:pathLst>
                <a:path w="2601" h="832" extrusionOk="0">
                  <a:moveTo>
                    <a:pt x="1048" y="1"/>
                  </a:moveTo>
                  <a:cubicBezTo>
                    <a:pt x="1048" y="290"/>
                    <a:pt x="614" y="1"/>
                    <a:pt x="307" y="380"/>
                  </a:cubicBezTo>
                  <a:cubicBezTo>
                    <a:pt x="0" y="741"/>
                    <a:pt x="398" y="831"/>
                    <a:pt x="398" y="831"/>
                  </a:cubicBezTo>
                  <a:cubicBezTo>
                    <a:pt x="596" y="813"/>
                    <a:pt x="777" y="759"/>
                    <a:pt x="957" y="687"/>
                  </a:cubicBezTo>
                  <a:cubicBezTo>
                    <a:pt x="1005" y="661"/>
                    <a:pt x="1069" y="651"/>
                    <a:pt x="1146" y="651"/>
                  </a:cubicBezTo>
                  <a:cubicBezTo>
                    <a:pt x="1347" y="651"/>
                    <a:pt x="1635" y="715"/>
                    <a:pt x="1944" y="715"/>
                  </a:cubicBezTo>
                  <a:cubicBezTo>
                    <a:pt x="2012" y="715"/>
                    <a:pt x="2080" y="712"/>
                    <a:pt x="2149" y="705"/>
                  </a:cubicBezTo>
                  <a:cubicBezTo>
                    <a:pt x="2330" y="705"/>
                    <a:pt x="2510" y="596"/>
                    <a:pt x="2600" y="416"/>
                  </a:cubicBezTo>
                  <a:lnTo>
                    <a:pt x="2077" y="199"/>
                  </a:lnTo>
                  <a:cubicBezTo>
                    <a:pt x="2077" y="199"/>
                    <a:pt x="1571" y="109"/>
                    <a:pt x="1048" y="1"/>
                  </a:cubicBezTo>
                  <a:close/>
                </a:path>
              </a:pathLst>
            </a:custGeom>
            <a:solidFill>
              <a:srgbClr val="DB88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8"/>
            <p:cNvSpPr/>
            <p:nvPr/>
          </p:nvSpPr>
          <p:spPr>
            <a:xfrm>
              <a:off x="4615650" y="3382574"/>
              <a:ext cx="786407" cy="555639"/>
            </a:xfrm>
            <a:custGeom>
              <a:avLst/>
              <a:gdLst/>
              <a:ahLst/>
              <a:cxnLst/>
              <a:rect l="l" t="t" r="r" b="b"/>
              <a:pathLst>
                <a:path w="15945" h="11266" extrusionOk="0">
                  <a:moveTo>
                    <a:pt x="9534" y="4117"/>
                  </a:moveTo>
                  <a:lnTo>
                    <a:pt x="9534" y="4117"/>
                  </a:lnTo>
                  <a:cubicBezTo>
                    <a:pt x="9477" y="4131"/>
                    <a:pt x="9421" y="4146"/>
                    <a:pt x="9367" y="4163"/>
                  </a:cubicBezTo>
                  <a:lnTo>
                    <a:pt x="9367" y="4163"/>
                  </a:lnTo>
                  <a:cubicBezTo>
                    <a:pt x="9424" y="4148"/>
                    <a:pt x="9480" y="4132"/>
                    <a:pt x="9534" y="4117"/>
                  </a:cubicBezTo>
                  <a:close/>
                  <a:moveTo>
                    <a:pt x="2440" y="1"/>
                  </a:moveTo>
                  <a:cubicBezTo>
                    <a:pt x="2154" y="1"/>
                    <a:pt x="1897" y="34"/>
                    <a:pt x="1680" y="109"/>
                  </a:cubicBezTo>
                  <a:cubicBezTo>
                    <a:pt x="452" y="524"/>
                    <a:pt x="1" y="1391"/>
                    <a:pt x="1" y="2547"/>
                  </a:cubicBezTo>
                  <a:cubicBezTo>
                    <a:pt x="16" y="2546"/>
                    <a:pt x="31" y="2546"/>
                    <a:pt x="46" y="2546"/>
                  </a:cubicBezTo>
                  <a:cubicBezTo>
                    <a:pt x="700" y="2546"/>
                    <a:pt x="1745" y="2934"/>
                    <a:pt x="2980" y="4840"/>
                  </a:cubicBezTo>
                  <a:cubicBezTo>
                    <a:pt x="4136" y="6627"/>
                    <a:pt x="5815" y="8469"/>
                    <a:pt x="7115" y="9769"/>
                  </a:cubicBezTo>
                  <a:cubicBezTo>
                    <a:pt x="7711" y="10365"/>
                    <a:pt x="8216" y="10852"/>
                    <a:pt x="8541" y="11159"/>
                  </a:cubicBezTo>
                  <a:cubicBezTo>
                    <a:pt x="8736" y="11205"/>
                    <a:pt x="9058" y="11265"/>
                    <a:pt x="9471" y="11265"/>
                  </a:cubicBezTo>
                  <a:cubicBezTo>
                    <a:pt x="10362" y="11265"/>
                    <a:pt x="11680" y="10986"/>
                    <a:pt x="13073" y="9679"/>
                  </a:cubicBezTo>
                  <a:cubicBezTo>
                    <a:pt x="13904" y="8902"/>
                    <a:pt x="14861" y="7891"/>
                    <a:pt x="15944" y="6844"/>
                  </a:cubicBezTo>
                  <a:cubicBezTo>
                    <a:pt x="15420" y="6790"/>
                    <a:pt x="14897" y="6699"/>
                    <a:pt x="14373" y="6537"/>
                  </a:cubicBezTo>
                  <a:cubicBezTo>
                    <a:pt x="13850" y="6374"/>
                    <a:pt x="13398" y="6122"/>
                    <a:pt x="13254" y="5760"/>
                  </a:cubicBezTo>
                  <a:lnTo>
                    <a:pt x="12820" y="5580"/>
                  </a:lnTo>
                  <a:cubicBezTo>
                    <a:pt x="12730" y="5742"/>
                    <a:pt x="12550" y="5851"/>
                    <a:pt x="12369" y="5869"/>
                  </a:cubicBezTo>
                  <a:cubicBezTo>
                    <a:pt x="12321" y="5872"/>
                    <a:pt x="12274" y="5874"/>
                    <a:pt x="12227" y="5874"/>
                  </a:cubicBezTo>
                  <a:cubicBezTo>
                    <a:pt x="11907" y="5874"/>
                    <a:pt x="11605" y="5805"/>
                    <a:pt x="11385" y="5805"/>
                  </a:cubicBezTo>
                  <a:cubicBezTo>
                    <a:pt x="11294" y="5805"/>
                    <a:pt x="11217" y="5817"/>
                    <a:pt x="11159" y="5851"/>
                  </a:cubicBezTo>
                  <a:cubicBezTo>
                    <a:pt x="10997" y="5923"/>
                    <a:pt x="10816" y="5977"/>
                    <a:pt x="10618" y="5995"/>
                  </a:cubicBezTo>
                  <a:cubicBezTo>
                    <a:pt x="10618" y="5995"/>
                    <a:pt x="10220" y="5905"/>
                    <a:pt x="10509" y="5544"/>
                  </a:cubicBezTo>
                  <a:cubicBezTo>
                    <a:pt x="10816" y="5165"/>
                    <a:pt x="11268" y="5435"/>
                    <a:pt x="11268" y="5165"/>
                  </a:cubicBezTo>
                  <a:cubicBezTo>
                    <a:pt x="11087" y="5129"/>
                    <a:pt x="10925" y="5092"/>
                    <a:pt x="10762" y="5056"/>
                  </a:cubicBezTo>
                  <a:cubicBezTo>
                    <a:pt x="10690" y="5038"/>
                    <a:pt x="10636" y="5020"/>
                    <a:pt x="10581" y="5002"/>
                  </a:cubicBezTo>
                  <a:lnTo>
                    <a:pt x="9913" y="5273"/>
                  </a:lnTo>
                  <a:cubicBezTo>
                    <a:pt x="9692" y="5368"/>
                    <a:pt x="9457" y="6001"/>
                    <a:pt x="9221" y="6001"/>
                  </a:cubicBezTo>
                  <a:cubicBezTo>
                    <a:pt x="9187" y="6001"/>
                    <a:pt x="9153" y="5988"/>
                    <a:pt x="9119" y="5959"/>
                  </a:cubicBezTo>
                  <a:cubicBezTo>
                    <a:pt x="8848" y="5724"/>
                    <a:pt x="9191" y="5237"/>
                    <a:pt x="9462" y="4894"/>
                  </a:cubicBezTo>
                  <a:cubicBezTo>
                    <a:pt x="9552" y="4822"/>
                    <a:pt x="9643" y="4749"/>
                    <a:pt x="9751" y="4695"/>
                  </a:cubicBezTo>
                  <a:lnTo>
                    <a:pt x="9751" y="4695"/>
                  </a:lnTo>
                  <a:lnTo>
                    <a:pt x="9281" y="4822"/>
                  </a:lnTo>
                  <a:cubicBezTo>
                    <a:pt x="9050" y="4899"/>
                    <a:pt x="8754" y="5474"/>
                    <a:pt x="8526" y="5474"/>
                  </a:cubicBezTo>
                  <a:cubicBezTo>
                    <a:pt x="8487" y="5474"/>
                    <a:pt x="8449" y="5457"/>
                    <a:pt x="8415" y="5417"/>
                  </a:cubicBezTo>
                  <a:cubicBezTo>
                    <a:pt x="8162" y="5147"/>
                    <a:pt x="8559" y="4695"/>
                    <a:pt x="8884" y="4406"/>
                  </a:cubicBezTo>
                  <a:cubicBezTo>
                    <a:pt x="9035" y="4297"/>
                    <a:pt x="9195" y="4219"/>
                    <a:pt x="9367" y="4163"/>
                  </a:cubicBezTo>
                  <a:lnTo>
                    <a:pt x="9367" y="4163"/>
                  </a:lnTo>
                  <a:cubicBezTo>
                    <a:pt x="9079" y="4242"/>
                    <a:pt x="8773" y="4322"/>
                    <a:pt x="8668" y="4352"/>
                  </a:cubicBezTo>
                  <a:cubicBezTo>
                    <a:pt x="8497" y="4399"/>
                    <a:pt x="8274" y="4844"/>
                    <a:pt x="8099" y="4844"/>
                  </a:cubicBezTo>
                  <a:cubicBezTo>
                    <a:pt x="8071" y="4844"/>
                    <a:pt x="8043" y="4832"/>
                    <a:pt x="8018" y="4804"/>
                  </a:cubicBezTo>
                  <a:cubicBezTo>
                    <a:pt x="7837" y="4587"/>
                    <a:pt x="8126" y="4262"/>
                    <a:pt x="8361" y="4027"/>
                  </a:cubicBezTo>
                  <a:cubicBezTo>
                    <a:pt x="8595" y="3883"/>
                    <a:pt x="8866" y="3792"/>
                    <a:pt x="9137" y="3756"/>
                  </a:cubicBezTo>
                  <a:cubicBezTo>
                    <a:pt x="8794" y="3594"/>
                    <a:pt x="8415" y="3467"/>
                    <a:pt x="8054" y="3377"/>
                  </a:cubicBezTo>
                  <a:cubicBezTo>
                    <a:pt x="7819" y="3323"/>
                    <a:pt x="7476" y="3179"/>
                    <a:pt x="7584" y="2944"/>
                  </a:cubicBezTo>
                  <a:cubicBezTo>
                    <a:pt x="7605" y="2903"/>
                    <a:pt x="7664" y="2887"/>
                    <a:pt x="7746" y="2887"/>
                  </a:cubicBezTo>
                  <a:cubicBezTo>
                    <a:pt x="8104" y="2887"/>
                    <a:pt x="8902" y="3197"/>
                    <a:pt x="8902" y="3197"/>
                  </a:cubicBezTo>
                  <a:lnTo>
                    <a:pt x="9552" y="3124"/>
                  </a:lnTo>
                  <a:cubicBezTo>
                    <a:pt x="9552" y="3124"/>
                    <a:pt x="9552" y="2998"/>
                    <a:pt x="9570" y="2763"/>
                  </a:cubicBezTo>
                  <a:cubicBezTo>
                    <a:pt x="9570" y="2673"/>
                    <a:pt x="9625" y="2619"/>
                    <a:pt x="9679" y="2565"/>
                  </a:cubicBezTo>
                  <a:cubicBezTo>
                    <a:pt x="7894" y="1649"/>
                    <a:pt x="4438" y="1"/>
                    <a:pt x="244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8"/>
            <p:cNvSpPr/>
            <p:nvPr/>
          </p:nvSpPr>
          <p:spPr>
            <a:xfrm>
              <a:off x="5360143" y="3468096"/>
              <a:ext cx="119354" cy="84633"/>
            </a:xfrm>
            <a:custGeom>
              <a:avLst/>
              <a:gdLst/>
              <a:ahLst/>
              <a:cxnLst/>
              <a:rect l="l" t="t" r="r" b="b"/>
              <a:pathLst>
                <a:path w="2420" h="1716" extrusionOk="0">
                  <a:moveTo>
                    <a:pt x="2420" y="0"/>
                  </a:moveTo>
                  <a:lnTo>
                    <a:pt x="2420" y="0"/>
                  </a:lnTo>
                  <a:cubicBezTo>
                    <a:pt x="1680" y="668"/>
                    <a:pt x="885" y="1246"/>
                    <a:pt x="0" y="1715"/>
                  </a:cubicBezTo>
                  <a:cubicBezTo>
                    <a:pt x="560" y="1679"/>
                    <a:pt x="1120" y="1607"/>
                    <a:pt x="1662" y="1463"/>
                  </a:cubicBezTo>
                  <a:lnTo>
                    <a:pt x="1824" y="1408"/>
                  </a:lnTo>
                  <a:cubicBezTo>
                    <a:pt x="1824" y="1408"/>
                    <a:pt x="2059" y="849"/>
                    <a:pt x="242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8"/>
            <p:cNvSpPr/>
            <p:nvPr/>
          </p:nvSpPr>
          <p:spPr>
            <a:xfrm>
              <a:off x="5255929" y="3550018"/>
              <a:ext cx="93560" cy="154963"/>
            </a:xfrm>
            <a:custGeom>
              <a:avLst/>
              <a:gdLst/>
              <a:ahLst/>
              <a:cxnLst/>
              <a:rect l="l" t="t" r="r" b="b"/>
              <a:pathLst>
                <a:path w="1897" h="3142" extrusionOk="0">
                  <a:moveTo>
                    <a:pt x="1337" y="0"/>
                  </a:moveTo>
                  <a:cubicBezTo>
                    <a:pt x="1174" y="127"/>
                    <a:pt x="1012" y="271"/>
                    <a:pt x="886" y="434"/>
                  </a:cubicBezTo>
                  <a:cubicBezTo>
                    <a:pt x="470" y="885"/>
                    <a:pt x="1" y="1607"/>
                    <a:pt x="236" y="2311"/>
                  </a:cubicBezTo>
                  <a:lnTo>
                    <a:pt x="272" y="2365"/>
                  </a:lnTo>
                  <a:cubicBezTo>
                    <a:pt x="434" y="2727"/>
                    <a:pt x="868" y="2979"/>
                    <a:pt x="1391" y="3142"/>
                  </a:cubicBezTo>
                  <a:cubicBezTo>
                    <a:pt x="615" y="2077"/>
                    <a:pt x="1193" y="939"/>
                    <a:pt x="1752" y="235"/>
                  </a:cubicBezTo>
                  <a:cubicBezTo>
                    <a:pt x="1806" y="163"/>
                    <a:pt x="1861" y="109"/>
                    <a:pt x="1897" y="54"/>
                  </a:cubicBezTo>
                  <a:lnTo>
                    <a:pt x="1897" y="54"/>
                  </a:lnTo>
                  <a:cubicBezTo>
                    <a:pt x="1860" y="58"/>
                    <a:pt x="1824" y="59"/>
                    <a:pt x="1789" y="59"/>
                  </a:cubicBezTo>
                  <a:cubicBezTo>
                    <a:pt x="1632" y="59"/>
                    <a:pt x="1484" y="30"/>
                    <a:pt x="133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8"/>
            <p:cNvSpPr/>
            <p:nvPr/>
          </p:nvSpPr>
          <p:spPr>
            <a:xfrm>
              <a:off x="5286211" y="3156587"/>
              <a:ext cx="610039" cy="563530"/>
            </a:xfrm>
            <a:custGeom>
              <a:avLst/>
              <a:gdLst/>
              <a:ahLst/>
              <a:cxnLst/>
              <a:rect l="l" t="t" r="r" b="b"/>
              <a:pathLst>
                <a:path w="12369" h="11426" extrusionOk="0">
                  <a:moveTo>
                    <a:pt x="9276" y="1"/>
                  </a:moveTo>
                  <a:cubicBezTo>
                    <a:pt x="8570" y="1"/>
                    <a:pt x="7444" y="370"/>
                    <a:pt x="6266" y="2235"/>
                  </a:cubicBezTo>
                  <a:cubicBezTo>
                    <a:pt x="4388" y="5233"/>
                    <a:pt x="4912" y="7201"/>
                    <a:pt x="3341" y="7724"/>
                  </a:cubicBezTo>
                  <a:lnTo>
                    <a:pt x="3161" y="7779"/>
                  </a:lnTo>
                  <a:cubicBezTo>
                    <a:pt x="2619" y="7923"/>
                    <a:pt x="2077" y="7995"/>
                    <a:pt x="1517" y="8031"/>
                  </a:cubicBezTo>
                  <a:lnTo>
                    <a:pt x="1283" y="8031"/>
                  </a:lnTo>
                  <a:cubicBezTo>
                    <a:pt x="1247" y="8086"/>
                    <a:pt x="1192" y="8140"/>
                    <a:pt x="1156" y="8194"/>
                  </a:cubicBezTo>
                  <a:cubicBezTo>
                    <a:pt x="579" y="8916"/>
                    <a:pt x="1" y="10054"/>
                    <a:pt x="777" y="11119"/>
                  </a:cubicBezTo>
                  <a:cubicBezTo>
                    <a:pt x="1283" y="11281"/>
                    <a:pt x="1824" y="11372"/>
                    <a:pt x="2348" y="11426"/>
                  </a:cubicBezTo>
                  <a:cubicBezTo>
                    <a:pt x="4334" y="9530"/>
                    <a:pt x="6790" y="7526"/>
                    <a:pt x="9805" y="6677"/>
                  </a:cubicBezTo>
                  <a:cubicBezTo>
                    <a:pt x="11069" y="4276"/>
                    <a:pt x="12369" y="2145"/>
                    <a:pt x="10022" y="159"/>
                  </a:cubicBezTo>
                  <a:cubicBezTo>
                    <a:pt x="10022" y="159"/>
                    <a:pt x="9739" y="1"/>
                    <a:pt x="927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8"/>
            <p:cNvSpPr/>
            <p:nvPr/>
          </p:nvSpPr>
          <p:spPr>
            <a:xfrm>
              <a:off x="4984321" y="3493841"/>
              <a:ext cx="313527" cy="172867"/>
            </a:xfrm>
            <a:custGeom>
              <a:avLst/>
              <a:gdLst/>
              <a:ahLst/>
              <a:cxnLst/>
              <a:rect l="l" t="t" r="r" b="b"/>
              <a:pathLst>
                <a:path w="6357" h="3505" extrusionOk="0">
                  <a:moveTo>
                    <a:pt x="2665" y="1"/>
                  </a:moveTo>
                  <a:cubicBezTo>
                    <a:pt x="2662" y="1"/>
                    <a:pt x="2658" y="1"/>
                    <a:pt x="2655" y="2"/>
                  </a:cubicBezTo>
                  <a:cubicBezTo>
                    <a:pt x="2547" y="20"/>
                    <a:pt x="2438" y="128"/>
                    <a:pt x="2438" y="254"/>
                  </a:cubicBezTo>
                  <a:cubicBezTo>
                    <a:pt x="2366" y="254"/>
                    <a:pt x="2276" y="273"/>
                    <a:pt x="2204" y="309"/>
                  </a:cubicBezTo>
                  <a:cubicBezTo>
                    <a:pt x="2150" y="345"/>
                    <a:pt x="2095" y="417"/>
                    <a:pt x="2095" y="489"/>
                  </a:cubicBezTo>
                  <a:cubicBezTo>
                    <a:pt x="2077" y="742"/>
                    <a:pt x="2077" y="868"/>
                    <a:pt x="2077" y="868"/>
                  </a:cubicBezTo>
                  <a:lnTo>
                    <a:pt x="1427" y="941"/>
                  </a:lnTo>
                  <a:cubicBezTo>
                    <a:pt x="1427" y="941"/>
                    <a:pt x="617" y="631"/>
                    <a:pt x="264" y="631"/>
                  </a:cubicBezTo>
                  <a:cubicBezTo>
                    <a:pt x="183" y="631"/>
                    <a:pt x="126" y="647"/>
                    <a:pt x="109" y="688"/>
                  </a:cubicBezTo>
                  <a:cubicBezTo>
                    <a:pt x="1" y="923"/>
                    <a:pt x="344" y="1067"/>
                    <a:pt x="579" y="1121"/>
                  </a:cubicBezTo>
                  <a:cubicBezTo>
                    <a:pt x="958" y="1211"/>
                    <a:pt x="1319" y="1338"/>
                    <a:pt x="1662" y="1500"/>
                  </a:cubicBezTo>
                  <a:cubicBezTo>
                    <a:pt x="1788" y="1536"/>
                    <a:pt x="1879" y="1627"/>
                    <a:pt x="1951" y="1717"/>
                  </a:cubicBezTo>
                  <a:cubicBezTo>
                    <a:pt x="1987" y="1771"/>
                    <a:pt x="2023" y="1825"/>
                    <a:pt x="2059" y="1879"/>
                  </a:cubicBezTo>
                  <a:cubicBezTo>
                    <a:pt x="2186" y="2042"/>
                    <a:pt x="2330" y="2204"/>
                    <a:pt x="2475" y="2349"/>
                  </a:cubicBezTo>
                  <a:lnTo>
                    <a:pt x="2529" y="2385"/>
                  </a:lnTo>
                  <a:cubicBezTo>
                    <a:pt x="2691" y="2529"/>
                    <a:pt x="2890" y="2656"/>
                    <a:pt x="3106" y="2746"/>
                  </a:cubicBezTo>
                  <a:cubicBezTo>
                    <a:pt x="3161" y="2782"/>
                    <a:pt x="3233" y="2800"/>
                    <a:pt x="3287" y="2818"/>
                  </a:cubicBezTo>
                  <a:cubicBezTo>
                    <a:pt x="3450" y="2854"/>
                    <a:pt x="3612" y="2891"/>
                    <a:pt x="3793" y="2909"/>
                  </a:cubicBezTo>
                  <a:cubicBezTo>
                    <a:pt x="4045" y="2963"/>
                    <a:pt x="4316" y="3017"/>
                    <a:pt x="4497" y="3053"/>
                  </a:cubicBezTo>
                  <a:lnTo>
                    <a:pt x="4822" y="3089"/>
                  </a:lnTo>
                  <a:lnTo>
                    <a:pt x="5345" y="3324"/>
                  </a:lnTo>
                  <a:lnTo>
                    <a:pt x="5779" y="3504"/>
                  </a:lnTo>
                  <a:cubicBezTo>
                    <a:pt x="5761" y="3486"/>
                    <a:pt x="5761" y="3468"/>
                    <a:pt x="5743" y="3450"/>
                  </a:cubicBezTo>
                  <a:cubicBezTo>
                    <a:pt x="5508" y="2746"/>
                    <a:pt x="5977" y="2024"/>
                    <a:pt x="6356" y="1573"/>
                  </a:cubicBezTo>
                  <a:lnTo>
                    <a:pt x="4677" y="1284"/>
                  </a:lnTo>
                  <a:cubicBezTo>
                    <a:pt x="4677" y="1284"/>
                    <a:pt x="2938" y="1"/>
                    <a:pt x="2665"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8"/>
            <p:cNvSpPr/>
            <p:nvPr/>
          </p:nvSpPr>
          <p:spPr>
            <a:xfrm>
              <a:off x="5002125" y="3567822"/>
              <a:ext cx="83795" cy="53660"/>
            </a:xfrm>
            <a:custGeom>
              <a:avLst/>
              <a:gdLst/>
              <a:ahLst/>
              <a:cxnLst/>
              <a:rect l="l" t="t" r="r" b="b"/>
              <a:pathLst>
                <a:path w="1699" h="1088" extrusionOk="0">
                  <a:moveTo>
                    <a:pt x="1301" y="0"/>
                  </a:moveTo>
                  <a:cubicBezTo>
                    <a:pt x="1030" y="36"/>
                    <a:pt x="777" y="127"/>
                    <a:pt x="543" y="271"/>
                  </a:cubicBezTo>
                  <a:cubicBezTo>
                    <a:pt x="290" y="506"/>
                    <a:pt x="1" y="849"/>
                    <a:pt x="182" y="1048"/>
                  </a:cubicBezTo>
                  <a:cubicBezTo>
                    <a:pt x="207" y="1076"/>
                    <a:pt x="235" y="1088"/>
                    <a:pt x="263" y="1088"/>
                  </a:cubicBezTo>
                  <a:cubicBezTo>
                    <a:pt x="438" y="1088"/>
                    <a:pt x="664" y="643"/>
                    <a:pt x="850" y="596"/>
                  </a:cubicBezTo>
                  <a:cubicBezTo>
                    <a:pt x="958" y="560"/>
                    <a:pt x="1373" y="452"/>
                    <a:pt x="1698" y="361"/>
                  </a:cubicBezTo>
                  <a:cubicBezTo>
                    <a:pt x="1662" y="325"/>
                    <a:pt x="1626" y="271"/>
                    <a:pt x="1608" y="217"/>
                  </a:cubicBezTo>
                  <a:cubicBezTo>
                    <a:pt x="1518" y="127"/>
                    <a:pt x="1427" y="54"/>
                    <a:pt x="130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8"/>
            <p:cNvSpPr/>
            <p:nvPr/>
          </p:nvSpPr>
          <p:spPr>
            <a:xfrm>
              <a:off x="5018155" y="3585627"/>
              <a:ext cx="119404" cy="92968"/>
            </a:xfrm>
            <a:custGeom>
              <a:avLst/>
              <a:gdLst/>
              <a:ahLst/>
              <a:cxnLst/>
              <a:rect l="l" t="t" r="r" b="b"/>
              <a:pathLst>
                <a:path w="2421" h="1885" extrusionOk="0">
                  <a:moveTo>
                    <a:pt x="1373" y="0"/>
                  </a:moveTo>
                  <a:cubicBezTo>
                    <a:pt x="1139" y="55"/>
                    <a:pt x="922" y="145"/>
                    <a:pt x="723" y="289"/>
                  </a:cubicBezTo>
                  <a:cubicBezTo>
                    <a:pt x="398" y="578"/>
                    <a:pt x="1" y="1030"/>
                    <a:pt x="254" y="1300"/>
                  </a:cubicBezTo>
                  <a:cubicBezTo>
                    <a:pt x="288" y="1340"/>
                    <a:pt x="326" y="1357"/>
                    <a:pt x="365" y="1357"/>
                  </a:cubicBezTo>
                  <a:cubicBezTo>
                    <a:pt x="593" y="1357"/>
                    <a:pt x="889" y="782"/>
                    <a:pt x="1120" y="705"/>
                  </a:cubicBezTo>
                  <a:lnTo>
                    <a:pt x="1590" y="578"/>
                  </a:lnTo>
                  <a:lnTo>
                    <a:pt x="1590" y="578"/>
                  </a:lnTo>
                  <a:cubicBezTo>
                    <a:pt x="1482" y="632"/>
                    <a:pt x="1391" y="705"/>
                    <a:pt x="1319" y="795"/>
                  </a:cubicBezTo>
                  <a:cubicBezTo>
                    <a:pt x="1030" y="1120"/>
                    <a:pt x="687" y="1607"/>
                    <a:pt x="958" y="1842"/>
                  </a:cubicBezTo>
                  <a:cubicBezTo>
                    <a:pt x="992" y="1871"/>
                    <a:pt x="1026" y="1884"/>
                    <a:pt x="1060" y="1884"/>
                  </a:cubicBezTo>
                  <a:cubicBezTo>
                    <a:pt x="1297" y="1884"/>
                    <a:pt x="1534" y="1251"/>
                    <a:pt x="1770" y="1156"/>
                  </a:cubicBezTo>
                  <a:lnTo>
                    <a:pt x="2420" y="885"/>
                  </a:lnTo>
                  <a:cubicBezTo>
                    <a:pt x="2204" y="795"/>
                    <a:pt x="2005" y="668"/>
                    <a:pt x="1843" y="524"/>
                  </a:cubicBezTo>
                  <a:lnTo>
                    <a:pt x="1789" y="488"/>
                  </a:lnTo>
                  <a:cubicBezTo>
                    <a:pt x="1644" y="343"/>
                    <a:pt x="1500" y="181"/>
                    <a:pt x="1373"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8"/>
            <p:cNvSpPr/>
            <p:nvPr/>
          </p:nvSpPr>
          <p:spPr>
            <a:xfrm>
              <a:off x="4615650" y="3508095"/>
              <a:ext cx="359839" cy="458725"/>
            </a:xfrm>
            <a:custGeom>
              <a:avLst/>
              <a:gdLst/>
              <a:ahLst/>
              <a:cxnLst/>
              <a:rect l="l" t="t" r="r" b="b"/>
              <a:pathLst>
                <a:path w="7296" h="9301" extrusionOk="0">
                  <a:moveTo>
                    <a:pt x="46" y="1"/>
                  </a:moveTo>
                  <a:cubicBezTo>
                    <a:pt x="31" y="1"/>
                    <a:pt x="16" y="1"/>
                    <a:pt x="1" y="2"/>
                  </a:cubicBezTo>
                  <a:cubicBezTo>
                    <a:pt x="1" y="1067"/>
                    <a:pt x="362" y="2349"/>
                    <a:pt x="867" y="3721"/>
                  </a:cubicBezTo>
                  <a:cubicBezTo>
                    <a:pt x="1391" y="5166"/>
                    <a:pt x="2186" y="7404"/>
                    <a:pt x="2872" y="9300"/>
                  </a:cubicBezTo>
                  <a:cubicBezTo>
                    <a:pt x="3975" y="8644"/>
                    <a:pt x="5225" y="8296"/>
                    <a:pt x="6491" y="8296"/>
                  </a:cubicBezTo>
                  <a:cubicBezTo>
                    <a:pt x="6759" y="8296"/>
                    <a:pt x="7027" y="8312"/>
                    <a:pt x="7295" y="8343"/>
                  </a:cubicBezTo>
                  <a:lnTo>
                    <a:pt x="7115" y="7224"/>
                  </a:lnTo>
                  <a:cubicBezTo>
                    <a:pt x="5815" y="5924"/>
                    <a:pt x="4118" y="4082"/>
                    <a:pt x="2980" y="2295"/>
                  </a:cubicBezTo>
                  <a:cubicBezTo>
                    <a:pt x="1745" y="389"/>
                    <a:pt x="700" y="1"/>
                    <a:pt x="4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8"/>
            <p:cNvSpPr/>
            <p:nvPr/>
          </p:nvSpPr>
          <p:spPr>
            <a:xfrm>
              <a:off x="5740404" y="2677240"/>
              <a:ext cx="81082" cy="170203"/>
            </a:xfrm>
            <a:custGeom>
              <a:avLst/>
              <a:gdLst/>
              <a:ahLst/>
              <a:cxnLst/>
              <a:rect l="l" t="t" r="r" b="b"/>
              <a:pathLst>
                <a:path w="1644" h="3451" extrusionOk="0">
                  <a:moveTo>
                    <a:pt x="616" y="0"/>
                  </a:moveTo>
                  <a:cubicBezTo>
                    <a:pt x="615" y="0"/>
                    <a:pt x="615" y="1"/>
                    <a:pt x="614" y="2"/>
                  </a:cubicBezTo>
                  <a:cubicBezTo>
                    <a:pt x="578" y="56"/>
                    <a:pt x="343" y="471"/>
                    <a:pt x="0" y="1085"/>
                  </a:cubicBezTo>
                  <a:cubicBezTo>
                    <a:pt x="181" y="940"/>
                    <a:pt x="343" y="760"/>
                    <a:pt x="434" y="543"/>
                  </a:cubicBezTo>
                  <a:cubicBezTo>
                    <a:pt x="434" y="543"/>
                    <a:pt x="506" y="1771"/>
                    <a:pt x="867" y="2060"/>
                  </a:cubicBezTo>
                  <a:cubicBezTo>
                    <a:pt x="1300" y="2385"/>
                    <a:pt x="1589" y="2891"/>
                    <a:pt x="1643" y="3450"/>
                  </a:cubicBezTo>
                  <a:cubicBezTo>
                    <a:pt x="1607" y="2909"/>
                    <a:pt x="1553" y="2222"/>
                    <a:pt x="1210" y="2096"/>
                  </a:cubicBezTo>
                  <a:cubicBezTo>
                    <a:pt x="605" y="1829"/>
                    <a:pt x="649" y="0"/>
                    <a:pt x="616" y="0"/>
                  </a:cubicBezTo>
                  <a:close/>
                </a:path>
              </a:pathLst>
            </a:custGeom>
            <a:solidFill>
              <a:srgbClr val="38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8"/>
            <p:cNvSpPr/>
            <p:nvPr/>
          </p:nvSpPr>
          <p:spPr>
            <a:xfrm>
              <a:off x="5450103" y="3112100"/>
              <a:ext cx="578869" cy="425484"/>
            </a:xfrm>
            <a:custGeom>
              <a:avLst/>
              <a:gdLst/>
              <a:ahLst/>
              <a:cxnLst/>
              <a:rect l="l" t="t" r="r" b="b"/>
              <a:pathLst>
                <a:path w="11737" h="8627" extrusionOk="0">
                  <a:moveTo>
                    <a:pt x="7691" y="0"/>
                  </a:moveTo>
                  <a:cubicBezTo>
                    <a:pt x="6948" y="0"/>
                    <a:pt x="6199" y="113"/>
                    <a:pt x="5507" y="339"/>
                  </a:cubicBezTo>
                  <a:cubicBezTo>
                    <a:pt x="5363" y="393"/>
                    <a:pt x="5218" y="447"/>
                    <a:pt x="5092" y="501"/>
                  </a:cubicBezTo>
                  <a:cubicBezTo>
                    <a:pt x="3376" y="1206"/>
                    <a:pt x="1517" y="5087"/>
                    <a:pt x="596" y="7218"/>
                  </a:cubicBezTo>
                  <a:cubicBezTo>
                    <a:pt x="217" y="8067"/>
                    <a:pt x="0" y="8626"/>
                    <a:pt x="0" y="8626"/>
                  </a:cubicBezTo>
                  <a:cubicBezTo>
                    <a:pt x="1607" y="8121"/>
                    <a:pt x="1065" y="6135"/>
                    <a:pt x="2943" y="3137"/>
                  </a:cubicBezTo>
                  <a:cubicBezTo>
                    <a:pt x="4110" y="1272"/>
                    <a:pt x="5238" y="903"/>
                    <a:pt x="5948" y="903"/>
                  </a:cubicBezTo>
                  <a:cubicBezTo>
                    <a:pt x="6413" y="903"/>
                    <a:pt x="6699" y="1061"/>
                    <a:pt x="6699" y="1061"/>
                  </a:cubicBezTo>
                  <a:cubicBezTo>
                    <a:pt x="9046" y="3047"/>
                    <a:pt x="7746" y="5196"/>
                    <a:pt x="6482" y="7579"/>
                  </a:cubicBezTo>
                  <a:cubicBezTo>
                    <a:pt x="6699" y="7507"/>
                    <a:pt x="6933" y="7453"/>
                    <a:pt x="7150" y="7399"/>
                  </a:cubicBezTo>
                  <a:cubicBezTo>
                    <a:pt x="10400" y="6694"/>
                    <a:pt x="11014" y="3444"/>
                    <a:pt x="11736" y="1512"/>
                  </a:cubicBezTo>
                  <a:cubicBezTo>
                    <a:pt x="11411" y="1151"/>
                    <a:pt x="11032" y="862"/>
                    <a:pt x="10617" y="664"/>
                  </a:cubicBezTo>
                  <a:cubicBezTo>
                    <a:pt x="9764" y="221"/>
                    <a:pt x="8732" y="0"/>
                    <a:pt x="769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8"/>
            <p:cNvSpPr/>
            <p:nvPr/>
          </p:nvSpPr>
          <p:spPr>
            <a:xfrm>
              <a:off x="5711897" y="3070917"/>
              <a:ext cx="261840" cy="73931"/>
            </a:xfrm>
            <a:custGeom>
              <a:avLst/>
              <a:gdLst/>
              <a:ahLst/>
              <a:cxnLst/>
              <a:rect l="l" t="t" r="r" b="b"/>
              <a:pathLst>
                <a:path w="5309" h="1499" extrusionOk="0">
                  <a:moveTo>
                    <a:pt x="3003" y="1"/>
                  </a:moveTo>
                  <a:cubicBezTo>
                    <a:pt x="2259" y="1"/>
                    <a:pt x="1459" y="138"/>
                    <a:pt x="957" y="235"/>
                  </a:cubicBezTo>
                  <a:cubicBezTo>
                    <a:pt x="0" y="397"/>
                    <a:pt x="199" y="1174"/>
                    <a:pt x="199" y="1174"/>
                  </a:cubicBezTo>
                  <a:cubicBezTo>
                    <a:pt x="891" y="948"/>
                    <a:pt x="1640" y="835"/>
                    <a:pt x="2383" y="835"/>
                  </a:cubicBezTo>
                  <a:cubicBezTo>
                    <a:pt x="3424" y="835"/>
                    <a:pt x="4456" y="1056"/>
                    <a:pt x="5309" y="1499"/>
                  </a:cubicBezTo>
                  <a:cubicBezTo>
                    <a:pt x="5309" y="1499"/>
                    <a:pt x="5309" y="1138"/>
                    <a:pt x="4587" y="434"/>
                  </a:cubicBezTo>
                  <a:cubicBezTo>
                    <a:pt x="4259" y="106"/>
                    <a:pt x="3652" y="1"/>
                    <a:pt x="3003" y="1"/>
                  </a:cubicBezTo>
                  <a:close/>
                </a:path>
              </a:pathLst>
            </a:custGeom>
            <a:solidFill>
              <a:srgbClr val="E47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8"/>
            <p:cNvSpPr/>
            <p:nvPr/>
          </p:nvSpPr>
          <p:spPr>
            <a:xfrm>
              <a:off x="5454542" y="2677289"/>
              <a:ext cx="652800" cy="809736"/>
            </a:xfrm>
            <a:custGeom>
              <a:avLst/>
              <a:gdLst/>
              <a:ahLst/>
              <a:cxnLst/>
              <a:rect l="l" t="t" r="r" b="b"/>
              <a:pathLst>
                <a:path w="13236" h="16418" extrusionOk="0">
                  <a:moveTo>
                    <a:pt x="6410" y="1"/>
                  </a:moveTo>
                  <a:cubicBezTo>
                    <a:pt x="6410" y="2"/>
                    <a:pt x="6392" y="1824"/>
                    <a:pt x="7006" y="2077"/>
                  </a:cubicBezTo>
                  <a:cubicBezTo>
                    <a:pt x="7349" y="2221"/>
                    <a:pt x="7403" y="2908"/>
                    <a:pt x="7439" y="3431"/>
                  </a:cubicBezTo>
                  <a:cubicBezTo>
                    <a:pt x="7385" y="2890"/>
                    <a:pt x="7096" y="2384"/>
                    <a:pt x="6663" y="2041"/>
                  </a:cubicBezTo>
                  <a:cubicBezTo>
                    <a:pt x="6302" y="1752"/>
                    <a:pt x="6230" y="542"/>
                    <a:pt x="6230" y="542"/>
                  </a:cubicBezTo>
                  <a:cubicBezTo>
                    <a:pt x="6139" y="759"/>
                    <a:pt x="5977" y="939"/>
                    <a:pt x="5796" y="1084"/>
                  </a:cubicBezTo>
                  <a:cubicBezTo>
                    <a:pt x="5435" y="1680"/>
                    <a:pt x="4966" y="2492"/>
                    <a:pt x="4442" y="3377"/>
                  </a:cubicBezTo>
                  <a:lnTo>
                    <a:pt x="8541" y="4298"/>
                  </a:lnTo>
                  <a:lnTo>
                    <a:pt x="7891" y="5490"/>
                  </a:lnTo>
                  <a:cubicBezTo>
                    <a:pt x="7891" y="5490"/>
                    <a:pt x="7403" y="7241"/>
                    <a:pt x="6302" y="7855"/>
                  </a:cubicBezTo>
                  <a:cubicBezTo>
                    <a:pt x="5218" y="8487"/>
                    <a:pt x="4767" y="8126"/>
                    <a:pt x="4316" y="9317"/>
                  </a:cubicBezTo>
                  <a:cubicBezTo>
                    <a:pt x="3846" y="10509"/>
                    <a:pt x="3160" y="10960"/>
                    <a:pt x="2095" y="11322"/>
                  </a:cubicBezTo>
                  <a:cubicBezTo>
                    <a:pt x="1011" y="11701"/>
                    <a:pt x="1084" y="11773"/>
                    <a:pt x="1048" y="13073"/>
                  </a:cubicBezTo>
                  <a:cubicBezTo>
                    <a:pt x="1029" y="14391"/>
                    <a:pt x="91" y="14626"/>
                    <a:pt x="36" y="15077"/>
                  </a:cubicBezTo>
                  <a:cubicBezTo>
                    <a:pt x="0" y="15529"/>
                    <a:pt x="181" y="15980"/>
                    <a:pt x="506" y="16305"/>
                  </a:cubicBezTo>
                  <a:cubicBezTo>
                    <a:pt x="596" y="16389"/>
                    <a:pt x="668" y="16417"/>
                    <a:pt x="725" y="16417"/>
                  </a:cubicBezTo>
                  <a:cubicBezTo>
                    <a:pt x="837" y="16417"/>
                    <a:pt x="885" y="16305"/>
                    <a:pt x="885" y="16305"/>
                  </a:cubicBezTo>
                  <a:cubicBezTo>
                    <a:pt x="885" y="16305"/>
                    <a:pt x="3703" y="8949"/>
                    <a:pt x="6977" y="8949"/>
                  </a:cubicBezTo>
                  <a:cubicBezTo>
                    <a:pt x="7190" y="8949"/>
                    <a:pt x="7404" y="8980"/>
                    <a:pt x="7620" y="9047"/>
                  </a:cubicBezTo>
                  <a:cubicBezTo>
                    <a:pt x="11177" y="10148"/>
                    <a:pt x="10942" y="10997"/>
                    <a:pt x="10942" y="10997"/>
                  </a:cubicBezTo>
                  <a:cubicBezTo>
                    <a:pt x="10942" y="10997"/>
                    <a:pt x="12098" y="11990"/>
                    <a:pt x="11845" y="12676"/>
                  </a:cubicBezTo>
                  <a:cubicBezTo>
                    <a:pt x="11798" y="12817"/>
                    <a:pt x="11826" y="12878"/>
                    <a:pt x="11901" y="12878"/>
                  </a:cubicBezTo>
                  <a:cubicBezTo>
                    <a:pt x="12200" y="12878"/>
                    <a:pt x="13235" y="11906"/>
                    <a:pt x="13163" y="11141"/>
                  </a:cubicBezTo>
                  <a:cubicBezTo>
                    <a:pt x="13091" y="10202"/>
                    <a:pt x="13163" y="9353"/>
                    <a:pt x="13163" y="7801"/>
                  </a:cubicBezTo>
                  <a:cubicBezTo>
                    <a:pt x="13163" y="6880"/>
                    <a:pt x="12784" y="5562"/>
                    <a:pt x="12278" y="4316"/>
                  </a:cubicBezTo>
                  <a:cubicBezTo>
                    <a:pt x="11917" y="3576"/>
                    <a:pt x="11628" y="2799"/>
                    <a:pt x="11393" y="2023"/>
                  </a:cubicBezTo>
                  <a:lnTo>
                    <a:pt x="11339" y="2023"/>
                  </a:lnTo>
                  <a:cubicBezTo>
                    <a:pt x="11339" y="2023"/>
                    <a:pt x="11968" y="4147"/>
                    <a:pt x="11754" y="4147"/>
                  </a:cubicBezTo>
                  <a:cubicBezTo>
                    <a:pt x="11732" y="4147"/>
                    <a:pt x="11703" y="4127"/>
                    <a:pt x="11664" y="4081"/>
                  </a:cubicBezTo>
                  <a:cubicBezTo>
                    <a:pt x="11471" y="3865"/>
                    <a:pt x="11394" y="3761"/>
                    <a:pt x="11350" y="3761"/>
                  </a:cubicBezTo>
                  <a:cubicBezTo>
                    <a:pt x="11291" y="3761"/>
                    <a:pt x="11293" y="3947"/>
                    <a:pt x="11159" y="4298"/>
                  </a:cubicBezTo>
                  <a:cubicBezTo>
                    <a:pt x="11054" y="4573"/>
                    <a:pt x="10919" y="4681"/>
                    <a:pt x="10743" y="4681"/>
                  </a:cubicBezTo>
                  <a:cubicBezTo>
                    <a:pt x="10526" y="4681"/>
                    <a:pt x="10245" y="4517"/>
                    <a:pt x="9877" y="4298"/>
                  </a:cubicBezTo>
                  <a:cubicBezTo>
                    <a:pt x="9191" y="3919"/>
                    <a:pt x="9317" y="2853"/>
                    <a:pt x="7909" y="2366"/>
                  </a:cubicBezTo>
                  <a:cubicBezTo>
                    <a:pt x="6519" y="1860"/>
                    <a:pt x="6410" y="2"/>
                    <a:pt x="64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8"/>
            <p:cNvSpPr/>
            <p:nvPr/>
          </p:nvSpPr>
          <p:spPr>
            <a:xfrm>
              <a:off x="5495478" y="2704021"/>
              <a:ext cx="330444" cy="371133"/>
            </a:xfrm>
            <a:custGeom>
              <a:avLst/>
              <a:gdLst/>
              <a:ahLst/>
              <a:cxnLst/>
              <a:rect l="l" t="t" r="r" b="b"/>
              <a:pathLst>
                <a:path w="6700" h="7525" extrusionOk="0">
                  <a:moveTo>
                    <a:pt x="5381" y="0"/>
                  </a:moveTo>
                  <a:cubicBezTo>
                    <a:pt x="5381" y="0"/>
                    <a:pt x="5291" y="361"/>
                    <a:pt x="4713" y="722"/>
                  </a:cubicBezTo>
                  <a:cubicBezTo>
                    <a:pt x="4366" y="929"/>
                    <a:pt x="3633" y="1024"/>
                    <a:pt x="2912" y="1024"/>
                  </a:cubicBezTo>
                  <a:cubicBezTo>
                    <a:pt x="2434" y="1024"/>
                    <a:pt x="1961" y="982"/>
                    <a:pt x="1608" y="903"/>
                  </a:cubicBezTo>
                  <a:cubicBezTo>
                    <a:pt x="1495" y="877"/>
                    <a:pt x="1395" y="866"/>
                    <a:pt x="1304" y="866"/>
                  </a:cubicBezTo>
                  <a:cubicBezTo>
                    <a:pt x="772" y="866"/>
                    <a:pt x="610" y="1262"/>
                    <a:pt x="579" y="1354"/>
                  </a:cubicBezTo>
                  <a:cubicBezTo>
                    <a:pt x="579" y="1372"/>
                    <a:pt x="579" y="1372"/>
                    <a:pt x="579" y="1391"/>
                  </a:cubicBezTo>
                  <a:cubicBezTo>
                    <a:pt x="561" y="1499"/>
                    <a:pt x="543" y="1607"/>
                    <a:pt x="524" y="1734"/>
                  </a:cubicBezTo>
                  <a:lnTo>
                    <a:pt x="506" y="1878"/>
                  </a:lnTo>
                  <a:cubicBezTo>
                    <a:pt x="398" y="2763"/>
                    <a:pt x="1" y="7223"/>
                    <a:pt x="2854" y="7511"/>
                  </a:cubicBezTo>
                  <a:cubicBezTo>
                    <a:pt x="2944" y="7520"/>
                    <a:pt x="3034" y="7525"/>
                    <a:pt x="3125" y="7525"/>
                  </a:cubicBezTo>
                  <a:cubicBezTo>
                    <a:pt x="3215" y="7525"/>
                    <a:pt x="3305" y="7520"/>
                    <a:pt x="3395" y="7511"/>
                  </a:cubicBezTo>
                  <a:cubicBezTo>
                    <a:pt x="3612" y="7511"/>
                    <a:pt x="3811" y="7493"/>
                    <a:pt x="4009" y="7457"/>
                  </a:cubicBezTo>
                  <a:lnTo>
                    <a:pt x="4118" y="7439"/>
                  </a:lnTo>
                  <a:lnTo>
                    <a:pt x="4063" y="7439"/>
                  </a:lnTo>
                  <a:cubicBezTo>
                    <a:pt x="6302" y="6825"/>
                    <a:pt x="6700" y="3521"/>
                    <a:pt x="6700" y="3521"/>
                  </a:cubicBezTo>
                  <a:cubicBezTo>
                    <a:pt x="6645" y="3341"/>
                    <a:pt x="6609" y="3178"/>
                    <a:pt x="6609" y="2998"/>
                  </a:cubicBezTo>
                  <a:lnTo>
                    <a:pt x="6609" y="2961"/>
                  </a:lnTo>
                  <a:cubicBezTo>
                    <a:pt x="6609" y="2943"/>
                    <a:pt x="6609" y="2925"/>
                    <a:pt x="6609" y="2907"/>
                  </a:cubicBezTo>
                  <a:cubicBezTo>
                    <a:pt x="6555" y="2348"/>
                    <a:pt x="6266" y="1860"/>
                    <a:pt x="5833" y="1517"/>
                  </a:cubicBezTo>
                  <a:cubicBezTo>
                    <a:pt x="5454" y="1228"/>
                    <a:pt x="5381" y="0"/>
                    <a:pt x="53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8"/>
            <p:cNvSpPr/>
            <p:nvPr/>
          </p:nvSpPr>
          <p:spPr>
            <a:xfrm>
              <a:off x="5573848" y="2915064"/>
              <a:ext cx="35658" cy="39209"/>
            </a:xfrm>
            <a:custGeom>
              <a:avLst/>
              <a:gdLst/>
              <a:ahLst/>
              <a:cxnLst/>
              <a:rect l="l" t="t" r="r" b="b"/>
              <a:pathLst>
                <a:path w="723" h="795" extrusionOk="0">
                  <a:moveTo>
                    <a:pt x="416" y="0"/>
                  </a:moveTo>
                  <a:cubicBezTo>
                    <a:pt x="416" y="1"/>
                    <a:pt x="470" y="325"/>
                    <a:pt x="254" y="434"/>
                  </a:cubicBezTo>
                  <a:cubicBezTo>
                    <a:pt x="19" y="542"/>
                    <a:pt x="1" y="578"/>
                    <a:pt x="55" y="650"/>
                  </a:cubicBezTo>
                  <a:cubicBezTo>
                    <a:pt x="139" y="747"/>
                    <a:pt x="256" y="795"/>
                    <a:pt x="377" y="795"/>
                  </a:cubicBezTo>
                  <a:cubicBezTo>
                    <a:pt x="438" y="795"/>
                    <a:pt x="500" y="783"/>
                    <a:pt x="560" y="759"/>
                  </a:cubicBezTo>
                  <a:cubicBezTo>
                    <a:pt x="723" y="687"/>
                    <a:pt x="651" y="271"/>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8"/>
            <p:cNvSpPr/>
            <p:nvPr/>
          </p:nvSpPr>
          <p:spPr>
            <a:xfrm>
              <a:off x="5646004" y="2846410"/>
              <a:ext cx="24068" cy="41133"/>
            </a:xfrm>
            <a:custGeom>
              <a:avLst/>
              <a:gdLst/>
              <a:ahLst/>
              <a:cxnLst/>
              <a:rect l="l" t="t" r="r" b="b"/>
              <a:pathLst>
                <a:path w="488" h="834" extrusionOk="0">
                  <a:moveTo>
                    <a:pt x="234" y="1"/>
                  </a:moveTo>
                  <a:cubicBezTo>
                    <a:pt x="229" y="1"/>
                    <a:pt x="223" y="1"/>
                    <a:pt x="217" y="2"/>
                  </a:cubicBezTo>
                  <a:cubicBezTo>
                    <a:pt x="91" y="2"/>
                    <a:pt x="0" y="201"/>
                    <a:pt x="18" y="436"/>
                  </a:cubicBezTo>
                  <a:cubicBezTo>
                    <a:pt x="36" y="643"/>
                    <a:pt x="136" y="834"/>
                    <a:pt x="255" y="834"/>
                  </a:cubicBezTo>
                  <a:cubicBezTo>
                    <a:pt x="260" y="834"/>
                    <a:pt x="266" y="834"/>
                    <a:pt x="271" y="833"/>
                  </a:cubicBezTo>
                  <a:cubicBezTo>
                    <a:pt x="398" y="833"/>
                    <a:pt x="488" y="634"/>
                    <a:pt x="470" y="399"/>
                  </a:cubicBezTo>
                  <a:cubicBezTo>
                    <a:pt x="453" y="176"/>
                    <a:pt x="353" y="1"/>
                    <a:pt x="234" y="1"/>
                  </a:cubicBezTo>
                  <a:close/>
                </a:path>
              </a:pathLst>
            </a:custGeom>
            <a:solidFill>
              <a:srgbClr val="463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8"/>
            <p:cNvSpPr/>
            <p:nvPr/>
          </p:nvSpPr>
          <p:spPr>
            <a:xfrm>
              <a:off x="5556044" y="2854449"/>
              <a:ext cx="18742" cy="33044"/>
            </a:xfrm>
            <a:custGeom>
              <a:avLst/>
              <a:gdLst/>
              <a:ahLst/>
              <a:cxnLst/>
              <a:rect l="l" t="t" r="r" b="b"/>
              <a:pathLst>
                <a:path w="380" h="670" extrusionOk="0">
                  <a:moveTo>
                    <a:pt x="181" y="0"/>
                  </a:moveTo>
                  <a:cubicBezTo>
                    <a:pt x="175" y="0"/>
                    <a:pt x="169" y="1"/>
                    <a:pt x="163" y="2"/>
                  </a:cubicBezTo>
                  <a:cubicBezTo>
                    <a:pt x="73" y="2"/>
                    <a:pt x="1" y="164"/>
                    <a:pt x="19" y="345"/>
                  </a:cubicBezTo>
                  <a:cubicBezTo>
                    <a:pt x="19" y="525"/>
                    <a:pt x="109" y="670"/>
                    <a:pt x="199" y="670"/>
                  </a:cubicBezTo>
                  <a:cubicBezTo>
                    <a:pt x="308" y="652"/>
                    <a:pt x="380" y="489"/>
                    <a:pt x="362" y="309"/>
                  </a:cubicBezTo>
                  <a:cubicBezTo>
                    <a:pt x="362" y="138"/>
                    <a:pt x="281" y="0"/>
                    <a:pt x="181" y="0"/>
                  </a:cubicBezTo>
                  <a:close/>
                </a:path>
              </a:pathLst>
            </a:custGeom>
            <a:solidFill>
              <a:srgbClr val="463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8"/>
            <p:cNvSpPr/>
            <p:nvPr/>
          </p:nvSpPr>
          <p:spPr>
            <a:xfrm rot="9899838">
              <a:off x="5637075" y="2801280"/>
              <a:ext cx="59728" cy="41923"/>
            </a:xfrm>
            <a:custGeom>
              <a:avLst/>
              <a:gdLst/>
              <a:ahLst/>
              <a:cxnLst/>
              <a:rect l="l" t="t" r="r" b="b"/>
              <a:pathLst>
                <a:path w="1211" h="850" extrusionOk="0">
                  <a:moveTo>
                    <a:pt x="1" y="0"/>
                  </a:moveTo>
                  <a:lnTo>
                    <a:pt x="1" y="0"/>
                  </a:lnTo>
                  <a:cubicBezTo>
                    <a:pt x="145" y="434"/>
                    <a:pt x="524" y="741"/>
                    <a:pt x="976" y="813"/>
                  </a:cubicBezTo>
                  <a:lnTo>
                    <a:pt x="1210" y="849"/>
                  </a:lnTo>
                  <a:cubicBezTo>
                    <a:pt x="741" y="687"/>
                    <a:pt x="308" y="380"/>
                    <a:pt x="1" y="0"/>
                  </a:cubicBezTo>
                  <a:close/>
                </a:path>
              </a:pathLst>
            </a:custGeom>
            <a:solidFill>
              <a:srgbClr val="6D0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8"/>
            <p:cNvSpPr/>
            <p:nvPr/>
          </p:nvSpPr>
          <p:spPr>
            <a:xfrm rot="-9899838">
              <a:off x="5542678" y="2801970"/>
              <a:ext cx="41923" cy="30333"/>
            </a:xfrm>
            <a:custGeom>
              <a:avLst/>
              <a:gdLst/>
              <a:ahLst/>
              <a:cxnLst/>
              <a:rect l="l" t="t" r="r" b="b"/>
              <a:pathLst>
                <a:path w="850" h="615" extrusionOk="0">
                  <a:moveTo>
                    <a:pt x="849" y="0"/>
                  </a:moveTo>
                  <a:cubicBezTo>
                    <a:pt x="615" y="271"/>
                    <a:pt x="326" y="488"/>
                    <a:pt x="1" y="614"/>
                  </a:cubicBezTo>
                  <a:lnTo>
                    <a:pt x="145" y="578"/>
                  </a:lnTo>
                  <a:cubicBezTo>
                    <a:pt x="470" y="524"/>
                    <a:pt x="741" y="307"/>
                    <a:pt x="849" y="0"/>
                  </a:cubicBezTo>
                  <a:close/>
                </a:path>
              </a:pathLst>
            </a:custGeom>
            <a:solidFill>
              <a:srgbClr val="6D0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8"/>
            <p:cNvSpPr/>
            <p:nvPr/>
          </p:nvSpPr>
          <p:spPr>
            <a:xfrm>
              <a:off x="5523985" y="2676402"/>
              <a:ext cx="297498" cy="170154"/>
            </a:xfrm>
            <a:custGeom>
              <a:avLst/>
              <a:gdLst/>
              <a:ahLst/>
              <a:cxnLst/>
              <a:rect l="l" t="t" r="r" b="b"/>
              <a:pathLst>
                <a:path w="6032" h="3450" extrusionOk="0">
                  <a:moveTo>
                    <a:pt x="4984" y="1"/>
                  </a:moveTo>
                  <a:cubicBezTo>
                    <a:pt x="4984" y="1"/>
                    <a:pt x="4208" y="921"/>
                    <a:pt x="3485" y="1138"/>
                  </a:cubicBezTo>
                  <a:cubicBezTo>
                    <a:pt x="3279" y="1200"/>
                    <a:pt x="2931" y="1222"/>
                    <a:pt x="2540" y="1222"/>
                  </a:cubicBezTo>
                  <a:cubicBezTo>
                    <a:pt x="1560" y="1222"/>
                    <a:pt x="308" y="1084"/>
                    <a:pt x="308" y="1084"/>
                  </a:cubicBezTo>
                  <a:cubicBezTo>
                    <a:pt x="163" y="1337"/>
                    <a:pt x="55" y="1626"/>
                    <a:pt x="1" y="1914"/>
                  </a:cubicBezTo>
                  <a:cubicBezTo>
                    <a:pt x="32" y="1822"/>
                    <a:pt x="181" y="1426"/>
                    <a:pt x="721" y="1426"/>
                  </a:cubicBezTo>
                  <a:cubicBezTo>
                    <a:pt x="812" y="1426"/>
                    <a:pt x="915" y="1437"/>
                    <a:pt x="1030" y="1463"/>
                  </a:cubicBezTo>
                  <a:cubicBezTo>
                    <a:pt x="1371" y="1533"/>
                    <a:pt x="1822" y="1570"/>
                    <a:pt x="2281" y="1570"/>
                  </a:cubicBezTo>
                  <a:cubicBezTo>
                    <a:pt x="3012" y="1570"/>
                    <a:pt x="3762" y="1475"/>
                    <a:pt x="4117" y="1264"/>
                  </a:cubicBezTo>
                  <a:cubicBezTo>
                    <a:pt x="4713" y="903"/>
                    <a:pt x="4803" y="560"/>
                    <a:pt x="4803" y="560"/>
                  </a:cubicBezTo>
                  <a:cubicBezTo>
                    <a:pt x="4803" y="560"/>
                    <a:pt x="4894" y="1770"/>
                    <a:pt x="5255" y="2059"/>
                  </a:cubicBezTo>
                  <a:cubicBezTo>
                    <a:pt x="5688" y="2402"/>
                    <a:pt x="5977" y="2908"/>
                    <a:pt x="6031" y="3449"/>
                  </a:cubicBezTo>
                  <a:cubicBezTo>
                    <a:pt x="5995" y="2926"/>
                    <a:pt x="5941" y="2239"/>
                    <a:pt x="5580" y="2095"/>
                  </a:cubicBezTo>
                  <a:cubicBezTo>
                    <a:pt x="4966" y="1824"/>
                    <a:pt x="4984" y="1"/>
                    <a:pt x="498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8"/>
            <p:cNvSpPr/>
            <p:nvPr/>
          </p:nvSpPr>
          <p:spPr>
            <a:xfrm>
              <a:off x="5695867" y="2849172"/>
              <a:ext cx="199499" cy="221792"/>
            </a:xfrm>
            <a:custGeom>
              <a:avLst/>
              <a:gdLst/>
              <a:ahLst/>
              <a:cxnLst/>
              <a:rect l="l" t="t" r="r" b="b"/>
              <a:pathLst>
                <a:path w="4045" h="4497" extrusionOk="0">
                  <a:moveTo>
                    <a:pt x="3466" y="1"/>
                  </a:moveTo>
                  <a:cubicBezTo>
                    <a:pt x="2971" y="1"/>
                    <a:pt x="2687" y="495"/>
                    <a:pt x="2655" y="560"/>
                  </a:cubicBezTo>
                  <a:cubicBezTo>
                    <a:pt x="2655" y="560"/>
                    <a:pt x="2239" y="3882"/>
                    <a:pt x="0" y="4496"/>
                  </a:cubicBezTo>
                  <a:lnTo>
                    <a:pt x="55" y="4496"/>
                  </a:lnTo>
                  <a:cubicBezTo>
                    <a:pt x="1084" y="4280"/>
                    <a:pt x="2366" y="3684"/>
                    <a:pt x="2817" y="2005"/>
                  </a:cubicBezTo>
                  <a:cubicBezTo>
                    <a:pt x="3431" y="2005"/>
                    <a:pt x="3955" y="1517"/>
                    <a:pt x="3991" y="903"/>
                  </a:cubicBezTo>
                  <a:cubicBezTo>
                    <a:pt x="4045" y="470"/>
                    <a:pt x="3900" y="73"/>
                    <a:pt x="3630" y="18"/>
                  </a:cubicBezTo>
                  <a:cubicBezTo>
                    <a:pt x="3573" y="6"/>
                    <a:pt x="3518" y="1"/>
                    <a:pt x="346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8"/>
            <p:cNvSpPr/>
            <p:nvPr/>
          </p:nvSpPr>
          <p:spPr>
            <a:xfrm>
              <a:off x="4523076" y="3118117"/>
              <a:ext cx="1875442" cy="1075768"/>
            </a:xfrm>
            <a:custGeom>
              <a:avLst/>
              <a:gdLst/>
              <a:ahLst/>
              <a:cxnLst/>
              <a:rect l="l" t="t" r="r" b="b"/>
              <a:pathLst>
                <a:path w="38026" h="21812" extrusionOk="0">
                  <a:moveTo>
                    <a:pt x="32248" y="0"/>
                  </a:moveTo>
                  <a:lnTo>
                    <a:pt x="32248" y="0"/>
                  </a:lnTo>
                  <a:cubicBezTo>
                    <a:pt x="31507" y="470"/>
                    <a:pt x="32861" y="3178"/>
                    <a:pt x="32031" y="4767"/>
                  </a:cubicBezTo>
                  <a:cubicBezTo>
                    <a:pt x="31218" y="6356"/>
                    <a:pt x="28673" y="7367"/>
                    <a:pt x="25097" y="7909"/>
                  </a:cubicBezTo>
                  <a:cubicBezTo>
                    <a:pt x="21522" y="8468"/>
                    <a:pt x="17334" y="13813"/>
                    <a:pt x="15871" y="15149"/>
                  </a:cubicBezTo>
                  <a:cubicBezTo>
                    <a:pt x="14408" y="16485"/>
                    <a:pt x="12440" y="16485"/>
                    <a:pt x="12440" y="16485"/>
                  </a:cubicBezTo>
                  <a:cubicBezTo>
                    <a:pt x="12080" y="16582"/>
                    <a:pt x="11714" y="16633"/>
                    <a:pt x="11349" y="16633"/>
                  </a:cubicBezTo>
                  <a:cubicBezTo>
                    <a:pt x="11037" y="16633"/>
                    <a:pt x="10726" y="16596"/>
                    <a:pt x="10418" y="16521"/>
                  </a:cubicBezTo>
                  <a:lnTo>
                    <a:pt x="10220" y="16467"/>
                  </a:lnTo>
                  <a:cubicBezTo>
                    <a:pt x="9876" y="16359"/>
                    <a:pt x="9515" y="16286"/>
                    <a:pt x="9172" y="16250"/>
                  </a:cubicBezTo>
                  <a:cubicBezTo>
                    <a:pt x="8921" y="16224"/>
                    <a:pt x="8669" y="16211"/>
                    <a:pt x="8418" y="16211"/>
                  </a:cubicBezTo>
                  <a:cubicBezTo>
                    <a:pt x="7122" y="16211"/>
                    <a:pt x="5853" y="16560"/>
                    <a:pt x="4749" y="17225"/>
                  </a:cubicBezTo>
                  <a:cubicBezTo>
                    <a:pt x="2744" y="18345"/>
                    <a:pt x="1119" y="20205"/>
                    <a:pt x="0" y="21811"/>
                  </a:cubicBezTo>
                  <a:cubicBezTo>
                    <a:pt x="2131" y="21595"/>
                    <a:pt x="7800" y="21306"/>
                    <a:pt x="7800" y="21306"/>
                  </a:cubicBezTo>
                  <a:cubicBezTo>
                    <a:pt x="7800" y="21306"/>
                    <a:pt x="10727" y="19489"/>
                    <a:pt x="14506" y="19489"/>
                  </a:cubicBezTo>
                  <a:cubicBezTo>
                    <a:pt x="14956" y="19489"/>
                    <a:pt x="15418" y="19515"/>
                    <a:pt x="15889" y="19573"/>
                  </a:cubicBezTo>
                  <a:cubicBezTo>
                    <a:pt x="16071" y="19596"/>
                    <a:pt x="16254" y="19607"/>
                    <a:pt x="16439" y="19607"/>
                  </a:cubicBezTo>
                  <a:cubicBezTo>
                    <a:pt x="20765" y="19607"/>
                    <a:pt x="26015" y="13584"/>
                    <a:pt x="29323" y="13289"/>
                  </a:cubicBezTo>
                  <a:cubicBezTo>
                    <a:pt x="29496" y="13274"/>
                    <a:pt x="29646" y="13266"/>
                    <a:pt x="29775" y="13266"/>
                  </a:cubicBezTo>
                  <a:cubicBezTo>
                    <a:pt x="32186" y="13266"/>
                    <a:pt x="26978" y="15906"/>
                    <a:pt x="26018" y="17568"/>
                  </a:cubicBezTo>
                  <a:cubicBezTo>
                    <a:pt x="25155" y="19037"/>
                    <a:pt x="23531" y="20835"/>
                    <a:pt x="25913" y="20835"/>
                  </a:cubicBezTo>
                  <a:cubicBezTo>
                    <a:pt x="26372" y="20835"/>
                    <a:pt x="26979" y="20769"/>
                    <a:pt x="27770" y="20620"/>
                  </a:cubicBezTo>
                  <a:cubicBezTo>
                    <a:pt x="32681" y="19681"/>
                    <a:pt x="36021" y="17406"/>
                    <a:pt x="36292" y="15239"/>
                  </a:cubicBezTo>
                  <a:cubicBezTo>
                    <a:pt x="36545" y="13073"/>
                    <a:pt x="34505" y="12766"/>
                    <a:pt x="35461" y="10527"/>
                  </a:cubicBezTo>
                  <a:cubicBezTo>
                    <a:pt x="36436" y="8288"/>
                    <a:pt x="38025" y="5507"/>
                    <a:pt x="37538" y="3900"/>
                  </a:cubicBezTo>
                  <a:cubicBezTo>
                    <a:pt x="36455" y="1734"/>
                    <a:pt x="33981" y="650"/>
                    <a:pt x="3224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8"/>
            <p:cNvSpPr/>
            <p:nvPr/>
          </p:nvSpPr>
          <p:spPr>
            <a:xfrm>
              <a:off x="4460734" y="3310467"/>
              <a:ext cx="1981431" cy="1127258"/>
            </a:xfrm>
            <a:custGeom>
              <a:avLst/>
              <a:gdLst/>
              <a:ahLst/>
              <a:cxnLst/>
              <a:rect l="l" t="t" r="r" b="b"/>
              <a:pathLst>
                <a:path w="40175" h="22856" extrusionOk="0">
                  <a:moveTo>
                    <a:pt x="38838" y="0"/>
                  </a:moveTo>
                  <a:cubicBezTo>
                    <a:pt x="39325" y="1625"/>
                    <a:pt x="37737" y="4406"/>
                    <a:pt x="36762" y="6627"/>
                  </a:cubicBezTo>
                  <a:cubicBezTo>
                    <a:pt x="35805" y="8866"/>
                    <a:pt x="37827" y="9154"/>
                    <a:pt x="37556" y="11339"/>
                  </a:cubicBezTo>
                  <a:cubicBezTo>
                    <a:pt x="37303" y="13506"/>
                    <a:pt x="33945" y="15781"/>
                    <a:pt x="29052" y="16720"/>
                  </a:cubicBezTo>
                  <a:cubicBezTo>
                    <a:pt x="28261" y="16869"/>
                    <a:pt x="27654" y="16935"/>
                    <a:pt x="27195" y="16935"/>
                  </a:cubicBezTo>
                  <a:cubicBezTo>
                    <a:pt x="24812" y="16935"/>
                    <a:pt x="26435" y="15137"/>
                    <a:pt x="27282" y="13668"/>
                  </a:cubicBezTo>
                  <a:cubicBezTo>
                    <a:pt x="28259" y="12006"/>
                    <a:pt x="33468" y="9366"/>
                    <a:pt x="31041" y="9366"/>
                  </a:cubicBezTo>
                  <a:cubicBezTo>
                    <a:pt x="30912" y="9366"/>
                    <a:pt x="30761" y="9374"/>
                    <a:pt x="30587" y="9389"/>
                  </a:cubicBezTo>
                  <a:cubicBezTo>
                    <a:pt x="27293" y="9684"/>
                    <a:pt x="22035" y="15705"/>
                    <a:pt x="17705" y="15705"/>
                  </a:cubicBezTo>
                  <a:cubicBezTo>
                    <a:pt x="17526" y="15705"/>
                    <a:pt x="17347" y="15694"/>
                    <a:pt x="17171" y="15673"/>
                  </a:cubicBezTo>
                  <a:cubicBezTo>
                    <a:pt x="16701" y="15615"/>
                    <a:pt x="16238" y="15589"/>
                    <a:pt x="15788" y="15589"/>
                  </a:cubicBezTo>
                  <a:cubicBezTo>
                    <a:pt x="12005" y="15589"/>
                    <a:pt x="9064" y="17406"/>
                    <a:pt x="9064" y="17406"/>
                  </a:cubicBezTo>
                  <a:cubicBezTo>
                    <a:pt x="9064" y="17406"/>
                    <a:pt x="3413" y="17695"/>
                    <a:pt x="1282" y="17911"/>
                  </a:cubicBezTo>
                  <a:cubicBezTo>
                    <a:pt x="813" y="18561"/>
                    <a:pt x="415" y="19248"/>
                    <a:pt x="36" y="19952"/>
                  </a:cubicBezTo>
                  <a:cubicBezTo>
                    <a:pt x="0" y="20602"/>
                    <a:pt x="36" y="21180"/>
                    <a:pt x="36" y="21180"/>
                  </a:cubicBezTo>
                  <a:cubicBezTo>
                    <a:pt x="2347" y="22263"/>
                    <a:pt x="14391" y="22353"/>
                    <a:pt x="14391" y="22353"/>
                  </a:cubicBezTo>
                  <a:cubicBezTo>
                    <a:pt x="14391" y="22353"/>
                    <a:pt x="23996" y="22624"/>
                    <a:pt x="30568" y="22841"/>
                  </a:cubicBezTo>
                  <a:cubicBezTo>
                    <a:pt x="30839" y="22850"/>
                    <a:pt x="31104" y="22855"/>
                    <a:pt x="31363" y="22855"/>
                  </a:cubicBezTo>
                  <a:cubicBezTo>
                    <a:pt x="37386" y="22855"/>
                    <a:pt x="40174" y="20205"/>
                    <a:pt x="39759" y="13488"/>
                  </a:cubicBezTo>
                  <a:cubicBezTo>
                    <a:pt x="39307" y="6482"/>
                    <a:pt x="38116" y="8811"/>
                    <a:pt x="39199" y="3882"/>
                  </a:cubicBezTo>
                  <a:cubicBezTo>
                    <a:pt x="39560" y="2311"/>
                    <a:pt x="39362" y="1029"/>
                    <a:pt x="3883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8"/>
            <p:cNvSpPr/>
            <p:nvPr/>
          </p:nvSpPr>
          <p:spPr>
            <a:xfrm>
              <a:off x="5137510" y="3113826"/>
              <a:ext cx="1007213" cy="817380"/>
            </a:xfrm>
            <a:custGeom>
              <a:avLst/>
              <a:gdLst/>
              <a:ahLst/>
              <a:cxnLst/>
              <a:rect l="l" t="t" r="r" b="b"/>
              <a:pathLst>
                <a:path w="20422" h="16573" extrusionOk="0">
                  <a:moveTo>
                    <a:pt x="19371" y="1"/>
                  </a:moveTo>
                  <a:cubicBezTo>
                    <a:pt x="19318" y="1"/>
                    <a:pt x="19265" y="5"/>
                    <a:pt x="19212" y="15"/>
                  </a:cubicBezTo>
                  <a:cubicBezTo>
                    <a:pt x="18706" y="105"/>
                    <a:pt x="18381" y="665"/>
                    <a:pt x="18092" y="1477"/>
                  </a:cubicBezTo>
                  <a:cubicBezTo>
                    <a:pt x="17370" y="3409"/>
                    <a:pt x="16756" y="6659"/>
                    <a:pt x="13488" y="7364"/>
                  </a:cubicBezTo>
                  <a:cubicBezTo>
                    <a:pt x="13271" y="7418"/>
                    <a:pt x="13037" y="7472"/>
                    <a:pt x="12820" y="7544"/>
                  </a:cubicBezTo>
                  <a:cubicBezTo>
                    <a:pt x="12333" y="7671"/>
                    <a:pt x="11863" y="7851"/>
                    <a:pt x="11412" y="8032"/>
                  </a:cubicBezTo>
                  <a:cubicBezTo>
                    <a:pt x="9028" y="9043"/>
                    <a:pt x="7024" y="10704"/>
                    <a:pt x="5363" y="12293"/>
                  </a:cubicBezTo>
                  <a:cubicBezTo>
                    <a:pt x="4262" y="13340"/>
                    <a:pt x="3323" y="14351"/>
                    <a:pt x="2492" y="15146"/>
                  </a:cubicBezTo>
                  <a:cubicBezTo>
                    <a:pt x="1788" y="15814"/>
                    <a:pt x="939" y="16319"/>
                    <a:pt x="0" y="16572"/>
                  </a:cubicBezTo>
                  <a:cubicBezTo>
                    <a:pt x="0" y="16572"/>
                    <a:pt x="1969" y="16572"/>
                    <a:pt x="3431" y="15236"/>
                  </a:cubicBezTo>
                  <a:cubicBezTo>
                    <a:pt x="4894" y="13918"/>
                    <a:pt x="9064" y="8555"/>
                    <a:pt x="12658" y="7996"/>
                  </a:cubicBezTo>
                  <a:cubicBezTo>
                    <a:pt x="16233" y="7454"/>
                    <a:pt x="18778" y="6443"/>
                    <a:pt x="19591" y="4854"/>
                  </a:cubicBezTo>
                  <a:cubicBezTo>
                    <a:pt x="20422" y="3265"/>
                    <a:pt x="19067" y="557"/>
                    <a:pt x="19790" y="87"/>
                  </a:cubicBezTo>
                  <a:cubicBezTo>
                    <a:pt x="19657" y="34"/>
                    <a:pt x="19516" y="1"/>
                    <a:pt x="1937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8"/>
            <p:cNvSpPr/>
            <p:nvPr/>
          </p:nvSpPr>
          <p:spPr>
            <a:xfrm>
              <a:off x="3172138" y="2768089"/>
              <a:ext cx="454188" cy="569350"/>
            </a:xfrm>
            <a:custGeom>
              <a:avLst/>
              <a:gdLst/>
              <a:ahLst/>
              <a:cxnLst/>
              <a:rect l="l" t="t" r="r" b="b"/>
              <a:pathLst>
                <a:path w="9209" h="11544" extrusionOk="0">
                  <a:moveTo>
                    <a:pt x="3485" y="1"/>
                  </a:moveTo>
                  <a:cubicBezTo>
                    <a:pt x="1388" y="1"/>
                    <a:pt x="83" y="588"/>
                    <a:pt x="0" y="615"/>
                  </a:cubicBezTo>
                  <a:cubicBezTo>
                    <a:pt x="470" y="814"/>
                    <a:pt x="380" y="1121"/>
                    <a:pt x="380" y="1121"/>
                  </a:cubicBezTo>
                  <a:cubicBezTo>
                    <a:pt x="545" y="938"/>
                    <a:pt x="770" y="847"/>
                    <a:pt x="994" y="847"/>
                  </a:cubicBezTo>
                  <a:cubicBezTo>
                    <a:pt x="1235" y="847"/>
                    <a:pt x="1475" y="951"/>
                    <a:pt x="1644" y="1157"/>
                  </a:cubicBezTo>
                  <a:cubicBezTo>
                    <a:pt x="2095" y="1680"/>
                    <a:pt x="1571" y="2258"/>
                    <a:pt x="1571" y="2258"/>
                  </a:cubicBezTo>
                  <a:cubicBezTo>
                    <a:pt x="1571" y="2258"/>
                    <a:pt x="2257" y="2601"/>
                    <a:pt x="2041" y="3269"/>
                  </a:cubicBezTo>
                  <a:cubicBezTo>
                    <a:pt x="1924" y="3673"/>
                    <a:pt x="1572" y="3729"/>
                    <a:pt x="1385" y="3729"/>
                  </a:cubicBezTo>
                  <a:cubicBezTo>
                    <a:pt x="1312" y="3729"/>
                    <a:pt x="1264" y="3721"/>
                    <a:pt x="1264" y="3721"/>
                  </a:cubicBezTo>
                  <a:lnTo>
                    <a:pt x="1264" y="3721"/>
                  </a:lnTo>
                  <a:cubicBezTo>
                    <a:pt x="1264" y="3721"/>
                    <a:pt x="1571" y="4136"/>
                    <a:pt x="1120" y="4587"/>
                  </a:cubicBezTo>
                  <a:cubicBezTo>
                    <a:pt x="997" y="4710"/>
                    <a:pt x="840" y="4775"/>
                    <a:pt x="679" y="4775"/>
                  </a:cubicBezTo>
                  <a:cubicBezTo>
                    <a:pt x="603" y="4775"/>
                    <a:pt x="527" y="4761"/>
                    <a:pt x="452" y="4732"/>
                  </a:cubicBezTo>
                  <a:lnTo>
                    <a:pt x="452" y="4732"/>
                  </a:lnTo>
                  <a:cubicBezTo>
                    <a:pt x="560" y="5129"/>
                    <a:pt x="741" y="5508"/>
                    <a:pt x="994" y="5851"/>
                  </a:cubicBezTo>
                  <a:cubicBezTo>
                    <a:pt x="2257" y="7892"/>
                    <a:pt x="4731" y="9986"/>
                    <a:pt x="2149" y="11539"/>
                  </a:cubicBezTo>
                  <a:cubicBezTo>
                    <a:pt x="2209" y="11542"/>
                    <a:pt x="2270" y="11543"/>
                    <a:pt x="2330" y="11543"/>
                  </a:cubicBezTo>
                  <a:cubicBezTo>
                    <a:pt x="2991" y="11543"/>
                    <a:pt x="3646" y="11363"/>
                    <a:pt x="4226" y="11015"/>
                  </a:cubicBezTo>
                  <a:cubicBezTo>
                    <a:pt x="4749" y="10654"/>
                    <a:pt x="5182" y="10167"/>
                    <a:pt x="5435" y="9589"/>
                  </a:cubicBezTo>
                  <a:cubicBezTo>
                    <a:pt x="5526" y="9318"/>
                    <a:pt x="5905" y="8722"/>
                    <a:pt x="5634" y="8415"/>
                  </a:cubicBezTo>
                  <a:lnTo>
                    <a:pt x="5634" y="8415"/>
                  </a:lnTo>
                  <a:cubicBezTo>
                    <a:pt x="5616" y="8424"/>
                    <a:pt x="5593" y="8429"/>
                    <a:pt x="5571" y="8429"/>
                  </a:cubicBezTo>
                  <a:cubicBezTo>
                    <a:pt x="5548" y="8429"/>
                    <a:pt x="5526" y="8424"/>
                    <a:pt x="5507" y="8415"/>
                  </a:cubicBezTo>
                  <a:cubicBezTo>
                    <a:pt x="3973" y="8271"/>
                    <a:pt x="3973" y="6050"/>
                    <a:pt x="5507" y="5905"/>
                  </a:cubicBezTo>
                  <a:cubicBezTo>
                    <a:pt x="5941" y="5905"/>
                    <a:pt x="6320" y="6158"/>
                    <a:pt x="6501" y="6537"/>
                  </a:cubicBezTo>
                  <a:cubicBezTo>
                    <a:pt x="6555" y="6411"/>
                    <a:pt x="6573" y="6285"/>
                    <a:pt x="6591" y="6158"/>
                  </a:cubicBezTo>
                  <a:cubicBezTo>
                    <a:pt x="6678" y="5615"/>
                    <a:pt x="5693" y="4458"/>
                    <a:pt x="7489" y="4458"/>
                  </a:cubicBezTo>
                  <a:cubicBezTo>
                    <a:pt x="7542" y="4458"/>
                    <a:pt x="7598" y="4459"/>
                    <a:pt x="7656" y="4461"/>
                  </a:cubicBezTo>
                  <a:cubicBezTo>
                    <a:pt x="7732" y="4468"/>
                    <a:pt x="7808" y="4472"/>
                    <a:pt x="7885" y="4472"/>
                  </a:cubicBezTo>
                  <a:cubicBezTo>
                    <a:pt x="8193" y="4472"/>
                    <a:pt x="8505" y="4414"/>
                    <a:pt x="8794" y="4299"/>
                  </a:cubicBezTo>
                  <a:lnTo>
                    <a:pt x="9064" y="3757"/>
                  </a:lnTo>
                  <a:cubicBezTo>
                    <a:pt x="9064" y="3757"/>
                    <a:pt x="9209" y="904"/>
                    <a:pt x="5724" y="218"/>
                  </a:cubicBezTo>
                  <a:cubicBezTo>
                    <a:pt x="4906" y="61"/>
                    <a:pt x="4155" y="1"/>
                    <a:pt x="348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8"/>
            <p:cNvSpPr/>
            <p:nvPr/>
          </p:nvSpPr>
          <p:spPr>
            <a:xfrm>
              <a:off x="3116949" y="2793242"/>
              <a:ext cx="166554" cy="209511"/>
            </a:xfrm>
            <a:custGeom>
              <a:avLst/>
              <a:gdLst/>
              <a:ahLst/>
              <a:cxnLst/>
              <a:rect l="l" t="t" r="r" b="b"/>
              <a:pathLst>
                <a:path w="3377" h="4248" extrusionOk="0">
                  <a:moveTo>
                    <a:pt x="633" y="1"/>
                  </a:moveTo>
                  <a:cubicBezTo>
                    <a:pt x="0" y="1"/>
                    <a:pt x="0" y="635"/>
                    <a:pt x="0" y="827"/>
                  </a:cubicBezTo>
                  <a:cubicBezTo>
                    <a:pt x="144" y="827"/>
                    <a:pt x="271" y="845"/>
                    <a:pt x="397" y="900"/>
                  </a:cubicBezTo>
                  <a:cubicBezTo>
                    <a:pt x="451" y="918"/>
                    <a:pt x="506" y="936"/>
                    <a:pt x="542" y="972"/>
                  </a:cubicBezTo>
                  <a:cubicBezTo>
                    <a:pt x="542" y="972"/>
                    <a:pt x="585" y="969"/>
                    <a:pt x="658" y="969"/>
                  </a:cubicBezTo>
                  <a:cubicBezTo>
                    <a:pt x="1085" y="969"/>
                    <a:pt x="2538" y="1061"/>
                    <a:pt x="2383" y="2326"/>
                  </a:cubicBezTo>
                  <a:cubicBezTo>
                    <a:pt x="2239" y="3445"/>
                    <a:pt x="1372" y="3355"/>
                    <a:pt x="1571" y="4204"/>
                  </a:cubicBezTo>
                  <a:cubicBezTo>
                    <a:pt x="1647" y="4233"/>
                    <a:pt x="1726" y="4247"/>
                    <a:pt x="1804" y="4247"/>
                  </a:cubicBezTo>
                  <a:cubicBezTo>
                    <a:pt x="1965" y="4247"/>
                    <a:pt x="2123" y="4187"/>
                    <a:pt x="2257" y="4077"/>
                  </a:cubicBezTo>
                  <a:cubicBezTo>
                    <a:pt x="2708" y="3626"/>
                    <a:pt x="2401" y="3211"/>
                    <a:pt x="2401" y="3211"/>
                  </a:cubicBezTo>
                  <a:lnTo>
                    <a:pt x="2401" y="3211"/>
                  </a:lnTo>
                  <a:cubicBezTo>
                    <a:pt x="2401" y="3211"/>
                    <a:pt x="2449" y="3219"/>
                    <a:pt x="2522" y="3219"/>
                  </a:cubicBezTo>
                  <a:cubicBezTo>
                    <a:pt x="2709" y="3219"/>
                    <a:pt x="3061" y="3163"/>
                    <a:pt x="3178" y="2759"/>
                  </a:cubicBezTo>
                  <a:cubicBezTo>
                    <a:pt x="3376" y="2073"/>
                    <a:pt x="2708" y="1730"/>
                    <a:pt x="2708" y="1730"/>
                  </a:cubicBezTo>
                  <a:cubicBezTo>
                    <a:pt x="2708" y="1730"/>
                    <a:pt x="3214" y="1152"/>
                    <a:pt x="2763" y="647"/>
                  </a:cubicBezTo>
                  <a:cubicBezTo>
                    <a:pt x="2600" y="437"/>
                    <a:pt x="2357" y="328"/>
                    <a:pt x="2113" y="328"/>
                  </a:cubicBezTo>
                  <a:cubicBezTo>
                    <a:pt x="1896" y="328"/>
                    <a:pt x="1678" y="414"/>
                    <a:pt x="1517" y="593"/>
                  </a:cubicBezTo>
                  <a:cubicBezTo>
                    <a:pt x="1517" y="593"/>
                    <a:pt x="1589" y="286"/>
                    <a:pt x="1138" y="105"/>
                  </a:cubicBezTo>
                  <a:cubicBezTo>
                    <a:pt x="1065" y="69"/>
                    <a:pt x="993" y="51"/>
                    <a:pt x="903" y="33"/>
                  </a:cubicBezTo>
                  <a:cubicBezTo>
                    <a:pt x="802" y="11"/>
                    <a:pt x="712" y="1"/>
                    <a:pt x="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8"/>
            <p:cNvSpPr/>
            <p:nvPr/>
          </p:nvSpPr>
          <p:spPr>
            <a:xfrm>
              <a:off x="3485619" y="3424447"/>
              <a:ext cx="428344" cy="725694"/>
            </a:xfrm>
            <a:custGeom>
              <a:avLst/>
              <a:gdLst/>
              <a:ahLst/>
              <a:cxnLst/>
              <a:rect l="l" t="t" r="r" b="b"/>
              <a:pathLst>
                <a:path w="8685" h="14714" extrusionOk="0">
                  <a:moveTo>
                    <a:pt x="2004" y="0"/>
                  </a:moveTo>
                  <a:cubicBezTo>
                    <a:pt x="2004" y="0"/>
                    <a:pt x="0" y="1806"/>
                    <a:pt x="1120" y="6735"/>
                  </a:cubicBezTo>
                  <a:cubicBezTo>
                    <a:pt x="1336" y="7728"/>
                    <a:pt x="1607" y="8703"/>
                    <a:pt x="1950" y="9660"/>
                  </a:cubicBezTo>
                  <a:cubicBezTo>
                    <a:pt x="2745" y="11899"/>
                    <a:pt x="3828" y="13831"/>
                    <a:pt x="5110" y="14481"/>
                  </a:cubicBezTo>
                  <a:cubicBezTo>
                    <a:pt x="5411" y="14631"/>
                    <a:pt x="5724" y="14714"/>
                    <a:pt x="6047" y="14714"/>
                  </a:cubicBezTo>
                  <a:cubicBezTo>
                    <a:pt x="6695" y="14714"/>
                    <a:pt x="7385" y="14385"/>
                    <a:pt x="8107" y="13614"/>
                  </a:cubicBezTo>
                  <a:lnTo>
                    <a:pt x="8558" y="13019"/>
                  </a:lnTo>
                  <a:cubicBezTo>
                    <a:pt x="8577" y="12910"/>
                    <a:pt x="8577" y="12802"/>
                    <a:pt x="8595" y="12694"/>
                  </a:cubicBezTo>
                  <a:cubicBezTo>
                    <a:pt x="8685" y="11502"/>
                    <a:pt x="7981" y="10617"/>
                    <a:pt x="7583" y="10220"/>
                  </a:cubicBezTo>
                  <a:cubicBezTo>
                    <a:pt x="7542" y="10224"/>
                    <a:pt x="7497" y="10226"/>
                    <a:pt x="7451" y="10226"/>
                  </a:cubicBezTo>
                  <a:cubicBezTo>
                    <a:pt x="7069" y="10226"/>
                    <a:pt x="6535" y="10065"/>
                    <a:pt x="6229" y="9245"/>
                  </a:cubicBezTo>
                  <a:cubicBezTo>
                    <a:pt x="6139" y="8974"/>
                    <a:pt x="6067" y="8721"/>
                    <a:pt x="6049" y="8450"/>
                  </a:cubicBezTo>
                  <a:cubicBezTo>
                    <a:pt x="5814" y="6645"/>
                    <a:pt x="4983" y="380"/>
                    <a:pt x="200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8"/>
            <p:cNvSpPr/>
            <p:nvPr/>
          </p:nvSpPr>
          <p:spPr>
            <a:xfrm>
              <a:off x="2874341" y="2834918"/>
              <a:ext cx="531176" cy="545972"/>
            </a:xfrm>
            <a:custGeom>
              <a:avLst/>
              <a:gdLst/>
              <a:ahLst/>
              <a:cxnLst/>
              <a:rect l="l" t="t" r="r" b="b"/>
              <a:pathLst>
                <a:path w="10770" h="11070" extrusionOk="0">
                  <a:moveTo>
                    <a:pt x="4919" y="0"/>
                  </a:moveTo>
                  <a:cubicBezTo>
                    <a:pt x="4757" y="0"/>
                    <a:pt x="4576" y="19"/>
                    <a:pt x="4413" y="73"/>
                  </a:cubicBezTo>
                  <a:cubicBezTo>
                    <a:pt x="3763" y="235"/>
                    <a:pt x="3511" y="452"/>
                    <a:pt x="3240" y="1337"/>
                  </a:cubicBezTo>
                  <a:cubicBezTo>
                    <a:pt x="2969" y="2203"/>
                    <a:pt x="3854" y="2005"/>
                    <a:pt x="2265" y="2944"/>
                  </a:cubicBezTo>
                  <a:cubicBezTo>
                    <a:pt x="658" y="3882"/>
                    <a:pt x="3619" y="5670"/>
                    <a:pt x="1597" y="7602"/>
                  </a:cubicBezTo>
                  <a:cubicBezTo>
                    <a:pt x="0" y="9141"/>
                    <a:pt x="317" y="11069"/>
                    <a:pt x="1534" y="11069"/>
                  </a:cubicBezTo>
                  <a:cubicBezTo>
                    <a:pt x="1845" y="11069"/>
                    <a:pt x="2215" y="10944"/>
                    <a:pt x="2626" y="10653"/>
                  </a:cubicBezTo>
                  <a:cubicBezTo>
                    <a:pt x="3064" y="10348"/>
                    <a:pt x="3387" y="10239"/>
                    <a:pt x="3660" y="10239"/>
                  </a:cubicBezTo>
                  <a:cubicBezTo>
                    <a:pt x="4354" y="10239"/>
                    <a:pt x="4722" y="10945"/>
                    <a:pt x="5809" y="10945"/>
                  </a:cubicBezTo>
                  <a:cubicBezTo>
                    <a:pt x="6271" y="10945"/>
                    <a:pt x="6862" y="10817"/>
                    <a:pt x="7663" y="10455"/>
                  </a:cubicBezTo>
                  <a:lnTo>
                    <a:pt x="7736" y="10419"/>
                  </a:lnTo>
                  <a:cubicBezTo>
                    <a:pt x="7898" y="10346"/>
                    <a:pt x="8043" y="10256"/>
                    <a:pt x="8187" y="10166"/>
                  </a:cubicBezTo>
                  <a:cubicBezTo>
                    <a:pt x="10769" y="8631"/>
                    <a:pt x="8295" y="6519"/>
                    <a:pt x="7032" y="4496"/>
                  </a:cubicBezTo>
                  <a:cubicBezTo>
                    <a:pt x="6797" y="4153"/>
                    <a:pt x="6616" y="3774"/>
                    <a:pt x="6490" y="3377"/>
                  </a:cubicBezTo>
                  <a:cubicBezTo>
                    <a:pt x="6291" y="2510"/>
                    <a:pt x="7176" y="2600"/>
                    <a:pt x="7302" y="1481"/>
                  </a:cubicBezTo>
                  <a:cubicBezTo>
                    <a:pt x="7457" y="216"/>
                    <a:pt x="6004" y="124"/>
                    <a:pt x="5577" y="124"/>
                  </a:cubicBezTo>
                  <a:cubicBezTo>
                    <a:pt x="5504" y="124"/>
                    <a:pt x="5461" y="127"/>
                    <a:pt x="5461" y="127"/>
                  </a:cubicBezTo>
                  <a:cubicBezTo>
                    <a:pt x="5425" y="109"/>
                    <a:pt x="5370" y="73"/>
                    <a:pt x="5316" y="73"/>
                  </a:cubicBezTo>
                  <a:cubicBezTo>
                    <a:pt x="5190" y="19"/>
                    <a:pt x="5063" y="0"/>
                    <a:pt x="491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8"/>
            <p:cNvSpPr/>
            <p:nvPr/>
          </p:nvSpPr>
          <p:spPr>
            <a:xfrm>
              <a:off x="3887236" y="3870207"/>
              <a:ext cx="152300" cy="156246"/>
            </a:xfrm>
            <a:custGeom>
              <a:avLst/>
              <a:gdLst/>
              <a:ahLst/>
              <a:cxnLst/>
              <a:rect l="l" t="t" r="r" b="b"/>
              <a:pathLst>
                <a:path w="3088" h="3168" extrusionOk="0">
                  <a:moveTo>
                    <a:pt x="2132" y="0"/>
                  </a:moveTo>
                  <a:cubicBezTo>
                    <a:pt x="2078" y="0"/>
                    <a:pt x="1997" y="95"/>
                    <a:pt x="1824" y="297"/>
                  </a:cubicBezTo>
                  <a:cubicBezTo>
                    <a:pt x="1499" y="676"/>
                    <a:pt x="903" y="550"/>
                    <a:pt x="415" y="694"/>
                  </a:cubicBezTo>
                  <a:cubicBezTo>
                    <a:pt x="199" y="785"/>
                    <a:pt x="36" y="983"/>
                    <a:pt x="0" y="1218"/>
                  </a:cubicBezTo>
                  <a:cubicBezTo>
                    <a:pt x="596" y="1687"/>
                    <a:pt x="921" y="2410"/>
                    <a:pt x="903" y="3168"/>
                  </a:cubicBezTo>
                  <a:cubicBezTo>
                    <a:pt x="1372" y="3132"/>
                    <a:pt x="2113" y="3060"/>
                    <a:pt x="2221" y="2951"/>
                  </a:cubicBezTo>
                  <a:cubicBezTo>
                    <a:pt x="2402" y="2771"/>
                    <a:pt x="2149" y="2608"/>
                    <a:pt x="2149" y="2608"/>
                  </a:cubicBezTo>
                  <a:cubicBezTo>
                    <a:pt x="2149" y="2608"/>
                    <a:pt x="2456" y="2590"/>
                    <a:pt x="2510" y="2428"/>
                  </a:cubicBezTo>
                  <a:cubicBezTo>
                    <a:pt x="2619" y="2163"/>
                    <a:pt x="2352" y="2113"/>
                    <a:pt x="2277" y="2104"/>
                  </a:cubicBezTo>
                  <a:lnTo>
                    <a:pt x="2277" y="2104"/>
                  </a:lnTo>
                  <a:cubicBezTo>
                    <a:pt x="2287" y="2105"/>
                    <a:pt x="2301" y="2106"/>
                    <a:pt x="2319" y="2106"/>
                  </a:cubicBezTo>
                  <a:cubicBezTo>
                    <a:pt x="2438" y="2106"/>
                    <a:pt x="2694" y="2075"/>
                    <a:pt x="2763" y="1814"/>
                  </a:cubicBezTo>
                  <a:cubicBezTo>
                    <a:pt x="2835" y="1525"/>
                    <a:pt x="2420" y="1507"/>
                    <a:pt x="2420" y="1507"/>
                  </a:cubicBezTo>
                  <a:cubicBezTo>
                    <a:pt x="2420" y="1507"/>
                    <a:pt x="3088" y="1308"/>
                    <a:pt x="3052" y="893"/>
                  </a:cubicBezTo>
                  <a:cubicBezTo>
                    <a:pt x="3052" y="803"/>
                    <a:pt x="2925" y="767"/>
                    <a:pt x="2781" y="767"/>
                  </a:cubicBezTo>
                  <a:cubicBezTo>
                    <a:pt x="2456" y="767"/>
                    <a:pt x="2149" y="785"/>
                    <a:pt x="1842" y="839"/>
                  </a:cubicBezTo>
                  <a:cubicBezTo>
                    <a:pt x="1842" y="839"/>
                    <a:pt x="2420" y="640"/>
                    <a:pt x="2257" y="207"/>
                  </a:cubicBezTo>
                  <a:cubicBezTo>
                    <a:pt x="2207" y="72"/>
                    <a:pt x="2180" y="0"/>
                    <a:pt x="2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8"/>
            <p:cNvSpPr/>
            <p:nvPr/>
          </p:nvSpPr>
          <p:spPr>
            <a:xfrm>
              <a:off x="3859616" y="3924904"/>
              <a:ext cx="73980" cy="141647"/>
            </a:xfrm>
            <a:custGeom>
              <a:avLst/>
              <a:gdLst/>
              <a:ahLst/>
              <a:cxnLst/>
              <a:rect l="l" t="t" r="r" b="b"/>
              <a:pathLst>
                <a:path w="1500" h="2872" extrusionOk="0">
                  <a:moveTo>
                    <a:pt x="307" y="1"/>
                  </a:moveTo>
                  <a:cubicBezTo>
                    <a:pt x="199" y="37"/>
                    <a:pt x="109" y="55"/>
                    <a:pt x="0" y="73"/>
                  </a:cubicBezTo>
                  <a:cubicBezTo>
                    <a:pt x="416" y="470"/>
                    <a:pt x="1120" y="1355"/>
                    <a:pt x="1030" y="2547"/>
                  </a:cubicBezTo>
                  <a:cubicBezTo>
                    <a:pt x="1030" y="2655"/>
                    <a:pt x="994" y="2763"/>
                    <a:pt x="975" y="2872"/>
                  </a:cubicBezTo>
                  <a:lnTo>
                    <a:pt x="1301" y="2456"/>
                  </a:lnTo>
                  <a:lnTo>
                    <a:pt x="1373" y="2348"/>
                  </a:lnTo>
                  <a:cubicBezTo>
                    <a:pt x="1427" y="2258"/>
                    <a:pt x="1445" y="2149"/>
                    <a:pt x="1463" y="2059"/>
                  </a:cubicBezTo>
                  <a:cubicBezTo>
                    <a:pt x="1499" y="1680"/>
                    <a:pt x="1409" y="1301"/>
                    <a:pt x="1246" y="976"/>
                  </a:cubicBezTo>
                  <a:cubicBezTo>
                    <a:pt x="1102" y="633"/>
                    <a:pt x="867" y="326"/>
                    <a:pt x="560" y="109"/>
                  </a:cubicBezTo>
                  <a:cubicBezTo>
                    <a:pt x="488" y="55"/>
                    <a:pt x="398" y="19"/>
                    <a:pt x="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8"/>
            <p:cNvSpPr/>
            <p:nvPr/>
          </p:nvSpPr>
          <p:spPr>
            <a:xfrm>
              <a:off x="2811260" y="4466937"/>
              <a:ext cx="1244294" cy="231952"/>
            </a:xfrm>
            <a:custGeom>
              <a:avLst/>
              <a:gdLst/>
              <a:ahLst/>
              <a:cxnLst/>
              <a:rect l="l" t="t" r="r" b="b"/>
              <a:pathLst>
                <a:path w="25229" h="4703" extrusionOk="0">
                  <a:moveTo>
                    <a:pt x="20957" y="1"/>
                  </a:moveTo>
                  <a:cubicBezTo>
                    <a:pt x="20822" y="1"/>
                    <a:pt x="20694" y="16"/>
                    <a:pt x="20570" y="43"/>
                  </a:cubicBezTo>
                  <a:cubicBezTo>
                    <a:pt x="20480" y="61"/>
                    <a:pt x="20390" y="79"/>
                    <a:pt x="20318" y="97"/>
                  </a:cubicBezTo>
                  <a:cubicBezTo>
                    <a:pt x="19650" y="801"/>
                    <a:pt x="19108" y="2029"/>
                    <a:pt x="18061" y="2697"/>
                  </a:cubicBezTo>
                  <a:cubicBezTo>
                    <a:pt x="17658" y="2964"/>
                    <a:pt x="17209" y="3055"/>
                    <a:pt x="16676" y="3055"/>
                  </a:cubicBezTo>
                  <a:cubicBezTo>
                    <a:pt x="15521" y="3055"/>
                    <a:pt x="13975" y="2625"/>
                    <a:pt x="11662" y="2625"/>
                  </a:cubicBezTo>
                  <a:cubicBezTo>
                    <a:pt x="11218" y="2625"/>
                    <a:pt x="10746" y="2641"/>
                    <a:pt x="10242" y="2679"/>
                  </a:cubicBezTo>
                  <a:cubicBezTo>
                    <a:pt x="9598" y="2727"/>
                    <a:pt x="8975" y="2749"/>
                    <a:pt x="8379" y="2749"/>
                  </a:cubicBezTo>
                  <a:cubicBezTo>
                    <a:pt x="4949" y="2749"/>
                    <a:pt x="2405" y="2034"/>
                    <a:pt x="1774" y="1541"/>
                  </a:cubicBezTo>
                  <a:cubicBezTo>
                    <a:pt x="1251" y="1126"/>
                    <a:pt x="2695" y="982"/>
                    <a:pt x="3544" y="945"/>
                  </a:cubicBezTo>
                  <a:lnTo>
                    <a:pt x="3472" y="873"/>
                  </a:lnTo>
                  <a:cubicBezTo>
                    <a:pt x="3214" y="851"/>
                    <a:pt x="2864" y="830"/>
                    <a:pt x="2489" y="830"/>
                  </a:cubicBezTo>
                  <a:cubicBezTo>
                    <a:pt x="1361" y="830"/>
                    <a:pt x="0" y="1013"/>
                    <a:pt x="204" y="1866"/>
                  </a:cubicBezTo>
                  <a:cubicBezTo>
                    <a:pt x="1287" y="2986"/>
                    <a:pt x="2749" y="3636"/>
                    <a:pt x="4302" y="3708"/>
                  </a:cubicBezTo>
                  <a:cubicBezTo>
                    <a:pt x="7570" y="3943"/>
                    <a:pt x="12030" y="4665"/>
                    <a:pt x="13836" y="4701"/>
                  </a:cubicBezTo>
                  <a:cubicBezTo>
                    <a:pt x="13868" y="4702"/>
                    <a:pt x="13902" y="4702"/>
                    <a:pt x="13937" y="4702"/>
                  </a:cubicBezTo>
                  <a:cubicBezTo>
                    <a:pt x="15926" y="4702"/>
                    <a:pt x="23756" y="3728"/>
                    <a:pt x="25211" y="2841"/>
                  </a:cubicBezTo>
                  <a:cubicBezTo>
                    <a:pt x="25229" y="2841"/>
                    <a:pt x="25229" y="2697"/>
                    <a:pt x="23333" y="1144"/>
                  </a:cubicBezTo>
                  <a:cubicBezTo>
                    <a:pt x="22274" y="291"/>
                    <a:pt x="21550" y="1"/>
                    <a:pt x="2095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8"/>
            <p:cNvSpPr/>
            <p:nvPr/>
          </p:nvSpPr>
          <p:spPr>
            <a:xfrm>
              <a:off x="2917447" y="4034790"/>
              <a:ext cx="1138996" cy="549178"/>
            </a:xfrm>
            <a:custGeom>
              <a:avLst/>
              <a:gdLst/>
              <a:ahLst/>
              <a:cxnLst/>
              <a:rect l="l" t="t" r="r" b="b"/>
              <a:pathLst>
                <a:path w="23094" h="11135" extrusionOk="0">
                  <a:moveTo>
                    <a:pt x="21648" y="0"/>
                  </a:moveTo>
                  <a:cubicBezTo>
                    <a:pt x="21277" y="0"/>
                    <a:pt x="20849" y="86"/>
                    <a:pt x="20385" y="228"/>
                  </a:cubicBezTo>
                  <a:lnTo>
                    <a:pt x="20078" y="644"/>
                  </a:lnTo>
                  <a:lnTo>
                    <a:pt x="19627" y="1239"/>
                  </a:lnTo>
                  <a:cubicBezTo>
                    <a:pt x="18905" y="2010"/>
                    <a:pt x="18215" y="2339"/>
                    <a:pt x="17567" y="2339"/>
                  </a:cubicBezTo>
                  <a:cubicBezTo>
                    <a:pt x="17244" y="2339"/>
                    <a:pt x="16931" y="2256"/>
                    <a:pt x="16630" y="2106"/>
                  </a:cubicBezTo>
                  <a:cubicBezTo>
                    <a:pt x="15312" y="2937"/>
                    <a:pt x="14102" y="3821"/>
                    <a:pt x="13398" y="4327"/>
                  </a:cubicBezTo>
                  <a:lnTo>
                    <a:pt x="13416" y="4435"/>
                  </a:lnTo>
                  <a:cubicBezTo>
                    <a:pt x="13434" y="4670"/>
                    <a:pt x="13578" y="4887"/>
                    <a:pt x="13777" y="5013"/>
                  </a:cubicBezTo>
                  <a:cubicBezTo>
                    <a:pt x="13777" y="5013"/>
                    <a:pt x="12296" y="6584"/>
                    <a:pt x="7331" y="6764"/>
                  </a:cubicBezTo>
                  <a:cubicBezTo>
                    <a:pt x="6869" y="6779"/>
                    <a:pt x="6436" y="6786"/>
                    <a:pt x="6029" y="6786"/>
                  </a:cubicBezTo>
                  <a:cubicBezTo>
                    <a:pt x="1000" y="6786"/>
                    <a:pt x="73" y="5735"/>
                    <a:pt x="73" y="5735"/>
                  </a:cubicBezTo>
                  <a:cubicBezTo>
                    <a:pt x="73" y="5735"/>
                    <a:pt x="55" y="5591"/>
                    <a:pt x="55" y="5320"/>
                  </a:cubicBezTo>
                  <a:lnTo>
                    <a:pt x="55" y="5320"/>
                  </a:lnTo>
                  <a:cubicBezTo>
                    <a:pt x="1" y="6439"/>
                    <a:pt x="199" y="7559"/>
                    <a:pt x="632" y="8588"/>
                  </a:cubicBezTo>
                  <a:cubicBezTo>
                    <a:pt x="632" y="8588"/>
                    <a:pt x="2929" y="11134"/>
                    <a:pt x="6233" y="11134"/>
                  </a:cubicBezTo>
                  <a:cubicBezTo>
                    <a:pt x="6256" y="11134"/>
                    <a:pt x="6279" y="11134"/>
                    <a:pt x="6302" y="11134"/>
                  </a:cubicBezTo>
                  <a:cubicBezTo>
                    <a:pt x="9624" y="11098"/>
                    <a:pt x="12152" y="9202"/>
                    <a:pt x="14608" y="8895"/>
                  </a:cubicBezTo>
                  <a:cubicBezTo>
                    <a:pt x="17081" y="8588"/>
                    <a:pt x="20494" y="6024"/>
                    <a:pt x="21866" y="3785"/>
                  </a:cubicBezTo>
                  <a:cubicBezTo>
                    <a:pt x="22354" y="3009"/>
                    <a:pt x="22769" y="2178"/>
                    <a:pt x="23094" y="1330"/>
                  </a:cubicBezTo>
                  <a:cubicBezTo>
                    <a:pt x="23058" y="932"/>
                    <a:pt x="22877" y="553"/>
                    <a:pt x="22588" y="300"/>
                  </a:cubicBezTo>
                  <a:cubicBezTo>
                    <a:pt x="22351" y="90"/>
                    <a:pt x="22029" y="0"/>
                    <a:pt x="2164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8"/>
            <p:cNvSpPr/>
            <p:nvPr/>
          </p:nvSpPr>
          <p:spPr>
            <a:xfrm>
              <a:off x="2910345" y="3376705"/>
              <a:ext cx="686633" cy="992072"/>
            </a:xfrm>
            <a:custGeom>
              <a:avLst/>
              <a:gdLst/>
              <a:ahLst/>
              <a:cxnLst/>
              <a:rect l="l" t="t" r="r" b="b"/>
              <a:pathLst>
                <a:path w="13922" h="20115" extrusionOk="0">
                  <a:moveTo>
                    <a:pt x="8583" y="0"/>
                  </a:moveTo>
                  <a:cubicBezTo>
                    <a:pt x="7989" y="0"/>
                    <a:pt x="7396" y="41"/>
                    <a:pt x="6807" y="120"/>
                  </a:cubicBezTo>
                  <a:cubicBezTo>
                    <a:pt x="6590" y="156"/>
                    <a:pt x="6392" y="174"/>
                    <a:pt x="6193" y="210"/>
                  </a:cubicBezTo>
                  <a:cubicBezTo>
                    <a:pt x="5543" y="336"/>
                    <a:pt x="4893" y="517"/>
                    <a:pt x="4261" y="734"/>
                  </a:cubicBezTo>
                  <a:cubicBezTo>
                    <a:pt x="4099" y="806"/>
                    <a:pt x="3936" y="878"/>
                    <a:pt x="3774" y="986"/>
                  </a:cubicBezTo>
                  <a:cubicBezTo>
                    <a:pt x="2456" y="1781"/>
                    <a:pt x="1607" y="3767"/>
                    <a:pt x="1065" y="6132"/>
                  </a:cubicBezTo>
                  <a:cubicBezTo>
                    <a:pt x="0" y="10827"/>
                    <a:pt x="145" y="17020"/>
                    <a:pt x="199" y="18663"/>
                  </a:cubicBezTo>
                  <a:cubicBezTo>
                    <a:pt x="217" y="18916"/>
                    <a:pt x="217" y="19060"/>
                    <a:pt x="217" y="19060"/>
                  </a:cubicBezTo>
                  <a:cubicBezTo>
                    <a:pt x="217" y="19060"/>
                    <a:pt x="1134" y="20115"/>
                    <a:pt x="6089" y="20115"/>
                  </a:cubicBezTo>
                  <a:cubicBezTo>
                    <a:pt x="6520" y="20115"/>
                    <a:pt x="6981" y="20107"/>
                    <a:pt x="7475" y="20089"/>
                  </a:cubicBezTo>
                  <a:cubicBezTo>
                    <a:pt x="12440" y="19927"/>
                    <a:pt x="13921" y="18338"/>
                    <a:pt x="13921" y="18338"/>
                  </a:cubicBezTo>
                  <a:cubicBezTo>
                    <a:pt x="13722" y="18212"/>
                    <a:pt x="13596" y="17995"/>
                    <a:pt x="13578" y="17778"/>
                  </a:cubicBezTo>
                  <a:lnTo>
                    <a:pt x="13560" y="17670"/>
                  </a:lnTo>
                  <a:cubicBezTo>
                    <a:pt x="13343" y="16243"/>
                    <a:pt x="13253" y="14799"/>
                    <a:pt x="13253" y="13373"/>
                  </a:cubicBezTo>
                  <a:cubicBezTo>
                    <a:pt x="12242" y="10520"/>
                    <a:pt x="12404" y="5681"/>
                    <a:pt x="12459" y="4525"/>
                  </a:cubicBezTo>
                  <a:lnTo>
                    <a:pt x="12459" y="4345"/>
                  </a:lnTo>
                  <a:cubicBezTo>
                    <a:pt x="12459" y="4327"/>
                    <a:pt x="12459" y="4291"/>
                    <a:pt x="12459" y="4254"/>
                  </a:cubicBezTo>
                  <a:cubicBezTo>
                    <a:pt x="12639" y="1907"/>
                    <a:pt x="13668" y="968"/>
                    <a:pt x="13668" y="968"/>
                  </a:cubicBezTo>
                  <a:cubicBezTo>
                    <a:pt x="12820" y="625"/>
                    <a:pt x="11953" y="372"/>
                    <a:pt x="11050" y="228"/>
                  </a:cubicBezTo>
                  <a:cubicBezTo>
                    <a:pt x="10852" y="192"/>
                    <a:pt x="10653" y="156"/>
                    <a:pt x="10454" y="138"/>
                  </a:cubicBezTo>
                  <a:cubicBezTo>
                    <a:pt x="9834" y="45"/>
                    <a:pt x="9208" y="0"/>
                    <a:pt x="85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8"/>
            <p:cNvSpPr/>
            <p:nvPr/>
          </p:nvSpPr>
          <p:spPr>
            <a:xfrm>
              <a:off x="3252284" y="3349628"/>
              <a:ext cx="12527" cy="10752"/>
            </a:xfrm>
            <a:custGeom>
              <a:avLst/>
              <a:gdLst/>
              <a:ahLst/>
              <a:cxnLst/>
              <a:rect l="l" t="t" r="r" b="b"/>
              <a:pathLst>
                <a:path w="254" h="218" extrusionOk="0">
                  <a:moveTo>
                    <a:pt x="73" y="1"/>
                  </a:moveTo>
                  <a:lnTo>
                    <a:pt x="0" y="217"/>
                  </a:lnTo>
                  <a:cubicBezTo>
                    <a:pt x="91" y="181"/>
                    <a:pt x="181" y="145"/>
                    <a:pt x="253" y="109"/>
                  </a:cubicBezTo>
                  <a:lnTo>
                    <a:pt x="73" y="1"/>
                  </a:lnTo>
                  <a:close/>
                </a:path>
              </a:pathLst>
            </a:custGeom>
            <a:solidFill>
              <a:srgbClr val="F1A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8"/>
            <p:cNvSpPr/>
            <p:nvPr/>
          </p:nvSpPr>
          <p:spPr>
            <a:xfrm>
              <a:off x="3415337" y="2998761"/>
              <a:ext cx="215479" cy="269090"/>
            </a:xfrm>
            <a:custGeom>
              <a:avLst/>
              <a:gdLst/>
              <a:ahLst/>
              <a:cxnLst/>
              <a:rect l="l" t="t" r="r" b="b"/>
              <a:pathLst>
                <a:path w="4369" h="5456" extrusionOk="0">
                  <a:moveTo>
                    <a:pt x="3899" y="1"/>
                  </a:moveTo>
                  <a:cubicBezTo>
                    <a:pt x="3393" y="127"/>
                    <a:pt x="2870" y="235"/>
                    <a:pt x="2346" y="308"/>
                  </a:cubicBezTo>
                  <a:cubicBezTo>
                    <a:pt x="2308" y="308"/>
                    <a:pt x="2271" y="307"/>
                    <a:pt x="2236" y="307"/>
                  </a:cubicBezTo>
                  <a:cubicBezTo>
                    <a:pt x="1994" y="307"/>
                    <a:pt x="1854" y="348"/>
                    <a:pt x="1949" y="1012"/>
                  </a:cubicBezTo>
                  <a:cubicBezTo>
                    <a:pt x="2057" y="1770"/>
                    <a:pt x="1570" y="1860"/>
                    <a:pt x="1570" y="1860"/>
                  </a:cubicBezTo>
                  <a:cubicBezTo>
                    <a:pt x="1570" y="1860"/>
                    <a:pt x="987" y="1359"/>
                    <a:pt x="574" y="1359"/>
                  </a:cubicBezTo>
                  <a:cubicBezTo>
                    <a:pt x="400" y="1359"/>
                    <a:pt x="256" y="1447"/>
                    <a:pt x="197" y="1698"/>
                  </a:cubicBezTo>
                  <a:cubicBezTo>
                    <a:pt x="1" y="2467"/>
                    <a:pt x="324" y="3726"/>
                    <a:pt x="964" y="3726"/>
                  </a:cubicBezTo>
                  <a:cubicBezTo>
                    <a:pt x="1030" y="3726"/>
                    <a:pt x="1100" y="3713"/>
                    <a:pt x="1172" y="3684"/>
                  </a:cubicBezTo>
                  <a:cubicBezTo>
                    <a:pt x="1172" y="3684"/>
                    <a:pt x="1415" y="5456"/>
                    <a:pt x="2277" y="5456"/>
                  </a:cubicBezTo>
                  <a:cubicBezTo>
                    <a:pt x="2293" y="5456"/>
                    <a:pt x="2311" y="5455"/>
                    <a:pt x="2328" y="5454"/>
                  </a:cubicBezTo>
                  <a:cubicBezTo>
                    <a:pt x="2797" y="5454"/>
                    <a:pt x="3249" y="5345"/>
                    <a:pt x="3682" y="5147"/>
                  </a:cubicBezTo>
                  <a:cubicBezTo>
                    <a:pt x="4368" y="3991"/>
                    <a:pt x="4097" y="1301"/>
                    <a:pt x="3899"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8"/>
            <p:cNvSpPr/>
            <p:nvPr/>
          </p:nvSpPr>
          <p:spPr>
            <a:xfrm>
              <a:off x="3255835" y="3058439"/>
              <a:ext cx="341146" cy="301937"/>
            </a:xfrm>
            <a:custGeom>
              <a:avLst/>
              <a:gdLst/>
              <a:ahLst/>
              <a:cxnLst/>
              <a:rect l="l" t="t" r="r" b="b"/>
              <a:pathLst>
                <a:path w="6917" h="6122" extrusionOk="0">
                  <a:moveTo>
                    <a:pt x="3810" y="0"/>
                  </a:moveTo>
                  <a:cubicBezTo>
                    <a:pt x="2276" y="145"/>
                    <a:pt x="2276" y="2384"/>
                    <a:pt x="3810" y="2528"/>
                  </a:cubicBezTo>
                  <a:lnTo>
                    <a:pt x="3937" y="2528"/>
                  </a:lnTo>
                  <a:cubicBezTo>
                    <a:pt x="4208" y="2835"/>
                    <a:pt x="3829" y="3413"/>
                    <a:pt x="3738" y="3684"/>
                  </a:cubicBezTo>
                  <a:cubicBezTo>
                    <a:pt x="3467" y="4262"/>
                    <a:pt x="3052" y="4767"/>
                    <a:pt x="2510" y="5110"/>
                  </a:cubicBezTo>
                  <a:cubicBezTo>
                    <a:pt x="1948" y="5458"/>
                    <a:pt x="1294" y="5638"/>
                    <a:pt x="633" y="5638"/>
                  </a:cubicBezTo>
                  <a:cubicBezTo>
                    <a:pt x="573" y="5638"/>
                    <a:pt x="512" y="5637"/>
                    <a:pt x="452" y="5634"/>
                  </a:cubicBezTo>
                  <a:cubicBezTo>
                    <a:pt x="308" y="5724"/>
                    <a:pt x="163" y="5796"/>
                    <a:pt x="1" y="5869"/>
                  </a:cubicBezTo>
                  <a:lnTo>
                    <a:pt x="1" y="5905"/>
                  </a:lnTo>
                  <a:lnTo>
                    <a:pt x="181" y="6013"/>
                  </a:lnTo>
                  <a:cubicBezTo>
                    <a:pt x="416" y="5941"/>
                    <a:pt x="651" y="5887"/>
                    <a:pt x="903" y="5887"/>
                  </a:cubicBezTo>
                  <a:cubicBezTo>
                    <a:pt x="1390" y="5873"/>
                    <a:pt x="1792" y="5855"/>
                    <a:pt x="2140" y="5855"/>
                  </a:cubicBezTo>
                  <a:cubicBezTo>
                    <a:pt x="2723" y="5855"/>
                    <a:pt x="3151" y="5907"/>
                    <a:pt x="3558" y="6121"/>
                  </a:cubicBezTo>
                  <a:lnTo>
                    <a:pt x="3738" y="5345"/>
                  </a:lnTo>
                  <a:cubicBezTo>
                    <a:pt x="3738" y="5345"/>
                    <a:pt x="3776" y="5347"/>
                    <a:pt x="3843" y="5347"/>
                  </a:cubicBezTo>
                  <a:cubicBezTo>
                    <a:pt x="4257" y="5347"/>
                    <a:pt x="5808" y="5267"/>
                    <a:pt x="6772" y="4117"/>
                  </a:cubicBezTo>
                  <a:cubicBezTo>
                    <a:pt x="6826" y="4063"/>
                    <a:pt x="6862" y="3991"/>
                    <a:pt x="6916" y="3937"/>
                  </a:cubicBezTo>
                  <a:lnTo>
                    <a:pt x="6916" y="3937"/>
                  </a:lnTo>
                  <a:cubicBezTo>
                    <a:pt x="6483" y="4135"/>
                    <a:pt x="6031" y="4244"/>
                    <a:pt x="5562" y="4244"/>
                  </a:cubicBezTo>
                  <a:cubicBezTo>
                    <a:pt x="5549" y="4244"/>
                    <a:pt x="5536" y="4245"/>
                    <a:pt x="5523" y="4245"/>
                  </a:cubicBezTo>
                  <a:cubicBezTo>
                    <a:pt x="4652" y="4245"/>
                    <a:pt x="4406" y="2456"/>
                    <a:pt x="4406" y="2456"/>
                  </a:cubicBezTo>
                  <a:cubicBezTo>
                    <a:pt x="4330" y="2488"/>
                    <a:pt x="4257" y="2503"/>
                    <a:pt x="4188" y="2503"/>
                  </a:cubicBezTo>
                  <a:cubicBezTo>
                    <a:pt x="3554" y="2503"/>
                    <a:pt x="3236" y="1251"/>
                    <a:pt x="3431" y="470"/>
                  </a:cubicBezTo>
                  <a:cubicBezTo>
                    <a:pt x="3490" y="219"/>
                    <a:pt x="3634" y="131"/>
                    <a:pt x="3808" y="131"/>
                  </a:cubicBezTo>
                  <a:cubicBezTo>
                    <a:pt x="4221" y="131"/>
                    <a:pt x="4804" y="632"/>
                    <a:pt x="4804" y="632"/>
                  </a:cubicBezTo>
                  <a:cubicBezTo>
                    <a:pt x="4605" y="253"/>
                    <a:pt x="4226" y="18"/>
                    <a:pt x="381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8"/>
            <p:cNvSpPr/>
            <p:nvPr/>
          </p:nvSpPr>
          <p:spPr>
            <a:xfrm>
              <a:off x="3452920" y="2980069"/>
              <a:ext cx="155605" cy="110477"/>
            </a:xfrm>
            <a:custGeom>
              <a:avLst/>
              <a:gdLst/>
              <a:ahLst/>
              <a:cxnLst/>
              <a:rect l="l" t="t" r="r" b="b"/>
              <a:pathLst>
                <a:path w="3155" h="2240" extrusionOk="0">
                  <a:moveTo>
                    <a:pt x="3101" y="1"/>
                  </a:moveTo>
                  <a:cubicBezTo>
                    <a:pt x="2812" y="116"/>
                    <a:pt x="2500" y="174"/>
                    <a:pt x="2192" y="174"/>
                  </a:cubicBezTo>
                  <a:cubicBezTo>
                    <a:pt x="2115" y="174"/>
                    <a:pt x="2039" y="170"/>
                    <a:pt x="1963" y="163"/>
                  </a:cubicBezTo>
                  <a:cubicBezTo>
                    <a:pt x="1905" y="161"/>
                    <a:pt x="1849" y="160"/>
                    <a:pt x="1796" y="160"/>
                  </a:cubicBezTo>
                  <a:cubicBezTo>
                    <a:pt x="0" y="160"/>
                    <a:pt x="985" y="1316"/>
                    <a:pt x="898" y="1842"/>
                  </a:cubicBezTo>
                  <a:cubicBezTo>
                    <a:pt x="880" y="1987"/>
                    <a:pt x="862" y="2113"/>
                    <a:pt x="808" y="2239"/>
                  </a:cubicBezTo>
                  <a:cubicBezTo>
                    <a:pt x="808" y="2239"/>
                    <a:pt x="1313" y="2149"/>
                    <a:pt x="1205" y="1391"/>
                  </a:cubicBezTo>
                  <a:cubicBezTo>
                    <a:pt x="1094" y="727"/>
                    <a:pt x="1232" y="686"/>
                    <a:pt x="1486" y="686"/>
                  </a:cubicBezTo>
                  <a:cubicBezTo>
                    <a:pt x="1523" y="686"/>
                    <a:pt x="1561" y="687"/>
                    <a:pt x="1602" y="687"/>
                  </a:cubicBezTo>
                  <a:cubicBezTo>
                    <a:pt x="2126" y="614"/>
                    <a:pt x="2649" y="506"/>
                    <a:pt x="3155" y="380"/>
                  </a:cubicBezTo>
                  <a:lnTo>
                    <a:pt x="3101"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8"/>
            <p:cNvSpPr/>
            <p:nvPr/>
          </p:nvSpPr>
          <p:spPr>
            <a:xfrm>
              <a:off x="3215787" y="3347409"/>
              <a:ext cx="239597" cy="40590"/>
            </a:xfrm>
            <a:custGeom>
              <a:avLst/>
              <a:gdLst/>
              <a:ahLst/>
              <a:cxnLst/>
              <a:rect l="l" t="t" r="r" b="b"/>
              <a:pathLst>
                <a:path w="4858" h="823" extrusionOk="0">
                  <a:moveTo>
                    <a:pt x="2886" y="0"/>
                  </a:moveTo>
                  <a:cubicBezTo>
                    <a:pt x="2553" y="0"/>
                    <a:pt x="2171" y="15"/>
                    <a:pt x="1715" y="28"/>
                  </a:cubicBezTo>
                  <a:cubicBezTo>
                    <a:pt x="1372" y="46"/>
                    <a:pt x="1047" y="118"/>
                    <a:pt x="740" y="262"/>
                  </a:cubicBezTo>
                  <a:cubicBezTo>
                    <a:pt x="470" y="407"/>
                    <a:pt x="217" y="587"/>
                    <a:pt x="0" y="804"/>
                  </a:cubicBezTo>
                  <a:cubicBezTo>
                    <a:pt x="199" y="768"/>
                    <a:pt x="415" y="750"/>
                    <a:pt x="614" y="714"/>
                  </a:cubicBezTo>
                  <a:cubicBezTo>
                    <a:pt x="1203" y="635"/>
                    <a:pt x="1796" y="594"/>
                    <a:pt x="2390" y="594"/>
                  </a:cubicBezTo>
                  <a:cubicBezTo>
                    <a:pt x="3015" y="594"/>
                    <a:pt x="3641" y="639"/>
                    <a:pt x="4261" y="732"/>
                  </a:cubicBezTo>
                  <a:cubicBezTo>
                    <a:pt x="4460" y="750"/>
                    <a:pt x="4659" y="786"/>
                    <a:pt x="4857" y="822"/>
                  </a:cubicBezTo>
                  <a:cubicBezTo>
                    <a:pt x="4785" y="623"/>
                    <a:pt x="4659" y="461"/>
                    <a:pt x="4496" y="335"/>
                  </a:cubicBezTo>
                  <a:lnTo>
                    <a:pt x="4370" y="262"/>
                  </a:lnTo>
                  <a:cubicBezTo>
                    <a:pt x="3947" y="51"/>
                    <a:pt x="3502" y="0"/>
                    <a:pt x="2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8"/>
            <p:cNvSpPr/>
            <p:nvPr/>
          </p:nvSpPr>
          <p:spPr>
            <a:xfrm>
              <a:off x="2962871" y="3425335"/>
              <a:ext cx="133608" cy="253850"/>
            </a:xfrm>
            <a:custGeom>
              <a:avLst/>
              <a:gdLst/>
              <a:ahLst/>
              <a:cxnLst/>
              <a:rect l="l" t="t" r="r" b="b"/>
              <a:pathLst>
                <a:path w="2709" h="5147" extrusionOk="0">
                  <a:moveTo>
                    <a:pt x="2709" y="0"/>
                  </a:moveTo>
                  <a:cubicBezTo>
                    <a:pt x="2167" y="163"/>
                    <a:pt x="506" y="813"/>
                    <a:pt x="253" y="2167"/>
                  </a:cubicBezTo>
                  <a:cubicBezTo>
                    <a:pt x="109" y="3160"/>
                    <a:pt x="18" y="4153"/>
                    <a:pt x="0" y="5146"/>
                  </a:cubicBezTo>
                  <a:cubicBezTo>
                    <a:pt x="542" y="2781"/>
                    <a:pt x="1391" y="795"/>
                    <a:pt x="270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8"/>
            <p:cNvSpPr/>
            <p:nvPr/>
          </p:nvSpPr>
          <p:spPr>
            <a:xfrm>
              <a:off x="3792836" y="3741480"/>
              <a:ext cx="445310" cy="188797"/>
            </a:xfrm>
            <a:custGeom>
              <a:avLst/>
              <a:gdLst/>
              <a:ahLst/>
              <a:cxnLst/>
              <a:rect l="l" t="t" r="r" b="b"/>
              <a:pathLst>
                <a:path w="9029" h="3828" extrusionOk="0">
                  <a:moveTo>
                    <a:pt x="8956" y="0"/>
                  </a:moveTo>
                  <a:lnTo>
                    <a:pt x="3864" y="722"/>
                  </a:lnTo>
                  <a:lnTo>
                    <a:pt x="0" y="2817"/>
                  </a:lnTo>
                  <a:cubicBezTo>
                    <a:pt x="306" y="3637"/>
                    <a:pt x="840" y="3798"/>
                    <a:pt x="1222" y="3798"/>
                  </a:cubicBezTo>
                  <a:cubicBezTo>
                    <a:pt x="1268" y="3798"/>
                    <a:pt x="1313" y="3796"/>
                    <a:pt x="1354" y="3792"/>
                  </a:cubicBezTo>
                  <a:cubicBezTo>
                    <a:pt x="1463" y="3774"/>
                    <a:pt x="1553" y="3756"/>
                    <a:pt x="1643" y="3720"/>
                  </a:cubicBezTo>
                  <a:cubicBezTo>
                    <a:pt x="1752" y="3738"/>
                    <a:pt x="1842" y="3774"/>
                    <a:pt x="1914" y="3828"/>
                  </a:cubicBezTo>
                  <a:cubicBezTo>
                    <a:pt x="1950" y="3593"/>
                    <a:pt x="2113" y="3395"/>
                    <a:pt x="2329" y="3304"/>
                  </a:cubicBezTo>
                  <a:cubicBezTo>
                    <a:pt x="2817" y="3160"/>
                    <a:pt x="3413" y="3286"/>
                    <a:pt x="3738" y="2907"/>
                  </a:cubicBezTo>
                  <a:cubicBezTo>
                    <a:pt x="3911" y="2705"/>
                    <a:pt x="3992" y="2610"/>
                    <a:pt x="4046" y="2610"/>
                  </a:cubicBezTo>
                  <a:cubicBezTo>
                    <a:pt x="4094" y="2610"/>
                    <a:pt x="4121" y="2682"/>
                    <a:pt x="4171" y="2817"/>
                  </a:cubicBezTo>
                  <a:cubicBezTo>
                    <a:pt x="4189" y="2871"/>
                    <a:pt x="4207" y="2925"/>
                    <a:pt x="4207" y="2979"/>
                  </a:cubicBezTo>
                  <a:cubicBezTo>
                    <a:pt x="5417" y="2275"/>
                    <a:pt x="7909" y="831"/>
                    <a:pt x="8577" y="506"/>
                  </a:cubicBezTo>
                  <a:cubicBezTo>
                    <a:pt x="8992" y="307"/>
                    <a:pt x="9028" y="127"/>
                    <a:pt x="8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8"/>
            <p:cNvSpPr/>
            <p:nvPr/>
          </p:nvSpPr>
          <p:spPr>
            <a:xfrm>
              <a:off x="3978035" y="3738817"/>
              <a:ext cx="287684" cy="172768"/>
            </a:xfrm>
            <a:custGeom>
              <a:avLst/>
              <a:gdLst/>
              <a:ahLst/>
              <a:cxnLst/>
              <a:rect l="l" t="t" r="r" b="b"/>
              <a:pathLst>
                <a:path w="5833" h="3503" extrusionOk="0">
                  <a:moveTo>
                    <a:pt x="5526" y="0"/>
                  </a:moveTo>
                  <a:lnTo>
                    <a:pt x="5201" y="54"/>
                  </a:lnTo>
                  <a:cubicBezTo>
                    <a:pt x="5273" y="181"/>
                    <a:pt x="5237" y="361"/>
                    <a:pt x="4840" y="560"/>
                  </a:cubicBezTo>
                  <a:cubicBezTo>
                    <a:pt x="4154" y="885"/>
                    <a:pt x="1662" y="2329"/>
                    <a:pt x="452" y="3033"/>
                  </a:cubicBezTo>
                  <a:cubicBezTo>
                    <a:pt x="416" y="3358"/>
                    <a:pt x="1" y="3503"/>
                    <a:pt x="1" y="3503"/>
                  </a:cubicBezTo>
                  <a:cubicBezTo>
                    <a:pt x="1" y="3503"/>
                    <a:pt x="308" y="3449"/>
                    <a:pt x="615" y="3431"/>
                  </a:cubicBezTo>
                  <a:lnTo>
                    <a:pt x="5797" y="415"/>
                  </a:lnTo>
                  <a:cubicBezTo>
                    <a:pt x="5833" y="343"/>
                    <a:pt x="5833" y="253"/>
                    <a:pt x="5797" y="181"/>
                  </a:cubicBezTo>
                  <a:cubicBezTo>
                    <a:pt x="5761" y="0"/>
                    <a:pt x="5526" y="0"/>
                    <a:pt x="5526" y="0"/>
                  </a:cubicBezTo>
                  <a:close/>
                </a:path>
              </a:pathLst>
            </a:custGeom>
            <a:solidFill>
              <a:srgbClr val="C1BD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8"/>
            <p:cNvSpPr/>
            <p:nvPr/>
          </p:nvSpPr>
          <p:spPr>
            <a:xfrm>
              <a:off x="4007430" y="3756622"/>
              <a:ext cx="277918" cy="151412"/>
            </a:xfrm>
            <a:custGeom>
              <a:avLst/>
              <a:gdLst/>
              <a:ahLst/>
              <a:cxnLst/>
              <a:rect l="l" t="t" r="r" b="b"/>
              <a:pathLst>
                <a:path w="5635" h="3070" extrusionOk="0">
                  <a:moveTo>
                    <a:pt x="5634" y="0"/>
                  </a:moveTo>
                  <a:lnTo>
                    <a:pt x="5183" y="54"/>
                  </a:lnTo>
                  <a:lnTo>
                    <a:pt x="1" y="3070"/>
                  </a:lnTo>
                  <a:cubicBezTo>
                    <a:pt x="55" y="3061"/>
                    <a:pt x="109" y="3056"/>
                    <a:pt x="165" y="3056"/>
                  </a:cubicBezTo>
                  <a:cubicBezTo>
                    <a:pt x="222" y="3056"/>
                    <a:pt x="281" y="3061"/>
                    <a:pt x="344" y="3070"/>
                  </a:cubicBezTo>
                  <a:lnTo>
                    <a:pt x="5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8"/>
            <p:cNvSpPr/>
            <p:nvPr/>
          </p:nvSpPr>
          <p:spPr>
            <a:xfrm>
              <a:off x="3513189" y="3598993"/>
              <a:ext cx="68653" cy="437271"/>
            </a:xfrm>
            <a:custGeom>
              <a:avLst/>
              <a:gdLst/>
              <a:ahLst/>
              <a:cxnLst/>
              <a:rect l="l" t="t" r="r" b="b"/>
              <a:pathLst>
                <a:path w="1392" h="8866" extrusionOk="0">
                  <a:moveTo>
                    <a:pt x="236" y="0"/>
                  </a:moveTo>
                  <a:lnTo>
                    <a:pt x="236" y="0"/>
                  </a:lnTo>
                  <a:cubicBezTo>
                    <a:pt x="163" y="1192"/>
                    <a:pt x="1" y="6013"/>
                    <a:pt x="1030" y="8866"/>
                  </a:cubicBezTo>
                  <a:cubicBezTo>
                    <a:pt x="1012" y="7927"/>
                    <a:pt x="1138" y="7006"/>
                    <a:pt x="1391" y="6121"/>
                  </a:cubicBezTo>
                  <a:cubicBezTo>
                    <a:pt x="1048" y="5164"/>
                    <a:pt x="777" y="4189"/>
                    <a:pt x="561" y="3196"/>
                  </a:cubicBezTo>
                  <a:cubicBezTo>
                    <a:pt x="308" y="2149"/>
                    <a:pt x="199" y="1084"/>
                    <a:pt x="23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8"/>
            <p:cNvSpPr/>
            <p:nvPr/>
          </p:nvSpPr>
          <p:spPr>
            <a:xfrm>
              <a:off x="2948618" y="4100337"/>
              <a:ext cx="1114977" cy="499118"/>
            </a:xfrm>
            <a:custGeom>
              <a:avLst/>
              <a:gdLst/>
              <a:ahLst/>
              <a:cxnLst/>
              <a:rect l="l" t="t" r="r" b="b"/>
              <a:pathLst>
                <a:path w="22607" h="10120" extrusionOk="0">
                  <a:moveTo>
                    <a:pt x="22462" y="1"/>
                  </a:moveTo>
                  <a:lnTo>
                    <a:pt x="22462" y="1"/>
                  </a:lnTo>
                  <a:cubicBezTo>
                    <a:pt x="22137" y="849"/>
                    <a:pt x="21722" y="1680"/>
                    <a:pt x="21234" y="2456"/>
                  </a:cubicBezTo>
                  <a:cubicBezTo>
                    <a:pt x="19862" y="4695"/>
                    <a:pt x="16431" y="7259"/>
                    <a:pt x="13976" y="7566"/>
                  </a:cubicBezTo>
                  <a:cubicBezTo>
                    <a:pt x="11520" y="7873"/>
                    <a:pt x="8992" y="9769"/>
                    <a:pt x="5652" y="9805"/>
                  </a:cubicBezTo>
                  <a:cubicBezTo>
                    <a:pt x="5629" y="9805"/>
                    <a:pt x="5606" y="9805"/>
                    <a:pt x="5583" y="9805"/>
                  </a:cubicBezTo>
                  <a:cubicBezTo>
                    <a:pt x="2298" y="9805"/>
                    <a:pt x="1" y="7259"/>
                    <a:pt x="0" y="7259"/>
                  </a:cubicBezTo>
                  <a:lnTo>
                    <a:pt x="0" y="7259"/>
                  </a:lnTo>
                  <a:cubicBezTo>
                    <a:pt x="181" y="7638"/>
                    <a:pt x="398" y="7981"/>
                    <a:pt x="687" y="8306"/>
                  </a:cubicBezTo>
                  <a:cubicBezTo>
                    <a:pt x="1589" y="9263"/>
                    <a:pt x="2817" y="9859"/>
                    <a:pt x="4135" y="9967"/>
                  </a:cubicBezTo>
                  <a:cubicBezTo>
                    <a:pt x="5148" y="10054"/>
                    <a:pt x="6324" y="10120"/>
                    <a:pt x="7551" y="10120"/>
                  </a:cubicBezTo>
                  <a:cubicBezTo>
                    <a:pt x="10658" y="10120"/>
                    <a:pt x="14093" y="9702"/>
                    <a:pt x="16034" y="8162"/>
                  </a:cubicBezTo>
                  <a:cubicBezTo>
                    <a:pt x="16215" y="8126"/>
                    <a:pt x="16395" y="8053"/>
                    <a:pt x="16576" y="7963"/>
                  </a:cubicBezTo>
                  <a:lnTo>
                    <a:pt x="16846" y="7837"/>
                  </a:lnTo>
                  <a:cubicBezTo>
                    <a:pt x="17190" y="6916"/>
                    <a:pt x="17876" y="6158"/>
                    <a:pt x="18760" y="5742"/>
                  </a:cubicBezTo>
                  <a:cubicBezTo>
                    <a:pt x="19176" y="5580"/>
                    <a:pt x="19591" y="5345"/>
                    <a:pt x="20024" y="5128"/>
                  </a:cubicBezTo>
                  <a:cubicBezTo>
                    <a:pt x="21487" y="3341"/>
                    <a:pt x="22606" y="1355"/>
                    <a:pt x="2246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8"/>
            <p:cNvSpPr/>
            <p:nvPr/>
          </p:nvSpPr>
          <p:spPr>
            <a:xfrm>
              <a:off x="2872911" y="4472560"/>
              <a:ext cx="939546" cy="145987"/>
            </a:xfrm>
            <a:custGeom>
              <a:avLst/>
              <a:gdLst/>
              <a:ahLst/>
              <a:cxnLst/>
              <a:rect l="l" t="t" r="r" b="b"/>
              <a:pathLst>
                <a:path w="19050" h="2960" extrusionOk="0">
                  <a:moveTo>
                    <a:pt x="19050" y="1"/>
                  </a:moveTo>
                  <a:lnTo>
                    <a:pt x="19050" y="1"/>
                  </a:lnTo>
                  <a:cubicBezTo>
                    <a:pt x="18815" y="73"/>
                    <a:pt x="18598" y="181"/>
                    <a:pt x="18381" y="290"/>
                  </a:cubicBezTo>
                  <a:lnTo>
                    <a:pt x="18111" y="416"/>
                  </a:lnTo>
                  <a:cubicBezTo>
                    <a:pt x="16973" y="976"/>
                    <a:pt x="13705" y="1048"/>
                    <a:pt x="13705" y="1048"/>
                  </a:cubicBezTo>
                  <a:cubicBezTo>
                    <a:pt x="12394" y="1992"/>
                    <a:pt x="10417" y="2178"/>
                    <a:pt x="8373" y="2178"/>
                  </a:cubicBezTo>
                  <a:cubicBezTo>
                    <a:pt x="7406" y="2178"/>
                    <a:pt x="6424" y="2137"/>
                    <a:pt x="5490" y="2113"/>
                  </a:cubicBezTo>
                  <a:cubicBezTo>
                    <a:pt x="3973" y="2095"/>
                    <a:pt x="2962" y="1554"/>
                    <a:pt x="2294" y="831"/>
                  </a:cubicBezTo>
                  <a:cubicBezTo>
                    <a:pt x="1445" y="886"/>
                    <a:pt x="1" y="1012"/>
                    <a:pt x="524" y="1427"/>
                  </a:cubicBezTo>
                  <a:cubicBezTo>
                    <a:pt x="1160" y="1923"/>
                    <a:pt x="3739" y="2646"/>
                    <a:pt x="7199" y="2646"/>
                  </a:cubicBezTo>
                  <a:cubicBezTo>
                    <a:pt x="7769" y="2646"/>
                    <a:pt x="8362" y="2626"/>
                    <a:pt x="8974" y="2583"/>
                  </a:cubicBezTo>
                  <a:cubicBezTo>
                    <a:pt x="9480" y="2545"/>
                    <a:pt x="9953" y="2529"/>
                    <a:pt x="10399" y="2529"/>
                  </a:cubicBezTo>
                  <a:cubicBezTo>
                    <a:pt x="12718" y="2529"/>
                    <a:pt x="14261" y="2959"/>
                    <a:pt x="15418" y="2959"/>
                  </a:cubicBezTo>
                  <a:cubicBezTo>
                    <a:pt x="15951" y="2959"/>
                    <a:pt x="16403" y="2868"/>
                    <a:pt x="16811" y="2601"/>
                  </a:cubicBezTo>
                  <a:cubicBezTo>
                    <a:pt x="17840" y="1915"/>
                    <a:pt x="18381" y="705"/>
                    <a:pt x="1905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8"/>
            <p:cNvSpPr/>
            <p:nvPr/>
          </p:nvSpPr>
          <p:spPr>
            <a:xfrm>
              <a:off x="2821272" y="4559857"/>
              <a:ext cx="1232507" cy="170401"/>
            </a:xfrm>
            <a:custGeom>
              <a:avLst/>
              <a:gdLst/>
              <a:ahLst/>
              <a:cxnLst/>
              <a:rect l="l" t="t" r="r" b="b"/>
              <a:pathLst>
                <a:path w="24990" h="3455" extrusionOk="0">
                  <a:moveTo>
                    <a:pt x="24990" y="975"/>
                  </a:moveTo>
                  <a:cubicBezTo>
                    <a:pt x="24983" y="975"/>
                    <a:pt x="24965" y="987"/>
                    <a:pt x="24937" y="1006"/>
                  </a:cubicBezTo>
                  <a:lnTo>
                    <a:pt x="24937" y="1006"/>
                  </a:lnTo>
                  <a:cubicBezTo>
                    <a:pt x="24955" y="996"/>
                    <a:pt x="24973" y="986"/>
                    <a:pt x="24990" y="975"/>
                  </a:cubicBezTo>
                  <a:close/>
                  <a:moveTo>
                    <a:pt x="1" y="0"/>
                  </a:moveTo>
                  <a:cubicBezTo>
                    <a:pt x="73" y="289"/>
                    <a:pt x="235" y="542"/>
                    <a:pt x="434" y="741"/>
                  </a:cubicBezTo>
                  <a:cubicBezTo>
                    <a:pt x="2438" y="3052"/>
                    <a:pt x="5056" y="2113"/>
                    <a:pt x="12567" y="3232"/>
                  </a:cubicBezTo>
                  <a:cubicBezTo>
                    <a:pt x="13627" y="3388"/>
                    <a:pt x="14634" y="3455"/>
                    <a:pt x="15584" y="3455"/>
                  </a:cubicBezTo>
                  <a:cubicBezTo>
                    <a:pt x="20365" y="3455"/>
                    <a:pt x="23673" y="1761"/>
                    <a:pt x="24683" y="1174"/>
                  </a:cubicBezTo>
                  <a:cubicBezTo>
                    <a:pt x="24799" y="1104"/>
                    <a:pt x="24886" y="1042"/>
                    <a:pt x="24937" y="1006"/>
                  </a:cubicBezTo>
                  <a:lnTo>
                    <a:pt x="24937" y="1006"/>
                  </a:lnTo>
                  <a:cubicBezTo>
                    <a:pt x="23372" y="1885"/>
                    <a:pt x="15700" y="2836"/>
                    <a:pt x="13734" y="2836"/>
                  </a:cubicBezTo>
                  <a:cubicBezTo>
                    <a:pt x="13699" y="2836"/>
                    <a:pt x="13665" y="2836"/>
                    <a:pt x="13633" y="2835"/>
                  </a:cubicBezTo>
                  <a:cubicBezTo>
                    <a:pt x="11809" y="2781"/>
                    <a:pt x="7367" y="2059"/>
                    <a:pt x="4081" y="1842"/>
                  </a:cubicBezTo>
                  <a:cubicBezTo>
                    <a:pt x="2546" y="1770"/>
                    <a:pt x="1084" y="1102"/>
                    <a:pt x="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8"/>
            <p:cNvSpPr/>
            <p:nvPr/>
          </p:nvSpPr>
          <p:spPr>
            <a:xfrm>
              <a:off x="3173026" y="2741357"/>
              <a:ext cx="482300" cy="238758"/>
            </a:xfrm>
            <a:custGeom>
              <a:avLst/>
              <a:gdLst/>
              <a:ahLst/>
              <a:cxnLst/>
              <a:rect l="l" t="t" r="r" b="b"/>
              <a:pathLst>
                <a:path w="9779" h="4841" extrusionOk="0">
                  <a:moveTo>
                    <a:pt x="2990" y="1"/>
                  </a:moveTo>
                  <a:cubicBezTo>
                    <a:pt x="2927" y="1"/>
                    <a:pt x="2864" y="1"/>
                    <a:pt x="2799" y="2"/>
                  </a:cubicBezTo>
                  <a:cubicBezTo>
                    <a:pt x="1770" y="110"/>
                    <a:pt x="795" y="525"/>
                    <a:pt x="1" y="1175"/>
                  </a:cubicBezTo>
                  <a:cubicBezTo>
                    <a:pt x="83" y="1134"/>
                    <a:pt x="1380" y="543"/>
                    <a:pt x="3482" y="543"/>
                  </a:cubicBezTo>
                  <a:cubicBezTo>
                    <a:pt x="4152" y="543"/>
                    <a:pt x="4904" y="603"/>
                    <a:pt x="5724" y="760"/>
                  </a:cubicBezTo>
                  <a:cubicBezTo>
                    <a:pt x="9173" y="1446"/>
                    <a:pt x="9028" y="4299"/>
                    <a:pt x="9028" y="4299"/>
                  </a:cubicBezTo>
                  <a:lnTo>
                    <a:pt x="8776" y="4841"/>
                  </a:lnTo>
                  <a:cubicBezTo>
                    <a:pt x="9191" y="4696"/>
                    <a:pt x="9426" y="4245"/>
                    <a:pt x="9317" y="3811"/>
                  </a:cubicBezTo>
                  <a:cubicBezTo>
                    <a:pt x="9317" y="3811"/>
                    <a:pt x="9778" y="1"/>
                    <a:pt x="299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8"/>
            <p:cNvSpPr/>
            <p:nvPr/>
          </p:nvSpPr>
          <p:spPr>
            <a:xfrm>
              <a:off x="1125733" y="3358950"/>
              <a:ext cx="406101" cy="210794"/>
            </a:xfrm>
            <a:custGeom>
              <a:avLst/>
              <a:gdLst/>
              <a:ahLst/>
              <a:cxnLst/>
              <a:rect l="l" t="t" r="r" b="b"/>
              <a:pathLst>
                <a:path w="8234" h="4274" extrusionOk="0">
                  <a:moveTo>
                    <a:pt x="5937" y="0"/>
                  </a:moveTo>
                  <a:cubicBezTo>
                    <a:pt x="3382" y="0"/>
                    <a:pt x="1231" y="1172"/>
                    <a:pt x="109" y="3260"/>
                  </a:cubicBezTo>
                  <a:cubicBezTo>
                    <a:pt x="0" y="3459"/>
                    <a:pt x="163" y="3784"/>
                    <a:pt x="416" y="3892"/>
                  </a:cubicBezTo>
                  <a:cubicBezTo>
                    <a:pt x="976" y="4143"/>
                    <a:pt x="1572" y="4273"/>
                    <a:pt x="2166" y="4273"/>
                  </a:cubicBezTo>
                  <a:cubicBezTo>
                    <a:pt x="2299" y="4273"/>
                    <a:pt x="2432" y="4267"/>
                    <a:pt x="2564" y="4253"/>
                  </a:cubicBezTo>
                  <a:cubicBezTo>
                    <a:pt x="3323" y="4145"/>
                    <a:pt x="4045" y="3892"/>
                    <a:pt x="4695" y="3495"/>
                  </a:cubicBezTo>
                  <a:cubicBezTo>
                    <a:pt x="6013" y="2773"/>
                    <a:pt x="7169" y="1617"/>
                    <a:pt x="8180" y="444"/>
                  </a:cubicBezTo>
                  <a:cubicBezTo>
                    <a:pt x="8234" y="407"/>
                    <a:pt x="8180" y="299"/>
                    <a:pt x="8089" y="263"/>
                  </a:cubicBezTo>
                  <a:cubicBezTo>
                    <a:pt x="7350" y="86"/>
                    <a:pt x="6629" y="0"/>
                    <a:pt x="5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8"/>
            <p:cNvSpPr/>
            <p:nvPr/>
          </p:nvSpPr>
          <p:spPr>
            <a:xfrm>
              <a:off x="1132835" y="3360331"/>
              <a:ext cx="397223" cy="197724"/>
            </a:xfrm>
            <a:custGeom>
              <a:avLst/>
              <a:gdLst/>
              <a:ahLst/>
              <a:cxnLst/>
              <a:rect l="l" t="t" r="r" b="b"/>
              <a:pathLst>
                <a:path w="8054" h="4009" extrusionOk="0">
                  <a:moveTo>
                    <a:pt x="6393" y="0"/>
                  </a:moveTo>
                  <a:lnTo>
                    <a:pt x="5598" y="903"/>
                  </a:lnTo>
                  <a:cubicBezTo>
                    <a:pt x="5418" y="957"/>
                    <a:pt x="5219" y="1011"/>
                    <a:pt x="5020" y="1084"/>
                  </a:cubicBezTo>
                  <a:cubicBezTo>
                    <a:pt x="4190" y="1336"/>
                    <a:pt x="3377" y="1661"/>
                    <a:pt x="2565" y="2041"/>
                  </a:cubicBezTo>
                  <a:lnTo>
                    <a:pt x="3179" y="434"/>
                  </a:lnTo>
                  <a:lnTo>
                    <a:pt x="3070" y="470"/>
                  </a:lnTo>
                  <a:lnTo>
                    <a:pt x="2456" y="2095"/>
                  </a:lnTo>
                  <a:cubicBezTo>
                    <a:pt x="2294" y="2167"/>
                    <a:pt x="2131" y="2239"/>
                    <a:pt x="1969" y="2330"/>
                  </a:cubicBezTo>
                  <a:cubicBezTo>
                    <a:pt x="1283" y="2691"/>
                    <a:pt x="615" y="3124"/>
                    <a:pt x="1" y="3611"/>
                  </a:cubicBezTo>
                  <a:cubicBezTo>
                    <a:pt x="19" y="3648"/>
                    <a:pt x="37" y="3666"/>
                    <a:pt x="55" y="3702"/>
                  </a:cubicBezTo>
                  <a:cubicBezTo>
                    <a:pt x="344" y="3467"/>
                    <a:pt x="651" y="3232"/>
                    <a:pt x="958" y="3034"/>
                  </a:cubicBezTo>
                  <a:lnTo>
                    <a:pt x="3377" y="4009"/>
                  </a:lnTo>
                  <a:lnTo>
                    <a:pt x="3468" y="3973"/>
                  </a:lnTo>
                  <a:lnTo>
                    <a:pt x="1030" y="2998"/>
                  </a:lnTo>
                  <a:cubicBezTo>
                    <a:pt x="1337" y="2799"/>
                    <a:pt x="1662" y="2600"/>
                    <a:pt x="2023" y="2420"/>
                  </a:cubicBezTo>
                  <a:cubicBezTo>
                    <a:pt x="2745" y="2041"/>
                    <a:pt x="3486" y="1716"/>
                    <a:pt x="4244" y="1445"/>
                  </a:cubicBezTo>
                  <a:lnTo>
                    <a:pt x="6411" y="2113"/>
                  </a:lnTo>
                  <a:lnTo>
                    <a:pt x="6483" y="2059"/>
                  </a:lnTo>
                  <a:lnTo>
                    <a:pt x="4352" y="1391"/>
                  </a:lnTo>
                  <a:cubicBezTo>
                    <a:pt x="4587" y="1300"/>
                    <a:pt x="4822" y="1228"/>
                    <a:pt x="5056" y="1156"/>
                  </a:cubicBezTo>
                  <a:cubicBezTo>
                    <a:pt x="6050" y="831"/>
                    <a:pt x="7043" y="578"/>
                    <a:pt x="8054" y="379"/>
                  </a:cubicBezTo>
                  <a:cubicBezTo>
                    <a:pt x="8054" y="343"/>
                    <a:pt x="8054" y="325"/>
                    <a:pt x="8036" y="289"/>
                  </a:cubicBezTo>
                  <a:cubicBezTo>
                    <a:pt x="7530" y="398"/>
                    <a:pt x="6718" y="560"/>
                    <a:pt x="5779" y="849"/>
                  </a:cubicBezTo>
                  <a:lnTo>
                    <a:pt x="65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8"/>
            <p:cNvSpPr/>
            <p:nvPr/>
          </p:nvSpPr>
          <p:spPr>
            <a:xfrm>
              <a:off x="851511" y="2595269"/>
              <a:ext cx="293849" cy="296709"/>
            </a:xfrm>
            <a:custGeom>
              <a:avLst/>
              <a:gdLst/>
              <a:ahLst/>
              <a:cxnLst/>
              <a:rect l="l" t="t" r="r" b="b"/>
              <a:pathLst>
                <a:path w="5958" h="6016" extrusionOk="0">
                  <a:moveTo>
                    <a:pt x="160" y="0"/>
                  </a:moveTo>
                  <a:cubicBezTo>
                    <a:pt x="89" y="0"/>
                    <a:pt x="1" y="79"/>
                    <a:pt x="17" y="129"/>
                  </a:cubicBezTo>
                  <a:cubicBezTo>
                    <a:pt x="396" y="1519"/>
                    <a:pt x="938" y="2964"/>
                    <a:pt x="1787" y="4101"/>
                  </a:cubicBezTo>
                  <a:cubicBezTo>
                    <a:pt x="2202" y="4679"/>
                    <a:pt x="2726" y="5166"/>
                    <a:pt x="3340" y="5528"/>
                  </a:cubicBezTo>
                  <a:cubicBezTo>
                    <a:pt x="3971" y="5853"/>
                    <a:pt x="4694" y="6015"/>
                    <a:pt x="5398" y="6015"/>
                  </a:cubicBezTo>
                  <a:cubicBezTo>
                    <a:pt x="5669" y="6015"/>
                    <a:pt x="5958" y="5780"/>
                    <a:pt x="5958" y="5582"/>
                  </a:cubicBezTo>
                  <a:cubicBezTo>
                    <a:pt x="5831" y="2711"/>
                    <a:pt x="3610" y="562"/>
                    <a:pt x="180" y="2"/>
                  </a:cubicBezTo>
                  <a:cubicBezTo>
                    <a:pt x="173" y="1"/>
                    <a:pt x="167"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8"/>
            <p:cNvSpPr/>
            <p:nvPr/>
          </p:nvSpPr>
          <p:spPr>
            <a:xfrm>
              <a:off x="852349" y="2597143"/>
              <a:ext cx="283195" cy="291235"/>
            </a:xfrm>
            <a:custGeom>
              <a:avLst/>
              <a:gdLst/>
              <a:ahLst/>
              <a:cxnLst/>
              <a:rect l="l" t="t" r="r" b="b"/>
              <a:pathLst>
                <a:path w="5742" h="5905" extrusionOk="0">
                  <a:moveTo>
                    <a:pt x="54" y="1"/>
                  </a:moveTo>
                  <a:cubicBezTo>
                    <a:pt x="36" y="19"/>
                    <a:pt x="18" y="37"/>
                    <a:pt x="0" y="55"/>
                  </a:cubicBezTo>
                  <a:cubicBezTo>
                    <a:pt x="813" y="614"/>
                    <a:pt x="1589" y="1192"/>
                    <a:pt x="2311" y="1842"/>
                  </a:cubicBezTo>
                  <a:cubicBezTo>
                    <a:pt x="2492" y="1987"/>
                    <a:pt x="2673" y="2149"/>
                    <a:pt x="2835" y="2312"/>
                  </a:cubicBezTo>
                  <a:lnTo>
                    <a:pt x="686" y="2095"/>
                  </a:lnTo>
                  <a:lnTo>
                    <a:pt x="686" y="2095"/>
                  </a:lnTo>
                  <a:cubicBezTo>
                    <a:pt x="686" y="2113"/>
                    <a:pt x="704" y="2131"/>
                    <a:pt x="704" y="2167"/>
                  </a:cubicBezTo>
                  <a:lnTo>
                    <a:pt x="2925" y="2384"/>
                  </a:lnTo>
                  <a:cubicBezTo>
                    <a:pt x="3485" y="2908"/>
                    <a:pt x="3991" y="3467"/>
                    <a:pt x="4460" y="4045"/>
                  </a:cubicBezTo>
                  <a:cubicBezTo>
                    <a:pt x="4695" y="4352"/>
                    <a:pt x="4911" y="4641"/>
                    <a:pt x="5110" y="4930"/>
                  </a:cubicBezTo>
                  <a:lnTo>
                    <a:pt x="2510" y="4894"/>
                  </a:lnTo>
                  <a:lnTo>
                    <a:pt x="2600" y="4966"/>
                  </a:lnTo>
                  <a:lnTo>
                    <a:pt x="5146" y="5002"/>
                  </a:lnTo>
                  <a:cubicBezTo>
                    <a:pt x="5327" y="5291"/>
                    <a:pt x="5507" y="5598"/>
                    <a:pt x="5652" y="5905"/>
                  </a:cubicBezTo>
                  <a:cubicBezTo>
                    <a:pt x="5688" y="5887"/>
                    <a:pt x="5706" y="5869"/>
                    <a:pt x="5742" y="5851"/>
                  </a:cubicBezTo>
                  <a:cubicBezTo>
                    <a:pt x="5417" y="5201"/>
                    <a:pt x="5020" y="4569"/>
                    <a:pt x="4550" y="3991"/>
                  </a:cubicBezTo>
                  <a:cubicBezTo>
                    <a:pt x="4460" y="3864"/>
                    <a:pt x="4334" y="3738"/>
                    <a:pt x="4225" y="3612"/>
                  </a:cubicBezTo>
                  <a:lnTo>
                    <a:pt x="4388" y="1969"/>
                  </a:lnTo>
                  <a:lnTo>
                    <a:pt x="4298" y="1896"/>
                  </a:lnTo>
                  <a:lnTo>
                    <a:pt x="4153" y="3521"/>
                  </a:lnTo>
                  <a:cubicBezTo>
                    <a:pt x="3611" y="2908"/>
                    <a:pt x="3016" y="2330"/>
                    <a:pt x="2402" y="1788"/>
                  </a:cubicBezTo>
                  <a:cubicBezTo>
                    <a:pt x="2239" y="1644"/>
                    <a:pt x="2095" y="1535"/>
                    <a:pt x="1950" y="1409"/>
                  </a:cubicBezTo>
                  <a:lnTo>
                    <a:pt x="1661" y="326"/>
                  </a:lnTo>
                  <a:lnTo>
                    <a:pt x="1553" y="289"/>
                  </a:lnTo>
                  <a:lnTo>
                    <a:pt x="1824" y="1301"/>
                  </a:lnTo>
                  <a:cubicBezTo>
                    <a:pt x="1102" y="723"/>
                    <a:pt x="470" y="27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8"/>
            <p:cNvSpPr/>
            <p:nvPr/>
          </p:nvSpPr>
          <p:spPr>
            <a:xfrm>
              <a:off x="831881" y="2614751"/>
              <a:ext cx="679482" cy="1612074"/>
            </a:xfrm>
            <a:custGeom>
              <a:avLst/>
              <a:gdLst/>
              <a:ahLst/>
              <a:cxnLst/>
              <a:rect l="l" t="t" r="r" b="b"/>
              <a:pathLst>
                <a:path w="13777" h="32686" extrusionOk="0">
                  <a:moveTo>
                    <a:pt x="13639" y="0"/>
                  </a:moveTo>
                  <a:cubicBezTo>
                    <a:pt x="13605" y="0"/>
                    <a:pt x="13569" y="14"/>
                    <a:pt x="13542" y="41"/>
                  </a:cubicBezTo>
                  <a:cubicBezTo>
                    <a:pt x="10743" y="2803"/>
                    <a:pt x="8432" y="6017"/>
                    <a:pt x="6699" y="9556"/>
                  </a:cubicBezTo>
                  <a:cubicBezTo>
                    <a:pt x="6771" y="8816"/>
                    <a:pt x="6771" y="8076"/>
                    <a:pt x="6663" y="7353"/>
                  </a:cubicBezTo>
                  <a:cubicBezTo>
                    <a:pt x="6590" y="6721"/>
                    <a:pt x="6464" y="6089"/>
                    <a:pt x="6301" y="5476"/>
                  </a:cubicBezTo>
                  <a:cubicBezTo>
                    <a:pt x="6286" y="5416"/>
                    <a:pt x="6234" y="5381"/>
                    <a:pt x="6176" y="5381"/>
                  </a:cubicBezTo>
                  <a:cubicBezTo>
                    <a:pt x="6164" y="5381"/>
                    <a:pt x="6151" y="5382"/>
                    <a:pt x="6139" y="5385"/>
                  </a:cubicBezTo>
                  <a:cubicBezTo>
                    <a:pt x="6067" y="5403"/>
                    <a:pt x="6031" y="5476"/>
                    <a:pt x="6049" y="5548"/>
                  </a:cubicBezTo>
                  <a:cubicBezTo>
                    <a:pt x="6049" y="5584"/>
                    <a:pt x="6988" y="8708"/>
                    <a:pt x="6139" y="10748"/>
                  </a:cubicBezTo>
                  <a:cubicBezTo>
                    <a:pt x="5688" y="11741"/>
                    <a:pt x="5272" y="12752"/>
                    <a:pt x="4911" y="13799"/>
                  </a:cubicBezTo>
                  <a:cubicBezTo>
                    <a:pt x="4785" y="14178"/>
                    <a:pt x="4658" y="14540"/>
                    <a:pt x="4532" y="14919"/>
                  </a:cubicBezTo>
                  <a:cubicBezTo>
                    <a:pt x="4532" y="14955"/>
                    <a:pt x="4514" y="15009"/>
                    <a:pt x="4514" y="15045"/>
                  </a:cubicBezTo>
                  <a:cubicBezTo>
                    <a:pt x="4315" y="15677"/>
                    <a:pt x="4117" y="16327"/>
                    <a:pt x="3954" y="16977"/>
                  </a:cubicBezTo>
                  <a:cubicBezTo>
                    <a:pt x="3774" y="14738"/>
                    <a:pt x="2492" y="11940"/>
                    <a:pt x="2438" y="11813"/>
                  </a:cubicBezTo>
                  <a:cubicBezTo>
                    <a:pt x="2407" y="11776"/>
                    <a:pt x="2368" y="11760"/>
                    <a:pt x="2330" y="11760"/>
                  </a:cubicBezTo>
                  <a:cubicBezTo>
                    <a:pt x="2257" y="11760"/>
                    <a:pt x="2191" y="11820"/>
                    <a:pt x="2203" y="11903"/>
                  </a:cubicBezTo>
                  <a:cubicBezTo>
                    <a:pt x="2221" y="11958"/>
                    <a:pt x="4081" y="16056"/>
                    <a:pt x="3665" y="18223"/>
                  </a:cubicBezTo>
                  <a:cubicBezTo>
                    <a:pt x="3376" y="19577"/>
                    <a:pt x="3160" y="20949"/>
                    <a:pt x="3015" y="22322"/>
                  </a:cubicBezTo>
                  <a:lnTo>
                    <a:pt x="3015" y="22340"/>
                  </a:lnTo>
                  <a:cubicBezTo>
                    <a:pt x="3015" y="22466"/>
                    <a:pt x="2997" y="22574"/>
                    <a:pt x="2979" y="22701"/>
                  </a:cubicBezTo>
                  <a:cubicBezTo>
                    <a:pt x="2943" y="23188"/>
                    <a:pt x="2907" y="23658"/>
                    <a:pt x="2871" y="24145"/>
                  </a:cubicBezTo>
                  <a:cubicBezTo>
                    <a:pt x="2600" y="23152"/>
                    <a:pt x="2185" y="22195"/>
                    <a:pt x="1661" y="21292"/>
                  </a:cubicBezTo>
                  <a:cubicBezTo>
                    <a:pt x="1228" y="20534"/>
                    <a:pt x="758" y="19812"/>
                    <a:pt x="235" y="19126"/>
                  </a:cubicBezTo>
                  <a:cubicBezTo>
                    <a:pt x="211" y="19091"/>
                    <a:pt x="166" y="19071"/>
                    <a:pt x="121" y="19071"/>
                  </a:cubicBezTo>
                  <a:cubicBezTo>
                    <a:pt x="97" y="19071"/>
                    <a:pt x="73" y="19077"/>
                    <a:pt x="54" y="19090"/>
                  </a:cubicBezTo>
                  <a:cubicBezTo>
                    <a:pt x="0" y="19144"/>
                    <a:pt x="0" y="19216"/>
                    <a:pt x="36" y="19270"/>
                  </a:cubicBezTo>
                  <a:cubicBezTo>
                    <a:pt x="72" y="19306"/>
                    <a:pt x="2835" y="22917"/>
                    <a:pt x="2817" y="25554"/>
                  </a:cubicBezTo>
                  <a:cubicBezTo>
                    <a:pt x="2817" y="25572"/>
                    <a:pt x="2817" y="25590"/>
                    <a:pt x="2817" y="25608"/>
                  </a:cubicBezTo>
                  <a:cubicBezTo>
                    <a:pt x="2781" y="27937"/>
                    <a:pt x="2943" y="30284"/>
                    <a:pt x="3340" y="32577"/>
                  </a:cubicBezTo>
                  <a:cubicBezTo>
                    <a:pt x="3340" y="32631"/>
                    <a:pt x="3376" y="32667"/>
                    <a:pt x="3431" y="32686"/>
                  </a:cubicBezTo>
                  <a:lnTo>
                    <a:pt x="3485" y="32686"/>
                  </a:lnTo>
                  <a:cubicBezTo>
                    <a:pt x="3539" y="32667"/>
                    <a:pt x="3593" y="32613"/>
                    <a:pt x="3593" y="32541"/>
                  </a:cubicBezTo>
                  <a:cubicBezTo>
                    <a:pt x="3051" y="29291"/>
                    <a:pt x="2925" y="25987"/>
                    <a:pt x="3232" y="22719"/>
                  </a:cubicBezTo>
                  <a:cubicBezTo>
                    <a:pt x="3250" y="22592"/>
                    <a:pt x="3250" y="22466"/>
                    <a:pt x="3268" y="22340"/>
                  </a:cubicBezTo>
                  <a:cubicBezTo>
                    <a:pt x="3539" y="20173"/>
                    <a:pt x="6301" y="18801"/>
                    <a:pt x="6320" y="18801"/>
                  </a:cubicBezTo>
                  <a:cubicBezTo>
                    <a:pt x="6392" y="18765"/>
                    <a:pt x="6410" y="18692"/>
                    <a:pt x="6392" y="18620"/>
                  </a:cubicBezTo>
                  <a:cubicBezTo>
                    <a:pt x="6368" y="18572"/>
                    <a:pt x="6328" y="18548"/>
                    <a:pt x="6282" y="18548"/>
                  </a:cubicBezTo>
                  <a:cubicBezTo>
                    <a:pt x="6259" y="18548"/>
                    <a:pt x="6235" y="18554"/>
                    <a:pt x="6211" y="18566"/>
                  </a:cubicBezTo>
                  <a:cubicBezTo>
                    <a:pt x="5688" y="18837"/>
                    <a:pt x="5182" y="19162"/>
                    <a:pt x="4731" y="19559"/>
                  </a:cubicBezTo>
                  <a:cubicBezTo>
                    <a:pt x="4189" y="19992"/>
                    <a:pt x="3756" y="20516"/>
                    <a:pt x="3413" y="21112"/>
                  </a:cubicBezTo>
                  <a:cubicBezTo>
                    <a:pt x="3701" y="19053"/>
                    <a:pt x="4153" y="17013"/>
                    <a:pt x="4767" y="15027"/>
                  </a:cubicBezTo>
                  <a:cubicBezTo>
                    <a:pt x="5381" y="13059"/>
                    <a:pt x="8251" y="11596"/>
                    <a:pt x="8288" y="11578"/>
                  </a:cubicBezTo>
                  <a:cubicBezTo>
                    <a:pt x="8412" y="11532"/>
                    <a:pt x="8323" y="11325"/>
                    <a:pt x="8215" y="11325"/>
                  </a:cubicBezTo>
                  <a:cubicBezTo>
                    <a:pt x="8197" y="11325"/>
                    <a:pt x="8179" y="11331"/>
                    <a:pt x="8161" y="11344"/>
                  </a:cubicBezTo>
                  <a:cubicBezTo>
                    <a:pt x="7601" y="11651"/>
                    <a:pt x="7078" y="11994"/>
                    <a:pt x="6572" y="12373"/>
                  </a:cubicBezTo>
                  <a:cubicBezTo>
                    <a:pt x="6067" y="12752"/>
                    <a:pt x="5615" y="13185"/>
                    <a:pt x="5218" y="13673"/>
                  </a:cubicBezTo>
                  <a:cubicBezTo>
                    <a:pt x="7006" y="8599"/>
                    <a:pt x="9913" y="3995"/>
                    <a:pt x="13722" y="203"/>
                  </a:cubicBezTo>
                  <a:cubicBezTo>
                    <a:pt x="13777" y="167"/>
                    <a:pt x="13777" y="77"/>
                    <a:pt x="13722" y="41"/>
                  </a:cubicBezTo>
                  <a:cubicBezTo>
                    <a:pt x="13704" y="14"/>
                    <a:pt x="13673" y="0"/>
                    <a:pt x="13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8"/>
            <p:cNvSpPr/>
            <p:nvPr/>
          </p:nvSpPr>
          <p:spPr>
            <a:xfrm>
              <a:off x="1283361" y="2537367"/>
              <a:ext cx="474656" cy="346621"/>
            </a:xfrm>
            <a:custGeom>
              <a:avLst/>
              <a:gdLst/>
              <a:ahLst/>
              <a:cxnLst/>
              <a:rect l="l" t="t" r="r" b="b"/>
              <a:pathLst>
                <a:path w="9624" h="7028" extrusionOk="0">
                  <a:moveTo>
                    <a:pt x="7902" y="1"/>
                  </a:moveTo>
                  <a:cubicBezTo>
                    <a:pt x="3021" y="1"/>
                    <a:pt x="17" y="2238"/>
                    <a:pt x="0" y="5961"/>
                  </a:cubicBezTo>
                  <a:cubicBezTo>
                    <a:pt x="0" y="6268"/>
                    <a:pt x="524" y="6702"/>
                    <a:pt x="975" y="6810"/>
                  </a:cubicBezTo>
                  <a:cubicBezTo>
                    <a:pt x="1681" y="6955"/>
                    <a:pt x="2362" y="7027"/>
                    <a:pt x="2974" y="7027"/>
                  </a:cubicBezTo>
                  <a:cubicBezTo>
                    <a:pt x="3505" y="7027"/>
                    <a:pt x="3985" y="6973"/>
                    <a:pt x="4388" y="6864"/>
                  </a:cubicBezTo>
                  <a:cubicBezTo>
                    <a:pt x="5345" y="6593"/>
                    <a:pt x="6193" y="6070"/>
                    <a:pt x="6879" y="5365"/>
                  </a:cubicBezTo>
                  <a:cubicBezTo>
                    <a:pt x="8234" y="4047"/>
                    <a:pt x="9028" y="2170"/>
                    <a:pt x="9570" y="310"/>
                  </a:cubicBezTo>
                  <a:cubicBezTo>
                    <a:pt x="9624" y="220"/>
                    <a:pt x="9425" y="75"/>
                    <a:pt x="9281" y="57"/>
                  </a:cubicBezTo>
                  <a:cubicBezTo>
                    <a:pt x="8806" y="19"/>
                    <a:pt x="8346" y="1"/>
                    <a:pt x="79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8"/>
            <p:cNvSpPr/>
            <p:nvPr/>
          </p:nvSpPr>
          <p:spPr>
            <a:xfrm>
              <a:off x="1302053" y="2538353"/>
              <a:ext cx="453300" cy="324230"/>
            </a:xfrm>
            <a:custGeom>
              <a:avLst/>
              <a:gdLst/>
              <a:ahLst/>
              <a:cxnLst/>
              <a:rect l="l" t="t" r="r" b="b"/>
              <a:pathLst>
                <a:path w="9191" h="6574" extrusionOk="0">
                  <a:moveTo>
                    <a:pt x="6446" y="1"/>
                  </a:moveTo>
                  <a:lnTo>
                    <a:pt x="6013" y="1445"/>
                  </a:lnTo>
                  <a:cubicBezTo>
                    <a:pt x="5778" y="1572"/>
                    <a:pt x="5544" y="1698"/>
                    <a:pt x="5309" y="1825"/>
                  </a:cubicBezTo>
                  <a:cubicBezTo>
                    <a:pt x="4316" y="2366"/>
                    <a:pt x="3377" y="2980"/>
                    <a:pt x="2492" y="3684"/>
                  </a:cubicBezTo>
                  <a:lnTo>
                    <a:pt x="2113" y="1301"/>
                  </a:lnTo>
                  <a:cubicBezTo>
                    <a:pt x="2077" y="1319"/>
                    <a:pt x="2041" y="1355"/>
                    <a:pt x="1987" y="1373"/>
                  </a:cubicBezTo>
                  <a:lnTo>
                    <a:pt x="2366" y="3793"/>
                  </a:lnTo>
                  <a:cubicBezTo>
                    <a:pt x="2185" y="3937"/>
                    <a:pt x="2023" y="4081"/>
                    <a:pt x="1860" y="4244"/>
                  </a:cubicBezTo>
                  <a:cubicBezTo>
                    <a:pt x="1120" y="4894"/>
                    <a:pt x="506" y="5634"/>
                    <a:pt x="0" y="6483"/>
                  </a:cubicBezTo>
                  <a:cubicBezTo>
                    <a:pt x="37" y="6519"/>
                    <a:pt x="91" y="6555"/>
                    <a:pt x="145" y="6573"/>
                  </a:cubicBezTo>
                  <a:cubicBezTo>
                    <a:pt x="362" y="6176"/>
                    <a:pt x="632" y="5797"/>
                    <a:pt x="921" y="5454"/>
                  </a:cubicBezTo>
                  <a:lnTo>
                    <a:pt x="5219" y="6338"/>
                  </a:lnTo>
                  <a:lnTo>
                    <a:pt x="5327" y="6266"/>
                  </a:lnTo>
                  <a:lnTo>
                    <a:pt x="1012" y="5363"/>
                  </a:lnTo>
                  <a:cubicBezTo>
                    <a:pt x="1318" y="5002"/>
                    <a:pt x="1644" y="4659"/>
                    <a:pt x="2005" y="4334"/>
                  </a:cubicBezTo>
                  <a:cubicBezTo>
                    <a:pt x="2763" y="3648"/>
                    <a:pt x="3594" y="3034"/>
                    <a:pt x="4478" y="2493"/>
                  </a:cubicBezTo>
                  <a:lnTo>
                    <a:pt x="8180" y="2998"/>
                  </a:lnTo>
                  <a:lnTo>
                    <a:pt x="8216" y="2890"/>
                  </a:lnTo>
                  <a:lnTo>
                    <a:pt x="4605" y="2438"/>
                  </a:lnTo>
                  <a:cubicBezTo>
                    <a:pt x="4875" y="2276"/>
                    <a:pt x="5146" y="2113"/>
                    <a:pt x="5435" y="1951"/>
                  </a:cubicBezTo>
                  <a:cubicBezTo>
                    <a:pt x="6645" y="1283"/>
                    <a:pt x="7909" y="705"/>
                    <a:pt x="9191" y="236"/>
                  </a:cubicBezTo>
                  <a:cubicBezTo>
                    <a:pt x="9173" y="181"/>
                    <a:pt x="9137" y="145"/>
                    <a:pt x="9101" y="109"/>
                  </a:cubicBezTo>
                  <a:cubicBezTo>
                    <a:pt x="8107" y="470"/>
                    <a:pt x="7150" y="886"/>
                    <a:pt x="6230" y="1355"/>
                  </a:cubicBezTo>
                  <a:lnTo>
                    <a:pt x="66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8"/>
            <p:cNvSpPr/>
            <p:nvPr/>
          </p:nvSpPr>
          <p:spPr>
            <a:xfrm>
              <a:off x="681355" y="3402154"/>
              <a:ext cx="201324" cy="188945"/>
            </a:xfrm>
            <a:custGeom>
              <a:avLst/>
              <a:gdLst/>
              <a:ahLst/>
              <a:cxnLst/>
              <a:rect l="l" t="t" r="r" b="b"/>
              <a:pathLst>
                <a:path w="4082" h="3831" extrusionOk="0">
                  <a:moveTo>
                    <a:pt x="163" y="1"/>
                  </a:moveTo>
                  <a:cubicBezTo>
                    <a:pt x="91" y="1"/>
                    <a:pt x="1" y="55"/>
                    <a:pt x="1" y="91"/>
                  </a:cubicBezTo>
                  <a:cubicBezTo>
                    <a:pt x="55" y="976"/>
                    <a:pt x="217" y="1879"/>
                    <a:pt x="687" y="2601"/>
                  </a:cubicBezTo>
                  <a:cubicBezTo>
                    <a:pt x="921" y="2980"/>
                    <a:pt x="1246" y="3305"/>
                    <a:pt x="1644" y="3522"/>
                  </a:cubicBezTo>
                  <a:cubicBezTo>
                    <a:pt x="2096" y="3723"/>
                    <a:pt x="2580" y="3831"/>
                    <a:pt x="3066" y="3831"/>
                  </a:cubicBezTo>
                  <a:cubicBezTo>
                    <a:pt x="3103" y="3831"/>
                    <a:pt x="3141" y="3830"/>
                    <a:pt x="3178" y="3829"/>
                  </a:cubicBezTo>
                  <a:cubicBezTo>
                    <a:pt x="3377" y="3829"/>
                    <a:pt x="3648" y="3684"/>
                    <a:pt x="3684" y="3558"/>
                  </a:cubicBezTo>
                  <a:cubicBezTo>
                    <a:pt x="4081" y="1752"/>
                    <a:pt x="2727" y="380"/>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8"/>
            <p:cNvSpPr/>
            <p:nvPr/>
          </p:nvSpPr>
          <p:spPr>
            <a:xfrm>
              <a:off x="681355" y="3403979"/>
              <a:ext cx="171042" cy="185246"/>
            </a:xfrm>
            <a:custGeom>
              <a:avLst/>
              <a:gdLst/>
              <a:ahLst/>
              <a:cxnLst/>
              <a:rect l="l" t="t" r="r" b="b"/>
              <a:pathLst>
                <a:path w="3468" h="3756" extrusionOk="0">
                  <a:moveTo>
                    <a:pt x="73" y="0"/>
                  </a:moveTo>
                  <a:cubicBezTo>
                    <a:pt x="37" y="0"/>
                    <a:pt x="19" y="18"/>
                    <a:pt x="1" y="36"/>
                  </a:cubicBezTo>
                  <a:cubicBezTo>
                    <a:pt x="542" y="379"/>
                    <a:pt x="1030" y="758"/>
                    <a:pt x="1499" y="1156"/>
                  </a:cubicBezTo>
                  <a:cubicBezTo>
                    <a:pt x="1608" y="1264"/>
                    <a:pt x="1716" y="1372"/>
                    <a:pt x="1824" y="1463"/>
                  </a:cubicBezTo>
                  <a:lnTo>
                    <a:pt x="199" y="1318"/>
                  </a:lnTo>
                  <a:cubicBezTo>
                    <a:pt x="199" y="1336"/>
                    <a:pt x="199" y="1354"/>
                    <a:pt x="199" y="1372"/>
                  </a:cubicBezTo>
                  <a:lnTo>
                    <a:pt x="1896" y="1517"/>
                  </a:lnTo>
                  <a:cubicBezTo>
                    <a:pt x="2221" y="1842"/>
                    <a:pt x="2528" y="2185"/>
                    <a:pt x="2799" y="2564"/>
                  </a:cubicBezTo>
                  <a:cubicBezTo>
                    <a:pt x="2926" y="2745"/>
                    <a:pt x="3034" y="2943"/>
                    <a:pt x="3142" y="3124"/>
                  </a:cubicBezTo>
                  <a:lnTo>
                    <a:pt x="1120" y="3106"/>
                  </a:lnTo>
                  <a:lnTo>
                    <a:pt x="1174" y="3142"/>
                  </a:lnTo>
                  <a:lnTo>
                    <a:pt x="3160" y="3178"/>
                  </a:lnTo>
                  <a:cubicBezTo>
                    <a:pt x="3251" y="3358"/>
                    <a:pt x="3341" y="3557"/>
                    <a:pt x="3395" y="3756"/>
                  </a:cubicBezTo>
                  <a:lnTo>
                    <a:pt x="3467" y="3720"/>
                  </a:lnTo>
                  <a:cubicBezTo>
                    <a:pt x="3323" y="3304"/>
                    <a:pt x="3124" y="2907"/>
                    <a:pt x="2871" y="2546"/>
                  </a:cubicBezTo>
                  <a:cubicBezTo>
                    <a:pt x="2817" y="2456"/>
                    <a:pt x="2745" y="2365"/>
                    <a:pt x="2691" y="2293"/>
                  </a:cubicBezTo>
                  <a:lnTo>
                    <a:pt x="3088" y="1264"/>
                  </a:lnTo>
                  <a:lnTo>
                    <a:pt x="3052" y="1210"/>
                  </a:lnTo>
                  <a:lnTo>
                    <a:pt x="2637" y="2239"/>
                  </a:lnTo>
                  <a:cubicBezTo>
                    <a:pt x="2312" y="1842"/>
                    <a:pt x="1969" y="1463"/>
                    <a:pt x="1571" y="1120"/>
                  </a:cubicBezTo>
                  <a:lnTo>
                    <a:pt x="1301" y="885"/>
                  </a:lnTo>
                  <a:lnTo>
                    <a:pt x="1246" y="217"/>
                  </a:lnTo>
                  <a:lnTo>
                    <a:pt x="1174" y="199"/>
                  </a:lnTo>
                  <a:lnTo>
                    <a:pt x="1210" y="831"/>
                  </a:lnTo>
                  <a:cubicBezTo>
                    <a:pt x="849" y="524"/>
                    <a:pt x="470" y="253"/>
                    <a:pt x="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8"/>
            <p:cNvSpPr/>
            <p:nvPr/>
          </p:nvSpPr>
          <p:spPr>
            <a:xfrm>
              <a:off x="1195176" y="3099277"/>
              <a:ext cx="246748" cy="136518"/>
            </a:xfrm>
            <a:custGeom>
              <a:avLst/>
              <a:gdLst/>
              <a:ahLst/>
              <a:cxnLst/>
              <a:rect l="l" t="t" r="r" b="b"/>
              <a:pathLst>
                <a:path w="5003" h="2768" extrusionOk="0">
                  <a:moveTo>
                    <a:pt x="2638" y="1"/>
                  </a:moveTo>
                  <a:cubicBezTo>
                    <a:pt x="1365" y="1"/>
                    <a:pt x="434" y="606"/>
                    <a:pt x="55" y="1754"/>
                  </a:cubicBezTo>
                  <a:cubicBezTo>
                    <a:pt x="1" y="1881"/>
                    <a:pt x="163" y="2152"/>
                    <a:pt x="344" y="2260"/>
                  </a:cubicBezTo>
                  <a:cubicBezTo>
                    <a:pt x="795" y="2531"/>
                    <a:pt x="1301" y="2711"/>
                    <a:pt x="1824" y="2766"/>
                  </a:cubicBezTo>
                  <a:cubicBezTo>
                    <a:pt x="1857" y="2767"/>
                    <a:pt x="1889" y="2767"/>
                    <a:pt x="1922" y="2767"/>
                  </a:cubicBezTo>
                  <a:cubicBezTo>
                    <a:pt x="2338" y="2767"/>
                    <a:pt x="2738" y="2661"/>
                    <a:pt x="3106" y="2477"/>
                  </a:cubicBezTo>
                  <a:cubicBezTo>
                    <a:pt x="3883" y="2097"/>
                    <a:pt x="4497" y="1393"/>
                    <a:pt x="4984" y="671"/>
                  </a:cubicBezTo>
                  <a:cubicBezTo>
                    <a:pt x="5002" y="635"/>
                    <a:pt x="4948" y="545"/>
                    <a:pt x="4894" y="509"/>
                  </a:cubicBezTo>
                  <a:cubicBezTo>
                    <a:pt x="4068" y="167"/>
                    <a:pt x="3306" y="1"/>
                    <a:pt x="2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8"/>
            <p:cNvSpPr/>
            <p:nvPr/>
          </p:nvSpPr>
          <p:spPr>
            <a:xfrm>
              <a:off x="1201440" y="3104751"/>
              <a:ext cx="239597" cy="129169"/>
            </a:xfrm>
            <a:custGeom>
              <a:avLst/>
              <a:gdLst/>
              <a:ahLst/>
              <a:cxnLst/>
              <a:rect l="l" t="t" r="r" b="b"/>
              <a:pathLst>
                <a:path w="4858" h="2619" extrusionOk="0">
                  <a:moveTo>
                    <a:pt x="1643" y="0"/>
                  </a:moveTo>
                  <a:lnTo>
                    <a:pt x="1589" y="18"/>
                  </a:lnTo>
                  <a:lnTo>
                    <a:pt x="1408" y="1102"/>
                  </a:lnTo>
                  <a:cubicBezTo>
                    <a:pt x="1300" y="1156"/>
                    <a:pt x="1210" y="1192"/>
                    <a:pt x="1120" y="1228"/>
                  </a:cubicBezTo>
                  <a:cubicBezTo>
                    <a:pt x="722" y="1409"/>
                    <a:pt x="325" y="1643"/>
                    <a:pt x="0" y="1932"/>
                  </a:cubicBezTo>
                  <a:cubicBezTo>
                    <a:pt x="18" y="1950"/>
                    <a:pt x="18" y="1986"/>
                    <a:pt x="36" y="2005"/>
                  </a:cubicBezTo>
                  <a:cubicBezTo>
                    <a:pt x="199" y="1860"/>
                    <a:pt x="361" y="1734"/>
                    <a:pt x="542" y="1625"/>
                  </a:cubicBezTo>
                  <a:lnTo>
                    <a:pt x="2257" y="2618"/>
                  </a:lnTo>
                  <a:lnTo>
                    <a:pt x="2329" y="2600"/>
                  </a:lnTo>
                  <a:lnTo>
                    <a:pt x="596" y="1607"/>
                  </a:lnTo>
                  <a:cubicBezTo>
                    <a:pt x="777" y="1499"/>
                    <a:pt x="975" y="1391"/>
                    <a:pt x="1174" y="1300"/>
                  </a:cubicBezTo>
                  <a:cubicBezTo>
                    <a:pt x="1589" y="1102"/>
                    <a:pt x="2040" y="957"/>
                    <a:pt x="2492" y="849"/>
                  </a:cubicBezTo>
                  <a:lnTo>
                    <a:pt x="4027" y="1589"/>
                  </a:lnTo>
                  <a:lnTo>
                    <a:pt x="4063" y="1553"/>
                  </a:lnTo>
                  <a:lnTo>
                    <a:pt x="2564" y="831"/>
                  </a:lnTo>
                  <a:cubicBezTo>
                    <a:pt x="2708" y="795"/>
                    <a:pt x="2853" y="777"/>
                    <a:pt x="2997" y="741"/>
                  </a:cubicBezTo>
                  <a:cubicBezTo>
                    <a:pt x="3611" y="632"/>
                    <a:pt x="4243" y="560"/>
                    <a:pt x="4857" y="524"/>
                  </a:cubicBezTo>
                  <a:cubicBezTo>
                    <a:pt x="4857" y="506"/>
                    <a:pt x="4857" y="488"/>
                    <a:pt x="4839" y="470"/>
                  </a:cubicBezTo>
                  <a:cubicBezTo>
                    <a:pt x="4370" y="488"/>
                    <a:pt x="3882" y="524"/>
                    <a:pt x="3413" y="596"/>
                  </a:cubicBezTo>
                  <a:lnTo>
                    <a:pt x="3792" y="73"/>
                  </a:lnTo>
                  <a:lnTo>
                    <a:pt x="3702" y="54"/>
                  </a:lnTo>
                  <a:lnTo>
                    <a:pt x="3322" y="614"/>
                  </a:lnTo>
                  <a:cubicBezTo>
                    <a:pt x="3196" y="632"/>
                    <a:pt x="3088" y="650"/>
                    <a:pt x="2961" y="668"/>
                  </a:cubicBezTo>
                  <a:cubicBezTo>
                    <a:pt x="2456" y="777"/>
                    <a:pt x="1950" y="903"/>
                    <a:pt x="1481" y="1084"/>
                  </a:cubicBezTo>
                  <a:lnTo>
                    <a:pt x="16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8"/>
            <p:cNvSpPr/>
            <p:nvPr/>
          </p:nvSpPr>
          <p:spPr>
            <a:xfrm>
              <a:off x="756174" y="2954570"/>
              <a:ext cx="273430" cy="298583"/>
            </a:xfrm>
            <a:custGeom>
              <a:avLst/>
              <a:gdLst/>
              <a:ahLst/>
              <a:cxnLst/>
              <a:rect l="l" t="t" r="r" b="b"/>
              <a:pathLst>
                <a:path w="5544" h="6054" extrusionOk="0">
                  <a:moveTo>
                    <a:pt x="266" y="0"/>
                  </a:moveTo>
                  <a:cubicBezTo>
                    <a:pt x="188" y="0"/>
                    <a:pt x="91" y="42"/>
                    <a:pt x="91" y="84"/>
                  </a:cubicBezTo>
                  <a:cubicBezTo>
                    <a:pt x="0" y="1348"/>
                    <a:pt x="54" y="2666"/>
                    <a:pt x="578" y="3786"/>
                  </a:cubicBezTo>
                  <a:cubicBezTo>
                    <a:pt x="813" y="4381"/>
                    <a:pt x="1228" y="4905"/>
                    <a:pt x="1734" y="5284"/>
                  </a:cubicBezTo>
                  <a:cubicBezTo>
                    <a:pt x="2366" y="5700"/>
                    <a:pt x="3088" y="5952"/>
                    <a:pt x="3846" y="6043"/>
                  </a:cubicBezTo>
                  <a:cubicBezTo>
                    <a:pt x="3885" y="6050"/>
                    <a:pt x="3925" y="6053"/>
                    <a:pt x="3967" y="6053"/>
                  </a:cubicBezTo>
                  <a:cubicBezTo>
                    <a:pt x="4240" y="6053"/>
                    <a:pt x="4560" y="5910"/>
                    <a:pt x="4623" y="5754"/>
                  </a:cubicBezTo>
                  <a:cubicBezTo>
                    <a:pt x="5543" y="3280"/>
                    <a:pt x="3900" y="1041"/>
                    <a:pt x="325" y="12"/>
                  </a:cubicBezTo>
                  <a:cubicBezTo>
                    <a:pt x="309" y="4"/>
                    <a:pt x="288" y="0"/>
                    <a:pt x="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8"/>
            <p:cNvSpPr/>
            <p:nvPr/>
          </p:nvSpPr>
          <p:spPr>
            <a:xfrm>
              <a:off x="760613" y="2955112"/>
              <a:ext cx="205763" cy="296610"/>
            </a:xfrm>
            <a:custGeom>
              <a:avLst/>
              <a:gdLst/>
              <a:ahLst/>
              <a:cxnLst/>
              <a:rect l="l" t="t" r="r" b="b"/>
              <a:pathLst>
                <a:path w="4172" h="6014" extrusionOk="0">
                  <a:moveTo>
                    <a:pt x="109" y="1"/>
                  </a:moveTo>
                  <a:cubicBezTo>
                    <a:pt x="73" y="19"/>
                    <a:pt x="37" y="19"/>
                    <a:pt x="19" y="55"/>
                  </a:cubicBezTo>
                  <a:cubicBezTo>
                    <a:pt x="687" y="633"/>
                    <a:pt x="1319" y="1283"/>
                    <a:pt x="1914" y="1969"/>
                  </a:cubicBezTo>
                  <a:cubicBezTo>
                    <a:pt x="2059" y="2132"/>
                    <a:pt x="2185" y="2294"/>
                    <a:pt x="2312" y="2457"/>
                  </a:cubicBezTo>
                  <a:lnTo>
                    <a:pt x="1" y="1915"/>
                  </a:lnTo>
                  <a:lnTo>
                    <a:pt x="1" y="1969"/>
                  </a:lnTo>
                  <a:lnTo>
                    <a:pt x="2366" y="2529"/>
                  </a:lnTo>
                  <a:cubicBezTo>
                    <a:pt x="2781" y="3070"/>
                    <a:pt x="3142" y="3630"/>
                    <a:pt x="3449" y="4226"/>
                  </a:cubicBezTo>
                  <a:cubicBezTo>
                    <a:pt x="3594" y="4497"/>
                    <a:pt x="3720" y="4786"/>
                    <a:pt x="3810" y="5075"/>
                  </a:cubicBezTo>
                  <a:lnTo>
                    <a:pt x="976" y="4623"/>
                  </a:lnTo>
                  <a:lnTo>
                    <a:pt x="976" y="4623"/>
                  </a:lnTo>
                  <a:cubicBezTo>
                    <a:pt x="994" y="4659"/>
                    <a:pt x="1012" y="4677"/>
                    <a:pt x="1030" y="4695"/>
                  </a:cubicBezTo>
                  <a:lnTo>
                    <a:pt x="3846" y="5147"/>
                  </a:lnTo>
                  <a:cubicBezTo>
                    <a:pt x="3937" y="5436"/>
                    <a:pt x="4009" y="5725"/>
                    <a:pt x="4063" y="6014"/>
                  </a:cubicBezTo>
                  <a:cubicBezTo>
                    <a:pt x="4099" y="6014"/>
                    <a:pt x="4135" y="5995"/>
                    <a:pt x="4171" y="5995"/>
                  </a:cubicBezTo>
                  <a:cubicBezTo>
                    <a:pt x="4063" y="5364"/>
                    <a:pt x="3864" y="4750"/>
                    <a:pt x="3558" y="4190"/>
                  </a:cubicBezTo>
                  <a:cubicBezTo>
                    <a:pt x="3503" y="4064"/>
                    <a:pt x="3431" y="3937"/>
                    <a:pt x="3359" y="3811"/>
                  </a:cubicBezTo>
                  <a:lnTo>
                    <a:pt x="4135" y="2420"/>
                  </a:lnTo>
                  <a:cubicBezTo>
                    <a:pt x="4117" y="2402"/>
                    <a:pt x="4099" y="2366"/>
                    <a:pt x="4081" y="2348"/>
                  </a:cubicBezTo>
                  <a:lnTo>
                    <a:pt x="3305" y="3720"/>
                  </a:lnTo>
                  <a:cubicBezTo>
                    <a:pt x="2926" y="3088"/>
                    <a:pt x="2492" y="2493"/>
                    <a:pt x="2023" y="1933"/>
                  </a:cubicBezTo>
                  <a:lnTo>
                    <a:pt x="1680" y="1536"/>
                  </a:lnTo>
                  <a:lnTo>
                    <a:pt x="1734" y="561"/>
                  </a:lnTo>
                  <a:lnTo>
                    <a:pt x="1644" y="507"/>
                  </a:lnTo>
                  <a:lnTo>
                    <a:pt x="1571" y="1427"/>
                  </a:lnTo>
                  <a:cubicBezTo>
                    <a:pt x="1102" y="922"/>
                    <a:pt x="614" y="452"/>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8"/>
            <p:cNvSpPr/>
            <p:nvPr/>
          </p:nvSpPr>
          <p:spPr>
            <a:xfrm>
              <a:off x="903100" y="4203664"/>
              <a:ext cx="232445" cy="233333"/>
            </a:xfrm>
            <a:custGeom>
              <a:avLst/>
              <a:gdLst/>
              <a:ahLst/>
              <a:cxnLst/>
              <a:rect l="l" t="t" r="r" b="b"/>
              <a:pathLst>
                <a:path w="4713" h="4731" extrusionOk="0">
                  <a:moveTo>
                    <a:pt x="0" y="0"/>
                  </a:moveTo>
                  <a:lnTo>
                    <a:pt x="885" y="4731"/>
                  </a:lnTo>
                  <a:lnTo>
                    <a:pt x="3377" y="4731"/>
                  </a:lnTo>
                  <a:lnTo>
                    <a:pt x="47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8"/>
            <p:cNvSpPr/>
            <p:nvPr/>
          </p:nvSpPr>
          <p:spPr>
            <a:xfrm rot="-2700000" flipH="1">
              <a:off x="2374563" y="2885968"/>
              <a:ext cx="57560" cy="63214"/>
            </a:xfrm>
            <a:custGeom>
              <a:avLst/>
              <a:gdLst/>
              <a:ahLst/>
              <a:cxnLst/>
              <a:rect l="l" t="t" r="r" b="b"/>
              <a:pathLst>
                <a:path w="10291" h="11309" extrusionOk="0">
                  <a:moveTo>
                    <a:pt x="10218" y="0"/>
                  </a:moveTo>
                  <a:lnTo>
                    <a:pt x="10218" y="0"/>
                  </a:lnTo>
                  <a:cubicBezTo>
                    <a:pt x="9854" y="1273"/>
                    <a:pt x="9345" y="2509"/>
                    <a:pt x="8727" y="3709"/>
                  </a:cubicBezTo>
                  <a:cubicBezTo>
                    <a:pt x="8109" y="4873"/>
                    <a:pt x="7345" y="5963"/>
                    <a:pt x="6509" y="6945"/>
                  </a:cubicBezTo>
                  <a:cubicBezTo>
                    <a:pt x="6291" y="7200"/>
                    <a:pt x="6073" y="7418"/>
                    <a:pt x="5855" y="7672"/>
                  </a:cubicBezTo>
                  <a:cubicBezTo>
                    <a:pt x="5600" y="7891"/>
                    <a:pt x="5346" y="8109"/>
                    <a:pt x="5127" y="8327"/>
                  </a:cubicBezTo>
                  <a:cubicBezTo>
                    <a:pt x="4655" y="8763"/>
                    <a:pt x="4109" y="9163"/>
                    <a:pt x="3564" y="9527"/>
                  </a:cubicBezTo>
                  <a:cubicBezTo>
                    <a:pt x="2437" y="10254"/>
                    <a:pt x="1237" y="10836"/>
                    <a:pt x="1" y="11309"/>
                  </a:cubicBezTo>
                  <a:cubicBezTo>
                    <a:pt x="1382" y="11272"/>
                    <a:pt x="2764" y="10945"/>
                    <a:pt x="4000" y="10327"/>
                  </a:cubicBezTo>
                  <a:cubicBezTo>
                    <a:pt x="4655" y="10000"/>
                    <a:pt x="5273" y="9636"/>
                    <a:pt x="5818" y="9200"/>
                  </a:cubicBezTo>
                  <a:cubicBezTo>
                    <a:pt x="6109" y="8945"/>
                    <a:pt x="6400" y="8727"/>
                    <a:pt x="6618" y="8472"/>
                  </a:cubicBezTo>
                  <a:cubicBezTo>
                    <a:pt x="6873" y="8218"/>
                    <a:pt x="7127" y="7963"/>
                    <a:pt x="7382" y="7709"/>
                  </a:cubicBezTo>
                  <a:cubicBezTo>
                    <a:pt x="8291" y="6618"/>
                    <a:pt x="9018" y="5418"/>
                    <a:pt x="9527" y="4073"/>
                  </a:cubicBezTo>
                  <a:cubicBezTo>
                    <a:pt x="10036" y="2764"/>
                    <a:pt x="10291" y="1382"/>
                    <a:pt x="10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8"/>
            <p:cNvSpPr/>
            <p:nvPr/>
          </p:nvSpPr>
          <p:spPr>
            <a:xfrm rot="-2700000" flipH="1">
              <a:off x="4074510" y="2782809"/>
              <a:ext cx="57087" cy="62654"/>
            </a:xfrm>
            <a:custGeom>
              <a:avLst/>
              <a:gdLst/>
              <a:ahLst/>
              <a:cxnLst/>
              <a:rect l="l" t="t" r="r" b="b"/>
              <a:pathLst>
                <a:path w="10291" h="11309" extrusionOk="0">
                  <a:moveTo>
                    <a:pt x="10218" y="0"/>
                  </a:moveTo>
                  <a:lnTo>
                    <a:pt x="10218" y="0"/>
                  </a:lnTo>
                  <a:cubicBezTo>
                    <a:pt x="9854" y="1273"/>
                    <a:pt x="9345" y="2509"/>
                    <a:pt x="8727" y="3709"/>
                  </a:cubicBezTo>
                  <a:cubicBezTo>
                    <a:pt x="8109" y="4873"/>
                    <a:pt x="7345" y="5963"/>
                    <a:pt x="6509" y="6945"/>
                  </a:cubicBezTo>
                  <a:cubicBezTo>
                    <a:pt x="6291" y="7200"/>
                    <a:pt x="6073" y="7418"/>
                    <a:pt x="5855" y="7672"/>
                  </a:cubicBezTo>
                  <a:cubicBezTo>
                    <a:pt x="5600" y="7891"/>
                    <a:pt x="5346" y="8109"/>
                    <a:pt x="5127" y="8327"/>
                  </a:cubicBezTo>
                  <a:cubicBezTo>
                    <a:pt x="4655" y="8763"/>
                    <a:pt x="4109" y="9163"/>
                    <a:pt x="3564" y="9527"/>
                  </a:cubicBezTo>
                  <a:cubicBezTo>
                    <a:pt x="2437" y="10254"/>
                    <a:pt x="1237" y="10836"/>
                    <a:pt x="1" y="11309"/>
                  </a:cubicBezTo>
                  <a:cubicBezTo>
                    <a:pt x="1382" y="11272"/>
                    <a:pt x="2764" y="10945"/>
                    <a:pt x="4000" y="10327"/>
                  </a:cubicBezTo>
                  <a:cubicBezTo>
                    <a:pt x="4655" y="10000"/>
                    <a:pt x="5273" y="9636"/>
                    <a:pt x="5818" y="9200"/>
                  </a:cubicBezTo>
                  <a:cubicBezTo>
                    <a:pt x="6109" y="8945"/>
                    <a:pt x="6400" y="8727"/>
                    <a:pt x="6618" y="8472"/>
                  </a:cubicBezTo>
                  <a:cubicBezTo>
                    <a:pt x="6873" y="8218"/>
                    <a:pt x="7127" y="7963"/>
                    <a:pt x="7382" y="7709"/>
                  </a:cubicBezTo>
                  <a:cubicBezTo>
                    <a:pt x="8291" y="6618"/>
                    <a:pt x="9018" y="5418"/>
                    <a:pt x="9527" y="4073"/>
                  </a:cubicBezTo>
                  <a:cubicBezTo>
                    <a:pt x="10036" y="2764"/>
                    <a:pt x="10291" y="1382"/>
                    <a:pt x="10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8"/>
            <p:cNvSpPr/>
            <p:nvPr/>
          </p:nvSpPr>
          <p:spPr>
            <a:xfrm rot="10197943">
              <a:off x="5573643" y="2983616"/>
              <a:ext cx="72968" cy="37646"/>
            </a:xfrm>
            <a:custGeom>
              <a:avLst/>
              <a:gdLst/>
              <a:ahLst/>
              <a:cxnLst/>
              <a:rect l="l" t="t" r="r" b="b"/>
              <a:pathLst>
                <a:path w="3921" h="1424" extrusionOk="0">
                  <a:moveTo>
                    <a:pt x="1845" y="0"/>
                  </a:moveTo>
                  <a:cubicBezTo>
                    <a:pt x="1557" y="0"/>
                    <a:pt x="1264" y="57"/>
                    <a:pt x="981" y="173"/>
                  </a:cubicBezTo>
                  <a:cubicBezTo>
                    <a:pt x="609" y="309"/>
                    <a:pt x="271" y="579"/>
                    <a:pt x="1" y="883"/>
                  </a:cubicBezTo>
                  <a:cubicBezTo>
                    <a:pt x="418" y="841"/>
                    <a:pt x="823" y="812"/>
                    <a:pt x="1231" y="812"/>
                  </a:cubicBezTo>
                  <a:cubicBezTo>
                    <a:pt x="1483" y="812"/>
                    <a:pt x="1736" y="823"/>
                    <a:pt x="1995" y="849"/>
                  </a:cubicBezTo>
                  <a:cubicBezTo>
                    <a:pt x="2670" y="984"/>
                    <a:pt x="3312" y="1153"/>
                    <a:pt x="3921" y="1424"/>
                  </a:cubicBezTo>
                  <a:cubicBezTo>
                    <a:pt x="3752" y="1018"/>
                    <a:pt x="3481" y="714"/>
                    <a:pt x="3143" y="444"/>
                  </a:cubicBezTo>
                  <a:cubicBezTo>
                    <a:pt x="2767" y="151"/>
                    <a:pt x="2313" y="0"/>
                    <a:pt x="1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8" name="Google Shape;1638;p58"/>
          <p:cNvSpPr/>
          <p:nvPr/>
        </p:nvSpPr>
        <p:spPr>
          <a:xfrm>
            <a:off x="-171226" y="593023"/>
            <a:ext cx="4012858" cy="2059142"/>
          </a:xfrm>
          <a:custGeom>
            <a:avLst/>
            <a:gdLst/>
            <a:ahLst/>
            <a:cxnLst/>
            <a:rect l="l" t="t" r="r" b="b"/>
            <a:pathLst>
              <a:path w="20620" h="10581" extrusionOk="0">
                <a:moveTo>
                  <a:pt x="2330" y="0"/>
                </a:moveTo>
                <a:cubicBezTo>
                  <a:pt x="1030" y="0"/>
                  <a:pt x="0" y="1047"/>
                  <a:pt x="0" y="2329"/>
                </a:cubicBezTo>
                <a:lnTo>
                  <a:pt x="0" y="5868"/>
                </a:lnTo>
                <a:cubicBezTo>
                  <a:pt x="0" y="7150"/>
                  <a:pt x="1030" y="8197"/>
                  <a:pt x="2330" y="8197"/>
                </a:cubicBezTo>
                <a:lnTo>
                  <a:pt x="17641" y="8197"/>
                </a:lnTo>
                <a:lnTo>
                  <a:pt x="18724" y="10581"/>
                </a:lnTo>
                <a:lnTo>
                  <a:pt x="18724" y="8161"/>
                </a:lnTo>
                <a:cubicBezTo>
                  <a:pt x="19826" y="7945"/>
                  <a:pt x="20620" y="6988"/>
                  <a:pt x="20620" y="5868"/>
                </a:cubicBezTo>
                <a:lnTo>
                  <a:pt x="20620" y="2329"/>
                </a:lnTo>
                <a:cubicBezTo>
                  <a:pt x="20620" y="1047"/>
                  <a:pt x="19573" y="0"/>
                  <a:pt x="182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8"/>
          <p:cNvSpPr txBox="1">
            <a:spLocks noGrp="1"/>
          </p:cNvSpPr>
          <p:nvPr>
            <p:ph type="title"/>
          </p:nvPr>
        </p:nvSpPr>
        <p:spPr>
          <a:xfrm>
            <a:off x="2721286" y="333405"/>
            <a:ext cx="2974582" cy="1571246"/>
          </a:xfrm>
          <a:prstGeom prst="rect">
            <a:avLst/>
          </a:prstGeom>
        </p:spPr>
        <p:txBody>
          <a:bodyPr spcFirstLastPara="1" wrap="square" lIns="91425" tIns="91425" rIns="91425" bIns="91425" anchor="t" anchorCtr="0">
            <a:noAutofit/>
          </a:bodyPr>
          <a:lstStyle/>
          <a:p>
            <a:pPr lvl="0"/>
            <a:r>
              <a:rPr lang="ro-RO" sz="2800" dirty="0"/>
              <a:t>Cine sunt persoanele care apar în text?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48"/>
          <p:cNvSpPr/>
          <p:nvPr/>
        </p:nvSpPr>
        <p:spPr>
          <a:xfrm>
            <a:off x="678476" y="301974"/>
            <a:ext cx="4924364" cy="4331756"/>
          </a:xfrm>
          <a:custGeom>
            <a:avLst/>
            <a:gdLst/>
            <a:ahLst/>
            <a:cxnLst/>
            <a:rect l="l" t="t" r="r" b="b"/>
            <a:pathLst>
              <a:path w="111474" h="98059" extrusionOk="0">
                <a:moveTo>
                  <a:pt x="45434" y="1"/>
                </a:moveTo>
                <a:cubicBezTo>
                  <a:pt x="28290" y="1"/>
                  <a:pt x="0" y="21402"/>
                  <a:pt x="6481" y="45866"/>
                </a:cubicBezTo>
                <a:cubicBezTo>
                  <a:pt x="13367" y="71828"/>
                  <a:pt x="29015" y="91504"/>
                  <a:pt x="51412" y="96784"/>
                </a:cubicBezTo>
                <a:cubicBezTo>
                  <a:pt x="55185" y="97671"/>
                  <a:pt x="58534" y="98059"/>
                  <a:pt x="61509" y="98059"/>
                </a:cubicBezTo>
                <a:cubicBezTo>
                  <a:pt x="72678" y="98059"/>
                  <a:pt x="78588" y="92598"/>
                  <a:pt x="81919" y="87613"/>
                </a:cubicBezTo>
                <a:cubicBezTo>
                  <a:pt x="98901" y="62167"/>
                  <a:pt x="111474" y="77190"/>
                  <a:pt x="108099" y="46737"/>
                </a:cubicBezTo>
                <a:cubicBezTo>
                  <a:pt x="105351" y="21917"/>
                  <a:pt x="82246" y="25020"/>
                  <a:pt x="74762" y="19006"/>
                </a:cubicBezTo>
                <a:cubicBezTo>
                  <a:pt x="67278" y="12991"/>
                  <a:pt x="65074" y="3194"/>
                  <a:pt x="48500" y="255"/>
                </a:cubicBezTo>
                <a:cubicBezTo>
                  <a:pt x="47529" y="84"/>
                  <a:pt x="46503" y="1"/>
                  <a:pt x="454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1" name="Google Shape;631;p48"/>
          <p:cNvGrpSpPr/>
          <p:nvPr/>
        </p:nvGrpSpPr>
        <p:grpSpPr>
          <a:xfrm flipH="1">
            <a:off x="3286406" y="2536365"/>
            <a:ext cx="4774089" cy="2794575"/>
            <a:chOff x="1861575" y="2806388"/>
            <a:chExt cx="3380125" cy="1978600"/>
          </a:xfrm>
        </p:grpSpPr>
        <p:sp>
          <p:nvSpPr>
            <p:cNvPr id="632" name="Google Shape;632;p48"/>
            <p:cNvSpPr/>
            <p:nvPr/>
          </p:nvSpPr>
          <p:spPr>
            <a:xfrm>
              <a:off x="4400225" y="3706138"/>
              <a:ext cx="173225" cy="413125"/>
            </a:xfrm>
            <a:custGeom>
              <a:avLst/>
              <a:gdLst/>
              <a:ahLst/>
              <a:cxnLst/>
              <a:rect l="l" t="t" r="r" b="b"/>
              <a:pathLst>
                <a:path w="6929" h="16525" extrusionOk="0">
                  <a:moveTo>
                    <a:pt x="6894" y="16525"/>
                  </a:moveTo>
                  <a:cubicBezTo>
                    <a:pt x="6928" y="16322"/>
                    <a:pt x="5036" y="2974"/>
                    <a:pt x="1" y="0"/>
                  </a:cubicBezTo>
                  <a:cubicBezTo>
                    <a:pt x="1" y="0"/>
                    <a:pt x="3076" y="7570"/>
                    <a:pt x="2873" y="163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8"/>
            <p:cNvSpPr/>
            <p:nvPr/>
          </p:nvSpPr>
          <p:spPr>
            <a:xfrm>
              <a:off x="4400225" y="3525338"/>
              <a:ext cx="227275" cy="588025"/>
            </a:xfrm>
            <a:custGeom>
              <a:avLst/>
              <a:gdLst/>
              <a:ahLst/>
              <a:cxnLst/>
              <a:rect l="l" t="t" r="r" b="b"/>
              <a:pathLst>
                <a:path w="9091" h="23521" extrusionOk="0">
                  <a:moveTo>
                    <a:pt x="5543" y="23520"/>
                  </a:moveTo>
                  <a:cubicBezTo>
                    <a:pt x="5543" y="23520"/>
                    <a:pt x="5036" y="8652"/>
                    <a:pt x="1" y="1"/>
                  </a:cubicBezTo>
                  <a:cubicBezTo>
                    <a:pt x="1" y="1"/>
                    <a:pt x="7739" y="1353"/>
                    <a:pt x="9091" y="235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8"/>
            <p:cNvSpPr/>
            <p:nvPr/>
          </p:nvSpPr>
          <p:spPr>
            <a:xfrm>
              <a:off x="4514275" y="3302313"/>
              <a:ext cx="132675" cy="816950"/>
            </a:xfrm>
            <a:custGeom>
              <a:avLst/>
              <a:gdLst/>
              <a:ahLst/>
              <a:cxnLst/>
              <a:rect l="l" t="t" r="r" b="b"/>
              <a:pathLst>
                <a:path w="5307" h="32678" extrusionOk="0">
                  <a:moveTo>
                    <a:pt x="1521" y="32678"/>
                  </a:moveTo>
                  <a:cubicBezTo>
                    <a:pt x="1521" y="32678"/>
                    <a:pt x="2941" y="13822"/>
                    <a:pt x="1" y="1"/>
                  </a:cubicBezTo>
                  <a:cubicBezTo>
                    <a:pt x="1" y="1"/>
                    <a:pt x="5306" y="6692"/>
                    <a:pt x="5306" y="32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p:nvPr/>
          </p:nvSpPr>
          <p:spPr>
            <a:xfrm>
              <a:off x="4749150" y="3706138"/>
              <a:ext cx="173200" cy="413125"/>
            </a:xfrm>
            <a:custGeom>
              <a:avLst/>
              <a:gdLst/>
              <a:ahLst/>
              <a:cxnLst/>
              <a:rect l="l" t="t" r="r" b="b"/>
              <a:pathLst>
                <a:path w="6928" h="16525" extrusionOk="0">
                  <a:moveTo>
                    <a:pt x="34" y="16525"/>
                  </a:moveTo>
                  <a:cubicBezTo>
                    <a:pt x="0" y="16322"/>
                    <a:pt x="1892" y="2974"/>
                    <a:pt x="6928" y="0"/>
                  </a:cubicBezTo>
                  <a:cubicBezTo>
                    <a:pt x="6928" y="0"/>
                    <a:pt x="3852" y="7570"/>
                    <a:pt x="4055" y="163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8"/>
            <p:cNvSpPr/>
            <p:nvPr/>
          </p:nvSpPr>
          <p:spPr>
            <a:xfrm>
              <a:off x="4695075" y="3525338"/>
              <a:ext cx="227275" cy="588025"/>
            </a:xfrm>
            <a:custGeom>
              <a:avLst/>
              <a:gdLst/>
              <a:ahLst/>
              <a:cxnLst/>
              <a:rect l="l" t="t" r="r" b="b"/>
              <a:pathLst>
                <a:path w="9091" h="23521" extrusionOk="0">
                  <a:moveTo>
                    <a:pt x="3549" y="23520"/>
                  </a:moveTo>
                  <a:cubicBezTo>
                    <a:pt x="3549" y="23520"/>
                    <a:pt x="4055" y="8652"/>
                    <a:pt x="9091" y="1"/>
                  </a:cubicBezTo>
                  <a:cubicBezTo>
                    <a:pt x="9091" y="1"/>
                    <a:pt x="1352" y="1353"/>
                    <a:pt x="0" y="235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8"/>
            <p:cNvSpPr/>
            <p:nvPr/>
          </p:nvSpPr>
          <p:spPr>
            <a:xfrm>
              <a:off x="4608050" y="3252463"/>
              <a:ext cx="94650" cy="903975"/>
            </a:xfrm>
            <a:custGeom>
              <a:avLst/>
              <a:gdLst/>
              <a:ahLst/>
              <a:cxnLst/>
              <a:rect l="l" t="t" r="r" b="b"/>
              <a:pathLst>
                <a:path w="3786" h="36159" extrusionOk="0">
                  <a:moveTo>
                    <a:pt x="3785" y="36159"/>
                  </a:moveTo>
                  <a:cubicBezTo>
                    <a:pt x="3785" y="36159"/>
                    <a:pt x="3110" y="16492"/>
                    <a:pt x="2670" y="1"/>
                  </a:cubicBezTo>
                  <a:cubicBezTo>
                    <a:pt x="2670" y="1"/>
                    <a:pt x="1" y="10139"/>
                    <a:pt x="1" y="359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8"/>
            <p:cNvSpPr/>
            <p:nvPr/>
          </p:nvSpPr>
          <p:spPr>
            <a:xfrm>
              <a:off x="4667200" y="3302313"/>
              <a:ext cx="132650" cy="816950"/>
            </a:xfrm>
            <a:custGeom>
              <a:avLst/>
              <a:gdLst/>
              <a:ahLst/>
              <a:cxnLst/>
              <a:rect l="l" t="t" r="r" b="b"/>
              <a:pathLst>
                <a:path w="5306" h="32678" extrusionOk="0">
                  <a:moveTo>
                    <a:pt x="3751" y="32678"/>
                  </a:moveTo>
                  <a:cubicBezTo>
                    <a:pt x="3751" y="32678"/>
                    <a:pt x="2332" y="13822"/>
                    <a:pt x="5306" y="1"/>
                  </a:cubicBezTo>
                  <a:cubicBezTo>
                    <a:pt x="5306" y="1"/>
                    <a:pt x="0" y="6692"/>
                    <a:pt x="0" y="32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8"/>
            <p:cNvSpPr/>
            <p:nvPr/>
          </p:nvSpPr>
          <p:spPr>
            <a:xfrm>
              <a:off x="4393475" y="4174163"/>
              <a:ext cx="272900" cy="503525"/>
            </a:xfrm>
            <a:custGeom>
              <a:avLst/>
              <a:gdLst/>
              <a:ahLst/>
              <a:cxnLst/>
              <a:rect l="l" t="t" r="r" b="b"/>
              <a:pathLst>
                <a:path w="10916" h="20141" extrusionOk="0">
                  <a:moveTo>
                    <a:pt x="0" y="0"/>
                  </a:moveTo>
                  <a:lnTo>
                    <a:pt x="3785" y="20141"/>
                  </a:lnTo>
                  <a:lnTo>
                    <a:pt x="10915" y="20141"/>
                  </a:lnTo>
                  <a:lnTo>
                    <a:pt x="1091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666350" y="4174163"/>
              <a:ext cx="273750" cy="503525"/>
            </a:xfrm>
            <a:custGeom>
              <a:avLst/>
              <a:gdLst/>
              <a:ahLst/>
              <a:cxnLst/>
              <a:rect l="l" t="t" r="r" b="b"/>
              <a:pathLst>
                <a:path w="10950" h="20141" extrusionOk="0">
                  <a:moveTo>
                    <a:pt x="10949" y="0"/>
                  </a:moveTo>
                  <a:lnTo>
                    <a:pt x="7164" y="20141"/>
                  </a:lnTo>
                  <a:lnTo>
                    <a:pt x="0" y="2014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445850" y="4631213"/>
              <a:ext cx="441850" cy="48175"/>
            </a:xfrm>
            <a:custGeom>
              <a:avLst/>
              <a:gdLst/>
              <a:ahLst/>
              <a:cxnLst/>
              <a:rect l="l" t="t" r="r" b="b"/>
              <a:pathLst>
                <a:path w="17674" h="1927" extrusionOk="0">
                  <a:moveTo>
                    <a:pt x="0" y="0"/>
                  </a:moveTo>
                  <a:lnTo>
                    <a:pt x="0" y="1926"/>
                  </a:lnTo>
                  <a:lnTo>
                    <a:pt x="17674" y="1926"/>
                  </a:lnTo>
                  <a:lnTo>
                    <a:pt x="1767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667200" y="4631213"/>
              <a:ext cx="220500" cy="48175"/>
            </a:xfrm>
            <a:custGeom>
              <a:avLst/>
              <a:gdLst/>
              <a:ahLst/>
              <a:cxnLst/>
              <a:rect l="l" t="t" r="r" b="b"/>
              <a:pathLst>
                <a:path w="8820" h="1927" extrusionOk="0">
                  <a:moveTo>
                    <a:pt x="0" y="0"/>
                  </a:moveTo>
                  <a:lnTo>
                    <a:pt x="0" y="1926"/>
                  </a:lnTo>
                  <a:lnTo>
                    <a:pt x="8820" y="1926"/>
                  </a:lnTo>
                  <a:lnTo>
                    <a:pt x="882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4328425" y="4102363"/>
              <a:ext cx="676725" cy="71825"/>
            </a:xfrm>
            <a:custGeom>
              <a:avLst/>
              <a:gdLst/>
              <a:ahLst/>
              <a:cxnLst/>
              <a:rect l="l" t="t" r="r" b="b"/>
              <a:pathLst>
                <a:path w="27069" h="2873" extrusionOk="0">
                  <a:moveTo>
                    <a:pt x="0" y="0"/>
                  </a:moveTo>
                  <a:lnTo>
                    <a:pt x="0" y="2872"/>
                  </a:lnTo>
                  <a:lnTo>
                    <a:pt x="27068" y="2872"/>
                  </a:lnTo>
                  <a:lnTo>
                    <a:pt x="2706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667200" y="4102363"/>
              <a:ext cx="337950" cy="71825"/>
            </a:xfrm>
            <a:custGeom>
              <a:avLst/>
              <a:gdLst/>
              <a:ahLst/>
              <a:cxnLst/>
              <a:rect l="l" t="t" r="r" b="b"/>
              <a:pathLst>
                <a:path w="13518" h="2873" extrusionOk="0">
                  <a:moveTo>
                    <a:pt x="0" y="0"/>
                  </a:moveTo>
                  <a:lnTo>
                    <a:pt x="0" y="2872"/>
                  </a:lnTo>
                  <a:lnTo>
                    <a:pt x="13517" y="2872"/>
                  </a:lnTo>
                  <a:lnTo>
                    <a:pt x="135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1861575" y="4678513"/>
              <a:ext cx="3380125" cy="106475"/>
            </a:xfrm>
            <a:custGeom>
              <a:avLst/>
              <a:gdLst/>
              <a:ahLst/>
              <a:cxnLst/>
              <a:rect l="l" t="t" r="r" b="b"/>
              <a:pathLst>
                <a:path w="135205" h="4259" extrusionOk="0">
                  <a:moveTo>
                    <a:pt x="2061" y="1"/>
                  </a:moveTo>
                  <a:cubicBezTo>
                    <a:pt x="912" y="1"/>
                    <a:pt x="0" y="913"/>
                    <a:pt x="0" y="2028"/>
                  </a:cubicBezTo>
                  <a:lnTo>
                    <a:pt x="0" y="2197"/>
                  </a:lnTo>
                  <a:cubicBezTo>
                    <a:pt x="0" y="3346"/>
                    <a:pt x="912" y="4258"/>
                    <a:pt x="2061" y="4258"/>
                  </a:cubicBezTo>
                  <a:lnTo>
                    <a:pt x="133143" y="4258"/>
                  </a:lnTo>
                  <a:cubicBezTo>
                    <a:pt x="134292" y="4258"/>
                    <a:pt x="135204" y="3346"/>
                    <a:pt x="135204" y="2197"/>
                  </a:cubicBezTo>
                  <a:lnTo>
                    <a:pt x="135204" y="2028"/>
                  </a:lnTo>
                  <a:cubicBezTo>
                    <a:pt x="135204" y="913"/>
                    <a:pt x="134292" y="1"/>
                    <a:pt x="13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2432650" y="4441963"/>
              <a:ext cx="2209225" cy="237425"/>
            </a:xfrm>
            <a:custGeom>
              <a:avLst/>
              <a:gdLst/>
              <a:ahLst/>
              <a:cxnLst/>
              <a:rect l="l" t="t" r="r" b="b"/>
              <a:pathLst>
                <a:path w="88369" h="9497" extrusionOk="0">
                  <a:moveTo>
                    <a:pt x="4664" y="1"/>
                  </a:moveTo>
                  <a:cubicBezTo>
                    <a:pt x="2062" y="1"/>
                    <a:pt x="1" y="2062"/>
                    <a:pt x="1" y="4630"/>
                  </a:cubicBezTo>
                  <a:lnTo>
                    <a:pt x="1" y="4833"/>
                  </a:lnTo>
                  <a:cubicBezTo>
                    <a:pt x="1" y="7435"/>
                    <a:pt x="2062" y="9496"/>
                    <a:pt x="4664" y="9496"/>
                  </a:cubicBezTo>
                  <a:lnTo>
                    <a:pt x="83705" y="9496"/>
                  </a:lnTo>
                  <a:cubicBezTo>
                    <a:pt x="86307" y="9496"/>
                    <a:pt x="88368" y="7435"/>
                    <a:pt x="88368" y="4833"/>
                  </a:cubicBezTo>
                  <a:lnTo>
                    <a:pt x="88368" y="4630"/>
                  </a:lnTo>
                  <a:cubicBezTo>
                    <a:pt x="88368" y="2062"/>
                    <a:pt x="86307" y="1"/>
                    <a:pt x="837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3047675" y="2806388"/>
              <a:ext cx="1124475" cy="1110875"/>
            </a:xfrm>
            <a:custGeom>
              <a:avLst/>
              <a:gdLst/>
              <a:ahLst/>
              <a:cxnLst/>
              <a:rect l="l" t="t" r="r" b="b"/>
              <a:pathLst>
                <a:path w="44979" h="44435" extrusionOk="0">
                  <a:moveTo>
                    <a:pt x="24197" y="0"/>
                  </a:moveTo>
                  <a:cubicBezTo>
                    <a:pt x="13001" y="0"/>
                    <a:pt x="7218" y="13258"/>
                    <a:pt x="6962" y="19871"/>
                  </a:cubicBezTo>
                  <a:cubicBezTo>
                    <a:pt x="6962" y="19871"/>
                    <a:pt x="372" y="23284"/>
                    <a:pt x="170" y="29840"/>
                  </a:cubicBezTo>
                  <a:cubicBezTo>
                    <a:pt x="1" y="36565"/>
                    <a:pt x="4292" y="41701"/>
                    <a:pt x="20344" y="43830"/>
                  </a:cubicBezTo>
                  <a:cubicBezTo>
                    <a:pt x="23384" y="44241"/>
                    <a:pt x="26045" y="44435"/>
                    <a:pt x="28373" y="44435"/>
                  </a:cubicBezTo>
                  <a:cubicBezTo>
                    <a:pt x="38311" y="44435"/>
                    <a:pt x="42171" y="40903"/>
                    <a:pt x="43458" y="35619"/>
                  </a:cubicBezTo>
                  <a:cubicBezTo>
                    <a:pt x="44979" y="29300"/>
                    <a:pt x="39538" y="24231"/>
                    <a:pt x="39538" y="24231"/>
                  </a:cubicBezTo>
                  <a:cubicBezTo>
                    <a:pt x="41126" y="17438"/>
                    <a:pt x="38693" y="1826"/>
                    <a:pt x="26190" y="137"/>
                  </a:cubicBezTo>
                  <a:cubicBezTo>
                    <a:pt x="25507" y="44"/>
                    <a:pt x="24843" y="0"/>
                    <a:pt x="24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3661025" y="3931713"/>
              <a:ext cx="297250" cy="217975"/>
            </a:xfrm>
            <a:custGeom>
              <a:avLst/>
              <a:gdLst/>
              <a:ahLst/>
              <a:cxnLst/>
              <a:rect l="l" t="t" r="r" b="b"/>
              <a:pathLst>
                <a:path w="11890" h="8719" extrusionOk="0">
                  <a:moveTo>
                    <a:pt x="8955" y="0"/>
                  </a:moveTo>
                  <a:lnTo>
                    <a:pt x="7468" y="473"/>
                  </a:lnTo>
                  <a:cubicBezTo>
                    <a:pt x="7468" y="473"/>
                    <a:pt x="0" y="8685"/>
                    <a:pt x="5948" y="8718"/>
                  </a:cubicBezTo>
                  <a:cubicBezTo>
                    <a:pt x="5961" y="8719"/>
                    <a:pt x="5975" y="8719"/>
                    <a:pt x="5988" y="8719"/>
                  </a:cubicBezTo>
                  <a:cubicBezTo>
                    <a:pt x="11890" y="8719"/>
                    <a:pt x="10712" y="1318"/>
                    <a:pt x="10712" y="1318"/>
                  </a:cubicBezTo>
                  <a:lnTo>
                    <a:pt x="89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8"/>
            <p:cNvSpPr/>
            <p:nvPr/>
          </p:nvSpPr>
          <p:spPr>
            <a:xfrm>
              <a:off x="3608650" y="3101263"/>
              <a:ext cx="447775" cy="758275"/>
            </a:xfrm>
            <a:custGeom>
              <a:avLst/>
              <a:gdLst/>
              <a:ahLst/>
              <a:cxnLst/>
              <a:rect l="l" t="t" r="r" b="b"/>
              <a:pathLst>
                <a:path w="17911" h="30331" extrusionOk="0">
                  <a:moveTo>
                    <a:pt x="9867" y="0"/>
                  </a:moveTo>
                  <a:lnTo>
                    <a:pt x="2467" y="3109"/>
                  </a:lnTo>
                  <a:lnTo>
                    <a:pt x="1386" y="6015"/>
                  </a:lnTo>
                  <a:lnTo>
                    <a:pt x="0" y="15274"/>
                  </a:lnTo>
                  <a:cubicBezTo>
                    <a:pt x="0" y="15274"/>
                    <a:pt x="3075" y="25108"/>
                    <a:pt x="4900" y="27237"/>
                  </a:cubicBezTo>
                  <a:cubicBezTo>
                    <a:pt x="5905" y="28432"/>
                    <a:pt x="7678" y="30330"/>
                    <a:pt x="9661" y="30330"/>
                  </a:cubicBezTo>
                  <a:cubicBezTo>
                    <a:pt x="11210" y="30330"/>
                    <a:pt x="12888" y="29172"/>
                    <a:pt x="14429" y="25615"/>
                  </a:cubicBezTo>
                  <a:cubicBezTo>
                    <a:pt x="17910" y="17505"/>
                    <a:pt x="13585" y="15038"/>
                    <a:pt x="10915" y="10949"/>
                  </a:cubicBezTo>
                  <a:cubicBezTo>
                    <a:pt x="8279" y="6860"/>
                    <a:pt x="9867" y="0"/>
                    <a:pt x="9867" y="0"/>
                  </a:cubicBez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8"/>
            <p:cNvSpPr/>
            <p:nvPr/>
          </p:nvSpPr>
          <p:spPr>
            <a:xfrm>
              <a:off x="3234375" y="4101513"/>
              <a:ext cx="550850" cy="237400"/>
            </a:xfrm>
            <a:custGeom>
              <a:avLst/>
              <a:gdLst/>
              <a:ahLst/>
              <a:cxnLst/>
              <a:rect l="l" t="t" r="r" b="b"/>
              <a:pathLst>
                <a:path w="22034" h="9496" extrusionOk="0">
                  <a:moveTo>
                    <a:pt x="880" y="0"/>
                  </a:moveTo>
                  <a:lnTo>
                    <a:pt x="1" y="6826"/>
                  </a:lnTo>
                  <a:lnTo>
                    <a:pt x="21189" y="9496"/>
                  </a:lnTo>
                  <a:lnTo>
                    <a:pt x="22034" y="2636"/>
                  </a:lnTo>
                  <a:lnTo>
                    <a:pt x="8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3256350" y="3349613"/>
              <a:ext cx="616750" cy="838500"/>
            </a:xfrm>
            <a:custGeom>
              <a:avLst/>
              <a:gdLst/>
              <a:ahLst/>
              <a:cxnLst/>
              <a:rect l="l" t="t" r="r" b="b"/>
              <a:pathLst>
                <a:path w="24670" h="33540" extrusionOk="0">
                  <a:moveTo>
                    <a:pt x="5069" y="1"/>
                  </a:moveTo>
                  <a:cubicBezTo>
                    <a:pt x="5069" y="1"/>
                    <a:pt x="2535" y="5205"/>
                    <a:pt x="1859" y="9159"/>
                  </a:cubicBezTo>
                  <a:cubicBezTo>
                    <a:pt x="1183" y="13248"/>
                    <a:pt x="1521" y="26731"/>
                    <a:pt x="1" y="30076"/>
                  </a:cubicBezTo>
                  <a:cubicBezTo>
                    <a:pt x="1" y="30076"/>
                    <a:pt x="2704" y="32239"/>
                    <a:pt x="10341" y="33219"/>
                  </a:cubicBezTo>
                  <a:cubicBezTo>
                    <a:pt x="12217" y="33451"/>
                    <a:pt x="13824" y="33539"/>
                    <a:pt x="15180" y="33539"/>
                  </a:cubicBezTo>
                  <a:cubicBezTo>
                    <a:pt x="19347" y="33539"/>
                    <a:pt x="21155" y="32712"/>
                    <a:pt x="21155" y="32712"/>
                  </a:cubicBezTo>
                  <a:cubicBezTo>
                    <a:pt x="20479" y="29096"/>
                    <a:pt x="19364" y="26258"/>
                    <a:pt x="19431" y="25413"/>
                  </a:cubicBezTo>
                  <a:cubicBezTo>
                    <a:pt x="19871" y="22710"/>
                    <a:pt x="20783" y="20074"/>
                    <a:pt x="22135" y="17708"/>
                  </a:cubicBezTo>
                  <a:cubicBezTo>
                    <a:pt x="22135" y="17708"/>
                    <a:pt x="24128" y="16120"/>
                    <a:pt x="24466" y="11997"/>
                  </a:cubicBezTo>
                  <a:cubicBezTo>
                    <a:pt x="24669" y="9767"/>
                    <a:pt x="24264" y="6962"/>
                    <a:pt x="23858" y="4935"/>
                  </a:cubicBezTo>
                  <a:cubicBezTo>
                    <a:pt x="23554" y="3313"/>
                    <a:pt x="22236" y="2096"/>
                    <a:pt x="20614" y="1893"/>
                  </a:cubicBezTo>
                  <a:lnTo>
                    <a:pt x="50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3746350" y="3405388"/>
              <a:ext cx="201925" cy="598150"/>
            </a:xfrm>
            <a:custGeom>
              <a:avLst/>
              <a:gdLst/>
              <a:ahLst/>
              <a:cxnLst/>
              <a:rect l="l" t="t" r="r" b="b"/>
              <a:pathLst>
                <a:path w="8077" h="23926" extrusionOk="0">
                  <a:moveTo>
                    <a:pt x="2163" y="0"/>
                  </a:moveTo>
                  <a:cubicBezTo>
                    <a:pt x="946" y="0"/>
                    <a:pt x="0" y="980"/>
                    <a:pt x="34" y="2197"/>
                  </a:cubicBezTo>
                  <a:lnTo>
                    <a:pt x="1082" y="23925"/>
                  </a:lnTo>
                  <a:lnTo>
                    <a:pt x="8077" y="22202"/>
                  </a:lnTo>
                  <a:cubicBezTo>
                    <a:pt x="7130" y="11659"/>
                    <a:pt x="5103" y="4393"/>
                    <a:pt x="4157" y="1453"/>
                  </a:cubicBezTo>
                  <a:cubicBezTo>
                    <a:pt x="3886" y="575"/>
                    <a:pt x="3075" y="0"/>
                    <a:pt x="2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3770850" y="3914813"/>
              <a:ext cx="177425" cy="88725"/>
            </a:xfrm>
            <a:custGeom>
              <a:avLst/>
              <a:gdLst/>
              <a:ahLst/>
              <a:cxnLst/>
              <a:rect l="l" t="t" r="r" b="b"/>
              <a:pathLst>
                <a:path w="7097" h="3549" extrusionOk="0">
                  <a:moveTo>
                    <a:pt x="6894" y="0"/>
                  </a:moveTo>
                  <a:lnTo>
                    <a:pt x="0" y="1588"/>
                  </a:lnTo>
                  <a:lnTo>
                    <a:pt x="102" y="3548"/>
                  </a:lnTo>
                  <a:lnTo>
                    <a:pt x="7097" y="1791"/>
                  </a:lnTo>
                  <a:cubicBezTo>
                    <a:pt x="7029" y="1183"/>
                    <a:pt x="6961" y="608"/>
                    <a:pt x="689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3474325" y="3366513"/>
              <a:ext cx="294000" cy="189125"/>
            </a:xfrm>
            <a:custGeom>
              <a:avLst/>
              <a:gdLst/>
              <a:ahLst/>
              <a:cxnLst/>
              <a:rect l="l" t="t" r="r" b="b"/>
              <a:pathLst>
                <a:path w="11760" h="7565" extrusionOk="0">
                  <a:moveTo>
                    <a:pt x="2230" y="1"/>
                  </a:moveTo>
                  <a:cubicBezTo>
                    <a:pt x="1825" y="373"/>
                    <a:pt x="0" y="2062"/>
                    <a:pt x="135" y="4428"/>
                  </a:cubicBezTo>
                  <a:cubicBezTo>
                    <a:pt x="226" y="6226"/>
                    <a:pt x="3385" y="7565"/>
                    <a:pt x="6139" y="7565"/>
                  </a:cubicBezTo>
                  <a:cubicBezTo>
                    <a:pt x="7473" y="7565"/>
                    <a:pt x="8712" y="7251"/>
                    <a:pt x="9462" y="6523"/>
                  </a:cubicBezTo>
                  <a:cubicBezTo>
                    <a:pt x="11760" y="4326"/>
                    <a:pt x="10442" y="1285"/>
                    <a:pt x="10442" y="1285"/>
                  </a:cubicBezTo>
                  <a:lnTo>
                    <a:pt x="10172" y="1015"/>
                  </a:lnTo>
                  <a:lnTo>
                    <a:pt x="2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3255500" y="3527038"/>
              <a:ext cx="463000" cy="692775"/>
            </a:xfrm>
            <a:custGeom>
              <a:avLst/>
              <a:gdLst/>
              <a:ahLst/>
              <a:cxnLst/>
              <a:rect l="l" t="t" r="r" b="b"/>
              <a:pathLst>
                <a:path w="18520" h="27711" extrusionOk="0">
                  <a:moveTo>
                    <a:pt x="7435" y="0"/>
                  </a:moveTo>
                  <a:cubicBezTo>
                    <a:pt x="7435" y="1"/>
                    <a:pt x="4968" y="5880"/>
                    <a:pt x="2772" y="7097"/>
                  </a:cubicBezTo>
                  <a:cubicBezTo>
                    <a:pt x="609" y="8313"/>
                    <a:pt x="1" y="15139"/>
                    <a:pt x="1" y="15139"/>
                  </a:cubicBezTo>
                  <a:lnTo>
                    <a:pt x="1" y="22540"/>
                  </a:lnTo>
                  <a:lnTo>
                    <a:pt x="2468" y="27710"/>
                  </a:lnTo>
                  <a:lnTo>
                    <a:pt x="18519" y="26528"/>
                  </a:lnTo>
                  <a:lnTo>
                    <a:pt x="17978" y="25716"/>
                  </a:lnTo>
                  <a:lnTo>
                    <a:pt x="14295" y="24770"/>
                  </a:lnTo>
                  <a:lnTo>
                    <a:pt x="5408" y="20175"/>
                  </a:lnTo>
                  <a:lnTo>
                    <a:pt x="743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3613700" y="3505063"/>
              <a:ext cx="152100" cy="614200"/>
            </a:xfrm>
            <a:custGeom>
              <a:avLst/>
              <a:gdLst/>
              <a:ahLst/>
              <a:cxnLst/>
              <a:rect l="l" t="t" r="r" b="b"/>
              <a:pathLst>
                <a:path w="6084" h="24568" extrusionOk="0">
                  <a:moveTo>
                    <a:pt x="1690" y="1"/>
                  </a:moveTo>
                  <a:lnTo>
                    <a:pt x="1" y="23858"/>
                  </a:lnTo>
                  <a:lnTo>
                    <a:pt x="4056" y="24568"/>
                  </a:lnTo>
                  <a:lnTo>
                    <a:pt x="5441" y="20783"/>
                  </a:lnTo>
                  <a:cubicBezTo>
                    <a:pt x="5272" y="20276"/>
                    <a:pt x="5171" y="19769"/>
                    <a:pt x="5137" y="19263"/>
                  </a:cubicBezTo>
                  <a:cubicBezTo>
                    <a:pt x="5306" y="17945"/>
                    <a:pt x="5644" y="16661"/>
                    <a:pt x="6083" y="15410"/>
                  </a:cubicBezTo>
                  <a:lnTo>
                    <a:pt x="5712" y="7739"/>
                  </a:lnTo>
                  <a:lnTo>
                    <a:pt x="3650" y="778"/>
                  </a:lnTo>
                  <a:lnTo>
                    <a:pt x="1690"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8"/>
            <p:cNvSpPr/>
            <p:nvPr/>
          </p:nvSpPr>
          <p:spPr>
            <a:xfrm>
              <a:off x="3799575" y="3398613"/>
              <a:ext cx="25" cy="25"/>
            </a:xfrm>
            <a:custGeom>
              <a:avLst/>
              <a:gdLst/>
              <a:ahLst/>
              <a:cxnLst/>
              <a:rect l="l" t="t" r="r" b="b"/>
              <a:pathLst>
                <a:path w="1" h="1" extrusionOk="0">
                  <a:moveTo>
                    <a:pt x="0" y="1"/>
                  </a:moveTo>
                  <a:lnTo>
                    <a:pt x="0" y="1"/>
                  </a:lnTo>
                  <a:close/>
                </a:path>
              </a:pathLst>
            </a:custGeom>
            <a:solidFill>
              <a:srgbClr val="E8A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8"/>
            <p:cNvSpPr/>
            <p:nvPr/>
          </p:nvSpPr>
          <p:spPr>
            <a:xfrm>
              <a:off x="3435450" y="3353013"/>
              <a:ext cx="25" cy="25"/>
            </a:xfrm>
            <a:custGeom>
              <a:avLst/>
              <a:gdLst/>
              <a:ahLst/>
              <a:cxnLst/>
              <a:rect l="l" t="t" r="r" b="b"/>
              <a:pathLst>
                <a:path w="1" h="1" extrusionOk="0">
                  <a:moveTo>
                    <a:pt x="1" y="0"/>
                  </a:moveTo>
                  <a:lnTo>
                    <a:pt x="1" y="0"/>
                  </a:lnTo>
                  <a:close/>
                </a:path>
              </a:pathLst>
            </a:custGeom>
            <a:solidFill>
              <a:srgbClr val="E8A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3750575" y="3505063"/>
              <a:ext cx="25" cy="25"/>
            </a:xfrm>
            <a:custGeom>
              <a:avLst/>
              <a:gdLst/>
              <a:ahLst/>
              <a:cxnLst/>
              <a:rect l="l" t="t" r="r" b="b"/>
              <a:pathLst>
                <a:path w="1" h="1" extrusionOk="0">
                  <a:moveTo>
                    <a:pt x="0" y="1"/>
                  </a:moveTo>
                  <a:close/>
                </a:path>
              </a:pathLst>
            </a:custGeom>
            <a:solidFill>
              <a:srgbClr val="E8A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3664400" y="3761888"/>
              <a:ext cx="145325" cy="80300"/>
            </a:xfrm>
            <a:custGeom>
              <a:avLst/>
              <a:gdLst/>
              <a:ahLst/>
              <a:cxnLst/>
              <a:rect l="l" t="t" r="r" b="b"/>
              <a:pathLst>
                <a:path w="5813" h="3212" extrusionOk="0">
                  <a:moveTo>
                    <a:pt x="0" y="1"/>
                  </a:moveTo>
                  <a:cubicBezTo>
                    <a:pt x="0" y="1"/>
                    <a:pt x="1724" y="2704"/>
                    <a:pt x="4799" y="3211"/>
                  </a:cubicBezTo>
                  <a:cubicBezTo>
                    <a:pt x="5103" y="2535"/>
                    <a:pt x="5441" y="1859"/>
                    <a:pt x="5813" y="1217"/>
                  </a:cubicBezTo>
                  <a:lnTo>
                    <a:pt x="5813" y="1217"/>
                  </a:lnTo>
                  <a:cubicBezTo>
                    <a:pt x="5813" y="1217"/>
                    <a:pt x="5312" y="1296"/>
                    <a:pt x="4562" y="1296"/>
                  </a:cubicBezTo>
                  <a:cubicBezTo>
                    <a:pt x="3343" y="1296"/>
                    <a:pt x="1465" y="1089"/>
                    <a:pt x="0" y="1"/>
                  </a:cubicBezTo>
                  <a:close/>
                </a:path>
              </a:pathLst>
            </a:custGeom>
            <a:solidFill>
              <a:srgbClr val="124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3506125" y="3285013"/>
              <a:ext cx="227575" cy="217475"/>
            </a:xfrm>
            <a:custGeom>
              <a:avLst/>
              <a:gdLst/>
              <a:ahLst/>
              <a:cxnLst/>
              <a:rect l="l" t="t" r="r" b="b"/>
              <a:pathLst>
                <a:path w="9103" h="8699" extrusionOk="0">
                  <a:moveTo>
                    <a:pt x="5944" y="1"/>
                  </a:moveTo>
                  <a:cubicBezTo>
                    <a:pt x="4308" y="1"/>
                    <a:pt x="2276" y="355"/>
                    <a:pt x="2276" y="355"/>
                  </a:cubicBezTo>
                  <a:cubicBezTo>
                    <a:pt x="2107" y="2315"/>
                    <a:pt x="1567" y="4207"/>
                    <a:pt x="722" y="5964"/>
                  </a:cubicBezTo>
                  <a:cubicBezTo>
                    <a:pt x="0" y="7432"/>
                    <a:pt x="2648" y="8698"/>
                    <a:pt x="4918" y="8698"/>
                  </a:cubicBezTo>
                  <a:cubicBezTo>
                    <a:pt x="5732" y="8698"/>
                    <a:pt x="6497" y="8535"/>
                    <a:pt x="7041" y="8161"/>
                  </a:cubicBezTo>
                  <a:cubicBezTo>
                    <a:pt x="9102" y="6708"/>
                    <a:pt x="6602" y="3126"/>
                    <a:pt x="7818" y="1132"/>
                  </a:cubicBezTo>
                  <a:cubicBezTo>
                    <a:pt x="8385" y="244"/>
                    <a:pt x="7300" y="1"/>
                    <a:pt x="59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3560475" y="3284788"/>
              <a:ext cx="173225" cy="217875"/>
            </a:xfrm>
            <a:custGeom>
              <a:avLst/>
              <a:gdLst/>
              <a:ahLst/>
              <a:cxnLst/>
              <a:rect l="l" t="t" r="r" b="b"/>
              <a:pathLst>
                <a:path w="6929" h="8715" extrusionOk="0">
                  <a:moveTo>
                    <a:pt x="3739" y="0"/>
                  </a:moveTo>
                  <a:cubicBezTo>
                    <a:pt x="2375" y="0"/>
                    <a:pt x="744" y="245"/>
                    <a:pt x="237" y="330"/>
                  </a:cubicBezTo>
                  <a:lnTo>
                    <a:pt x="68" y="533"/>
                  </a:lnTo>
                  <a:cubicBezTo>
                    <a:pt x="68" y="668"/>
                    <a:pt x="68" y="837"/>
                    <a:pt x="1" y="1107"/>
                  </a:cubicBezTo>
                  <a:cubicBezTo>
                    <a:pt x="542" y="1851"/>
                    <a:pt x="2164" y="4486"/>
                    <a:pt x="2637" y="8710"/>
                  </a:cubicBezTo>
                  <a:cubicBezTo>
                    <a:pt x="2692" y="8713"/>
                    <a:pt x="2748" y="8714"/>
                    <a:pt x="2804" y="8714"/>
                  </a:cubicBezTo>
                  <a:cubicBezTo>
                    <a:pt x="3525" y="8714"/>
                    <a:pt x="4240" y="8512"/>
                    <a:pt x="4867" y="8136"/>
                  </a:cubicBezTo>
                  <a:cubicBezTo>
                    <a:pt x="6928" y="6717"/>
                    <a:pt x="4394" y="3135"/>
                    <a:pt x="5644" y="1141"/>
                  </a:cubicBezTo>
                  <a:cubicBezTo>
                    <a:pt x="6202" y="245"/>
                    <a:pt x="5104" y="0"/>
                    <a:pt x="3739"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3645800" y="3385113"/>
              <a:ext cx="224750" cy="776425"/>
            </a:xfrm>
            <a:custGeom>
              <a:avLst/>
              <a:gdLst/>
              <a:ahLst/>
              <a:cxnLst/>
              <a:rect l="l" t="t" r="r" b="b"/>
              <a:pathLst>
                <a:path w="8990" h="31057" extrusionOk="0">
                  <a:moveTo>
                    <a:pt x="4968" y="0"/>
                  </a:moveTo>
                  <a:lnTo>
                    <a:pt x="440" y="338"/>
                  </a:lnTo>
                  <a:cubicBezTo>
                    <a:pt x="440" y="338"/>
                    <a:pt x="1" y="21492"/>
                    <a:pt x="1927" y="27406"/>
                  </a:cubicBezTo>
                  <a:cubicBezTo>
                    <a:pt x="2794" y="30021"/>
                    <a:pt x="4031" y="31057"/>
                    <a:pt x="5196" y="31057"/>
                  </a:cubicBezTo>
                  <a:cubicBezTo>
                    <a:pt x="6666" y="31057"/>
                    <a:pt x="8023" y="29409"/>
                    <a:pt x="8381" y="27203"/>
                  </a:cubicBezTo>
                  <a:cubicBezTo>
                    <a:pt x="8990" y="23283"/>
                    <a:pt x="4968" y="0"/>
                    <a:pt x="4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8"/>
            <p:cNvSpPr/>
            <p:nvPr/>
          </p:nvSpPr>
          <p:spPr>
            <a:xfrm>
              <a:off x="3661025" y="3795688"/>
              <a:ext cx="194325" cy="366700"/>
            </a:xfrm>
            <a:custGeom>
              <a:avLst/>
              <a:gdLst/>
              <a:ahLst/>
              <a:cxnLst/>
              <a:rect l="l" t="t" r="r" b="b"/>
              <a:pathLst>
                <a:path w="7773" h="14668" extrusionOk="0">
                  <a:moveTo>
                    <a:pt x="0" y="0"/>
                  </a:moveTo>
                  <a:cubicBezTo>
                    <a:pt x="203" y="4529"/>
                    <a:pt x="608" y="8820"/>
                    <a:pt x="1318" y="11017"/>
                  </a:cubicBezTo>
                  <a:cubicBezTo>
                    <a:pt x="2185" y="13632"/>
                    <a:pt x="3422" y="14668"/>
                    <a:pt x="4587" y="14668"/>
                  </a:cubicBezTo>
                  <a:cubicBezTo>
                    <a:pt x="6057" y="14668"/>
                    <a:pt x="7414" y="13019"/>
                    <a:pt x="7772" y="10814"/>
                  </a:cubicBezTo>
                  <a:lnTo>
                    <a:pt x="7772" y="10814"/>
                  </a:lnTo>
                  <a:cubicBezTo>
                    <a:pt x="7326" y="11404"/>
                    <a:pt x="6963" y="11646"/>
                    <a:pt x="6639" y="11646"/>
                  </a:cubicBezTo>
                  <a:cubicBezTo>
                    <a:pt x="5587" y="11646"/>
                    <a:pt x="4949" y="9102"/>
                    <a:pt x="3244" y="7604"/>
                  </a:cubicBezTo>
                  <a:cubicBezTo>
                    <a:pt x="1555" y="6117"/>
                    <a:pt x="439" y="1927"/>
                    <a:pt x="0"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8"/>
            <p:cNvSpPr/>
            <p:nvPr/>
          </p:nvSpPr>
          <p:spPr>
            <a:xfrm>
              <a:off x="3655950" y="3385113"/>
              <a:ext cx="118300" cy="107300"/>
            </a:xfrm>
            <a:custGeom>
              <a:avLst/>
              <a:gdLst/>
              <a:ahLst/>
              <a:cxnLst/>
              <a:rect l="l" t="t" r="r" b="b"/>
              <a:pathLst>
                <a:path w="4732" h="4292" extrusionOk="0">
                  <a:moveTo>
                    <a:pt x="4562" y="0"/>
                  </a:moveTo>
                  <a:lnTo>
                    <a:pt x="34" y="338"/>
                  </a:lnTo>
                  <a:cubicBezTo>
                    <a:pt x="34" y="338"/>
                    <a:pt x="0" y="1926"/>
                    <a:pt x="0" y="4292"/>
                  </a:cubicBezTo>
                  <a:cubicBezTo>
                    <a:pt x="1825" y="2298"/>
                    <a:pt x="4731" y="1082"/>
                    <a:pt x="4731" y="1082"/>
                  </a:cubicBezTo>
                  <a:cubicBezTo>
                    <a:pt x="4630" y="406"/>
                    <a:pt x="4562" y="0"/>
                    <a:pt x="4562"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2646400" y="4070463"/>
              <a:ext cx="1039975" cy="395275"/>
            </a:xfrm>
            <a:custGeom>
              <a:avLst/>
              <a:gdLst/>
              <a:ahLst/>
              <a:cxnLst/>
              <a:rect l="l" t="t" r="r" b="b"/>
              <a:pathLst>
                <a:path w="41599" h="15811" extrusionOk="0">
                  <a:moveTo>
                    <a:pt x="12226" y="0"/>
                  </a:moveTo>
                  <a:cubicBezTo>
                    <a:pt x="8959" y="0"/>
                    <a:pt x="6069" y="457"/>
                    <a:pt x="4393" y="1411"/>
                  </a:cubicBezTo>
                  <a:cubicBezTo>
                    <a:pt x="0" y="3912"/>
                    <a:pt x="1183" y="7595"/>
                    <a:pt x="8617" y="11549"/>
                  </a:cubicBezTo>
                  <a:cubicBezTo>
                    <a:pt x="15597" y="15251"/>
                    <a:pt x="28105" y="15810"/>
                    <a:pt x="35028" y="15810"/>
                  </a:cubicBezTo>
                  <a:cubicBezTo>
                    <a:pt x="38026" y="15810"/>
                    <a:pt x="39977" y="15705"/>
                    <a:pt x="39977" y="15705"/>
                  </a:cubicBezTo>
                  <a:cubicBezTo>
                    <a:pt x="39977" y="15705"/>
                    <a:pt x="41599" y="15570"/>
                    <a:pt x="41599" y="12766"/>
                  </a:cubicBezTo>
                  <a:cubicBezTo>
                    <a:pt x="41599" y="10535"/>
                    <a:pt x="40011" y="9995"/>
                    <a:pt x="40011" y="9995"/>
                  </a:cubicBezTo>
                  <a:cubicBezTo>
                    <a:pt x="35719" y="8035"/>
                    <a:pt x="31529" y="5838"/>
                    <a:pt x="27507" y="3439"/>
                  </a:cubicBezTo>
                  <a:cubicBezTo>
                    <a:pt x="23808" y="1202"/>
                    <a:pt x="17522" y="0"/>
                    <a:pt x="1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3091600" y="4200363"/>
              <a:ext cx="503550" cy="261900"/>
            </a:xfrm>
            <a:custGeom>
              <a:avLst/>
              <a:gdLst/>
              <a:ahLst/>
              <a:cxnLst/>
              <a:rect l="l" t="t" r="r" b="b"/>
              <a:pathLst>
                <a:path w="20142" h="10476" extrusionOk="0">
                  <a:moveTo>
                    <a:pt x="12707" y="0"/>
                  </a:moveTo>
                  <a:cubicBezTo>
                    <a:pt x="12707" y="0"/>
                    <a:pt x="12708" y="0"/>
                    <a:pt x="12708" y="1"/>
                  </a:cubicBezTo>
                  <a:lnTo>
                    <a:pt x="12708" y="1"/>
                  </a:lnTo>
                  <a:cubicBezTo>
                    <a:pt x="12707" y="0"/>
                    <a:pt x="12707" y="0"/>
                    <a:pt x="12707" y="0"/>
                  </a:cubicBezTo>
                  <a:close/>
                  <a:moveTo>
                    <a:pt x="12708" y="1"/>
                  </a:moveTo>
                  <a:cubicBezTo>
                    <a:pt x="12771" y="36"/>
                    <a:pt x="15681" y="1668"/>
                    <a:pt x="15681" y="2737"/>
                  </a:cubicBezTo>
                  <a:cubicBezTo>
                    <a:pt x="15681" y="3159"/>
                    <a:pt x="15227" y="3307"/>
                    <a:pt x="14616" y="3307"/>
                  </a:cubicBezTo>
                  <a:cubicBezTo>
                    <a:pt x="13709" y="3307"/>
                    <a:pt x="12455" y="2980"/>
                    <a:pt x="11828" y="2737"/>
                  </a:cubicBezTo>
                  <a:cubicBezTo>
                    <a:pt x="10679" y="2366"/>
                    <a:pt x="9530" y="2061"/>
                    <a:pt x="8348" y="1892"/>
                  </a:cubicBezTo>
                  <a:lnTo>
                    <a:pt x="8348" y="1892"/>
                  </a:lnTo>
                  <a:cubicBezTo>
                    <a:pt x="8348" y="1892"/>
                    <a:pt x="10679" y="3075"/>
                    <a:pt x="10308" y="4799"/>
                  </a:cubicBezTo>
                  <a:cubicBezTo>
                    <a:pt x="9902" y="6522"/>
                    <a:pt x="3279" y="8043"/>
                    <a:pt x="1082" y="8076"/>
                  </a:cubicBezTo>
                  <a:cubicBezTo>
                    <a:pt x="1" y="8110"/>
                    <a:pt x="373" y="8786"/>
                    <a:pt x="1015" y="9462"/>
                  </a:cubicBezTo>
                  <a:cubicBezTo>
                    <a:pt x="4157" y="9969"/>
                    <a:pt x="7300" y="10307"/>
                    <a:pt x="10443" y="10476"/>
                  </a:cubicBezTo>
                  <a:lnTo>
                    <a:pt x="14025" y="9192"/>
                  </a:lnTo>
                  <a:cubicBezTo>
                    <a:pt x="14633" y="8786"/>
                    <a:pt x="15309" y="8414"/>
                    <a:pt x="15951" y="8110"/>
                  </a:cubicBezTo>
                  <a:cubicBezTo>
                    <a:pt x="17168" y="7536"/>
                    <a:pt x="18080" y="6150"/>
                    <a:pt x="18452" y="5948"/>
                  </a:cubicBezTo>
                  <a:cubicBezTo>
                    <a:pt x="18688" y="5846"/>
                    <a:pt x="19567" y="4663"/>
                    <a:pt x="20141" y="3852"/>
                  </a:cubicBezTo>
                  <a:cubicBezTo>
                    <a:pt x="18351" y="3008"/>
                    <a:pt x="15614" y="1622"/>
                    <a:pt x="12708"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8"/>
            <p:cNvSpPr/>
            <p:nvPr/>
          </p:nvSpPr>
          <p:spPr>
            <a:xfrm>
              <a:off x="3645800" y="4320313"/>
              <a:ext cx="688550" cy="189325"/>
            </a:xfrm>
            <a:custGeom>
              <a:avLst/>
              <a:gdLst/>
              <a:ahLst/>
              <a:cxnLst/>
              <a:rect l="l" t="t" r="r" b="b"/>
              <a:pathLst>
                <a:path w="27542" h="7573" extrusionOk="0">
                  <a:moveTo>
                    <a:pt x="35" y="1"/>
                  </a:moveTo>
                  <a:lnTo>
                    <a:pt x="1" y="5745"/>
                  </a:lnTo>
                  <a:cubicBezTo>
                    <a:pt x="3110" y="5914"/>
                    <a:pt x="11626" y="6996"/>
                    <a:pt x="12268" y="7165"/>
                  </a:cubicBezTo>
                  <a:cubicBezTo>
                    <a:pt x="12841" y="7324"/>
                    <a:pt x="13204" y="7573"/>
                    <a:pt x="13781" y="7573"/>
                  </a:cubicBezTo>
                  <a:cubicBezTo>
                    <a:pt x="13816" y="7573"/>
                    <a:pt x="13853" y="7572"/>
                    <a:pt x="13890" y="7570"/>
                  </a:cubicBezTo>
                  <a:cubicBezTo>
                    <a:pt x="14363" y="7536"/>
                    <a:pt x="14802" y="7502"/>
                    <a:pt x="15241" y="7401"/>
                  </a:cubicBezTo>
                  <a:cubicBezTo>
                    <a:pt x="15241" y="7401"/>
                    <a:pt x="15690" y="7489"/>
                    <a:pt x="16565" y="7489"/>
                  </a:cubicBezTo>
                  <a:cubicBezTo>
                    <a:pt x="17642" y="7489"/>
                    <a:pt x="19365" y="7356"/>
                    <a:pt x="21696" y="6759"/>
                  </a:cubicBezTo>
                  <a:cubicBezTo>
                    <a:pt x="25886" y="5678"/>
                    <a:pt x="27542" y="3481"/>
                    <a:pt x="25785" y="1690"/>
                  </a:cubicBezTo>
                  <a:cubicBezTo>
                    <a:pt x="25204" y="1087"/>
                    <a:pt x="24361" y="872"/>
                    <a:pt x="23454" y="872"/>
                  </a:cubicBezTo>
                  <a:cubicBezTo>
                    <a:pt x="21616" y="872"/>
                    <a:pt x="19514" y="1756"/>
                    <a:pt x="18790" y="2096"/>
                  </a:cubicBezTo>
                  <a:cubicBezTo>
                    <a:pt x="16893" y="2902"/>
                    <a:pt x="14870" y="3301"/>
                    <a:pt x="12829" y="3301"/>
                  </a:cubicBezTo>
                  <a:cubicBezTo>
                    <a:pt x="11706" y="3301"/>
                    <a:pt x="10578" y="3180"/>
                    <a:pt x="9463" y="2941"/>
                  </a:cubicBezTo>
                  <a:cubicBezTo>
                    <a:pt x="5239" y="1893"/>
                    <a:pt x="35" y="1"/>
                    <a:pt x="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8"/>
            <p:cNvSpPr/>
            <p:nvPr/>
          </p:nvSpPr>
          <p:spPr>
            <a:xfrm>
              <a:off x="2870275" y="4157788"/>
              <a:ext cx="776400" cy="199725"/>
            </a:xfrm>
            <a:custGeom>
              <a:avLst/>
              <a:gdLst/>
              <a:ahLst/>
              <a:cxnLst/>
              <a:rect l="l" t="t" r="r" b="b"/>
              <a:pathLst>
                <a:path w="31056" h="7989" extrusionOk="0">
                  <a:moveTo>
                    <a:pt x="9034" y="0"/>
                  </a:moveTo>
                  <a:cubicBezTo>
                    <a:pt x="8715" y="0"/>
                    <a:pt x="8396" y="17"/>
                    <a:pt x="8077" y="47"/>
                  </a:cubicBezTo>
                  <a:cubicBezTo>
                    <a:pt x="6725" y="149"/>
                    <a:pt x="5373" y="318"/>
                    <a:pt x="4022" y="520"/>
                  </a:cubicBezTo>
                  <a:cubicBezTo>
                    <a:pt x="2670" y="757"/>
                    <a:pt x="1352" y="960"/>
                    <a:pt x="0" y="1095"/>
                  </a:cubicBezTo>
                  <a:cubicBezTo>
                    <a:pt x="305" y="1110"/>
                    <a:pt x="610" y="1117"/>
                    <a:pt x="914" y="1117"/>
                  </a:cubicBezTo>
                  <a:cubicBezTo>
                    <a:pt x="1961" y="1117"/>
                    <a:pt x="3008" y="1038"/>
                    <a:pt x="4055" y="960"/>
                  </a:cubicBezTo>
                  <a:cubicBezTo>
                    <a:pt x="5407" y="858"/>
                    <a:pt x="6759" y="791"/>
                    <a:pt x="8111" y="757"/>
                  </a:cubicBezTo>
                  <a:cubicBezTo>
                    <a:pt x="8336" y="757"/>
                    <a:pt x="8576" y="742"/>
                    <a:pt x="8801" y="742"/>
                  </a:cubicBezTo>
                  <a:cubicBezTo>
                    <a:pt x="8914" y="742"/>
                    <a:pt x="9023" y="746"/>
                    <a:pt x="9124" y="757"/>
                  </a:cubicBezTo>
                  <a:lnTo>
                    <a:pt x="9597" y="757"/>
                  </a:lnTo>
                  <a:lnTo>
                    <a:pt x="10071" y="858"/>
                  </a:lnTo>
                  <a:cubicBezTo>
                    <a:pt x="10408" y="892"/>
                    <a:pt x="10713" y="960"/>
                    <a:pt x="11051" y="1061"/>
                  </a:cubicBezTo>
                  <a:cubicBezTo>
                    <a:pt x="11355" y="1129"/>
                    <a:pt x="11659" y="1230"/>
                    <a:pt x="11997" y="1331"/>
                  </a:cubicBezTo>
                  <a:cubicBezTo>
                    <a:pt x="13247" y="1737"/>
                    <a:pt x="14497" y="2244"/>
                    <a:pt x="15714" y="2852"/>
                  </a:cubicBezTo>
                  <a:cubicBezTo>
                    <a:pt x="16930" y="3393"/>
                    <a:pt x="18113" y="4001"/>
                    <a:pt x="19330" y="4643"/>
                  </a:cubicBezTo>
                  <a:lnTo>
                    <a:pt x="21154" y="5555"/>
                  </a:lnTo>
                  <a:cubicBezTo>
                    <a:pt x="21763" y="5860"/>
                    <a:pt x="22371" y="6164"/>
                    <a:pt x="23013" y="6434"/>
                  </a:cubicBezTo>
                  <a:cubicBezTo>
                    <a:pt x="25581" y="7380"/>
                    <a:pt x="28285" y="7887"/>
                    <a:pt x="31056" y="7988"/>
                  </a:cubicBezTo>
                  <a:cubicBezTo>
                    <a:pt x="29704" y="7752"/>
                    <a:pt x="28386" y="7482"/>
                    <a:pt x="27102" y="7110"/>
                  </a:cubicBezTo>
                  <a:cubicBezTo>
                    <a:pt x="25784" y="6772"/>
                    <a:pt x="24534" y="6333"/>
                    <a:pt x="23283" y="5826"/>
                  </a:cubicBezTo>
                  <a:cubicBezTo>
                    <a:pt x="22101" y="5251"/>
                    <a:pt x="20918" y="4542"/>
                    <a:pt x="19735" y="3900"/>
                  </a:cubicBezTo>
                  <a:cubicBezTo>
                    <a:pt x="18552" y="3257"/>
                    <a:pt x="17336" y="2615"/>
                    <a:pt x="16086" y="2041"/>
                  </a:cubicBezTo>
                  <a:cubicBezTo>
                    <a:pt x="14835" y="1466"/>
                    <a:pt x="13551" y="960"/>
                    <a:pt x="12233" y="520"/>
                  </a:cubicBezTo>
                  <a:cubicBezTo>
                    <a:pt x="11895" y="453"/>
                    <a:pt x="11591" y="318"/>
                    <a:pt x="11219" y="284"/>
                  </a:cubicBezTo>
                  <a:cubicBezTo>
                    <a:pt x="10882" y="216"/>
                    <a:pt x="10544" y="115"/>
                    <a:pt x="10206" y="81"/>
                  </a:cubicBezTo>
                  <a:cubicBezTo>
                    <a:pt x="9815" y="25"/>
                    <a:pt x="9424" y="0"/>
                    <a:pt x="9034"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2779025" y="4320313"/>
              <a:ext cx="687700" cy="189325"/>
            </a:xfrm>
            <a:custGeom>
              <a:avLst/>
              <a:gdLst/>
              <a:ahLst/>
              <a:cxnLst/>
              <a:rect l="l" t="t" r="r" b="b"/>
              <a:pathLst>
                <a:path w="27508" h="7573" extrusionOk="0">
                  <a:moveTo>
                    <a:pt x="27508" y="1"/>
                  </a:moveTo>
                  <a:cubicBezTo>
                    <a:pt x="27508" y="1"/>
                    <a:pt x="22270" y="1893"/>
                    <a:pt x="18046" y="2941"/>
                  </a:cubicBezTo>
                  <a:cubicBezTo>
                    <a:pt x="16943" y="3180"/>
                    <a:pt x="15822" y="3301"/>
                    <a:pt x="14705" y="3301"/>
                  </a:cubicBezTo>
                  <a:cubicBezTo>
                    <a:pt x="12673" y="3301"/>
                    <a:pt x="10650" y="2902"/>
                    <a:pt x="8753" y="2096"/>
                  </a:cubicBezTo>
                  <a:cubicBezTo>
                    <a:pt x="8029" y="1756"/>
                    <a:pt x="5927" y="872"/>
                    <a:pt x="4089" y="872"/>
                  </a:cubicBezTo>
                  <a:cubicBezTo>
                    <a:pt x="3181" y="872"/>
                    <a:pt x="2339" y="1087"/>
                    <a:pt x="1758" y="1690"/>
                  </a:cubicBezTo>
                  <a:cubicBezTo>
                    <a:pt x="1" y="3481"/>
                    <a:pt x="1623" y="5678"/>
                    <a:pt x="5847" y="6759"/>
                  </a:cubicBezTo>
                  <a:cubicBezTo>
                    <a:pt x="8159" y="7356"/>
                    <a:pt x="9884" y="7489"/>
                    <a:pt x="10967" y="7489"/>
                  </a:cubicBezTo>
                  <a:cubicBezTo>
                    <a:pt x="11846" y="7489"/>
                    <a:pt x="12301" y="7401"/>
                    <a:pt x="12301" y="7401"/>
                  </a:cubicBezTo>
                  <a:cubicBezTo>
                    <a:pt x="12741" y="7502"/>
                    <a:pt x="13180" y="7536"/>
                    <a:pt x="13619" y="7570"/>
                  </a:cubicBezTo>
                  <a:cubicBezTo>
                    <a:pt x="13656" y="7572"/>
                    <a:pt x="13692" y="7573"/>
                    <a:pt x="13728" y="7573"/>
                  </a:cubicBezTo>
                  <a:cubicBezTo>
                    <a:pt x="14305" y="7573"/>
                    <a:pt x="14670" y="7324"/>
                    <a:pt x="15275" y="7165"/>
                  </a:cubicBezTo>
                  <a:cubicBezTo>
                    <a:pt x="15883" y="6996"/>
                    <a:pt x="24433" y="5914"/>
                    <a:pt x="27508" y="5745"/>
                  </a:cubicBezTo>
                  <a:lnTo>
                    <a:pt x="275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3193000" y="4320313"/>
              <a:ext cx="273725" cy="174050"/>
            </a:xfrm>
            <a:custGeom>
              <a:avLst/>
              <a:gdLst/>
              <a:ahLst/>
              <a:cxnLst/>
              <a:rect l="l" t="t" r="r" b="b"/>
              <a:pathLst>
                <a:path w="10949" h="6962" extrusionOk="0">
                  <a:moveTo>
                    <a:pt x="10949" y="1"/>
                  </a:moveTo>
                  <a:cubicBezTo>
                    <a:pt x="10949" y="1"/>
                    <a:pt x="10543" y="136"/>
                    <a:pt x="9834" y="372"/>
                  </a:cubicBezTo>
                  <a:cubicBezTo>
                    <a:pt x="9225" y="812"/>
                    <a:pt x="8482" y="1623"/>
                    <a:pt x="8144" y="3312"/>
                  </a:cubicBezTo>
                  <a:cubicBezTo>
                    <a:pt x="7637" y="5509"/>
                    <a:pt x="2095" y="6624"/>
                    <a:pt x="0" y="6962"/>
                  </a:cubicBezTo>
                  <a:cubicBezTo>
                    <a:pt x="2670" y="6590"/>
                    <a:pt x="8516" y="5880"/>
                    <a:pt x="10949" y="5745"/>
                  </a:cubicBezTo>
                  <a:lnTo>
                    <a:pt x="1094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3174400" y="4497713"/>
              <a:ext cx="25" cy="25"/>
            </a:xfrm>
            <a:custGeom>
              <a:avLst/>
              <a:gdLst/>
              <a:ahLst/>
              <a:cxnLst/>
              <a:rect l="l" t="t" r="r" b="b"/>
              <a:pathLst>
                <a:path w="1" h="1" extrusionOk="0">
                  <a:moveTo>
                    <a:pt x="1" y="1"/>
                  </a:moveTo>
                  <a:lnTo>
                    <a:pt x="1" y="1"/>
                  </a:lnTo>
                  <a:close/>
                </a:path>
              </a:pathLst>
            </a:custGeom>
            <a:solidFill>
              <a:srgbClr val="E8A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3426150" y="4070463"/>
              <a:ext cx="1040850" cy="395275"/>
            </a:xfrm>
            <a:custGeom>
              <a:avLst/>
              <a:gdLst/>
              <a:ahLst/>
              <a:cxnLst/>
              <a:rect l="l" t="t" r="r" b="b"/>
              <a:pathLst>
                <a:path w="41634" h="15811" extrusionOk="0">
                  <a:moveTo>
                    <a:pt x="29408" y="0"/>
                  </a:moveTo>
                  <a:cubicBezTo>
                    <a:pt x="24111" y="0"/>
                    <a:pt x="17826" y="1202"/>
                    <a:pt x="14126" y="3439"/>
                  </a:cubicBezTo>
                  <a:cubicBezTo>
                    <a:pt x="10071" y="5838"/>
                    <a:pt x="5915" y="8035"/>
                    <a:pt x="1623" y="9995"/>
                  </a:cubicBezTo>
                  <a:cubicBezTo>
                    <a:pt x="1623" y="9995"/>
                    <a:pt x="1" y="10535"/>
                    <a:pt x="35" y="12766"/>
                  </a:cubicBezTo>
                  <a:cubicBezTo>
                    <a:pt x="35" y="15570"/>
                    <a:pt x="1657" y="15705"/>
                    <a:pt x="1657" y="15705"/>
                  </a:cubicBezTo>
                  <a:cubicBezTo>
                    <a:pt x="1657" y="15705"/>
                    <a:pt x="3604" y="15810"/>
                    <a:pt x="6599" y="15810"/>
                  </a:cubicBezTo>
                  <a:cubicBezTo>
                    <a:pt x="13514" y="15810"/>
                    <a:pt x="26013" y="15251"/>
                    <a:pt x="33016" y="11549"/>
                  </a:cubicBezTo>
                  <a:cubicBezTo>
                    <a:pt x="40417" y="7595"/>
                    <a:pt x="41633" y="3912"/>
                    <a:pt x="37240" y="1411"/>
                  </a:cubicBezTo>
                  <a:cubicBezTo>
                    <a:pt x="35564" y="457"/>
                    <a:pt x="32674" y="0"/>
                    <a:pt x="29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3466700" y="4157788"/>
              <a:ext cx="777275" cy="199725"/>
            </a:xfrm>
            <a:custGeom>
              <a:avLst/>
              <a:gdLst/>
              <a:ahLst/>
              <a:cxnLst/>
              <a:rect l="l" t="t" r="r" b="b"/>
              <a:pathLst>
                <a:path w="31091" h="7989" extrusionOk="0">
                  <a:moveTo>
                    <a:pt x="22026" y="0"/>
                  </a:moveTo>
                  <a:cubicBezTo>
                    <a:pt x="21639" y="0"/>
                    <a:pt x="21257" y="25"/>
                    <a:pt x="20885" y="81"/>
                  </a:cubicBezTo>
                  <a:cubicBezTo>
                    <a:pt x="20513" y="115"/>
                    <a:pt x="20175" y="182"/>
                    <a:pt x="19837" y="250"/>
                  </a:cubicBezTo>
                  <a:cubicBezTo>
                    <a:pt x="19499" y="351"/>
                    <a:pt x="19161" y="419"/>
                    <a:pt x="18823" y="520"/>
                  </a:cubicBezTo>
                  <a:cubicBezTo>
                    <a:pt x="17505" y="926"/>
                    <a:pt x="16221" y="1433"/>
                    <a:pt x="15005" y="2041"/>
                  </a:cubicBezTo>
                  <a:cubicBezTo>
                    <a:pt x="13754" y="2615"/>
                    <a:pt x="12538" y="3257"/>
                    <a:pt x="11355" y="3900"/>
                  </a:cubicBezTo>
                  <a:cubicBezTo>
                    <a:pt x="10139" y="4542"/>
                    <a:pt x="8956" y="5217"/>
                    <a:pt x="7773" y="5792"/>
                  </a:cubicBezTo>
                  <a:cubicBezTo>
                    <a:pt x="6557" y="6333"/>
                    <a:pt x="5273" y="6772"/>
                    <a:pt x="3988" y="7110"/>
                  </a:cubicBezTo>
                  <a:cubicBezTo>
                    <a:pt x="2671" y="7482"/>
                    <a:pt x="1353" y="7752"/>
                    <a:pt x="1" y="7988"/>
                  </a:cubicBezTo>
                  <a:cubicBezTo>
                    <a:pt x="2738" y="7887"/>
                    <a:pt x="5475" y="7380"/>
                    <a:pt x="8044" y="6434"/>
                  </a:cubicBezTo>
                  <a:cubicBezTo>
                    <a:pt x="8686" y="6164"/>
                    <a:pt x="9328" y="5860"/>
                    <a:pt x="9902" y="5555"/>
                  </a:cubicBezTo>
                  <a:lnTo>
                    <a:pt x="11727" y="4609"/>
                  </a:lnTo>
                  <a:cubicBezTo>
                    <a:pt x="12943" y="4001"/>
                    <a:pt x="14160" y="3393"/>
                    <a:pt x="15377" y="2818"/>
                  </a:cubicBezTo>
                  <a:cubicBezTo>
                    <a:pt x="16559" y="2244"/>
                    <a:pt x="17810" y="1737"/>
                    <a:pt x="19094" y="1331"/>
                  </a:cubicBezTo>
                  <a:cubicBezTo>
                    <a:pt x="19398" y="1230"/>
                    <a:pt x="19702" y="1095"/>
                    <a:pt x="20040" y="1027"/>
                  </a:cubicBezTo>
                  <a:cubicBezTo>
                    <a:pt x="20344" y="960"/>
                    <a:pt x="20682" y="858"/>
                    <a:pt x="20986" y="824"/>
                  </a:cubicBezTo>
                  <a:lnTo>
                    <a:pt x="21459" y="757"/>
                  </a:lnTo>
                  <a:cubicBezTo>
                    <a:pt x="21628" y="723"/>
                    <a:pt x="21797" y="723"/>
                    <a:pt x="21966" y="723"/>
                  </a:cubicBezTo>
                  <a:lnTo>
                    <a:pt x="22946" y="723"/>
                  </a:lnTo>
                  <a:cubicBezTo>
                    <a:pt x="24298" y="757"/>
                    <a:pt x="25649" y="858"/>
                    <a:pt x="27001" y="960"/>
                  </a:cubicBezTo>
                  <a:cubicBezTo>
                    <a:pt x="28095" y="1014"/>
                    <a:pt x="29188" y="1113"/>
                    <a:pt x="30300" y="1113"/>
                  </a:cubicBezTo>
                  <a:cubicBezTo>
                    <a:pt x="30562" y="1113"/>
                    <a:pt x="30825" y="1108"/>
                    <a:pt x="31090" y="1095"/>
                  </a:cubicBezTo>
                  <a:cubicBezTo>
                    <a:pt x="29738" y="926"/>
                    <a:pt x="28387" y="723"/>
                    <a:pt x="27035" y="520"/>
                  </a:cubicBezTo>
                  <a:cubicBezTo>
                    <a:pt x="25717" y="318"/>
                    <a:pt x="24365" y="149"/>
                    <a:pt x="22980" y="47"/>
                  </a:cubicBezTo>
                  <a:cubicBezTo>
                    <a:pt x="22661" y="17"/>
                    <a:pt x="22342" y="0"/>
                    <a:pt x="22026"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3472325" y="2870363"/>
              <a:ext cx="452300" cy="480975"/>
            </a:xfrm>
            <a:custGeom>
              <a:avLst/>
              <a:gdLst/>
              <a:ahLst/>
              <a:cxnLst/>
              <a:rect l="l" t="t" r="r" b="b"/>
              <a:pathLst>
                <a:path w="18092" h="19239" extrusionOk="0">
                  <a:moveTo>
                    <a:pt x="7026" y="1"/>
                  </a:moveTo>
                  <a:cubicBezTo>
                    <a:pt x="4409" y="1"/>
                    <a:pt x="1" y="1026"/>
                    <a:pt x="215" y="7986"/>
                  </a:cubicBezTo>
                  <a:cubicBezTo>
                    <a:pt x="215" y="7986"/>
                    <a:pt x="350" y="17684"/>
                    <a:pt x="6332" y="19239"/>
                  </a:cubicBezTo>
                  <a:cubicBezTo>
                    <a:pt x="6354" y="19239"/>
                    <a:pt x="6377" y="19239"/>
                    <a:pt x="6399" y="19239"/>
                  </a:cubicBezTo>
                  <a:cubicBezTo>
                    <a:pt x="12569" y="19239"/>
                    <a:pt x="15219" y="10013"/>
                    <a:pt x="15219" y="10013"/>
                  </a:cubicBezTo>
                  <a:cubicBezTo>
                    <a:pt x="18091" y="551"/>
                    <a:pt x="8900" y="180"/>
                    <a:pt x="8900" y="180"/>
                  </a:cubicBezTo>
                  <a:cubicBezTo>
                    <a:pt x="8900" y="180"/>
                    <a:pt x="8119" y="1"/>
                    <a:pt x="70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8"/>
            <p:cNvSpPr/>
            <p:nvPr/>
          </p:nvSpPr>
          <p:spPr>
            <a:xfrm rot="10800000">
              <a:off x="3597650" y="3238013"/>
              <a:ext cx="98025" cy="35600"/>
            </a:xfrm>
            <a:custGeom>
              <a:avLst/>
              <a:gdLst/>
              <a:ahLst/>
              <a:cxnLst/>
              <a:rect l="l" t="t" r="r" b="b"/>
              <a:pathLst>
                <a:path w="3921" h="1424" extrusionOk="0">
                  <a:moveTo>
                    <a:pt x="1845" y="0"/>
                  </a:moveTo>
                  <a:cubicBezTo>
                    <a:pt x="1557" y="0"/>
                    <a:pt x="1264" y="57"/>
                    <a:pt x="981" y="173"/>
                  </a:cubicBezTo>
                  <a:cubicBezTo>
                    <a:pt x="609" y="309"/>
                    <a:pt x="271" y="579"/>
                    <a:pt x="1" y="883"/>
                  </a:cubicBezTo>
                  <a:cubicBezTo>
                    <a:pt x="418" y="841"/>
                    <a:pt x="823" y="812"/>
                    <a:pt x="1231" y="812"/>
                  </a:cubicBezTo>
                  <a:cubicBezTo>
                    <a:pt x="1483" y="812"/>
                    <a:pt x="1736" y="823"/>
                    <a:pt x="1995" y="849"/>
                  </a:cubicBezTo>
                  <a:cubicBezTo>
                    <a:pt x="2670" y="984"/>
                    <a:pt x="3312" y="1153"/>
                    <a:pt x="3921" y="1424"/>
                  </a:cubicBezTo>
                  <a:cubicBezTo>
                    <a:pt x="3752" y="1018"/>
                    <a:pt x="3481" y="714"/>
                    <a:pt x="3143" y="444"/>
                  </a:cubicBezTo>
                  <a:cubicBezTo>
                    <a:pt x="2767" y="151"/>
                    <a:pt x="2313" y="0"/>
                    <a:pt x="1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8"/>
            <p:cNvSpPr/>
            <p:nvPr/>
          </p:nvSpPr>
          <p:spPr>
            <a:xfrm>
              <a:off x="3725225" y="3121538"/>
              <a:ext cx="33825" cy="51600"/>
            </a:xfrm>
            <a:custGeom>
              <a:avLst/>
              <a:gdLst/>
              <a:ahLst/>
              <a:cxnLst/>
              <a:rect l="l" t="t" r="r" b="b"/>
              <a:pathLst>
                <a:path w="1353" h="2064" extrusionOk="0">
                  <a:moveTo>
                    <a:pt x="778" y="0"/>
                  </a:moveTo>
                  <a:cubicBezTo>
                    <a:pt x="642" y="0"/>
                    <a:pt x="507" y="34"/>
                    <a:pt x="440" y="135"/>
                  </a:cubicBezTo>
                  <a:cubicBezTo>
                    <a:pt x="767" y="266"/>
                    <a:pt x="682" y="779"/>
                    <a:pt x="307" y="779"/>
                  </a:cubicBezTo>
                  <a:cubicBezTo>
                    <a:pt x="295" y="779"/>
                    <a:pt x="283" y="778"/>
                    <a:pt x="271" y="777"/>
                  </a:cubicBezTo>
                  <a:cubicBezTo>
                    <a:pt x="203" y="777"/>
                    <a:pt x="169" y="743"/>
                    <a:pt x="102" y="710"/>
                  </a:cubicBezTo>
                  <a:cubicBezTo>
                    <a:pt x="102" y="811"/>
                    <a:pt x="68" y="879"/>
                    <a:pt x="68" y="980"/>
                  </a:cubicBezTo>
                  <a:cubicBezTo>
                    <a:pt x="0" y="1554"/>
                    <a:pt x="271" y="2028"/>
                    <a:pt x="609" y="2061"/>
                  </a:cubicBezTo>
                  <a:cubicBezTo>
                    <a:pt x="621" y="2063"/>
                    <a:pt x="633" y="2063"/>
                    <a:pt x="645" y="2063"/>
                  </a:cubicBezTo>
                  <a:cubicBezTo>
                    <a:pt x="968" y="2063"/>
                    <a:pt x="1253" y="1635"/>
                    <a:pt x="1318" y="1081"/>
                  </a:cubicBezTo>
                  <a:cubicBezTo>
                    <a:pt x="1352" y="507"/>
                    <a:pt x="1116" y="34"/>
                    <a:pt x="7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8"/>
            <p:cNvSpPr/>
            <p:nvPr/>
          </p:nvSpPr>
          <p:spPr>
            <a:xfrm rot="10800000">
              <a:off x="3716775" y="3080963"/>
              <a:ext cx="64225" cy="31850"/>
            </a:xfrm>
            <a:custGeom>
              <a:avLst/>
              <a:gdLst/>
              <a:ahLst/>
              <a:cxnLst/>
              <a:rect l="l" t="t" r="r" b="b"/>
              <a:pathLst>
                <a:path w="2569" h="1274" extrusionOk="0">
                  <a:moveTo>
                    <a:pt x="0" y="1"/>
                  </a:moveTo>
                  <a:cubicBezTo>
                    <a:pt x="34" y="170"/>
                    <a:pt x="102" y="339"/>
                    <a:pt x="169" y="474"/>
                  </a:cubicBezTo>
                  <a:cubicBezTo>
                    <a:pt x="271" y="643"/>
                    <a:pt x="372" y="778"/>
                    <a:pt x="507" y="880"/>
                  </a:cubicBezTo>
                  <a:cubicBezTo>
                    <a:pt x="676" y="1049"/>
                    <a:pt x="879" y="1150"/>
                    <a:pt x="1048" y="1218"/>
                  </a:cubicBezTo>
                  <a:cubicBezTo>
                    <a:pt x="1187" y="1257"/>
                    <a:pt x="1314" y="1274"/>
                    <a:pt x="1443" y="1274"/>
                  </a:cubicBezTo>
                  <a:cubicBezTo>
                    <a:pt x="1534" y="1274"/>
                    <a:pt x="1626" y="1265"/>
                    <a:pt x="1724" y="1251"/>
                  </a:cubicBezTo>
                  <a:cubicBezTo>
                    <a:pt x="1825" y="1218"/>
                    <a:pt x="1927" y="1184"/>
                    <a:pt x="1994" y="1150"/>
                  </a:cubicBezTo>
                  <a:cubicBezTo>
                    <a:pt x="2062" y="1116"/>
                    <a:pt x="2163" y="1082"/>
                    <a:pt x="2231" y="1015"/>
                  </a:cubicBezTo>
                  <a:cubicBezTo>
                    <a:pt x="2332" y="947"/>
                    <a:pt x="2400" y="846"/>
                    <a:pt x="2467" y="744"/>
                  </a:cubicBezTo>
                  <a:cubicBezTo>
                    <a:pt x="2501" y="711"/>
                    <a:pt x="2535" y="677"/>
                    <a:pt x="2569" y="643"/>
                  </a:cubicBezTo>
                  <a:lnTo>
                    <a:pt x="2569" y="643"/>
                  </a:lnTo>
                  <a:lnTo>
                    <a:pt x="2434" y="677"/>
                  </a:lnTo>
                  <a:lnTo>
                    <a:pt x="2265" y="711"/>
                  </a:lnTo>
                  <a:cubicBezTo>
                    <a:pt x="2197" y="711"/>
                    <a:pt x="2163" y="711"/>
                    <a:pt x="2096" y="744"/>
                  </a:cubicBezTo>
                  <a:cubicBezTo>
                    <a:pt x="2006" y="744"/>
                    <a:pt x="1915" y="759"/>
                    <a:pt x="1815" y="759"/>
                  </a:cubicBezTo>
                  <a:cubicBezTo>
                    <a:pt x="1765" y="759"/>
                    <a:pt x="1713" y="756"/>
                    <a:pt x="1656" y="744"/>
                  </a:cubicBezTo>
                  <a:cubicBezTo>
                    <a:pt x="1521" y="744"/>
                    <a:pt x="1386" y="744"/>
                    <a:pt x="1251" y="677"/>
                  </a:cubicBezTo>
                  <a:cubicBezTo>
                    <a:pt x="947" y="575"/>
                    <a:pt x="676" y="440"/>
                    <a:pt x="440" y="271"/>
                  </a:cubicBezTo>
                  <a:cubicBezTo>
                    <a:pt x="203" y="102"/>
                    <a:pt x="1"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8"/>
            <p:cNvSpPr/>
            <p:nvPr/>
          </p:nvSpPr>
          <p:spPr>
            <a:xfrm>
              <a:off x="3571475" y="3101263"/>
              <a:ext cx="33800" cy="50750"/>
            </a:xfrm>
            <a:custGeom>
              <a:avLst/>
              <a:gdLst/>
              <a:ahLst/>
              <a:cxnLst/>
              <a:rect l="l" t="t" r="r" b="b"/>
              <a:pathLst>
                <a:path w="1352" h="2030" extrusionOk="0">
                  <a:moveTo>
                    <a:pt x="777" y="0"/>
                  </a:moveTo>
                  <a:cubicBezTo>
                    <a:pt x="642" y="0"/>
                    <a:pt x="507" y="34"/>
                    <a:pt x="406" y="135"/>
                  </a:cubicBezTo>
                  <a:cubicBezTo>
                    <a:pt x="822" y="231"/>
                    <a:pt x="722" y="782"/>
                    <a:pt x="337" y="782"/>
                  </a:cubicBezTo>
                  <a:cubicBezTo>
                    <a:pt x="316" y="782"/>
                    <a:pt x="294" y="781"/>
                    <a:pt x="271" y="777"/>
                  </a:cubicBezTo>
                  <a:cubicBezTo>
                    <a:pt x="203" y="777"/>
                    <a:pt x="135" y="743"/>
                    <a:pt x="102" y="710"/>
                  </a:cubicBezTo>
                  <a:cubicBezTo>
                    <a:pt x="68" y="777"/>
                    <a:pt x="68" y="879"/>
                    <a:pt x="68" y="946"/>
                  </a:cubicBezTo>
                  <a:cubicBezTo>
                    <a:pt x="0" y="1521"/>
                    <a:pt x="237" y="1994"/>
                    <a:pt x="575" y="2028"/>
                  </a:cubicBezTo>
                  <a:cubicBezTo>
                    <a:pt x="588" y="2029"/>
                    <a:pt x="601" y="2029"/>
                    <a:pt x="615" y="2029"/>
                  </a:cubicBezTo>
                  <a:cubicBezTo>
                    <a:pt x="968" y="2029"/>
                    <a:pt x="1253" y="1602"/>
                    <a:pt x="1318" y="1081"/>
                  </a:cubicBezTo>
                  <a:cubicBezTo>
                    <a:pt x="1352" y="507"/>
                    <a:pt x="1115" y="34"/>
                    <a:pt x="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8"/>
            <p:cNvSpPr/>
            <p:nvPr/>
          </p:nvSpPr>
          <p:spPr>
            <a:xfrm rot="10800000">
              <a:off x="3562175" y="3067463"/>
              <a:ext cx="65925" cy="23675"/>
            </a:xfrm>
            <a:custGeom>
              <a:avLst/>
              <a:gdLst/>
              <a:ahLst/>
              <a:cxnLst/>
              <a:rect l="l" t="t" r="r" b="b"/>
              <a:pathLst>
                <a:path w="2637" h="947" extrusionOk="0">
                  <a:moveTo>
                    <a:pt x="0" y="0"/>
                  </a:moveTo>
                  <a:cubicBezTo>
                    <a:pt x="34" y="34"/>
                    <a:pt x="34" y="102"/>
                    <a:pt x="68" y="135"/>
                  </a:cubicBezTo>
                  <a:cubicBezTo>
                    <a:pt x="102" y="237"/>
                    <a:pt x="169" y="372"/>
                    <a:pt x="237" y="473"/>
                  </a:cubicBezTo>
                  <a:cubicBezTo>
                    <a:pt x="271" y="541"/>
                    <a:pt x="338" y="575"/>
                    <a:pt x="406" y="642"/>
                  </a:cubicBezTo>
                  <a:cubicBezTo>
                    <a:pt x="474" y="710"/>
                    <a:pt x="575" y="778"/>
                    <a:pt x="676" y="811"/>
                  </a:cubicBezTo>
                  <a:cubicBezTo>
                    <a:pt x="845" y="913"/>
                    <a:pt x="1082" y="946"/>
                    <a:pt x="1285" y="946"/>
                  </a:cubicBezTo>
                  <a:cubicBezTo>
                    <a:pt x="1521" y="946"/>
                    <a:pt x="1724" y="879"/>
                    <a:pt x="1927" y="778"/>
                  </a:cubicBezTo>
                  <a:cubicBezTo>
                    <a:pt x="2062" y="710"/>
                    <a:pt x="2197" y="609"/>
                    <a:pt x="2332" y="473"/>
                  </a:cubicBezTo>
                  <a:cubicBezTo>
                    <a:pt x="2467" y="372"/>
                    <a:pt x="2569" y="203"/>
                    <a:pt x="2636" y="68"/>
                  </a:cubicBezTo>
                  <a:lnTo>
                    <a:pt x="2636" y="68"/>
                  </a:lnTo>
                  <a:lnTo>
                    <a:pt x="2163" y="203"/>
                  </a:lnTo>
                  <a:cubicBezTo>
                    <a:pt x="1859" y="304"/>
                    <a:pt x="1555" y="372"/>
                    <a:pt x="1251" y="406"/>
                  </a:cubicBezTo>
                  <a:cubicBezTo>
                    <a:pt x="1116" y="406"/>
                    <a:pt x="980" y="372"/>
                    <a:pt x="845" y="338"/>
                  </a:cubicBezTo>
                  <a:cubicBezTo>
                    <a:pt x="710" y="304"/>
                    <a:pt x="575" y="271"/>
                    <a:pt x="440" y="203"/>
                  </a:cubicBezTo>
                  <a:cubicBezTo>
                    <a:pt x="372" y="169"/>
                    <a:pt x="305" y="169"/>
                    <a:pt x="271" y="135"/>
                  </a:cubicBezTo>
                  <a:lnTo>
                    <a:pt x="136" y="68"/>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8"/>
            <p:cNvSpPr/>
            <p:nvPr/>
          </p:nvSpPr>
          <p:spPr>
            <a:xfrm>
              <a:off x="3618300" y="3119838"/>
              <a:ext cx="60475" cy="90925"/>
            </a:xfrm>
            <a:custGeom>
              <a:avLst/>
              <a:gdLst/>
              <a:ahLst/>
              <a:cxnLst/>
              <a:rect l="l" t="t" r="r" b="b"/>
              <a:pathLst>
                <a:path w="2419" h="3637" extrusionOk="0">
                  <a:moveTo>
                    <a:pt x="2081" y="0"/>
                  </a:moveTo>
                  <a:cubicBezTo>
                    <a:pt x="2081" y="1"/>
                    <a:pt x="1540" y="2467"/>
                    <a:pt x="729" y="2805"/>
                  </a:cubicBezTo>
                  <a:cubicBezTo>
                    <a:pt x="1" y="3139"/>
                    <a:pt x="935" y="3636"/>
                    <a:pt x="2039" y="3636"/>
                  </a:cubicBezTo>
                  <a:cubicBezTo>
                    <a:pt x="2164" y="3636"/>
                    <a:pt x="2291" y="3630"/>
                    <a:pt x="2419" y="3616"/>
                  </a:cubicBezTo>
                  <a:cubicBezTo>
                    <a:pt x="2419" y="3616"/>
                    <a:pt x="1202" y="3312"/>
                    <a:pt x="1439" y="2873"/>
                  </a:cubicBezTo>
                  <a:cubicBezTo>
                    <a:pt x="1675" y="2400"/>
                    <a:pt x="2419" y="1116"/>
                    <a:pt x="2081"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3473475" y="2864513"/>
              <a:ext cx="442700" cy="239300"/>
            </a:xfrm>
            <a:custGeom>
              <a:avLst/>
              <a:gdLst/>
              <a:ahLst/>
              <a:cxnLst/>
              <a:rect l="l" t="t" r="r" b="b"/>
              <a:pathLst>
                <a:path w="17708" h="9572" extrusionOk="0">
                  <a:moveTo>
                    <a:pt x="7207" y="1"/>
                  </a:moveTo>
                  <a:cubicBezTo>
                    <a:pt x="4679" y="1"/>
                    <a:pt x="170" y="924"/>
                    <a:pt x="0" y="7476"/>
                  </a:cubicBezTo>
                  <a:cubicBezTo>
                    <a:pt x="793" y="7548"/>
                    <a:pt x="1542" y="7581"/>
                    <a:pt x="2247" y="7581"/>
                  </a:cubicBezTo>
                  <a:cubicBezTo>
                    <a:pt x="9812" y="7581"/>
                    <a:pt x="12470" y="3793"/>
                    <a:pt x="12470" y="3793"/>
                  </a:cubicBezTo>
                  <a:cubicBezTo>
                    <a:pt x="12470" y="3793"/>
                    <a:pt x="13315" y="8389"/>
                    <a:pt x="15545" y="9571"/>
                  </a:cubicBezTo>
                  <a:cubicBezTo>
                    <a:pt x="17708" y="718"/>
                    <a:pt x="8888" y="143"/>
                    <a:pt x="8888" y="143"/>
                  </a:cubicBezTo>
                  <a:cubicBezTo>
                    <a:pt x="8888" y="143"/>
                    <a:pt x="8200" y="1"/>
                    <a:pt x="7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8"/>
            <p:cNvSpPr/>
            <p:nvPr/>
          </p:nvSpPr>
          <p:spPr>
            <a:xfrm>
              <a:off x="3133000" y="3960413"/>
              <a:ext cx="597325" cy="223900"/>
            </a:xfrm>
            <a:custGeom>
              <a:avLst/>
              <a:gdLst/>
              <a:ahLst/>
              <a:cxnLst/>
              <a:rect l="l" t="t" r="r" b="b"/>
              <a:pathLst>
                <a:path w="23893" h="8956" extrusionOk="0">
                  <a:moveTo>
                    <a:pt x="913" y="1"/>
                  </a:moveTo>
                  <a:cubicBezTo>
                    <a:pt x="913" y="1"/>
                    <a:pt x="1" y="4225"/>
                    <a:pt x="1015" y="5577"/>
                  </a:cubicBezTo>
                  <a:cubicBezTo>
                    <a:pt x="2873" y="8111"/>
                    <a:pt x="23892" y="8956"/>
                    <a:pt x="23892" y="8956"/>
                  </a:cubicBezTo>
                  <a:lnTo>
                    <a:pt x="22101" y="4462"/>
                  </a:lnTo>
                  <a:lnTo>
                    <a:pt x="8415" y="1488"/>
                  </a:lnTo>
                  <a:lnTo>
                    <a:pt x="9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8"/>
            <p:cNvSpPr/>
            <p:nvPr/>
          </p:nvSpPr>
          <p:spPr>
            <a:xfrm>
              <a:off x="3656025" y="4018463"/>
              <a:ext cx="78525" cy="46750"/>
            </a:xfrm>
            <a:custGeom>
              <a:avLst/>
              <a:gdLst/>
              <a:ahLst/>
              <a:cxnLst/>
              <a:rect l="l" t="t" r="r" b="b"/>
              <a:pathLst>
                <a:path w="3141" h="1870" extrusionOk="0">
                  <a:moveTo>
                    <a:pt x="1147" y="0"/>
                  </a:moveTo>
                  <a:cubicBezTo>
                    <a:pt x="1" y="0"/>
                    <a:pt x="31" y="1092"/>
                    <a:pt x="31" y="1092"/>
                  </a:cubicBezTo>
                  <a:lnTo>
                    <a:pt x="2937" y="1869"/>
                  </a:lnTo>
                  <a:lnTo>
                    <a:pt x="3039" y="1193"/>
                  </a:lnTo>
                  <a:cubicBezTo>
                    <a:pt x="3140" y="653"/>
                    <a:pt x="2735" y="146"/>
                    <a:pt x="2194" y="112"/>
                  </a:cubicBezTo>
                  <a:lnTo>
                    <a:pt x="1349" y="11"/>
                  </a:lnTo>
                  <a:cubicBezTo>
                    <a:pt x="1278" y="4"/>
                    <a:pt x="1211" y="0"/>
                    <a:pt x="1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8"/>
            <p:cNvSpPr/>
            <p:nvPr/>
          </p:nvSpPr>
          <p:spPr>
            <a:xfrm>
              <a:off x="3621300" y="4039313"/>
              <a:ext cx="156325" cy="150350"/>
            </a:xfrm>
            <a:custGeom>
              <a:avLst/>
              <a:gdLst/>
              <a:ahLst/>
              <a:cxnLst/>
              <a:rect l="l" t="t" r="r" b="b"/>
              <a:pathLst>
                <a:path w="6253" h="6014" extrusionOk="0">
                  <a:moveTo>
                    <a:pt x="1797" y="1"/>
                  </a:moveTo>
                  <a:cubicBezTo>
                    <a:pt x="1540" y="1"/>
                    <a:pt x="1354" y="26"/>
                    <a:pt x="1285" y="89"/>
                  </a:cubicBezTo>
                  <a:cubicBezTo>
                    <a:pt x="880" y="427"/>
                    <a:pt x="1" y="5293"/>
                    <a:pt x="947" y="5631"/>
                  </a:cubicBezTo>
                  <a:cubicBezTo>
                    <a:pt x="1517" y="5842"/>
                    <a:pt x="2893" y="6014"/>
                    <a:pt x="3902" y="6014"/>
                  </a:cubicBezTo>
                  <a:cubicBezTo>
                    <a:pt x="4507" y="6014"/>
                    <a:pt x="4981" y="5952"/>
                    <a:pt x="5070" y="5800"/>
                  </a:cubicBezTo>
                  <a:cubicBezTo>
                    <a:pt x="5306" y="5394"/>
                    <a:pt x="6253" y="934"/>
                    <a:pt x="5442" y="495"/>
                  </a:cubicBezTo>
                  <a:cubicBezTo>
                    <a:pt x="5442" y="495"/>
                    <a:pt x="2929" y="1"/>
                    <a:pt x="1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8"/>
            <p:cNvSpPr/>
            <p:nvPr/>
          </p:nvSpPr>
          <p:spPr>
            <a:xfrm>
              <a:off x="3130475" y="3347463"/>
              <a:ext cx="347600" cy="654375"/>
            </a:xfrm>
            <a:custGeom>
              <a:avLst/>
              <a:gdLst/>
              <a:ahLst/>
              <a:cxnLst/>
              <a:rect l="l" t="t" r="r" b="b"/>
              <a:pathLst>
                <a:path w="13904" h="26175" extrusionOk="0">
                  <a:moveTo>
                    <a:pt x="9130" y="0"/>
                  </a:moveTo>
                  <a:cubicBezTo>
                    <a:pt x="8889" y="0"/>
                    <a:pt x="8639" y="18"/>
                    <a:pt x="8381" y="53"/>
                  </a:cubicBezTo>
                  <a:cubicBezTo>
                    <a:pt x="5509" y="425"/>
                    <a:pt x="3853" y="6575"/>
                    <a:pt x="3853" y="6575"/>
                  </a:cubicBezTo>
                  <a:cubicBezTo>
                    <a:pt x="2907" y="9583"/>
                    <a:pt x="845" y="20464"/>
                    <a:pt x="0" y="25026"/>
                  </a:cubicBezTo>
                  <a:lnTo>
                    <a:pt x="8820" y="26175"/>
                  </a:lnTo>
                  <a:cubicBezTo>
                    <a:pt x="9935" y="22289"/>
                    <a:pt x="11321" y="10394"/>
                    <a:pt x="12301" y="7589"/>
                  </a:cubicBezTo>
                  <a:cubicBezTo>
                    <a:pt x="13903" y="3064"/>
                    <a:pt x="12321" y="0"/>
                    <a:pt x="9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8"/>
            <p:cNvSpPr/>
            <p:nvPr/>
          </p:nvSpPr>
          <p:spPr>
            <a:xfrm>
              <a:off x="3714250" y="4115763"/>
              <a:ext cx="49025" cy="37300"/>
            </a:xfrm>
            <a:custGeom>
              <a:avLst/>
              <a:gdLst/>
              <a:ahLst/>
              <a:cxnLst/>
              <a:rect l="l" t="t" r="r" b="b"/>
              <a:pathLst>
                <a:path w="1961" h="1492" extrusionOk="0">
                  <a:moveTo>
                    <a:pt x="1092" y="0"/>
                  </a:moveTo>
                  <a:cubicBezTo>
                    <a:pt x="581" y="0"/>
                    <a:pt x="34" y="31"/>
                    <a:pt x="34" y="140"/>
                  </a:cubicBezTo>
                  <a:cubicBezTo>
                    <a:pt x="0" y="309"/>
                    <a:pt x="1859" y="579"/>
                    <a:pt x="1859" y="579"/>
                  </a:cubicBezTo>
                  <a:lnTo>
                    <a:pt x="1690" y="1492"/>
                  </a:lnTo>
                  <a:cubicBezTo>
                    <a:pt x="1791" y="1052"/>
                    <a:pt x="1893" y="545"/>
                    <a:pt x="1960" y="39"/>
                  </a:cubicBezTo>
                  <a:cubicBezTo>
                    <a:pt x="1944" y="23"/>
                    <a:pt x="1531" y="0"/>
                    <a:pt x="1092"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8"/>
            <p:cNvSpPr/>
            <p:nvPr/>
          </p:nvSpPr>
          <p:spPr>
            <a:xfrm>
              <a:off x="3712900" y="4152913"/>
              <a:ext cx="43600" cy="11125"/>
            </a:xfrm>
            <a:custGeom>
              <a:avLst/>
              <a:gdLst/>
              <a:ahLst/>
              <a:cxnLst/>
              <a:rect l="l" t="t" r="r" b="b"/>
              <a:pathLst>
                <a:path w="1744" h="445" extrusionOk="0">
                  <a:moveTo>
                    <a:pt x="1127" y="0"/>
                  </a:moveTo>
                  <a:cubicBezTo>
                    <a:pt x="625" y="0"/>
                    <a:pt x="0" y="12"/>
                    <a:pt x="20" y="73"/>
                  </a:cubicBezTo>
                  <a:cubicBezTo>
                    <a:pt x="54" y="208"/>
                    <a:pt x="1642" y="445"/>
                    <a:pt x="1642" y="445"/>
                  </a:cubicBezTo>
                  <a:cubicBezTo>
                    <a:pt x="1676" y="310"/>
                    <a:pt x="1710" y="175"/>
                    <a:pt x="1744" y="6"/>
                  </a:cubicBezTo>
                  <a:cubicBezTo>
                    <a:pt x="1744" y="6"/>
                    <a:pt x="1463" y="0"/>
                    <a:pt x="1127"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8"/>
            <p:cNvSpPr/>
            <p:nvPr/>
          </p:nvSpPr>
          <p:spPr>
            <a:xfrm>
              <a:off x="3721350" y="4078863"/>
              <a:ext cx="43600" cy="11000"/>
            </a:xfrm>
            <a:custGeom>
              <a:avLst/>
              <a:gdLst/>
              <a:ahLst/>
              <a:cxnLst/>
              <a:rect l="l" t="t" r="r" b="b"/>
              <a:pathLst>
                <a:path w="1744" h="440" extrusionOk="0">
                  <a:moveTo>
                    <a:pt x="831" y="0"/>
                  </a:moveTo>
                  <a:cubicBezTo>
                    <a:pt x="383" y="0"/>
                    <a:pt x="0" y="29"/>
                    <a:pt x="20" y="129"/>
                  </a:cubicBezTo>
                  <a:cubicBezTo>
                    <a:pt x="79" y="336"/>
                    <a:pt x="1329" y="440"/>
                    <a:pt x="1663" y="440"/>
                  </a:cubicBezTo>
                  <a:cubicBezTo>
                    <a:pt x="1710" y="440"/>
                    <a:pt x="1739" y="437"/>
                    <a:pt x="1744" y="433"/>
                  </a:cubicBezTo>
                  <a:lnTo>
                    <a:pt x="1744" y="28"/>
                  </a:lnTo>
                  <a:cubicBezTo>
                    <a:pt x="1482" y="14"/>
                    <a:pt x="1141" y="0"/>
                    <a:pt x="831"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8"/>
            <p:cNvSpPr/>
            <p:nvPr/>
          </p:nvSpPr>
          <p:spPr>
            <a:xfrm>
              <a:off x="3667775" y="3288263"/>
              <a:ext cx="152925" cy="125600"/>
            </a:xfrm>
            <a:custGeom>
              <a:avLst/>
              <a:gdLst/>
              <a:ahLst/>
              <a:cxnLst/>
              <a:rect l="l" t="t" r="r" b="b"/>
              <a:pathLst>
                <a:path w="6117" h="5024" extrusionOk="0">
                  <a:moveTo>
                    <a:pt x="2878" y="1"/>
                  </a:moveTo>
                  <a:cubicBezTo>
                    <a:pt x="1629" y="1"/>
                    <a:pt x="375" y="133"/>
                    <a:pt x="203" y="563"/>
                  </a:cubicBezTo>
                  <a:cubicBezTo>
                    <a:pt x="203" y="563"/>
                    <a:pt x="1" y="4415"/>
                    <a:pt x="372" y="4753"/>
                  </a:cubicBezTo>
                  <a:cubicBezTo>
                    <a:pt x="555" y="4905"/>
                    <a:pt x="1659" y="5023"/>
                    <a:pt x="2834" y="5023"/>
                  </a:cubicBezTo>
                  <a:cubicBezTo>
                    <a:pt x="4265" y="5023"/>
                    <a:pt x="5803" y="4848"/>
                    <a:pt x="5914" y="4347"/>
                  </a:cubicBezTo>
                  <a:cubicBezTo>
                    <a:pt x="6117" y="3401"/>
                    <a:pt x="5982" y="394"/>
                    <a:pt x="5509" y="225"/>
                  </a:cubicBezTo>
                  <a:cubicBezTo>
                    <a:pt x="5293" y="125"/>
                    <a:pt x="4087" y="1"/>
                    <a:pt x="2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8"/>
            <p:cNvSpPr/>
            <p:nvPr/>
          </p:nvSpPr>
          <p:spPr>
            <a:xfrm>
              <a:off x="3735350" y="3287963"/>
              <a:ext cx="38050" cy="47325"/>
            </a:xfrm>
            <a:custGeom>
              <a:avLst/>
              <a:gdLst/>
              <a:ahLst/>
              <a:cxnLst/>
              <a:rect l="l" t="t" r="r" b="b"/>
              <a:pathLst>
                <a:path w="1522" h="1893" extrusionOk="0">
                  <a:moveTo>
                    <a:pt x="637" y="2"/>
                  </a:moveTo>
                  <a:lnTo>
                    <a:pt x="1522" y="34"/>
                  </a:lnTo>
                  <a:cubicBezTo>
                    <a:pt x="1239" y="14"/>
                    <a:pt x="944" y="6"/>
                    <a:pt x="637" y="2"/>
                  </a:cubicBezTo>
                  <a:close/>
                  <a:moveTo>
                    <a:pt x="1" y="0"/>
                  </a:moveTo>
                  <a:cubicBezTo>
                    <a:pt x="1" y="34"/>
                    <a:pt x="204" y="1893"/>
                    <a:pt x="406" y="1893"/>
                  </a:cubicBezTo>
                  <a:cubicBezTo>
                    <a:pt x="606" y="1893"/>
                    <a:pt x="576" y="64"/>
                    <a:pt x="575" y="2"/>
                  </a:cubicBezTo>
                  <a:lnTo>
                    <a:pt x="575" y="2"/>
                  </a:lnTo>
                  <a:cubicBezTo>
                    <a:pt x="596" y="2"/>
                    <a:pt x="617" y="2"/>
                    <a:pt x="637" y="2"/>
                  </a:cubicBezTo>
                  <a:lnTo>
                    <a:pt x="637" y="2"/>
                  </a:lnTo>
                  <a:lnTo>
                    <a:pt x="575" y="0"/>
                  </a:lnTo>
                  <a:lnTo>
                    <a:pt x="575" y="0"/>
                  </a:lnTo>
                  <a:cubicBezTo>
                    <a:pt x="575" y="0"/>
                    <a:pt x="575" y="1"/>
                    <a:pt x="575" y="2"/>
                  </a:cubicBezTo>
                  <a:lnTo>
                    <a:pt x="575" y="2"/>
                  </a:lnTo>
                  <a:cubicBezTo>
                    <a:pt x="388" y="0"/>
                    <a:pt x="197" y="0"/>
                    <a:pt x="1"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8"/>
            <p:cNvSpPr/>
            <p:nvPr/>
          </p:nvSpPr>
          <p:spPr>
            <a:xfrm>
              <a:off x="3773375" y="3289638"/>
              <a:ext cx="11000" cy="42325"/>
            </a:xfrm>
            <a:custGeom>
              <a:avLst/>
              <a:gdLst/>
              <a:ahLst/>
              <a:cxnLst/>
              <a:rect l="l" t="t" r="r" b="b"/>
              <a:pathLst>
                <a:path w="440" h="1693" extrusionOk="0">
                  <a:moveTo>
                    <a:pt x="1" y="1"/>
                  </a:moveTo>
                  <a:cubicBezTo>
                    <a:pt x="1" y="1"/>
                    <a:pt x="196" y="1692"/>
                    <a:pt x="299" y="1692"/>
                  </a:cubicBezTo>
                  <a:cubicBezTo>
                    <a:pt x="301" y="1692"/>
                    <a:pt x="303" y="1692"/>
                    <a:pt x="305" y="1690"/>
                  </a:cubicBezTo>
                  <a:cubicBezTo>
                    <a:pt x="406" y="1623"/>
                    <a:pt x="440" y="1"/>
                    <a:pt x="44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8"/>
            <p:cNvSpPr/>
            <p:nvPr/>
          </p:nvSpPr>
          <p:spPr>
            <a:xfrm>
              <a:off x="3699025" y="3289638"/>
              <a:ext cx="14400" cy="44025"/>
            </a:xfrm>
            <a:custGeom>
              <a:avLst/>
              <a:gdLst/>
              <a:ahLst/>
              <a:cxnLst/>
              <a:rect l="l" t="t" r="r" b="b"/>
              <a:pathLst>
                <a:path w="576" h="1761" extrusionOk="0">
                  <a:moveTo>
                    <a:pt x="406" y="1"/>
                  </a:moveTo>
                  <a:cubicBezTo>
                    <a:pt x="271" y="1"/>
                    <a:pt x="136" y="35"/>
                    <a:pt x="1" y="68"/>
                  </a:cubicBezTo>
                  <a:cubicBezTo>
                    <a:pt x="67" y="659"/>
                    <a:pt x="164" y="1761"/>
                    <a:pt x="325" y="1761"/>
                  </a:cubicBezTo>
                  <a:cubicBezTo>
                    <a:pt x="329" y="1761"/>
                    <a:pt x="334" y="1760"/>
                    <a:pt x="339" y="1758"/>
                  </a:cubicBezTo>
                  <a:cubicBezTo>
                    <a:pt x="575" y="1657"/>
                    <a:pt x="440" y="35"/>
                    <a:pt x="406"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8"/>
            <p:cNvSpPr/>
            <p:nvPr/>
          </p:nvSpPr>
          <p:spPr>
            <a:xfrm>
              <a:off x="3420250" y="2972313"/>
              <a:ext cx="137725" cy="288975"/>
            </a:xfrm>
            <a:custGeom>
              <a:avLst/>
              <a:gdLst/>
              <a:ahLst/>
              <a:cxnLst/>
              <a:rect l="l" t="t" r="r" b="b"/>
              <a:pathLst>
                <a:path w="5509" h="11559" extrusionOk="0">
                  <a:moveTo>
                    <a:pt x="3981" y="0"/>
                  </a:moveTo>
                  <a:cubicBezTo>
                    <a:pt x="3221" y="0"/>
                    <a:pt x="2211" y="353"/>
                    <a:pt x="1352" y="461"/>
                  </a:cubicBezTo>
                  <a:cubicBezTo>
                    <a:pt x="0" y="630"/>
                    <a:pt x="609" y="5259"/>
                    <a:pt x="609" y="5259"/>
                  </a:cubicBezTo>
                  <a:lnTo>
                    <a:pt x="879" y="9044"/>
                  </a:lnTo>
                  <a:cubicBezTo>
                    <a:pt x="879" y="9044"/>
                    <a:pt x="2458" y="11558"/>
                    <a:pt x="3127" y="11558"/>
                  </a:cubicBezTo>
                  <a:cubicBezTo>
                    <a:pt x="3452" y="11558"/>
                    <a:pt x="3563" y="10967"/>
                    <a:pt x="3177" y="9213"/>
                  </a:cubicBezTo>
                  <a:cubicBezTo>
                    <a:pt x="2028" y="3840"/>
                    <a:pt x="4968" y="3266"/>
                    <a:pt x="4968" y="3266"/>
                  </a:cubicBezTo>
                  <a:cubicBezTo>
                    <a:pt x="4968" y="3266"/>
                    <a:pt x="5508" y="1441"/>
                    <a:pt x="4968" y="461"/>
                  </a:cubicBezTo>
                  <a:cubicBezTo>
                    <a:pt x="4771" y="116"/>
                    <a:pt x="4417" y="0"/>
                    <a:pt x="3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8"/>
            <p:cNvSpPr/>
            <p:nvPr/>
          </p:nvSpPr>
          <p:spPr>
            <a:xfrm>
              <a:off x="3130475" y="3930863"/>
              <a:ext cx="229825" cy="70975"/>
            </a:xfrm>
            <a:custGeom>
              <a:avLst/>
              <a:gdLst/>
              <a:ahLst/>
              <a:cxnLst/>
              <a:rect l="l" t="t" r="r" b="b"/>
              <a:pathLst>
                <a:path w="9193" h="2839" extrusionOk="0">
                  <a:moveTo>
                    <a:pt x="305" y="0"/>
                  </a:moveTo>
                  <a:cubicBezTo>
                    <a:pt x="203" y="642"/>
                    <a:pt x="68" y="1217"/>
                    <a:pt x="0" y="1690"/>
                  </a:cubicBezTo>
                  <a:lnTo>
                    <a:pt x="8820" y="2839"/>
                  </a:lnTo>
                  <a:cubicBezTo>
                    <a:pt x="8955" y="2433"/>
                    <a:pt x="9057" y="1893"/>
                    <a:pt x="9192" y="1318"/>
                  </a:cubicBezTo>
                  <a:lnTo>
                    <a:pt x="30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6" name="Google Shape;696;p48"/>
          <p:cNvSpPr txBox="1">
            <a:spLocks noGrp="1"/>
          </p:cNvSpPr>
          <p:nvPr>
            <p:ph type="title"/>
          </p:nvPr>
        </p:nvSpPr>
        <p:spPr>
          <a:xfrm>
            <a:off x="370277" y="1124836"/>
            <a:ext cx="3937175" cy="2442327"/>
          </a:xfrm>
          <a:prstGeom prst="rect">
            <a:avLst/>
          </a:prstGeom>
        </p:spPr>
        <p:txBody>
          <a:bodyPr spcFirstLastPara="1" wrap="square" lIns="91425" tIns="91425" rIns="91425" bIns="91425" anchor="t" anchorCtr="0">
            <a:noAutofit/>
          </a:bodyPr>
          <a:lstStyle/>
          <a:p>
            <a:pPr lvl="0"/>
            <a:r>
              <a:rPr lang="ro-RO" dirty="0"/>
              <a:t>Unde </a:t>
            </a:r>
            <a:r>
              <a:rPr lang="ro-RO" b="1" dirty="0"/>
              <a:t>ș</a:t>
            </a:r>
            <a:r>
              <a:rPr lang="ro-RO" dirty="0"/>
              <a:t>i când se petrec întâmplările din fragmentul dat?</a:t>
            </a:r>
            <a:endParaRPr dirty="0">
              <a:solidFill>
                <a:schemeClr val="accent5"/>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50"/>
          <p:cNvSpPr/>
          <p:nvPr/>
        </p:nvSpPr>
        <p:spPr>
          <a:xfrm>
            <a:off x="846400" y="1657825"/>
            <a:ext cx="3016500" cy="3016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0"/>
          <p:cNvSpPr/>
          <p:nvPr/>
        </p:nvSpPr>
        <p:spPr>
          <a:xfrm>
            <a:off x="4269238" y="1199500"/>
            <a:ext cx="2449200" cy="2449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0"/>
          <p:cNvSpPr txBox="1">
            <a:spLocks noGrp="1"/>
          </p:cNvSpPr>
          <p:nvPr>
            <p:ph type="title"/>
          </p:nvPr>
        </p:nvSpPr>
        <p:spPr>
          <a:xfrm>
            <a:off x="171147" y="2356697"/>
            <a:ext cx="4429800" cy="1924154"/>
          </a:xfrm>
          <a:prstGeom prst="rect">
            <a:avLst/>
          </a:prstGeom>
        </p:spPr>
        <p:txBody>
          <a:bodyPr spcFirstLastPara="1" wrap="square" lIns="91425" tIns="91425" rIns="91425" bIns="91425" anchor="t" anchorCtr="0">
            <a:noAutofit/>
          </a:bodyPr>
          <a:lstStyle/>
          <a:p>
            <a:pPr lvl="0"/>
            <a:r>
              <a:rPr lang="ro-RO" dirty="0"/>
              <a:t>Pentru ce </a:t>
            </a:r>
            <a:br>
              <a:rPr lang="ro-RO" dirty="0"/>
            </a:br>
            <a:r>
              <a:rPr lang="ro-RO" dirty="0"/>
              <a:t>luptă Malala?</a:t>
            </a:r>
            <a:endParaRPr dirty="0"/>
          </a:p>
        </p:txBody>
      </p:sp>
      <p:grpSp>
        <p:nvGrpSpPr>
          <p:cNvPr id="736" name="Google Shape;736;p50"/>
          <p:cNvGrpSpPr/>
          <p:nvPr/>
        </p:nvGrpSpPr>
        <p:grpSpPr>
          <a:xfrm>
            <a:off x="4029078" y="1366119"/>
            <a:ext cx="2929511" cy="3964828"/>
            <a:chOff x="170775" y="1622150"/>
            <a:chExt cx="1804775" cy="2442600"/>
          </a:xfrm>
        </p:grpSpPr>
        <p:sp>
          <p:nvSpPr>
            <p:cNvPr id="737" name="Google Shape;737;p50"/>
            <p:cNvSpPr/>
            <p:nvPr/>
          </p:nvSpPr>
          <p:spPr>
            <a:xfrm>
              <a:off x="521550" y="2838500"/>
              <a:ext cx="1143000" cy="1226250"/>
            </a:xfrm>
            <a:custGeom>
              <a:avLst/>
              <a:gdLst/>
              <a:ahLst/>
              <a:cxnLst/>
              <a:rect l="l" t="t" r="r" b="b"/>
              <a:pathLst>
                <a:path w="45720" h="49050" extrusionOk="0">
                  <a:moveTo>
                    <a:pt x="11118" y="0"/>
                  </a:moveTo>
                  <a:cubicBezTo>
                    <a:pt x="11118" y="0"/>
                    <a:pt x="1" y="7910"/>
                    <a:pt x="3380" y="27304"/>
                  </a:cubicBezTo>
                  <a:cubicBezTo>
                    <a:pt x="3772" y="29508"/>
                    <a:pt x="7592" y="49049"/>
                    <a:pt x="7592" y="49049"/>
                  </a:cubicBezTo>
                  <a:lnTo>
                    <a:pt x="21159" y="49049"/>
                  </a:lnTo>
                  <a:lnTo>
                    <a:pt x="21305" y="29729"/>
                  </a:lnTo>
                  <a:lnTo>
                    <a:pt x="26252" y="48854"/>
                  </a:lnTo>
                  <a:lnTo>
                    <a:pt x="39867" y="48854"/>
                  </a:lnTo>
                  <a:cubicBezTo>
                    <a:pt x="40724" y="42658"/>
                    <a:pt x="45720" y="14007"/>
                    <a:pt x="29558" y="784"/>
                  </a:cubicBezTo>
                  <a:lnTo>
                    <a:pt x="11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0"/>
            <p:cNvSpPr/>
            <p:nvPr/>
          </p:nvSpPr>
          <p:spPr>
            <a:xfrm>
              <a:off x="776225" y="2838500"/>
              <a:ext cx="491025" cy="74800"/>
            </a:xfrm>
            <a:custGeom>
              <a:avLst/>
              <a:gdLst/>
              <a:ahLst/>
              <a:cxnLst/>
              <a:rect l="l" t="t" r="r" b="b"/>
              <a:pathLst>
                <a:path w="19641" h="2992" extrusionOk="0">
                  <a:moveTo>
                    <a:pt x="931" y="0"/>
                  </a:moveTo>
                  <a:cubicBezTo>
                    <a:pt x="931" y="0"/>
                    <a:pt x="564" y="490"/>
                    <a:pt x="1" y="1421"/>
                  </a:cubicBezTo>
                  <a:cubicBezTo>
                    <a:pt x="1715" y="2011"/>
                    <a:pt x="5232" y="2991"/>
                    <a:pt x="9587" y="2991"/>
                  </a:cubicBezTo>
                  <a:cubicBezTo>
                    <a:pt x="12638" y="2991"/>
                    <a:pt x="16100" y="2510"/>
                    <a:pt x="19640" y="1078"/>
                  </a:cubicBezTo>
                  <a:lnTo>
                    <a:pt x="19371" y="808"/>
                  </a:lnTo>
                  <a:lnTo>
                    <a:pt x="93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0"/>
            <p:cNvSpPr/>
            <p:nvPr/>
          </p:nvSpPr>
          <p:spPr>
            <a:xfrm>
              <a:off x="1058450" y="3590875"/>
              <a:ext cx="4325" cy="9825"/>
            </a:xfrm>
            <a:custGeom>
              <a:avLst/>
              <a:gdLst/>
              <a:ahLst/>
              <a:cxnLst/>
              <a:rect l="l" t="t" r="r" b="b"/>
              <a:pathLst>
                <a:path w="173" h="393" extrusionOk="0">
                  <a:moveTo>
                    <a:pt x="1" y="1"/>
                  </a:moveTo>
                  <a:lnTo>
                    <a:pt x="172" y="393"/>
                  </a:lnTo>
                  <a:lnTo>
                    <a:pt x="123" y="25"/>
                  </a:lnTo>
                  <a:lnTo>
                    <a:pt x="1" y="1"/>
                  </a:lnTo>
                  <a:close/>
                </a:path>
              </a:pathLst>
            </a:custGeom>
            <a:solidFill>
              <a:srgbClr val="352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0"/>
            <p:cNvSpPr/>
            <p:nvPr/>
          </p:nvSpPr>
          <p:spPr>
            <a:xfrm>
              <a:off x="588300" y="3364975"/>
              <a:ext cx="465275" cy="699775"/>
            </a:xfrm>
            <a:custGeom>
              <a:avLst/>
              <a:gdLst/>
              <a:ahLst/>
              <a:cxnLst/>
              <a:rect l="l" t="t" r="r" b="b"/>
              <a:pathLst>
                <a:path w="18611" h="27991" extrusionOk="0">
                  <a:moveTo>
                    <a:pt x="0" y="1"/>
                  </a:moveTo>
                  <a:cubicBezTo>
                    <a:pt x="25" y="2033"/>
                    <a:pt x="441" y="4090"/>
                    <a:pt x="710" y="6245"/>
                  </a:cubicBezTo>
                  <a:cubicBezTo>
                    <a:pt x="2596" y="20840"/>
                    <a:pt x="4922" y="27990"/>
                    <a:pt x="4922" y="27990"/>
                  </a:cubicBezTo>
                  <a:lnTo>
                    <a:pt x="18489" y="27990"/>
                  </a:lnTo>
                  <a:lnTo>
                    <a:pt x="18611" y="9012"/>
                  </a:lnTo>
                  <a:cubicBezTo>
                    <a:pt x="16750" y="8645"/>
                    <a:pt x="6587" y="8400"/>
                    <a:pt x="0"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0"/>
            <p:cNvSpPr/>
            <p:nvPr/>
          </p:nvSpPr>
          <p:spPr>
            <a:xfrm>
              <a:off x="672775" y="1631200"/>
              <a:ext cx="470575" cy="761400"/>
            </a:xfrm>
            <a:custGeom>
              <a:avLst/>
              <a:gdLst/>
              <a:ahLst/>
              <a:cxnLst/>
              <a:rect l="l" t="t" r="r" b="b"/>
              <a:pathLst>
                <a:path w="18823" h="30456" extrusionOk="0">
                  <a:moveTo>
                    <a:pt x="9575" y="0"/>
                  </a:moveTo>
                  <a:cubicBezTo>
                    <a:pt x="8041" y="0"/>
                    <a:pt x="6312" y="532"/>
                    <a:pt x="4776" y="2280"/>
                  </a:cubicBezTo>
                  <a:cubicBezTo>
                    <a:pt x="858" y="6737"/>
                    <a:pt x="3429" y="11120"/>
                    <a:pt x="1715" y="17805"/>
                  </a:cubicBezTo>
                  <a:cubicBezTo>
                    <a:pt x="0" y="24515"/>
                    <a:pt x="515" y="30049"/>
                    <a:pt x="7837" y="30441"/>
                  </a:cubicBezTo>
                  <a:cubicBezTo>
                    <a:pt x="8024" y="30451"/>
                    <a:pt x="8208" y="30456"/>
                    <a:pt x="8391" y="30456"/>
                  </a:cubicBezTo>
                  <a:cubicBezTo>
                    <a:pt x="15321" y="30456"/>
                    <a:pt x="18822" y="23311"/>
                    <a:pt x="17534" y="17560"/>
                  </a:cubicBezTo>
                  <a:cubicBezTo>
                    <a:pt x="16211" y="11634"/>
                    <a:pt x="13861" y="1276"/>
                    <a:pt x="13861" y="1276"/>
                  </a:cubicBezTo>
                  <a:cubicBezTo>
                    <a:pt x="13861" y="1276"/>
                    <a:pt x="11952" y="0"/>
                    <a:pt x="95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0"/>
            <p:cNvSpPr/>
            <p:nvPr/>
          </p:nvSpPr>
          <p:spPr>
            <a:xfrm>
              <a:off x="682575" y="1633650"/>
              <a:ext cx="337950" cy="761025"/>
            </a:xfrm>
            <a:custGeom>
              <a:avLst/>
              <a:gdLst/>
              <a:ahLst/>
              <a:cxnLst/>
              <a:rect l="l" t="t" r="r" b="b"/>
              <a:pathLst>
                <a:path w="13518" h="30441" extrusionOk="0">
                  <a:moveTo>
                    <a:pt x="9046" y="0"/>
                  </a:moveTo>
                  <a:cubicBezTo>
                    <a:pt x="8376" y="0"/>
                    <a:pt x="7714" y="115"/>
                    <a:pt x="7077" y="345"/>
                  </a:cubicBezTo>
                  <a:cubicBezTo>
                    <a:pt x="6024" y="713"/>
                    <a:pt x="5094" y="1349"/>
                    <a:pt x="4359" y="2182"/>
                  </a:cubicBezTo>
                  <a:cubicBezTo>
                    <a:pt x="3502" y="3063"/>
                    <a:pt x="2865" y="4116"/>
                    <a:pt x="2449" y="5292"/>
                  </a:cubicBezTo>
                  <a:cubicBezTo>
                    <a:pt x="2033" y="6541"/>
                    <a:pt x="1812" y="7839"/>
                    <a:pt x="1788" y="9136"/>
                  </a:cubicBezTo>
                  <a:cubicBezTo>
                    <a:pt x="1739" y="10459"/>
                    <a:pt x="1763" y="11806"/>
                    <a:pt x="1665" y="13152"/>
                  </a:cubicBezTo>
                  <a:cubicBezTo>
                    <a:pt x="1592" y="14475"/>
                    <a:pt x="1396" y="15797"/>
                    <a:pt x="1102" y="17095"/>
                  </a:cubicBezTo>
                  <a:cubicBezTo>
                    <a:pt x="955" y="17732"/>
                    <a:pt x="759" y="18368"/>
                    <a:pt x="612" y="19005"/>
                  </a:cubicBezTo>
                  <a:cubicBezTo>
                    <a:pt x="466" y="19642"/>
                    <a:pt x="343" y="20278"/>
                    <a:pt x="245" y="20915"/>
                  </a:cubicBezTo>
                  <a:cubicBezTo>
                    <a:pt x="49" y="22115"/>
                    <a:pt x="0" y="23339"/>
                    <a:pt x="98" y="24564"/>
                  </a:cubicBezTo>
                  <a:cubicBezTo>
                    <a:pt x="172" y="25666"/>
                    <a:pt x="515" y="26719"/>
                    <a:pt x="1102" y="27674"/>
                  </a:cubicBezTo>
                  <a:cubicBezTo>
                    <a:pt x="1592" y="28457"/>
                    <a:pt x="2302" y="29094"/>
                    <a:pt x="3135" y="29535"/>
                  </a:cubicBezTo>
                  <a:cubicBezTo>
                    <a:pt x="3747" y="29853"/>
                    <a:pt x="4433" y="30098"/>
                    <a:pt x="5118" y="30245"/>
                  </a:cubicBezTo>
                  <a:cubicBezTo>
                    <a:pt x="5584" y="30343"/>
                    <a:pt x="6024" y="30392"/>
                    <a:pt x="6490" y="30441"/>
                  </a:cubicBezTo>
                  <a:cubicBezTo>
                    <a:pt x="6024" y="30367"/>
                    <a:pt x="5584" y="30294"/>
                    <a:pt x="5143" y="30196"/>
                  </a:cubicBezTo>
                  <a:cubicBezTo>
                    <a:pt x="4457" y="30024"/>
                    <a:pt x="3771" y="29780"/>
                    <a:pt x="3159" y="29437"/>
                  </a:cubicBezTo>
                  <a:cubicBezTo>
                    <a:pt x="2376" y="28996"/>
                    <a:pt x="1690" y="28359"/>
                    <a:pt x="1225" y="27600"/>
                  </a:cubicBezTo>
                  <a:cubicBezTo>
                    <a:pt x="686" y="26645"/>
                    <a:pt x="368" y="25617"/>
                    <a:pt x="294" y="24539"/>
                  </a:cubicBezTo>
                  <a:cubicBezTo>
                    <a:pt x="221" y="23339"/>
                    <a:pt x="294" y="22115"/>
                    <a:pt x="490" y="20939"/>
                  </a:cubicBezTo>
                  <a:cubicBezTo>
                    <a:pt x="588" y="20327"/>
                    <a:pt x="710" y="19691"/>
                    <a:pt x="857" y="19054"/>
                  </a:cubicBezTo>
                  <a:cubicBezTo>
                    <a:pt x="1004" y="18442"/>
                    <a:pt x="1200" y="17805"/>
                    <a:pt x="1347" y="17168"/>
                  </a:cubicBezTo>
                  <a:cubicBezTo>
                    <a:pt x="1665" y="15846"/>
                    <a:pt x="1861" y="14524"/>
                    <a:pt x="1935" y="13177"/>
                  </a:cubicBezTo>
                  <a:cubicBezTo>
                    <a:pt x="2033" y="11830"/>
                    <a:pt x="2008" y="10483"/>
                    <a:pt x="2057" y="9161"/>
                  </a:cubicBezTo>
                  <a:cubicBezTo>
                    <a:pt x="2082" y="7887"/>
                    <a:pt x="2278" y="6590"/>
                    <a:pt x="2669" y="5390"/>
                  </a:cubicBezTo>
                  <a:cubicBezTo>
                    <a:pt x="3086" y="4239"/>
                    <a:pt x="3698" y="3210"/>
                    <a:pt x="4506" y="2329"/>
                  </a:cubicBezTo>
                  <a:cubicBezTo>
                    <a:pt x="5216" y="1521"/>
                    <a:pt x="6122" y="884"/>
                    <a:pt x="7126" y="517"/>
                  </a:cubicBezTo>
                  <a:cubicBezTo>
                    <a:pt x="7823" y="258"/>
                    <a:pt x="8551" y="129"/>
                    <a:pt x="9286" y="129"/>
                  </a:cubicBezTo>
                  <a:cubicBezTo>
                    <a:pt x="9456" y="129"/>
                    <a:pt x="9626" y="136"/>
                    <a:pt x="9795" y="149"/>
                  </a:cubicBezTo>
                  <a:cubicBezTo>
                    <a:pt x="10506" y="223"/>
                    <a:pt x="11191" y="370"/>
                    <a:pt x="11852" y="615"/>
                  </a:cubicBezTo>
                  <a:cubicBezTo>
                    <a:pt x="12293" y="786"/>
                    <a:pt x="12710" y="957"/>
                    <a:pt x="13101" y="1178"/>
                  </a:cubicBezTo>
                  <a:cubicBezTo>
                    <a:pt x="13371" y="1325"/>
                    <a:pt x="13518" y="1423"/>
                    <a:pt x="13518" y="1423"/>
                  </a:cubicBezTo>
                  <a:cubicBezTo>
                    <a:pt x="13371" y="1325"/>
                    <a:pt x="13248" y="1251"/>
                    <a:pt x="13101" y="1153"/>
                  </a:cubicBezTo>
                  <a:cubicBezTo>
                    <a:pt x="12710" y="933"/>
                    <a:pt x="12293" y="737"/>
                    <a:pt x="11877" y="566"/>
                  </a:cubicBezTo>
                  <a:cubicBezTo>
                    <a:pt x="11216" y="321"/>
                    <a:pt x="10530" y="125"/>
                    <a:pt x="9820" y="51"/>
                  </a:cubicBezTo>
                  <a:cubicBezTo>
                    <a:pt x="9561" y="17"/>
                    <a:pt x="9303" y="0"/>
                    <a:pt x="90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0"/>
            <p:cNvSpPr/>
            <p:nvPr/>
          </p:nvSpPr>
          <p:spPr>
            <a:xfrm>
              <a:off x="801950" y="1995500"/>
              <a:ext cx="660575" cy="529075"/>
            </a:xfrm>
            <a:custGeom>
              <a:avLst/>
              <a:gdLst/>
              <a:ahLst/>
              <a:cxnLst/>
              <a:rect l="l" t="t" r="r" b="b"/>
              <a:pathLst>
                <a:path w="26423" h="21163" extrusionOk="0">
                  <a:moveTo>
                    <a:pt x="15207" y="1"/>
                  </a:moveTo>
                  <a:lnTo>
                    <a:pt x="8032" y="7176"/>
                  </a:lnTo>
                  <a:cubicBezTo>
                    <a:pt x="8326" y="9012"/>
                    <a:pt x="8669" y="11755"/>
                    <a:pt x="7861" y="12441"/>
                  </a:cubicBezTo>
                  <a:cubicBezTo>
                    <a:pt x="6955" y="13224"/>
                    <a:pt x="2866" y="13053"/>
                    <a:pt x="172" y="14449"/>
                  </a:cubicBezTo>
                  <a:cubicBezTo>
                    <a:pt x="319" y="16065"/>
                    <a:pt x="270" y="17730"/>
                    <a:pt x="0" y="19346"/>
                  </a:cubicBezTo>
                  <a:cubicBezTo>
                    <a:pt x="6279" y="20714"/>
                    <a:pt x="11139" y="21162"/>
                    <a:pt x="16710" y="21162"/>
                  </a:cubicBezTo>
                  <a:cubicBezTo>
                    <a:pt x="19613" y="21162"/>
                    <a:pt x="22710" y="21040"/>
                    <a:pt x="26300" y="20864"/>
                  </a:cubicBezTo>
                  <a:cubicBezTo>
                    <a:pt x="26398" y="20399"/>
                    <a:pt x="26423" y="19909"/>
                    <a:pt x="26398" y="19420"/>
                  </a:cubicBezTo>
                  <a:cubicBezTo>
                    <a:pt x="26031" y="13959"/>
                    <a:pt x="21109" y="13567"/>
                    <a:pt x="17460" y="12024"/>
                  </a:cubicBezTo>
                  <a:cubicBezTo>
                    <a:pt x="13812" y="10457"/>
                    <a:pt x="15207" y="1"/>
                    <a:pt x="152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0"/>
            <p:cNvSpPr/>
            <p:nvPr/>
          </p:nvSpPr>
          <p:spPr>
            <a:xfrm>
              <a:off x="1002750" y="2018775"/>
              <a:ext cx="156125" cy="274900"/>
            </a:xfrm>
            <a:custGeom>
              <a:avLst/>
              <a:gdLst/>
              <a:ahLst/>
              <a:cxnLst/>
              <a:rect l="l" t="t" r="r" b="b"/>
              <a:pathLst>
                <a:path w="6245" h="10996" extrusionOk="0">
                  <a:moveTo>
                    <a:pt x="6245" y="0"/>
                  </a:moveTo>
                  <a:lnTo>
                    <a:pt x="0" y="6245"/>
                  </a:lnTo>
                  <a:cubicBezTo>
                    <a:pt x="270" y="7787"/>
                    <a:pt x="515" y="9918"/>
                    <a:pt x="147" y="10995"/>
                  </a:cubicBezTo>
                  <a:cubicBezTo>
                    <a:pt x="2180" y="10236"/>
                    <a:pt x="4065" y="8914"/>
                    <a:pt x="5020" y="7004"/>
                  </a:cubicBezTo>
                  <a:cubicBezTo>
                    <a:pt x="6122" y="4849"/>
                    <a:pt x="6220" y="2400"/>
                    <a:pt x="6245" y="0"/>
                  </a:cubicBezTo>
                  <a:close/>
                </a:path>
              </a:pathLst>
            </a:custGeom>
            <a:solidFill>
              <a:srgbClr val="000000">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0"/>
            <p:cNvSpPr/>
            <p:nvPr/>
          </p:nvSpPr>
          <p:spPr>
            <a:xfrm>
              <a:off x="775625" y="1697150"/>
              <a:ext cx="461250" cy="521625"/>
            </a:xfrm>
            <a:custGeom>
              <a:avLst/>
              <a:gdLst/>
              <a:ahLst/>
              <a:cxnLst/>
              <a:rect l="l" t="t" r="r" b="b"/>
              <a:pathLst>
                <a:path w="18450" h="20865" extrusionOk="0">
                  <a:moveTo>
                    <a:pt x="8618" y="0"/>
                  </a:moveTo>
                  <a:cubicBezTo>
                    <a:pt x="8054" y="0"/>
                    <a:pt x="7481" y="36"/>
                    <a:pt x="6906" y="107"/>
                  </a:cubicBezTo>
                  <a:cubicBezTo>
                    <a:pt x="2621" y="621"/>
                    <a:pt x="0" y="4490"/>
                    <a:pt x="882" y="13379"/>
                  </a:cubicBezTo>
                  <a:cubicBezTo>
                    <a:pt x="1394" y="18691"/>
                    <a:pt x="4469" y="20864"/>
                    <a:pt x="7722" y="20864"/>
                  </a:cubicBezTo>
                  <a:cubicBezTo>
                    <a:pt x="9913" y="20864"/>
                    <a:pt x="12186" y="19879"/>
                    <a:pt x="13812" y="18204"/>
                  </a:cubicBezTo>
                  <a:cubicBezTo>
                    <a:pt x="14816" y="17175"/>
                    <a:pt x="15526" y="15779"/>
                    <a:pt x="16016" y="14261"/>
                  </a:cubicBezTo>
                  <a:cubicBezTo>
                    <a:pt x="16120" y="14313"/>
                    <a:pt x="16304" y="14378"/>
                    <a:pt x="16524" y="14378"/>
                  </a:cubicBezTo>
                  <a:cubicBezTo>
                    <a:pt x="17126" y="14378"/>
                    <a:pt x="17999" y="13894"/>
                    <a:pt x="18268" y="11347"/>
                  </a:cubicBezTo>
                  <a:cubicBezTo>
                    <a:pt x="18449" y="9594"/>
                    <a:pt x="18053" y="8940"/>
                    <a:pt x="17587" y="8940"/>
                  </a:cubicBezTo>
                  <a:cubicBezTo>
                    <a:pt x="17233" y="8940"/>
                    <a:pt x="16839" y="9317"/>
                    <a:pt x="16628" y="9878"/>
                  </a:cubicBezTo>
                  <a:cubicBezTo>
                    <a:pt x="16701" y="8457"/>
                    <a:pt x="17142" y="5470"/>
                    <a:pt x="17142" y="5470"/>
                  </a:cubicBezTo>
                  <a:cubicBezTo>
                    <a:pt x="16051" y="1725"/>
                    <a:pt x="12529" y="0"/>
                    <a:pt x="8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0"/>
            <p:cNvSpPr/>
            <p:nvPr/>
          </p:nvSpPr>
          <p:spPr>
            <a:xfrm>
              <a:off x="956225" y="1629750"/>
              <a:ext cx="470200" cy="704325"/>
            </a:xfrm>
            <a:custGeom>
              <a:avLst/>
              <a:gdLst/>
              <a:ahLst/>
              <a:cxnLst/>
              <a:rect l="l" t="t" r="r" b="b"/>
              <a:pathLst>
                <a:path w="18808" h="28173" extrusionOk="0">
                  <a:moveTo>
                    <a:pt x="5894" y="1"/>
                  </a:moveTo>
                  <a:cubicBezTo>
                    <a:pt x="4037" y="1"/>
                    <a:pt x="2009" y="789"/>
                    <a:pt x="0" y="2730"/>
                  </a:cubicBezTo>
                  <a:cubicBezTo>
                    <a:pt x="0" y="2730"/>
                    <a:pt x="515" y="8215"/>
                    <a:pt x="3796" y="10909"/>
                  </a:cubicBezTo>
                  <a:cubicBezTo>
                    <a:pt x="5762" y="12532"/>
                    <a:pt x="7122" y="12872"/>
                    <a:pt x="7917" y="12872"/>
                  </a:cubicBezTo>
                  <a:cubicBezTo>
                    <a:pt x="8488" y="12872"/>
                    <a:pt x="8767" y="12696"/>
                    <a:pt x="8767" y="12696"/>
                  </a:cubicBezTo>
                  <a:cubicBezTo>
                    <a:pt x="8767" y="12696"/>
                    <a:pt x="9321" y="12299"/>
                    <a:pt x="9868" y="12299"/>
                  </a:cubicBezTo>
                  <a:cubicBezTo>
                    <a:pt x="10212" y="12299"/>
                    <a:pt x="10552" y="12455"/>
                    <a:pt x="10751" y="12966"/>
                  </a:cubicBezTo>
                  <a:cubicBezTo>
                    <a:pt x="11251" y="14193"/>
                    <a:pt x="10801" y="16984"/>
                    <a:pt x="9185" y="16984"/>
                  </a:cubicBezTo>
                  <a:cubicBezTo>
                    <a:pt x="9061" y="16984"/>
                    <a:pt x="8930" y="16968"/>
                    <a:pt x="8792" y="16933"/>
                  </a:cubicBezTo>
                  <a:lnTo>
                    <a:pt x="8792" y="16933"/>
                  </a:lnTo>
                  <a:cubicBezTo>
                    <a:pt x="8792" y="16933"/>
                    <a:pt x="7053" y="26360"/>
                    <a:pt x="9085" y="27560"/>
                  </a:cubicBezTo>
                  <a:cubicBezTo>
                    <a:pt x="9612" y="27867"/>
                    <a:pt x="10057" y="27966"/>
                    <a:pt x="10487" y="27966"/>
                  </a:cubicBezTo>
                  <a:cubicBezTo>
                    <a:pt x="11257" y="27966"/>
                    <a:pt x="11981" y="27651"/>
                    <a:pt x="13044" y="27651"/>
                  </a:cubicBezTo>
                  <a:cubicBezTo>
                    <a:pt x="13708" y="27651"/>
                    <a:pt x="14504" y="27773"/>
                    <a:pt x="15526" y="28172"/>
                  </a:cubicBezTo>
                  <a:cubicBezTo>
                    <a:pt x="15526" y="28172"/>
                    <a:pt x="18807" y="26826"/>
                    <a:pt x="15354" y="19700"/>
                  </a:cubicBezTo>
                  <a:cubicBezTo>
                    <a:pt x="13567" y="15978"/>
                    <a:pt x="14130" y="12917"/>
                    <a:pt x="13689" y="7774"/>
                  </a:cubicBezTo>
                  <a:cubicBezTo>
                    <a:pt x="13367" y="3964"/>
                    <a:pt x="10059" y="1"/>
                    <a:pt x="58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0"/>
            <p:cNvSpPr/>
            <p:nvPr/>
          </p:nvSpPr>
          <p:spPr>
            <a:xfrm>
              <a:off x="956225" y="1697975"/>
              <a:ext cx="207550" cy="250700"/>
            </a:xfrm>
            <a:custGeom>
              <a:avLst/>
              <a:gdLst/>
              <a:ahLst/>
              <a:cxnLst/>
              <a:rect l="l" t="t" r="r" b="b"/>
              <a:pathLst>
                <a:path w="8302" h="10028" extrusionOk="0">
                  <a:moveTo>
                    <a:pt x="0" y="1"/>
                  </a:moveTo>
                  <a:cubicBezTo>
                    <a:pt x="0" y="1"/>
                    <a:pt x="0" y="246"/>
                    <a:pt x="0" y="613"/>
                  </a:cubicBezTo>
                  <a:cubicBezTo>
                    <a:pt x="0" y="1176"/>
                    <a:pt x="49" y="1739"/>
                    <a:pt x="147" y="2303"/>
                  </a:cubicBezTo>
                  <a:cubicBezTo>
                    <a:pt x="196" y="2645"/>
                    <a:pt x="245" y="3013"/>
                    <a:pt x="343" y="3404"/>
                  </a:cubicBezTo>
                  <a:cubicBezTo>
                    <a:pt x="417" y="3821"/>
                    <a:pt x="539" y="4213"/>
                    <a:pt x="662" y="4629"/>
                  </a:cubicBezTo>
                  <a:cubicBezTo>
                    <a:pt x="808" y="5045"/>
                    <a:pt x="980" y="5461"/>
                    <a:pt x="1176" y="5878"/>
                  </a:cubicBezTo>
                  <a:cubicBezTo>
                    <a:pt x="1347" y="6294"/>
                    <a:pt x="1592" y="6710"/>
                    <a:pt x="1837" y="7102"/>
                  </a:cubicBezTo>
                  <a:cubicBezTo>
                    <a:pt x="2106" y="7494"/>
                    <a:pt x="2400" y="7861"/>
                    <a:pt x="2743" y="8180"/>
                  </a:cubicBezTo>
                  <a:lnTo>
                    <a:pt x="2988" y="8424"/>
                  </a:lnTo>
                  <a:lnTo>
                    <a:pt x="3233" y="8645"/>
                  </a:lnTo>
                  <a:cubicBezTo>
                    <a:pt x="3404" y="8792"/>
                    <a:pt x="3600" y="8914"/>
                    <a:pt x="3796" y="9037"/>
                  </a:cubicBezTo>
                  <a:cubicBezTo>
                    <a:pt x="3967" y="9159"/>
                    <a:pt x="4163" y="9257"/>
                    <a:pt x="4359" y="9355"/>
                  </a:cubicBezTo>
                  <a:cubicBezTo>
                    <a:pt x="4531" y="9453"/>
                    <a:pt x="4727" y="9526"/>
                    <a:pt x="4922" y="9600"/>
                  </a:cubicBezTo>
                  <a:lnTo>
                    <a:pt x="5486" y="9771"/>
                  </a:lnTo>
                  <a:cubicBezTo>
                    <a:pt x="5657" y="9845"/>
                    <a:pt x="5829" y="9869"/>
                    <a:pt x="6000" y="9894"/>
                  </a:cubicBezTo>
                  <a:cubicBezTo>
                    <a:pt x="6171" y="9943"/>
                    <a:pt x="6343" y="9967"/>
                    <a:pt x="6490" y="9967"/>
                  </a:cubicBezTo>
                  <a:cubicBezTo>
                    <a:pt x="6637" y="9992"/>
                    <a:pt x="6808" y="10016"/>
                    <a:pt x="6955" y="10016"/>
                  </a:cubicBezTo>
                  <a:cubicBezTo>
                    <a:pt x="7135" y="10016"/>
                    <a:pt x="7303" y="10027"/>
                    <a:pt x="7461" y="10027"/>
                  </a:cubicBezTo>
                  <a:cubicBezTo>
                    <a:pt x="7540" y="10027"/>
                    <a:pt x="7616" y="10024"/>
                    <a:pt x="7690" y="10016"/>
                  </a:cubicBezTo>
                  <a:lnTo>
                    <a:pt x="8302" y="9967"/>
                  </a:lnTo>
                  <a:lnTo>
                    <a:pt x="7690" y="9967"/>
                  </a:lnTo>
                  <a:cubicBezTo>
                    <a:pt x="7469" y="9967"/>
                    <a:pt x="7249" y="9943"/>
                    <a:pt x="6955" y="9918"/>
                  </a:cubicBezTo>
                  <a:cubicBezTo>
                    <a:pt x="6833" y="9918"/>
                    <a:pt x="6686" y="9869"/>
                    <a:pt x="6514" y="9845"/>
                  </a:cubicBezTo>
                  <a:cubicBezTo>
                    <a:pt x="6367" y="9820"/>
                    <a:pt x="6196" y="9796"/>
                    <a:pt x="6049" y="9747"/>
                  </a:cubicBezTo>
                  <a:cubicBezTo>
                    <a:pt x="5877" y="9698"/>
                    <a:pt x="5706" y="9673"/>
                    <a:pt x="5535" y="9624"/>
                  </a:cubicBezTo>
                  <a:lnTo>
                    <a:pt x="4996" y="9428"/>
                  </a:lnTo>
                  <a:cubicBezTo>
                    <a:pt x="4825" y="9330"/>
                    <a:pt x="4629" y="9257"/>
                    <a:pt x="4457" y="9159"/>
                  </a:cubicBezTo>
                  <a:cubicBezTo>
                    <a:pt x="4286" y="9037"/>
                    <a:pt x="4090" y="8963"/>
                    <a:pt x="3918" y="8841"/>
                  </a:cubicBezTo>
                  <a:cubicBezTo>
                    <a:pt x="3747" y="8718"/>
                    <a:pt x="3576" y="8571"/>
                    <a:pt x="3404" y="8449"/>
                  </a:cubicBezTo>
                  <a:lnTo>
                    <a:pt x="3159" y="8229"/>
                  </a:lnTo>
                  <a:lnTo>
                    <a:pt x="2939" y="7984"/>
                  </a:lnTo>
                  <a:cubicBezTo>
                    <a:pt x="2621" y="7665"/>
                    <a:pt x="2327" y="7322"/>
                    <a:pt x="2082" y="6955"/>
                  </a:cubicBezTo>
                  <a:cubicBezTo>
                    <a:pt x="1837" y="6563"/>
                    <a:pt x="1617" y="6172"/>
                    <a:pt x="1421" y="5780"/>
                  </a:cubicBezTo>
                  <a:cubicBezTo>
                    <a:pt x="1225" y="5363"/>
                    <a:pt x="1053" y="4972"/>
                    <a:pt x="906" y="4555"/>
                  </a:cubicBezTo>
                  <a:cubicBezTo>
                    <a:pt x="637" y="3796"/>
                    <a:pt x="441" y="3037"/>
                    <a:pt x="294" y="2278"/>
                  </a:cubicBezTo>
                  <a:cubicBezTo>
                    <a:pt x="172" y="1617"/>
                    <a:pt x="98" y="1029"/>
                    <a:pt x="49" y="637"/>
                  </a:cubicBezTo>
                  <a:cubicBezTo>
                    <a:pt x="0" y="221"/>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0"/>
            <p:cNvSpPr/>
            <p:nvPr/>
          </p:nvSpPr>
          <p:spPr>
            <a:xfrm>
              <a:off x="1141725" y="2053050"/>
              <a:ext cx="133475" cy="283875"/>
            </a:xfrm>
            <a:custGeom>
              <a:avLst/>
              <a:gdLst/>
              <a:ahLst/>
              <a:cxnLst/>
              <a:rect l="l" t="t" r="r" b="b"/>
              <a:pathLst>
                <a:path w="5339" h="11355" extrusionOk="0">
                  <a:moveTo>
                    <a:pt x="1372" y="1"/>
                  </a:moveTo>
                  <a:cubicBezTo>
                    <a:pt x="1371" y="1"/>
                    <a:pt x="1078" y="931"/>
                    <a:pt x="784" y="2376"/>
                  </a:cubicBezTo>
                  <a:cubicBezTo>
                    <a:pt x="612" y="3086"/>
                    <a:pt x="466" y="3919"/>
                    <a:pt x="319" y="4825"/>
                  </a:cubicBezTo>
                  <a:cubicBezTo>
                    <a:pt x="147" y="5755"/>
                    <a:pt x="49" y="6710"/>
                    <a:pt x="25" y="7665"/>
                  </a:cubicBezTo>
                  <a:cubicBezTo>
                    <a:pt x="0" y="8155"/>
                    <a:pt x="25" y="8645"/>
                    <a:pt x="74" y="9135"/>
                  </a:cubicBezTo>
                  <a:cubicBezTo>
                    <a:pt x="123" y="9624"/>
                    <a:pt x="294" y="10090"/>
                    <a:pt x="612" y="10481"/>
                  </a:cubicBezTo>
                  <a:cubicBezTo>
                    <a:pt x="931" y="10800"/>
                    <a:pt x="1323" y="11045"/>
                    <a:pt x="1739" y="11216"/>
                  </a:cubicBezTo>
                  <a:cubicBezTo>
                    <a:pt x="1990" y="11310"/>
                    <a:pt x="2261" y="11354"/>
                    <a:pt x="2527" y="11354"/>
                  </a:cubicBezTo>
                  <a:cubicBezTo>
                    <a:pt x="2676" y="11354"/>
                    <a:pt x="2823" y="11340"/>
                    <a:pt x="2963" y="11314"/>
                  </a:cubicBezTo>
                  <a:cubicBezTo>
                    <a:pt x="3306" y="11265"/>
                    <a:pt x="3624" y="11191"/>
                    <a:pt x="3943" y="11069"/>
                  </a:cubicBezTo>
                  <a:lnTo>
                    <a:pt x="4677" y="10873"/>
                  </a:lnTo>
                  <a:cubicBezTo>
                    <a:pt x="4898" y="10800"/>
                    <a:pt x="5045" y="10775"/>
                    <a:pt x="5167" y="10751"/>
                  </a:cubicBezTo>
                  <a:lnTo>
                    <a:pt x="5339" y="10702"/>
                  </a:lnTo>
                  <a:cubicBezTo>
                    <a:pt x="5118" y="10702"/>
                    <a:pt x="4898" y="10726"/>
                    <a:pt x="4677" y="10775"/>
                  </a:cubicBezTo>
                  <a:cubicBezTo>
                    <a:pt x="4457" y="10800"/>
                    <a:pt x="4188" y="10849"/>
                    <a:pt x="3918" y="10898"/>
                  </a:cubicBezTo>
                  <a:cubicBezTo>
                    <a:pt x="3624" y="10947"/>
                    <a:pt x="3282" y="11020"/>
                    <a:pt x="2939" y="11069"/>
                  </a:cubicBezTo>
                  <a:cubicBezTo>
                    <a:pt x="2822" y="11085"/>
                    <a:pt x="2706" y="11093"/>
                    <a:pt x="2590" y="11093"/>
                  </a:cubicBezTo>
                  <a:cubicBezTo>
                    <a:pt x="2339" y="11093"/>
                    <a:pt x="2088" y="11055"/>
                    <a:pt x="1837" y="10971"/>
                  </a:cubicBezTo>
                  <a:cubicBezTo>
                    <a:pt x="1445" y="10824"/>
                    <a:pt x="1078" y="10604"/>
                    <a:pt x="784" y="10310"/>
                  </a:cubicBezTo>
                  <a:cubicBezTo>
                    <a:pt x="514" y="9967"/>
                    <a:pt x="343" y="9526"/>
                    <a:pt x="294" y="9086"/>
                  </a:cubicBezTo>
                  <a:cubicBezTo>
                    <a:pt x="221" y="8620"/>
                    <a:pt x="196" y="8131"/>
                    <a:pt x="221" y="7665"/>
                  </a:cubicBezTo>
                  <a:cubicBezTo>
                    <a:pt x="245" y="6710"/>
                    <a:pt x="319" y="5780"/>
                    <a:pt x="441" y="4825"/>
                  </a:cubicBezTo>
                  <a:cubicBezTo>
                    <a:pt x="563" y="3943"/>
                    <a:pt x="710" y="3086"/>
                    <a:pt x="857" y="2376"/>
                  </a:cubicBezTo>
                  <a:cubicBezTo>
                    <a:pt x="1127" y="956"/>
                    <a:pt x="1371" y="1"/>
                    <a:pt x="13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0"/>
            <p:cNvSpPr/>
            <p:nvPr/>
          </p:nvSpPr>
          <p:spPr>
            <a:xfrm>
              <a:off x="1142325" y="1922875"/>
              <a:ext cx="54325" cy="89175"/>
            </a:xfrm>
            <a:custGeom>
              <a:avLst/>
              <a:gdLst/>
              <a:ahLst/>
              <a:cxnLst/>
              <a:rect l="l" t="t" r="r" b="b"/>
              <a:pathLst>
                <a:path w="2173" h="3567" extrusionOk="0">
                  <a:moveTo>
                    <a:pt x="1501" y="0"/>
                  </a:moveTo>
                  <a:cubicBezTo>
                    <a:pt x="982" y="0"/>
                    <a:pt x="197" y="163"/>
                    <a:pt x="197" y="163"/>
                  </a:cubicBezTo>
                  <a:cubicBezTo>
                    <a:pt x="1" y="1314"/>
                    <a:pt x="74" y="2465"/>
                    <a:pt x="393" y="3567"/>
                  </a:cubicBezTo>
                  <a:cubicBezTo>
                    <a:pt x="393" y="3567"/>
                    <a:pt x="539" y="1363"/>
                    <a:pt x="1666" y="506"/>
                  </a:cubicBezTo>
                  <a:cubicBezTo>
                    <a:pt x="2173" y="109"/>
                    <a:pt x="1926"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0"/>
            <p:cNvSpPr/>
            <p:nvPr/>
          </p:nvSpPr>
          <p:spPr>
            <a:xfrm>
              <a:off x="891325" y="1622150"/>
              <a:ext cx="378750" cy="133225"/>
            </a:xfrm>
            <a:custGeom>
              <a:avLst/>
              <a:gdLst/>
              <a:ahLst/>
              <a:cxnLst/>
              <a:rect l="l" t="t" r="r" b="b"/>
              <a:pathLst>
                <a:path w="15150" h="5329" extrusionOk="0">
                  <a:moveTo>
                    <a:pt x="5568" y="0"/>
                  </a:moveTo>
                  <a:cubicBezTo>
                    <a:pt x="2594" y="0"/>
                    <a:pt x="1" y="511"/>
                    <a:pt x="1" y="511"/>
                  </a:cubicBezTo>
                  <a:lnTo>
                    <a:pt x="10114" y="5042"/>
                  </a:lnTo>
                  <a:cubicBezTo>
                    <a:pt x="10114" y="5042"/>
                    <a:pt x="11300" y="5329"/>
                    <a:pt x="12400" y="5329"/>
                  </a:cubicBezTo>
                  <a:cubicBezTo>
                    <a:pt x="13849" y="5329"/>
                    <a:pt x="15150" y="4830"/>
                    <a:pt x="13396" y="2519"/>
                  </a:cubicBezTo>
                  <a:cubicBezTo>
                    <a:pt x="11857" y="505"/>
                    <a:pt x="8524" y="0"/>
                    <a:pt x="5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0"/>
            <p:cNvSpPr/>
            <p:nvPr/>
          </p:nvSpPr>
          <p:spPr>
            <a:xfrm>
              <a:off x="978250" y="1931225"/>
              <a:ext cx="68000" cy="42875"/>
            </a:xfrm>
            <a:custGeom>
              <a:avLst/>
              <a:gdLst/>
              <a:ahLst/>
              <a:cxnLst/>
              <a:rect l="l" t="t" r="r" b="b"/>
              <a:pathLst>
                <a:path w="2720" h="1715" extrusionOk="0">
                  <a:moveTo>
                    <a:pt x="1372" y="0"/>
                  </a:moveTo>
                  <a:cubicBezTo>
                    <a:pt x="1299" y="25"/>
                    <a:pt x="1225" y="49"/>
                    <a:pt x="1152" y="49"/>
                  </a:cubicBezTo>
                  <a:cubicBezTo>
                    <a:pt x="1078" y="49"/>
                    <a:pt x="1029" y="74"/>
                    <a:pt x="956" y="98"/>
                  </a:cubicBezTo>
                  <a:cubicBezTo>
                    <a:pt x="883" y="123"/>
                    <a:pt x="834" y="172"/>
                    <a:pt x="760" y="196"/>
                  </a:cubicBezTo>
                  <a:cubicBezTo>
                    <a:pt x="711" y="221"/>
                    <a:pt x="638" y="270"/>
                    <a:pt x="589" y="294"/>
                  </a:cubicBezTo>
                  <a:cubicBezTo>
                    <a:pt x="540" y="343"/>
                    <a:pt x="491" y="392"/>
                    <a:pt x="442" y="417"/>
                  </a:cubicBezTo>
                  <a:cubicBezTo>
                    <a:pt x="368" y="490"/>
                    <a:pt x="295" y="588"/>
                    <a:pt x="221" y="686"/>
                  </a:cubicBezTo>
                  <a:cubicBezTo>
                    <a:pt x="172" y="760"/>
                    <a:pt x="123" y="858"/>
                    <a:pt x="99" y="931"/>
                  </a:cubicBezTo>
                  <a:cubicBezTo>
                    <a:pt x="74" y="1004"/>
                    <a:pt x="50" y="1078"/>
                    <a:pt x="25" y="1151"/>
                  </a:cubicBezTo>
                  <a:cubicBezTo>
                    <a:pt x="1" y="1274"/>
                    <a:pt x="1" y="1323"/>
                    <a:pt x="1" y="1323"/>
                  </a:cubicBezTo>
                  <a:cubicBezTo>
                    <a:pt x="1" y="1323"/>
                    <a:pt x="50" y="1274"/>
                    <a:pt x="123" y="1176"/>
                  </a:cubicBezTo>
                  <a:cubicBezTo>
                    <a:pt x="148" y="1127"/>
                    <a:pt x="197" y="1078"/>
                    <a:pt x="221" y="1029"/>
                  </a:cubicBezTo>
                  <a:cubicBezTo>
                    <a:pt x="295" y="956"/>
                    <a:pt x="344" y="882"/>
                    <a:pt x="417" y="833"/>
                  </a:cubicBezTo>
                  <a:cubicBezTo>
                    <a:pt x="466" y="760"/>
                    <a:pt x="564" y="711"/>
                    <a:pt x="638" y="662"/>
                  </a:cubicBezTo>
                  <a:cubicBezTo>
                    <a:pt x="687" y="637"/>
                    <a:pt x="711" y="588"/>
                    <a:pt x="760" y="588"/>
                  </a:cubicBezTo>
                  <a:cubicBezTo>
                    <a:pt x="809" y="564"/>
                    <a:pt x="858" y="539"/>
                    <a:pt x="907" y="515"/>
                  </a:cubicBezTo>
                  <a:cubicBezTo>
                    <a:pt x="1005" y="466"/>
                    <a:pt x="1127" y="441"/>
                    <a:pt x="1225" y="417"/>
                  </a:cubicBezTo>
                  <a:lnTo>
                    <a:pt x="1397" y="392"/>
                  </a:lnTo>
                  <a:lnTo>
                    <a:pt x="1568" y="392"/>
                  </a:lnTo>
                  <a:cubicBezTo>
                    <a:pt x="1666" y="417"/>
                    <a:pt x="1764" y="417"/>
                    <a:pt x="1862" y="466"/>
                  </a:cubicBezTo>
                  <a:cubicBezTo>
                    <a:pt x="1911" y="490"/>
                    <a:pt x="1960" y="490"/>
                    <a:pt x="2009" y="539"/>
                  </a:cubicBezTo>
                  <a:cubicBezTo>
                    <a:pt x="2058" y="564"/>
                    <a:pt x="2107" y="588"/>
                    <a:pt x="2131" y="613"/>
                  </a:cubicBezTo>
                  <a:cubicBezTo>
                    <a:pt x="2180" y="637"/>
                    <a:pt x="2205" y="686"/>
                    <a:pt x="2254" y="711"/>
                  </a:cubicBezTo>
                  <a:lnTo>
                    <a:pt x="2327" y="833"/>
                  </a:lnTo>
                  <a:cubicBezTo>
                    <a:pt x="2376" y="858"/>
                    <a:pt x="2401" y="907"/>
                    <a:pt x="2401" y="956"/>
                  </a:cubicBezTo>
                  <a:lnTo>
                    <a:pt x="2474" y="1078"/>
                  </a:lnTo>
                  <a:cubicBezTo>
                    <a:pt x="2499" y="1176"/>
                    <a:pt x="2523" y="1249"/>
                    <a:pt x="2523" y="1323"/>
                  </a:cubicBezTo>
                  <a:cubicBezTo>
                    <a:pt x="2548" y="1396"/>
                    <a:pt x="2548" y="1445"/>
                    <a:pt x="2572" y="1519"/>
                  </a:cubicBezTo>
                  <a:cubicBezTo>
                    <a:pt x="2597" y="1641"/>
                    <a:pt x="2597" y="1715"/>
                    <a:pt x="2597" y="1715"/>
                  </a:cubicBezTo>
                  <a:cubicBezTo>
                    <a:pt x="2597" y="1715"/>
                    <a:pt x="2621" y="1641"/>
                    <a:pt x="2670" y="1543"/>
                  </a:cubicBezTo>
                  <a:cubicBezTo>
                    <a:pt x="2695" y="1494"/>
                    <a:pt x="2719" y="1421"/>
                    <a:pt x="2719" y="1347"/>
                  </a:cubicBezTo>
                  <a:cubicBezTo>
                    <a:pt x="2719" y="1249"/>
                    <a:pt x="2719" y="1151"/>
                    <a:pt x="2719" y="1029"/>
                  </a:cubicBezTo>
                  <a:cubicBezTo>
                    <a:pt x="2695" y="931"/>
                    <a:pt x="2670" y="809"/>
                    <a:pt x="2621" y="711"/>
                  </a:cubicBezTo>
                  <a:cubicBezTo>
                    <a:pt x="2597" y="637"/>
                    <a:pt x="2572" y="588"/>
                    <a:pt x="2548" y="515"/>
                  </a:cubicBezTo>
                  <a:cubicBezTo>
                    <a:pt x="2499" y="466"/>
                    <a:pt x="2450" y="417"/>
                    <a:pt x="2401" y="368"/>
                  </a:cubicBezTo>
                  <a:cubicBezTo>
                    <a:pt x="2352" y="319"/>
                    <a:pt x="2278" y="270"/>
                    <a:pt x="2229" y="221"/>
                  </a:cubicBezTo>
                  <a:cubicBezTo>
                    <a:pt x="2180" y="172"/>
                    <a:pt x="2107" y="147"/>
                    <a:pt x="2033" y="123"/>
                  </a:cubicBezTo>
                  <a:cubicBezTo>
                    <a:pt x="1887" y="49"/>
                    <a:pt x="1740" y="25"/>
                    <a:pt x="1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0"/>
            <p:cNvSpPr/>
            <p:nvPr/>
          </p:nvSpPr>
          <p:spPr>
            <a:xfrm>
              <a:off x="831325" y="1909175"/>
              <a:ext cx="67975" cy="42275"/>
            </a:xfrm>
            <a:custGeom>
              <a:avLst/>
              <a:gdLst/>
              <a:ahLst/>
              <a:cxnLst/>
              <a:rect l="l" t="t" r="r" b="b"/>
              <a:pathLst>
                <a:path w="2719" h="1691" extrusionOk="0">
                  <a:moveTo>
                    <a:pt x="1348" y="1"/>
                  </a:moveTo>
                  <a:lnTo>
                    <a:pt x="1152" y="25"/>
                  </a:lnTo>
                  <a:cubicBezTo>
                    <a:pt x="1078" y="50"/>
                    <a:pt x="1005" y="74"/>
                    <a:pt x="931" y="99"/>
                  </a:cubicBezTo>
                  <a:cubicBezTo>
                    <a:pt x="882" y="123"/>
                    <a:pt x="809" y="148"/>
                    <a:pt x="735" y="197"/>
                  </a:cubicBezTo>
                  <a:cubicBezTo>
                    <a:pt x="686" y="221"/>
                    <a:pt x="638" y="246"/>
                    <a:pt x="564" y="295"/>
                  </a:cubicBezTo>
                  <a:cubicBezTo>
                    <a:pt x="515" y="319"/>
                    <a:pt x="491" y="368"/>
                    <a:pt x="442" y="417"/>
                  </a:cubicBezTo>
                  <a:cubicBezTo>
                    <a:pt x="344" y="491"/>
                    <a:pt x="270" y="589"/>
                    <a:pt x="221" y="687"/>
                  </a:cubicBezTo>
                  <a:cubicBezTo>
                    <a:pt x="148" y="760"/>
                    <a:pt x="123" y="834"/>
                    <a:pt x="74" y="931"/>
                  </a:cubicBezTo>
                  <a:cubicBezTo>
                    <a:pt x="50" y="1005"/>
                    <a:pt x="25" y="1054"/>
                    <a:pt x="25" y="1127"/>
                  </a:cubicBezTo>
                  <a:cubicBezTo>
                    <a:pt x="1" y="1250"/>
                    <a:pt x="1" y="1323"/>
                    <a:pt x="1" y="1323"/>
                  </a:cubicBezTo>
                  <a:lnTo>
                    <a:pt x="99" y="1176"/>
                  </a:lnTo>
                  <a:cubicBezTo>
                    <a:pt x="123" y="1103"/>
                    <a:pt x="172" y="1054"/>
                    <a:pt x="221" y="1005"/>
                  </a:cubicBezTo>
                  <a:cubicBezTo>
                    <a:pt x="270" y="931"/>
                    <a:pt x="319" y="882"/>
                    <a:pt x="393" y="834"/>
                  </a:cubicBezTo>
                  <a:cubicBezTo>
                    <a:pt x="466" y="760"/>
                    <a:pt x="540" y="687"/>
                    <a:pt x="613" y="638"/>
                  </a:cubicBezTo>
                  <a:cubicBezTo>
                    <a:pt x="662" y="613"/>
                    <a:pt x="711" y="589"/>
                    <a:pt x="760" y="564"/>
                  </a:cubicBezTo>
                  <a:cubicBezTo>
                    <a:pt x="809" y="540"/>
                    <a:pt x="858" y="515"/>
                    <a:pt x="907" y="491"/>
                  </a:cubicBezTo>
                  <a:cubicBezTo>
                    <a:pt x="1005" y="466"/>
                    <a:pt x="1103" y="442"/>
                    <a:pt x="1201" y="417"/>
                  </a:cubicBezTo>
                  <a:cubicBezTo>
                    <a:pt x="1274" y="417"/>
                    <a:pt x="1323" y="393"/>
                    <a:pt x="1372" y="393"/>
                  </a:cubicBezTo>
                  <a:lnTo>
                    <a:pt x="1544" y="393"/>
                  </a:lnTo>
                  <a:cubicBezTo>
                    <a:pt x="1642" y="393"/>
                    <a:pt x="1764" y="417"/>
                    <a:pt x="1862" y="466"/>
                  </a:cubicBezTo>
                  <a:cubicBezTo>
                    <a:pt x="1911" y="466"/>
                    <a:pt x="1960" y="491"/>
                    <a:pt x="2009" y="515"/>
                  </a:cubicBezTo>
                  <a:cubicBezTo>
                    <a:pt x="2033" y="540"/>
                    <a:pt x="2082" y="564"/>
                    <a:pt x="2131" y="613"/>
                  </a:cubicBezTo>
                  <a:cubicBezTo>
                    <a:pt x="2156" y="638"/>
                    <a:pt x="2205" y="687"/>
                    <a:pt x="2254" y="711"/>
                  </a:cubicBezTo>
                  <a:lnTo>
                    <a:pt x="2327" y="834"/>
                  </a:lnTo>
                  <a:cubicBezTo>
                    <a:pt x="2352" y="858"/>
                    <a:pt x="2376" y="907"/>
                    <a:pt x="2401" y="956"/>
                  </a:cubicBezTo>
                  <a:lnTo>
                    <a:pt x="2450" y="1078"/>
                  </a:lnTo>
                  <a:cubicBezTo>
                    <a:pt x="2499" y="1152"/>
                    <a:pt x="2499" y="1250"/>
                    <a:pt x="2523" y="1323"/>
                  </a:cubicBezTo>
                  <a:cubicBezTo>
                    <a:pt x="2548" y="1372"/>
                    <a:pt x="2548" y="1446"/>
                    <a:pt x="2548" y="1519"/>
                  </a:cubicBezTo>
                  <a:cubicBezTo>
                    <a:pt x="2572" y="1642"/>
                    <a:pt x="2572" y="1691"/>
                    <a:pt x="2572" y="1691"/>
                  </a:cubicBezTo>
                  <a:cubicBezTo>
                    <a:pt x="2572" y="1691"/>
                    <a:pt x="2597" y="1642"/>
                    <a:pt x="2646" y="1519"/>
                  </a:cubicBezTo>
                  <a:cubicBezTo>
                    <a:pt x="2670" y="1470"/>
                    <a:pt x="2695" y="1397"/>
                    <a:pt x="2695" y="1323"/>
                  </a:cubicBezTo>
                  <a:cubicBezTo>
                    <a:pt x="2719" y="1225"/>
                    <a:pt x="2719" y="1127"/>
                    <a:pt x="2695" y="1029"/>
                  </a:cubicBezTo>
                  <a:cubicBezTo>
                    <a:pt x="2695" y="907"/>
                    <a:pt x="2646" y="809"/>
                    <a:pt x="2621" y="687"/>
                  </a:cubicBezTo>
                  <a:cubicBezTo>
                    <a:pt x="2572" y="638"/>
                    <a:pt x="2548" y="564"/>
                    <a:pt x="2523" y="515"/>
                  </a:cubicBezTo>
                  <a:cubicBezTo>
                    <a:pt x="2474" y="466"/>
                    <a:pt x="2425" y="393"/>
                    <a:pt x="2376" y="344"/>
                  </a:cubicBezTo>
                  <a:cubicBezTo>
                    <a:pt x="2327" y="295"/>
                    <a:pt x="2278" y="246"/>
                    <a:pt x="2205" y="221"/>
                  </a:cubicBezTo>
                  <a:cubicBezTo>
                    <a:pt x="2156" y="172"/>
                    <a:pt x="2082" y="123"/>
                    <a:pt x="2009" y="99"/>
                  </a:cubicBezTo>
                  <a:cubicBezTo>
                    <a:pt x="1886" y="50"/>
                    <a:pt x="1739" y="1"/>
                    <a:pt x="15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0"/>
            <p:cNvSpPr/>
            <p:nvPr/>
          </p:nvSpPr>
          <p:spPr>
            <a:xfrm>
              <a:off x="882150" y="1920825"/>
              <a:ext cx="39825" cy="130425"/>
            </a:xfrm>
            <a:custGeom>
              <a:avLst/>
              <a:gdLst/>
              <a:ahLst/>
              <a:cxnLst/>
              <a:rect l="l" t="t" r="r" b="b"/>
              <a:pathLst>
                <a:path w="1593" h="5217" extrusionOk="0">
                  <a:moveTo>
                    <a:pt x="1592" y="0"/>
                  </a:moveTo>
                  <a:cubicBezTo>
                    <a:pt x="1421" y="343"/>
                    <a:pt x="1225" y="686"/>
                    <a:pt x="1078" y="1029"/>
                  </a:cubicBezTo>
                  <a:cubicBezTo>
                    <a:pt x="931" y="1372"/>
                    <a:pt x="784" y="1739"/>
                    <a:pt x="662" y="2082"/>
                  </a:cubicBezTo>
                  <a:cubicBezTo>
                    <a:pt x="539" y="2449"/>
                    <a:pt x="417" y="2792"/>
                    <a:pt x="319" y="3159"/>
                  </a:cubicBezTo>
                  <a:cubicBezTo>
                    <a:pt x="270" y="3331"/>
                    <a:pt x="221" y="3526"/>
                    <a:pt x="172" y="3698"/>
                  </a:cubicBezTo>
                  <a:cubicBezTo>
                    <a:pt x="123" y="3894"/>
                    <a:pt x="74" y="4065"/>
                    <a:pt x="25" y="4261"/>
                  </a:cubicBezTo>
                  <a:lnTo>
                    <a:pt x="0" y="4408"/>
                  </a:lnTo>
                  <a:lnTo>
                    <a:pt x="123" y="4481"/>
                  </a:lnTo>
                  <a:cubicBezTo>
                    <a:pt x="343" y="4604"/>
                    <a:pt x="588" y="4751"/>
                    <a:pt x="833" y="4873"/>
                  </a:cubicBezTo>
                  <a:cubicBezTo>
                    <a:pt x="1078" y="4996"/>
                    <a:pt x="1323" y="5118"/>
                    <a:pt x="1568" y="5216"/>
                  </a:cubicBezTo>
                  <a:cubicBezTo>
                    <a:pt x="1372" y="5020"/>
                    <a:pt x="1176" y="4849"/>
                    <a:pt x="955" y="4677"/>
                  </a:cubicBezTo>
                  <a:cubicBezTo>
                    <a:pt x="797" y="4539"/>
                    <a:pt x="622" y="4400"/>
                    <a:pt x="444" y="4261"/>
                  </a:cubicBezTo>
                  <a:lnTo>
                    <a:pt x="444" y="4261"/>
                  </a:lnTo>
                  <a:cubicBezTo>
                    <a:pt x="500" y="4129"/>
                    <a:pt x="557" y="3994"/>
                    <a:pt x="613" y="3845"/>
                  </a:cubicBezTo>
                  <a:cubicBezTo>
                    <a:pt x="686" y="3673"/>
                    <a:pt x="759" y="3502"/>
                    <a:pt x="808" y="3331"/>
                  </a:cubicBezTo>
                  <a:cubicBezTo>
                    <a:pt x="931" y="2963"/>
                    <a:pt x="1053" y="2596"/>
                    <a:pt x="1151" y="2229"/>
                  </a:cubicBezTo>
                  <a:cubicBezTo>
                    <a:pt x="1249" y="1886"/>
                    <a:pt x="1347" y="1518"/>
                    <a:pt x="1421" y="1127"/>
                  </a:cubicBezTo>
                  <a:cubicBezTo>
                    <a:pt x="1519" y="759"/>
                    <a:pt x="1568" y="392"/>
                    <a:pt x="1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0"/>
            <p:cNvSpPr/>
            <p:nvPr/>
          </p:nvSpPr>
          <p:spPr>
            <a:xfrm>
              <a:off x="878475" y="2081825"/>
              <a:ext cx="137775" cy="31400"/>
            </a:xfrm>
            <a:custGeom>
              <a:avLst/>
              <a:gdLst/>
              <a:ahLst/>
              <a:cxnLst/>
              <a:rect l="l" t="t" r="r" b="b"/>
              <a:pathLst>
                <a:path w="5511" h="1256" extrusionOk="0">
                  <a:moveTo>
                    <a:pt x="5510" y="0"/>
                  </a:moveTo>
                  <a:lnTo>
                    <a:pt x="0" y="49"/>
                  </a:lnTo>
                  <a:cubicBezTo>
                    <a:pt x="549" y="953"/>
                    <a:pt x="1334" y="1256"/>
                    <a:pt x="2140" y="1256"/>
                  </a:cubicBezTo>
                  <a:cubicBezTo>
                    <a:pt x="3781" y="1256"/>
                    <a:pt x="5510" y="0"/>
                    <a:pt x="55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0"/>
            <p:cNvSpPr/>
            <p:nvPr/>
          </p:nvSpPr>
          <p:spPr>
            <a:xfrm>
              <a:off x="972750" y="1813675"/>
              <a:ext cx="132250" cy="45325"/>
            </a:xfrm>
            <a:custGeom>
              <a:avLst/>
              <a:gdLst/>
              <a:ahLst/>
              <a:cxnLst/>
              <a:rect l="l" t="t" r="r" b="b"/>
              <a:pathLst>
                <a:path w="5290" h="1813" extrusionOk="0">
                  <a:moveTo>
                    <a:pt x="2180" y="1"/>
                  </a:moveTo>
                  <a:cubicBezTo>
                    <a:pt x="2082" y="25"/>
                    <a:pt x="1984" y="25"/>
                    <a:pt x="1886" y="25"/>
                  </a:cubicBezTo>
                  <a:cubicBezTo>
                    <a:pt x="1788" y="50"/>
                    <a:pt x="1690" y="74"/>
                    <a:pt x="1568" y="99"/>
                  </a:cubicBezTo>
                  <a:cubicBezTo>
                    <a:pt x="1494" y="123"/>
                    <a:pt x="1396" y="148"/>
                    <a:pt x="1298" y="172"/>
                  </a:cubicBezTo>
                  <a:lnTo>
                    <a:pt x="1054" y="295"/>
                  </a:lnTo>
                  <a:lnTo>
                    <a:pt x="833" y="417"/>
                  </a:lnTo>
                  <a:lnTo>
                    <a:pt x="637" y="564"/>
                  </a:lnTo>
                  <a:cubicBezTo>
                    <a:pt x="539" y="662"/>
                    <a:pt x="441" y="735"/>
                    <a:pt x="343" y="858"/>
                  </a:cubicBezTo>
                  <a:cubicBezTo>
                    <a:pt x="270" y="931"/>
                    <a:pt x="196" y="1029"/>
                    <a:pt x="147" y="1103"/>
                  </a:cubicBezTo>
                  <a:cubicBezTo>
                    <a:pt x="99" y="1176"/>
                    <a:pt x="50" y="1250"/>
                    <a:pt x="1" y="1323"/>
                  </a:cubicBezTo>
                  <a:cubicBezTo>
                    <a:pt x="1" y="1323"/>
                    <a:pt x="99" y="1299"/>
                    <a:pt x="270" y="1225"/>
                  </a:cubicBezTo>
                  <a:cubicBezTo>
                    <a:pt x="343" y="1201"/>
                    <a:pt x="441" y="1152"/>
                    <a:pt x="515" y="1103"/>
                  </a:cubicBezTo>
                  <a:cubicBezTo>
                    <a:pt x="613" y="1054"/>
                    <a:pt x="760" y="1029"/>
                    <a:pt x="882" y="1005"/>
                  </a:cubicBezTo>
                  <a:lnTo>
                    <a:pt x="1054" y="931"/>
                  </a:lnTo>
                  <a:lnTo>
                    <a:pt x="1274" y="882"/>
                  </a:lnTo>
                  <a:lnTo>
                    <a:pt x="1470" y="858"/>
                  </a:lnTo>
                  <a:lnTo>
                    <a:pt x="1715" y="833"/>
                  </a:lnTo>
                  <a:cubicBezTo>
                    <a:pt x="1788" y="833"/>
                    <a:pt x="1862" y="809"/>
                    <a:pt x="1935" y="809"/>
                  </a:cubicBezTo>
                  <a:lnTo>
                    <a:pt x="2180" y="809"/>
                  </a:lnTo>
                  <a:cubicBezTo>
                    <a:pt x="2327" y="809"/>
                    <a:pt x="2498" y="833"/>
                    <a:pt x="2645" y="858"/>
                  </a:cubicBezTo>
                  <a:cubicBezTo>
                    <a:pt x="2817" y="882"/>
                    <a:pt x="2964" y="931"/>
                    <a:pt x="3135" y="956"/>
                  </a:cubicBezTo>
                  <a:cubicBezTo>
                    <a:pt x="3282" y="1005"/>
                    <a:pt x="3453" y="1078"/>
                    <a:pt x="3600" y="1103"/>
                  </a:cubicBezTo>
                  <a:cubicBezTo>
                    <a:pt x="3747" y="1152"/>
                    <a:pt x="3894" y="1225"/>
                    <a:pt x="4041" y="1274"/>
                  </a:cubicBezTo>
                  <a:cubicBezTo>
                    <a:pt x="4188" y="1323"/>
                    <a:pt x="4310" y="1397"/>
                    <a:pt x="4433" y="1446"/>
                  </a:cubicBezTo>
                  <a:lnTo>
                    <a:pt x="5045" y="1715"/>
                  </a:lnTo>
                  <a:lnTo>
                    <a:pt x="5290" y="1813"/>
                  </a:lnTo>
                  <a:cubicBezTo>
                    <a:pt x="5241" y="1739"/>
                    <a:pt x="5216" y="1642"/>
                    <a:pt x="5168" y="1568"/>
                  </a:cubicBezTo>
                  <a:cubicBezTo>
                    <a:pt x="5021" y="1397"/>
                    <a:pt x="4874" y="1225"/>
                    <a:pt x="4727" y="1054"/>
                  </a:cubicBezTo>
                  <a:cubicBezTo>
                    <a:pt x="4604" y="956"/>
                    <a:pt x="4482" y="858"/>
                    <a:pt x="4359" y="760"/>
                  </a:cubicBezTo>
                  <a:cubicBezTo>
                    <a:pt x="4212" y="638"/>
                    <a:pt x="4066" y="540"/>
                    <a:pt x="3919" y="442"/>
                  </a:cubicBezTo>
                  <a:cubicBezTo>
                    <a:pt x="3747" y="368"/>
                    <a:pt x="3576" y="270"/>
                    <a:pt x="3380" y="197"/>
                  </a:cubicBezTo>
                  <a:cubicBezTo>
                    <a:pt x="3208" y="148"/>
                    <a:pt x="3013" y="99"/>
                    <a:pt x="2792" y="50"/>
                  </a:cubicBezTo>
                  <a:cubicBezTo>
                    <a:pt x="2596" y="25"/>
                    <a:pt x="2400" y="1"/>
                    <a:pt x="2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0"/>
            <p:cNvSpPr/>
            <p:nvPr/>
          </p:nvSpPr>
          <p:spPr>
            <a:xfrm>
              <a:off x="825825" y="1806550"/>
              <a:ext cx="104700" cy="32875"/>
            </a:xfrm>
            <a:custGeom>
              <a:avLst/>
              <a:gdLst/>
              <a:ahLst/>
              <a:cxnLst/>
              <a:rect l="l" t="t" r="r" b="b"/>
              <a:pathLst>
                <a:path w="4188" h="1315" extrusionOk="0">
                  <a:moveTo>
                    <a:pt x="1893" y="0"/>
                  </a:moveTo>
                  <a:cubicBezTo>
                    <a:pt x="1793" y="0"/>
                    <a:pt x="1693" y="12"/>
                    <a:pt x="1592" y="41"/>
                  </a:cubicBezTo>
                  <a:cubicBezTo>
                    <a:pt x="1519" y="41"/>
                    <a:pt x="1445" y="65"/>
                    <a:pt x="1347" y="65"/>
                  </a:cubicBezTo>
                  <a:lnTo>
                    <a:pt x="1127" y="163"/>
                  </a:lnTo>
                  <a:cubicBezTo>
                    <a:pt x="980" y="212"/>
                    <a:pt x="858" y="286"/>
                    <a:pt x="735" y="359"/>
                  </a:cubicBezTo>
                  <a:cubicBezTo>
                    <a:pt x="686" y="408"/>
                    <a:pt x="613" y="433"/>
                    <a:pt x="564" y="482"/>
                  </a:cubicBezTo>
                  <a:lnTo>
                    <a:pt x="441" y="629"/>
                  </a:lnTo>
                  <a:cubicBezTo>
                    <a:pt x="343" y="702"/>
                    <a:pt x="270" y="776"/>
                    <a:pt x="221" y="874"/>
                  </a:cubicBezTo>
                  <a:cubicBezTo>
                    <a:pt x="172" y="947"/>
                    <a:pt x="123" y="1020"/>
                    <a:pt x="98" y="1069"/>
                  </a:cubicBezTo>
                  <a:cubicBezTo>
                    <a:pt x="25" y="1192"/>
                    <a:pt x="0" y="1265"/>
                    <a:pt x="0" y="1265"/>
                  </a:cubicBezTo>
                  <a:cubicBezTo>
                    <a:pt x="0" y="1265"/>
                    <a:pt x="74" y="1241"/>
                    <a:pt x="172" y="1167"/>
                  </a:cubicBezTo>
                  <a:cubicBezTo>
                    <a:pt x="245" y="1143"/>
                    <a:pt x="319" y="1118"/>
                    <a:pt x="392" y="1069"/>
                  </a:cubicBezTo>
                  <a:cubicBezTo>
                    <a:pt x="466" y="1020"/>
                    <a:pt x="564" y="971"/>
                    <a:pt x="662" y="947"/>
                  </a:cubicBezTo>
                  <a:cubicBezTo>
                    <a:pt x="760" y="898"/>
                    <a:pt x="858" y="849"/>
                    <a:pt x="955" y="825"/>
                  </a:cubicBezTo>
                  <a:cubicBezTo>
                    <a:pt x="1078" y="776"/>
                    <a:pt x="1176" y="751"/>
                    <a:pt x="1298" y="727"/>
                  </a:cubicBezTo>
                  <a:cubicBezTo>
                    <a:pt x="1372" y="727"/>
                    <a:pt x="1421" y="702"/>
                    <a:pt x="1470" y="702"/>
                  </a:cubicBezTo>
                  <a:lnTo>
                    <a:pt x="1666" y="702"/>
                  </a:lnTo>
                  <a:cubicBezTo>
                    <a:pt x="1727" y="690"/>
                    <a:pt x="1788" y="684"/>
                    <a:pt x="1849" y="684"/>
                  </a:cubicBezTo>
                  <a:cubicBezTo>
                    <a:pt x="1911" y="684"/>
                    <a:pt x="1972" y="690"/>
                    <a:pt x="2033" y="702"/>
                  </a:cubicBezTo>
                  <a:cubicBezTo>
                    <a:pt x="2180" y="702"/>
                    <a:pt x="2302" y="702"/>
                    <a:pt x="2425" y="751"/>
                  </a:cubicBezTo>
                  <a:cubicBezTo>
                    <a:pt x="2547" y="776"/>
                    <a:pt x="2694" y="800"/>
                    <a:pt x="2817" y="825"/>
                  </a:cubicBezTo>
                  <a:cubicBezTo>
                    <a:pt x="2939" y="874"/>
                    <a:pt x="3061" y="898"/>
                    <a:pt x="3159" y="947"/>
                  </a:cubicBezTo>
                  <a:lnTo>
                    <a:pt x="3502" y="1069"/>
                  </a:lnTo>
                  <a:lnTo>
                    <a:pt x="4188" y="1314"/>
                  </a:lnTo>
                  <a:cubicBezTo>
                    <a:pt x="4163" y="1241"/>
                    <a:pt x="4114" y="1192"/>
                    <a:pt x="4090" y="1118"/>
                  </a:cubicBezTo>
                  <a:cubicBezTo>
                    <a:pt x="3967" y="971"/>
                    <a:pt x="3845" y="825"/>
                    <a:pt x="3698" y="702"/>
                  </a:cubicBezTo>
                  <a:cubicBezTo>
                    <a:pt x="3502" y="531"/>
                    <a:pt x="3257" y="384"/>
                    <a:pt x="3012" y="261"/>
                  </a:cubicBezTo>
                  <a:cubicBezTo>
                    <a:pt x="2890" y="188"/>
                    <a:pt x="2743" y="139"/>
                    <a:pt x="2572" y="90"/>
                  </a:cubicBezTo>
                  <a:cubicBezTo>
                    <a:pt x="2425" y="41"/>
                    <a:pt x="2253" y="16"/>
                    <a:pt x="2106" y="16"/>
                  </a:cubicBezTo>
                  <a:cubicBezTo>
                    <a:pt x="2035" y="6"/>
                    <a:pt x="1964" y="0"/>
                    <a:pt x="1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0"/>
            <p:cNvSpPr/>
            <p:nvPr/>
          </p:nvSpPr>
          <p:spPr>
            <a:xfrm>
              <a:off x="1190700" y="1956325"/>
              <a:ext cx="21450" cy="65525"/>
            </a:xfrm>
            <a:custGeom>
              <a:avLst/>
              <a:gdLst/>
              <a:ahLst/>
              <a:cxnLst/>
              <a:rect l="l" t="t" r="r" b="b"/>
              <a:pathLst>
                <a:path w="858" h="2621" extrusionOk="0">
                  <a:moveTo>
                    <a:pt x="857" y="0"/>
                  </a:moveTo>
                  <a:cubicBezTo>
                    <a:pt x="759" y="0"/>
                    <a:pt x="686" y="0"/>
                    <a:pt x="612" y="25"/>
                  </a:cubicBezTo>
                  <a:cubicBezTo>
                    <a:pt x="563" y="49"/>
                    <a:pt x="539" y="49"/>
                    <a:pt x="490" y="98"/>
                  </a:cubicBezTo>
                  <a:cubicBezTo>
                    <a:pt x="466" y="98"/>
                    <a:pt x="417" y="123"/>
                    <a:pt x="392" y="147"/>
                  </a:cubicBezTo>
                  <a:cubicBezTo>
                    <a:pt x="319" y="221"/>
                    <a:pt x="270" y="270"/>
                    <a:pt x="221" y="343"/>
                  </a:cubicBezTo>
                  <a:cubicBezTo>
                    <a:pt x="196" y="392"/>
                    <a:pt x="172" y="417"/>
                    <a:pt x="172" y="466"/>
                  </a:cubicBezTo>
                  <a:cubicBezTo>
                    <a:pt x="147" y="490"/>
                    <a:pt x="147" y="539"/>
                    <a:pt x="147" y="588"/>
                  </a:cubicBezTo>
                  <a:cubicBezTo>
                    <a:pt x="74" y="735"/>
                    <a:pt x="25" y="882"/>
                    <a:pt x="25" y="1053"/>
                  </a:cubicBezTo>
                  <a:cubicBezTo>
                    <a:pt x="0" y="1127"/>
                    <a:pt x="0" y="1200"/>
                    <a:pt x="0" y="1298"/>
                  </a:cubicBezTo>
                  <a:cubicBezTo>
                    <a:pt x="0" y="1372"/>
                    <a:pt x="0" y="1445"/>
                    <a:pt x="0" y="1543"/>
                  </a:cubicBezTo>
                  <a:lnTo>
                    <a:pt x="25" y="1690"/>
                  </a:lnTo>
                  <a:lnTo>
                    <a:pt x="172" y="1764"/>
                  </a:lnTo>
                  <a:lnTo>
                    <a:pt x="245" y="1788"/>
                  </a:lnTo>
                  <a:cubicBezTo>
                    <a:pt x="270" y="1788"/>
                    <a:pt x="294" y="1788"/>
                    <a:pt x="319" y="1813"/>
                  </a:cubicBezTo>
                  <a:lnTo>
                    <a:pt x="343" y="1837"/>
                  </a:lnTo>
                  <a:cubicBezTo>
                    <a:pt x="368" y="1837"/>
                    <a:pt x="368" y="1837"/>
                    <a:pt x="368" y="1862"/>
                  </a:cubicBezTo>
                  <a:lnTo>
                    <a:pt x="368" y="1886"/>
                  </a:lnTo>
                  <a:cubicBezTo>
                    <a:pt x="392" y="1911"/>
                    <a:pt x="392" y="1935"/>
                    <a:pt x="368" y="1984"/>
                  </a:cubicBezTo>
                  <a:cubicBezTo>
                    <a:pt x="343" y="2082"/>
                    <a:pt x="294" y="2180"/>
                    <a:pt x="245" y="2278"/>
                  </a:cubicBezTo>
                  <a:cubicBezTo>
                    <a:pt x="196" y="2400"/>
                    <a:pt x="123" y="2498"/>
                    <a:pt x="49" y="2621"/>
                  </a:cubicBezTo>
                  <a:cubicBezTo>
                    <a:pt x="172" y="2596"/>
                    <a:pt x="294" y="2523"/>
                    <a:pt x="417" y="2449"/>
                  </a:cubicBezTo>
                  <a:cubicBezTo>
                    <a:pt x="466" y="2425"/>
                    <a:pt x="539" y="2376"/>
                    <a:pt x="588" y="2327"/>
                  </a:cubicBezTo>
                  <a:cubicBezTo>
                    <a:pt x="612" y="2302"/>
                    <a:pt x="637" y="2278"/>
                    <a:pt x="661" y="2253"/>
                  </a:cubicBezTo>
                  <a:cubicBezTo>
                    <a:pt x="686" y="2204"/>
                    <a:pt x="710" y="2180"/>
                    <a:pt x="735" y="2155"/>
                  </a:cubicBezTo>
                  <a:cubicBezTo>
                    <a:pt x="784" y="2057"/>
                    <a:pt x="808" y="1984"/>
                    <a:pt x="833" y="1886"/>
                  </a:cubicBezTo>
                  <a:cubicBezTo>
                    <a:pt x="833" y="1837"/>
                    <a:pt x="833" y="1764"/>
                    <a:pt x="833" y="1715"/>
                  </a:cubicBezTo>
                  <a:cubicBezTo>
                    <a:pt x="808" y="1666"/>
                    <a:pt x="808" y="1617"/>
                    <a:pt x="759" y="1568"/>
                  </a:cubicBezTo>
                  <a:cubicBezTo>
                    <a:pt x="735" y="1519"/>
                    <a:pt x="710" y="1470"/>
                    <a:pt x="661" y="1421"/>
                  </a:cubicBezTo>
                  <a:lnTo>
                    <a:pt x="563" y="1347"/>
                  </a:lnTo>
                  <a:cubicBezTo>
                    <a:pt x="544" y="1338"/>
                    <a:pt x="529" y="1328"/>
                    <a:pt x="515" y="1319"/>
                  </a:cubicBezTo>
                  <a:lnTo>
                    <a:pt x="515" y="1319"/>
                  </a:lnTo>
                  <a:lnTo>
                    <a:pt x="515" y="1274"/>
                  </a:lnTo>
                  <a:lnTo>
                    <a:pt x="515" y="1078"/>
                  </a:lnTo>
                  <a:cubicBezTo>
                    <a:pt x="515" y="956"/>
                    <a:pt x="515" y="809"/>
                    <a:pt x="539" y="686"/>
                  </a:cubicBezTo>
                  <a:cubicBezTo>
                    <a:pt x="539" y="662"/>
                    <a:pt x="539" y="637"/>
                    <a:pt x="539" y="588"/>
                  </a:cubicBezTo>
                  <a:cubicBezTo>
                    <a:pt x="539" y="564"/>
                    <a:pt x="539" y="539"/>
                    <a:pt x="539" y="515"/>
                  </a:cubicBezTo>
                  <a:cubicBezTo>
                    <a:pt x="563" y="441"/>
                    <a:pt x="588" y="392"/>
                    <a:pt x="612" y="319"/>
                  </a:cubicBezTo>
                  <a:cubicBezTo>
                    <a:pt x="612" y="294"/>
                    <a:pt x="637" y="270"/>
                    <a:pt x="637" y="245"/>
                  </a:cubicBezTo>
                  <a:cubicBezTo>
                    <a:pt x="661" y="221"/>
                    <a:pt x="686" y="196"/>
                    <a:pt x="710" y="147"/>
                  </a:cubicBezTo>
                  <a:cubicBezTo>
                    <a:pt x="735" y="98"/>
                    <a:pt x="784" y="49"/>
                    <a:pt x="8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0"/>
            <p:cNvSpPr/>
            <p:nvPr/>
          </p:nvSpPr>
          <p:spPr>
            <a:xfrm>
              <a:off x="170775" y="1868575"/>
              <a:ext cx="897500" cy="728550"/>
            </a:xfrm>
            <a:custGeom>
              <a:avLst/>
              <a:gdLst/>
              <a:ahLst/>
              <a:cxnLst/>
              <a:rect l="l" t="t" r="r" b="b"/>
              <a:pathLst>
                <a:path w="35900" h="29142" extrusionOk="0">
                  <a:moveTo>
                    <a:pt x="17594" y="0"/>
                  </a:moveTo>
                  <a:cubicBezTo>
                    <a:pt x="17527" y="0"/>
                    <a:pt x="17458" y="3"/>
                    <a:pt x="17387" y="9"/>
                  </a:cubicBezTo>
                  <a:cubicBezTo>
                    <a:pt x="15550" y="156"/>
                    <a:pt x="14620" y="180"/>
                    <a:pt x="12954" y="2996"/>
                  </a:cubicBezTo>
                  <a:cubicBezTo>
                    <a:pt x="11265" y="5812"/>
                    <a:pt x="0" y="23370"/>
                    <a:pt x="3306" y="27288"/>
                  </a:cubicBezTo>
                  <a:cubicBezTo>
                    <a:pt x="4541" y="28741"/>
                    <a:pt x="7777" y="29021"/>
                    <a:pt x="11870" y="29021"/>
                  </a:cubicBezTo>
                  <a:cubicBezTo>
                    <a:pt x="14426" y="29021"/>
                    <a:pt x="17317" y="28912"/>
                    <a:pt x="20264" y="28912"/>
                  </a:cubicBezTo>
                  <a:cubicBezTo>
                    <a:pt x="22139" y="28912"/>
                    <a:pt x="24036" y="28956"/>
                    <a:pt x="25884" y="29100"/>
                  </a:cubicBezTo>
                  <a:cubicBezTo>
                    <a:pt x="26251" y="29128"/>
                    <a:pt x="26598" y="29141"/>
                    <a:pt x="26926" y="29141"/>
                  </a:cubicBezTo>
                  <a:cubicBezTo>
                    <a:pt x="35900" y="29141"/>
                    <a:pt x="30635" y="19158"/>
                    <a:pt x="30635" y="19158"/>
                  </a:cubicBezTo>
                  <a:cubicBezTo>
                    <a:pt x="30635" y="19158"/>
                    <a:pt x="29225" y="18606"/>
                    <a:pt x="27077" y="18606"/>
                  </a:cubicBezTo>
                  <a:cubicBezTo>
                    <a:pt x="25781" y="18606"/>
                    <a:pt x="24216" y="18807"/>
                    <a:pt x="22529" y="19452"/>
                  </a:cubicBezTo>
                  <a:cubicBezTo>
                    <a:pt x="18562" y="20995"/>
                    <a:pt x="10579" y="21117"/>
                    <a:pt x="10579" y="21117"/>
                  </a:cubicBezTo>
                  <a:cubicBezTo>
                    <a:pt x="10579" y="21117"/>
                    <a:pt x="13885" y="8555"/>
                    <a:pt x="14889" y="7820"/>
                  </a:cubicBezTo>
                  <a:cubicBezTo>
                    <a:pt x="15917" y="7110"/>
                    <a:pt x="19738" y="7135"/>
                    <a:pt x="20056" y="5396"/>
                  </a:cubicBezTo>
                  <a:cubicBezTo>
                    <a:pt x="20374" y="3657"/>
                    <a:pt x="21035" y="2604"/>
                    <a:pt x="20325" y="2164"/>
                  </a:cubicBezTo>
                  <a:cubicBezTo>
                    <a:pt x="19642" y="1716"/>
                    <a:pt x="19276" y="0"/>
                    <a:pt x="17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0"/>
            <p:cNvSpPr/>
            <p:nvPr/>
          </p:nvSpPr>
          <p:spPr>
            <a:xfrm>
              <a:off x="645825" y="2318450"/>
              <a:ext cx="421400" cy="301450"/>
            </a:xfrm>
            <a:custGeom>
              <a:avLst/>
              <a:gdLst/>
              <a:ahLst/>
              <a:cxnLst/>
              <a:rect l="l" t="t" r="r" b="b"/>
              <a:pathLst>
                <a:path w="16856" h="12058" extrusionOk="0">
                  <a:moveTo>
                    <a:pt x="8387" y="1"/>
                  </a:moveTo>
                  <a:cubicBezTo>
                    <a:pt x="7204" y="1"/>
                    <a:pt x="5553" y="215"/>
                    <a:pt x="3454" y="992"/>
                  </a:cubicBezTo>
                  <a:cubicBezTo>
                    <a:pt x="2327" y="1433"/>
                    <a:pt x="1176" y="1751"/>
                    <a:pt x="1" y="1996"/>
                  </a:cubicBezTo>
                  <a:cubicBezTo>
                    <a:pt x="197" y="5449"/>
                    <a:pt x="981" y="9293"/>
                    <a:pt x="2940" y="11815"/>
                  </a:cubicBezTo>
                  <a:cubicBezTo>
                    <a:pt x="4237" y="11840"/>
                    <a:pt x="5535" y="11913"/>
                    <a:pt x="6809" y="12011"/>
                  </a:cubicBezTo>
                  <a:cubicBezTo>
                    <a:pt x="7174" y="12043"/>
                    <a:pt x="7518" y="12058"/>
                    <a:pt x="7842" y="12058"/>
                  </a:cubicBezTo>
                  <a:cubicBezTo>
                    <a:pt x="16856" y="12058"/>
                    <a:pt x="10604" y="331"/>
                    <a:pt x="10604" y="331"/>
                  </a:cubicBezTo>
                  <a:cubicBezTo>
                    <a:pt x="10604" y="331"/>
                    <a:pt x="9854" y="1"/>
                    <a:pt x="83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0"/>
            <p:cNvSpPr/>
            <p:nvPr/>
          </p:nvSpPr>
          <p:spPr>
            <a:xfrm>
              <a:off x="713800" y="2320350"/>
              <a:ext cx="693025" cy="564075"/>
            </a:xfrm>
            <a:custGeom>
              <a:avLst/>
              <a:gdLst/>
              <a:ahLst/>
              <a:cxnLst/>
              <a:rect l="l" t="t" r="r" b="b"/>
              <a:pathLst>
                <a:path w="27721" h="22563" extrusionOk="0">
                  <a:moveTo>
                    <a:pt x="23190" y="0"/>
                  </a:moveTo>
                  <a:cubicBezTo>
                    <a:pt x="22845" y="0"/>
                    <a:pt x="22627" y="34"/>
                    <a:pt x="22627" y="34"/>
                  </a:cubicBezTo>
                  <a:cubicBezTo>
                    <a:pt x="19162" y="1897"/>
                    <a:pt x="16341" y="2509"/>
                    <a:pt x="14130" y="2509"/>
                  </a:cubicBezTo>
                  <a:cubicBezTo>
                    <a:pt x="9886" y="2509"/>
                    <a:pt x="7885" y="255"/>
                    <a:pt x="7885" y="255"/>
                  </a:cubicBezTo>
                  <a:cubicBezTo>
                    <a:pt x="7429" y="214"/>
                    <a:pt x="7006" y="195"/>
                    <a:pt x="6613" y="195"/>
                  </a:cubicBezTo>
                  <a:cubicBezTo>
                    <a:pt x="1269" y="195"/>
                    <a:pt x="1538" y="3731"/>
                    <a:pt x="808" y="5715"/>
                  </a:cubicBezTo>
                  <a:cubicBezTo>
                    <a:pt x="0" y="7870"/>
                    <a:pt x="3428" y="20726"/>
                    <a:pt x="3428" y="20726"/>
                  </a:cubicBezTo>
                  <a:cubicBezTo>
                    <a:pt x="3428" y="20726"/>
                    <a:pt x="10297" y="22562"/>
                    <a:pt x="16114" y="22562"/>
                  </a:cubicBezTo>
                  <a:cubicBezTo>
                    <a:pt x="18331" y="22562"/>
                    <a:pt x="20395" y="22296"/>
                    <a:pt x="21868" y="21559"/>
                  </a:cubicBezTo>
                  <a:cubicBezTo>
                    <a:pt x="24708" y="20139"/>
                    <a:pt x="27721" y="9340"/>
                    <a:pt x="27623" y="4932"/>
                  </a:cubicBezTo>
                  <a:cubicBezTo>
                    <a:pt x="27526" y="472"/>
                    <a:pt x="24477" y="0"/>
                    <a:pt x="23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0"/>
            <p:cNvSpPr/>
            <p:nvPr/>
          </p:nvSpPr>
          <p:spPr>
            <a:xfrm>
              <a:off x="768275" y="2569125"/>
              <a:ext cx="620175" cy="314800"/>
            </a:xfrm>
            <a:custGeom>
              <a:avLst/>
              <a:gdLst/>
              <a:ahLst/>
              <a:cxnLst/>
              <a:rect l="l" t="t" r="r" b="b"/>
              <a:pathLst>
                <a:path w="24807" h="12592" extrusionOk="0">
                  <a:moveTo>
                    <a:pt x="24048" y="1"/>
                  </a:moveTo>
                  <a:lnTo>
                    <a:pt x="23974" y="123"/>
                  </a:lnTo>
                  <a:cubicBezTo>
                    <a:pt x="23999" y="246"/>
                    <a:pt x="23950" y="368"/>
                    <a:pt x="23852" y="466"/>
                  </a:cubicBezTo>
                  <a:cubicBezTo>
                    <a:pt x="23778" y="539"/>
                    <a:pt x="23705" y="588"/>
                    <a:pt x="23656" y="662"/>
                  </a:cubicBezTo>
                  <a:cubicBezTo>
                    <a:pt x="20962" y="4531"/>
                    <a:pt x="15012" y="5633"/>
                    <a:pt x="10677" y="6098"/>
                  </a:cubicBezTo>
                  <a:cubicBezTo>
                    <a:pt x="9203" y="6251"/>
                    <a:pt x="7616" y="6360"/>
                    <a:pt x="5999" y="6360"/>
                  </a:cubicBezTo>
                  <a:cubicBezTo>
                    <a:pt x="3993" y="6360"/>
                    <a:pt x="1940" y="6192"/>
                    <a:pt x="1" y="5731"/>
                  </a:cubicBezTo>
                  <a:lnTo>
                    <a:pt x="1" y="5731"/>
                  </a:lnTo>
                  <a:cubicBezTo>
                    <a:pt x="662" y="8523"/>
                    <a:pt x="1249" y="10775"/>
                    <a:pt x="1249" y="10775"/>
                  </a:cubicBezTo>
                  <a:cubicBezTo>
                    <a:pt x="1249" y="10775"/>
                    <a:pt x="8091" y="12591"/>
                    <a:pt x="13901" y="12591"/>
                  </a:cubicBezTo>
                  <a:cubicBezTo>
                    <a:pt x="16131" y="12591"/>
                    <a:pt x="18208" y="12324"/>
                    <a:pt x="19689" y="11583"/>
                  </a:cubicBezTo>
                  <a:cubicBezTo>
                    <a:pt x="21672" y="10604"/>
                    <a:pt x="23778" y="4923"/>
                    <a:pt x="24807" y="123"/>
                  </a:cubicBezTo>
                  <a:cubicBezTo>
                    <a:pt x="24562" y="74"/>
                    <a:pt x="24317" y="50"/>
                    <a:pt x="24048"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0"/>
            <p:cNvSpPr/>
            <p:nvPr/>
          </p:nvSpPr>
          <p:spPr>
            <a:xfrm>
              <a:off x="1371300" y="1865775"/>
              <a:ext cx="604250" cy="733275"/>
            </a:xfrm>
            <a:custGeom>
              <a:avLst/>
              <a:gdLst/>
              <a:ahLst/>
              <a:cxnLst/>
              <a:rect l="l" t="t" r="r" b="b"/>
              <a:pathLst>
                <a:path w="24170" h="29331" extrusionOk="0">
                  <a:moveTo>
                    <a:pt x="7579" y="0"/>
                  </a:moveTo>
                  <a:cubicBezTo>
                    <a:pt x="6011" y="0"/>
                    <a:pt x="5539" y="1616"/>
                    <a:pt x="4873" y="2006"/>
                  </a:cubicBezTo>
                  <a:cubicBezTo>
                    <a:pt x="4139" y="2423"/>
                    <a:pt x="4751" y="3500"/>
                    <a:pt x="4996" y="5263"/>
                  </a:cubicBezTo>
                  <a:cubicBezTo>
                    <a:pt x="5216" y="7026"/>
                    <a:pt x="9036" y="7173"/>
                    <a:pt x="10016" y="7932"/>
                  </a:cubicBezTo>
                  <a:cubicBezTo>
                    <a:pt x="11020" y="8691"/>
                    <a:pt x="13713" y="21401"/>
                    <a:pt x="13713" y="21401"/>
                  </a:cubicBezTo>
                  <a:cubicBezTo>
                    <a:pt x="13713" y="21401"/>
                    <a:pt x="5730" y="20886"/>
                    <a:pt x="1837" y="19172"/>
                  </a:cubicBezTo>
                  <a:cubicBezTo>
                    <a:pt x="1421" y="19001"/>
                    <a:pt x="980" y="18829"/>
                    <a:pt x="563" y="18707"/>
                  </a:cubicBezTo>
                  <a:cubicBezTo>
                    <a:pt x="319" y="22013"/>
                    <a:pt x="319" y="25343"/>
                    <a:pt x="0" y="28649"/>
                  </a:cubicBezTo>
                  <a:cubicBezTo>
                    <a:pt x="5217" y="28678"/>
                    <a:pt x="10594" y="29331"/>
                    <a:pt x="14641" y="29331"/>
                  </a:cubicBezTo>
                  <a:cubicBezTo>
                    <a:pt x="17490" y="29331"/>
                    <a:pt x="19681" y="29007"/>
                    <a:pt x="20693" y="27914"/>
                  </a:cubicBezTo>
                  <a:cubicBezTo>
                    <a:pt x="24170" y="24168"/>
                    <a:pt x="13713" y="6096"/>
                    <a:pt x="12195" y="3206"/>
                  </a:cubicBezTo>
                  <a:cubicBezTo>
                    <a:pt x="10652" y="317"/>
                    <a:pt x="9746" y="268"/>
                    <a:pt x="7910" y="23"/>
                  </a:cubicBezTo>
                  <a:cubicBezTo>
                    <a:pt x="7794" y="7"/>
                    <a:pt x="7684" y="0"/>
                    <a:pt x="7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0"/>
            <p:cNvSpPr/>
            <p:nvPr/>
          </p:nvSpPr>
          <p:spPr>
            <a:xfrm>
              <a:off x="1229875" y="2318150"/>
              <a:ext cx="301225" cy="284900"/>
            </a:xfrm>
            <a:custGeom>
              <a:avLst/>
              <a:gdLst/>
              <a:ahLst/>
              <a:cxnLst/>
              <a:rect l="l" t="t" r="r" b="b"/>
              <a:pathLst>
                <a:path w="12049" h="11396" extrusionOk="0">
                  <a:moveTo>
                    <a:pt x="4255" y="0"/>
                  </a:moveTo>
                  <a:cubicBezTo>
                    <a:pt x="3827" y="0"/>
                    <a:pt x="3424" y="37"/>
                    <a:pt x="3061" y="122"/>
                  </a:cubicBezTo>
                  <a:cubicBezTo>
                    <a:pt x="0" y="832"/>
                    <a:pt x="4727" y="11044"/>
                    <a:pt x="4727" y="11044"/>
                  </a:cubicBezTo>
                  <a:cubicBezTo>
                    <a:pt x="4727" y="11044"/>
                    <a:pt x="7498" y="11395"/>
                    <a:pt x="8726" y="11395"/>
                  </a:cubicBezTo>
                  <a:cubicBezTo>
                    <a:pt x="8834" y="11395"/>
                    <a:pt x="8931" y="11393"/>
                    <a:pt x="9012" y="11387"/>
                  </a:cubicBezTo>
                  <a:cubicBezTo>
                    <a:pt x="10016" y="11313"/>
                    <a:pt x="12049" y="5289"/>
                    <a:pt x="11975" y="2032"/>
                  </a:cubicBezTo>
                  <a:cubicBezTo>
                    <a:pt x="11975" y="2032"/>
                    <a:pt x="7417" y="0"/>
                    <a:pt x="4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4" name="Google Shape;764;p50"/>
          <p:cNvSpPr/>
          <p:nvPr/>
        </p:nvSpPr>
        <p:spPr>
          <a:xfrm>
            <a:off x="3674300" y="4287750"/>
            <a:ext cx="704400" cy="704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0"/>
          <p:cNvSpPr/>
          <p:nvPr/>
        </p:nvSpPr>
        <p:spPr>
          <a:xfrm>
            <a:off x="441025" y="1001325"/>
            <a:ext cx="892200" cy="89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6" name="Google Shape;766;p50"/>
          <p:cNvGrpSpPr/>
          <p:nvPr/>
        </p:nvGrpSpPr>
        <p:grpSpPr>
          <a:xfrm>
            <a:off x="3367000" y="1366125"/>
            <a:ext cx="611450" cy="726300"/>
            <a:chOff x="3367000" y="1366125"/>
            <a:chExt cx="611450" cy="726300"/>
          </a:xfrm>
        </p:grpSpPr>
        <p:sp>
          <p:nvSpPr>
            <p:cNvPr id="767" name="Google Shape;767;p50"/>
            <p:cNvSpPr/>
            <p:nvPr/>
          </p:nvSpPr>
          <p:spPr>
            <a:xfrm>
              <a:off x="3367000" y="1366125"/>
              <a:ext cx="495900" cy="495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0"/>
            <p:cNvSpPr/>
            <p:nvPr/>
          </p:nvSpPr>
          <p:spPr>
            <a:xfrm>
              <a:off x="3779550" y="1893525"/>
              <a:ext cx="198900" cy="19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9" name="Google Shape;769;p50"/>
          <p:cNvSpPr/>
          <p:nvPr/>
        </p:nvSpPr>
        <p:spPr>
          <a:xfrm>
            <a:off x="787675" y="4342675"/>
            <a:ext cx="198900" cy="198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55"/>
          <p:cNvSpPr/>
          <p:nvPr/>
        </p:nvSpPr>
        <p:spPr>
          <a:xfrm>
            <a:off x="3264448" y="888725"/>
            <a:ext cx="4318288" cy="3537528"/>
          </a:xfrm>
          <a:custGeom>
            <a:avLst/>
            <a:gdLst/>
            <a:ahLst/>
            <a:cxnLst/>
            <a:rect l="l" t="t" r="r" b="b"/>
            <a:pathLst>
              <a:path w="13593" h="11471" extrusionOk="0">
                <a:moveTo>
                  <a:pt x="7356" y="1"/>
                </a:moveTo>
                <a:cubicBezTo>
                  <a:pt x="6282" y="1"/>
                  <a:pt x="5202" y="280"/>
                  <a:pt x="4233" y="849"/>
                </a:cubicBezTo>
                <a:cubicBezTo>
                  <a:pt x="1547" y="2395"/>
                  <a:pt x="0" y="5692"/>
                  <a:pt x="773" y="8378"/>
                </a:cubicBezTo>
                <a:cubicBezTo>
                  <a:pt x="1343" y="10453"/>
                  <a:pt x="2768" y="11471"/>
                  <a:pt x="5576" y="11471"/>
                </a:cubicBezTo>
                <a:cubicBezTo>
                  <a:pt x="8465" y="11105"/>
                  <a:pt x="10988" y="9395"/>
                  <a:pt x="12494" y="6913"/>
                </a:cubicBezTo>
                <a:cubicBezTo>
                  <a:pt x="13593" y="5041"/>
                  <a:pt x="13267" y="3209"/>
                  <a:pt x="11599" y="1704"/>
                </a:cubicBezTo>
                <a:cubicBezTo>
                  <a:pt x="10424" y="577"/>
                  <a:pt x="8896" y="1"/>
                  <a:pt x="7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5"/>
          <p:cNvSpPr txBox="1">
            <a:spLocks noGrp="1"/>
          </p:cNvSpPr>
          <p:nvPr>
            <p:ph type="title"/>
          </p:nvPr>
        </p:nvSpPr>
        <p:spPr>
          <a:xfrm>
            <a:off x="3736409" y="1589855"/>
            <a:ext cx="3324791" cy="2586352"/>
          </a:xfrm>
          <a:prstGeom prst="rect">
            <a:avLst/>
          </a:prstGeom>
        </p:spPr>
        <p:txBody>
          <a:bodyPr spcFirstLastPara="1" wrap="square" lIns="91425" tIns="91425" rIns="91425" bIns="91425" anchor="t" anchorCtr="0">
            <a:noAutofit/>
          </a:bodyPr>
          <a:lstStyle/>
          <a:p>
            <a:pPr lvl="0"/>
            <a:r>
              <a:rPr lang="ro-RO" dirty="0"/>
              <a:t>Men</a:t>
            </a:r>
            <a:r>
              <a:rPr lang="ro-RO" b="1" dirty="0"/>
              <a:t>ț</a:t>
            </a:r>
            <a:r>
              <a:rPr lang="ro-RO" dirty="0"/>
              <a:t>ionează ce sentimente trăie</a:t>
            </a:r>
            <a:r>
              <a:rPr lang="ro-RO" b="1" dirty="0"/>
              <a:t>ș</a:t>
            </a:r>
            <a:r>
              <a:rPr lang="ro-RO" dirty="0"/>
              <a:t>te Malala.</a:t>
            </a:r>
            <a:endParaRPr dirty="0"/>
          </a:p>
        </p:txBody>
      </p:sp>
      <p:grpSp>
        <p:nvGrpSpPr>
          <p:cNvPr id="1158" name="Google Shape;1158;p55"/>
          <p:cNvGrpSpPr/>
          <p:nvPr/>
        </p:nvGrpSpPr>
        <p:grpSpPr>
          <a:xfrm flipH="1">
            <a:off x="-448579" y="-177455"/>
            <a:ext cx="4598572" cy="5508411"/>
            <a:chOff x="113852" y="-169893"/>
            <a:chExt cx="4598572" cy="5508411"/>
          </a:xfrm>
        </p:grpSpPr>
        <p:grpSp>
          <p:nvGrpSpPr>
            <p:cNvPr id="1159" name="Google Shape;1159;p55"/>
            <p:cNvGrpSpPr/>
            <p:nvPr/>
          </p:nvGrpSpPr>
          <p:grpSpPr>
            <a:xfrm>
              <a:off x="113852" y="-169893"/>
              <a:ext cx="4598572" cy="5508411"/>
              <a:chOff x="108007" y="-342363"/>
              <a:chExt cx="4760091" cy="5701886"/>
            </a:xfrm>
          </p:grpSpPr>
          <p:sp>
            <p:nvSpPr>
              <p:cNvPr id="1160" name="Google Shape;1160;p55"/>
              <p:cNvSpPr/>
              <p:nvPr/>
            </p:nvSpPr>
            <p:spPr>
              <a:xfrm>
                <a:off x="2822555" y="1825603"/>
                <a:ext cx="1393606" cy="1881488"/>
              </a:xfrm>
              <a:custGeom>
                <a:avLst/>
                <a:gdLst/>
                <a:ahLst/>
                <a:cxnLst/>
                <a:rect l="l" t="t" r="r" b="b"/>
                <a:pathLst>
                  <a:path w="66378" h="89616" extrusionOk="0">
                    <a:moveTo>
                      <a:pt x="39396" y="21000"/>
                    </a:moveTo>
                    <a:lnTo>
                      <a:pt x="39518" y="21244"/>
                    </a:lnTo>
                    <a:lnTo>
                      <a:pt x="39355" y="21529"/>
                    </a:lnTo>
                    <a:cubicBezTo>
                      <a:pt x="39314" y="21448"/>
                      <a:pt x="39233" y="21366"/>
                      <a:pt x="39233" y="21285"/>
                    </a:cubicBezTo>
                    <a:cubicBezTo>
                      <a:pt x="39233" y="21163"/>
                      <a:pt x="39314" y="21081"/>
                      <a:pt x="39396" y="21000"/>
                    </a:cubicBezTo>
                    <a:close/>
                    <a:moveTo>
                      <a:pt x="41675" y="0"/>
                    </a:moveTo>
                    <a:cubicBezTo>
                      <a:pt x="39233" y="7326"/>
                      <a:pt x="38297" y="14977"/>
                      <a:pt x="36669" y="22587"/>
                    </a:cubicBezTo>
                    <a:cubicBezTo>
                      <a:pt x="34593" y="13023"/>
                      <a:pt x="31704" y="4558"/>
                      <a:pt x="29832" y="3053"/>
                    </a:cubicBezTo>
                    <a:lnTo>
                      <a:pt x="29832" y="3053"/>
                    </a:lnTo>
                    <a:cubicBezTo>
                      <a:pt x="29873" y="4029"/>
                      <a:pt x="29791" y="4925"/>
                      <a:pt x="29913" y="5779"/>
                    </a:cubicBezTo>
                    <a:cubicBezTo>
                      <a:pt x="30280" y="9035"/>
                      <a:pt x="30931" y="12291"/>
                      <a:pt x="31500" y="15506"/>
                    </a:cubicBezTo>
                    <a:cubicBezTo>
                      <a:pt x="32233" y="19413"/>
                      <a:pt x="34105" y="22954"/>
                      <a:pt x="35041" y="26820"/>
                    </a:cubicBezTo>
                    <a:cubicBezTo>
                      <a:pt x="35570" y="28773"/>
                      <a:pt x="35448" y="30890"/>
                      <a:pt x="34716" y="32802"/>
                    </a:cubicBezTo>
                    <a:cubicBezTo>
                      <a:pt x="33495" y="30645"/>
                      <a:pt x="32884" y="28488"/>
                      <a:pt x="32314" y="26372"/>
                    </a:cubicBezTo>
                    <a:cubicBezTo>
                      <a:pt x="30605" y="20593"/>
                      <a:pt x="28326" y="15018"/>
                      <a:pt x="25518" y="9686"/>
                    </a:cubicBezTo>
                    <a:cubicBezTo>
                      <a:pt x="25192" y="9035"/>
                      <a:pt x="24867" y="8303"/>
                      <a:pt x="24134" y="7896"/>
                    </a:cubicBezTo>
                    <a:cubicBezTo>
                      <a:pt x="23727" y="8547"/>
                      <a:pt x="23931" y="9076"/>
                      <a:pt x="24053" y="9605"/>
                    </a:cubicBezTo>
                    <a:cubicBezTo>
                      <a:pt x="24460" y="11314"/>
                      <a:pt x="24826" y="13064"/>
                      <a:pt x="25314" y="14773"/>
                    </a:cubicBezTo>
                    <a:cubicBezTo>
                      <a:pt x="27309" y="21326"/>
                      <a:pt x="28855" y="28081"/>
                      <a:pt x="33047" y="33738"/>
                    </a:cubicBezTo>
                    <a:cubicBezTo>
                      <a:pt x="34390" y="35570"/>
                      <a:pt x="34268" y="37238"/>
                      <a:pt x="33413" y="39314"/>
                    </a:cubicBezTo>
                    <a:cubicBezTo>
                      <a:pt x="30971" y="35407"/>
                      <a:pt x="28570" y="31703"/>
                      <a:pt x="26535" y="27674"/>
                    </a:cubicBezTo>
                    <a:cubicBezTo>
                      <a:pt x="24094" y="22791"/>
                      <a:pt x="21692" y="17907"/>
                      <a:pt x="18681" y="13308"/>
                    </a:cubicBezTo>
                    <a:cubicBezTo>
                      <a:pt x="18323" y="12772"/>
                      <a:pt x="17934" y="11827"/>
                      <a:pt x="17348" y="11827"/>
                    </a:cubicBezTo>
                    <a:cubicBezTo>
                      <a:pt x="17267" y="11827"/>
                      <a:pt x="17182" y="11844"/>
                      <a:pt x="17094" y="11884"/>
                    </a:cubicBezTo>
                    <a:cubicBezTo>
                      <a:pt x="16361" y="12169"/>
                      <a:pt x="16809" y="13308"/>
                      <a:pt x="16972" y="14000"/>
                    </a:cubicBezTo>
                    <a:cubicBezTo>
                      <a:pt x="19495" y="24215"/>
                      <a:pt x="23849" y="33291"/>
                      <a:pt x="32396" y="39924"/>
                    </a:cubicBezTo>
                    <a:cubicBezTo>
                      <a:pt x="32843" y="40250"/>
                      <a:pt x="33291" y="40535"/>
                      <a:pt x="33128" y="41227"/>
                    </a:cubicBezTo>
                    <a:cubicBezTo>
                      <a:pt x="32843" y="42407"/>
                      <a:pt x="32559" y="43628"/>
                      <a:pt x="32233" y="45134"/>
                    </a:cubicBezTo>
                    <a:cubicBezTo>
                      <a:pt x="29140" y="41267"/>
                      <a:pt x="26210" y="37686"/>
                      <a:pt x="23402" y="34064"/>
                    </a:cubicBezTo>
                    <a:cubicBezTo>
                      <a:pt x="19251" y="28733"/>
                      <a:pt x="15099" y="23401"/>
                      <a:pt x="10541" y="18436"/>
                    </a:cubicBezTo>
                    <a:cubicBezTo>
                      <a:pt x="9890" y="17744"/>
                      <a:pt x="9320" y="16930"/>
                      <a:pt x="8303" y="16645"/>
                    </a:cubicBezTo>
                    <a:lnTo>
                      <a:pt x="8303" y="16645"/>
                    </a:lnTo>
                    <a:cubicBezTo>
                      <a:pt x="8181" y="17215"/>
                      <a:pt x="8303" y="17866"/>
                      <a:pt x="8629" y="18395"/>
                    </a:cubicBezTo>
                    <a:cubicBezTo>
                      <a:pt x="13797" y="29546"/>
                      <a:pt x="19983" y="39884"/>
                      <a:pt x="31134" y="46232"/>
                    </a:cubicBezTo>
                    <a:cubicBezTo>
                      <a:pt x="31704" y="46558"/>
                      <a:pt x="31989" y="46843"/>
                      <a:pt x="31785" y="47575"/>
                    </a:cubicBezTo>
                    <a:cubicBezTo>
                      <a:pt x="31500" y="48430"/>
                      <a:pt x="31338" y="49325"/>
                      <a:pt x="31093" y="50424"/>
                    </a:cubicBezTo>
                    <a:cubicBezTo>
                      <a:pt x="30605" y="49976"/>
                      <a:pt x="30239" y="49732"/>
                      <a:pt x="29913" y="49407"/>
                    </a:cubicBezTo>
                    <a:cubicBezTo>
                      <a:pt x="25884" y="45581"/>
                      <a:pt x="21815" y="41756"/>
                      <a:pt x="17786" y="37930"/>
                    </a:cubicBezTo>
                    <a:cubicBezTo>
                      <a:pt x="14082" y="34267"/>
                      <a:pt x="10134" y="30890"/>
                      <a:pt x="6024" y="27756"/>
                    </a:cubicBezTo>
                    <a:cubicBezTo>
                      <a:pt x="5373" y="27267"/>
                      <a:pt x="4722" y="26576"/>
                      <a:pt x="3704" y="26576"/>
                    </a:cubicBezTo>
                    <a:cubicBezTo>
                      <a:pt x="3704" y="26820"/>
                      <a:pt x="3745" y="27023"/>
                      <a:pt x="3786" y="27227"/>
                    </a:cubicBezTo>
                    <a:cubicBezTo>
                      <a:pt x="3948" y="27593"/>
                      <a:pt x="4111" y="27959"/>
                      <a:pt x="4274" y="28285"/>
                    </a:cubicBezTo>
                    <a:cubicBezTo>
                      <a:pt x="7286" y="33901"/>
                      <a:pt x="11030" y="38988"/>
                      <a:pt x="16239" y="42732"/>
                    </a:cubicBezTo>
                    <a:cubicBezTo>
                      <a:pt x="20675" y="45907"/>
                      <a:pt x="25152" y="49040"/>
                      <a:pt x="29913" y="51686"/>
                    </a:cubicBezTo>
                    <a:cubicBezTo>
                      <a:pt x="30402" y="51930"/>
                      <a:pt x="30890" y="52133"/>
                      <a:pt x="30646" y="52785"/>
                    </a:cubicBezTo>
                    <a:cubicBezTo>
                      <a:pt x="30361" y="53680"/>
                      <a:pt x="30442" y="54738"/>
                      <a:pt x="29832" y="55674"/>
                    </a:cubicBezTo>
                    <a:cubicBezTo>
                      <a:pt x="29506" y="55430"/>
                      <a:pt x="29262" y="55226"/>
                      <a:pt x="28977" y="55023"/>
                    </a:cubicBezTo>
                    <a:cubicBezTo>
                      <a:pt x="21326" y="48959"/>
                      <a:pt x="13065" y="43791"/>
                      <a:pt x="4885" y="38459"/>
                    </a:cubicBezTo>
                    <a:cubicBezTo>
                      <a:pt x="3972" y="37893"/>
                      <a:pt x="2743" y="36791"/>
                      <a:pt x="1856" y="36791"/>
                    </a:cubicBezTo>
                    <a:cubicBezTo>
                      <a:pt x="1596" y="36791"/>
                      <a:pt x="1366" y="36886"/>
                      <a:pt x="1181" y="37116"/>
                    </a:cubicBezTo>
                    <a:cubicBezTo>
                      <a:pt x="449" y="38012"/>
                      <a:pt x="2402" y="39436"/>
                      <a:pt x="3379" y="40453"/>
                    </a:cubicBezTo>
                    <a:cubicBezTo>
                      <a:pt x="8303" y="45418"/>
                      <a:pt x="13797" y="49651"/>
                      <a:pt x="20187" y="52703"/>
                    </a:cubicBezTo>
                    <a:cubicBezTo>
                      <a:pt x="23076" y="54087"/>
                      <a:pt x="25966" y="55552"/>
                      <a:pt x="28896" y="56936"/>
                    </a:cubicBezTo>
                    <a:cubicBezTo>
                      <a:pt x="29832" y="57383"/>
                      <a:pt x="29628" y="58116"/>
                      <a:pt x="29384" y="58767"/>
                    </a:cubicBezTo>
                    <a:cubicBezTo>
                      <a:pt x="29267" y="59134"/>
                      <a:pt x="29117" y="59258"/>
                      <a:pt x="28957" y="59258"/>
                    </a:cubicBezTo>
                    <a:cubicBezTo>
                      <a:pt x="28674" y="59258"/>
                      <a:pt x="28357" y="58871"/>
                      <a:pt x="28123" y="58767"/>
                    </a:cubicBezTo>
                    <a:cubicBezTo>
                      <a:pt x="26942" y="58238"/>
                      <a:pt x="25803" y="57628"/>
                      <a:pt x="24663" y="57099"/>
                    </a:cubicBezTo>
                    <a:cubicBezTo>
                      <a:pt x="17786" y="53761"/>
                      <a:pt x="10948" y="50343"/>
                      <a:pt x="3542" y="48308"/>
                    </a:cubicBezTo>
                    <a:cubicBezTo>
                      <a:pt x="2780" y="48074"/>
                      <a:pt x="1997" y="47797"/>
                      <a:pt x="1102" y="47797"/>
                    </a:cubicBezTo>
                    <a:cubicBezTo>
                      <a:pt x="754" y="47797"/>
                      <a:pt x="389" y="47839"/>
                      <a:pt x="1" y="47942"/>
                    </a:cubicBezTo>
                    <a:cubicBezTo>
                      <a:pt x="937" y="49325"/>
                      <a:pt x="2280" y="49814"/>
                      <a:pt x="3501" y="50383"/>
                    </a:cubicBezTo>
                    <a:cubicBezTo>
                      <a:pt x="11396" y="54168"/>
                      <a:pt x="19535" y="57424"/>
                      <a:pt x="27838" y="60151"/>
                    </a:cubicBezTo>
                    <a:cubicBezTo>
                      <a:pt x="28245" y="60314"/>
                      <a:pt x="28977" y="60110"/>
                      <a:pt x="28977" y="61046"/>
                    </a:cubicBezTo>
                    <a:cubicBezTo>
                      <a:pt x="29008" y="62479"/>
                      <a:pt x="28673" y="63204"/>
                      <a:pt x="27750" y="63204"/>
                    </a:cubicBezTo>
                    <a:cubicBezTo>
                      <a:pt x="27441" y="63204"/>
                      <a:pt x="27066" y="63122"/>
                      <a:pt x="26617" y="62959"/>
                    </a:cubicBezTo>
                    <a:cubicBezTo>
                      <a:pt x="23442" y="61860"/>
                      <a:pt x="20390" y="60598"/>
                      <a:pt x="17256" y="59418"/>
                    </a:cubicBezTo>
                    <a:cubicBezTo>
                      <a:pt x="16202" y="59004"/>
                      <a:pt x="15147" y="58555"/>
                      <a:pt x="13963" y="58555"/>
                    </a:cubicBezTo>
                    <a:cubicBezTo>
                      <a:pt x="13868" y="58555"/>
                      <a:pt x="13772" y="58558"/>
                      <a:pt x="13675" y="58564"/>
                    </a:cubicBezTo>
                    <a:cubicBezTo>
                      <a:pt x="12698" y="58686"/>
                      <a:pt x="11152" y="58360"/>
                      <a:pt x="10989" y="59255"/>
                    </a:cubicBezTo>
                    <a:cubicBezTo>
                      <a:pt x="10745" y="60354"/>
                      <a:pt x="12373" y="60354"/>
                      <a:pt x="13187" y="60802"/>
                    </a:cubicBezTo>
                    <a:cubicBezTo>
                      <a:pt x="13675" y="61046"/>
                      <a:pt x="14204" y="61209"/>
                      <a:pt x="14733" y="61372"/>
                    </a:cubicBezTo>
                    <a:cubicBezTo>
                      <a:pt x="18722" y="62715"/>
                      <a:pt x="22832" y="63488"/>
                      <a:pt x="26861" y="64587"/>
                    </a:cubicBezTo>
                    <a:cubicBezTo>
                      <a:pt x="27878" y="64872"/>
                      <a:pt x="28245" y="65116"/>
                      <a:pt x="28041" y="66337"/>
                    </a:cubicBezTo>
                    <a:cubicBezTo>
                      <a:pt x="27146" y="71098"/>
                      <a:pt x="26251" y="75779"/>
                      <a:pt x="26006" y="80581"/>
                    </a:cubicBezTo>
                    <a:cubicBezTo>
                      <a:pt x="25803" y="83552"/>
                      <a:pt x="25599" y="86523"/>
                      <a:pt x="25355" y="89616"/>
                    </a:cubicBezTo>
                    <a:cubicBezTo>
                      <a:pt x="26617" y="89249"/>
                      <a:pt x="27471" y="88842"/>
                      <a:pt x="27594" y="87621"/>
                    </a:cubicBezTo>
                    <a:cubicBezTo>
                      <a:pt x="28163" y="80784"/>
                      <a:pt x="29384" y="74029"/>
                      <a:pt x="30198" y="67232"/>
                    </a:cubicBezTo>
                    <a:cubicBezTo>
                      <a:pt x="30327" y="66101"/>
                      <a:pt x="30610" y="65689"/>
                      <a:pt x="31434" y="65689"/>
                    </a:cubicBezTo>
                    <a:cubicBezTo>
                      <a:pt x="31648" y="65689"/>
                      <a:pt x="31899" y="65717"/>
                      <a:pt x="32192" y="65767"/>
                    </a:cubicBezTo>
                    <a:cubicBezTo>
                      <a:pt x="36908" y="66548"/>
                      <a:pt x="41671" y="67113"/>
                      <a:pt x="46464" y="67113"/>
                    </a:cubicBezTo>
                    <a:cubicBezTo>
                      <a:pt x="47918" y="67113"/>
                      <a:pt x="49373" y="67061"/>
                      <a:pt x="50832" y="66947"/>
                    </a:cubicBezTo>
                    <a:cubicBezTo>
                      <a:pt x="52582" y="66866"/>
                      <a:pt x="54291" y="66540"/>
                      <a:pt x="55878" y="65930"/>
                    </a:cubicBezTo>
                    <a:cubicBezTo>
                      <a:pt x="56366" y="65726"/>
                      <a:pt x="56814" y="65401"/>
                      <a:pt x="56733" y="64790"/>
                    </a:cubicBezTo>
                    <a:cubicBezTo>
                      <a:pt x="56651" y="64139"/>
                      <a:pt x="56082" y="64139"/>
                      <a:pt x="55593" y="64098"/>
                    </a:cubicBezTo>
                    <a:cubicBezTo>
                      <a:pt x="55093" y="64051"/>
                      <a:pt x="54606" y="64031"/>
                      <a:pt x="54117" y="64031"/>
                    </a:cubicBezTo>
                    <a:cubicBezTo>
                      <a:pt x="53771" y="64031"/>
                      <a:pt x="53424" y="64041"/>
                      <a:pt x="53070" y="64058"/>
                    </a:cubicBezTo>
                    <a:cubicBezTo>
                      <a:pt x="46680" y="64505"/>
                      <a:pt x="40250" y="64424"/>
                      <a:pt x="33820" y="64546"/>
                    </a:cubicBezTo>
                    <a:cubicBezTo>
                      <a:pt x="33495" y="64550"/>
                      <a:pt x="33202" y="64554"/>
                      <a:pt x="32940" y="64554"/>
                    </a:cubicBezTo>
                    <a:cubicBezTo>
                      <a:pt x="30577" y="64554"/>
                      <a:pt x="30658" y="64257"/>
                      <a:pt x="31134" y="61290"/>
                    </a:cubicBezTo>
                    <a:cubicBezTo>
                      <a:pt x="31274" y="60417"/>
                      <a:pt x="31533" y="60084"/>
                      <a:pt x="32298" y="60084"/>
                    </a:cubicBezTo>
                    <a:cubicBezTo>
                      <a:pt x="32425" y="60084"/>
                      <a:pt x="32565" y="60093"/>
                      <a:pt x="32721" y="60110"/>
                    </a:cubicBezTo>
                    <a:cubicBezTo>
                      <a:pt x="35309" y="60345"/>
                      <a:pt x="37876" y="60793"/>
                      <a:pt x="40452" y="60793"/>
                    </a:cubicBezTo>
                    <a:cubicBezTo>
                      <a:pt x="41441" y="60793"/>
                      <a:pt x="42431" y="60727"/>
                      <a:pt x="43425" y="60558"/>
                    </a:cubicBezTo>
                    <a:cubicBezTo>
                      <a:pt x="47861" y="59785"/>
                      <a:pt x="52256" y="58726"/>
                      <a:pt x="56651" y="57709"/>
                    </a:cubicBezTo>
                    <a:cubicBezTo>
                      <a:pt x="58971" y="57221"/>
                      <a:pt x="61291" y="56529"/>
                      <a:pt x="63488" y="55552"/>
                    </a:cubicBezTo>
                    <a:cubicBezTo>
                      <a:pt x="63814" y="55389"/>
                      <a:pt x="64262" y="55226"/>
                      <a:pt x="64221" y="54738"/>
                    </a:cubicBezTo>
                    <a:cubicBezTo>
                      <a:pt x="64180" y="54290"/>
                      <a:pt x="63651" y="54290"/>
                      <a:pt x="63326" y="54168"/>
                    </a:cubicBezTo>
                    <a:cubicBezTo>
                      <a:pt x="62881" y="54035"/>
                      <a:pt x="62437" y="53988"/>
                      <a:pt x="61992" y="53988"/>
                    </a:cubicBezTo>
                    <a:cubicBezTo>
                      <a:pt x="61216" y="53988"/>
                      <a:pt x="60439" y="54131"/>
                      <a:pt x="59663" y="54209"/>
                    </a:cubicBezTo>
                    <a:cubicBezTo>
                      <a:pt x="53111" y="54942"/>
                      <a:pt x="46762" y="56651"/>
                      <a:pt x="40372" y="58279"/>
                    </a:cubicBezTo>
                    <a:cubicBezTo>
                      <a:pt x="38599" y="58715"/>
                      <a:pt x="36805" y="59089"/>
                      <a:pt x="34990" y="59089"/>
                    </a:cubicBezTo>
                    <a:cubicBezTo>
                      <a:pt x="34265" y="59089"/>
                      <a:pt x="33535" y="59029"/>
                      <a:pt x="32803" y="58889"/>
                    </a:cubicBezTo>
                    <a:cubicBezTo>
                      <a:pt x="32396" y="58808"/>
                      <a:pt x="31826" y="58971"/>
                      <a:pt x="31785" y="58319"/>
                    </a:cubicBezTo>
                    <a:cubicBezTo>
                      <a:pt x="31704" y="57546"/>
                      <a:pt x="32233" y="57587"/>
                      <a:pt x="32762" y="57505"/>
                    </a:cubicBezTo>
                    <a:cubicBezTo>
                      <a:pt x="33373" y="57424"/>
                      <a:pt x="33983" y="57302"/>
                      <a:pt x="34553" y="57221"/>
                    </a:cubicBezTo>
                    <a:cubicBezTo>
                      <a:pt x="44849" y="55796"/>
                      <a:pt x="54128" y="51726"/>
                      <a:pt x="63163" y="46884"/>
                    </a:cubicBezTo>
                    <a:cubicBezTo>
                      <a:pt x="63895" y="46477"/>
                      <a:pt x="65320" y="46029"/>
                      <a:pt x="64831" y="45011"/>
                    </a:cubicBezTo>
                    <a:cubicBezTo>
                      <a:pt x="64667" y="44653"/>
                      <a:pt x="64405" y="44531"/>
                      <a:pt x="64098" y="44531"/>
                    </a:cubicBezTo>
                    <a:cubicBezTo>
                      <a:pt x="63568" y="44531"/>
                      <a:pt x="62905" y="44897"/>
                      <a:pt x="62390" y="45052"/>
                    </a:cubicBezTo>
                    <a:cubicBezTo>
                      <a:pt x="52826" y="47982"/>
                      <a:pt x="43669" y="51889"/>
                      <a:pt x="34431" y="55633"/>
                    </a:cubicBezTo>
                    <a:cubicBezTo>
                      <a:pt x="33860" y="55868"/>
                      <a:pt x="33290" y="56214"/>
                      <a:pt x="32651" y="56214"/>
                    </a:cubicBezTo>
                    <a:cubicBezTo>
                      <a:pt x="32515" y="56214"/>
                      <a:pt x="32376" y="56198"/>
                      <a:pt x="32233" y="56162"/>
                    </a:cubicBezTo>
                    <a:cubicBezTo>
                      <a:pt x="32599" y="52988"/>
                      <a:pt x="32559" y="52907"/>
                      <a:pt x="35529" y="52256"/>
                    </a:cubicBezTo>
                    <a:cubicBezTo>
                      <a:pt x="44849" y="50180"/>
                      <a:pt x="53518" y="46395"/>
                      <a:pt x="61861" y="41878"/>
                    </a:cubicBezTo>
                    <a:cubicBezTo>
                      <a:pt x="63204" y="41227"/>
                      <a:pt x="64506" y="40413"/>
                      <a:pt x="65645" y="39436"/>
                    </a:cubicBezTo>
                    <a:cubicBezTo>
                      <a:pt x="65930" y="39192"/>
                      <a:pt x="66378" y="38948"/>
                      <a:pt x="66093" y="38459"/>
                    </a:cubicBezTo>
                    <a:cubicBezTo>
                      <a:pt x="66001" y="38275"/>
                      <a:pt x="65886" y="38212"/>
                      <a:pt x="65758" y="38212"/>
                    </a:cubicBezTo>
                    <a:cubicBezTo>
                      <a:pt x="65548" y="38212"/>
                      <a:pt x="65304" y="38383"/>
                      <a:pt x="65076" y="38459"/>
                    </a:cubicBezTo>
                    <a:cubicBezTo>
                      <a:pt x="61616" y="39721"/>
                      <a:pt x="58157" y="40942"/>
                      <a:pt x="54739" y="42244"/>
                    </a:cubicBezTo>
                    <a:cubicBezTo>
                      <a:pt x="47861" y="44930"/>
                      <a:pt x="40617" y="46884"/>
                      <a:pt x="34471" y="51157"/>
                    </a:cubicBezTo>
                    <a:cubicBezTo>
                      <a:pt x="34268" y="51279"/>
                      <a:pt x="34064" y="51360"/>
                      <a:pt x="33861" y="51442"/>
                    </a:cubicBezTo>
                    <a:cubicBezTo>
                      <a:pt x="33726" y="51478"/>
                      <a:pt x="33609" y="51504"/>
                      <a:pt x="33512" y="51504"/>
                    </a:cubicBezTo>
                    <a:cubicBezTo>
                      <a:pt x="33288" y="51504"/>
                      <a:pt x="33169" y="51367"/>
                      <a:pt x="33169" y="50913"/>
                    </a:cubicBezTo>
                    <a:cubicBezTo>
                      <a:pt x="33169" y="48389"/>
                      <a:pt x="33942" y="47250"/>
                      <a:pt x="36303" y="46436"/>
                    </a:cubicBezTo>
                    <a:cubicBezTo>
                      <a:pt x="45297" y="43424"/>
                      <a:pt x="53843" y="39273"/>
                      <a:pt x="61779" y="34023"/>
                    </a:cubicBezTo>
                    <a:cubicBezTo>
                      <a:pt x="62715" y="33453"/>
                      <a:pt x="63570" y="32721"/>
                      <a:pt x="64302" y="31866"/>
                    </a:cubicBezTo>
                    <a:cubicBezTo>
                      <a:pt x="64547" y="31581"/>
                      <a:pt x="64872" y="31256"/>
                      <a:pt x="64506" y="30849"/>
                    </a:cubicBezTo>
                    <a:cubicBezTo>
                      <a:pt x="64358" y="30652"/>
                      <a:pt x="64121" y="30544"/>
                      <a:pt x="63884" y="30544"/>
                    </a:cubicBezTo>
                    <a:cubicBezTo>
                      <a:pt x="63730" y="30544"/>
                      <a:pt x="63576" y="30590"/>
                      <a:pt x="63448" y="30686"/>
                    </a:cubicBezTo>
                    <a:cubicBezTo>
                      <a:pt x="63204" y="30808"/>
                      <a:pt x="62919" y="30890"/>
                      <a:pt x="62674" y="31012"/>
                    </a:cubicBezTo>
                    <a:cubicBezTo>
                      <a:pt x="53273" y="35122"/>
                      <a:pt x="44198" y="39884"/>
                      <a:pt x="35489" y="45337"/>
                    </a:cubicBezTo>
                    <a:cubicBezTo>
                      <a:pt x="35234" y="45496"/>
                      <a:pt x="34980" y="45779"/>
                      <a:pt x="34610" y="45779"/>
                    </a:cubicBezTo>
                    <a:cubicBezTo>
                      <a:pt x="34506" y="45779"/>
                      <a:pt x="34393" y="45757"/>
                      <a:pt x="34268" y="45703"/>
                    </a:cubicBezTo>
                    <a:cubicBezTo>
                      <a:pt x="34512" y="44523"/>
                      <a:pt x="34878" y="43343"/>
                      <a:pt x="35000" y="42122"/>
                    </a:cubicBezTo>
                    <a:cubicBezTo>
                      <a:pt x="35122" y="41023"/>
                      <a:pt x="35733" y="40535"/>
                      <a:pt x="36669" y="40168"/>
                    </a:cubicBezTo>
                    <a:cubicBezTo>
                      <a:pt x="41064" y="38418"/>
                      <a:pt x="45378" y="36424"/>
                      <a:pt x="49570" y="34227"/>
                    </a:cubicBezTo>
                    <a:cubicBezTo>
                      <a:pt x="54657" y="31622"/>
                      <a:pt x="59215" y="28122"/>
                      <a:pt x="63081" y="23971"/>
                    </a:cubicBezTo>
                    <a:cubicBezTo>
                      <a:pt x="63448" y="23564"/>
                      <a:pt x="64099" y="23076"/>
                      <a:pt x="63692" y="22547"/>
                    </a:cubicBezTo>
                    <a:cubicBezTo>
                      <a:pt x="63567" y="22380"/>
                      <a:pt x="63408" y="22317"/>
                      <a:pt x="63234" y="22317"/>
                    </a:cubicBezTo>
                    <a:cubicBezTo>
                      <a:pt x="62900" y="22317"/>
                      <a:pt x="62508" y="22549"/>
                      <a:pt x="62186" y="22709"/>
                    </a:cubicBezTo>
                    <a:cubicBezTo>
                      <a:pt x="54576" y="27105"/>
                      <a:pt x="46680" y="31052"/>
                      <a:pt x="39681" y="36506"/>
                    </a:cubicBezTo>
                    <a:cubicBezTo>
                      <a:pt x="38500" y="37523"/>
                      <a:pt x="37198" y="38418"/>
                      <a:pt x="35774" y="39110"/>
                    </a:cubicBezTo>
                    <a:cubicBezTo>
                      <a:pt x="35855" y="37320"/>
                      <a:pt x="36343" y="35977"/>
                      <a:pt x="37809" y="34878"/>
                    </a:cubicBezTo>
                    <a:cubicBezTo>
                      <a:pt x="45256" y="29424"/>
                      <a:pt x="51768" y="22831"/>
                      <a:pt x="57140" y="15343"/>
                    </a:cubicBezTo>
                    <a:cubicBezTo>
                      <a:pt x="57587" y="14773"/>
                      <a:pt x="58198" y="14204"/>
                      <a:pt x="58035" y="13186"/>
                    </a:cubicBezTo>
                    <a:lnTo>
                      <a:pt x="58035" y="13186"/>
                    </a:lnTo>
                    <a:cubicBezTo>
                      <a:pt x="52989" y="16727"/>
                      <a:pt x="47942" y="19983"/>
                      <a:pt x="44076" y="24744"/>
                    </a:cubicBezTo>
                    <a:cubicBezTo>
                      <a:pt x="42285" y="26901"/>
                      <a:pt x="40413" y="28936"/>
                      <a:pt x="38582" y="31052"/>
                    </a:cubicBezTo>
                    <a:cubicBezTo>
                      <a:pt x="38354" y="31313"/>
                      <a:pt x="38100" y="31703"/>
                      <a:pt x="37778" y="31703"/>
                    </a:cubicBezTo>
                    <a:cubicBezTo>
                      <a:pt x="37698" y="31703"/>
                      <a:pt x="37613" y="31679"/>
                      <a:pt x="37524" y="31622"/>
                    </a:cubicBezTo>
                    <a:cubicBezTo>
                      <a:pt x="37076" y="31378"/>
                      <a:pt x="37483" y="30849"/>
                      <a:pt x="37564" y="30442"/>
                    </a:cubicBezTo>
                    <a:cubicBezTo>
                      <a:pt x="38012" y="28122"/>
                      <a:pt x="39233" y="26209"/>
                      <a:pt x="40495" y="24297"/>
                    </a:cubicBezTo>
                    <a:cubicBezTo>
                      <a:pt x="43425" y="20105"/>
                      <a:pt x="46314" y="15872"/>
                      <a:pt x="49163" y="11599"/>
                    </a:cubicBezTo>
                    <a:cubicBezTo>
                      <a:pt x="50058" y="10215"/>
                      <a:pt x="50750" y="8710"/>
                      <a:pt x="51116" y="7122"/>
                    </a:cubicBezTo>
                    <a:lnTo>
                      <a:pt x="51116" y="7122"/>
                    </a:lnTo>
                    <a:cubicBezTo>
                      <a:pt x="49163" y="8994"/>
                      <a:pt x="46843" y="11029"/>
                      <a:pt x="44768" y="13227"/>
                    </a:cubicBezTo>
                    <a:cubicBezTo>
                      <a:pt x="42651" y="15425"/>
                      <a:pt x="40698" y="17744"/>
                      <a:pt x="39599" y="21081"/>
                    </a:cubicBezTo>
                    <a:cubicBezTo>
                      <a:pt x="39314" y="19779"/>
                      <a:pt x="39721" y="19047"/>
                      <a:pt x="39884" y="18314"/>
                    </a:cubicBezTo>
                    <a:cubicBezTo>
                      <a:pt x="41105" y="13227"/>
                      <a:pt x="42529" y="8140"/>
                      <a:pt x="42448" y="2849"/>
                    </a:cubicBezTo>
                    <a:cubicBezTo>
                      <a:pt x="42489" y="1832"/>
                      <a:pt x="42244" y="855"/>
                      <a:pt x="416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5"/>
              <p:cNvSpPr/>
              <p:nvPr/>
            </p:nvSpPr>
            <p:spPr>
              <a:xfrm>
                <a:off x="2913128" y="3485972"/>
                <a:ext cx="1954970" cy="1632739"/>
              </a:xfrm>
              <a:custGeom>
                <a:avLst/>
                <a:gdLst/>
                <a:ahLst/>
                <a:cxnLst/>
                <a:rect l="l" t="t" r="r" b="b"/>
                <a:pathLst>
                  <a:path w="93116" h="77768" extrusionOk="0">
                    <a:moveTo>
                      <a:pt x="81366" y="6959"/>
                    </a:moveTo>
                    <a:cubicBezTo>
                      <a:pt x="81527" y="6959"/>
                      <a:pt x="81694" y="7022"/>
                      <a:pt x="81883" y="7194"/>
                    </a:cubicBezTo>
                    <a:cubicBezTo>
                      <a:pt x="82331" y="7601"/>
                      <a:pt x="82087" y="8008"/>
                      <a:pt x="81883" y="8375"/>
                    </a:cubicBezTo>
                    <a:cubicBezTo>
                      <a:pt x="81721" y="8700"/>
                      <a:pt x="81476" y="9026"/>
                      <a:pt x="81232" y="9311"/>
                    </a:cubicBezTo>
                    <a:cubicBezTo>
                      <a:pt x="78831" y="12282"/>
                      <a:pt x="75657" y="14439"/>
                      <a:pt x="72808" y="16880"/>
                    </a:cubicBezTo>
                    <a:cubicBezTo>
                      <a:pt x="70855" y="18549"/>
                      <a:pt x="68779" y="20095"/>
                      <a:pt x="66988" y="21927"/>
                    </a:cubicBezTo>
                    <a:cubicBezTo>
                      <a:pt x="66378" y="22537"/>
                      <a:pt x="65320" y="23148"/>
                      <a:pt x="65971" y="24206"/>
                    </a:cubicBezTo>
                    <a:cubicBezTo>
                      <a:pt x="66271" y="24726"/>
                      <a:pt x="66699" y="24872"/>
                      <a:pt x="67167" y="24872"/>
                    </a:cubicBezTo>
                    <a:cubicBezTo>
                      <a:pt x="67652" y="24872"/>
                      <a:pt x="68181" y="24716"/>
                      <a:pt x="68657" y="24654"/>
                    </a:cubicBezTo>
                    <a:cubicBezTo>
                      <a:pt x="71099" y="24287"/>
                      <a:pt x="73378" y="23229"/>
                      <a:pt x="75738" y="22700"/>
                    </a:cubicBezTo>
                    <a:cubicBezTo>
                      <a:pt x="76139" y="22616"/>
                      <a:pt x="76584" y="22465"/>
                      <a:pt x="76965" y="22465"/>
                    </a:cubicBezTo>
                    <a:cubicBezTo>
                      <a:pt x="77318" y="22465"/>
                      <a:pt x="77616" y="22595"/>
                      <a:pt x="77773" y="23026"/>
                    </a:cubicBezTo>
                    <a:cubicBezTo>
                      <a:pt x="78099" y="23840"/>
                      <a:pt x="77163" y="24328"/>
                      <a:pt x="76552" y="24735"/>
                    </a:cubicBezTo>
                    <a:cubicBezTo>
                      <a:pt x="74314" y="26363"/>
                      <a:pt x="71709" y="26770"/>
                      <a:pt x="69105" y="26892"/>
                    </a:cubicBezTo>
                    <a:cubicBezTo>
                      <a:pt x="64302" y="27095"/>
                      <a:pt x="60355" y="29252"/>
                      <a:pt x="56610" y="31979"/>
                    </a:cubicBezTo>
                    <a:cubicBezTo>
                      <a:pt x="55227" y="32996"/>
                      <a:pt x="53965" y="34136"/>
                      <a:pt x="52866" y="35479"/>
                    </a:cubicBezTo>
                    <a:cubicBezTo>
                      <a:pt x="52175" y="36252"/>
                      <a:pt x="52500" y="36619"/>
                      <a:pt x="53314" y="36781"/>
                    </a:cubicBezTo>
                    <a:cubicBezTo>
                      <a:pt x="53576" y="36829"/>
                      <a:pt x="53825" y="36849"/>
                      <a:pt x="54075" y="36849"/>
                    </a:cubicBezTo>
                    <a:cubicBezTo>
                      <a:pt x="54252" y="36849"/>
                      <a:pt x="54431" y="36839"/>
                      <a:pt x="54616" y="36822"/>
                    </a:cubicBezTo>
                    <a:cubicBezTo>
                      <a:pt x="56936" y="36619"/>
                      <a:pt x="59256" y="36374"/>
                      <a:pt x="61576" y="36293"/>
                    </a:cubicBezTo>
                    <a:cubicBezTo>
                      <a:pt x="61975" y="36284"/>
                      <a:pt x="62379" y="36275"/>
                      <a:pt x="62783" y="36275"/>
                    </a:cubicBezTo>
                    <a:cubicBezTo>
                      <a:pt x="64232" y="36275"/>
                      <a:pt x="65693" y="36389"/>
                      <a:pt x="67029" y="37025"/>
                    </a:cubicBezTo>
                    <a:cubicBezTo>
                      <a:pt x="67721" y="37351"/>
                      <a:pt x="68209" y="37962"/>
                      <a:pt x="68046" y="38653"/>
                    </a:cubicBezTo>
                    <a:cubicBezTo>
                      <a:pt x="67924" y="39345"/>
                      <a:pt x="67151" y="39386"/>
                      <a:pt x="66541" y="39386"/>
                    </a:cubicBezTo>
                    <a:cubicBezTo>
                      <a:pt x="65076" y="39386"/>
                      <a:pt x="63529" y="39345"/>
                      <a:pt x="62064" y="39223"/>
                    </a:cubicBezTo>
                    <a:cubicBezTo>
                      <a:pt x="60113" y="39055"/>
                      <a:pt x="58162" y="38776"/>
                      <a:pt x="56211" y="38776"/>
                    </a:cubicBezTo>
                    <a:cubicBezTo>
                      <a:pt x="55802" y="38776"/>
                      <a:pt x="55392" y="38788"/>
                      <a:pt x="54983" y="38816"/>
                    </a:cubicBezTo>
                    <a:cubicBezTo>
                      <a:pt x="48959" y="39223"/>
                      <a:pt x="44361" y="42479"/>
                      <a:pt x="40087" y="46345"/>
                    </a:cubicBezTo>
                    <a:cubicBezTo>
                      <a:pt x="39803" y="46508"/>
                      <a:pt x="39721" y="46834"/>
                      <a:pt x="39762" y="47159"/>
                    </a:cubicBezTo>
                    <a:cubicBezTo>
                      <a:pt x="39884" y="47566"/>
                      <a:pt x="40250" y="47566"/>
                      <a:pt x="40617" y="47607"/>
                    </a:cubicBezTo>
                    <a:cubicBezTo>
                      <a:pt x="41332" y="47731"/>
                      <a:pt x="42047" y="47784"/>
                      <a:pt x="42762" y="47784"/>
                    </a:cubicBezTo>
                    <a:cubicBezTo>
                      <a:pt x="42983" y="47784"/>
                      <a:pt x="43204" y="47779"/>
                      <a:pt x="43425" y="47770"/>
                    </a:cubicBezTo>
                    <a:cubicBezTo>
                      <a:pt x="47169" y="47485"/>
                      <a:pt x="50913" y="47159"/>
                      <a:pt x="54657" y="47118"/>
                    </a:cubicBezTo>
                    <a:cubicBezTo>
                      <a:pt x="55145" y="47118"/>
                      <a:pt x="55634" y="47159"/>
                      <a:pt x="56081" y="47240"/>
                    </a:cubicBezTo>
                    <a:cubicBezTo>
                      <a:pt x="56448" y="47240"/>
                      <a:pt x="56733" y="47485"/>
                      <a:pt x="56855" y="47851"/>
                    </a:cubicBezTo>
                    <a:cubicBezTo>
                      <a:pt x="56936" y="48258"/>
                      <a:pt x="56651" y="48461"/>
                      <a:pt x="56366" y="48665"/>
                    </a:cubicBezTo>
                    <a:cubicBezTo>
                      <a:pt x="55841" y="48993"/>
                      <a:pt x="55262" y="49136"/>
                      <a:pt x="54673" y="49136"/>
                    </a:cubicBezTo>
                    <a:cubicBezTo>
                      <a:pt x="54532" y="49136"/>
                      <a:pt x="54391" y="49128"/>
                      <a:pt x="54250" y="49113"/>
                    </a:cubicBezTo>
                    <a:cubicBezTo>
                      <a:pt x="52938" y="49050"/>
                      <a:pt x="51626" y="48964"/>
                      <a:pt x="50296" y="48964"/>
                    </a:cubicBezTo>
                    <a:cubicBezTo>
                      <a:pt x="49893" y="48964"/>
                      <a:pt x="49488" y="48972"/>
                      <a:pt x="49082" y="48990"/>
                    </a:cubicBezTo>
                    <a:cubicBezTo>
                      <a:pt x="45337" y="49153"/>
                      <a:pt x="41634" y="49804"/>
                      <a:pt x="38053" y="50863"/>
                    </a:cubicBezTo>
                    <a:cubicBezTo>
                      <a:pt x="33088" y="52368"/>
                      <a:pt x="28367" y="54322"/>
                      <a:pt x="24216" y="57537"/>
                    </a:cubicBezTo>
                    <a:cubicBezTo>
                      <a:pt x="23646" y="57944"/>
                      <a:pt x="22669" y="58351"/>
                      <a:pt x="23035" y="59083"/>
                    </a:cubicBezTo>
                    <a:cubicBezTo>
                      <a:pt x="23183" y="59378"/>
                      <a:pt x="23526" y="59455"/>
                      <a:pt x="23924" y="59455"/>
                    </a:cubicBezTo>
                    <a:cubicBezTo>
                      <a:pt x="24296" y="59455"/>
                      <a:pt x="24716" y="59388"/>
                      <a:pt x="25070" y="59368"/>
                    </a:cubicBezTo>
                    <a:cubicBezTo>
                      <a:pt x="29262" y="59002"/>
                      <a:pt x="33372" y="57944"/>
                      <a:pt x="37605" y="57740"/>
                    </a:cubicBezTo>
                    <a:cubicBezTo>
                      <a:pt x="38256" y="57740"/>
                      <a:pt x="38907" y="57781"/>
                      <a:pt x="39518" y="57944"/>
                    </a:cubicBezTo>
                    <a:cubicBezTo>
                      <a:pt x="40047" y="58066"/>
                      <a:pt x="40413" y="58554"/>
                      <a:pt x="40332" y="59083"/>
                    </a:cubicBezTo>
                    <a:cubicBezTo>
                      <a:pt x="40372" y="59653"/>
                      <a:pt x="40250" y="60060"/>
                      <a:pt x="39680" y="60304"/>
                    </a:cubicBezTo>
                    <a:cubicBezTo>
                      <a:pt x="38948" y="60630"/>
                      <a:pt x="38215" y="60833"/>
                      <a:pt x="37442" y="60915"/>
                    </a:cubicBezTo>
                    <a:cubicBezTo>
                      <a:pt x="36567" y="60915"/>
                      <a:pt x="35702" y="60905"/>
                      <a:pt x="34843" y="60905"/>
                    </a:cubicBezTo>
                    <a:cubicBezTo>
                      <a:pt x="33983" y="60905"/>
                      <a:pt x="33128" y="60915"/>
                      <a:pt x="32274" y="60955"/>
                    </a:cubicBezTo>
                    <a:cubicBezTo>
                      <a:pt x="26291" y="61118"/>
                      <a:pt x="20512" y="62502"/>
                      <a:pt x="14855" y="64374"/>
                    </a:cubicBezTo>
                    <a:cubicBezTo>
                      <a:pt x="14563" y="64486"/>
                      <a:pt x="14283" y="64611"/>
                      <a:pt x="14009" y="64611"/>
                    </a:cubicBezTo>
                    <a:cubicBezTo>
                      <a:pt x="13787" y="64611"/>
                      <a:pt x="13568" y="64529"/>
                      <a:pt x="13349" y="64293"/>
                    </a:cubicBezTo>
                    <a:cubicBezTo>
                      <a:pt x="12902" y="63804"/>
                      <a:pt x="12820" y="63153"/>
                      <a:pt x="13105" y="62583"/>
                    </a:cubicBezTo>
                    <a:cubicBezTo>
                      <a:pt x="13553" y="61485"/>
                      <a:pt x="14123" y="60426"/>
                      <a:pt x="14815" y="59409"/>
                    </a:cubicBezTo>
                    <a:cubicBezTo>
                      <a:pt x="17134" y="56275"/>
                      <a:pt x="18966" y="52775"/>
                      <a:pt x="20187" y="49072"/>
                    </a:cubicBezTo>
                    <a:cubicBezTo>
                      <a:pt x="20878" y="47037"/>
                      <a:pt x="21326" y="44880"/>
                      <a:pt x="22873" y="43252"/>
                    </a:cubicBezTo>
                    <a:cubicBezTo>
                      <a:pt x="23134" y="42958"/>
                      <a:pt x="23369" y="42717"/>
                      <a:pt x="23704" y="42717"/>
                    </a:cubicBezTo>
                    <a:cubicBezTo>
                      <a:pt x="23786" y="42717"/>
                      <a:pt x="23875" y="42732"/>
                      <a:pt x="23971" y="42764"/>
                    </a:cubicBezTo>
                    <a:cubicBezTo>
                      <a:pt x="24460" y="42886"/>
                      <a:pt x="24785" y="43334"/>
                      <a:pt x="24785" y="43822"/>
                    </a:cubicBezTo>
                    <a:cubicBezTo>
                      <a:pt x="24826" y="44595"/>
                      <a:pt x="24745" y="45368"/>
                      <a:pt x="24541" y="46142"/>
                    </a:cubicBezTo>
                    <a:cubicBezTo>
                      <a:pt x="23402" y="49886"/>
                      <a:pt x="21448" y="53304"/>
                      <a:pt x="19942" y="56926"/>
                    </a:cubicBezTo>
                    <a:cubicBezTo>
                      <a:pt x="19780" y="57252"/>
                      <a:pt x="19291" y="57618"/>
                      <a:pt x="19739" y="57944"/>
                    </a:cubicBezTo>
                    <a:cubicBezTo>
                      <a:pt x="19840" y="58024"/>
                      <a:pt x="19938" y="58058"/>
                      <a:pt x="20034" y="58058"/>
                    </a:cubicBezTo>
                    <a:cubicBezTo>
                      <a:pt x="20325" y="58058"/>
                      <a:pt x="20593" y="57751"/>
                      <a:pt x="20838" y="57537"/>
                    </a:cubicBezTo>
                    <a:cubicBezTo>
                      <a:pt x="21611" y="56886"/>
                      <a:pt x="22384" y="56235"/>
                      <a:pt x="23117" y="55502"/>
                    </a:cubicBezTo>
                    <a:cubicBezTo>
                      <a:pt x="24907" y="53630"/>
                      <a:pt x="26779" y="51799"/>
                      <a:pt x="28082" y="49560"/>
                    </a:cubicBezTo>
                    <a:cubicBezTo>
                      <a:pt x="30117" y="46060"/>
                      <a:pt x="31460" y="42194"/>
                      <a:pt x="33250" y="38572"/>
                    </a:cubicBezTo>
                    <a:cubicBezTo>
                      <a:pt x="34024" y="37188"/>
                      <a:pt x="34878" y="35845"/>
                      <a:pt x="35814" y="34543"/>
                    </a:cubicBezTo>
                    <a:cubicBezTo>
                      <a:pt x="35978" y="34249"/>
                      <a:pt x="36325" y="34060"/>
                      <a:pt x="36687" y="34060"/>
                    </a:cubicBezTo>
                    <a:cubicBezTo>
                      <a:pt x="36776" y="34060"/>
                      <a:pt x="36865" y="34071"/>
                      <a:pt x="36954" y="34095"/>
                    </a:cubicBezTo>
                    <a:cubicBezTo>
                      <a:pt x="37483" y="34217"/>
                      <a:pt x="37320" y="34706"/>
                      <a:pt x="37361" y="35072"/>
                    </a:cubicBezTo>
                    <a:cubicBezTo>
                      <a:pt x="37442" y="35764"/>
                      <a:pt x="37361" y="36456"/>
                      <a:pt x="37117" y="37107"/>
                    </a:cubicBezTo>
                    <a:cubicBezTo>
                      <a:pt x="36140" y="39671"/>
                      <a:pt x="34919" y="42072"/>
                      <a:pt x="33779" y="44514"/>
                    </a:cubicBezTo>
                    <a:cubicBezTo>
                      <a:pt x="33088" y="45979"/>
                      <a:pt x="32111" y="47281"/>
                      <a:pt x="31867" y="49153"/>
                    </a:cubicBezTo>
                    <a:cubicBezTo>
                      <a:pt x="32111" y="49031"/>
                      <a:pt x="32396" y="48909"/>
                      <a:pt x="32681" y="48746"/>
                    </a:cubicBezTo>
                    <a:cubicBezTo>
                      <a:pt x="35326" y="46630"/>
                      <a:pt x="37849" y="44351"/>
                      <a:pt x="40128" y="41868"/>
                    </a:cubicBezTo>
                    <a:cubicBezTo>
                      <a:pt x="42326" y="39589"/>
                      <a:pt x="43465" y="36659"/>
                      <a:pt x="44727" y="33851"/>
                    </a:cubicBezTo>
                    <a:cubicBezTo>
                      <a:pt x="45866" y="31287"/>
                      <a:pt x="46843" y="28683"/>
                      <a:pt x="48064" y="26119"/>
                    </a:cubicBezTo>
                    <a:cubicBezTo>
                      <a:pt x="48471" y="25061"/>
                      <a:pt x="49082" y="24043"/>
                      <a:pt x="49814" y="23148"/>
                    </a:cubicBezTo>
                    <a:cubicBezTo>
                      <a:pt x="50044" y="22786"/>
                      <a:pt x="50460" y="22584"/>
                      <a:pt x="50869" y="22584"/>
                    </a:cubicBezTo>
                    <a:cubicBezTo>
                      <a:pt x="50966" y="22584"/>
                      <a:pt x="51063" y="22595"/>
                      <a:pt x="51157" y="22619"/>
                    </a:cubicBezTo>
                    <a:cubicBezTo>
                      <a:pt x="51686" y="22822"/>
                      <a:pt x="51645" y="23311"/>
                      <a:pt x="51645" y="23717"/>
                    </a:cubicBezTo>
                    <a:cubicBezTo>
                      <a:pt x="51564" y="25142"/>
                      <a:pt x="51198" y="26526"/>
                      <a:pt x="50547" y="27787"/>
                    </a:cubicBezTo>
                    <a:cubicBezTo>
                      <a:pt x="49122" y="30921"/>
                      <a:pt x="47657" y="34055"/>
                      <a:pt x="46233" y="37188"/>
                    </a:cubicBezTo>
                    <a:cubicBezTo>
                      <a:pt x="46029" y="37595"/>
                      <a:pt x="45704" y="38124"/>
                      <a:pt x="46070" y="38491"/>
                    </a:cubicBezTo>
                    <a:cubicBezTo>
                      <a:pt x="46220" y="38641"/>
                      <a:pt x="46364" y="38699"/>
                      <a:pt x="46501" y="38699"/>
                    </a:cubicBezTo>
                    <a:cubicBezTo>
                      <a:pt x="46847" y="38699"/>
                      <a:pt x="47151" y="38328"/>
                      <a:pt x="47413" y="38124"/>
                    </a:cubicBezTo>
                    <a:cubicBezTo>
                      <a:pt x="50221" y="35927"/>
                      <a:pt x="52622" y="33241"/>
                      <a:pt x="54494" y="30148"/>
                    </a:cubicBezTo>
                    <a:cubicBezTo>
                      <a:pt x="56733" y="26688"/>
                      <a:pt x="58238" y="22822"/>
                      <a:pt x="60355" y="19282"/>
                    </a:cubicBezTo>
                    <a:cubicBezTo>
                      <a:pt x="61494" y="17409"/>
                      <a:pt x="62389" y="15375"/>
                      <a:pt x="63977" y="13787"/>
                    </a:cubicBezTo>
                    <a:cubicBezTo>
                      <a:pt x="64320" y="13413"/>
                      <a:pt x="64759" y="13014"/>
                      <a:pt x="65202" y="13014"/>
                    </a:cubicBezTo>
                    <a:cubicBezTo>
                      <a:pt x="65337" y="13014"/>
                      <a:pt x="65472" y="13051"/>
                      <a:pt x="65605" y="13136"/>
                    </a:cubicBezTo>
                    <a:cubicBezTo>
                      <a:pt x="66215" y="13502"/>
                      <a:pt x="65889" y="14113"/>
                      <a:pt x="65767" y="14642"/>
                    </a:cubicBezTo>
                    <a:cubicBezTo>
                      <a:pt x="65645" y="15049"/>
                      <a:pt x="65482" y="15456"/>
                      <a:pt x="65320" y="15863"/>
                    </a:cubicBezTo>
                    <a:cubicBezTo>
                      <a:pt x="64424" y="17898"/>
                      <a:pt x="63041" y="19688"/>
                      <a:pt x="62145" y="21723"/>
                    </a:cubicBezTo>
                    <a:cubicBezTo>
                      <a:pt x="61860" y="22334"/>
                      <a:pt x="61413" y="23066"/>
                      <a:pt x="62023" y="23514"/>
                    </a:cubicBezTo>
                    <a:cubicBezTo>
                      <a:pt x="62097" y="23561"/>
                      <a:pt x="62173" y="23581"/>
                      <a:pt x="62250" y="23581"/>
                    </a:cubicBezTo>
                    <a:cubicBezTo>
                      <a:pt x="62642" y="23581"/>
                      <a:pt x="63067" y="23054"/>
                      <a:pt x="63407" y="22781"/>
                    </a:cubicBezTo>
                    <a:cubicBezTo>
                      <a:pt x="67639" y="19119"/>
                      <a:pt x="71384" y="14968"/>
                      <a:pt x="75494" y="11183"/>
                    </a:cubicBezTo>
                    <a:cubicBezTo>
                      <a:pt x="77040" y="9636"/>
                      <a:pt x="78831" y="8293"/>
                      <a:pt x="80703" y="7194"/>
                    </a:cubicBezTo>
                    <a:cubicBezTo>
                      <a:pt x="80938" y="7077"/>
                      <a:pt x="81146" y="6959"/>
                      <a:pt x="81366" y="6959"/>
                    </a:cubicBezTo>
                    <a:close/>
                    <a:moveTo>
                      <a:pt x="78173" y="0"/>
                    </a:moveTo>
                    <a:cubicBezTo>
                      <a:pt x="76485" y="0"/>
                      <a:pt x="74722" y="532"/>
                      <a:pt x="72971" y="1741"/>
                    </a:cubicBezTo>
                    <a:cubicBezTo>
                      <a:pt x="67355" y="3287"/>
                      <a:pt x="64262" y="11834"/>
                      <a:pt x="59419" y="12078"/>
                    </a:cubicBezTo>
                    <a:cubicBezTo>
                      <a:pt x="57019" y="10420"/>
                      <a:pt x="54441" y="9694"/>
                      <a:pt x="51919" y="9694"/>
                    </a:cubicBezTo>
                    <a:cubicBezTo>
                      <a:pt x="43794" y="9694"/>
                      <a:pt x="36257" y="17237"/>
                      <a:pt x="37157" y="25467"/>
                    </a:cubicBezTo>
                    <a:cubicBezTo>
                      <a:pt x="35990" y="28165"/>
                      <a:pt x="33759" y="28669"/>
                      <a:pt x="30928" y="28669"/>
                    </a:cubicBezTo>
                    <a:cubicBezTo>
                      <a:pt x="29240" y="28669"/>
                      <a:pt x="27338" y="28490"/>
                      <a:pt x="25321" y="28490"/>
                    </a:cubicBezTo>
                    <a:cubicBezTo>
                      <a:pt x="17868" y="28490"/>
                      <a:pt x="8851" y="30940"/>
                      <a:pt x="3257" y="53956"/>
                    </a:cubicBezTo>
                    <a:cubicBezTo>
                      <a:pt x="1" y="65351"/>
                      <a:pt x="13227" y="69909"/>
                      <a:pt x="19617" y="76909"/>
                    </a:cubicBezTo>
                    <a:cubicBezTo>
                      <a:pt x="21778" y="77489"/>
                      <a:pt x="23968" y="77767"/>
                      <a:pt x="26145" y="77767"/>
                    </a:cubicBezTo>
                    <a:cubicBezTo>
                      <a:pt x="31756" y="77767"/>
                      <a:pt x="37279" y="75920"/>
                      <a:pt x="42000" y="72636"/>
                    </a:cubicBezTo>
                    <a:cubicBezTo>
                      <a:pt x="50451" y="69349"/>
                      <a:pt x="48145" y="51997"/>
                      <a:pt x="53341" y="51997"/>
                    </a:cubicBezTo>
                    <a:cubicBezTo>
                      <a:pt x="53550" y="51997"/>
                      <a:pt x="53771" y="52025"/>
                      <a:pt x="54006" y="52083"/>
                    </a:cubicBezTo>
                    <a:cubicBezTo>
                      <a:pt x="55773" y="52462"/>
                      <a:pt x="57424" y="52640"/>
                      <a:pt x="58963" y="52640"/>
                    </a:cubicBezTo>
                    <a:cubicBezTo>
                      <a:pt x="71487" y="52640"/>
                      <a:pt x="76539" y="40824"/>
                      <a:pt x="76104" y="29008"/>
                    </a:cubicBezTo>
                    <a:cubicBezTo>
                      <a:pt x="81802" y="23311"/>
                      <a:pt x="93116" y="17450"/>
                      <a:pt x="88069" y="7846"/>
                    </a:cubicBezTo>
                    <a:cubicBezTo>
                      <a:pt x="86231" y="3410"/>
                      <a:pt x="82447" y="0"/>
                      <a:pt x="7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5"/>
              <p:cNvSpPr/>
              <p:nvPr/>
            </p:nvSpPr>
            <p:spPr>
              <a:xfrm>
                <a:off x="3182283" y="3632076"/>
                <a:ext cx="1459404" cy="1210425"/>
              </a:xfrm>
              <a:custGeom>
                <a:avLst/>
                <a:gdLst/>
                <a:ahLst/>
                <a:cxnLst/>
                <a:rect l="l" t="t" r="r" b="b"/>
                <a:pathLst>
                  <a:path w="69512" h="57653" extrusionOk="0">
                    <a:moveTo>
                      <a:pt x="68546" y="0"/>
                    </a:moveTo>
                    <a:cubicBezTo>
                      <a:pt x="68326" y="0"/>
                      <a:pt x="68118" y="118"/>
                      <a:pt x="67883" y="235"/>
                    </a:cubicBezTo>
                    <a:cubicBezTo>
                      <a:pt x="66011" y="1334"/>
                      <a:pt x="64220" y="2677"/>
                      <a:pt x="62674" y="4224"/>
                    </a:cubicBezTo>
                    <a:cubicBezTo>
                      <a:pt x="58564" y="8009"/>
                      <a:pt x="54819" y="12160"/>
                      <a:pt x="50587" y="15822"/>
                    </a:cubicBezTo>
                    <a:cubicBezTo>
                      <a:pt x="50247" y="16095"/>
                      <a:pt x="49822" y="16622"/>
                      <a:pt x="49430" y="16622"/>
                    </a:cubicBezTo>
                    <a:cubicBezTo>
                      <a:pt x="49353" y="16622"/>
                      <a:pt x="49277" y="16602"/>
                      <a:pt x="49203" y="16555"/>
                    </a:cubicBezTo>
                    <a:cubicBezTo>
                      <a:pt x="48593" y="16107"/>
                      <a:pt x="49040" y="15375"/>
                      <a:pt x="49325" y="14764"/>
                    </a:cubicBezTo>
                    <a:cubicBezTo>
                      <a:pt x="50221" y="12729"/>
                      <a:pt x="51604" y="10939"/>
                      <a:pt x="52500" y="8904"/>
                    </a:cubicBezTo>
                    <a:cubicBezTo>
                      <a:pt x="52662" y="8497"/>
                      <a:pt x="52825" y="8090"/>
                      <a:pt x="52947" y="7683"/>
                    </a:cubicBezTo>
                    <a:cubicBezTo>
                      <a:pt x="53069" y="7154"/>
                      <a:pt x="53395" y="6543"/>
                      <a:pt x="52785" y="6177"/>
                    </a:cubicBezTo>
                    <a:cubicBezTo>
                      <a:pt x="52652" y="6092"/>
                      <a:pt x="52517" y="6055"/>
                      <a:pt x="52382" y="6055"/>
                    </a:cubicBezTo>
                    <a:cubicBezTo>
                      <a:pt x="51939" y="6055"/>
                      <a:pt x="51500" y="6454"/>
                      <a:pt x="51157" y="6828"/>
                    </a:cubicBezTo>
                    <a:cubicBezTo>
                      <a:pt x="49569" y="8416"/>
                      <a:pt x="48674" y="10450"/>
                      <a:pt x="47535" y="12323"/>
                    </a:cubicBezTo>
                    <a:cubicBezTo>
                      <a:pt x="45418" y="15863"/>
                      <a:pt x="43913" y="19729"/>
                      <a:pt x="41674" y="23189"/>
                    </a:cubicBezTo>
                    <a:cubicBezTo>
                      <a:pt x="39802" y="26282"/>
                      <a:pt x="37401" y="28968"/>
                      <a:pt x="34593" y="31165"/>
                    </a:cubicBezTo>
                    <a:cubicBezTo>
                      <a:pt x="34331" y="31369"/>
                      <a:pt x="34027" y="31740"/>
                      <a:pt x="33681" y="31740"/>
                    </a:cubicBezTo>
                    <a:cubicBezTo>
                      <a:pt x="33544" y="31740"/>
                      <a:pt x="33400" y="31682"/>
                      <a:pt x="33250" y="31532"/>
                    </a:cubicBezTo>
                    <a:cubicBezTo>
                      <a:pt x="32884" y="31165"/>
                      <a:pt x="33209" y="30636"/>
                      <a:pt x="33413" y="30229"/>
                    </a:cubicBezTo>
                    <a:cubicBezTo>
                      <a:pt x="34837" y="27096"/>
                      <a:pt x="36302" y="23962"/>
                      <a:pt x="37727" y="20828"/>
                    </a:cubicBezTo>
                    <a:cubicBezTo>
                      <a:pt x="38378" y="19567"/>
                      <a:pt x="38744" y="18183"/>
                      <a:pt x="38825" y="16758"/>
                    </a:cubicBezTo>
                    <a:cubicBezTo>
                      <a:pt x="38825" y="16352"/>
                      <a:pt x="38866" y="15863"/>
                      <a:pt x="38337" y="15660"/>
                    </a:cubicBezTo>
                    <a:cubicBezTo>
                      <a:pt x="38243" y="15636"/>
                      <a:pt x="38146" y="15625"/>
                      <a:pt x="38049" y="15625"/>
                    </a:cubicBezTo>
                    <a:cubicBezTo>
                      <a:pt x="37640" y="15625"/>
                      <a:pt x="37224" y="15827"/>
                      <a:pt x="36994" y="16189"/>
                    </a:cubicBezTo>
                    <a:cubicBezTo>
                      <a:pt x="36262" y="17084"/>
                      <a:pt x="35651" y="18102"/>
                      <a:pt x="35244" y="19160"/>
                    </a:cubicBezTo>
                    <a:cubicBezTo>
                      <a:pt x="34023" y="21724"/>
                      <a:pt x="33046" y="24328"/>
                      <a:pt x="31907" y="26892"/>
                    </a:cubicBezTo>
                    <a:cubicBezTo>
                      <a:pt x="30645" y="29700"/>
                      <a:pt x="29506" y="32630"/>
                      <a:pt x="27308" y="34909"/>
                    </a:cubicBezTo>
                    <a:cubicBezTo>
                      <a:pt x="25029" y="37392"/>
                      <a:pt x="22506" y="39671"/>
                      <a:pt x="19861" y="41787"/>
                    </a:cubicBezTo>
                    <a:cubicBezTo>
                      <a:pt x="19576" y="41950"/>
                      <a:pt x="19291" y="42072"/>
                      <a:pt x="19006" y="42194"/>
                    </a:cubicBezTo>
                    <a:cubicBezTo>
                      <a:pt x="19291" y="40363"/>
                      <a:pt x="20268" y="39020"/>
                      <a:pt x="20959" y="37555"/>
                    </a:cubicBezTo>
                    <a:cubicBezTo>
                      <a:pt x="22140" y="35113"/>
                      <a:pt x="23320" y="32712"/>
                      <a:pt x="24297" y="30148"/>
                    </a:cubicBezTo>
                    <a:cubicBezTo>
                      <a:pt x="24541" y="29497"/>
                      <a:pt x="24622" y="28805"/>
                      <a:pt x="24541" y="28113"/>
                    </a:cubicBezTo>
                    <a:cubicBezTo>
                      <a:pt x="24500" y="27747"/>
                      <a:pt x="24663" y="27258"/>
                      <a:pt x="24134" y="27136"/>
                    </a:cubicBezTo>
                    <a:cubicBezTo>
                      <a:pt x="24047" y="27113"/>
                      <a:pt x="23960" y="27101"/>
                      <a:pt x="23874" y="27101"/>
                    </a:cubicBezTo>
                    <a:cubicBezTo>
                      <a:pt x="23520" y="27101"/>
                      <a:pt x="23191" y="27297"/>
                      <a:pt x="22994" y="27625"/>
                    </a:cubicBezTo>
                    <a:cubicBezTo>
                      <a:pt x="22058" y="28886"/>
                      <a:pt x="21204" y="30229"/>
                      <a:pt x="20471" y="31654"/>
                    </a:cubicBezTo>
                    <a:cubicBezTo>
                      <a:pt x="18640" y="35235"/>
                      <a:pt x="17297" y="39101"/>
                      <a:pt x="15262" y="42601"/>
                    </a:cubicBezTo>
                    <a:cubicBezTo>
                      <a:pt x="13959" y="44840"/>
                      <a:pt x="12087" y="46671"/>
                      <a:pt x="10297" y="48543"/>
                    </a:cubicBezTo>
                    <a:cubicBezTo>
                      <a:pt x="9564" y="49276"/>
                      <a:pt x="8791" y="49927"/>
                      <a:pt x="8018" y="50578"/>
                    </a:cubicBezTo>
                    <a:cubicBezTo>
                      <a:pt x="7773" y="50792"/>
                      <a:pt x="7505" y="51099"/>
                      <a:pt x="7214" y="51099"/>
                    </a:cubicBezTo>
                    <a:cubicBezTo>
                      <a:pt x="7118" y="51099"/>
                      <a:pt x="7020" y="51065"/>
                      <a:pt x="6919" y="50985"/>
                    </a:cubicBezTo>
                    <a:cubicBezTo>
                      <a:pt x="6471" y="50659"/>
                      <a:pt x="6960" y="50293"/>
                      <a:pt x="7122" y="49967"/>
                    </a:cubicBezTo>
                    <a:cubicBezTo>
                      <a:pt x="8628" y="46345"/>
                      <a:pt x="10582" y="42927"/>
                      <a:pt x="11721" y="39183"/>
                    </a:cubicBezTo>
                    <a:cubicBezTo>
                      <a:pt x="11925" y="38409"/>
                      <a:pt x="12006" y="37636"/>
                      <a:pt x="11965" y="36863"/>
                    </a:cubicBezTo>
                    <a:cubicBezTo>
                      <a:pt x="11965" y="36375"/>
                      <a:pt x="11640" y="35927"/>
                      <a:pt x="11151" y="35805"/>
                    </a:cubicBezTo>
                    <a:cubicBezTo>
                      <a:pt x="11055" y="35773"/>
                      <a:pt x="10966" y="35758"/>
                      <a:pt x="10884" y="35758"/>
                    </a:cubicBezTo>
                    <a:cubicBezTo>
                      <a:pt x="10549" y="35758"/>
                      <a:pt x="10314" y="35999"/>
                      <a:pt x="10053" y="36293"/>
                    </a:cubicBezTo>
                    <a:cubicBezTo>
                      <a:pt x="8506" y="37921"/>
                      <a:pt x="8058" y="40078"/>
                      <a:pt x="7367" y="42113"/>
                    </a:cubicBezTo>
                    <a:cubicBezTo>
                      <a:pt x="6146" y="45816"/>
                      <a:pt x="4314" y="49316"/>
                      <a:pt x="1995" y="52450"/>
                    </a:cubicBezTo>
                    <a:cubicBezTo>
                      <a:pt x="1303" y="53467"/>
                      <a:pt x="733" y="54526"/>
                      <a:pt x="285" y="55624"/>
                    </a:cubicBezTo>
                    <a:cubicBezTo>
                      <a:pt x="0" y="56194"/>
                      <a:pt x="82" y="56845"/>
                      <a:pt x="529" y="57334"/>
                    </a:cubicBezTo>
                    <a:cubicBezTo>
                      <a:pt x="748" y="57570"/>
                      <a:pt x="967" y="57652"/>
                      <a:pt x="1189" y="57652"/>
                    </a:cubicBezTo>
                    <a:cubicBezTo>
                      <a:pt x="1463" y="57652"/>
                      <a:pt x="1743" y="57527"/>
                      <a:pt x="2035" y="57415"/>
                    </a:cubicBezTo>
                    <a:cubicBezTo>
                      <a:pt x="7692" y="55543"/>
                      <a:pt x="13471" y="54159"/>
                      <a:pt x="19454" y="53996"/>
                    </a:cubicBezTo>
                    <a:cubicBezTo>
                      <a:pt x="20308" y="53956"/>
                      <a:pt x="21163" y="53946"/>
                      <a:pt x="22023" y="53946"/>
                    </a:cubicBezTo>
                    <a:cubicBezTo>
                      <a:pt x="22882" y="53946"/>
                      <a:pt x="23747" y="53956"/>
                      <a:pt x="24622" y="53956"/>
                    </a:cubicBezTo>
                    <a:cubicBezTo>
                      <a:pt x="25395" y="53874"/>
                      <a:pt x="26128" y="53671"/>
                      <a:pt x="26860" y="53345"/>
                    </a:cubicBezTo>
                    <a:cubicBezTo>
                      <a:pt x="27430" y="53101"/>
                      <a:pt x="27552" y="52694"/>
                      <a:pt x="27512" y="52124"/>
                    </a:cubicBezTo>
                    <a:cubicBezTo>
                      <a:pt x="27593" y="51595"/>
                      <a:pt x="27227" y="51107"/>
                      <a:pt x="26698" y="50985"/>
                    </a:cubicBezTo>
                    <a:cubicBezTo>
                      <a:pt x="26087" y="50822"/>
                      <a:pt x="25436" y="50781"/>
                      <a:pt x="24785" y="50781"/>
                    </a:cubicBezTo>
                    <a:cubicBezTo>
                      <a:pt x="20552" y="50985"/>
                      <a:pt x="16442" y="52043"/>
                      <a:pt x="12250" y="52409"/>
                    </a:cubicBezTo>
                    <a:cubicBezTo>
                      <a:pt x="11896" y="52429"/>
                      <a:pt x="11476" y="52496"/>
                      <a:pt x="11104" y="52496"/>
                    </a:cubicBezTo>
                    <a:cubicBezTo>
                      <a:pt x="10706" y="52496"/>
                      <a:pt x="10363" y="52419"/>
                      <a:pt x="10215" y="52124"/>
                    </a:cubicBezTo>
                    <a:cubicBezTo>
                      <a:pt x="9849" y="51392"/>
                      <a:pt x="10826" y="50985"/>
                      <a:pt x="11396" y="50578"/>
                    </a:cubicBezTo>
                    <a:cubicBezTo>
                      <a:pt x="15547" y="47363"/>
                      <a:pt x="20268" y="45409"/>
                      <a:pt x="25233" y="43904"/>
                    </a:cubicBezTo>
                    <a:cubicBezTo>
                      <a:pt x="28814" y="42845"/>
                      <a:pt x="32517" y="42194"/>
                      <a:pt x="36262" y="42031"/>
                    </a:cubicBezTo>
                    <a:cubicBezTo>
                      <a:pt x="36668" y="42013"/>
                      <a:pt x="37073" y="42005"/>
                      <a:pt x="37476" y="42005"/>
                    </a:cubicBezTo>
                    <a:cubicBezTo>
                      <a:pt x="38806" y="42005"/>
                      <a:pt x="40118" y="42091"/>
                      <a:pt x="41430" y="42154"/>
                    </a:cubicBezTo>
                    <a:cubicBezTo>
                      <a:pt x="41571" y="42169"/>
                      <a:pt x="41712" y="42177"/>
                      <a:pt x="41853" y="42177"/>
                    </a:cubicBezTo>
                    <a:cubicBezTo>
                      <a:pt x="42442" y="42177"/>
                      <a:pt x="43021" y="42034"/>
                      <a:pt x="43546" y="41706"/>
                    </a:cubicBezTo>
                    <a:cubicBezTo>
                      <a:pt x="43831" y="41502"/>
                      <a:pt x="44116" y="41299"/>
                      <a:pt x="44035" y="40892"/>
                    </a:cubicBezTo>
                    <a:cubicBezTo>
                      <a:pt x="43913" y="40526"/>
                      <a:pt x="43628" y="40281"/>
                      <a:pt x="43261" y="40281"/>
                    </a:cubicBezTo>
                    <a:cubicBezTo>
                      <a:pt x="42814" y="40200"/>
                      <a:pt x="42325" y="40159"/>
                      <a:pt x="41837" y="40159"/>
                    </a:cubicBezTo>
                    <a:cubicBezTo>
                      <a:pt x="38093" y="40200"/>
                      <a:pt x="34349" y="40526"/>
                      <a:pt x="30605" y="40811"/>
                    </a:cubicBezTo>
                    <a:cubicBezTo>
                      <a:pt x="30384" y="40820"/>
                      <a:pt x="30163" y="40825"/>
                      <a:pt x="29942" y="40825"/>
                    </a:cubicBezTo>
                    <a:cubicBezTo>
                      <a:pt x="29227" y="40825"/>
                      <a:pt x="28512" y="40772"/>
                      <a:pt x="27797" y="40648"/>
                    </a:cubicBezTo>
                    <a:cubicBezTo>
                      <a:pt x="27430" y="40607"/>
                      <a:pt x="27064" y="40607"/>
                      <a:pt x="26942" y="40200"/>
                    </a:cubicBezTo>
                    <a:cubicBezTo>
                      <a:pt x="26901" y="39875"/>
                      <a:pt x="26983" y="39549"/>
                      <a:pt x="27267" y="39386"/>
                    </a:cubicBezTo>
                    <a:cubicBezTo>
                      <a:pt x="31541" y="35520"/>
                      <a:pt x="36139" y="32264"/>
                      <a:pt x="42163" y="31857"/>
                    </a:cubicBezTo>
                    <a:cubicBezTo>
                      <a:pt x="42572" y="31829"/>
                      <a:pt x="42982" y="31817"/>
                      <a:pt x="43391" y="31817"/>
                    </a:cubicBezTo>
                    <a:cubicBezTo>
                      <a:pt x="45342" y="31817"/>
                      <a:pt x="47293" y="32096"/>
                      <a:pt x="49244" y="32264"/>
                    </a:cubicBezTo>
                    <a:cubicBezTo>
                      <a:pt x="50709" y="32386"/>
                      <a:pt x="52256" y="32427"/>
                      <a:pt x="53721" y="32427"/>
                    </a:cubicBezTo>
                    <a:cubicBezTo>
                      <a:pt x="54331" y="32427"/>
                      <a:pt x="55104" y="32386"/>
                      <a:pt x="55226" y="31694"/>
                    </a:cubicBezTo>
                    <a:cubicBezTo>
                      <a:pt x="55389" y="31003"/>
                      <a:pt x="54901" y="30392"/>
                      <a:pt x="54209" y="30066"/>
                    </a:cubicBezTo>
                    <a:cubicBezTo>
                      <a:pt x="52873" y="29430"/>
                      <a:pt x="51412" y="29316"/>
                      <a:pt x="49963" y="29316"/>
                    </a:cubicBezTo>
                    <a:cubicBezTo>
                      <a:pt x="49559" y="29316"/>
                      <a:pt x="49155" y="29325"/>
                      <a:pt x="48756" y="29334"/>
                    </a:cubicBezTo>
                    <a:cubicBezTo>
                      <a:pt x="46436" y="29415"/>
                      <a:pt x="44116" y="29660"/>
                      <a:pt x="41796" y="29863"/>
                    </a:cubicBezTo>
                    <a:cubicBezTo>
                      <a:pt x="41611" y="29880"/>
                      <a:pt x="41432" y="29890"/>
                      <a:pt x="41255" y="29890"/>
                    </a:cubicBezTo>
                    <a:cubicBezTo>
                      <a:pt x="41005" y="29890"/>
                      <a:pt x="40756" y="29870"/>
                      <a:pt x="40494" y="29822"/>
                    </a:cubicBezTo>
                    <a:cubicBezTo>
                      <a:pt x="39680" y="29660"/>
                      <a:pt x="39355" y="29293"/>
                      <a:pt x="40046" y="28520"/>
                    </a:cubicBezTo>
                    <a:cubicBezTo>
                      <a:pt x="41145" y="27177"/>
                      <a:pt x="42407" y="26037"/>
                      <a:pt x="43790" y="25020"/>
                    </a:cubicBezTo>
                    <a:cubicBezTo>
                      <a:pt x="47535" y="22293"/>
                      <a:pt x="51482" y="20136"/>
                      <a:pt x="56285" y="19933"/>
                    </a:cubicBezTo>
                    <a:cubicBezTo>
                      <a:pt x="58889" y="19811"/>
                      <a:pt x="61494" y="19404"/>
                      <a:pt x="63732" y="17776"/>
                    </a:cubicBezTo>
                    <a:cubicBezTo>
                      <a:pt x="64343" y="17369"/>
                      <a:pt x="65279" y="16881"/>
                      <a:pt x="64953" y="16067"/>
                    </a:cubicBezTo>
                    <a:cubicBezTo>
                      <a:pt x="64796" y="15636"/>
                      <a:pt x="64498" y="15506"/>
                      <a:pt x="64145" y="15506"/>
                    </a:cubicBezTo>
                    <a:cubicBezTo>
                      <a:pt x="63764" y="15506"/>
                      <a:pt x="63319" y="15657"/>
                      <a:pt x="62918" y="15741"/>
                    </a:cubicBezTo>
                    <a:cubicBezTo>
                      <a:pt x="60558" y="16270"/>
                      <a:pt x="58279" y="17328"/>
                      <a:pt x="55837" y="17695"/>
                    </a:cubicBezTo>
                    <a:cubicBezTo>
                      <a:pt x="55361" y="17757"/>
                      <a:pt x="54832" y="17913"/>
                      <a:pt x="54347" y="17913"/>
                    </a:cubicBezTo>
                    <a:cubicBezTo>
                      <a:pt x="53879" y="17913"/>
                      <a:pt x="53451" y="17767"/>
                      <a:pt x="53151" y="17247"/>
                    </a:cubicBezTo>
                    <a:cubicBezTo>
                      <a:pt x="52500" y="16189"/>
                      <a:pt x="53558" y="15578"/>
                      <a:pt x="54168" y="14968"/>
                    </a:cubicBezTo>
                    <a:cubicBezTo>
                      <a:pt x="55959" y="13136"/>
                      <a:pt x="58035" y="11590"/>
                      <a:pt x="59988" y="9921"/>
                    </a:cubicBezTo>
                    <a:cubicBezTo>
                      <a:pt x="62837" y="7480"/>
                      <a:pt x="66011" y="5323"/>
                      <a:pt x="68412" y="2352"/>
                    </a:cubicBezTo>
                    <a:cubicBezTo>
                      <a:pt x="68656" y="2067"/>
                      <a:pt x="68901" y="1741"/>
                      <a:pt x="69063" y="1416"/>
                    </a:cubicBezTo>
                    <a:cubicBezTo>
                      <a:pt x="69267" y="1049"/>
                      <a:pt x="69511" y="642"/>
                      <a:pt x="69063" y="235"/>
                    </a:cubicBezTo>
                    <a:cubicBezTo>
                      <a:pt x="68874" y="63"/>
                      <a:pt x="68707" y="0"/>
                      <a:pt x="68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5"/>
              <p:cNvSpPr/>
              <p:nvPr/>
            </p:nvSpPr>
            <p:spPr>
              <a:xfrm>
                <a:off x="2708930" y="2445837"/>
                <a:ext cx="1929084" cy="2300695"/>
              </a:xfrm>
              <a:custGeom>
                <a:avLst/>
                <a:gdLst/>
                <a:ahLst/>
                <a:cxnLst/>
                <a:rect l="l" t="t" r="r" b="b"/>
                <a:pathLst>
                  <a:path w="91883" h="109583" extrusionOk="0">
                    <a:moveTo>
                      <a:pt x="60906" y="1"/>
                    </a:moveTo>
                    <a:cubicBezTo>
                      <a:pt x="60324" y="1"/>
                      <a:pt x="59937" y="686"/>
                      <a:pt x="59581" y="1185"/>
                    </a:cubicBezTo>
                    <a:cubicBezTo>
                      <a:pt x="58075" y="3545"/>
                      <a:pt x="56691" y="5946"/>
                      <a:pt x="55063" y="8225"/>
                    </a:cubicBezTo>
                    <a:cubicBezTo>
                      <a:pt x="48674" y="17260"/>
                      <a:pt x="44116" y="27027"/>
                      <a:pt x="42407" y="38056"/>
                    </a:cubicBezTo>
                    <a:cubicBezTo>
                      <a:pt x="42203" y="39115"/>
                      <a:pt x="41837" y="40091"/>
                      <a:pt x="41267" y="41027"/>
                    </a:cubicBezTo>
                    <a:cubicBezTo>
                      <a:pt x="38255" y="46603"/>
                      <a:pt x="34756" y="51893"/>
                      <a:pt x="31174" y="57143"/>
                    </a:cubicBezTo>
                    <a:cubicBezTo>
                      <a:pt x="30767" y="57754"/>
                      <a:pt x="30320" y="58283"/>
                      <a:pt x="29831" y="58812"/>
                    </a:cubicBezTo>
                    <a:cubicBezTo>
                      <a:pt x="29300" y="59310"/>
                      <a:pt x="28843" y="59551"/>
                      <a:pt x="28461" y="59551"/>
                    </a:cubicBezTo>
                    <a:cubicBezTo>
                      <a:pt x="27906" y="59551"/>
                      <a:pt x="27508" y="59043"/>
                      <a:pt x="27267" y="58079"/>
                    </a:cubicBezTo>
                    <a:cubicBezTo>
                      <a:pt x="26901" y="56452"/>
                      <a:pt x="27349" y="54946"/>
                      <a:pt x="27959" y="53521"/>
                    </a:cubicBezTo>
                    <a:cubicBezTo>
                      <a:pt x="29750" y="49614"/>
                      <a:pt x="31907" y="45911"/>
                      <a:pt x="34389" y="42411"/>
                    </a:cubicBezTo>
                    <a:cubicBezTo>
                      <a:pt x="39639" y="35126"/>
                      <a:pt x="41959" y="26702"/>
                      <a:pt x="43953" y="18155"/>
                    </a:cubicBezTo>
                    <a:cubicBezTo>
                      <a:pt x="44116" y="17586"/>
                      <a:pt x="44482" y="16690"/>
                      <a:pt x="43709" y="16446"/>
                    </a:cubicBezTo>
                    <a:cubicBezTo>
                      <a:pt x="43619" y="16418"/>
                      <a:pt x="43538" y="16405"/>
                      <a:pt x="43464" y="16405"/>
                    </a:cubicBezTo>
                    <a:cubicBezTo>
                      <a:pt x="42896" y="16405"/>
                      <a:pt x="42740" y="17163"/>
                      <a:pt x="42488" y="17667"/>
                    </a:cubicBezTo>
                    <a:cubicBezTo>
                      <a:pt x="40819" y="21086"/>
                      <a:pt x="38581" y="24138"/>
                      <a:pt x="36546" y="27312"/>
                    </a:cubicBezTo>
                    <a:cubicBezTo>
                      <a:pt x="34430" y="30690"/>
                      <a:pt x="31703" y="33661"/>
                      <a:pt x="30564" y="37609"/>
                    </a:cubicBezTo>
                    <a:cubicBezTo>
                      <a:pt x="28895" y="43225"/>
                      <a:pt x="27023" y="48719"/>
                      <a:pt x="25273" y="54335"/>
                    </a:cubicBezTo>
                    <a:cubicBezTo>
                      <a:pt x="25029" y="54986"/>
                      <a:pt x="24988" y="55719"/>
                      <a:pt x="25070" y="56452"/>
                    </a:cubicBezTo>
                    <a:cubicBezTo>
                      <a:pt x="26006" y="60847"/>
                      <a:pt x="24581" y="64713"/>
                      <a:pt x="22506" y="68457"/>
                    </a:cubicBezTo>
                    <a:cubicBezTo>
                      <a:pt x="21814" y="69719"/>
                      <a:pt x="21325" y="71062"/>
                      <a:pt x="20715" y="72364"/>
                    </a:cubicBezTo>
                    <a:lnTo>
                      <a:pt x="14285" y="85998"/>
                    </a:lnTo>
                    <a:cubicBezTo>
                      <a:pt x="14366" y="83393"/>
                      <a:pt x="15546" y="81195"/>
                      <a:pt x="16442" y="78916"/>
                    </a:cubicBezTo>
                    <a:cubicBezTo>
                      <a:pt x="18680" y="73178"/>
                      <a:pt x="20145" y="67399"/>
                      <a:pt x="20145" y="61091"/>
                    </a:cubicBezTo>
                    <a:cubicBezTo>
                      <a:pt x="20105" y="53725"/>
                      <a:pt x="21244" y="46399"/>
                      <a:pt x="23523" y="39399"/>
                    </a:cubicBezTo>
                    <a:cubicBezTo>
                      <a:pt x="23971" y="38178"/>
                      <a:pt x="24134" y="36876"/>
                      <a:pt x="24093" y="35615"/>
                    </a:cubicBezTo>
                    <a:cubicBezTo>
                      <a:pt x="24052" y="35085"/>
                      <a:pt x="24134" y="34353"/>
                      <a:pt x="23401" y="34190"/>
                    </a:cubicBezTo>
                    <a:cubicBezTo>
                      <a:pt x="23351" y="34179"/>
                      <a:pt x="23303" y="34174"/>
                      <a:pt x="23257" y="34174"/>
                    </a:cubicBezTo>
                    <a:cubicBezTo>
                      <a:pt x="22788" y="34174"/>
                      <a:pt x="22565" y="34714"/>
                      <a:pt x="22343" y="35085"/>
                    </a:cubicBezTo>
                    <a:cubicBezTo>
                      <a:pt x="21407" y="36673"/>
                      <a:pt x="20511" y="38341"/>
                      <a:pt x="19575" y="39928"/>
                    </a:cubicBezTo>
                    <a:cubicBezTo>
                      <a:pt x="15139" y="47417"/>
                      <a:pt x="12983" y="55190"/>
                      <a:pt x="16198" y="63777"/>
                    </a:cubicBezTo>
                    <a:cubicBezTo>
                      <a:pt x="17785" y="68010"/>
                      <a:pt x="16401" y="71876"/>
                      <a:pt x="15058" y="75946"/>
                    </a:cubicBezTo>
                    <a:cubicBezTo>
                      <a:pt x="11355" y="87097"/>
                      <a:pt x="7529" y="98085"/>
                      <a:pt x="611" y="107730"/>
                    </a:cubicBezTo>
                    <a:cubicBezTo>
                      <a:pt x="407" y="108015"/>
                      <a:pt x="0" y="108463"/>
                      <a:pt x="366" y="108625"/>
                    </a:cubicBezTo>
                    <a:cubicBezTo>
                      <a:pt x="1506" y="109032"/>
                      <a:pt x="2645" y="109358"/>
                      <a:pt x="3826" y="109561"/>
                    </a:cubicBezTo>
                    <a:cubicBezTo>
                      <a:pt x="3894" y="109576"/>
                      <a:pt x="3957" y="109583"/>
                      <a:pt x="4015" y="109583"/>
                    </a:cubicBezTo>
                    <a:cubicBezTo>
                      <a:pt x="4608" y="109583"/>
                      <a:pt x="4661" y="108871"/>
                      <a:pt x="4884" y="108463"/>
                    </a:cubicBezTo>
                    <a:cubicBezTo>
                      <a:pt x="8506" y="102399"/>
                      <a:pt x="11843" y="96172"/>
                      <a:pt x="15058" y="89905"/>
                    </a:cubicBezTo>
                    <a:cubicBezTo>
                      <a:pt x="17500" y="85224"/>
                      <a:pt x="19616" y="80382"/>
                      <a:pt x="23320" y="76475"/>
                    </a:cubicBezTo>
                    <a:cubicBezTo>
                      <a:pt x="27715" y="71916"/>
                      <a:pt x="33290" y="69393"/>
                      <a:pt x="39069" y="67277"/>
                    </a:cubicBezTo>
                    <a:cubicBezTo>
                      <a:pt x="43221" y="65771"/>
                      <a:pt x="47046" y="63370"/>
                      <a:pt x="50180" y="60277"/>
                    </a:cubicBezTo>
                    <a:cubicBezTo>
                      <a:pt x="51075" y="59382"/>
                      <a:pt x="52540" y="58324"/>
                      <a:pt x="52011" y="57103"/>
                    </a:cubicBezTo>
                    <a:cubicBezTo>
                      <a:pt x="51789" y="56607"/>
                      <a:pt x="51365" y="56463"/>
                      <a:pt x="50864" y="56463"/>
                    </a:cubicBezTo>
                    <a:cubicBezTo>
                      <a:pt x="50173" y="56463"/>
                      <a:pt x="49335" y="56736"/>
                      <a:pt x="48674" y="56736"/>
                    </a:cubicBezTo>
                    <a:cubicBezTo>
                      <a:pt x="41796" y="56859"/>
                      <a:pt x="35854" y="59138"/>
                      <a:pt x="31296" y="64510"/>
                    </a:cubicBezTo>
                    <a:cubicBezTo>
                      <a:pt x="30482" y="65324"/>
                      <a:pt x="29587" y="66137"/>
                      <a:pt x="28692" y="66870"/>
                    </a:cubicBezTo>
                    <a:cubicBezTo>
                      <a:pt x="28529" y="66056"/>
                      <a:pt x="28732" y="65242"/>
                      <a:pt x="29261" y="64632"/>
                    </a:cubicBezTo>
                    <a:cubicBezTo>
                      <a:pt x="36790" y="53481"/>
                      <a:pt x="45377" y="43835"/>
                      <a:pt x="60028" y="42533"/>
                    </a:cubicBezTo>
                    <a:cubicBezTo>
                      <a:pt x="64302" y="42126"/>
                      <a:pt x="68453" y="40661"/>
                      <a:pt x="71993" y="38260"/>
                    </a:cubicBezTo>
                    <a:cubicBezTo>
                      <a:pt x="73133" y="37609"/>
                      <a:pt x="74028" y="36632"/>
                      <a:pt x="74598" y="35492"/>
                    </a:cubicBezTo>
                    <a:cubicBezTo>
                      <a:pt x="74955" y="34635"/>
                      <a:pt x="74873" y="33902"/>
                      <a:pt x="73966" y="33902"/>
                    </a:cubicBezTo>
                    <a:cubicBezTo>
                      <a:pt x="73840" y="33902"/>
                      <a:pt x="73698" y="33916"/>
                      <a:pt x="73540" y="33946"/>
                    </a:cubicBezTo>
                    <a:cubicBezTo>
                      <a:pt x="66906" y="35289"/>
                      <a:pt x="60151" y="36225"/>
                      <a:pt x="54249" y="39928"/>
                    </a:cubicBezTo>
                    <a:cubicBezTo>
                      <a:pt x="50261" y="42370"/>
                      <a:pt x="46191" y="44568"/>
                      <a:pt x="42122" y="46928"/>
                    </a:cubicBezTo>
                    <a:cubicBezTo>
                      <a:pt x="45907" y="41475"/>
                      <a:pt x="50261" y="36713"/>
                      <a:pt x="56569" y="34353"/>
                    </a:cubicBezTo>
                    <a:cubicBezTo>
                      <a:pt x="60598" y="32806"/>
                      <a:pt x="64505" y="30853"/>
                      <a:pt x="68209" y="28533"/>
                    </a:cubicBezTo>
                    <a:cubicBezTo>
                      <a:pt x="73418" y="25318"/>
                      <a:pt x="78586" y="22022"/>
                      <a:pt x="84365" y="19865"/>
                    </a:cubicBezTo>
                    <a:cubicBezTo>
                      <a:pt x="85790" y="19214"/>
                      <a:pt x="87133" y="18400"/>
                      <a:pt x="88354" y="17423"/>
                    </a:cubicBezTo>
                    <a:cubicBezTo>
                      <a:pt x="89778" y="16324"/>
                      <a:pt x="91040" y="15022"/>
                      <a:pt x="91487" y="13190"/>
                    </a:cubicBezTo>
                    <a:cubicBezTo>
                      <a:pt x="91883" y="11680"/>
                      <a:pt x="91421" y="10869"/>
                      <a:pt x="90100" y="10869"/>
                    </a:cubicBezTo>
                    <a:cubicBezTo>
                      <a:pt x="89926" y="10869"/>
                      <a:pt x="89738" y="10883"/>
                      <a:pt x="89534" y="10911"/>
                    </a:cubicBezTo>
                    <a:cubicBezTo>
                      <a:pt x="88272" y="11115"/>
                      <a:pt x="87011" y="11440"/>
                      <a:pt x="85830" y="11888"/>
                    </a:cubicBezTo>
                    <a:cubicBezTo>
                      <a:pt x="81069" y="13557"/>
                      <a:pt x="76551" y="15917"/>
                      <a:pt x="72482" y="18888"/>
                    </a:cubicBezTo>
                    <a:cubicBezTo>
                      <a:pt x="65197" y="24097"/>
                      <a:pt x="57383" y="28574"/>
                      <a:pt x="50546" y="34434"/>
                    </a:cubicBezTo>
                    <a:cubicBezTo>
                      <a:pt x="49000" y="35737"/>
                      <a:pt x="47494" y="37120"/>
                      <a:pt x="45459" y="37853"/>
                    </a:cubicBezTo>
                    <a:cubicBezTo>
                      <a:pt x="47575" y="34638"/>
                      <a:pt x="49976" y="31586"/>
                      <a:pt x="52296" y="28533"/>
                    </a:cubicBezTo>
                    <a:cubicBezTo>
                      <a:pt x="58238" y="20597"/>
                      <a:pt x="60354" y="11359"/>
                      <a:pt x="61534" y="1795"/>
                    </a:cubicBezTo>
                    <a:cubicBezTo>
                      <a:pt x="61616" y="1185"/>
                      <a:pt x="61941" y="289"/>
                      <a:pt x="61168" y="45"/>
                    </a:cubicBezTo>
                    <a:cubicBezTo>
                      <a:pt x="61076" y="15"/>
                      <a:pt x="60989" y="1"/>
                      <a:pt x="609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5"/>
              <p:cNvSpPr/>
              <p:nvPr/>
            </p:nvSpPr>
            <p:spPr>
              <a:xfrm>
                <a:off x="510182" y="3414025"/>
                <a:ext cx="387918" cy="756294"/>
              </a:xfrm>
              <a:custGeom>
                <a:avLst/>
                <a:gdLst/>
                <a:ahLst/>
                <a:cxnLst/>
                <a:rect l="l" t="t" r="r" b="b"/>
                <a:pathLst>
                  <a:path w="24298" h="47372" extrusionOk="0">
                    <a:moveTo>
                      <a:pt x="15536" y="1"/>
                    </a:moveTo>
                    <a:cubicBezTo>
                      <a:pt x="13493" y="1"/>
                      <a:pt x="11297" y="735"/>
                      <a:pt x="9158" y="2227"/>
                    </a:cubicBezTo>
                    <a:cubicBezTo>
                      <a:pt x="2931" y="6541"/>
                      <a:pt x="1" y="12686"/>
                      <a:pt x="1" y="21029"/>
                    </a:cubicBezTo>
                    <a:cubicBezTo>
                      <a:pt x="408" y="29453"/>
                      <a:pt x="4233" y="37186"/>
                      <a:pt x="10867" y="43494"/>
                    </a:cubicBezTo>
                    <a:cubicBezTo>
                      <a:pt x="12861" y="45407"/>
                      <a:pt x="15344" y="46709"/>
                      <a:pt x="18030" y="47279"/>
                    </a:cubicBezTo>
                    <a:cubicBezTo>
                      <a:pt x="18374" y="47341"/>
                      <a:pt x="18704" y="47371"/>
                      <a:pt x="19017" y="47371"/>
                    </a:cubicBezTo>
                    <a:cubicBezTo>
                      <a:pt x="21369" y="47371"/>
                      <a:pt x="22784" y="45673"/>
                      <a:pt x="22425" y="43087"/>
                    </a:cubicBezTo>
                    <a:cubicBezTo>
                      <a:pt x="22262" y="42273"/>
                      <a:pt x="22059" y="41500"/>
                      <a:pt x="21815" y="40726"/>
                    </a:cubicBezTo>
                    <a:cubicBezTo>
                      <a:pt x="20553" y="36697"/>
                      <a:pt x="20512" y="32587"/>
                      <a:pt x="20878" y="28436"/>
                    </a:cubicBezTo>
                    <a:cubicBezTo>
                      <a:pt x="21408" y="22372"/>
                      <a:pt x="23076" y="16512"/>
                      <a:pt x="23849" y="10488"/>
                    </a:cubicBezTo>
                    <a:cubicBezTo>
                      <a:pt x="24297" y="7599"/>
                      <a:pt x="23361" y="4628"/>
                      <a:pt x="21326" y="2512"/>
                    </a:cubicBezTo>
                    <a:cubicBezTo>
                      <a:pt x="19746" y="847"/>
                      <a:pt x="17729" y="1"/>
                      <a:pt x="15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5"/>
              <p:cNvSpPr/>
              <p:nvPr/>
            </p:nvSpPr>
            <p:spPr>
              <a:xfrm>
                <a:off x="741153" y="2370738"/>
                <a:ext cx="637429" cy="585425"/>
              </a:xfrm>
              <a:custGeom>
                <a:avLst/>
                <a:gdLst/>
                <a:ahLst/>
                <a:cxnLst/>
                <a:rect l="l" t="t" r="r" b="b"/>
                <a:pathLst>
                  <a:path w="30361" h="27884" extrusionOk="0">
                    <a:moveTo>
                      <a:pt x="7000" y="0"/>
                    </a:moveTo>
                    <a:cubicBezTo>
                      <a:pt x="1913" y="41"/>
                      <a:pt x="1" y="3012"/>
                      <a:pt x="2035" y="7611"/>
                    </a:cubicBezTo>
                    <a:cubicBezTo>
                      <a:pt x="2239" y="8180"/>
                      <a:pt x="2524" y="8709"/>
                      <a:pt x="2849" y="9198"/>
                    </a:cubicBezTo>
                    <a:cubicBezTo>
                      <a:pt x="7937" y="17581"/>
                      <a:pt x="15465" y="22994"/>
                      <a:pt x="24215" y="26901"/>
                    </a:cubicBezTo>
                    <a:cubicBezTo>
                      <a:pt x="25139" y="27311"/>
                      <a:pt x="26224" y="27884"/>
                      <a:pt x="27257" y="27884"/>
                    </a:cubicBezTo>
                    <a:cubicBezTo>
                      <a:pt x="27863" y="27884"/>
                      <a:pt x="28450" y="27687"/>
                      <a:pt x="28977" y="27145"/>
                    </a:cubicBezTo>
                    <a:cubicBezTo>
                      <a:pt x="30361" y="25680"/>
                      <a:pt x="29465" y="23849"/>
                      <a:pt x="28773" y="22343"/>
                    </a:cubicBezTo>
                    <a:cubicBezTo>
                      <a:pt x="24989" y="14163"/>
                      <a:pt x="19210" y="7081"/>
                      <a:pt x="11925" y="1791"/>
                    </a:cubicBezTo>
                    <a:cubicBezTo>
                      <a:pt x="10500" y="692"/>
                      <a:pt x="8791" y="41"/>
                      <a:pt x="7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5"/>
              <p:cNvSpPr/>
              <p:nvPr/>
            </p:nvSpPr>
            <p:spPr>
              <a:xfrm>
                <a:off x="735598" y="1533362"/>
                <a:ext cx="285385" cy="240834"/>
              </a:xfrm>
              <a:custGeom>
                <a:avLst/>
                <a:gdLst/>
                <a:ahLst/>
                <a:cxnLst/>
                <a:rect l="l" t="t" r="r" b="b"/>
                <a:pathLst>
                  <a:path w="13593" h="11471" extrusionOk="0">
                    <a:moveTo>
                      <a:pt x="7356" y="1"/>
                    </a:moveTo>
                    <a:cubicBezTo>
                      <a:pt x="6282" y="1"/>
                      <a:pt x="5202" y="280"/>
                      <a:pt x="4233" y="849"/>
                    </a:cubicBezTo>
                    <a:cubicBezTo>
                      <a:pt x="1547" y="2395"/>
                      <a:pt x="0" y="5692"/>
                      <a:pt x="773" y="8378"/>
                    </a:cubicBezTo>
                    <a:cubicBezTo>
                      <a:pt x="1343" y="10453"/>
                      <a:pt x="2768" y="11471"/>
                      <a:pt x="5576" y="11471"/>
                    </a:cubicBezTo>
                    <a:cubicBezTo>
                      <a:pt x="8465" y="11105"/>
                      <a:pt x="10988" y="9395"/>
                      <a:pt x="12494" y="6913"/>
                    </a:cubicBezTo>
                    <a:cubicBezTo>
                      <a:pt x="13593" y="5041"/>
                      <a:pt x="13267" y="3209"/>
                      <a:pt x="11599" y="1704"/>
                    </a:cubicBezTo>
                    <a:cubicBezTo>
                      <a:pt x="10424" y="577"/>
                      <a:pt x="8896" y="1"/>
                      <a:pt x="7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5"/>
              <p:cNvSpPr/>
              <p:nvPr/>
            </p:nvSpPr>
            <p:spPr>
              <a:xfrm rot="-1326176">
                <a:off x="2600391" y="-52924"/>
                <a:ext cx="512688" cy="949835"/>
              </a:xfrm>
              <a:custGeom>
                <a:avLst/>
                <a:gdLst/>
                <a:ahLst/>
                <a:cxnLst/>
                <a:rect l="l" t="t" r="r" b="b"/>
                <a:pathLst>
                  <a:path w="24419" h="45240" extrusionOk="0">
                    <a:moveTo>
                      <a:pt x="14509" y="0"/>
                    </a:moveTo>
                    <a:cubicBezTo>
                      <a:pt x="12354" y="0"/>
                      <a:pt x="10070" y="878"/>
                      <a:pt x="7937" y="2641"/>
                    </a:cubicBezTo>
                    <a:cubicBezTo>
                      <a:pt x="2321" y="7281"/>
                      <a:pt x="1" y="13385"/>
                      <a:pt x="611" y="21403"/>
                    </a:cubicBezTo>
                    <a:cubicBezTo>
                      <a:pt x="1669" y="29501"/>
                      <a:pt x="5902" y="36583"/>
                      <a:pt x="12821" y="42158"/>
                    </a:cubicBezTo>
                    <a:cubicBezTo>
                      <a:pt x="14855" y="43827"/>
                      <a:pt x="17338" y="44885"/>
                      <a:pt x="19983" y="45211"/>
                    </a:cubicBezTo>
                    <a:cubicBezTo>
                      <a:pt x="20175" y="45230"/>
                      <a:pt x="20361" y="45239"/>
                      <a:pt x="20542" y="45239"/>
                    </a:cubicBezTo>
                    <a:cubicBezTo>
                      <a:pt x="23041" y="45239"/>
                      <a:pt x="24419" y="43437"/>
                      <a:pt x="23849" y="40856"/>
                    </a:cubicBezTo>
                    <a:cubicBezTo>
                      <a:pt x="23646" y="40083"/>
                      <a:pt x="23402" y="39350"/>
                      <a:pt x="23117" y="38618"/>
                    </a:cubicBezTo>
                    <a:cubicBezTo>
                      <a:pt x="21570" y="34833"/>
                      <a:pt x="21204" y="30926"/>
                      <a:pt x="21245" y="26897"/>
                    </a:cubicBezTo>
                    <a:cubicBezTo>
                      <a:pt x="21286" y="21036"/>
                      <a:pt x="22425" y="15257"/>
                      <a:pt x="22710" y="9438"/>
                    </a:cubicBezTo>
                    <a:cubicBezTo>
                      <a:pt x="22913" y="6630"/>
                      <a:pt x="21774" y="3862"/>
                      <a:pt x="19658" y="1990"/>
                    </a:cubicBezTo>
                    <a:cubicBezTo>
                      <a:pt x="18162" y="665"/>
                      <a:pt x="16384" y="0"/>
                      <a:pt x="145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5"/>
              <p:cNvSpPr/>
              <p:nvPr/>
            </p:nvSpPr>
            <p:spPr>
              <a:xfrm>
                <a:off x="3144681" y="1257919"/>
                <a:ext cx="308480" cy="745553"/>
              </a:xfrm>
              <a:custGeom>
                <a:avLst/>
                <a:gdLst/>
                <a:ahLst/>
                <a:cxnLst/>
                <a:rect l="l" t="t" r="r" b="b"/>
                <a:pathLst>
                  <a:path w="14693" h="35511" extrusionOk="0">
                    <a:moveTo>
                      <a:pt x="8242" y="0"/>
                    </a:moveTo>
                    <a:cubicBezTo>
                      <a:pt x="6586" y="0"/>
                      <a:pt x="5039" y="1179"/>
                      <a:pt x="3826" y="3516"/>
                    </a:cubicBezTo>
                    <a:cubicBezTo>
                      <a:pt x="3541" y="4045"/>
                      <a:pt x="3338" y="4534"/>
                      <a:pt x="3134" y="5104"/>
                    </a:cubicBezTo>
                    <a:cubicBezTo>
                      <a:pt x="1" y="13975"/>
                      <a:pt x="570" y="22888"/>
                      <a:pt x="2972" y="31801"/>
                    </a:cubicBezTo>
                    <a:cubicBezTo>
                      <a:pt x="3379" y="33347"/>
                      <a:pt x="3786" y="35382"/>
                      <a:pt x="5739" y="35504"/>
                    </a:cubicBezTo>
                    <a:cubicBezTo>
                      <a:pt x="5800" y="35508"/>
                      <a:pt x="5860" y="35510"/>
                      <a:pt x="5919" y="35510"/>
                    </a:cubicBezTo>
                    <a:cubicBezTo>
                      <a:pt x="7630" y="35510"/>
                      <a:pt x="8489" y="33828"/>
                      <a:pt x="9158" y="32411"/>
                    </a:cubicBezTo>
                    <a:cubicBezTo>
                      <a:pt x="12983" y="24638"/>
                      <a:pt x="14692" y="15970"/>
                      <a:pt x="14204" y="7342"/>
                    </a:cubicBezTo>
                    <a:cubicBezTo>
                      <a:pt x="14163" y="5592"/>
                      <a:pt x="13594" y="3923"/>
                      <a:pt x="12535" y="2540"/>
                    </a:cubicBezTo>
                    <a:cubicBezTo>
                      <a:pt x="11118" y="843"/>
                      <a:pt x="9642" y="0"/>
                      <a:pt x="82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9" name="Google Shape;1169;p55"/>
              <p:cNvGrpSpPr/>
              <p:nvPr/>
            </p:nvGrpSpPr>
            <p:grpSpPr>
              <a:xfrm>
                <a:off x="594367" y="-342363"/>
                <a:ext cx="1784743" cy="1664621"/>
                <a:chOff x="-3624245" y="-746456"/>
                <a:chExt cx="5959074" cy="5558001"/>
              </a:xfrm>
            </p:grpSpPr>
            <p:sp>
              <p:nvSpPr>
                <p:cNvPr id="1170" name="Google Shape;1170;p55"/>
                <p:cNvSpPr/>
                <p:nvPr/>
              </p:nvSpPr>
              <p:spPr>
                <a:xfrm rot="5400000">
                  <a:off x="-6875" y="3907212"/>
                  <a:ext cx="415913" cy="337631"/>
                </a:xfrm>
                <a:custGeom>
                  <a:avLst/>
                  <a:gdLst/>
                  <a:ahLst/>
                  <a:cxnLst/>
                  <a:rect l="l" t="t" r="r" b="b"/>
                  <a:pathLst>
                    <a:path w="7571" h="6146" extrusionOk="0">
                      <a:moveTo>
                        <a:pt x="3623" y="0"/>
                      </a:moveTo>
                      <a:lnTo>
                        <a:pt x="4070" y="204"/>
                      </a:lnTo>
                      <a:cubicBezTo>
                        <a:pt x="2687" y="774"/>
                        <a:pt x="1710" y="1466"/>
                        <a:pt x="1099" y="2564"/>
                      </a:cubicBezTo>
                      <a:cubicBezTo>
                        <a:pt x="1" y="4355"/>
                        <a:pt x="977" y="5372"/>
                        <a:pt x="2646" y="6146"/>
                      </a:cubicBezTo>
                      <a:cubicBezTo>
                        <a:pt x="4518" y="5006"/>
                        <a:pt x="6105" y="3541"/>
                        <a:pt x="7367" y="1750"/>
                      </a:cubicBezTo>
                      <a:lnTo>
                        <a:pt x="7570" y="1872"/>
                      </a:lnTo>
                      <a:cubicBezTo>
                        <a:pt x="6634" y="774"/>
                        <a:pt x="5169" y="326"/>
                        <a:pt x="36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5"/>
                <p:cNvSpPr/>
                <p:nvPr/>
              </p:nvSpPr>
              <p:spPr>
                <a:xfrm rot="5400000">
                  <a:off x="2120089" y="3306850"/>
                  <a:ext cx="192327" cy="237154"/>
                </a:xfrm>
                <a:custGeom>
                  <a:avLst/>
                  <a:gdLst/>
                  <a:ahLst/>
                  <a:cxnLst/>
                  <a:rect l="l" t="t" r="r" b="b"/>
                  <a:pathLst>
                    <a:path w="3501" h="4317" extrusionOk="0">
                      <a:moveTo>
                        <a:pt x="2695" y="1"/>
                      </a:moveTo>
                      <a:cubicBezTo>
                        <a:pt x="2414" y="1"/>
                        <a:pt x="2112" y="183"/>
                        <a:pt x="1791" y="484"/>
                      </a:cubicBezTo>
                      <a:cubicBezTo>
                        <a:pt x="733" y="1461"/>
                        <a:pt x="123" y="2804"/>
                        <a:pt x="1" y="4228"/>
                      </a:cubicBezTo>
                      <a:cubicBezTo>
                        <a:pt x="418" y="4284"/>
                        <a:pt x="755" y="4316"/>
                        <a:pt x="1036" y="4316"/>
                      </a:cubicBezTo>
                      <a:cubicBezTo>
                        <a:pt x="1989" y="4316"/>
                        <a:pt x="2302" y="3944"/>
                        <a:pt x="2931" y="2844"/>
                      </a:cubicBezTo>
                      <a:cubicBezTo>
                        <a:pt x="3297" y="2153"/>
                        <a:pt x="3256" y="1379"/>
                        <a:pt x="3501" y="647"/>
                      </a:cubicBezTo>
                      <a:cubicBezTo>
                        <a:pt x="3253" y="193"/>
                        <a:pt x="2985"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5"/>
                <p:cNvSpPr/>
                <p:nvPr/>
              </p:nvSpPr>
              <p:spPr>
                <a:xfrm rot="5400000">
                  <a:off x="1779214" y="3990412"/>
                  <a:ext cx="272807" cy="224904"/>
                </a:xfrm>
                <a:custGeom>
                  <a:avLst/>
                  <a:gdLst/>
                  <a:ahLst/>
                  <a:cxnLst/>
                  <a:rect l="l" t="t" r="r" b="b"/>
                  <a:pathLst>
                    <a:path w="4966" h="4094" extrusionOk="0">
                      <a:moveTo>
                        <a:pt x="4112" y="0"/>
                      </a:moveTo>
                      <a:cubicBezTo>
                        <a:pt x="3804" y="0"/>
                        <a:pt x="3470" y="230"/>
                        <a:pt x="3175" y="435"/>
                      </a:cubicBezTo>
                      <a:cubicBezTo>
                        <a:pt x="1832" y="1208"/>
                        <a:pt x="733" y="2348"/>
                        <a:pt x="0" y="3731"/>
                      </a:cubicBezTo>
                      <a:cubicBezTo>
                        <a:pt x="522" y="3971"/>
                        <a:pt x="1010" y="4094"/>
                        <a:pt x="1460" y="4094"/>
                      </a:cubicBezTo>
                      <a:cubicBezTo>
                        <a:pt x="2308" y="4094"/>
                        <a:pt x="3023" y="3659"/>
                        <a:pt x="3582" y="2754"/>
                      </a:cubicBezTo>
                      <a:cubicBezTo>
                        <a:pt x="3948" y="2185"/>
                        <a:pt x="4233" y="1493"/>
                        <a:pt x="4965" y="1249"/>
                      </a:cubicBezTo>
                      <a:lnTo>
                        <a:pt x="4884" y="1208"/>
                      </a:lnTo>
                      <a:cubicBezTo>
                        <a:pt x="4599" y="1045"/>
                        <a:pt x="4599" y="801"/>
                        <a:pt x="4762" y="557"/>
                      </a:cubicBezTo>
                      <a:cubicBezTo>
                        <a:pt x="4582" y="144"/>
                        <a:pt x="4355" y="0"/>
                        <a:pt x="41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5"/>
                <p:cNvSpPr/>
                <p:nvPr/>
              </p:nvSpPr>
              <p:spPr>
                <a:xfrm rot="5400000">
                  <a:off x="396708" y="4169886"/>
                  <a:ext cx="277257" cy="178923"/>
                </a:xfrm>
                <a:custGeom>
                  <a:avLst/>
                  <a:gdLst/>
                  <a:ahLst/>
                  <a:cxnLst/>
                  <a:rect l="l" t="t" r="r" b="b"/>
                  <a:pathLst>
                    <a:path w="5047" h="3257" extrusionOk="0">
                      <a:moveTo>
                        <a:pt x="489" y="1"/>
                      </a:moveTo>
                      <a:lnTo>
                        <a:pt x="489" y="1"/>
                      </a:lnTo>
                      <a:cubicBezTo>
                        <a:pt x="0" y="2239"/>
                        <a:pt x="2727" y="3013"/>
                        <a:pt x="4436" y="3257"/>
                      </a:cubicBezTo>
                      <a:cubicBezTo>
                        <a:pt x="5047" y="2687"/>
                        <a:pt x="4762" y="2239"/>
                        <a:pt x="4233" y="1832"/>
                      </a:cubicBezTo>
                      <a:cubicBezTo>
                        <a:pt x="3215" y="856"/>
                        <a:pt x="1872" y="204"/>
                        <a:pt x="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5"/>
                <p:cNvSpPr/>
                <p:nvPr/>
              </p:nvSpPr>
              <p:spPr>
                <a:xfrm rot="5400000">
                  <a:off x="775379" y="3242959"/>
                  <a:ext cx="395807" cy="210676"/>
                </a:xfrm>
                <a:custGeom>
                  <a:avLst/>
                  <a:gdLst/>
                  <a:ahLst/>
                  <a:cxnLst/>
                  <a:rect l="l" t="t" r="r" b="b"/>
                  <a:pathLst>
                    <a:path w="7205" h="3835" extrusionOk="0">
                      <a:moveTo>
                        <a:pt x="7204" y="0"/>
                      </a:moveTo>
                      <a:lnTo>
                        <a:pt x="7204" y="0"/>
                      </a:lnTo>
                      <a:cubicBezTo>
                        <a:pt x="4559" y="570"/>
                        <a:pt x="2076" y="1750"/>
                        <a:pt x="1" y="3500"/>
                      </a:cubicBezTo>
                      <a:cubicBezTo>
                        <a:pt x="481" y="3722"/>
                        <a:pt x="1003" y="3835"/>
                        <a:pt x="1528" y="3835"/>
                      </a:cubicBezTo>
                      <a:cubicBezTo>
                        <a:pt x="2162" y="3835"/>
                        <a:pt x="2801" y="3671"/>
                        <a:pt x="3379" y="3338"/>
                      </a:cubicBezTo>
                      <a:cubicBezTo>
                        <a:pt x="3704" y="2890"/>
                        <a:pt x="4152" y="2564"/>
                        <a:pt x="4681" y="2402"/>
                      </a:cubicBezTo>
                      <a:cubicBezTo>
                        <a:pt x="5413" y="1506"/>
                        <a:pt x="6553" y="1018"/>
                        <a:pt x="720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5"/>
                <p:cNvSpPr/>
                <p:nvPr/>
              </p:nvSpPr>
              <p:spPr>
                <a:xfrm rot="5400000">
                  <a:off x="1151247" y="2456230"/>
                  <a:ext cx="125252" cy="427065"/>
                </a:xfrm>
                <a:custGeom>
                  <a:avLst/>
                  <a:gdLst/>
                  <a:ahLst/>
                  <a:cxnLst/>
                  <a:rect l="l" t="t" r="r" b="b"/>
                  <a:pathLst>
                    <a:path w="2280" h="7774" extrusionOk="0">
                      <a:moveTo>
                        <a:pt x="2035" y="1"/>
                      </a:moveTo>
                      <a:cubicBezTo>
                        <a:pt x="733" y="2361"/>
                        <a:pt x="41" y="4966"/>
                        <a:pt x="0" y="7652"/>
                      </a:cubicBezTo>
                      <a:lnTo>
                        <a:pt x="367" y="7774"/>
                      </a:lnTo>
                      <a:cubicBezTo>
                        <a:pt x="896" y="6512"/>
                        <a:pt x="1465" y="5291"/>
                        <a:pt x="1995" y="4030"/>
                      </a:cubicBezTo>
                      <a:cubicBezTo>
                        <a:pt x="1506" y="3745"/>
                        <a:pt x="1791" y="3378"/>
                        <a:pt x="1791" y="3053"/>
                      </a:cubicBezTo>
                      <a:cubicBezTo>
                        <a:pt x="1832" y="2035"/>
                        <a:pt x="2279" y="1018"/>
                        <a:pt x="203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5"/>
                <p:cNvSpPr/>
                <p:nvPr/>
              </p:nvSpPr>
              <p:spPr>
                <a:xfrm rot="5400000">
                  <a:off x="1237304" y="2973803"/>
                  <a:ext cx="310822" cy="400201"/>
                </a:xfrm>
                <a:custGeom>
                  <a:avLst/>
                  <a:gdLst/>
                  <a:ahLst/>
                  <a:cxnLst/>
                  <a:rect l="l" t="t" r="r" b="b"/>
                  <a:pathLst>
                    <a:path w="5658" h="7285" extrusionOk="0">
                      <a:moveTo>
                        <a:pt x="5658" y="0"/>
                      </a:moveTo>
                      <a:cubicBezTo>
                        <a:pt x="3826" y="2279"/>
                        <a:pt x="1995" y="4517"/>
                        <a:pt x="204" y="6796"/>
                      </a:cubicBezTo>
                      <a:cubicBezTo>
                        <a:pt x="123" y="6919"/>
                        <a:pt x="1" y="7203"/>
                        <a:pt x="448" y="7285"/>
                      </a:cubicBezTo>
                      <a:cubicBezTo>
                        <a:pt x="1303" y="6634"/>
                        <a:pt x="2402" y="6186"/>
                        <a:pt x="3175" y="5250"/>
                      </a:cubicBezTo>
                      <a:cubicBezTo>
                        <a:pt x="3989" y="3500"/>
                        <a:pt x="4844" y="1750"/>
                        <a:pt x="565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5"/>
                <p:cNvSpPr/>
                <p:nvPr/>
              </p:nvSpPr>
              <p:spPr>
                <a:xfrm rot="5400000">
                  <a:off x="1705133" y="2521190"/>
                  <a:ext cx="140908" cy="209962"/>
                </a:xfrm>
                <a:custGeom>
                  <a:avLst/>
                  <a:gdLst/>
                  <a:ahLst/>
                  <a:cxnLst/>
                  <a:rect l="l" t="t" r="r" b="b"/>
                  <a:pathLst>
                    <a:path w="2565" h="3822" extrusionOk="0">
                      <a:moveTo>
                        <a:pt x="1718" y="1"/>
                      </a:moveTo>
                      <a:cubicBezTo>
                        <a:pt x="648" y="1"/>
                        <a:pt x="33" y="2846"/>
                        <a:pt x="0" y="3732"/>
                      </a:cubicBezTo>
                      <a:cubicBezTo>
                        <a:pt x="301" y="3791"/>
                        <a:pt x="560" y="3822"/>
                        <a:pt x="782" y="3822"/>
                      </a:cubicBezTo>
                      <a:cubicBezTo>
                        <a:pt x="1641" y="3822"/>
                        <a:pt x="1963" y="3358"/>
                        <a:pt x="2157" y="2226"/>
                      </a:cubicBezTo>
                      <a:cubicBezTo>
                        <a:pt x="2239" y="1657"/>
                        <a:pt x="1710" y="924"/>
                        <a:pt x="2564" y="558"/>
                      </a:cubicBezTo>
                      <a:cubicBezTo>
                        <a:pt x="2257" y="164"/>
                        <a:pt x="1975" y="1"/>
                        <a:pt x="17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5"/>
                <p:cNvSpPr/>
                <p:nvPr/>
              </p:nvSpPr>
              <p:spPr>
                <a:xfrm rot="5400000">
                  <a:off x="1312178" y="2771476"/>
                  <a:ext cx="6812" cy="8954"/>
                </a:xfrm>
                <a:custGeom>
                  <a:avLst/>
                  <a:gdLst/>
                  <a:ahLst/>
                  <a:cxnLst/>
                  <a:rect l="l" t="t" r="r" b="b"/>
                  <a:pathLst>
                    <a:path w="124" h="163" extrusionOk="0">
                      <a:moveTo>
                        <a:pt x="123" y="0"/>
                      </a:moveTo>
                      <a:lnTo>
                        <a:pt x="1" y="41"/>
                      </a:lnTo>
                      <a:lnTo>
                        <a:pt x="42" y="163"/>
                      </a:lnTo>
                      <a:lnTo>
                        <a:pt x="123" y="0"/>
                      </a:lnTo>
                      <a:close/>
                    </a:path>
                  </a:pathLst>
                </a:custGeom>
                <a:solidFill>
                  <a:srgbClr val="F0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5"/>
                <p:cNvSpPr/>
                <p:nvPr/>
              </p:nvSpPr>
              <p:spPr>
                <a:xfrm rot="5400000">
                  <a:off x="-3214540" y="-1156161"/>
                  <a:ext cx="5104176" cy="5923586"/>
                </a:xfrm>
                <a:custGeom>
                  <a:avLst/>
                  <a:gdLst/>
                  <a:ahLst/>
                  <a:cxnLst/>
                  <a:rect l="l" t="t" r="r" b="b"/>
                  <a:pathLst>
                    <a:path w="92913" h="107829" extrusionOk="0">
                      <a:moveTo>
                        <a:pt x="78167" y="32138"/>
                      </a:moveTo>
                      <a:cubicBezTo>
                        <a:pt x="80110" y="32138"/>
                        <a:pt x="82002" y="32881"/>
                        <a:pt x="83877" y="33779"/>
                      </a:cubicBezTo>
                      <a:cubicBezTo>
                        <a:pt x="84895" y="34186"/>
                        <a:pt x="86034" y="34105"/>
                        <a:pt x="86970" y="34797"/>
                      </a:cubicBezTo>
                      <a:cubicBezTo>
                        <a:pt x="81395" y="37320"/>
                        <a:pt x="76267" y="40657"/>
                        <a:pt x="71668" y="44686"/>
                      </a:cubicBezTo>
                      <a:cubicBezTo>
                        <a:pt x="71058" y="43669"/>
                        <a:pt x="71424" y="35936"/>
                        <a:pt x="71913" y="33250"/>
                      </a:cubicBezTo>
                      <a:cubicBezTo>
                        <a:pt x="72252" y="33332"/>
                        <a:pt x="72595" y="33372"/>
                        <a:pt x="72939" y="33372"/>
                      </a:cubicBezTo>
                      <a:cubicBezTo>
                        <a:pt x="73626" y="33372"/>
                        <a:pt x="74314" y="33210"/>
                        <a:pt x="74965" y="32884"/>
                      </a:cubicBezTo>
                      <a:cubicBezTo>
                        <a:pt x="76051" y="32355"/>
                        <a:pt x="77116" y="32138"/>
                        <a:pt x="78167" y="32138"/>
                      </a:cubicBezTo>
                      <a:close/>
                      <a:moveTo>
                        <a:pt x="77651" y="1"/>
                      </a:moveTo>
                      <a:cubicBezTo>
                        <a:pt x="77407" y="733"/>
                        <a:pt x="77488" y="1547"/>
                        <a:pt x="77081" y="2239"/>
                      </a:cubicBezTo>
                      <a:cubicBezTo>
                        <a:pt x="76498" y="3313"/>
                        <a:pt x="76170" y="3693"/>
                        <a:pt x="75276" y="3693"/>
                      </a:cubicBezTo>
                      <a:cubicBezTo>
                        <a:pt x="74984" y="3693"/>
                        <a:pt x="74632" y="3652"/>
                        <a:pt x="74192" y="3582"/>
                      </a:cubicBezTo>
                      <a:cubicBezTo>
                        <a:pt x="72808" y="4559"/>
                        <a:pt x="63203" y="19169"/>
                        <a:pt x="63000" y="19902"/>
                      </a:cubicBezTo>
                      <a:cubicBezTo>
                        <a:pt x="62471" y="21163"/>
                        <a:pt x="61942" y="22425"/>
                        <a:pt x="61413" y="23686"/>
                      </a:cubicBezTo>
                      <a:lnTo>
                        <a:pt x="61006" y="23524"/>
                      </a:lnTo>
                      <a:cubicBezTo>
                        <a:pt x="61046" y="20878"/>
                        <a:pt x="61738" y="18233"/>
                        <a:pt x="63041" y="15913"/>
                      </a:cubicBezTo>
                      <a:cubicBezTo>
                        <a:pt x="63366" y="14245"/>
                        <a:pt x="63732" y="12617"/>
                        <a:pt x="63936" y="10948"/>
                      </a:cubicBezTo>
                      <a:cubicBezTo>
                        <a:pt x="64099" y="9849"/>
                        <a:pt x="63895" y="8710"/>
                        <a:pt x="62634" y="8222"/>
                      </a:cubicBezTo>
                      <a:cubicBezTo>
                        <a:pt x="61779" y="8588"/>
                        <a:pt x="62308" y="9320"/>
                        <a:pt x="62227" y="9890"/>
                      </a:cubicBezTo>
                      <a:cubicBezTo>
                        <a:pt x="62033" y="11022"/>
                        <a:pt x="61684" y="11486"/>
                        <a:pt x="60815" y="11486"/>
                      </a:cubicBezTo>
                      <a:cubicBezTo>
                        <a:pt x="60590" y="11486"/>
                        <a:pt x="60330" y="11454"/>
                        <a:pt x="60029" y="11396"/>
                      </a:cubicBezTo>
                      <a:cubicBezTo>
                        <a:pt x="59012" y="13471"/>
                        <a:pt x="57099" y="22710"/>
                        <a:pt x="56977" y="24338"/>
                      </a:cubicBezTo>
                      <a:cubicBezTo>
                        <a:pt x="56895" y="25559"/>
                        <a:pt x="52134" y="42082"/>
                        <a:pt x="50221" y="47779"/>
                      </a:cubicBezTo>
                      <a:cubicBezTo>
                        <a:pt x="49692" y="49326"/>
                        <a:pt x="48308" y="51320"/>
                        <a:pt x="46355" y="53762"/>
                      </a:cubicBezTo>
                      <a:cubicBezTo>
                        <a:pt x="39151" y="63000"/>
                        <a:pt x="26332" y="70407"/>
                        <a:pt x="13024" y="70570"/>
                      </a:cubicBezTo>
                      <a:cubicBezTo>
                        <a:pt x="12934" y="70570"/>
                        <a:pt x="12846" y="70571"/>
                        <a:pt x="12758" y="70571"/>
                      </a:cubicBezTo>
                      <a:cubicBezTo>
                        <a:pt x="9692" y="70571"/>
                        <a:pt x="7469" y="70196"/>
                        <a:pt x="5796" y="70196"/>
                      </a:cubicBezTo>
                      <a:cubicBezTo>
                        <a:pt x="4434" y="70196"/>
                        <a:pt x="3437" y="70444"/>
                        <a:pt x="2646" y="71343"/>
                      </a:cubicBezTo>
                      <a:cubicBezTo>
                        <a:pt x="1" y="74395"/>
                        <a:pt x="4192" y="79604"/>
                        <a:pt x="5210" y="89616"/>
                      </a:cubicBezTo>
                      <a:cubicBezTo>
                        <a:pt x="6431" y="101011"/>
                        <a:pt x="1995" y="105447"/>
                        <a:pt x="4396" y="107238"/>
                      </a:cubicBezTo>
                      <a:cubicBezTo>
                        <a:pt x="4918" y="107640"/>
                        <a:pt x="5607" y="107828"/>
                        <a:pt x="6435" y="107828"/>
                      </a:cubicBezTo>
                      <a:cubicBezTo>
                        <a:pt x="16249" y="107828"/>
                        <a:pt x="45706" y="81405"/>
                        <a:pt x="51523" y="71872"/>
                      </a:cubicBezTo>
                      <a:cubicBezTo>
                        <a:pt x="53558" y="68983"/>
                        <a:pt x="55878" y="66256"/>
                        <a:pt x="58442" y="63814"/>
                      </a:cubicBezTo>
                      <a:cubicBezTo>
                        <a:pt x="60232" y="61942"/>
                        <a:pt x="62430" y="60558"/>
                        <a:pt x="64913" y="59785"/>
                      </a:cubicBezTo>
                      <a:cubicBezTo>
                        <a:pt x="66663" y="59256"/>
                        <a:pt x="68372" y="58523"/>
                        <a:pt x="70000" y="57669"/>
                      </a:cubicBezTo>
                      <a:cubicBezTo>
                        <a:pt x="72849" y="56326"/>
                        <a:pt x="75372" y="54332"/>
                        <a:pt x="77366" y="51849"/>
                      </a:cubicBezTo>
                      <a:cubicBezTo>
                        <a:pt x="78912" y="49936"/>
                        <a:pt x="85465" y="42529"/>
                        <a:pt x="86645" y="41268"/>
                      </a:cubicBezTo>
                      <a:cubicBezTo>
                        <a:pt x="84976" y="40494"/>
                        <a:pt x="84000" y="39477"/>
                        <a:pt x="85139" y="37686"/>
                      </a:cubicBezTo>
                      <a:cubicBezTo>
                        <a:pt x="85709" y="36588"/>
                        <a:pt x="86686" y="35896"/>
                        <a:pt x="88069" y="35326"/>
                      </a:cubicBezTo>
                      <a:lnTo>
                        <a:pt x="86970" y="34797"/>
                      </a:lnTo>
                      <a:lnTo>
                        <a:pt x="86970" y="34797"/>
                      </a:lnTo>
                      <a:cubicBezTo>
                        <a:pt x="87443" y="34936"/>
                        <a:pt x="87916" y="34999"/>
                        <a:pt x="88389" y="34999"/>
                      </a:cubicBezTo>
                      <a:cubicBezTo>
                        <a:pt x="88608" y="34999"/>
                        <a:pt x="88827" y="34985"/>
                        <a:pt x="89046" y="34960"/>
                      </a:cubicBezTo>
                      <a:cubicBezTo>
                        <a:pt x="90633" y="34797"/>
                        <a:pt x="92302" y="33983"/>
                        <a:pt x="92220" y="33413"/>
                      </a:cubicBezTo>
                      <a:cubicBezTo>
                        <a:pt x="92139" y="32762"/>
                        <a:pt x="89779" y="33047"/>
                        <a:pt x="89168" y="31704"/>
                      </a:cubicBezTo>
                      <a:cubicBezTo>
                        <a:pt x="89005" y="31338"/>
                        <a:pt x="89005" y="30890"/>
                        <a:pt x="89087" y="30483"/>
                      </a:cubicBezTo>
                      <a:cubicBezTo>
                        <a:pt x="86645" y="28285"/>
                        <a:pt x="83715" y="26983"/>
                        <a:pt x="80866" y="25477"/>
                      </a:cubicBezTo>
                      <a:cubicBezTo>
                        <a:pt x="80700" y="25311"/>
                        <a:pt x="80249" y="25249"/>
                        <a:pt x="79623" y="25249"/>
                      </a:cubicBezTo>
                      <a:cubicBezTo>
                        <a:pt x="77672" y="25249"/>
                        <a:pt x="74027" y="25859"/>
                        <a:pt x="72056" y="25859"/>
                      </a:cubicBezTo>
                      <a:cubicBezTo>
                        <a:pt x="71557" y="25859"/>
                        <a:pt x="71165" y="25820"/>
                        <a:pt x="70936" y="25721"/>
                      </a:cubicBezTo>
                      <a:cubicBezTo>
                        <a:pt x="73011" y="23971"/>
                        <a:pt x="75494" y="22791"/>
                        <a:pt x="78139" y="22221"/>
                      </a:cubicBezTo>
                      <a:cubicBezTo>
                        <a:pt x="80784" y="19983"/>
                        <a:pt x="83430" y="17745"/>
                        <a:pt x="86075" y="15506"/>
                      </a:cubicBezTo>
                      <a:cubicBezTo>
                        <a:pt x="88273" y="13756"/>
                        <a:pt x="92912" y="9158"/>
                        <a:pt x="90755" y="6187"/>
                      </a:cubicBezTo>
                      <a:lnTo>
                        <a:pt x="90755" y="6187"/>
                      </a:lnTo>
                      <a:cubicBezTo>
                        <a:pt x="89982" y="6431"/>
                        <a:pt x="89738" y="7123"/>
                        <a:pt x="89372" y="7692"/>
                      </a:cubicBezTo>
                      <a:cubicBezTo>
                        <a:pt x="88813" y="8597"/>
                        <a:pt x="88098" y="9032"/>
                        <a:pt x="87250" y="9032"/>
                      </a:cubicBezTo>
                      <a:cubicBezTo>
                        <a:pt x="86800" y="9032"/>
                        <a:pt x="86312" y="8909"/>
                        <a:pt x="85790" y="8669"/>
                      </a:cubicBezTo>
                      <a:cubicBezTo>
                        <a:pt x="84936" y="9035"/>
                        <a:pt x="73011" y="17582"/>
                        <a:pt x="71709" y="18111"/>
                      </a:cubicBezTo>
                      <a:cubicBezTo>
                        <a:pt x="70936" y="19006"/>
                        <a:pt x="69837" y="19454"/>
                        <a:pt x="68982" y="20146"/>
                      </a:cubicBezTo>
                      <a:cubicBezTo>
                        <a:pt x="68494" y="20024"/>
                        <a:pt x="68657" y="19780"/>
                        <a:pt x="68738" y="19657"/>
                      </a:cubicBezTo>
                      <a:cubicBezTo>
                        <a:pt x="70529" y="17378"/>
                        <a:pt x="72360" y="15099"/>
                        <a:pt x="74151" y="12861"/>
                      </a:cubicBezTo>
                      <a:cubicBezTo>
                        <a:pt x="75982" y="10297"/>
                        <a:pt x="77407" y="7570"/>
                        <a:pt x="78424" y="4640"/>
                      </a:cubicBezTo>
                      <a:cubicBezTo>
                        <a:pt x="79035" y="3012"/>
                        <a:pt x="79441" y="1303"/>
                        <a:pt x="7765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5"/>
                <p:cNvSpPr/>
                <p:nvPr/>
              </p:nvSpPr>
              <p:spPr>
                <a:xfrm rot="5400000">
                  <a:off x="-2719207" y="1602517"/>
                  <a:ext cx="4782202" cy="1635854"/>
                </a:xfrm>
                <a:custGeom>
                  <a:avLst/>
                  <a:gdLst/>
                  <a:ahLst/>
                  <a:cxnLst/>
                  <a:rect l="l" t="t" r="r" b="b"/>
                  <a:pathLst>
                    <a:path w="87052" h="29778" extrusionOk="0">
                      <a:moveTo>
                        <a:pt x="67330" y="0"/>
                      </a:moveTo>
                      <a:cubicBezTo>
                        <a:pt x="65375" y="0"/>
                        <a:pt x="63483" y="239"/>
                        <a:pt x="61657" y="718"/>
                      </a:cubicBezTo>
                      <a:cubicBezTo>
                        <a:pt x="54494" y="2631"/>
                        <a:pt x="50506" y="7596"/>
                        <a:pt x="46273" y="12887"/>
                      </a:cubicBezTo>
                      <a:cubicBezTo>
                        <a:pt x="42448" y="17689"/>
                        <a:pt x="38459" y="22695"/>
                        <a:pt x="31622" y="25747"/>
                      </a:cubicBezTo>
                      <a:cubicBezTo>
                        <a:pt x="27705" y="27507"/>
                        <a:pt x="23348" y="28387"/>
                        <a:pt x="18575" y="28387"/>
                      </a:cubicBezTo>
                      <a:cubicBezTo>
                        <a:pt x="13084" y="28387"/>
                        <a:pt x="7043" y="27222"/>
                        <a:pt x="489" y="24892"/>
                      </a:cubicBezTo>
                      <a:lnTo>
                        <a:pt x="1" y="26195"/>
                      </a:lnTo>
                      <a:cubicBezTo>
                        <a:pt x="6716" y="28596"/>
                        <a:pt x="12942" y="29776"/>
                        <a:pt x="18599" y="29776"/>
                      </a:cubicBezTo>
                      <a:cubicBezTo>
                        <a:pt x="18697" y="29777"/>
                        <a:pt x="18794" y="29777"/>
                        <a:pt x="18892" y="29777"/>
                      </a:cubicBezTo>
                      <a:cubicBezTo>
                        <a:pt x="23473" y="29777"/>
                        <a:pt x="28008" y="28842"/>
                        <a:pt x="32192" y="27009"/>
                      </a:cubicBezTo>
                      <a:cubicBezTo>
                        <a:pt x="39314" y="23834"/>
                        <a:pt x="43424" y="18706"/>
                        <a:pt x="47413" y="13741"/>
                      </a:cubicBezTo>
                      <a:cubicBezTo>
                        <a:pt x="51442" y="8654"/>
                        <a:pt x="55308" y="3852"/>
                        <a:pt x="62023" y="2061"/>
                      </a:cubicBezTo>
                      <a:cubicBezTo>
                        <a:pt x="63742" y="1607"/>
                        <a:pt x="65523" y="1380"/>
                        <a:pt x="67364" y="1380"/>
                      </a:cubicBezTo>
                      <a:cubicBezTo>
                        <a:pt x="73108" y="1380"/>
                        <a:pt x="79437" y="3586"/>
                        <a:pt x="86279" y="7962"/>
                      </a:cubicBezTo>
                      <a:lnTo>
                        <a:pt x="87052" y="6782"/>
                      </a:lnTo>
                      <a:cubicBezTo>
                        <a:pt x="79956" y="2267"/>
                        <a:pt x="73347" y="0"/>
                        <a:pt x="673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55"/>
              <p:cNvSpPr/>
              <p:nvPr/>
            </p:nvSpPr>
            <p:spPr>
              <a:xfrm>
                <a:off x="1012010" y="1177298"/>
                <a:ext cx="2135254" cy="1919825"/>
              </a:xfrm>
              <a:custGeom>
                <a:avLst/>
                <a:gdLst/>
                <a:ahLst/>
                <a:cxnLst/>
                <a:rect l="l" t="t" r="r" b="b"/>
                <a:pathLst>
                  <a:path w="101703" h="91442" extrusionOk="0">
                    <a:moveTo>
                      <a:pt x="58786" y="4789"/>
                    </a:moveTo>
                    <a:cubicBezTo>
                      <a:pt x="58846" y="4789"/>
                      <a:pt x="58909" y="4802"/>
                      <a:pt x="58971" y="4833"/>
                    </a:cubicBezTo>
                    <a:cubicBezTo>
                      <a:pt x="60517" y="5769"/>
                      <a:pt x="62023" y="6705"/>
                      <a:pt x="63570" y="7641"/>
                    </a:cubicBezTo>
                    <a:cubicBezTo>
                      <a:pt x="63570" y="7641"/>
                      <a:pt x="63570" y="7723"/>
                      <a:pt x="63570" y="7723"/>
                    </a:cubicBezTo>
                    <a:lnTo>
                      <a:pt x="60436" y="8496"/>
                    </a:lnTo>
                    <a:cubicBezTo>
                      <a:pt x="60273" y="8537"/>
                      <a:pt x="60110" y="8618"/>
                      <a:pt x="59947" y="8699"/>
                    </a:cubicBezTo>
                    <a:cubicBezTo>
                      <a:pt x="59518" y="8961"/>
                      <a:pt x="59088" y="9068"/>
                      <a:pt x="58658" y="9068"/>
                    </a:cubicBezTo>
                    <a:cubicBezTo>
                      <a:pt x="58152" y="9068"/>
                      <a:pt x="57646" y="8919"/>
                      <a:pt x="57139" y="8699"/>
                    </a:cubicBezTo>
                    <a:cubicBezTo>
                      <a:pt x="56203" y="8252"/>
                      <a:pt x="55227" y="7967"/>
                      <a:pt x="54168" y="7560"/>
                    </a:cubicBezTo>
                    <a:cubicBezTo>
                      <a:pt x="54860" y="7112"/>
                      <a:pt x="55471" y="6624"/>
                      <a:pt x="56081" y="6217"/>
                    </a:cubicBezTo>
                    <a:cubicBezTo>
                      <a:pt x="56895" y="5728"/>
                      <a:pt x="57709" y="5281"/>
                      <a:pt x="58523" y="4874"/>
                    </a:cubicBezTo>
                    <a:cubicBezTo>
                      <a:pt x="58599" y="4823"/>
                      <a:pt x="58690" y="4789"/>
                      <a:pt x="58786" y="4789"/>
                    </a:cubicBezTo>
                    <a:close/>
                    <a:moveTo>
                      <a:pt x="64790" y="8618"/>
                    </a:moveTo>
                    <a:cubicBezTo>
                      <a:pt x="64913" y="8618"/>
                      <a:pt x="65035" y="8659"/>
                      <a:pt x="65157" y="8740"/>
                    </a:cubicBezTo>
                    <a:cubicBezTo>
                      <a:pt x="66459" y="9798"/>
                      <a:pt x="67802" y="10897"/>
                      <a:pt x="69145" y="11996"/>
                    </a:cubicBezTo>
                    <a:cubicBezTo>
                      <a:pt x="69145" y="11996"/>
                      <a:pt x="69145" y="12036"/>
                      <a:pt x="69186" y="12159"/>
                    </a:cubicBezTo>
                    <a:lnTo>
                      <a:pt x="69145" y="12159"/>
                    </a:lnTo>
                    <a:cubicBezTo>
                      <a:pt x="67029" y="10571"/>
                      <a:pt x="64872" y="9310"/>
                      <a:pt x="62267" y="9025"/>
                    </a:cubicBezTo>
                    <a:lnTo>
                      <a:pt x="62267" y="8903"/>
                    </a:lnTo>
                    <a:cubicBezTo>
                      <a:pt x="63081" y="8781"/>
                      <a:pt x="63936" y="8699"/>
                      <a:pt x="64790" y="8618"/>
                    </a:cubicBezTo>
                    <a:close/>
                    <a:moveTo>
                      <a:pt x="46897" y="7329"/>
                    </a:moveTo>
                    <a:cubicBezTo>
                      <a:pt x="48750" y="7329"/>
                      <a:pt x="50577" y="7542"/>
                      <a:pt x="52052" y="8007"/>
                    </a:cubicBezTo>
                    <a:cubicBezTo>
                      <a:pt x="50750" y="9513"/>
                      <a:pt x="49448" y="11019"/>
                      <a:pt x="48105" y="12525"/>
                    </a:cubicBezTo>
                    <a:cubicBezTo>
                      <a:pt x="45576" y="10940"/>
                      <a:pt x="42936" y="9523"/>
                      <a:pt x="39883" y="9523"/>
                    </a:cubicBezTo>
                    <a:cubicBezTo>
                      <a:pt x="39251" y="9523"/>
                      <a:pt x="38601" y="9584"/>
                      <a:pt x="37930" y="9717"/>
                    </a:cubicBezTo>
                    <a:cubicBezTo>
                      <a:pt x="39136" y="8237"/>
                      <a:pt x="43074" y="7329"/>
                      <a:pt x="46897" y="7329"/>
                    </a:cubicBezTo>
                    <a:close/>
                    <a:moveTo>
                      <a:pt x="46499" y="909"/>
                    </a:moveTo>
                    <a:cubicBezTo>
                      <a:pt x="50117" y="909"/>
                      <a:pt x="53970" y="1944"/>
                      <a:pt x="57791" y="4182"/>
                    </a:cubicBezTo>
                    <a:cubicBezTo>
                      <a:pt x="57058" y="4630"/>
                      <a:pt x="56366" y="4996"/>
                      <a:pt x="55593" y="5525"/>
                    </a:cubicBezTo>
                    <a:cubicBezTo>
                      <a:pt x="54860" y="6013"/>
                      <a:pt x="54128" y="6542"/>
                      <a:pt x="53395" y="7071"/>
                    </a:cubicBezTo>
                    <a:cubicBezTo>
                      <a:pt x="53151" y="7194"/>
                      <a:pt x="52907" y="7234"/>
                      <a:pt x="52663" y="7234"/>
                    </a:cubicBezTo>
                    <a:cubicBezTo>
                      <a:pt x="50590" y="6691"/>
                      <a:pt x="48461" y="6431"/>
                      <a:pt x="46322" y="6431"/>
                    </a:cubicBezTo>
                    <a:cubicBezTo>
                      <a:pt x="45899" y="6431"/>
                      <a:pt x="45476" y="6441"/>
                      <a:pt x="45052" y="6461"/>
                    </a:cubicBezTo>
                    <a:cubicBezTo>
                      <a:pt x="41390" y="6705"/>
                      <a:pt x="38052" y="7804"/>
                      <a:pt x="35407" y="10531"/>
                    </a:cubicBezTo>
                    <a:cubicBezTo>
                      <a:pt x="34512" y="11467"/>
                      <a:pt x="33657" y="12484"/>
                      <a:pt x="32802" y="13502"/>
                    </a:cubicBezTo>
                    <a:lnTo>
                      <a:pt x="29832" y="11792"/>
                    </a:lnTo>
                    <a:cubicBezTo>
                      <a:pt x="33078" y="4975"/>
                      <a:pt x="39327" y="909"/>
                      <a:pt x="46499" y="909"/>
                    </a:cubicBezTo>
                    <a:close/>
                    <a:moveTo>
                      <a:pt x="67279" y="8577"/>
                    </a:moveTo>
                    <a:cubicBezTo>
                      <a:pt x="70960" y="8577"/>
                      <a:pt x="78057" y="11124"/>
                      <a:pt x="81436" y="13705"/>
                    </a:cubicBezTo>
                    <a:cubicBezTo>
                      <a:pt x="80968" y="13746"/>
                      <a:pt x="80500" y="13766"/>
                      <a:pt x="80026" y="13766"/>
                    </a:cubicBezTo>
                    <a:cubicBezTo>
                      <a:pt x="79553" y="13766"/>
                      <a:pt x="79075" y="13746"/>
                      <a:pt x="78587" y="13705"/>
                    </a:cubicBezTo>
                    <a:cubicBezTo>
                      <a:pt x="77131" y="13477"/>
                      <a:pt x="75634" y="13348"/>
                      <a:pt x="74140" y="13348"/>
                    </a:cubicBezTo>
                    <a:cubicBezTo>
                      <a:pt x="73505" y="13348"/>
                      <a:pt x="72870" y="13372"/>
                      <a:pt x="72238" y="13420"/>
                    </a:cubicBezTo>
                    <a:cubicBezTo>
                      <a:pt x="71953" y="13420"/>
                      <a:pt x="71709" y="13339"/>
                      <a:pt x="71505" y="13176"/>
                    </a:cubicBezTo>
                    <a:cubicBezTo>
                      <a:pt x="69959" y="11792"/>
                      <a:pt x="68412" y="10368"/>
                      <a:pt x="66866" y="8944"/>
                    </a:cubicBezTo>
                    <a:cubicBezTo>
                      <a:pt x="66785" y="8862"/>
                      <a:pt x="66663" y="8781"/>
                      <a:pt x="66540" y="8659"/>
                    </a:cubicBezTo>
                    <a:lnTo>
                      <a:pt x="66540" y="8618"/>
                    </a:lnTo>
                    <a:cubicBezTo>
                      <a:pt x="66767" y="8591"/>
                      <a:pt x="67015" y="8577"/>
                      <a:pt x="67279" y="8577"/>
                    </a:cubicBezTo>
                    <a:close/>
                    <a:moveTo>
                      <a:pt x="62084" y="9910"/>
                    </a:moveTo>
                    <a:cubicBezTo>
                      <a:pt x="62532" y="9910"/>
                      <a:pt x="62979" y="9981"/>
                      <a:pt x="63407" y="10124"/>
                    </a:cubicBezTo>
                    <a:cubicBezTo>
                      <a:pt x="65197" y="10531"/>
                      <a:pt x="68494" y="12443"/>
                      <a:pt x="69511" y="13664"/>
                    </a:cubicBezTo>
                    <a:cubicBezTo>
                      <a:pt x="69239" y="13783"/>
                      <a:pt x="68953" y="13839"/>
                      <a:pt x="68667" y="13839"/>
                    </a:cubicBezTo>
                    <a:cubicBezTo>
                      <a:pt x="68269" y="13839"/>
                      <a:pt x="67872" y="13732"/>
                      <a:pt x="67517" y="13542"/>
                    </a:cubicBezTo>
                    <a:cubicBezTo>
                      <a:pt x="65401" y="12362"/>
                      <a:pt x="63244" y="11345"/>
                      <a:pt x="61087" y="10287"/>
                    </a:cubicBezTo>
                    <a:cubicBezTo>
                      <a:pt x="61006" y="10246"/>
                      <a:pt x="60924" y="10164"/>
                      <a:pt x="60761" y="10124"/>
                    </a:cubicBezTo>
                    <a:cubicBezTo>
                      <a:pt x="61189" y="9981"/>
                      <a:pt x="61636" y="9910"/>
                      <a:pt x="62084" y="9910"/>
                    </a:cubicBezTo>
                    <a:close/>
                    <a:moveTo>
                      <a:pt x="39826" y="10381"/>
                    </a:moveTo>
                    <a:cubicBezTo>
                      <a:pt x="40224" y="10381"/>
                      <a:pt x="40624" y="10417"/>
                      <a:pt x="41023" y="10490"/>
                    </a:cubicBezTo>
                    <a:cubicBezTo>
                      <a:pt x="43506" y="10856"/>
                      <a:pt x="45622" y="11955"/>
                      <a:pt x="47657" y="13298"/>
                    </a:cubicBezTo>
                    <a:cubicBezTo>
                      <a:pt x="47570" y="13734"/>
                      <a:pt x="47399" y="13900"/>
                      <a:pt x="47087" y="13900"/>
                    </a:cubicBezTo>
                    <a:cubicBezTo>
                      <a:pt x="46962" y="13900"/>
                      <a:pt x="46814" y="13874"/>
                      <a:pt x="46640" y="13827"/>
                    </a:cubicBezTo>
                    <a:cubicBezTo>
                      <a:pt x="44825" y="13303"/>
                      <a:pt x="42950" y="13038"/>
                      <a:pt x="41075" y="13038"/>
                    </a:cubicBezTo>
                    <a:cubicBezTo>
                      <a:pt x="38870" y="13038"/>
                      <a:pt x="36664" y="13405"/>
                      <a:pt x="34552" y="14153"/>
                    </a:cubicBezTo>
                    <a:lnTo>
                      <a:pt x="34023" y="14316"/>
                    </a:lnTo>
                    <a:cubicBezTo>
                      <a:pt x="34430" y="13380"/>
                      <a:pt x="34715" y="12566"/>
                      <a:pt x="35448" y="11996"/>
                    </a:cubicBezTo>
                    <a:cubicBezTo>
                      <a:pt x="36685" y="10954"/>
                      <a:pt x="38235" y="10381"/>
                      <a:pt x="39826" y="10381"/>
                    </a:cubicBezTo>
                    <a:close/>
                    <a:moveTo>
                      <a:pt x="53468" y="8400"/>
                    </a:moveTo>
                    <a:cubicBezTo>
                      <a:pt x="53524" y="8400"/>
                      <a:pt x="53582" y="8405"/>
                      <a:pt x="53639" y="8414"/>
                    </a:cubicBezTo>
                    <a:cubicBezTo>
                      <a:pt x="54901" y="8821"/>
                      <a:pt x="56163" y="9269"/>
                      <a:pt x="57546" y="9717"/>
                    </a:cubicBezTo>
                    <a:cubicBezTo>
                      <a:pt x="56895" y="10124"/>
                      <a:pt x="56285" y="10531"/>
                      <a:pt x="55715" y="11019"/>
                    </a:cubicBezTo>
                    <a:cubicBezTo>
                      <a:pt x="54657" y="11996"/>
                      <a:pt x="53639" y="13013"/>
                      <a:pt x="52663" y="14031"/>
                    </a:cubicBezTo>
                    <a:cubicBezTo>
                      <a:pt x="52459" y="14234"/>
                      <a:pt x="52174" y="14356"/>
                      <a:pt x="51889" y="14397"/>
                    </a:cubicBezTo>
                    <a:cubicBezTo>
                      <a:pt x="51751" y="14419"/>
                      <a:pt x="51618" y="14430"/>
                      <a:pt x="51490" y="14430"/>
                    </a:cubicBezTo>
                    <a:cubicBezTo>
                      <a:pt x="50456" y="14430"/>
                      <a:pt x="49752" y="13738"/>
                      <a:pt x="48919" y="13013"/>
                    </a:cubicBezTo>
                    <a:cubicBezTo>
                      <a:pt x="49610" y="12159"/>
                      <a:pt x="50302" y="11263"/>
                      <a:pt x="51076" y="10449"/>
                    </a:cubicBezTo>
                    <a:cubicBezTo>
                      <a:pt x="51686" y="9798"/>
                      <a:pt x="52296" y="9147"/>
                      <a:pt x="52988" y="8577"/>
                    </a:cubicBezTo>
                    <a:cubicBezTo>
                      <a:pt x="53113" y="8453"/>
                      <a:pt x="53284" y="8400"/>
                      <a:pt x="53468" y="8400"/>
                    </a:cubicBezTo>
                    <a:close/>
                    <a:moveTo>
                      <a:pt x="48430" y="13868"/>
                    </a:moveTo>
                    <a:lnTo>
                      <a:pt x="49081" y="14316"/>
                    </a:lnTo>
                    <a:lnTo>
                      <a:pt x="49041" y="14478"/>
                    </a:lnTo>
                    <a:lnTo>
                      <a:pt x="48186" y="14356"/>
                    </a:lnTo>
                    <a:lnTo>
                      <a:pt x="48430" y="13868"/>
                    </a:lnTo>
                    <a:close/>
                    <a:moveTo>
                      <a:pt x="74354" y="14193"/>
                    </a:moveTo>
                    <a:lnTo>
                      <a:pt x="74354" y="14193"/>
                    </a:lnTo>
                    <a:cubicBezTo>
                      <a:pt x="74032" y="14423"/>
                      <a:pt x="73567" y="14549"/>
                      <a:pt x="73180" y="14549"/>
                    </a:cubicBezTo>
                    <a:cubicBezTo>
                      <a:pt x="72882" y="14549"/>
                      <a:pt x="72629" y="14475"/>
                      <a:pt x="72523" y="14316"/>
                    </a:cubicBezTo>
                    <a:lnTo>
                      <a:pt x="74354" y="14193"/>
                    </a:lnTo>
                    <a:close/>
                    <a:moveTo>
                      <a:pt x="57384" y="10897"/>
                    </a:moveTo>
                    <a:lnTo>
                      <a:pt x="55105" y="14763"/>
                    </a:lnTo>
                    <a:lnTo>
                      <a:pt x="53436" y="14478"/>
                    </a:lnTo>
                    <a:cubicBezTo>
                      <a:pt x="54535" y="13054"/>
                      <a:pt x="55878" y="11833"/>
                      <a:pt x="57384" y="10897"/>
                    </a:cubicBezTo>
                    <a:close/>
                    <a:moveTo>
                      <a:pt x="70335" y="14516"/>
                    </a:moveTo>
                    <a:cubicBezTo>
                      <a:pt x="70650" y="14516"/>
                      <a:pt x="70806" y="14693"/>
                      <a:pt x="71139" y="15129"/>
                    </a:cubicBezTo>
                    <a:cubicBezTo>
                      <a:pt x="70892" y="15253"/>
                      <a:pt x="70709" y="15324"/>
                      <a:pt x="70537" y="15324"/>
                    </a:cubicBezTo>
                    <a:cubicBezTo>
                      <a:pt x="70257" y="15324"/>
                      <a:pt x="70006" y="15136"/>
                      <a:pt x="69552" y="14682"/>
                    </a:cubicBezTo>
                    <a:cubicBezTo>
                      <a:pt x="69913" y="14577"/>
                      <a:pt x="70151" y="14516"/>
                      <a:pt x="70335" y="14516"/>
                    </a:cubicBezTo>
                    <a:close/>
                    <a:moveTo>
                      <a:pt x="69766" y="2094"/>
                    </a:moveTo>
                    <a:cubicBezTo>
                      <a:pt x="72576" y="2094"/>
                      <a:pt x="75394" y="2636"/>
                      <a:pt x="78221" y="3816"/>
                    </a:cubicBezTo>
                    <a:cubicBezTo>
                      <a:pt x="83755" y="6135"/>
                      <a:pt x="87703" y="10083"/>
                      <a:pt x="90145" y="15699"/>
                    </a:cubicBezTo>
                    <a:cubicBezTo>
                      <a:pt x="89168" y="15374"/>
                      <a:pt x="88313" y="15048"/>
                      <a:pt x="87418" y="14804"/>
                    </a:cubicBezTo>
                    <a:cubicBezTo>
                      <a:pt x="86319" y="14519"/>
                      <a:pt x="85220" y="14316"/>
                      <a:pt x="84122" y="14031"/>
                    </a:cubicBezTo>
                    <a:cubicBezTo>
                      <a:pt x="83715" y="13949"/>
                      <a:pt x="83308" y="13786"/>
                      <a:pt x="82982" y="13583"/>
                    </a:cubicBezTo>
                    <a:cubicBezTo>
                      <a:pt x="79604" y="11182"/>
                      <a:pt x="75779" y="9432"/>
                      <a:pt x="71790" y="8374"/>
                    </a:cubicBezTo>
                    <a:cubicBezTo>
                      <a:pt x="69939" y="7882"/>
                      <a:pt x="68052" y="7637"/>
                      <a:pt x="66130" y="7637"/>
                    </a:cubicBezTo>
                    <a:cubicBezTo>
                      <a:pt x="65982" y="7637"/>
                      <a:pt x="65834" y="7638"/>
                      <a:pt x="65686" y="7641"/>
                    </a:cubicBezTo>
                    <a:cubicBezTo>
                      <a:pt x="65238" y="7600"/>
                      <a:pt x="64831" y="7438"/>
                      <a:pt x="64465" y="7194"/>
                    </a:cubicBezTo>
                    <a:cubicBezTo>
                      <a:pt x="62959" y="6257"/>
                      <a:pt x="61494" y="5321"/>
                      <a:pt x="60029" y="4345"/>
                    </a:cubicBezTo>
                    <a:cubicBezTo>
                      <a:pt x="59988" y="4345"/>
                      <a:pt x="59988" y="4304"/>
                      <a:pt x="59947" y="4182"/>
                    </a:cubicBezTo>
                    <a:lnTo>
                      <a:pt x="59907" y="4182"/>
                    </a:lnTo>
                    <a:cubicBezTo>
                      <a:pt x="63181" y="2841"/>
                      <a:pt x="66468" y="2094"/>
                      <a:pt x="69766" y="2094"/>
                    </a:cubicBezTo>
                    <a:close/>
                    <a:moveTo>
                      <a:pt x="59539" y="10637"/>
                    </a:moveTo>
                    <a:cubicBezTo>
                      <a:pt x="59666" y="10637"/>
                      <a:pt x="59793" y="10669"/>
                      <a:pt x="59907" y="10734"/>
                    </a:cubicBezTo>
                    <a:cubicBezTo>
                      <a:pt x="62023" y="11792"/>
                      <a:pt x="64180" y="12810"/>
                      <a:pt x="66337" y="13827"/>
                    </a:cubicBezTo>
                    <a:cubicBezTo>
                      <a:pt x="66540" y="13909"/>
                      <a:pt x="66703" y="14071"/>
                      <a:pt x="66947" y="14193"/>
                    </a:cubicBezTo>
                    <a:cubicBezTo>
                      <a:pt x="66052" y="14438"/>
                      <a:pt x="65238" y="14682"/>
                      <a:pt x="64465" y="14967"/>
                    </a:cubicBezTo>
                    <a:cubicBezTo>
                      <a:pt x="63203" y="15414"/>
                      <a:pt x="61982" y="15943"/>
                      <a:pt x="60761" y="16432"/>
                    </a:cubicBezTo>
                    <a:cubicBezTo>
                      <a:pt x="60632" y="16509"/>
                      <a:pt x="60503" y="16538"/>
                      <a:pt x="60374" y="16538"/>
                    </a:cubicBezTo>
                    <a:cubicBezTo>
                      <a:pt x="60300" y="16538"/>
                      <a:pt x="60225" y="16528"/>
                      <a:pt x="60151" y="16513"/>
                    </a:cubicBezTo>
                    <a:cubicBezTo>
                      <a:pt x="58808" y="15984"/>
                      <a:pt x="57506" y="15455"/>
                      <a:pt x="56163" y="14885"/>
                    </a:cubicBezTo>
                    <a:cubicBezTo>
                      <a:pt x="56692" y="13298"/>
                      <a:pt x="57709" y="11874"/>
                      <a:pt x="59011" y="10856"/>
                    </a:cubicBezTo>
                    <a:cubicBezTo>
                      <a:pt x="59158" y="10710"/>
                      <a:pt x="59348" y="10637"/>
                      <a:pt x="59539" y="10637"/>
                    </a:cubicBezTo>
                    <a:close/>
                    <a:moveTo>
                      <a:pt x="71865" y="16006"/>
                    </a:moveTo>
                    <a:cubicBezTo>
                      <a:pt x="72316" y="16006"/>
                      <a:pt x="72944" y="16620"/>
                      <a:pt x="73296" y="17612"/>
                    </a:cubicBezTo>
                    <a:lnTo>
                      <a:pt x="71546" y="16147"/>
                    </a:lnTo>
                    <a:cubicBezTo>
                      <a:pt x="71633" y="16051"/>
                      <a:pt x="71743" y="16006"/>
                      <a:pt x="71865" y="16006"/>
                    </a:cubicBezTo>
                    <a:close/>
                    <a:moveTo>
                      <a:pt x="53122" y="15313"/>
                    </a:moveTo>
                    <a:cubicBezTo>
                      <a:pt x="53192" y="15313"/>
                      <a:pt x="53270" y="15320"/>
                      <a:pt x="53355" y="15333"/>
                    </a:cubicBezTo>
                    <a:cubicBezTo>
                      <a:pt x="53843" y="15455"/>
                      <a:pt x="54372" y="15536"/>
                      <a:pt x="54942" y="15618"/>
                    </a:cubicBezTo>
                    <a:lnTo>
                      <a:pt x="54331" y="17653"/>
                    </a:lnTo>
                    <a:lnTo>
                      <a:pt x="52500" y="15943"/>
                    </a:lnTo>
                    <a:cubicBezTo>
                      <a:pt x="52568" y="15499"/>
                      <a:pt x="52751" y="15313"/>
                      <a:pt x="53122" y="15313"/>
                    </a:cubicBezTo>
                    <a:close/>
                    <a:moveTo>
                      <a:pt x="41009" y="13947"/>
                    </a:moveTo>
                    <a:cubicBezTo>
                      <a:pt x="42987" y="13947"/>
                      <a:pt x="45018" y="14224"/>
                      <a:pt x="46680" y="14804"/>
                    </a:cubicBezTo>
                    <a:cubicBezTo>
                      <a:pt x="43791" y="15455"/>
                      <a:pt x="41023" y="16472"/>
                      <a:pt x="38419" y="17856"/>
                    </a:cubicBezTo>
                    <a:lnTo>
                      <a:pt x="35204" y="14926"/>
                    </a:lnTo>
                    <a:cubicBezTo>
                      <a:pt x="36699" y="14285"/>
                      <a:pt x="38823" y="13947"/>
                      <a:pt x="41009" y="13947"/>
                    </a:cubicBezTo>
                    <a:close/>
                    <a:moveTo>
                      <a:pt x="55756" y="15781"/>
                    </a:moveTo>
                    <a:lnTo>
                      <a:pt x="59378" y="17083"/>
                    </a:lnTo>
                    <a:lnTo>
                      <a:pt x="59418" y="17083"/>
                    </a:lnTo>
                    <a:cubicBezTo>
                      <a:pt x="58666" y="17630"/>
                      <a:pt x="58000" y="17976"/>
                      <a:pt x="57203" y="17976"/>
                    </a:cubicBezTo>
                    <a:cubicBezTo>
                      <a:pt x="57051" y="17976"/>
                      <a:pt x="56895" y="17964"/>
                      <a:pt x="56732" y="17938"/>
                    </a:cubicBezTo>
                    <a:cubicBezTo>
                      <a:pt x="56468" y="17897"/>
                      <a:pt x="56203" y="17877"/>
                      <a:pt x="55939" y="17877"/>
                    </a:cubicBezTo>
                    <a:cubicBezTo>
                      <a:pt x="55674" y="17877"/>
                      <a:pt x="55410" y="17897"/>
                      <a:pt x="55145" y="17938"/>
                    </a:cubicBezTo>
                    <a:cubicBezTo>
                      <a:pt x="55349" y="17205"/>
                      <a:pt x="55552" y="16554"/>
                      <a:pt x="55756" y="15781"/>
                    </a:cubicBezTo>
                    <a:close/>
                    <a:moveTo>
                      <a:pt x="67819" y="14956"/>
                    </a:moveTo>
                    <a:cubicBezTo>
                      <a:pt x="68411" y="14956"/>
                      <a:pt x="68920" y="15299"/>
                      <a:pt x="69430" y="15781"/>
                    </a:cubicBezTo>
                    <a:cubicBezTo>
                      <a:pt x="69104" y="15943"/>
                      <a:pt x="68779" y="16066"/>
                      <a:pt x="68494" y="16188"/>
                    </a:cubicBezTo>
                    <a:cubicBezTo>
                      <a:pt x="67436" y="16717"/>
                      <a:pt x="66378" y="17246"/>
                      <a:pt x="65360" y="17815"/>
                    </a:cubicBezTo>
                    <a:cubicBezTo>
                      <a:pt x="65053" y="18020"/>
                      <a:pt x="64661" y="18110"/>
                      <a:pt x="64278" y="18110"/>
                    </a:cubicBezTo>
                    <a:cubicBezTo>
                      <a:pt x="64204" y="18110"/>
                      <a:pt x="64131" y="18107"/>
                      <a:pt x="64058" y="18100"/>
                    </a:cubicBezTo>
                    <a:cubicBezTo>
                      <a:pt x="63163" y="18019"/>
                      <a:pt x="62308" y="17938"/>
                      <a:pt x="61575" y="17327"/>
                    </a:cubicBezTo>
                    <a:lnTo>
                      <a:pt x="61290" y="17042"/>
                    </a:lnTo>
                    <a:lnTo>
                      <a:pt x="66540" y="15252"/>
                    </a:lnTo>
                    <a:cubicBezTo>
                      <a:pt x="66703" y="15252"/>
                      <a:pt x="66825" y="15211"/>
                      <a:pt x="66988" y="15170"/>
                    </a:cubicBezTo>
                    <a:cubicBezTo>
                      <a:pt x="67285" y="15022"/>
                      <a:pt x="67560" y="14956"/>
                      <a:pt x="67819" y="14956"/>
                    </a:cubicBezTo>
                    <a:close/>
                    <a:moveTo>
                      <a:pt x="29425" y="12606"/>
                    </a:moveTo>
                    <a:lnTo>
                      <a:pt x="32314" y="14234"/>
                    </a:lnTo>
                    <a:cubicBezTo>
                      <a:pt x="32029" y="14926"/>
                      <a:pt x="31541" y="15536"/>
                      <a:pt x="30930" y="15984"/>
                    </a:cubicBezTo>
                    <a:cubicBezTo>
                      <a:pt x="29709" y="16839"/>
                      <a:pt x="28570" y="17856"/>
                      <a:pt x="27471" y="18792"/>
                    </a:cubicBezTo>
                    <a:lnTo>
                      <a:pt x="27471" y="18792"/>
                    </a:lnTo>
                    <a:cubicBezTo>
                      <a:pt x="27837" y="16635"/>
                      <a:pt x="28529" y="14560"/>
                      <a:pt x="29425" y="12606"/>
                    </a:cubicBezTo>
                    <a:close/>
                    <a:moveTo>
                      <a:pt x="51686" y="17246"/>
                    </a:moveTo>
                    <a:lnTo>
                      <a:pt x="53070" y="18426"/>
                    </a:lnTo>
                    <a:lnTo>
                      <a:pt x="50831" y="19077"/>
                    </a:lnTo>
                    <a:lnTo>
                      <a:pt x="51686" y="17246"/>
                    </a:lnTo>
                    <a:close/>
                    <a:moveTo>
                      <a:pt x="70352" y="16446"/>
                    </a:moveTo>
                    <a:cubicBezTo>
                      <a:pt x="70419" y="16446"/>
                      <a:pt x="70481" y="16466"/>
                      <a:pt x="70529" y="16513"/>
                    </a:cubicBezTo>
                    <a:cubicBezTo>
                      <a:pt x="71505" y="17286"/>
                      <a:pt x="72482" y="18100"/>
                      <a:pt x="73459" y="18874"/>
                    </a:cubicBezTo>
                    <a:lnTo>
                      <a:pt x="73378" y="19077"/>
                    </a:lnTo>
                    <a:cubicBezTo>
                      <a:pt x="71017" y="18792"/>
                      <a:pt x="68616" y="19159"/>
                      <a:pt x="66256" y="18263"/>
                    </a:cubicBezTo>
                    <a:cubicBezTo>
                      <a:pt x="67599" y="17653"/>
                      <a:pt x="68901" y="17083"/>
                      <a:pt x="70203" y="16472"/>
                    </a:cubicBezTo>
                    <a:cubicBezTo>
                      <a:pt x="70254" y="16456"/>
                      <a:pt x="70304" y="16446"/>
                      <a:pt x="70352" y="16446"/>
                    </a:cubicBezTo>
                    <a:close/>
                    <a:moveTo>
                      <a:pt x="78224" y="14675"/>
                    </a:moveTo>
                    <a:cubicBezTo>
                      <a:pt x="79754" y="14675"/>
                      <a:pt x="81259" y="15283"/>
                      <a:pt x="82331" y="16432"/>
                    </a:cubicBezTo>
                    <a:cubicBezTo>
                      <a:pt x="83552" y="17571"/>
                      <a:pt x="83023" y="19036"/>
                      <a:pt x="82331" y="20054"/>
                    </a:cubicBezTo>
                    <a:cubicBezTo>
                      <a:pt x="82209" y="20135"/>
                      <a:pt x="82087" y="20176"/>
                      <a:pt x="81965" y="20176"/>
                    </a:cubicBezTo>
                    <a:cubicBezTo>
                      <a:pt x="80174" y="19891"/>
                      <a:pt x="78424" y="19606"/>
                      <a:pt x="76633" y="19321"/>
                    </a:cubicBezTo>
                    <a:cubicBezTo>
                      <a:pt x="76471" y="19281"/>
                      <a:pt x="76308" y="19199"/>
                      <a:pt x="76186" y="19077"/>
                    </a:cubicBezTo>
                    <a:cubicBezTo>
                      <a:pt x="75412" y="18222"/>
                      <a:pt x="74639" y="17368"/>
                      <a:pt x="73866" y="16472"/>
                    </a:cubicBezTo>
                    <a:cubicBezTo>
                      <a:pt x="73622" y="16147"/>
                      <a:pt x="73378" y="15740"/>
                      <a:pt x="73174" y="15374"/>
                    </a:cubicBezTo>
                    <a:lnTo>
                      <a:pt x="73215" y="15374"/>
                    </a:lnTo>
                    <a:cubicBezTo>
                      <a:pt x="74843" y="15129"/>
                      <a:pt x="76430" y="14845"/>
                      <a:pt x="77936" y="14682"/>
                    </a:cubicBezTo>
                    <a:cubicBezTo>
                      <a:pt x="78032" y="14677"/>
                      <a:pt x="78128" y="14675"/>
                      <a:pt x="78224" y="14675"/>
                    </a:cubicBezTo>
                    <a:close/>
                    <a:moveTo>
                      <a:pt x="48249" y="15408"/>
                    </a:moveTo>
                    <a:cubicBezTo>
                      <a:pt x="48391" y="15408"/>
                      <a:pt x="48535" y="15436"/>
                      <a:pt x="48674" y="15496"/>
                    </a:cubicBezTo>
                    <a:cubicBezTo>
                      <a:pt x="49448" y="15821"/>
                      <a:pt x="50180" y="16269"/>
                      <a:pt x="50913" y="16635"/>
                    </a:cubicBezTo>
                    <a:cubicBezTo>
                      <a:pt x="50546" y="17531"/>
                      <a:pt x="50180" y="18385"/>
                      <a:pt x="49814" y="19159"/>
                    </a:cubicBezTo>
                    <a:cubicBezTo>
                      <a:pt x="49733" y="19281"/>
                      <a:pt x="49651" y="19362"/>
                      <a:pt x="49529" y="19403"/>
                    </a:cubicBezTo>
                    <a:cubicBezTo>
                      <a:pt x="48389" y="19810"/>
                      <a:pt x="47209" y="20176"/>
                      <a:pt x="45948" y="20624"/>
                    </a:cubicBezTo>
                    <a:cubicBezTo>
                      <a:pt x="46029" y="20054"/>
                      <a:pt x="46151" y="19525"/>
                      <a:pt x="46273" y="18955"/>
                    </a:cubicBezTo>
                    <a:cubicBezTo>
                      <a:pt x="46558" y="17978"/>
                      <a:pt x="46924" y="17042"/>
                      <a:pt x="47250" y="16106"/>
                    </a:cubicBezTo>
                    <a:cubicBezTo>
                      <a:pt x="47404" y="15676"/>
                      <a:pt x="47813" y="15408"/>
                      <a:pt x="48249" y="15408"/>
                    </a:cubicBezTo>
                    <a:close/>
                    <a:moveTo>
                      <a:pt x="85274" y="15181"/>
                    </a:moveTo>
                    <a:lnTo>
                      <a:pt x="85274" y="15181"/>
                    </a:lnTo>
                    <a:cubicBezTo>
                      <a:pt x="87045" y="15547"/>
                      <a:pt x="88737" y="16073"/>
                      <a:pt x="90348" y="16839"/>
                    </a:cubicBezTo>
                    <a:cubicBezTo>
                      <a:pt x="90470" y="16879"/>
                      <a:pt x="90592" y="17002"/>
                      <a:pt x="90674" y="17124"/>
                    </a:cubicBezTo>
                    <a:cubicBezTo>
                      <a:pt x="90959" y="18263"/>
                      <a:pt x="91284" y="19403"/>
                      <a:pt x="91691" y="20705"/>
                    </a:cubicBezTo>
                    <a:lnTo>
                      <a:pt x="85274" y="15181"/>
                    </a:lnTo>
                    <a:close/>
                    <a:moveTo>
                      <a:pt x="33887" y="15382"/>
                    </a:moveTo>
                    <a:cubicBezTo>
                      <a:pt x="33946" y="15382"/>
                      <a:pt x="34018" y="15405"/>
                      <a:pt x="34105" y="15455"/>
                    </a:cubicBezTo>
                    <a:cubicBezTo>
                      <a:pt x="35407" y="16188"/>
                      <a:pt x="36547" y="17164"/>
                      <a:pt x="37483" y="18345"/>
                    </a:cubicBezTo>
                    <a:lnTo>
                      <a:pt x="33942" y="20786"/>
                    </a:lnTo>
                    <a:cubicBezTo>
                      <a:pt x="33372" y="19118"/>
                      <a:pt x="33291" y="17368"/>
                      <a:pt x="33657" y="15699"/>
                    </a:cubicBezTo>
                    <a:cubicBezTo>
                      <a:pt x="33685" y="15501"/>
                      <a:pt x="33753" y="15382"/>
                      <a:pt x="33887" y="15382"/>
                    </a:cubicBezTo>
                    <a:close/>
                    <a:moveTo>
                      <a:pt x="63732" y="19891"/>
                    </a:moveTo>
                    <a:lnTo>
                      <a:pt x="64546" y="20583"/>
                    </a:lnTo>
                    <a:lnTo>
                      <a:pt x="64506" y="20786"/>
                    </a:lnTo>
                    <a:lnTo>
                      <a:pt x="63122" y="20420"/>
                    </a:lnTo>
                    <a:lnTo>
                      <a:pt x="63732" y="19891"/>
                    </a:lnTo>
                    <a:close/>
                    <a:moveTo>
                      <a:pt x="53770" y="19517"/>
                    </a:moveTo>
                    <a:cubicBezTo>
                      <a:pt x="53862" y="19517"/>
                      <a:pt x="53954" y="19520"/>
                      <a:pt x="54046" y="19525"/>
                    </a:cubicBezTo>
                    <a:cubicBezTo>
                      <a:pt x="53884" y="19688"/>
                      <a:pt x="53802" y="20013"/>
                      <a:pt x="53639" y="20054"/>
                    </a:cubicBezTo>
                    <a:cubicBezTo>
                      <a:pt x="52500" y="20461"/>
                      <a:pt x="51320" y="20786"/>
                      <a:pt x="50180" y="21071"/>
                    </a:cubicBezTo>
                    <a:cubicBezTo>
                      <a:pt x="51095" y="20080"/>
                      <a:pt x="52404" y="19517"/>
                      <a:pt x="53770" y="19517"/>
                    </a:cubicBezTo>
                    <a:close/>
                    <a:moveTo>
                      <a:pt x="71424" y="19850"/>
                    </a:moveTo>
                    <a:cubicBezTo>
                      <a:pt x="72197" y="19891"/>
                      <a:pt x="72848" y="19932"/>
                      <a:pt x="73459" y="19972"/>
                    </a:cubicBezTo>
                    <a:cubicBezTo>
                      <a:pt x="73502" y="19969"/>
                      <a:pt x="73544" y="19967"/>
                      <a:pt x="73584" y="19967"/>
                    </a:cubicBezTo>
                    <a:cubicBezTo>
                      <a:pt x="74026" y="19967"/>
                      <a:pt x="74229" y="20179"/>
                      <a:pt x="74191" y="20664"/>
                    </a:cubicBezTo>
                    <a:cubicBezTo>
                      <a:pt x="74191" y="20827"/>
                      <a:pt x="74191" y="20990"/>
                      <a:pt x="74232" y="21193"/>
                    </a:cubicBezTo>
                    <a:lnTo>
                      <a:pt x="71424" y="19850"/>
                    </a:lnTo>
                    <a:close/>
                    <a:moveTo>
                      <a:pt x="77284" y="20257"/>
                    </a:moveTo>
                    <a:lnTo>
                      <a:pt x="81598" y="20949"/>
                    </a:lnTo>
                    <a:cubicBezTo>
                      <a:pt x="81454" y="21309"/>
                      <a:pt x="81119" y="21574"/>
                      <a:pt x="80734" y="21574"/>
                    </a:cubicBezTo>
                    <a:cubicBezTo>
                      <a:pt x="80684" y="21574"/>
                      <a:pt x="80633" y="21569"/>
                      <a:pt x="80581" y="21560"/>
                    </a:cubicBezTo>
                    <a:cubicBezTo>
                      <a:pt x="80398" y="21519"/>
                      <a:pt x="80215" y="21499"/>
                      <a:pt x="80032" y="21499"/>
                    </a:cubicBezTo>
                    <a:cubicBezTo>
                      <a:pt x="79848" y="21499"/>
                      <a:pt x="79665" y="21519"/>
                      <a:pt x="79482" y="21560"/>
                    </a:cubicBezTo>
                    <a:cubicBezTo>
                      <a:pt x="79280" y="21617"/>
                      <a:pt x="79098" y="21644"/>
                      <a:pt x="78931" y="21644"/>
                    </a:cubicBezTo>
                    <a:cubicBezTo>
                      <a:pt x="78155" y="21644"/>
                      <a:pt x="77720" y="21061"/>
                      <a:pt x="77284" y="20257"/>
                    </a:cubicBezTo>
                    <a:close/>
                    <a:moveTo>
                      <a:pt x="60322" y="19958"/>
                    </a:moveTo>
                    <a:cubicBezTo>
                      <a:pt x="60685" y="19958"/>
                      <a:pt x="61059" y="20058"/>
                      <a:pt x="61372" y="20257"/>
                    </a:cubicBezTo>
                    <a:lnTo>
                      <a:pt x="61535" y="20420"/>
                    </a:lnTo>
                    <a:cubicBezTo>
                      <a:pt x="61046" y="20868"/>
                      <a:pt x="60436" y="21193"/>
                      <a:pt x="59785" y="21275"/>
                    </a:cubicBezTo>
                    <a:cubicBezTo>
                      <a:pt x="59011" y="21397"/>
                      <a:pt x="58238" y="21560"/>
                      <a:pt x="57506" y="21763"/>
                    </a:cubicBezTo>
                    <a:cubicBezTo>
                      <a:pt x="57414" y="21786"/>
                      <a:pt x="57336" y="21799"/>
                      <a:pt x="57267" y="21799"/>
                    </a:cubicBezTo>
                    <a:cubicBezTo>
                      <a:pt x="57092" y="21799"/>
                      <a:pt x="56983" y="21712"/>
                      <a:pt x="56895" y="21478"/>
                    </a:cubicBezTo>
                    <a:cubicBezTo>
                      <a:pt x="56732" y="21112"/>
                      <a:pt x="56570" y="20786"/>
                      <a:pt x="56366" y="20461"/>
                    </a:cubicBezTo>
                    <a:cubicBezTo>
                      <a:pt x="57587" y="20298"/>
                      <a:pt x="58727" y="20176"/>
                      <a:pt x="59866" y="20013"/>
                    </a:cubicBezTo>
                    <a:cubicBezTo>
                      <a:pt x="60013" y="19977"/>
                      <a:pt x="60166" y="19958"/>
                      <a:pt x="60322" y="19958"/>
                    </a:cubicBezTo>
                    <a:close/>
                    <a:moveTo>
                      <a:pt x="75657" y="20176"/>
                    </a:moveTo>
                    <a:lnTo>
                      <a:pt x="75657" y="20176"/>
                    </a:lnTo>
                    <a:cubicBezTo>
                      <a:pt x="76348" y="20502"/>
                      <a:pt x="76715" y="21193"/>
                      <a:pt x="77203" y="21722"/>
                    </a:cubicBezTo>
                    <a:cubicBezTo>
                      <a:pt x="77057" y="21832"/>
                      <a:pt x="76935" y="21893"/>
                      <a:pt x="76827" y="21893"/>
                    </a:cubicBezTo>
                    <a:cubicBezTo>
                      <a:pt x="76695" y="21893"/>
                      <a:pt x="76583" y="21802"/>
                      <a:pt x="76471" y="21600"/>
                    </a:cubicBezTo>
                    <a:cubicBezTo>
                      <a:pt x="76226" y="21112"/>
                      <a:pt x="75901" y="20664"/>
                      <a:pt x="75657" y="20176"/>
                    </a:cubicBezTo>
                    <a:close/>
                    <a:moveTo>
                      <a:pt x="55105" y="21275"/>
                    </a:moveTo>
                    <a:lnTo>
                      <a:pt x="55552" y="22211"/>
                    </a:lnTo>
                    <a:lnTo>
                      <a:pt x="54453" y="22577"/>
                    </a:lnTo>
                    <a:cubicBezTo>
                      <a:pt x="54250" y="21926"/>
                      <a:pt x="54698" y="21682"/>
                      <a:pt x="55105" y="21275"/>
                    </a:cubicBezTo>
                    <a:close/>
                    <a:moveTo>
                      <a:pt x="64994" y="19647"/>
                    </a:moveTo>
                    <a:cubicBezTo>
                      <a:pt x="66174" y="19647"/>
                      <a:pt x="67395" y="19728"/>
                      <a:pt x="68575" y="19932"/>
                    </a:cubicBezTo>
                    <a:cubicBezTo>
                      <a:pt x="70447" y="20339"/>
                      <a:pt x="72238" y="21071"/>
                      <a:pt x="73907" y="22089"/>
                    </a:cubicBezTo>
                    <a:cubicBezTo>
                      <a:pt x="74029" y="22211"/>
                      <a:pt x="74151" y="22333"/>
                      <a:pt x="74232" y="22455"/>
                    </a:cubicBezTo>
                    <a:cubicBezTo>
                      <a:pt x="74110" y="22577"/>
                      <a:pt x="73988" y="22658"/>
                      <a:pt x="73866" y="22740"/>
                    </a:cubicBezTo>
                    <a:cubicBezTo>
                      <a:pt x="73730" y="22825"/>
                      <a:pt x="73580" y="22867"/>
                      <a:pt x="73431" y="22867"/>
                    </a:cubicBezTo>
                    <a:cubicBezTo>
                      <a:pt x="73222" y="22867"/>
                      <a:pt x="73015" y="22784"/>
                      <a:pt x="72848" y="22618"/>
                    </a:cubicBezTo>
                    <a:cubicBezTo>
                      <a:pt x="71099" y="21519"/>
                      <a:pt x="69104" y="20868"/>
                      <a:pt x="67029" y="20827"/>
                    </a:cubicBezTo>
                    <a:cubicBezTo>
                      <a:pt x="66215" y="20786"/>
                      <a:pt x="65442" y="20379"/>
                      <a:pt x="64994" y="19647"/>
                    </a:cubicBezTo>
                    <a:close/>
                    <a:moveTo>
                      <a:pt x="80093" y="22455"/>
                    </a:moveTo>
                    <a:lnTo>
                      <a:pt x="79401" y="23025"/>
                    </a:lnTo>
                    <a:lnTo>
                      <a:pt x="78912" y="22455"/>
                    </a:lnTo>
                    <a:close/>
                    <a:moveTo>
                      <a:pt x="46395" y="15781"/>
                    </a:moveTo>
                    <a:cubicBezTo>
                      <a:pt x="46192" y="16391"/>
                      <a:pt x="45948" y="16920"/>
                      <a:pt x="45826" y="17409"/>
                    </a:cubicBezTo>
                    <a:cubicBezTo>
                      <a:pt x="45541" y="18507"/>
                      <a:pt x="45297" y="19647"/>
                      <a:pt x="45052" y="20746"/>
                    </a:cubicBezTo>
                    <a:cubicBezTo>
                      <a:pt x="45012" y="20949"/>
                      <a:pt x="44890" y="21112"/>
                      <a:pt x="44727" y="21234"/>
                    </a:cubicBezTo>
                    <a:cubicBezTo>
                      <a:pt x="43506" y="21845"/>
                      <a:pt x="42326" y="22455"/>
                      <a:pt x="41145" y="23106"/>
                    </a:cubicBezTo>
                    <a:cubicBezTo>
                      <a:pt x="40413" y="21641"/>
                      <a:pt x="39680" y="20135"/>
                      <a:pt x="38907" y="18629"/>
                    </a:cubicBezTo>
                    <a:cubicBezTo>
                      <a:pt x="41267" y="17368"/>
                      <a:pt x="43791" y="16391"/>
                      <a:pt x="46395" y="15781"/>
                    </a:cubicBezTo>
                    <a:close/>
                    <a:moveTo>
                      <a:pt x="65410" y="21702"/>
                    </a:moveTo>
                    <a:cubicBezTo>
                      <a:pt x="65881" y="21702"/>
                      <a:pt x="66375" y="22171"/>
                      <a:pt x="67354" y="23513"/>
                    </a:cubicBezTo>
                    <a:lnTo>
                      <a:pt x="65238" y="21722"/>
                    </a:lnTo>
                    <a:cubicBezTo>
                      <a:pt x="65296" y="21709"/>
                      <a:pt x="65353" y="21702"/>
                      <a:pt x="65410" y="21702"/>
                    </a:cubicBezTo>
                    <a:close/>
                    <a:moveTo>
                      <a:pt x="59011" y="22374"/>
                    </a:moveTo>
                    <a:lnTo>
                      <a:pt x="59093" y="22455"/>
                    </a:lnTo>
                    <a:lnTo>
                      <a:pt x="57709" y="23676"/>
                    </a:lnTo>
                    <a:lnTo>
                      <a:pt x="57384" y="22740"/>
                    </a:lnTo>
                    <a:lnTo>
                      <a:pt x="59011" y="22374"/>
                    </a:lnTo>
                    <a:close/>
                    <a:moveTo>
                      <a:pt x="49326" y="20420"/>
                    </a:moveTo>
                    <a:lnTo>
                      <a:pt x="46070" y="23879"/>
                    </a:lnTo>
                    <a:lnTo>
                      <a:pt x="45907" y="23839"/>
                    </a:lnTo>
                    <a:cubicBezTo>
                      <a:pt x="45907" y="23269"/>
                      <a:pt x="45826" y="22658"/>
                      <a:pt x="45866" y="22129"/>
                    </a:cubicBezTo>
                    <a:cubicBezTo>
                      <a:pt x="45907" y="21885"/>
                      <a:pt x="46029" y="21722"/>
                      <a:pt x="46233" y="21600"/>
                    </a:cubicBezTo>
                    <a:cubicBezTo>
                      <a:pt x="47209" y="21193"/>
                      <a:pt x="48186" y="20827"/>
                      <a:pt x="49326" y="20420"/>
                    </a:cubicBezTo>
                    <a:close/>
                    <a:moveTo>
                      <a:pt x="77679" y="22654"/>
                    </a:moveTo>
                    <a:cubicBezTo>
                      <a:pt x="78024" y="22654"/>
                      <a:pt x="78214" y="22931"/>
                      <a:pt x="78627" y="23676"/>
                    </a:cubicBezTo>
                    <a:lnTo>
                      <a:pt x="78180" y="24042"/>
                    </a:lnTo>
                    <a:cubicBezTo>
                      <a:pt x="77773" y="23635"/>
                      <a:pt x="77162" y="23432"/>
                      <a:pt x="77040" y="22821"/>
                    </a:cubicBezTo>
                    <a:cubicBezTo>
                      <a:pt x="77316" y="22716"/>
                      <a:pt x="77515" y="22654"/>
                      <a:pt x="77679" y="22654"/>
                    </a:cubicBezTo>
                    <a:close/>
                    <a:moveTo>
                      <a:pt x="53517" y="20990"/>
                    </a:moveTo>
                    <a:lnTo>
                      <a:pt x="53680" y="21193"/>
                    </a:lnTo>
                    <a:cubicBezTo>
                      <a:pt x="52866" y="22862"/>
                      <a:pt x="51238" y="24001"/>
                      <a:pt x="49407" y="24164"/>
                    </a:cubicBezTo>
                    <a:cubicBezTo>
                      <a:pt x="49529" y="23635"/>
                      <a:pt x="49610" y="23065"/>
                      <a:pt x="49733" y="22496"/>
                    </a:cubicBezTo>
                    <a:cubicBezTo>
                      <a:pt x="49773" y="22414"/>
                      <a:pt x="49936" y="22333"/>
                      <a:pt x="50017" y="22292"/>
                    </a:cubicBezTo>
                    <a:cubicBezTo>
                      <a:pt x="51198" y="21845"/>
                      <a:pt x="52378" y="21397"/>
                      <a:pt x="53517" y="20990"/>
                    </a:cubicBezTo>
                    <a:close/>
                    <a:moveTo>
                      <a:pt x="67110" y="21763"/>
                    </a:moveTo>
                    <a:lnTo>
                      <a:pt x="67110" y="21763"/>
                    </a:lnTo>
                    <a:cubicBezTo>
                      <a:pt x="68942" y="21845"/>
                      <a:pt x="70732" y="22374"/>
                      <a:pt x="72279" y="23391"/>
                    </a:cubicBezTo>
                    <a:cubicBezTo>
                      <a:pt x="71790" y="23635"/>
                      <a:pt x="71343" y="23839"/>
                      <a:pt x="70936" y="24083"/>
                    </a:cubicBezTo>
                    <a:cubicBezTo>
                      <a:pt x="70488" y="24286"/>
                      <a:pt x="70081" y="24531"/>
                      <a:pt x="69633" y="24815"/>
                    </a:cubicBezTo>
                    <a:lnTo>
                      <a:pt x="67110" y="21763"/>
                    </a:lnTo>
                    <a:close/>
                    <a:moveTo>
                      <a:pt x="75337" y="23183"/>
                    </a:moveTo>
                    <a:cubicBezTo>
                      <a:pt x="75349" y="23183"/>
                      <a:pt x="75360" y="23185"/>
                      <a:pt x="75372" y="23188"/>
                    </a:cubicBezTo>
                    <a:cubicBezTo>
                      <a:pt x="75738" y="23350"/>
                      <a:pt x="76104" y="23595"/>
                      <a:pt x="76389" y="23920"/>
                    </a:cubicBezTo>
                    <a:cubicBezTo>
                      <a:pt x="76511" y="24001"/>
                      <a:pt x="76471" y="24205"/>
                      <a:pt x="76511" y="24368"/>
                    </a:cubicBezTo>
                    <a:cubicBezTo>
                      <a:pt x="76598" y="24713"/>
                      <a:pt x="76226" y="24852"/>
                      <a:pt x="75821" y="24852"/>
                    </a:cubicBezTo>
                    <a:cubicBezTo>
                      <a:pt x="75463" y="24852"/>
                      <a:pt x="75079" y="24743"/>
                      <a:pt x="74965" y="24571"/>
                    </a:cubicBezTo>
                    <a:cubicBezTo>
                      <a:pt x="74729" y="24218"/>
                      <a:pt x="75024" y="23183"/>
                      <a:pt x="75337" y="23183"/>
                    </a:cubicBezTo>
                    <a:close/>
                    <a:moveTo>
                      <a:pt x="44808" y="22170"/>
                    </a:moveTo>
                    <a:lnTo>
                      <a:pt x="44971" y="22251"/>
                    </a:lnTo>
                    <a:cubicBezTo>
                      <a:pt x="44767" y="23269"/>
                      <a:pt x="45337" y="24327"/>
                      <a:pt x="45012" y="25304"/>
                    </a:cubicBezTo>
                    <a:cubicBezTo>
                      <a:pt x="43831" y="24978"/>
                      <a:pt x="42733" y="24734"/>
                      <a:pt x="41674" y="24449"/>
                    </a:cubicBezTo>
                    <a:cubicBezTo>
                      <a:pt x="41593" y="24449"/>
                      <a:pt x="41471" y="24327"/>
                      <a:pt x="41471" y="24246"/>
                    </a:cubicBezTo>
                    <a:cubicBezTo>
                      <a:pt x="41471" y="24124"/>
                      <a:pt x="41512" y="24042"/>
                      <a:pt x="41593" y="23961"/>
                    </a:cubicBezTo>
                    <a:cubicBezTo>
                      <a:pt x="42651" y="23350"/>
                      <a:pt x="43750" y="22740"/>
                      <a:pt x="44808" y="22170"/>
                    </a:cubicBezTo>
                    <a:close/>
                    <a:moveTo>
                      <a:pt x="37971" y="19036"/>
                    </a:moveTo>
                    <a:cubicBezTo>
                      <a:pt x="38988" y="20461"/>
                      <a:pt x="39762" y="22048"/>
                      <a:pt x="40372" y="23717"/>
                    </a:cubicBezTo>
                    <a:cubicBezTo>
                      <a:pt x="39802" y="24042"/>
                      <a:pt x="39273" y="24368"/>
                      <a:pt x="38704" y="24612"/>
                    </a:cubicBezTo>
                    <a:cubicBezTo>
                      <a:pt x="38134" y="24897"/>
                      <a:pt x="37564" y="25100"/>
                      <a:pt x="36994" y="25304"/>
                    </a:cubicBezTo>
                    <a:cubicBezTo>
                      <a:pt x="36940" y="25315"/>
                      <a:pt x="36888" y="25320"/>
                      <a:pt x="36839" y="25320"/>
                    </a:cubicBezTo>
                    <a:cubicBezTo>
                      <a:pt x="36704" y="25320"/>
                      <a:pt x="36584" y="25282"/>
                      <a:pt x="36465" y="25222"/>
                    </a:cubicBezTo>
                    <a:cubicBezTo>
                      <a:pt x="35570" y="24124"/>
                      <a:pt x="34797" y="22943"/>
                      <a:pt x="34268" y="21641"/>
                    </a:cubicBezTo>
                    <a:lnTo>
                      <a:pt x="37971" y="19036"/>
                    </a:lnTo>
                    <a:close/>
                    <a:moveTo>
                      <a:pt x="32680" y="16025"/>
                    </a:moveTo>
                    <a:lnTo>
                      <a:pt x="32680" y="16025"/>
                    </a:lnTo>
                    <a:cubicBezTo>
                      <a:pt x="32436" y="17775"/>
                      <a:pt x="32599" y="19525"/>
                      <a:pt x="33169" y="21193"/>
                    </a:cubicBezTo>
                    <a:cubicBezTo>
                      <a:pt x="33209" y="21356"/>
                      <a:pt x="33169" y="21519"/>
                      <a:pt x="33047" y="21641"/>
                    </a:cubicBezTo>
                    <a:cubicBezTo>
                      <a:pt x="31948" y="22943"/>
                      <a:pt x="30808" y="24205"/>
                      <a:pt x="29791" y="25385"/>
                    </a:cubicBezTo>
                    <a:cubicBezTo>
                      <a:pt x="29791" y="23554"/>
                      <a:pt x="31704" y="16554"/>
                      <a:pt x="32680" y="16025"/>
                    </a:cubicBezTo>
                    <a:close/>
                    <a:moveTo>
                      <a:pt x="48715" y="23025"/>
                    </a:moveTo>
                    <a:lnTo>
                      <a:pt x="48715" y="23025"/>
                    </a:lnTo>
                    <a:cubicBezTo>
                      <a:pt x="48593" y="23595"/>
                      <a:pt x="48512" y="24083"/>
                      <a:pt x="48430" y="24531"/>
                    </a:cubicBezTo>
                    <a:cubicBezTo>
                      <a:pt x="48389" y="24612"/>
                      <a:pt x="48349" y="24653"/>
                      <a:pt x="48267" y="24693"/>
                    </a:cubicBezTo>
                    <a:cubicBezTo>
                      <a:pt x="47616" y="24978"/>
                      <a:pt x="46965" y="25222"/>
                      <a:pt x="46151" y="25548"/>
                    </a:cubicBezTo>
                    <a:cubicBezTo>
                      <a:pt x="46680" y="24449"/>
                      <a:pt x="47576" y="23554"/>
                      <a:pt x="48715" y="23025"/>
                    </a:cubicBezTo>
                    <a:close/>
                    <a:moveTo>
                      <a:pt x="25843" y="23350"/>
                    </a:moveTo>
                    <a:lnTo>
                      <a:pt x="25925" y="23391"/>
                    </a:lnTo>
                    <a:lnTo>
                      <a:pt x="25925" y="25589"/>
                    </a:lnTo>
                    <a:lnTo>
                      <a:pt x="25111" y="25467"/>
                    </a:lnTo>
                    <a:lnTo>
                      <a:pt x="25843" y="23350"/>
                    </a:lnTo>
                    <a:close/>
                    <a:moveTo>
                      <a:pt x="24620" y="11408"/>
                    </a:moveTo>
                    <a:cubicBezTo>
                      <a:pt x="25950" y="11408"/>
                      <a:pt x="27240" y="11748"/>
                      <a:pt x="28529" y="12281"/>
                    </a:cubicBezTo>
                    <a:cubicBezTo>
                      <a:pt x="28163" y="13298"/>
                      <a:pt x="27715" y="14234"/>
                      <a:pt x="27471" y="15211"/>
                    </a:cubicBezTo>
                    <a:cubicBezTo>
                      <a:pt x="27023" y="16961"/>
                      <a:pt x="26657" y="18711"/>
                      <a:pt x="26250" y="20461"/>
                    </a:cubicBezTo>
                    <a:cubicBezTo>
                      <a:pt x="26210" y="20664"/>
                      <a:pt x="26128" y="20827"/>
                      <a:pt x="26087" y="20990"/>
                    </a:cubicBezTo>
                    <a:cubicBezTo>
                      <a:pt x="25477" y="22292"/>
                      <a:pt x="24907" y="23635"/>
                      <a:pt x="24337" y="24938"/>
                    </a:cubicBezTo>
                    <a:cubicBezTo>
                      <a:pt x="24297" y="25222"/>
                      <a:pt x="24053" y="25385"/>
                      <a:pt x="23768" y="25385"/>
                    </a:cubicBezTo>
                    <a:cubicBezTo>
                      <a:pt x="22425" y="25426"/>
                      <a:pt x="21082" y="25589"/>
                      <a:pt x="19739" y="25670"/>
                    </a:cubicBezTo>
                    <a:cubicBezTo>
                      <a:pt x="19576" y="25670"/>
                      <a:pt x="19372" y="25629"/>
                      <a:pt x="19250" y="25548"/>
                    </a:cubicBezTo>
                    <a:cubicBezTo>
                      <a:pt x="17867" y="24124"/>
                      <a:pt x="16646" y="22577"/>
                      <a:pt x="16076" y="20624"/>
                    </a:cubicBezTo>
                    <a:cubicBezTo>
                      <a:pt x="15588" y="19281"/>
                      <a:pt x="15750" y="17815"/>
                      <a:pt x="16483" y="16595"/>
                    </a:cubicBezTo>
                    <a:cubicBezTo>
                      <a:pt x="17989" y="14193"/>
                      <a:pt x="19983" y="12321"/>
                      <a:pt x="22791" y="11630"/>
                    </a:cubicBezTo>
                    <a:cubicBezTo>
                      <a:pt x="23411" y="11478"/>
                      <a:pt x="24020" y="11408"/>
                      <a:pt x="24620" y="11408"/>
                    </a:cubicBezTo>
                    <a:close/>
                    <a:moveTo>
                      <a:pt x="82806" y="21309"/>
                    </a:moveTo>
                    <a:cubicBezTo>
                      <a:pt x="82824" y="21309"/>
                      <a:pt x="82842" y="21311"/>
                      <a:pt x="82860" y="21315"/>
                    </a:cubicBezTo>
                    <a:cubicBezTo>
                      <a:pt x="85139" y="21885"/>
                      <a:pt x="87337" y="22658"/>
                      <a:pt x="89168" y="24205"/>
                    </a:cubicBezTo>
                    <a:cubicBezTo>
                      <a:pt x="89616" y="24653"/>
                      <a:pt x="90023" y="25100"/>
                      <a:pt x="90430" y="25589"/>
                    </a:cubicBezTo>
                    <a:lnTo>
                      <a:pt x="90348" y="25711"/>
                    </a:lnTo>
                    <a:cubicBezTo>
                      <a:pt x="88151" y="23554"/>
                      <a:pt x="85343" y="22129"/>
                      <a:pt x="82331" y="21682"/>
                    </a:cubicBezTo>
                    <a:lnTo>
                      <a:pt x="82331" y="21519"/>
                    </a:lnTo>
                    <a:cubicBezTo>
                      <a:pt x="82476" y="21446"/>
                      <a:pt x="82654" y="21309"/>
                      <a:pt x="82806" y="21309"/>
                    </a:cubicBezTo>
                    <a:close/>
                    <a:moveTo>
                      <a:pt x="30836" y="17160"/>
                    </a:moveTo>
                    <a:cubicBezTo>
                      <a:pt x="29785" y="20120"/>
                      <a:pt x="29057" y="23160"/>
                      <a:pt x="28692" y="26281"/>
                    </a:cubicBezTo>
                    <a:cubicBezTo>
                      <a:pt x="28122" y="26118"/>
                      <a:pt x="27553" y="25996"/>
                      <a:pt x="27064" y="25833"/>
                    </a:cubicBezTo>
                    <a:cubicBezTo>
                      <a:pt x="26942" y="25751"/>
                      <a:pt x="26861" y="25589"/>
                      <a:pt x="26861" y="25467"/>
                    </a:cubicBezTo>
                    <a:cubicBezTo>
                      <a:pt x="26901" y="24083"/>
                      <a:pt x="26983" y="22699"/>
                      <a:pt x="27064" y="21356"/>
                    </a:cubicBezTo>
                    <a:cubicBezTo>
                      <a:pt x="27064" y="21234"/>
                      <a:pt x="27105" y="21112"/>
                      <a:pt x="27186" y="20990"/>
                    </a:cubicBezTo>
                    <a:cubicBezTo>
                      <a:pt x="28111" y="19462"/>
                      <a:pt x="29354" y="18172"/>
                      <a:pt x="30836" y="17160"/>
                    </a:cubicBezTo>
                    <a:close/>
                    <a:moveTo>
                      <a:pt x="74558" y="25507"/>
                    </a:moveTo>
                    <a:lnTo>
                      <a:pt x="75128" y="26443"/>
                    </a:lnTo>
                    <a:cubicBezTo>
                      <a:pt x="75054" y="26495"/>
                      <a:pt x="74980" y="26519"/>
                      <a:pt x="74910" y="26519"/>
                    </a:cubicBezTo>
                    <a:cubicBezTo>
                      <a:pt x="74594" y="26519"/>
                      <a:pt x="74358" y="26040"/>
                      <a:pt x="74558" y="25507"/>
                    </a:cubicBezTo>
                    <a:close/>
                    <a:moveTo>
                      <a:pt x="82026" y="14710"/>
                    </a:moveTo>
                    <a:cubicBezTo>
                      <a:pt x="82634" y="14710"/>
                      <a:pt x="83127" y="14804"/>
                      <a:pt x="83593" y="15170"/>
                    </a:cubicBezTo>
                    <a:cubicBezTo>
                      <a:pt x="86401" y="17246"/>
                      <a:pt x="89046" y="19565"/>
                      <a:pt x="91610" y="21967"/>
                    </a:cubicBezTo>
                    <a:cubicBezTo>
                      <a:pt x="91732" y="22129"/>
                      <a:pt x="91813" y="22292"/>
                      <a:pt x="91854" y="22496"/>
                    </a:cubicBezTo>
                    <a:cubicBezTo>
                      <a:pt x="91976" y="24042"/>
                      <a:pt x="92058" y="25589"/>
                      <a:pt x="92058" y="27135"/>
                    </a:cubicBezTo>
                    <a:cubicBezTo>
                      <a:pt x="91773" y="26443"/>
                      <a:pt x="91447" y="25792"/>
                      <a:pt x="91081" y="25182"/>
                    </a:cubicBezTo>
                    <a:cubicBezTo>
                      <a:pt x="89982" y="23391"/>
                      <a:pt x="88273" y="22333"/>
                      <a:pt x="86401" y="21560"/>
                    </a:cubicBezTo>
                    <a:cubicBezTo>
                      <a:pt x="85343" y="21153"/>
                      <a:pt x="84284" y="20827"/>
                      <a:pt x="83186" y="20420"/>
                    </a:cubicBezTo>
                    <a:cubicBezTo>
                      <a:pt x="83715" y="19443"/>
                      <a:pt x="84162" y="18426"/>
                      <a:pt x="83837" y="17246"/>
                    </a:cubicBezTo>
                    <a:cubicBezTo>
                      <a:pt x="83511" y="16066"/>
                      <a:pt x="82657" y="15374"/>
                      <a:pt x="81558" y="14723"/>
                    </a:cubicBezTo>
                    <a:lnTo>
                      <a:pt x="81598" y="14723"/>
                    </a:lnTo>
                    <a:cubicBezTo>
                      <a:pt x="81747" y="14715"/>
                      <a:pt x="81889" y="14710"/>
                      <a:pt x="82026" y="14710"/>
                    </a:cubicBezTo>
                    <a:close/>
                    <a:moveTo>
                      <a:pt x="41756" y="25304"/>
                    </a:moveTo>
                    <a:lnTo>
                      <a:pt x="44401" y="26118"/>
                    </a:lnTo>
                    <a:lnTo>
                      <a:pt x="44401" y="26281"/>
                    </a:lnTo>
                    <a:lnTo>
                      <a:pt x="42285" y="27257"/>
                    </a:lnTo>
                    <a:cubicBezTo>
                      <a:pt x="42122" y="26606"/>
                      <a:pt x="41959" y="26036"/>
                      <a:pt x="41756" y="25304"/>
                    </a:cubicBezTo>
                    <a:close/>
                    <a:moveTo>
                      <a:pt x="48267" y="25711"/>
                    </a:moveTo>
                    <a:lnTo>
                      <a:pt x="48105" y="27379"/>
                    </a:lnTo>
                    <a:lnTo>
                      <a:pt x="46680" y="26362"/>
                    </a:lnTo>
                    <a:lnTo>
                      <a:pt x="48267" y="25711"/>
                    </a:lnTo>
                    <a:close/>
                    <a:moveTo>
                      <a:pt x="73088" y="24027"/>
                    </a:moveTo>
                    <a:cubicBezTo>
                      <a:pt x="73387" y="24027"/>
                      <a:pt x="73856" y="24599"/>
                      <a:pt x="73744" y="24897"/>
                    </a:cubicBezTo>
                    <a:cubicBezTo>
                      <a:pt x="73500" y="25751"/>
                      <a:pt x="73215" y="26565"/>
                      <a:pt x="72889" y="27501"/>
                    </a:cubicBezTo>
                    <a:cubicBezTo>
                      <a:pt x="71831" y="26932"/>
                      <a:pt x="70529" y="26972"/>
                      <a:pt x="70203" y="25426"/>
                    </a:cubicBezTo>
                    <a:cubicBezTo>
                      <a:pt x="71099" y="24978"/>
                      <a:pt x="72035" y="24490"/>
                      <a:pt x="73011" y="24042"/>
                    </a:cubicBezTo>
                    <a:cubicBezTo>
                      <a:pt x="73035" y="24032"/>
                      <a:pt x="73061" y="24027"/>
                      <a:pt x="73088" y="24027"/>
                    </a:cubicBezTo>
                    <a:close/>
                    <a:moveTo>
                      <a:pt x="55878" y="23147"/>
                    </a:moveTo>
                    <a:cubicBezTo>
                      <a:pt x="55959" y="23798"/>
                      <a:pt x="56041" y="24449"/>
                      <a:pt x="56122" y="25060"/>
                    </a:cubicBezTo>
                    <a:cubicBezTo>
                      <a:pt x="56122" y="25141"/>
                      <a:pt x="56081" y="25263"/>
                      <a:pt x="56000" y="25344"/>
                    </a:cubicBezTo>
                    <a:cubicBezTo>
                      <a:pt x="55349" y="26036"/>
                      <a:pt x="54698" y="26728"/>
                      <a:pt x="53924" y="27542"/>
                    </a:cubicBezTo>
                    <a:cubicBezTo>
                      <a:pt x="54046" y="26199"/>
                      <a:pt x="54128" y="25019"/>
                      <a:pt x="54209" y="23839"/>
                    </a:cubicBezTo>
                    <a:cubicBezTo>
                      <a:pt x="54250" y="23717"/>
                      <a:pt x="54372" y="23595"/>
                      <a:pt x="54494" y="23554"/>
                    </a:cubicBezTo>
                    <a:cubicBezTo>
                      <a:pt x="54901" y="23391"/>
                      <a:pt x="55349" y="23269"/>
                      <a:pt x="55878" y="23147"/>
                    </a:cubicBezTo>
                    <a:close/>
                    <a:moveTo>
                      <a:pt x="40305" y="25283"/>
                    </a:moveTo>
                    <a:cubicBezTo>
                      <a:pt x="40396" y="25283"/>
                      <a:pt x="40486" y="25290"/>
                      <a:pt x="40576" y="25304"/>
                    </a:cubicBezTo>
                    <a:cubicBezTo>
                      <a:pt x="40738" y="25344"/>
                      <a:pt x="40861" y="25426"/>
                      <a:pt x="40942" y="25589"/>
                    </a:cubicBezTo>
                    <a:cubicBezTo>
                      <a:pt x="41145" y="26240"/>
                      <a:pt x="41308" y="26932"/>
                      <a:pt x="41471" y="27624"/>
                    </a:cubicBezTo>
                    <a:cubicBezTo>
                      <a:pt x="40983" y="27868"/>
                      <a:pt x="40494" y="28071"/>
                      <a:pt x="40047" y="28315"/>
                    </a:cubicBezTo>
                    <a:cubicBezTo>
                      <a:pt x="39884" y="28315"/>
                      <a:pt x="39762" y="28315"/>
                      <a:pt x="39640" y="28234"/>
                    </a:cubicBezTo>
                    <a:cubicBezTo>
                      <a:pt x="39070" y="27827"/>
                      <a:pt x="38500" y="27298"/>
                      <a:pt x="37890" y="26810"/>
                    </a:cubicBezTo>
                    <a:cubicBezTo>
                      <a:pt x="38337" y="26403"/>
                      <a:pt x="38785" y="26118"/>
                      <a:pt x="39070" y="25751"/>
                    </a:cubicBezTo>
                    <a:cubicBezTo>
                      <a:pt x="39408" y="25447"/>
                      <a:pt x="39859" y="25283"/>
                      <a:pt x="40305" y="25283"/>
                    </a:cubicBezTo>
                    <a:close/>
                    <a:moveTo>
                      <a:pt x="33535" y="22455"/>
                    </a:moveTo>
                    <a:lnTo>
                      <a:pt x="35773" y="25955"/>
                    </a:lnTo>
                    <a:lnTo>
                      <a:pt x="33250" y="28356"/>
                    </a:lnTo>
                    <a:lnTo>
                      <a:pt x="30198" y="26810"/>
                    </a:lnTo>
                    <a:cubicBezTo>
                      <a:pt x="31012" y="25182"/>
                      <a:pt x="32151" y="23676"/>
                      <a:pt x="33535" y="22455"/>
                    </a:cubicBezTo>
                    <a:close/>
                    <a:moveTo>
                      <a:pt x="51076" y="24653"/>
                    </a:moveTo>
                    <a:lnTo>
                      <a:pt x="49285" y="28478"/>
                    </a:lnTo>
                    <a:cubicBezTo>
                      <a:pt x="49163" y="28234"/>
                      <a:pt x="49041" y="27949"/>
                      <a:pt x="49000" y="27664"/>
                    </a:cubicBezTo>
                    <a:cubicBezTo>
                      <a:pt x="49041" y="27013"/>
                      <a:pt x="49122" y="26321"/>
                      <a:pt x="49203" y="25670"/>
                    </a:cubicBezTo>
                    <a:cubicBezTo>
                      <a:pt x="49203" y="25548"/>
                      <a:pt x="49285" y="25304"/>
                      <a:pt x="49407" y="25263"/>
                    </a:cubicBezTo>
                    <a:cubicBezTo>
                      <a:pt x="49936" y="25060"/>
                      <a:pt x="50506" y="24856"/>
                      <a:pt x="51076" y="24653"/>
                    </a:cubicBezTo>
                    <a:close/>
                    <a:moveTo>
                      <a:pt x="23931" y="26158"/>
                    </a:moveTo>
                    <a:lnTo>
                      <a:pt x="23483" y="29048"/>
                    </a:lnTo>
                    <a:lnTo>
                      <a:pt x="20308" y="26606"/>
                    </a:lnTo>
                    <a:lnTo>
                      <a:pt x="20349" y="26362"/>
                    </a:lnTo>
                    <a:lnTo>
                      <a:pt x="23931" y="26158"/>
                    </a:lnTo>
                    <a:close/>
                    <a:moveTo>
                      <a:pt x="36425" y="26606"/>
                    </a:moveTo>
                    <a:lnTo>
                      <a:pt x="36547" y="26769"/>
                    </a:lnTo>
                    <a:cubicBezTo>
                      <a:pt x="35936" y="27542"/>
                      <a:pt x="35285" y="28275"/>
                      <a:pt x="34634" y="29007"/>
                    </a:cubicBezTo>
                    <a:cubicBezTo>
                      <a:pt x="34593" y="29048"/>
                      <a:pt x="34471" y="29048"/>
                      <a:pt x="34390" y="29048"/>
                    </a:cubicBezTo>
                    <a:cubicBezTo>
                      <a:pt x="34390" y="28967"/>
                      <a:pt x="34390" y="28804"/>
                      <a:pt x="34471" y="28722"/>
                    </a:cubicBezTo>
                    <a:cubicBezTo>
                      <a:pt x="35122" y="28031"/>
                      <a:pt x="35773" y="27339"/>
                      <a:pt x="36425" y="26606"/>
                    </a:cubicBezTo>
                    <a:close/>
                    <a:moveTo>
                      <a:pt x="75453" y="27298"/>
                    </a:moveTo>
                    <a:lnTo>
                      <a:pt x="75453" y="27298"/>
                    </a:lnTo>
                    <a:cubicBezTo>
                      <a:pt x="75982" y="28315"/>
                      <a:pt x="75982" y="28478"/>
                      <a:pt x="75412" y="29211"/>
                    </a:cubicBezTo>
                    <a:lnTo>
                      <a:pt x="74232" y="28275"/>
                    </a:lnTo>
                    <a:lnTo>
                      <a:pt x="75453" y="27298"/>
                    </a:lnTo>
                    <a:close/>
                    <a:moveTo>
                      <a:pt x="47046" y="27868"/>
                    </a:moveTo>
                    <a:cubicBezTo>
                      <a:pt x="47738" y="28153"/>
                      <a:pt x="48308" y="28560"/>
                      <a:pt x="47901" y="29455"/>
                    </a:cubicBezTo>
                    <a:lnTo>
                      <a:pt x="47006" y="27868"/>
                    </a:lnTo>
                    <a:close/>
                    <a:moveTo>
                      <a:pt x="43709" y="27664"/>
                    </a:moveTo>
                    <a:lnTo>
                      <a:pt x="43709" y="27664"/>
                    </a:lnTo>
                    <a:cubicBezTo>
                      <a:pt x="43384" y="28315"/>
                      <a:pt x="43058" y="28885"/>
                      <a:pt x="42692" y="29577"/>
                    </a:cubicBezTo>
                    <a:cubicBezTo>
                      <a:pt x="42448" y="28071"/>
                      <a:pt x="42448" y="28071"/>
                      <a:pt x="43709" y="27664"/>
                    </a:cubicBezTo>
                    <a:close/>
                    <a:moveTo>
                      <a:pt x="62748" y="21718"/>
                    </a:moveTo>
                    <a:cubicBezTo>
                      <a:pt x="63537" y="21718"/>
                      <a:pt x="64311" y="22017"/>
                      <a:pt x="64872" y="22577"/>
                    </a:cubicBezTo>
                    <a:cubicBezTo>
                      <a:pt x="65971" y="23635"/>
                      <a:pt x="67110" y="24571"/>
                      <a:pt x="68290" y="25589"/>
                    </a:cubicBezTo>
                    <a:cubicBezTo>
                      <a:pt x="67802" y="26077"/>
                      <a:pt x="67151" y="26403"/>
                      <a:pt x="66418" y="26484"/>
                    </a:cubicBezTo>
                    <a:cubicBezTo>
                      <a:pt x="63977" y="26810"/>
                      <a:pt x="61657" y="27705"/>
                      <a:pt x="59581" y="29007"/>
                    </a:cubicBezTo>
                    <a:cubicBezTo>
                      <a:pt x="59256" y="29170"/>
                      <a:pt x="58971" y="29374"/>
                      <a:pt x="58686" y="29536"/>
                    </a:cubicBezTo>
                    <a:cubicBezTo>
                      <a:pt x="58645" y="29577"/>
                      <a:pt x="58604" y="29577"/>
                      <a:pt x="58523" y="29577"/>
                    </a:cubicBezTo>
                    <a:cubicBezTo>
                      <a:pt x="58523" y="28967"/>
                      <a:pt x="58523" y="28397"/>
                      <a:pt x="58442" y="27827"/>
                    </a:cubicBezTo>
                    <a:cubicBezTo>
                      <a:pt x="58360" y="26891"/>
                      <a:pt x="58238" y="25996"/>
                      <a:pt x="58075" y="25100"/>
                    </a:cubicBezTo>
                    <a:cubicBezTo>
                      <a:pt x="57994" y="24815"/>
                      <a:pt x="58075" y="24531"/>
                      <a:pt x="58279" y="24368"/>
                    </a:cubicBezTo>
                    <a:cubicBezTo>
                      <a:pt x="58930" y="23839"/>
                      <a:pt x="59541" y="23310"/>
                      <a:pt x="60151" y="22699"/>
                    </a:cubicBezTo>
                    <a:cubicBezTo>
                      <a:pt x="60639" y="22251"/>
                      <a:pt x="61290" y="21926"/>
                      <a:pt x="62023" y="21804"/>
                    </a:cubicBezTo>
                    <a:cubicBezTo>
                      <a:pt x="62262" y="21746"/>
                      <a:pt x="62506" y="21718"/>
                      <a:pt x="62748" y="21718"/>
                    </a:cubicBezTo>
                    <a:close/>
                    <a:moveTo>
                      <a:pt x="41634" y="28560"/>
                    </a:moveTo>
                    <a:lnTo>
                      <a:pt x="41797" y="29740"/>
                    </a:lnTo>
                    <a:lnTo>
                      <a:pt x="40698" y="29048"/>
                    </a:lnTo>
                    <a:lnTo>
                      <a:pt x="41634" y="28560"/>
                    </a:lnTo>
                    <a:close/>
                    <a:moveTo>
                      <a:pt x="37238" y="27420"/>
                    </a:moveTo>
                    <a:lnTo>
                      <a:pt x="38948" y="28804"/>
                    </a:lnTo>
                    <a:lnTo>
                      <a:pt x="36832" y="29862"/>
                    </a:lnTo>
                    <a:cubicBezTo>
                      <a:pt x="36496" y="30039"/>
                      <a:pt x="36306" y="30139"/>
                      <a:pt x="36139" y="30139"/>
                    </a:cubicBezTo>
                    <a:cubicBezTo>
                      <a:pt x="35920" y="30139"/>
                      <a:pt x="35740" y="29969"/>
                      <a:pt x="35326" y="29577"/>
                    </a:cubicBezTo>
                    <a:lnTo>
                      <a:pt x="37238" y="27420"/>
                    </a:lnTo>
                    <a:close/>
                    <a:moveTo>
                      <a:pt x="53311" y="23840"/>
                    </a:moveTo>
                    <a:cubicBezTo>
                      <a:pt x="53271" y="24510"/>
                      <a:pt x="53232" y="24988"/>
                      <a:pt x="53192" y="25467"/>
                    </a:cubicBezTo>
                    <a:cubicBezTo>
                      <a:pt x="53110" y="25955"/>
                      <a:pt x="53070" y="26484"/>
                      <a:pt x="53070" y="26972"/>
                    </a:cubicBezTo>
                    <a:cubicBezTo>
                      <a:pt x="53192" y="28112"/>
                      <a:pt x="52825" y="29211"/>
                      <a:pt x="52052" y="30025"/>
                    </a:cubicBezTo>
                    <a:cubicBezTo>
                      <a:pt x="51894" y="30228"/>
                      <a:pt x="51736" y="30343"/>
                      <a:pt x="51571" y="30343"/>
                    </a:cubicBezTo>
                    <a:cubicBezTo>
                      <a:pt x="51439" y="30343"/>
                      <a:pt x="51302" y="30269"/>
                      <a:pt x="51157" y="30106"/>
                    </a:cubicBezTo>
                    <a:cubicBezTo>
                      <a:pt x="50831" y="29862"/>
                      <a:pt x="50587" y="29618"/>
                      <a:pt x="50343" y="29333"/>
                    </a:cubicBezTo>
                    <a:cubicBezTo>
                      <a:pt x="50221" y="29170"/>
                      <a:pt x="50180" y="28967"/>
                      <a:pt x="50221" y="28804"/>
                    </a:cubicBezTo>
                    <a:cubicBezTo>
                      <a:pt x="50709" y="27217"/>
                      <a:pt x="51442" y="25751"/>
                      <a:pt x="52419" y="24408"/>
                    </a:cubicBezTo>
                    <a:cubicBezTo>
                      <a:pt x="52581" y="24165"/>
                      <a:pt x="52906" y="24083"/>
                      <a:pt x="53311" y="23840"/>
                    </a:cubicBezTo>
                    <a:close/>
                    <a:moveTo>
                      <a:pt x="45459" y="26850"/>
                    </a:moveTo>
                    <a:cubicBezTo>
                      <a:pt x="45500" y="26850"/>
                      <a:pt x="45663" y="26932"/>
                      <a:pt x="45703" y="27013"/>
                    </a:cubicBezTo>
                    <a:cubicBezTo>
                      <a:pt x="46192" y="28031"/>
                      <a:pt x="46640" y="29089"/>
                      <a:pt x="47169" y="30147"/>
                    </a:cubicBezTo>
                    <a:lnTo>
                      <a:pt x="44971" y="30594"/>
                    </a:lnTo>
                    <a:cubicBezTo>
                      <a:pt x="44686" y="29455"/>
                      <a:pt x="44727" y="28275"/>
                      <a:pt x="45093" y="27135"/>
                    </a:cubicBezTo>
                    <a:cubicBezTo>
                      <a:pt x="45134" y="27013"/>
                      <a:pt x="45297" y="26932"/>
                      <a:pt x="45459" y="26850"/>
                    </a:cubicBezTo>
                    <a:close/>
                    <a:moveTo>
                      <a:pt x="24826" y="26321"/>
                    </a:moveTo>
                    <a:cubicBezTo>
                      <a:pt x="25111" y="26362"/>
                      <a:pt x="25396" y="26403"/>
                      <a:pt x="25680" y="26484"/>
                    </a:cubicBezTo>
                    <a:cubicBezTo>
                      <a:pt x="25843" y="26525"/>
                      <a:pt x="25925" y="26647"/>
                      <a:pt x="25965" y="26810"/>
                    </a:cubicBezTo>
                    <a:cubicBezTo>
                      <a:pt x="26128" y="28112"/>
                      <a:pt x="26250" y="29414"/>
                      <a:pt x="26372" y="30798"/>
                    </a:cubicBezTo>
                    <a:cubicBezTo>
                      <a:pt x="25721" y="30391"/>
                      <a:pt x="25111" y="30025"/>
                      <a:pt x="24500" y="29658"/>
                    </a:cubicBezTo>
                    <a:cubicBezTo>
                      <a:pt x="24419" y="29536"/>
                      <a:pt x="24378" y="29374"/>
                      <a:pt x="24378" y="29211"/>
                    </a:cubicBezTo>
                    <a:cubicBezTo>
                      <a:pt x="24500" y="28275"/>
                      <a:pt x="24663" y="27339"/>
                      <a:pt x="24826" y="26321"/>
                    </a:cubicBezTo>
                    <a:close/>
                    <a:moveTo>
                      <a:pt x="91854" y="17612"/>
                    </a:moveTo>
                    <a:cubicBezTo>
                      <a:pt x="92261" y="17815"/>
                      <a:pt x="92668" y="18060"/>
                      <a:pt x="93075" y="18345"/>
                    </a:cubicBezTo>
                    <a:cubicBezTo>
                      <a:pt x="95598" y="20013"/>
                      <a:pt x="97755" y="22048"/>
                      <a:pt x="99057" y="24815"/>
                    </a:cubicBezTo>
                    <a:cubicBezTo>
                      <a:pt x="99871" y="26484"/>
                      <a:pt x="100156" y="28397"/>
                      <a:pt x="99831" y="30228"/>
                    </a:cubicBezTo>
                    <a:cubicBezTo>
                      <a:pt x="99790" y="30391"/>
                      <a:pt x="99749" y="30554"/>
                      <a:pt x="99668" y="30798"/>
                    </a:cubicBezTo>
                    <a:cubicBezTo>
                      <a:pt x="97877" y="27379"/>
                      <a:pt x="95476" y="24571"/>
                      <a:pt x="92871" y="21967"/>
                    </a:cubicBezTo>
                    <a:cubicBezTo>
                      <a:pt x="92790" y="21845"/>
                      <a:pt x="92709" y="21722"/>
                      <a:pt x="92668" y="21560"/>
                    </a:cubicBezTo>
                    <a:cubicBezTo>
                      <a:pt x="92383" y="20257"/>
                      <a:pt x="92139" y="18996"/>
                      <a:pt x="91854" y="17612"/>
                    </a:cubicBezTo>
                    <a:close/>
                    <a:moveTo>
                      <a:pt x="43872" y="29251"/>
                    </a:moveTo>
                    <a:lnTo>
                      <a:pt x="44116" y="31001"/>
                    </a:lnTo>
                    <a:lnTo>
                      <a:pt x="43221" y="30554"/>
                    </a:lnTo>
                    <a:lnTo>
                      <a:pt x="43872" y="29251"/>
                    </a:lnTo>
                    <a:close/>
                    <a:moveTo>
                      <a:pt x="73333" y="28951"/>
                    </a:moveTo>
                    <a:cubicBezTo>
                      <a:pt x="73437" y="28951"/>
                      <a:pt x="73614" y="28988"/>
                      <a:pt x="73703" y="29048"/>
                    </a:cubicBezTo>
                    <a:cubicBezTo>
                      <a:pt x="74110" y="29333"/>
                      <a:pt x="74517" y="29658"/>
                      <a:pt x="74924" y="29984"/>
                    </a:cubicBezTo>
                    <a:lnTo>
                      <a:pt x="74110" y="31001"/>
                    </a:lnTo>
                    <a:cubicBezTo>
                      <a:pt x="73744" y="30594"/>
                      <a:pt x="73378" y="30147"/>
                      <a:pt x="73093" y="29699"/>
                    </a:cubicBezTo>
                    <a:cubicBezTo>
                      <a:pt x="72971" y="29536"/>
                      <a:pt x="73174" y="29211"/>
                      <a:pt x="73255" y="28967"/>
                    </a:cubicBezTo>
                    <a:cubicBezTo>
                      <a:pt x="73266" y="28956"/>
                      <a:pt x="73295" y="28951"/>
                      <a:pt x="73333" y="28951"/>
                    </a:cubicBezTo>
                    <a:close/>
                    <a:moveTo>
                      <a:pt x="56122" y="26525"/>
                    </a:moveTo>
                    <a:lnTo>
                      <a:pt x="56122" y="26525"/>
                    </a:lnTo>
                    <a:cubicBezTo>
                      <a:pt x="55959" y="28193"/>
                      <a:pt x="55471" y="29862"/>
                      <a:pt x="54738" y="31408"/>
                    </a:cubicBezTo>
                    <a:cubicBezTo>
                      <a:pt x="53843" y="31083"/>
                      <a:pt x="53884" y="31083"/>
                      <a:pt x="53843" y="30187"/>
                    </a:cubicBezTo>
                    <a:cubicBezTo>
                      <a:pt x="53762" y="29414"/>
                      <a:pt x="54046" y="28600"/>
                      <a:pt x="54657" y="28071"/>
                    </a:cubicBezTo>
                    <a:cubicBezTo>
                      <a:pt x="55145" y="27624"/>
                      <a:pt x="55552" y="27094"/>
                      <a:pt x="56122" y="26525"/>
                    </a:cubicBezTo>
                    <a:close/>
                    <a:moveTo>
                      <a:pt x="26942" y="26728"/>
                    </a:moveTo>
                    <a:cubicBezTo>
                      <a:pt x="27430" y="26891"/>
                      <a:pt x="27878" y="27013"/>
                      <a:pt x="28366" y="27176"/>
                    </a:cubicBezTo>
                    <a:cubicBezTo>
                      <a:pt x="28448" y="27257"/>
                      <a:pt x="28529" y="27542"/>
                      <a:pt x="28489" y="27705"/>
                    </a:cubicBezTo>
                    <a:cubicBezTo>
                      <a:pt x="28285" y="28804"/>
                      <a:pt x="28041" y="29862"/>
                      <a:pt x="27797" y="30961"/>
                    </a:cubicBezTo>
                    <a:cubicBezTo>
                      <a:pt x="27797" y="31123"/>
                      <a:pt x="27756" y="31246"/>
                      <a:pt x="27715" y="31490"/>
                    </a:cubicBezTo>
                    <a:cubicBezTo>
                      <a:pt x="27308" y="31083"/>
                      <a:pt x="26820" y="28031"/>
                      <a:pt x="26942" y="26728"/>
                    </a:cubicBezTo>
                    <a:close/>
                    <a:moveTo>
                      <a:pt x="57261" y="25507"/>
                    </a:moveTo>
                    <a:cubicBezTo>
                      <a:pt x="57343" y="25914"/>
                      <a:pt x="57424" y="26321"/>
                      <a:pt x="57465" y="26728"/>
                    </a:cubicBezTo>
                    <a:cubicBezTo>
                      <a:pt x="57506" y="27786"/>
                      <a:pt x="57546" y="28844"/>
                      <a:pt x="57546" y="29903"/>
                    </a:cubicBezTo>
                    <a:cubicBezTo>
                      <a:pt x="57587" y="30065"/>
                      <a:pt x="57506" y="30269"/>
                      <a:pt x="57384" y="30432"/>
                    </a:cubicBezTo>
                    <a:cubicBezTo>
                      <a:pt x="56814" y="30920"/>
                      <a:pt x="56244" y="31408"/>
                      <a:pt x="55593" y="31815"/>
                    </a:cubicBezTo>
                    <a:cubicBezTo>
                      <a:pt x="56529" y="29862"/>
                      <a:pt x="57058" y="27664"/>
                      <a:pt x="57099" y="25507"/>
                    </a:cubicBezTo>
                    <a:close/>
                    <a:moveTo>
                      <a:pt x="33779" y="29780"/>
                    </a:moveTo>
                    <a:lnTo>
                      <a:pt x="33983" y="29943"/>
                    </a:lnTo>
                    <a:lnTo>
                      <a:pt x="32640" y="32141"/>
                    </a:lnTo>
                    <a:lnTo>
                      <a:pt x="32436" y="32019"/>
                    </a:lnTo>
                    <a:cubicBezTo>
                      <a:pt x="32802" y="31205"/>
                      <a:pt x="33250" y="30472"/>
                      <a:pt x="33779" y="29780"/>
                    </a:cubicBezTo>
                    <a:close/>
                    <a:moveTo>
                      <a:pt x="79279" y="24368"/>
                    </a:moveTo>
                    <a:lnTo>
                      <a:pt x="84773" y="32304"/>
                    </a:lnTo>
                    <a:lnTo>
                      <a:pt x="84529" y="32344"/>
                    </a:lnTo>
                    <a:cubicBezTo>
                      <a:pt x="84409" y="32361"/>
                      <a:pt x="84298" y="32369"/>
                      <a:pt x="84194" y="32369"/>
                    </a:cubicBezTo>
                    <a:cubicBezTo>
                      <a:pt x="83526" y="32369"/>
                      <a:pt x="83188" y="32021"/>
                      <a:pt x="82941" y="31246"/>
                    </a:cubicBezTo>
                    <a:cubicBezTo>
                      <a:pt x="82127" y="28926"/>
                      <a:pt x="80866" y="26850"/>
                      <a:pt x="79157" y="25060"/>
                    </a:cubicBezTo>
                    <a:cubicBezTo>
                      <a:pt x="79075" y="24978"/>
                      <a:pt x="78953" y="24815"/>
                      <a:pt x="78831" y="24693"/>
                    </a:cubicBezTo>
                    <a:lnTo>
                      <a:pt x="79279" y="24368"/>
                    </a:lnTo>
                    <a:close/>
                    <a:moveTo>
                      <a:pt x="78058" y="25344"/>
                    </a:moveTo>
                    <a:cubicBezTo>
                      <a:pt x="79319" y="26077"/>
                      <a:pt x="81802" y="30106"/>
                      <a:pt x="82290" y="32222"/>
                    </a:cubicBezTo>
                    <a:cubicBezTo>
                      <a:pt x="80947" y="32304"/>
                      <a:pt x="79645" y="32426"/>
                      <a:pt x="78302" y="32507"/>
                    </a:cubicBezTo>
                    <a:cubicBezTo>
                      <a:pt x="78221" y="32507"/>
                      <a:pt x="78098" y="32466"/>
                      <a:pt x="77976" y="32385"/>
                    </a:cubicBezTo>
                    <a:cubicBezTo>
                      <a:pt x="77732" y="31937"/>
                      <a:pt x="77284" y="31530"/>
                      <a:pt x="77284" y="30920"/>
                    </a:cubicBezTo>
                    <a:cubicBezTo>
                      <a:pt x="77284" y="30350"/>
                      <a:pt x="77203" y="29821"/>
                      <a:pt x="77040" y="29292"/>
                    </a:cubicBezTo>
                    <a:cubicBezTo>
                      <a:pt x="76878" y="28722"/>
                      <a:pt x="76918" y="28153"/>
                      <a:pt x="77162" y="27624"/>
                    </a:cubicBezTo>
                    <a:cubicBezTo>
                      <a:pt x="77284" y="27217"/>
                      <a:pt x="77366" y="26769"/>
                      <a:pt x="77407" y="26362"/>
                    </a:cubicBezTo>
                    <a:cubicBezTo>
                      <a:pt x="77407" y="25914"/>
                      <a:pt x="77651" y="25507"/>
                      <a:pt x="78058" y="25344"/>
                    </a:cubicBezTo>
                    <a:close/>
                    <a:moveTo>
                      <a:pt x="47772" y="31018"/>
                    </a:moveTo>
                    <a:cubicBezTo>
                      <a:pt x="47960" y="31018"/>
                      <a:pt x="48064" y="31148"/>
                      <a:pt x="48064" y="31408"/>
                    </a:cubicBezTo>
                    <a:cubicBezTo>
                      <a:pt x="48105" y="31775"/>
                      <a:pt x="48105" y="32222"/>
                      <a:pt x="48145" y="32711"/>
                    </a:cubicBezTo>
                    <a:lnTo>
                      <a:pt x="45378" y="31612"/>
                    </a:lnTo>
                    <a:lnTo>
                      <a:pt x="45378" y="31449"/>
                    </a:lnTo>
                    <a:lnTo>
                      <a:pt x="47616" y="31042"/>
                    </a:lnTo>
                    <a:cubicBezTo>
                      <a:pt x="47673" y="31026"/>
                      <a:pt x="47725" y="31018"/>
                      <a:pt x="47772" y="31018"/>
                    </a:cubicBezTo>
                    <a:close/>
                    <a:moveTo>
                      <a:pt x="50180" y="31001"/>
                    </a:moveTo>
                    <a:cubicBezTo>
                      <a:pt x="50302" y="31001"/>
                      <a:pt x="50465" y="31001"/>
                      <a:pt x="50587" y="31042"/>
                    </a:cubicBezTo>
                    <a:cubicBezTo>
                      <a:pt x="50994" y="31042"/>
                      <a:pt x="51238" y="31530"/>
                      <a:pt x="50994" y="31856"/>
                    </a:cubicBezTo>
                    <a:cubicBezTo>
                      <a:pt x="50953" y="31978"/>
                      <a:pt x="50913" y="32100"/>
                      <a:pt x="50831" y="32263"/>
                    </a:cubicBezTo>
                    <a:cubicBezTo>
                      <a:pt x="50791" y="32385"/>
                      <a:pt x="50709" y="32548"/>
                      <a:pt x="50628" y="32751"/>
                    </a:cubicBezTo>
                    <a:cubicBezTo>
                      <a:pt x="50302" y="32466"/>
                      <a:pt x="50017" y="32141"/>
                      <a:pt x="49773" y="31815"/>
                    </a:cubicBezTo>
                    <a:cubicBezTo>
                      <a:pt x="49651" y="31612"/>
                      <a:pt x="49610" y="31368"/>
                      <a:pt x="49651" y="31123"/>
                    </a:cubicBezTo>
                    <a:cubicBezTo>
                      <a:pt x="49651" y="31042"/>
                      <a:pt x="49977" y="31001"/>
                      <a:pt x="50180" y="31001"/>
                    </a:cubicBezTo>
                    <a:close/>
                    <a:moveTo>
                      <a:pt x="29832" y="27624"/>
                    </a:moveTo>
                    <a:lnTo>
                      <a:pt x="32925" y="29129"/>
                    </a:lnTo>
                    <a:cubicBezTo>
                      <a:pt x="32273" y="30350"/>
                      <a:pt x="31704" y="31530"/>
                      <a:pt x="31093" y="32711"/>
                    </a:cubicBezTo>
                    <a:cubicBezTo>
                      <a:pt x="31053" y="32833"/>
                      <a:pt x="30768" y="32833"/>
                      <a:pt x="30605" y="32914"/>
                    </a:cubicBezTo>
                    <a:cubicBezTo>
                      <a:pt x="30564" y="32914"/>
                      <a:pt x="30523" y="32873"/>
                      <a:pt x="30483" y="32873"/>
                    </a:cubicBezTo>
                    <a:cubicBezTo>
                      <a:pt x="29018" y="32263"/>
                      <a:pt x="29018" y="32263"/>
                      <a:pt x="29140" y="30676"/>
                    </a:cubicBezTo>
                    <a:cubicBezTo>
                      <a:pt x="29221" y="29658"/>
                      <a:pt x="29180" y="28641"/>
                      <a:pt x="29832" y="27624"/>
                    </a:cubicBezTo>
                    <a:close/>
                    <a:moveTo>
                      <a:pt x="75575" y="30676"/>
                    </a:moveTo>
                    <a:cubicBezTo>
                      <a:pt x="76511" y="31612"/>
                      <a:pt x="76593" y="31775"/>
                      <a:pt x="76552" y="32711"/>
                    </a:cubicBezTo>
                    <a:cubicBezTo>
                      <a:pt x="76251" y="32841"/>
                      <a:pt x="76026" y="32918"/>
                      <a:pt x="75836" y="32918"/>
                    </a:cubicBezTo>
                    <a:cubicBezTo>
                      <a:pt x="75435" y="32918"/>
                      <a:pt x="75190" y="32577"/>
                      <a:pt x="74721" y="31693"/>
                    </a:cubicBezTo>
                    <a:lnTo>
                      <a:pt x="75575" y="30676"/>
                    </a:lnTo>
                    <a:close/>
                    <a:moveTo>
                      <a:pt x="39689" y="29520"/>
                    </a:moveTo>
                    <a:cubicBezTo>
                      <a:pt x="39808" y="29520"/>
                      <a:pt x="39927" y="29558"/>
                      <a:pt x="40047" y="29618"/>
                    </a:cubicBezTo>
                    <a:cubicBezTo>
                      <a:pt x="40535" y="29903"/>
                      <a:pt x="40983" y="30228"/>
                      <a:pt x="41471" y="30513"/>
                    </a:cubicBezTo>
                    <a:cubicBezTo>
                      <a:pt x="42081" y="30798"/>
                      <a:pt x="42081" y="31653"/>
                      <a:pt x="41471" y="31937"/>
                    </a:cubicBezTo>
                    <a:cubicBezTo>
                      <a:pt x="40861" y="32344"/>
                      <a:pt x="40209" y="32629"/>
                      <a:pt x="39558" y="32955"/>
                    </a:cubicBezTo>
                    <a:cubicBezTo>
                      <a:pt x="39508" y="32972"/>
                      <a:pt x="39450" y="32982"/>
                      <a:pt x="39391" y="32982"/>
                    </a:cubicBezTo>
                    <a:cubicBezTo>
                      <a:pt x="39308" y="32982"/>
                      <a:pt x="39223" y="32962"/>
                      <a:pt x="39151" y="32914"/>
                    </a:cubicBezTo>
                    <a:cubicBezTo>
                      <a:pt x="38419" y="32263"/>
                      <a:pt x="37686" y="31571"/>
                      <a:pt x="36913" y="30839"/>
                    </a:cubicBezTo>
                    <a:cubicBezTo>
                      <a:pt x="37808" y="30391"/>
                      <a:pt x="38663" y="29943"/>
                      <a:pt x="39558" y="29536"/>
                    </a:cubicBezTo>
                    <a:cubicBezTo>
                      <a:pt x="39602" y="29525"/>
                      <a:pt x="39645" y="29520"/>
                      <a:pt x="39689" y="29520"/>
                    </a:cubicBezTo>
                    <a:close/>
                    <a:moveTo>
                      <a:pt x="57139" y="31856"/>
                    </a:moveTo>
                    <a:lnTo>
                      <a:pt x="57221" y="31897"/>
                    </a:lnTo>
                    <a:lnTo>
                      <a:pt x="56895" y="33036"/>
                    </a:lnTo>
                    <a:lnTo>
                      <a:pt x="56325" y="32548"/>
                    </a:lnTo>
                    <a:lnTo>
                      <a:pt x="57139" y="31856"/>
                    </a:lnTo>
                    <a:close/>
                    <a:moveTo>
                      <a:pt x="74029" y="32385"/>
                    </a:moveTo>
                    <a:lnTo>
                      <a:pt x="74639" y="33199"/>
                    </a:lnTo>
                    <a:cubicBezTo>
                      <a:pt x="74354" y="33158"/>
                      <a:pt x="74110" y="33199"/>
                      <a:pt x="74069" y="33118"/>
                    </a:cubicBezTo>
                    <a:cubicBezTo>
                      <a:pt x="73947" y="32914"/>
                      <a:pt x="73866" y="32711"/>
                      <a:pt x="73825" y="32466"/>
                    </a:cubicBezTo>
                    <a:lnTo>
                      <a:pt x="74029" y="32385"/>
                    </a:lnTo>
                    <a:close/>
                    <a:moveTo>
                      <a:pt x="81731" y="22521"/>
                    </a:moveTo>
                    <a:cubicBezTo>
                      <a:pt x="81782" y="22521"/>
                      <a:pt x="81832" y="22526"/>
                      <a:pt x="81883" y="22536"/>
                    </a:cubicBezTo>
                    <a:cubicBezTo>
                      <a:pt x="84773" y="22862"/>
                      <a:pt x="87499" y="24164"/>
                      <a:pt x="89575" y="26199"/>
                    </a:cubicBezTo>
                    <a:cubicBezTo>
                      <a:pt x="89982" y="26606"/>
                      <a:pt x="90308" y="27054"/>
                      <a:pt x="90755" y="27420"/>
                    </a:cubicBezTo>
                    <a:cubicBezTo>
                      <a:pt x="91162" y="27827"/>
                      <a:pt x="91366" y="28397"/>
                      <a:pt x="91284" y="29007"/>
                    </a:cubicBezTo>
                    <a:cubicBezTo>
                      <a:pt x="91244" y="29658"/>
                      <a:pt x="91244" y="30350"/>
                      <a:pt x="91122" y="31001"/>
                    </a:cubicBezTo>
                    <a:cubicBezTo>
                      <a:pt x="90999" y="31775"/>
                      <a:pt x="90755" y="32589"/>
                      <a:pt x="90552" y="33484"/>
                    </a:cubicBezTo>
                    <a:lnTo>
                      <a:pt x="90511" y="33484"/>
                    </a:lnTo>
                    <a:cubicBezTo>
                      <a:pt x="89046" y="33158"/>
                      <a:pt x="87662" y="32914"/>
                      <a:pt x="86279" y="32589"/>
                    </a:cubicBezTo>
                    <a:cubicBezTo>
                      <a:pt x="86075" y="32548"/>
                      <a:pt x="85872" y="32385"/>
                      <a:pt x="85749" y="32222"/>
                    </a:cubicBezTo>
                    <a:cubicBezTo>
                      <a:pt x="84081" y="29780"/>
                      <a:pt x="82412" y="27339"/>
                      <a:pt x="80703" y="24856"/>
                    </a:cubicBezTo>
                    <a:cubicBezTo>
                      <a:pt x="80459" y="24531"/>
                      <a:pt x="80215" y="24164"/>
                      <a:pt x="79930" y="23798"/>
                    </a:cubicBezTo>
                    <a:cubicBezTo>
                      <a:pt x="80418" y="23391"/>
                      <a:pt x="80825" y="23025"/>
                      <a:pt x="81313" y="22658"/>
                    </a:cubicBezTo>
                    <a:cubicBezTo>
                      <a:pt x="81436" y="22567"/>
                      <a:pt x="81581" y="22521"/>
                      <a:pt x="81731" y="22521"/>
                    </a:cubicBezTo>
                    <a:close/>
                    <a:moveTo>
                      <a:pt x="29018" y="33158"/>
                    </a:moveTo>
                    <a:lnTo>
                      <a:pt x="29832" y="33525"/>
                    </a:lnTo>
                    <a:lnTo>
                      <a:pt x="29018" y="33972"/>
                    </a:lnTo>
                    <a:lnTo>
                      <a:pt x="29018" y="33158"/>
                    </a:lnTo>
                    <a:close/>
                    <a:moveTo>
                      <a:pt x="51767" y="32263"/>
                    </a:moveTo>
                    <a:cubicBezTo>
                      <a:pt x="52663" y="33118"/>
                      <a:pt x="52948" y="33565"/>
                      <a:pt x="52907" y="34135"/>
                    </a:cubicBezTo>
                    <a:cubicBezTo>
                      <a:pt x="52866" y="34138"/>
                      <a:pt x="52825" y="34139"/>
                      <a:pt x="52784" y="34139"/>
                    </a:cubicBezTo>
                    <a:cubicBezTo>
                      <a:pt x="52257" y="34139"/>
                      <a:pt x="51747" y="33897"/>
                      <a:pt x="51482" y="33443"/>
                    </a:cubicBezTo>
                    <a:cubicBezTo>
                      <a:pt x="51360" y="33158"/>
                      <a:pt x="51645" y="32711"/>
                      <a:pt x="51767" y="32263"/>
                    </a:cubicBezTo>
                    <a:close/>
                    <a:moveTo>
                      <a:pt x="40983" y="33199"/>
                    </a:moveTo>
                    <a:lnTo>
                      <a:pt x="40576" y="34257"/>
                    </a:lnTo>
                    <a:cubicBezTo>
                      <a:pt x="40494" y="34216"/>
                      <a:pt x="40413" y="34176"/>
                      <a:pt x="40372" y="34094"/>
                    </a:cubicBezTo>
                    <a:cubicBezTo>
                      <a:pt x="40250" y="34013"/>
                      <a:pt x="40169" y="33850"/>
                      <a:pt x="40047" y="33687"/>
                    </a:cubicBezTo>
                    <a:lnTo>
                      <a:pt x="40983" y="33199"/>
                    </a:lnTo>
                    <a:close/>
                    <a:moveTo>
                      <a:pt x="55593" y="33118"/>
                    </a:moveTo>
                    <a:lnTo>
                      <a:pt x="56448" y="33850"/>
                    </a:lnTo>
                    <a:cubicBezTo>
                      <a:pt x="56085" y="34461"/>
                      <a:pt x="55711" y="34770"/>
                      <a:pt x="55359" y="34770"/>
                    </a:cubicBezTo>
                    <a:cubicBezTo>
                      <a:pt x="55077" y="34770"/>
                      <a:pt x="54810" y="34573"/>
                      <a:pt x="54575" y="34176"/>
                    </a:cubicBezTo>
                    <a:lnTo>
                      <a:pt x="55593" y="33118"/>
                    </a:lnTo>
                    <a:close/>
                    <a:moveTo>
                      <a:pt x="74983" y="34009"/>
                    </a:moveTo>
                    <a:cubicBezTo>
                      <a:pt x="75230" y="34009"/>
                      <a:pt x="75342" y="34224"/>
                      <a:pt x="75657" y="34827"/>
                    </a:cubicBezTo>
                    <a:lnTo>
                      <a:pt x="74558" y="34908"/>
                    </a:lnTo>
                    <a:lnTo>
                      <a:pt x="74395" y="34176"/>
                    </a:lnTo>
                    <a:cubicBezTo>
                      <a:pt x="74670" y="34074"/>
                      <a:pt x="74847" y="34009"/>
                      <a:pt x="74983" y="34009"/>
                    </a:cubicBezTo>
                    <a:close/>
                    <a:moveTo>
                      <a:pt x="71343" y="30310"/>
                    </a:moveTo>
                    <a:lnTo>
                      <a:pt x="71343" y="30310"/>
                    </a:lnTo>
                    <a:cubicBezTo>
                      <a:pt x="70040" y="32751"/>
                      <a:pt x="67639" y="34501"/>
                      <a:pt x="64872" y="34949"/>
                    </a:cubicBezTo>
                    <a:lnTo>
                      <a:pt x="71343" y="30310"/>
                    </a:lnTo>
                    <a:close/>
                    <a:moveTo>
                      <a:pt x="35825" y="31441"/>
                    </a:moveTo>
                    <a:cubicBezTo>
                      <a:pt x="35862" y="31441"/>
                      <a:pt x="35899" y="31443"/>
                      <a:pt x="35936" y="31449"/>
                    </a:cubicBezTo>
                    <a:cubicBezTo>
                      <a:pt x="36465" y="31490"/>
                      <a:pt x="36913" y="32100"/>
                      <a:pt x="37401" y="32507"/>
                    </a:cubicBezTo>
                    <a:cubicBezTo>
                      <a:pt x="37768" y="32792"/>
                      <a:pt x="38134" y="33158"/>
                      <a:pt x="38541" y="33525"/>
                    </a:cubicBezTo>
                    <a:cubicBezTo>
                      <a:pt x="37849" y="34013"/>
                      <a:pt x="37157" y="34501"/>
                      <a:pt x="36465" y="34949"/>
                    </a:cubicBezTo>
                    <a:cubicBezTo>
                      <a:pt x="36376" y="35009"/>
                      <a:pt x="36265" y="35046"/>
                      <a:pt x="36164" y="35046"/>
                    </a:cubicBezTo>
                    <a:cubicBezTo>
                      <a:pt x="36127" y="35046"/>
                      <a:pt x="36091" y="35041"/>
                      <a:pt x="36058" y="35030"/>
                    </a:cubicBezTo>
                    <a:cubicBezTo>
                      <a:pt x="35733" y="34949"/>
                      <a:pt x="35448" y="34868"/>
                      <a:pt x="35122" y="34746"/>
                    </a:cubicBezTo>
                    <a:cubicBezTo>
                      <a:pt x="34390" y="34501"/>
                      <a:pt x="33698" y="34216"/>
                      <a:pt x="32925" y="33932"/>
                    </a:cubicBezTo>
                    <a:cubicBezTo>
                      <a:pt x="33169" y="33118"/>
                      <a:pt x="33454" y="32466"/>
                      <a:pt x="34268" y="32222"/>
                    </a:cubicBezTo>
                    <a:cubicBezTo>
                      <a:pt x="34308" y="32182"/>
                      <a:pt x="34390" y="32182"/>
                      <a:pt x="34430" y="32141"/>
                    </a:cubicBezTo>
                    <a:cubicBezTo>
                      <a:pt x="34884" y="31914"/>
                      <a:pt x="35338" y="31441"/>
                      <a:pt x="35825" y="31441"/>
                    </a:cubicBezTo>
                    <a:close/>
                    <a:moveTo>
                      <a:pt x="83593" y="33118"/>
                    </a:moveTo>
                    <a:cubicBezTo>
                      <a:pt x="84406" y="33443"/>
                      <a:pt x="85424" y="32914"/>
                      <a:pt x="85790" y="34094"/>
                    </a:cubicBezTo>
                    <a:lnTo>
                      <a:pt x="84000" y="35112"/>
                    </a:lnTo>
                    <a:lnTo>
                      <a:pt x="83593" y="33118"/>
                    </a:lnTo>
                    <a:close/>
                    <a:moveTo>
                      <a:pt x="77569" y="33443"/>
                    </a:moveTo>
                    <a:lnTo>
                      <a:pt x="78546" y="35315"/>
                    </a:lnTo>
                    <a:cubicBezTo>
                      <a:pt x="77325" y="35071"/>
                      <a:pt x="77203" y="34868"/>
                      <a:pt x="77569" y="33443"/>
                    </a:cubicBezTo>
                    <a:close/>
                    <a:moveTo>
                      <a:pt x="65808" y="27542"/>
                    </a:moveTo>
                    <a:cubicBezTo>
                      <a:pt x="64790" y="28600"/>
                      <a:pt x="63773" y="29577"/>
                      <a:pt x="62918" y="30635"/>
                    </a:cubicBezTo>
                    <a:cubicBezTo>
                      <a:pt x="61901" y="32019"/>
                      <a:pt x="61006" y="33484"/>
                      <a:pt x="60110" y="34908"/>
                    </a:cubicBezTo>
                    <a:cubicBezTo>
                      <a:pt x="59873" y="35193"/>
                      <a:pt x="59539" y="35339"/>
                      <a:pt x="59213" y="35339"/>
                    </a:cubicBezTo>
                    <a:cubicBezTo>
                      <a:pt x="58980" y="35339"/>
                      <a:pt x="58750" y="35265"/>
                      <a:pt x="58564" y="35112"/>
                    </a:cubicBezTo>
                    <a:cubicBezTo>
                      <a:pt x="58523" y="35030"/>
                      <a:pt x="58482" y="34990"/>
                      <a:pt x="58442" y="34908"/>
                    </a:cubicBezTo>
                    <a:cubicBezTo>
                      <a:pt x="57668" y="34339"/>
                      <a:pt x="57465" y="33240"/>
                      <a:pt x="58035" y="32466"/>
                    </a:cubicBezTo>
                    <a:cubicBezTo>
                      <a:pt x="58116" y="32304"/>
                      <a:pt x="58157" y="32141"/>
                      <a:pt x="58157" y="31978"/>
                    </a:cubicBezTo>
                    <a:cubicBezTo>
                      <a:pt x="58157" y="31123"/>
                      <a:pt x="58686" y="30676"/>
                      <a:pt x="59337" y="30269"/>
                    </a:cubicBezTo>
                    <a:cubicBezTo>
                      <a:pt x="61168" y="29048"/>
                      <a:pt x="63122" y="28193"/>
                      <a:pt x="65238" y="27624"/>
                    </a:cubicBezTo>
                    <a:lnTo>
                      <a:pt x="65808" y="27542"/>
                    </a:lnTo>
                    <a:close/>
                    <a:moveTo>
                      <a:pt x="68808" y="27296"/>
                    </a:moveTo>
                    <a:cubicBezTo>
                      <a:pt x="70139" y="27296"/>
                      <a:pt x="70510" y="27832"/>
                      <a:pt x="71246" y="29262"/>
                    </a:cubicBezTo>
                    <a:lnTo>
                      <a:pt x="71246" y="29262"/>
                    </a:lnTo>
                    <a:cubicBezTo>
                      <a:pt x="70356" y="29910"/>
                      <a:pt x="69465" y="30598"/>
                      <a:pt x="68535" y="31205"/>
                    </a:cubicBezTo>
                    <a:cubicBezTo>
                      <a:pt x="66785" y="32507"/>
                      <a:pt x="64994" y="33810"/>
                      <a:pt x="63244" y="35071"/>
                    </a:cubicBezTo>
                    <a:cubicBezTo>
                      <a:pt x="62833" y="35368"/>
                      <a:pt x="62396" y="35409"/>
                      <a:pt x="61934" y="35409"/>
                    </a:cubicBezTo>
                    <a:cubicBezTo>
                      <a:pt x="61760" y="35409"/>
                      <a:pt x="61583" y="35403"/>
                      <a:pt x="61402" y="35403"/>
                    </a:cubicBezTo>
                    <a:cubicBezTo>
                      <a:pt x="61206" y="35403"/>
                      <a:pt x="61006" y="35410"/>
                      <a:pt x="60802" y="35437"/>
                    </a:cubicBezTo>
                    <a:cubicBezTo>
                      <a:pt x="61168" y="34827"/>
                      <a:pt x="61372" y="34379"/>
                      <a:pt x="61657" y="33891"/>
                    </a:cubicBezTo>
                    <a:cubicBezTo>
                      <a:pt x="63163" y="31449"/>
                      <a:pt x="65075" y="29292"/>
                      <a:pt x="67354" y="27501"/>
                    </a:cubicBezTo>
                    <a:cubicBezTo>
                      <a:pt x="67517" y="27379"/>
                      <a:pt x="67680" y="27339"/>
                      <a:pt x="67883" y="27298"/>
                    </a:cubicBezTo>
                    <a:lnTo>
                      <a:pt x="68657" y="27298"/>
                    </a:lnTo>
                    <a:cubicBezTo>
                      <a:pt x="68708" y="27297"/>
                      <a:pt x="68759" y="27296"/>
                      <a:pt x="68808" y="27296"/>
                    </a:cubicBezTo>
                    <a:close/>
                    <a:moveTo>
                      <a:pt x="93034" y="23310"/>
                    </a:moveTo>
                    <a:cubicBezTo>
                      <a:pt x="93848" y="24286"/>
                      <a:pt x="94744" y="25222"/>
                      <a:pt x="95517" y="26199"/>
                    </a:cubicBezTo>
                    <a:cubicBezTo>
                      <a:pt x="96941" y="27868"/>
                      <a:pt x="98121" y="29699"/>
                      <a:pt x="99098" y="31653"/>
                    </a:cubicBezTo>
                    <a:cubicBezTo>
                      <a:pt x="99180" y="31856"/>
                      <a:pt x="99180" y="32100"/>
                      <a:pt x="99098" y="32344"/>
                    </a:cubicBezTo>
                    <a:cubicBezTo>
                      <a:pt x="98447" y="33606"/>
                      <a:pt x="97511" y="34746"/>
                      <a:pt x="96371" y="35600"/>
                    </a:cubicBezTo>
                    <a:cubicBezTo>
                      <a:pt x="96290" y="35437"/>
                      <a:pt x="96209" y="35315"/>
                      <a:pt x="96127" y="35193"/>
                    </a:cubicBezTo>
                    <a:cubicBezTo>
                      <a:pt x="95069" y="33118"/>
                      <a:pt x="94052" y="31042"/>
                      <a:pt x="92994" y="29007"/>
                    </a:cubicBezTo>
                    <a:cubicBezTo>
                      <a:pt x="92912" y="28844"/>
                      <a:pt x="92871" y="28722"/>
                      <a:pt x="92871" y="28560"/>
                    </a:cubicBezTo>
                    <a:lnTo>
                      <a:pt x="92871" y="23391"/>
                    </a:lnTo>
                    <a:lnTo>
                      <a:pt x="93034" y="23310"/>
                    </a:lnTo>
                    <a:close/>
                    <a:moveTo>
                      <a:pt x="51279" y="34664"/>
                    </a:moveTo>
                    <a:lnTo>
                      <a:pt x="52337" y="35275"/>
                    </a:lnTo>
                    <a:lnTo>
                      <a:pt x="51442" y="36048"/>
                    </a:lnTo>
                    <a:lnTo>
                      <a:pt x="51157" y="34786"/>
                    </a:lnTo>
                    <a:lnTo>
                      <a:pt x="51279" y="34664"/>
                    </a:lnTo>
                    <a:close/>
                    <a:moveTo>
                      <a:pt x="39127" y="34322"/>
                    </a:moveTo>
                    <a:cubicBezTo>
                      <a:pt x="39223" y="34322"/>
                      <a:pt x="39350" y="34350"/>
                      <a:pt x="39436" y="34379"/>
                    </a:cubicBezTo>
                    <a:cubicBezTo>
                      <a:pt x="39518" y="34461"/>
                      <a:pt x="39599" y="34583"/>
                      <a:pt x="39680" y="34664"/>
                    </a:cubicBezTo>
                    <a:cubicBezTo>
                      <a:pt x="40209" y="35112"/>
                      <a:pt x="40209" y="35519"/>
                      <a:pt x="39802" y="36129"/>
                    </a:cubicBezTo>
                    <a:lnTo>
                      <a:pt x="37320" y="35437"/>
                    </a:lnTo>
                    <a:cubicBezTo>
                      <a:pt x="37971" y="35030"/>
                      <a:pt x="38500" y="34664"/>
                      <a:pt x="39029" y="34339"/>
                    </a:cubicBezTo>
                    <a:cubicBezTo>
                      <a:pt x="39053" y="34327"/>
                      <a:pt x="39087" y="34322"/>
                      <a:pt x="39127" y="34322"/>
                    </a:cubicBezTo>
                    <a:close/>
                    <a:moveTo>
                      <a:pt x="42204" y="33077"/>
                    </a:moveTo>
                    <a:lnTo>
                      <a:pt x="42204" y="36373"/>
                    </a:lnTo>
                    <a:cubicBezTo>
                      <a:pt x="41878" y="35966"/>
                      <a:pt x="41593" y="35600"/>
                      <a:pt x="41349" y="35234"/>
                    </a:cubicBezTo>
                    <a:cubicBezTo>
                      <a:pt x="41267" y="35153"/>
                      <a:pt x="41267" y="34990"/>
                      <a:pt x="41308" y="34868"/>
                    </a:cubicBezTo>
                    <a:cubicBezTo>
                      <a:pt x="41552" y="34257"/>
                      <a:pt x="41797" y="33687"/>
                      <a:pt x="42041" y="33077"/>
                    </a:cubicBezTo>
                    <a:close/>
                    <a:moveTo>
                      <a:pt x="92831" y="30269"/>
                    </a:moveTo>
                    <a:lnTo>
                      <a:pt x="95598" y="36089"/>
                    </a:lnTo>
                    <a:cubicBezTo>
                      <a:pt x="95443" y="36310"/>
                      <a:pt x="95300" y="36411"/>
                      <a:pt x="95149" y="36411"/>
                    </a:cubicBezTo>
                    <a:cubicBezTo>
                      <a:pt x="95023" y="36411"/>
                      <a:pt x="94892" y="36340"/>
                      <a:pt x="94744" y="36211"/>
                    </a:cubicBezTo>
                    <a:cubicBezTo>
                      <a:pt x="93930" y="35519"/>
                      <a:pt x="93034" y="34908"/>
                      <a:pt x="92180" y="34216"/>
                    </a:cubicBezTo>
                    <a:cubicBezTo>
                      <a:pt x="92017" y="34094"/>
                      <a:pt x="91935" y="33932"/>
                      <a:pt x="91976" y="33728"/>
                    </a:cubicBezTo>
                    <a:cubicBezTo>
                      <a:pt x="92180" y="32589"/>
                      <a:pt x="92465" y="31490"/>
                      <a:pt x="92831" y="30269"/>
                    </a:cubicBezTo>
                    <a:close/>
                    <a:moveTo>
                      <a:pt x="49740" y="34250"/>
                    </a:moveTo>
                    <a:cubicBezTo>
                      <a:pt x="50143" y="34250"/>
                      <a:pt x="50302" y="34399"/>
                      <a:pt x="50302" y="34868"/>
                    </a:cubicBezTo>
                    <a:cubicBezTo>
                      <a:pt x="50343" y="35356"/>
                      <a:pt x="50424" y="35885"/>
                      <a:pt x="50546" y="36373"/>
                    </a:cubicBezTo>
                    <a:lnTo>
                      <a:pt x="50424" y="36414"/>
                    </a:lnTo>
                    <a:lnTo>
                      <a:pt x="49570" y="34257"/>
                    </a:lnTo>
                    <a:cubicBezTo>
                      <a:pt x="49631" y="34252"/>
                      <a:pt x="49687" y="34250"/>
                      <a:pt x="49740" y="34250"/>
                    </a:cubicBezTo>
                    <a:close/>
                    <a:moveTo>
                      <a:pt x="24175" y="30513"/>
                    </a:moveTo>
                    <a:lnTo>
                      <a:pt x="24175" y="30513"/>
                    </a:lnTo>
                    <a:cubicBezTo>
                      <a:pt x="25070" y="31001"/>
                      <a:pt x="25803" y="31449"/>
                      <a:pt x="26535" y="31856"/>
                    </a:cubicBezTo>
                    <a:cubicBezTo>
                      <a:pt x="26657" y="31937"/>
                      <a:pt x="26698" y="32100"/>
                      <a:pt x="26739" y="32222"/>
                    </a:cubicBezTo>
                    <a:cubicBezTo>
                      <a:pt x="26983" y="33077"/>
                      <a:pt x="27186" y="33932"/>
                      <a:pt x="27430" y="34827"/>
                    </a:cubicBezTo>
                    <a:lnTo>
                      <a:pt x="24460" y="36455"/>
                    </a:lnTo>
                    <a:lnTo>
                      <a:pt x="24175" y="30513"/>
                    </a:lnTo>
                    <a:close/>
                    <a:moveTo>
                      <a:pt x="45703" y="32751"/>
                    </a:moveTo>
                    <a:lnTo>
                      <a:pt x="45703" y="32751"/>
                    </a:lnTo>
                    <a:cubicBezTo>
                      <a:pt x="46517" y="33077"/>
                      <a:pt x="47291" y="33362"/>
                      <a:pt x="48023" y="33647"/>
                    </a:cubicBezTo>
                    <a:cubicBezTo>
                      <a:pt x="48145" y="33728"/>
                      <a:pt x="48227" y="33810"/>
                      <a:pt x="48267" y="33972"/>
                    </a:cubicBezTo>
                    <a:cubicBezTo>
                      <a:pt x="48430" y="34908"/>
                      <a:pt x="48552" y="35885"/>
                      <a:pt x="48715" y="36902"/>
                    </a:cubicBezTo>
                    <a:cubicBezTo>
                      <a:pt x="48552" y="36862"/>
                      <a:pt x="48430" y="36862"/>
                      <a:pt x="48349" y="36821"/>
                    </a:cubicBezTo>
                    <a:cubicBezTo>
                      <a:pt x="47250" y="35600"/>
                      <a:pt x="46355" y="34216"/>
                      <a:pt x="45703" y="32751"/>
                    </a:cubicBezTo>
                    <a:close/>
                    <a:moveTo>
                      <a:pt x="82657" y="33158"/>
                    </a:moveTo>
                    <a:cubicBezTo>
                      <a:pt x="82819" y="34013"/>
                      <a:pt x="82982" y="34746"/>
                      <a:pt x="83104" y="35519"/>
                    </a:cubicBezTo>
                    <a:cubicBezTo>
                      <a:pt x="83104" y="35682"/>
                      <a:pt x="83023" y="35804"/>
                      <a:pt x="82901" y="35926"/>
                    </a:cubicBezTo>
                    <a:cubicBezTo>
                      <a:pt x="82453" y="36292"/>
                      <a:pt x="81965" y="36658"/>
                      <a:pt x="81436" y="37065"/>
                    </a:cubicBezTo>
                    <a:lnTo>
                      <a:pt x="79889" y="36048"/>
                    </a:lnTo>
                    <a:cubicBezTo>
                      <a:pt x="79808" y="36007"/>
                      <a:pt x="79726" y="35926"/>
                      <a:pt x="79686" y="35844"/>
                    </a:cubicBezTo>
                    <a:cubicBezTo>
                      <a:pt x="79319" y="35030"/>
                      <a:pt x="78953" y="34257"/>
                      <a:pt x="78587" y="33403"/>
                    </a:cubicBezTo>
                    <a:lnTo>
                      <a:pt x="82657" y="33158"/>
                    </a:lnTo>
                    <a:close/>
                    <a:moveTo>
                      <a:pt x="43709" y="32019"/>
                    </a:moveTo>
                    <a:cubicBezTo>
                      <a:pt x="43994" y="32060"/>
                      <a:pt x="44442" y="32141"/>
                      <a:pt x="44564" y="32344"/>
                    </a:cubicBezTo>
                    <a:cubicBezTo>
                      <a:pt x="45012" y="33118"/>
                      <a:pt x="45378" y="34013"/>
                      <a:pt x="45826" y="34746"/>
                    </a:cubicBezTo>
                    <a:cubicBezTo>
                      <a:pt x="46273" y="35519"/>
                      <a:pt x="46802" y="36211"/>
                      <a:pt x="47372" y="37106"/>
                    </a:cubicBezTo>
                    <a:lnTo>
                      <a:pt x="43099" y="36821"/>
                    </a:lnTo>
                    <a:lnTo>
                      <a:pt x="43099" y="32222"/>
                    </a:lnTo>
                    <a:cubicBezTo>
                      <a:pt x="43262" y="32182"/>
                      <a:pt x="43506" y="32019"/>
                      <a:pt x="43709" y="32019"/>
                    </a:cubicBezTo>
                    <a:close/>
                    <a:moveTo>
                      <a:pt x="30483" y="34216"/>
                    </a:moveTo>
                    <a:lnTo>
                      <a:pt x="29303" y="37147"/>
                    </a:lnTo>
                    <a:cubicBezTo>
                      <a:pt x="29058" y="36496"/>
                      <a:pt x="28814" y="35966"/>
                      <a:pt x="28651" y="35437"/>
                    </a:cubicBezTo>
                    <a:cubicBezTo>
                      <a:pt x="28611" y="35356"/>
                      <a:pt x="28733" y="35153"/>
                      <a:pt x="28855" y="35112"/>
                    </a:cubicBezTo>
                    <a:cubicBezTo>
                      <a:pt x="29343" y="34827"/>
                      <a:pt x="29832" y="34583"/>
                      <a:pt x="30483" y="34216"/>
                    </a:cubicBezTo>
                    <a:close/>
                    <a:moveTo>
                      <a:pt x="72157" y="31083"/>
                    </a:moveTo>
                    <a:cubicBezTo>
                      <a:pt x="72848" y="32222"/>
                      <a:pt x="72889" y="32304"/>
                      <a:pt x="71790" y="32996"/>
                    </a:cubicBezTo>
                    <a:cubicBezTo>
                      <a:pt x="70488" y="33810"/>
                      <a:pt x="69104" y="34542"/>
                      <a:pt x="67761" y="35275"/>
                    </a:cubicBezTo>
                    <a:cubicBezTo>
                      <a:pt x="66174" y="36170"/>
                      <a:pt x="64506" y="36821"/>
                      <a:pt x="62756" y="37228"/>
                    </a:cubicBezTo>
                    <a:cubicBezTo>
                      <a:pt x="62552" y="37269"/>
                      <a:pt x="62308" y="37309"/>
                      <a:pt x="62104" y="37309"/>
                    </a:cubicBezTo>
                    <a:cubicBezTo>
                      <a:pt x="62593" y="36821"/>
                      <a:pt x="63000" y="36211"/>
                      <a:pt x="63773" y="36129"/>
                    </a:cubicBezTo>
                    <a:cubicBezTo>
                      <a:pt x="65604" y="35926"/>
                      <a:pt x="67354" y="35315"/>
                      <a:pt x="68901" y="34339"/>
                    </a:cubicBezTo>
                    <a:cubicBezTo>
                      <a:pt x="70040" y="33606"/>
                      <a:pt x="71017" y="32629"/>
                      <a:pt x="71831" y="31490"/>
                    </a:cubicBezTo>
                    <a:cubicBezTo>
                      <a:pt x="71912" y="31368"/>
                      <a:pt x="71994" y="31246"/>
                      <a:pt x="72075" y="31123"/>
                    </a:cubicBezTo>
                    <a:cubicBezTo>
                      <a:pt x="72116" y="31083"/>
                      <a:pt x="72157" y="31083"/>
                      <a:pt x="72157" y="31083"/>
                    </a:cubicBezTo>
                    <a:close/>
                    <a:moveTo>
                      <a:pt x="60734" y="36277"/>
                    </a:moveTo>
                    <a:cubicBezTo>
                      <a:pt x="60925" y="36277"/>
                      <a:pt x="61207" y="36334"/>
                      <a:pt x="61657" y="36373"/>
                    </a:cubicBezTo>
                    <a:lnTo>
                      <a:pt x="60151" y="37798"/>
                    </a:lnTo>
                    <a:lnTo>
                      <a:pt x="60029" y="37676"/>
                    </a:lnTo>
                    <a:cubicBezTo>
                      <a:pt x="60331" y="36522"/>
                      <a:pt x="60337" y="36277"/>
                      <a:pt x="60734" y="36277"/>
                    </a:cubicBezTo>
                    <a:close/>
                    <a:moveTo>
                      <a:pt x="88540" y="34204"/>
                    </a:moveTo>
                    <a:cubicBezTo>
                      <a:pt x="89072" y="34204"/>
                      <a:pt x="89603" y="34357"/>
                      <a:pt x="90063" y="34664"/>
                    </a:cubicBezTo>
                    <a:cubicBezTo>
                      <a:pt x="89779" y="35641"/>
                      <a:pt x="89494" y="36658"/>
                      <a:pt x="89168" y="37798"/>
                    </a:cubicBezTo>
                    <a:lnTo>
                      <a:pt x="87174" y="34542"/>
                    </a:lnTo>
                    <a:lnTo>
                      <a:pt x="87215" y="34542"/>
                    </a:lnTo>
                    <a:cubicBezTo>
                      <a:pt x="87628" y="34317"/>
                      <a:pt x="88084" y="34204"/>
                      <a:pt x="88540" y="34204"/>
                    </a:cubicBezTo>
                    <a:close/>
                    <a:moveTo>
                      <a:pt x="55634" y="35722"/>
                    </a:moveTo>
                    <a:cubicBezTo>
                      <a:pt x="56488" y="35844"/>
                      <a:pt x="57221" y="35966"/>
                      <a:pt x="57953" y="36089"/>
                    </a:cubicBezTo>
                    <a:cubicBezTo>
                      <a:pt x="58075" y="36129"/>
                      <a:pt x="58198" y="36211"/>
                      <a:pt x="58238" y="36333"/>
                    </a:cubicBezTo>
                    <a:cubicBezTo>
                      <a:pt x="58482" y="36821"/>
                      <a:pt x="58686" y="37269"/>
                      <a:pt x="58971" y="37920"/>
                    </a:cubicBezTo>
                    <a:cubicBezTo>
                      <a:pt x="58279" y="37920"/>
                      <a:pt x="57668" y="37961"/>
                      <a:pt x="57099" y="37961"/>
                    </a:cubicBezTo>
                    <a:cubicBezTo>
                      <a:pt x="57017" y="37961"/>
                      <a:pt x="56977" y="37920"/>
                      <a:pt x="56936" y="37879"/>
                    </a:cubicBezTo>
                    <a:cubicBezTo>
                      <a:pt x="56488" y="37187"/>
                      <a:pt x="56081" y="36496"/>
                      <a:pt x="55593" y="35722"/>
                    </a:cubicBezTo>
                    <a:close/>
                    <a:moveTo>
                      <a:pt x="53577" y="35792"/>
                    </a:moveTo>
                    <a:cubicBezTo>
                      <a:pt x="53840" y="35792"/>
                      <a:pt x="54147" y="35869"/>
                      <a:pt x="54535" y="36007"/>
                    </a:cubicBezTo>
                    <a:cubicBezTo>
                      <a:pt x="54616" y="36048"/>
                      <a:pt x="54657" y="36089"/>
                      <a:pt x="54698" y="36170"/>
                    </a:cubicBezTo>
                    <a:cubicBezTo>
                      <a:pt x="55064" y="36740"/>
                      <a:pt x="55430" y="37309"/>
                      <a:pt x="55878" y="38001"/>
                    </a:cubicBezTo>
                    <a:cubicBezTo>
                      <a:pt x="54494" y="37839"/>
                      <a:pt x="53314" y="37635"/>
                      <a:pt x="52296" y="36862"/>
                    </a:cubicBezTo>
                    <a:cubicBezTo>
                      <a:pt x="52296" y="36862"/>
                      <a:pt x="52296" y="36821"/>
                      <a:pt x="52296" y="36780"/>
                    </a:cubicBezTo>
                    <a:cubicBezTo>
                      <a:pt x="52726" y="36082"/>
                      <a:pt x="53067" y="35792"/>
                      <a:pt x="53577" y="35792"/>
                    </a:cubicBezTo>
                    <a:close/>
                    <a:moveTo>
                      <a:pt x="32518" y="34705"/>
                    </a:moveTo>
                    <a:lnTo>
                      <a:pt x="35326" y="35763"/>
                    </a:lnTo>
                    <a:lnTo>
                      <a:pt x="31744" y="38775"/>
                    </a:lnTo>
                    <a:lnTo>
                      <a:pt x="31622" y="38734"/>
                    </a:lnTo>
                    <a:cubicBezTo>
                      <a:pt x="31907" y="37391"/>
                      <a:pt x="32192" y="36089"/>
                      <a:pt x="32518" y="34705"/>
                    </a:cubicBezTo>
                    <a:close/>
                    <a:moveTo>
                      <a:pt x="91528" y="35315"/>
                    </a:moveTo>
                    <a:cubicBezTo>
                      <a:pt x="92587" y="35641"/>
                      <a:pt x="92912" y="36577"/>
                      <a:pt x="93441" y="37513"/>
                    </a:cubicBezTo>
                    <a:lnTo>
                      <a:pt x="90063" y="38937"/>
                    </a:lnTo>
                    <a:lnTo>
                      <a:pt x="90063" y="38937"/>
                    </a:lnTo>
                    <a:lnTo>
                      <a:pt x="91528" y="35315"/>
                    </a:lnTo>
                    <a:close/>
                    <a:moveTo>
                      <a:pt x="77767" y="36080"/>
                    </a:moveTo>
                    <a:cubicBezTo>
                      <a:pt x="78480" y="36080"/>
                      <a:pt x="79127" y="36589"/>
                      <a:pt x="79279" y="37309"/>
                    </a:cubicBezTo>
                    <a:cubicBezTo>
                      <a:pt x="79360" y="37594"/>
                      <a:pt x="79441" y="37839"/>
                      <a:pt x="79523" y="38083"/>
                    </a:cubicBezTo>
                    <a:cubicBezTo>
                      <a:pt x="79767" y="38530"/>
                      <a:pt x="79564" y="38775"/>
                      <a:pt x="79157" y="39019"/>
                    </a:cubicBezTo>
                    <a:lnTo>
                      <a:pt x="77610" y="36089"/>
                    </a:lnTo>
                    <a:cubicBezTo>
                      <a:pt x="77663" y="36083"/>
                      <a:pt x="77715" y="36080"/>
                      <a:pt x="77767" y="36080"/>
                    </a:cubicBezTo>
                    <a:close/>
                    <a:moveTo>
                      <a:pt x="83267" y="36740"/>
                    </a:moveTo>
                    <a:cubicBezTo>
                      <a:pt x="83308" y="37554"/>
                      <a:pt x="83348" y="38205"/>
                      <a:pt x="83430" y="39019"/>
                    </a:cubicBezTo>
                    <a:lnTo>
                      <a:pt x="82127" y="37635"/>
                    </a:lnTo>
                    <a:lnTo>
                      <a:pt x="83267" y="36740"/>
                    </a:lnTo>
                    <a:close/>
                    <a:moveTo>
                      <a:pt x="75751" y="35723"/>
                    </a:moveTo>
                    <a:cubicBezTo>
                      <a:pt x="76478" y="35723"/>
                      <a:pt x="76473" y="36058"/>
                      <a:pt x="76348" y="37269"/>
                    </a:cubicBezTo>
                    <a:cubicBezTo>
                      <a:pt x="76267" y="37920"/>
                      <a:pt x="76145" y="38571"/>
                      <a:pt x="76023" y="39304"/>
                    </a:cubicBezTo>
                    <a:lnTo>
                      <a:pt x="74436" y="39100"/>
                    </a:lnTo>
                    <a:cubicBezTo>
                      <a:pt x="74557" y="37964"/>
                      <a:pt x="74679" y="36910"/>
                      <a:pt x="74801" y="35815"/>
                    </a:cubicBezTo>
                    <a:lnTo>
                      <a:pt x="74801" y="35815"/>
                    </a:lnTo>
                    <a:cubicBezTo>
                      <a:pt x="74812" y="35810"/>
                      <a:pt x="74827" y="35804"/>
                      <a:pt x="74843" y="35804"/>
                    </a:cubicBezTo>
                    <a:cubicBezTo>
                      <a:pt x="75228" y="35755"/>
                      <a:pt x="75525" y="35723"/>
                      <a:pt x="75751" y="35723"/>
                    </a:cubicBezTo>
                    <a:close/>
                    <a:moveTo>
                      <a:pt x="31541" y="34298"/>
                    </a:moveTo>
                    <a:cubicBezTo>
                      <a:pt x="31582" y="34420"/>
                      <a:pt x="31622" y="34542"/>
                      <a:pt x="31622" y="34623"/>
                    </a:cubicBezTo>
                    <a:cubicBezTo>
                      <a:pt x="31337" y="36251"/>
                      <a:pt x="31012" y="37879"/>
                      <a:pt x="30686" y="39507"/>
                    </a:cubicBezTo>
                    <a:cubicBezTo>
                      <a:pt x="30686" y="39507"/>
                      <a:pt x="30646" y="39548"/>
                      <a:pt x="30646" y="39589"/>
                    </a:cubicBezTo>
                    <a:cubicBezTo>
                      <a:pt x="30198" y="38897"/>
                      <a:pt x="29628" y="38327"/>
                      <a:pt x="30116" y="37391"/>
                    </a:cubicBezTo>
                    <a:cubicBezTo>
                      <a:pt x="30605" y="36496"/>
                      <a:pt x="30890" y="35478"/>
                      <a:pt x="31297" y="34542"/>
                    </a:cubicBezTo>
                    <a:cubicBezTo>
                      <a:pt x="31337" y="34461"/>
                      <a:pt x="31459" y="34379"/>
                      <a:pt x="31541" y="34298"/>
                    </a:cubicBezTo>
                    <a:close/>
                    <a:moveTo>
                      <a:pt x="73785" y="36048"/>
                    </a:moveTo>
                    <a:cubicBezTo>
                      <a:pt x="73907" y="36984"/>
                      <a:pt x="73785" y="38001"/>
                      <a:pt x="73418" y="38897"/>
                    </a:cubicBezTo>
                    <a:cubicBezTo>
                      <a:pt x="73378" y="38978"/>
                      <a:pt x="73255" y="39059"/>
                      <a:pt x="73133" y="39100"/>
                    </a:cubicBezTo>
                    <a:cubicBezTo>
                      <a:pt x="71831" y="39304"/>
                      <a:pt x="70488" y="39507"/>
                      <a:pt x="69186" y="39751"/>
                    </a:cubicBezTo>
                    <a:lnTo>
                      <a:pt x="68982" y="39751"/>
                    </a:lnTo>
                    <a:cubicBezTo>
                      <a:pt x="69389" y="38286"/>
                      <a:pt x="71994" y="36292"/>
                      <a:pt x="73785" y="36048"/>
                    </a:cubicBezTo>
                    <a:close/>
                    <a:moveTo>
                      <a:pt x="77284" y="37432"/>
                    </a:moveTo>
                    <a:lnTo>
                      <a:pt x="78465" y="39751"/>
                    </a:lnTo>
                    <a:lnTo>
                      <a:pt x="78302" y="39873"/>
                    </a:lnTo>
                    <a:lnTo>
                      <a:pt x="76878" y="39466"/>
                    </a:lnTo>
                    <a:cubicBezTo>
                      <a:pt x="77000" y="38775"/>
                      <a:pt x="77081" y="38123"/>
                      <a:pt x="77162" y="37472"/>
                    </a:cubicBezTo>
                    <a:lnTo>
                      <a:pt x="77284" y="37432"/>
                    </a:lnTo>
                    <a:close/>
                    <a:moveTo>
                      <a:pt x="50872" y="38734"/>
                    </a:moveTo>
                    <a:lnTo>
                      <a:pt x="52012" y="39751"/>
                    </a:lnTo>
                    <a:lnTo>
                      <a:pt x="51849" y="39914"/>
                    </a:lnTo>
                    <a:lnTo>
                      <a:pt x="50628" y="39141"/>
                    </a:lnTo>
                    <a:lnTo>
                      <a:pt x="50872" y="38734"/>
                    </a:lnTo>
                    <a:close/>
                    <a:moveTo>
                      <a:pt x="62511" y="38123"/>
                    </a:moveTo>
                    <a:lnTo>
                      <a:pt x="62511" y="38246"/>
                    </a:lnTo>
                    <a:lnTo>
                      <a:pt x="60517" y="39914"/>
                    </a:lnTo>
                    <a:cubicBezTo>
                      <a:pt x="60273" y="39466"/>
                      <a:pt x="60436" y="38693"/>
                      <a:pt x="60843" y="38530"/>
                    </a:cubicBezTo>
                    <a:cubicBezTo>
                      <a:pt x="61413" y="38368"/>
                      <a:pt x="61942" y="38246"/>
                      <a:pt x="62511" y="38123"/>
                    </a:cubicBezTo>
                    <a:close/>
                    <a:moveTo>
                      <a:pt x="43140" y="37716"/>
                    </a:moveTo>
                    <a:cubicBezTo>
                      <a:pt x="43913" y="37798"/>
                      <a:pt x="44605" y="37879"/>
                      <a:pt x="45256" y="37920"/>
                    </a:cubicBezTo>
                    <a:lnTo>
                      <a:pt x="47738" y="37920"/>
                    </a:lnTo>
                    <a:cubicBezTo>
                      <a:pt x="48186" y="37920"/>
                      <a:pt x="49285" y="38775"/>
                      <a:pt x="49244" y="39263"/>
                    </a:cubicBezTo>
                    <a:cubicBezTo>
                      <a:pt x="49244" y="39426"/>
                      <a:pt x="48959" y="39751"/>
                      <a:pt x="48796" y="39751"/>
                    </a:cubicBezTo>
                    <a:cubicBezTo>
                      <a:pt x="47372" y="39873"/>
                      <a:pt x="45948" y="39914"/>
                      <a:pt x="44523" y="39955"/>
                    </a:cubicBezTo>
                    <a:cubicBezTo>
                      <a:pt x="44360" y="39955"/>
                      <a:pt x="44238" y="39873"/>
                      <a:pt x="44157" y="39792"/>
                    </a:cubicBezTo>
                    <a:cubicBezTo>
                      <a:pt x="43831" y="39141"/>
                      <a:pt x="43547" y="38449"/>
                      <a:pt x="43140" y="37716"/>
                    </a:cubicBezTo>
                    <a:close/>
                    <a:moveTo>
                      <a:pt x="51783" y="37747"/>
                    </a:moveTo>
                    <a:cubicBezTo>
                      <a:pt x="51859" y="37747"/>
                      <a:pt x="51930" y="37757"/>
                      <a:pt x="51971" y="37798"/>
                    </a:cubicBezTo>
                    <a:cubicBezTo>
                      <a:pt x="53070" y="38408"/>
                      <a:pt x="54291" y="38775"/>
                      <a:pt x="55593" y="38856"/>
                    </a:cubicBezTo>
                    <a:cubicBezTo>
                      <a:pt x="56529" y="38937"/>
                      <a:pt x="56692" y="39059"/>
                      <a:pt x="56977" y="40077"/>
                    </a:cubicBezTo>
                    <a:cubicBezTo>
                      <a:pt x="55837" y="39995"/>
                      <a:pt x="54738" y="39914"/>
                      <a:pt x="53639" y="39873"/>
                    </a:cubicBezTo>
                    <a:cubicBezTo>
                      <a:pt x="53517" y="39833"/>
                      <a:pt x="53395" y="39792"/>
                      <a:pt x="53314" y="39711"/>
                    </a:cubicBezTo>
                    <a:cubicBezTo>
                      <a:pt x="52744" y="39182"/>
                      <a:pt x="52174" y="38652"/>
                      <a:pt x="51686" y="38083"/>
                    </a:cubicBezTo>
                    <a:cubicBezTo>
                      <a:pt x="51605" y="38001"/>
                      <a:pt x="51605" y="37879"/>
                      <a:pt x="51564" y="37757"/>
                    </a:cubicBezTo>
                    <a:cubicBezTo>
                      <a:pt x="51625" y="37757"/>
                      <a:pt x="51706" y="37747"/>
                      <a:pt x="51783" y="37747"/>
                    </a:cubicBezTo>
                    <a:close/>
                    <a:moveTo>
                      <a:pt x="40845" y="37178"/>
                    </a:moveTo>
                    <a:cubicBezTo>
                      <a:pt x="41559" y="37178"/>
                      <a:pt x="42163" y="37794"/>
                      <a:pt x="42163" y="38530"/>
                    </a:cubicBezTo>
                    <a:cubicBezTo>
                      <a:pt x="42122" y="39059"/>
                      <a:pt x="42041" y="39589"/>
                      <a:pt x="42000" y="40240"/>
                    </a:cubicBezTo>
                    <a:lnTo>
                      <a:pt x="39558" y="40118"/>
                    </a:lnTo>
                    <a:cubicBezTo>
                      <a:pt x="39843" y="39141"/>
                      <a:pt x="40087" y="38286"/>
                      <a:pt x="40331" y="37432"/>
                    </a:cubicBezTo>
                    <a:cubicBezTo>
                      <a:pt x="40331" y="37350"/>
                      <a:pt x="40413" y="37269"/>
                      <a:pt x="40494" y="37228"/>
                    </a:cubicBezTo>
                    <a:cubicBezTo>
                      <a:pt x="40612" y="37194"/>
                      <a:pt x="40730" y="37178"/>
                      <a:pt x="40845" y="37178"/>
                    </a:cubicBezTo>
                    <a:close/>
                    <a:moveTo>
                      <a:pt x="58808" y="38815"/>
                    </a:moveTo>
                    <a:lnTo>
                      <a:pt x="58686" y="40280"/>
                    </a:lnTo>
                    <a:cubicBezTo>
                      <a:pt x="57872" y="40199"/>
                      <a:pt x="57994" y="39344"/>
                      <a:pt x="57546" y="39019"/>
                    </a:cubicBezTo>
                    <a:lnTo>
                      <a:pt x="57587" y="38897"/>
                    </a:lnTo>
                    <a:lnTo>
                      <a:pt x="58808" y="38815"/>
                    </a:lnTo>
                    <a:close/>
                    <a:moveTo>
                      <a:pt x="86319" y="34827"/>
                    </a:moveTo>
                    <a:lnTo>
                      <a:pt x="88965" y="39222"/>
                    </a:lnTo>
                    <a:lnTo>
                      <a:pt x="84284" y="40280"/>
                    </a:lnTo>
                    <a:lnTo>
                      <a:pt x="84284" y="39589"/>
                    </a:lnTo>
                    <a:cubicBezTo>
                      <a:pt x="84244" y="38530"/>
                      <a:pt x="84162" y="37513"/>
                      <a:pt x="84162" y="36496"/>
                    </a:cubicBezTo>
                    <a:cubicBezTo>
                      <a:pt x="84203" y="36292"/>
                      <a:pt x="84284" y="36089"/>
                      <a:pt x="84406" y="35966"/>
                    </a:cubicBezTo>
                    <a:cubicBezTo>
                      <a:pt x="85017" y="35600"/>
                      <a:pt x="85627" y="35234"/>
                      <a:pt x="86319" y="34827"/>
                    </a:cubicBezTo>
                    <a:close/>
                    <a:moveTo>
                      <a:pt x="81436" y="38164"/>
                    </a:moveTo>
                    <a:lnTo>
                      <a:pt x="83389" y="40402"/>
                    </a:lnTo>
                    <a:lnTo>
                      <a:pt x="81191" y="40687"/>
                    </a:lnTo>
                    <a:cubicBezTo>
                      <a:pt x="80988" y="40158"/>
                      <a:pt x="80866" y="39589"/>
                      <a:pt x="80784" y="39019"/>
                    </a:cubicBezTo>
                    <a:cubicBezTo>
                      <a:pt x="80784" y="38775"/>
                      <a:pt x="81151" y="38490"/>
                      <a:pt x="81436" y="38164"/>
                    </a:cubicBezTo>
                    <a:close/>
                    <a:moveTo>
                      <a:pt x="79767" y="39629"/>
                    </a:moveTo>
                    <a:lnTo>
                      <a:pt x="79970" y="39670"/>
                    </a:lnTo>
                    <a:lnTo>
                      <a:pt x="80215" y="40687"/>
                    </a:lnTo>
                    <a:lnTo>
                      <a:pt x="80093" y="40809"/>
                    </a:lnTo>
                    <a:cubicBezTo>
                      <a:pt x="79889" y="40606"/>
                      <a:pt x="79767" y="40443"/>
                      <a:pt x="79645" y="40199"/>
                    </a:cubicBezTo>
                    <a:cubicBezTo>
                      <a:pt x="79604" y="40036"/>
                      <a:pt x="79726" y="39833"/>
                      <a:pt x="79767" y="39629"/>
                    </a:cubicBezTo>
                    <a:close/>
                    <a:moveTo>
                      <a:pt x="29262" y="39466"/>
                    </a:moveTo>
                    <a:cubicBezTo>
                      <a:pt x="29994" y="40036"/>
                      <a:pt x="30157" y="40484"/>
                      <a:pt x="29791" y="40850"/>
                    </a:cubicBezTo>
                    <a:lnTo>
                      <a:pt x="29262" y="39466"/>
                    </a:lnTo>
                    <a:close/>
                    <a:moveTo>
                      <a:pt x="36507" y="36155"/>
                    </a:moveTo>
                    <a:cubicBezTo>
                      <a:pt x="36547" y="36155"/>
                      <a:pt x="36587" y="36160"/>
                      <a:pt x="36628" y="36170"/>
                    </a:cubicBezTo>
                    <a:cubicBezTo>
                      <a:pt x="37564" y="36414"/>
                      <a:pt x="38500" y="36699"/>
                      <a:pt x="39477" y="36984"/>
                    </a:cubicBezTo>
                    <a:lnTo>
                      <a:pt x="38704" y="39955"/>
                    </a:lnTo>
                    <a:cubicBezTo>
                      <a:pt x="38208" y="39913"/>
                      <a:pt x="37712" y="39892"/>
                      <a:pt x="37217" y="39892"/>
                    </a:cubicBezTo>
                    <a:cubicBezTo>
                      <a:pt x="35317" y="39892"/>
                      <a:pt x="33439" y="40204"/>
                      <a:pt x="31663" y="40850"/>
                    </a:cubicBezTo>
                    <a:cubicBezTo>
                      <a:pt x="31419" y="40077"/>
                      <a:pt x="32029" y="39792"/>
                      <a:pt x="32355" y="39466"/>
                    </a:cubicBezTo>
                    <a:cubicBezTo>
                      <a:pt x="33616" y="38368"/>
                      <a:pt x="34878" y="37350"/>
                      <a:pt x="36180" y="36292"/>
                    </a:cubicBezTo>
                    <a:cubicBezTo>
                      <a:pt x="36272" y="36200"/>
                      <a:pt x="36386" y="36155"/>
                      <a:pt x="36507" y="36155"/>
                    </a:cubicBezTo>
                    <a:close/>
                    <a:moveTo>
                      <a:pt x="74582" y="39979"/>
                    </a:moveTo>
                    <a:cubicBezTo>
                      <a:pt x="74878" y="39979"/>
                      <a:pt x="75253" y="40061"/>
                      <a:pt x="75779" y="40199"/>
                    </a:cubicBezTo>
                    <a:cubicBezTo>
                      <a:pt x="75779" y="41054"/>
                      <a:pt x="75779" y="41094"/>
                      <a:pt x="74965" y="41094"/>
                    </a:cubicBezTo>
                    <a:lnTo>
                      <a:pt x="73215" y="41094"/>
                    </a:lnTo>
                    <a:cubicBezTo>
                      <a:pt x="73725" y="40288"/>
                      <a:pt x="74005" y="39979"/>
                      <a:pt x="74582" y="39979"/>
                    </a:cubicBezTo>
                    <a:close/>
                    <a:moveTo>
                      <a:pt x="73500" y="34379"/>
                    </a:moveTo>
                    <a:lnTo>
                      <a:pt x="73622" y="34868"/>
                    </a:lnTo>
                    <a:cubicBezTo>
                      <a:pt x="72523" y="35478"/>
                      <a:pt x="71424" y="35966"/>
                      <a:pt x="70488" y="36618"/>
                    </a:cubicBezTo>
                    <a:cubicBezTo>
                      <a:pt x="69308" y="37472"/>
                      <a:pt x="68412" y="38571"/>
                      <a:pt x="67761" y="39873"/>
                    </a:cubicBezTo>
                    <a:cubicBezTo>
                      <a:pt x="67639" y="40077"/>
                      <a:pt x="67476" y="40199"/>
                      <a:pt x="67314" y="40321"/>
                    </a:cubicBezTo>
                    <a:cubicBezTo>
                      <a:pt x="67151" y="40402"/>
                      <a:pt x="66988" y="40443"/>
                      <a:pt x="66866" y="40525"/>
                    </a:cubicBezTo>
                    <a:cubicBezTo>
                      <a:pt x="66140" y="40954"/>
                      <a:pt x="65414" y="41102"/>
                      <a:pt x="64686" y="41102"/>
                    </a:cubicBezTo>
                    <a:cubicBezTo>
                      <a:pt x="63617" y="41102"/>
                      <a:pt x="62542" y="40783"/>
                      <a:pt x="61453" y="40565"/>
                    </a:cubicBezTo>
                    <a:cubicBezTo>
                      <a:pt x="62878" y="38205"/>
                      <a:pt x="69878" y="35030"/>
                      <a:pt x="73500" y="34379"/>
                    </a:cubicBezTo>
                    <a:close/>
                    <a:moveTo>
                      <a:pt x="76715" y="40402"/>
                    </a:moveTo>
                    <a:lnTo>
                      <a:pt x="77488" y="40647"/>
                    </a:lnTo>
                    <a:lnTo>
                      <a:pt x="77488" y="40809"/>
                    </a:lnTo>
                    <a:lnTo>
                      <a:pt x="76552" y="41176"/>
                    </a:lnTo>
                    <a:lnTo>
                      <a:pt x="76552" y="41176"/>
                    </a:lnTo>
                    <a:lnTo>
                      <a:pt x="76715" y="40402"/>
                    </a:lnTo>
                    <a:close/>
                    <a:moveTo>
                      <a:pt x="72767" y="39995"/>
                    </a:moveTo>
                    <a:lnTo>
                      <a:pt x="72767" y="39995"/>
                    </a:lnTo>
                    <a:cubicBezTo>
                      <a:pt x="72401" y="40972"/>
                      <a:pt x="72035" y="41216"/>
                      <a:pt x="71139" y="41216"/>
                    </a:cubicBezTo>
                    <a:lnTo>
                      <a:pt x="68494" y="41216"/>
                    </a:lnTo>
                    <a:cubicBezTo>
                      <a:pt x="68412" y="41216"/>
                      <a:pt x="68290" y="41176"/>
                      <a:pt x="68209" y="41176"/>
                    </a:cubicBezTo>
                    <a:cubicBezTo>
                      <a:pt x="69633" y="40321"/>
                      <a:pt x="71180" y="40240"/>
                      <a:pt x="72767" y="39995"/>
                    </a:cubicBezTo>
                    <a:close/>
                    <a:moveTo>
                      <a:pt x="99831" y="33321"/>
                    </a:moveTo>
                    <a:cubicBezTo>
                      <a:pt x="100889" y="36129"/>
                      <a:pt x="100726" y="39222"/>
                      <a:pt x="99302" y="41868"/>
                    </a:cubicBezTo>
                    <a:lnTo>
                      <a:pt x="99139" y="41908"/>
                    </a:lnTo>
                    <a:cubicBezTo>
                      <a:pt x="98366" y="40199"/>
                      <a:pt x="97592" y="38490"/>
                      <a:pt x="96860" y="36780"/>
                    </a:cubicBezTo>
                    <a:cubicBezTo>
                      <a:pt x="96819" y="36618"/>
                      <a:pt x="96860" y="36455"/>
                      <a:pt x="96982" y="36333"/>
                    </a:cubicBezTo>
                    <a:cubicBezTo>
                      <a:pt x="97918" y="35315"/>
                      <a:pt x="98854" y="34339"/>
                      <a:pt x="99831" y="33321"/>
                    </a:cubicBezTo>
                    <a:close/>
                    <a:moveTo>
                      <a:pt x="65808" y="42030"/>
                    </a:moveTo>
                    <a:lnTo>
                      <a:pt x="66907" y="42071"/>
                    </a:lnTo>
                    <a:cubicBezTo>
                      <a:pt x="66866" y="42275"/>
                      <a:pt x="66785" y="42478"/>
                      <a:pt x="66785" y="42478"/>
                    </a:cubicBezTo>
                    <a:cubicBezTo>
                      <a:pt x="66459" y="42397"/>
                      <a:pt x="66093" y="42315"/>
                      <a:pt x="65767" y="42234"/>
                    </a:cubicBezTo>
                    <a:lnTo>
                      <a:pt x="65808" y="42030"/>
                    </a:lnTo>
                    <a:close/>
                    <a:moveTo>
                      <a:pt x="48593" y="40606"/>
                    </a:moveTo>
                    <a:lnTo>
                      <a:pt x="47616" y="42641"/>
                    </a:lnTo>
                    <a:cubicBezTo>
                      <a:pt x="44971" y="41623"/>
                      <a:pt x="44808" y="41501"/>
                      <a:pt x="44645" y="40809"/>
                    </a:cubicBezTo>
                    <a:lnTo>
                      <a:pt x="48593" y="40606"/>
                    </a:lnTo>
                    <a:close/>
                    <a:moveTo>
                      <a:pt x="27593" y="35763"/>
                    </a:moveTo>
                    <a:cubicBezTo>
                      <a:pt x="27837" y="37065"/>
                      <a:pt x="28122" y="38246"/>
                      <a:pt x="28407" y="39426"/>
                    </a:cubicBezTo>
                    <a:cubicBezTo>
                      <a:pt x="28407" y="39589"/>
                      <a:pt x="28407" y="39751"/>
                      <a:pt x="28366" y="39914"/>
                    </a:cubicBezTo>
                    <a:cubicBezTo>
                      <a:pt x="28163" y="40606"/>
                      <a:pt x="28000" y="41298"/>
                      <a:pt x="27756" y="41990"/>
                    </a:cubicBezTo>
                    <a:cubicBezTo>
                      <a:pt x="27675" y="42193"/>
                      <a:pt x="27512" y="42356"/>
                      <a:pt x="27308" y="42397"/>
                    </a:cubicBezTo>
                    <a:cubicBezTo>
                      <a:pt x="26861" y="42559"/>
                      <a:pt x="26372" y="42600"/>
                      <a:pt x="25843" y="42722"/>
                    </a:cubicBezTo>
                    <a:cubicBezTo>
                      <a:pt x="25436" y="41013"/>
                      <a:pt x="25070" y="39344"/>
                      <a:pt x="24744" y="37676"/>
                    </a:cubicBezTo>
                    <a:cubicBezTo>
                      <a:pt x="24744" y="37513"/>
                      <a:pt x="24785" y="37350"/>
                      <a:pt x="24948" y="37269"/>
                    </a:cubicBezTo>
                    <a:cubicBezTo>
                      <a:pt x="25803" y="36740"/>
                      <a:pt x="26698" y="36292"/>
                      <a:pt x="27593" y="35763"/>
                    </a:cubicBezTo>
                    <a:close/>
                    <a:moveTo>
                      <a:pt x="54942" y="40769"/>
                    </a:moveTo>
                    <a:cubicBezTo>
                      <a:pt x="55756" y="40850"/>
                      <a:pt x="56529" y="40932"/>
                      <a:pt x="57302" y="41013"/>
                    </a:cubicBezTo>
                    <a:cubicBezTo>
                      <a:pt x="57465" y="41054"/>
                      <a:pt x="57628" y="41176"/>
                      <a:pt x="57709" y="41338"/>
                    </a:cubicBezTo>
                    <a:cubicBezTo>
                      <a:pt x="57953" y="41827"/>
                      <a:pt x="58238" y="42356"/>
                      <a:pt x="58482" y="42844"/>
                    </a:cubicBezTo>
                    <a:lnTo>
                      <a:pt x="58401" y="42966"/>
                    </a:lnTo>
                    <a:lnTo>
                      <a:pt x="54860" y="40932"/>
                    </a:lnTo>
                    <a:lnTo>
                      <a:pt x="54942" y="40769"/>
                    </a:lnTo>
                    <a:close/>
                    <a:moveTo>
                      <a:pt x="83308" y="41298"/>
                    </a:moveTo>
                    <a:lnTo>
                      <a:pt x="83308" y="41298"/>
                    </a:lnTo>
                    <a:cubicBezTo>
                      <a:pt x="83226" y="41908"/>
                      <a:pt x="83186" y="42437"/>
                      <a:pt x="83104" y="43048"/>
                    </a:cubicBezTo>
                    <a:lnTo>
                      <a:pt x="81436" y="41583"/>
                    </a:lnTo>
                    <a:lnTo>
                      <a:pt x="83308" y="41298"/>
                    </a:lnTo>
                    <a:close/>
                    <a:moveTo>
                      <a:pt x="70610" y="42112"/>
                    </a:moveTo>
                    <a:lnTo>
                      <a:pt x="70651" y="42275"/>
                    </a:lnTo>
                    <a:cubicBezTo>
                      <a:pt x="69959" y="42600"/>
                      <a:pt x="69308" y="43007"/>
                      <a:pt x="68616" y="43251"/>
                    </a:cubicBezTo>
                    <a:cubicBezTo>
                      <a:pt x="68560" y="43258"/>
                      <a:pt x="68505" y="43262"/>
                      <a:pt x="68452" y="43262"/>
                    </a:cubicBezTo>
                    <a:cubicBezTo>
                      <a:pt x="68195" y="43262"/>
                      <a:pt x="67971" y="43183"/>
                      <a:pt x="67802" y="43048"/>
                    </a:cubicBezTo>
                    <a:cubicBezTo>
                      <a:pt x="67680" y="42926"/>
                      <a:pt x="67721" y="42559"/>
                      <a:pt x="67802" y="42356"/>
                    </a:cubicBezTo>
                    <a:cubicBezTo>
                      <a:pt x="67924" y="42193"/>
                      <a:pt x="68128" y="42112"/>
                      <a:pt x="68331" y="42112"/>
                    </a:cubicBezTo>
                    <a:close/>
                    <a:moveTo>
                      <a:pt x="88151" y="40402"/>
                    </a:moveTo>
                    <a:lnTo>
                      <a:pt x="86075" y="43333"/>
                    </a:lnTo>
                    <a:cubicBezTo>
                      <a:pt x="85668" y="42519"/>
                      <a:pt x="85302" y="41827"/>
                      <a:pt x="84895" y="41094"/>
                    </a:cubicBezTo>
                    <a:lnTo>
                      <a:pt x="88151" y="40402"/>
                    </a:lnTo>
                    <a:close/>
                    <a:moveTo>
                      <a:pt x="60683" y="41539"/>
                    </a:moveTo>
                    <a:cubicBezTo>
                      <a:pt x="60807" y="41539"/>
                      <a:pt x="60974" y="41574"/>
                      <a:pt x="61209" y="41623"/>
                    </a:cubicBezTo>
                    <a:cubicBezTo>
                      <a:pt x="61982" y="41827"/>
                      <a:pt x="62756" y="41990"/>
                      <a:pt x="63570" y="42193"/>
                    </a:cubicBezTo>
                    <a:cubicBezTo>
                      <a:pt x="62878" y="42804"/>
                      <a:pt x="62186" y="43373"/>
                      <a:pt x="61494" y="43902"/>
                    </a:cubicBezTo>
                    <a:cubicBezTo>
                      <a:pt x="61356" y="43979"/>
                      <a:pt x="61212" y="44015"/>
                      <a:pt x="61073" y="44015"/>
                    </a:cubicBezTo>
                    <a:cubicBezTo>
                      <a:pt x="60844" y="44015"/>
                      <a:pt x="60629" y="43917"/>
                      <a:pt x="60477" y="43740"/>
                    </a:cubicBezTo>
                    <a:cubicBezTo>
                      <a:pt x="60192" y="43333"/>
                      <a:pt x="60070" y="42804"/>
                      <a:pt x="60232" y="42315"/>
                    </a:cubicBezTo>
                    <a:cubicBezTo>
                      <a:pt x="60346" y="41720"/>
                      <a:pt x="60400" y="41539"/>
                      <a:pt x="60683" y="41539"/>
                    </a:cubicBezTo>
                    <a:close/>
                    <a:moveTo>
                      <a:pt x="27064" y="43333"/>
                    </a:moveTo>
                    <a:lnTo>
                      <a:pt x="27105" y="43455"/>
                    </a:lnTo>
                    <a:lnTo>
                      <a:pt x="26372" y="44065"/>
                    </a:lnTo>
                    <a:lnTo>
                      <a:pt x="26169" y="43577"/>
                    </a:lnTo>
                    <a:lnTo>
                      <a:pt x="27064" y="43333"/>
                    </a:lnTo>
                    <a:close/>
                    <a:moveTo>
                      <a:pt x="64831" y="42641"/>
                    </a:moveTo>
                    <a:cubicBezTo>
                      <a:pt x="65401" y="42926"/>
                      <a:pt x="65971" y="43170"/>
                      <a:pt x="66500" y="43414"/>
                    </a:cubicBezTo>
                    <a:cubicBezTo>
                      <a:pt x="66581" y="43495"/>
                      <a:pt x="66622" y="43577"/>
                      <a:pt x="66622" y="43699"/>
                    </a:cubicBezTo>
                    <a:cubicBezTo>
                      <a:pt x="66540" y="43780"/>
                      <a:pt x="66418" y="43862"/>
                      <a:pt x="66256" y="43943"/>
                    </a:cubicBezTo>
                    <a:cubicBezTo>
                      <a:pt x="65279" y="44025"/>
                      <a:pt x="64261" y="44106"/>
                      <a:pt x="63244" y="44187"/>
                    </a:cubicBezTo>
                    <a:lnTo>
                      <a:pt x="62796" y="44187"/>
                    </a:lnTo>
                    <a:lnTo>
                      <a:pt x="62756" y="44025"/>
                    </a:lnTo>
                    <a:cubicBezTo>
                      <a:pt x="63366" y="43577"/>
                      <a:pt x="63977" y="43129"/>
                      <a:pt x="64587" y="42682"/>
                    </a:cubicBezTo>
                    <a:cubicBezTo>
                      <a:pt x="64668" y="42641"/>
                      <a:pt x="64750" y="42641"/>
                      <a:pt x="64831" y="42641"/>
                    </a:cubicBezTo>
                    <a:close/>
                    <a:moveTo>
                      <a:pt x="49651" y="40606"/>
                    </a:moveTo>
                    <a:cubicBezTo>
                      <a:pt x="49895" y="41420"/>
                      <a:pt x="50139" y="42152"/>
                      <a:pt x="50343" y="42804"/>
                    </a:cubicBezTo>
                    <a:cubicBezTo>
                      <a:pt x="50587" y="43495"/>
                      <a:pt x="50831" y="44147"/>
                      <a:pt x="51076" y="44838"/>
                    </a:cubicBezTo>
                    <a:lnTo>
                      <a:pt x="48430" y="43007"/>
                    </a:lnTo>
                    <a:cubicBezTo>
                      <a:pt x="48796" y="42275"/>
                      <a:pt x="49203" y="41501"/>
                      <a:pt x="49651" y="40606"/>
                    </a:cubicBezTo>
                    <a:close/>
                    <a:moveTo>
                      <a:pt x="84284" y="41827"/>
                    </a:moveTo>
                    <a:cubicBezTo>
                      <a:pt x="84651" y="42519"/>
                      <a:pt x="84976" y="43170"/>
                      <a:pt x="85302" y="43821"/>
                    </a:cubicBezTo>
                    <a:cubicBezTo>
                      <a:pt x="85343" y="43943"/>
                      <a:pt x="85302" y="44065"/>
                      <a:pt x="85220" y="44187"/>
                    </a:cubicBezTo>
                    <a:cubicBezTo>
                      <a:pt x="85017" y="44431"/>
                      <a:pt x="84813" y="44635"/>
                      <a:pt x="84569" y="44879"/>
                    </a:cubicBezTo>
                    <a:cubicBezTo>
                      <a:pt x="84122" y="44431"/>
                      <a:pt x="83796" y="44065"/>
                      <a:pt x="83959" y="43414"/>
                    </a:cubicBezTo>
                    <a:cubicBezTo>
                      <a:pt x="84040" y="42885"/>
                      <a:pt x="84122" y="42397"/>
                      <a:pt x="84162" y="41868"/>
                    </a:cubicBezTo>
                    <a:lnTo>
                      <a:pt x="84284" y="41827"/>
                    </a:lnTo>
                    <a:close/>
                    <a:moveTo>
                      <a:pt x="23808" y="37920"/>
                    </a:moveTo>
                    <a:cubicBezTo>
                      <a:pt x="24175" y="39589"/>
                      <a:pt x="24582" y="41257"/>
                      <a:pt x="24948" y="42885"/>
                    </a:cubicBezTo>
                    <a:lnTo>
                      <a:pt x="16727" y="45164"/>
                    </a:lnTo>
                    <a:cubicBezTo>
                      <a:pt x="16808" y="43414"/>
                      <a:pt x="20756" y="39344"/>
                      <a:pt x="23808" y="37920"/>
                    </a:cubicBezTo>
                    <a:close/>
                    <a:moveTo>
                      <a:pt x="94912" y="37791"/>
                    </a:moveTo>
                    <a:cubicBezTo>
                      <a:pt x="95068" y="37791"/>
                      <a:pt x="95199" y="37806"/>
                      <a:pt x="95273" y="37879"/>
                    </a:cubicBezTo>
                    <a:cubicBezTo>
                      <a:pt x="96087" y="38693"/>
                      <a:pt x="96982" y="39466"/>
                      <a:pt x="97430" y="40606"/>
                    </a:cubicBezTo>
                    <a:cubicBezTo>
                      <a:pt x="97714" y="41501"/>
                      <a:pt x="97999" y="42356"/>
                      <a:pt x="98284" y="43251"/>
                    </a:cubicBezTo>
                    <a:cubicBezTo>
                      <a:pt x="98284" y="43373"/>
                      <a:pt x="98284" y="43495"/>
                      <a:pt x="98244" y="43577"/>
                    </a:cubicBezTo>
                    <a:cubicBezTo>
                      <a:pt x="97592" y="44391"/>
                      <a:pt x="96941" y="45123"/>
                      <a:pt x="96249" y="45856"/>
                    </a:cubicBezTo>
                    <a:cubicBezTo>
                      <a:pt x="96046" y="43129"/>
                      <a:pt x="95476" y="40402"/>
                      <a:pt x="94581" y="37798"/>
                    </a:cubicBezTo>
                    <a:cubicBezTo>
                      <a:pt x="94695" y="37798"/>
                      <a:pt x="94809" y="37791"/>
                      <a:pt x="94912" y="37791"/>
                    </a:cubicBezTo>
                    <a:close/>
                    <a:moveTo>
                      <a:pt x="19048" y="26836"/>
                    </a:moveTo>
                    <a:cubicBezTo>
                      <a:pt x="19255" y="26836"/>
                      <a:pt x="19466" y="26919"/>
                      <a:pt x="19617" y="27094"/>
                    </a:cubicBezTo>
                    <a:cubicBezTo>
                      <a:pt x="20756" y="27990"/>
                      <a:pt x="21896" y="28844"/>
                      <a:pt x="23035" y="29740"/>
                    </a:cubicBezTo>
                    <a:cubicBezTo>
                      <a:pt x="23239" y="29903"/>
                      <a:pt x="23361" y="30106"/>
                      <a:pt x="23361" y="30350"/>
                    </a:cubicBezTo>
                    <a:cubicBezTo>
                      <a:pt x="23483" y="32344"/>
                      <a:pt x="23524" y="34379"/>
                      <a:pt x="23646" y="36414"/>
                    </a:cubicBezTo>
                    <a:cubicBezTo>
                      <a:pt x="23686" y="36740"/>
                      <a:pt x="23524" y="37025"/>
                      <a:pt x="23239" y="37187"/>
                    </a:cubicBezTo>
                    <a:cubicBezTo>
                      <a:pt x="21244" y="38368"/>
                      <a:pt x="19291" y="39629"/>
                      <a:pt x="17867" y="41501"/>
                    </a:cubicBezTo>
                    <a:cubicBezTo>
                      <a:pt x="17053" y="42600"/>
                      <a:pt x="16361" y="43780"/>
                      <a:pt x="15791" y="45001"/>
                    </a:cubicBezTo>
                    <a:cubicBezTo>
                      <a:pt x="15547" y="45530"/>
                      <a:pt x="15018" y="45897"/>
                      <a:pt x="14448" y="45897"/>
                    </a:cubicBezTo>
                    <a:cubicBezTo>
                      <a:pt x="14163" y="44635"/>
                      <a:pt x="13838" y="43414"/>
                      <a:pt x="13593" y="42112"/>
                    </a:cubicBezTo>
                    <a:cubicBezTo>
                      <a:pt x="13024" y="39507"/>
                      <a:pt x="12902" y="36780"/>
                      <a:pt x="13349" y="34135"/>
                    </a:cubicBezTo>
                    <a:cubicBezTo>
                      <a:pt x="13878" y="30839"/>
                      <a:pt x="15465" y="28275"/>
                      <a:pt x="18681" y="26932"/>
                    </a:cubicBezTo>
                    <a:cubicBezTo>
                      <a:pt x="18790" y="26869"/>
                      <a:pt x="18918" y="26836"/>
                      <a:pt x="19048" y="26836"/>
                    </a:cubicBezTo>
                    <a:close/>
                    <a:moveTo>
                      <a:pt x="88598" y="41623"/>
                    </a:moveTo>
                    <a:lnTo>
                      <a:pt x="88598" y="41623"/>
                    </a:lnTo>
                    <a:cubicBezTo>
                      <a:pt x="88151" y="43088"/>
                      <a:pt x="87744" y="44513"/>
                      <a:pt x="87337" y="45978"/>
                    </a:cubicBezTo>
                    <a:lnTo>
                      <a:pt x="87174" y="45978"/>
                    </a:lnTo>
                    <a:cubicBezTo>
                      <a:pt x="86970" y="45449"/>
                      <a:pt x="86726" y="44879"/>
                      <a:pt x="86563" y="44309"/>
                    </a:cubicBezTo>
                    <a:cubicBezTo>
                      <a:pt x="86523" y="44187"/>
                      <a:pt x="86523" y="44065"/>
                      <a:pt x="86604" y="43984"/>
                    </a:cubicBezTo>
                    <a:cubicBezTo>
                      <a:pt x="87215" y="43170"/>
                      <a:pt x="87866" y="42397"/>
                      <a:pt x="88598" y="41623"/>
                    </a:cubicBezTo>
                    <a:close/>
                    <a:moveTo>
                      <a:pt x="66540" y="44838"/>
                    </a:moveTo>
                    <a:cubicBezTo>
                      <a:pt x="66581" y="45368"/>
                      <a:pt x="66622" y="45897"/>
                      <a:pt x="66663" y="46548"/>
                    </a:cubicBezTo>
                    <a:lnTo>
                      <a:pt x="63163" y="45164"/>
                    </a:lnTo>
                    <a:lnTo>
                      <a:pt x="63203" y="45083"/>
                    </a:lnTo>
                    <a:lnTo>
                      <a:pt x="66540" y="44838"/>
                    </a:lnTo>
                    <a:close/>
                    <a:moveTo>
                      <a:pt x="81843" y="43007"/>
                    </a:moveTo>
                    <a:cubicBezTo>
                      <a:pt x="82168" y="43495"/>
                      <a:pt x="82779" y="43943"/>
                      <a:pt x="82860" y="44472"/>
                    </a:cubicBezTo>
                    <a:cubicBezTo>
                      <a:pt x="82901" y="45205"/>
                      <a:pt x="82738" y="45978"/>
                      <a:pt x="82412" y="46670"/>
                    </a:cubicBezTo>
                    <a:lnTo>
                      <a:pt x="82209" y="46670"/>
                    </a:lnTo>
                    <a:lnTo>
                      <a:pt x="81720" y="43129"/>
                    </a:lnTo>
                    <a:lnTo>
                      <a:pt x="81843" y="43007"/>
                    </a:lnTo>
                    <a:close/>
                    <a:moveTo>
                      <a:pt x="38459" y="41338"/>
                    </a:moveTo>
                    <a:lnTo>
                      <a:pt x="38459" y="46751"/>
                    </a:lnTo>
                    <a:cubicBezTo>
                      <a:pt x="36180" y="45693"/>
                      <a:pt x="34145" y="44147"/>
                      <a:pt x="32558" y="42234"/>
                    </a:cubicBezTo>
                    <a:lnTo>
                      <a:pt x="38459" y="41338"/>
                    </a:lnTo>
                    <a:close/>
                    <a:moveTo>
                      <a:pt x="75534" y="42071"/>
                    </a:moveTo>
                    <a:cubicBezTo>
                      <a:pt x="75372" y="42559"/>
                      <a:pt x="75128" y="43007"/>
                      <a:pt x="74843" y="43455"/>
                    </a:cubicBezTo>
                    <a:cubicBezTo>
                      <a:pt x="73785" y="44716"/>
                      <a:pt x="72686" y="45856"/>
                      <a:pt x="71668" y="47036"/>
                    </a:cubicBezTo>
                    <a:cubicBezTo>
                      <a:pt x="70936" y="46019"/>
                      <a:pt x="70122" y="45001"/>
                      <a:pt x="69389" y="44065"/>
                    </a:cubicBezTo>
                    <a:lnTo>
                      <a:pt x="72116" y="42193"/>
                    </a:lnTo>
                    <a:cubicBezTo>
                      <a:pt x="72197" y="42112"/>
                      <a:pt x="72319" y="42071"/>
                      <a:pt x="72442" y="42071"/>
                    </a:cubicBezTo>
                    <a:close/>
                    <a:moveTo>
                      <a:pt x="59378" y="45123"/>
                    </a:moveTo>
                    <a:lnTo>
                      <a:pt x="59378" y="45123"/>
                    </a:lnTo>
                    <a:cubicBezTo>
                      <a:pt x="59947" y="45734"/>
                      <a:pt x="59907" y="46019"/>
                      <a:pt x="59134" y="47077"/>
                    </a:cubicBezTo>
                    <a:cubicBezTo>
                      <a:pt x="58930" y="46344"/>
                      <a:pt x="58686" y="45652"/>
                      <a:pt x="59378" y="45123"/>
                    </a:cubicBezTo>
                    <a:close/>
                    <a:moveTo>
                      <a:pt x="39802" y="41257"/>
                    </a:moveTo>
                    <a:lnTo>
                      <a:pt x="41959" y="41298"/>
                    </a:lnTo>
                    <a:lnTo>
                      <a:pt x="40454" y="47402"/>
                    </a:lnTo>
                    <a:cubicBezTo>
                      <a:pt x="39721" y="47402"/>
                      <a:pt x="39477" y="47117"/>
                      <a:pt x="39436" y="46548"/>
                    </a:cubicBezTo>
                    <a:cubicBezTo>
                      <a:pt x="39436" y="44920"/>
                      <a:pt x="39395" y="43292"/>
                      <a:pt x="39355" y="41664"/>
                    </a:cubicBezTo>
                    <a:cubicBezTo>
                      <a:pt x="39355" y="41379"/>
                      <a:pt x="39477" y="41257"/>
                      <a:pt x="39802" y="41257"/>
                    </a:cubicBezTo>
                    <a:close/>
                    <a:moveTo>
                      <a:pt x="50750" y="40606"/>
                    </a:moveTo>
                    <a:cubicBezTo>
                      <a:pt x="50953" y="40606"/>
                      <a:pt x="51198" y="40687"/>
                      <a:pt x="51401" y="40809"/>
                    </a:cubicBezTo>
                    <a:cubicBezTo>
                      <a:pt x="53395" y="42356"/>
                      <a:pt x="55634" y="43536"/>
                      <a:pt x="58035" y="44309"/>
                    </a:cubicBezTo>
                    <a:cubicBezTo>
                      <a:pt x="58279" y="45408"/>
                      <a:pt x="57628" y="45978"/>
                      <a:pt x="56814" y="46344"/>
                    </a:cubicBezTo>
                    <a:cubicBezTo>
                      <a:pt x="55796" y="46792"/>
                      <a:pt x="54738" y="47158"/>
                      <a:pt x="53639" y="47443"/>
                    </a:cubicBezTo>
                    <a:cubicBezTo>
                      <a:pt x="53436" y="47443"/>
                      <a:pt x="53273" y="47362"/>
                      <a:pt x="53151" y="47199"/>
                    </a:cubicBezTo>
                    <a:cubicBezTo>
                      <a:pt x="52256" y="45042"/>
                      <a:pt x="51401" y="42926"/>
                      <a:pt x="50546" y="40769"/>
                    </a:cubicBezTo>
                    <a:lnTo>
                      <a:pt x="50750" y="40606"/>
                    </a:lnTo>
                    <a:close/>
                    <a:moveTo>
                      <a:pt x="93848" y="38368"/>
                    </a:moveTo>
                    <a:cubicBezTo>
                      <a:pt x="94052" y="39100"/>
                      <a:pt x="94296" y="39833"/>
                      <a:pt x="94499" y="40565"/>
                    </a:cubicBezTo>
                    <a:cubicBezTo>
                      <a:pt x="94947" y="42356"/>
                      <a:pt x="95232" y="44147"/>
                      <a:pt x="95313" y="45978"/>
                    </a:cubicBezTo>
                    <a:cubicBezTo>
                      <a:pt x="95395" y="46507"/>
                      <a:pt x="95151" y="47036"/>
                      <a:pt x="94662" y="47321"/>
                    </a:cubicBezTo>
                    <a:cubicBezTo>
                      <a:pt x="94499" y="47402"/>
                      <a:pt x="94377" y="47565"/>
                      <a:pt x="94214" y="47687"/>
                    </a:cubicBezTo>
                    <a:lnTo>
                      <a:pt x="90430" y="39792"/>
                    </a:lnTo>
                    <a:lnTo>
                      <a:pt x="93848" y="38368"/>
                    </a:lnTo>
                    <a:close/>
                    <a:moveTo>
                      <a:pt x="63651" y="46344"/>
                    </a:moveTo>
                    <a:cubicBezTo>
                      <a:pt x="64628" y="46711"/>
                      <a:pt x="65645" y="47117"/>
                      <a:pt x="66622" y="47524"/>
                    </a:cubicBezTo>
                    <a:cubicBezTo>
                      <a:pt x="66744" y="47565"/>
                      <a:pt x="66825" y="47769"/>
                      <a:pt x="66907" y="47850"/>
                    </a:cubicBezTo>
                    <a:lnTo>
                      <a:pt x="66785" y="48013"/>
                    </a:lnTo>
                    <a:lnTo>
                      <a:pt x="63570" y="46507"/>
                    </a:lnTo>
                    <a:lnTo>
                      <a:pt x="63651" y="46385"/>
                    </a:lnTo>
                    <a:lnTo>
                      <a:pt x="63651" y="46344"/>
                    </a:lnTo>
                    <a:close/>
                    <a:moveTo>
                      <a:pt x="58035" y="46670"/>
                    </a:moveTo>
                    <a:lnTo>
                      <a:pt x="58442" y="48094"/>
                    </a:lnTo>
                    <a:lnTo>
                      <a:pt x="56325" y="47687"/>
                    </a:lnTo>
                    <a:lnTo>
                      <a:pt x="58035" y="46670"/>
                    </a:lnTo>
                    <a:close/>
                    <a:moveTo>
                      <a:pt x="67935" y="44414"/>
                    </a:moveTo>
                    <a:cubicBezTo>
                      <a:pt x="68056" y="44414"/>
                      <a:pt x="68182" y="44457"/>
                      <a:pt x="68290" y="44554"/>
                    </a:cubicBezTo>
                    <a:cubicBezTo>
                      <a:pt x="69552" y="45408"/>
                      <a:pt x="70447" y="46629"/>
                      <a:pt x="70936" y="48094"/>
                    </a:cubicBezTo>
                    <a:cubicBezTo>
                      <a:pt x="69796" y="47687"/>
                      <a:pt x="68779" y="47321"/>
                      <a:pt x="67802" y="46955"/>
                    </a:cubicBezTo>
                    <a:cubicBezTo>
                      <a:pt x="67680" y="46914"/>
                      <a:pt x="67599" y="46711"/>
                      <a:pt x="67599" y="46588"/>
                    </a:cubicBezTo>
                    <a:cubicBezTo>
                      <a:pt x="67517" y="46059"/>
                      <a:pt x="67476" y="45530"/>
                      <a:pt x="67476" y="45001"/>
                    </a:cubicBezTo>
                    <a:cubicBezTo>
                      <a:pt x="67390" y="44657"/>
                      <a:pt x="67648" y="44414"/>
                      <a:pt x="67935" y="44414"/>
                    </a:cubicBezTo>
                    <a:close/>
                    <a:moveTo>
                      <a:pt x="42814" y="41664"/>
                    </a:moveTo>
                    <a:cubicBezTo>
                      <a:pt x="43140" y="41786"/>
                      <a:pt x="43506" y="41868"/>
                      <a:pt x="43872" y="42030"/>
                    </a:cubicBezTo>
                    <a:cubicBezTo>
                      <a:pt x="44035" y="42112"/>
                      <a:pt x="44116" y="42234"/>
                      <a:pt x="44157" y="42397"/>
                    </a:cubicBezTo>
                    <a:cubicBezTo>
                      <a:pt x="44645" y="44147"/>
                      <a:pt x="44727" y="46019"/>
                      <a:pt x="44320" y="47809"/>
                    </a:cubicBezTo>
                    <a:cubicBezTo>
                      <a:pt x="44255" y="48070"/>
                      <a:pt x="44164" y="48200"/>
                      <a:pt x="43984" y="48200"/>
                    </a:cubicBezTo>
                    <a:cubicBezTo>
                      <a:pt x="43939" y="48200"/>
                      <a:pt x="43888" y="48192"/>
                      <a:pt x="43831" y="48176"/>
                    </a:cubicBezTo>
                    <a:lnTo>
                      <a:pt x="41267" y="47809"/>
                    </a:lnTo>
                    <a:lnTo>
                      <a:pt x="42814" y="41664"/>
                    </a:lnTo>
                    <a:close/>
                    <a:moveTo>
                      <a:pt x="45093" y="42478"/>
                    </a:moveTo>
                    <a:lnTo>
                      <a:pt x="47128" y="43414"/>
                    </a:lnTo>
                    <a:cubicBezTo>
                      <a:pt x="46762" y="45001"/>
                      <a:pt x="46395" y="46466"/>
                      <a:pt x="45988" y="47972"/>
                    </a:cubicBezTo>
                    <a:cubicBezTo>
                      <a:pt x="45962" y="48158"/>
                      <a:pt x="45918" y="48222"/>
                      <a:pt x="45688" y="48222"/>
                    </a:cubicBezTo>
                    <a:cubicBezTo>
                      <a:pt x="45565" y="48222"/>
                      <a:pt x="45389" y="48204"/>
                      <a:pt x="45134" y="48176"/>
                    </a:cubicBezTo>
                    <a:cubicBezTo>
                      <a:pt x="45581" y="46304"/>
                      <a:pt x="45541" y="44350"/>
                      <a:pt x="45093" y="42478"/>
                    </a:cubicBezTo>
                    <a:close/>
                    <a:moveTo>
                      <a:pt x="85790" y="44879"/>
                    </a:moveTo>
                    <a:cubicBezTo>
                      <a:pt x="86116" y="45734"/>
                      <a:pt x="86401" y="46507"/>
                      <a:pt x="86645" y="47321"/>
                    </a:cubicBezTo>
                    <a:cubicBezTo>
                      <a:pt x="86686" y="47565"/>
                      <a:pt x="86482" y="47891"/>
                      <a:pt x="86360" y="48298"/>
                    </a:cubicBezTo>
                    <a:lnTo>
                      <a:pt x="85017" y="45612"/>
                    </a:lnTo>
                    <a:lnTo>
                      <a:pt x="85790" y="44879"/>
                    </a:lnTo>
                    <a:close/>
                    <a:moveTo>
                      <a:pt x="47983" y="43902"/>
                    </a:moveTo>
                    <a:cubicBezTo>
                      <a:pt x="49692" y="44716"/>
                      <a:pt x="50994" y="45815"/>
                      <a:pt x="51727" y="47565"/>
                    </a:cubicBezTo>
                    <a:lnTo>
                      <a:pt x="46965" y="48379"/>
                    </a:lnTo>
                    <a:lnTo>
                      <a:pt x="46802" y="48216"/>
                    </a:lnTo>
                    <a:cubicBezTo>
                      <a:pt x="47169" y="46792"/>
                      <a:pt x="47576" y="45408"/>
                      <a:pt x="47983" y="43902"/>
                    </a:cubicBezTo>
                    <a:close/>
                    <a:moveTo>
                      <a:pt x="31826" y="42926"/>
                    </a:moveTo>
                    <a:cubicBezTo>
                      <a:pt x="32762" y="43862"/>
                      <a:pt x="33739" y="44716"/>
                      <a:pt x="34756" y="45571"/>
                    </a:cubicBezTo>
                    <a:cubicBezTo>
                      <a:pt x="35936" y="46385"/>
                      <a:pt x="37198" y="47036"/>
                      <a:pt x="38419" y="47728"/>
                    </a:cubicBezTo>
                    <a:cubicBezTo>
                      <a:pt x="38581" y="47850"/>
                      <a:pt x="38744" y="47972"/>
                      <a:pt x="38866" y="48135"/>
                    </a:cubicBezTo>
                    <a:lnTo>
                      <a:pt x="38785" y="48257"/>
                    </a:lnTo>
                    <a:cubicBezTo>
                      <a:pt x="37361" y="48338"/>
                      <a:pt x="35936" y="48420"/>
                      <a:pt x="34512" y="48461"/>
                    </a:cubicBezTo>
                    <a:cubicBezTo>
                      <a:pt x="34349" y="48420"/>
                      <a:pt x="34186" y="48298"/>
                      <a:pt x="34064" y="48176"/>
                    </a:cubicBezTo>
                    <a:cubicBezTo>
                      <a:pt x="33454" y="47484"/>
                      <a:pt x="32884" y="46711"/>
                      <a:pt x="32436" y="45897"/>
                    </a:cubicBezTo>
                    <a:cubicBezTo>
                      <a:pt x="32070" y="44920"/>
                      <a:pt x="31826" y="43943"/>
                      <a:pt x="31663" y="42926"/>
                    </a:cubicBezTo>
                    <a:close/>
                    <a:moveTo>
                      <a:pt x="67924" y="47972"/>
                    </a:moveTo>
                    <a:lnTo>
                      <a:pt x="70040" y="48745"/>
                    </a:lnTo>
                    <a:cubicBezTo>
                      <a:pt x="68901" y="48745"/>
                      <a:pt x="68006" y="48420"/>
                      <a:pt x="67924" y="47972"/>
                    </a:cubicBezTo>
                    <a:close/>
                    <a:moveTo>
                      <a:pt x="29465" y="42804"/>
                    </a:moveTo>
                    <a:lnTo>
                      <a:pt x="29669" y="42844"/>
                    </a:lnTo>
                    <a:lnTo>
                      <a:pt x="29628" y="42844"/>
                    </a:lnTo>
                    <a:cubicBezTo>
                      <a:pt x="30564" y="44716"/>
                      <a:pt x="31826" y="46426"/>
                      <a:pt x="32111" y="48583"/>
                    </a:cubicBezTo>
                    <a:cubicBezTo>
                      <a:pt x="31093" y="48745"/>
                      <a:pt x="30035" y="48867"/>
                      <a:pt x="28936" y="48990"/>
                    </a:cubicBezTo>
                    <a:cubicBezTo>
                      <a:pt x="28925" y="48995"/>
                      <a:pt x="28911" y="48998"/>
                      <a:pt x="28896" y="48998"/>
                    </a:cubicBezTo>
                    <a:cubicBezTo>
                      <a:pt x="28802" y="48998"/>
                      <a:pt x="28651" y="48902"/>
                      <a:pt x="28651" y="48867"/>
                    </a:cubicBezTo>
                    <a:cubicBezTo>
                      <a:pt x="28611" y="48827"/>
                      <a:pt x="28570" y="48786"/>
                      <a:pt x="28529" y="48745"/>
                    </a:cubicBezTo>
                    <a:cubicBezTo>
                      <a:pt x="27715" y="47850"/>
                      <a:pt x="27553" y="46507"/>
                      <a:pt x="28163" y="45449"/>
                    </a:cubicBezTo>
                    <a:cubicBezTo>
                      <a:pt x="28611" y="44554"/>
                      <a:pt x="29058" y="43658"/>
                      <a:pt x="29465" y="42804"/>
                    </a:cubicBezTo>
                    <a:close/>
                    <a:moveTo>
                      <a:pt x="60232" y="47158"/>
                    </a:moveTo>
                    <a:cubicBezTo>
                      <a:pt x="60436" y="47728"/>
                      <a:pt x="60639" y="48338"/>
                      <a:pt x="60924" y="49030"/>
                    </a:cubicBezTo>
                    <a:lnTo>
                      <a:pt x="59581" y="48461"/>
                    </a:lnTo>
                    <a:lnTo>
                      <a:pt x="60151" y="47158"/>
                    </a:lnTo>
                    <a:close/>
                    <a:moveTo>
                      <a:pt x="74558" y="45083"/>
                    </a:moveTo>
                    <a:lnTo>
                      <a:pt x="74680" y="45123"/>
                    </a:lnTo>
                    <a:lnTo>
                      <a:pt x="74680" y="45164"/>
                    </a:lnTo>
                    <a:cubicBezTo>
                      <a:pt x="74314" y="46426"/>
                      <a:pt x="73907" y="47687"/>
                      <a:pt x="73540" y="49030"/>
                    </a:cubicBezTo>
                    <a:cubicBezTo>
                      <a:pt x="73011" y="48827"/>
                      <a:pt x="72564" y="48705"/>
                      <a:pt x="72157" y="48501"/>
                    </a:cubicBezTo>
                    <a:cubicBezTo>
                      <a:pt x="72035" y="48379"/>
                      <a:pt x="71994" y="48176"/>
                      <a:pt x="72035" y="48013"/>
                    </a:cubicBezTo>
                    <a:cubicBezTo>
                      <a:pt x="72848" y="47036"/>
                      <a:pt x="73703" y="46059"/>
                      <a:pt x="74558" y="45083"/>
                    </a:cubicBezTo>
                    <a:close/>
                    <a:moveTo>
                      <a:pt x="78977" y="41757"/>
                    </a:moveTo>
                    <a:cubicBezTo>
                      <a:pt x="79073" y="41757"/>
                      <a:pt x="79150" y="41766"/>
                      <a:pt x="79197" y="41786"/>
                    </a:cubicBezTo>
                    <a:cubicBezTo>
                      <a:pt x="79319" y="41868"/>
                      <a:pt x="79360" y="41990"/>
                      <a:pt x="79401" y="42112"/>
                    </a:cubicBezTo>
                    <a:cubicBezTo>
                      <a:pt x="79848" y="43780"/>
                      <a:pt x="80255" y="45490"/>
                      <a:pt x="80662" y="47199"/>
                    </a:cubicBezTo>
                    <a:cubicBezTo>
                      <a:pt x="80703" y="47362"/>
                      <a:pt x="80622" y="47565"/>
                      <a:pt x="80500" y="47687"/>
                    </a:cubicBezTo>
                    <a:cubicBezTo>
                      <a:pt x="78627" y="48623"/>
                      <a:pt x="76593" y="49193"/>
                      <a:pt x="74517" y="49274"/>
                    </a:cubicBezTo>
                    <a:cubicBezTo>
                      <a:pt x="74476" y="49274"/>
                      <a:pt x="74436" y="49234"/>
                      <a:pt x="74395" y="49234"/>
                    </a:cubicBezTo>
                    <a:lnTo>
                      <a:pt x="75575" y="45164"/>
                    </a:lnTo>
                    <a:cubicBezTo>
                      <a:pt x="75616" y="45123"/>
                      <a:pt x="75616" y="45083"/>
                      <a:pt x="75616" y="45001"/>
                    </a:cubicBezTo>
                    <a:cubicBezTo>
                      <a:pt x="75738" y="43821"/>
                      <a:pt x="76471" y="42926"/>
                      <a:pt x="77325" y="42152"/>
                    </a:cubicBezTo>
                    <a:cubicBezTo>
                      <a:pt x="77529" y="41983"/>
                      <a:pt x="78495" y="41757"/>
                      <a:pt x="78977" y="41757"/>
                    </a:cubicBezTo>
                    <a:close/>
                    <a:moveTo>
                      <a:pt x="61087" y="45815"/>
                    </a:moveTo>
                    <a:lnTo>
                      <a:pt x="61087" y="45815"/>
                    </a:lnTo>
                    <a:cubicBezTo>
                      <a:pt x="62878" y="47280"/>
                      <a:pt x="64994" y="48176"/>
                      <a:pt x="67192" y="49030"/>
                    </a:cubicBezTo>
                    <a:lnTo>
                      <a:pt x="62186" y="49681"/>
                    </a:lnTo>
                    <a:cubicBezTo>
                      <a:pt x="61820" y="49152"/>
                      <a:pt x="60924" y="46100"/>
                      <a:pt x="61087" y="45815"/>
                    </a:cubicBezTo>
                    <a:close/>
                    <a:moveTo>
                      <a:pt x="52052" y="48745"/>
                    </a:moveTo>
                    <a:lnTo>
                      <a:pt x="52174" y="49804"/>
                    </a:lnTo>
                    <a:lnTo>
                      <a:pt x="50994" y="48949"/>
                    </a:lnTo>
                    <a:lnTo>
                      <a:pt x="52052" y="48745"/>
                    </a:lnTo>
                    <a:close/>
                    <a:moveTo>
                      <a:pt x="95232" y="48054"/>
                    </a:moveTo>
                    <a:lnTo>
                      <a:pt x="95028" y="49926"/>
                    </a:lnTo>
                    <a:cubicBezTo>
                      <a:pt x="94337" y="48379"/>
                      <a:pt x="94337" y="48623"/>
                      <a:pt x="95232" y="48054"/>
                    </a:cubicBezTo>
                    <a:close/>
                    <a:moveTo>
                      <a:pt x="25925" y="45815"/>
                    </a:moveTo>
                    <a:cubicBezTo>
                      <a:pt x="26901" y="46873"/>
                      <a:pt x="26576" y="48094"/>
                      <a:pt x="26413" y="49234"/>
                    </a:cubicBezTo>
                    <a:cubicBezTo>
                      <a:pt x="26413" y="49356"/>
                      <a:pt x="26332" y="49437"/>
                      <a:pt x="26210" y="49478"/>
                    </a:cubicBezTo>
                    <a:cubicBezTo>
                      <a:pt x="25192" y="49722"/>
                      <a:pt x="24175" y="49966"/>
                      <a:pt x="23076" y="50251"/>
                    </a:cubicBezTo>
                    <a:cubicBezTo>
                      <a:pt x="23768" y="48623"/>
                      <a:pt x="24744" y="47117"/>
                      <a:pt x="25925" y="45815"/>
                    </a:cubicBezTo>
                    <a:close/>
                    <a:moveTo>
                      <a:pt x="53110" y="49356"/>
                    </a:moveTo>
                    <a:lnTo>
                      <a:pt x="53680" y="50455"/>
                    </a:lnTo>
                    <a:lnTo>
                      <a:pt x="53110" y="50455"/>
                    </a:lnTo>
                    <a:lnTo>
                      <a:pt x="53110" y="49356"/>
                    </a:lnTo>
                    <a:close/>
                    <a:moveTo>
                      <a:pt x="50069" y="49687"/>
                    </a:moveTo>
                    <a:cubicBezTo>
                      <a:pt x="50532" y="49687"/>
                      <a:pt x="50981" y="49943"/>
                      <a:pt x="51360" y="50455"/>
                    </a:cubicBezTo>
                    <a:lnTo>
                      <a:pt x="48512" y="50699"/>
                    </a:lnTo>
                    <a:cubicBezTo>
                      <a:pt x="48990" y="50025"/>
                      <a:pt x="49538" y="49687"/>
                      <a:pt x="50069" y="49687"/>
                    </a:cubicBezTo>
                    <a:close/>
                    <a:moveTo>
                      <a:pt x="43221" y="49071"/>
                    </a:moveTo>
                    <a:cubicBezTo>
                      <a:pt x="43424" y="49112"/>
                      <a:pt x="43669" y="49152"/>
                      <a:pt x="43872" y="49193"/>
                    </a:cubicBezTo>
                    <a:cubicBezTo>
                      <a:pt x="43750" y="49356"/>
                      <a:pt x="43669" y="49559"/>
                      <a:pt x="43547" y="49600"/>
                    </a:cubicBezTo>
                    <a:cubicBezTo>
                      <a:pt x="42570" y="50048"/>
                      <a:pt x="41552" y="50455"/>
                      <a:pt x="40494" y="50862"/>
                    </a:cubicBezTo>
                    <a:cubicBezTo>
                      <a:pt x="40413" y="50617"/>
                      <a:pt x="40291" y="50333"/>
                      <a:pt x="40209" y="50048"/>
                    </a:cubicBezTo>
                    <a:cubicBezTo>
                      <a:pt x="40128" y="49559"/>
                      <a:pt x="40454" y="49112"/>
                      <a:pt x="40942" y="49071"/>
                    </a:cubicBezTo>
                    <a:close/>
                    <a:moveTo>
                      <a:pt x="47669" y="49298"/>
                    </a:moveTo>
                    <a:cubicBezTo>
                      <a:pt x="47905" y="49298"/>
                      <a:pt x="48173" y="49344"/>
                      <a:pt x="48471" y="49437"/>
                    </a:cubicBezTo>
                    <a:cubicBezTo>
                      <a:pt x="47657" y="49926"/>
                      <a:pt x="47372" y="50780"/>
                      <a:pt x="46517" y="51106"/>
                    </a:cubicBezTo>
                    <a:cubicBezTo>
                      <a:pt x="46357" y="49948"/>
                      <a:pt x="46781" y="49298"/>
                      <a:pt x="47669" y="49298"/>
                    </a:cubicBezTo>
                    <a:close/>
                    <a:moveTo>
                      <a:pt x="70444" y="50193"/>
                    </a:moveTo>
                    <a:cubicBezTo>
                      <a:pt x="70625" y="50193"/>
                      <a:pt x="70857" y="50232"/>
                      <a:pt x="71180" y="50292"/>
                    </a:cubicBezTo>
                    <a:cubicBezTo>
                      <a:pt x="71180" y="50455"/>
                      <a:pt x="71180" y="50577"/>
                      <a:pt x="71180" y="50699"/>
                    </a:cubicBezTo>
                    <a:cubicBezTo>
                      <a:pt x="71139" y="50821"/>
                      <a:pt x="71099" y="50943"/>
                      <a:pt x="71099" y="51106"/>
                    </a:cubicBezTo>
                    <a:lnTo>
                      <a:pt x="69430" y="51106"/>
                    </a:lnTo>
                    <a:cubicBezTo>
                      <a:pt x="69861" y="50416"/>
                      <a:pt x="70008" y="50193"/>
                      <a:pt x="70444" y="50193"/>
                    </a:cubicBezTo>
                    <a:close/>
                    <a:moveTo>
                      <a:pt x="72116" y="50455"/>
                    </a:moveTo>
                    <a:lnTo>
                      <a:pt x="72848" y="50577"/>
                    </a:lnTo>
                    <a:cubicBezTo>
                      <a:pt x="72785" y="50925"/>
                      <a:pt x="72697" y="51225"/>
                      <a:pt x="72373" y="51225"/>
                    </a:cubicBezTo>
                    <a:cubicBezTo>
                      <a:pt x="72281" y="51225"/>
                      <a:pt x="72170" y="51201"/>
                      <a:pt x="72035" y="51147"/>
                    </a:cubicBezTo>
                    <a:lnTo>
                      <a:pt x="72116" y="50455"/>
                    </a:lnTo>
                    <a:close/>
                    <a:moveTo>
                      <a:pt x="54567" y="48416"/>
                    </a:moveTo>
                    <a:cubicBezTo>
                      <a:pt x="55838" y="48416"/>
                      <a:pt x="57106" y="48716"/>
                      <a:pt x="58238" y="49315"/>
                    </a:cubicBezTo>
                    <a:cubicBezTo>
                      <a:pt x="58360" y="49397"/>
                      <a:pt x="58442" y="49559"/>
                      <a:pt x="58482" y="49722"/>
                    </a:cubicBezTo>
                    <a:cubicBezTo>
                      <a:pt x="58523" y="50048"/>
                      <a:pt x="58523" y="50373"/>
                      <a:pt x="58564" y="50699"/>
                    </a:cubicBezTo>
                    <a:cubicBezTo>
                      <a:pt x="58629" y="51152"/>
                      <a:pt x="58410" y="51400"/>
                      <a:pt x="58051" y="51400"/>
                    </a:cubicBezTo>
                    <a:cubicBezTo>
                      <a:pt x="57959" y="51400"/>
                      <a:pt x="57858" y="51383"/>
                      <a:pt x="57750" y="51350"/>
                    </a:cubicBezTo>
                    <a:cubicBezTo>
                      <a:pt x="56895" y="51106"/>
                      <a:pt x="56041" y="50902"/>
                      <a:pt x="55186" y="50658"/>
                    </a:cubicBezTo>
                    <a:cubicBezTo>
                      <a:pt x="55023" y="50617"/>
                      <a:pt x="54860" y="50536"/>
                      <a:pt x="54738" y="50414"/>
                    </a:cubicBezTo>
                    <a:cubicBezTo>
                      <a:pt x="54413" y="49763"/>
                      <a:pt x="54087" y="49152"/>
                      <a:pt x="53721" y="48461"/>
                    </a:cubicBezTo>
                    <a:cubicBezTo>
                      <a:pt x="54002" y="48431"/>
                      <a:pt x="54285" y="48416"/>
                      <a:pt x="54567" y="48416"/>
                    </a:cubicBezTo>
                    <a:close/>
                    <a:moveTo>
                      <a:pt x="89779" y="40647"/>
                    </a:moveTo>
                    <a:cubicBezTo>
                      <a:pt x="90267" y="41664"/>
                      <a:pt x="90837" y="42641"/>
                      <a:pt x="91284" y="43658"/>
                    </a:cubicBezTo>
                    <a:cubicBezTo>
                      <a:pt x="91976" y="45042"/>
                      <a:pt x="92587" y="46507"/>
                      <a:pt x="93238" y="47931"/>
                    </a:cubicBezTo>
                    <a:cubicBezTo>
                      <a:pt x="93278" y="48135"/>
                      <a:pt x="93278" y="48338"/>
                      <a:pt x="93156" y="48501"/>
                    </a:cubicBezTo>
                    <a:cubicBezTo>
                      <a:pt x="91732" y="49519"/>
                      <a:pt x="90267" y="50536"/>
                      <a:pt x="88720" y="51553"/>
                    </a:cubicBezTo>
                    <a:cubicBezTo>
                      <a:pt x="88354" y="50170"/>
                      <a:pt x="88069" y="48949"/>
                      <a:pt x="87784" y="47728"/>
                    </a:cubicBezTo>
                    <a:cubicBezTo>
                      <a:pt x="87703" y="47606"/>
                      <a:pt x="87703" y="47443"/>
                      <a:pt x="87784" y="47280"/>
                    </a:cubicBezTo>
                    <a:cubicBezTo>
                      <a:pt x="88598" y="45164"/>
                      <a:pt x="89249" y="43007"/>
                      <a:pt x="89656" y="40769"/>
                    </a:cubicBezTo>
                    <a:cubicBezTo>
                      <a:pt x="89656" y="40769"/>
                      <a:pt x="89697" y="40728"/>
                      <a:pt x="89779" y="40647"/>
                    </a:cubicBezTo>
                    <a:close/>
                    <a:moveTo>
                      <a:pt x="45580" y="49924"/>
                    </a:moveTo>
                    <a:cubicBezTo>
                      <a:pt x="45607" y="49924"/>
                      <a:pt x="45635" y="49924"/>
                      <a:pt x="45663" y="49926"/>
                    </a:cubicBezTo>
                    <a:cubicBezTo>
                      <a:pt x="45663" y="50998"/>
                      <a:pt x="45247" y="51581"/>
                      <a:pt x="44511" y="51581"/>
                    </a:cubicBezTo>
                    <a:cubicBezTo>
                      <a:pt x="44297" y="51581"/>
                      <a:pt x="44056" y="51532"/>
                      <a:pt x="43791" y="51431"/>
                    </a:cubicBezTo>
                    <a:cubicBezTo>
                      <a:pt x="43949" y="50563"/>
                      <a:pt x="44681" y="49924"/>
                      <a:pt x="45580" y="49924"/>
                    </a:cubicBezTo>
                    <a:close/>
                    <a:moveTo>
                      <a:pt x="67100" y="50019"/>
                    </a:moveTo>
                    <a:cubicBezTo>
                      <a:pt x="67445" y="50019"/>
                      <a:pt x="67768" y="50281"/>
                      <a:pt x="67802" y="50658"/>
                    </a:cubicBezTo>
                    <a:cubicBezTo>
                      <a:pt x="67843" y="50821"/>
                      <a:pt x="67924" y="50984"/>
                      <a:pt x="68006" y="51147"/>
                    </a:cubicBezTo>
                    <a:cubicBezTo>
                      <a:pt x="66866" y="51350"/>
                      <a:pt x="65767" y="51553"/>
                      <a:pt x="64668" y="51757"/>
                    </a:cubicBezTo>
                    <a:cubicBezTo>
                      <a:pt x="64546" y="51757"/>
                      <a:pt x="64424" y="51716"/>
                      <a:pt x="64343" y="51635"/>
                    </a:cubicBezTo>
                    <a:cubicBezTo>
                      <a:pt x="63977" y="51269"/>
                      <a:pt x="63651" y="50902"/>
                      <a:pt x="63285" y="50495"/>
                    </a:cubicBezTo>
                    <a:cubicBezTo>
                      <a:pt x="63692" y="50414"/>
                      <a:pt x="64180" y="50333"/>
                      <a:pt x="64628" y="50251"/>
                    </a:cubicBezTo>
                    <a:cubicBezTo>
                      <a:pt x="65360" y="50170"/>
                      <a:pt x="66133" y="50170"/>
                      <a:pt x="66907" y="50048"/>
                    </a:cubicBezTo>
                    <a:cubicBezTo>
                      <a:pt x="66971" y="50028"/>
                      <a:pt x="67036" y="50019"/>
                      <a:pt x="67100" y="50019"/>
                    </a:cubicBezTo>
                    <a:close/>
                    <a:moveTo>
                      <a:pt x="80825" y="48583"/>
                    </a:moveTo>
                    <a:lnTo>
                      <a:pt x="80825" y="51920"/>
                    </a:lnTo>
                    <a:lnTo>
                      <a:pt x="76308" y="50048"/>
                    </a:lnTo>
                    <a:lnTo>
                      <a:pt x="80825" y="48583"/>
                    </a:lnTo>
                    <a:close/>
                    <a:moveTo>
                      <a:pt x="39192" y="49112"/>
                    </a:moveTo>
                    <a:cubicBezTo>
                      <a:pt x="39151" y="49478"/>
                      <a:pt x="39070" y="49804"/>
                      <a:pt x="38948" y="50129"/>
                    </a:cubicBezTo>
                    <a:cubicBezTo>
                      <a:pt x="38622" y="50740"/>
                      <a:pt x="38175" y="51269"/>
                      <a:pt x="37686" y="52042"/>
                    </a:cubicBezTo>
                    <a:lnTo>
                      <a:pt x="35244" y="49315"/>
                    </a:lnTo>
                    <a:lnTo>
                      <a:pt x="39192" y="49112"/>
                    </a:lnTo>
                    <a:close/>
                    <a:moveTo>
                      <a:pt x="62511" y="51187"/>
                    </a:moveTo>
                    <a:lnTo>
                      <a:pt x="63447" y="52001"/>
                    </a:lnTo>
                    <a:cubicBezTo>
                      <a:pt x="63236" y="52094"/>
                      <a:pt x="63089" y="52152"/>
                      <a:pt x="62978" y="52152"/>
                    </a:cubicBezTo>
                    <a:cubicBezTo>
                      <a:pt x="62748" y="52152"/>
                      <a:pt x="62676" y="51901"/>
                      <a:pt x="62511" y="51187"/>
                    </a:cubicBezTo>
                    <a:close/>
                    <a:moveTo>
                      <a:pt x="73785" y="50740"/>
                    </a:moveTo>
                    <a:lnTo>
                      <a:pt x="78750" y="52083"/>
                    </a:lnTo>
                    <a:lnTo>
                      <a:pt x="78709" y="52164"/>
                    </a:lnTo>
                    <a:lnTo>
                      <a:pt x="73622" y="51269"/>
                    </a:lnTo>
                    <a:lnTo>
                      <a:pt x="73785" y="50740"/>
                    </a:lnTo>
                    <a:close/>
                    <a:moveTo>
                      <a:pt x="87011" y="48786"/>
                    </a:moveTo>
                    <a:cubicBezTo>
                      <a:pt x="87540" y="49844"/>
                      <a:pt x="87906" y="51879"/>
                      <a:pt x="87540" y="52205"/>
                    </a:cubicBezTo>
                    <a:cubicBezTo>
                      <a:pt x="87296" y="51309"/>
                      <a:pt x="87011" y="50455"/>
                      <a:pt x="86808" y="49600"/>
                    </a:cubicBezTo>
                    <a:cubicBezTo>
                      <a:pt x="86767" y="49397"/>
                      <a:pt x="86930" y="49112"/>
                      <a:pt x="87011" y="48786"/>
                    </a:cubicBezTo>
                    <a:close/>
                    <a:moveTo>
                      <a:pt x="42773" y="50862"/>
                    </a:moveTo>
                    <a:lnTo>
                      <a:pt x="42895" y="51024"/>
                    </a:lnTo>
                    <a:lnTo>
                      <a:pt x="41186" y="52774"/>
                    </a:lnTo>
                    <a:lnTo>
                      <a:pt x="40820" y="51757"/>
                    </a:lnTo>
                    <a:lnTo>
                      <a:pt x="42773" y="50862"/>
                    </a:lnTo>
                    <a:close/>
                    <a:moveTo>
                      <a:pt x="84325" y="46100"/>
                    </a:moveTo>
                    <a:cubicBezTo>
                      <a:pt x="84813" y="47199"/>
                      <a:pt x="85220" y="48135"/>
                      <a:pt x="85627" y="49071"/>
                    </a:cubicBezTo>
                    <a:cubicBezTo>
                      <a:pt x="85668" y="49274"/>
                      <a:pt x="85668" y="49478"/>
                      <a:pt x="85587" y="49681"/>
                    </a:cubicBezTo>
                    <a:cubicBezTo>
                      <a:pt x="84936" y="50658"/>
                      <a:pt x="84284" y="51635"/>
                      <a:pt x="83633" y="52612"/>
                    </a:cubicBezTo>
                    <a:cubicBezTo>
                      <a:pt x="83533" y="52712"/>
                      <a:pt x="83405" y="52785"/>
                      <a:pt x="83249" y="52785"/>
                    </a:cubicBezTo>
                    <a:cubicBezTo>
                      <a:pt x="83216" y="52785"/>
                      <a:pt x="83181" y="52782"/>
                      <a:pt x="83145" y="52774"/>
                    </a:cubicBezTo>
                    <a:cubicBezTo>
                      <a:pt x="82901" y="52693"/>
                      <a:pt x="82575" y="52693"/>
                      <a:pt x="82534" y="52245"/>
                    </a:cubicBezTo>
                    <a:cubicBezTo>
                      <a:pt x="82290" y="50455"/>
                      <a:pt x="82738" y="48827"/>
                      <a:pt x="83308" y="47158"/>
                    </a:cubicBezTo>
                    <a:cubicBezTo>
                      <a:pt x="83389" y="46792"/>
                      <a:pt x="83877" y="46548"/>
                      <a:pt x="84325" y="46100"/>
                    </a:cubicBezTo>
                    <a:close/>
                    <a:moveTo>
                      <a:pt x="55430" y="51594"/>
                    </a:moveTo>
                    <a:lnTo>
                      <a:pt x="57099" y="52083"/>
                    </a:lnTo>
                    <a:lnTo>
                      <a:pt x="56163" y="52897"/>
                    </a:lnTo>
                    <a:lnTo>
                      <a:pt x="55430" y="51594"/>
                    </a:lnTo>
                    <a:close/>
                    <a:moveTo>
                      <a:pt x="25233" y="43821"/>
                    </a:moveTo>
                    <a:lnTo>
                      <a:pt x="25233" y="43821"/>
                    </a:lnTo>
                    <a:cubicBezTo>
                      <a:pt x="25680" y="44309"/>
                      <a:pt x="25640" y="45042"/>
                      <a:pt x="25111" y="45449"/>
                    </a:cubicBezTo>
                    <a:cubicBezTo>
                      <a:pt x="23849" y="46873"/>
                      <a:pt x="22832" y="48501"/>
                      <a:pt x="22099" y="50292"/>
                    </a:cubicBezTo>
                    <a:cubicBezTo>
                      <a:pt x="21977" y="50536"/>
                      <a:pt x="21774" y="50699"/>
                      <a:pt x="21570" y="50821"/>
                    </a:cubicBezTo>
                    <a:cubicBezTo>
                      <a:pt x="20064" y="51513"/>
                      <a:pt x="18558" y="52205"/>
                      <a:pt x="16971" y="52937"/>
                    </a:cubicBezTo>
                    <a:cubicBezTo>
                      <a:pt x="16483" y="51676"/>
                      <a:pt x="15913" y="50333"/>
                      <a:pt x="15506" y="48990"/>
                    </a:cubicBezTo>
                    <a:cubicBezTo>
                      <a:pt x="15425" y="48664"/>
                      <a:pt x="15628" y="48216"/>
                      <a:pt x="15750" y="47809"/>
                    </a:cubicBezTo>
                    <a:cubicBezTo>
                      <a:pt x="16117" y="46385"/>
                      <a:pt x="16117" y="46385"/>
                      <a:pt x="17541" y="45978"/>
                    </a:cubicBezTo>
                    <a:cubicBezTo>
                      <a:pt x="19901" y="45286"/>
                      <a:pt x="22262" y="44594"/>
                      <a:pt x="24663" y="43943"/>
                    </a:cubicBezTo>
                    <a:cubicBezTo>
                      <a:pt x="24867" y="43902"/>
                      <a:pt x="25070" y="43862"/>
                      <a:pt x="25233" y="43821"/>
                    </a:cubicBezTo>
                    <a:close/>
                    <a:moveTo>
                      <a:pt x="60396" y="51340"/>
                    </a:moveTo>
                    <a:cubicBezTo>
                      <a:pt x="60563" y="51340"/>
                      <a:pt x="60723" y="51421"/>
                      <a:pt x="60884" y="51635"/>
                    </a:cubicBezTo>
                    <a:cubicBezTo>
                      <a:pt x="61209" y="51960"/>
                      <a:pt x="61535" y="52286"/>
                      <a:pt x="61860" y="52571"/>
                    </a:cubicBezTo>
                    <a:lnTo>
                      <a:pt x="60843" y="53100"/>
                    </a:lnTo>
                    <a:lnTo>
                      <a:pt x="59703" y="51635"/>
                    </a:lnTo>
                    <a:cubicBezTo>
                      <a:pt x="59955" y="51475"/>
                      <a:pt x="60181" y="51340"/>
                      <a:pt x="60396" y="51340"/>
                    </a:cubicBezTo>
                    <a:close/>
                    <a:moveTo>
                      <a:pt x="39965" y="52205"/>
                    </a:moveTo>
                    <a:lnTo>
                      <a:pt x="40291" y="52856"/>
                    </a:lnTo>
                    <a:cubicBezTo>
                      <a:pt x="39958" y="53091"/>
                      <a:pt x="39757" y="53212"/>
                      <a:pt x="39579" y="53212"/>
                    </a:cubicBezTo>
                    <a:cubicBezTo>
                      <a:pt x="39387" y="53212"/>
                      <a:pt x="39222" y="53070"/>
                      <a:pt x="38948" y="52774"/>
                    </a:cubicBezTo>
                    <a:lnTo>
                      <a:pt x="39965" y="52205"/>
                    </a:lnTo>
                    <a:close/>
                    <a:moveTo>
                      <a:pt x="86116" y="50617"/>
                    </a:moveTo>
                    <a:cubicBezTo>
                      <a:pt x="86319" y="51309"/>
                      <a:pt x="86523" y="51920"/>
                      <a:pt x="86645" y="52530"/>
                    </a:cubicBezTo>
                    <a:cubicBezTo>
                      <a:pt x="86645" y="52612"/>
                      <a:pt x="86523" y="52815"/>
                      <a:pt x="86441" y="52856"/>
                    </a:cubicBezTo>
                    <a:cubicBezTo>
                      <a:pt x="86075" y="53141"/>
                      <a:pt x="85668" y="53344"/>
                      <a:pt x="85261" y="53507"/>
                    </a:cubicBezTo>
                    <a:cubicBezTo>
                      <a:pt x="85163" y="53518"/>
                      <a:pt x="85065" y="53523"/>
                      <a:pt x="84967" y="53523"/>
                    </a:cubicBezTo>
                    <a:cubicBezTo>
                      <a:pt x="84699" y="53523"/>
                      <a:pt x="84430" y="53485"/>
                      <a:pt x="84162" y="53426"/>
                    </a:cubicBezTo>
                    <a:cubicBezTo>
                      <a:pt x="84895" y="52408"/>
                      <a:pt x="85505" y="51553"/>
                      <a:pt x="86116" y="50617"/>
                    </a:cubicBezTo>
                    <a:close/>
                    <a:moveTo>
                      <a:pt x="70936" y="52123"/>
                    </a:moveTo>
                    <a:lnTo>
                      <a:pt x="70488" y="53588"/>
                    </a:lnTo>
                    <a:lnTo>
                      <a:pt x="69511" y="52123"/>
                    </a:lnTo>
                    <a:close/>
                    <a:moveTo>
                      <a:pt x="51971" y="51960"/>
                    </a:moveTo>
                    <a:lnTo>
                      <a:pt x="51971" y="51960"/>
                    </a:lnTo>
                    <a:cubicBezTo>
                      <a:pt x="51767" y="52652"/>
                      <a:pt x="51605" y="53141"/>
                      <a:pt x="51401" y="53670"/>
                    </a:cubicBezTo>
                    <a:cubicBezTo>
                      <a:pt x="51360" y="53751"/>
                      <a:pt x="51076" y="53833"/>
                      <a:pt x="50872" y="53833"/>
                    </a:cubicBezTo>
                    <a:lnTo>
                      <a:pt x="50221" y="53833"/>
                    </a:lnTo>
                    <a:lnTo>
                      <a:pt x="51971" y="51960"/>
                    </a:lnTo>
                    <a:close/>
                    <a:moveTo>
                      <a:pt x="67232" y="52205"/>
                    </a:moveTo>
                    <a:lnTo>
                      <a:pt x="65930" y="53833"/>
                    </a:lnTo>
                    <a:lnTo>
                      <a:pt x="65116" y="52571"/>
                    </a:lnTo>
                    <a:lnTo>
                      <a:pt x="67232" y="52205"/>
                    </a:lnTo>
                    <a:close/>
                    <a:moveTo>
                      <a:pt x="33535" y="49397"/>
                    </a:moveTo>
                    <a:cubicBezTo>
                      <a:pt x="33698" y="49437"/>
                      <a:pt x="33901" y="49437"/>
                      <a:pt x="33983" y="49519"/>
                    </a:cubicBezTo>
                    <a:cubicBezTo>
                      <a:pt x="35041" y="50536"/>
                      <a:pt x="36018" y="51594"/>
                      <a:pt x="37116" y="52734"/>
                    </a:cubicBezTo>
                    <a:lnTo>
                      <a:pt x="35692" y="53955"/>
                    </a:lnTo>
                    <a:lnTo>
                      <a:pt x="33454" y="49519"/>
                    </a:lnTo>
                    <a:lnTo>
                      <a:pt x="33535" y="49397"/>
                    </a:lnTo>
                    <a:close/>
                    <a:moveTo>
                      <a:pt x="72238" y="52164"/>
                    </a:moveTo>
                    <a:lnTo>
                      <a:pt x="71383" y="53995"/>
                    </a:lnTo>
                    <a:cubicBezTo>
                      <a:pt x="71628" y="52612"/>
                      <a:pt x="71831" y="52164"/>
                      <a:pt x="72238" y="52164"/>
                    </a:cubicBezTo>
                    <a:close/>
                    <a:moveTo>
                      <a:pt x="32273" y="49519"/>
                    </a:moveTo>
                    <a:cubicBezTo>
                      <a:pt x="32436" y="49519"/>
                      <a:pt x="32558" y="49600"/>
                      <a:pt x="32640" y="49763"/>
                    </a:cubicBezTo>
                    <a:cubicBezTo>
                      <a:pt x="33332" y="51147"/>
                      <a:pt x="34023" y="52571"/>
                      <a:pt x="34715" y="54036"/>
                    </a:cubicBezTo>
                    <a:cubicBezTo>
                      <a:pt x="32396" y="53385"/>
                      <a:pt x="30768" y="51838"/>
                      <a:pt x="29262" y="49844"/>
                    </a:cubicBezTo>
                    <a:cubicBezTo>
                      <a:pt x="30361" y="49722"/>
                      <a:pt x="31297" y="49600"/>
                      <a:pt x="32273" y="49519"/>
                    </a:cubicBezTo>
                    <a:close/>
                    <a:moveTo>
                      <a:pt x="51076" y="51350"/>
                    </a:moveTo>
                    <a:lnTo>
                      <a:pt x="51157" y="51513"/>
                    </a:lnTo>
                    <a:cubicBezTo>
                      <a:pt x="50546" y="52123"/>
                      <a:pt x="49936" y="52734"/>
                      <a:pt x="49285" y="53344"/>
                    </a:cubicBezTo>
                    <a:cubicBezTo>
                      <a:pt x="49081" y="53548"/>
                      <a:pt x="48837" y="53751"/>
                      <a:pt x="48593" y="53914"/>
                    </a:cubicBezTo>
                    <a:cubicBezTo>
                      <a:pt x="48370" y="54025"/>
                      <a:pt x="48147" y="54125"/>
                      <a:pt x="47924" y="54125"/>
                    </a:cubicBezTo>
                    <a:cubicBezTo>
                      <a:pt x="47740" y="54125"/>
                      <a:pt x="47556" y="54057"/>
                      <a:pt x="47372" y="53873"/>
                    </a:cubicBezTo>
                    <a:cubicBezTo>
                      <a:pt x="47128" y="53629"/>
                      <a:pt x="46884" y="53426"/>
                      <a:pt x="46599" y="53263"/>
                    </a:cubicBezTo>
                    <a:cubicBezTo>
                      <a:pt x="46640" y="53181"/>
                      <a:pt x="46640" y="53141"/>
                      <a:pt x="46640" y="53100"/>
                    </a:cubicBezTo>
                    <a:cubicBezTo>
                      <a:pt x="46965" y="52205"/>
                      <a:pt x="47494" y="51594"/>
                      <a:pt x="48552" y="51594"/>
                    </a:cubicBezTo>
                    <a:cubicBezTo>
                      <a:pt x="49407" y="51553"/>
                      <a:pt x="50262" y="51472"/>
                      <a:pt x="51076" y="51350"/>
                    </a:cubicBezTo>
                    <a:close/>
                    <a:moveTo>
                      <a:pt x="53485" y="51380"/>
                    </a:moveTo>
                    <a:cubicBezTo>
                      <a:pt x="54030" y="51380"/>
                      <a:pt x="54448" y="51641"/>
                      <a:pt x="54738" y="52286"/>
                    </a:cubicBezTo>
                    <a:cubicBezTo>
                      <a:pt x="54942" y="52734"/>
                      <a:pt x="55186" y="53141"/>
                      <a:pt x="55471" y="53548"/>
                    </a:cubicBezTo>
                    <a:cubicBezTo>
                      <a:pt x="55378" y="53951"/>
                      <a:pt x="55048" y="54189"/>
                      <a:pt x="54680" y="54189"/>
                    </a:cubicBezTo>
                    <a:cubicBezTo>
                      <a:pt x="54566" y="54189"/>
                      <a:pt x="54447" y="54166"/>
                      <a:pt x="54331" y="54117"/>
                    </a:cubicBezTo>
                    <a:cubicBezTo>
                      <a:pt x="53680" y="53995"/>
                      <a:pt x="53029" y="53955"/>
                      <a:pt x="52378" y="53873"/>
                    </a:cubicBezTo>
                    <a:lnTo>
                      <a:pt x="53029" y="51431"/>
                    </a:lnTo>
                    <a:cubicBezTo>
                      <a:pt x="53190" y="51398"/>
                      <a:pt x="53342" y="51380"/>
                      <a:pt x="53485" y="51380"/>
                    </a:cubicBezTo>
                    <a:close/>
                    <a:moveTo>
                      <a:pt x="38008" y="53494"/>
                    </a:moveTo>
                    <a:cubicBezTo>
                      <a:pt x="38190" y="53494"/>
                      <a:pt x="38370" y="53581"/>
                      <a:pt x="38541" y="53751"/>
                    </a:cubicBezTo>
                    <a:lnTo>
                      <a:pt x="37035" y="54402"/>
                    </a:lnTo>
                    <a:cubicBezTo>
                      <a:pt x="37326" y="53793"/>
                      <a:pt x="37669" y="53494"/>
                      <a:pt x="38008" y="53494"/>
                    </a:cubicBezTo>
                    <a:close/>
                    <a:moveTo>
                      <a:pt x="58116" y="52449"/>
                    </a:moveTo>
                    <a:lnTo>
                      <a:pt x="59622" y="53873"/>
                    </a:lnTo>
                    <a:cubicBezTo>
                      <a:pt x="59270" y="54351"/>
                      <a:pt x="59135" y="54518"/>
                      <a:pt x="58911" y="54518"/>
                    </a:cubicBezTo>
                    <a:cubicBezTo>
                      <a:pt x="58772" y="54518"/>
                      <a:pt x="58599" y="54455"/>
                      <a:pt x="58320" y="54362"/>
                    </a:cubicBezTo>
                    <a:cubicBezTo>
                      <a:pt x="57994" y="54240"/>
                      <a:pt x="57628" y="54199"/>
                      <a:pt x="57302" y="54077"/>
                    </a:cubicBezTo>
                    <a:cubicBezTo>
                      <a:pt x="57058" y="53995"/>
                      <a:pt x="56814" y="53833"/>
                      <a:pt x="56570" y="53710"/>
                    </a:cubicBezTo>
                    <a:lnTo>
                      <a:pt x="58116" y="52449"/>
                    </a:lnTo>
                    <a:close/>
                    <a:moveTo>
                      <a:pt x="86848" y="53670"/>
                    </a:moveTo>
                    <a:lnTo>
                      <a:pt x="87052" y="54809"/>
                    </a:lnTo>
                    <a:lnTo>
                      <a:pt x="85953" y="54199"/>
                    </a:lnTo>
                    <a:lnTo>
                      <a:pt x="86848" y="53670"/>
                    </a:lnTo>
                    <a:close/>
                    <a:moveTo>
                      <a:pt x="81476" y="53914"/>
                    </a:moveTo>
                    <a:lnTo>
                      <a:pt x="81639" y="53995"/>
                    </a:lnTo>
                    <a:lnTo>
                      <a:pt x="81639" y="54036"/>
                    </a:lnTo>
                    <a:cubicBezTo>
                      <a:pt x="81802" y="54443"/>
                      <a:pt x="81598" y="54972"/>
                      <a:pt x="81110" y="55135"/>
                    </a:cubicBezTo>
                    <a:lnTo>
                      <a:pt x="81476" y="53914"/>
                    </a:lnTo>
                    <a:close/>
                    <a:moveTo>
                      <a:pt x="64099" y="54199"/>
                    </a:moveTo>
                    <a:lnTo>
                      <a:pt x="65075" y="54809"/>
                    </a:lnTo>
                    <a:lnTo>
                      <a:pt x="64546" y="55460"/>
                    </a:lnTo>
                    <a:lnTo>
                      <a:pt x="64017" y="54280"/>
                    </a:lnTo>
                    <a:lnTo>
                      <a:pt x="64099" y="54199"/>
                    </a:lnTo>
                    <a:close/>
                    <a:moveTo>
                      <a:pt x="88069" y="52978"/>
                    </a:moveTo>
                    <a:lnTo>
                      <a:pt x="88069" y="52978"/>
                    </a:lnTo>
                    <a:cubicBezTo>
                      <a:pt x="88151" y="53873"/>
                      <a:pt x="88273" y="54728"/>
                      <a:pt x="88395" y="55583"/>
                    </a:cubicBezTo>
                    <a:cubicBezTo>
                      <a:pt x="87906" y="55216"/>
                      <a:pt x="87662" y="53303"/>
                      <a:pt x="88069" y="52978"/>
                    </a:cubicBezTo>
                    <a:close/>
                    <a:moveTo>
                      <a:pt x="15099" y="50617"/>
                    </a:moveTo>
                    <a:cubicBezTo>
                      <a:pt x="15465" y="51553"/>
                      <a:pt x="15832" y="52449"/>
                      <a:pt x="16239" y="53344"/>
                    </a:cubicBezTo>
                    <a:cubicBezTo>
                      <a:pt x="16279" y="53507"/>
                      <a:pt x="16239" y="53629"/>
                      <a:pt x="16157" y="53751"/>
                    </a:cubicBezTo>
                    <a:cubicBezTo>
                      <a:pt x="15547" y="54362"/>
                      <a:pt x="14896" y="54931"/>
                      <a:pt x="14163" y="55623"/>
                    </a:cubicBezTo>
                    <a:cubicBezTo>
                      <a:pt x="14489" y="53914"/>
                      <a:pt x="14733" y="52245"/>
                      <a:pt x="15018" y="50617"/>
                    </a:cubicBezTo>
                    <a:close/>
                    <a:moveTo>
                      <a:pt x="50953" y="54687"/>
                    </a:moveTo>
                    <a:lnTo>
                      <a:pt x="50221" y="56071"/>
                    </a:lnTo>
                    <a:lnTo>
                      <a:pt x="48796" y="55013"/>
                    </a:lnTo>
                    <a:lnTo>
                      <a:pt x="48837" y="54850"/>
                    </a:lnTo>
                    <a:lnTo>
                      <a:pt x="50953" y="54687"/>
                    </a:lnTo>
                    <a:close/>
                    <a:moveTo>
                      <a:pt x="60843" y="54240"/>
                    </a:moveTo>
                    <a:cubicBezTo>
                      <a:pt x="61413" y="54850"/>
                      <a:pt x="62267" y="55135"/>
                      <a:pt x="62634" y="55908"/>
                    </a:cubicBezTo>
                    <a:lnTo>
                      <a:pt x="62511" y="56071"/>
                    </a:lnTo>
                    <a:cubicBezTo>
                      <a:pt x="62023" y="55949"/>
                      <a:pt x="61535" y="55786"/>
                      <a:pt x="61046" y="55623"/>
                    </a:cubicBezTo>
                    <a:cubicBezTo>
                      <a:pt x="60924" y="55583"/>
                      <a:pt x="60884" y="55501"/>
                      <a:pt x="60843" y="55420"/>
                    </a:cubicBezTo>
                    <a:cubicBezTo>
                      <a:pt x="60761" y="55053"/>
                      <a:pt x="60761" y="54687"/>
                      <a:pt x="60721" y="54321"/>
                    </a:cubicBezTo>
                    <a:lnTo>
                      <a:pt x="60843" y="54240"/>
                    </a:lnTo>
                    <a:close/>
                    <a:moveTo>
                      <a:pt x="68494" y="52164"/>
                    </a:moveTo>
                    <a:cubicBezTo>
                      <a:pt x="68982" y="52897"/>
                      <a:pt x="69471" y="53670"/>
                      <a:pt x="69959" y="54443"/>
                    </a:cubicBezTo>
                    <a:cubicBezTo>
                      <a:pt x="70000" y="54524"/>
                      <a:pt x="70040" y="54646"/>
                      <a:pt x="70000" y="54728"/>
                    </a:cubicBezTo>
                    <a:cubicBezTo>
                      <a:pt x="69837" y="55176"/>
                      <a:pt x="69674" y="55583"/>
                      <a:pt x="69471" y="56071"/>
                    </a:cubicBezTo>
                    <a:lnTo>
                      <a:pt x="66459" y="54565"/>
                    </a:lnTo>
                    <a:lnTo>
                      <a:pt x="68494" y="52164"/>
                    </a:lnTo>
                    <a:close/>
                    <a:moveTo>
                      <a:pt x="43733" y="52688"/>
                    </a:moveTo>
                    <a:cubicBezTo>
                      <a:pt x="44247" y="52688"/>
                      <a:pt x="44758" y="52887"/>
                      <a:pt x="45134" y="53263"/>
                    </a:cubicBezTo>
                    <a:cubicBezTo>
                      <a:pt x="45174" y="53303"/>
                      <a:pt x="45215" y="53385"/>
                      <a:pt x="45256" y="53466"/>
                    </a:cubicBezTo>
                    <a:cubicBezTo>
                      <a:pt x="45215" y="54443"/>
                      <a:pt x="44930" y="55420"/>
                      <a:pt x="44483" y="56356"/>
                    </a:cubicBezTo>
                    <a:cubicBezTo>
                      <a:pt x="43872" y="55989"/>
                      <a:pt x="43221" y="55623"/>
                      <a:pt x="42651" y="55257"/>
                    </a:cubicBezTo>
                    <a:cubicBezTo>
                      <a:pt x="42529" y="55216"/>
                      <a:pt x="42407" y="55135"/>
                      <a:pt x="42407" y="55053"/>
                    </a:cubicBezTo>
                    <a:cubicBezTo>
                      <a:pt x="42448" y="54402"/>
                      <a:pt x="42488" y="53792"/>
                      <a:pt x="42570" y="53141"/>
                    </a:cubicBezTo>
                    <a:cubicBezTo>
                      <a:pt x="42570" y="53100"/>
                      <a:pt x="42610" y="53059"/>
                      <a:pt x="42651" y="53019"/>
                    </a:cubicBezTo>
                    <a:cubicBezTo>
                      <a:pt x="42978" y="52795"/>
                      <a:pt x="43356" y="52688"/>
                      <a:pt x="43733" y="52688"/>
                    </a:cubicBezTo>
                    <a:close/>
                    <a:moveTo>
                      <a:pt x="65686" y="55501"/>
                    </a:moveTo>
                    <a:lnTo>
                      <a:pt x="65971" y="56722"/>
                    </a:lnTo>
                    <a:lnTo>
                      <a:pt x="65075" y="56193"/>
                    </a:lnTo>
                    <a:lnTo>
                      <a:pt x="65686" y="55501"/>
                    </a:lnTo>
                    <a:close/>
                    <a:moveTo>
                      <a:pt x="28120" y="50051"/>
                    </a:moveTo>
                    <a:cubicBezTo>
                      <a:pt x="28286" y="50051"/>
                      <a:pt x="28420" y="50174"/>
                      <a:pt x="28570" y="50373"/>
                    </a:cubicBezTo>
                    <a:cubicBezTo>
                      <a:pt x="29750" y="52164"/>
                      <a:pt x="31419" y="53629"/>
                      <a:pt x="33413" y="54524"/>
                    </a:cubicBezTo>
                    <a:cubicBezTo>
                      <a:pt x="33739" y="54687"/>
                      <a:pt x="34105" y="54809"/>
                      <a:pt x="34471" y="54931"/>
                    </a:cubicBezTo>
                    <a:lnTo>
                      <a:pt x="32355" y="57210"/>
                    </a:lnTo>
                    <a:cubicBezTo>
                      <a:pt x="30239" y="55216"/>
                      <a:pt x="28489" y="53059"/>
                      <a:pt x="27756" y="50210"/>
                    </a:cubicBezTo>
                    <a:cubicBezTo>
                      <a:pt x="27898" y="50100"/>
                      <a:pt x="28015" y="50051"/>
                      <a:pt x="28120" y="50051"/>
                    </a:cubicBezTo>
                    <a:close/>
                    <a:moveTo>
                      <a:pt x="71261" y="56112"/>
                    </a:moveTo>
                    <a:lnTo>
                      <a:pt x="72197" y="57129"/>
                    </a:lnTo>
                    <a:lnTo>
                      <a:pt x="72157" y="57210"/>
                    </a:lnTo>
                    <a:lnTo>
                      <a:pt x="70936" y="56722"/>
                    </a:lnTo>
                    <a:lnTo>
                      <a:pt x="71261" y="56112"/>
                    </a:lnTo>
                    <a:close/>
                    <a:moveTo>
                      <a:pt x="59223" y="56096"/>
                    </a:moveTo>
                    <a:cubicBezTo>
                      <a:pt x="59272" y="56096"/>
                      <a:pt x="59323" y="56101"/>
                      <a:pt x="59378" y="56112"/>
                    </a:cubicBezTo>
                    <a:cubicBezTo>
                      <a:pt x="59541" y="56193"/>
                      <a:pt x="59744" y="56437"/>
                      <a:pt x="59744" y="56600"/>
                    </a:cubicBezTo>
                    <a:cubicBezTo>
                      <a:pt x="59703" y="56926"/>
                      <a:pt x="59622" y="57210"/>
                      <a:pt x="59500" y="57536"/>
                    </a:cubicBezTo>
                    <a:cubicBezTo>
                      <a:pt x="59296" y="57292"/>
                      <a:pt x="59052" y="57048"/>
                      <a:pt x="58889" y="56763"/>
                    </a:cubicBezTo>
                    <a:cubicBezTo>
                      <a:pt x="58808" y="56600"/>
                      <a:pt x="58808" y="56396"/>
                      <a:pt x="58889" y="56193"/>
                    </a:cubicBezTo>
                    <a:cubicBezTo>
                      <a:pt x="58979" y="56133"/>
                      <a:pt x="59090" y="56096"/>
                      <a:pt x="59223" y="56096"/>
                    </a:cubicBezTo>
                    <a:close/>
                    <a:moveTo>
                      <a:pt x="61779" y="56885"/>
                    </a:moveTo>
                    <a:lnTo>
                      <a:pt x="61779" y="56885"/>
                    </a:lnTo>
                    <a:cubicBezTo>
                      <a:pt x="62756" y="57048"/>
                      <a:pt x="63000" y="57251"/>
                      <a:pt x="62552" y="57780"/>
                    </a:cubicBezTo>
                    <a:lnTo>
                      <a:pt x="61779" y="56885"/>
                    </a:lnTo>
                    <a:close/>
                    <a:moveTo>
                      <a:pt x="66703" y="55705"/>
                    </a:moveTo>
                    <a:lnTo>
                      <a:pt x="69104" y="56926"/>
                    </a:lnTo>
                    <a:cubicBezTo>
                      <a:pt x="69023" y="57088"/>
                      <a:pt x="68942" y="57292"/>
                      <a:pt x="68860" y="57495"/>
                    </a:cubicBezTo>
                    <a:cubicBezTo>
                      <a:pt x="68779" y="57712"/>
                      <a:pt x="68679" y="57785"/>
                      <a:pt x="68538" y="57785"/>
                    </a:cubicBezTo>
                    <a:cubicBezTo>
                      <a:pt x="68467" y="57785"/>
                      <a:pt x="68385" y="57767"/>
                      <a:pt x="68290" y="57739"/>
                    </a:cubicBezTo>
                    <a:cubicBezTo>
                      <a:pt x="67965" y="57577"/>
                      <a:pt x="67599" y="57455"/>
                      <a:pt x="67273" y="57292"/>
                    </a:cubicBezTo>
                    <a:cubicBezTo>
                      <a:pt x="67110" y="57210"/>
                      <a:pt x="67029" y="57048"/>
                      <a:pt x="66988" y="56885"/>
                    </a:cubicBezTo>
                    <a:cubicBezTo>
                      <a:pt x="66866" y="56559"/>
                      <a:pt x="66785" y="56193"/>
                      <a:pt x="66703" y="55705"/>
                    </a:cubicBezTo>
                    <a:close/>
                    <a:moveTo>
                      <a:pt x="93767" y="49234"/>
                    </a:moveTo>
                    <a:cubicBezTo>
                      <a:pt x="94011" y="50088"/>
                      <a:pt x="94255" y="50943"/>
                      <a:pt x="94459" y="51838"/>
                    </a:cubicBezTo>
                    <a:cubicBezTo>
                      <a:pt x="94499" y="52001"/>
                      <a:pt x="94499" y="52164"/>
                      <a:pt x="94459" y="52286"/>
                    </a:cubicBezTo>
                    <a:cubicBezTo>
                      <a:pt x="93848" y="54362"/>
                      <a:pt x="92790" y="56315"/>
                      <a:pt x="91406" y="57984"/>
                    </a:cubicBezTo>
                    <a:cubicBezTo>
                      <a:pt x="90715" y="57414"/>
                      <a:pt x="90063" y="56926"/>
                      <a:pt x="89453" y="56396"/>
                    </a:cubicBezTo>
                    <a:cubicBezTo>
                      <a:pt x="89331" y="56274"/>
                      <a:pt x="89290" y="56112"/>
                      <a:pt x="89290" y="55989"/>
                    </a:cubicBezTo>
                    <a:cubicBezTo>
                      <a:pt x="89168" y="54891"/>
                      <a:pt x="89005" y="53833"/>
                      <a:pt x="88883" y="52734"/>
                    </a:cubicBezTo>
                    <a:cubicBezTo>
                      <a:pt x="88883" y="52612"/>
                      <a:pt x="88924" y="52449"/>
                      <a:pt x="89046" y="52367"/>
                    </a:cubicBezTo>
                    <a:cubicBezTo>
                      <a:pt x="90592" y="51309"/>
                      <a:pt x="92139" y="50292"/>
                      <a:pt x="93726" y="49234"/>
                    </a:cubicBezTo>
                    <a:close/>
                    <a:moveTo>
                      <a:pt x="52134" y="54769"/>
                    </a:moveTo>
                    <a:cubicBezTo>
                      <a:pt x="52907" y="54850"/>
                      <a:pt x="53639" y="54931"/>
                      <a:pt x="54413" y="55013"/>
                    </a:cubicBezTo>
                    <a:cubicBezTo>
                      <a:pt x="54087" y="56112"/>
                      <a:pt x="53802" y="57088"/>
                      <a:pt x="53436" y="58146"/>
                    </a:cubicBezTo>
                    <a:lnTo>
                      <a:pt x="50953" y="56600"/>
                    </a:lnTo>
                    <a:cubicBezTo>
                      <a:pt x="51279" y="55989"/>
                      <a:pt x="51523" y="55420"/>
                      <a:pt x="51849" y="54931"/>
                    </a:cubicBezTo>
                    <a:cubicBezTo>
                      <a:pt x="51889" y="54850"/>
                      <a:pt x="52012" y="54769"/>
                      <a:pt x="52134" y="54769"/>
                    </a:cubicBezTo>
                    <a:close/>
                    <a:moveTo>
                      <a:pt x="73459" y="52245"/>
                    </a:moveTo>
                    <a:cubicBezTo>
                      <a:pt x="75738" y="52449"/>
                      <a:pt x="78017" y="52897"/>
                      <a:pt x="80255" y="53588"/>
                    </a:cubicBezTo>
                    <a:cubicBezTo>
                      <a:pt x="79808" y="54646"/>
                      <a:pt x="79401" y="55664"/>
                      <a:pt x="78912" y="56681"/>
                    </a:cubicBezTo>
                    <a:cubicBezTo>
                      <a:pt x="78831" y="56803"/>
                      <a:pt x="78709" y="56926"/>
                      <a:pt x="78587" y="56966"/>
                    </a:cubicBezTo>
                    <a:cubicBezTo>
                      <a:pt x="77488" y="57373"/>
                      <a:pt x="76430" y="57821"/>
                      <a:pt x="75290" y="58187"/>
                    </a:cubicBezTo>
                    <a:cubicBezTo>
                      <a:pt x="75236" y="58194"/>
                      <a:pt x="75182" y="58197"/>
                      <a:pt x="75128" y="58197"/>
                    </a:cubicBezTo>
                    <a:cubicBezTo>
                      <a:pt x="74858" y="58197"/>
                      <a:pt x="74598" y="58113"/>
                      <a:pt x="74395" y="57943"/>
                    </a:cubicBezTo>
                    <a:cubicBezTo>
                      <a:pt x="73540" y="57170"/>
                      <a:pt x="72726" y="56315"/>
                      <a:pt x="71953" y="55501"/>
                    </a:cubicBezTo>
                    <a:cubicBezTo>
                      <a:pt x="71831" y="55338"/>
                      <a:pt x="71831" y="55135"/>
                      <a:pt x="71872" y="54931"/>
                    </a:cubicBezTo>
                    <a:cubicBezTo>
                      <a:pt x="72238" y="54117"/>
                      <a:pt x="72645" y="53344"/>
                      <a:pt x="73052" y="52530"/>
                    </a:cubicBezTo>
                    <a:cubicBezTo>
                      <a:pt x="73133" y="52408"/>
                      <a:pt x="73296" y="52245"/>
                      <a:pt x="73459" y="52245"/>
                    </a:cubicBezTo>
                    <a:close/>
                    <a:moveTo>
                      <a:pt x="47984" y="55637"/>
                    </a:moveTo>
                    <a:cubicBezTo>
                      <a:pt x="48063" y="55637"/>
                      <a:pt x="48138" y="55657"/>
                      <a:pt x="48186" y="55705"/>
                    </a:cubicBezTo>
                    <a:cubicBezTo>
                      <a:pt x="48715" y="56071"/>
                      <a:pt x="49203" y="56437"/>
                      <a:pt x="49733" y="56844"/>
                    </a:cubicBezTo>
                    <a:lnTo>
                      <a:pt x="48674" y="58309"/>
                    </a:lnTo>
                    <a:lnTo>
                      <a:pt x="45907" y="57088"/>
                    </a:lnTo>
                    <a:cubicBezTo>
                      <a:pt x="46599" y="56559"/>
                      <a:pt x="47250" y="56071"/>
                      <a:pt x="47820" y="55664"/>
                    </a:cubicBezTo>
                    <a:cubicBezTo>
                      <a:pt x="47870" y="55647"/>
                      <a:pt x="47928" y="55637"/>
                      <a:pt x="47984" y="55637"/>
                    </a:cubicBezTo>
                    <a:close/>
                    <a:moveTo>
                      <a:pt x="42529" y="57210"/>
                    </a:moveTo>
                    <a:lnTo>
                      <a:pt x="43017" y="57984"/>
                    </a:lnTo>
                    <a:lnTo>
                      <a:pt x="42488" y="58431"/>
                    </a:lnTo>
                    <a:lnTo>
                      <a:pt x="42488" y="58391"/>
                    </a:lnTo>
                    <a:cubicBezTo>
                      <a:pt x="42488" y="57902"/>
                      <a:pt x="42448" y="57577"/>
                      <a:pt x="42448" y="57251"/>
                    </a:cubicBezTo>
                    <a:lnTo>
                      <a:pt x="42529" y="57210"/>
                    </a:lnTo>
                    <a:close/>
                    <a:moveTo>
                      <a:pt x="70544" y="57565"/>
                    </a:moveTo>
                    <a:cubicBezTo>
                      <a:pt x="70659" y="57565"/>
                      <a:pt x="70812" y="57632"/>
                      <a:pt x="71058" y="57739"/>
                    </a:cubicBezTo>
                    <a:lnTo>
                      <a:pt x="72686" y="58391"/>
                    </a:lnTo>
                    <a:lnTo>
                      <a:pt x="72645" y="58513"/>
                    </a:lnTo>
                    <a:lnTo>
                      <a:pt x="70040" y="58228"/>
                    </a:lnTo>
                    <a:cubicBezTo>
                      <a:pt x="70268" y="57747"/>
                      <a:pt x="70354" y="57565"/>
                      <a:pt x="70544" y="57565"/>
                    </a:cubicBezTo>
                    <a:close/>
                    <a:moveTo>
                      <a:pt x="60639" y="57088"/>
                    </a:moveTo>
                    <a:cubicBezTo>
                      <a:pt x="60884" y="57333"/>
                      <a:pt x="61128" y="57536"/>
                      <a:pt x="61331" y="57780"/>
                    </a:cubicBezTo>
                    <a:cubicBezTo>
                      <a:pt x="61535" y="57984"/>
                      <a:pt x="61738" y="58228"/>
                      <a:pt x="61982" y="58472"/>
                    </a:cubicBezTo>
                    <a:lnTo>
                      <a:pt x="61250" y="59327"/>
                    </a:lnTo>
                    <a:cubicBezTo>
                      <a:pt x="60110" y="58635"/>
                      <a:pt x="60070" y="58350"/>
                      <a:pt x="60639" y="57088"/>
                    </a:cubicBezTo>
                    <a:close/>
                    <a:moveTo>
                      <a:pt x="56265" y="55342"/>
                    </a:moveTo>
                    <a:cubicBezTo>
                      <a:pt x="56517" y="55342"/>
                      <a:pt x="56764" y="55465"/>
                      <a:pt x="56895" y="55705"/>
                    </a:cubicBezTo>
                    <a:cubicBezTo>
                      <a:pt x="57546" y="56519"/>
                      <a:pt x="57546" y="56519"/>
                      <a:pt x="57017" y="57414"/>
                    </a:cubicBezTo>
                    <a:cubicBezTo>
                      <a:pt x="56651" y="58065"/>
                      <a:pt x="56325" y="58716"/>
                      <a:pt x="55959" y="59367"/>
                    </a:cubicBezTo>
                    <a:cubicBezTo>
                      <a:pt x="54779" y="59001"/>
                      <a:pt x="54372" y="58269"/>
                      <a:pt x="54779" y="57088"/>
                    </a:cubicBezTo>
                    <a:cubicBezTo>
                      <a:pt x="54982" y="56559"/>
                      <a:pt x="55308" y="56030"/>
                      <a:pt x="55674" y="55623"/>
                    </a:cubicBezTo>
                    <a:cubicBezTo>
                      <a:pt x="55825" y="55434"/>
                      <a:pt x="56047" y="55342"/>
                      <a:pt x="56265" y="55342"/>
                    </a:cubicBezTo>
                    <a:close/>
                    <a:moveTo>
                      <a:pt x="27308" y="51879"/>
                    </a:moveTo>
                    <a:lnTo>
                      <a:pt x="27308" y="51879"/>
                    </a:lnTo>
                    <a:cubicBezTo>
                      <a:pt x="28326" y="54077"/>
                      <a:pt x="29791" y="56071"/>
                      <a:pt x="31582" y="57739"/>
                    </a:cubicBezTo>
                    <a:lnTo>
                      <a:pt x="28651" y="59612"/>
                    </a:lnTo>
                    <a:cubicBezTo>
                      <a:pt x="27715" y="57129"/>
                      <a:pt x="27268" y="54524"/>
                      <a:pt x="27308" y="51879"/>
                    </a:cubicBezTo>
                    <a:close/>
                    <a:moveTo>
                      <a:pt x="50465" y="57333"/>
                    </a:moveTo>
                    <a:cubicBezTo>
                      <a:pt x="51360" y="57902"/>
                      <a:pt x="52256" y="58431"/>
                      <a:pt x="53110" y="58960"/>
                    </a:cubicBezTo>
                    <a:cubicBezTo>
                      <a:pt x="53273" y="59082"/>
                      <a:pt x="53273" y="59449"/>
                      <a:pt x="53355" y="59734"/>
                    </a:cubicBezTo>
                    <a:lnTo>
                      <a:pt x="53192" y="59856"/>
                    </a:lnTo>
                    <a:lnTo>
                      <a:pt x="49570" y="58676"/>
                    </a:lnTo>
                    <a:lnTo>
                      <a:pt x="50465" y="57333"/>
                    </a:lnTo>
                    <a:close/>
                    <a:moveTo>
                      <a:pt x="94947" y="54077"/>
                    </a:moveTo>
                    <a:lnTo>
                      <a:pt x="94947" y="54077"/>
                    </a:lnTo>
                    <a:cubicBezTo>
                      <a:pt x="95110" y="56234"/>
                      <a:pt x="95028" y="58309"/>
                      <a:pt x="93156" y="59856"/>
                    </a:cubicBezTo>
                    <a:lnTo>
                      <a:pt x="92139" y="58716"/>
                    </a:lnTo>
                    <a:lnTo>
                      <a:pt x="94947" y="54077"/>
                    </a:lnTo>
                    <a:close/>
                    <a:moveTo>
                      <a:pt x="89494" y="58228"/>
                    </a:moveTo>
                    <a:lnTo>
                      <a:pt x="90430" y="59042"/>
                    </a:lnTo>
                    <a:lnTo>
                      <a:pt x="89494" y="59896"/>
                    </a:lnTo>
                    <a:lnTo>
                      <a:pt x="89494" y="58228"/>
                    </a:lnTo>
                    <a:close/>
                    <a:moveTo>
                      <a:pt x="21367" y="51798"/>
                    </a:moveTo>
                    <a:lnTo>
                      <a:pt x="21489" y="51960"/>
                    </a:lnTo>
                    <a:cubicBezTo>
                      <a:pt x="20634" y="54565"/>
                      <a:pt x="20349" y="57333"/>
                      <a:pt x="20553" y="60059"/>
                    </a:cubicBezTo>
                    <a:cubicBezTo>
                      <a:pt x="19983" y="59530"/>
                      <a:pt x="17907" y="55420"/>
                      <a:pt x="17419" y="53833"/>
                    </a:cubicBezTo>
                    <a:lnTo>
                      <a:pt x="21367" y="51798"/>
                    </a:lnTo>
                    <a:close/>
                    <a:moveTo>
                      <a:pt x="39832" y="54642"/>
                    </a:moveTo>
                    <a:cubicBezTo>
                      <a:pt x="39961" y="54642"/>
                      <a:pt x="40181" y="54856"/>
                      <a:pt x="40331" y="54931"/>
                    </a:cubicBezTo>
                    <a:cubicBezTo>
                      <a:pt x="41227" y="55176"/>
                      <a:pt x="41715" y="56071"/>
                      <a:pt x="41552" y="56966"/>
                    </a:cubicBezTo>
                    <a:cubicBezTo>
                      <a:pt x="41552" y="57495"/>
                      <a:pt x="41552" y="58065"/>
                      <a:pt x="41634" y="58635"/>
                    </a:cubicBezTo>
                    <a:cubicBezTo>
                      <a:pt x="41634" y="58838"/>
                      <a:pt x="41552" y="59001"/>
                      <a:pt x="41430" y="59123"/>
                    </a:cubicBezTo>
                    <a:cubicBezTo>
                      <a:pt x="41023" y="59449"/>
                      <a:pt x="40616" y="59734"/>
                      <a:pt x="40128" y="60059"/>
                    </a:cubicBezTo>
                    <a:lnTo>
                      <a:pt x="36872" y="55745"/>
                    </a:lnTo>
                    <a:cubicBezTo>
                      <a:pt x="37116" y="55542"/>
                      <a:pt x="37361" y="55379"/>
                      <a:pt x="37645" y="55257"/>
                    </a:cubicBezTo>
                    <a:cubicBezTo>
                      <a:pt x="38337" y="55013"/>
                      <a:pt x="39070" y="54809"/>
                      <a:pt x="39802" y="54646"/>
                    </a:cubicBezTo>
                    <a:cubicBezTo>
                      <a:pt x="39812" y="54643"/>
                      <a:pt x="39822" y="54642"/>
                      <a:pt x="39832" y="54642"/>
                    </a:cubicBezTo>
                    <a:close/>
                    <a:moveTo>
                      <a:pt x="58116" y="57333"/>
                    </a:moveTo>
                    <a:cubicBezTo>
                      <a:pt x="58401" y="57617"/>
                      <a:pt x="58645" y="57943"/>
                      <a:pt x="58889" y="58269"/>
                    </a:cubicBezTo>
                    <a:cubicBezTo>
                      <a:pt x="58971" y="58513"/>
                      <a:pt x="58930" y="58757"/>
                      <a:pt x="58808" y="58920"/>
                    </a:cubicBezTo>
                    <a:cubicBezTo>
                      <a:pt x="58523" y="59367"/>
                      <a:pt x="58198" y="59774"/>
                      <a:pt x="57791" y="60100"/>
                    </a:cubicBezTo>
                    <a:cubicBezTo>
                      <a:pt x="57766" y="60119"/>
                      <a:pt x="57734" y="60127"/>
                      <a:pt x="57697" y="60127"/>
                    </a:cubicBezTo>
                    <a:cubicBezTo>
                      <a:pt x="57491" y="60127"/>
                      <a:pt x="57118" y="59878"/>
                      <a:pt x="56773" y="59774"/>
                    </a:cubicBezTo>
                    <a:cubicBezTo>
                      <a:pt x="57221" y="58960"/>
                      <a:pt x="57628" y="58187"/>
                      <a:pt x="58116" y="57333"/>
                    </a:cubicBezTo>
                    <a:close/>
                    <a:moveTo>
                      <a:pt x="69430" y="59082"/>
                    </a:moveTo>
                    <a:lnTo>
                      <a:pt x="73378" y="59489"/>
                    </a:lnTo>
                    <a:cubicBezTo>
                      <a:pt x="72523" y="59693"/>
                      <a:pt x="71750" y="59937"/>
                      <a:pt x="70976" y="60141"/>
                    </a:cubicBezTo>
                    <a:cubicBezTo>
                      <a:pt x="70895" y="60141"/>
                      <a:pt x="70814" y="60100"/>
                      <a:pt x="70732" y="60059"/>
                    </a:cubicBezTo>
                    <a:cubicBezTo>
                      <a:pt x="70285" y="59774"/>
                      <a:pt x="69837" y="59449"/>
                      <a:pt x="69389" y="59123"/>
                    </a:cubicBezTo>
                    <a:lnTo>
                      <a:pt x="69430" y="59082"/>
                    </a:lnTo>
                    <a:close/>
                    <a:moveTo>
                      <a:pt x="63977" y="57617"/>
                    </a:moveTo>
                    <a:cubicBezTo>
                      <a:pt x="64017" y="57617"/>
                      <a:pt x="64221" y="57739"/>
                      <a:pt x="64221" y="57821"/>
                    </a:cubicBezTo>
                    <a:cubicBezTo>
                      <a:pt x="64343" y="58553"/>
                      <a:pt x="64424" y="59327"/>
                      <a:pt x="64546" y="60181"/>
                    </a:cubicBezTo>
                    <a:cubicBezTo>
                      <a:pt x="63692" y="59489"/>
                      <a:pt x="63814" y="58635"/>
                      <a:pt x="63773" y="57862"/>
                    </a:cubicBezTo>
                    <a:cubicBezTo>
                      <a:pt x="63773" y="57780"/>
                      <a:pt x="63977" y="57658"/>
                      <a:pt x="63977" y="57617"/>
                    </a:cubicBezTo>
                    <a:close/>
                    <a:moveTo>
                      <a:pt x="81517" y="57902"/>
                    </a:moveTo>
                    <a:lnTo>
                      <a:pt x="81639" y="57943"/>
                    </a:lnTo>
                    <a:lnTo>
                      <a:pt x="81517" y="60222"/>
                    </a:lnTo>
                    <a:lnTo>
                      <a:pt x="79319" y="59652"/>
                    </a:lnTo>
                    <a:cubicBezTo>
                      <a:pt x="79645" y="58472"/>
                      <a:pt x="80866" y="58553"/>
                      <a:pt x="81517" y="57902"/>
                    </a:cubicBezTo>
                    <a:close/>
                    <a:moveTo>
                      <a:pt x="88354" y="57455"/>
                    </a:moveTo>
                    <a:cubicBezTo>
                      <a:pt x="88598" y="57617"/>
                      <a:pt x="88639" y="59042"/>
                      <a:pt x="88354" y="60588"/>
                    </a:cubicBezTo>
                    <a:lnTo>
                      <a:pt x="88354" y="57455"/>
                    </a:lnTo>
                    <a:close/>
                    <a:moveTo>
                      <a:pt x="67192" y="59001"/>
                    </a:moveTo>
                    <a:lnTo>
                      <a:pt x="68006" y="59408"/>
                    </a:lnTo>
                    <a:lnTo>
                      <a:pt x="67151" y="60670"/>
                    </a:lnTo>
                    <a:lnTo>
                      <a:pt x="67069" y="60629"/>
                    </a:lnTo>
                    <a:lnTo>
                      <a:pt x="67192" y="59001"/>
                    </a:lnTo>
                    <a:close/>
                    <a:moveTo>
                      <a:pt x="68819" y="59896"/>
                    </a:moveTo>
                    <a:lnTo>
                      <a:pt x="69715" y="60425"/>
                    </a:lnTo>
                    <a:lnTo>
                      <a:pt x="68290" y="60710"/>
                    </a:lnTo>
                    <a:lnTo>
                      <a:pt x="68290" y="60710"/>
                    </a:lnTo>
                    <a:lnTo>
                      <a:pt x="68819" y="59896"/>
                    </a:lnTo>
                    <a:close/>
                    <a:moveTo>
                      <a:pt x="59663" y="59245"/>
                    </a:moveTo>
                    <a:lnTo>
                      <a:pt x="60477" y="60100"/>
                    </a:lnTo>
                    <a:cubicBezTo>
                      <a:pt x="60194" y="60548"/>
                      <a:pt x="60075" y="60736"/>
                      <a:pt x="59811" y="60736"/>
                    </a:cubicBezTo>
                    <a:cubicBezTo>
                      <a:pt x="59619" y="60736"/>
                      <a:pt x="59351" y="60637"/>
                      <a:pt x="58889" y="60466"/>
                    </a:cubicBezTo>
                    <a:lnTo>
                      <a:pt x="59663" y="59245"/>
                    </a:lnTo>
                    <a:close/>
                    <a:moveTo>
                      <a:pt x="45907" y="58065"/>
                    </a:moveTo>
                    <a:lnTo>
                      <a:pt x="48064" y="59001"/>
                    </a:lnTo>
                    <a:lnTo>
                      <a:pt x="46355" y="60873"/>
                    </a:lnTo>
                    <a:cubicBezTo>
                      <a:pt x="45744" y="59978"/>
                      <a:pt x="46110" y="59042"/>
                      <a:pt x="45907" y="58065"/>
                    </a:cubicBezTo>
                    <a:close/>
                    <a:moveTo>
                      <a:pt x="62552" y="59205"/>
                    </a:moveTo>
                    <a:cubicBezTo>
                      <a:pt x="63244" y="59652"/>
                      <a:pt x="62878" y="60344"/>
                      <a:pt x="63040" y="60914"/>
                    </a:cubicBezTo>
                    <a:lnTo>
                      <a:pt x="62918" y="60995"/>
                    </a:lnTo>
                    <a:lnTo>
                      <a:pt x="61860" y="60019"/>
                    </a:lnTo>
                    <a:lnTo>
                      <a:pt x="62552" y="59205"/>
                    </a:lnTo>
                    <a:close/>
                    <a:moveTo>
                      <a:pt x="65197" y="58065"/>
                    </a:moveTo>
                    <a:cubicBezTo>
                      <a:pt x="65482" y="58187"/>
                      <a:pt x="65767" y="58309"/>
                      <a:pt x="66052" y="58472"/>
                    </a:cubicBezTo>
                    <a:cubicBezTo>
                      <a:pt x="66174" y="58553"/>
                      <a:pt x="66215" y="58716"/>
                      <a:pt x="66215" y="58838"/>
                    </a:cubicBezTo>
                    <a:cubicBezTo>
                      <a:pt x="66215" y="59408"/>
                      <a:pt x="66174" y="60019"/>
                      <a:pt x="66093" y="60507"/>
                    </a:cubicBezTo>
                    <a:cubicBezTo>
                      <a:pt x="66061" y="60921"/>
                      <a:pt x="66029" y="61011"/>
                      <a:pt x="65743" y="61011"/>
                    </a:cubicBezTo>
                    <a:cubicBezTo>
                      <a:pt x="65664" y="61011"/>
                      <a:pt x="65565" y="61004"/>
                      <a:pt x="65442" y="60995"/>
                    </a:cubicBezTo>
                    <a:cubicBezTo>
                      <a:pt x="65360" y="60019"/>
                      <a:pt x="65279" y="59082"/>
                      <a:pt x="65197" y="58065"/>
                    </a:cubicBezTo>
                    <a:close/>
                    <a:moveTo>
                      <a:pt x="91081" y="59693"/>
                    </a:moveTo>
                    <a:lnTo>
                      <a:pt x="91895" y="60670"/>
                    </a:lnTo>
                    <a:lnTo>
                      <a:pt x="89616" y="61158"/>
                    </a:lnTo>
                    <a:lnTo>
                      <a:pt x="89534" y="61036"/>
                    </a:lnTo>
                    <a:lnTo>
                      <a:pt x="91081" y="59693"/>
                    </a:lnTo>
                    <a:close/>
                    <a:moveTo>
                      <a:pt x="84394" y="55177"/>
                    </a:moveTo>
                    <a:cubicBezTo>
                      <a:pt x="84508" y="55177"/>
                      <a:pt x="84623" y="55202"/>
                      <a:pt x="84732" y="55257"/>
                    </a:cubicBezTo>
                    <a:cubicBezTo>
                      <a:pt x="85465" y="55664"/>
                      <a:pt x="86197" y="56071"/>
                      <a:pt x="86930" y="56478"/>
                    </a:cubicBezTo>
                    <a:cubicBezTo>
                      <a:pt x="87092" y="56559"/>
                      <a:pt x="87255" y="56722"/>
                      <a:pt x="87255" y="56844"/>
                    </a:cubicBezTo>
                    <a:cubicBezTo>
                      <a:pt x="87377" y="58269"/>
                      <a:pt x="87418" y="59693"/>
                      <a:pt x="87499" y="61280"/>
                    </a:cubicBezTo>
                    <a:lnTo>
                      <a:pt x="82412" y="60507"/>
                    </a:lnTo>
                    <a:cubicBezTo>
                      <a:pt x="82453" y="59367"/>
                      <a:pt x="82494" y="58350"/>
                      <a:pt x="82575" y="57333"/>
                    </a:cubicBezTo>
                    <a:cubicBezTo>
                      <a:pt x="82575" y="57210"/>
                      <a:pt x="82738" y="57048"/>
                      <a:pt x="82819" y="56926"/>
                    </a:cubicBezTo>
                    <a:cubicBezTo>
                      <a:pt x="83104" y="56519"/>
                      <a:pt x="83389" y="56112"/>
                      <a:pt x="83633" y="55664"/>
                    </a:cubicBezTo>
                    <a:cubicBezTo>
                      <a:pt x="83782" y="55366"/>
                      <a:pt x="84084" y="55177"/>
                      <a:pt x="84394" y="55177"/>
                    </a:cubicBezTo>
                    <a:close/>
                    <a:moveTo>
                      <a:pt x="36058" y="56152"/>
                    </a:moveTo>
                    <a:lnTo>
                      <a:pt x="39395" y="60588"/>
                    </a:lnTo>
                    <a:cubicBezTo>
                      <a:pt x="38988" y="60873"/>
                      <a:pt x="38541" y="61199"/>
                      <a:pt x="38093" y="61524"/>
                    </a:cubicBezTo>
                    <a:cubicBezTo>
                      <a:pt x="38052" y="61545"/>
                      <a:pt x="38002" y="61555"/>
                      <a:pt x="37946" y="61555"/>
                    </a:cubicBezTo>
                    <a:cubicBezTo>
                      <a:pt x="37890" y="61555"/>
                      <a:pt x="37829" y="61545"/>
                      <a:pt x="37768" y="61524"/>
                    </a:cubicBezTo>
                    <a:cubicBezTo>
                      <a:pt x="36384" y="60548"/>
                      <a:pt x="35041" y="59530"/>
                      <a:pt x="33576" y="58472"/>
                    </a:cubicBezTo>
                    <a:lnTo>
                      <a:pt x="36058" y="56152"/>
                    </a:lnTo>
                    <a:close/>
                    <a:moveTo>
                      <a:pt x="31053" y="59164"/>
                    </a:moveTo>
                    <a:lnTo>
                      <a:pt x="29750" y="62013"/>
                    </a:lnTo>
                    <a:lnTo>
                      <a:pt x="29018" y="60466"/>
                    </a:lnTo>
                    <a:lnTo>
                      <a:pt x="31053" y="59164"/>
                    </a:lnTo>
                    <a:close/>
                    <a:moveTo>
                      <a:pt x="41756" y="60059"/>
                    </a:moveTo>
                    <a:lnTo>
                      <a:pt x="41959" y="62053"/>
                    </a:lnTo>
                    <a:lnTo>
                      <a:pt x="40779" y="60751"/>
                    </a:lnTo>
                    <a:lnTo>
                      <a:pt x="41756" y="60059"/>
                    </a:lnTo>
                    <a:close/>
                    <a:moveTo>
                      <a:pt x="26413" y="50384"/>
                    </a:moveTo>
                    <a:cubicBezTo>
                      <a:pt x="26412" y="51583"/>
                      <a:pt x="26373" y="52626"/>
                      <a:pt x="26454" y="53670"/>
                    </a:cubicBezTo>
                    <a:cubicBezTo>
                      <a:pt x="26535" y="55664"/>
                      <a:pt x="26983" y="57658"/>
                      <a:pt x="27675" y="59530"/>
                    </a:cubicBezTo>
                    <a:cubicBezTo>
                      <a:pt x="27797" y="59937"/>
                      <a:pt x="27797" y="60141"/>
                      <a:pt x="27390" y="60303"/>
                    </a:cubicBezTo>
                    <a:cubicBezTo>
                      <a:pt x="25843" y="60914"/>
                      <a:pt x="24337" y="61606"/>
                      <a:pt x="22791" y="62257"/>
                    </a:cubicBezTo>
                    <a:cubicBezTo>
                      <a:pt x="22628" y="62322"/>
                      <a:pt x="22477" y="62355"/>
                      <a:pt x="22342" y="62355"/>
                    </a:cubicBezTo>
                    <a:cubicBezTo>
                      <a:pt x="21968" y="62355"/>
                      <a:pt x="21711" y="62103"/>
                      <a:pt x="21651" y="61565"/>
                    </a:cubicBezTo>
                    <a:cubicBezTo>
                      <a:pt x="21489" y="60344"/>
                      <a:pt x="21407" y="59123"/>
                      <a:pt x="21407" y="57943"/>
                    </a:cubicBezTo>
                    <a:cubicBezTo>
                      <a:pt x="21407" y="55867"/>
                      <a:pt x="21774" y="53792"/>
                      <a:pt x="22465" y="51879"/>
                    </a:cubicBezTo>
                    <a:cubicBezTo>
                      <a:pt x="22587" y="51594"/>
                      <a:pt x="22791" y="51431"/>
                      <a:pt x="23035" y="51309"/>
                    </a:cubicBezTo>
                    <a:cubicBezTo>
                      <a:pt x="24082" y="50987"/>
                      <a:pt x="25168" y="50705"/>
                      <a:pt x="26413" y="50384"/>
                    </a:cubicBezTo>
                    <a:close/>
                    <a:moveTo>
                      <a:pt x="58255" y="61786"/>
                    </a:moveTo>
                    <a:cubicBezTo>
                      <a:pt x="58471" y="61786"/>
                      <a:pt x="58717" y="61854"/>
                      <a:pt x="58971" y="61891"/>
                    </a:cubicBezTo>
                    <a:lnTo>
                      <a:pt x="58238" y="62705"/>
                    </a:lnTo>
                    <a:lnTo>
                      <a:pt x="57628" y="62298"/>
                    </a:lnTo>
                    <a:cubicBezTo>
                      <a:pt x="57763" y="61892"/>
                      <a:pt x="57986" y="61786"/>
                      <a:pt x="58255" y="61786"/>
                    </a:cubicBezTo>
                    <a:close/>
                    <a:moveTo>
                      <a:pt x="79010" y="60511"/>
                    </a:moveTo>
                    <a:cubicBezTo>
                      <a:pt x="79110" y="60511"/>
                      <a:pt x="79226" y="60537"/>
                      <a:pt x="79360" y="60588"/>
                    </a:cubicBezTo>
                    <a:cubicBezTo>
                      <a:pt x="80011" y="60832"/>
                      <a:pt x="80703" y="60955"/>
                      <a:pt x="81395" y="61158"/>
                    </a:cubicBezTo>
                    <a:cubicBezTo>
                      <a:pt x="81354" y="61687"/>
                      <a:pt x="81273" y="62135"/>
                      <a:pt x="81232" y="62745"/>
                    </a:cubicBezTo>
                    <a:lnTo>
                      <a:pt x="78424" y="61158"/>
                    </a:lnTo>
                    <a:cubicBezTo>
                      <a:pt x="78546" y="60733"/>
                      <a:pt x="78713" y="60511"/>
                      <a:pt x="79010" y="60511"/>
                    </a:cubicBezTo>
                    <a:close/>
                    <a:moveTo>
                      <a:pt x="98650" y="44594"/>
                    </a:moveTo>
                    <a:cubicBezTo>
                      <a:pt x="99383" y="46873"/>
                      <a:pt x="99831" y="49030"/>
                      <a:pt x="99424" y="51391"/>
                    </a:cubicBezTo>
                    <a:cubicBezTo>
                      <a:pt x="98732" y="55257"/>
                      <a:pt x="97430" y="58960"/>
                      <a:pt x="95517" y="62379"/>
                    </a:cubicBezTo>
                    <a:cubicBezTo>
                      <a:pt x="95435" y="62501"/>
                      <a:pt x="95354" y="62582"/>
                      <a:pt x="95313" y="62705"/>
                    </a:cubicBezTo>
                    <a:cubicBezTo>
                      <a:pt x="95273" y="62745"/>
                      <a:pt x="95232" y="62745"/>
                      <a:pt x="95191" y="62786"/>
                    </a:cubicBezTo>
                    <a:cubicBezTo>
                      <a:pt x="94744" y="62053"/>
                      <a:pt x="94296" y="61321"/>
                      <a:pt x="93767" y="60548"/>
                    </a:cubicBezTo>
                    <a:cubicBezTo>
                      <a:pt x="95151" y="59449"/>
                      <a:pt x="95924" y="57739"/>
                      <a:pt x="95883" y="55949"/>
                    </a:cubicBezTo>
                    <a:cubicBezTo>
                      <a:pt x="95842" y="54769"/>
                      <a:pt x="95720" y="53588"/>
                      <a:pt x="95557" y="52408"/>
                    </a:cubicBezTo>
                    <a:cubicBezTo>
                      <a:pt x="95557" y="52164"/>
                      <a:pt x="95557" y="51960"/>
                      <a:pt x="95557" y="51757"/>
                    </a:cubicBezTo>
                    <a:cubicBezTo>
                      <a:pt x="95761" y="50333"/>
                      <a:pt x="95964" y="48908"/>
                      <a:pt x="96168" y="47524"/>
                    </a:cubicBezTo>
                    <a:cubicBezTo>
                      <a:pt x="96209" y="47321"/>
                      <a:pt x="96290" y="47117"/>
                      <a:pt x="96412" y="46955"/>
                    </a:cubicBezTo>
                    <a:cubicBezTo>
                      <a:pt x="97145" y="46181"/>
                      <a:pt x="97877" y="45408"/>
                      <a:pt x="98650" y="44594"/>
                    </a:cubicBezTo>
                    <a:close/>
                    <a:moveTo>
                      <a:pt x="100156" y="52937"/>
                    </a:moveTo>
                    <a:cubicBezTo>
                      <a:pt x="100116" y="56803"/>
                      <a:pt x="99546" y="60425"/>
                      <a:pt x="96249" y="63112"/>
                    </a:cubicBezTo>
                    <a:lnTo>
                      <a:pt x="96249" y="63071"/>
                    </a:lnTo>
                    <a:cubicBezTo>
                      <a:pt x="97023" y="61362"/>
                      <a:pt x="97796" y="59774"/>
                      <a:pt x="98447" y="58106"/>
                    </a:cubicBezTo>
                    <a:cubicBezTo>
                      <a:pt x="99139" y="56437"/>
                      <a:pt x="99587" y="54687"/>
                      <a:pt x="100156" y="52937"/>
                    </a:cubicBezTo>
                    <a:close/>
                    <a:moveTo>
                      <a:pt x="75907" y="60543"/>
                    </a:moveTo>
                    <a:cubicBezTo>
                      <a:pt x="76101" y="60543"/>
                      <a:pt x="76326" y="60757"/>
                      <a:pt x="76552" y="60832"/>
                    </a:cubicBezTo>
                    <a:lnTo>
                      <a:pt x="76674" y="61117"/>
                    </a:lnTo>
                    <a:lnTo>
                      <a:pt x="74558" y="63274"/>
                    </a:lnTo>
                    <a:lnTo>
                      <a:pt x="72645" y="61565"/>
                    </a:lnTo>
                    <a:cubicBezTo>
                      <a:pt x="73785" y="61199"/>
                      <a:pt x="74802" y="60832"/>
                      <a:pt x="75860" y="60548"/>
                    </a:cubicBezTo>
                    <a:cubicBezTo>
                      <a:pt x="75876" y="60544"/>
                      <a:pt x="75891" y="60543"/>
                      <a:pt x="75907" y="60543"/>
                    </a:cubicBezTo>
                    <a:close/>
                    <a:moveTo>
                      <a:pt x="82331" y="61402"/>
                    </a:moveTo>
                    <a:lnTo>
                      <a:pt x="86156" y="62013"/>
                    </a:lnTo>
                    <a:lnTo>
                      <a:pt x="86197" y="62135"/>
                    </a:lnTo>
                    <a:lnTo>
                      <a:pt x="86156" y="62135"/>
                    </a:lnTo>
                    <a:cubicBezTo>
                      <a:pt x="85098" y="62582"/>
                      <a:pt x="84040" y="63030"/>
                      <a:pt x="83023" y="63396"/>
                    </a:cubicBezTo>
                    <a:cubicBezTo>
                      <a:pt x="82939" y="63429"/>
                      <a:pt x="82859" y="63444"/>
                      <a:pt x="82784" y="63444"/>
                    </a:cubicBezTo>
                    <a:cubicBezTo>
                      <a:pt x="82389" y="63444"/>
                      <a:pt x="82140" y="63027"/>
                      <a:pt x="82209" y="62582"/>
                    </a:cubicBezTo>
                    <a:cubicBezTo>
                      <a:pt x="82250" y="62175"/>
                      <a:pt x="82290" y="61809"/>
                      <a:pt x="82331" y="61402"/>
                    </a:cubicBezTo>
                    <a:close/>
                    <a:moveTo>
                      <a:pt x="43669" y="58676"/>
                    </a:moveTo>
                    <a:cubicBezTo>
                      <a:pt x="43791" y="59082"/>
                      <a:pt x="43954" y="59449"/>
                      <a:pt x="44076" y="59815"/>
                    </a:cubicBezTo>
                    <a:cubicBezTo>
                      <a:pt x="44279" y="60507"/>
                      <a:pt x="44483" y="61199"/>
                      <a:pt x="44645" y="61891"/>
                    </a:cubicBezTo>
                    <a:cubicBezTo>
                      <a:pt x="44686" y="62094"/>
                      <a:pt x="44645" y="62298"/>
                      <a:pt x="44483" y="62460"/>
                    </a:cubicBezTo>
                    <a:cubicBezTo>
                      <a:pt x="44116" y="62827"/>
                      <a:pt x="43669" y="63112"/>
                      <a:pt x="43140" y="63518"/>
                    </a:cubicBezTo>
                    <a:cubicBezTo>
                      <a:pt x="43017" y="63274"/>
                      <a:pt x="42936" y="63071"/>
                      <a:pt x="42895" y="62827"/>
                    </a:cubicBezTo>
                    <a:cubicBezTo>
                      <a:pt x="42773" y="61931"/>
                      <a:pt x="42773" y="60995"/>
                      <a:pt x="42651" y="60100"/>
                    </a:cubicBezTo>
                    <a:cubicBezTo>
                      <a:pt x="42488" y="59693"/>
                      <a:pt x="42733" y="59205"/>
                      <a:pt x="43140" y="59042"/>
                    </a:cubicBezTo>
                    <a:cubicBezTo>
                      <a:pt x="43302" y="58920"/>
                      <a:pt x="43506" y="58798"/>
                      <a:pt x="43669" y="58676"/>
                    </a:cubicBezTo>
                    <a:close/>
                    <a:moveTo>
                      <a:pt x="13900" y="47164"/>
                    </a:moveTo>
                    <a:cubicBezTo>
                      <a:pt x="14330" y="48089"/>
                      <a:pt x="14445" y="49129"/>
                      <a:pt x="14245" y="50129"/>
                    </a:cubicBezTo>
                    <a:cubicBezTo>
                      <a:pt x="13716" y="52530"/>
                      <a:pt x="13431" y="55013"/>
                      <a:pt x="12983" y="57455"/>
                    </a:cubicBezTo>
                    <a:cubicBezTo>
                      <a:pt x="12861" y="58187"/>
                      <a:pt x="12535" y="58920"/>
                      <a:pt x="12495" y="59652"/>
                    </a:cubicBezTo>
                    <a:cubicBezTo>
                      <a:pt x="12413" y="60629"/>
                      <a:pt x="12495" y="61646"/>
                      <a:pt x="12495" y="62664"/>
                    </a:cubicBezTo>
                    <a:lnTo>
                      <a:pt x="12495" y="63763"/>
                    </a:lnTo>
                    <a:cubicBezTo>
                      <a:pt x="11477" y="63559"/>
                      <a:pt x="10541" y="63437"/>
                      <a:pt x="9605" y="63193"/>
                    </a:cubicBezTo>
                    <a:cubicBezTo>
                      <a:pt x="6594" y="62420"/>
                      <a:pt x="3948" y="60548"/>
                      <a:pt x="2239" y="57984"/>
                    </a:cubicBezTo>
                    <a:cubicBezTo>
                      <a:pt x="1099" y="56274"/>
                      <a:pt x="1262" y="54646"/>
                      <a:pt x="2605" y="53100"/>
                    </a:cubicBezTo>
                    <a:cubicBezTo>
                      <a:pt x="3582" y="52042"/>
                      <a:pt x="4721" y="51187"/>
                      <a:pt x="6024" y="50536"/>
                    </a:cubicBezTo>
                    <a:cubicBezTo>
                      <a:pt x="8541" y="49156"/>
                      <a:pt x="11180" y="48059"/>
                      <a:pt x="13900" y="47164"/>
                    </a:cubicBezTo>
                    <a:close/>
                    <a:moveTo>
                      <a:pt x="16686" y="54524"/>
                    </a:moveTo>
                    <a:cubicBezTo>
                      <a:pt x="17215" y="55623"/>
                      <a:pt x="17663" y="56722"/>
                      <a:pt x="18192" y="57739"/>
                    </a:cubicBezTo>
                    <a:cubicBezTo>
                      <a:pt x="18925" y="59164"/>
                      <a:pt x="19779" y="60548"/>
                      <a:pt x="20593" y="61931"/>
                    </a:cubicBezTo>
                    <a:cubicBezTo>
                      <a:pt x="20756" y="62216"/>
                      <a:pt x="20878" y="62542"/>
                      <a:pt x="21000" y="62827"/>
                    </a:cubicBezTo>
                    <a:cubicBezTo>
                      <a:pt x="20024" y="63071"/>
                      <a:pt x="19128" y="63315"/>
                      <a:pt x="18233" y="63437"/>
                    </a:cubicBezTo>
                    <a:cubicBezTo>
                      <a:pt x="16849" y="63600"/>
                      <a:pt x="15425" y="63681"/>
                      <a:pt x="14041" y="63803"/>
                    </a:cubicBezTo>
                    <a:cubicBezTo>
                      <a:pt x="14008" y="63807"/>
                      <a:pt x="13977" y="63810"/>
                      <a:pt x="13946" y="63810"/>
                    </a:cubicBezTo>
                    <a:cubicBezTo>
                      <a:pt x="13676" y="63810"/>
                      <a:pt x="13512" y="63648"/>
                      <a:pt x="13512" y="63356"/>
                    </a:cubicBezTo>
                    <a:cubicBezTo>
                      <a:pt x="13512" y="62460"/>
                      <a:pt x="13512" y="61565"/>
                      <a:pt x="13553" y="60670"/>
                    </a:cubicBezTo>
                    <a:cubicBezTo>
                      <a:pt x="13553" y="59978"/>
                      <a:pt x="13634" y="59245"/>
                      <a:pt x="13756" y="58553"/>
                    </a:cubicBezTo>
                    <a:cubicBezTo>
                      <a:pt x="13838" y="58106"/>
                      <a:pt x="14000" y="57658"/>
                      <a:pt x="14245" y="57251"/>
                    </a:cubicBezTo>
                    <a:cubicBezTo>
                      <a:pt x="14855" y="56193"/>
                      <a:pt x="15669" y="55257"/>
                      <a:pt x="16646" y="54524"/>
                    </a:cubicBezTo>
                    <a:close/>
                    <a:moveTo>
                      <a:pt x="31256" y="60832"/>
                    </a:moveTo>
                    <a:lnTo>
                      <a:pt x="31256" y="64129"/>
                    </a:lnTo>
                    <a:cubicBezTo>
                      <a:pt x="30483" y="63518"/>
                      <a:pt x="30361" y="63112"/>
                      <a:pt x="30727" y="62135"/>
                    </a:cubicBezTo>
                    <a:cubicBezTo>
                      <a:pt x="30849" y="61728"/>
                      <a:pt x="31053" y="61280"/>
                      <a:pt x="31256" y="60832"/>
                    </a:cubicBezTo>
                    <a:close/>
                    <a:moveTo>
                      <a:pt x="54046" y="61036"/>
                    </a:moveTo>
                    <a:lnTo>
                      <a:pt x="55186" y="61280"/>
                    </a:lnTo>
                    <a:cubicBezTo>
                      <a:pt x="54982" y="62298"/>
                      <a:pt x="54779" y="63234"/>
                      <a:pt x="54535" y="64170"/>
                    </a:cubicBezTo>
                    <a:lnTo>
                      <a:pt x="54372" y="64170"/>
                    </a:lnTo>
                    <a:lnTo>
                      <a:pt x="54046" y="61036"/>
                    </a:lnTo>
                    <a:close/>
                    <a:moveTo>
                      <a:pt x="40047" y="61239"/>
                    </a:moveTo>
                    <a:cubicBezTo>
                      <a:pt x="40616" y="62298"/>
                      <a:pt x="41837" y="62867"/>
                      <a:pt x="42163" y="64048"/>
                    </a:cubicBezTo>
                    <a:lnTo>
                      <a:pt x="42000" y="64210"/>
                    </a:lnTo>
                    <a:lnTo>
                      <a:pt x="38744" y="62216"/>
                    </a:lnTo>
                    <a:lnTo>
                      <a:pt x="40047" y="61239"/>
                    </a:lnTo>
                    <a:close/>
                    <a:moveTo>
                      <a:pt x="60395" y="62013"/>
                    </a:moveTo>
                    <a:cubicBezTo>
                      <a:pt x="61250" y="62013"/>
                      <a:pt x="62104" y="62135"/>
                      <a:pt x="62918" y="62298"/>
                    </a:cubicBezTo>
                    <a:cubicBezTo>
                      <a:pt x="63447" y="62542"/>
                      <a:pt x="63936" y="62867"/>
                      <a:pt x="64343" y="63234"/>
                    </a:cubicBezTo>
                    <a:cubicBezTo>
                      <a:pt x="64383" y="63315"/>
                      <a:pt x="64383" y="63518"/>
                      <a:pt x="64343" y="63641"/>
                    </a:cubicBezTo>
                    <a:cubicBezTo>
                      <a:pt x="64152" y="64098"/>
                      <a:pt x="63712" y="64377"/>
                      <a:pt x="63222" y="64377"/>
                    </a:cubicBezTo>
                    <a:cubicBezTo>
                      <a:pt x="63189" y="64377"/>
                      <a:pt x="63155" y="64376"/>
                      <a:pt x="63122" y="64373"/>
                    </a:cubicBezTo>
                    <a:cubicBezTo>
                      <a:pt x="61787" y="64009"/>
                      <a:pt x="60493" y="63645"/>
                      <a:pt x="59038" y="63201"/>
                    </a:cubicBezTo>
                    <a:lnTo>
                      <a:pt x="59038" y="63201"/>
                    </a:lnTo>
                    <a:cubicBezTo>
                      <a:pt x="59429" y="62731"/>
                      <a:pt x="59670" y="62414"/>
                      <a:pt x="59988" y="62175"/>
                    </a:cubicBezTo>
                    <a:cubicBezTo>
                      <a:pt x="60070" y="62053"/>
                      <a:pt x="60232" y="62013"/>
                      <a:pt x="60395" y="62013"/>
                    </a:cubicBezTo>
                    <a:close/>
                    <a:moveTo>
                      <a:pt x="71301" y="61901"/>
                    </a:moveTo>
                    <a:cubicBezTo>
                      <a:pt x="71541" y="61901"/>
                      <a:pt x="71770" y="61992"/>
                      <a:pt x="71953" y="62175"/>
                    </a:cubicBezTo>
                    <a:cubicBezTo>
                      <a:pt x="72442" y="62664"/>
                      <a:pt x="72971" y="63152"/>
                      <a:pt x="73540" y="63641"/>
                    </a:cubicBezTo>
                    <a:cubicBezTo>
                      <a:pt x="72639" y="64170"/>
                      <a:pt x="71502" y="64425"/>
                      <a:pt x="70342" y="64425"/>
                    </a:cubicBezTo>
                    <a:cubicBezTo>
                      <a:pt x="69093" y="64425"/>
                      <a:pt x="67819" y="64129"/>
                      <a:pt x="66785" y="63559"/>
                    </a:cubicBezTo>
                    <a:cubicBezTo>
                      <a:pt x="67029" y="62827"/>
                      <a:pt x="67354" y="62338"/>
                      <a:pt x="68250" y="62338"/>
                    </a:cubicBezTo>
                    <a:cubicBezTo>
                      <a:pt x="69226" y="62257"/>
                      <a:pt x="70122" y="62135"/>
                      <a:pt x="71058" y="61931"/>
                    </a:cubicBezTo>
                    <a:cubicBezTo>
                      <a:pt x="71139" y="61911"/>
                      <a:pt x="71221" y="61901"/>
                      <a:pt x="71301" y="61901"/>
                    </a:cubicBezTo>
                    <a:close/>
                    <a:moveTo>
                      <a:pt x="87418" y="62501"/>
                    </a:moveTo>
                    <a:lnTo>
                      <a:pt x="87418" y="64780"/>
                    </a:lnTo>
                    <a:lnTo>
                      <a:pt x="84244" y="64007"/>
                    </a:lnTo>
                    <a:lnTo>
                      <a:pt x="87418" y="62501"/>
                    </a:lnTo>
                    <a:close/>
                    <a:moveTo>
                      <a:pt x="77854" y="61891"/>
                    </a:moveTo>
                    <a:cubicBezTo>
                      <a:pt x="78872" y="62420"/>
                      <a:pt x="79848" y="62989"/>
                      <a:pt x="80866" y="63518"/>
                    </a:cubicBezTo>
                    <a:cubicBezTo>
                      <a:pt x="80947" y="63559"/>
                      <a:pt x="81069" y="63681"/>
                      <a:pt x="81069" y="63763"/>
                    </a:cubicBezTo>
                    <a:cubicBezTo>
                      <a:pt x="81029" y="63885"/>
                      <a:pt x="80947" y="64007"/>
                      <a:pt x="80825" y="64007"/>
                    </a:cubicBezTo>
                    <a:cubicBezTo>
                      <a:pt x="79034" y="64292"/>
                      <a:pt x="77203" y="64577"/>
                      <a:pt x="75412" y="64861"/>
                    </a:cubicBezTo>
                    <a:cubicBezTo>
                      <a:pt x="75412" y="64861"/>
                      <a:pt x="75372" y="64821"/>
                      <a:pt x="75290" y="64739"/>
                    </a:cubicBezTo>
                    <a:lnTo>
                      <a:pt x="77854" y="61891"/>
                    </a:lnTo>
                    <a:close/>
                    <a:moveTo>
                      <a:pt x="92505" y="61402"/>
                    </a:moveTo>
                    <a:lnTo>
                      <a:pt x="93808" y="64251"/>
                    </a:lnTo>
                    <a:cubicBezTo>
                      <a:pt x="92648" y="64697"/>
                      <a:pt x="91424" y="64904"/>
                      <a:pt x="90198" y="64904"/>
                    </a:cubicBezTo>
                    <a:cubicBezTo>
                      <a:pt x="89745" y="64904"/>
                      <a:pt x="89292" y="64876"/>
                      <a:pt x="88842" y="64821"/>
                    </a:cubicBezTo>
                    <a:cubicBezTo>
                      <a:pt x="88965" y="63966"/>
                      <a:pt x="89087" y="63112"/>
                      <a:pt x="89249" y="62257"/>
                    </a:cubicBezTo>
                    <a:cubicBezTo>
                      <a:pt x="89290" y="62135"/>
                      <a:pt x="89412" y="62053"/>
                      <a:pt x="89575" y="62013"/>
                    </a:cubicBezTo>
                    <a:cubicBezTo>
                      <a:pt x="90470" y="61809"/>
                      <a:pt x="91447" y="61646"/>
                      <a:pt x="92505" y="61402"/>
                    </a:cubicBezTo>
                    <a:close/>
                    <a:moveTo>
                      <a:pt x="66133" y="64332"/>
                    </a:moveTo>
                    <a:lnTo>
                      <a:pt x="67607" y="64875"/>
                    </a:lnTo>
                    <a:lnTo>
                      <a:pt x="67607" y="64875"/>
                    </a:lnTo>
                    <a:cubicBezTo>
                      <a:pt x="67570" y="64870"/>
                      <a:pt x="67531" y="64868"/>
                      <a:pt x="67491" y="64868"/>
                    </a:cubicBezTo>
                    <a:cubicBezTo>
                      <a:pt x="67316" y="64868"/>
                      <a:pt x="67116" y="64907"/>
                      <a:pt x="66921" y="64907"/>
                    </a:cubicBezTo>
                    <a:cubicBezTo>
                      <a:pt x="66617" y="64907"/>
                      <a:pt x="66322" y="64813"/>
                      <a:pt x="66133" y="64332"/>
                    </a:cubicBezTo>
                    <a:close/>
                    <a:moveTo>
                      <a:pt x="74110" y="64414"/>
                    </a:moveTo>
                    <a:cubicBezTo>
                      <a:pt x="73901" y="64861"/>
                      <a:pt x="73605" y="64981"/>
                      <a:pt x="73254" y="64981"/>
                    </a:cubicBezTo>
                    <a:cubicBezTo>
                      <a:pt x="73126" y="64981"/>
                      <a:pt x="72990" y="64965"/>
                      <a:pt x="72848" y="64943"/>
                    </a:cubicBezTo>
                    <a:lnTo>
                      <a:pt x="74110" y="64414"/>
                    </a:lnTo>
                    <a:close/>
                    <a:moveTo>
                      <a:pt x="56936" y="62908"/>
                    </a:moveTo>
                    <a:lnTo>
                      <a:pt x="57668" y="63396"/>
                    </a:lnTo>
                    <a:lnTo>
                      <a:pt x="55465" y="65240"/>
                    </a:lnTo>
                    <a:lnTo>
                      <a:pt x="55465" y="65240"/>
                    </a:lnTo>
                    <a:cubicBezTo>
                      <a:pt x="55249" y="64163"/>
                      <a:pt x="56492" y="63795"/>
                      <a:pt x="56936" y="62908"/>
                    </a:cubicBezTo>
                    <a:close/>
                    <a:moveTo>
                      <a:pt x="33169" y="59245"/>
                    </a:moveTo>
                    <a:lnTo>
                      <a:pt x="37157" y="62257"/>
                    </a:lnTo>
                    <a:lnTo>
                      <a:pt x="32965" y="65513"/>
                    </a:lnTo>
                    <a:cubicBezTo>
                      <a:pt x="31704" y="63600"/>
                      <a:pt x="31826" y="61077"/>
                      <a:pt x="33169" y="59245"/>
                    </a:cubicBezTo>
                    <a:close/>
                    <a:moveTo>
                      <a:pt x="44971" y="63234"/>
                    </a:moveTo>
                    <a:cubicBezTo>
                      <a:pt x="45134" y="64048"/>
                      <a:pt x="45337" y="64821"/>
                      <a:pt x="45500" y="65553"/>
                    </a:cubicBezTo>
                    <a:lnTo>
                      <a:pt x="45419" y="65635"/>
                    </a:lnTo>
                    <a:lnTo>
                      <a:pt x="43791" y="64088"/>
                    </a:lnTo>
                    <a:lnTo>
                      <a:pt x="44971" y="63234"/>
                    </a:lnTo>
                    <a:close/>
                    <a:moveTo>
                      <a:pt x="48994" y="59483"/>
                    </a:moveTo>
                    <a:cubicBezTo>
                      <a:pt x="49083" y="59483"/>
                      <a:pt x="49191" y="59507"/>
                      <a:pt x="49285" y="59530"/>
                    </a:cubicBezTo>
                    <a:cubicBezTo>
                      <a:pt x="50465" y="59937"/>
                      <a:pt x="51645" y="60344"/>
                      <a:pt x="52825" y="60710"/>
                    </a:cubicBezTo>
                    <a:cubicBezTo>
                      <a:pt x="53151" y="60751"/>
                      <a:pt x="53192" y="60914"/>
                      <a:pt x="53232" y="61199"/>
                    </a:cubicBezTo>
                    <a:cubicBezTo>
                      <a:pt x="53355" y="62379"/>
                      <a:pt x="53517" y="63559"/>
                      <a:pt x="53639" y="64699"/>
                    </a:cubicBezTo>
                    <a:cubicBezTo>
                      <a:pt x="53639" y="64861"/>
                      <a:pt x="53639" y="65024"/>
                      <a:pt x="53517" y="65187"/>
                    </a:cubicBezTo>
                    <a:cubicBezTo>
                      <a:pt x="53110" y="65635"/>
                      <a:pt x="52622" y="66042"/>
                      <a:pt x="52052" y="66571"/>
                    </a:cubicBezTo>
                    <a:cubicBezTo>
                      <a:pt x="50302" y="64902"/>
                      <a:pt x="48634" y="63274"/>
                      <a:pt x="46924" y="61646"/>
                    </a:cubicBezTo>
                    <a:cubicBezTo>
                      <a:pt x="47616" y="60873"/>
                      <a:pt x="48227" y="60181"/>
                      <a:pt x="48837" y="59530"/>
                    </a:cubicBezTo>
                    <a:cubicBezTo>
                      <a:pt x="48872" y="59496"/>
                      <a:pt x="48928" y="59483"/>
                      <a:pt x="48994" y="59483"/>
                    </a:cubicBezTo>
                    <a:close/>
                    <a:moveTo>
                      <a:pt x="28204" y="60955"/>
                    </a:moveTo>
                    <a:cubicBezTo>
                      <a:pt x="28611" y="61646"/>
                      <a:pt x="28977" y="62338"/>
                      <a:pt x="29343" y="63071"/>
                    </a:cubicBezTo>
                    <a:cubicBezTo>
                      <a:pt x="29384" y="63193"/>
                      <a:pt x="29425" y="63315"/>
                      <a:pt x="29384" y="63396"/>
                    </a:cubicBezTo>
                    <a:cubicBezTo>
                      <a:pt x="29221" y="64536"/>
                      <a:pt x="29058" y="65635"/>
                      <a:pt x="28855" y="66815"/>
                    </a:cubicBezTo>
                    <a:cubicBezTo>
                      <a:pt x="26576" y="66164"/>
                      <a:pt x="24541" y="64943"/>
                      <a:pt x="22913" y="63234"/>
                    </a:cubicBezTo>
                    <a:lnTo>
                      <a:pt x="28204" y="60955"/>
                    </a:lnTo>
                    <a:close/>
                    <a:moveTo>
                      <a:pt x="37930" y="62786"/>
                    </a:moveTo>
                    <a:lnTo>
                      <a:pt x="41064" y="64699"/>
                    </a:lnTo>
                    <a:cubicBezTo>
                      <a:pt x="40983" y="64780"/>
                      <a:pt x="40901" y="64861"/>
                      <a:pt x="40779" y="64902"/>
                    </a:cubicBezTo>
                    <a:cubicBezTo>
                      <a:pt x="38866" y="65960"/>
                      <a:pt x="36832" y="66652"/>
                      <a:pt x="34675" y="67018"/>
                    </a:cubicBezTo>
                    <a:cubicBezTo>
                      <a:pt x="34475" y="67050"/>
                      <a:pt x="34327" y="67071"/>
                      <a:pt x="34208" y="67071"/>
                    </a:cubicBezTo>
                    <a:cubicBezTo>
                      <a:pt x="33866" y="67071"/>
                      <a:pt x="33765" y="66900"/>
                      <a:pt x="33372" y="66327"/>
                    </a:cubicBezTo>
                    <a:lnTo>
                      <a:pt x="37930" y="62786"/>
                    </a:lnTo>
                    <a:close/>
                    <a:moveTo>
                      <a:pt x="30116" y="64251"/>
                    </a:moveTo>
                    <a:lnTo>
                      <a:pt x="31907" y="66367"/>
                    </a:lnTo>
                    <a:cubicBezTo>
                      <a:pt x="31431" y="66897"/>
                      <a:pt x="31126" y="67133"/>
                      <a:pt x="30692" y="67133"/>
                    </a:cubicBezTo>
                    <a:cubicBezTo>
                      <a:pt x="30458" y="67133"/>
                      <a:pt x="30187" y="67065"/>
                      <a:pt x="29832" y="66937"/>
                    </a:cubicBezTo>
                    <a:lnTo>
                      <a:pt x="30116" y="64251"/>
                    </a:lnTo>
                    <a:close/>
                    <a:moveTo>
                      <a:pt x="53884" y="66082"/>
                    </a:moveTo>
                    <a:lnTo>
                      <a:pt x="53884" y="66082"/>
                    </a:lnTo>
                    <a:cubicBezTo>
                      <a:pt x="54331" y="66815"/>
                      <a:pt x="54331" y="66815"/>
                      <a:pt x="53395" y="67548"/>
                    </a:cubicBezTo>
                    <a:lnTo>
                      <a:pt x="52825" y="67059"/>
                    </a:lnTo>
                    <a:lnTo>
                      <a:pt x="53884" y="66082"/>
                    </a:lnTo>
                    <a:close/>
                    <a:moveTo>
                      <a:pt x="46192" y="62175"/>
                    </a:moveTo>
                    <a:lnTo>
                      <a:pt x="51320" y="67141"/>
                    </a:lnTo>
                    <a:cubicBezTo>
                      <a:pt x="51014" y="67486"/>
                      <a:pt x="50597" y="67659"/>
                      <a:pt x="50180" y="67659"/>
                    </a:cubicBezTo>
                    <a:cubicBezTo>
                      <a:pt x="49763" y="67659"/>
                      <a:pt x="49346" y="67486"/>
                      <a:pt x="49041" y="67141"/>
                    </a:cubicBezTo>
                    <a:cubicBezTo>
                      <a:pt x="48145" y="66001"/>
                      <a:pt x="47331" y="64821"/>
                      <a:pt x="46517" y="63600"/>
                    </a:cubicBezTo>
                    <a:cubicBezTo>
                      <a:pt x="46355" y="63112"/>
                      <a:pt x="46233" y="62664"/>
                      <a:pt x="46192" y="62175"/>
                    </a:cubicBezTo>
                    <a:close/>
                    <a:moveTo>
                      <a:pt x="58645" y="63885"/>
                    </a:moveTo>
                    <a:cubicBezTo>
                      <a:pt x="59947" y="64332"/>
                      <a:pt x="61290" y="64861"/>
                      <a:pt x="62715" y="65350"/>
                    </a:cubicBezTo>
                    <a:cubicBezTo>
                      <a:pt x="61535" y="66245"/>
                      <a:pt x="60477" y="67263"/>
                      <a:pt x="59256" y="67832"/>
                    </a:cubicBezTo>
                    <a:cubicBezTo>
                      <a:pt x="58320" y="68280"/>
                      <a:pt x="57139" y="68239"/>
                      <a:pt x="56081" y="68402"/>
                    </a:cubicBezTo>
                    <a:lnTo>
                      <a:pt x="55959" y="68402"/>
                    </a:lnTo>
                    <a:cubicBezTo>
                      <a:pt x="55715" y="68239"/>
                      <a:pt x="55511" y="66815"/>
                      <a:pt x="55756" y="66571"/>
                    </a:cubicBezTo>
                    <a:cubicBezTo>
                      <a:pt x="56570" y="65716"/>
                      <a:pt x="57384" y="64861"/>
                      <a:pt x="58238" y="64048"/>
                    </a:cubicBezTo>
                    <a:cubicBezTo>
                      <a:pt x="58360" y="63925"/>
                      <a:pt x="58482" y="63885"/>
                      <a:pt x="58645" y="63885"/>
                    </a:cubicBezTo>
                    <a:close/>
                    <a:moveTo>
                      <a:pt x="50750" y="68768"/>
                    </a:moveTo>
                    <a:lnTo>
                      <a:pt x="51605" y="68850"/>
                    </a:lnTo>
                    <a:lnTo>
                      <a:pt x="51645" y="68972"/>
                    </a:lnTo>
                    <a:lnTo>
                      <a:pt x="51116" y="69379"/>
                    </a:lnTo>
                    <a:lnTo>
                      <a:pt x="50709" y="68931"/>
                    </a:lnTo>
                    <a:lnTo>
                      <a:pt x="50750" y="68768"/>
                    </a:lnTo>
                    <a:close/>
                    <a:moveTo>
                      <a:pt x="72238" y="65920"/>
                    </a:moveTo>
                    <a:lnTo>
                      <a:pt x="72279" y="66123"/>
                    </a:lnTo>
                    <a:cubicBezTo>
                      <a:pt x="70366" y="67507"/>
                      <a:pt x="68331" y="68687"/>
                      <a:pt x="66133" y="69582"/>
                    </a:cubicBezTo>
                    <a:cubicBezTo>
                      <a:pt x="66256" y="68361"/>
                      <a:pt x="66418" y="67141"/>
                      <a:pt x="66540" y="65920"/>
                    </a:cubicBezTo>
                    <a:close/>
                    <a:moveTo>
                      <a:pt x="62227" y="67629"/>
                    </a:moveTo>
                    <a:lnTo>
                      <a:pt x="62227" y="67629"/>
                    </a:lnTo>
                    <a:cubicBezTo>
                      <a:pt x="61046" y="68931"/>
                      <a:pt x="59581" y="69867"/>
                      <a:pt x="57913" y="70356"/>
                    </a:cubicBezTo>
                    <a:cubicBezTo>
                      <a:pt x="57811" y="70376"/>
                      <a:pt x="57709" y="70386"/>
                      <a:pt x="57607" y="70386"/>
                    </a:cubicBezTo>
                    <a:cubicBezTo>
                      <a:pt x="57506" y="70386"/>
                      <a:pt x="57404" y="70376"/>
                      <a:pt x="57302" y="70356"/>
                    </a:cubicBezTo>
                    <a:lnTo>
                      <a:pt x="57221" y="70111"/>
                    </a:lnTo>
                    <a:lnTo>
                      <a:pt x="62227" y="67629"/>
                    </a:lnTo>
                    <a:close/>
                    <a:moveTo>
                      <a:pt x="65442" y="65675"/>
                    </a:moveTo>
                    <a:lnTo>
                      <a:pt x="65442" y="65675"/>
                    </a:lnTo>
                    <a:cubicBezTo>
                      <a:pt x="65564" y="66652"/>
                      <a:pt x="65523" y="67629"/>
                      <a:pt x="65320" y="68565"/>
                    </a:cubicBezTo>
                    <a:cubicBezTo>
                      <a:pt x="65279" y="68728"/>
                      <a:pt x="65238" y="68850"/>
                      <a:pt x="65238" y="69013"/>
                    </a:cubicBezTo>
                    <a:cubicBezTo>
                      <a:pt x="65197" y="69786"/>
                      <a:pt x="64546" y="70437"/>
                      <a:pt x="63732" y="70437"/>
                    </a:cubicBezTo>
                    <a:cubicBezTo>
                      <a:pt x="64221" y="67995"/>
                      <a:pt x="64913" y="65920"/>
                      <a:pt x="65442" y="65675"/>
                    </a:cubicBezTo>
                    <a:close/>
                    <a:moveTo>
                      <a:pt x="93075" y="65594"/>
                    </a:moveTo>
                    <a:cubicBezTo>
                      <a:pt x="92790" y="66286"/>
                      <a:pt x="89290" y="69582"/>
                      <a:pt x="87784" y="70518"/>
                    </a:cubicBezTo>
                    <a:cubicBezTo>
                      <a:pt x="87988" y="68931"/>
                      <a:pt x="88191" y="67385"/>
                      <a:pt x="88395" y="65879"/>
                    </a:cubicBezTo>
                    <a:lnTo>
                      <a:pt x="93075" y="65594"/>
                    </a:lnTo>
                    <a:close/>
                    <a:moveTo>
                      <a:pt x="49530" y="69861"/>
                    </a:moveTo>
                    <a:cubicBezTo>
                      <a:pt x="49662" y="69861"/>
                      <a:pt x="49807" y="69937"/>
                      <a:pt x="49977" y="70152"/>
                    </a:cubicBezTo>
                    <a:cubicBezTo>
                      <a:pt x="49692" y="70274"/>
                      <a:pt x="49407" y="70437"/>
                      <a:pt x="49122" y="70559"/>
                    </a:cubicBezTo>
                    <a:cubicBezTo>
                      <a:pt x="49041" y="70559"/>
                      <a:pt x="48919" y="70478"/>
                      <a:pt x="48837" y="70437"/>
                    </a:cubicBezTo>
                    <a:cubicBezTo>
                      <a:pt x="48878" y="70356"/>
                      <a:pt x="48878" y="70234"/>
                      <a:pt x="48959" y="70193"/>
                    </a:cubicBezTo>
                    <a:cubicBezTo>
                      <a:pt x="49136" y="70066"/>
                      <a:pt x="49314" y="69861"/>
                      <a:pt x="49530" y="69861"/>
                    </a:cubicBezTo>
                    <a:close/>
                    <a:moveTo>
                      <a:pt x="53401" y="69170"/>
                    </a:moveTo>
                    <a:cubicBezTo>
                      <a:pt x="54004" y="69170"/>
                      <a:pt x="54661" y="69485"/>
                      <a:pt x="55308" y="70111"/>
                    </a:cubicBezTo>
                    <a:lnTo>
                      <a:pt x="54860" y="70763"/>
                    </a:lnTo>
                    <a:lnTo>
                      <a:pt x="51889" y="70030"/>
                    </a:lnTo>
                    <a:cubicBezTo>
                      <a:pt x="52306" y="69455"/>
                      <a:pt x="52829" y="69170"/>
                      <a:pt x="53401" y="69170"/>
                    </a:cubicBezTo>
                    <a:close/>
                    <a:moveTo>
                      <a:pt x="43343" y="65920"/>
                    </a:moveTo>
                    <a:lnTo>
                      <a:pt x="43343" y="65920"/>
                    </a:lnTo>
                    <a:cubicBezTo>
                      <a:pt x="44076" y="66286"/>
                      <a:pt x="44808" y="66571"/>
                      <a:pt x="45500" y="66937"/>
                    </a:cubicBezTo>
                    <a:cubicBezTo>
                      <a:pt x="45785" y="67141"/>
                      <a:pt x="46029" y="67466"/>
                      <a:pt x="46192" y="67792"/>
                    </a:cubicBezTo>
                    <a:cubicBezTo>
                      <a:pt x="46517" y="68606"/>
                      <a:pt x="46802" y="69420"/>
                      <a:pt x="47128" y="70274"/>
                    </a:cubicBezTo>
                    <a:cubicBezTo>
                      <a:pt x="47087" y="70274"/>
                      <a:pt x="47087" y="70315"/>
                      <a:pt x="47087" y="70315"/>
                    </a:cubicBezTo>
                    <a:cubicBezTo>
                      <a:pt x="46615" y="70674"/>
                      <a:pt x="46292" y="70857"/>
                      <a:pt x="45999" y="70857"/>
                    </a:cubicBezTo>
                    <a:cubicBezTo>
                      <a:pt x="45662" y="70857"/>
                      <a:pt x="45366" y="70613"/>
                      <a:pt x="44930" y="70111"/>
                    </a:cubicBezTo>
                    <a:cubicBezTo>
                      <a:pt x="44035" y="68891"/>
                      <a:pt x="43506" y="67425"/>
                      <a:pt x="43343" y="65920"/>
                    </a:cubicBezTo>
                    <a:close/>
                    <a:moveTo>
                      <a:pt x="22099" y="63763"/>
                    </a:moveTo>
                    <a:cubicBezTo>
                      <a:pt x="22669" y="64251"/>
                      <a:pt x="23117" y="64658"/>
                      <a:pt x="23646" y="65065"/>
                    </a:cubicBezTo>
                    <a:cubicBezTo>
                      <a:pt x="25070" y="66245"/>
                      <a:pt x="26739" y="67100"/>
                      <a:pt x="28529" y="67629"/>
                    </a:cubicBezTo>
                    <a:cubicBezTo>
                      <a:pt x="28651" y="67670"/>
                      <a:pt x="28936" y="67832"/>
                      <a:pt x="28936" y="67914"/>
                    </a:cubicBezTo>
                    <a:cubicBezTo>
                      <a:pt x="28936" y="68280"/>
                      <a:pt x="28977" y="68768"/>
                      <a:pt x="28773" y="68931"/>
                    </a:cubicBezTo>
                    <a:cubicBezTo>
                      <a:pt x="27797" y="69704"/>
                      <a:pt x="26779" y="70396"/>
                      <a:pt x="25762" y="71170"/>
                    </a:cubicBezTo>
                    <a:cubicBezTo>
                      <a:pt x="24053" y="68972"/>
                      <a:pt x="22832" y="66449"/>
                      <a:pt x="22099" y="63763"/>
                    </a:cubicBezTo>
                    <a:close/>
                    <a:moveTo>
                      <a:pt x="63570" y="67914"/>
                    </a:moveTo>
                    <a:lnTo>
                      <a:pt x="63570" y="67914"/>
                    </a:lnTo>
                    <a:cubicBezTo>
                      <a:pt x="63244" y="68850"/>
                      <a:pt x="62959" y="69827"/>
                      <a:pt x="62593" y="70763"/>
                    </a:cubicBezTo>
                    <a:cubicBezTo>
                      <a:pt x="62552" y="70885"/>
                      <a:pt x="62349" y="70966"/>
                      <a:pt x="62186" y="71007"/>
                    </a:cubicBezTo>
                    <a:cubicBezTo>
                      <a:pt x="61575" y="71170"/>
                      <a:pt x="60924" y="71292"/>
                      <a:pt x="60314" y="71536"/>
                    </a:cubicBezTo>
                    <a:cubicBezTo>
                      <a:pt x="60150" y="71606"/>
                      <a:pt x="59976" y="71639"/>
                      <a:pt x="59801" y="71639"/>
                    </a:cubicBezTo>
                    <a:cubicBezTo>
                      <a:pt x="59369" y="71639"/>
                      <a:pt x="58935" y="71436"/>
                      <a:pt x="58645" y="71088"/>
                    </a:cubicBezTo>
                    <a:cubicBezTo>
                      <a:pt x="60477" y="70356"/>
                      <a:pt x="62145" y="69257"/>
                      <a:pt x="63570" y="67914"/>
                    </a:cubicBezTo>
                    <a:close/>
                    <a:moveTo>
                      <a:pt x="42080" y="65285"/>
                    </a:moveTo>
                    <a:cubicBezTo>
                      <a:pt x="42211" y="65285"/>
                      <a:pt x="42254" y="65423"/>
                      <a:pt x="42326" y="65757"/>
                    </a:cubicBezTo>
                    <a:cubicBezTo>
                      <a:pt x="42529" y="66652"/>
                      <a:pt x="42733" y="67548"/>
                      <a:pt x="43017" y="68402"/>
                    </a:cubicBezTo>
                    <a:cubicBezTo>
                      <a:pt x="43343" y="69623"/>
                      <a:pt x="44076" y="70681"/>
                      <a:pt x="45093" y="71454"/>
                    </a:cubicBezTo>
                    <a:cubicBezTo>
                      <a:pt x="44819" y="71701"/>
                      <a:pt x="44489" y="71837"/>
                      <a:pt x="44153" y="71837"/>
                    </a:cubicBezTo>
                    <a:cubicBezTo>
                      <a:pt x="43991" y="71837"/>
                      <a:pt x="43828" y="71806"/>
                      <a:pt x="43669" y="71739"/>
                    </a:cubicBezTo>
                    <a:cubicBezTo>
                      <a:pt x="40779" y="71088"/>
                      <a:pt x="38052" y="69908"/>
                      <a:pt x="35570" y="68280"/>
                    </a:cubicBezTo>
                    <a:cubicBezTo>
                      <a:pt x="35407" y="68158"/>
                      <a:pt x="35244" y="68036"/>
                      <a:pt x="35122" y="67954"/>
                    </a:cubicBezTo>
                    <a:cubicBezTo>
                      <a:pt x="36425" y="67548"/>
                      <a:pt x="37727" y="67181"/>
                      <a:pt x="38988" y="66693"/>
                    </a:cubicBezTo>
                    <a:cubicBezTo>
                      <a:pt x="39884" y="66327"/>
                      <a:pt x="40779" y="65920"/>
                      <a:pt x="41634" y="65472"/>
                    </a:cubicBezTo>
                    <a:cubicBezTo>
                      <a:pt x="41853" y="65354"/>
                      <a:pt x="41988" y="65285"/>
                      <a:pt x="42080" y="65285"/>
                    </a:cubicBezTo>
                    <a:close/>
                    <a:moveTo>
                      <a:pt x="86930" y="69867"/>
                    </a:moveTo>
                    <a:cubicBezTo>
                      <a:pt x="87052" y="71129"/>
                      <a:pt x="86401" y="71821"/>
                      <a:pt x="85302" y="72268"/>
                    </a:cubicBezTo>
                    <a:cubicBezTo>
                      <a:pt x="85831" y="71454"/>
                      <a:pt x="86401" y="70640"/>
                      <a:pt x="86930" y="69867"/>
                    </a:cubicBezTo>
                    <a:close/>
                    <a:moveTo>
                      <a:pt x="53192" y="71414"/>
                    </a:moveTo>
                    <a:lnTo>
                      <a:pt x="53192" y="71414"/>
                    </a:lnTo>
                    <a:cubicBezTo>
                      <a:pt x="54168" y="71495"/>
                      <a:pt x="55023" y="71577"/>
                      <a:pt x="55837" y="71577"/>
                    </a:cubicBezTo>
                    <a:cubicBezTo>
                      <a:pt x="56285" y="71577"/>
                      <a:pt x="56570" y="71658"/>
                      <a:pt x="56732" y="72228"/>
                    </a:cubicBezTo>
                    <a:cubicBezTo>
                      <a:pt x="56163" y="72328"/>
                      <a:pt x="55594" y="72401"/>
                      <a:pt x="55002" y="72401"/>
                    </a:cubicBezTo>
                    <a:cubicBezTo>
                      <a:pt x="54874" y="72401"/>
                      <a:pt x="54746" y="72398"/>
                      <a:pt x="54616" y="72390"/>
                    </a:cubicBezTo>
                    <a:cubicBezTo>
                      <a:pt x="54128" y="72309"/>
                      <a:pt x="53680" y="71780"/>
                      <a:pt x="53192" y="71414"/>
                    </a:cubicBezTo>
                    <a:close/>
                    <a:moveTo>
                      <a:pt x="47494" y="71943"/>
                    </a:moveTo>
                    <a:cubicBezTo>
                      <a:pt x="47860" y="71943"/>
                      <a:pt x="47983" y="72065"/>
                      <a:pt x="48064" y="72472"/>
                    </a:cubicBezTo>
                    <a:lnTo>
                      <a:pt x="46395" y="72228"/>
                    </a:lnTo>
                    <a:cubicBezTo>
                      <a:pt x="46233" y="72228"/>
                      <a:pt x="46070" y="72146"/>
                      <a:pt x="45948" y="72024"/>
                    </a:cubicBezTo>
                    <a:cubicBezTo>
                      <a:pt x="46110" y="71984"/>
                      <a:pt x="46273" y="71943"/>
                      <a:pt x="46436" y="71943"/>
                    </a:cubicBezTo>
                    <a:cubicBezTo>
                      <a:pt x="46599" y="71963"/>
                      <a:pt x="46772" y="71973"/>
                      <a:pt x="46950" y="71973"/>
                    </a:cubicBezTo>
                    <a:cubicBezTo>
                      <a:pt x="47128" y="71973"/>
                      <a:pt x="47311" y="71963"/>
                      <a:pt x="47494" y="71943"/>
                    </a:cubicBezTo>
                    <a:close/>
                    <a:moveTo>
                      <a:pt x="50942" y="70654"/>
                    </a:moveTo>
                    <a:cubicBezTo>
                      <a:pt x="51014" y="70654"/>
                      <a:pt x="51085" y="70674"/>
                      <a:pt x="51157" y="70722"/>
                    </a:cubicBezTo>
                    <a:cubicBezTo>
                      <a:pt x="51808" y="71292"/>
                      <a:pt x="52419" y="71861"/>
                      <a:pt x="53029" y="72472"/>
                    </a:cubicBezTo>
                    <a:lnTo>
                      <a:pt x="53029" y="72594"/>
                    </a:lnTo>
                    <a:cubicBezTo>
                      <a:pt x="52675" y="72611"/>
                      <a:pt x="52321" y="72621"/>
                      <a:pt x="51967" y="72621"/>
                    </a:cubicBezTo>
                    <a:cubicBezTo>
                      <a:pt x="51466" y="72621"/>
                      <a:pt x="50966" y="72601"/>
                      <a:pt x="50465" y="72553"/>
                    </a:cubicBezTo>
                    <a:cubicBezTo>
                      <a:pt x="50058" y="72472"/>
                      <a:pt x="49773" y="71902"/>
                      <a:pt x="49366" y="71495"/>
                    </a:cubicBezTo>
                    <a:cubicBezTo>
                      <a:pt x="49936" y="71170"/>
                      <a:pt x="50343" y="70925"/>
                      <a:pt x="50791" y="70681"/>
                    </a:cubicBezTo>
                    <a:cubicBezTo>
                      <a:pt x="50841" y="70664"/>
                      <a:pt x="50892" y="70654"/>
                      <a:pt x="50942" y="70654"/>
                    </a:cubicBezTo>
                    <a:close/>
                    <a:moveTo>
                      <a:pt x="21204" y="63844"/>
                    </a:moveTo>
                    <a:cubicBezTo>
                      <a:pt x="21936" y="66652"/>
                      <a:pt x="23239" y="69297"/>
                      <a:pt x="24989" y="71617"/>
                    </a:cubicBezTo>
                    <a:cubicBezTo>
                      <a:pt x="24337" y="72024"/>
                      <a:pt x="23727" y="72390"/>
                      <a:pt x="23117" y="72716"/>
                    </a:cubicBezTo>
                    <a:cubicBezTo>
                      <a:pt x="23056" y="72736"/>
                      <a:pt x="22984" y="72747"/>
                      <a:pt x="22913" y="72747"/>
                    </a:cubicBezTo>
                    <a:cubicBezTo>
                      <a:pt x="22842" y="72747"/>
                      <a:pt x="22771" y="72736"/>
                      <a:pt x="22710" y="72716"/>
                    </a:cubicBezTo>
                    <a:cubicBezTo>
                      <a:pt x="19128" y="71088"/>
                      <a:pt x="16117" y="68809"/>
                      <a:pt x="14245" y="65228"/>
                    </a:cubicBezTo>
                    <a:cubicBezTo>
                      <a:pt x="14204" y="65146"/>
                      <a:pt x="14122" y="65024"/>
                      <a:pt x="14122" y="64943"/>
                    </a:cubicBezTo>
                    <a:lnTo>
                      <a:pt x="14122" y="64861"/>
                    </a:lnTo>
                    <a:lnTo>
                      <a:pt x="21204" y="63844"/>
                    </a:lnTo>
                    <a:close/>
                    <a:moveTo>
                      <a:pt x="62145" y="71984"/>
                    </a:moveTo>
                    <a:lnTo>
                      <a:pt x="61779" y="72960"/>
                    </a:lnTo>
                    <a:lnTo>
                      <a:pt x="60721" y="72390"/>
                    </a:lnTo>
                    <a:lnTo>
                      <a:pt x="62145" y="71984"/>
                    </a:lnTo>
                    <a:close/>
                    <a:moveTo>
                      <a:pt x="38459" y="71007"/>
                    </a:moveTo>
                    <a:lnTo>
                      <a:pt x="42773" y="72553"/>
                    </a:lnTo>
                    <a:cubicBezTo>
                      <a:pt x="42565" y="72831"/>
                      <a:pt x="42239" y="72977"/>
                      <a:pt x="41914" y="72977"/>
                    </a:cubicBezTo>
                    <a:cubicBezTo>
                      <a:pt x="41667" y="72977"/>
                      <a:pt x="41420" y="72892"/>
                      <a:pt x="41227" y="72716"/>
                    </a:cubicBezTo>
                    <a:cubicBezTo>
                      <a:pt x="40372" y="72228"/>
                      <a:pt x="39518" y="71699"/>
                      <a:pt x="38704" y="71210"/>
                    </a:cubicBezTo>
                    <a:cubicBezTo>
                      <a:pt x="38622" y="71129"/>
                      <a:pt x="38541" y="71088"/>
                      <a:pt x="38459" y="71007"/>
                    </a:cubicBezTo>
                    <a:close/>
                    <a:moveTo>
                      <a:pt x="64343" y="71373"/>
                    </a:moveTo>
                    <a:cubicBezTo>
                      <a:pt x="63854" y="72106"/>
                      <a:pt x="63407" y="72757"/>
                      <a:pt x="62959" y="73408"/>
                    </a:cubicBezTo>
                    <a:cubicBezTo>
                      <a:pt x="62951" y="73416"/>
                      <a:pt x="62938" y="73419"/>
                      <a:pt x="62921" y="73419"/>
                    </a:cubicBezTo>
                    <a:cubicBezTo>
                      <a:pt x="62852" y="73419"/>
                      <a:pt x="62715" y="73367"/>
                      <a:pt x="62552" y="73367"/>
                    </a:cubicBezTo>
                    <a:cubicBezTo>
                      <a:pt x="63040" y="72594"/>
                      <a:pt x="62878" y="71373"/>
                      <a:pt x="64343" y="71373"/>
                    </a:cubicBezTo>
                    <a:close/>
                    <a:moveTo>
                      <a:pt x="25453" y="72456"/>
                    </a:moveTo>
                    <a:cubicBezTo>
                      <a:pt x="25542" y="72456"/>
                      <a:pt x="25632" y="72494"/>
                      <a:pt x="25721" y="72553"/>
                    </a:cubicBezTo>
                    <a:cubicBezTo>
                      <a:pt x="26210" y="73042"/>
                      <a:pt x="26657" y="73611"/>
                      <a:pt x="27146" y="74100"/>
                    </a:cubicBezTo>
                    <a:lnTo>
                      <a:pt x="27064" y="74181"/>
                    </a:lnTo>
                    <a:lnTo>
                      <a:pt x="24012" y="73286"/>
                    </a:lnTo>
                    <a:cubicBezTo>
                      <a:pt x="24541" y="72960"/>
                      <a:pt x="24948" y="72716"/>
                      <a:pt x="25355" y="72472"/>
                    </a:cubicBezTo>
                    <a:cubicBezTo>
                      <a:pt x="25388" y="72461"/>
                      <a:pt x="25420" y="72456"/>
                      <a:pt x="25453" y="72456"/>
                    </a:cubicBezTo>
                    <a:close/>
                    <a:moveTo>
                      <a:pt x="59907" y="72920"/>
                    </a:moveTo>
                    <a:lnTo>
                      <a:pt x="61413" y="73774"/>
                    </a:lnTo>
                    <a:lnTo>
                      <a:pt x="61250" y="74181"/>
                    </a:lnTo>
                    <a:lnTo>
                      <a:pt x="59825" y="73001"/>
                    </a:lnTo>
                    <a:lnTo>
                      <a:pt x="59907" y="72920"/>
                    </a:lnTo>
                    <a:close/>
                    <a:moveTo>
                      <a:pt x="13390" y="65594"/>
                    </a:moveTo>
                    <a:lnTo>
                      <a:pt x="13390" y="65594"/>
                    </a:lnTo>
                    <a:cubicBezTo>
                      <a:pt x="15262" y="69175"/>
                      <a:pt x="18274" y="71536"/>
                      <a:pt x="21896" y="73327"/>
                    </a:cubicBezTo>
                    <a:cubicBezTo>
                      <a:pt x="20715" y="73937"/>
                      <a:pt x="19454" y="74263"/>
                      <a:pt x="18192" y="74385"/>
                    </a:cubicBezTo>
                    <a:cubicBezTo>
                      <a:pt x="18125" y="74388"/>
                      <a:pt x="18059" y="74390"/>
                      <a:pt x="17993" y="74390"/>
                    </a:cubicBezTo>
                    <a:cubicBezTo>
                      <a:pt x="16483" y="74390"/>
                      <a:pt x="15114" y="73511"/>
                      <a:pt x="14529" y="72146"/>
                    </a:cubicBezTo>
                    <a:cubicBezTo>
                      <a:pt x="13838" y="70600"/>
                      <a:pt x="13471" y="68972"/>
                      <a:pt x="13431" y="67303"/>
                    </a:cubicBezTo>
                    <a:cubicBezTo>
                      <a:pt x="13349" y="66734"/>
                      <a:pt x="13349" y="66164"/>
                      <a:pt x="13390" y="65594"/>
                    </a:cubicBezTo>
                    <a:close/>
                    <a:moveTo>
                      <a:pt x="29018" y="69908"/>
                    </a:moveTo>
                    <a:lnTo>
                      <a:pt x="30279" y="74588"/>
                    </a:lnTo>
                    <a:lnTo>
                      <a:pt x="30279" y="74629"/>
                    </a:lnTo>
                    <a:cubicBezTo>
                      <a:pt x="30156" y="74648"/>
                      <a:pt x="30037" y="74657"/>
                      <a:pt x="29923" y="74657"/>
                    </a:cubicBezTo>
                    <a:cubicBezTo>
                      <a:pt x="29052" y="74657"/>
                      <a:pt x="28413" y="74137"/>
                      <a:pt x="27837" y="73489"/>
                    </a:cubicBezTo>
                    <a:cubicBezTo>
                      <a:pt x="27308" y="72920"/>
                      <a:pt x="26820" y="72390"/>
                      <a:pt x="26291" y="71861"/>
                    </a:cubicBezTo>
                    <a:lnTo>
                      <a:pt x="29018" y="69908"/>
                    </a:lnTo>
                    <a:close/>
                    <a:moveTo>
                      <a:pt x="32143" y="68094"/>
                    </a:moveTo>
                    <a:cubicBezTo>
                      <a:pt x="32502" y="68094"/>
                      <a:pt x="32865" y="68129"/>
                      <a:pt x="33218" y="68129"/>
                    </a:cubicBezTo>
                    <a:cubicBezTo>
                      <a:pt x="33325" y="68129"/>
                      <a:pt x="33431" y="68126"/>
                      <a:pt x="33535" y="68117"/>
                    </a:cubicBezTo>
                    <a:cubicBezTo>
                      <a:pt x="33546" y="68114"/>
                      <a:pt x="33557" y="68112"/>
                      <a:pt x="33569" y="68112"/>
                    </a:cubicBezTo>
                    <a:cubicBezTo>
                      <a:pt x="33692" y="68112"/>
                      <a:pt x="33871" y="68294"/>
                      <a:pt x="33983" y="68443"/>
                    </a:cubicBezTo>
                    <a:cubicBezTo>
                      <a:pt x="35855" y="70315"/>
                      <a:pt x="37971" y="71902"/>
                      <a:pt x="40291" y="73204"/>
                    </a:cubicBezTo>
                    <a:cubicBezTo>
                      <a:pt x="40372" y="73245"/>
                      <a:pt x="40454" y="73327"/>
                      <a:pt x="40698" y="73489"/>
                    </a:cubicBezTo>
                    <a:lnTo>
                      <a:pt x="40738" y="73489"/>
                    </a:lnTo>
                    <a:cubicBezTo>
                      <a:pt x="39355" y="73815"/>
                      <a:pt x="38175" y="74181"/>
                      <a:pt x="36954" y="74344"/>
                    </a:cubicBezTo>
                    <a:cubicBezTo>
                      <a:pt x="35244" y="74588"/>
                      <a:pt x="33494" y="74670"/>
                      <a:pt x="31785" y="74792"/>
                    </a:cubicBezTo>
                    <a:cubicBezTo>
                      <a:pt x="31736" y="74804"/>
                      <a:pt x="31688" y="74810"/>
                      <a:pt x="31640" y="74810"/>
                    </a:cubicBezTo>
                    <a:cubicBezTo>
                      <a:pt x="31369" y="74810"/>
                      <a:pt x="31128" y="74621"/>
                      <a:pt x="31093" y="74344"/>
                    </a:cubicBezTo>
                    <a:cubicBezTo>
                      <a:pt x="30727" y="72920"/>
                      <a:pt x="30361" y="71495"/>
                      <a:pt x="29954" y="70071"/>
                    </a:cubicBezTo>
                    <a:cubicBezTo>
                      <a:pt x="29832" y="69582"/>
                      <a:pt x="30035" y="69013"/>
                      <a:pt x="30483" y="68687"/>
                    </a:cubicBezTo>
                    <a:cubicBezTo>
                      <a:pt x="30982" y="68188"/>
                      <a:pt x="31556" y="68094"/>
                      <a:pt x="32143" y="68094"/>
                    </a:cubicBezTo>
                    <a:close/>
                    <a:moveTo>
                      <a:pt x="82781" y="64439"/>
                    </a:moveTo>
                    <a:cubicBezTo>
                      <a:pt x="82888" y="64439"/>
                      <a:pt x="82997" y="64457"/>
                      <a:pt x="83104" y="64495"/>
                    </a:cubicBezTo>
                    <a:lnTo>
                      <a:pt x="87377" y="65716"/>
                    </a:lnTo>
                    <a:cubicBezTo>
                      <a:pt x="87377" y="66123"/>
                      <a:pt x="87337" y="66489"/>
                      <a:pt x="87255" y="66896"/>
                    </a:cubicBezTo>
                    <a:cubicBezTo>
                      <a:pt x="86279" y="69827"/>
                      <a:pt x="84406" y="72350"/>
                      <a:pt x="81924" y="74181"/>
                    </a:cubicBezTo>
                    <a:cubicBezTo>
                      <a:pt x="80744" y="74995"/>
                      <a:pt x="79319" y="75524"/>
                      <a:pt x="78017" y="76175"/>
                    </a:cubicBezTo>
                    <a:lnTo>
                      <a:pt x="77936" y="75972"/>
                    </a:lnTo>
                    <a:cubicBezTo>
                      <a:pt x="80174" y="72757"/>
                      <a:pt x="81110" y="69053"/>
                      <a:pt x="81802" y="65268"/>
                    </a:cubicBezTo>
                    <a:cubicBezTo>
                      <a:pt x="81901" y="64773"/>
                      <a:pt x="82321" y="64439"/>
                      <a:pt x="82781" y="64439"/>
                    </a:cubicBezTo>
                    <a:close/>
                    <a:moveTo>
                      <a:pt x="57343" y="73082"/>
                    </a:moveTo>
                    <a:cubicBezTo>
                      <a:pt x="57465" y="73082"/>
                      <a:pt x="57587" y="73164"/>
                      <a:pt x="57709" y="73245"/>
                    </a:cubicBezTo>
                    <a:cubicBezTo>
                      <a:pt x="58604" y="74059"/>
                      <a:pt x="59541" y="74873"/>
                      <a:pt x="60517" y="75728"/>
                    </a:cubicBezTo>
                    <a:cubicBezTo>
                      <a:pt x="60358" y="76091"/>
                      <a:pt x="60275" y="76252"/>
                      <a:pt x="60127" y="76252"/>
                    </a:cubicBezTo>
                    <a:cubicBezTo>
                      <a:pt x="60009" y="76252"/>
                      <a:pt x="59851" y="76152"/>
                      <a:pt x="59581" y="75972"/>
                    </a:cubicBezTo>
                    <a:cubicBezTo>
                      <a:pt x="58279" y="75158"/>
                      <a:pt x="56977" y="74303"/>
                      <a:pt x="55674" y="73449"/>
                    </a:cubicBezTo>
                    <a:lnTo>
                      <a:pt x="55756" y="73286"/>
                    </a:lnTo>
                    <a:cubicBezTo>
                      <a:pt x="56285" y="73204"/>
                      <a:pt x="56814" y="73123"/>
                      <a:pt x="57343" y="73082"/>
                    </a:cubicBezTo>
                    <a:close/>
                    <a:moveTo>
                      <a:pt x="74539" y="65835"/>
                    </a:moveTo>
                    <a:cubicBezTo>
                      <a:pt x="74832" y="65835"/>
                      <a:pt x="75021" y="66026"/>
                      <a:pt x="75168" y="66408"/>
                    </a:cubicBezTo>
                    <a:cubicBezTo>
                      <a:pt x="76471" y="69623"/>
                      <a:pt x="75616" y="73001"/>
                      <a:pt x="72848" y="75483"/>
                    </a:cubicBezTo>
                    <a:cubicBezTo>
                      <a:pt x="71914" y="76298"/>
                      <a:pt x="71530" y="76647"/>
                      <a:pt x="70973" y="76647"/>
                    </a:cubicBezTo>
                    <a:cubicBezTo>
                      <a:pt x="70584" y="76647"/>
                      <a:pt x="70111" y="76477"/>
                      <a:pt x="69308" y="76175"/>
                    </a:cubicBezTo>
                    <a:cubicBezTo>
                      <a:pt x="67639" y="75565"/>
                      <a:pt x="66011" y="74914"/>
                      <a:pt x="64343" y="74263"/>
                    </a:cubicBezTo>
                    <a:cubicBezTo>
                      <a:pt x="64180" y="74140"/>
                      <a:pt x="64017" y="74059"/>
                      <a:pt x="63854" y="73937"/>
                    </a:cubicBezTo>
                    <a:lnTo>
                      <a:pt x="63814" y="73937"/>
                    </a:lnTo>
                    <a:cubicBezTo>
                      <a:pt x="64424" y="72920"/>
                      <a:pt x="64953" y="71902"/>
                      <a:pt x="65564" y="70925"/>
                    </a:cubicBezTo>
                    <a:cubicBezTo>
                      <a:pt x="65808" y="70681"/>
                      <a:pt x="66133" y="70518"/>
                      <a:pt x="66500" y="70437"/>
                    </a:cubicBezTo>
                    <a:cubicBezTo>
                      <a:pt x="69064" y="69338"/>
                      <a:pt x="71505" y="67914"/>
                      <a:pt x="73703" y="66164"/>
                    </a:cubicBezTo>
                    <a:cubicBezTo>
                      <a:pt x="73825" y="66042"/>
                      <a:pt x="73988" y="65960"/>
                      <a:pt x="74151" y="65920"/>
                    </a:cubicBezTo>
                    <a:cubicBezTo>
                      <a:pt x="74298" y="65863"/>
                      <a:pt x="74426" y="65835"/>
                      <a:pt x="74539" y="65835"/>
                    </a:cubicBezTo>
                    <a:close/>
                    <a:moveTo>
                      <a:pt x="44834" y="72937"/>
                    </a:moveTo>
                    <a:cubicBezTo>
                      <a:pt x="45061" y="72937"/>
                      <a:pt x="45294" y="72970"/>
                      <a:pt x="45541" y="73042"/>
                    </a:cubicBezTo>
                    <a:cubicBezTo>
                      <a:pt x="46436" y="73204"/>
                      <a:pt x="47331" y="73327"/>
                      <a:pt x="48227" y="73408"/>
                    </a:cubicBezTo>
                    <a:cubicBezTo>
                      <a:pt x="48430" y="73449"/>
                      <a:pt x="48634" y="73530"/>
                      <a:pt x="48756" y="73733"/>
                    </a:cubicBezTo>
                    <a:cubicBezTo>
                      <a:pt x="49326" y="74751"/>
                      <a:pt x="49855" y="75809"/>
                      <a:pt x="50343" y="76908"/>
                    </a:cubicBezTo>
                    <a:lnTo>
                      <a:pt x="42855" y="73652"/>
                    </a:lnTo>
                    <a:cubicBezTo>
                      <a:pt x="43554" y="73226"/>
                      <a:pt x="44163" y="72937"/>
                      <a:pt x="44834" y="72937"/>
                    </a:cubicBezTo>
                    <a:close/>
                    <a:moveTo>
                      <a:pt x="80866" y="65024"/>
                    </a:moveTo>
                    <a:lnTo>
                      <a:pt x="80866" y="65024"/>
                    </a:lnTo>
                    <a:cubicBezTo>
                      <a:pt x="80703" y="65716"/>
                      <a:pt x="80581" y="66449"/>
                      <a:pt x="80418" y="67181"/>
                    </a:cubicBezTo>
                    <a:cubicBezTo>
                      <a:pt x="79808" y="70030"/>
                      <a:pt x="78953" y="72797"/>
                      <a:pt x="77284" y="75239"/>
                    </a:cubicBezTo>
                    <a:cubicBezTo>
                      <a:pt x="77203" y="75402"/>
                      <a:pt x="77081" y="75524"/>
                      <a:pt x="77000" y="75646"/>
                    </a:cubicBezTo>
                    <a:cubicBezTo>
                      <a:pt x="76348" y="76867"/>
                      <a:pt x="75168" y="77233"/>
                      <a:pt x="73947" y="77396"/>
                    </a:cubicBezTo>
                    <a:cubicBezTo>
                      <a:pt x="73378" y="77396"/>
                      <a:pt x="72808" y="77315"/>
                      <a:pt x="72238" y="77152"/>
                    </a:cubicBezTo>
                    <a:cubicBezTo>
                      <a:pt x="76104" y="74140"/>
                      <a:pt x="77691" y="70518"/>
                      <a:pt x="75860" y="65798"/>
                    </a:cubicBezTo>
                    <a:lnTo>
                      <a:pt x="80866" y="65024"/>
                    </a:lnTo>
                    <a:close/>
                    <a:moveTo>
                      <a:pt x="63081" y="74670"/>
                    </a:moveTo>
                    <a:lnTo>
                      <a:pt x="69878" y="77396"/>
                    </a:lnTo>
                    <a:cubicBezTo>
                      <a:pt x="69681" y="77494"/>
                      <a:pt x="69390" y="77539"/>
                      <a:pt x="69036" y="77539"/>
                    </a:cubicBezTo>
                    <a:cubicBezTo>
                      <a:pt x="67184" y="77539"/>
                      <a:pt x="63596" y="76326"/>
                      <a:pt x="62674" y="75199"/>
                    </a:cubicBezTo>
                    <a:lnTo>
                      <a:pt x="63081" y="74670"/>
                    </a:lnTo>
                    <a:close/>
                    <a:moveTo>
                      <a:pt x="53425" y="73458"/>
                    </a:moveTo>
                    <a:cubicBezTo>
                      <a:pt x="54072" y="73458"/>
                      <a:pt x="54713" y="73701"/>
                      <a:pt x="55186" y="74140"/>
                    </a:cubicBezTo>
                    <a:cubicBezTo>
                      <a:pt x="56448" y="75117"/>
                      <a:pt x="57791" y="76013"/>
                      <a:pt x="59134" y="76949"/>
                    </a:cubicBezTo>
                    <a:cubicBezTo>
                      <a:pt x="59134" y="76949"/>
                      <a:pt x="59134" y="77030"/>
                      <a:pt x="59134" y="77030"/>
                    </a:cubicBezTo>
                    <a:cubicBezTo>
                      <a:pt x="58713" y="77450"/>
                      <a:pt x="58158" y="77660"/>
                      <a:pt x="57605" y="77660"/>
                    </a:cubicBezTo>
                    <a:cubicBezTo>
                      <a:pt x="57247" y="77660"/>
                      <a:pt x="56889" y="77572"/>
                      <a:pt x="56570" y="77396"/>
                    </a:cubicBezTo>
                    <a:cubicBezTo>
                      <a:pt x="54494" y="76460"/>
                      <a:pt x="52581" y="75117"/>
                      <a:pt x="51035" y="73489"/>
                    </a:cubicBezTo>
                    <a:lnTo>
                      <a:pt x="51035" y="73489"/>
                    </a:lnTo>
                    <a:cubicBezTo>
                      <a:pt x="51360" y="73510"/>
                      <a:pt x="51696" y="73520"/>
                      <a:pt x="52032" y="73520"/>
                    </a:cubicBezTo>
                    <a:cubicBezTo>
                      <a:pt x="52368" y="73520"/>
                      <a:pt x="52703" y="73510"/>
                      <a:pt x="53029" y="73489"/>
                    </a:cubicBezTo>
                    <a:cubicBezTo>
                      <a:pt x="53160" y="73469"/>
                      <a:pt x="53293" y="73458"/>
                      <a:pt x="53425" y="73458"/>
                    </a:cubicBezTo>
                    <a:close/>
                    <a:moveTo>
                      <a:pt x="94011" y="66042"/>
                    </a:moveTo>
                    <a:lnTo>
                      <a:pt x="94011" y="66042"/>
                    </a:lnTo>
                    <a:cubicBezTo>
                      <a:pt x="94052" y="68687"/>
                      <a:pt x="93563" y="71088"/>
                      <a:pt x="92180" y="73204"/>
                    </a:cubicBezTo>
                    <a:cubicBezTo>
                      <a:pt x="90316" y="76081"/>
                      <a:pt x="87525" y="77384"/>
                      <a:pt x="84247" y="77958"/>
                    </a:cubicBezTo>
                    <a:lnTo>
                      <a:pt x="84247" y="77958"/>
                    </a:lnTo>
                    <a:cubicBezTo>
                      <a:pt x="84284" y="77882"/>
                      <a:pt x="84284" y="77843"/>
                      <a:pt x="84284" y="77803"/>
                    </a:cubicBezTo>
                    <a:cubicBezTo>
                      <a:pt x="86034" y="76420"/>
                      <a:pt x="86848" y="74466"/>
                      <a:pt x="87418" y="72390"/>
                    </a:cubicBezTo>
                    <a:cubicBezTo>
                      <a:pt x="87459" y="72106"/>
                      <a:pt x="87622" y="71861"/>
                      <a:pt x="87866" y="71699"/>
                    </a:cubicBezTo>
                    <a:cubicBezTo>
                      <a:pt x="90023" y="70111"/>
                      <a:pt x="92017" y="68321"/>
                      <a:pt x="93767" y="66286"/>
                    </a:cubicBezTo>
                    <a:cubicBezTo>
                      <a:pt x="93808" y="66245"/>
                      <a:pt x="93848" y="66204"/>
                      <a:pt x="94011" y="66042"/>
                    </a:cubicBezTo>
                    <a:close/>
                    <a:moveTo>
                      <a:pt x="86360" y="72838"/>
                    </a:moveTo>
                    <a:cubicBezTo>
                      <a:pt x="85709" y="75158"/>
                      <a:pt x="84488" y="76989"/>
                      <a:pt x="82331" y="78047"/>
                    </a:cubicBezTo>
                    <a:cubicBezTo>
                      <a:pt x="82046" y="78210"/>
                      <a:pt x="81720" y="78251"/>
                      <a:pt x="81436" y="78251"/>
                    </a:cubicBezTo>
                    <a:cubicBezTo>
                      <a:pt x="79767" y="78210"/>
                      <a:pt x="78058" y="78129"/>
                      <a:pt x="76389" y="77966"/>
                    </a:cubicBezTo>
                    <a:cubicBezTo>
                      <a:pt x="80011" y="76908"/>
                      <a:pt x="83023" y="74588"/>
                      <a:pt x="86360" y="72838"/>
                    </a:cubicBezTo>
                    <a:close/>
                    <a:moveTo>
                      <a:pt x="49773" y="73530"/>
                    </a:moveTo>
                    <a:cubicBezTo>
                      <a:pt x="51645" y="75687"/>
                      <a:pt x="54006" y="77315"/>
                      <a:pt x="56651" y="78332"/>
                    </a:cubicBezTo>
                    <a:lnTo>
                      <a:pt x="56651" y="78495"/>
                    </a:lnTo>
                    <a:cubicBezTo>
                      <a:pt x="56366" y="78576"/>
                      <a:pt x="56122" y="78576"/>
                      <a:pt x="55878" y="78576"/>
                    </a:cubicBezTo>
                    <a:cubicBezTo>
                      <a:pt x="54657" y="78251"/>
                      <a:pt x="53477" y="77925"/>
                      <a:pt x="52296" y="77559"/>
                    </a:cubicBezTo>
                    <a:cubicBezTo>
                      <a:pt x="52052" y="77478"/>
                      <a:pt x="51849" y="77315"/>
                      <a:pt x="51686" y="77111"/>
                    </a:cubicBezTo>
                    <a:cubicBezTo>
                      <a:pt x="51076" y="76094"/>
                      <a:pt x="50506" y="75076"/>
                      <a:pt x="49936" y="74059"/>
                    </a:cubicBezTo>
                    <a:cubicBezTo>
                      <a:pt x="49855" y="73896"/>
                      <a:pt x="49773" y="73693"/>
                      <a:pt x="49773" y="73530"/>
                    </a:cubicBezTo>
                    <a:close/>
                    <a:moveTo>
                      <a:pt x="60477" y="77600"/>
                    </a:moveTo>
                    <a:lnTo>
                      <a:pt x="62430" y="78617"/>
                    </a:lnTo>
                    <a:lnTo>
                      <a:pt x="62430" y="78739"/>
                    </a:lnTo>
                    <a:lnTo>
                      <a:pt x="60029" y="78414"/>
                    </a:lnTo>
                    <a:lnTo>
                      <a:pt x="60477" y="77600"/>
                    </a:lnTo>
                    <a:close/>
                    <a:moveTo>
                      <a:pt x="61671" y="76318"/>
                    </a:moveTo>
                    <a:cubicBezTo>
                      <a:pt x="61810" y="76318"/>
                      <a:pt x="61966" y="76364"/>
                      <a:pt x="62145" y="76460"/>
                    </a:cubicBezTo>
                    <a:cubicBezTo>
                      <a:pt x="63570" y="77152"/>
                      <a:pt x="64994" y="77803"/>
                      <a:pt x="66418" y="78495"/>
                    </a:cubicBezTo>
                    <a:lnTo>
                      <a:pt x="66418" y="78739"/>
                    </a:lnTo>
                    <a:lnTo>
                      <a:pt x="66378" y="78780"/>
                    </a:lnTo>
                    <a:cubicBezTo>
                      <a:pt x="65930" y="78780"/>
                      <a:pt x="65523" y="78739"/>
                      <a:pt x="65075" y="78658"/>
                    </a:cubicBezTo>
                    <a:cubicBezTo>
                      <a:pt x="63773" y="78129"/>
                      <a:pt x="62511" y="77518"/>
                      <a:pt x="61209" y="76949"/>
                    </a:cubicBezTo>
                    <a:cubicBezTo>
                      <a:pt x="61128" y="76908"/>
                      <a:pt x="61046" y="76826"/>
                      <a:pt x="61006" y="76786"/>
                    </a:cubicBezTo>
                    <a:cubicBezTo>
                      <a:pt x="61194" y="76490"/>
                      <a:pt x="61400" y="76318"/>
                      <a:pt x="61671" y="76318"/>
                    </a:cubicBezTo>
                    <a:close/>
                    <a:moveTo>
                      <a:pt x="52825" y="78699"/>
                    </a:moveTo>
                    <a:lnTo>
                      <a:pt x="54738" y="79228"/>
                    </a:lnTo>
                    <a:cubicBezTo>
                      <a:pt x="54119" y="79486"/>
                      <a:pt x="53805" y="79635"/>
                      <a:pt x="53597" y="79635"/>
                    </a:cubicBezTo>
                    <a:cubicBezTo>
                      <a:pt x="53312" y="79635"/>
                      <a:pt x="53225" y="79356"/>
                      <a:pt x="52825" y="78699"/>
                    </a:cubicBezTo>
                    <a:close/>
                    <a:moveTo>
                      <a:pt x="75404" y="78667"/>
                    </a:moveTo>
                    <a:cubicBezTo>
                      <a:pt x="75501" y="78667"/>
                      <a:pt x="75599" y="78677"/>
                      <a:pt x="75697" y="78699"/>
                    </a:cubicBezTo>
                    <a:cubicBezTo>
                      <a:pt x="77000" y="78861"/>
                      <a:pt x="78261" y="79024"/>
                      <a:pt x="79523" y="79146"/>
                    </a:cubicBezTo>
                    <a:cubicBezTo>
                      <a:pt x="78406" y="79944"/>
                      <a:pt x="75769" y="80372"/>
                      <a:pt x="73201" y="80372"/>
                    </a:cubicBezTo>
                    <a:cubicBezTo>
                      <a:pt x="71184" y="80372"/>
                      <a:pt x="69210" y="80108"/>
                      <a:pt x="68046" y="79553"/>
                    </a:cubicBezTo>
                    <a:lnTo>
                      <a:pt x="68087" y="79431"/>
                    </a:lnTo>
                    <a:cubicBezTo>
                      <a:pt x="68738" y="79512"/>
                      <a:pt x="69430" y="79553"/>
                      <a:pt x="70081" y="79635"/>
                    </a:cubicBezTo>
                    <a:cubicBezTo>
                      <a:pt x="70454" y="79692"/>
                      <a:pt x="70827" y="79720"/>
                      <a:pt x="71198" y="79720"/>
                    </a:cubicBezTo>
                    <a:cubicBezTo>
                      <a:pt x="72405" y="79720"/>
                      <a:pt x="73590" y="79422"/>
                      <a:pt x="74680" y="78861"/>
                    </a:cubicBezTo>
                    <a:cubicBezTo>
                      <a:pt x="74888" y="78742"/>
                      <a:pt x="75141" y="78667"/>
                      <a:pt x="75404" y="78667"/>
                    </a:cubicBezTo>
                    <a:close/>
                    <a:moveTo>
                      <a:pt x="41662" y="74116"/>
                    </a:moveTo>
                    <a:cubicBezTo>
                      <a:pt x="41842" y="74116"/>
                      <a:pt x="42023" y="74144"/>
                      <a:pt x="42204" y="74222"/>
                    </a:cubicBezTo>
                    <a:cubicBezTo>
                      <a:pt x="45052" y="75443"/>
                      <a:pt x="47901" y="76745"/>
                      <a:pt x="50750" y="77966"/>
                    </a:cubicBezTo>
                    <a:cubicBezTo>
                      <a:pt x="51116" y="78088"/>
                      <a:pt x="51442" y="78332"/>
                      <a:pt x="51645" y="78658"/>
                    </a:cubicBezTo>
                    <a:cubicBezTo>
                      <a:pt x="51889" y="79065"/>
                      <a:pt x="52174" y="79472"/>
                      <a:pt x="52581" y="80042"/>
                    </a:cubicBezTo>
                    <a:cubicBezTo>
                      <a:pt x="51320" y="80245"/>
                      <a:pt x="50180" y="80530"/>
                      <a:pt x="49041" y="80652"/>
                    </a:cubicBezTo>
                    <a:cubicBezTo>
                      <a:pt x="47992" y="80781"/>
                      <a:pt x="46942" y="80845"/>
                      <a:pt x="45896" y="80845"/>
                    </a:cubicBezTo>
                    <a:cubicBezTo>
                      <a:pt x="41339" y="80845"/>
                      <a:pt x="36856" y="79632"/>
                      <a:pt x="32884" y="77315"/>
                    </a:cubicBezTo>
                    <a:cubicBezTo>
                      <a:pt x="32233" y="76949"/>
                      <a:pt x="32070" y="76297"/>
                      <a:pt x="31744" y="75728"/>
                    </a:cubicBezTo>
                    <a:cubicBezTo>
                      <a:pt x="32965" y="75646"/>
                      <a:pt x="34105" y="75606"/>
                      <a:pt x="35244" y="75524"/>
                    </a:cubicBezTo>
                    <a:cubicBezTo>
                      <a:pt x="37320" y="75280"/>
                      <a:pt x="39355" y="74832"/>
                      <a:pt x="41349" y="74140"/>
                    </a:cubicBezTo>
                    <a:cubicBezTo>
                      <a:pt x="41453" y="74126"/>
                      <a:pt x="41557" y="74116"/>
                      <a:pt x="41662" y="74116"/>
                    </a:cubicBezTo>
                    <a:close/>
                    <a:moveTo>
                      <a:pt x="56730" y="79640"/>
                    </a:moveTo>
                    <a:cubicBezTo>
                      <a:pt x="57128" y="79640"/>
                      <a:pt x="57545" y="79729"/>
                      <a:pt x="57994" y="79960"/>
                    </a:cubicBezTo>
                    <a:lnTo>
                      <a:pt x="55796" y="82524"/>
                    </a:lnTo>
                    <a:lnTo>
                      <a:pt x="54046" y="80449"/>
                    </a:lnTo>
                    <a:cubicBezTo>
                      <a:pt x="54960" y="80134"/>
                      <a:pt x="55794" y="79640"/>
                      <a:pt x="56730" y="79640"/>
                    </a:cubicBezTo>
                    <a:close/>
                    <a:moveTo>
                      <a:pt x="33698" y="78902"/>
                    </a:moveTo>
                    <a:lnTo>
                      <a:pt x="33698" y="78902"/>
                    </a:lnTo>
                    <a:cubicBezTo>
                      <a:pt x="35244" y="79472"/>
                      <a:pt x="36832" y="80164"/>
                      <a:pt x="38500" y="80693"/>
                    </a:cubicBezTo>
                    <a:cubicBezTo>
                      <a:pt x="40888" y="81411"/>
                      <a:pt x="43353" y="81768"/>
                      <a:pt x="45820" y="81768"/>
                    </a:cubicBezTo>
                    <a:cubicBezTo>
                      <a:pt x="48105" y="81768"/>
                      <a:pt x="50392" y="81462"/>
                      <a:pt x="52622" y="80855"/>
                    </a:cubicBezTo>
                    <a:cubicBezTo>
                      <a:pt x="52707" y="80824"/>
                      <a:pt x="52792" y="80808"/>
                      <a:pt x="52874" y="80808"/>
                    </a:cubicBezTo>
                    <a:cubicBezTo>
                      <a:pt x="53107" y="80808"/>
                      <a:pt x="53316" y="80930"/>
                      <a:pt x="53436" y="81140"/>
                    </a:cubicBezTo>
                    <a:cubicBezTo>
                      <a:pt x="53965" y="81792"/>
                      <a:pt x="54494" y="82402"/>
                      <a:pt x="55064" y="83094"/>
                    </a:cubicBezTo>
                    <a:cubicBezTo>
                      <a:pt x="54942" y="83216"/>
                      <a:pt x="54820" y="83338"/>
                      <a:pt x="54698" y="83460"/>
                    </a:cubicBezTo>
                    <a:cubicBezTo>
                      <a:pt x="52169" y="85503"/>
                      <a:pt x="49495" y="86528"/>
                      <a:pt x="46702" y="86528"/>
                    </a:cubicBezTo>
                    <a:cubicBezTo>
                      <a:pt x="44820" y="86528"/>
                      <a:pt x="42884" y="86063"/>
                      <a:pt x="40901" y="85129"/>
                    </a:cubicBezTo>
                    <a:cubicBezTo>
                      <a:pt x="38012" y="83745"/>
                      <a:pt x="35529" y="81629"/>
                      <a:pt x="33739" y="78983"/>
                    </a:cubicBezTo>
                    <a:cubicBezTo>
                      <a:pt x="33698" y="78943"/>
                      <a:pt x="33698" y="78943"/>
                      <a:pt x="33698" y="78902"/>
                    </a:cubicBezTo>
                    <a:close/>
                    <a:moveTo>
                      <a:pt x="95028" y="64861"/>
                    </a:moveTo>
                    <a:cubicBezTo>
                      <a:pt x="95110" y="64943"/>
                      <a:pt x="95191" y="65106"/>
                      <a:pt x="95232" y="65228"/>
                    </a:cubicBezTo>
                    <a:cubicBezTo>
                      <a:pt x="95517" y="66652"/>
                      <a:pt x="95964" y="68117"/>
                      <a:pt x="96005" y="69582"/>
                    </a:cubicBezTo>
                    <a:cubicBezTo>
                      <a:pt x="96046" y="71821"/>
                      <a:pt x="95598" y="74059"/>
                      <a:pt x="94703" y="76135"/>
                    </a:cubicBezTo>
                    <a:cubicBezTo>
                      <a:pt x="92424" y="81262"/>
                      <a:pt x="88720" y="85047"/>
                      <a:pt x="83837" y="87693"/>
                    </a:cubicBezTo>
                    <a:cubicBezTo>
                      <a:pt x="80501" y="89583"/>
                      <a:pt x="76726" y="90528"/>
                      <a:pt x="72913" y="90528"/>
                    </a:cubicBezTo>
                    <a:cubicBezTo>
                      <a:pt x="72539" y="90528"/>
                      <a:pt x="72165" y="90519"/>
                      <a:pt x="71790" y="90501"/>
                    </a:cubicBezTo>
                    <a:cubicBezTo>
                      <a:pt x="67110" y="90257"/>
                      <a:pt x="62674" y="88507"/>
                      <a:pt x="59052" y="85576"/>
                    </a:cubicBezTo>
                    <a:cubicBezTo>
                      <a:pt x="58157" y="84844"/>
                      <a:pt x="57302" y="84030"/>
                      <a:pt x="56407" y="83257"/>
                    </a:cubicBezTo>
                    <a:cubicBezTo>
                      <a:pt x="56448" y="83175"/>
                      <a:pt x="56488" y="83094"/>
                      <a:pt x="56529" y="83012"/>
                    </a:cubicBezTo>
                    <a:cubicBezTo>
                      <a:pt x="57302" y="82117"/>
                      <a:pt x="58075" y="81181"/>
                      <a:pt x="58849" y="80326"/>
                    </a:cubicBezTo>
                    <a:cubicBezTo>
                      <a:pt x="59011" y="80164"/>
                      <a:pt x="59215" y="80042"/>
                      <a:pt x="59459" y="80042"/>
                    </a:cubicBezTo>
                    <a:cubicBezTo>
                      <a:pt x="60122" y="80099"/>
                      <a:pt x="60785" y="80126"/>
                      <a:pt x="61447" y="80126"/>
                    </a:cubicBezTo>
                    <a:cubicBezTo>
                      <a:pt x="62652" y="80126"/>
                      <a:pt x="63852" y="80036"/>
                      <a:pt x="65035" y="79879"/>
                    </a:cubicBezTo>
                    <a:cubicBezTo>
                      <a:pt x="65106" y="79869"/>
                      <a:pt x="65175" y="79864"/>
                      <a:pt x="65242" y="79864"/>
                    </a:cubicBezTo>
                    <a:cubicBezTo>
                      <a:pt x="65444" y="79864"/>
                      <a:pt x="65635" y="79909"/>
                      <a:pt x="65849" y="80001"/>
                    </a:cubicBezTo>
                    <a:cubicBezTo>
                      <a:pt x="68293" y="80884"/>
                      <a:pt x="70879" y="81313"/>
                      <a:pt x="73465" y="81313"/>
                    </a:cubicBezTo>
                    <a:cubicBezTo>
                      <a:pt x="73979" y="81313"/>
                      <a:pt x="74493" y="81296"/>
                      <a:pt x="75005" y="81262"/>
                    </a:cubicBezTo>
                    <a:cubicBezTo>
                      <a:pt x="76715" y="81140"/>
                      <a:pt x="78424" y="80733"/>
                      <a:pt x="80011" y="80042"/>
                    </a:cubicBezTo>
                    <a:cubicBezTo>
                      <a:pt x="81436" y="79431"/>
                      <a:pt x="82982" y="79024"/>
                      <a:pt x="84529" y="78821"/>
                    </a:cubicBezTo>
                    <a:cubicBezTo>
                      <a:pt x="87703" y="78332"/>
                      <a:pt x="90430" y="77030"/>
                      <a:pt x="92424" y="74425"/>
                    </a:cubicBezTo>
                    <a:cubicBezTo>
                      <a:pt x="93808" y="72635"/>
                      <a:pt x="94621" y="70478"/>
                      <a:pt x="94825" y="68239"/>
                    </a:cubicBezTo>
                    <a:cubicBezTo>
                      <a:pt x="94947" y="67263"/>
                      <a:pt x="94866" y="66327"/>
                      <a:pt x="94866" y="65350"/>
                    </a:cubicBezTo>
                    <a:cubicBezTo>
                      <a:pt x="94866" y="65187"/>
                      <a:pt x="94866" y="65024"/>
                      <a:pt x="94906" y="64861"/>
                    </a:cubicBezTo>
                    <a:close/>
                    <a:moveTo>
                      <a:pt x="46570" y="1"/>
                    </a:moveTo>
                    <a:cubicBezTo>
                      <a:pt x="44998" y="1"/>
                      <a:pt x="43422" y="186"/>
                      <a:pt x="41878" y="560"/>
                    </a:cubicBezTo>
                    <a:cubicBezTo>
                      <a:pt x="38175" y="1496"/>
                      <a:pt x="34878" y="3531"/>
                      <a:pt x="32314" y="6380"/>
                    </a:cubicBezTo>
                    <a:cubicBezTo>
                      <a:pt x="31785" y="6990"/>
                      <a:pt x="31256" y="7641"/>
                      <a:pt x="30808" y="8333"/>
                    </a:cubicBezTo>
                    <a:cubicBezTo>
                      <a:pt x="30157" y="9310"/>
                      <a:pt x="29547" y="10368"/>
                      <a:pt x="28896" y="11426"/>
                    </a:cubicBezTo>
                    <a:cubicBezTo>
                      <a:pt x="28611" y="11304"/>
                      <a:pt x="28244" y="11182"/>
                      <a:pt x="27919" y="11100"/>
                    </a:cubicBezTo>
                    <a:cubicBezTo>
                      <a:pt x="26863" y="10713"/>
                      <a:pt x="25773" y="10519"/>
                      <a:pt x="24685" y="10519"/>
                    </a:cubicBezTo>
                    <a:cubicBezTo>
                      <a:pt x="23718" y="10519"/>
                      <a:pt x="22753" y="10672"/>
                      <a:pt x="21814" y="10978"/>
                    </a:cubicBezTo>
                    <a:cubicBezTo>
                      <a:pt x="19047" y="11955"/>
                      <a:pt x="17093" y="13868"/>
                      <a:pt x="15628" y="16350"/>
                    </a:cubicBezTo>
                    <a:cubicBezTo>
                      <a:pt x="14977" y="17449"/>
                      <a:pt x="14774" y="18792"/>
                      <a:pt x="15018" y="20095"/>
                    </a:cubicBezTo>
                    <a:cubicBezTo>
                      <a:pt x="15343" y="21763"/>
                      <a:pt x="16117" y="23310"/>
                      <a:pt x="17215" y="24571"/>
                    </a:cubicBezTo>
                    <a:cubicBezTo>
                      <a:pt x="17582" y="25100"/>
                      <a:pt x="18029" y="25548"/>
                      <a:pt x="18477" y="26077"/>
                    </a:cubicBezTo>
                    <a:cubicBezTo>
                      <a:pt x="18396" y="26118"/>
                      <a:pt x="18314" y="26158"/>
                      <a:pt x="18233" y="26199"/>
                    </a:cubicBezTo>
                    <a:cubicBezTo>
                      <a:pt x="15343" y="27420"/>
                      <a:pt x="13593" y="29658"/>
                      <a:pt x="12779" y="32670"/>
                    </a:cubicBezTo>
                    <a:cubicBezTo>
                      <a:pt x="11884" y="35844"/>
                      <a:pt x="12128" y="39100"/>
                      <a:pt x="12739" y="42315"/>
                    </a:cubicBezTo>
                    <a:cubicBezTo>
                      <a:pt x="12983" y="43618"/>
                      <a:pt x="13309" y="44920"/>
                      <a:pt x="13634" y="46263"/>
                    </a:cubicBezTo>
                    <a:lnTo>
                      <a:pt x="13105" y="46466"/>
                    </a:lnTo>
                    <a:cubicBezTo>
                      <a:pt x="11640" y="47036"/>
                      <a:pt x="10134" y="47565"/>
                      <a:pt x="8669" y="48216"/>
                    </a:cubicBezTo>
                    <a:cubicBezTo>
                      <a:pt x="6349" y="49234"/>
                      <a:pt x="4111" y="50333"/>
                      <a:pt x="2280" y="52123"/>
                    </a:cubicBezTo>
                    <a:cubicBezTo>
                      <a:pt x="245" y="54077"/>
                      <a:pt x="1" y="56437"/>
                      <a:pt x="1628" y="58716"/>
                    </a:cubicBezTo>
                    <a:cubicBezTo>
                      <a:pt x="3419" y="61280"/>
                      <a:pt x="6064" y="63152"/>
                      <a:pt x="9076" y="63966"/>
                    </a:cubicBezTo>
                    <a:cubicBezTo>
                      <a:pt x="10175" y="64251"/>
                      <a:pt x="11274" y="64455"/>
                      <a:pt x="12454" y="64699"/>
                    </a:cubicBezTo>
                    <a:lnTo>
                      <a:pt x="12454" y="65635"/>
                    </a:lnTo>
                    <a:cubicBezTo>
                      <a:pt x="12413" y="67629"/>
                      <a:pt x="12698" y="69623"/>
                      <a:pt x="13309" y="71536"/>
                    </a:cubicBezTo>
                    <a:cubicBezTo>
                      <a:pt x="14163" y="73967"/>
                      <a:pt x="15734" y="75258"/>
                      <a:pt x="17956" y="75258"/>
                    </a:cubicBezTo>
                    <a:cubicBezTo>
                      <a:pt x="18486" y="75258"/>
                      <a:pt x="19054" y="75185"/>
                      <a:pt x="19657" y="75036"/>
                    </a:cubicBezTo>
                    <a:cubicBezTo>
                      <a:pt x="20675" y="74792"/>
                      <a:pt x="21611" y="74344"/>
                      <a:pt x="22587" y="74018"/>
                    </a:cubicBezTo>
                    <a:cubicBezTo>
                      <a:pt x="22731" y="73971"/>
                      <a:pt x="22888" y="73951"/>
                      <a:pt x="23042" y="73951"/>
                    </a:cubicBezTo>
                    <a:cubicBezTo>
                      <a:pt x="23151" y="73951"/>
                      <a:pt x="23260" y="73961"/>
                      <a:pt x="23361" y="73978"/>
                    </a:cubicBezTo>
                    <a:cubicBezTo>
                      <a:pt x="24989" y="74385"/>
                      <a:pt x="26535" y="74832"/>
                      <a:pt x="28122" y="75280"/>
                    </a:cubicBezTo>
                    <a:cubicBezTo>
                      <a:pt x="28366" y="75361"/>
                      <a:pt x="28611" y="75443"/>
                      <a:pt x="28814" y="75565"/>
                    </a:cubicBezTo>
                    <a:cubicBezTo>
                      <a:pt x="29709" y="76216"/>
                      <a:pt x="30564" y="76826"/>
                      <a:pt x="31459" y="77518"/>
                    </a:cubicBezTo>
                    <a:cubicBezTo>
                      <a:pt x="31704" y="77681"/>
                      <a:pt x="31907" y="77885"/>
                      <a:pt x="32070" y="78169"/>
                    </a:cubicBezTo>
                    <a:cubicBezTo>
                      <a:pt x="34186" y="81507"/>
                      <a:pt x="36913" y="84233"/>
                      <a:pt x="40535" y="85943"/>
                    </a:cubicBezTo>
                    <a:cubicBezTo>
                      <a:pt x="42605" y="86918"/>
                      <a:pt x="44640" y="87404"/>
                      <a:pt x="46632" y="87404"/>
                    </a:cubicBezTo>
                    <a:cubicBezTo>
                      <a:pt x="49378" y="87404"/>
                      <a:pt x="52045" y="86480"/>
                      <a:pt x="54616" y="84640"/>
                    </a:cubicBezTo>
                    <a:cubicBezTo>
                      <a:pt x="54982" y="84396"/>
                      <a:pt x="55349" y="84071"/>
                      <a:pt x="55634" y="83826"/>
                    </a:cubicBezTo>
                    <a:cubicBezTo>
                      <a:pt x="56855" y="84844"/>
                      <a:pt x="57953" y="85861"/>
                      <a:pt x="59134" y="86757"/>
                    </a:cubicBezTo>
                    <a:cubicBezTo>
                      <a:pt x="63399" y="89868"/>
                      <a:pt x="67930" y="91442"/>
                      <a:pt x="72702" y="91442"/>
                    </a:cubicBezTo>
                    <a:cubicBezTo>
                      <a:pt x="75170" y="91442"/>
                      <a:pt x="77702" y="91021"/>
                      <a:pt x="80296" y="90175"/>
                    </a:cubicBezTo>
                    <a:cubicBezTo>
                      <a:pt x="85261" y="88588"/>
                      <a:pt x="89575" y="85536"/>
                      <a:pt x="92709" y="81385"/>
                    </a:cubicBezTo>
                    <a:cubicBezTo>
                      <a:pt x="95151" y="78251"/>
                      <a:pt x="96616" y="74425"/>
                      <a:pt x="96819" y="70437"/>
                    </a:cubicBezTo>
                    <a:cubicBezTo>
                      <a:pt x="96941" y="68524"/>
                      <a:pt x="96656" y="66611"/>
                      <a:pt x="95964" y="64821"/>
                    </a:cubicBezTo>
                    <a:cubicBezTo>
                      <a:pt x="95802" y="64577"/>
                      <a:pt x="95924" y="64251"/>
                      <a:pt x="96168" y="64170"/>
                    </a:cubicBezTo>
                    <a:cubicBezTo>
                      <a:pt x="97755" y="63152"/>
                      <a:pt x="99017" y="61728"/>
                      <a:pt x="99749" y="60019"/>
                    </a:cubicBezTo>
                    <a:cubicBezTo>
                      <a:pt x="100767" y="57617"/>
                      <a:pt x="101174" y="54972"/>
                      <a:pt x="100930" y="52367"/>
                    </a:cubicBezTo>
                    <a:cubicBezTo>
                      <a:pt x="100807" y="50862"/>
                      <a:pt x="100645" y="49356"/>
                      <a:pt x="100441" y="47891"/>
                    </a:cubicBezTo>
                    <a:cubicBezTo>
                      <a:pt x="100278" y="46385"/>
                      <a:pt x="99993" y="44920"/>
                      <a:pt x="99749" y="43455"/>
                    </a:cubicBezTo>
                    <a:cubicBezTo>
                      <a:pt x="99749" y="43170"/>
                      <a:pt x="99749" y="42926"/>
                      <a:pt x="99871" y="42682"/>
                    </a:cubicBezTo>
                    <a:cubicBezTo>
                      <a:pt x="100197" y="41745"/>
                      <a:pt x="100685" y="40891"/>
                      <a:pt x="100970" y="39914"/>
                    </a:cubicBezTo>
                    <a:cubicBezTo>
                      <a:pt x="101703" y="37350"/>
                      <a:pt x="101296" y="34868"/>
                      <a:pt x="100400" y="32426"/>
                    </a:cubicBezTo>
                    <a:cubicBezTo>
                      <a:pt x="100319" y="32182"/>
                      <a:pt x="100319" y="31897"/>
                      <a:pt x="100400" y="31612"/>
                    </a:cubicBezTo>
                    <a:cubicBezTo>
                      <a:pt x="100930" y="30065"/>
                      <a:pt x="101011" y="28356"/>
                      <a:pt x="100645" y="26728"/>
                    </a:cubicBezTo>
                    <a:cubicBezTo>
                      <a:pt x="100034" y="24246"/>
                      <a:pt x="98732" y="22007"/>
                      <a:pt x="96860" y="20257"/>
                    </a:cubicBezTo>
                    <a:cubicBezTo>
                      <a:pt x="95354" y="18752"/>
                      <a:pt x="93604" y="17490"/>
                      <a:pt x="91691" y="16472"/>
                    </a:cubicBezTo>
                    <a:cubicBezTo>
                      <a:pt x="91488" y="16350"/>
                      <a:pt x="91284" y="16147"/>
                      <a:pt x="91162" y="15903"/>
                    </a:cubicBezTo>
                    <a:cubicBezTo>
                      <a:pt x="90837" y="15252"/>
                      <a:pt x="90592" y="14600"/>
                      <a:pt x="90267" y="13949"/>
                    </a:cubicBezTo>
                    <a:cubicBezTo>
                      <a:pt x="86370" y="6082"/>
                      <a:pt x="78389" y="1204"/>
                      <a:pt x="69773" y="1204"/>
                    </a:cubicBezTo>
                    <a:cubicBezTo>
                      <a:pt x="68850" y="1204"/>
                      <a:pt x="67921" y="1260"/>
                      <a:pt x="66988" y="1374"/>
                    </a:cubicBezTo>
                    <a:cubicBezTo>
                      <a:pt x="64302" y="1659"/>
                      <a:pt x="61697" y="2391"/>
                      <a:pt x="59256" y="3531"/>
                    </a:cubicBezTo>
                    <a:cubicBezTo>
                      <a:pt x="59153" y="3582"/>
                      <a:pt x="59037" y="3604"/>
                      <a:pt x="58918" y="3604"/>
                    </a:cubicBezTo>
                    <a:cubicBezTo>
                      <a:pt x="58753" y="3604"/>
                      <a:pt x="58584" y="3561"/>
                      <a:pt x="58442" y="3490"/>
                    </a:cubicBezTo>
                    <a:cubicBezTo>
                      <a:pt x="56814" y="2717"/>
                      <a:pt x="55227" y="1862"/>
                      <a:pt x="53517" y="1252"/>
                    </a:cubicBezTo>
                    <a:cubicBezTo>
                      <a:pt x="51293" y="421"/>
                      <a:pt x="48936" y="1"/>
                      <a:pt x="46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5"/>
              <p:cNvSpPr/>
              <p:nvPr/>
            </p:nvSpPr>
            <p:spPr>
              <a:xfrm>
                <a:off x="1925397" y="3335185"/>
                <a:ext cx="439215" cy="353094"/>
              </a:xfrm>
              <a:custGeom>
                <a:avLst/>
                <a:gdLst/>
                <a:ahLst/>
                <a:cxnLst/>
                <a:rect l="l" t="t" r="r" b="b"/>
                <a:pathLst>
                  <a:path w="20920" h="16818" extrusionOk="0">
                    <a:moveTo>
                      <a:pt x="6551" y="1"/>
                    </a:moveTo>
                    <a:cubicBezTo>
                      <a:pt x="4015" y="1"/>
                      <a:pt x="1644" y="544"/>
                      <a:pt x="1" y="1679"/>
                    </a:cubicBezTo>
                    <a:cubicBezTo>
                      <a:pt x="693" y="2452"/>
                      <a:pt x="1303" y="3307"/>
                      <a:pt x="2036" y="4039"/>
                    </a:cubicBezTo>
                    <a:cubicBezTo>
                      <a:pt x="5983" y="8272"/>
                      <a:pt x="9972" y="12504"/>
                      <a:pt x="13960" y="16737"/>
                    </a:cubicBezTo>
                    <a:cubicBezTo>
                      <a:pt x="14232" y="16787"/>
                      <a:pt x="14496" y="16818"/>
                      <a:pt x="14749" y="16818"/>
                    </a:cubicBezTo>
                    <a:cubicBezTo>
                      <a:pt x="15517" y="16818"/>
                      <a:pt x="16177" y="16536"/>
                      <a:pt x="16605" y="15679"/>
                    </a:cubicBezTo>
                    <a:cubicBezTo>
                      <a:pt x="18030" y="12952"/>
                      <a:pt x="19495" y="10266"/>
                      <a:pt x="20919" y="7539"/>
                    </a:cubicBezTo>
                    <a:cubicBezTo>
                      <a:pt x="19780" y="5830"/>
                      <a:pt x="18315" y="4284"/>
                      <a:pt x="16646" y="3063"/>
                    </a:cubicBezTo>
                    <a:cubicBezTo>
                      <a:pt x="13986" y="1067"/>
                      <a:pt x="10105" y="1"/>
                      <a:pt x="6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5"/>
              <p:cNvSpPr/>
              <p:nvPr/>
            </p:nvSpPr>
            <p:spPr>
              <a:xfrm>
                <a:off x="1734867" y="2035049"/>
                <a:ext cx="912548" cy="880761"/>
              </a:xfrm>
              <a:custGeom>
                <a:avLst/>
                <a:gdLst/>
                <a:ahLst/>
                <a:cxnLst/>
                <a:rect l="l" t="t" r="r" b="b"/>
                <a:pathLst>
                  <a:path w="43465" h="41951" extrusionOk="0">
                    <a:moveTo>
                      <a:pt x="29547" y="1"/>
                    </a:moveTo>
                    <a:cubicBezTo>
                      <a:pt x="28155" y="1"/>
                      <a:pt x="26750" y="291"/>
                      <a:pt x="25477" y="890"/>
                    </a:cubicBezTo>
                    <a:cubicBezTo>
                      <a:pt x="21936" y="2559"/>
                      <a:pt x="20959" y="4635"/>
                      <a:pt x="22180" y="8338"/>
                    </a:cubicBezTo>
                    <a:cubicBezTo>
                      <a:pt x="22587" y="9518"/>
                      <a:pt x="22058" y="9640"/>
                      <a:pt x="21204" y="9885"/>
                    </a:cubicBezTo>
                    <a:cubicBezTo>
                      <a:pt x="16442" y="11228"/>
                      <a:pt x="12047" y="13751"/>
                      <a:pt x="8465" y="17210"/>
                    </a:cubicBezTo>
                    <a:cubicBezTo>
                      <a:pt x="7041" y="18553"/>
                      <a:pt x="5739" y="20018"/>
                      <a:pt x="4396" y="21402"/>
                    </a:cubicBezTo>
                    <a:cubicBezTo>
                      <a:pt x="489" y="25349"/>
                      <a:pt x="0" y="29623"/>
                      <a:pt x="2483" y="34791"/>
                    </a:cubicBezTo>
                    <a:cubicBezTo>
                      <a:pt x="4026" y="36334"/>
                      <a:pt x="5660" y="37666"/>
                      <a:pt x="7853" y="37666"/>
                    </a:cubicBezTo>
                    <a:cubicBezTo>
                      <a:pt x="8205" y="37666"/>
                      <a:pt x="8571" y="37632"/>
                      <a:pt x="8954" y="37559"/>
                    </a:cubicBezTo>
                    <a:cubicBezTo>
                      <a:pt x="7082" y="34018"/>
                      <a:pt x="5494" y="30437"/>
                      <a:pt x="7285" y="26286"/>
                    </a:cubicBezTo>
                    <a:lnTo>
                      <a:pt x="7285" y="26286"/>
                    </a:lnTo>
                    <a:cubicBezTo>
                      <a:pt x="11241" y="29218"/>
                      <a:pt x="13110" y="30326"/>
                      <a:pt x="16049" y="30326"/>
                    </a:cubicBezTo>
                    <a:cubicBezTo>
                      <a:pt x="17433" y="30326"/>
                      <a:pt x="19055" y="30080"/>
                      <a:pt x="21244" y="29663"/>
                    </a:cubicBezTo>
                    <a:cubicBezTo>
                      <a:pt x="21381" y="29639"/>
                      <a:pt x="21508" y="29627"/>
                      <a:pt x="21626" y="29627"/>
                    </a:cubicBezTo>
                    <a:cubicBezTo>
                      <a:pt x="22279" y="29627"/>
                      <a:pt x="22674" y="29982"/>
                      <a:pt x="23157" y="30396"/>
                    </a:cubicBezTo>
                    <a:cubicBezTo>
                      <a:pt x="23626" y="30798"/>
                      <a:pt x="24150" y="31283"/>
                      <a:pt x="24752" y="31283"/>
                    </a:cubicBezTo>
                    <a:cubicBezTo>
                      <a:pt x="24882" y="31283"/>
                      <a:pt x="25014" y="31260"/>
                      <a:pt x="25151" y="31210"/>
                    </a:cubicBezTo>
                    <a:cubicBezTo>
                      <a:pt x="26087" y="30884"/>
                      <a:pt x="25355" y="30030"/>
                      <a:pt x="25395" y="29419"/>
                    </a:cubicBezTo>
                    <a:cubicBezTo>
                      <a:pt x="25558" y="27466"/>
                      <a:pt x="26454" y="26245"/>
                      <a:pt x="28122" y="25960"/>
                    </a:cubicBezTo>
                    <a:cubicBezTo>
                      <a:pt x="28316" y="25927"/>
                      <a:pt x="28509" y="25911"/>
                      <a:pt x="28700" y="25911"/>
                    </a:cubicBezTo>
                    <a:cubicBezTo>
                      <a:pt x="30154" y="25911"/>
                      <a:pt x="31475" y="26841"/>
                      <a:pt x="31907" y="28280"/>
                    </a:cubicBezTo>
                    <a:cubicBezTo>
                      <a:pt x="32355" y="29419"/>
                      <a:pt x="32436" y="30722"/>
                      <a:pt x="32070" y="31902"/>
                    </a:cubicBezTo>
                    <a:cubicBezTo>
                      <a:pt x="31785" y="32919"/>
                      <a:pt x="31907" y="34018"/>
                      <a:pt x="32477" y="34954"/>
                    </a:cubicBezTo>
                    <a:cubicBezTo>
                      <a:pt x="33860" y="37477"/>
                      <a:pt x="35814" y="39716"/>
                      <a:pt x="38215" y="41384"/>
                    </a:cubicBezTo>
                    <a:cubicBezTo>
                      <a:pt x="38548" y="41656"/>
                      <a:pt x="38948" y="41951"/>
                      <a:pt x="39398" y="41951"/>
                    </a:cubicBezTo>
                    <a:cubicBezTo>
                      <a:pt x="39554" y="41951"/>
                      <a:pt x="39716" y="41916"/>
                      <a:pt x="39884" y="41832"/>
                    </a:cubicBezTo>
                    <a:cubicBezTo>
                      <a:pt x="38256" y="39919"/>
                      <a:pt x="38785" y="37884"/>
                      <a:pt x="39680" y="35931"/>
                    </a:cubicBezTo>
                    <a:cubicBezTo>
                      <a:pt x="40901" y="33408"/>
                      <a:pt x="41878" y="30722"/>
                      <a:pt x="42570" y="27954"/>
                    </a:cubicBezTo>
                    <a:cubicBezTo>
                      <a:pt x="43465" y="24413"/>
                      <a:pt x="42854" y="20629"/>
                      <a:pt x="40901" y="17495"/>
                    </a:cubicBezTo>
                    <a:cubicBezTo>
                      <a:pt x="40657" y="17129"/>
                      <a:pt x="40535" y="16722"/>
                      <a:pt x="40331" y="16355"/>
                    </a:cubicBezTo>
                    <a:cubicBezTo>
                      <a:pt x="39070" y="14972"/>
                      <a:pt x="38052" y="13385"/>
                      <a:pt x="36465" y="12367"/>
                    </a:cubicBezTo>
                    <a:cubicBezTo>
                      <a:pt x="35855" y="11960"/>
                      <a:pt x="36058" y="11635"/>
                      <a:pt x="36302" y="11146"/>
                    </a:cubicBezTo>
                    <a:cubicBezTo>
                      <a:pt x="38174" y="7443"/>
                      <a:pt x="38012" y="4675"/>
                      <a:pt x="35855" y="2478"/>
                    </a:cubicBezTo>
                    <a:cubicBezTo>
                      <a:pt x="34286" y="857"/>
                      <a:pt x="31937" y="1"/>
                      <a:pt x="2954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5"/>
              <p:cNvSpPr/>
              <p:nvPr/>
            </p:nvSpPr>
            <p:spPr>
              <a:xfrm>
                <a:off x="1850214" y="2579029"/>
                <a:ext cx="808308" cy="699406"/>
              </a:xfrm>
              <a:custGeom>
                <a:avLst/>
                <a:gdLst/>
                <a:ahLst/>
                <a:cxnLst/>
                <a:rect l="l" t="t" r="r" b="b"/>
                <a:pathLst>
                  <a:path w="38500" h="33313" extrusionOk="0">
                    <a:moveTo>
                      <a:pt x="22913" y="1312"/>
                    </a:moveTo>
                    <a:cubicBezTo>
                      <a:pt x="22425" y="2288"/>
                      <a:pt x="21855" y="3143"/>
                      <a:pt x="21977" y="4242"/>
                    </a:cubicBezTo>
                    <a:cubicBezTo>
                      <a:pt x="22058" y="4567"/>
                      <a:pt x="21814" y="4852"/>
                      <a:pt x="21489" y="4893"/>
                    </a:cubicBezTo>
                    <a:cubicBezTo>
                      <a:pt x="21468" y="4895"/>
                      <a:pt x="21448" y="4896"/>
                      <a:pt x="21428" y="4896"/>
                    </a:cubicBezTo>
                    <a:cubicBezTo>
                      <a:pt x="21077" y="4896"/>
                      <a:pt x="21039" y="4553"/>
                      <a:pt x="21000" y="4282"/>
                    </a:cubicBezTo>
                    <a:cubicBezTo>
                      <a:pt x="20837" y="2817"/>
                      <a:pt x="21204" y="1678"/>
                      <a:pt x="22913" y="1312"/>
                    </a:cubicBezTo>
                    <a:close/>
                    <a:moveTo>
                      <a:pt x="5539" y="5460"/>
                    </a:moveTo>
                    <a:cubicBezTo>
                      <a:pt x="6307" y="5460"/>
                      <a:pt x="7107" y="5711"/>
                      <a:pt x="7977" y="6277"/>
                    </a:cubicBezTo>
                    <a:cubicBezTo>
                      <a:pt x="6431" y="6724"/>
                      <a:pt x="5250" y="7050"/>
                      <a:pt x="4070" y="7375"/>
                    </a:cubicBezTo>
                    <a:cubicBezTo>
                      <a:pt x="3881" y="7427"/>
                      <a:pt x="3684" y="7472"/>
                      <a:pt x="3504" y="7472"/>
                    </a:cubicBezTo>
                    <a:cubicBezTo>
                      <a:pt x="3260" y="7472"/>
                      <a:pt x="3048" y="7389"/>
                      <a:pt x="2931" y="7131"/>
                    </a:cubicBezTo>
                    <a:cubicBezTo>
                      <a:pt x="2646" y="6562"/>
                      <a:pt x="3134" y="6195"/>
                      <a:pt x="3582" y="5992"/>
                    </a:cubicBezTo>
                    <a:cubicBezTo>
                      <a:pt x="4226" y="5651"/>
                      <a:pt x="4870" y="5460"/>
                      <a:pt x="5539" y="5460"/>
                    </a:cubicBezTo>
                    <a:close/>
                    <a:moveTo>
                      <a:pt x="23234" y="1"/>
                    </a:moveTo>
                    <a:cubicBezTo>
                      <a:pt x="23047" y="1"/>
                      <a:pt x="22858" y="17"/>
                      <a:pt x="22669" y="50"/>
                    </a:cubicBezTo>
                    <a:cubicBezTo>
                      <a:pt x="21000" y="335"/>
                      <a:pt x="20105" y="1556"/>
                      <a:pt x="19901" y="3509"/>
                    </a:cubicBezTo>
                    <a:cubicBezTo>
                      <a:pt x="19861" y="4120"/>
                      <a:pt x="20593" y="4974"/>
                      <a:pt x="19657" y="5300"/>
                    </a:cubicBezTo>
                    <a:cubicBezTo>
                      <a:pt x="19528" y="5350"/>
                      <a:pt x="19401" y="5373"/>
                      <a:pt x="19276" y="5373"/>
                    </a:cubicBezTo>
                    <a:cubicBezTo>
                      <a:pt x="18697" y="5373"/>
                      <a:pt x="18173" y="4888"/>
                      <a:pt x="17704" y="4486"/>
                    </a:cubicBezTo>
                    <a:cubicBezTo>
                      <a:pt x="17221" y="4072"/>
                      <a:pt x="16797" y="3717"/>
                      <a:pt x="16134" y="3717"/>
                    </a:cubicBezTo>
                    <a:cubicBezTo>
                      <a:pt x="16015" y="3717"/>
                      <a:pt x="15887" y="3729"/>
                      <a:pt x="15750" y="3753"/>
                    </a:cubicBezTo>
                    <a:cubicBezTo>
                      <a:pt x="13574" y="4170"/>
                      <a:pt x="11961" y="4416"/>
                      <a:pt x="10583" y="4416"/>
                    </a:cubicBezTo>
                    <a:cubicBezTo>
                      <a:pt x="7657" y="4416"/>
                      <a:pt x="5788" y="3308"/>
                      <a:pt x="1832" y="376"/>
                    </a:cubicBezTo>
                    <a:lnTo>
                      <a:pt x="1832" y="376"/>
                    </a:lnTo>
                    <a:cubicBezTo>
                      <a:pt x="0" y="4527"/>
                      <a:pt x="1628" y="8108"/>
                      <a:pt x="3500" y="11649"/>
                    </a:cubicBezTo>
                    <a:cubicBezTo>
                      <a:pt x="4843" y="13236"/>
                      <a:pt x="5576" y="14945"/>
                      <a:pt x="4843" y="17102"/>
                    </a:cubicBezTo>
                    <a:cubicBezTo>
                      <a:pt x="4314" y="18608"/>
                      <a:pt x="5047" y="19340"/>
                      <a:pt x="6553" y="19463"/>
                    </a:cubicBezTo>
                    <a:cubicBezTo>
                      <a:pt x="7367" y="19503"/>
                      <a:pt x="8140" y="19707"/>
                      <a:pt x="8506" y="20561"/>
                    </a:cubicBezTo>
                    <a:cubicBezTo>
                      <a:pt x="9117" y="21945"/>
                      <a:pt x="12291" y="24387"/>
                      <a:pt x="13471" y="24916"/>
                    </a:cubicBezTo>
                    <a:cubicBezTo>
                      <a:pt x="14204" y="25201"/>
                      <a:pt x="14814" y="25771"/>
                      <a:pt x="15140" y="26503"/>
                    </a:cubicBezTo>
                    <a:cubicBezTo>
                      <a:pt x="15540" y="27246"/>
                      <a:pt x="16081" y="27688"/>
                      <a:pt x="16832" y="27688"/>
                    </a:cubicBezTo>
                    <a:cubicBezTo>
                      <a:pt x="17151" y="27688"/>
                      <a:pt x="17507" y="27609"/>
                      <a:pt x="17907" y="27439"/>
                    </a:cubicBezTo>
                    <a:cubicBezTo>
                      <a:pt x="19739" y="26625"/>
                      <a:pt x="21366" y="25486"/>
                      <a:pt x="22750" y="24061"/>
                    </a:cubicBezTo>
                    <a:cubicBezTo>
                      <a:pt x="23234" y="23537"/>
                      <a:pt x="23638" y="23283"/>
                      <a:pt x="24036" y="23283"/>
                    </a:cubicBezTo>
                    <a:cubicBezTo>
                      <a:pt x="24442" y="23283"/>
                      <a:pt x="24842" y="23548"/>
                      <a:pt x="25314" y="24061"/>
                    </a:cubicBezTo>
                    <a:cubicBezTo>
                      <a:pt x="26413" y="25282"/>
                      <a:pt x="28204" y="29555"/>
                      <a:pt x="28651" y="30166"/>
                    </a:cubicBezTo>
                    <a:cubicBezTo>
                      <a:pt x="28936" y="30532"/>
                      <a:pt x="29221" y="30980"/>
                      <a:pt x="29547" y="31346"/>
                    </a:cubicBezTo>
                    <a:cubicBezTo>
                      <a:pt x="30726" y="32648"/>
                      <a:pt x="32009" y="33312"/>
                      <a:pt x="33270" y="33312"/>
                    </a:cubicBezTo>
                    <a:cubicBezTo>
                      <a:pt x="34098" y="33312"/>
                      <a:pt x="34917" y="33026"/>
                      <a:pt x="35692" y="32445"/>
                    </a:cubicBezTo>
                    <a:cubicBezTo>
                      <a:pt x="36872" y="31550"/>
                      <a:pt x="37279" y="30166"/>
                      <a:pt x="38012" y="28986"/>
                    </a:cubicBezTo>
                    <a:cubicBezTo>
                      <a:pt x="38012" y="28823"/>
                      <a:pt x="38052" y="28619"/>
                      <a:pt x="38093" y="28416"/>
                    </a:cubicBezTo>
                    <a:lnTo>
                      <a:pt x="38500" y="18730"/>
                    </a:lnTo>
                    <a:cubicBezTo>
                      <a:pt x="36994" y="17957"/>
                      <a:pt x="35448" y="17346"/>
                      <a:pt x="34430" y="15922"/>
                    </a:cubicBezTo>
                    <a:cubicBezTo>
                      <a:pt x="34252" y="16006"/>
                      <a:pt x="34085" y="16041"/>
                      <a:pt x="33927" y="16041"/>
                    </a:cubicBezTo>
                    <a:cubicBezTo>
                      <a:pt x="33469" y="16041"/>
                      <a:pt x="33084" y="15746"/>
                      <a:pt x="32721" y="15474"/>
                    </a:cubicBezTo>
                    <a:cubicBezTo>
                      <a:pt x="30361" y="13806"/>
                      <a:pt x="28407" y="11608"/>
                      <a:pt x="26983" y="9044"/>
                    </a:cubicBezTo>
                    <a:cubicBezTo>
                      <a:pt x="26454" y="8108"/>
                      <a:pt x="26291" y="7009"/>
                      <a:pt x="26616" y="5992"/>
                    </a:cubicBezTo>
                    <a:cubicBezTo>
                      <a:pt x="26942" y="4812"/>
                      <a:pt x="26901" y="3509"/>
                      <a:pt x="26454" y="2370"/>
                    </a:cubicBezTo>
                    <a:cubicBezTo>
                      <a:pt x="25986" y="931"/>
                      <a:pt x="24660" y="1"/>
                      <a:pt x="23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5"/>
              <p:cNvSpPr/>
              <p:nvPr/>
            </p:nvSpPr>
            <p:spPr>
              <a:xfrm>
                <a:off x="1354648" y="2944363"/>
                <a:ext cx="2163451" cy="1777794"/>
              </a:xfrm>
              <a:custGeom>
                <a:avLst/>
                <a:gdLst/>
                <a:ahLst/>
                <a:cxnLst/>
                <a:rect l="l" t="t" r="r" b="b"/>
                <a:pathLst>
                  <a:path w="103046" h="84677" extrusionOk="0">
                    <a:moveTo>
                      <a:pt x="81354" y="35067"/>
                    </a:moveTo>
                    <a:lnTo>
                      <a:pt x="81157" y="35303"/>
                    </a:lnTo>
                    <a:lnTo>
                      <a:pt x="81157" y="35303"/>
                    </a:lnTo>
                    <a:cubicBezTo>
                      <a:pt x="81186" y="35261"/>
                      <a:pt x="81153" y="35187"/>
                      <a:pt x="81191" y="35148"/>
                    </a:cubicBezTo>
                    <a:cubicBezTo>
                      <a:pt x="81232" y="35108"/>
                      <a:pt x="81313" y="35108"/>
                      <a:pt x="81354" y="35067"/>
                    </a:cubicBezTo>
                    <a:close/>
                    <a:moveTo>
                      <a:pt x="62638" y="0"/>
                    </a:moveTo>
                    <a:cubicBezTo>
                      <a:pt x="59999" y="0"/>
                      <a:pt x="57628" y="603"/>
                      <a:pt x="55918" y="2062"/>
                    </a:cubicBezTo>
                    <a:cubicBezTo>
                      <a:pt x="54779" y="3079"/>
                      <a:pt x="53924" y="4341"/>
                      <a:pt x="53476" y="5765"/>
                    </a:cubicBezTo>
                    <a:cubicBezTo>
                      <a:pt x="52622" y="9224"/>
                      <a:pt x="52174" y="12724"/>
                      <a:pt x="52133" y="16265"/>
                    </a:cubicBezTo>
                    <a:cubicBezTo>
                      <a:pt x="52092" y="19561"/>
                      <a:pt x="50749" y="22125"/>
                      <a:pt x="48959" y="24648"/>
                    </a:cubicBezTo>
                    <a:cubicBezTo>
                      <a:pt x="47534" y="27335"/>
                      <a:pt x="46069" y="30021"/>
                      <a:pt x="44686" y="32747"/>
                    </a:cubicBezTo>
                    <a:cubicBezTo>
                      <a:pt x="44234" y="33620"/>
                      <a:pt x="43582" y="33892"/>
                      <a:pt x="42829" y="33892"/>
                    </a:cubicBezTo>
                    <a:cubicBezTo>
                      <a:pt x="42563" y="33892"/>
                      <a:pt x="42286" y="33858"/>
                      <a:pt x="42000" y="33805"/>
                    </a:cubicBezTo>
                    <a:lnTo>
                      <a:pt x="895" y="35840"/>
                    </a:lnTo>
                    <a:cubicBezTo>
                      <a:pt x="0" y="38770"/>
                      <a:pt x="0" y="41863"/>
                      <a:pt x="895" y="44753"/>
                    </a:cubicBezTo>
                    <a:cubicBezTo>
                      <a:pt x="18232" y="48619"/>
                      <a:pt x="35569" y="52485"/>
                      <a:pt x="52947" y="56311"/>
                    </a:cubicBezTo>
                    <a:cubicBezTo>
                      <a:pt x="53690" y="56472"/>
                      <a:pt x="54419" y="56547"/>
                      <a:pt x="55135" y="56547"/>
                    </a:cubicBezTo>
                    <a:cubicBezTo>
                      <a:pt x="57676" y="56547"/>
                      <a:pt x="60053" y="55609"/>
                      <a:pt x="62307" y="54276"/>
                    </a:cubicBezTo>
                    <a:cubicBezTo>
                      <a:pt x="67924" y="47968"/>
                      <a:pt x="74110" y="42189"/>
                      <a:pt x="80051" y="36166"/>
                    </a:cubicBezTo>
                    <a:lnTo>
                      <a:pt x="80784" y="36776"/>
                    </a:lnTo>
                    <a:cubicBezTo>
                      <a:pt x="78586" y="39829"/>
                      <a:pt x="76267" y="42799"/>
                      <a:pt x="74232" y="45933"/>
                    </a:cubicBezTo>
                    <a:cubicBezTo>
                      <a:pt x="71586" y="50003"/>
                      <a:pt x="68005" y="53462"/>
                      <a:pt x="66214" y="58102"/>
                    </a:cubicBezTo>
                    <a:lnTo>
                      <a:pt x="91935" y="84677"/>
                    </a:lnTo>
                    <a:cubicBezTo>
                      <a:pt x="92057" y="84148"/>
                      <a:pt x="92179" y="83415"/>
                      <a:pt x="92342" y="82479"/>
                    </a:cubicBezTo>
                    <a:cubicBezTo>
                      <a:pt x="93400" y="76660"/>
                      <a:pt x="103045" y="22003"/>
                      <a:pt x="78993" y="5521"/>
                    </a:cubicBezTo>
                    <a:cubicBezTo>
                      <a:pt x="74713" y="2585"/>
                      <a:pt x="68101" y="0"/>
                      <a:pt x="626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5"/>
              <p:cNvSpPr/>
              <p:nvPr/>
            </p:nvSpPr>
            <p:spPr>
              <a:xfrm>
                <a:off x="1234158" y="3194099"/>
                <a:ext cx="1002280" cy="502746"/>
              </a:xfrm>
              <a:custGeom>
                <a:avLst/>
                <a:gdLst/>
                <a:ahLst/>
                <a:cxnLst/>
                <a:rect l="l" t="t" r="r" b="b"/>
                <a:pathLst>
                  <a:path w="47739" h="23946" extrusionOk="0">
                    <a:moveTo>
                      <a:pt x="19108" y="0"/>
                    </a:moveTo>
                    <a:cubicBezTo>
                      <a:pt x="12078" y="0"/>
                      <a:pt x="5770" y="4436"/>
                      <a:pt x="2972" y="12306"/>
                    </a:cubicBezTo>
                    <a:cubicBezTo>
                      <a:pt x="2565" y="13486"/>
                      <a:pt x="1" y="19265"/>
                      <a:pt x="245" y="21259"/>
                    </a:cubicBezTo>
                    <a:cubicBezTo>
                      <a:pt x="2646" y="21503"/>
                      <a:pt x="4437" y="23172"/>
                      <a:pt x="6634" y="23945"/>
                    </a:cubicBezTo>
                    <a:lnTo>
                      <a:pt x="47739" y="21910"/>
                    </a:lnTo>
                    <a:cubicBezTo>
                      <a:pt x="43791" y="17678"/>
                      <a:pt x="29506" y="3190"/>
                      <a:pt x="29181" y="3027"/>
                    </a:cubicBezTo>
                    <a:cubicBezTo>
                      <a:pt x="25856" y="975"/>
                      <a:pt x="22403" y="0"/>
                      <a:pt x="19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5"/>
              <p:cNvSpPr/>
              <p:nvPr/>
            </p:nvSpPr>
            <p:spPr>
              <a:xfrm>
                <a:off x="814636" y="4248783"/>
                <a:ext cx="465690" cy="728002"/>
              </a:xfrm>
              <a:custGeom>
                <a:avLst/>
                <a:gdLst/>
                <a:ahLst/>
                <a:cxnLst/>
                <a:rect l="l" t="t" r="r" b="b"/>
                <a:pathLst>
                  <a:path w="22181" h="34675" extrusionOk="0">
                    <a:moveTo>
                      <a:pt x="9971" y="1"/>
                    </a:moveTo>
                    <a:cubicBezTo>
                      <a:pt x="6512" y="5942"/>
                      <a:pt x="3012" y="11884"/>
                      <a:pt x="1" y="18070"/>
                    </a:cubicBezTo>
                    <a:lnTo>
                      <a:pt x="14489" y="34675"/>
                    </a:lnTo>
                    <a:lnTo>
                      <a:pt x="22180" y="24704"/>
                    </a:lnTo>
                    <a:cubicBezTo>
                      <a:pt x="21407" y="22384"/>
                      <a:pt x="20308" y="20105"/>
                      <a:pt x="18965" y="18030"/>
                    </a:cubicBezTo>
                    <a:cubicBezTo>
                      <a:pt x="15750" y="17704"/>
                      <a:pt x="12169" y="13634"/>
                      <a:pt x="12088" y="10134"/>
                    </a:cubicBezTo>
                    <a:cubicBezTo>
                      <a:pt x="12006" y="8303"/>
                      <a:pt x="12332" y="6471"/>
                      <a:pt x="13064" y="4803"/>
                    </a:cubicBezTo>
                    <a:cubicBezTo>
                      <a:pt x="11477" y="3541"/>
                      <a:pt x="11640" y="1181"/>
                      <a:pt x="99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5"/>
              <p:cNvSpPr/>
              <p:nvPr/>
            </p:nvSpPr>
            <p:spPr>
              <a:xfrm>
                <a:off x="158437" y="4653105"/>
                <a:ext cx="778411" cy="644106"/>
              </a:xfrm>
              <a:custGeom>
                <a:avLst/>
                <a:gdLst/>
                <a:ahLst/>
                <a:cxnLst/>
                <a:rect l="l" t="t" r="r" b="b"/>
                <a:pathLst>
                  <a:path w="37076" h="30679" extrusionOk="0">
                    <a:moveTo>
                      <a:pt x="1243" y="0"/>
                    </a:moveTo>
                    <a:cubicBezTo>
                      <a:pt x="834" y="0"/>
                      <a:pt x="419" y="11"/>
                      <a:pt x="0" y="33"/>
                    </a:cubicBezTo>
                    <a:lnTo>
                      <a:pt x="30523" y="30678"/>
                    </a:lnTo>
                    <a:lnTo>
                      <a:pt x="37075" y="24126"/>
                    </a:lnTo>
                    <a:cubicBezTo>
                      <a:pt x="35040" y="23475"/>
                      <a:pt x="33901" y="21643"/>
                      <a:pt x="32476" y="20260"/>
                    </a:cubicBezTo>
                    <a:cubicBezTo>
                      <a:pt x="29221" y="17126"/>
                      <a:pt x="26046" y="13911"/>
                      <a:pt x="22831" y="10736"/>
                    </a:cubicBezTo>
                    <a:lnTo>
                      <a:pt x="21244" y="9638"/>
                    </a:lnTo>
                    <a:cubicBezTo>
                      <a:pt x="21081" y="9556"/>
                      <a:pt x="20959" y="9516"/>
                      <a:pt x="20837" y="9434"/>
                    </a:cubicBezTo>
                    <a:cubicBezTo>
                      <a:pt x="20756" y="9393"/>
                      <a:pt x="20756" y="9312"/>
                      <a:pt x="20715" y="9231"/>
                    </a:cubicBezTo>
                    <a:cubicBezTo>
                      <a:pt x="15184" y="4009"/>
                      <a:pt x="9101" y="0"/>
                      <a:pt x="1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5"/>
              <p:cNvSpPr/>
              <p:nvPr/>
            </p:nvSpPr>
            <p:spPr>
              <a:xfrm>
                <a:off x="637774" y="4628163"/>
                <a:ext cx="481058" cy="531467"/>
              </a:xfrm>
              <a:custGeom>
                <a:avLst/>
                <a:gdLst/>
                <a:ahLst/>
                <a:cxnLst/>
                <a:rect l="l" t="t" r="r" b="b"/>
                <a:pathLst>
                  <a:path w="22913" h="25314" extrusionOk="0">
                    <a:moveTo>
                      <a:pt x="8465" y="0"/>
                    </a:moveTo>
                    <a:cubicBezTo>
                      <a:pt x="5535" y="3907"/>
                      <a:pt x="3175" y="8221"/>
                      <a:pt x="0" y="11924"/>
                    </a:cubicBezTo>
                    <a:cubicBezTo>
                      <a:pt x="3215" y="15099"/>
                      <a:pt x="6390" y="18314"/>
                      <a:pt x="9645" y="21448"/>
                    </a:cubicBezTo>
                    <a:cubicBezTo>
                      <a:pt x="11070" y="22831"/>
                      <a:pt x="12169" y="24663"/>
                      <a:pt x="14244" y="25314"/>
                    </a:cubicBezTo>
                    <a:cubicBezTo>
                      <a:pt x="17052" y="22302"/>
                      <a:pt x="20878" y="20349"/>
                      <a:pt x="22913" y="16605"/>
                    </a:cubicBezTo>
                    <a:lnTo>
                      <a:pt x="84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5"/>
              <p:cNvSpPr/>
              <p:nvPr/>
            </p:nvSpPr>
            <p:spPr>
              <a:xfrm>
                <a:off x="292574" y="5273255"/>
                <a:ext cx="927076" cy="86268"/>
              </a:xfrm>
              <a:custGeom>
                <a:avLst/>
                <a:gdLst/>
                <a:ahLst/>
                <a:cxnLst/>
                <a:rect l="l" t="t" r="r" b="b"/>
                <a:pathLst>
                  <a:path w="44157" h="4109" extrusionOk="0">
                    <a:moveTo>
                      <a:pt x="163" y="1"/>
                    </a:moveTo>
                    <a:cubicBezTo>
                      <a:pt x="123" y="1303"/>
                      <a:pt x="41" y="2605"/>
                      <a:pt x="1" y="3908"/>
                    </a:cubicBezTo>
                    <a:cubicBezTo>
                      <a:pt x="6259" y="4052"/>
                      <a:pt x="12517" y="4109"/>
                      <a:pt x="18779" y="4109"/>
                    </a:cubicBezTo>
                    <a:cubicBezTo>
                      <a:pt x="26606" y="4109"/>
                      <a:pt x="34439" y="4021"/>
                      <a:pt x="42285" y="3908"/>
                    </a:cubicBezTo>
                    <a:lnTo>
                      <a:pt x="42814" y="3419"/>
                    </a:lnTo>
                    <a:cubicBezTo>
                      <a:pt x="43140" y="2442"/>
                      <a:pt x="44157" y="1710"/>
                      <a:pt x="43831" y="530"/>
                    </a:cubicBezTo>
                    <a:cubicBezTo>
                      <a:pt x="30401" y="448"/>
                      <a:pt x="16971" y="408"/>
                      <a:pt x="3541" y="326"/>
                    </a:cubicBezTo>
                    <a:cubicBezTo>
                      <a:pt x="3455" y="323"/>
                      <a:pt x="3368" y="321"/>
                      <a:pt x="3281" y="321"/>
                    </a:cubicBezTo>
                    <a:cubicBezTo>
                      <a:pt x="2901" y="321"/>
                      <a:pt x="2512" y="348"/>
                      <a:pt x="2125" y="348"/>
                    </a:cubicBezTo>
                    <a:cubicBezTo>
                      <a:pt x="1552" y="348"/>
                      <a:pt x="982" y="290"/>
                      <a:pt x="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5"/>
              <p:cNvSpPr/>
              <p:nvPr/>
            </p:nvSpPr>
            <p:spPr>
              <a:xfrm>
                <a:off x="108007" y="4653797"/>
                <a:ext cx="692121" cy="684416"/>
              </a:xfrm>
              <a:custGeom>
                <a:avLst/>
                <a:gdLst/>
                <a:ahLst/>
                <a:cxnLst/>
                <a:rect l="l" t="t" r="r" b="b"/>
                <a:pathLst>
                  <a:path w="32966" h="32599" extrusionOk="0">
                    <a:moveTo>
                      <a:pt x="2199" y="0"/>
                    </a:moveTo>
                    <a:cubicBezTo>
                      <a:pt x="1507" y="326"/>
                      <a:pt x="978" y="855"/>
                      <a:pt x="611" y="1547"/>
                    </a:cubicBezTo>
                    <a:cubicBezTo>
                      <a:pt x="1" y="3052"/>
                      <a:pt x="1100" y="3826"/>
                      <a:pt x="1954" y="4721"/>
                    </a:cubicBezTo>
                    <a:cubicBezTo>
                      <a:pt x="7774" y="10541"/>
                      <a:pt x="13553" y="16442"/>
                      <a:pt x="19414" y="22221"/>
                    </a:cubicBezTo>
                    <a:cubicBezTo>
                      <a:pt x="22954" y="25721"/>
                      <a:pt x="26251" y="29506"/>
                      <a:pt x="30158" y="32599"/>
                    </a:cubicBezTo>
                    <a:lnTo>
                      <a:pt x="30605" y="32273"/>
                    </a:lnTo>
                    <a:cubicBezTo>
                      <a:pt x="31582" y="32070"/>
                      <a:pt x="32437" y="31500"/>
                      <a:pt x="32966" y="30645"/>
                    </a:cubicBezTo>
                    <a:lnTo>
                      <a:pt x="24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5"/>
              <p:cNvSpPr/>
              <p:nvPr/>
            </p:nvSpPr>
            <p:spPr>
              <a:xfrm>
                <a:off x="846254" y="3874148"/>
                <a:ext cx="2482155" cy="1471749"/>
              </a:xfrm>
              <a:custGeom>
                <a:avLst/>
                <a:gdLst/>
                <a:ahLst/>
                <a:cxnLst/>
                <a:rect l="l" t="t" r="r" b="b"/>
                <a:pathLst>
                  <a:path w="118226" h="70100" extrusionOk="0">
                    <a:moveTo>
                      <a:pt x="21203" y="0"/>
                    </a:moveTo>
                    <a:cubicBezTo>
                      <a:pt x="18516" y="0"/>
                      <a:pt x="15948" y="691"/>
                      <a:pt x="13512" y="2380"/>
                    </a:cubicBezTo>
                    <a:cubicBezTo>
                      <a:pt x="13023" y="4822"/>
                      <a:pt x="12169" y="7141"/>
                      <a:pt x="11070" y="9380"/>
                    </a:cubicBezTo>
                    <a:cubicBezTo>
                      <a:pt x="7692" y="19350"/>
                      <a:pt x="4396" y="29321"/>
                      <a:pt x="896" y="39251"/>
                    </a:cubicBezTo>
                    <a:cubicBezTo>
                      <a:pt x="41" y="41612"/>
                      <a:pt x="0" y="43158"/>
                      <a:pt x="2727" y="43891"/>
                    </a:cubicBezTo>
                    <a:cubicBezTo>
                      <a:pt x="8791" y="46048"/>
                      <a:pt x="14895" y="48205"/>
                      <a:pt x="20756" y="50972"/>
                    </a:cubicBezTo>
                    <a:cubicBezTo>
                      <a:pt x="24378" y="44298"/>
                      <a:pt x="27186" y="37217"/>
                      <a:pt x="30401" y="30339"/>
                    </a:cubicBezTo>
                    <a:cubicBezTo>
                      <a:pt x="33575" y="23542"/>
                      <a:pt x="36587" y="16705"/>
                      <a:pt x="39884" y="9461"/>
                    </a:cubicBezTo>
                    <a:lnTo>
                      <a:pt x="52622" y="24397"/>
                    </a:lnTo>
                    <a:cubicBezTo>
                      <a:pt x="53314" y="24560"/>
                      <a:pt x="53436" y="25048"/>
                      <a:pt x="53314" y="25699"/>
                    </a:cubicBezTo>
                    <a:lnTo>
                      <a:pt x="53192" y="25659"/>
                    </a:lnTo>
                    <a:lnTo>
                      <a:pt x="53192" y="25659"/>
                    </a:lnTo>
                    <a:cubicBezTo>
                      <a:pt x="56284" y="27815"/>
                      <a:pt x="58197" y="31031"/>
                      <a:pt x="60680" y="33798"/>
                    </a:cubicBezTo>
                    <a:cubicBezTo>
                      <a:pt x="66825" y="40716"/>
                      <a:pt x="72685" y="47920"/>
                      <a:pt x="78627" y="55001"/>
                    </a:cubicBezTo>
                    <a:cubicBezTo>
                      <a:pt x="80866" y="57647"/>
                      <a:pt x="83145" y="60210"/>
                      <a:pt x="85342" y="62896"/>
                    </a:cubicBezTo>
                    <a:cubicBezTo>
                      <a:pt x="87906" y="66071"/>
                      <a:pt x="91325" y="68553"/>
                      <a:pt x="95191" y="70018"/>
                    </a:cubicBezTo>
                    <a:lnTo>
                      <a:pt x="102435" y="70100"/>
                    </a:lnTo>
                    <a:cubicBezTo>
                      <a:pt x="102964" y="69978"/>
                      <a:pt x="103493" y="69856"/>
                      <a:pt x="104022" y="69652"/>
                    </a:cubicBezTo>
                    <a:cubicBezTo>
                      <a:pt x="109679" y="67739"/>
                      <a:pt x="112487" y="62489"/>
                      <a:pt x="113790" y="60048"/>
                    </a:cubicBezTo>
                    <a:cubicBezTo>
                      <a:pt x="118226" y="51908"/>
                      <a:pt x="116760" y="43240"/>
                      <a:pt x="116191" y="40391"/>
                    </a:cubicBezTo>
                    <a:lnTo>
                      <a:pt x="90470" y="13816"/>
                    </a:lnTo>
                    <a:lnTo>
                      <a:pt x="86522" y="9990"/>
                    </a:lnTo>
                    <a:cubicBezTo>
                      <a:pt x="84268" y="11323"/>
                      <a:pt x="81915" y="12261"/>
                      <a:pt x="79386" y="12261"/>
                    </a:cubicBezTo>
                    <a:cubicBezTo>
                      <a:pt x="78673" y="12261"/>
                      <a:pt x="77946" y="12186"/>
                      <a:pt x="77203" y="12025"/>
                    </a:cubicBezTo>
                    <a:cubicBezTo>
                      <a:pt x="59825" y="8159"/>
                      <a:pt x="42447" y="4292"/>
                      <a:pt x="25070" y="426"/>
                    </a:cubicBezTo>
                    <a:cubicBezTo>
                      <a:pt x="23755" y="153"/>
                      <a:pt x="22466" y="0"/>
                      <a:pt x="2120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5"/>
              <p:cNvSpPr/>
              <p:nvPr/>
            </p:nvSpPr>
            <p:spPr>
              <a:xfrm>
                <a:off x="2205659" y="4101818"/>
                <a:ext cx="769866" cy="957855"/>
              </a:xfrm>
              <a:custGeom>
                <a:avLst/>
                <a:gdLst/>
                <a:ahLst/>
                <a:cxnLst/>
                <a:rect l="l" t="t" r="r" b="b"/>
                <a:pathLst>
                  <a:path w="36669" h="45623" extrusionOk="0">
                    <a:moveTo>
                      <a:pt x="1" y="1"/>
                    </a:moveTo>
                    <a:lnTo>
                      <a:pt x="1" y="1"/>
                    </a:lnTo>
                    <a:cubicBezTo>
                      <a:pt x="2931" y="3501"/>
                      <a:pt x="6227" y="7530"/>
                      <a:pt x="9890" y="12128"/>
                    </a:cubicBezTo>
                    <a:cubicBezTo>
                      <a:pt x="23116" y="28814"/>
                      <a:pt x="35326" y="45460"/>
                      <a:pt x="35448" y="45622"/>
                    </a:cubicBezTo>
                    <a:lnTo>
                      <a:pt x="36669" y="44727"/>
                    </a:lnTo>
                    <a:cubicBezTo>
                      <a:pt x="36547" y="44564"/>
                      <a:pt x="24337" y="27878"/>
                      <a:pt x="11111" y="11192"/>
                    </a:cubicBezTo>
                    <a:cubicBezTo>
                      <a:pt x="7977" y="7286"/>
                      <a:pt x="5088" y="3704"/>
                      <a:pt x="2402" y="489"/>
                    </a:cubicBezTo>
                    <a:cubicBezTo>
                      <a:pt x="1588" y="367"/>
                      <a:pt x="774" y="20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5"/>
              <p:cNvSpPr/>
              <p:nvPr/>
            </p:nvSpPr>
            <p:spPr>
              <a:xfrm>
                <a:off x="1528088" y="3515679"/>
                <a:ext cx="326409" cy="133318"/>
              </a:xfrm>
              <a:custGeom>
                <a:avLst/>
                <a:gdLst/>
                <a:ahLst/>
                <a:cxnLst/>
                <a:rect l="l" t="t" r="r" b="b"/>
                <a:pathLst>
                  <a:path w="15547" h="6350" extrusionOk="0">
                    <a:moveTo>
                      <a:pt x="7183" y="1"/>
                    </a:moveTo>
                    <a:cubicBezTo>
                      <a:pt x="5033" y="1"/>
                      <a:pt x="2639" y="2128"/>
                      <a:pt x="1" y="6349"/>
                    </a:cubicBezTo>
                    <a:lnTo>
                      <a:pt x="1791" y="6349"/>
                    </a:lnTo>
                    <a:cubicBezTo>
                      <a:pt x="3744" y="3325"/>
                      <a:pt x="5588" y="1525"/>
                      <a:pt x="7155" y="1525"/>
                    </a:cubicBezTo>
                    <a:cubicBezTo>
                      <a:pt x="7254" y="1525"/>
                      <a:pt x="7352" y="1532"/>
                      <a:pt x="7448" y="1547"/>
                    </a:cubicBezTo>
                    <a:cubicBezTo>
                      <a:pt x="8384" y="1710"/>
                      <a:pt x="10175" y="2646"/>
                      <a:pt x="13553" y="5739"/>
                    </a:cubicBezTo>
                    <a:cubicBezTo>
                      <a:pt x="14245" y="5698"/>
                      <a:pt x="14896" y="5617"/>
                      <a:pt x="15547" y="5495"/>
                    </a:cubicBezTo>
                    <a:cubicBezTo>
                      <a:pt x="11966" y="2117"/>
                      <a:pt x="9320" y="285"/>
                      <a:pt x="7692" y="41"/>
                    </a:cubicBezTo>
                    <a:cubicBezTo>
                      <a:pt x="7524" y="14"/>
                      <a:pt x="7354" y="1"/>
                      <a:pt x="7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5"/>
              <p:cNvSpPr/>
              <p:nvPr/>
            </p:nvSpPr>
            <p:spPr>
              <a:xfrm>
                <a:off x="1123094" y="3929218"/>
                <a:ext cx="321286" cy="854476"/>
              </a:xfrm>
              <a:custGeom>
                <a:avLst/>
                <a:gdLst/>
                <a:ahLst/>
                <a:cxnLst/>
                <a:rect l="l" t="t" r="r" b="b"/>
                <a:pathLst>
                  <a:path w="15303" h="40699" extrusionOk="0">
                    <a:moveTo>
                      <a:pt x="13634" y="1"/>
                    </a:moveTo>
                    <a:cubicBezTo>
                      <a:pt x="12128" y="3419"/>
                      <a:pt x="10581" y="7367"/>
                      <a:pt x="8954" y="11925"/>
                    </a:cubicBezTo>
                    <a:cubicBezTo>
                      <a:pt x="3907" y="25844"/>
                      <a:pt x="41" y="40169"/>
                      <a:pt x="0" y="40332"/>
                    </a:cubicBezTo>
                    <a:lnTo>
                      <a:pt x="1506" y="40698"/>
                    </a:lnTo>
                    <a:cubicBezTo>
                      <a:pt x="4843" y="28245"/>
                      <a:pt x="10134" y="11722"/>
                      <a:pt x="15302" y="82"/>
                    </a:cubicBezTo>
                    <a:lnTo>
                      <a:pt x="14407" y="82"/>
                    </a:lnTo>
                    <a:cubicBezTo>
                      <a:pt x="14163" y="82"/>
                      <a:pt x="13878" y="42"/>
                      <a:pt x="136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5"/>
              <p:cNvSpPr/>
              <p:nvPr/>
            </p:nvSpPr>
            <p:spPr>
              <a:xfrm>
                <a:off x="1088054" y="3640432"/>
                <a:ext cx="285406" cy="284545"/>
              </a:xfrm>
              <a:custGeom>
                <a:avLst/>
                <a:gdLst/>
                <a:ahLst/>
                <a:cxnLst/>
                <a:rect l="l" t="t" r="r" b="b"/>
                <a:pathLst>
                  <a:path w="13594" h="13553" extrusionOk="0">
                    <a:moveTo>
                      <a:pt x="7204" y="0"/>
                    </a:moveTo>
                    <a:cubicBezTo>
                      <a:pt x="5495" y="692"/>
                      <a:pt x="3989" y="1750"/>
                      <a:pt x="2768" y="3093"/>
                    </a:cubicBezTo>
                    <a:cubicBezTo>
                      <a:pt x="326" y="5616"/>
                      <a:pt x="1" y="10988"/>
                      <a:pt x="2035" y="13552"/>
                    </a:cubicBezTo>
                    <a:cubicBezTo>
                      <a:pt x="4443" y="11865"/>
                      <a:pt x="7019" y="11155"/>
                      <a:pt x="9714" y="11155"/>
                    </a:cubicBezTo>
                    <a:cubicBezTo>
                      <a:pt x="10983" y="11155"/>
                      <a:pt x="12278" y="11312"/>
                      <a:pt x="13593" y="11599"/>
                    </a:cubicBezTo>
                    <a:cubicBezTo>
                      <a:pt x="12739" y="8669"/>
                      <a:pt x="12739" y="5576"/>
                      <a:pt x="13593" y="2686"/>
                    </a:cubicBezTo>
                    <a:cubicBezTo>
                      <a:pt x="11396" y="1913"/>
                      <a:pt x="9605" y="244"/>
                      <a:pt x="7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5"/>
              <p:cNvSpPr/>
              <p:nvPr/>
            </p:nvSpPr>
            <p:spPr>
              <a:xfrm>
                <a:off x="2662783" y="3703648"/>
                <a:ext cx="387925" cy="460567"/>
              </a:xfrm>
              <a:custGeom>
                <a:avLst/>
                <a:gdLst/>
                <a:ahLst/>
                <a:cxnLst/>
                <a:rect l="l" t="t" r="r" b="b"/>
                <a:pathLst>
                  <a:path w="18477" h="21937" extrusionOk="0">
                    <a:moveTo>
                      <a:pt x="17744" y="1"/>
                    </a:moveTo>
                    <a:cubicBezTo>
                      <a:pt x="11803" y="6024"/>
                      <a:pt x="5617" y="11762"/>
                      <a:pt x="0" y="18111"/>
                    </a:cubicBezTo>
                    <a:lnTo>
                      <a:pt x="3907" y="21937"/>
                    </a:lnTo>
                    <a:cubicBezTo>
                      <a:pt x="5698" y="17297"/>
                      <a:pt x="9279" y="13879"/>
                      <a:pt x="11925" y="9768"/>
                    </a:cubicBezTo>
                    <a:cubicBezTo>
                      <a:pt x="13960" y="6634"/>
                      <a:pt x="16279" y="3664"/>
                      <a:pt x="18477" y="611"/>
                    </a:cubicBezTo>
                    <a:lnTo>
                      <a:pt x="17744"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5"/>
              <p:cNvSpPr/>
              <p:nvPr/>
            </p:nvSpPr>
            <p:spPr>
              <a:xfrm>
                <a:off x="3075482" y="3663505"/>
                <a:ext cx="2582" cy="5144"/>
              </a:xfrm>
              <a:custGeom>
                <a:avLst/>
                <a:gdLst/>
                <a:ahLst/>
                <a:cxnLst/>
                <a:rect l="l" t="t" r="r" b="b"/>
                <a:pathLst>
                  <a:path w="123" h="245" extrusionOk="0">
                    <a:moveTo>
                      <a:pt x="0" y="244"/>
                    </a:moveTo>
                    <a:lnTo>
                      <a:pt x="122" y="0"/>
                    </a:lnTo>
                    <a:lnTo>
                      <a:pt x="0" y="244"/>
                    </a:lnTo>
                    <a:close/>
                  </a:path>
                </a:pathLst>
              </a:custGeom>
              <a:solidFill>
                <a:srgbClr val="E9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5"/>
              <p:cNvSpPr/>
              <p:nvPr/>
            </p:nvSpPr>
            <p:spPr>
              <a:xfrm>
                <a:off x="3062654" y="3668628"/>
                <a:ext cx="12849" cy="11967"/>
              </a:xfrm>
              <a:custGeom>
                <a:avLst/>
                <a:gdLst/>
                <a:ahLst/>
                <a:cxnLst/>
                <a:rect l="l" t="t" r="r" b="b"/>
                <a:pathLst>
                  <a:path w="612" h="570" extrusionOk="0">
                    <a:moveTo>
                      <a:pt x="611" y="0"/>
                    </a:moveTo>
                    <a:lnTo>
                      <a:pt x="1" y="570"/>
                    </a:lnTo>
                    <a:lnTo>
                      <a:pt x="41" y="570"/>
                    </a:lnTo>
                    <a:lnTo>
                      <a:pt x="611" y="0"/>
                    </a:lnTo>
                    <a:close/>
                  </a:path>
                </a:pathLst>
              </a:custGeom>
              <a:solidFill>
                <a:srgbClr val="E9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5"/>
              <p:cNvSpPr/>
              <p:nvPr/>
            </p:nvSpPr>
            <p:spPr>
              <a:xfrm>
                <a:off x="3058392" y="3680574"/>
                <a:ext cx="4283" cy="5165"/>
              </a:xfrm>
              <a:custGeom>
                <a:avLst/>
                <a:gdLst/>
                <a:ahLst/>
                <a:cxnLst/>
                <a:rect l="l" t="t" r="r" b="b"/>
                <a:pathLst>
                  <a:path w="204" h="246" extrusionOk="0">
                    <a:moveTo>
                      <a:pt x="204" y="1"/>
                    </a:moveTo>
                    <a:cubicBezTo>
                      <a:pt x="163" y="42"/>
                      <a:pt x="82" y="42"/>
                      <a:pt x="41" y="82"/>
                    </a:cubicBezTo>
                    <a:cubicBezTo>
                      <a:pt x="0" y="123"/>
                      <a:pt x="0" y="204"/>
                      <a:pt x="0" y="245"/>
                    </a:cubicBezTo>
                    <a:lnTo>
                      <a:pt x="204" y="1"/>
                    </a:lnTo>
                    <a:close/>
                  </a:path>
                </a:pathLst>
              </a:custGeom>
              <a:solidFill>
                <a:srgbClr val="E9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5"/>
              <p:cNvSpPr/>
              <p:nvPr/>
            </p:nvSpPr>
            <p:spPr>
              <a:xfrm>
                <a:off x="301980" y="5089213"/>
                <a:ext cx="911708" cy="195170"/>
              </a:xfrm>
              <a:custGeom>
                <a:avLst/>
                <a:gdLst/>
                <a:ahLst/>
                <a:cxnLst/>
                <a:rect l="l" t="t" r="r" b="b"/>
                <a:pathLst>
                  <a:path w="43425" h="9296" extrusionOk="0">
                    <a:moveTo>
                      <a:pt x="37612" y="0"/>
                    </a:moveTo>
                    <a:cubicBezTo>
                      <a:pt x="34823" y="0"/>
                      <a:pt x="32029" y="330"/>
                      <a:pt x="29221" y="546"/>
                    </a:cubicBezTo>
                    <a:cubicBezTo>
                      <a:pt x="28313" y="624"/>
                      <a:pt x="27399" y="648"/>
                      <a:pt x="26484" y="648"/>
                    </a:cubicBezTo>
                    <a:cubicBezTo>
                      <a:pt x="25019" y="648"/>
                      <a:pt x="23551" y="586"/>
                      <a:pt x="22099" y="586"/>
                    </a:cubicBezTo>
                    <a:cubicBezTo>
                      <a:pt x="14041" y="993"/>
                      <a:pt x="6430" y="2703"/>
                      <a:pt x="122" y="8156"/>
                    </a:cubicBezTo>
                    <a:cubicBezTo>
                      <a:pt x="82" y="8360"/>
                      <a:pt x="41" y="8563"/>
                      <a:pt x="0" y="8767"/>
                    </a:cubicBezTo>
                    <a:cubicBezTo>
                      <a:pt x="526" y="9073"/>
                      <a:pt x="1087" y="9144"/>
                      <a:pt x="1652" y="9144"/>
                    </a:cubicBezTo>
                    <a:cubicBezTo>
                      <a:pt x="2137" y="9144"/>
                      <a:pt x="2624" y="9092"/>
                      <a:pt x="3093" y="9092"/>
                    </a:cubicBezTo>
                    <a:cubicBezTo>
                      <a:pt x="16523" y="9174"/>
                      <a:pt x="29953" y="9255"/>
                      <a:pt x="43383" y="9296"/>
                    </a:cubicBezTo>
                    <a:lnTo>
                      <a:pt x="43424" y="8726"/>
                    </a:lnTo>
                    <a:cubicBezTo>
                      <a:pt x="43383" y="8604"/>
                      <a:pt x="43302" y="8441"/>
                      <a:pt x="43261" y="8319"/>
                    </a:cubicBezTo>
                    <a:cubicBezTo>
                      <a:pt x="43221" y="8278"/>
                      <a:pt x="43343" y="8197"/>
                      <a:pt x="43424" y="8115"/>
                    </a:cubicBezTo>
                    <a:lnTo>
                      <a:pt x="43424" y="627"/>
                    </a:lnTo>
                    <a:cubicBezTo>
                      <a:pt x="41488" y="160"/>
                      <a:pt x="39551" y="0"/>
                      <a:pt x="37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5"/>
              <p:cNvSpPr/>
              <p:nvPr/>
            </p:nvSpPr>
            <p:spPr>
              <a:xfrm>
                <a:off x="1962999" y="4412838"/>
                <a:ext cx="881790" cy="932220"/>
              </a:xfrm>
              <a:custGeom>
                <a:avLst/>
                <a:gdLst/>
                <a:ahLst/>
                <a:cxnLst/>
                <a:rect l="l" t="t" r="r" b="b"/>
                <a:pathLst>
                  <a:path w="42000" h="44402" extrusionOk="0">
                    <a:moveTo>
                      <a:pt x="1" y="1"/>
                    </a:moveTo>
                    <a:cubicBezTo>
                      <a:pt x="3989" y="8750"/>
                      <a:pt x="7570" y="17663"/>
                      <a:pt x="11965" y="26210"/>
                    </a:cubicBezTo>
                    <a:cubicBezTo>
                      <a:pt x="14122" y="30523"/>
                      <a:pt x="17175" y="34308"/>
                      <a:pt x="20960" y="37320"/>
                    </a:cubicBezTo>
                    <a:cubicBezTo>
                      <a:pt x="22832" y="38866"/>
                      <a:pt x="29832" y="44157"/>
                      <a:pt x="39477" y="44401"/>
                    </a:cubicBezTo>
                    <a:cubicBezTo>
                      <a:pt x="40535" y="44401"/>
                      <a:pt x="41390" y="44360"/>
                      <a:pt x="42000" y="44360"/>
                    </a:cubicBezTo>
                    <a:cubicBezTo>
                      <a:pt x="38134" y="42895"/>
                      <a:pt x="34715" y="40413"/>
                      <a:pt x="32111" y="37238"/>
                    </a:cubicBezTo>
                    <a:cubicBezTo>
                      <a:pt x="29954" y="34552"/>
                      <a:pt x="27675" y="31989"/>
                      <a:pt x="25436" y="29343"/>
                    </a:cubicBezTo>
                    <a:cubicBezTo>
                      <a:pt x="19454" y="22262"/>
                      <a:pt x="13634" y="15058"/>
                      <a:pt x="7448" y="8140"/>
                    </a:cubicBezTo>
                    <a:cubicBezTo>
                      <a:pt x="5006" y="5373"/>
                      <a:pt x="3093" y="215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5"/>
              <p:cNvSpPr/>
              <p:nvPr/>
            </p:nvSpPr>
            <p:spPr>
              <a:xfrm>
                <a:off x="765087" y="4795619"/>
                <a:ext cx="516939" cy="307619"/>
              </a:xfrm>
              <a:custGeom>
                <a:avLst/>
                <a:gdLst/>
                <a:ahLst/>
                <a:cxnLst/>
                <a:rect l="l" t="t" r="r" b="b"/>
                <a:pathLst>
                  <a:path w="24622" h="14652" extrusionOk="0">
                    <a:moveTo>
                      <a:pt x="6593" y="1"/>
                    </a:moveTo>
                    <a:cubicBezTo>
                      <a:pt x="4395" y="4885"/>
                      <a:pt x="2198" y="9727"/>
                      <a:pt x="0" y="14570"/>
                    </a:cubicBezTo>
                    <a:cubicBezTo>
                      <a:pt x="1478" y="14570"/>
                      <a:pt x="2955" y="14632"/>
                      <a:pt x="4423" y="14632"/>
                    </a:cubicBezTo>
                    <a:cubicBezTo>
                      <a:pt x="5341" y="14632"/>
                      <a:pt x="6255" y="14608"/>
                      <a:pt x="7163" y="14530"/>
                    </a:cubicBezTo>
                    <a:cubicBezTo>
                      <a:pt x="9936" y="14316"/>
                      <a:pt x="12696" y="13993"/>
                      <a:pt x="15449" y="13993"/>
                    </a:cubicBezTo>
                    <a:cubicBezTo>
                      <a:pt x="17424" y="13993"/>
                      <a:pt x="19395" y="14159"/>
                      <a:pt x="21366" y="14652"/>
                    </a:cubicBezTo>
                    <a:cubicBezTo>
                      <a:pt x="22465" y="12129"/>
                      <a:pt x="23523" y="9605"/>
                      <a:pt x="24622" y="7082"/>
                    </a:cubicBezTo>
                    <a:cubicBezTo>
                      <a:pt x="18761" y="4355"/>
                      <a:pt x="12698" y="2199"/>
                      <a:pt x="65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5"/>
              <p:cNvSpPr/>
              <p:nvPr/>
            </p:nvSpPr>
            <p:spPr>
              <a:xfrm>
                <a:off x="1951032" y="4386342"/>
                <a:ext cx="17111" cy="27377"/>
              </a:xfrm>
              <a:custGeom>
                <a:avLst/>
                <a:gdLst/>
                <a:ahLst/>
                <a:cxnLst/>
                <a:rect l="l" t="t" r="r" b="b"/>
                <a:pathLst>
                  <a:path w="815" h="1304" extrusionOk="0">
                    <a:moveTo>
                      <a:pt x="1" y="1"/>
                    </a:moveTo>
                    <a:lnTo>
                      <a:pt x="733" y="1303"/>
                    </a:lnTo>
                    <a:cubicBezTo>
                      <a:pt x="815" y="652"/>
                      <a:pt x="693" y="204"/>
                      <a:pt x="1" y="1"/>
                    </a:cubicBezTo>
                    <a:close/>
                  </a:path>
                </a:pathLst>
              </a:custGeom>
              <a:solidFill>
                <a:srgbClr val="003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5"/>
              <p:cNvSpPr/>
              <p:nvPr/>
            </p:nvSpPr>
            <p:spPr>
              <a:xfrm>
                <a:off x="1209384" y="5259587"/>
                <a:ext cx="4304" cy="12828"/>
              </a:xfrm>
              <a:custGeom>
                <a:avLst/>
                <a:gdLst/>
                <a:ahLst/>
                <a:cxnLst/>
                <a:rect l="l" t="t" r="r" b="b"/>
                <a:pathLst>
                  <a:path w="205" h="611" extrusionOk="0">
                    <a:moveTo>
                      <a:pt x="204" y="0"/>
                    </a:moveTo>
                    <a:cubicBezTo>
                      <a:pt x="123" y="82"/>
                      <a:pt x="1" y="163"/>
                      <a:pt x="1" y="204"/>
                    </a:cubicBezTo>
                    <a:cubicBezTo>
                      <a:pt x="82" y="326"/>
                      <a:pt x="123" y="489"/>
                      <a:pt x="204" y="611"/>
                    </a:cubicBezTo>
                    <a:cubicBezTo>
                      <a:pt x="204" y="407"/>
                      <a:pt x="204" y="204"/>
                      <a:pt x="204" y="0"/>
                    </a:cubicBezTo>
                    <a:close/>
                  </a:path>
                </a:pathLst>
              </a:custGeom>
              <a:solidFill>
                <a:srgbClr val="5D8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5"/>
              <p:cNvSpPr/>
              <p:nvPr/>
            </p:nvSpPr>
            <p:spPr>
              <a:xfrm>
                <a:off x="1905746" y="2693725"/>
                <a:ext cx="111106" cy="42179"/>
              </a:xfrm>
              <a:custGeom>
                <a:avLst/>
                <a:gdLst/>
                <a:ahLst/>
                <a:cxnLst/>
                <a:rect l="l" t="t" r="r" b="b"/>
                <a:pathLst>
                  <a:path w="5292" h="2009" extrusionOk="0">
                    <a:moveTo>
                      <a:pt x="2869" y="1"/>
                    </a:moveTo>
                    <a:cubicBezTo>
                      <a:pt x="2212" y="1"/>
                      <a:pt x="1574" y="191"/>
                      <a:pt x="937" y="529"/>
                    </a:cubicBezTo>
                    <a:cubicBezTo>
                      <a:pt x="489" y="732"/>
                      <a:pt x="1" y="1099"/>
                      <a:pt x="245" y="1668"/>
                    </a:cubicBezTo>
                    <a:cubicBezTo>
                      <a:pt x="362" y="1926"/>
                      <a:pt x="588" y="2009"/>
                      <a:pt x="836" y="2009"/>
                    </a:cubicBezTo>
                    <a:cubicBezTo>
                      <a:pt x="1018" y="2009"/>
                      <a:pt x="1212" y="1964"/>
                      <a:pt x="1385" y="1912"/>
                    </a:cubicBezTo>
                    <a:cubicBezTo>
                      <a:pt x="2565" y="1587"/>
                      <a:pt x="3745" y="1261"/>
                      <a:pt x="5291" y="854"/>
                    </a:cubicBezTo>
                    <a:cubicBezTo>
                      <a:pt x="4436" y="262"/>
                      <a:pt x="3639" y="1"/>
                      <a:pt x="2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5"/>
              <p:cNvSpPr/>
              <p:nvPr/>
            </p:nvSpPr>
            <p:spPr>
              <a:xfrm>
                <a:off x="2287687" y="2607415"/>
                <a:ext cx="42746" cy="74427"/>
              </a:xfrm>
              <a:custGeom>
                <a:avLst/>
                <a:gdLst/>
                <a:ahLst/>
                <a:cxnLst/>
                <a:rect l="l" t="t" r="r" b="b"/>
                <a:pathLst>
                  <a:path w="2036" h="3545" extrusionOk="0">
                    <a:moveTo>
                      <a:pt x="2035" y="0"/>
                    </a:moveTo>
                    <a:lnTo>
                      <a:pt x="2035" y="0"/>
                    </a:lnTo>
                    <a:cubicBezTo>
                      <a:pt x="367" y="326"/>
                      <a:pt x="0" y="1465"/>
                      <a:pt x="163" y="2930"/>
                    </a:cubicBezTo>
                    <a:cubicBezTo>
                      <a:pt x="163" y="3201"/>
                      <a:pt x="236" y="3544"/>
                      <a:pt x="591" y="3544"/>
                    </a:cubicBezTo>
                    <a:cubicBezTo>
                      <a:pt x="610" y="3544"/>
                      <a:pt x="631" y="3543"/>
                      <a:pt x="652" y="3541"/>
                    </a:cubicBezTo>
                    <a:cubicBezTo>
                      <a:pt x="977" y="3500"/>
                      <a:pt x="1181" y="3215"/>
                      <a:pt x="1099" y="2890"/>
                    </a:cubicBezTo>
                    <a:cubicBezTo>
                      <a:pt x="977" y="1791"/>
                      <a:pt x="1547" y="936"/>
                      <a:pt x="20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5"/>
              <p:cNvSpPr/>
              <p:nvPr/>
            </p:nvSpPr>
            <p:spPr>
              <a:xfrm>
                <a:off x="2474038" y="2356440"/>
                <a:ext cx="216962" cy="483431"/>
              </a:xfrm>
              <a:custGeom>
                <a:avLst/>
                <a:gdLst/>
                <a:ahLst/>
                <a:cxnLst/>
                <a:rect l="l" t="t" r="r" b="b"/>
                <a:pathLst>
                  <a:path w="10334" h="23026" extrusionOk="0">
                    <a:moveTo>
                      <a:pt x="764" y="1"/>
                    </a:moveTo>
                    <a:cubicBezTo>
                      <a:pt x="310" y="1"/>
                      <a:pt x="0" y="689"/>
                      <a:pt x="485" y="966"/>
                    </a:cubicBezTo>
                    <a:lnTo>
                      <a:pt x="4066" y="2879"/>
                    </a:lnTo>
                    <a:cubicBezTo>
                      <a:pt x="5084" y="3367"/>
                      <a:pt x="6060" y="3896"/>
                      <a:pt x="7037" y="4507"/>
                    </a:cubicBezTo>
                    <a:cubicBezTo>
                      <a:pt x="8095" y="5280"/>
                      <a:pt x="8461" y="6338"/>
                      <a:pt x="8706" y="7559"/>
                    </a:cubicBezTo>
                    <a:cubicBezTo>
                      <a:pt x="8950" y="8617"/>
                      <a:pt x="9113" y="9716"/>
                      <a:pt x="9194" y="10815"/>
                    </a:cubicBezTo>
                    <a:cubicBezTo>
                      <a:pt x="9357" y="12890"/>
                      <a:pt x="9194" y="15129"/>
                      <a:pt x="8177" y="17041"/>
                    </a:cubicBezTo>
                    <a:cubicBezTo>
                      <a:pt x="7037" y="19158"/>
                      <a:pt x="4921" y="20623"/>
                      <a:pt x="3089" y="22169"/>
                    </a:cubicBezTo>
                    <a:cubicBezTo>
                      <a:pt x="2705" y="22522"/>
                      <a:pt x="3077" y="23025"/>
                      <a:pt x="3491" y="23025"/>
                    </a:cubicBezTo>
                    <a:cubicBezTo>
                      <a:pt x="3603" y="23025"/>
                      <a:pt x="3718" y="22988"/>
                      <a:pt x="3822" y="22902"/>
                    </a:cubicBezTo>
                    <a:lnTo>
                      <a:pt x="3863" y="22902"/>
                    </a:lnTo>
                    <a:cubicBezTo>
                      <a:pt x="5368" y="21600"/>
                      <a:pt x="7118" y="20338"/>
                      <a:pt x="8339" y="18710"/>
                    </a:cubicBezTo>
                    <a:cubicBezTo>
                      <a:pt x="9397" y="17245"/>
                      <a:pt x="10008" y="15576"/>
                      <a:pt x="10171" y="13786"/>
                    </a:cubicBezTo>
                    <a:cubicBezTo>
                      <a:pt x="10333" y="11954"/>
                      <a:pt x="10252" y="10123"/>
                      <a:pt x="9886" y="8332"/>
                    </a:cubicBezTo>
                    <a:cubicBezTo>
                      <a:pt x="9560" y="6460"/>
                      <a:pt x="9153" y="4751"/>
                      <a:pt x="7525" y="3611"/>
                    </a:cubicBezTo>
                    <a:cubicBezTo>
                      <a:pt x="6549" y="3001"/>
                      <a:pt x="5531" y="2431"/>
                      <a:pt x="4473" y="1902"/>
                    </a:cubicBezTo>
                    <a:lnTo>
                      <a:pt x="1014" y="71"/>
                    </a:lnTo>
                    <a:cubicBezTo>
                      <a:pt x="928" y="22"/>
                      <a:pt x="844" y="1"/>
                      <a:pt x="7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5"/>
              <p:cNvSpPr/>
              <p:nvPr/>
            </p:nvSpPr>
            <p:spPr>
              <a:xfrm>
                <a:off x="1859620" y="2564879"/>
                <a:ext cx="234115" cy="160570"/>
              </a:xfrm>
              <a:custGeom>
                <a:avLst/>
                <a:gdLst/>
                <a:ahLst/>
                <a:cxnLst/>
                <a:rect l="l" t="t" r="r" b="b"/>
                <a:pathLst>
                  <a:path w="11151" h="7648" extrusionOk="0">
                    <a:moveTo>
                      <a:pt x="633" y="1"/>
                    </a:moveTo>
                    <a:cubicBezTo>
                      <a:pt x="316" y="1"/>
                      <a:pt x="0" y="269"/>
                      <a:pt x="122" y="683"/>
                    </a:cubicBezTo>
                    <a:lnTo>
                      <a:pt x="122" y="643"/>
                    </a:lnTo>
                    <a:cubicBezTo>
                      <a:pt x="1374" y="4852"/>
                      <a:pt x="5239" y="7647"/>
                      <a:pt x="9547" y="7647"/>
                    </a:cubicBezTo>
                    <a:cubicBezTo>
                      <a:pt x="9863" y="7647"/>
                      <a:pt x="10181" y="7632"/>
                      <a:pt x="10500" y="7602"/>
                    </a:cubicBezTo>
                    <a:cubicBezTo>
                      <a:pt x="11126" y="7524"/>
                      <a:pt x="11150" y="6580"/>
                      <a:pt x="10572" y="6580"/>
                    </a:cubicBezTo>
                    <a:cubicBezTo>
                      <a:pt x="10549" y="6580"/>
                      <a:pt x="10525" y="6581"/>
                      <a:pt x="10500" y="6584"/>
                    </a:cubicBezTo>
                    <a:cubicBezTo>
                      <a:pt x="10186" y="6618"/>
                      <a:pt x="9874" y="6634"/>
                      <a:pt x="9564" y="6634"/>
                    </a:cubicBezTo>
                    <a:cubicBezTo>
                      <a:pt x="5733" y="6634"/>
                      <a:pt x="2269" y="4126"/>
                      <a:pt x="1140" y="398"/>
                    </a:cubicBezTo>
                    <a:cubicBezTo>
                      <a:pt x="1058" y="121"/>
                      <a:pt x="846" y="1"/>
                      <a:pt x="6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5"/>
              <p:cNvSpPr/>
              <p:nvPr/>
            </p:nvSpPr>
            <p:spPr>
              <a:xfrm>
                <a:off x="2097136" y="2068389"/>
                <a:ext cx="140583" cy="183328"/>
              </a:xfrm>
              <a:custGeom>
                <a:avLst/>
                <a:gdLst/>
                <a:ahLst/>
                <a:cxnLst/>
                <a:rect l="l" t="t" r="r" b="b"/>
                <a:pathLst>
                  <a:path w="6696" h="8732" extrusionOk="0">
                    <a:moveTo>
                      <a:pt x="1561" y="0"/>
                    </a:moveTo>
                    <a:cubicBezTo>
                      <a:pt x="1405" y="0"/>
                      <a:pt x="1249" y="69"/>
                      <a:pt x="1140" y="239"/>
                    </a:cubicBezTo>
                    <a:cubicBezTo>
                      <a:pt x="1" y="1744"/>
                      <a:pt x="204" y="3901"/>
                      <a:pt x="1181" y="5407"/>
                    </a:cubicBezTo>
                    <a:cubicBezTo>
                      <a:pt x="2199" y="7076"/>
                      <a:pt x="4030" y="8052"/>
                      <a:pt x="5861" y="8704"/>
                    </a:cubicBezTo>
                    <a:cubicBezTo>
                      <a:pt x="5918" y="8723"/>
                      <a:pt x="5972" y="8731"/>
                      <a:pt x="6023" y="8731"/>
                    </a:cubicBezTo>
                    <a:cubicBezTo>
                      <a:pt x="6517" y="8731"/>
                      <a:pt x="6696" y="7908"/>
                      <a:pt x="6106" y="7686"/>
                    </a:cubicBezTo>
                    <a:cubicBezTo>
                      <a:pt x="4600" y="7198"/>
                      <a:pt x="3053" y="6343"/>
                      <a:pt x="2117" y="4959"/>
                    </a:cubicBezTo>
                    <a:cubicBezTo>
                      <a:pt x="1263" y="3698"/>
                      <a:pt x="1100" y="1988"/>
                      <a:pt x="2036" y="727"/>
                    </a:cubicBezTo>
                    <a:cubicBezTo>
                      <a:pt x="2293" y="384"/>
                      <a:pt x="1928" y="0"/>
                      <a:pt x="1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5"/>
              <p:cNvSpPr/>
              <p:nvPr/>
            </p:nvSpPr>
            <p:spPr>
              <a:xfrm>
                <a:off x="2465871" y="2195577"/>
                <a:ext cx="133696" cy="103106"/>
              </a:xfrm>
              <a:custGeom>
                <a:avLst/>
                <a:gdLst/>
                <a:ahLst/>
                <a:cxnLst/>
                <a:rect l="l" t="t" r="r" b="b"/>
                <a:pathLst>
                  <a:path w="6368" h="4911" extrusionOk="0">
                    <a:moveTo>
                      <a:pt x="5803" y="0"/>
                    </a:moveTo>
                    <a:cubicBezTo>
                      <a:pt x="5544" y="0"/>
                      <a:pt x="5289" y="163"/>
                      <a:pt x="5310" y="489"/>
                    </a:cubicBezTo>
                    <a:cubicBezTo>
                      <a:pt x="5350" y="1465"/>
                      <a:pt x="4374" y="2076"/>
                      <a:pt x="3682" y="2523"/>
                    </a:cubicBezTo>
                    <a:cubicBezTo>
                      <a:pt x="2705" y="3093"/>
                      <a:pt x="1688" y="3541"/>
                      <a:pt x="630" y="3866"/>
                    </a:cubicBezTo>
                    <a:cubicBezTo>
                      <a:pt x="0" y="4052"/>
                      <a:pt x="179" y="4911"/>
                      <a:pt x="707" y="4911"/>
                    </a:cubicBezTo>
                    <a:cubicBezTo>
                      <a:pt x="759" y="4911"/>
                      <a:pt x="815" y="4902"/>
                      <a:pt x="874" y="4884"/>
                    </a:cubicBezTo>
                    <a:lnTo>
                      <a:pt x="833" y="4884"/>
                    </a:lnTo>
                    <a:cubicBezTo>
                      <a:pt x="2095" y="4477"/>
                      <a:pt x="3275" y="3948"/>
                      <a:pt x="4414" y="3256"/>
                    </a:cubicBezTo>
                    <a:cubicBezTo>
                      <a:pt x="5350" y="2646"/>
                      <a:pt x="6368" y="1709"/>
                      <a:pt x="6327" y="489"/>
                    </a:cubicBezTo>
                    <a:cubicBezTo>
                      <a:pt x="6327" y="163"/>
                      <a:pt x="6063" y="0"/>
                      <a:pt x="5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5"/>
              <p:cNvSpPr/>
              <p:nvPr/>
            </p:nvSpPr>
            <p:spPr>
              <a:xfrm>
                <a:off x="1373438" y="3586601"/>
                <a:ext cx="1784932" cy="569069"/>
              </a:xfrm>
              <a:custGeom>
                <a:avLst/>
                <a:gdLst/>
                <a:ahLst/>
                <a:cxnLst/>
                <a:rect l="l" t="t" r="r" b="b"/>
                <a:pathLst>
                  <a:path w="85017" h="27105" extrusionOk="0">
                    <a:moveTo>
                      <a:pt x="85017" y="0"/>
                    </a:moveTo>
                    <a:lnTo>
                      <a:pt x="85017" y="0"/>
                    </a:lnTo>
                    <a:cubicBezTo>
                      <a:pt x="82534" y="2239"/>
                      <a:pt x="80092" y="4558"/>
                      <a:pt x="77651" y="6837"/>
                    </a:cubicBezTo>
                    <a:cubicBezTo>
                      <a:pt x="75209" y="9076"/>
                      <a:pt x="72767" y="11396"/>
                      <a:pt x="70366" y="13715"/>
                    </a:cubicBezTo>
                    <a:lnTo>
                      <a:pt x="66785" y="17215"/>
                    </a:lnTo>
                    <a:cubicBezTo>
                      <a:pt x="65604" y="18395"/>
                      <a:pt x="64383" y="19616"/>
                      <a:pt x="63285" y="20837"/>
                    </a:cubicBezTo>
                    <a:cubicBezTo>
                      <a:pt x="61085" y="23157"/>
                      <a:pt x="58334" y="24848"/>
                      <a:pt x="55304" y="25717"/>
                    </a:cubicBezTo>
                    <a:lnTo>
                      <a:pt x="55304" y="25717"/>
                    </a:lnTo>
                    <a:cubicBezTo>
                      <a:pt x="50800" y="24511"/>
                      <a:pt x="46258" y="23306"/>
                      <a:pt x="41756" y="22221"/>
                    </a:cubicBezTo>
                    <a:cubicBezTo>
                      <a:pt x="37157" y="21122"/>
                      <a:pt x="32518" y="20064"/>
                      <a:pt x="27919" y="19087"/>
                    </a:cubicBezTo>
                    <a:cubicBezTo>
                      <a:pt x="23279" y="18111"/>
                      <a:pt x="18640" y="17175"/>
                      <a:pt x="14000" y="16361"/>
                    </a:cubicBezTo>
                    <a:cubicBezTo>
                      <a:pt x="11681" y="15954"/>
                      <a:pt x="9320" y="15587"/>
                      <a:pt x="7000" y="15221"/>
                    </a:cubicBezTo>
                    <a:cubicBezTo>
                      <a:pt x="4681" y="14814"/>
                      <a:pt x="2320" y="14489"/>
                      <a:pt x="0" y="14163"/>
                    </a:cubicBezTo>
                    <a:lnTo>
                      <a:pt x="0" y="14163"/>
                    </a:lnTo>
                    <a:lnTo>
                      <a:pt x="6919" y="15587"/>
                    </a:lnTo>
                    <a:lnTo>
                      <a:pt x="13838" y="17093"/>
                    </a:lnTo>
                    <a:cubicBezTo>
                      <a:pt x="18436" y="18111"/>
                      <a:pt x="23035" y="19128"/>
                      <a:pt x="27634" y="20186"/>
                    </a:cubicBezTo>
                    <a:cubicBezTo>
                      <a:pt x="32273" y="21244"/>
                      <a:pt x="36831" y="22343"/>
                      <a:pt x="41430" y="23523"/>
                    </a:cubicBezTo>
                    <a:cubicBezTo>
                      <a:pt x="45988" y="24663"/>
                      <a:pt x="50546" y="25843"/>
                      <a:pt x="55104" y="27064"/>
                    </a:cubicBezTo>
                    <a:lnTo>
                      <a:pt x="55308" y="27105"/>
                    </a:lnTo>
                    <a:lnTo>
                      <a:pt x="55471" y="27064"/>
                    </a:lnTo>
                    <a:cubicBezTo>
                      <a:pt x="58808" y="26128"/>
                      <a:pt x="61860" y="24256"/>
                      <a:pt x="64180" y="21651"/>
                    </a:cubicBezTo>
                    <a:cubicBezTo>
                      <a:pt x="66378" y="19169"/>
                      <a:pt x="68738" y="16808"/>
                      <a:pt x="71058" y="14407"/>
                    </a:cubicBezTo>
                    <a:lnTo>
                      <a:pt x="78058" y="7244"/>
                    </a:lnTo>
                    <a:cubicBezTo>
                      <a:pt x="80377" y="4803"/>
                      <a:pt x="82738" y="2442"/>
                      <a:pt x="85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5"/>
              <p:cNvSpPr/>
              <p:nvPr/>
            </p:nvSpPr>
            <p:spPr>
              <a:xfrm>
                <a:off x="859061" y="4404293"/>
                <a:ext cx="671609" cy="549418"/>
              </a:xfrm>
              <a:custGeom>
                <a:avLst/>
                <a:gdLst/>
                <a:ahLst/>
                <a:cxnLst/>
                <a:rect l="l" t="t" r="r" b="b"/>
                <a:pathLst>
                  <a:path w="31989" h="26169" extrusionOk="0">
                    <a:moveTo>
                      <a:pt x="31989" y="1"/>
                    </a:moveTo>
                    <a:lnTo>
                      <a:pt x="31989" y="1"/>
                    </a:lnTo>
                    <a:cubicBezTo>
                      <a:pt x="30931" y="2117"/>
                      <a:pt x="29872" y="4233"/>
                      <a:pt x="28855" y="6349"/>
                    </a:cubicBezTo>
                    <a:lnTo>
                      <a:pt x="25803" y="12739"/>
                    </a:lnTo>
                    <a:lnTo>
                      <a:pt x="22832" y="19169"/>
                    </a:lnTo>
                    <a:cubicBezTo>
                      <a:pt x="21858" y="21233"/>
                      <a:pt x="20885" y="23260"/>
                      <a:pt x="19982" y="25321"/>
                    </a:cubicBezTo>
                    <a:lnTo>
                      <a:pt x="19982" y="25321"/>
                    </a:lnTo>
                    <a:lnTo>
                      <a:pt x="15222" y="23401"/>
                    </a:lnTo>
                    <a:cubicBezTo>
                      <a:pt x="13512" y="22710"/>
                      <a:pt x="11844" y="22058"/>
                      <a:pt x="10134" y="21448"/>
                    </a:cubicBezTo>
                    <a:cubicBezTo>
                      <a:pt x="8425" y="20797"/>
                      <a:pt x="6716" y="20146"/>
                      <a:pt x="5007" y="19576"/>
                    </a:cubicBezTo>
                    <a:cubicBezTo>
                      <a:pt x="4152" y="19250"/>
                      <a:pt x="3216" y="19088"/>
                      <a:pt x="2402" y="18721"/>
                    </a:cubicBezTo>
                    <a:cubicBezTo>
                      <a:pt x="1547" y="18396"/>
                      <a:pt x="774" y="17989"/>
                      <a:pt x="1" y="17460"/>
                    </a:cubicBezTo>
                    <a:lnTo>
                      <a:pt x="1" y="17460"/>
                    </a:lnTo>
                    <a:cubicBezTo>
                      <a:pt x="733" y="18029"/>
                      <a:pt x="1507" y="18518"/>
                      <a:pt x="2361" y="18884"/>
                    </a:cubicBezTo>
                    <a:cubicBezTo>
                      <a:pt x="3175" y="19291"/>
                      <a:pt x="4070" y="19495"/>
                      <a:pt x="4884" y="19820"/>
                    </a:cubicBezTo>
                    <a:cubicBezTo>
                      <a:pt x="6594" y="20471"/>
                      <a:pt x="8262" y="21163"/>
                      <a:pt x="9931" y="21855"/>
                    </a:cubicBezTo>
                    <a:lnTo>
                      <a:pt x="19983" y="26047"/>
                    </a:lnTo>
                    <a:lnTo>
                      <a:pt x="20309" y="26169"/>
                    </a:lnTo>
                    <a:lnTo>
                      <a:pt x="20431" y="25884"/>
                    </a:lnTo>
                    <a:cubicBezTo>
                      <a:pt x="21448" y="23727"/>
                      <a:pt x="22425" y="21611"/>
                      <a:pt x="23402" y="19454"/>
                    </a:cubicBezTo>
                    <a:lnTo>
                      <a:pt x="26332" y="12983"/>
                    </a:lnTo>
                    <a:lnTo>
                      <a:pt x="29181" y="6512"/>
                    </a:lnTo>
                    <a:cubicBezTo>
                      <a:pt x="30157" y="4355"/>
                      <a:pt x="31093" y="2198"/>
                      <a:pt x="31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5"/>
              <p:cNvSpPr/>
              <p:nvPr/>
            </p:nvSpPr>
            <p:spPr>
              <a:xfrm>
                <a:off x="2229530" y="2242354"/>
                <a:ext cx="257693" cy="39618"/>
              </a:xfrm>
              <a:custGeom>
                <a:avLst/>
                <a:gdLst/>
                <a:ahLst/>
                <a:cxnLst/>
                <a:rect l="l" t="t" r="r" b="b"/>
                <a:pathLst>
                  <a:path w="12274" h="1887" extrusionOk="0">
                    <a:moveTo>
                      <a:pt x="788" y="0"/>
                    </a:moveTo>
                    <a:cubicBezTo>
                      <a:pt x="217" y="0"/>
                      <a:pt x="0" y="875"/>
                      <a:pt x="613" y="1028"/>
                    </a:cubicBezTo>
                    <a:cubicBezTo>
                      <a:pt x="2822" y="1450"/>
                      <a:pt x="5122" y="1887"/>
                      <a:pt x="7392" y="1887"/>
                    </a:cubicBezTo>
                    <a:cubicBezTo>
                      <a:pt x="8845" y="1887"/>
                      <a:pt x="10286" y="1708"/>
                      <a:pt x="11683" y="1231"/>
                    </a:cubicBezTo>
                    <a:cubicBezTo>
                      <a:pt x="12274" y="1010"/>
                      <a:pt x="12094" y="186"/>
                      <a:pt x="11570" y="186"/>
                    </a:cubicBezTo>
                    <a:cubicBezTo>
                      <a:pt x="11516" y="186"/>
                      <a:pt x="11459" y="195"/>
                      <a:pt x="11398" y="214"/>
                    </a:cubicBezTo>
                    <a:cubicBezTo>
                      <a:pt x="10058" y="677"/>
                      <a:pt x="8686" y="852"/>
                      <a:pt x="7305" y="852"/>
                    </a:cubicBezTo>
                    <a:cubicBezTo>
                      <a:pt x="5164" y="852"/>
                      <a:pt x="3001" y="431"/>
                      <a:pt x="898" y="11"/>
                    </a:cubicBezTo>
                    <a:cubicBezTo>
                      <a:pt x="860" y="3"/>
                      <a:pt x="823" y="0"/>
                      <a:pt x="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5"/>
              <p:cNvSpPr/>
              <p:nvPr/>
            </p:nvSpPr>
            <p:spPr>
              <a:xfrm>
                <a:off x="2344940" y="2798805"/>
                <a:ext cx="170899" cy="347782"/>
              </a:xfrm>
              <a:custGeom>
                <a:avLst/>
                <a:gdLst/>
                <a:ahLst/>
                <a:cxnLst/>
                <a:rect l="l" t="t" r="r" b="b"/>
                <a:pathLst>
                  <a:path w="8140" h="16565" extrusionOk="0">
                    <a:moveTo>
                      <a:pt x="3256" y="0"/>
                    </a:moveTo>
                    <a:cubicBezTo>
                      <a:pt x="4640" y="6431"/>
                      <a:pt x="0" y="12779"/>
                      <a:pt x="0" y="12779"/>
                    </a:cubicBezTo>
                    <a:lnTo>
                      <a:pt x="3622" y="16564"/>
                    </a:lnTo>
                    <a:cubicBezTo>
                      <a:pt x="8139" y="11315"/>
                      <a:pt x="3256" y="2"/>
                      <a:pt x="3256"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5"/>
              <p:cNvSpPr/>
              <p:nvPr/>
            </p:nvSpPr>
            <p:spPr>
              <a:xfrm>
                <a:off x="2332973" y="2844952"/>
                <a:ext cx="106823" cy="231302"/>
              </a:xfrm>
              <a:custGeom>
                <a:avLst/>
                <a:gdLst/>
                <a:ahLst/>
                <a:cxnLst/>
                <a:rect l="l" t="t" r="r" b="b"/>
                <a:pathLst>
                  <a:path w="5088" h="11017" extrusionOk="0">
                    <a:moveTo>
                      <a:pt x="3867" y="0"/>
                    </a:moveTo>
                    <a:cubicBezTo>
                      <a:pt x="3663" y="1302"/>
                      <a:pt x="3541" y="2523"/>
                      <a:pt x="3338" y="3785"/>
                    </a:cubicBezTo>
                    <a:cubicBezTo>
                      <a:pt x="2971" y="6064"/>
                      <a:pt x="2198" y="8180"/>
                      <a:pt x="570" y="9890"/>
                    </a:cubicBezTo>
                    <a:cubicBezTo>
                      <a:pt x="326" y="10134"/>
                      <a:pt x="0" y="10419"/>
                      <a:pt x="245" y="10826"/>
                    </a:cubicBezTo>
                    <a:cubicBezTo>
                      <a:pt x="338" y="10966"/>
                      <a:pt x="438" y="11017"/>
                      <a:pt x="539" y="11017"/>
                    </a:cubicBezTo>
                    <a:cubicBezTo>
                      <a:pt x="701" y="11017"/>
                      <a:pt x="867" y="10885"/>
                      <a:pt x="1018" y="10785"/>
                    </a:cubicBezTo>
                    <a:cubicBezTo>
                      <a:pt x="3053" y="9320"/>
                      <a:pt x="5088" y="2686"/>
                      <a:pt x="4355" y="204"/>
                    </a:cubicBezTo>
                    <a:cubicBezTo>
                      <a:pt x="4314" y="163"/>
                      <a:pt x="4151" y="122"/>
                      <a:pt x="38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5"/>
              <p:cNvSpPr/>
              <p:nvPr/>
            </p:nvSpPr>
            <p:spPr>
              <a:xfrm>
                <a:off x="2069801" y="2994479"/>
                <a:ext cx="131618" cy="63237"/>
              </a:xfrm>
              <a:custGeom>
                <a:avLst/>
                <a:gdLst/>
                <a:ahLst/>
                <a:cxnLst/>
                <a:rect l="l" t="t" r="r" b="b"/>
                <a:pathLst>
                  <a:path w="6269" h="3012" fill="none" extrusionOk="0">
                    <a:moveTo>
                      <a:pt x="1" y="3012"/>
                    </a:moveTo>
                    <a:lnTo>
                      <a:pt x="6268" y="0"/>
                    </a:lnTo>
                  </a:path>
                </a:pathLst>
              </a:custGeom>
              <a:noFill/>
              <a:ln w="17300" cap="flat" cmpd="sng">
                <a:solidFill>
                  <a:schemeClr val="accent1"/>
                </a:solidFill>
                <a:prstDash val="solid"/>
                <a:miter lim="406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5"/>
              <p:cNvSpPr/>
              <p:nvPr/>
            </p:nvSpPr>
            <p:spPr>
              <a:xfrm>
                <a:off x="1974966" y="2795824"/>
                <a:ext cx="80327" cy="50304"/>
              </a:xfrm>
              <a:custGeom>
                <a:avLst/>
                <a:gdLst/>
                <a:ahLst/>
                <a:cxnLst/>
                <a:rect l="l" t="t" r="r" b="b"/>
                <a:pathLst>
                  <a:path w="3826" h="2396" extrusionOk="0">
                    <a:moveTo>
                      <a:pt x="3398" y="0"/>
                    </a:moveTo>
                    <a:cubicBezTo>
                      <a:pt x="3185" y="0"/>
                      <a:pt x="2971" y="142"/>
                      <a:pt x="2971" y="427"/>
                    </a:cubicBezTo>
                    <a:lnTo>
                      <a:pt x="2971" y="468"/>
                    </a:lnTo>
                    <a:lnTo>
                      <a:pt x="2971" y="549"/>
                    </a:lnTo>
                    <a:cubicBezTo>
                      <a:pt x="2971" y="590"/>
                      <a:pt x="2930" y="712"/>
                      <a:pt x="2930" y="753"/>
                    </a:cubicBezTo>
                    <a:cubicBezTo>
                      <a:pt x="2918" y="777"/>
                      <a:pt x="2917" y="783"/>
                      <a:pt x="2920" y="783"/>
                    </a:cubicBezTo>
                    <a:cubicBezTo>
                      <a:pt x="2923" y="783"/>
                      <a:pt x="2932" y="776"/>
                      <a:pt x="2937" y="776"/>
                    </a:cubicBezTo>
                    <a:cubicBezTo>
                      <a:pt x="2944" y="776"/>
                      <a:pt x="2946" y="787"/>
                      <a:pt x="2930" y="834"/>
                    </a:cubicBezTo>
                    <a:lnTo>
                      <a:pt x="2890" y="916"/>
                    </a:lnTo>
                    <a:cubicBezTo>
                      <a:pt x="2849" y="997"/>
                      <a:pt x="2808" y="1038"/>
                      <a:pt x="2768" y="1078"/>
                    </a:cubicBezTo>
                    <a:cubicBezTo>
                      <a:pt x="2686" y="1160"/>
                      <a:pt x="2605" y="1282"/>
                      <a:pt x="2523" y="1323"/>
                    </a:cubicBezTo>
                    <a:lnTo>
                      <a:pt x="2279" y="1445"/>
                    </a:lnTo>
                    <a:lnTo>
                      <a:pt x="2157" y="1485"/>
                    </a:lnTo>
                    <a:cubicBezTo>
                      <a:pt x="2035" y="1526"/>
                      <a:pt x="1913" y="1547"/>
                      <a:pt x="1791" y="1547"/>
                    </a:cubicBezTo>
                    <a:cubicBezTo>
                      <a:pt x="1669" y="1547"/>
                      <a:pt x="1547" y="1526"/>
                      <a:pt x="1425" y="1485"/>
                    </a:cubicBezTo>
                    <a:lnTo>
                      <a:pt x="1303" y="1445"/>
                    </a:lnTo>
                    <a:cubicBezTo>
                      <a:pt x="1262" y="1445"/>
                      <a:pt x="1180" y="1404"/>
                      <a:pt x="1140" y="1363"/>
                    </a:cubicBezTo>
                    <a:cubicBezTo>
                      <a:pt x="1018" y="1241"/>
                      <a:pt x="936" y="1119"/>
                      <a:pt x="855" y="997"/>
                    </a:cubicBezTo>
                    <a:cubicBezTo>
                      <a:pt x="771" y="858"/>
                      <a:pt x="612" y="795"/>
                      <a:pt x="467" y="795"/>
                    </a:cubicBezTo>
                    <a:cubicBezTo>
                      <a:pt x="400" y="795"/>
                      <a:pt x="337" y="809"/>
                      <a:pt x="285" y="834"/>
                    </a:cubicBezTo>
                    <a:cubicBezTo>
                      <a:pt x="82" y="956"/>
                      <a:pt x="0" y="1201"/>
                      <a:pt x="122" y="1404"/>
                    </a:cubicBezTo>
                    <a:lnTo>
                      <a:pt x="41" y="1445"/>
                    </a:lnTo>
                    <a:cubicBezTo>
                      <a:pt x="285" y="1852"/>
                      <a:pt x="651" y="2137"/>
                      <a:pt x="1058" y="2299"/>
                    </a:cubicBezTo>
                    <a:cubicBezTo>
                      <a:pt x="1274" y="2365"/>
                      <a:pt x="1489" y="2395"/>
                      <a:pt x="1700" y="2395"/>
                    </a:cubicBezTo>
                    <a:cubicBezTo>
                      <a:pt x="2800" y="2395"/>
                      <a:pt x="3757" y="1555"/>
                      <a:pt x="3826" y="427"/>
                    </a:cubicBezTo>
                    <a:cubicBezTo>
                      <a:pt x="3826" y="142"/>
                      <a:pt x="3612" y="0"/>
                      <a:pt x="3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9" name="Google Shape;1219;p55"/>
            <p:cNvSpPr/>
            <p:nvPr/>
          </p:nvSpPr>
          <p:spPr>
            <a:xfrm rot="3555049">
              <a:off x="3991416" y="630083"/>
              <a:ext cx="275708" cy="232668"/>
            </a:xfrm>
            <a:custGeom>
              <a:avLst/>
              <a:gdLst/>
              <a:ahLst/>
              <a:cxnLst/>
              <a:rect l="l" t="t" r="r" b="b"/>
              <a:pathLst>
                <a:path w="13593" h="11471" extrusionOk="0">
                  <a:moveTo>
                    <a:pt x="7356" y="1"/>
                  </a:moveTo>
                  <a:cubicBezTo>
                    <a:pt x="6282" y="1"/>
                    <a:pt x="5202" y="280"/>
                    <a:pt x="4233" y="849"/>
                  </a:cubicBezTo>
                  <a:cubicBezTo>
                    <a:pt x="1547" y="2395"/>
                    <a:pt x="0" y="5692"/>
                    <a:pt x="773" y="8378"/>
                  </a:cubicBezTo>
                  <a:cubicBezTo>
                    <a:pt x="1343" y="10453"/>
                    <a:pt x="2768" y="11471"/>
                    <a:pt x="5576" y="11471"/>
                  </a:cubicBezTo>
                  <a:cubicBezTo>
                    <a:pt x="8465" y="11105"/>
                    <a:pt x="10988" y="9395"/>
                    <a:pt x="12494" y="6913"/>
                  </a:cubicBezTo>
                  <a:cubicBezTo>
                    <a:pt x="13593" y="5041"/>
                    <a:pt x="13267" y="3209"/>
                    <a:pt x="11599" y="1704"/>
                  </a:cubicBezTo>
                  <a:cubicBezTo>
                    <a:pt x="10424" y="577"/>
                    <a:pt x="8896" y="1"/>
                    <a:pt x="7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u 4">
            <a:extLst>
              <a:ext uri="{FF2B5EF4-FFF2-40B4-BE49-F238E27FC236}">
                <a16:creationId xmlns:a16="http://schemas.microsoft.com/office/drawing/2014/main" id="{F50607B4-BE99-4AD1-951C-0C28E7A5DA46}"/>
              </a:ext>
            </a:extLst>
          </p:cNvPr>
          <p:cNvSpPr txBox="1">
            <a:spLocks/>
          </p:cNvSpPr>
          <p:nvPr/>
        </p:nvSpPr>
        <p:spPr>
          <a:xfrm>
            <a:off x="154235" y="594910"/>
            <a:ext cx="6995711" cy="41410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1pPr>
            <a:lvl2pPr marR="0" lvl="1"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2pPr>
            <a:lvl3pPr marR="0" lvl="2"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3pPr>
            <a:lvl4pPr marR="0" lvl="3"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4pPr>
            <a:lvl5pPr marR="0" lvl="4"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5pPr>
            <a:lvl6pPr marR="0" lvl="5"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6pPr>
            <a:lvl7pPr marR="0" lvl="6"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7pPr>
            <a:lvl8pPr marR="0" lvl="7"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8pPr>
            <a:lvl9pPr marR="0" lvl="8" algn="ctr" rtl="0">
              <a:lnSpc>
                <a:spcPct val="100000"/>
              </a:lnSpc>
              <a:spcBef>
                <a:spcPts val="0"/>
              </a:spcBef>
              <a:spcAft>
                <a:spcPts val="0"/>
              </a:spcAft>
              <a:buClr>
                <a:schemeClr val="accent4"/>
              </a:buClr>
              <a:buSzPts val="3600"/>
              <a:buFont typeface="Righteous"/>
              <a:buNone/>
              <a:defRPr sz="3600" b="0" i="0" u="none" strike="noStrike" cap="none">
                <a:solidFill>
                  <a:schemeClr val="accent4"/>
                </a:solidFill>
                <a:latin typeface="Righteous"/>
                <a:ea typeface="Righteous"/>
                <a:cs typeface="Righteous"/>
                <a:sym typeface="Righteous"/>
              </a:defRPr>
            </a:lvl9pPr>
          </a:lstStyle>
          <a:p>
            <a:pPr algn="just"/>
            <a:r>
              <a:rPr lang="ro-RO" sz="3200" dirty="0">
                <a:solidFill>
                  <a:schemeClr val="accent6">
                    <a:lumMod val="10000"/>
                  </a:schemeClr>
                </a:solidFill>
                <a:latin typeface="Tahoma" panose="020B0604030504040204" pitchFamily="34" charset="0"/>
                <a:ea typeface="Tahoma" panose="020B0604030504040204" pitchFamily="34" charset="0"/>
                <a:cs typeface="Tahoma" panose="020B0604030504040204" pitchFamily="34" charset="0"/>
              </a:rPr>
              <a:t>... din 2009 până în prezent, școlile de fete sunt atacate cu bombe?</a:t>
            </a:r>
          </a:p>
          <a:p>
            <a:pPr algn="just"/>
            <a:r>
              <a:rPr lang="ro-RO" sz="3200" dirty="0">
                <a:solidFill>
                  <a:schemeClr val="accent6">
                    <a:lumMod val="10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Imagine 2">
            <a:extLst>
              <a:ext uri="{FF2B5EF4-FFF2-40B4-BE49-F238E27FC236}">
                <a16:creationId xmlns:a16="http://schemas.microsoft.com/office/drawing/2014/main" id="{C6F37868-6869-4531-BB15-9F719DBFAC5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2570" y="1898019"/>
            <a:ext cx="5715000" cy="3143250"/>
          </a:xfrm>
          <a:prstGeom prst="rect">
            <a:avLst/>
          </a:prstGeom>
        </p:spPr>
      </p:pic>
    </p:spTree>
    <p:extLst>
      <p:ext uri="{BB962C8B-B14F-4D97-AF65-F5344CB8AC3E}">
        <p14:creationId xmlns:p14="http://schemas.microsoft.com/office/powerpoint/2010/main" val="198959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54"/>
          <p:cNvSpPr/>
          <p:nvPr/>
        </p:nvSpPr>
        <p:spPr>
          <a:xfrm rot="10589394">
            <a:off x="228913" y="2080012"/>
            <a:ext cx="3960706" cy="3308390"/>
          </a:xfrm>
          <a:custGeom>
            <a:avLst/>
            <a:gdLst/>
            <a:ahLst/>
            <a:cxnLst/>
            <a:rect l="l" t="t" r="r" b="b"/>
            <a:pathLst>
              <a:path w="178357" h="157371" extrusionOk="0">
                <a:moveTo>
                  <a:pt x="89685" y="0"/>
                </a:moveTo>
                <a:cubicBezTo>
                  <a:pt x="81957" y="0"/>
                  <a:pt x="74130" y="1344"/>
                  <a:pt x="66893" y="3149"/>
                </a:cubicBezTo>
                <a:cubicBezTo>
                  <a:pt x="56634" y="5714"/>
                  <a:pt x="46860" y="9908"/>
                  <a:pt x="39824" y="15453"/>
                </a:cubicBezTo>
                <a:cubicBezTo>
                  <a:pt x="26827" y="25712"/>
                  <a:pt x="25649" y="40304"/>
                  <a:pt x="23361" y="55485"/>
                </a:cubicBezTo>
                <a:cubicBezTo>
                  <a:pt x="21940" y="64704"/>
                  <a:pt x="18509" y="71913"/>
                  <a:pt x="14211" y="80093"/>
                </a:cubicBezTo>
                <a:cubicBezTo>
                  <a:pt x="10156" y="87787"/>
                  <a:pt x="7141" y="96036"/>
                  <a:pt x="5304" y="104562"/>
                </a:cubicBezTo>
                <a:cubicBezTo>
                  <a:pt x="1" y="128824"/>
                  <a:pt x="18093" y="150763"/>
                  <a:pt x="41349" y="156031"/>
                </a:cubicBezTo>
                <a:cubicBezTo>
                  <a:pt x="45515" y="156971"/>
                  <a:pt x="49740" y="157370"/>
                  <a:pt x="53984" y="157370"/>
                </a:cubicBezTo>
                <a:cubicBezTo>
                  <a:pt x="62732" y="157370"/>
                  <a:pt x="71556" y="155671"/>
                  <a:pt x="80098" y="153501"/>
                </a:cubicBezTo>
                <a:cubicBezTo>
                  <a:pt x="94274" y="149896"/>
                  <a:pt x="108103" y="144940"/>
                  <a:pt x="122348" y="141578"/>
                </a:cubicBezTo>
                <a:cubicBezTo>
                  <a:pt x="141618" y="137003"/>
                  <a:pt x="161166" y="134161"/>
                  <a:pt x="171425" y="115029"/>
                </a:cubicBezTo>
                <a:cubicBezTo>
                  <a:pt x="178357" y="102101"/>
                  <a:pt x="177837" y="85950"/>
                  <a:pt x="172326" y="72606"/>
                </a:cubicBezTo>
                <a:cubicBezTo>
                  <a:pt x="167093" y="59886"/>
                  <a:pt x="157042" y="50182"/>
                  <a:pt x="147961" y="40061"/>
                </a:cubicBezTo>
                <a:cubicBezTo>
                  <a:pt x="137043" y="27930"/>
                  <a:pt x="125640" y="11467"/>
                  <a:pt x="110633" y="4293"/>
                </a:cubicBezTo>
                <a:cubicBezTo>
                  <a:pt x="104119" y="1187"/>
                  <a:pt x="96945" y="0"/>
                  <a:pt x="896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4"/>
          <p:cNvSpPr txBox="1">
            <a:spLocks noGrp="1"/>
          </p:cNvSpPr>
          <p:nvPr>
            <p:ph type="title"/>
          </p:nvPr>
        </p:nvSpPr>
        <p:spPr>
          <a:xfrm>
            <a:off x="28213" y="2857398"/>
            <a:ext cx="4429800" cy="117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o-RO" dirty="0">
                <a:solidFill>
                  <a:schemeClr val="accent6">
                    <a:lumMod val="10000"/>
                  </a:schemeClr>
                </a:solidFill>
              </a:rPr>
              <a:t>Are Malala trăsăturile </a:t>
            </a:r>
            <a:br>
              <a:rPr lang="ro-RO" dirty="0">
                <a:solidFill>
                  <a:schemeClr val="accent6">
                    <a:lumMod val="10000"/>
                  </a:schemeClr>
                </a:solidFill>
              </a:rPr>
            </a:br>
            <a:r>
              <a:rPr lang="ro-RO" dirty="0">
                <a:solidFill>
                  <a:schemeClr val="accent6">
                    <a:lumMod val="10000"/>
                  </a:schemeClr>
                </a:solidFill>
              </a:rPr>
              <a:t>unui erou?</a:t>
            </a:r>
            <a:endParaRPr dirty="0">
              <a:solidFill>
                <a:schemeClr val="accent6">
                  <a:lumMod val="10000"/>
                </a:schemeClr>
              </a:solidFill>
            </a:endParaRPr>
          </a:p>
        </p:txBody>
      </p:sp>
      <p:grpSp>
        <p:nvGrpSpPr>
          <p:cNvPr id="922" name="Google Shape;922;p54"/>
          <p:cNvGrpSpPr/>
          <p:nvPr/>
        </p:nvGrpSpPr>
        <p:grpSpPr>
          <a:xfrm>
            <a:off x="3660363" y="1934512"/>
            <a:ext cx="3493028" cy="3796430"/>
            <a:chOff x="3660363" y="1934512"/>
            <a:chExt cx="3493028" cy="3796430"/>
          </a:xfrm>
        </p:grpSpPr>
        <p:sp>
          <p:nvSpPr>
            <p:cNvPr id="923" name="Google Shape;923;p54"/>
            <p:cNvSpPr/>
            <p:nvPr/>
          </p:nvSpPr>
          <p:spPr>
            <a:xfrm>
              <a:off x="6068443" y="5404604"/>
              <a:ext cx="269428" cy="229686"/>
            </a:xfrm>
            <a:custGeom>
              <a:avLst/>
              <a:gdLst/>
              <a:ahLst/>
              <a:cxnLst/>
              <a:rect l="l" t="t" r="r" b="b"/>
              <a:pathLst>
                <a:path w="14108" h="12027" extrusionOk="0">
                  <a:moveTo>
                    <a:pt x="14107" y="0"/>
                  </a:moveTo>
                  <a:cubicBezTo>
                    <a:pt x="14106" y="0"/>
                    <a:pt x="4125" y="3709"/>
                    <a:pt x="1" y="12027"/>
                  </a:cubicBezTo>
                  <a:lnTo>
                    <a:pt x="14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4"/>
            <p:cNvSpPr/>
            <p:nvPr/>
          </p:nvSpPr>
          <p:spPr>
            <a:xfrm>
              <a:off x="6168400" y="5284786"/>
              <a:ext cx="80114" cy="197926"/>
            </a:xfrm>
            <a:custGeom>
              <a:avLst/>
              <a:gdLst/>
              <a:ahLst/>
              <a:cxnLst/>
              <a:rect l="l" t="t" r="r" b="b"/>
              <a:pathLst>
                <a:path w="4195" h="10364" extrusionOk="0">
                  <a:moveTo>
                    <a:pt x="3986" y="1"/>
                  </a:moveTo>
                  <a:lnTo>
                    <a:pt x="0" y="10364"/>
                  </a:lnTo>
                  <a:cubicBezTo>
                    <a:pt x="0" y="10364"/>
                    <a:pt x="4194" y="5165"/>
                    <a:pt x="3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4"/>
            <p:cNvSpPr/>
            <p:nvPr/>
          </p:nvSpPr>
          <p:spPr>
            <a:xfrm>
              <a:off x="3747219" y="1934512"/>
              <a:ext cx="3406173" cy="3005393"/>
            </a:xfrm>
            <a:custGeom>
              <a:avLst/>
              <a:gdLst/>
              <a:ahLst/>
              <a:cxnLst/>
              <a:rect l="l" t="t" r="r" b="b"/>
              <a:pathLst>
                <a:path w="178357" h="157371" extrusionOk="0">
                  <a:moveTo>
                    <a:pt x="89685" y="0"/>
                  </a:moveTo>
                  <a:cubicBezTo>
                    <a:pt x="81957" y="0"/>
                    <a:pt x="74130" y="1344"/>
                    <a:pt x="66893" y="3149"/>
                  </a:cubicBezTo>
                  <a:cubicBezTo>
                    <a:pt x="56634" y="5714"/>
                    <a:pt x="46860" y="9908"/>
                    <a:pt x="39824" y="15453"/>
                  </a:cubicBezTo>
                  <a:cubicBezTo>
                    <a:pt x="26827" y="25712"/>
                    <a:pt x="25649" y="40304"/>
                    <a:pt x="23361" y="55485"/>
                  </a:cubicBezTo>
                  <a:cubicBezTo>
                    <a:pt x="21940" y="64704"/>
                    <a:pt x="18509" y="71913"/>
                    <a:pt x="14211" y="80093"/>
                  </a:cubicBezTo>
                  <a:cubicBezTo>
                    <a:pt x="10156" y="87787"/>
                    <a:pt x="7141" y="96036"/>
                    <a:pt x="5304" y="104562"/>
                  </a:cubicBezTo>
                  <a:cubicBezTo>
                    <a:pt x="1" y="128824"/>
                    <a:pt x="18093" y="150763"/>
                    <a:pt x="41349" y="156031"/>
                  </a:cubicBezTo>
                  <a:cubicBezTo>
                    <a:pt x="45515" y="156971"/>
                    <a:pt x="49740" y="157370"/>
                    <a:pt x="53984" y="157370"/>
                  </a:cubicBezTo>
                  <a:cubicBezTo>
                    <a:pt x="62732" y="157370"/>
                    <a:pt x="71556" y="155671"/>
                    <a:pt x="80098" y="153501"/>
                  </a:cubicBezTo>
                  <a:cubicBezTo>
                    <a:pt x="94274" y="149896"/>
                    <a:pt x="108103" y="144940"/>
                    <a:pt x="122348" y="141578"/>
                  </a:cubicBezTo>
                  <a:cubicBezTo>
                    <a:pt x="141618" y="137003"/>
                    <a:pt x="161166" y="134161"/>
                    <a:pt x="171425" y="115029"/>
                  </a:cubicBezTo>
                  <a:cubicBezTo>
                    <a:pt x="178357" y="102101"/>
                    <a:pt x="177837" y="85950"/>
                    <a:pt x="172326" y="72606"/>
                  </a:cubicBezTo>
                  <a:cubicBezTo>
                    <a:pt x="167093" y="59886"/>
                    <a:pt x="157042" y="50182"/>
                    <a:pt x="147961" y="40061"/>
                  </a:cubicBezTo>
                  <a:cubicBezTo>
                    <a:pt x="137043" y="27930"/>
                    <a:pt x="125640" y="11467"/>
                    <a:pt x="110633" y="4293"/>
                  </a:cubicBezTo>
                  <a:cubicBezTo>
                    <a:pt x="104119" y="1187"/>
                    <a:pt x="96945" y="0"/>
                    <a:pt x="896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4"/>
            <p:cNvSpPr/>
            <p:nvPr/>
          </p:nvSpPr>
          <p:spPr>
            <a:xfrm>
              <a:off x="4219748" y="2419397"/>
              <a:ext cx="2173716" cy="1675500"/>
            </a:xfrm>
            <a:custGeom>
              <a:avLst/>
              <a:gdLst/>
              <a:ahLst/>
              <a:cxnLst/>
              <a:rect l="l" t="t" r="r" b="b"/>
              <a:pathLst>
                <a:path w="113822" h="87734" extrusionOk="0">
                  <a:moveTo>
                    <a:pt x="90323" y="1"/>
                  </a:moveTo>
                  <a:lnTo>
                    <a:pt x="90323" y="1"/>
                  </a:lnTo>
                  <a:cubicBezTo>
                    <a:pt x="76840" y="15251"/>
                    <a:pt x="55559" y="21316"/>
                    <a:pt x="35214" y="21905"/>
                  </a:cubicBezTo>
                  <a:cubicBezTo>
                    <a:pt x="34482" y="21929"/>
                    <a:pt x="33747" y="21946"/>
                    <a:pt x="33013" y="21946"/>
                  </a:cubicBezTo>
                  <a:cubicBezTo>
                    <a:pt x="30552" y="21946"/>
                    <a:pt x="28094" y="21760"/>
                    <a:pt x="25718" y="21039"/>
                  </a:cubicBezTo>
                  <a:cubicBezTo>
                    <a:pt x="22668" y="20138"/>
                    <a:pt x="20519" y="17053"/>
                    <a:pt x="18994" y="14176"/>
                  </a:cubicBezTo>
                  <a:cubicBezTo>
                    <a:pt x="17850" y="18578"/>
                    <a:pt x="16499" y="22529"/>
                    <a:pt x="13899" y="25371"/>
                  </a:cubicBezTo>
                  <a:cubicBezTo>
                    <a:pt x="12547" y="27520"/>
                    <a:pt x="11057" y="29531"/>
                    <a:pt x="9359" y="31437"/>
                  </a:cubicBezTo>
                  <a:cubicBezTo>
                    <a:pt x="6898" y="34348"/>
                    <a:pt x="4333" y="37225"/>
                    <a:pt x="2670" y="40691"/>
                  </a:cubicBezTo>
                  <a:cubicBezTo>
                    <a:pt x="1006" y="44226"/>
                    <a:pt x="105" y="48073"/>
                    <a:pt x="105" y="51990"/>
                  </a:cubicBezTo>
                  <a:cubicBezTo>
                    <a:pt x="1" y="59545"/>
                    <a:pt x="2531" y="67032"/>
                    <a:pt x="6274" y="73479"/>
                  </a:cubicBezTo>
                  <a:cubicBezTo>
                    <a:pt x="9185" y="78573"/>
                    <a:pt x="13483" y="82698"/>
                    <a:pt x="18682" y="85401"/>
                  </a:cubicBezTo>
                  <a:cubicBezTo>
                    <a:pt x="22892" y="87094"/>
                    <a:pt x="25920" y="87734"/>
                    <a:pt x="28234" y="87734"/>
                  </a:cubicBezTo>
                  <a:cubicBezTo>
                    <a:pt x="34684" y="87734"/>
                    <a:pt x="35588" y="82766"/>
                    <a:pt x="41072" y="81797"/>
                  </a:cubicBezTo>
                  <a:cubicBezTo>
                    <a:pt x="46268" y="80899"/>
                    <a:pt x="45699" y="79361"/>
                    <a:pt x="48398" y="79361"/>
                  </a:cubicBezTo>
                  <a:cubicBezTo>
                    <a:pt x="49138" y="79361"/>
                    <a:pt x="50123" y="79476"/>
                    <a:pt x="51539" y="79752"/>
                  </a:cubicBezTo>
                  <a:cubicBezTo>
                    <a:pt x="56673" y="80753"/>
                    <a:pt x="61999" y="81344"/>
                    <a:pt x="67288" y="81344"/>
                  </a:cubicBezTo>
                  <a:cubicBezTo>
                    <a:pt x="77744" y="81344"/>
                    <a:pt x="88056" y="79035"/>
                    <a:pt x="96457" y="73028"/>
                  </a:cubicBezTo>
                  <a:cubicBezTo>
                    <a:pt x="107479" y="65160"/>
                    <a:pt x="113821" y="51366"/>
                    <a:pt x="113163" y="37883"/>
                  </a:cubicBezTo>
                  <a:cubicBezTo>
                    <a:pt x="112851" y="32026"/>
                    <a:pt x="111222" y="26030"/>
                    <a:pt x="107340" y="21628"/>
                  </a:cubicBezTo>
                  <a:cubicBezTo>
                    <a:pt x="104152" y="17989"/>
                    <a:pt x="99681" y="15736"/>
                    <a:pt x="95972" y="12617"/>
                  </a:cubicBezTo>
                  <a:cubicBezTo>
                    <a:pt x="92263" y="9463"/>
                    <a:pt x="89179" y="4714"/>
                    <a:pt x="90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4"/>
            <p:cNvSpPr/>
            <p:nvPr/>
          </p:nvSpPr>
          <p:spPr>
            <a:xfrm>
              <a:off x="4481212" y="2719915"/>
              <a:ext cx="1692497" cy="1140598"/>
            </a:xfrm>
            <a:custGeom>
              <a:avLst/>
              <a:gdLst/>
              <a:ahLst/>
              <a:cxnLst/>
              <a:rect l="l" t="t" r="r" b="b"/>
              <a:pathLst>
                <a:path w="88624" h="59725" extrusionOk="0">
                  <a:moveTo>
                    <a:pt x="72368" y="0"/>
                  </a:moveTo>
                  <a:cubicBezTo>
                    <a:pt x="63010" y="10537"/>
                    <a:pt x="48280" y="14730"/>
                    <a:pt x="34209" y="15146"/>
                  </a:cubicBezTo>
                  <a:cubicBezTo>
                    <a:pt x="33720" y="15162"/>
                    <a:pt x="33230" y="15172"/>
                    <a:pt x="32740" y="15172"/>
                  </a:cubicBezTo>
                  <a:cubicBezTo>
                    <a:pt x="31005" y="15172"/>
                    <a:pt x="29272" y="15044"/>
                    <a:pt x="27623" y="14557"/>
                  </a:cubicBezTo>
                  <a:cubicBezTo>
                    <a:pt x="25509" y="13899"/>
                    <a:pt x="24019" y="11784"/>
                    <a:pt x="22944" y="9774"/>
                  </a:cubicBezTo>
                  <a:cubicBezTo>
                    <a:pt x="22182" y="12685"/>
                    <a:pt x="21281" y="15666"/>
                    <a:pt x="19132" y="17815"/>
                  </a:cubicBezTo>
                  <a:cubicBezTo>
                    <a:pt x="16914" y="20068"/>
                    <a:pt x="13898" y="21316"/>
                    <a:pt x="11334" y="23118"/>
                  </a:cubicBezTo>
                  <a:cubicBezTo>
                    <a:pt x="3327" y="28802"/>
                    <a:pt x="0" y="40101"/>
                    <a:pt x="4298" y="49043"/>
                  </a:cubicBezTo>
                  <a:cubicBezTo>
                    <a:pt x="6239" y="53098"/>
                    <a:pt x="9531" y="56391"/>
                    <a:pt x="13344" y="58817"/>
                  </a:cubicBezTo>
                  <a:cubicBezTo>
                    <a:pt x="13968" y="59268"/>
                    <a:pt x="14696" y="59579"/>
                    <a:pt x="15493" y="59718"/>
                  </a:cubicBezTo>
                  <a:cubicBezTo>
                    <a:pt x="15572" y="59722"/>
                    <a:pt x="15651" y="59725"/>
                    <a:pt x="15730" y="59725"/>
                  </a:cubicBezTo>
                  <a:cubicBezTo>
                    <a:pt x="16275" y="59725"/>
                    <a:pt x="16815" y="59622"/>
                    <a:pt x="17330" y="59441"/>
                  </a:cubicBezTo>
                  <a:cubicBezTo>
                    <a:pt x="21766" y="58089"/>
                    <a:pt x="25683" y="55386"/>
                    <a:pt x="30154" y="54138"/>
                  </a:cubicBezTo>
                  <a:cubicBezTo>
                    <a:pt x="31659" y="53718"/>
                    <a:pt x="33174" y="53552"/>
                    <a:pt x="34690" y="53552"/>
                  </a:cubicBezTo>
                  <a:cubicBezTo>
                    <a:pt x="38306" y="53552"/>
                    <a:pt x="41932" y="54494"/>
                    <a:pt x="45473" y="55178"/>
                  </a:cubicBezTo>
                  <a:cubicBezTo>
                    <a:pt x="49025" y="55863"/>
                    <a:pt x="52706" y="56268"/>
                    <a:pt x="56360" y="56268"/>
                  </a:cubicBezTo>
                  <a:cubicBezTo>
                    <a:pt x="63615" y="56268"/>
                    <a:pt x="70765" y="54671"/>
                    <a:pt x="76597" y="50499"/>
                  </a:cubicBezTo>
                  <a:cubicBezTo>
                    <a:pt x="84222" y="45092"/>
                    <a:pt x="88624" y="35561"/>
                    <a:pt x="88173" y="26237"/>
                  </a:cubicBezTo>
                  <a:cubicBezTo>
                    <a:pt x="87965" y="22182"/>
                    <a:pt x="86821" y="18023"/>
                    <a:pt x="84153" y="14973"/>
                  </a:cubicBezTo>
                  <a:cubicBezTo>
                    <a:pt x="81900" y="12443"/>
                    <a:pt x="78815" y="10883"/>
                    <a:pt x="76250" y="8700"/>
                  </a:cubicBezTo>
                  <a:cubicBezTo>
                    <a:pt x="73686" y="6551"/>
                    <a:pt x="71537" y="3258"/>
                    <a:pt x="72368"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54"/>
            <p:cNvGrpSpPr/>
            <p:nvPr/>
          </p:nvGrpSpPr>
          <p:grpSpPr>
            <a:xfrm>
              <a:off x="6173040" y="2894314"/>
              <a:ext cx="544183" cy="572218"/>
              <a:chOff x="8111650" y="2978400"/>
              <a:chExt cx="712375" cy="749075"/>
            </a:xfrm>
          </p:grpSpPr>
          <p:sp>
            <p:nvSpPr>
              <p:cNvPr id="929" name="Google Shape;929;p54"/>
              <p:cNvSpPr/>
              <p:nvPr/>
            </p:nvSpPr>
            <p:spPr>
              <a:xfrm>
                <a:off x="8458575" y="3312650"/>
                <a:ext cx="26025" cy="78075"/>
              </a:xfrm>
              <a:custGeom>
                <a:avLst/>
                <a:gdLst/>
                <a:ahLst/>
                <a:cxnLst/>
                <a:rect l="l" t="t" r="r" b="b"/>
                <a:pathLst>
                  <a:path w="1041" h="3123" extrusionOk="0">
                    <a:moveTo>
                      <a:pt x="361" y="1"/>
                    </a:moveTo>
                    <a:cubicBezTo>
                      <a:pt x="182" y="1"/>
                      <a:pt x="1" y="125"/>
                      <a:pt x="1" y="355"/>
                    </a:cubicBezTo>
                    <a:cubicBezTo>
                      <a:pt x="1" y="771"/>
                      <a:pt x="70" y="1187"/>
                      <a:pt x="174" y="1603"/>
                    </a:cubicBezTo>
                    <a:cubicBezTo>
                      <a:pt x="243" y="2054"/>
                      <a:pt x="347" y="2504"/>
                      <a:pt x="486" y="2920"/>
                    </a:cubicBezTo>
                    <a:cubicBezTo>
                      <a:pt x="532" y="3059"/>
                      <a:pt x="640" y="3122"/>
                      <a:pt x="749" y="3122"/>
                    </a:cubicBezTo>
                    <a:cubicBezTo>
                      <a:pt x="885" y="3122"/>
                      <a:pt x="1021" y="3024"/>
                      <a:pt x="1041" y="2851"/>
                    </a:cubicBezTo>
                    <a:cubicBezTo>
                      <a:pt x="1041" y="2400"/>
                      <a:pt x="971" y="1950"/>
                      <a:pt x="937" y="1499"/>
                    </a:cubicBezTo>
                    <a:cubicBezTo>
                      <a:pt x="902" y="1083"/>
                      <a:pt x="833" y="667"/>
                      <a:pt x="694" y="251"/>
                    </a:cubicBezTo>
                    <a:cubicBezTo>
                      <a:pt x="648" y="81"/>
                      <a:pt x="505"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4"/>
              <p:cNvSpPr/>
              <p:nvPr/>
            </p:nvSpPr>
            <p:spPr>
              <a:xfrm>
                <a:off x="8353175" y="3356100"/>
                <a:ext cx="64725" cy="37050"/>
              </a:xfrm>
              <a:custGeom>
                <a:avLst/>
                <a:gdLst/>
                <a:ahLst/>
                <a:cxnLst/>
                <a:rect l="l" t="t" r="r" b="b"/>
                <a:pathLst>
                  <a:path w="2589" h="1482" extrusionOk="0">
                    <a:moveTo>
                      <a:pt x="397" y="1"/>
                    </a:moveTo>
                    <a:cubicBezTo>
                      <a:pt x="174" y="1"/>
                      <a:pt x="0" y="258"/>
                      <a:pt x="196" y="454"/>
                    </a:cubicBezTo>
                    <a:lnTo>
                      <a:pt x="196" y="420"/>
                    </a:lnTo>
                    <a:cubicBezTo>
                      <a:pt x="716" y="905"/>
                      <a:pt x="1340" y="1251"/>
                      <a:pt x="2033" y="1459"/>
                    </a:cubicBezTo>
                    <a:cubicBezTo>
                      <a:pt x="2079" y="1474"/>
                      <a:pt x="2121" y="1481"/>
                      <a:pt x="2160" y="1481"/>
                    </a:cubicBezTo>
                    <a:cubicBezTo>
                      <a:pt x="2481" y="1481"/>
                      <a:pt x="2589" y="1021"/>
                      <a:pt x="2311" y="835"/>
                    </a:cubicBezTo>
                    <a:cubicBezTo>
                      <a:pt x="1756" y="420"/>
                      <a:pt x="1097" y="142"/>
                      <a:pt x="439" y="4"/>
                    </a:cubicBezTo>
                    <a:cubicBezTo>
                      <a:pt x="425" y="2"/>
                      <a:pt x="411" y="1"/>
                      <a:pt x="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4"/>
              <p:cNvSpPr/>
              <p:nvPr/>
            </p:nvSpPr>
            <p:spPr>
              <a:xfrm>
                <a:off x="8360675" y="3420650"/>
                <a:ext cx="74525" cy="39850"/>
              </a:xfrm>
              <a:custGeom>
                <a:avLst/>
                <a:gdLst/>
                <a:ahLst/>
                <a:cxnLst/>
                <a:rect l="l" t="t" r="r" b="b"/>
                <a:pathLst>
                  <a:path w="2981" h="1594" extrusionOk="0">
                    <a:moveTo>
                      <a:pt x="2472" y="0"/>
                    </a:moveTo>
                    <a:cubicBezTo>
                      <a:pt x="2061" y="0"/>
                      <a:pt x="1672" y="257"/>
                      <a:pt x="1283" y="437"/>
                    </a:cubicBezTo>
                    <a:cubicBezTo>
                      <a:pt x="832" y="645"/>
                      <a:pt x="243" y="818"/>
                      <a:pt x="35" y="1269"/>
                    </a:cubicBezTo>
                    <a:cubicBezTo>
                      <a:pt x="0" y="1373"/>
                      <a:pt x="35" y="1511"/>
                      <a:pt x="174" y="1581"/>
                    </a:cubicBezTo>
                    <a:lnTo>
                      <a:pt x="174" y="1546"/>
                    </a:lnTo>
                    <a:cubicBezTo>
                      <a:pt x="260" y="1579"/>
                      <a:pt x="349" y="1593"/>
                      <a:pt x="441" y="1593"/>
                    </a:cubicBezTo>
                    <a:cubicBezTo>
                      <a:pt x="831" y="1593"/>
                      <a:pt x="1258" y="1340"/>
                      <a:pt x="1595" y="1199"/>
                    </a:cubicBezTo>
                    <a:cubicBezTo>
                      <a:pt x="2045" y="1026"/>
                      <a:pt x="2600" y="888"/>
                      <a:pt x="2877" y="472"/>
                    </a:cubicBezTo>
                    <a:cubicBezTo>
                      <a:pt x="2981" y="298"/>
                      <a:pt x="2877" y="56"/>
                      <a:pt x="2669" y="21"/>
                    </a:cubicBezTo>
                    <a:cubicBezTo>
                      <a:pt x="2603" y="7"/>
                      <a:pt x="2537" y="0"/>
                      <a:pt x="2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4"/>
              <p:cNvSpPr/>
              <p:nvPr/>
            </p:nvSpPr>
            <p:spPr>
              <a:xfrm>
                <a:off x="8460325" y="3443750"/>
                <a:ext cx="26000" cy="67900"/>
              </a:xfrm>
              <a:custGeom>
                <a:avLst/>
                <a:gdLst/>
                <a:ahLst/>
                <a:cxnLst/>
                <a:rect l="l" t="t" r="r" b="b"/>
                <a:pathLst>
                  <a:path w="1040" h="2716" extrusionOk="0">
                    <a:moveTo>
                      <a:pt x="305" y="0"/>
                    </a:moveTo>
                    <a:cubicBezTo>
                      <a:pt x="187" y="0"/>
                      <a:pt x="73" y="71"/>
                      <a:pt x="35" y="206"/>
                    </a:cubicBezTo>
                    <a:lnTo>
                      <a:pt x="69" y="206"/>
                    </a:lnTo>
                    <a:cubicBezTo>
                      <a:pt x="0" y="622"/>
                      <a:pt x="0" y="1073"/>
                      <a:pt x="69" y="1489"/>
                    </a:cubicBezTo>
                    <a:cubicBezTo>
                      <a:pt x="35" y="1870"/>
                      <a:pt x="139" y="2286"/>
                      <a:pt x="347" y="2598"/>
                    </a:cubicBezTo>
                    <a:cubicBezTo>
                      <a:pt x="419" y="2682"/>
                      <a:pt x="503" y="2716"/>
                      <a:pt x="588" y="2716"/>
                    </a:cubicBezTo>
                    <a:cubicBezTo>
                      <a:pt x="746" y="2716"/>
                      <a:pt x="903" y="2595"/>
                      <a:pt x="971" y="2459"/>
                    </a:cubicBezTo>
                    <a:cubicBezTo>
                      <a:pt x="1040" y="2043"/>
                      <a:pt x="1005" y="1662"/>
                      <a:pt x="867" y="1281"/>
                    </a:cubicBezTo>
                    <a:cubicBezTo>
                      <a:pt x="832" y="899"/>
                      <a:pt x="693" y="518"/>
                      <a:pt x="555" y="137"/>
                    </a:cubicBezTo>
                    <a:cubicBezTo>
                      <a:pt x="493" y="45"/>
                      <a:pt x="398"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4"/>
              <p:cNvSpPr/>
              <p:nvPr/>
            </p:nvSpPr>
            <p:spPr>
              <a:xfrm>
                <a:off x="8510575" y="3424625"/>
                <a:ext cx="80600" cy="28150"/>
              </a:xfrm>
              <a:custGeom>
                <a:avLst/>
                <a:gdLst/>
                <a:ahLst/>
                <a:cxnLst/>
                <a:rect l="l" t="t" r="r" b="b"/>
                <a:pathLst>
                  <a:path w="3224" h="1126" extrusionOk="0">
                    <a:moveTo>
                      <a:pt x="416" y="1"/>
                    </a:moveTo>
                    <a:cubicBezTo>
                      <a:pt x="174" y="35"/>
                      <a:pt x="0" y="417"/>
                      <a:pt x="278" y="555"/>
                    </a:cubicBezTo>
                    <a:cubicBezTo>
                      <a:pt x="694" y="729"/>
                      <a:pt x="1144" y="867"/>
                      <a:pt x="1595" y="971"/>
                    </a:cubicBezTo>
                    <a:cubicBezTo>
                      <a:pt x="1849" y="1064"/>
                      <a:pt x="2134" y="1125"/>
                      <a:pt x="2429" y="1125"/>
                    </a:cubicBezTo>
                    <a:cubicBezTo>
                      <a:pt x="2577" y="1125"/>
                      <a:pt x="2727" y="1110"/>
                      <a:pt x="2877" y="1075"/>
                    </a:cubicBezTo>
                    <a:cubicBezTo>
                      <a:pt x="3120" y="1006"/>
                      <a:pt x="3224" y="694"/>
                      <a:pt x="3016" y="486"/>
                    </a:cubicBezTo>
                    <a:cubicBezTo>
                      <a:pt x="2669" y="243"/>
                      <a:pt x="2253" y="139"/>
                      <a:pt x="1803" y="139"/>
                    </a:cubicBezTo>
                    <a:cubicBezTo>
                      <a:pt x="1352" y="35"/>
                      <a:pt x="901"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4"/>
              <p:cNvSpPr/>
              <p:nvPr/>
            </p:nvSpPr>
            <p:spPr>
              <a:xfrm>
                <a:off x="8506050" y="3334250"/>
                <a:ext cx="60675" cy="57400"/>
              </a:xfrm>
              <a:custGeom>
                <a:avLst/>
                <a:gdLst/>
                <a:ahLst/>
                <a:cxnLst/>
                <a:rect l="l" t="t" r="r" b="b"/>
                <a:pathLst>
                  <a:path w="2427" h="2296" extrusionOk="0">
                    <a:moveTo>
                      <a:pt x="1967" y="0"/>
                    </a:moveTo>
                    <a:cubicBezTo>
                      <a:pt x="1938" y="0"/>
                      <a:pt x="1909" y="4"/>
                      <a:pt x="1880" y="11"/>
                    </a:cubicBezTo>
                    <a:cubicBezTo>
                      <a:pt x="1498" y="184"/>
                      <a:pt x="1152" y="427"/>
                      <a:pt x="909" y="774"/>
                    </a:cubicBezTo>
                    <a:cubicBezTo>
                      <a:pt x="632" y="1051"/>
                      <a:pt x="389" y="1363"/>
                      <a:pt x="147" y="1675"/>
                    </a:cubicBezTo>
                    <a:cubicBezTo>
                      <a:pt x="0" y="1997"/>
                      <a:pt x="250" y="2295"/>
                      <a:pt x="562" y="2295"/>
                    </a:cubicBezTo>
                    <a:cubicBezTo>
                      <a:pt x="619" y="2295"/>
                      <a:pt x="677" y="2285"/>
                      <a:pt x="736" y="2264"/>
                    </a:cubicBezTo>
                    <a:lnTo>
                      <a:pt x="701" y="2229"/>
                    </a:lnTo>
                    <a:cubicBezTo>
                      <a:pt x="1048" y="2021"/>
                      <a:pt x="1325" y="1744"/>
                      <a:pt x="1637" y="1467"/>
                    </a:cubicBezTo>
                    <a:cubicBezTo>
                      <a:pt x="1949" y="1224"/>
                      <a:pt x="2226" y="912"/>
                      <a:pt x="2365" y="531"/>
                    </a:cubicBezTo>
                    <a:cubicBezTo>
                      <a:pt x="2427" y="252"/>
                      <a:pt x="2211" y="0"/>
                      <a:pt x="1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4"/>
              <p:cNvSpPr/>
              <p:nvPr/>
            </p:nvSpPr>
            <p:spPr>
              <a:xfrm>
                <a:off x="8479375" y="3231375"/>
                <a:ext cx="30350" cy="65950"/>
              </a:xfrm>
              <a:custGeom>
                <a:avLst/>
                <a:gdLst/>
                <a:ahLst/>
                <a:cxnLst/>
                <a:rect l="l" t="t" r="r" b="b"/>
                <a:pathLst>
                  <a:path w="1214" h="2638" extrusionOk="0">
                    <a:moveTo>
                      <a:pt x="571" y="0"/>
                    </a:moveTo>
                    <a:cubicBezTo>
                      <a:pt x="471" y="0"/>
                      <a:pt x="367" y="39"/>
                      <a:pt x="278" y="106"/>
                    </a:cubicBezTo>
                    <a:cubicBezTo>
                      <a:pt x="1" y="418"/>
                      <a:pt x="105" y="764"/>
                      <a:pt x="174" y="1145"/>
                    </a:cubicBezTo>
                    <a:cubicBezTo>
                      <a:pt x="243" y="1561"/>
                      <a:pt x="347" y="1977"/>
                      <a:pt x="486" y="2359"/>
                    </a:cubicBezTo>
                    <a:cubicBezTo>
                      <a:pt x="534" y="2549"/>
                      <a:pt x="683" y="2638"/>
                      <a:pt x="835" y="2638"/>
                    </a:cubicBezTo>
                    <a:cubicBezTo>
                      <a:pt x="1014" y="2638"/>
                      <a:pt x="1195" y="2514"/>
                      <a:pt x="1214" y="2289"/>
                    </a:cubicBezTo>
                    <a:cubicBezTo>
                      <a:pt x="1214" y="1839"/>
                      <a:pt x="1179" y="1423"/>
                      <a:pt x="1144" y="1007"/>
                    </a:cubicBezTo>
                    <a:cubicBezTo>
                      <a:pt x="1075" y="660"/>
                      <a:pt x="1075" y="244"/>
                      <a:pt x="728" y="36"/>
                    </a:cubicBezTo>
                    <a:cubicBezTo>
                      <a:pt x="679" y="12"/>
                      <a:pt x="626"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4"/>
              <p:cNvSpPr/>
              <p:nvPr/>
            </p:nvSpPr>
            <p:spPr>
              <a:xfrm>
                <a:off x="8386875" y="3270975"/>
                <a:ext cx="52550" cy="51525"/>
              </a:xfrm>
              <a:custGeom>
                <a:avLst/>
                <a:gdLst/>
                <a:ahLst/>
                <a:cxnLst/>
                <a:rect l="l" t="t" r="r" b="b"/>
                <a:pathLst>
                  <a:path w="2102" h="2061" extrusionOk="0">
                    <a:moveTo>
                      <a:pt x="416" y="0"/>
                    </a:moveTo>
                    <a:cubicBezTo>
                      <a:pt x="182" y="0"/>
                      <a:pt x="0" y="218"/>
                      <a:pt x="61" y="463"/>
                    </a:cubicBezTo>
                    <a:cubicBezTo>
                      <a:pt x="200" y="809"/>
                      <a:pt x="408" y="1121"/>
                      <a:pt x="685" y="1398"/>
                    </a:cubicBezTo>
                    <a:cubicBezTo>
                      <a:pt x="928" y="1676"/>
                      <a:pt x="1274" y="1918"/>
                      <a:pt x="1621" y="2057"/>
                    </a:cubicBezTo>
                    <a:cubicBezTo>
                      <a:pt x="1639" y="2059"/>
                      <a:pt x="1657" y="2061"/>
                      <a:pt x="1674" y="2061"/>
                    </a:cubicBezTo>
                    <a:cubicBezTo>
                      <a:pt x="1898" y="2061"/>
                      <a:pt x="2101" y="1863"/>
                      <a:pt x="2037" y="1606"/>
                    </a:cubicBezTo>
                    <a:lnTo>
                      <a:pt x="2072" y="1606"/>
                    </a:lnTo>
                    <a:cubicBezTo>
                      <a:pt x="1933" y="1260"/>
                      <a:pt x="1725" y="913"/>
                      <a:pt x="1413" y="671"/>
                    </a:cubicBezTo>
                    <a:cubicBezTo>
                      <a:pt x="1170" y="393"/>
                      <a:pt x="859" y="151"/>
                      <a:pt x="512" y="12"/>
                    </a:cubicBezTo>
                    <a:cubicBezTo>
                      <a:pt x="479" y="4"/>
                      <a:pt x="44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4"/>
              <p:cNvSpPr/>
              <p:nvPr/>
            </p:nvSpPr>
            <p:spPr>
              <a:xfrm>
                <a:off x="8264500" y="3302800"/>
                <a:ext cx="71075" cy="25125"/>
              </a:xfrm>
              <a:custGeom>
                <a:avLst/>
                <a:gdLst/>
                <a:ahLst/>
                <a:cxnLst/>
                <a:rect l="l" t="t" r="r" b="b"/>
                <a:pathLst>
                  <a:path w="2843" h="1005" extrusionOk="0">
                    <a:moveTo>
                      <a:pt x="953" y="1"/>
                    </a:moveTo>
                    <a:cubicBezTo>
                      <a:pt x="810" y="1"/>
                      <a:pt x="666" y="8"/>
                      <a:pt x="520" y="21"/>
                    </a:cubicBezTo>
                    <a:cubicBezTo>
                      <a:pt x="69" y="91"/>
                      <a:pt x="0" y="680"/>
                      <a:pt x="416" y="853"/>
                    </a:cubicBezTo>
                    <a:cubicBezTo>
                      <a:pt x="701" y="939"/>
                      <a:pt x="1010" y="1001"/>
                      <a:pt x="1303" y="1001"/>
                    </a:cubicBezTo>
                    <a:cubicBezTo>
                      <a:pt x="1367" y="1001"/>
                      <a:pt x="1429" y="998"/>
                      <a:pt x="1490" y="992"/>
                    </a:cubicBezTo>
                    <a:cubicBezTo>
                      <a:pt x="1577" y="1001"/>
                      <a:pt x="1664" y="1005"/>
                      <a:pt x="1750" y="1005"/>
                    </a:cubicBezTo>
                    <a:cubicBezTo>
                      <a:pt x="2010" y="1005"/>
                      <a:pt x="2270" y="966"/>
                      <a:pt x="2530" y="888"/>
                    </a:cubicBezTo>
                    <a:cubicBezTo>
                      <a:pt x="2773" y="819"/>
                      <a:pt x="2842" y="472"/>
                      <a:pt x="2600" y="333"/>
                    </a:cubicBezTo>
                    <a:cubicBezTo>
                      <a:pt x="2073" y="112"/>
                      <a:pt x="1524"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4"/>
              <p:cNvSpPr/>
              <p:nvPr/>
            </p:nvSpPr>
            <p:spPr>
              <a:xfrm>
                <a:off x="8285775" y="3407700"/>
                <a:ext cx="77725" cy="48325"/>
              </a:xfrm>
              <a:custGeom>
                <a:avLst/>
                <a:gdLst/>
                <a:ahLst/>
                <a:cxnLst/>
                <a:rect l="l" t="t" r="r" b="b"/>
                <a:pathLst>
                  <a:path w="3109" h="1933" extrusionOk="0">
                    <a:moveTo>
                      <a:pt x="2750" y="0"/>
                    </a:moveTo>
                    <a:cubicBezTo>
                      <a:pt x="2718" y="0"/>
                      <a:pt x="2684" y="6"/>
                      <a:pt x="2650" y="19"/>
                    </a:cubicBezTo>
                    <a:cubicBezTo>
                      <a:pt x="2199" y="158"/>
                      <a:pt x="1818" y="331"/>
                      <a:pt x="1402" y="539"/>
                    </a:cubicBezTo>
                    <a:cubicBezTo>
                      <a:pt x="986" y="678"/>
                      <a:pt x="605" y="920"/>
                      <a:pt x="258" y="1267"/>
                    </a:cubicBezTo>
                    <a:cubicBezTo>
                      <a:pt x="0" y="1525"/>
                      <a:pt x="222" y="1933"/>
                      <a:pt x="561" y="1933"/>
                    </a:cubicBezTo>
                    <a:cubicBezTo>
                      <a:pt x="587" y="1933"/>
                      <a:pt x="613" y="1930"/>
                      <a:pt x="639" y="1925"/>
                    </a:cubicBezTo>
                    <a:cubicBezTo>
                      <a:pt x="1090" y="1787"/>
                      <a:pt x="1506" y="1579"/>
                      <a:pt x="1853" y="1302"/>
                    </a:cubicBezTo>
                    <a:cubicBezTo>
                      <a:pt x="2234" y="1059"/>
                      <a:pt x="2580" y="782"/>
                      <a:pt x="2927" y="504"/>
                    </a:cubicBezTo>
                    <a:cubicBezTo>
                      <a:pt x="3109" y="292"/>
                      <a:pt x="2972"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4"/>
              <p:cNvSpPr/>
              <p:nvPr/>
            </p:nvSpPr>
            <p:spPr>
              <a:xfrm>
                <a:off x="8397050" y="3505650"/>
                <a:ext cx="27775" cy="74700"/>
              </a:xfrm>
              <a:custGeom>
                <a:avLst/>
                <a:gdLst/>
                <a:ahLst/>
                <a:cxnLst/>
                <a:rect l="l" t="t" r="r" b="b"/>
                <a:pathLst>
                  <a:path w="1111" h="2988" extrusionOk="0">
                    <a:moveTo>
                      <a:pt x="717" y="1"/>
                    </a:moveTo>
                    <a:cubicBezTo>
                      <a:pt x="589" y="1"/>
                      <a:pt x="463" y="73"/>
                      <a:pt x="417" y="226"/>
                    </a:cubicBezTo>
                    <a:cubicBezTo>
                      <a:pt x="140" y="1023"/>
                      <a:pt x="1" y="1889"/>
                      <a:pt x="105" y="2756"/>
                    </a:cubicBezTo>
                    <a:cubicBezTo>
                      <a:pt x="143" y="2908"/>
                      <a:pt x="275" y="2987"/>
                      <a:pt x="410" y="2987"/>
                    </a:cubicBezTo>
                    <a:cubicBezTo>
                      <a:pt x="520" y="2987"/>
                      <a:pt x="632" y="2934"/>
                      <a:pt x="694" y="2825"/>
                    </a:cubicBezTo>
                    <a:cubicBezTo>
                      <a:pt x="1006" y="2028"/>
                      <a:pt x="1110" y="1161"/>
                      <a:pt x="1041" y="330"/>
                    </a:cubicBezTo>
                    <a:cubicBezTo>
                      <a:pt x="1041" y="116"/>
                      <a:pt x="87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4"/>
              <p:cNvSpPr/>
              <p:nvPr/>
            </p:nvSpPr>
            <p:spPr>
              <a:xfrm>
                <a:off x="8523025" y="3502150"/>
                <a:ext cx="64800" cy="57900"/>
              </a:xfrm>
              <a:custGeom>
                <a:avLst/>
                <a:gdLst/>
                <a:ahLst/>
                <a:cxnLst/>
                <a:rect l="l" t="t" r="r" b="b"/>
                <a:pathLst>
                  <a:path w="2592" h="2316" extrusionOk="0">
                    <a:moveTo>
                      <a:pt x="339" y="0"/>
                    </a:moveTo>
                    <a:cubicBezTo>
                      <a:pt x="122" y="0"/>
                      <a:pt x="1" y="288"/>
                      <a:pt x="92" y="470"/>
                    </a:cubicBezTo>
                    <a:cubicBezTo>
                      <a:pt x="300" y="851"/>
                      <a:pt x="577" y="1163"/>
                      <a:pt x="923" y="1475"/>
                    </a:cubicBezTo>
                    <a:cubicBezTo>
                      <a:pt x="1201" y="1787"/>
                      <a:pt x="1547" y="2064"/>
                      <a:pt x="1928" y="2272"/>
                    </a:cubicBezTo>
                    <a:cubicBezTo>
                      <a:pt x="1988" y="2302"/>
                      <a:pt x="2048" y="2315"/>
                      <a:pt x="2106" y="2315"/>
                    </a:cubicBezTo>
                    <a:cubicBezTo>
                      <a:pt x="2379" y="2315"/>
                      <a:pt x="2592" y="2010"/>
                      <a:pt x="2448" y="1752"/>
                    </a:cubicBezTo>
                    <a:cubicBezTo>
                      <a:pt x="2206" y="1371"/>
                      <a:pt x="1894" y="1024"/>
                      <a:pt x="1513" y="747"/>
                    </a:cubicBezTo>
                    <a:cubicBezTo>
                      <a:pt x="1201" y="435"/>
                      <a:pt x="854" y="192"/>
                      <a:pt x="438" y="19"/>
                    </a:cubicBezTo>
                    <a:cubicBezTo>
                      <a:pt x="403" y="6"/>
                      <a:pt x="370"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4"/>
              <p:cNvSpPr/>
              <p:nvPr/>
            </p:nvSpPr>
            <p:spPr>
              <a:xfrm>
                <a:off x="8593750" y="3469350"/>
                <a:ext cx="85800" cy="21675"/>
              </a:xfrm>
              <a:custGeom>
                <a:avLst/>
                <a:gdLst/>
                <a:ahLst/>
                <a:cxnLst/>
                <a:rect l="l" t="t" r="r" b="b"/>
                <a:pathLst>
                  <a:path w="3432" h="867" extrusionOk="0">
                    <a:moveTo>
                      <a:pt x="2054" y="0"/>
                    </a:moveTo>
                    <a:cubicBezTo>
                      <a:pt x="1924" y="0"/>
                      <a:pt x="1794" y="5"/>
                      <a:pt x="1664" y="14"/>
                    </a:cubicBezTo>
                    <a:cubicBezTo>
                      <a:pt x="1214" y="14"/>
                      <a:pt x="728" y="49"/>
                      <a:pt x="278" y="153"/>
                    </a:cubicBezTo>
                    <a:cubicBezTo>
                      <a:pt x="1" y="257"/>
                      <a:pt x="1" y="638"/>
                      <a:pt x="278" y="707"/>
                    </a:cubicBezTo>
                    <a:cubicBezTo>
                      <a:pt x="728" y="811"/>
                      <a:pt x="1214" y="846"/>
                      <a:pt x="1664" y="846"/>
                    </a:cubicBezTo>
                    <a:cubicBezTo>
                      <a:pt x="1842" y="858"/>
                      <a:pt x="2019" y="867"/>
                      <a:pt x="2195" y="867"/>
                    </a:cubicBezTo>
                    <a:cubicBezTo>
                      <a:pt x="2500" y="867"/>
                      <a:pt x="2800" y="842"/>
                      <a:pt x="3085" y="776"/>
                    </a:cubicBezTo>
                    <a:cubicBezTo>
                      <a:pt x="3432" y="673"/>
                      <a:pt x="3432" y="187"/>
                      <a:pt x="3085" y="83"/>
                    </a:cubicBezTo>
                    <a:cubicBezTo>
                      <a:pt x="2755" y="33"/>
                      <a:pt x="2407" y="0"/>
                      <a:pt x="2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4"/>
              <p:cNvSpPr/>
              <p:nvPr/>
            </p:nvSpPr>
            <p:spPr>
              <a:xfrm>
                <a:off x="8579025" y="3360500"/>
                <a:ext cx="79750" cy="37300"/>
              </a:xfrm>
              <a:custGeom>
                <a:avLst/>
                <a:gdLst/>
                <a:ahLst/>
                <a:cxnLst/>
                <a:rect l="l" t="t" r="r" b="b"/>
                <a:pathLst>
                  <a:path w="3190" h="1492" extrusionOk="0">
                    <a:moveTo>
                      <a:pt x="2808" y="1"/>
                    </a:moveTo>
                    <a:cubicBezTo>
                      <a:pt x="2357" y="1"/>
                      <a:pt x="1941" y="70"/>
                      <a:pt x="1525" y="278"/>
                    </a:cubicBezTo>
                    <a:cubicBezTo>
                      <a:pt x="1110" y="382"/>
                      <a:pt x="694" y="590"/>
                      <a:pt x="312" y="833"/>
                    </a:cubicBezTo>
                    <a:cubicBezTo>
                      <a:pt x="0" y="1006"/>
                      <a:pt x="104" y="1491"/>
                      <a:pt x="486" y="1491"/>
                    </a:cubicBezTo>
                    <a:cubicBezTo>
                      <a:pt x="936" y="1457"/>
                      <a:pt x="1387" y="1353"/>
                      <a:pt x="1803" y="1214"/>
                    </a:cubicBezTo>
                    <a:cubicBezTo>
                      <a:pt x="2219" y="1145"/>
                      <a:pt x="2635" y="971"/>
                      <a:pt x="2981" y="694"/>
                    </a:cubicBezTo>
                    <a:cubicBezTo>
                      <a:pt x="3189" y="451"/>
                      <a:pt x="3085" y="105"/>
                      <a:pt x="2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4"/>
              <p:cNvSpPr/>
              <p:nvPr/>
            </p:nvSpPr>
            <p:spPr>
              <a:xfrm>
                <a:off x="8559100" y="3234450"/>
                <a:ext cx="36400" cy="58500"/>
              </a:xfrm>
              <a:custGeom>
                <a:avLst/>
                <a:gdLst/>
                <a:ahLst/>
                <a:cxnLst/>
                <a:rect l="l" t="t" r="r" b="b"/>
                <a:pathLst>
                  <a:path w="1456" h="2340" extrusionOk="0">
                    <a:moveTo>
                      <a:pt x="1015" y="0"/>
                    </a:moveTo>
                    <a:cubicBezTo>
                      <a:pt x="914" y="0"/>
                      <a:pt x="810" y="39"/>
                      <a:pt x="728" y="121"/>
                    </a:cubicBezTo>
                    <a:cubicBezTo>
                      <a:pt x="382" y="364"/>
                      <a:pt x="278" y="1057"/>
                      <a:pt x="208" y="1473"/>
                    </a:cubicBezTo>
                    <a:cubicBezTo>
                      <a:pt x="139" y="1681"/>
                      <a:pt x="0" y="2305"/>
                      <a:pt x="416" y="2305"/>
                    </a:cubicBezTo>
                    <a:lnTo>
                      <a:pt x="416" y="2339"/>
                    </a:lnTo>
                    <a:cubicBezTo>
                      <a:pt x="797" y="2339"/>
                      <a:pt x="936" y="1854"/>
                      <a:pt x="1040" y="1577"/>
                    </a:cubicBezTo>
                    <a:cubicBezTo>
                      <a:pt x="1213" y="1161"/>
                      <a:pt x="1456" y="711"/>
                      <a:pt x="1387" y="260"/>
                    </a:cubicBezTo>
                    <a:cubicBezTo>
                      <a:pt x="1324" y="92"/>
                      <a:pt x="1172" y="0"/>
                      <a:pt x="1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4"/>
              <p:cNvSpPr/>
              <p:nvPr/>
            </p:nvSpPr>
            <p:spPr>
              <a:xfrm>
                <a:off x="8402425" y="3174700"/>
                <a:ext cx="48525" cy="62625"/>
              </a:xfrm>
              <a:custGeom>
                <a:avLst/>
                <a:gdLst/>
                <a:ahLst/>
                <a:cxnLst/>
                <a:rect l="l" t="t" r="r" b="b"/>
                <a:pathLst>
                  <a:path w="1941" h="2505" extrusionOk="0">
                    <a:moveTo>
                      <a:pt x="404" y="1"/>
                    </a:moveTo>
                    <a:cubicBezTo>
                      <a:pt x="174" y="1"/>
                      <a:pt x="1" y="251"/>
                      <a:pt x="29" y="501"/>
                    </a:cubicBezTo>
                    <a:cubicBezTo>
                      <a:pt x="98" y="882"/>
                      <a:pt x="271" y="1229"/>
                      <a:pt x="514" y="1506"/>
                    </a:cubicBezTo>
                    <a:cubicBezTo>
                      <a:pt x="722" y="1818"/>
                      <a:pt x="964" y="2130"/>
                      <a:pt x="1242" y="2407"/>
                    </a:cubicBezTo>
                    <a:cubicBezTo>
                      <a:pt x="1319" y="2475"/>
                      <a:pt x="1409" y="2505"/>
                      <a:pt x="1497" y="2505"/>
                    </a:cubicBezTo>
                    <a:cubicBezTo>
                      <a:pt x="1726" y="2505"/>
                      <a:pt x="1941" y="2302"/>
                      <a:pt x="1866" y="2026"/>
                    </a:cubicBezTo>
                    <a:lnTo>
                      <a:pt x="1866" y="1991"/>
                    </a:lnTo>
                    <a:cubicBezTo>
                      <a:pt x="1727" y="1610"/>
                      <a:pt x="1554" y="1264"/>
                      <a:pt x="1311" y="917"/>
                    </a:cubicBezTo>
                    <a:cubicBezTo>
                      <a:pt x="1138" y="570"/>
                      <a:pt x="895" y="293"/>
                      <a:pt x="583" y="50"/>
                    </a:cubicBezTo>
                    <a:cubicBezTo>
                      <a:pt x="521" y="16"/>
                      <a:pt x="461"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4"/>
              <p:cNvSpPr/>
              <p:nvPr/>
            </p:nvSpPr>
            <p:spPr>
              <a:xfrm>
                <a:off x="8305325" y="3204950"/>
                <a:ext cx="52400" cy="59025"/>
              </a:xfrm>
              <a:custGeom>
                <a:avLst/>
                <a:gdLst/>
                <a:ahLst/>
                <a:cxnLst/>
                <a:rect l="l" t="t" r="r" b="b"/>
                <a:pathLst>
                  <a:path w="2096" h="2361" extrusionOk="0">
                    <a:moveTo>
                      <a:pt x="525" y="1"/>
                    </a:moveTo>
                    <a:cubicBezTo>
                      <a:pt x="257" y="1"/>
                      <a:pt x="1" y="181"/>
                      <a:pt x="100" y="504"/>
                    </a:cubicBezTo>
                    <a:cubicBezTo>
                      <a:pt x="273" y="851"/>
                      <a:pt x="481" y="1197"/>
                      <a:pt x="724" y="1475"/>
                    </a:cubicBezTo>
                    <a:cubicBezTo>
                      <a:pt x="967" y="1787"/>
                      <a:pt x="1244" y="2064"/>
                      <a:pt x="1521" y="2306"/>
                    </a:cubicBezTo>
                    <a:cubicBezTo>
                      <a:pt x="1573" y="2344"/>
                      <a:pt x="1631" y="2360"/>
                      <a:pt x="1687" y="2360"/>
                    </a:cubicBezTo>
                    <a:cubicBezTo>
                      <a:pt x="1894" y="2360"/>
                      <a:pt x="2095" y="2143"/>
                      <a:pt x="2041" y="1925"/>
                    </a:cubicBezTo>
                    <a:cubicBezTo>
                      <a:pt x="1902" y="1579"/>
                      <a:pt x="1729" y="1267"/>
                      <a:pt x="1521" y="955"/>
                    </a:cubicBezTo>
                    <a:cubicBezTo>
                      <a:pt x="1348" y="643"/>
                      <a:pt x="1105" y="331"/>
                      <a:pt x="828" y="88"/>
                    </a:cubicBezTo>
                    <a:cubicBezTo>
                      <a:pt x="739" y="29"/>
                      <a:pt x="631"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4"/>
              <p:cNvSpPr/>
              <p:nvPr/>
            </p:nvSpPr>
            <p:spPr>
              <a:xfrm>
                <a:off x="8244550" y="3372650"/>
                <a:ext cx="71100" cy="32075"/>
              </a:xfrm>
              <a:custGeom>
                <a:avLst/>
                <a:gdLst/>
                <a:ahLst/>
                <a:cxnLst/>
                <a:rect l="l" t="t" r="r" b="b"/>
                <a:pathLst>
                  <a:path w="2844" h="1283" extrusionOk="0">
                    <a:moveTo>
                      <a:pt x="2496" y="0"/>
                    </a:moveTo>
                    <a:cubicBezTo>
                      <a:pt x="2115" y="0"/>
                      <a:pt x="1769" y="35"/>
                      <a:pt x="1422" y="139"/>
                    </a:cubicBezTo>
                    <a:cubicBezTo>
                      <a:pt x="1041" y="173"/>
                      <a:pt x="694" y="312"/>
                      <a:pt x="348" y="485"/>
                    </a:cubicBezTo>
                    <a:cubicBezTo>
                      <a:pt x="1" y="728"/>
                      <a:pt x="140" y="1283"/>
                      <a:pt x="590" y="1283"/>
                    </a:cubicBezTo>
                    <a:cubicBezTo>
                      <a:pt x="971" y="1283"/>
                      <a:pt x="1353" y="1144"/>
                      <a:pt x="1699" y="971"/>
                    </a:cubicBezTo>
                    <a:cubicBezTo>
                      <a:pt x="2046" y="832"/>
                      <a:pt x="2358" y="624"/>
                      <a:pt x="2670" y="416"/>
                    </a:cubicBezTo>
                    <a:cubicBezTo>
                      <a:pt x="2843" y="277"/>
                      <a:pt x="2670"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4"/>
              <p:cNvSpPr/>
              <p:nvPr/>
            </p:nvSpPr>
            <p:spPr>
              <a:xfrm>
                <a:off x="8294325" y="3496300"/>
                <a:ext cx="52325" cy="60525"/>
              </a:xfrm>
              <a:custGeom>
                <a:avLst/>
                <a:gdLst/>
                <a:ahLst/>
                <a:cxnLst/>
                <a:rect l="l" t="t" r="r" b="b"/>
                <a:pathLst>
                  <a:path w="2093" h="2421" extrusionOk="0">
                    <a:moveTo>
                      <a:pt x="1790" y="1"/>
                    </a:moveTo>
                    <a:cubicBezTo>
                      <a:pt x="1743" y="1"/>
                      <a:pt x="1695" y="14"/>
                      <a:pt x="1649" y="45"/>
                    </a:cubicBezTo>
                    <a:cubicBezTo>
                      <a:pt x="1303" y="288"/>
                      <a:pt x="1025" y="600"/>
                      <a:pt x="783" y="912"/>
                    </a:cubicBezTo>
                    <a:cubicBezTo>
                      <a:pt x="471" y="1189"/>
                      <a:pt x="228" y="1570"/>
                      <a:pt x="55" y="1951"/>
                    </a:cubicBezTo>
                    <a:cubicBezTo>
                      <a:pt x="0" y="2197"/>
                      <a:pt x="203" y="2421"/>
                      <a:pt x="444" y="2421"/>
                    </a:cubicBezTo>
                    <a:cubicBezTo>
                      <a:pt x="509" y="2421"/>
                      <a:pt x="578" y="2404"/>
                      <a:pt x="644" y="2367"/>
                    </a:cubicBezTo>
                    <a:cubicBezTo>
                      <a:pt x="991" y="2125"/>
                      <a:pt x="1268" y="1813"/>
                      <a:pt x="1441" y="1431"/>
                    </a:cubicBezTo>
                    <a:cubicBezTo>
                      <a:pt x="1684" y="1085"/>
                      <a:pt x="1892" y="738"/>
                      <a:pt x="2065" y="357"/>
                    </a:cubicBezTo>
                    <a:cubicBezTo>
                      <a:pt x="2092" y="168"/>
                      <a:pt x="1951" y="1"/>
                      <a:pt x="1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4"/>
              <p:cNvSpPr/>
              <p:nvPr/>
            </p:nvSpPr>
            <p:spPr>
              <a:xfrm>
                <a:off x="8328150" y="3551200"/>
                <a:ext cx="30800" cy="73850"/>
              </a:xfrm>
              <a:custGeom>
                <a:avLst/>
                <a:gdLst/>
                <a:ahLst/>
                <a:cxnLst/>
                <a:rect l="l" t="t" r="r" b="b"/>
                <a:pathLst>
                  <a:path w="1232" h="2954" extrusionOk="0">
                    <a:moveTo>
                      <a:pt x="946" y="1"/>
                    </a:moveTo>
                    <a:cubicBezTo>
                      <a:pt x="856" y="1"/>
                      <a:pt x="766" y="43"/>
                      <a:pt x="712" y="137"/>
                    </a:cubicBezTo>
                    <a:cubicBezTo>
                      <a:pt x="331" y="899"/>
                      <a:pt x="88" y="1766"/>
                      <a:pt x="19" y="2632"/>
                    </a:cubicBezTo>
                    <a:cubicBezTo>
                      <a:pt x="1" y="2849"/>
                      <a:pt x="153" y="2953"/>
                      <a:pt x="323" y="2953"/>
                    </a:cubicBezTo>
                    <a:cubicBezTo>
                      <a:pt x="477" y="2953"/>
                      <a:pt x="646" y="2867"/>
                      <a:pt x="712" y="2701"/>
                    </a:cubicBezTo>
                    <a:cubicBezTo>
                      <a:pt x="1059" y="1939"/>
                      <a:pt x="1232" y="1107"/>
                      <a:pt x="1232" y="275"/>
                    </a:cubicBezTo>
                    <a:cubicBezTo>
                      <a:pt x="1232" y="105"/>
                      <a:pt x="1089"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4"/>
              <p:cNvSpPr/>
              <p:nvPr/>
            </p:nvSpPr>
            <p:spPr>
              <a:xfrm>
                <a:off x="8441250" y="3561325"/>
                <a:ext cx="23425" cy="81025"/>
              </a:xfrm>
              <a:custGeom>
                <a:avLst/>
                <a:gdLst/>
                <a:ahLst/>
                <a:cxnLst/>
                <a:rect l="l" t="t" r="r" b="b"/>
                <a:pathLst>
                  <a:path w="937" h="3241" extrusionOk="0">
                    <a:moveTo>
                      <a:pt x="510" y="0"/>
                    </a:moveTo>
                    <a:cubicBezTo>
                      <a:pt x="389" y="0"/>
                      <a:pt x="273" y="66"/>
                      <a:pt x="243" y="217"/>
                    </a:cubicBezTo>
                    <a:cubicBezTo>
                      <a:pt x="70" y="1118"/>
                      <a:pt x="1" y="2054"/>
                      <a:pt x="105" y="2955"/>
                    </a:cubicBezTo>
                    <a:cubicBezTo>
                      <a:pt x="124" y="3131"/>
                      <a:pt x="276" y="3241"/>
                      <a:pt x="424" y="3241"/>
                    </a:cubicBezTo>
                    <a:cubicBezTo>
                      <a:pt x="537" y="3241"/>
                      <a:pt x="648" y="3175"/>
                      <a:pt x="694" y="3024"/>
                    </a:cubicBezTo>
                    <a:cubicBezTo>
                      <a:pt x="867" y="2123"/>
                      <a:pt x="936" y="1222"/>
                      <a:pt x="832" y="286"/>
                    </a:cubicBezTo>
                    <a:cubicBezTo>
                      <a:pt x="832" y="110"/>
                      <a:pt x="667"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4"/>
              <p:cNvSpPr/>
              <p:nvPr/>
            </p:nvSpPr>
            <p:spPr>
              <a:xfrm>
                <a:off x="8515175" y="3574500"/>
                <a:ext cx="34125" cy="66525"/>
              </a:xfrm>
              <a:custGeom>
                <a:avLst/>
                <a:gdLst/>
                <a:ahLst/>
                <a:cxnLst/>
                <a:rect l="l" t="t" r="r" b="b"/>
                <a:pathLst>
                  <a:path w="1365" h="2661" extrusionOk="0">
                    <a:moveTo>
                      <a:pt x="435" y="0"/>
                    </a:moveTo>
                    <a:cubicBezTo>
                      <a:pt x="230" y="0"/>
                      <a:pt x="1" y="218"/>
                      <a:pt x="24" y="452"/>
                    </a:cubicBezTo>
                    <a:lnTo>
                      <a:pt x="59" y="452"/>
                    </a:lnTo>
                    <a:cubicBezTo>
                      <a:pt x="128" y="1146"/>
                      <a:pt x="336" y="1839"/>
                      <a:pt x="648" y="2463"/>
                    </a:cubicBezTo>
                    <a:cubicBezTo>
                      <a:pt x="718" y="2603"/>
                      <a:pt x="824" y="2660"/>
                      <a:pt x="932" y="2660"/>
                    </a:cubicBezTo>
                    <a:cubicBezTo>
                      <a:pt x="1144" y="2660"/>
                      <a:pt x="1364" y="2438"/>
                      <a:pt x="1341" y="2185"/>
                    </a:cubicBezTo>
                    <a:cubicBezTo>
                      <a:pt x="1203" y="1492"/>
                      <a:pt x="995" y="799"/>
                      <a:pt x="683" y="175"/>
                    </a:cubicBezTo>
                    <a:cubicBezTo>
                      <a:pt x="626" y="51"/>
                      <a:pt x="533"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4"/>
              <p:cNvSpPr/>
              <p:nvPr/>
            </p:nvSpPr>
            <p:spPr>
              <a:xfrm>
                <a:off x="8609350" y="3525150"/>
                <a:ext cx="73750" cy="32450"/>
              </a:xfrm>
              <a:custGeom>
                <a:avLst/>
                <a:gdLst/>
                <a:ahLst/>
                <a:cxnLst/>
                <a:rect l="l" t="t" r="r" b="b"/>
                <a:pathLst>
                  <a:path w="2950" h="1298" extrusionOk="0">
                    <a:moveTo>
                      <a:pt x="174" y="0"/>
                    </a:moveTo>
                    <a:cubicBezTo>
                      <a:pt x="70" y="0"/>
                      <a:pt x="0" y="139"/>
                      <a:pt x="70" y="243"/>
                    </a:cubicBezTo>
                    <a:cubicBezTo>
                      <a:pt x="382" y="520"/>
                      <a:pt x="763" y="728"/>
                      <a:pt x="1179" y="867"/>
                    </a:cubicBezTo>
                    <a:cubicBezTo>
                      <a:pt x="1560" y="1075"/>
                      <a:pt x="2011" y="1213"/>
                      <a:pt x="2461" y="1283"/>
                    </a:cubicBezTo>
                    <a:cubicBezTo>
                      <a:pt x="2493" y="1293"/>
                      <a:pt x="2524" y="1298"/>
                      <a:pt x="2553" y="1298"/>
                    </a:cubicBezTo>
                    <a:cubicBezTo>
                      <a:pt x="2810" y="1298"/>
                      <a:pt x="2949" y="922"/>
                      <a:pt x="2669" y="797"/>
                    </a:cubicBezTo>
                    <a:cubicBezTo>
                      <a:pt x="2288" y="555"/>
                      <a:pt x="1872" y="347"/>
                      <a:pt x="1456" y="243"/>
                    </a:cubicBezTo>
                    <a:cubicBezTo>
                      <a:pt x="1040" y="69"/>
                      <a:pt x="62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4"/>
              <p:cNvSpPr/>
              <p:nvPr/>
            </p:nvSpPr>
            <p:spPr>
              <a:xfrm>
                <a:off x="8639675" y="3400925"/>
                <a:ext cx="67750" cy="33250"/>
              </a:xfrm>
              <a:custGeom>
                <a:avLst/>
                <a:gdLst/>
                <a:ahLst/>
                <a:cxnLst/>
                <a:rect l="l" t="t" r="r" b="b"/>
                <a:pathLst>
                  <a:path w="2710" h="1330" extrusionOk="0">
                    <a:moveTo>
                      <a:pt x="2208" y="0"/>
                    </a:moveTo>
                    <a:cubicBezTo>
                      <a:pt x="2178" y="0"/>
                      <a:pt x="2147" y="4"/>
                      <a:pt x="2115" y="13"/>
                    </a:cubicBezTo>
                    <a:cubicBezTo>
                      <a:pt x="1734" y="117"/>
                      <a:pt x="1387" y="256"/>
                      <a:pt x="1075" y="429"/>
                    </a:cubicBezTo>
                    <a:cubicBezTo>
                      <a:pt x="728" y="533"/>
                      <a:pt x="416" y="741"/>
                      <a:pt x="139" y="949"/>
                    </a:cubicBezTo>
                    <a:cubicBezTo>
                      <a:pt x="1" y="1087"/>
                      <a:pt x="105" y="1295"/>
                      <a:pt x="278" y="1330"/>
                    </a:cubicBezTo>
                    <a:cubicBezTo>
                      <a:pt x="659" y="1295"/>
                      <a:pt x="1006" y="1226"/>
                      <a:pt x="1352" y="1087"/>
                    </a:cubicBezTo>
                    <a:cubicBezTo>
                      <a:pt x="1699" y="983"/>
                      <a:pt x="2045" y="845"/>
                      <a:pt x="2392" y="671"/>
                    </a:cubicBezTo>
                    <a:cubicBezTo>
                      <a:pt x="2709" y="481"/>
                      <a:pt x="2533" y="0"/>
                      <a:pt x="2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4"/>
              <p:cNvSpPr/>
              <p:nvPr/>
            </p:nvSpPr>
            <p:spPr>
              <a:xfrm>
                <a:off x="8606750" y="3265825"/>
                <a:ext cx="75950" cy="64375"/>
              </a:xfrm>
              <a:custGeom>
                <a:avLst/>
                <a:gdLst/>
                <a:ahLst/>
                <a:cxnLst/>
                <a:rect l="l" t="t" r="r" b="b"/>
                <a:pathLst>
                  <a:path w="3038" h="2575" extrusionOk="0">
                    <a:moveTo>
                      <a:pt x="2643" y="0"/>
                    </a:moveTo>
                    <a:cubicBezTo>
                      <a:pt x="2618" y="0"/>
                      <a:pt x="2592" y="3"/>
                      <a:pt x="2565" y="10"/>
                    </a:cubicBezTo>
                    <a:cubicBezTo>
                      <a:pt x="2011" y="253"/>
                      <a:pt x="1526" y="599"/>
                      <a:pt x="1144" y="1050"/>
                    </a:cubicBezTo>
                    <a:cubicBezTo>
                      <a:pt x="763" y="1362"/>
                      <a:pt x="139" y="1778"/>
                      <a:pt x="35" y="2298"/>
                    </a:cubicBezTo>
                    <a:cubicBezTo>
                      <a:pt x="1" y="2436"/>
                      <a:pt x="104" y="2575"/>
                      <a:pt x="243" y="2575"/>
                    </a:cubicBezTo>
                    <a:cubicBezTo>
                      <a:pt x="763" y="2540"/>
                      <a:pt x="1214" y="2090"/>
                      <a:pt x="1595" y="1778"/>
                    </a:cubicBezTo>
                    <a:cubicBezTo>
                      <a:pt x="2080" y="1396"/>
                      <a:pt x="2669" y="1050"/>
                      <a:pt x="2912" y="495"/>
                    </a:cubicBezTo>
                    <a:cubicBezTo>
                      <a:pt x="3037" y="276"/>
                      <a:pt x="2879"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4"/>
              <p:cNvSpPr/>
              <p:nvPr/>
            </p:nvSpPr>
            <p:spPr>
              <a:xfrm>
                <a:off x="8523575" y="3141350"/>
                <a:ext cx="22550" cy="79575"/>
              </a:xfrm>
              <a:custGeom>
                <a:avLst/>
                <a:gdLst/>
                <a:ahLst/>
                <a:cxnLst/>
                <a:rect l="l" t="t" r="r" b="b"/>
                <a:pathLst>
                  <a:path w="902" h="3183" extrusionOk="0">
                    <a:moveTo>
                      <a:pt x="499" y="0"/>
                    </a:moveTo>
                    <a:cubicBezTo>
                      <a:pt x="410" y="0"/>
                      <a:pt x="324" y="45"/>
                      <a:pt x="278" y="137"/>
                    </a:cubicBezTo>
                    <a:cubicBezTo>
                      <a:pt x="70" y="553"/>
                      <a:pt x="0" y="1038"/>
                      <a:pt x="35" y="1488"/>
                    </a:cubicBezTo>
                    <a:cubicBezTo>
                      <a:pt x="0" y="2008"/>
                      <a:pt x="35" y="2494"/>
                      <a:pt x="104" y="3013"/>
                    </a:cubicBezTo>
                    <a:cubicBezTo>
                      <a:pt x="121" y="3130"/>
                      <a:pt x="218" y="3183"/>
                      <a:pt x="325" y="3183"/>
                    </a:cubicBezTo>
                    <a:cubicBezTo>
                      <a:pt x="441" y="3183"/>
                      <a:pt x="570" y="3121"/>
                      <a:pt x="624" y="3013"/>
                    </a:cubicBezTo>
                    <a:cubicBezTo>
                      <a:pt x="728" y="2528"/>
                      <a:pt x="797" y="2078"/>
                      <a:pt x="832" y="1592"/>
                    </a:cubicBezTo>
                    <a:cubicBezTo>
                      <a:pt x="901" y="1142"/>
                      <a:pt x="901" y="657"/>
                      <a:pt x="763" y="206"/>
                    </a:cubicBezTo>
                    <a:cubicBezTo>
                      <a:pt x="724" y="71"/>
                      <a:pt x="610"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4"/>
              <p:cNvSpPr/>
              <p:nvPr/>
            </p:nvSpPr>
            <p:spPr>
              <a:xfrm>
                <a:off x="8448175" y="3102025"/>
                <a:ext cx="29500" cy="75350"/>
              </a:xfrm>
              <a:custGeom>
                <a:avLst/>
                <a:gdLst/>
                <a:ahLst/>
                <a:cxnLst/>
                <a:rect l="l" t="t" r="r" b="b"/>
                <a:pathLst>
                  <a:path w="1180" h="3014" extrusionOk="0">
                    <a:moveTo>
                      <a:pt x="370" y="1"/>
                    </a:moveTo>
                    <a:cubicBezTo>
                      <a:pt x="182" y="1"/>
                      <a:pt x="1" y="131"/>
                      <a:pt x="1" y="393"/>
                    </a:cubicBezTo>
                    <a:cubicBezTo>
                      <a:pt x="1" y="1259"/>
                      <a:pt x="174" y="2091"/>
                      <a:pt x="590" y="2888"/>
                    </a:cubicBezTo>
                    <a:cubicBezTo>
                      <a:pt x="634" y="2975"/>
                      <a:pt x="714" y="3014"/>
                      <a:pt x="797" y="3014"/>
                    </a:cubicBezTo>
                    <a:cubicBezTo>
                      <a:pt x="913" y="3014"/>
                      <a:pt x="1035" y="2940"/>
                      <a:pt x="1075" y="2819"/>
                    </a:cubicBezTo>
                    <a:cubicBezTo>
                      <a:pt x="1179" y="1952"/>
                      <a:pt x="1075" y="1086"/>
                      <a:pt x="763" y="289"/>
                    </a:cubicBezTo>
                    <a:cubicBezTo>
                      <a:pt x="699" y="97"/>
                      <a:pt x="532"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4"/>
              <p:cNvSpPr/>
              <p:nvPr/>
            </p:nvSpPr>
            <p:spPr>
              <a:xfrm>
                <a:off x="8337275" y="3121125"/>
                <a:ext cx="40175" cy="79275"/>
              </a:xfrm>
              <a:custGeom>
                <a:avLst/>
                <a:gdLst/>
                <a:ahLst/>
                <a:cxnLst/>
                <a:rect l="l" t="t" r="r" b="b"/>
                <a:pathLst>
                  <a:path w="1607" h="3171" extrusionOk="0">
                    <a:moveTo>
                      <a:pt x="438" y="1"/>
                    </a:moveTo>
                    <a:cubicBezTo>
                      <a:pt x="221" y="1"/>
                      <a:pt x="1" y="208"/>
                      <a:pt x="70" y="461"/>
                    </a:cubicBezTo>
                    <a:cubicBezTo>
                      <a:pt x="278" y="1362"/>
                      <a:pt x="624" y="2193"/>
                      <a:pt x="1040" y="3025"/>
                    </a:cubicBezTo>
                    <a:cubicBezTo>
                      <a:pt x="1097" y="3128"/>
                      <a:pt x="1180" y="3170"/>
                      <a:pt x="1264" y="3170"/>
                    </a:cubicBezTo>
                    <a:cubicBezTo>
                      <a:pt x="1434" y="3170"/>
                      <a:pt x="1607" y="2992"/>
                      <a:pt x="1560" y="2783"/>
                    </a:cubicBezTo>
                    <a:lnTo>
                      <a:pt x="1595" y="2783"/>
                    </a:lnTo>
                    <a:cubicBezTo>
                      <a:pt x="1422" y="1882"/>
                      <a:pt x="1110" y="1015"/>
                      <a:pt x="728" y="183"/>
                    </a:cubicBezTo>
                    <a:cubicBezTo>
                      <a:pt x="658" y="55"/>
                      <a:pt x="54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4"/>
              <p:cNvSpPr/>
              <p:nvPr/>
            </p:nvSpPr>
            <p:spPr>
              <a:xfrm>
                <a:off x="8219425" y="3238000"/>
                <a:ext cx="82350" cy="25850"/>
              </a:xfrm>
              <a:custGeom>
                <a:avLst/>
                <a:gdLst/>
                <a:ahLst/>
                <a:cxnLst/>
                <a:rect l="l" t="t" r="r" b="b"/>
                <a:pathLst>
                  <a:path w="3294" h="1034" extrusionOk="0">
                    <a:moveTo>
                      <a:pt x="1342" y="1"/>
                    </a:moveTo>
                    <a:cubicBezTo>
                      <a:pt x="1007" y="1"/>
                      <a:pt x="672" y="40"/>
                      <a:pt x="347" y="118"/>
                    </a:cubicBezTo>
                    <a:cubicBezTo>
                      <a:pt x="36" y="187"/>
                      <a:pt x="1" y="569"/>
                      <a:pt x="243" y="742"/>
                    </a:cubicBezTo>
                    <a:cubicBezTo>
                      <a:pt x="777" y="934"/>
                      <a:pt x="1350" y="1034"/>
                      <a:pt x="1922" y="1034"/>
                    </a:cubicBezTo>
                    <a:cubicBezTo>
                      <a:pt x="2279" y="1034"/>
                      <a:pt x="2635" y="995"/>
                      <a:pt x="2982" y="915"/>
                    </a:cubicBezTo>
                    <a:cubicBezTo>
                      <a:pt x="3293" y="846"/>
                      <a:pt x="3259" y="430"/>
                      <a:pt x="2982" y="326"/>
                    </a:cubicBezTo>
                    <a:cubicBezTo>
                      <a:pt x="2462" y="109"/>
                      <a:pt x="1901" y="1"/>
                      <a:pt x="1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4"/>
              <p:cNvSpPr/>
              <p:nvPr/>
            </p:nvSpPr>
            <p:spPr>
              <a:xfrm>
                <a:off x="8170050" y="3339600"/>
                <a:ext cx="87525" cy="33075"/>
              </a:xfrm>
              <a:custGeom>
                <a:avLst/>
                <a:gdLst/>
                <a:ahLst/>
                <a:cxnLst/>
                <a:rect l="l" t="t" r="r" b="b"/>
                <a:pathLst>
                  <a:path w="3501" h="1323" extrusionOk="0">
                    <a:moveTo>
                      <a:pt x="2884" y="1"/>
                    </a:moveTo>
                    <a:cubicBezTo>
                      <a:pt x="2027" y="1"/>
                      <a:pt x="1175" y="173"/>
                      <a:pt x="382" y="490"/>
                    </a:cubicBezTo>
                    <a:cubicBezTo>
                      <a:pt x="0" y="664"/>
                      <a:pt x="208" y="1322"/>
                      <a:pt x="624" y="1322"/>
                    </a:cubicBezTo>
                    <a:cubicBezTo>
                      <a:pt x="1525" y="1253"/>
                      <a:pt x="2461" y="976"/>
                      <a:pt x="3258" y="525"/>
                    </a:cubicBezTo>
                    <a:cubicBezTo>
                      <a:pt x="3501" y="352"/>
                      <a:pt x="3397" y="5"/>
                      <a:pt x="3120" y="5"/>
                    </a:cubicBezTo>
                    <a:cubicBezTo>
                      <a:pt x="3041" y="2"/>
                      <a:pt x="2963" y="1"/>
                      <a:pt x="2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4"/>
              <p:cNvSpPr/>
              <p:nvPr/>
            </p:nvSpPr>
            <p:spPr>
              <a:xfrm>
                <a:off x="8179875" y="3437525"/>
                <a:ext cx="75775" cy="59425"/>
              </a:xfrm>
              <a:custGeom>
                <a:avLst/>
                <a:gdLst/>
                <a:ahLst/>
                <a:cxnLst/>
                <a:rect l="l" t="t" r="r" b="b"/>
                <a:pathLst>
                  <a:path w="3031" h="2377" extrusionOk="0">
                    <a:moveTo>
                      <a:pt x="2703" y="1"/>
                    </a:moveTo>
                    <a:cubicBezTo>
                      <a:pt x="2688" y="1"/>
                      <a:pt x="2673" y="2"/>
                      <a:pt x="2657" y="5"/>
                    </a:cubicBezTo>
                    <a:lnTo>
                      <a:pt x="2692" y="5"/>
                    </a:lnTo>
                    <a:cubicBezTo>
                      <a:pt x="2207" y="143"/>
                      <a:pt x="1756" y="386"/>
                      <a:pt x="1375" y="732"/>
                    </a:cubicBezTo>
                    <a:cubicBezTo>
                      <a:pt x="959" y="1010"/>
                      <a:pt x="578" y="1356"/>
                      <a:pt x="231" y="1738"/>
                    </a:cubicBezTo>
                    <a:cubicBezTo>
                      <a:pt x="0" y="1997"/>
                      <a:pt x="226" y="2377"/>
                      <a:pt x="528" y="2377"/>
                    </a:cubicBezTo>
                    <a:cubicBezTo>
                      <a:pt x="589" y="2377"/>
                      <a:pt x="653" y="2362"/>
                      <a:pt x="716" y="2327"/>
                    </a:cubicBezTo>
                    <a:cubicBezTo>
                      <a:pt x="1132" y="2084"/>
                      <a:pt x="1548" y="1807"/>
                      <a:pt x="1964" y="1460"/>
                    </a:cubicBezTo>
                    <a:cubicBezTo>
                      <a:pt x="2345" y="1183"/>
                      <a:pt x="2692" y="802"/>
                      <a:pt x="2935" y="386"/>
                    </a:cubicBezTo>
                    <a:cubicBezTo>
                      <a:pt x="3031" y="193"/>
                      <a:pt x="2889"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4"/>
              <p:cNvSpPr/>
              <p:nvPr/>
            </p:nvSpPr>
            <p:spPr>
              <a:xfrm>
                <a:off x="8197425" y="3531275"/>
                <a:ext cx="81125" cy="62800"/>
              </a:xfrm>
              <a:custGeom>
                <a:avLst/>
                <a:gdLst/>
                <a:ahLst/>
                <a:cxnLst/>
                <a:rect l="l" t="t" r="r" b="b"/>
                <a:pathLst>
                  <a:path w="3245" h="2512" extrusionOk="0">
                    <a:moveTo>
                      <a:pt x="2880" y="1"/>
                    </a:moveTo>
                    <a:cubicBezTo>
                      <a:pt x="2839" y="1"/>
                      <a:pt x="2796" y="11"/>
                      <a:pt x="2752" y="32"/>
                    </a:cubicBezTo>
                    <a:lnTo>
                      <a:pt x="2718" y="32"/>
                    </a:lnTo>
                    <a:cubicBezTo>
                      <a:pt x="1782" y="483"/>
                      <a:pt x="950" y="1107"/>
                      <a:pt x="257" y="1904"/>
                    </a:cubicBezTo>
                    <a:cubicBezTo>
                      <a:pt x="0" y="2161"/>
                      <a:pt x="213" y="2512"/>
                      <a:pt x="490" y="2512"/>
                    </a:cubicBezTo>
                    <a:cubicBezTo>
                      <a:pt x="549" y="2512"/>
                      <a:pt x="612" y="2495"/>
                      <a:pt x="673" y="2459"/>
                    </a:cubicBezTo>
                    <a:cubicBezTo>
                      <a:pt x="1609" y="1973"/>
                      <a:pt x="2441" y="1280"/>
                      <a:pt x="3099" y="483"/>
                    </a:cubicBezTo>
                    <a:cubicBezTo>
                      <a:pt x="3245" y="279"/>
                      <a:pt x="3096" y="1"/>
                      <a:pt x="2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4"/>
              <p:cNvSpPr/>
              <p:nvPr/>
            </p:nvSpPr>
            <p:spPr>
              <a:xfrm>
                <a:off x="8363275" y="3620600"/>
                <a:ext cx="26875" cy="71125"/>
              </a:xfrm>
              <a:custGeom>
                <a:avLst/>
                <a:gdLst/>
                <a:ahLst/>
                <a:cxnLst/>
                <a:rect l="l" t="t" r="r" b="b"/>
                <a:pathLst>
                  <a:path w="1075" h="2845" extrusionOk="0">
                    <a:moveTo>
                      <a:pt x="708" y="0"/>
                    </a:moveTo>
                    <a:cubicBezTo>
                      <a:pt x="595" y="0"/>
                      <a:pt x="482" y="64"/>
                      <a:pt x="451" y="203"/>
                    </a:cubicBezTo>
                    <a:cubicBezTo>
                      <a:pt x="139" y="930"/>
                      <a:pt x="0" y="1728"/>
                      <a:pt x="35" y="2490"/>
                    </a:cubicBezTo>
                    <a:cubicBezTo>
                      <a:pt x="54" y="2721"/>
                      <a:pt x="233" y="2845"/>
                      <a:pt x="412" y="2845"/>
                    </a:cubicBezTo>
                    <a:cubicBezTo>
                      <a:pt x="556" y="2845"/>
                      <a:pt x="701" y="2764"/>
                      <a:pt x="763" y="2594"/>
                    </a:cubicBezTo>
                    <a:cubicBezTo>
                      <a:pt x="1005" y="1866"/>
                      <a:pt x="1075" y="1069"/>
                      <a:pt x="971" y="272"/>
                    </a:cubicBezTo>
                    <a:cubicBezTo>
                      <a:pt x="990" y="99"/>
                      <a:pt x="849"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4"/>
              <p:cNvSpPr/>
              <p:nvPr/>
            </p:nvSpPr>
            <p:spPr>
              <a:xfrm>
                <a:off x="8256400" y="3614800"/>
                <a:ext cx="38450" cy="72725"/>
              </a:xfrm>
              <a:custGeom>
                <a:avLst/>
                <a:gdLst/>
                <a:ahLst/>
                <a:cxnLst/>
                <a:rect l="l" t="t" r="r" b="b"/>
                <a:pathLst>
                  <a:path w="1538" h="2909" extrusionOk="0">
                    <a:moveTo>
                      <a:pt x="1325" y="1"/>
                    </a:moveTo>
                    <a:cubicBezTo>
                      <a:pt x="1266" y="1"/>
                      <a:pt x="1205" y="27"/>
                      <a:pt x="1156" y="88"/>
                    </a:cubicBezTo>
                    <a:cubicBezTo>
                      <a:pt x="601" y="781"/>
                      <a:pt x="220" y="1613"/>
                      <a:pt x="47" y="2480"/>
                    </a:cubicBezTo>
                    <a:cubicBezTo>
                      <a:pt x="1" y="2732"/>
                      <a:pt x="198" y="2908"/>
                      <a:pt x="397" y="2908"/>
                    </a:cubicBezTo>
                    <a:cubicBezTo>
                      <a:pt x="498" y="2908"/>
                      <a:pt x="600" y="2862"/>
                      <a:pt x="671" y="2757"/>
                    </a:cubicBezTo>
                    <a:cubicBezTo>
                      <a:pt x="1156" y="1994"/>
                      <a:pt x="1468" y="1128"/>
                      <a:pt x="1537" y="227"/>
                    </a:cubicBezTo>
                    <a:cubicBezTo>
                      <a:pt x="1537" y="92"/>
                      <a:pt x="1435" y="1"/>
                      <a:pt x="1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4"/>
              <p:cNvSpPr/>
              <p:nvPr/>
            </p:nvSpPr>
            <p:spPr>
              <a:xfrm>
                <a:off x="8461175" y="3663575"/>
                <a:ext cx="26900" cy="63900"/>
              </a:xfrm>
              <a:custGeom>
                <a:avLst/>
                <a:gdLst/>
                <a:ahLst/>
                <a:cxnLst/>
                <a:rect l="l" t="t" r="r" b="b"/>
                <a:pathLst>
                  <a:path w="1076" h="2556" extrusionOk="0">
                    <a:moveTo>
                      <a:pt x="479" y="1"/>
                    </a:moveTo>
                    <a:cubicBezTo>
                      <a:pt x="310" y="1"/>
                      <a:pt x="139" y="125"/>
                      <a:pt x="139" y="355"/>
                    </a:cubicBezTo>
                    <a:cubicBezTo>
                      <a:pt x="70" y="979"/>
                      <a:pt x="1" y="1950"/>
                      <a:pt x="417" y="2469"/>
                    </a:cubicBezTo>
                    <a:cubicBezTo>
                      <a:pt x="475" y="2527"/>
                      <a:pt x="551" y="2555"/>
                      <a:pt x="627" y="2555"/>
                    </a:cubicBezTo>
                    <a:cubicBezTo>
                      <a:pt x="734" y="2555"/>
                      <a:pt x="841" y="2501"/>
                      <a:pt x="902" y="2400"/>
                    </a:cubicBezTo>
                    <a:cubicBezTo>
                      <a:pt x="1041" y="2088"/>
                      <a:pt x="1075" y="1742"/>
                      <a:pt x="1006" y="1395"/>
                    </a:cubicBezTo>
                    <a:cubicBezTo>
                      <a:pt x="971" y="1014"/>
                      <a:pt x="902" y="633"/>
                      <a:pt x="798" y="251"/>
                    </a:cubicBezTo>
                    <a:cubicBezTo>
                      <a:pt x="752" y="81"/>
                      <a:pt x="616"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4"/>
              <p:cNvSpPr/>
              <p:nvPr/>
            </p:nvSpPr>
            <p:spPr>
              <a:xfrm>
                <a:off x="8556625" y="3664075"/>
                <a:ext cx="50325" cy="54700"/>
              </a:xfrm>
              <a:custGeom>
                <a:avLst/>
                <a:gdLst/>
                <a:ahLst/>
                <a:cxnLst/>
                <a:rect l="l" t="t" r="r" b="b"/>
                <a:pathLst>
                  <a:path w="2013" h="2188" extrusionOk="0">
                    <a:moveTo>
                      <a:pt x="340" y="1"/>
                    </a:moveTo>
                    <a:cubicBezTo>
                      <a:pt x="146" y="1"/>
                      <a:pt x="0" y="228"/>
                      <a:pt x="30" y="405"/>
                    </a:cubicBezTo>
                    <a:cubicBezTo>
                      <a:pt x="134" y="751"/>
                      <a:pt x="342" y="1063"/>
                      <a:pt x="584" y="1340"/>
                    </a:cubicBezTo>
                    <a:cubicBezTo>
                      <a:pt x="758" y="1652"/>
                      <a:pt x="1035" y="1930"/>
                      <a:pt x="1347" y="2138"/>
                    </a:cubicBezTo>
                    <a:cubicBezTo>
                      <a:pt x="1395" y="2172"/>
                      <a:pt x="1451" y="2187"/>
                      <a:pt x="1510" y="2187"/>
                    </a:cubicBezTo>
                    <a:cubicBezTo>
                      <a:pt x="1745" y="2187"/>
                      <a:pt x="2013" y="1937"/>
                      <a:pt x="1902" y="1687"/>
                    </a:cubicBezTo>
                    <a:cubicBezTo>
                      <a:pt x="1763" y="1340"/>
                      <a:pt x="1555" y="1028"/>
                      <a:pt x="1278" y="751"/>
                    </a:cubicBezTo>
                    <a:cubicBezTo>
                      <a:pt x="1070" y="439"/>
                      <a:pt x="758" y="197"/>
                      <a:pt x="446" y="23"/>
                    </a:cubicBezTo>
                    <a:cubicBezTo>
                      <a:pt x="410" y="8"/>
                      <a:pt x="374"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4"/>
              <p:cNvSpPr/>
              <p:nvPr/>
            </p:nvSpPr>
            <p:spPr>
              <a:xfrm>
                <a:off x="8621475" y="3607450"/>
                <a:ext cx="83600" cy="50475"/>
              </a:xfrm>
              <a:custGeom>
                <a:avLst/>
                <a:gdLst/>
                <a:ahLst/>
                <a:cxnLst/>
                <a:rect l="l" t="t" r="r" b="b"/>
                <a:pathLst>
                  <a:path w="3344" h="2019" extrusionOk="0">
                    <a:moveTo>
                      <a:pt x="313" y="1"/>
                    </a:moveTo>
                    <a:cubicBezTo>
                      <a:pt x="105" y="1"/>
                      <a:pt x="1" y="243"/>
                      <a:pt x="105" y="417"/>
                    </a:cubicBezTo>
                    <a:cubicBezTo>
                      <a:pt x="417" y="763"/>
                      <a:pt x="833" y="1075"/>
                      <a:pt x="1283" y="1283"/>
                    </a:cubicBezTo>
                    <a:cubicBezTo>
                      <a:pt x="1699" y="1595"/>
                      <a:pt x="2184" y="1838"/>
                      <a:pt x="2704" y="2011"/>
                    </a:cubicBezTo>
                    <a:cubicBezTo>
                      <a:pt x="2731" y="2016"/>
                      <a:pt x="2757" y="2018"/>
                      <a:pt x="2782" y="2018"/>
                    </a:cubicBezTo>
                    <a:cubicBezTo>
                      <a:pt x="3121" y="2018"/>
                      <a:pt x="3343" y="1610"/>
                      <a:pt x="3085" y="1353"/>
                    </a:cubicBezTo>
                    <a:cubicBezTo>
                      <a:pt x="2704" y="1006"/>
                      <a:pt x="2219" y="729"/>
                      <a:pt x="1699" y="555"/>
                    </a:cubicBezTo>
                    <a:cubicBezTo>
                      <a:pt x="1283" y="278"/>
                      <a:pt x="833" y="105"/>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4"/>
              <p:cNvSpPr/>
              <p:nvPr/>
            </p:nvSpPr>
            <p:spPr>
              <a:xfrm>
                <a:off x="8713325" y="3538150"/>
                <a:ext cx="68475" cy="30450"/>
              </a:xfrm>
              <a:custGeom>
                <a:avLst/>
                <a:gdLst/>
                <a:ahLst/>
                <a:cxnLst/>
                <a:rect l="l" t="t" r="r" b="b"/>
                <a:pathLst>
                  <a:path w="2739" h="1218" extrusionOk="0">
                    <a:moveTo>
                      <a:pt x="451" y="0"/>
                    </a:moveTo>
                    <a:cubicBezTo>
                      <a:pt x="105" y="35"/>
                      <a:pt x="1" y="451"/>
                      <a:pt x="278" y="624"/>
                    </a:cubicBezTo>
                    <a:cubicBezTo>
                      <a:pt x="659" y="832"/>
                      <a:pt x="1075" y="971"/>
                      <a:pt x="1491" y="1075"/>
                    </a:cubicBezTo>
                    <a:cubicBezTo>
                      <a:pt x="1710" y="1134"/>
                      <a:pt x="1941" y="1217"/>
                      <a:pt x="2157" y="1217"/>
                    </a:cubicBezTo>
                    <a:cubicBezTo>
                      <a:pt x="2317" y="1217"/>
                      <a:pt x="2468" y="1172"/>
                      <a:pt x="2600" y="1040"/>
                    </a:cubicBezTo>
                    <a:cubicBezTo>
                      <a:pt x="2704" y="936"/>
                      <a:pt x="2739" y="797"/>
                      <a:pt x="2704" y="693"/>
                    </a:cubicBezTo>
                    <a:cubicBezTo>
                      <a:pt x="2531" y="243"/>
                      <a:pt x="2149" y="243"/>
                      <a:pt x="1734" y="173"/>
                    </a:cubicBezTo>
                    <a:cubicBezTo>
                      <a:pt x="1318" y="35"/>
                      <a:pt x="867" y="0"/>
                      <a:pt x="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4"/>
              <p:cNvSpPr/>
              <p:nvPr/>
            </p:nvSpPr>
            <p:spPr>
              <a:xfrm>
                <a:off x="8714200" y="3416525"/>
                <a:ext cx="65875" cy="25800"/>
              </a:xfrm>
              <a:custGeom>
                <a:avLst/>
                <a:gdLst/>
                <a:ahLst/>
                <a:cxnLst/>
                <a:rect l="l" t="t" r="r" b="b"/>
                <a:pathLst>
                  <a:path w="2635" h="1032" extrusionOk="0">
                    <a:moveTo>
                      <a:pt x="2031" y="1"/>
                    </a:moveTo>
                    <a:cubicBezTo>
                      <a:pt x="1737" y="1"/>
                      <a:pt x="1447" y="52"/>
                      <a:pt x="1179" y="186"/>
                    </a:cubicBezTo>
                    <a:cubicBezTo>
                      <a:pt x="832" y="325"/>
                      <a:pt x="485" y="463"/>
                      <a:pt x="174" y="637"/>
                    </a:cubicBezTo>
                    <a:cubicBezTo>
                      <a:pt x="0" y="741"/>
                      <a:pt x="70" y="1018"/>
                      <a:pt x="278" y="1018"/>
                    </a:cubicBezTo>
                    <a:cubicBezTo>
                      <a:pt x="370" y="1027"/>
                      <a:pt x="466" y="1031"/>
                      <a:pt x="563" y="1031"/>
                    </a:cubicBezTo>
                    <a:cubicBezTo>
                      <a:pt x="828" y="1031"/>
                      <a:pt x="1108" y="999"/>
                      <a:pt x="1387" y="949"/>
                    </a:cubicBezTo>
                    <a:cubicBezTo>
                      <a:pt x="1768" y="949"/>
                      <a:pt x="2114" y="845"/>
                      <a:pt x="2426" y="637"/>
                    </a:cubicBezTo>
                    <a:cubicBezTo>
                      <a:pt x="2634" y="429"/>
                      <a:pt x="2530" y="82"/>
                      <a:pt x="2288" y="13"/>
                    </a:cubicBezTo>
                    <a:cubicBezTo>
                      <a:pt x="2202" y="5"/>
                      <a:pt x="2116"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4"/>
              <p:cNvSpPr/>
              <p:nvPr/>
            </p:nvSpPr>
            <p:spPr>
              <a:xfrm>
                <a:off x="8692525" y="3324125"/>
                <a:ext cx="71950" cy="41600"/>
              </a:xfrm>
              <a:custGeom>
                <a:avLst/>
                <a:gdLst/>
                <a:ahLst/>
                <a:cxnLst/>
                <a:rect l="l" t="t" r="r" b="b"/>
                <a:pathLst>
                  <a:path w="2878" h="1664" extrusionOk="0">
                    <a:moveTo>
                      <a:pt x="2288" y="0"/>
                    </a:moveTo>
                    <a:cubicBezTo>
                      <a:pt x="1907" y="70"/>
                      <a:pt x="1526" y="208"/>
                      <a:pt x="1214" y="416"/>
                    </a:cubicBezTo>
                    <a:cubicBezTo>
                      <a:pt x="833" y="555"/>
                      <a:pt x="521" y="763"/>
                      <a:pt x="209" y="1005"/>
                    </a:cubicBezTo>
                    <a:cubicBezTo>
                      <a:pt x="1" y="1248"/>
                      <a:pt x="139" y="1629"/>
                      <a:pt x="486" y="1664"/>
                    </a:cubicBezTo>
                    <a:cubicBezTo>
                      <a:pt x="867" y="1595"/>
                      <a:pt x="1214" y="1491"/>
                      <a:pt x="1560" y="1317"/>
                    </a:cubicBezTo>
                    <a:cubicBezTo>
                      <a:pt x="1942" y="1213"/>
                      <a:pt x="2288" y="1005"/>
                      <a:pt x="2600" y="763"/>
                    </a:cubicBezTo>
                    <a:cubicBezTo>
                      <a:pt x="2877" y="485"/>
                      <a:pt x="2670" y="0"/>
                      <a:pt x="2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4"/>
              <p:cNvSpPr/>
              <p:nvPr/>
            </p:nvSpPr>
            <p:spPr>
              <a:xfrm>
                <a:off x="8616500" y="3163475"/>
                <a:ext cx="64100" cy="74475"/>
              </a:xfrm>
              <a:custGeom>
                <a:avLst/>
                <a:gdLst/>
                <a:ahLst/>
                <a:cxnLst/>
                <a:rect l="l" t="t" r="r" b="b"/>
                <a:pathLst>
                  <a:path w="2564" h="2979" extrusionOk="0">
                    <a:moveTo>
                      <a:pt x="1959" y="1"/>
                    </a:moveTo>
                    <a:cubicBezTo>
                      <a:pt x="1853" y="1"/>
                      <a:pt x="1745" y="46"/>
                      <a:pt x="1655" y="153"/>
                    </a:cubicBezTo>
                    <a:cubicBezTo>
                      <a:pt x="1343" y="499"/>
                      <a:pt x="1066" y="881"/>
                      <a:pt x="824" y="1297"/>
                    </a:cubicBezTo>
                    <a:cubicBezTo>
                      <a:pt x="720" y="1470"/>
                      <a:pt x="581" y="1678"/>
                      <a:pt x="477" y="1851"/>
                    </a:cubicBezTo>
                    <a:cubicBezTo>
                      <a:pt x="338" y="2094"/>
                      <a:pt x="234" y="2302"/>
                      <a:pt x="130" y="2544"/>
                    </a:cubicBezTo>
                    <a:cubicBezTo>
                      <a:pt x="1" y="2752"/>
                      <a:pt x="181" y="2978"/>
                      <a:pt x="382" y="2978"/>
                    </a:cubicBezTo>
                    <a:cubicBezTo>
                      <a:pt x="450" y="2978"/>
                      <a:pt x="520" y="2952"/>
                      <a:pt x="581" y="2891"/>
                    </a:cubicBezTo>
                    <a:lnTo>
                      <a:pt x="546" y="2891"/>
                    </a:lnTo>
                    <a:cubicBezTo>
                      <a:pt x="720" y="2718"/>
                      <a:pt x="893" y="2614"/>
                      <a:pt x="1066" y="2406"/>
                    </a:cubicBezTo>
                    <a:cubicBezTo>
                      <a:pt x="1205" y="2232"/>
                      <a:pt x="1378" y="2024"/>
                      <a:pt x="1551" y="1817"/>
                    </a:cubicBezTo>
                    <a:cubicBezTo>
                      <a:pt x="1863" y="1470"/>
                      <a:pt x="2141" y="1089"/>
                      <a:pt x="2383" y="707"/>
                    </a:cubicBezTo>
                    <a:cubicBezTo>
                      <a:pt x="2563" y="373"/>
                      <a:pt x="2266" y="1"/>
                      <a:pt x="1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4"/>
              <p:cNvSpPr/>
              <p:nvPr/>
            </p:nvSpPr>
            <p:spPr>
              <a:xfrm>
                <a:off x="8572550" y="3071275"/>
                <a:ext cx="46350" cy="70675"/>
              </a:xfrm>
              <a:custGeom>
                <a:avLst/>
                <a:gdLst/>
                <a:ahLst/>
                <a:cxnLst/>
                <a:rect l="l" t="t" r="r" b="b"/>
                <a:pathLst>
                  <a:path w="1854" h="2827" extrusionOk="0">
                    <a:moveTo>
                      <a:pt x="1319" y="0"/>
                    </a:moveTo>
                    <a:cubicBezTo>
                      <a:pt x="1183" y="0"/>
                      <a:pt x="1046" y="62"/>
                      <a:pt x="953" y="202"/>
                    </a:cubicBezTo>
                    <a:cubicBezTo>
                      <a:pt x="710" y="514"/>
                      <a:pt x="537" y="860"/>
                      <a:pt x="433" y="1207"/>
                    </a:cubicBezTo>
                    <a:cubicBezTo>
                      <a:pt x="259" y="1553"/>
                      <a:pt x="121" y="1900"/>
                      <a:pt x="51" y="2247"/>
                    </a:cubicBezTo>
                    <a:cubicBezTo>
                      <a:pt x="0" y="2527"/>
                      <a:pt x="250" y="2827"/>
                      <a:pt x="510" y="2827"/>
                    </a:cubicBezTo>
                    <a:cubicBezTo>
                      <a:pt x="603" y="2827"/>
                      <a:pt x="697" y="2788"/>
                      <a:pt x="779" y="2697"/>
                    </a:cubicBezTo>
                    <a:lnTo>
                      <a:pt x="779" y="2662"/>
                    </a:lnTo>
                    <a:cubicBezTo>
                      <a:pt x="1265" y="2039"/>
                      <a:pt x="1611" y="1345"/>
                      <a:pt x="1784" y="583"/>
                    </a:cubicBezTo>
                    <a:cubicBezTo>
                      <a:pt x="1853" y="238"/>
                      <a:pt x="1587"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4"/>
              <p:cNvSpPr/>
              <p:nvPr/>
            </p:nvSpPr>
            <p:spPr>
              <a:xfrm>
                <a:off x="8222900" y="3105775"/>
                <a:ext cx="63100" cy="52950"/>
              </a:xfrm>
              <a:custGeom>
                <a:avLst/>
                <a:gdLst/>
                <a:ahLst/>
                <a:cxnLst/>
                <a:rect l="l" t="t" r="r" b="b"/>
                <a:pathLst>
                  <a:path w="2524" h="2118" extrusionOk="0">
                    <a:moveTo>
                      <a:pt x="416" y="0"/>
                    </a:moveTo>
                    <a:cubicBezTo>
                      <a:pt x="174" y="0"/>
                      <a:pt x="0" y="243"/>
                      <a:pt x="70" y="485"/>
                    </a:cubicBezTo>
                    <a:cubicBezTo>
                      <a:pt x="174" y="901"/>
                      <a:pt x="659" y="1179"/>
                      <a:pt x="971" y="1421"/>
                    </a:cubicBezTo>
                    <a:cubicBezTo>
                      <a:pt x="1318" y="1698"/>
                      <a:pt x="1699" y="1941"/>
                      <a:pt x="2115" y="2114"/>
                    </a:cubicBezTo>
                    <a:cubicBezTo>
                      <a:pt x="2131" y="2117"/>
                      <a:pt x="2146" y="2118"/>
                      <a:pt x="2161" y="2118"/>
                    </a:cubicBezTo>
                    <a:cubicBezTo>
                      <a:pt x="2379" y="2118"/>
                      <a:pt x="2524" y="1895"/>
                      <a:pt x="2427" y="1733"/>
                    </a:cubicBezTo>
                    <a:cubicBezTo>
                      <a:pt x="2184" y="1352"/>
                      <a:pt x="1872" y="1005"/>
                      <a:pt x="1526" y="728"/>
                    </a:cubicBezTo>
                    <a:cubicBezTo>
                      <a:pt x="1214" y="416"/>
                      <a:pt x="902"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4"/>
              <p:cNvSpPr/>
              <p:nvPr/>
            </p:nvSpPr>
            <p:spPr>
              <a:xfrm>
                <a:off x="8128450" y="3294825"/>
                <a:ext cx="76275" cy="24175"/>
              </a:xfrm>
              <a:custGeom>
                <a:avLst/>
                <a:gdLst/>
                <a:ahLst/>
                <a:cxnLst/>
                <a:rect l="l" t="t" r="r" b="b"/>
                <a:pathLst>
                  <a:path w="3051" h="967" extrusionOk="0">
                    <a:moveTo>
                      <a:pt x="713" y="0"/>
                    </a:moveTo>
                    <a:cubicBezTo>
                      <a:pt x="462" y="0"/>
                      <a:pt x="273" y="57"/>
                      <a:pt x="70" y="306"/>
                    </a:cubicBezTo>
                    <a:cubicBezTo>
                      <a:pt x="1" y="410"/>
                      <a:pt x="1" y="548"/>
                      <a:pt x="70" y="652"/>
                    </a:cubicBezTo>
                    <a:cubicBezTo>
                      <a:pt x="261" y="907"/>
                      <a:pt x="465" y="967"/>
                      <a:pt x="698" y="967"/>
                    </a:cubicBezTo>
                    <a:cubicBezTo>
                      <a:pt x="846" y="967"/>
                      <a:pt x="1005" y="943"/>
                      <a:pt x="1179" y="930"/>
                    </a:cubicBezTo>
                    <a:cubicBezTo>
                      <a:pt x="1664" y="895"/>
                      <a:pt x="2219" y="826"/>
                      <a:pt x="2739" y="756"/>
                    </a:cubicBezTo>
                    <a:cubicBezTo>
                      <a:pt x="3051" y="722"/>
                      <a:pt x="3051" y="271"/>
                      <a:pt x="2739" y="236"/>
                    </a:cubicBezTo>
                    <a:cubicBezTo>
                      <a:pt x="2219" y="167"/>
                      <a:pt x="1699" y="63"/>
                      <a:pt x="1179" y="28"/>
                    </a:cubicBezTo>
                    <a:cubicBezTo>
                      <a:pt x="998" y="16"/>
                      <a:pt x="847"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4"/>
              <p:cNvSpPr/>
              <p:nvPr/>
            </p:nvSpPr>
            <p:spPr>
              <a:xfrm>
                <a:off x="8694250" y="3193275"/>
                <a:ext cx="76300" cy="47400"/>
              </a:xfrm>
              <a:custGeom>
                <a:avLst/>
                <a:gdLst/>
                <a:ahLst/>
                <a:cxnLst/>
                <a:rect l="l" t="t" r="r" b="b"/>
                <a:pathLst>
                  <a:path w="3052" h="1896" extrusionOk="0">
                    <a:moveTo>
                      <a:pt x="2704" y="1"/>
                    </a:moveTo>
                    <a:cubicBezTo>
                      <a:pt x="2254" y="35"/>
                      <a:pt x="1873" y="174"/>
                      <a:pt x="1526" y="451"/>
                    </a:cubicBezTo>
                    <a:cubicBezTo>
                      <a:pt x="1145" y="729"/>
                      <a:pt x="729" y="971"/>
                      <a:pt x="348" y="1248"/>
                    </a:cubicBezTo>
                    <a:cubicBezTo>
                      <a:pt x="0" y="1451"/>
                      <a:pt x="209" y="1895"/>
                      <a:pt x="509" y="1895"/>
                    </a:cubicBezTo>
                    <a:cubicBezTo>
                      <a:pt x="568" y="1895"/>
                      <a:pt x="631" y="1878"/>
                      <a:pt x="694" y="1838"/>
                    </a:cubicBezTo>
                    <a:lnTo>
                      <a:pt x="694" y="1872"/>
                    </a:lnTo>
                    <a:cubicBezTo>
                      <a:pt x="1145" y="1664"/>
                      <a:pt x="1561" y="1422"/>
                      <a:pt x="1977" y="1214"/>
                    </a:cubicBezTo>
                    <a:cubicBezTo>
                      <a:pt x="2358" y="1075"/>
                      <a:pt x="2704" y="798"/>
                      <a:pt x="2947" y="451"/>
                    </a:cubicBezTo>
                    <a:cubicBezTo>
                      <a:pt x="3051" y="243"/>
                      <a:pt x="2912"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4"/>
              <p:cNvSpPr/>
              <p:nvPr/>
            </p:nvSpPr>
            <p:spPr>
              <a:xfrm>
                <a:off x="8501050" y="3046650"/>
                <a:ext cx="25150" cy="62850"/>
              </a:xfrm>
              <a:custGeom>
                <a:avLst/>
                <a:gdLst/>
                <a:ahLst/>
                <a:cxnLst/>
                <a:rect l="l" t="t" r="r" b="b"/>
                <a:pathLst>
                  <a:path w="1006" h="2514" extrusionOk="0">
                    <a:moveTo>
                      <a:pt x="360" y="0"/>
                    </a:moveTo>
                    <a:cubicBezTo>
                      <a:pt x="181" y="0"/>
                      <a:pt x="0" y="124"/>
                      <a:pt x="0" y="355"/>
                    </a:cubicBezTo>
                    <a:cubicBezTo>
                      <a:pt x="0" y="1083"/>
                      <a:pt x="173" y="1776"/>
                      <a:pt x="485" y="2400"/>
                    </a:cubicBezTo>
                    <a:cubicBezTo>
                      <a:pt x="532" y="2478"/>
                      <a:pt x="607" y="2514"/>
                      <a:pt x="682" y="2514"/>
                    </a:cubicBezTo>
                    <a:cubicBezTo>
                      <a:pt x="773" y="2514"/>
                      <a:pt x="863" y="2460"/>
                      <a:pt x="901" y="2365"/>
                    </a:cubicBezTo>
                    <a:cubicBezTo>
                      <a:pt x="1005" y="1637"/>
                      <a:pt x="936" y="944"/>
                      <a:pt x="693" y="251"/>
                    </a:cubicBezTo>
                    <a:cubicBezTo>
                      <a:pt x="647" y="81"/>
                      <a:pt x="504"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4"/>
              <p:cNvSpPr/>
              <p:nvPr/>
            </p:nvSpPr>
            <p:spPr>
              <a:xfrm>
                <a:off x="8382325" y="3069350"/>
                <a:ext cx="28625" cy="57725"/>
              </a:xfrm>
              <a:custGeom>
                <a:avLst/>
                <a:gdLst/>
                <a:ahLst/>
                <a:cxnLst/>
                <a:rect l="l" t="t" r="r" b="b"/>
                <a:pathLst>
                  <a:path w="1145" h="2309" extrusionOk="0">
                    <a:moveTo>
                      <a:pt x="382" y="1"/>
                    </a:moveTo>
                    <a:cubicBezTo>
                      <a:pt x="200" y="1"/>
                      <a:pt x="22" y="135"/>
                      <a:pt x="1" y="348"/>
                    </a:cubicBezTo>
                    <a:cubicBezTo>
                      <a:pt x="35" y="972"/>
                      <a:pt x="209" y="1596"/>
                      <a:pt x="521" y="2150"/>
                    </a:cubicBezTo>
                    <a:cubicBezTo>
                      <a:pt x="589" y="2259"/>
                      <a:pt x="699" y="2309"/>
                      <a:pt x="808" y="2309"/>
                    </a:cubicBezTo>
                    <a:cubicBezTo>
                      <a:pt x="978" y="2309"/>
                      <a:pt x="1145" y="2188"/>
                      <a:pt x="1145" y="1977"/>
                    </a:cubicBezTo>
                    <a:cubicBezTo>
                      <a:pt x="1145" y="1353"/>
                      <a:pt x="971" y="729"/>
                      <a:pt x="694" y="175"/>
                    </a:cubicBezTo>
                    <a:cubicBezTo>
                      <a:pt x="614" y="54"/>
                      <a:pt x="497"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4"/>
              <p:cNvSpPr/>
              <p:nvPr/>
            </p:nvSpPr>
            <p:spPr>
              <a:xfrm>
                <a:off x="8175250" y="3168150"/>
                <a:ext cx="71075" cy="27800"/>
              </a:xfrm>
              <a:custGeom>
                <a:avLst/>
                <a:gdLst/>
                <a:ahLst/>
                <a:cxnLst/>
                <a:rect l="l" t="t" r="r" b="b"/>
                <a:pathLst>
                  <a:path w="2843" h="1112" extrusionOk="0">
                    <a:moveTo>
                      <a:pt x="806" y="1"/>
                    </a:moveTo>
                    <a:cubicBezTo>
                      <a:pt x="651" y="1"/>
                      <a:pt x="497" y="12"/>
                      <a:pt x="347" y="35"/>
                    </a:cubicBezTo>
                    <a:cubicBezTo>
                      <a:pt x="70" y="139"/>
                      <a:pt x="0" y="486"/>
                      <a:pt x="243" y="659"/>
                    </a:cubicBezTo>
                    <a:cubicBezTo>
                      <a:pt x="624" y="867"/>
                      <a:pt x="1075" y="1006"/>
                      <a:pt x="1525" y="1040"/>
                    </a:cubicBezTo>
                    <a:cubicBezTo>
                      <a:pt x="1738" y="1060"/>
                      <a:pt x="1982" y="1111"/>
                      <a:pt x="2211" y="1111"/>
                    </a:cubicBezTo>
                    <a:cubicBezTo>
                      <a:pt x="2393" y="1111"/>
                      <a:pt x="2565" y="1079"/>
                      <a:pt x="2704" y="971"/>
                    </a:cubicBezTo>
                    <a:cubicBezTo>
                      <a:pt x="2808" y="902"/>
                      <a:pt x="2842" y="763"/>
                      <a:pt x="2773" y="694"/>
                    </a:cubicBezTo>
                    <a:cubicBezTo>
                      <a:pt x="2565" y="312"/>
                      <a:pt x="2080" y="243"/>
                      <a:pt x="1733" y="139"/>
                    </a:cubicBezTo>
                    <a:cubicBezTo>
                      <a:pt x="1433" y="47"/>
                      <a:pt x="1117" y="1"/>
                      <a:pt x="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4"/>
              <p:cNvSpPr/>
              <p:nvPr/>
            </p:nvSpPr>
            <p:spPr>
              <a:xfrm>
                <a:off x="8114600" y="3231200"/>
                <a:ext cx="70200" cy="23625"/>
              </a:xfrm>
              <a:custGeom>
                <a:avLst/>
                <a:gdLst/>
                <a:ahLst/>
                <a:cxnLst/>
                <a:rect l="l" t="t" r="r" b="b"/>
                <a:pathLst>
                  <a:path w="2808" h="945" extrusionOk="0">
                    <a:moveTo>
                      <a:pt x="1456" y="0"/>
                    </a:moveTo>
                    <a:cubicBezTo>
                      <a:pt x="1144" y="0"/>
                      <a:pt x="832" y="26"/>
                      <a:pt x="520" y="78"/>
                    </a:cubicBezTo>
                    <a:cubicBezTo>
                      <a:pt x="0" y="182"/>
                      <a:pt x="139" y="910"/>
                      <a:pt x="624" y="944"/>
                    </a:cubicBezTo>
                    <a:cubicBezTo>
                      <a:pt x="1248" y="910"/>
                      <a:pt x="1872" y="806"/>
                      <a:pt x="2461" y="633"/>
                    </a:cubicBezTo>
                    <a:cubicBezTo>
                      <a:pt x="2807" y="563"/>
                      <a:pt x="2704" y="113"/>
                      <a:pt x="2392" y="113"/>
                    </a:cubicBezTo>
                    <a:lnTo>
                      <a:pt x="2392" y="78"/>
                    </a:lnTo>
                    <a:cubicBezTo>
                      <a:pt x="2080" y="26"/>
                      <a:pt x="1768" y="0"/>
                      <a:pt x="1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4"/>
              <p:cNvSpPr/>
              <p:nvPr/>
            </p:nvSpPr>
            <p:spPr>
              <a:xfrm>
                <a:off x="8119675" y="3398450"/>
                <a:ext cx="68075" cy="30850"/>
              </a:xfrm>
              <a:custGeom>
                <a:avLst/>
                <a:gdLst/>
                <a:ahLst/>
                <a:cxnLst/>
                <a:rect l="l" t="t" r="r" b="b"/>
                <a:pathLst>
                  <a:path w="2723" h="1234" extrusionOk="0">
                    <a:moveTo>
                      <a:pt x="2320" y="0"/>
                    </a:moveTo>
                    <a:cubicBezTo>
                      <a:pt x="2300" y="0"/>
                      <a:pt x="2279" y="3"/>
                      <a:pt x="2258" y="8"/>
                    </a:cubicBezTo>
                    <a:cubicBezTo>
                      <a:pt x="1599" y="112"/>
                      <a:pt x="976" y="285"/>
                      <a:pt x="352" y="562"/>
                    </a:cubicBezTo>
                    <a:cubicBezTo>
                      <a:pt x="1" y="722"/>
                      <a:pt x="207" y="1233"/>
                      <a:pt x="567" y="1233"/>
                    </a:cubicBezTo>
                    <a:cubicBezTo>
                      <a:pt x="598" y="1233"/>
                      <a:pt x="630" y="1229"/>
                      <a:pt x="664" y="1221"/>
                    </a:cubicBezTo>
                    <a:cubicBezTo>
                      <a:pt x="1287" y="1082"/>
                      <a:pt x="1877" y="840"/>
                      <a:pt x="2466" y="493"/>
                    </a:cubicBezTo>
                    <a:cubicBezTo>
                      <a:pt x="2722" y="365"/>
                      <a:pt x="2564"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4"/>
              <p:cNvSpPr/>
              <p:nvPr/>
            </p:nvSpPr>
            <p:spPr>
              <a:xfrm>
                <a:off x="8111650" y="3522200"/>
                <a:ext cx="63725" cy="34300"/>
              </a:xfrm>
              <a:custGeom>
                <a:avLst/>
                <a:gdLst/>
                <a:ahLst/>
                <a:cxnLst/>
                <a:rect l="l" t="t" r="r" b="b"/>
                <a:pathLst>
                  <a:path w="2549" h="1372" extrusionOk="0">
                    <a:moveTo>
                      <a:pt x="2061" y="1"/>
                    </a:moveTo>
                    <a:cubicBezTo>
                      <a:pt x="2027" y="1"/>
                      <a:pt x="1992" y="5"/>
                      <a:pt x="1955" y="14"/>
                    </a:cubicBezTo>
                    <a:cubicBezTo>
                      <a:pt x="1400" y="153"/>
                      <a:pt x="881" y="326"/>
                      <a:pt x="361" y="569"/>
                    </a:cubicBezTo>
                    <a:cubicBezTo>
                      <a:pt x="0" y="831"/>
                      <a:pt x="228" y="1372"/>
                      <a:pt x="635" y="1372"/>
                    </a:cubicBezTo>
                    <a:cubicBezTo>
                      <a:pt x="658" y="1372"/>
                      <a:pt x="683" y="1370"/>
                      <a:pt x="707" y="1366"/>
                    </a:cubicBezTo>
                    <a:cubicBezTo>
                      <a:pt x="1227" y="1158"/>
                      <a:pt x="1747" y="950"/>
                      <a:pt x="2232" y="673"/>
                    </a:cubicBezTo>
                    <a:cubicBezTo>
                      <a:pt x="2548" y="452"/>
                      <a:pt x="2404" y="1"/>
                      <a:pt x="2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4"/>
              <p:cNvSpPr/>
              <p:nvPr/>
            </p:nvSpPr>
            <p:spPr>
              <a:xfrm>
                <a:off x="8747125" y="3487675"/>
                <a:ext cx="73675" cy="22475"/>
              </a:xfrm>
              <a:custGeom>
                <a:avLst/>
                <a:gdLst/>
                <a:ahLst/>
                <a:cxnLst/>
                <a:rect l="l" t="t" r="r" b="b"/>
                <a:pathLst>
                  <a:path w="2947" h="899" extrusionOk="0">
                    <a:moveTo>
                      <a:pt x="1998" y="0"/>
                    </a:moveTo>
                    <a:cubicBezTo>
                      <a:pt x="1811" y="0"/>
                      <a:pt x="1629" y="26"/>
                      <a:pt x="1456" y="78"/>
                    </a:cubicBezTo>
                    <a:cubicBezTo>
                      <a:pt x="1075" y="78"/>
                      <a:pt x="693" y="147"/>
                      <a:pt x="312" y="251"/>
                    </a:cubicBezTo>
                    <a:cubicBezTo>
                      <a:pt x="70" y="321"/>
                      <a:pt x="0" y="771"/>
                      <a:pt x="312" y="841"/>
                    </a:cubicBezTo>
                    <a:cubicBezTo>
                      <a:pt x="556" y="881"/>
                      <a:pt x="788" y="898"/>
                      <a:pt x="1021" y="898"/>
                    </a:cubicBezTo>
                    <a:cubicBezTo>
                      <a:pt x="1187" y="898"/>
                      <a:pt x="1353" y="890"/>
                      <a:pt x="1525" y="875"/>
                    </a:cubicBezTo>
                    <a:cubicBezTo>
                      <a:pt x="1615" y="883"/>
                      <a:pt x="1705" y="888"/>
                      <a:pt x="1795" y="888"/>
                    </a:cubicBezTo>
                    <a:cubicBezTo>
                      <a:pt x="2087" y="888"/>
                      <a:pt x="2378" y="843"/>
                      <a:pt x="2669" y="737"/>
                    </a:cubicBezTo>
                    <a:cubicBezTo>
                      <a:pt x="2946" y="598"/>
                      <a:pt x="2842" y="147"/>
                      <a:pt x="2565" y="78"/>
                    </a:cubicBezTo>
                    <a:cubicBezTo>
                      <a:pt x="2374" y="26"/>
                      <a:pt x="2184" y="0"/>
                      <a:pt x="1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4"/>
              <p:cNvSpPr/>
              <p:nvPr/>
            </p:nvSpPr>
            <p:spPr>
              <a:xfrm>
                <a:off x="8726925" y="3257900"/>
                <a:ext cx="62875" cy="35925"/>
              </a:xfrm>
              <a:custGeom>
                <a:avLst/>
                <a:gdLst/>
                <a:ahLst/>
                <a:cxnLst/>
                <a:rect l="l" t="t" r="r" b="b"/>
                <a:pathLst>
                  <a:path w="2515" h="1437" extrusionOk="0">
                    <a:moveTo>
                      <a:pt x="2123" y="1"/>
                    </a:moveTo>
                    <a:cubicBezTo>
                      <a:pt x="2092" y="1"/>
                      <a:pt x="2058" y="5"/>
                      <a:pt x="2021" y="15"/>
                    </a:cubicBezTo>
                    <a:cubicBezTo>
                      <a:pt x="1328" y="223"/>
                      <a:pt x="739" y="535"/>
                      <a:pt x="184" y="986"/>
                    </a:cubicBezTo>
                    <a:cubicBezTo>
                      <a:pt x="1" y="1108"/>
                      <a:pt x="87" y="1419"/>
                      <a:pt x="301" y="1419"/>
                    </a:cubicBezTo>
                    <a:cubicBezTo>
                      <a:pt x="329" y="1419"/>
                      <a:pt x="360" y="1414"/>
                      <a:pt x="392" y="1401"/>
                    </a:cubicBezTo>
                    <a:lnTo>
                      <a:pt x="392" y="1436"/>
                    </a:lnTo>
                    <a:cubicBezTo>
                      <a:pt x="1051" y="1263"/>
                      <a:pt x="1675" y="986"/>
                      <a:pt x="2264" y="604"/>
                    </a:cubicBezTo>
                    <a:cubicBezTo>
                      <a:pt x="2515" y="416"/>
                      <a:pt x="2425"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4"/>
              <p:cNvSpPr/>
              <p:nvPr/>
            </p:nvSpPr>
            <p:spPr>
              <a:xfrm>
                <a:off x="8691275" y="3115800"/>
                <a:ext cx="36800" cy="46675"/>
              </a:xfrm>
              <a:custGeom>
                <a:avLst/>
                <a:gdLst/>
                <a:ahLst/>
                <a:cxnLst/>
                <a:rect l="l" t="t" r="r" b="b"/>
                <a:pathLst>
                  <a:path w="1472" h="1867" extrusionOk="0">
                    <a:moveTo>
                      <a:pt x="1100" y="1"/>
                    </a:moveTo>
                    <a:cubicBezTo>
                      <a:pt x="1039" y="1"/>
                      <a:pt x="976" y="16"/>
                      <a:pt x="917" y="50"/>
                    </a:cubicBezTo>
                    <a:cubicBezTo>
                      <a:pt x="467" y="396"/>
                      <a:pt x="155" y="916"/>
                      <a:pt x="51" y="1471"/>
                    </a:cubicBezTo>
                    <a:cubicBezTo>
                      <a:pt x="1" y="1696"/>
                      <a:pt x="167" y="1866"/>
                      <a:pt x="354" y="1866"/>
                    </a:cubicBezTo>
                    <a:cubicBezTo>
                      <a:pt x="427" y="1866"/>
                      <a:pt x="503" y="1841"/>
                      <a:pt x="571" y="1783"/>
                    </a:cubicBezTo>
                    <a:lnTo>
                      <a:pt x="605" y="1783"/>
                    </a:lnTo>
                    <a:cubicBezTo>
                      <a:pt x="779" y="1575"/>
                      <a:pt x="987" y="1367"/>
                      <a:pt x="1160" y="1159"/>
                    </a:cubicBezTo>
                    <a:cubicBezTo>
                      <a:pt x="1229" y="1055"/>
                      <a:pt x="1298" y="951"/>
                      <a:pt x="1368" y="847"/>
                    </a:cubicBezTo>
                    <a:cubicBezTo>
                      <a:pt x="1437" y="708"/>
                      <a:pt x="1472" y="535"/>
                      <a:pt x="1472" y="362"/>
                    </a:cubicBezTo>
                    <a:cubicBezTo>
                      <a:pt x="1472" y="151"/>
                      <a:pt x="1292"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4"/>
              <p:cNvSpPr/>
              <p:nvPr/>
            </p:nvSpPr>
            <p:spPr>
              <a:xfrm>
                <a:off x="8595475" y="3115450"/>
                <a:ext cx="37525" cy="55325"/>
              </a:xfrm>
              <a:custGeom>
                <a:avLst/>
                <a:gdLst/>
                <a:ahLst/>
                <a:cxnLst/>
                <a:rect l="l" t="t" r="r" b="b"/>
                <a:pathLst>
                  <a:path w="1501" h="2213" extrusionOk="0">
                    <a:moveTo>
                      <a:pt x="1184" y="1"/>
                    </a:moveTo>
                    <a:cubicBezTo>
                      <a:pt x="1085" y="1"/>
                      <a:pt x="979" y="43"/>
                      <a:pt x="902" y="133"/>
                    </a:cubicBezTo>
                    <a:cubicBezTo>
                      <a:pt x="694" y="410"/>
                      <a:pt x="486" y="757"/>
                      <a:pt x="348" y="1138"/>
                    </a:cubicBezTo>
                    <a:cubicBezTo>
                      <a:pt x="209" y="1415"/>
                      <a:pt x="1" y="1762"/>
                      <a:pt x="105" y="2074"/>
                    </a:cubicBezTo>
                    <a:cubicBezTo>
                      <a:pt x="140" y="2178"/>
                      <a:pt x="244" y="2213"/>
                      <a:pt x="313" y="2213"/>
                    </a:cubicBezTo>
                    <a:cubicBezTo>
                      <a:pt x="659" y="2109"/>
                      <a:pt x="798" y="1727"/>
                      <a:pt x="971" y="1450"/>
                    </a:cubicBezTo>
                    <a:cubicBezTo>
                      <a:pt x="1179" y="1103"/>
                      <a:pt x="1318" y="722"/>
                      <a:pt x="1457" y="341"/>
                    </a:cubicBezTo>
                    <a:cubicBezTo>
                      <a:pt x="1500" y="123"/>
                      <a:pt x="1352"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4"/>
              <p:cNvSpPr/>
              <p:nvPr/>
            </p:nvSpPr>
            <p:spPr>
              <a:xfrm>
                <a:off x="8545225" y="2978400"/>
                <a:ext cx="26025" cy="58275"/>
              </a:xfrm>
              <a:custGeom>
                <a:avLst/>
                <a:gdLst/>
                <a:ahLst/>
                <a:cxnLst/>
                <a:rect l="l" t="t" r="r" b="b"/>
                <a:pathLst>
                  <a:path w="1041" h="2331" extrusionOk="0">
                    <a:moveTo>
                      <a:pt x="521" y="0"/>
                    </a:moveTo>
                    <a:cubicBezTo>
                      <a:pt x="339" y="0"/>
                      <a:pt x="157" y="104"/>
                      <a:pt x="105" y="312"/>
                    </a:cubicBezTo>
                    <a:cubicBezTo>
                      <a:pt x="1" y="901"/>
                      <a:pt x="1" y="1491"/>
                      <a:pt x="139" y="2045"/>
                    </a:cubicBezTo>
                    <a:cubicBezTo>
                      <a:pt x="191" y="2236"/>
                      <a:pt x="356" y="2331"/>
                      <a:pt x="521" y="2331"/>
                    </a:cubicBezTo>
                    <a:cubicBezTo>
                      <a:pt x="685" y="2331"/>
                      <a:pt x="850" y="2236"/>
                      <a:pt x="902" y="2045"/>
                    </a:cubicBezTo>
                    <a:cubicBezTo>
                      <a:pt x="1006" y="1491"/>
                      <a:pt x="1040" y="901"/>
                      <a:pt x="937" y="312"/>
                    </a:cubicBezTo>
                    <a:cubicBezTo>
                      <a:pt x="885" y="104"/>
                      <a:pt x="703"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4"/>
              <p:cNvSpPr/>
              <p:nvPr/>
            </p:nvSpPr>
            <p:spPr>
              <a:xfrm>
                <a:off x="8431725" y="2989150"/>
                <a:ext cx="20825" cy="59700"/>
              </a:xfrm>
              <a:custGeom>
                <a:avLst/>
                <a:gdLst/>
                <a:ahLst/>
                <a:cxnLst/>
                <a:rect l="l" t="t" r="r" b="b"/>
                <a:pathLst>
                  <a:path w="833" h="2388" extrusionOk="0">
                    <a:moveTo>
                      <a:pt x="328" y="1"/>
                    </a:moveTo>
                    <a:cubicBezTo>
                      <a:pt x="175" y="1"/>
                      <a:pt x="19" y="108"/>
                      <a:pt x="0" y="298"/>
                    </a:cubicBezTo>
                    <a:cubicBezTo>
                      <a:pt x="35" y="991"/>
                      <a:pt x="208" y="1650"/>
                      <a:pt x="486" y="2274"/>
                    </a:cubicBezTo>
                    <a:cubicBezTo>
                      <a:pt x="501" y="2352"/>
                      <a:pt x="566" y="2388"/>
                      <a:pt x="629" y="2388"/>
                    </a:cubicBezTo>
                    <a:cubicBezTo>
                      <a:pt x="707" y="2388"/>
                      <a:pt x="782" y="2334"/>
                      <a:pt x="763" y="2239"/>
                    </a:cubicBezTo>
                    <a:cubicBezTo>
                      <a:pt x="832" y="1546"/>
                      <a:pt x="798" y="887"/>
                      <a:pt x="624" y="229"/>
                    </a:cubicBezTo>
                    <a:cubicBezTo>
                      <a:pt x="577" y="73"/>
                      <a:pt x="453"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4"/>
              <p:cNvSpPr/>
              <p:nvPr/>
            </p:nvSpPr>
            <p:spPr>
              <a:xfrm>
                <a:off x="8286450" y="3032325"/>
                <a:ext cx="29200" cy="62050"/>
              </a:xfrm>
              <a:custGeom>
                <a:avLst/>
                <a:gdLst/>
                <a:ahLst/>
                <a:cxnLst/>
                <a:rect l="l" t="t" r="r" b="b"/>
                <a:pathLst>
                  <a:path w="1168" h="2482" extrusionOk="0">
                    <a:moveTo>
                      <a:pt x="404" y="1"/>
                    </a:moveTo>
                    <a:cubicBezTo>
                      <a:pt x="203" y="1"/>
                      <a:pt x="0" y="214"/>
                      <a:pt x="23" y="443"/>
                    </a:cubicBezTo>
                    <a:cubicBezTo>
                      <a:pt x="162" y="1136"/>
                      <a:pt x="405" y="1794"/>
                      <a:pt x="786" y="2384"/>
                    </a:cubicBezTo>
                    <a:cubicBezTo>
                      <a:pt x="826" y="2451"/>
                      <a:pt x="888" y="2482"/>
                      <a:pt x="950" y="2482"/>
                    </a:cubicBezTo>
                    <a:cubicBezTo>
                      <a:pt x="1047" y="2482"/>
                      <a:pt x="1146" y="2406"/>
                      <a:pt x="1167" y="2280"/>
                    </a:cubicBezTo>
                    <a:cubicBezTo>
                      <a:pt x="1132" y="1552"/>
                      <a:pt x="959" y="859"/>
                      <a:pt x="682" y="200"/>
                    </a:cubicBezTo>
                    <a:cubicBezTo>
                      <a:pt x="611" y="58"/>
                      <a:pt x="508"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4"/>
              <p:cNvSpPr/>
              <p:nvPr/>
            </p:nvSpPr>
            <p:spPr>
              <a:xfrm>
                <a:off x="8774650" y="3359575"/>
                <a:ext cx="49375" cy="23850"/>
              </a:xfrm>
              <a:custGeom>
                <a:avLst/>
                <a:gdLst/>
                <a:ahLst/>
                <a:cxnLst/>
                <a:rect l="l" t="t" r="r" b="b"/>
                <a:pathLst>
                  <a:path w="1975" h="954" extrusionOk="0">
                    <a:moveTo>
                      <a:pt x="1705" y="1"/>
                    </a:moveTo>
                    <a:cubicBezTo>
                      <a:pt x="1695" y="1"/>
                      <a:pt x="1683" y="2"/>
                      <a:pt x="1672" y="3"/>
                    </a:cubicBezTo>
                    <a:cubicBezTo>
                      <a:pt x="1187" y="73"/>
                      <a:pt x="702" y="246"/>
                      <a:pt x="251" y="419"/>
                    </a:cubicBezTo>
                    <a:cubicBezTo>
                      <a:pt x="0" y="545"/>
                      <a:pt x="61" y="954"/>
                      <a:pt x="306" y="954"/>
                    </a:cubicBezTo>
                    <a:cubicBezTo>
                      <a:pt x="332" y="954"/>
                      <a:pt x="360" y="949"/>
                      <a:pt x="390" y="939"/>
                    </a:cubicBezTo>
                    <a:lnTo>
                      <a:pt x="390" y="904"/>
                    </a:lnTo>
                    <a:cubicBezTo>
                      <a:pt x="875" y="800"/>
                      <a:pt x="1325" y="627"/>
                      <a:pt x="1776" y="419"/>
                    </a:cubicBezTo>
                    <a:cubicBezTo>
                      <a:pt x="1974" y="320"/>
                      <a:pt x="1921" y="1"/>
                      <a:pt x="1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4"/>
              <p:cNvSpPr/>
              <p:nvPr/>
            </p:nvSpPr>
            <p:spPr>
              <a:xfrm>
                <a:off x="8614800" y="3649125"/>
                <a:ext cx="37800" cy="40675"/>
              </a:xfrm>
              <a:custGeom>
                <a:avLst/>
                <a:gdLst/>
                <a:ahLst/>
                <a:cxnLst/>
                <a:rect l="l" t="t" r="r" b="b"/>
                <a:pathLst>
                  <a:path w="1512" h="1627" extrusionOk="0">
                    <a:moveTo>
                      <a:pt x="406" y="0"/>
                    </a:moveTo>
                    <a:cubicBezTo>
                      <a:pt x="197" y="0"/>
                      <a:pt x="0" y="251"/>
                      <a:pt x="129" y="483"/>
                    </a:cubicBezTo>
                    <a:cubicBezTo>
                      <a:pt x="337" y="899"/>
                      <a:pt x="580" y="1245"/>
                      <a:pt x="926" y="1557"/>
                    </a:cubicBezTo>
                    <a:cubicBezTo>
                      <a:pt x="984" y="1605"/>
                      <a:pt x="1057" y="1627"/>
                      <a:pt x="1131" y="1627"/>
                    </a:cubicBezTo>
                    <a:cubicBezTo>
                      <a:pt x="1322" y="1627"/>
                      <a:pt x="1512" y="1480"/>
                      <a:pt x="1411" y="1280"/>
                    </a:cubicBezTo>
                    <a:cubicBezTo>
                      <a:pt x="1342" y="1072"/>
                      <a:pt x="1204" y="864"/>
                      <a:pt x="1065" y="656"/>
                    </a:cubicBezTo>
                    <a:cubicBezTo>
                      <a:pt x="926" y="483"/>
                      <a:pt x="753" y="309"/>
                      <a:pt x="614" y="101"/>
                    </a:cubicBezTo>
                    <a:cubicBezTo>
                      <a:pt x="552" y="30"/>
                      <a:pt x="478" y="0"/>
                      <a:pt x="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54"/>
            <p:cNvGrpSpPr/>
            <p:nvPr/>
          </p:nvGrpSpPr>
          <p:grpSpPr>
            <a:xfrm>
              <a:off x="6609208" y="4595557"/>
              <a:ext cx="544183" cy="572218"/>
              <a:chOff x="8111650" y="2978400"/>
              <a:chExt cx="712375" cy="749075"/>
            </a:xfrm>
          </p:grpSpPr>
          <p:sp>
            <p:nvSpPr>
              <p:cNvPr id="990" name="Google Shape;990;p54"/>
              <p:cNvSpPr/>
              <p:nvPr/>
            </p:nvSpPr>
            <p:spPr>
              <a:xfrm>
                <a:off x="8458575" y="3312650"/>
                <a:ext cx="26025" cy="78075"/>
              </a:xfrm>
              <a:custGeom>
                <a:avLst/>
                <a:gdLst/>
                <a:ahLst/>
                <a:cxnLst/>
                <a:rect l="l" t="t" r="r" b="b"/>
                <a:pathLst>
                  <a:path w="1041" h="3123" extrusionOk="0">
                    <a:moveTo>
                      <a:pt x="361" y="1"/>
                    </a:moveTo>
                    <a:cubicBezTo>
                      <a:pt x="182" y="1"/>
                      <a:pt x="1" y="125"/>
                      <a:pt x="1" y="355"/>
                    </a:cubicBezTo>
                    <a:cubicBezTo>
                      <a:pt x="1" y="771"/>
                      <a:pt x="70" y="1187"/>
                      <a:pt x="174" y="1603"/>
                    </a:cubicBezTo>
                    <a:cubicBezTo>
                      <a:pt x="243" y="2054"/>
                      <a:pt x="347" y="2504"/>
                      <a:pt x="486" y="2920"/>
                    </a:cubicBezTo>
                    <a:cubicBezTo>
                      <a:pt x="532" y="3059"/>
                      <a:pt x="640" y="3122"/>
                      <a:pt x="749" y="3122"/>
                    </a:cubicBezTo>
                    <a:cubicBezTo>
                      <a:pt x="885" y="3122"/>
                      <a:pt x="1021" y="3024"/>
                      <a:pt x="1041" y="2851"/>
                    </a:cubicBezTo>
                    <a:cubicBezTo>
                      <a:pt x="1041" y="2400"/>
                      <a:pt x="971" y="1950"/>
                      <a:pt x="937" y="1499"/>
                    </a:cubicBezTo>
                    <a:cubicBezTo>
                      <a:pt x="902" y="1083"/>
                      <a:pt x="833" y="667"/>
                      <a:pt x="694" y="251"/>
                    </a:cubicBezTo>
                    <a:cubicBezTo>
                      <a:pt x="648" y="81"/>
                      <a:pt x="505"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4"/>
              <p:cNvSpPr/>
              <p:nvPr/>
            </p:nvSpPr>
            <p:spPr>
              <a:xfrm>
                <a:off x="8353175" y="3356100"/>
                <a:ext cx="64725" cy="37050"/>
              </a:xfrm>
              <a:custGeom>
                <a:avLst/>
                <a:gdLst/>
                <a:ahLst/>
                <a:cxnLst/>
                <a:rect l="l" t="t" r="r" b="b"/>
                <a:pathLst>
                  <a:path w="2589" h="1482" extrusionOk="0">
                    <a:moveTo>
                      <a:pt x="397" y="1"/>
                    </a:moveTo>
                    <a:cubicBezTo>
                      <a:pt x="174" y="1"/>
                      <a:pt x="0" y="258"/>
                      <a:pt x="196" y="454"/>
                    </a:cubicBezTo>
                    <a:lnTo>
                      <a:pt x="196" y="420"/>
                    </a:lnTo>
                    <a:cubicBezTo>
                      <a:pt x="716" y="905"/>
                      <a:pt x="1340" y="1251"/>
                      <a:pt x="2033" y="1459"/>
                    </a:cubicBezTo>
                    <a:cubicBezTo>
                      <a:pt x="2079" y="1474"/>
                      <a:pt x="2121" y="1481"/>
                      <a:pt x="2160" y="1481"/>
                    </a:cubicBezTo>
                    <a:cubicBezTo>
                      <a:pt x="2481" y="1481"/>
                      <a:pt x="2589" y="1021"/>
                      <a:pt x="2311" y="835"/>
                    </a:cubicBezTo>
                    <a:cubicBezTo>
                      <a:pt x="1756" y="420"/>
                      <a:pt x="1097" y="142"/>
                      <a:pt x="439" y="4"/>
                    </a:cubicBezTo>
                    <a:cubicBezTo>
                      <a:pt x="425" y="2"/>
                      <a:pt x="411" y="1"/>
                      <a:pt x="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4"/>
              <p:cNvSpPr/>
              <p:nvPr/>
            </p:nvSpPr>
            <p:spPr>
              <a:xfrm>
                <a:off x="8360675" y="3420650"/>
                <a:ext cx="74525" cy="39850"/>
              </a:xfrm>
              <a:custGeom>
                <a:avLst/>
                <a:gdLst/>
                <a:ahLst/>
                <a:cxnLst/>
                <a:rect l="l" t="t" r="r" b="b"/>
                <a:pathLst>
                  <a:path w="2981" h="1594" extrusionOk="0">
                    <a:moveTo>
                      <a:pt x="2472" y="0"/>
                    </a:moveTo>
                    <a:cubicBezTo>
                      <a:pt x="2061" y="0"/>
                      <a:pt x="1672" y="257"/>
                      <a:pt x="1283" y="437"/>
                    </a:cubicBezTo>
                    <a:cubicBezTo>
                      <a:pt x="832" y="645"/>
                      <a:pt x="243" y="818"/>
                      <a:pt x="35" y="1269"/>
                    </a:cubicBezTo>
                    <a:cubicBezTo>
                      <a:pt x="0" y="1373"/>
                      <a:pt x="35" y="1511"/>
                      <a:pt x="174" y="1581"/>
                    </a:cubicBezTo>
                    <a:lnTo>
                      <a:pt x="174" y="1546"/>
                    </a:lnTo>
                    <a:cubicBezTo>
                      <a:pt x="260" y="1579"/>
                      <a:pt x="349" y="1593"/>
                      <a:pt x="441" y="1593"/>
                    </a:cubicBezTo>
                    <a:cubicBezTo>
                      <a:pt x="831" y="1593"/>
                      <a:pt x="1258" y="1340"/>
                      <a:pt x="1595" y="1199"/>
                    </a:cubicBezTo>
                    <a:cubicBezTo>
                      <a:pt x="2045" y="1026"/>
                      <a:pt x="2600" y="888"/>
                      <a:pt x="2877" y="472"/>
                    </a:cubicBezTo>
                    <a:cubicBezTo>
                      <a:pt x="2981" y="298"/>
                      <a:pt x="2877" y="56"/>
                      <a:pt x="2669" y="21"/>
                    </a:cubicBezTo>
                    <a:cubicBezTo>
                      <a:pt x="2603" y="7"/>
                      <a:pt x="2537" y="0"/>
                      <a:pt x="2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4"/>
              <p:cNvSpPr/>
              <p:nvPr/>
            </p:nvSpPr>
            <p:spPr>
              <a:xfrm>
                <a:off x="8460325" y="3443750"/>
                <a:ext cx="26000" cy="67900"/>
              </a:xfrm>
              <a:custGeom>
                <a:avLst/>
                <a:gdLst/>
                <a:ahLst/>
                <a:cxnLst/>
                <a:rect l="l" t="t" r="r" b="b"/>
                <a:pathLst>
                  <a:path w="1040" h="2716" extrusionOk="0">
                    <a:moveTo>
                      <a:pt x="305" y="0"/>
                    </a:moveTo>
                    <a:cubicBezTo>
                      <a:pt x="187" y="0"/>
                      <a:pt x="73" y="71"/>
                      <a:pt x="35" y="206"/>
                    </a:cubicBezTo>
                    <a:lnTo>
                      <a:pt x="69" y="206"/>
                    </a:lnTo>
                    <a:cubicBezTo>
                      <a:pt x="0" y="622"/>
                      <a:pt x="0" y="1073"/>
                      <a:pt x="69" y="1489"/>
                    </a:cubicBezTo>
                    <a:cubicBezTo>
                      <a:pt x="35" y="1870"/>
                      <a:pt x="139" y="2286"/>
                      <a:pt x="347" y="2598"/>
                    </a:cubicBezTo>
                    <a:cubicBezTo>
                      <a:pt x="419" y="2682"/>
                      <a:pt x="503" y="2716"/>
                      <a:pt x="588" y="2716"/>
                    </a:cubicBezTo>
                    <a:cubicBezTo>
                      <a:pt x="746" y="2716"/>
                      <a:pt x="903" y="2595"/>
                      <a:pt x="971" y="2459"/>
                    </a:cubicBezTo>
                    <a:cubicBezTo>
                      <a:pt x="1040" y="2043"/>
                      <a:pt x="1005" y="1662"/>
                      <a:pt x="867" y="1281"/>
                    </a:cubicBezTo>
                    <a:cubicBezTo>
                      <a:pt x="832" y="899"/>
                      <a:pt x="693" y="518"/>
                      <a:pt x="555" y="137"/>
                    </a:cubicBezTo>
                    <a:cubicBezTo>
                      <a:pt x="493" y="45"/>
                      <a:pt x="398"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4"/>
              <p:cNvSpPr/>
              <p:nvPr/>
            </p:nvSpPr>
            <p:spPr>
              <a:xfrm>
                <a:off x="8510575" y="3424625"/>
                <a:ext cx="80600" cy="28150"/>
              </a:xfrm>
              <a:custGeom>
                <a:avLst/>
                <a:gdLst/>
                <a:ahLst/>
                <a:cxnLst/>
                <a:rect l="l" t="t" r="r" b="b"/>
                <a:pathLst>
                  <a:path w="3224" h="1126" extrusionOk="0">
                    <a:moveTo>
                      <a:pt x="416" y="1"/>
                    </a:moveTo>
                    <a:cubicBezTo>
                      <a:pt x="174" y="35"/>
                      <a:pt x="0" y="417"/>
                      <a:pt x="278" y="555"/>
                    </a:cubicBezTo>
                    <a:cubicBezTo>
                      <a:pt x="694" y="729"/>
                      <a:pt x="1144" y="867"/>
                      <a:pt x="1595" y="971"/>
                    </a:cubicBezTo>
                    <a:cubicBezTo>
                      <a:pt x="1849" y="1064"/>
                      <a:pt x="2134" y="1125"/>
                      <a:pt x="2429" y="1125"/>
                    </a:cubicBezTo>
                    <a:cubicBezTo>
                      <a:pt x="2577" y="1125"/>
                      <a:pt x="2727" y="1110"/>
                      <a:pt x="2877" y="1075"/>
                    </a:cubicBezTo>
                    <a:cubicBezTo>
                      <a:pt x="3120" y="1006"/>
                      <a:pt x="3224" y="694"/>
                      <a:pt x="3016" y="486"/>
                    </a:cubicBezTo>
                    <a:cubicBezTo>
                      <a:pt x="2669" y="243"/>
                      <a:pt x="2253" y="139"/>
                      <a:pt x="1803" y="139"/>
                    </a:cubicBezTo>
                    <a:cubicBezTo>
                      <a:pt x="1352" y="35"/>
                      <a:pt x="901"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4"/>
              <p:cNvSpPr/>
              <p:nvPr/>
            </p:nvSpPr>
            <p:spPr>
              <a:xfrm>
                <a:off x="8506050" y="3334250"/>
                <a:ext cx="60675" cy="57400"/>
              </a:xfrm>
              <a:custGeom>
                <a:avLst/>
                <a:gdLst/>
                <a:ahLst/>
                <a:cxnLst/>
                <a:rect l="l" t="t" r="r" b="b"/>
                <a:pathLst>
                  <a:path w="2427" h="2296" extrusionOk="0">
                    <a:moveTo>
                      <a:pt x="1967" y="0"/>
                    </a:moveTo>
                    <a:cubicBezTo>
                      <a:pt x="1938" y="0"/>
                      <a:pt x="1909" y="4"/>
                      <a:pt x="1880" y="11"/>
                    </a:cubicBezTo>
                    <a:cubicBezTo>
                      <a:pt x="1498" y="184"/>
                      <a:pt x="1152" y="427"/>
                      <a:pt x="909" y="774"/>
                    </a:cubicBezTo>
                    <a:cubicBezTo>
                      <a:pt x="632" y="1051"/>
                      <a:pt x="389" y="1363"/>
                      <a:pt x="147" y="1675"/>
                    </a:cubicBezTo>
                    <a:cubicBezTo>
                      <a:pt x="0" y="1997"/>
                      <a:pt x="250" y="2295"/>
                      <a:pt x="562" y="2295"/>
                    </a:cubicBezTo>
                    <a:cubicBezTo>
                      <a:pt x="619" y="2295"/>
                      <a:pt x="677" y="2285"/>
                      <a:pt x="736" y="2264"/>
                    </a:cubicBezTo>
                    <a:lnTo>
                      <a:pt x="701" y="2229"/>
                    </a:lnTo>
                    <a:cubicBezTo>
                      <a:pt x="1048" y="2021"/>
                      <a:pt x="1325" y="1744"/>
                      <a:pt x="1637" y="1467"/>
                    </a:cubicBezTo>
                    <a:cubicBezTo>
                      <a:pt x="1949" y="1224"/>
                      <a:pt x="2226" y="912"/>
                      <a:pt x="2365" y="531"/>
                    </a:cubicBezTo>
                    <a:cubicBezTo>
                      <a:pt x="2427" y="252"/>
                      <a:pt x="2211" y="0"/>
                      <a:pt x="1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4"/>
              <p:cNvSpPr/>
              <p:nvPr/>
            </p:nvSpPr>
            <p:spPr>
              <a:xfrm>
                <a:off x="8479375" y="3231375"/>
                <a:ext cx="30350" cy="65950"/>
              </a:xfrm>
              <a:custGeom>
                <a:avLst/>
                <a:gdLst/>
                <a:ahLst/>
                <a:cxnLst/>
                <a:rect l="l" t="t" r="r" b="b"/>
                <a:pathLst>
                  <a:path w="1214" h="2638" extrusionOk="0">
                    <a:moveTo>
                      <a:pt x="571" y="0"/>
                    </a:moveTo>
                    <a:cubicBezTo>
                      <a:pt x="471" y="0"/>
                      <a:pt x="367" y="39"/>
                      <a:pt x="278" y="106"/>
                    </a:cubicBezTo>
                    <a:cubicBezTo>
                      <a:pt x="1" y="418"/>
                      <a:pt x="105" y="764"/>
                      <a:pt x="174" y="1145"/>
                    </a:cubicBezTo>
                    <a:cubicBezTo>
                      <a:pt x="243" y="1561"/>
                      <a:pt x="347" y="1977"/>
                      <a:pt x="486" y="2359"/>
                    </a:cubicBezTo>
                    <a:cubicBezTo>
                      <a:pt x="534" y="2549"/>
                      <a:pt x="683" y="2638"/>
                      <a:pt x="835" y="2638"/>
                    </a:cubicBezTo>
                    <a:cubicBezTo>
                      <a:pt x="1014" y="2638"/>
                      <a:pt x="1195" y="2514"/>
                      <a:pt x="1214" y="2289"/>
                    </a:cubicBezTo>
                    <a:cubicBezTo>
                      <a:pt x="1214" y="1839"/>
                      <a:pt x="1179" y="1423"/>
                      <a:pt x="1144" y="1007"/>
                    </a:cubicBezTo>
                    <a:cubicBezTo>
                      <a:pt x="1075" y="660"/>
                      <a:pt x="1075" y="244"/>
                      <a:pt x="728" y="36"/>
                    </a:cubicBezTo>
                    <a:cubicBezTo>
                      <a:pt x="679" y="12"/>
                      <a:pt x="626"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4"/>
              <p:cNvSpPr/>
              <p:nvPr/>
            </p:nvSpPr>
            <p:spPr>
              <a:xfrm>
                <a:off x="8386875" y="3270975"/>
                <a:ext cx="52550" cy="51525"/>
              </a:xfrm>
              <a:custGeom>
                <a:avLst/>
                <a:gdLst/>
                <a:ahLst/>
                <a:cxnLst/>
                <a:rect l="l" t="t" r="r" b="b"/>
                <a:pathLst>
                  <a:path w="2102" h="2061" extrusionOk="0">
                    <a:moveTo>
                      <a:pt x="416" y="0"/>
                    </a:moveTo>
                    <a:cubicBezTo>
                      <a:pt x="182" y="0"/>
                      <a:pt x="0" y="218"/>
                      <a:pt x="61" y="463"/>
                    </a:cubicBezTo>
                    <a:cubicBezTo>
                      <a:pt x="200" y="809"/>
                      <a:pt x="408" y="1121"/>
                      <a:pt x="685" y="1398"/>
                    </a:cubicBezTo>
                    <a:cubicBezTo>
                      <a:pt x="928" y="1676"/>
                      <a:pt x="1274" y="1918"/>
                      <a:pt x="1621" y="2057"/>
                    </a:cubicBezTo>
                    <a:cubicBezTo>
                      <a:pt x="1639" y="2059"/>
                      <a:pt x="1657" y="2061"/>
                      <a:pt x="1674" y="2061"/>
                    </a:cubicBezTo>
                    <a:cubicBezTo>
                      <a:pt x="1898" y="2061"/>
                      <a:pt x="2101" y="1863"/>
                      <a:pt x="2037" y="1606"/>
                    </a:cubicBezTo>
                    <a:lnTo>
                      <a:pt x="2072" y="1606"/>
                    </a:lnTo>
                    <a:cubicBezTo>
                      <a:pt x="1933" y="1260"/>
                      <a:pt x="1725" y="913"/>
                      <a:pt x="1413" y="671"/>
                    </a:cubicBezTo>
                    <a:cubicBezTo>
                      <a:pt x="1170" y="393"/>
                      <a:pt x="859" y="151"/>
                      <a:pt x="512" y="12"/>
                    </a:cubicBezTo>
                    <a:cubicBezTo>
                      <a:pt x="479" y="4"/>
                      <a:pt x="44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4"/>
              <p:cNvSpPr/>
              <p:nvPr/>
            </p:nvSpPr>
            <p:spPr>
              <a:xfrm>
                <a:off x="8264500" y="3302800"/>
                <a:ext cx="71075" cy="25125"/>
              </a:xfrm>
              <a:custGeom>
                <a:avLst/>
                <a:gdLst/>
                <a:ahLst/>
                <a:cxnLst/>
                <a:rect l="l" t="t" r="r" b="b"/>
                <a:pathLst>
                  <a:path w="2843" h="1005" extrusionOk="0">
                    <a:moveTo>
                      <a:pt x="953" y="1"/>
                    </a:moveTo>
                    <a:cubicBezTo>
                      <a:pt x="810" y="1"/>
                      <a:pt x="666" y="8"/>
                      <a:pt x="520" y="21"/>
                    </a:cubicBezTo>
                    <a:cubicBezTo>
                      <a:pt x="69" y="91"/>
                      <a:pt x="0" y="680"/>
                      <a:pt x="416" y="853"/>
                    </a:cubicBezTo>
                    <a:cubicBezTo>
                      <a:pt x="701" y="939"/>
                      <a:pt x="1010" y="1001"/>
                      <a:pt x="1303" y="1001"/>
                    </a:cubicBezTo>
                    <a:cubicBezTo>
                      <a:pt x="1367" y="1001"/>
                      <a:pt x="1429" y="998"/>
                      <a:pt x="1490" y="992"/>
                    </a:cubicBezTo>
                    <a:cubicBezTo>
                      <a:pt x="1577" y="1001"/>
                      <a:pt x="1664" y="1005"/>
                      <a:pt x="1750" y="1005"/>
                    </a:cubicBezTo>
                    <a:cubicBezTo>
                      <a:pt x="2010" y="1005"/>
                      <a:pt x="2270" y="966"/>
                      <a:pt x="2530" y="888"/>
                    </a:cubicBezTo>
                    <a:cubicBezTo>
                      <a:pt x="2773" y="819"/>
                      <a:pt x="2842" y="472"/>
                      <a:pt x="2600" y="333"/>
                    </a:cubicBezTo>
                    <a:cubicBezTo>
                      <a:pt x="2073" y="112"/>
                      <a:pt x="1524"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4"/>
              <p:cNvSpPr/>
              <p:nvPr/>
            </p:nvSpPr>
            <p:spPr>
              <a:xfrm>
                <a:off x="8285775" y="3407700"/>
                <a:ext cx="77725" cy="48325"/>
              </a:xfrm>
              <a:custGeom>
                <a:avLst/>
                <a:gdLst/>
                <a:ahLst/>
                <a:cxnLst/>
                <a:rect l="l" t="t" r="r" b="b"/>
                <a:pathLst>
                  <a:path w="3109" h="1933" extrusionOk="0">
                    <a:moveTo>
                      <a:pt x="2750" y="0"/>
                    </a:moveTo>
                    <a:cubicBezTo>
                      <a:pt x="2718" y="0"/>
                      <a:pt x="2684" y="6"/>
                      <a:pt x="2650" y="19"/>
                    </a:cubicBezTo>
                    <a:cubicBezTo>
                      <a:pt x="2199" y="158"/>
                      <a:pt x="1818" y="331"/>
                      <a:pt x="1402" y="539"/>
                    </a:cubicBezTo>
                    <a:cubicBezTo>
                      <a:pt x="986" y="678"/>
                      <a:pt x="605" y="920"/>
                      <a:pt x="258" y="1267"/>
                    </a:cubicBezTo>
                    <a:cubicBezTo>
                      <a:pt x="0" y="1525"/>
                      <a:pt x="222" y="1933"/>
                      <a:pt x="561" y="1933"/>
                    </a:cubicBezTo>
                    <a:cubicBezTo>
                      <a:pt x="587" y="1933"/>
                      <a:pt x="613" y="1930"/>
                      <a:pt x="639" y="1925"/>
                    </a:cubicBezTo>
                    <a:cubicBezTo>
                      <a:pt x="1090" y="1787"/>
                      <a:pt x="1506" y="1579"/>
                      <a:pt x="1853" y="1302"/>
                    </a:cubicBezTo>
                    <a:cubicBezTo>
                      <a:pt x="2234" y="1059"/>
                      <a:pt x="2580" y="782"/>
                      <a:pt x="2927" y="504"/>
                    </a:cubicBezTo>
                    <a:cubicBezTo>
                      <a:pt x="3109" y="292"/>
                      <a:pt x="2972"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4"/>
              <p:cNvSpPr/>
              <p:nvPr/>
            </p:nvSpPr>
            <p:spPr>
              <a:xfrm>
                <a:off x="8397050" y="3505650"/>
                <a:ext cx="27775" cy="74700"/>
              </a:xfrm>
              <a:custGeom>
                <a:avLst/>
                <a:gdLst/>
                <a:ahLst/>
                <a:cxnLst/>
                <a:rect l="l" t="t" r="r" b="b"/>
                <a:pathLst>
                  <a:path w="1111" h="2988" extrusionOk="0">
                    <a:moveTo>
                      <a:pt x="717" y="1"/>
                    </a:moveTo>
                    <a:cubicBezTo>
                      <a:pt x="589" y="1"/>
                      <a:pt x="463" y="73"/>
                      <a:pt x="417" y="226"/>
                    </a:cubicBezTo>
                    <a:cubicBezTo>
                      <a:pt x="140" y="1023"/>
                      <a:pt x="1" y="1889"/>
                      <a:pt x="105" y="2756"/>
                    </a:cubicBezTo>
                    <a:cubicBezTo>
                      <a:pt x="143" y="2908"/>
                      <a:pt x="275" y="2987"/>
                      <a:pt x="410" y="2987"/>
                    </a:cubicBezTo>
                    <a:cubicBezTo>
                      <a:pt x="520" y="2987"/>
                      <a:pt x="632" y="2934"/>
                      <a:pt x="694" y="2825"/>
                    </a:cubicBezTo>
                    <a:cubicBezTo>
                      <a:pt x="1006" y="2028"/>
                      <a:pt x="1110" y="1161"/>
                      <a:pt x="1041" y="330"/>
                    </a:cubicBezTo>
                    <a:cubicBezTo>
                      <a:pt x="1041" y="116"/>
                      <a:pt x="87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4"/>
              <p:cNvSpPr/>
              <p:nvPr/>
            </p:nvSpPr>
            <p:spPr>
              <a:xfrm>
                <a:off x="8523025" y="3502150"/>
                <a:ext cx="64800" cy="57900"/>
              </a:xfrm>
              <a:custGeom>
                <a:avLst/>
                <a:gdLst/>
                <a:ahLst/>
                <a:cxnLst/>
                <a:rect l="l" t="t" r="r" b="b"/>
                <a:pathLst>
                  <a:path w="2592" h="2316" extrusionOk="0">
                    <a:moveTo>
                      <a:pt x="339" y="0"/>
                    </a:moveTo>
                    <a:cubicBezTo>
                      <a:pt x="122" y="0"/>
                      <a:pt x="1" y="288"/>
                      <a:pt x="92" y="470"/>
                    </a:cubicBezTo>
                    <a:cubicBezTo>
                      <a:pt x="300" y="851"/>
                      <a:pt x="577" y="1163"/>
                      <a:pt x="923" y="1475"/>
                    </a:cubicBezTo>
                    <a:cubicBezTo>
                      <a:pt x="1201" y="1787"/>
                      <a:pt x="1547" y="2064"/>
                      <a:pt x="1928" y="2272"/>
                    </a:cubicBezTo>
                    <a:cubicBezTo>
                      <a:pt x="1988" y="2302"/>
                      <a:pt x="2048" y="2315"/>
                      <a:pt x="2106" y="2315"/>
                    </a:cubicBezTo>
                    <a:cubicBezTo>
                      <a:pt x="2379" y="2315"/>
                      <a:pt x="2592" y="2010"/>
                      <a:pt x="2448" y="1752"/>
                    </a:cubicBezTo>
                    <a:cubicBezTo>
                      <a:pt x="2206" y="1371"/>
                      <a:pt x="1894" y="1024"/>
                      <a:pt x="1513" y="747"/>
                    </a:cubicBezTo>
                    <a:cubicBezTo>
                      <a:pt x="1201" y="435"/>
                      <a:pt x="854" y="192"/>
                      <a:pt x="438" y="19"/>
                    </a:cubicBezTo>
                    <a:cubicBezTo>
                      <a:pt x="403" y="6"/>
                      <a:pt x="370"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4"/>
              <p:cNvSpPr/>
              <p:nvPr/>
            </p:nvSpPr>
            <p:spPr>
              <a:xfrm>
                <a:off x="8593750" y="3469350"/>
                <a:ext cx="85800" cy="21675"/>
              </a:xfrm>
              <a:custGeom>
                <a:avLst/>
                <a:gdLst/>
                <a:ahLst/>
                <a:cxnLst/>
                <a:rect l="l" t="t" r="r" b="b"/>
                <a:pathLst>
                  <a:path w="3432" h="867" extrusionOk="0">
                    <a:moveTo>
                      <a:pt x="2054" y="0"/>
                    </a:moveTo>
                    <a:cubicBezTo>
                      <a:pt x="1924" y="0"/>
                      <a:pt x="1794" y="5"/>
                      <a:pt x="1664" y="14"/>
                    </a:cubicBezTo>
                    <a:cubicBezTo>
                      <a:pt x="1214" y="14"/>
                      <a:pt x="728" y="49"/>
                      <a:pt x="278" y="153"/>
                    </a:cubicBezTo>
                    <a:cubicBezTo>
                      <a:pt x="1" y="257"/>
                      <a:pt x="1" y="638"/>
                      <a:pt x="278" y="707"/>
                    </a:cubicBezTo>
                    <a:cubicBezTo>
                      <a:pt x="728" y="811"/>
                      <a:pt x="1214" y="846"/>
                      <a:pt x="1664" y="846"/>
                    </a:cubicBezTo>
                    <a:cubicBezTo>
                      <a:pt x="1842" y="858"/>
                      <a:pt x="2019" y="867"/>
                      <a:pt x="2195" y="867"/>
                    </a:cubicBezTo>
                    <a:cubicBezTo>
                      <a:pt x="2500" y="867"/>
                      <a:pt x="2800" y="842"/>
                      <a:pt x="3085" y="776"/>
                    </a:cubicBezTo>
                    <a:cubicBezTo>
                      <a:pt x="3432" y="673"/>
                      <a:pt x="3432" y="187"/>
                      <a:pt x="3085" y="83"/>
                    </a:cubicBezTo>
                    <a:cubicBezTo>
                      <a:pt x="2755" y="33"/>
                      <a:pt x="2407" y="0"/>
                      <a:pt x="2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4"/>
              <p:cNvSpPr/>
              <p:nvPr/>
            </p:nvSpPr>
            <p:spPr>
              <a:xfrm>
                <a:off x="8579025" y="3360500"/>
                <a:ext cx="79750" cy="37300"/>
              </a:xfrm>
              <a:custGeom>
                <a:avLst/>
                <a:gdLst/>
                <a:ahLst/>
                <a:cxnLst/>
                <a:rect l="l" t="t" r="r" b="b"/>
                <a:pathLst>
                  <a:path w="3190" h="1492" extrusionOk="0">
                    <a:moveTo>
                      <a:pt x="2808" y="1"/>
                    </a:moveTo>
                    <a:cubicBezTo>
                      <a:pt x="2357" y="1"/>
                      <a:pt x="1941" y="70"/>
                      <a:pt x="1525" y="278"/>
                    </a:cubicBezTo>
                    <a:cubicBezTo>
                      <a:pt x="1110" y="382"/>
                      <a:pt x="694" y="590"/>
                      <a:pt x="312" y="833"/>
                    </a:cubicBezTo>
                    <a:cubicBezTo>
                      <a:pt x="0" y="1006"/>
                      <a:pt x="104" y="1491"/>
                      <a:pt x="486" y="1491"/>
                    </a:cubicBezTo>
                    <a:cubicBezTo>
                      <a:pt x="936" y="1457"/>
                      <a:pt x="1387" y="1353"/>
                      <a:pt x="1803" y="1214"/>
                    </a:cubicBezTo>
                    <a:cubicBezTo>
                      <a:pt x="2219" y="1145"/>
                      <a:pt x="2635" y="971"/>
                      <a:pt x="2981" y="694"/>
                    </a:cubicBezTo>
                    <a:cubicBezTo>
                      <a:pt x="3189" y="451"/>
                      <a:pt x="3085" y="105"/>
                      <a:pt x="2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4"/>
              <p:cNvSpPr/>
              <p:nvPr/>
            </p:nvSpPr>
            <p:spPr>
              <a:xfrm>
                <a:off x="8559100" y="3234450"/>
                <a:ext cx="36400" cy="58500"/>
              </a:xfrm>
              <a:custGeom>
                <a:avLst/>
                <a:gdLst/>
                <a:ahLst/>
                <a:cxnLst/>
                <a:rect l="l" t="t" r="r" b="b"/>
                <a:pathLst>
                  <a:path w="1456" h="2340" extrusionOk="0">
                    <a:moveTo>
                      <a:pt x="1015" y="0"/>
                    </a:moveTo>
                    <a:cubicBezTo>
                      <a:pt x="914" y="0"/>
                      <a:pt x="810" y="39"/>
                      <a:pt x="728" y="121"/>
                    </a:cubicBezTo>
                    <a:cubicBezTo>
                      <a:pt x="382" y="364"/>
                      <a:pt x="278" y="1057"/>
                      <a:pt x="208" y="1473"/>
                    </a:cubicBezTo>
                    <a:cubicBezTo>
                      <a:pt x="139" y="1681"/>
                      <a:pt x="0" y="2305"/>
                      <a:pt x="416" y="2305"/>
                    </a:cubicBezTo>
                    <a:lnTo>
                      <a:pt x="416" y="2339"/>
                    </a:lnTo>
                    <a:cubicBezTo>
                      <a:pt x="797" y="2339"/>
                      <a:pt x="936" y="1854"/>
                      <a:pt x="1040" y="1577"/>
                    </a:cubicBezTo>
                    <a:cubicBezTo>
                      <a:pt x="1213" y="1161"/>
                      <a:pt x="1456" y="711"/>
                      <a:pt x="1387" y="260"/>
                    </a:cubicBezTo>
                    <a:cubicBezTo>
                      <a:pt x="1324" y="92"/>
                      <a:pt x="1172" y="0"/>
                      <a:pt x="1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4"/>
              <p:cNvSpPr/>
              <p:nvPr/>
            </p:nvSpPr>
            <p:spPr>
              <a:xfrm>
                <a:off x="8402425" y="3174700"/>
                <a:ext cx="48525" cy="62625"/>
              </a:xfrm>
              <a:custGeom>
                <a:avLst/>
                <a:gdLst/>
                <a:ahLst/>
                <a:cxnLst/>
                <a:rect l="l" t="t" r="r" b="b"/>
                <a:pathLst>
                  <a:path w="1941" h="2505" extrusionOk="0">
                    <a:moveTo>
                      <a:pt x="404" y="1"/>
                    </a:moveTo>
                    <a:cubicBezTo>
                      <a:pt x="174" y="1"/>
                      <a:pt x="1" y="251"/>
                      <a:pt x="29" y="501"/>
                    </a:cubicBezTo>
                    <a:cubicBezTo>
                      <a:pt x="98" y="882"/>
                      <a:pt x="271" y="1229"/>
                      <a:pt x="514" y="1506"/>
                    </a:cubicBezTo>
                    <a:cubicBezTo>
                      <a:pt x="722" y="1818"/>
                      <a:pt x="964" y="2130"/>
                      <a:pt x="1242" y="2407"/>
                    </a:cubicBezTo>
                    <a:cubicBezTo>
                      <a:pt x="1319" y="2475"/>
                      <a:pt x="1409" y="2505"/>
                      <a:pt x="1497" y="2505"/>
                    </a:cubicBezTo>
                    <a:cubicBezTo>
                      <a:pt x="1726" y="2505"/>
                      <a:pt x="1941" y="2302"/>
                      <a:pt x="1866" y="2026"/>
                    </a:cubicBezTo>
                    <a:lnTo>
                      <a:pt x="1866" y="1991"/>
                    </a:lnTo>
                    <a:cubicBezTo>
                      <a:pt x="1727" y="1610"/>
                      <a:pt x="1554" y="1264"/>
                      <a:pt x="1311" y="917"/>
                    </a:cubicBezTo>
                    <a:cubicBezTo>
                      <a:pt x="1138" y="570"/>
                      <a:pt x="895" y="293"/>
                      <a:pt x="583" y="50"/>
                    </a:cubicBezTo>
                    <a:cubicBezTo>
                      <a:pt x="521" y="16"/>
                      <a:pt x="461"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4"/>
              <p:cNvSpPr/>
              <p:nvPr/>
            </p:nvSpPr>
            <p:spPr>
              <a:xfrm>
                <a:off x="8305325" y="3204950"/>
                <a:ext cx="52400" cy="59025"/>
              </a:xfrm>
              <a:custGeom>
                <a:avLst/>
                <a:gdLst/>
                <a:ahLst/>
                <a:cxnLst/>
                <a:rect l="l" t="t" r="r" b="b"/>
                <a:pathLst>
                  <a:path w="2096" h="2361" extrusionOk="0">
                    <a:moveTo>
                      <a:pt x="525" y="1"/>
                    </a:moveTo>
                    <a:cubicBezTo>
                      <a:pt x="257" y="1"/>
                      <a:pt x="1" y="181"/>
                      <a:pt x="100" y="504"/>
                    </a:cubicBezTo>
                    <a:cubicBezTo>
                      <a:pt x="273" y="851"/>
                      <a:pt x="481" y="1197"/>
                      <a:pt x="724" y="1475"/>
                    </a:cubicBezTo>
                    <a:cubicBezTo>
                      <a:pt x="967" y="1787"/>
                      <a:pt x="1244" y="2064"/>
                      <a:pt x="1521" y="2306"/>
                    </a:cubicBezTo>
                    <a:cubicBezTo>
                      <a:pt x="1573" y="2344"/>
                      <a:pt x="1631" y="2360"/>
                      <a:pt x="1687" y="2360"/>
                    </a:cubicBezTo>
                    <a:cubicBezTo>
                      <a:pt x="1894" y="2360"/>
                      <a:pt x="2095" y="2143"/>
                      <a:pt x="2041" y="1925"/>
                    </a:cubicBezTo>
                    <a:cubicBezTo>
                      <a:pt x="1902" y="1579"/>
                      <a:pt x="1729" y="1267"/>
                      <a:pt x="1521" y="955"/>
                    </a:cubicBezTo>
                    <a:cubicBezTo>
                      <a:pt x="1348" y="643"/>
                      <a:pt x="1105" y="331"/>
                      <a:pt x="828" y="88"/>
                    </a:cubicBezTo>
                    <a:cubicBezTo>
                      <a:pt x="739" y="29"/>
                      <a:pt x="631"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4"/>
              <p:cNvSpPr/>
              <p:nvPr/>
            </p:nvSpPr>
            <p:spPr>
              <a:xfrm>
                <a:off x="8244550" y="3372650"/>
                <a:ext cx="71100" cy="32075"/>
              </a:xfrm>
              <a:custGeom>
                <a:avLst/>
                <a:gdLst/>
                <a:ahLst/>
                <a:cxnLst/>
                <a:rect l="l" t="t" r="r" b="b"/>
                <a:pathLst>
                  <a:path w="2844" h="1283" extrusionOk="0">
                    <a:moveTo>
                      <a:pt x="2496" y="0"/>
                    </a:moveTo>
                    <a:cubicBezTo>
                      <a:pt x="2115" y="0"/>
                      <a:pt x="1769" y="35"/>
                      <a:pt x="1422" y="139"/>
                    </a:cubicBezTo>
                    <a:cubicBezTo>
                      <a:pt x="1041" y="173"/>
                      <a:pt x="694" y="312"/>
                      <a:pt x="348" y="485"/>
                    </a:cubicBezTo>
                    <a:cubicBezTo>
                      <a:pt x="1" y="728"/>
                      <a:pt x="140" y="1283"/>
                      <a:pt x="590" y="1283"/>
                    </a:cubicBezTo>
                    <a:cubicBezTo>
                      <a:pt x="971" y="1283"/>
                      <a:pt x="1353" y="1144"/>
                      <a:pt x="1699" y="971"/>
                    </a:cubicBezTo>
                    <a:cubicBezTo>
                      <a:pt x="2046" y="832"/>
                      <a:pt x="2358" y="624"/>
                      <a:pt x="2670" y="416"/>
                    </a:cubicBezTo>
                    <a:cubicBezTo>
                      <a:pt x="2843" y="277"/>
                      <a:pt x="2670"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4"/>
              <p:cNvSpPr/>
              <p:nvPr/>
            </p:nvSpPr>
            <p:spPr>
              <a:xfrm>
                <a:off x="8294325" y="3496300"/>
                <a:ext cx="52325" cy="60525"/>
              </a:xfrm>
              <a:custGeom>
                <a:avLst/>
                <a:gdLst/>
                <a:ahLst/>
                <a:cxnLst/>
                <a:rect l="l" t="t" r="r" b="b"/>
                <a:pathLst>
                  <a:path w="2093" h="2421" extrusionOk="0">
                    <a:moveTo>
                      <a:pt x="1790" y="1"/>
                    </a:moveTo>
                    <a:cubicBezTo>
                      <a:pt x="1743" y="1"/>
                      <a:pt x="1695" y="14"/>
                      <a:pt x="1649" y="45"/>
                    </a:cubicBezTo>
                    <a:cubicBezTo>
                      <a:pt x="1303" y="288"/>
                      <a:pt x="1025" y="600"/>
                      <a:pt x="783" y="912"/>
                    </a:cubicBezTo>
                    <a:cubicBezTo>
                      <a:pt x="471" y="1189"/>
                      <a:pt x="228" y="1570"/>
                      <a:pt x="55" y="1951"/>
                    </a:cubicBezTo>
                    <a:cubicBezTo>
                      <a:pt x="0" y="2197"/>
                      <a:pt x="203" y="2421"/>
                      <a:pt x="444" y="2421"/>
                    </a:cubicBezTo>
                    <a:cubicBezTo>
                      <a:pt x="509" y="2421"/>
                      <a:pt x="578" y="2404"/>
                      <a:pt x="644" y="2367"/>
                    </a:cubicBezTo>
                    <a:cubicBezTo>
                      <a:pt x="991" y="2125"/>
                      <a:pt x="1268" y="1813"/>
                      <a:pt x="1441" y="1431"/>
                    </a:cubicBezTo>
                    <a:cubicBezTo>
                      <a:pt x="1684" y="1085"/>
                      <a:pt x="1892" y="738"/>
                      <a:pt x="2065" y="357"/>
                    </a:cubicBezTo>
                    <a:cubicBezTo>
                      <a:pt x="2092" y="168"/>
                      <a:pt x="1951" y="1"/>
                      <a:pt x="1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4"/>
              <p:cNvSpPr/>
              <p:nvPr/>
            </p:nvSpPr>
            <p:spPr>
              <a:xfrm>
                <a:off x="8328150" y="3551200"/>
                <a:ext cx="30800" cy="73850"/>
              </a:xfrm>
              <a:custGeom>
                <a:avLst/>
                <a:gdLst/>
                <a:ahLst/>
                <a:cxnLst/>
                <a:rect l="l" t="t" r="r" b="b"/>
                <a:pathLst>
                  <a:path w="1232" h="2954" extrusionOk="0">
                    <a:moveTo>
                      <a:pt x="946" y="1"/>
                    </a:moveTo>
                    <a:cubicBezTo>
                      <a:pt x="856" y="1"/>
                      <a:pt x="766" y="43"/>
                      <a:pt x="712" y="137"/>
                    </a:cubicBezTo>
                    <a:cubicBezTo>
                      <a:pt x="331" y="899"/>
                      <a:pt x="88" y="1766"/>
                      <a:pt x="19" y="2632"/>
                    </a:cubicBezTo>
                    <a:cubicBezTo>
                      <a:pt x="1" y="2849"/>
                      <a:pt x="153" y="2953"/>
                      <a:pt x="323" y="2953"/>
                    </a:cubicBezTo>
                    <a:cubicBezTo>
                      <a:pt x="477" y="2953"/>
                      <a:pt x="646" y="2867"/>
                      <a:pt x="712" y="2701"/>
                    </a:cubicBezTo>
                    <a:cubicBezTo>
                      <a:pt x="1059" y="1939"/>
                      <a:pt x="1232" y="1107"/>
                      <a:pt x="1232" y="275"/>
                    </a:cubicBezTo>
                    <a:cubicBezTo>
                      <a:pt x="1232" y="105"/>
                      <a:pt x="1089"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4"/>
              <p:cNvSpPr/>
              <p:nvPr/>
            </p:nvSpPr>
            <p:spPr>
              <a:xfrm>
                <a:off x="8441250" y="3561325"/>
                <a:ext cx="23425" cy="81025"/>
              </a:xfrm>
              <a:custGeom>
                <a:avLst/>
                <a:gdLst/>
                <a:ahLst/>
                <a:cxnLst/>
                <a:rect l="l" t="t" r="r" b="b"/>
                <a:pathLst>
                  <a:path w="937" h="3241" extrusionOk="0">
                    <a:moveTo>
                      <a:pt x="510" y="0"/>
                    </a:moveTo>
                    <a:cubicBezTo>
                      <a:pt x="389" y="0"/>
                      <a:pt x="273" y="66"/>
                      <a:pt x="243" y="217"/>
                    </a:cubicBezTo>
                    <a:cubicBezTo>
                      <a:pt x="70" y="1118"/>
                      <a:pt x="1" y="2054"/>
                      <a:pt x="105" y="2955"/>
                    </a:cubicBezTo>
                    <a:cubicBezTo>
                      <a:pt x="124" y="3131"/>
                      <a:pt x="276" y="3241"/>
                      <a:pt x="424" y="3241"/>
                    </a:cubicBezTo>
                    <a:cubicBezTo>
                      <a:pt x="537" y="3241"/>
                      <a:pt x="648" y="3175"/>
                      <a:pt x="694" y="3024"/>
                    </a:cubicBezTo>
                    <a:cubicBezTo>
                      <a:pt x="867" y="2123"/>
                      <a:pt x="936" y="1222"/>
                      <a:pt x="832" y="286"/>
                    </a:cubicBezTo>
                    <a:cubicBezTo>
                      <a:pt x="832" y="110"/>
                      <a:pt x="667"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4"/>
              <p:cNvSpPr/>
              <p:nvPr/>
            </p:nvSpPr>
            <p:spPr>
              <a:xfrm>
                <a:off x="8515175" y="3574500"/>
                <a:ext cx="34125" cy="66525"/>
              </a:xfrm>
              <a:custGeom>
                <a:avLst/>
                <a:gdLst/>
                <a:ahLst/>
                <a:cxnLst/>
                <a:rect l="l" t="t" r="r" b="b"/>
                <a:pathLst>
                  <a:path w="1365" h="2661" extrusionOk="0">
                    <a:moveTo>
                      <a:pt x="435" y="0"/>
                    </a:moveTo>
                    <a:cubicBezTo>
                      <a:pt x="230" y="0"/>
                      <a:pt x="1" y="218"/>
                      <a:pt x="24" y="452"/>
                    </a:cubicBezTo>
                    <a:lnTo>
                      <a:pt x="59" y="452"/>
                    </a:lnTo>
                    <a:cubicBezTo>
                      <a:pt x="128" y="1146"/>
                      <a:pt x="336" y="1839"/>
                      <a:pt x="648" y="2463"/>
                    </a:cubicBezTo>
                    <a:cubicBezTo>
                      <a:pt x="718" y="2603"/>
                      <a:pt x="824" y="2660"/>
                      <a:pt x="932" y="2660"/>
                    </a:cubicBezTo>
                    <a:cubicBezTo>
                      <a:pt x="1144" y="2660"/>
                      <a:pt x="1364" y="2438"/>
                      <a:pt x="1341" y="2185"/>
                    </a:cubicBezTo>
                    <a:cubicBezTo>
                      <a:pt x="1203" y="1492"/>
                      <a:pt x="995" y="799"/>
                      <a:pt x="683" y="175"/>
                    </a:cubicBezTo>
                    <a:cubicBezTo>
                      <a:pt x="626" y="51"/>
                      <a:pt x="533"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4"/>
              <p:cNvSpPr/>
              <p:nvPr/>
            </p:nvSpPr>
            <p:spPr>
              <a:xfrm>
                <a:off x="8609350" y="3525150"/>
                <a:ext cx="73750" cy="32450"/>
              </a:xfrm>
              <a:custGeom>
                <a:avLst/>
                <a:gdLst/>
                <a:ahLst/>
                <a:cxnLst/>
                <a:rect l="l" t="t" r="r" b="b"/>
                <a:pathLst>
                  <a:path w="2950" h="1298" extrusionOk="0">
                    <a:moveTo>
                      <a:pt x="174" y="0"/>
                    </a:moveTo>
                    <a:cubicBezTo>
                      <a:pt x="70" y="0"/>
                      <a:pt x="0" y="139"/>
                      <a:pt x="70" y="243"/>
                    </a:cubicBezTo>
                    <a:cubicBezTo>
                      <a:pt x="382" y="520"/>
                      <a:pt x="763" y="728"/>
                      <a:pt x="1179" y="867"/>
                    </a:cubicBezTo>
                    <a:cubicBezTo>
                      <a:pt x="1560" y="1075"/>
                      <a:pt x="2011" y="1213"/>
                      <a:pt x="2461" y="1283"/>
                    </a:cubicBezTo>
                    <a:cubicBezTo>
                      <a:pt x="2493" y="1293"/>
                      <a:pt x="2524" y="1298"/>
                      <a:pt x="2553" y="1298"/>
                    </a:cubicBezTo>
                    <a:cubicBezTo>
                      <a:pt x="2810" y="1298"/>
                      <a:pt x="2949" y="922"/>
                      <a:pt x="2669" y="797"/>
                    </a:cubicBezTo>
                    <a:cubicBezTo>
                      <a:pt x="2288" y="555"/>
                      <a:pt x="1872" y="347"/>
                      <a:pt x="1456" y="243"/>
                    </a:cubicBezTo>
                    <a:cubicBezTo>
                      <a:pt x="1040" y="69"/>
                      <a:pt x="62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4"/>
              <p:cNvSpPr/>
              <p:nvPr/>
            </p:nvSpPr>
            <p:spPr>
              <a:xfrm>
                <a:off x="8639675" y="3400925"/>
                <a:ext cx="67750" cy="33250"/>
              </a:xfrm>
              <a:custGeom>
                <a:avLst/>
                <a:gdLst/>
                <a:ahLst/>
                <a:cxnLst/>
                <a:rect l="l" t="t" r="r" b="b"/>
                <a:pathLst>
                  <a:path w="2710" h="1330" extrusionOk="0">
                    <a:moveTo>
                      <a:pt x="2208" y="0"/>
                    </a:moveTo>
                    <a:cubicBezTo>
                      <a:pt x="2178" y="0"/>
                      <a:pt x="2147" y="4"/>
                      <a:pt x="2115" y="13"/>
                    </a:cubicBezTo>
                    <a:cubicBezTo>
                      <a:pt x="1734" y="117"/>
                      <a:pt x="1387" y="256"/>
                      <a:pt x="1075" y="429"/>
                    </a:cubicBezTo>
                    <a:cubicBezTo>
                      <a:pt x="728" y="533"/>
                      <a:pt x="416" y="741"/>
                      <a:pt x="139" y="949"/>
                    </a:cubicBezTo>
                    <a:cubicBezTo>
                      <a:pt x="1" y="1087"/>
                      <a:pt x="105" y="1295"/>
                      <a:pt x="278" y="1330"/>
                    </a:cubicBezTo>
                    <a:cubicBezTo>
                      <a:pt x="659" y="1295"/>
                      <a:pt x="1006" y="1226"/>
                      <a:pt x="1352" y="1087"/>
                    </a:cubicBezTo>
                    <a:cubicBezTo>
                      <a:pt x="1699" y="983"/>
                      <a:pt x="2045" y="845"/>
                      <a:pt x="2392" y="671"/>
                    </a:cubicBezTo>
                    <a:cubicBezTo>
                      <a:pt x="2709" y="481"/>
                      <a:pt x="2533" y="0"/>
                      <a:pt x="2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4"/>
              <p:cNvSpPr/>
              <p:nvPr/>
            </p:nvSpPr>
            <p:spPr>
              <a:xfrm>
                <a:off x="8606750" y="3265825"/>
                <a:ext cx="75950" cy="64375"/>
              </a:xfrm>
              <a:custGeom>
                <a:avLst/>
                <a:gdLst/>
                <a:ahLst/>
                <a:cxnLst/>
                <a:rect l="l" t="t" r="r" b="b"/>
                <a:pathLst>
                  <a:path w="3038" h="2575" extrusionOk="0">
                    <a:moveTo>
                      <a:pt x="2643" y="0"/>
                    </a:moveTo>
                    <a:cubicBezTo>
                      <a:pt x="2618" y="0"/>
                      <a:pt x="2592" y="3"/>
                      <a:pt x="2565" y="10"/>
                    </a:cubicBezTo>
                    <a:cubicBezTo>
                      <a:pt x="2011" y="253"/>
                      <a:pt x="1526" y="599"/>
                      <a:pt x="1144" y="1050"/>
                    </a:cubicBezTo>
                    <a:cubicBezTo>
                      <a:pt x="763" y="1362"/>
                      <a:pt x="139" y="1778"/>
                      <a:pt x="35" y="2298"/>
                    </a:cubicBezTo>
                    <a:cubicBezTo>
                      <a:pt x="1" y="2436"/>
                      <a:pt x="104" y="2575"/>
                      <a:pt x="243" y="2575"/>
                    </a:cubicBezTo>
                    <a:cubicBezTo>
                      <a:pt x="763" y="2540"/>
                      <a:pt x="1214" y="2090"/>
                      <a:pt x="1595" y="1778"/>
                    </a:cubicBezTo>
                    <a:cubicBezTo>
                      <a:pt x="2080" y="1396"/>
                      <a:pt x="2669" y="1050"/>
                      <a:pt x="2912" y="495"/>
                    </a:cubicBezTo>
                    <a:cubicBezTo>
                      <a:pt x="3037" y="276"/>
                      <a:pt x="2879"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4"/>
              <p:cNvSpPr/>
              <p:nvPr/>
            </p:nvSpPr>
            <p:spPr>
              <a:xfrm>
                <a:off x="8523575" y="3141350"/>
                <a:ext cx="22550" cy="79575"/>
              </a:xfrm>
              <a:custGeom>
                <a:avLst/>
                <a:gdLst/>
                <a:ahLst/>
                <a:cxnLst/>
                <a:rect l="l" t="t" r="r" b="b"/>
                <a:pathLst>
                  <a:path w="902" h="3183" extrusionOk="0">
                    <a:moveTo>
                      <a:pt x="499" y="0"/>
                    </a:moveTo>
                    <a:cubicBezTo>
                      <a:pt x="410" y="0"/>
                      <a:pt x="324" y="45"/>
                      <a:pt x="278" y="137"/>
                    </a:cubicBezTo>
                    <a:cubicBezTo>
                      <a:pt x="70" y="553"/>
                      <a:pt x="0" y="1038"/>
                      <a:pt x="35" y="1488"/>
                    </a:cubicBezTo>
                    <a:cubicBezTo>
                      <a:pt x="0" y="2008"/>
                      <a:pt x="35" y="2494"/>
                      <a:pt x="104" y="3013"/>
                    </a:cubicBezTo>
                    <a:cubicBezTo>
                      <a:pt x="121" y="3130"/>
                      <a:pt x="218" y="3183"/>
                      <a:pt x="325" y="3183"/>
                    </a:cubicBezTo>
                    <a:cubicBezTo>
                      <a:pt x="441" y="3183"/>
                      <a:pt x="570" y="3121"/>
                      <a:pt x="624" y="3013"/>
                    </a:cubicBezTo>
                    <a:cubicBezTo>
                      <a:pt x="728" y="2528"/>
                      <a:pt x="797" y="2078"/>
                      <a:pt x="832" y="1592"/>
                    </a:cubicBezTo>
                    <a:cubicBezTo>
                      <a:pt x="901" y="1142"/>
                      <a:pt x="901" y="657"/>
                      <a:pt x="763" y="206"/>
                    </a:cubicBezTo>
                    <a:cubicBezTo>
                      <a:pt x="724" y="71"/>
                      <a:pt x="610"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4"/>
              <p:cNvSpPr/>
              <p:nvPr/>
            </p:nvSpPr>
            <p:spPr>
              <a:xfrm>
                <a:off x="8448175" y="3102025"/>
                <a:ext cx="29500" cy="75350"/>
              </a:xfrm>
              <a:custGeom>
                <a:avLst/>
                <a:gdLst/>
                <a:ahLst/>
                <a:cxnLst/>
                <a:rect l="l" t="t" r="r" b="b"/>
                <a:pathLst>
                  <a:path w="1180" h="3014" extrusionOk="0">
                    <a:moveTo>
                      <a:pt x="370" y="1"/>
                    </a:moveTo>
                    <a:cubicBezTo>
                      <a:pt x="182" y="1"/>
                      <a:pt x="1" y="131"/>
                      <a:pt x="1" y="393"/>
                    </a:cubicBezTo>
                    <a:cubicBezTo>
                      <a:pt x="1" y="1259"/>
                      <a:pt x="174" y="2091"/>
                      <a:pt x="590" y="2888"/>
                    </a:cubicBezTo>
                    <a:cubicBezTo>
                      <a:pt x="634" y="2975"/>
                      <a:pt x="714" y="3014"/>
                      <a:pt x="797" y="3014"/>
                    </a:cubicBezTo>
                    <a:cubicBezTo>
                      <a:pt x="913" y="3014"/>
                      <a:pt x="1035" y="2940"/>
                      <a:pt x="1075" y="2819"/>
                    </a:cubicBezTo>
                    <a:cubicBezTo>
                      <a:pt x="1179" y="1952"/>
                      <a:pt x="1075" y="1086"/>
                      <a:pt x="763" y="289"/>
                    </a:cubicBezTo>
                    <a:cubicBezTo>
                      <a:pt x="699" y="97"/>
                      <a:pt x="532"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4"/>
              <p:cNvSpPr/>
              <p:nvPr/>
            </p:nvSpPr>
            <p:spPr>
              <a:xfrm>
                <a:off x="8337275" y="3121125"/>
                <a:ext cx="40175" cy="79275"/>
              </a:xfrm>
              <a:custGeom>
                <a:avLst/>
                <a:gdLst/>
                <a:ahLst/>
                <a:cxnLst/>
                <a:rect l="l" t="t" r="r" b="b"/>
                <a:pathLst>
                  <a:path w="1607" h="3171" extrusionOk="0">
                    <a:moveTo>
                      <a:pt x="438" y="1"/>
                    </a:moveTo>
                    <a:cubicBezTo>
                      <a:pt x="221" y="1"/>
                      <a:pt x="1" y="208"/>
                      <a:pt x="70" y="461"/>
                    </a:cubicBezTo>
                    <a:cubicBezTo>
                      <a:pt x="278" y="1362"/>
                      <a:pt x="624" y="2193"/>
                      <a:pt x="1040" y="3025"/>
                    </a:cubicBezTo>
                    <a:cubicBezTo>
                      <a:pt x="1097" y="3128"/>
                      <a:pt x="1180" y="3170"/>
                      <a:pt x="1264" y="3170"/>
                    </a:cubicBezTo>
                    <a:cubicBezTo>
                      <a:pt x="1434" y="3170"/>
                      <a:pt x="1607" y="2992"/>
                      <a:pt x="1560" y="2783"/>
                    </a:cubicBezTo>
                    <a:lnTo>
                      <a:pt x="1595" y="2783"/>
                    </a:lnTo>
                    <a:cubicBezTo>
                      <a:pt x="1422" y="1882"/>
                      <a:pt x="1110" y="1015"/>
                      <a:pt x="728" y="183"/>
                    </a:cubicBezTo>
                    <a:cubicBezTo>
                      <a:pt x="658" y="55"/>
                      <a:pt x="54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4"/>
              <p:cNvSpPr/>
              <p:nvPr/>
            </p:nvSpPr>
            <p:spPr>
              <a:xfrm>
                <a:off x="8219425" y="3238000"/>
                <a:ext cx="82350" cy="25850"/>
              </a:xfrm>
              <a:custGeom>
                <a:avLst/>
                <a:gdLst/>
                <a:ahLst/>
                <a:cxnLst/>
                <a:rect l="l" t="t" r="r" b="b"/>
                <a:pathLst>
                  <a:path w="3294" h="1034" extrusionOk="0">
                    <a:moveTo>
                      <a:pt x="1342" y="1"/>
                    </a:moveTo>
                    <a:cubicBezTo>
                      <a:pt x="1007" y="1"/>
                      <a:pt x="672" y="40"/>
                      <a:pt x="347" y="118"/>
                    </a:cubicBezTo>
                    <a:cubicBezTo>
                      <a:pt x="36" y="187"/>
                      <a:pt x="1" y="569"/>
                      <a:pt x="243" y="742"/>
                    </a:cubicBezTo>
                    <a:cubicBezTo>
                      <a:pt x="777" y="934"/>
                      <a:pt x="1350" y="1034"/>
                      <a:pt x="1922" y="1034"/>
                    </a:cubicBezTo>
                    <a:cubicBezTo>
                      <a:pt x="2279" y="1034"/>
                      <a:pt x="2635" y="995"/>
                      <a:pt x="2982" y="915"/>
                    </a:cubicBezTo>
                    <a:cubicBezTo>
                      <a:pt x="3293" y="846"/>
                      <a:pt x="3259" y="430"/>
                      <a:pt x="2982" y="326"/>
                    </a:cubicBezTo>
                    <a:cubicBezTo>
                      <a:pt x="2462" y="109"/>
                      <a:pt x="1901" y="1"/>
                      <a:pt x="1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4"/>
              <p:cNvSpPr/>
              <p:nvPr/>
            </p:nvSpPr>
            <p:spPr>
              <a:xfrm>
                <a:off x="8170050" y="3339600"/>
                <a:ext cx="87525" cy="33075"/>
              </a:xfrm>
              <a:custGeom>
                <a:avLst/>
                <a:gdLst/>
                <a:ahLst/>
                <a:cxnLst/>
                <a:rect l="l" t="t" r="r" b="b"/>
                <a:pathLst>
                  <a:path w="3501" h="1323" extrusionOk="0">
                    <a:moveTo>
                      <a:pt x="2884" y="1"/>
                    </a:moveTo>
                    <a:cubicBezTo>
                      <a:pt x="2027" y="1"/>
                      <a:pt x="1175" y="173"/>
                      <a:pt x="382" y="490"/>
                    </a:cubicBezTo>
                    <a:cubicBezTo>
                      <a:pt x="0" y="664"/>
                      <a:pt x="208" y="1322"/>
                      <a:pt x="624" y="1322"/>
                    </a:cubicBezTo>
                    <a:cubicBezTo>
                      <a:pt x="1525" y="1253"/>
                      <a:pt x="2461" y="976"/>
                      <a:pt x="3258" y="525"/>
                    </a:cubicBezTo>
                    <a:cubicBezTo>
                      <a:pt x="3501" y="352"/>
                      <a:pt x="3397" y="5"/>
                      <a:pt x="3120" y="5"/>
                    </a:cubicBezTo>
                    <a:cubicBezTo>
                      <a:pt x="3041" y="2"/>
                      <a:pt x="2963" y="1"/>
                      <a:pt x="2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4"/>
              <p:cNvSpPr/>
              <p:nvPr/>
            </p:nvSpPr>
            <p:spPr>
              <a:xfrm>
                <a:off x="8179875" y="3437525"/>
                <a:ext cx="75775" cy="59425"/>
              </a:xfrm>
              <a:custGeom>
                <a:avLst/>
                <a:gdLst/>
                <a:ahLst/>
                <a:cxnLst/>
                <a:rect l="l" t="t" r="r" b="b"/>
                <a:pathLst>
                  <a:path w="3031" h="2377" extrusionOk="0">
                    <a:moveTo>
                      <a:pt x="2703" y="1"/>
                    </a:moveTo>
                    <a:cubicBezTo>
                      <a:pt x="2688" y="1"/>
                      <a:pt x="2673" y="2"/>
                      <a:pt x="2657" y="5"/>
                    </a:cubicBezTo>
                    <a:lnTo>
                      <a:pt x="2692" y="5"/>
                    </a:lnTo>
                    <a:cubicBezTo>
                      <a:pt x="2207" y="143"/>
                      <a:pt x="1756" y="386"/>
                      <a:pt x="1375" y="732"/>
                    </a:cubicBezTo>
                    <a:cubicBezTo>
                      <a:pt x="959" y="1010"/>
                      <a:pt x="578" y="1356"/>
                      <a:pt x="231" y="1738"/>
                    </a:cubicBezTo>
                    <a:cubicBezTo>
                      <a:pt x="0" y="1997"/>
                      <a:pt x="226" y="2377"/>
                      <a:pt x="528" y="2377"/>
                    </a:cubicBezTo>
                    <a:cubicBezTo>
                      <a:pt x="589" y="2377"/>
                      <a:pt x="653" y="2362"/>
                      <a:pt x="716" y="2327"/>
                    </a:cubicBezTo>
                    <a:cubicBezTo>
                      <a:pt x="1132" y="2084"/>
                      <a:pt x="1548" y="1807"/>
                      <a:pt x="1964" y="1460"/>
                    </a:cubicBezTo>
                    <a:cubicBezTo>
                      <a:pt x="2345" y="1183"/>
                      <a:pt x="2692" y="802"/>
                      <a:pt x="2935" y="386"/>
                    </a:cubicBezTo>
                    <a:cubicBezTo>
                      <a:pt x="3031" y="193"/>
                      <a:pt x="2889"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4"/>
              <p:cNvSpPr/>
              <p:nvPr/>
            </p:nvSpPr>
            <p:spPr>
              <a:xfrm>
                <a:off x="8197425" y="3531275"/>
                <a:ext cx="81125" cy="62800"/>
              </a:xfrm>
              <a:custGeom>
                <a:avLst/>
                <a:gdLst/>
                <a:ahLst/>
                <a:cxnLst/>
                <a:rect l="l" t="t" r="r" b="b"/>
                <a:pathLst>
                  <a:path w="3245" h="2512" extrusionOk="0">
                    <a:moveTo>
                      <a:pt x="2880" y="1"/>
                    </a:moveTo>
                    <a:cubicBezTo>
                      <a:pt x="2839" y="1"/>
                      <a:pt x="2796" y="11"/>
                      <a:pt x="2752" y="32"/>
                    </a:cubicBezTo>
                    <a:lnTo>
                      <a:pt x="2718" y="32"/>
                    </a:lnTo>
                    <a:cubicBezTo>
                      <a:pt x="1782" y="483"/>
                      <a:pt x="950" y="1107"/>
                      <a:pt x="257" y="1904"/>
                    </a:cubicBezTo>
                    <a:cubicBezTo>
                      <a:pt x="0" y="2161"/>
                      <a:pt x="213" y="2512"/>
                      <a:pt x="490" y="2512"/>
                    </a:cubicBezTo>
                    <a:cubicBezTo>
                      <a:pt x="549" y="2512"/>
                      <a:pt x="612" y="2495"/>
                      <a:pt x="673" y="2459"/>
                    </a:cubicBezTo>
                    <a:cubicBezTo>
                      <a:pt x="1609" y="1973"/>
                      <a:pt x="2441" y="1280"/>
                      <a:pt x="3099" y="483"/>
                    </a:cubicBezTo>
                    <a:cubicBezTo>
                      <a:pt x="3245" y="279"/>
                      <a:pt x="3096" y="1"/>
                      <a:pt x="2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4"/>
              <p:cNvSpPr/>
              <p:nvPr/>
            </p:nvSpPr>
            <p:spPr>
              <a:xfrm>
                <a:off x="8363275" y="3620600"/>
                <a:ext cx="26875" cy="71125"/>
              </a:xfrm>
              <a:custGeom>
                <a:avLst/>
                <a:gdLst/>
                <a:ahLst/>
                <a:cxnLst/>
                <a:rect l="l" t="t" r="r" b="b"/>
                <a:pathLst>
                  <a:path w="1075" h="2845" extrusionOk="0">
                    <a:moveTo>
                      <a:pt x="708" y="0"/>
                    </a:moveTo>
                    <a:cubicBezTo>
                      <a:pt x="595" y="0"/>
                      <a:pt x="482" y="64"/>
                      <a:pt x="451" y="203"/>
                    </a:cubicBezTo>
                    <a:cubicBezTo>
                      <a:pt x="139" y="930"/>
                      <a:pt x="0" y="1728"/>
                      <a:pt x="35" y="2490"/>
                    </a:cubicBezTo>
                    <a:cubicBezTo>
                      <a:pt x="54" y="2721"/>
                      <a:pt x="233" y="2845"/>
                      <a:pt x="412" y="2845"/>
                    </a:cubicBezTo>
                    <a:cubicBezTo>
                      <a:pt x="556" y="2845"/>
                      <a:pt x="701" y="2764"/>
                      <a:pt x="763" y="2594"/>
                    </a:cubicBezTo>
                    <a:cubicBezTo>
                      <a:pt x="1005" y="1866"/>
                      <a:pt x="1075" y="1069"/>
                      <a:pt x="971" y="272"/>
                    </a:cubicBezTo>
                    <a:cubicBezTo>
                      <a:pt x="990" y="99"/>
                      <a:pt x="849"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4"/>
              <p:cNvSpPr/>
              <p:nvPr/>
            </p:nvSpPr>
            <p:spPr>
              <a:xfrm>
                <a:off x="8256400" y="3614800"/>
                <a:ext cx="38450" cy="72725"/>
              </a:xfrm>
              <a:custGeom>
                <a:avLst/>
                <a:gdLst/>
                <a:ahLst/>
                <a:cxnLst/>
                <a:rect l="l" t="t" r="r" b="b"/>
                <a:pathLst>
                  <a:path w="1538" h="2909" extrusionOk="0">
                    <a:moveTo>
                      <a:pt x="1325" y="1"/>
                    </a:moveTo>
                    <a:cubicBezTo>
                      <a:pt x="1266" y="1"/>
                      <a:pt x="1205" y="27"/>
                      <a:pt x="1156" y="88"/>
                    </a:cubicBezTo>
                    <a:cubicBezTo>
                      <a:pt x="601" y="781"/>
                      <a:pt x="220" y="1613"/>
                      <a:pt x="47" y="2480"/>
                    </a:cubicBezTo>
                    <a:cubicBezTo>
                      <a:pt x="1" y="2732"/>
                      <a:pt x="198" y="2908"/>
                      <a:pt x="397" y="2908"/>
                    </a:cubicBezTo>
                    <a:cubicBezTo>
                      <a:pt x="498" y="2908"/>
                      <a:pt x="600" y="2862"/>
                      <a:pt x="671" y="2757"/>
                    </a:cubicBezTo>
                    <a:cubicBezTo>
                      <a:pt x="1156" y="1994"/>
                      <a:pt x="1468" y="1128"/>
                      <a:pt x="1537" y="227"/>
                    </a:cubicBezTo>
                    <a:cubicBezTo>
                      <a:pt x="1537" y="92"/>
                      <a:pt x="1435" y="1"/>
                      <a:pt x="1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4"/>
              <p:cNvSpPr/>
              <p:nvPr/>
            </p:nvSpPr>
            <p:spPr>
              <a:xfrm>
                <a:off x="8461175" y="3663575"/>
                <a:ext cx="26900" cy="63900"/>
              </a:xfrm>
              <a:custGeom>
                <a:avLst/>
                <a:gdLst/>
                <a:ahLst/>
                <a:cxnLst/>
                <a:rect l="l" t="t" r="r" b="b"/>
                <a:pathLst>
                  <a:path w="1076" h="2556" extrusionOk="0">
                    <a:moveTo>
                      <a:pt x="479" y="1"/>
                    </a:moveTo>
                    <a:cubicBezTo>
                      <a:pt x="310" y="1"/>
                      <a:pt x="139" y="125"/>
                      <a:pt x="139" y="355"/>
                    </a:cubicBezTo>
                    <a:cubicBezTo>
                      <a:pt x="70" y="979"/>
                      <a:pt x="1" y="1950"/>
                      <a:pt x="417" y="2469"/>
                    </a:cubicBezTo>
                    <a:cubicBezTo>
                      <a:pt x="475" y="2527"/>
                      <a:pt x="551" y="2555"/>
                      <a:pt x="627" y="2555"/>
                    </a:cubicBezTo>
                    <a:cubicBezTo>
                      <a:pt x="734" y="2555"/>
                      <a:pt x="841" y="2501"/>
                      <a:pt x="902" y="2400"/>
                    </a:cubicBezTo>
                    <a:cubicBezTo>
                      <a:pt x="1041" y="2088"/>
                      <a:pt x="1075" y="1742"/>
                      <a:pt x="1006" y="1395"/>
                    </a:cubicBezTo>
                    <a:cubicBezTo>
                      <a:pt x="971" y="1014"/>
                      <a:pt x="902" y="633"/>
                      <a:pt x="798" y="251"/>
                    </a:cubicBezTo>
                    <a:cubicBezTo>
                      <a:pt x="752" y="81"/>
                      <a:pt x="616"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4"/>
              <p:cNvSpPr/>
              <p:nvPr/>
            </p:nvSpPr>
            <p:spPr>
              <a:xfrm>
                <a:off x="8556625" y="3664075"/>
                <a:ext cx="50325" cy="54700"/>
              </a:xfrm>
              <a:custGeom>
                <a:avLst/>
                <a:gdLst/>
                <a:ahLst/>
                <a:cxnLst/>
                <a:rect l="l" t="t" r="r" b="b"/>
                <a:pathLst>
                  <a:path w="2013" h="2188" extrusionOk="0">
                    <a:moveTo>
                      <a:pt x="340" y="1"/>
                    </a:moveTo>
                    <a:cubicBezTo>
                      <a:pt x="146" y="1"/>
                      <a:pt x="0" y="228"/>
                      <a:pt x="30" y="405"/>
                    </a:cubicBezTo>
                    <a:cubicBezTo>
                      <a:pt x="134" y="751"/>
                      <a:pt x="342" y="1063"/>
                      <a:pt x="584" y="1340"/>
                    </a:cubicBezTo>
                    <a:cubicBezTo>
                      <a:pt x="758" y="1652"/>
                      <a:pt x="1035" y="1930"/>
                      <a:pt x="1347" y="2138"/>
                    </a:cubicBezTo>
                    <a:cubicBezTo>
                      <a:pt x="1395" y="2172"/>
                      <a:pt x="1451" y="2187"/>
                      <a:pt x="1510" y="2187"/>
                    </a:cubicBezTo>
                    <a:cubicBezTo>
                      <a:pt x="1745" y="2187"/>
                      <a:pt x="2013" y="1937"/>
                      <a:pt x="1902" y="1687"/>
                    </a:cubicBezTo>
                    <a:cubicBezTo>
                      <a:pt x="1763" y="1340"/>
                      <a:pt x="1555" y="1028"/>
                      <a:pt x="1278" y="751"/>
                    </a:cubicBezTo>
                    <a:cubicBezTo>
                      <a:pt x="1070" y="439"/>
                      <a:pt x="758" y="197"/>
                      <a:pt x="446" y="23"/>
                    </a:cubicBezTo>
                    <a:cubicBezTo>
                      <a:pt x="410" y="8"/>
                      <a:pt x="374"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4"/>
              <p:cNvSpPr/>
              <p:nvPr/>
            </p:nvSpPr>
            <p:spPr>
              <a:xfrm>
                <a:off x="8621475" y="3607450"/>
                <a:ext cx="83600" cy="50475"/>
              </a:xfrm>
              <a:custGeom>
                <a:avLst/>
                <a:gdLst/>
                <a:ahLst/>
                <a:cxnLst/>
                <a:rect l="l" t="t" r="r" b="b"/>
                <a:pathLst>
                  <a:path w="3344" h="2019" extrusionOk="0">
                    <a:moveTo>
                      <a:pt x="313" y="1"/>
                    </a:moveTo>
                    <a:cubicBezTo>
                      <a:pt x="105" y="1"/>
                      <a:pt x="1" y="243"/>
                      <a:pt x="105" y="417"/>
                    </a:cubicBezTo>
                    <a:cubicBezTo>
                      <a:pt x="417" y="763"/>
                      <a:pt x="833" y="1075"/>
                      <a:pt x="1283" y="1283"/>
                    </a:cubicBezTo>
                    <a:cubicBezTo>
                      <a:pt x="1699" y="1595"/>
                      <a:pt x="2184" y="1838"/>
                      <a:pt x="2704" y="2011"/>
                    </a:cubicBezTo>
                    <a:cubicBezTo>
                      <a:pt x="2731" y="2016"/>
                      <a:pt x="2757" y="2018"/>
                      <a:pt x="2782" y="2018"/>
                    </a:cubicBezTo>
                    <a:cubicBezTo>
                      <a:pt x="3121" y="2018"/>
                      <a:pt x="3343" y="1610"/>
                      <a:pt x="3085" y="1353"/>
                    </a:cubicBezTo>
                    <a:cubicBezTo>
                      <a:pt x="2704" y="1006"/>
                      <a:pt x="2219" y="729"/>
                      <a:pt x="1699" y="555"/>
                    </a:cubicBezTo>
                    <a:cubicBezTo>
                      <a:pt x="1283" y="278"/>
                      <a:pt x="833" y="105"/>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4"/>
              <p:cNvSpPr/>
              <p:nvPr/>
            </p:nvSpPr>
            <p:spPr>
              <a:xfrm>
                <a:off x="8713325" y="3538150"/>
                <a:ext cx="68475" cy="30450"/>
              </a:xfrm>
              <a:custGeom>
                <a:avLst/>
                <a:gdLst/>
                <a:ahLst/>
                <a:cxnLst/>
                <a:rect l="l" t="t" r="r" b="b"/>
                <a:pathLst>
                  <a:path w="2739" h="1218" extrusionOk="0">
                    <a:moveTo>
                      <a:pt x="451" y="0"/>
                    </a:moveTo>
                    <a:cubicBezTo>
                      <a:pt x="105" y="35"/>
                      <a:pt x="1" y="451"/>
                      <a:pt x="278" y="624"/>
                    </a:cubicBezTo>
                    <a:cubicBezTo>
                      <a:pt x="659" y="832"/>
                      <a:pt x="1075" y="971"/>
                      <a:pt x="1491" y="1075"/>
                    </a:cubicBezTo>
                    <a:cubicBezTo>
                      <a:pt x="1710" y="1134"/>
                      <a:pt x="1941" y="1217"/>
                      <a:pt x="2157" y="1217"/>
                    </a:cubicBezTo>
                    <a:cubicBezTo>
                      <a:pt x="2317" y="1217"/>
                      <a:pt x="2468" y="1172"/>
                      <a:pt x="2600" y="1040"/>
                    </a:cubicBezTo>
                    <a:cubicBezTo>
                      <a:pt x="2704" y="936"/>
                      <a:pt x="2739" y="797"/>
                      <a:pt x="2704" y="693"/>
                    </a:cubicBezTo>
                    <a:cubicBezTo>
                      <a:pt x="2531" y="243"/>
                      <a:pt x="2149" y="243"/>
                      <a:pt x="1734" y="173"/>
                    </a:cubicBezTo>
                    <a:cubicBezTo>
                      <a:pt x="1318" y="35"/>
                      <a:pt x="867" y="0"/>
                      <a:pt x="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4"/>
              <p:cNvSpPr/>
              <p:nvPr/>
            </p:nvSpPr>
            <p:spPr>
              <a:xfrm>
                <a:off x="8714200" y="3416525"/>
                <a:ext cx="65875" cy="25800"/>
              </a:xfrm>
              <a:custGeom>
                <a:avLst/>
                <a:gdLst/>
                <a:ahLst/>
                <a:cxnLst/>
                <a:rect l="l" t="t" r="r" b="b"/>
                <a:pathLst>
                  <a:path w="2635" h="1032" extrusionOk="0">
                    <a:moveTo>
                      <a:pt x="2031" y="1"/>
                    </a:moveTo>
                    <a:cubicBezTo>
                      <a:pt x="1737" y="1"/>
                      <a:pt x="1447" y="52"/>
                      <a:pt x="1179" y="186"/>
                    </a:cubicBezTo>
                    <a:cubicBezTo>
                      <a:pt x="832" y="325"/>
                      <a:pt x="485" y="463"/>
                      <a:pt x="174" y="637"/>
                    </a:cubicBezTo>
                    <a:cubicBezTo>
                      <a:pt x="0" y="741"/>
                      <a:pt x="70" y="1018"/>
                      <a:pt x="278" y="1018"/>
                    </a:cubicBezTo>
                    <a:cubicBezTo>
                      <a:pt x="370" y="1027"/>
                      <a:pt x="466" y="1031"/>
                      <a:pt x="563" y="1031"/>
                    </a:cubicBezTo>
                    <a:cubicBezTo>
                      <a:pt x="828" y="1031"/>
                      <a:pt x="1108" y="999"/>
                      <a:pt x="1387" y="949"/>
                    </a:cubicBezTo>
                    <a:cubicBezTo>
                      <a:pt x="1768" y="949"/>
                      <a:pt x="2114" y="845"/>
                      <a:pt x="2426" y="637"/>
                    </a:cubicBezTo>
                    <a:cubicBezTo>
                      <a:pt x="2634" y="429"/>
                      <a:pt x="2530" y="82"/>
                      <a:pt x="2288" y="13"/>
                    </a:cubicBezTo>
                    <a:cubicBezTo>
                      <a:pt x="2202" y="5"/>
                      <a:pt x="2116"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4"/>
              <p:cNvSpPr/>
              <p:nvPr/>
            </p:nvSpPr>
            <p:spPr>
              <a:xfrm>
                <a:off x="8692525" y="3324125"/>
                <a:ext cx="71950" cy="41600"/>
              </a:xfrm>
              <a:custGeom>
                <a:avLst/>
                <a:gdLst/>
                <a:ahLst/>
                <a:cxnLst/>
                <a:rect l="l" t="t" r="r" b="b"/>
                <a:pathLst>
                  <a:path w="2878" h="1664" extrusionOk="0">
                    <a:moveTo>
                      <a:pt x="2288" y="0"/>
                    </a:moveTo>
                    <a:cubicBezTo>
                      <a:pt x="1907" y="70"/>
                      <a:pt x="1526" y="208"/>
                      <a:pt x="1214" y="416"/>
                    </a:cubicBezTo>
                    <a:cubicBezTo>
                      <a:pt x="833" y="555"/>
                      <a:pt x="521" y="763"/>
                      <a:pt x="209" y="1005"/>
                    </a:cubicBezTo>
                    <a:cubicBezTo>
                      <a:pt x="1" y="1248"/>
                      <a:pt x="139" y="1629"/>
                      <a:pt x="486" y="1664"/>
                    </a:cubicBezTo>
                    <a:cubicBezTo>
                      <a:pt x="867" y="1595"/>
                      <a:pt x="1214" y="1491"/>
                      <a:pt x="1560" y="1317"/>
                    </a:cubicBezTo>
                    <a:cubicBezTo>
                      <a:pt x="1942" y="1213"/>
                      <a:pt x="2288" y="1005"/>
                      <a:pt x="2600" y="763"/>
                    </a:cubicBezTo>
                    <a:cubicBezTo>
                      <a:pt x="2877" y="485"/>
                      <a:pt x="2670" y="0"/>
                      <a:pt x="2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4"/>
              <p:cNvSpPr/>
              <p:nvPr/>
            </p:nvSpPr>
            <p:spPr>
              <a:xfrm>
                <a:off x="8616500" y="3163475"/>
                <a:ext cx="64100" cy="74475"/>
              </a:xfrm>
              <a:custGeom>
                <a:avLst/>
                <a:gdLst/>
                <a:ahLst/>
                <a:cxnLst/>
                <a:rect l="l" t="t" r="r" b="b"/>
                <a:pathLst>
                  <a:path w="2564" h="2979" extrusionOk="0">
                    <a:moveTo>
                      <a:pt x="1959" y="1"/>
                    </a:moveTo>
                    <a:cubicBezTo>
                      <a:pt x="1853" y="1"/>
                      <a:pt x="1745" y="46"/>
                      <a:pt x="1655" y="153"/>
                    </a:cubicBezTo>
                    <a:cubicBezTo>
                      <a:pt x="1343" y="499"/>
                      <a:pt x="1066" y="881"/>
                      <a:pt x="824" y="1297"/>
                    </a:cubicBezTo>
                    <a:cubicBezTo>
                      <a:pt x="720" y="1470"/>
                      <a:pt x="581" y="1678"/>
                      <a:pt x="477" y="1851"/>
                    </a:cubicBezTo>
                    <a:cubicBezTo>
                      <a:pt x="338" y="2094"/>
                      <a:pt x="234" y="2302"/>
                      <a:pt x="130" y="2544"/>
                    </a:cubicBezTo>
                    <a:cubicBezTo>
                      <a:pt x="1" y="2752"/>
                      <a:pt x="181" y="2978"/>
                      <a:pt x="382" y="2978"/>
                    </a:cubicBezTo>
                    <a:cubicBezTo>
                      <a:pt x="450" y="2978"/>
                      <a:pt x="520" y="2952"/>
                      <a:pt x="581" y="2891"/>
                    </a:cubicBezTo>
                    <a:lnTo>
                      <a:pt x="546" y="2891"/>
                    </a:lnTo>
                    <a:cubicBezTo>
                      <a:pt x="720" y="2718"/>
                      <a:pt x="893" y="2614"/>
                      <a:pt x="1066" y="2406"/>
                    </a:cubicBezTo>
                    <a:cubicBezTo>
                      <a:pt x="1205" y="2232"/>
                      <a:pt x="1378" y="2024"/>
                      <a:pt x="1551" y="1817"/>
                    </a:cubicBezTo>
                    <a:cubicBezTo>
                      <a:pt x="1863" y="1470"/>
                      <a:pt x="2141" y="1089"/>
                      <a:pt x="2383" y="707"/>
                    </a:cubicBezTo>
                    <a:cubicBezTo>
                      <a:pt x="2563" y="373"/>
                      <a:pt x="2266" y="1"/>
                      <a:pt x="1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4"/>
              <p:cNvSpPr/>
              <p:nvPr/>
            </p:nvSpPr>
            <p:spPr>
              <a:xfrm>
                <a:off x="8572550" y="3071275"/>
                <a:ext cx="46350" cy="70675"/>
              </a:xfrm>
              <a:custGeom>
                <a:avLst/>
                <a:gdLst/>
                <a:ahLst/>
                <a:cxnLst/>
                <a:rect l="l" t="t" r="r" b="b"/>
                <a:pathLst>
                  <a:path w="1854" h="2827" extrusionOk="0">
                    <a:moveTo>
                      <a:pt x="1319" y="0"/>
                    </a:moveTo>
                    <a:cubicBezTo>
                      <a:pt x="1183" y="0"/>
                      <a:pt x="1046" y="62"/>
                      <a:pt x="953" y="202"/>
                    </a:cubicBezTo>
                    <a:cubicBezTo>
                      <a:pt x="710" y="514"/>
                      <a:pt x="537" y="860"/>
                      <a:pt x="433" y="1207"/>
                    </a:cubicBezTo>
                    <a:cubicBezTo>
                      <a:pt x="259" y="1553"/>
                      <a:pt x="121" y="1900"/>
                      <a:pt x="51" y="2247"/>
                    </a:cubicBezTo>
                    <a:cubicBezTo>
                      <a:pt x="0" y="2527"/>
                      <a:pt x="250" y="2827"/>
                      <a:pt x="510" y="2827"/>
                    </a:cubicBezTo>
                    <a:cubicBezTo>
                      <a:pt x="603" y="2827"/>
                      <a:pt x="697" y="2788"/>
                      <a:pt x="779" y="2697"/>
                    </a:cubicBezTo>
                    <a:lnTo>
                      <a:pt x="779" y="2662"/>
                    </a:lnTo>
                    <a:cubicBezTo>
                      <a:pt x="1265" y="2039"/>
                      <a:pt x="1611" y="1345"/>
                      <a:pt x="1784" y="583"/>
                    </a:cubicBezTo>
                    <a:cubicBezTo>
                      <a:pt x="1853" y="238"/>
                      <a:pt x="1587"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4"/>
              <p:cNvSpPr/>
              <p:nvPr/>
            </p:nvSpPr>
            <p:spPr>
              <a:xfrm>
                <a:off x="8222900" y="3105775"/>
                <a:ext cx="63100" cy="52950"/>
              </a:xfrm>
              <a:custGeom>
                <a:avLst/>
                <a:gdLst/>
                <a:ahLst/>
                <a:cxnLst/>
                <a:rect l="l" t="t" r="r" b="b"/>
                <a:pathLst>
                  <a:path w="2524" h="2118" extrusionOk="0">
                    <a:moveTo>
                      <a:pt x="416" y="0"/>
                    </a:moveTo>
                    <a:cubicBezTo>
                      <a:pt x="174" y="0"/>
                      <a:pt x="0" y="243"/>
                      <a:pt x="70" y="485"/>
                    </a:cubicBezTo>
                    <a:cubicBezTo>
                      <a:pt x="174" y="901"/>
                      <a:pt x="659" y="1179"/>
                      <a:pt x="971" y="1421"/>
                    </a:cubicBezTo>
                    <a:cubicBezTo>
                      <a:pt x="1318" y="1698"/>
                      <a:pt x="1699" y="1941"/>
                      <a:pt x="2115" y="2114"/>
                    </a:cubicBezTo>
                    <a:cubicBezTo>
                      <a:pt x="2131" y="2117"/>
                      <a:pt x="2146" y="2118"/>
                      <a:pt x="2161" y="2118"/>
                    </a:cubicBezTo>
                    <a:cubicBezTo>
                      <a:pt x="2379" y="2118"/>
                      <a:pt x="2524" y="1895"/>
                      <a:pt x="2427" y="1733"/>
                    </a:cubicBezTo>
                    <a:cubicBezTo>
                      <a:pt x="2184" y="1352"/>
                      <a:pt x="1872" y="1005"/>
                      <a:pt x="1526" y="728"/>
                    </a:cubicBezTo>
                    <a:cubicBezTo>
                      <a:pt x="1214" y="416"/>
                      <a:pt x="902"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4"/>
              <p:cNvSpPr/>
              <p:nvPr/>
            </p:nvSpPr>
            <p:spPr>
              <a:xfrm>
                <a:off x="8128450" y="3294825"/>
                <a:ext cx="76275" cy="24175"/>
              </a:xfrm>
              <a:custGeom>
                <a:avLst/>
                <a:gdLst/>
                <a:ahLst/>
                <a:cxnLst/>
                <a:rect l="l" t="t" r="r" b="b"/>
                <a:pathLst>
                  <a:path w="3051" h="967" extrusionOk="0">
                    <a:moveTo>
                      <a:pt x="713" y="0"/>
                    </a:moveTo>
                    <a:cubicBezTo>
                      <a:pt x="462" y="0"/>
                      <a:pt x="273" y="57"/>
                      <a:pt x="70" y="306"/>
                    </a:cubicBezTo>
                    <a:cubicBezTo>
                      <a:pt x="1" y="410"/>
                      <a:pt x="1" y="548"/>
                      <a:pt x="70" y="652"/>
                    </a:cubicBezTo>
                    <a:cubicBezTo>
                      <a:pt x="261" y="907"/>
                      <a:pt x="465" y="967"/>
                      <a:pt x="698" y="967"/>
                    </a:cubicBezTo>
                    <a:cubicBezTo>
                      <a:pt x="846" y="967"/>
                      <a:pt x="1005" y="943"/>
                      <a:pt x="1179" y="930"/>
                    </a:cubicBezTo>
                    <a:cubicBezTo>
                      <a:pt x="1664" y="895"/>
                      <a:pt x="2219" y="826"/>
                      <a:pt x="2739" y="756"/>
                    </a:cubicBezTo>
                    <a:cubicBezTo>
                      <a:pt x="3051" y="722"/>
                      <a:pt x="3051" y="271"/>
                      <a:pt x="2739" y="236"/>
                    </a:cubicBezTo>
                    <a:cubicBezTo>
                      <a:pt x="2219" y="167"/>
                      <a:pt x="1699" y="63"/>
                      <a:pt x="1179" y="28"/>
                    </a:cubicBezTo>
                    <a:cubicBezTo>
                      <a:pt x="998" y="16"/>
                      <a:pt x="847"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4"/>
              <p:cNvSpPr/>
              <p:nvPr/>
            </p:nvSpPr>
            <p:spPr>
              <a:xfrm>
                <a:off x="8694250" y="3193275"/>
                <a:ext cx="76300" cy="47400"/>
              </a:xfrm>
              <a:custGeom>
                <a:avLst/>
                <a:gdLst/>
                <a:ahLst/>
                <a:cxnLst/>
                <a:rect l="l" t="t" r="r" b="b"/>
                <a:pathLst>
                  <a:path w="3052" h="1896" extrusionOk="0">
                    <a:moveTo>
                      <a:pt x="2704" y="1"/>
                    </a:moveTo>
                    <a:cubicBezTo>
                      <a:pt x="2254" y="35"/>
                      <a:pt x="1873" y="174"/>
                      <a:pt x="1526" y="451"/>
                    </a:cubicBezTo>
                    <a:cubicBezTo>
                      <a:pt x="1145" y="729"/>
                      <a:pt x="729" y="971"/>
                      <a:pt x="348" y="1248"/>
                    </a:cubicBezTo>
                    <a:cubicBezTo>
                      <a:pt x="0" y="1451"/>
                      <a:pt x="209" y="1895"/>
                      <a:pt x="509" y="1895"/>
                    </a:cubicBezTo>
                    <a:cubicBezTo>
                      <a:pt x="568" y="1895"/>
                      <a:pt x="631" y="1878"/>
                      <a:pt x="694" y="1838"/>
                    </a:cubicBezTo>
                    <a:lnTo>
                      <a:pt x="694" y="1872"/>
                    </a:lnTo>
                    <a:cubicBezTo>
                      <a:pt x="1145" y="1664"/>
                      <a:pt x="1561" y="1422"/>
                      <a:pt x="1977" y="1214"/>
                    </a:cubicBezTo>
                    <a:cubicBezTo>
                      <a:pt x="2358" y="1075"/>
                      <a:pt x="2704" y="798"/>
                      <a:pt x="2947" y="451"/>
                    </a:cubicBezTo>
                    <a:cubicBezTo>
                      <a:pt x="3051" y="243"/>
                      <a:pt x="2912"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4"/>
              <p:cNvSpPr/>
              <p:nvPr/>
            </p:nvSpPr>
            <p:spPr>
              <a:xfrm>
                <a:off x="8501050" y="3046650"/>
                <a:ext cx="25150" cy="62850"/>
              </a:xfrm>
              <a:custGeom>
                <a:avLst/>
                <a:gdLst/>
                <a:ahLst/>
                <a:cxnLst/>
                <a:rect l="l" t="t" r="r" b="b"/>
                <a:pathLst>
                  <a:path w="1006" h="2514" extrusionOk="0">
                    <a:moveTo>
                      <a:pt x="360" y="0"/>
                    </a:moveTo>
                    <a:cubicBezTo>
                      <a:pt x="181" y="0"/>
                      <a:pt x="0" y="124"/>
                      <a:pt x="0" y="355"/>
                    </a:cubicBezTo>
                    <a:cubicBezTo>
                      <a:pt x="0" y="1083"/>
                      <a:pt x="173" y="1776"/>
                      <a:pt x="485" y="2400"/>
                    </a:cubicBezTo>
                    <a:cubicBezTo>
                      <a:pt x="532" y="2478"/>
                      <a:pt x="607" y="2514"/>
                      <a:pt x="682" y="2514"/>
                    </a:cubicBezTo>
                    <a:cubicBezTo>
                      <a:pt x="773" y="2514"/>
                      <a:pt x="863" y="2460"/>
                      <a:pt x="901" y="2365"/>
                    </a:cubicBezTo>
                    <a:cubicBezTo>
                      <a:pt x="1005" y="1637"/>
                      <a:pt x="936" y="944"/>
                      <a:pt x="693" y="251"/>
                    </a:cubicBezTo>
                    <a:cubicBezTo>
                      <a:pt x="647" y="81"/>
                      <a:pt x="504"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4"/>
              <p:cNvSpPr/>
              <p:nvPr/>
            </p:nvSpPr>
            <p:spPr>
              <a:xfrm>
                <a:off x="8382325" y="3069350"/>
                <a:ext cx="28625" cy="57725"/>
              </a:xfrm>
              <a:custGeom>
                <a:avLst/>
                <a:gdLst/>
                <a:ahLst/>
                <a:cxnLst/>
                <a:rect l="l" t="t" r="r" b="b"/>
                <a:pathLst>
                  <a:path w="1145" h="2309" extrusionOk="0">
                    <a:moveTo>
                      <a:pt x="382" y="1"/>
                    </a:moveTo>
                    <a:cubicBezTo>
                      <a:pt x="200" y="1"/>
                      <a:pt x="22" y="135"/>
                      <a:pt x="1" y="348"/>
                    </a:cubicBezTo>
                    <a:cubicBezTo>
                      <a:pt x="35" y="972"/>
                      <a:pt x="209" y="1596"/>
                      <a:pt x="521" y="2150"/>
                    </a:cubicBezTo>
                    <a:cubicBezTo>
                      <a:pt x="589" y="2259"/>
                      <a:pt x="699" y="2309"/>
                      <a:pt x="808" y="2309"/>
                    </a:cubicBezTo>
                    <a:cubicBezTo>
                      <a:pt x="978" y="2309"/>
                      <a:pt x="1145" y="2188"/>
                      <a:pt x="1145" y="1977"/>
                    </a:cubicBezTo>
                    <a:cubicBezTo>
                      <a:pt x="1145" y="1353"/>
                      <a:pt x="971" y="729"/>
                      <a:pt x="694" y="175"/>
                    </a:cubicBezTo>
                    <a:cubicBezTo>
                      <a:pt x="614" y="54"/>
                      <a:pt x="497"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4"/>
              <p:cNvSpPr/>
              <p:nvPr/>
            </p:nvSpPr>
            <p:spPr>
              <a:xfrm>
                <a:off x="8175250" y="3168150"/>
                <a:ext cx="71075" cy="27800"/>
              </a:xfrm>
              <a:custGeom>
                <a:avLst/>
                <a:gdLst/>
                <a:ahLst/>
                <a:cxnLst/>
                <a:rect l="l" t="t" r="r" b="b"/>
                <a:pathLst>
                  <a:path w="2843" h="1112" extrusionOk="0">
                    <a:moveTo>
                      <a:pt x="806" y="1"/>
                    </a:moveTo>
                    <a:cubicBezTo>
                      <a:pt x="651" y="1"/>
                      <a:pt x="497" y="12"/>
                      <a:pt x="347" y="35"/>
                    </a:cubicBezTo>
                    <a:cubicBezTo>
                      <a:pt x="70" y="139"/>
                      <a:pt x="0" y="486"/>
                      <a:pt x="243" y="659"/>
                    </a:cubicBezTo>
                    <a:cubicBezTo>
                      <a:pt x="624" y="867"/>
                      <a:pt x="1075" y="1006"/>
                      <a:pt x="1525" y="1040"/>
                    </a:cubicBezTo>
                    <a:cubicBezTo>
                      <a:pt x="1738" y="1060"/>
                      <a:pt x="1982" y="1111"/>
                      <a:pt x="2211" y="1111"/>
                    </a:cubicBezTo>
                    <a:cubicBezTo>
                      <a:pt x="2393" y="1111"/>
                      <a:pt x="2565" y="1079"/>
                      <a:pt x="2704" y="971"/>
                    </a:cubicBezTo>
                    <a:cubicBezTo>
                      <a:pt x="2808" y="902"/>
                      <a:pt x="2842" y="763"/>
                      <a:pt x="2773" y="694"/>
                    </a:cubicBezTo>
                    <a:cubicBezTo>
                      <a:pt x="2565" y="312"/>
                      <a:pt x="2080" y="243"/>
                      <a:pt x="1733" y="139"/>
                    </a:cubicBezTo>
                    <a:cubicBezTo>
                      <a:pt x="1433" y="47"/>
                      <a:pt x="1117" y="1"/>
                      <a:pt x="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4"/>
              <p:cNvSpPr/>
              <p:nvPr/>
            </p:nvSpPr>
            <p:spPr>
              <a:xfrm>
                <a:off x="8114600" y="3231200"/>
                <a:ext cx="70200" cy="23625"/>
              </a:xfrm>
              <a:custGeom>
                <a:avLst/>
                <a:gdLst/>
                <a:ahLst/>
                <a:cxnLst/>
                <a:rect l="l" t="t" r="r" b="b"/>
                <a:pathLst>
                  <a:path w="2808" h="945" extrusionOk="0">
                    <a:moveTo>
                      <a:pt x="1456" y="0"/>
                    </a:moveTo>
                    <a:cubicBezTo>
                      <a:pt x="1144" y="0"/>
                      <a:pt x="832" y="26"/>
                      <a:pt x="520" y="78"/>
                    </a:cubicBezTo>
                    <a:cubicBezTo>
                      <a:pt x="0" y="182"/>
                      <a:pt x="139" y="910"/>
                      <a:pt x="624" y="944"/>
                    </a:cubicBezTo>
                    <a:cubicBezTo>
                      <a:pt x="1248" y="910"/>
                      <a:pt x="1872" y="806"/>
                      <a:pt x="2461" y="633"/>
                    </a:cubicBezTo>
                    <a:cubicBezTo>
                      <a:pt x="2807" y="563"/>
                      <a:pt x="2704" y="113"/>
                      <a:pt x="2392" y="113"/>
                    </a:cubicBezTo>
                    <a:lnTo>
                      <a:pt x="2392" y="78"/>
                    </a:lnTo>
                    <a:cubicBezTo>
                      <a:pt x="2080" y="26"/>
                      <a:pt x="1768" y="0"/>
                      <a:pt x="1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4"/>
              <p:cNvSpPr/>
              <p:nvPr/>
            </p:nvSpPr>
            <p:spPr>
              <a:xfrm>
                <a:off x="8119675" y="3398450"/>
                <a:ext cx="68075" cy="30850"/>
              </a:xfrm>
              <a:custGeom>
                <a:avLst/>
                <a:gdLst/>
                <a:ahLst/>
                <a:cxnLst/>
                <a:rect l="l" t="t" r="r" b="b"/>
                <a:pathLst>
                  <a:path w="2723" h="1234" extrusionOk="0">
                    <a:moveTo>
                      <a:pt x="2320" y="0"/>
                    </a:moveTo>
                    <a:cubicBezTo>
                      <a:pt x="2300" y="0"/>
                      <a:pt x="2279" y="3"/>
                      <a:pt x="2258" y="8"/>
                    </a:cubicBezTo>
                    <a:cubicBezTo>
                      <a:pt x="1599" y="112"/>
                      <a:pt x="976" y="285"/>
                      <a:pt x="352" y="562"/>
                    </a:cubicBezTo>
                    <a:cubicBezTo>
                      <a:pt x="1" y="722"/>
                      <a:pt x="207" y="1233"/>
                      <a:pt x="567" y="1233"/>
                    </a:cubicBezTo>
                    <a:cubicBezTo>
                      <a:pt x="598" y="1233"/>
                      <a:pt x="630" y="1229"/>
                      <a:pt x="664" y="1221"/>
                    </a:cubicBezTo>
                    <a:cubicBezTo>
                      <a:pt x="1287" y="1082"/>
                      <a:pt x="1877" y="840"/>
                      <a:pt x="2466" y="493"/>
                    </a:cubicBezTo>
                    <a:cubicBezTo>
                      <a:pt x="2722" y="365"/>
                      <a:pt x="2564"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4"/>
              <p:cNvSpPr/>
              <p:nvPr/>
            </p:nvSpPr>
            <p:spPr>
              <a:xfrm>
                <a:off x="8111650" y="3522200"/>
                <a:ext cx="63725" cy="34300"/>
              </a:xfrm>
              <a:custGeom>
                <a:avLst/>
                <a:gdLst/>
                <a:ahLst/>
                <a:cxnLst/>
                <a:rect l="l" t="t" r="r" b="b"/>
                <a:pathLst>
                  <a:path w="2549" h="1372" extrusionOk="0">
                    <a:moveTo>
                      <a:pt x="2061" y="1"/>
                    </a:moveTo>
                    <a:cubicBezTo>
                      <a:pt x="2027" y="1"/>
                      <a:pt x="1992" y="5"/>
                      <a:pt x="1955" y="14"/>
                    </a:cubicBezTo>
                    <a:cubicBezTo>
                      <a:pt x="1400" y="153"/>
                      <a:pt x="881" y="326"/>
                      <a:pt x="361" y="569"/>
                    </a:cubicBezTo>
                    <a:cubicBezTo>
                      <a:pt x="0" y="831"/>
                      <a:pt x="228" y="1372"/>
                      <a:pt x="635" y="1372"/>
                    </a:cubicBezTo>
                    <a:cubicBezTo>
                      <a:pt x="658" y="1372"/>
                      <a:pt x="683" y="1370"/>
                      <a:pt x="707" y="1366"/>
                    </a:cubicBezTo>
                    <a:cubicBezTo>
                      <a:pt x="1227" y="1158"/>
                      <a:pt x="1747" y="950"/>
                      <a:pt x="2232" y="673"/>
                    </a:cubicBezTo>
                    <a:cubicBezTo>
                      <a:pt x="2548" y="452"/>
                      <a:pt x="2404" y="1"/>
                      <a:pt x="2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4"/>
              <p:cNvSpPr/>
              <p:nvPr/>
            </p:nvSpPr>
            <p:spPr>
              <a:xfrm>
                <a:off x="8747125" y="3487675"/>
                <a:ext cx="73675" cy="22475"/>
              </a:xfrm>
              <a:custGeom>
                <a:avLst/>
                <a:gdLst/>
                <a:ahLst/>
                <a:cxnLst/>
                <a:rect l="l" t="t" r="r" b="b"/>
                <a:pathLst>
                  <a:path w="2947" h="899" extrusionOk="0">
                    <a:moveTo>
                      <a:pt x="1998" y="0"/>
                    </a:moveTo>
                    <a:cubicBezTo>
                      <a:pt x="1811" y="0"/>
                      <a:pt x="1629" y="26"/>
                      <a:pt x="1456" y="78"/>
                    </a:cubicBezTo>
                    <a:cubicBezTo>
                      <a:pt x="1075" y="78"/>
                      <a:pt x="693" y="147"/>
                      <a:pt x="312" y="251"/>
                    </a:cubicBezTo>
                    <a:cubicBezTo>
                      <a:pt x="70" y="321"/>
                      <a:pt x="0" y="771"/>
                      <a:pt x="312" y="841"/>
                    </a:cubicBezTo>
                    <a:cubicBezTo>
                      <a:pt x="556" y="881"/>
                      <a:pt x="788" y="898"/>
                      <a:pt x="1021" y="898"/>
                    </a:cubicBezTo>
                    <a:cubicBezTo>
                      <a:pt x="1187" y="898"/>
                      <a:pt x="1353" y="890"/>
                      <a:pt x="1525" y="875"/>
                    </a:cubicBezTo>
                    <a:cubicBezTo>
                      <a:pt x="1615" y="883"/>
                      <a:pt x="1705" y="888"/>
                      <a:pt x="1795" y="888"/>
                    </a:cubicBezTo>
                    <a:cubicBezTo>
                      <a:pt x="2087" y="888"/>
                      <a:pt x="2378" y="843"/>
                      <a:pt x="2669" y="737"/>
                    </a:cubicBezTo>
                    <a:cubicBezTo>
                      <a:pt x="2946" y="598"/>
                      <a:pt x="2842" y="147"/>
                      <a:pt x="2565" y="78"/>
                    </a:cubicBezTo>
                    <a:cubicBezTo>
                      <a:pt x="2374" y="26"/>
                      <a:pt x="2184" y="0"/>
                      <a:pt x="1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4"/>
              <p:cNvSpPr/>
              <p:nvPr/>
            </p:nvSpPr>
            <p:spPr>
              <a:xfrm>
                <a:off x="8726925" y="3257900"/>
                <a:ext cx="62875" cy="35925"/>
              </a:xfrm>
              <a:custGeom>
                <a:avLst/>
                <a:gdLst/>
                <a:ahLst/>
                <a:cxnLst/>
                <a:rect l="l" t="t" r="r" b="b"/>
                <a:pathLst>
                  <a:path w="2515" h="1437" extrusionOk="0">
                    <a:moveTo>
                      <a:pt x="2123" y="1"/>
                    </a:moveTo>
                    <a:cubicBezTo>
                      <a:pt x="2092" y="1"/>
                      <a:pt x="2058" y="5"/>
                      <a:pt x="2021" y="15"/>
                    </a:cubicBezTo>
                    <a:cubicBezTo>
                      <a:pt x="1328" y="223"/>
                      <a:pt x="739" y="535"/>
                      <a:pt x="184" y="986"/>
                    </a:cubicBezTo>
                    <a:cubicBezTo>
                      <a:pt x="1" y="1108"/>
                      <a:pt x="87" y="1419"/>
                      <a:pt x="301" y="1419"/>
                    </a:cubicBezTo>
                    <a:cubicBezTo>
                      <a:pt x="329" y="1419"/>
                      <a:pt x="360" y="1414"/>
                      <a:pt x="392" y="1401"/>
                    </a:cubicBezTo>
                    <a:lnTo>
                      <a:pt x="392" y="1436"/>
                    </a:lnTo>
                    <a:cubicBezTo>
                      <a:pt x="1051" y="1263"/>
                      <a:pt x="1675" y="986"/>
                      <a:pt x="2264" y="604"/>
                    </a:cubicBezTo>
                    <a:cubicBezTo>
                      <a:pt x="2515" y="416"/>
                      <a:pt x="2425"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4"/>
              <p:cNvSpPr/>
              <p:nvPr/>
            </p:nvSpPr>
            <p:spPr>
              <a:xfrm>
                <a:off x="8691275" y="3115800"/>
                <a:ext cx="36800" cy="46675"/>
              </a:xfrm>
              <a:custGeom>
                <a:avLst/>
                <a:gdLst/>
                <a:ahLst/>
                <a:cxnLst/>
                <a:rect l="l" t="t" r="r" b="b"/>
                <a:pathLst>
                  <a:path w="1472" h="1867" extrusionOk="0">
                    <a:moveTo>
                      <a:pt x="1100" y="1"/>
                    </a:moveTo>
                    <a:cubicBezTo>
                      <a:pt x="1039" y="1"/>
                      <a:pt x="976" y="16"/>
                      <a:pt x="917" y="50"/>
                    </a:cubicBezTo>
                    <a:cubicBezTo>
                      <a:pt x="467" y="396"/>
                      <a:pt x="155" y="916"/>
                      <a:pt x="51" y="1471"/>
                    </a:cubicBezTo>
                    <a:cubicBezTo>
                      <a:pt x="1" y="1696"/>
                      <a:pt x="167" y="1866"/>
                      <a:pt x="354" y="1866"/>
                    </a:cubicBezTo>
                    <a:cubicBezTo>
                      <a:pt x="427" y="1866"/>
                      <a:pt x="503" y="1841"/>
                      <a:pt x="571" y="1783"/>
                    </a:cubicBezTo>
                    <a:lnTo>
                      <a:pt x="605" y="1783"/>
                    </a:lnTo>
                    <a:cubicBezTo>
                      <a:pt x="779" y="1575"/>
                      <a:pt x="987" y="1367"/>
                      <a:pt x="1160" y="1159"/>
                    </a:cubicBezTo>
                    <a:cubicBezTo>
                      <a:pt x="1229" y="1055"/>
                      <a:pt x="1298" y="951"/>
                      <a:pt x="1368" y="847"/>
                    </a:cubicBezTo>
                    <a:cubicBezTo>
                      <a:pt x="1437" y="708"/>
                      <a:pt x="1472" y="535"/>
                      <a:pt x="1472" y="362"/>
                    </a:cubicBezTo>
                    <a:cubicBezTo>
                      <a:pt x="1472" y="151"/>
                      <a:pt x="1292"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4"/>
              <p:cNvSpPr/>
              <p:nvPr/>
            </p:nvSpPr>
            <p:spPr>
              <a:xfrm>
                <a:off x="8595475" y="3115450"/>
                <a:ext cx="37525" cy="55325"/>
              </a:xfrm>
              <a:custGeom>
                <a:avLst/>
                <a:gdLst/>
                <a:ahLst/>
                <a:cxnLst/>
                <a:rect l="l" t="t" r="r" b="b"/>
                <a:pathLst>
                  <a:path w="1501" h="2213" extrusionOk="0">
                    <a:moveTo>
                      <a:pt x="1184" y="1"/>
                    </a:moveTo>
                    <a:cubicBezTo>
                      <a:pt x="1085" y="1"/>
                      <a:pt x="979" y="43"/>
                      <a:pt x="902" y="133"/>
                    </a:cubicBezTo>
                    <a:cubicBezTo>
                      <a:pt x="694" y="410"/>
                      <a:pt x="486" y="757"/>
                      <a:pt x="348" y="1138"/>
                    </a:cubicBezTo>
                    <a:cubicBezTo>
                      <a:pt x="209" y="1415"/>
                      <a:pt x="1" y="1762"/>
                      <a:pt x="105" y="2074"/>
                    </a:cubicBezTo>
                    <a:cubicBezTo>
                      <a:pt x="140" y="2178"/>
                      <a:pt x="244" y="2213"/>
                      <a:pt x="313" y="2213"/>
                    </a:cubicBezTo>
                    <a:cubicBezTo>
                      <a:pt x="659" y="2109"/>
                      <a:pt x="798" y="1727"/>
                      <a:pt x="971" y="1450"/>
                    </a:cubicBezTo>
                    <a:cubicBezTo>
                      <a:pt x="1179" y="1103"/>
                      <a:pt x="1318" y="722"/>
                      <a:pt x="1457" y="341"/>
                    </a:cubicBezTo>
                    <a:cubicBezTo>
                      <a:pt x="1500" y="123"/>
                      <a:pt x="1352"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4"/>
              <p:cNvSpPr/>
              <p:nvPr/>
            </p:nvSpPr>
            <p:spPr>
              <a:xfrm>
                <a:off x="8545225" y="2978400"/>
                <a:ext cx="26025" cy="58275"/>
              </a:xfrm>
              <a:custGeom>
                <a:avLst/>
                <a:gdLst/>
                <a:ahLst/>
                <a:cxnLst/>
                <a:rect l="l" t="t" r="r" b="b"/>
                <a:pathLst>
                  <a:path w="1041" h="2331" extrusionOk="0">
                    <a:moveTo>
                      <a:pt x="521" y="0"/>
                    </a:moveTo>
                    <a:cubicBezTo>
                      <a:pt x="339" y="0"/>
                      <a:pt x="157" y="104"/>
                      <a:pt x="105" y="312"/>
                    </a:cubicBezTo>
                    <a:cubicBezTo>
                      <a:pt x="1" y="901"/>
                      <a:pt x="1" y="1491"/>
                      <a:pt x="139" y="2045"/>
                    </a:cubicBezTo>
                    <a:cubicBezTo>
                      <a:pt x="191" y="2236"/>
                      <a:pt x="356" y="2331"/>
                      <a:pt x="521" y="2331"/>
                    </a:cubicBezTo>
                    <a:cubicBezTo>
                      <a:pt x="685" y="2331"/>
                      <a:pt x="850" y="2236"/>
                      <a:pt x="902" y="2045"/>
                    </a:cubicBezTo>
                    <a:cubicBezTo>
                      <a:pt x="1006" y="1491"/>
                      <a:pt x="1040" y="901"/>
                      <a:pt x="937" y="312"/>
                    </a:cubicBezTo>
                    <a:cubicBezTo>
                      <a:pt x="885" y="104"/>
                      <a:pt x="703"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4"/>
              <p:cNvSpPr/>
              <p:nvPr/>
            </p:nvSpPr>
            <p:spPr>
              <a:xfrm>
                <a:off x="8431725" y="2989150"/>
                <a:ext cx="20825" cy="59700"/>
              </a:xfrm>
              <a:custGeom>
                <a:avLst/>
                <a:gdLst/>
                <a:ahLst/>
                <a:cxnLst/>
                <a:rect l="l" t="t" r="r" b="b"/>
                <a:pathLst>
                  <a:path w="833" h="2388" extrusionOk="0">
                    <a:moveTo>
                      <a:pt x="328" y="1"/>
                    </a:moveTo>
                    <a:cubicBezTo>
                      <a:pt x="175" y="1"/>
                      <a:pt x="19" y="108"/>
                      <a:pt x="0" y="298"/>
                    </a:cubicBezTo>
                    <a:cubicBezTo>
                      <a:pt x="35" y="991"/>
                      <a:pt x="208" y="1650"/>
                      <a:pt x="486" y="2274"/>
                    </a:cubicBezTo>
                    <a:cubicBezTo>
                      <a:pt x="501" y="2352"/>
                      <a:pt x="566" y="2388"/>
                      <a:pt x="629" y="2388"/>
                    </a:cubicBezTo>
                    <a:cubicBezTo>
                      <a:pt x="707" y="2388"/>
                      <a:pt x="782" y="2334"/>
                      <a:pt x="763" y="2239"/>
                    </a:cubicBezTo>
                    <a:cubicBezTo>
                      <a:pt x="832" y="1546"/>
                      <a:pt x="798" y="887"/>
                      <a:pt x="624" y="229"/>
                    </a:cubicBezTo>
                    <a:cubicBezTo>
                      <a:pt x="577" y="73"/>
                      <a:pt x="453"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4"/>
              <p:cNvSpPr/>
              <p:nvPr/>
            </p:nvSpPr>
            <p:spPr>
              <a:xfrm>
                <a:off x="8286450" y="3032325"/>
                <a:ext cx="29200" cy="62050"/>
              </a:xfrm>
              <a:custGeom>
                <a:avLst/>
                <a:gdLst/>
                <a:ahLst/>
                <a:cxnLst/>
                <a:rect l="l" t="t" r="r" b="b"/>
                <a:pathLst>
                  <a:path w="1168" h="2482" extrusionOk="0">
                    <a:moveTo>
                      <a:pt x="404" y="1"/>
                    </a:moveTo>
                    <a:cubicBezTo>
                      <a:pt x="203" y="1"/>
                      <a:pt x="0" y="214"/>
                      <a:pt x="23" y="443"/>
                    </a:cubicBezTo>
                    <a:cubicBezTo>
                      <a:pt x="162" y="1136"/>
                      <a:pt x="405" y="1794"/>
                      <a:pt x="786" y="2384"/>
                    </a:cubicBezTo>
                    <a:cubicBezTo>
                      <a:pt x="826" y="2451"/>
                      <a:pt x="888" y="2482"/>
                      <a:pt x="950" y="2482"/>
                    </a:cubicBezTo>
                    <a:cubicBezTo>
                      <a:pt x="1047" y="2482"/>
                      <a:pt x="1146" y="2406"/>
                      <a:pt x="1167" y="2280"/>
                    </a:cubicBezTo>
                    <a:cubicBezTo>
                      <a:pt x="1132" y="1552"/>
                      <a:pt x="959" y="859"/>
                      <a:pt x="682" y="200"/>
                    </a:cubicBezTo>
                    <a:cubicBezTo>
                      <a:pt x="611" y="58"/>
                      <a:pt x="508"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4"/>
              <p:cNvSpPr/>
              <p:nvPr/>
            </p:nvSpPr>
            <p:spPr>
              <a:xfrm>
                <a:off x="8774650" y="3359575"/>
                <a:ext cx="49375" cy="23850"/>
              </a:xfrm>
              <a:custGeom>
                <a:avLst/>
                <a:gdLst/>
                <a:ahLst/>
                <a:cxnLst/>
                <a:rect l="l" t="t" r="r" b="b"/>
                <a:pathLst>
                  <a:path w="1975" h="954" extrusionOk="0">
                    <a:moveTo>
                      <a:pt x="1705" y="1"/>
                    </a:moveTo>
                    <a:cubicBezTo>
                      <a:pt x="1695" y="1"/>
                      <a:pt x="1683" y="2"/>
                      <a:pt x="1672" y="3"/>
                    </a:cubicBezTo>
                    <a:cubicBezTo>
                      <a:pt x="1187" y="73"/>
                      <a:pt x="702" y="246"/>
                      <a:pt x="251" y="419"/>
                    </a:cubicBezTo>
                    <a:cubicBezTo>
                      <a:pt x="0" y="545"/>
                      <a:pt x="61" y="954"/>
                      <a:pt x="306" y="954"/>
                    </a:cubicBezTo>
                    <a:cubicBezTo>
                      <a:pt x="332" y="954"/>
                      <a:pt x="360" y="949"/>
                      <a:pt x="390" y="939"/>
                    </a:cubicBezTo>
                    <a:lnTo>
                      <a:pt x="390" y="904"/>
                    </a:lnTo>
                    <a:cubicBezTo>
                      <a:pt x="875" y="800"/>
                      <a:pt x="1325" y="627"/>
                      <a:pt x="1776" y="419"/>
                    </a:cubicBezTo>
                    <a:cubicBezTo>
                      <a:pt x="1974" y="320"/>
                      <a:pt x="1921" y="1"/>
                      <a:pt x="1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4"/>
              <p:cNvSpPr/>
              <p:nvPr/>
            </p:nvSpPr>
            <p:spPr>
              <a:xfrm>
                <a:off x="8614800" y="3649125"/>
                <a:ext cx="37800" cy="40675"/>
              </a:xfrm>
              <a:custGeom>
                <a:avLst/>
                <a:gdLst/>
                <a:ahLst/>
                <a:cxnLst/>
                <a:rect l="l" t="t" r="r" b="b"/>
                <a:pathLst>
                  <a:path w="1512" h="1627" extrusionOk="0">
                    <a:moveTo>
                      <a:pt x="406" y="0"/>
                    </a:moveTo>
                    <a:cubicBezTo>
                      <a:pt x="197" y="0"/>
                      <a:pt x="0" y="251"/>
                      <a:pt x="129" y="483"/>
                    </a:cubicBezTo>
                    <a:cubicBezTo>
                      <a:pt x="337" y="899"/>
                      <a:pt x="580" y="1245"/>
                      <a:pt x="926" y="1557"/>
                    </a:cubicBezTo>
                    <a:cubicBezTo>
                      <a:pt x="984" y="1605"/>
                      <a:pt x="1057" y="1627"/>
                      <a:pt x="1131" y="1627"/>
                    </a:cubicBezTo>
                    <a:cubicBezTo>
                      <a:pt x="1322" y="1627"/>
                      <a:pt x="1512" y="1480"/>
                      <a:pt x="1411" y="1280"/>
                    </a:cubicBezTo>
                    <a:cubicBezTo>
                      <a:pt x="1342" y="1072"/>
                      <a:pt x="1204" y="864"/>
                      <a:pt x="1065" y="656"/>
                    </a:cubicBezTo>
                    <a:cubicBezTo>
                      <a:pt x="926" y="483"/>
                      <a:pt x="753" y="309"/>
                      <a:pt x="614" y="101"/>
                    </a:cubicBezTo>
                    <a:cubicBezTo>
                      <a:pt x="552" y="30"/>
                      <a:pt x="478" y="0"/>
                      <a:pt x="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0" name="Google Shape;1050;p54"/>
            <p:cNvSpPr/>
            <p:nvPr/>
          </p:nvSpPr>
          <p:spPr>
            <a:xfrm>
              <a:off x="6652254" y="3764721"/>
              <a:ext cx="412372" cy="515327"/>
            </a:xfrm>
            <a:custGeom>
              <a:avLst/>
              <a:gdLst/>
              <a:ahLst/>
              <a:cxnLst/>
              <a:rect l="l" t="t" r="r" b="b"/>
              <a:pathLst>
                <a:path w="21593" h="26984" extrusionOk="0">
                  <a:moveTo>
                    <a:pt x="19871" y="1"/>
                  </a:moveTo>
                  <a:cubicBezTo>
                    <a:pt x="19440" y="1"/>
                    <a:pt x="18994" y="139"/>
                    <a:pt x="18612" y="330"/>
                  </a:cubicBezTo>
                  <a:cubicBezTo>
                    <a:pt x="17260" y="989"/>
                    <a:pt x="16255" y="2132"/>
                    <a:pt x="15216" y="3137"/>
                  </a:cubicBezTo>
                  <a:cubicBezTo>
                    <a:pt x="5130" y="13015"/>
                    <a:pt x="139" y="26879"/>
                    <a:pt x="0" y="26983"/>
                  </a:cubicBezTo>
                  <a:cubicBezTo>
                    <a:pt x="2912" y="25007"/>
                    <a:pt x="5719" y="22859"/>
                    <a:pt x="8422" y="20571"/>
                  </a:cubicBezTo>
                  <a:cubicBezTo>
                    <a:pt x="12859" y="16655"/>
                    <a:pt x="17053" y="12218"/>
                    <a:pt x="19999" y="7019"/>
                  </a:cubicBezTo>
                  <a:cubicBezTo>
                    <a:pt x="20310" y="6430"/>
                    <a:pt x="20622" y="5841"/>
                    <a:pt x="20900" y="5217"/>
                  </a:cubicBezTo>
                  <a:cubicBezTo>
                    <a:pt x="21385" y="4143"/>
                    <a:pt x="21593" y="2964"/>
                    <a:pt x="21489" y="1820"/>
                  </a:cubicBezTo>
                  <a:cubicBezTo>
                    <a:pt x="21454" y="1162"/>
                    <a:pt x="21177" y="573"/>
                    <a:pt x="20657" y="191"/>
                  </a:cubicBezTo>
                  <a:cubicBezTo>
                    <a:pt x="20415" y="57"/>
                    <a:pt x="20146" y="1"/>
                    <a:pt x="19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4"/>
            <p:cNvSpPr/>
            <p:nvPr/>
          </p:nvSpPr>
          <p:spPr>
            <a:xfrm>
              <a:off x="6384182" y="3914617"/>
              <a:ext cx="184024" cy="587821"/>
            </a:xfrm>
            <a:custGeom>
              <a:avLst/>
              <a:gdLst/>
              <a:ahLst/>
              <a:cxnLst/>
              <a:rect l="l" t="t" r="r" b="b"/>
              <a:pathLst>
                <a:path w="9636" h="30780" extrusionOk="0">
                  <a:moveTo>
                    <a:pt x="7247" y="0"/>
                  </a:moveTo>
                  <a:cubicBezTo>
                    <a:pt x="6617" y="0"/>
                    <a:pt x="6086" y="470"/>
                    <a:pt x="5684" y="973"/>
                  </a:cubicBezTo>
                  <a:cubicBezTo>
                    <a:pt x="4887" y="2082"/>
                    <a:pt x="4541" y="3433"/>
                    <a:pt x="4090" y="4750"/>
                  </a:cubicBezTo>
                  <a:cubicBezTo>
                    <a:pt x="0" y="17124"/>
                    <a:pt x="1664" y="30606"/>
                    <a:pt x="1595" y="30780"/>
                  </a:cubicBezTo>
                  <a:cubicBezTo>
                    <a:pt x="3154" y="27903"/>
                    <a:pt x="4575" y="24922"/>
                    <a:pt x="5823" y="21907"/>
                  </a:cubicBezTo>
                  <a:cubicBezTo>
                    <a:pt x="7799" y="16777"/>
                    <a:pt x="9393" y="11370"/>
                    <a:pt x="9635" y="5894"/>
                  </a:cubicBezTo>
                  <a:cubicBezTo>
                    <a:pt x="9635" y="5270"/>
                    <a:pt x="9635" y="4646"/>
                    <a:pt x="9601" y="4023"/>
                  </a:cubicBezTo>
                  <a:cubicBezTo>
                    <a:pt x="9566" y="2914"/>
                    <a:pt x="9254" y="1874"/>
                    <a:pt x="8665" y="938"/>
                  </a:cubicBezTo>
                  <a:cubicBezTo>
                    <a:pt x="8388" y="453"/>
                    <a:pt x="7903" y="106"/>
                    <a:pt x="7313" y="2"/>
                  </a:cubicBezTo>
                  <a:cubicBezTo>
                    <a:pt x="7291" y="1"/>
                    <a:pt x="7269" y="0"/>
                    <a:pt x="7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4"/>
            <p:cNvSpPr/>
            <p:nvPr/>
          </p:nvSpPr>
          <p:spPr>
            <a:xfrm>
              <a:off x="6521856" y="4338276"/>
              <a:ext cx="589101" cy="155568"/>
            </a:xfrm>
            <a:custGeom>
              <a:avLst/>
              <a:gdLst/>
              <a:ahLst/>
              <a:cxnLst/>
              <a:rect l="l" t="t" r="r" b="b"/>
              <a:pathLst>
                <a:path w="30847" h="8146" extrusionOk="0">
                  <a:moveTo>
                    <a:pt x="24955" y="0"/>
                  </a:moveTo>
                  <a:cubicBezTo>
                    <a:pt x="19444" y="173"/>
                    <a:pt x="14003" y="1733"/>
                    <a:pt x="8873" y="3674"/>
                  </a:cubicBezTo>
                  <a:cubicBezTo>
                    <a:pt x="5823" y="4887"/>
                    <a:pt x="2877" y="6273"/>
                    <a:pt x="0" y="7798"/>
                  </a:cubicBezTo>
                  <a:cubicBezTo>
                    <a:pt x="3" y="7797"/>
                    <a:pt x="11" y="7796"/>
                    <a:pt x="23" y="7796"/>
                  </a:cubicBezTo>
                  <a:cubicBezTo>
                    <a:pt x="314" y="7796"/>
                    <a:pt x="3246" y="8146"/>
                    <a:pt x="7513" y="8146"/>
                  </a:cubicBezTo>
                  <a:cubicBezTo>
                    <a:pt x="12542" y="8146"/>
                    <a:pt x="19427" y="7660"/>
                    <a:pt x="26029" y="5546"/>
                  </a:cubicBezTo>
                  <a:cubicBezTo>
                    <a:pt x="27312" y="5130"/>
                    <a:pt x="28698" y="4783"/>
                    <a:pt x="29807" y="3986"/>
                  </a:cubicBezTo>
                  <a:cubicBezTo>
                    <a:pt x="30327" y="3605"/>
                    <a:pt x="30847" y="3015"/>
                    <a:pt x="30812" y="2357"/>
                  </a:cubicBezTo>
                  <a:cubicBezTo>
                    <a:pt x="30708" y="1802"/>
                    <a:pt x="30362" y="1282"/>
                    <a:pt x="29842" y="1005"/>
                  </a:cubicBezTo>
                  <a:cubicBezTo>
                    <a:pt x="28941" y="416"/>
                    <a:pt x="27901" y="104"/>
                    <a:pt x="26792" y="35"/>
                  </a:cubicBezTo>
                  <a:cubicBezTo>
                    <a:pt x="26168" y="0"/>
                    <a:pt x="25579" y="0"/>
                    <a:pt x="24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4"/>
            <p:cNvSpPr/>
            <p:nvPr/>
          </p:nvSpPr>
          <p:spPr>
            <a:xfrm>
              <a:off x="6177662" y="4220444"/>
              <a:ext cx="519624" cy="561982"/>
            </a:xfrm>
            <a:custGeom>
              <a:avLst/>
              <a:gdLst/>
              <a:ahLst/>
              <a:cxnLst/>
              <a:rect l="l" t="t" r="r" b="b"/>
              <a:pathLst>
                <a:path w="27209" h="29427" extrusionOk="0">
                  <a:moveTo>
                    <a:pt x="27208" y="1"/>
                  </a:moveTo>
                  <a:lnTo>
                    <a:pt x="1" y="29426"/>
                  </a:lnTo>
                  <a:cubicBezTo>
                    <a:pt x="15631" y="16984"/>
                    <a:pt x="27207" y="2"/>
                    <a:pt x="27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4"/>
            <p:cNvSpPr/>
            <p:nvPr/>
          </p:nvSpPr>
          <p:spPr>
            <a:xfrm>
              <a:off x="6262378" y="4404468"/>
              <a:ext cx="179402" cy="304491"/>
            </a:xfrm>
            <a:custGeom>
              <a:avLst/>
              <a:gdLst/>
              <a:ahLst/>
              <a:cxnLst/>
              <a:rect l="l" t="t" r="r" b="b"/>
              <a:pathLst>
                <a:path w="9394" h="15944" extrusionOk="0">
                  <a:moveTo>
                    <a:pt x="9394" y="0"/>
                  </a:moveTo>
                  <a:lnTo>
                    <a:pt x="1" y="15943"/>
                  </a:lnTo>
                  <a:cubicBezTo>
                    <a:pt x="7487" y="10467"/>
                    <a:pt x="9393" y="1"/>
                    <a:pt x="9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4"/>
            <p:cNvSpPr/>
            <p:nvPr/>
          </p:nvSpPr>
          <p:spPr>
            <a:xfrm>
              <a:off x="6394762" y="4474613"/>
              <a:ext cx="181388" cy="109906"/>
            </a:xfrm>
            <a:custGeom>
              <a:avLst/>
              <a:gdLst/>
              <a:ahLst/>
              <a:cxnLst/>
              <a:rect l="l" t="t" r="r" b="b"/>
              <a:pathLst>
                <a:path w="9498" h="5755" extrusionOk="0">
                  <a:moveTo>
                    <a:pt x="9497" y="1"/>
                  </a:moveTo>
                  <a:lnTo>
                    <a:pt x="9497" y="1"/>
                  </a:lnTo>
                  <a:cubicBezTo>
                    <a:pt x="4402" y="729"/>
                    <a:pt x="1" y="5754"/>
                    <a:pt x="1" y="5754"/>
                  </a:cubicBezTo>
                  <a:lnTo>
                    <a:pt x="94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4"/>
            <p:cNvSpPr/>
            <p:nvPr/>
          </p:nvSpPr>
          <p:spPr>
            <a:xfrm>
              <a:off x="3939110" y="3508279"/>
              <a:ext cx="412372" cy="515594"/>
            </a:xfrm>
            <a:custGeom>
              <a:avLst/>
              <a:gdLst/>
              <a:ahLst/>
              <a:cxnLst/>
              <a:rect l="l" t="t" r="r" b="b"/>
              <a:pathLst>
                <a:path w="21593" h="26998" extrusionOk="0">
                  <a:moveTo>
                    <a:pt x="1713" y="0"/>
                  </a:moveTo>
                  <a:cubicBezTo>
                    <a:pt x="1441" y="0"/>
                    <a:pt x="1176" y="60"/>
                    <a:pt x="936" y="206"/>
                  </a:cubicBezTo>
                  <a:cubicBezTo>
                    <a:pt x="416" y="588"/>
                    <a:pt x="104" y="1177"/>
                    <a:pt x="104" y="1801"/>
                  </a:cubicBezTo>
                  <a:cubicBezTo>
                    <a:pt x="0" y="2979"/>
                    <a:pt x="208" y="4157"/>
                    <a:pt x="693" y="5232"/>
                  </a:cubicBezTo>
                  <a:cubicBezTo>
                    <a:pt x="971" y="5856"/>
                    <a:pt x="1248" y="6445"/>
                    <a:pt x="1595" y="7034"/>
                  </a:cubicBezTo>
                  <a:cubicBezTo>
                    <a:pt x="4471" y="12233"/>
                    <a:pt x="8700" y="16635"/>
                    <a:pt x="13136" y="20586"/>
                  </a:cubicBezTo>
                  <a:cubicBezTo>
                    <a:pt x="15840" y="22873"/>
                    <a:pt x="18647" y="25022"/>
                    <a:pt x="21593" y="26998"/>
                  </a:cubicBezTo>
                  <a:cubicBezTo>
                    <a:pt x="21454" y="26859"/>
                    <a:pt x="16463" y="13030"/>
                    <a:pt x="6378" y="3152"/>
                  </a:cubicBezTo>
                  <a:cubicBezTo>
                    <a:pt x="5338" y="2113"/>
                    <a:pt x="4333" y="969"/>
                    <a:pt x="2981" y="345"/>
                  </a:cubicBezTo>
                  <a:cubicBezTo>
                    <a:pt x="2597" y="153"/>
                    <a:pt x="2147" y="0"/>
                    <a:pt x="1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4"/>
            <p:cNvSpPr/>
            <p:nvPr/>
          </p:nvSpPr>
          <p:spPr>
            <a:xfrm>
              <a:off x="4434862" y="3658367"/>
              <a:ext cx="184692" cy="587248"/>
            </a:xfrm>
            <a:custGeom>
              <a:avLst/>
              <a:gdLst/>
              <a:ahLst/>
              <a:cxnLst/>
              <a:rect l="l" t="t" r="r" b="b"/>
              <a:pathLst>
                <a:path w="9671" h="30750" extrusionOk="0">
                  <a:moveTo>
                    <a:pt x="2477" y="1"/>
                  </a:moveTo>
                  <a:cubicBezTo>
                    <a:pt x="2437" y="1"/>
                    <a:pt x="2398" y="3"/>
                    <a:pt x="2358" y="7"/>
                  </a:cubicBezTo>
                  <a:cubicBezTo>
                    <a:pt x="1769" y="76"/>
                    <a:pt x="1283" y="458"/>
                    <a:pt x="1006" y="943"/>
                  </a:cubicBezTo>
                  <a:cubicBezTo>
                    <a:pt x="417" y="1879"/>
                    <a:pt x="105" y="2918"/>
                    <a:pt x="70" y="3993"/>
                  </a:cubicBezTo>
                  <a:cubicBezTo>
                    <a:pt x="36" y="4617"/>
                    <a:pt x="1" y="5241"/>
                    <a:pt x="36" y="5864"/>
                  </a:cubicBezTo>
                  <a:cubicBezTo>
                    <a:pt x="278" y="11375"/>
                    <a:pt x="1873" y="16782"/>
                    <a:pt x="3848" y="21912"/>
                  </a:cubicBezTo>
                  <a:cubicBezTo>
                    <a:pt x="5096" y="24927"/>
                    <a:pt x="6482" y="27873"/>
                    <a:pt x="8077" y="30750"/>
                  </a:cubicBezTo>
                  <a:cubicBezTo>
                    <a:pt x="8007" y="30611"/>
                    <a:pt x="9671" y="17129"/>
                    <a:pt x="5581" y="4721"/>
                  </a:cubicBezTo>
                  <a:cubicBezTo>
                    <a:pt x="5131" y="3438"/>
                    <a:pt x="4784" y="2087"/>
                    <a:pt x="3987" y="977"/>
                  </a:cubicBezTo>
                  <a:cubicBezTo>
                    <a:pt x="3596" y="489"/>
                    <a:pt x="3083" y="1"/>
                    <a:pt x="2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p:nvPr/>
          </p:nvSpPr>
          <p:spPr>
            <a:xfrm>
              <a:off x="3892780" y="4081835"/>
              <a:ext cx="589101" cy="155855"/>
            </a:xfrm>
            <a:custGeom>
              <a:avLst/>
              <a:gdLst/>
              <a:ahLst/>
              <a:cxnLst/>
              <a:rect l="l" t="t" r="r" b="b"/>
              <a:pathLst>
                <a:path w="30847" h="8161" extrusionOk="0">
                  <a:moveTo>
                    <a:pt x="5345" y="1"/>
                  </a:moveTo>
                  <a:cubicBezTo>
                    <a:pt x="4906" y="1"/>
                    <a:pt x="4472" y="25"/>
                    <a:pt x="4055" y="50"/>
                  </a:cubicBezTo>
                  <a:cubicBezTo>
                    <a:pt x="2946" y="84"/>
                    <a:pt x="1906" y="431"/>
                    <a:pt x="1005" y="1020"/>
                  </a:cubicBezTo>
                  <a:cubicBezTo>
                    <a:pt x="485" y="1297"/>
                    <a:pt x="139" y="1783"/>
                    <a:pt x="35" y="2372"/>
                  </a:cubicBezTo>
                  <a:cubicBezTo>
                    <a:pt x="0" y="3030"/>
                    <a:pt x="520" y="3585"/>
                    <a:pt x="1040" y="4001"/>
                  </a:cubicBezTo>
                  <a:cubicBezTo>
                    <a:pt x="2149" y="4798"/>
                    <a:pt x="3535" y="5145"/>
                    <a:pt x="4818" y="5560"/>
                  </a:cubicBezTo>
                  <a:cubicBezTo>
                    <a:pt x="11420" y="7675"/>
                    <a:pt x="18305" y="8161"/>
                    <a:pt x="23334" y="8161"/>
                  </a:cubicBezTo>
                  <a:cubicBezTo>
                    <a:pt x="27601" y="8161"/>
                    <a:pt x="30533" y="7811"/>
                    <a:pt x="30824" y="7811"/>
                  </a:cubicBezTo>
                  <a:cubicBezTo>
                    <a:pt x="30836" y="7811"/>
                    <a:pt x="30844" y="7812"/>
                    <a:pt x="30847" y="7813"/>
                  </a:cubicBezTo>
                  <a:cubicBezTo>
                    <a:pt x="27970" y="6254"/>
                    <a:pt x="25024" y="4867"/>
                    <a:pt x="21974" y="3689"/>
                  </a:cubicBezTo>
                  <a:cubicBezTo>
                    <a:pt x="16844" y="1713"/>
                    <a:pt x="11403" y="188"/>
                    <a:pt x="5892" y="15"/>
                  </a:cubicBezTo>
                  <a:cubicBezTo>
                    <a:pt x="5709" y="5"/>
                    <a:pt x="5527" y="1"/>
                    <a:pt x="5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4"/>
            <p:cNvSpPr/>
            <p:nvPr/>
          </p:nvSpPr>
          <p:spPr>
            <a:xfrm>
              <a:off x="4306470" y="3964289"/>
              <a:ext cx="519605" cy="561314"/>
            </a:xfrm>
            <a:custGeom>
              <a:avLst/>
              <a:gdLst/>
              <a:ahLst/>
              <a:cxnLst/>
              <a:rect l="l" t="t" r="r" b="b"/>
              <a:pathLst>
                <a:path w="27208" h="29392" extrusionOk="0">
                  <a:moveTo>
                    <a:pt x="0" y="1"/>
                  </a:moveTo>
                  <a:cubicBezTo>
                    <a:pt x="1" y="2"/>
                    <a:pt x="11577" y="16949"/>
                    <a:pt x="27208" y="29392"/>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4"/>
            <p:cNvSpPr/>
            <p:nvPr/>
          </p:nvSpPr>
          <p:spPr>
            <a:xfrm>
              <a:off x="4561956" y="4147644"/>
              <a:ext cx="179402" cy="305159"/>
            </a:xfrm>
            <a:custGeom>
              <a:avLst/>
              <a:gdLst/>
              <a:ahLst/>
              <a:cxnLst/>
              <a:rect l="l" t="t" r="r" b="b"/>
              <a:pathLst>
                <a:path w="9394" h="15979" extrusionOk="0">
                  <a:moveTo>
                    <a:pt x="1" y="0"/>
                  </a:moveTo>
                  <a:lnTo>
                    <a:pt x="1" y="0"/>
                  </a:lnTo>
                  <a:cubicBezTo>
                    <a:pt x="1" y="1"/>
                    <a:pt x="1907" y="10467"/>
                    <a:pt x="9393" y="15978"/>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4"/>
            <p:cNvSpPr/>
            <p:nvPr/>
          </p:nvSpPr>
          <p:spPr>
            <a:xfrm>
              <a:off x="4427586" y="4218458"/>
              <a:ext cx="181388" cy="109906"/>
            </a:xfrm>
            <a:custGeom>
              <a:avLst/>
              <a:gdLst/>
              <a:ahLst/>
              <a:cxnLst/>
              <a:rect l="l" t="t" r="r" b="b"/>
              <a:pathLst>
                <a:path w="9498" h="5755" extrusionOk="0">
                  <a:moveTo>
                    <a:pt x="1" y="1"/>
                  </a:moveTo>
                  <a:lnTo>
                    <a:pt x="9497" y="5754"/>
                  </a:lnTo>
                  <a:cubicBezTo>
                    <a:pt x="9497" y="5754"/>
                    <a:pt x="5096" y="69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4"/>
            <p:cNvSpPr/>
            <p:nvPr/>
          </p:nvSpPr>
          <p:spPr>
            <a:xfrm>
              <a:off x="4076784" y="4321604"/>
              <a:ext cx="299201" cy="588566"/>
            </a:xfrm>
            <a:custGeom>
              <a:avLst/>
              <a:gdLst/>
              <a:ahLst/>
              <a:cxnLst/>
              <a:rect l="l" t="t" r="r" b="b"/>
              <a:pathLst>
                <a:path w="15667" h="30819" extrusionOk="0">
                  <a:moveTo>
                    <a:pt x="2045" y="0"/>
                  </a:moveTo>
                  <a:cubicBezTo>
                    <a:pt x="1894" y="0"/>
                    <a:pt x="1744" y="24"/>
                    <a:pt x="1595" y="76"/>
                  </a:cubicBezTo>
                  <a:cubicBezTo>
                    <a:pt x="1040" y="319"/>
                    <a:pt x="590" y="838"/>
                    <a:pt x="416" y="1428"/>
                  </a:cubicBezTo>
                  <a:cubicBezTo>
                    <a:pt x="70" y="2571"/>
                    <a:pt x="0" y="3750"/>
                    <a:pt x="243" y="4894"/>
                  </a:cubicBezTo>
                  <a:cubicBezTo>
                    <a:pt x="347" y="5552"/>
                    <a:pt x="520" y="6211"/>
                    <a:pt x="694" y="6869"/>
                  </a:cubicBezTo>
                  <a:cubicBezTo>
                    <a:pt x="2357" y="12588"/>
                    <a:pt x="5442" y="17821"/>
                    <a:pt x="8908" y="22674"/>
                  </a:cubicBezTo>
                  <a:cubicBezTo>
                    <a:pt x="10987" y="25516"/>
                    <a:pt x="13275" y="28219"/>
                    <a:pt x="15666" y="30819"/>
                  </a:cubicBezTo>
                  <a:cubicBezTo>
                    <a:pt x="15562" y="30680"/>
                    <a:pt x="13829" y="16054"/>
                    <a:pt x="6239" y="4166"/>
                  </a:cubicBezTo>
                  <a:cubicBezTo>
                    <a:pt x="5442" y="2918"/>
                    <a:pt x="4714" y="1601"/>
                    <a:pt x="3570" y="665"/>
                  </a:cubicBezTo>
                  <a:cubicBezTo>
                    <a:pt x="3135" y="311"/>
                    <a:pt x="2593" y="0"/>
                    <a:pt x="20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4"/>
            <p:cNvSpPr/>
            <p:nvPr/>
          </p:nvSpPr>
          <p:spPr>
            <a:xfrm>
              <a:off x="4495764" y="4583106"/>
              <a:ext cx="150278" cy="597122"/>
            </a:xfrm>
            <a:custGeom>
              <a:avLst/>
              <a:gdLst/>
              <a:ahLst/>
              <a:cxnLst/>
              <a:rect l="l" t="t" r="r" b="b"/>
              <a:pathLst>
                <a:path w="7869" h="31267" extrusionOk="0">
                  <a:moveTo>
                    <a:pt x="4499" y="1"/>
                  </a:moveTo>
                  <a:cubicBezTo>
                    <a:pt x="3952" y="1"/>
                    <a:pt x="3442" y="238"/>
                    <a:pt x="3085" y="628"/>
                  </a:cubicBezTo>
                  <a:cubicBezTo>
                    <a:pt x="2323" y="1390"/>
                    <a:pt x="1768" y="2361"/>
                    <a:pt x="1491" y="3401"/>
                  </a:cubicBezTo>
                  <a:cubicBezTo>
                    <a:pt x="1283" y="3990"/>
                    <a:pt x="1144" y="4614"/>
                    <a:pt x="1040" y="5238"/>
                  </a:cubicBezTo>
                  <a:cubicBezTo>
                    <a:pt x="1" y="10644"/>
                    <a:pt x="347" y="16259"/>
                    <a:pt x="1110" y="21701"/>
                  </a:cubicBezTo>
                  <a:cubicBezTo>
                    <a:pt x="1630" y="24924"/>
                    <a:pt x="2323" y="28113"/>
                    <a:pt x="3189" y="31267"/>
                  </a:cubicBezTo>
                  <a:cubicBezTo>
                    <a:pt x="3189" y="31128"/>
                    <a:pt x="7868" y="18373"/>
                    <a:pt x="6655" y="5376"/>
                  </a:cubicBezTo>
                  <a:cubicBezTo>
                    <a:pt x="6551" y="3990"/>
                    <a:pt x="6517" y="2603"/>
                    <a:pt x="5962" y="1321"/>
                  </a:cubicBezTo>
                  <a:cubicBezTo>
                    <a:pt x="5685" y="732"/>
                    <a:pt x="5269" y="108"/>
                    <a:pt x="4610" y="4"/>
                  </a:cubicBezTo>
                  <a:cubicBezTo>
                    <a:pt x="4573" y="2"/>
                    <a:pt x="4536" y="1"/>
                    <a:pt x="4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4"/>
            <p:cNvSpPr/>
            <p:nvPr/>
          </p:nvSpPr>
          <p:spPr>
            <a:xfrm>
              <a:off x="3904028" y="4879652"/>
              <a:ext cx="552701" cy="262190"/>
            </a:xfrm>
            <a:custGeom>
              <a:avLst/>
              <a:gdLst/>
              <a:ahLst/>
              <a:cxnLst/>
              <a:rect l="l" t="t" r="r" b="b"/>
              <a:pathLst>
                <a:path w="28941" h="13729" extrusionOk="0">
                  <a:moveTo>
                    <a:pt x="3475" y="1"/>
                  </a:moveTo>
                  <a:cubicBezTo>
                    <a:pt x="2775" y="1"/>
                    <a:pt x="2066" y="124"/>
                    <a:pt x="1387" y="350"/>
                  </a:cubicBezTo>
                  <a:cubicBezTo>
                    <a:pt x="832" y="489"/>
                    <a:pt x="382" y="905"/>
                    <a:pt x="174" y="1459"/>
                  </a:cubicBezTo>
                  <a:cubicBezTo>
                    <a:pt x="0" y="2083"/>
                    <a:pt x="347" y="2741"/>
                    <a:pt x="797" y="3261"/>
                  </a:cubicBezTo>
                  <a:cubicBezTo>
                    <a:pt x="1664" y="4301"/>
                    <a:pt x="2946" y="4925"/>
                    <a:pt x="4090" y="5618"/>
                  </a:cubicBezTo>
                  <a:cubicBezTo>
                    <a:pt x="15307" y="12335"/>
                    <a:pt x="28807" y="13622"/>
                    <a:pt x="28940" y="13728"/>
                  </a:cubicBezTo>
                  <a:lnTo>
                    <a:pt x="28940" y="13728"/>
                  </a:lnTo>
                  <a:cubicBezTo>
                    <a:pt x="26480" y="11579"/>
                    <a:pt x="23915" y="9535"/>
                    <a:pt x="21246" y="7698"/>
                  </a:cubicBezTo>
                  <a:cubicBezTo>
                    <a:pt x="16671" y="4613"/>
                    <a:pt x="11750" y="1910"/>
                    <a:pt x="6412" y="489"/>
                  </a:cubicBezTo>
                  <a:cubicBezTo>
                    <a:pt x="5823" y="315"/>
                    <a:pt x="5199" y="177"/>
                    <a:pt x="4575" y="107"/>
                  </a:cubicBezTo>
                  <a:cubicBezTo>
                    <a:pt x="4215" y="35"/>
                    <a:pt x="3846" y="1"/>
                    <a:pt x="3475" y="1"/>
                  </a:cubicBezTo>
                  <a:close/>
                  <a:moveTo>
                    <a:pt x="28940" y="13728"/>
                  </a:moveTo>
                  <a:cubicBezTo>
                    <a:pt x="28940" y="13728"/>
                    <a:pt x="28941" y="13728"/>
                    <a:pt x="28941" y="13728"/>
                  </a:cubicBezTo>
                  <a:cubicBezTo>
                    <a:pt x="28941" y="13728"/>
                    <a:pt x="28940" y="13728"/>
                    <a:pt x="28940" y="137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4"/>
            <p:cNvSpPr/>
            <p:nvPr/>
          </p:nvSpPr>
          <p:spPr>
            <a:xfrm>
              <a:off x="4346173" y="4841972"/>
              <a:ext cx="378627" cy="664574"/>
            </a:xfrm>
            <a:custGeom>
              <a:avLst/>
              <a:gdLst/>
              <a:ahLst/>
              <a:cxnLst/>
              <a:rect l="l" t="t" r="r" b="b"/>
              <a:pathLst>
                <a:path w="19826" h="34799" extrusionOk="0">
                  <a:moveTo>
                    <a:pt x="1" y="1"/>
                  </a:moveTo>
                  <a:cubicBezTo>
                    <a:pt x="1" y="2"/>
                    <a:pt x="7418" y="19168"/>
                    <a:pt x="19826" y="34799"/>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4"/>
            <p:cNvSpPr/>
            <p:nvPr/>
          </p:nvSpPr>
          <p:spPr>
            <a:xfrm>
              <a:off x="4543431" y="5078934"/>
              <a:ext cx="115845" cy="337606"/>
            </a:xfrm>
            <a:custGeom>
              <a:avLst/>
              <a:gdLst/>
              <a:ahLst/>
              <a:cxnLst/>
              <a:rect l="l" t="t" r="r" b="b"/>
              <a:pathLst>
                <a:path w="6066" h="17678" extrusionOk="0">
                  <a:moveTo>
                    <a:pt x="485" y="1"/>
                  </a:moveTo>
                  <a:cubicBezTo>
                    <a:pt x="485" y="1"/>
                    <a:pt x="0" y="10607"/>
                    <a:pt x="6065" y="17677"/>
                  </a:cubicBezTo>
                  <a:lnTo>
                    <a:pt x="4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4"/>
            <p:cNvSpPr/>
            <p:nvPr/>
          </p:nvSpPr>
          <p:spPr>
            <a:xfrm>
              <a:off x="4406407" y="5117339"/>
              <a:ext cx="151596" cy="147624"/>
            </a:xfrm>
            <a:custGeom>
              <a:avLst/>
              <a:gdLst/>
              <a:ahLst/>
              <a:cxnLst/>
              <a:rect l="l" t="t" r="r" b="b"/>
              <a:pathLst>
                <a:path w="7938" h="7730" extrusionOk="0">
                  <a:moveTo>
                    <a:pt x="1" y="0"/>
                  </a:moveTo>
                  <a:lnTo>
                    <a:pt x="7938" y="7729"/>
                  </a:lnTo>
                  <a:cubicBezTo>
                    <a:pt x="7938" y="7729"/>
                    <a:pt x="4818" y="183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4"/>
            <p:cNvSpPr/>
            <p:nvPr/>
          </p:nvSpPr>
          <p:spPr>
            <a:xfrm>
              <a:off x="6423237" y="4686843"/>
              <a:ext cx="443482" cy="488762"/>
            </a:xfrm>
            <a:custGeom>
              <a:avLst/>
              <a:gdLst/>
              <a:ahLst/>
              <a:cxnLst/>
              <a:rect l="l" t="t" r="r" b="b"/>
              <a:pathLst>
                <a:path w="23222" h="25593" extrusionOk="0">
                  <a:moveTo>
                    <a:pt x="21242" y="0"/>
                  </a:moveTo>
                  <a:cubicBezTo>
                    <a:pt x="21163" y="0"/>
                    <a:pt x="21083" y="5"/>
                    <a:pt x="21004" y="14"/>
                  </a:cubicBezTo>
                  <a:cubicBezTo>
                    <a:pt x="19825" y="118"/>
                    <a:pt x="18716" y="533"/>
                    <a:pt x="17746" y="1227"/>
                  </a:cubicBezTo>
                  <a:cubicBezTo>
                    <a:pt x="17191" y="1573"/>
                    <a:pt x="16637" y="1989"/>
                    <a:pt x="16117" y="2405"/>
                  </a:cubicBezTo>
                  <a:cubicBezTo>
                    <a:pt x="11507" y="6218"/>
                    <a:pt x="7902" y="11104"/>
                    <a:pt x="4818" y="16165"/>
                  </a:cubicBezTo>
                  <a:cubicBezTo>
                    <a:pt x="3050" y="19215"/>
                    <a:pt x="1421" y="22369"/>
                    <a:pt x="0" y="25592"/>
                  </a:cubicBezTo>
                  <a:cubicBezTo>
                    <a:pt x="104" y="25453"/>
                    <a:pt x="12859" y="18106"/>
                    <a:pt x="20796" y="6460"/>
                  </a:cubicBezTo>
                  <a:cubicBezTo>
                    <a:pt x="21627" y="5212"/>
                    <a:pt x="22563" y="4034"/>
                    <a:pt x="22979" y="2613"/>
                  </a:cubicBezTo>
                  <a:cubicBezTo>
                    <a:pt x="23187" y="1920"/>
                    <a:pt x="23222" y="1123"/>
                    <a:pt x="22737" y="568"/>
                  </a:cubicBezTo>
                  <a:cubicBezTo>
                    <a:pt x="22343" y="205"/>
                    <a:pt x="21791" y="0"/>
                    <a:pt x="21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4"/>
            <p:cNvSpPr/>
            <p:nvPr/>
          </p:nvSpPr>
          <p:spPr>
            <a:xfrm>
              <a:off x="6245840" y="5207288"/>
              <a:ext cx="561982" cy="241010"/>
            </a:xfrm>
            <a:custGeom>
              <a:avLst/>
              <a:gdLst/>
              <a:ahLst/>
              <a:cxnLst/>
              <a:rect l="l" t="t" r="r" b="b"/>
              <a:pathLst>
                <a:path w="29427" h="12620" extrusionOk="0">
                  <a:moveTo>
                    <a:pt x="25835" y="0"/>
                  </a:moveTo>
                  <a:cubicBezTo>
                    <a:pt x="25530" y="0"/>
                    <a:pt x="25224" y="24"/>
                    <a:pt x="24920" y="73"/>
                  </a:cubicBezTo>
                  <a:cubicBezTo>
                    <a:pt x="24331" y="142"/>
                    <a:pt x="23707" y="246"/>
                    <a:pt x="23118" y="385"/>
                  </a:cubicBezTo>
                  <a:cubicBezTo>
                    <a:pt x="17711" y="1563"/>
                    <a:pt x="12686" y="4059"/>
                    <a:pt x="7972" y="6901"/>
                  </a:cubicBezTo>
                  <a:cubicBezTo>
                    <a:pt x="5199" y="8669"/>
                    <a:pt x="2565" y="10575"/>
                    <a:pt x="0" y="12620"/>
                  </a:cubicBezTo>
                  <a:cubicBezTo>
                    <a:pt x="139" y="12550"/>
                    <a:pt x="13691" y="11823"/>
                    <a:pt x="25163" y="5619"/>
                  </a:cubicBezTo>
                  <a:cubicBezTo>
                    <a:pt x="26376" y="4960"/>
                    <a:pt x="27658" y="4371"/>
                    <a:pt x="28594" y="3366"/>
                  </a:cubicBezTo>
                  <a:cubicBezTo>
                    <a:pt x="29045" y="2915"/>
                    <a:pt x="29426" y="2257"/>
                    <a:pt x="29287" y="1598"/>
                  </a:cubicBezTo>
                  <a:cubicBezTo>
                    <a:pt x="29080" y="1078"/>
                    <a:pt x="28664" y="628"/>
                    <a:pt x="28109" y="454"/>
                  </a:cubicBezTo>
                  <a:cubicBezTo>
                    <a:pt x="27388" y="156"/>
                    <a:pt x="26613" y="0"/>
                    <a:pt x="25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4"/>
            <p:cNvSpPr/>
            <p:nvPr/>
          </p:nvSpPr>
          <p:spPr>
            <a:xfrm>
              <a:off x="6012182" y="5121311"/>
              <a:ext cx="461377" cy="609630"/>
            </a:xfrm>
            <a:custGeom>
              <a:avLst/>
              <a:gdLst/>
              <a:ahLst/>
              <a:cxnLst/>
              <a:rect l="l" t="t" r="r" b="b"/>
              <a:pathLst>
                <a:path w="24159" h="31922" extrusionOk="0">
                  <a:moveTo>
                    <a:pt x="24158" y="0"/>
                  </a:moveTo>
                  <a:cubicBezTo>
                    <a:pt x="24157" y="1"/>
                    <a:pt x="9497" y="14384"/>
                    <a:pt x="1" y="31921"/>
                  </a:cubicBezTo>
                  <a:lnTo>
                    <a:pt x="241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4"/>
            <p:cNvSpPr/>
            <p:nvPr/>
          </p:nvSpPr>
          <p:spPr>
            <a:xfrm>
              <a:off x="4703602" y="3021732"/>
              <a:ext cx="1317861" cy="857879"/>
            </a:xfrm>
            <a:custGeom>
              <a:avLst/>
              <a:gdLst/>
              <a:ahLst/>
              <a:cxnLst/>
              <a:rect l="l" t="t" r="r" b="b"/>
              <a:pathLst>
                <a:path w="69007" h="44921" extrusionOk="0">
                  <a:moveTo>
                    <a:pt x="56842" y="1"/>
                  </a:moveTo>
                  <a:lnTo>
                    <a:pt x="56842" y="1"/>
                  </a:lnTo>
                  <a:cubicBezTo>
                    <a:pt x="49840" y="7868"/>
                    <a:pt x="38819" y="11022"/>
                    <a:pt x="28282" y="11334"/>
                  </a:cubicBezTo>
                  <a:cubicBezTo>
                    <a:pt x="27903" y="11366"/>
                    <a:pt x="27524" y="11381"/>
                    <a:pt x="27145" y="11381"/>
                  </a:cubicBezTo>
                  <a:cubicBezTo>
                    <a:pt x="25864" y="11381"/>
                    <a:pt x="24592" y="11205"/>
                    <a:pt x="23361" y="10884"/>
                  </a:cubicBezTo>
                  <a:cubicBezTo>
                    <a:pt x="21732" y="10399"/>
                    <a:pt x="20657" y="8804"/>
                    <a:pt x="19860" y="7349"/>
                  </a:cubicBezTo>
                  <a:cubicBezTo>
                    <a:pt x="19202" y="9775"/>
                    <a:pt x="18474" y="11924"/>
                    <a:pt x="16914" y="13414"/>
                  </a:cubicBezTo>
                  <a:cubicBezTo>
                    <a:pt x="14003" y="16256"/>
                    <a:pt x="9948" y="17226"/>
                    <a:pt x="6482" y="19133"/>
                  </a:cubicBezTo>
                  <a:cubicBezTo>
                    <a:pt x="3397" y="20831"/>
                    <a:pt x="971" y="23604"/>
                    <a:pt x="520" y="27208"/>
                  </a:cubicBezTo>
                  <a:cubicBezTo>
                    <a:pt x="1" y="31125"/>
                    <a:pt x="520" y="35284"/>
                    <a:pt x="2531" y="38750"/>
                  </a:cubicBezTo>
                  <a:cubicBezTo>
                    <a:pt x="4641" y="42322"/>
                    <a:pt x="8547" y="44920"/>
                    <a:pt x="12652" y="44920"/>
                  </a:cubicBezTo>
                  <a:cubicBezTo>
                    <a:pt x="12928" y="44920"/>
                    <a:pt x="13205" y="44909"/>
                    <a:pt x="13483" y="44885"/>
                  </a:cubicBezTo>
                  <a:cubicBezTo>
                    <a:pt x="18058" y="44503"/>
                    <a:pt x="21871" y="41037"/>
                    <a:pt x="26376" y="40240"/>
                  </a:cubicBezTo>
                  <a:cubicBezTo>
                    <a:pt x="27104" y="40115"/>
                    <a:pt x="27836" y="40062"/>
                    <a:pt x="28568" y="40062"/>
                  </a:cubicBezTo>
                  <a:cubicBezTo>
                    <a:pt x="31290" y="40062"/>
                    <a:pt x="34036" y="40796"/>
                    <a:pt x="36739" y="41315"/>
                  </a:cubicBezTo>
                  <a:cubicBezTo>
                    <a:pt x="39379" y="41824"/>
                    <a:pt x="42119" y="42125"/>
                    <a:pt x="44843" y="42125"/>
                  </a:cubicBezTo>
                  <a:cubicBezTo>
                    <a:pt x="50272" y="42125"/>
                    <a:pt x="55633" y="40930"/>
                    <a:pt x="59996" y="37814"/>
                  </a:cubicBezTo>
                  <a:cubicBezTo>
                    <a:pt x="65714" y="33724"/>
                    <a:pt x="69007" y="26619"/>
                    <a:pt x="68660" y="19618"/>
                  </a:cubicBezTo>
                  <a:cubicBezTo>
                    <a:pt x="68522" y="16603"/>
                    <a:pt x="67655" y="13483"/>
                    <a:pt x="65645" y="11196"/>
                  </a:cubicBezTo>
                  <a:cubicBezTo>
                    <a:pt x="63981" y="9324"/>
                    <a:pt x="61659" y="8146"/>
                    <a:pt x="59753" y="6517"/>
                  </a:cubicBezTo>
                  <a:cubicBezTo>
                    <a:pt x="57847" y="4888"/>
                    <a:pt x="56252" y="2427"/>
                    <a:pt x="56842"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4"/>
            <p:cNvSpPr/>
            <p:nvPr/>
          </p:nvSpPr>
          <p:spPr>
            <a:xfrm>
              <a:off x="4622190" y="3503448"/>
              <a:ext cx="2060525" cy="1822398"/>
            </a:xfrm>
            <a:custGeom>
              <a:avLst/>
              <a:gdLst/>
              <a:ahLst/>
              <a:cxnLst/>
              <a:rect l="l" t="t" r="r" b="b"/>
              <a:pathLst>
                <a:path w="107895" h="95426" extrusionOk="0">
                  <a:moveTo>
                    <a:pt x="82923" y="1"/>
                  </a:moveTo>
                  <a:cubicBezTo>
                    <a:pt x="79661" y="1"/>
                    <a:pt x="72316" y="964"/>
                    <a:pt x="64952" y="8535"/>
                  </a:cubicBezTo>
                  <a:cubicBezTo>
                    <a:pt x="59591" y="14028"/>
                    <a:pt x="54086" y="15284"/>
                    <a:pt x="50174" y="15284"/>
                  </a:cubicBezTo>
                  <a:cubicBezTo>
                    <a:pt x="46878" y="15284"/>
                    <a:pt x="44711" y="14392"/>
                    <a:pt x="44711" y="14392"/>
                  </a:cubicBezTo>
                  <a:cubicBezTo>
                    <a:pt x="44711" y="14392"/>
                    <a:pt x="43253" y="14732"/>
                    <a:pt x="41198" y="14732"/>
                  </a:cubicBezTo>
                  <a:cubicBezTo>
                    <a:pt x="37274" y="14732"/>
                    <a:pt x="31169" y="13493"/>
                    <a:pt x="28872" y="6282"/>
                  </a:cubicBezTo>
                  <a:cubicBezTo>
                    <a:pt x="27337" y="1465"/>
                    <a:pt x="23810" y="112"/>
                    <a:pt x="20333" y="112"/>
                  </a:cubicBezTo>
                  <a:cubicBezTo>
                    <a:pt x="15879" y="112"/>
                    <a:pt x="11507" y="2331"/>
                    <a:pt x="11507" y="2331"/>
                  </a:cubicBezTo>
                  <a:cubicBezTo>
                    <a:pt x="11507" y="2331"/>
                    <a:pt x="1" y="5935"/>
                    <a:pt x="1560" y="28672"/>
                  </a:cubicBezTo>
                  <a:lnTo>
                    <a:pt x="5754" y="69085"/>
                  </a:lnTo>
                  <a:lnTo>
                    <a:pt x="312" y="95426"/>
                  </a:lnTo>
                  <a:lnTo>
                    <a:pt x="79682" y="95426"/>
                  </a:lnTo>
                  <a:lnTo>
                    <a:pt x="87168" y="52760"/>
                  </a:lnTo>
                  <a:cubicBezTo>
                    <a:pt x="87168" y="52760"/>
                    <a:pt x="107895" y="2054"/>
                    <a:pt x="84673" y="113"/>
                  </a:cubicBezTo>
                  <a:cubicBezTo>
                    <a:pt x="84673" y="113"/>
                    <a:pt x="84036" y="1"/>
                    <a:pt x="82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4"/>
            <p:cNvSpPr/>
            <p:nvPr/>
          </p:nvSpPr>
          <p:spPr>
            <a:xfrm>
              <a:off x="5327785" y="3102496"/>
              <a:ext cx="497757" cy="965073"/>
            </a:xfrm>
            <a:custGeom>
              <a:avLst/>
              <a:gdLst/>
              <a:ahLst/>
              <a:cxnLst/>
              <a:rect l="l" t="t" r="r" b="b"/>
              <a:pathLst>
                <a:path w="26064" h="50534" extrusionOk="0">
                  <a:moveTo>
                    <a:pt x="24782" y="0"/>
                  </a:moveTo>
                  <a:lnTo>
                    <a:pt x="0" y="24262"/>
                  </a:lnTo>
                  <a:lnTo>
                    <a:pt x="0" y="39824"/>
                  </a:lnTo>
                  <a:cubicBezTo>
                    <a:pt x="0" y="39824"/>
                    <a:pt x="2010" y="50533"/>
                    <a:pt x="11334" y="50533"/>
                  </a:cubicBezTo>
                  <a:cubicBezTo>
                    <a:pt x="20657" y="50533"/>
                    <a:pt x="26064" y="32268"/>
                    <a:pt x="26064" y="32268"/>
                  </a:cubicBezTo>
                  <a:lnTo>
                    <a:pt x="247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4"/>
            <p:cNvSpPr/>
            <p:nvPr/>
          </p:nvSpPr>
          <p:spPr>
            <a:xfrm>
              <a:off x="5327785" y="3131619"/>
              <a:ext cx="474592" cy="602030"/>
            </a:xfrm>
            <a:custGeom>
              <a:avLst/>
              <a:gdLst/>
              <a:ahLst/>
              <a:cxnLst/>
              <a:rect l="l" t="t" r="r" b="b"/>
              <a:pathLst>
                <a:path w="24851" h="31524" extrusionOk="0">
                  <a:moveTo>
                    <a:pt x="24851" y="0"/>
                  </a:moveTo>
                  <a:lnTo>
                    <a:pt x="17503" y="7903"/>
                  </a:lnTo>
                  <a:lnTo>
                    <a:pt x="0" y="22737"/>
                  </a:lnTo>
                  <a:lnTo>
                    <a:pt x="0" y="29045"/>
                  </a:lnTo>
                  <a:cubicBezTo>
                    <a:pt x="1192" y="30794"/>
                    <a:pt x="2609" y="31523"/>
                    <a:pt x="4145" y="31523"/>
                  </a:cubicBezTo>
                  <a:cubicBezTo>
                    <a:pt x="7570" y="31523"/>
                    <a:pt x="11586" y="27900"/>
                    <a:pt x="15008" y="23880"/>
                  </a:cubicBezTo>
                  <a:cubicBezTo>
                    <a:pt x="19895" y="18092"/>
                    <a:pt x="23118" y="11091"/>
                    <a:pt x="24262" y="3605"/>
                  </a:cubicBezTo>
                  <a:cubicBezTo>
                    <a:pt x="24608" y="1525"/>
                    <a:pt x="24851" y="0"/>
                    <a:pt x="24851" y="0"/>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4"/>
            <p:cNvSpPr/>
            <p:nvPr/>
          </p:nvSpPr>
          <p:spPr>
            <a:xfrm>
              <a:off x="5152374" y="3936483"/>
              <a:ext cx="1277489" cy="1098125"/>
            </a:xfrm>
            <a:custGeom>
              <a:avLst/>
              <a:gdLst/>
              <a:ahLst/>
              <a:cxnLst/>
              <a:rect l="l" t="t" r="r" b="b"/>
              <a:pathLst>
                <a:path w="66893" h="57501" extrusionOk="0">
                  <a:moveTo>
                    <a:pt x="43221" y="1"/>
                  </a:moveTo>
                  <a:lnTo>
                    <a:pt x="37502" y="37987"/>
                  </a:lnTo>
                  <a:lnTo>
                    <a:pt x="1" y="38993"/>
                  </a:lnTo>
                  <a:lnTo>
                    <a:pt x="278" y="56842"/>
                  </a:lnTo>
                  <a:lnTo>
                    <a:pt x="54589" y="57501"/>
                  </a:lnTo>
                  <a:lnTo>
                    <a:pt x="59441" y="30189"/>
                  </a:lnTo>
                  <a:lnTo>
                    <a:pt x="66893" y="4229"/>
                  </a:lnTo>
                  <a:lnTo>
                    <a:pt x="43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4"/>
            <p:cNvSpPr/>
            <p:nvPr/>
          </p:nvSpPr>
          <p:spPr>
            <a:xfrm>
              <a:off x="5700434" y="4017285"/>
              <a:ext cx="714208" cy="568552"/>
            </a:xfrm>
            <a:custGeom>
              <a:avLst/>
              <a:gdLst/>
              <a:ahLst/>
              <a:cxnLst/>
              <a:rect l="l" t="t" r="r" b="b"/>
              <a:pathLst>
                <a:path w="37398" h="29771" extrusionOk="0">
                  <a:moveTo>
                    <a:pt x="30413" y="1"/>
                  </a:moveTo>
                  <a:cubicBezTo>
                    <a:pt x="30159" y="1"/>
                    <a:pt x="29902" y="66"/>
                    <a:pt x="29669" y="206"/>
                  </a:cubicBezTo>
                  <a:cubicBezTo>
                    <a:pt x="29669" y="206"/>
                    <a:pt x="25717" y="2632"/>
                    <a:pt x="24331" y="3360"/>
                  </a:cubicBezTo>
                  <a:cubicBezTo>
                    <a:pt x="23950" y="3534"/>
                    <a:pt x="23118" y="3880"/>
                    <a:pt x="22217" y="4227"/>
                  </a:cubicBezTo>
                  <a:cubicBezTo>
                    <a:pt x="21836" y="4365"/>
                    <a:pt x="21489" y="4539"/>
                    <a:pt x="21177" y="4747"/>
                  </a:cubicBezTo>
                  <a:lnTo>
                    <a:pt x="16498" y="8039"/>
                  </a:lnTo>
                  <a:lnTo>
                    <a:pt x="2461" y="15907"/>
                  </a:lnTo>
                  <a:cubicBezTo>
                    <a:pt x="0" y="22007"/>
                    <a:pt x="2288" y="24364"/>
                    <a:pt x="5338" y="29771"/>
                  </a:cubicBezTo>
                  <a:lnTo>
                    <a:pt x="28352" y="25923"/>
                  </a:lnTo>
                  <a:lnTo>
                    <a:pt x="30778" y="25958"/>
                  </a:lnTo>
                  <a:lnTo>
                    <a:pt x="32372" y="25993"/>
                  </a:lnTo>
                  <a:cubicBezTo>
                    <a:pt x="32753" y="25542"/>
                    <a:pt x="33030" y="25022"/>
                    <a:pt x="33238" y="24433"/>
                  </a:cubicBezTo>
                  <a:cubicBezTo>
                    <a:pt x="33308" y="24191"/>
                    <a:pt x="33654" y="22839"/>
                    <a:pt x="33446" y="22319"/>
                  </a:cubicBezTo>
                  <a:lnTo>
                    <a:pt x="31402" y="22284"/>
                  </a:lnTo>
                  <a:cubicBezTo>
                    <a:pt x="31380" y="22286"/>
                    <a:pt x="31359" y="22287"/>
                    <a:pt x="31338" y="22287"/>
                  </a:cubicBezTo>
                  <a:cubicBezTo>
                    <a:pt x="30556" y="22287"/>
                    <a:pt x="30556" y="21069"/>
                    <a:pt x="31338" y="21069"/>
                  </a:cubicBezTo>
                  <a:cubicBezTo>
                    <a:pt x="31359" y="21069"/>
                    <a:pt x="31380" y="21069"/>
                    <a:pt x="31402" y="21071"/>
                  </a:cubicBezTo>
                  <a:lnTo>
                    <a:pt x="34140" y="21071"/>
                  </a:lnTo>
                  <a:cubicBezTo>
                    <a:pt x="34140" y="21002"/>
                    <a:pt x="34174" y="20933"/>
                    <a:pt x="34209" y="20863"/>
                  </a:cubicBezTo>
                  <a:cubicBezTo>
                    <a:pt x="34902" y="19789"/>
                    <a:pt x="34867" y="18437"/>
                    <a:pt x="34174" y="17397"/>
                  </a:cubicBezTo>
                  <a:lnTo>
                    <a:pt x="31471" y="17397"/>
                  </a:lnTo>
                  <a:cubicBezTo>
                    <a:pt x="31448" y="17399"/>
                    <a:pt x="31426" y="17400"/>
                    <a:pt x="31405" y="17400"/>
                  </a:cubicBezTo>
                  <a:cubicBezTo>
                    <a:pt x="30592" y="17400"/>
                    <a:pt x="30592" y="16182"/>
                    <a:pt x="31405" y="16182"/>
                  </a:cubicBezTo>
                  <a:cubicBezTo>
                    <a:pt x="31426" y="16182"/>
                    <a:pt x="31448" y="16182"/>
                    <a:pt x="31471" y="16184"/>
                  </a:cubicBezTo>
                  <a:lnTo>
                    <a:pt x="34452" y="16219"/>
                  </a:lnTo>
                  <a:cubicBezTo>
                    <a:pt x="35318" y="15075"/>
                    <a:pt x="36081" y="13758"/>
                    <a:pt x="35179" y="12580"/>
                  </a:cubicBezTo>
                  <a:lnTo>
                    <a:pt x="31505" y="12510"/>
                  </a:lnTo>
                  <a:cubicBezTo>
                    <a:pt x="31484" y="12512"/>
                    <a:pt x="31463" y="12513"/>
                    <a:pt x="31442" y="12513"/>
                  </a:cubicBezTo>
                  <a:cubicBezTo>
                    <a:pt x="30660" y="12513"/>
                    <a:pt x="30660" y="11295"/>
                    <a:pt x="31442" y="11295"/>
                  </a:cubicBezTo>
                  <a:cubicBezTo>
                    <a:pt x="31463" y="11295"/>
                    <a:pt x="31484" y="11296"/>
                    <a:pt x="31505" y="11297"/>
                  </a:cubicBezTo>
                  <a:lnTo>
                    <a:pt x="35942" y="11297"/>
                  </a:lnTo>
                  <a:cubicBezTo>
                    <a:pt x="36808" y="10361"/>
                    <a:pt x="37398" y="8594"/>
                    <a:pt x="36843" y="7450"/>
                  </a:cubicBezTo>
                  <a:lnTo>
                    <a:pt x="36843" y="7450"/>
                  </a:lnTo>
                  <a:lnTo>
                    <a:pt x="31228" y="7589"/>
                  </a:lnTo>
                  <a:lnTo>
                    <a:pt x="28455" y="7658"/>
                  </a:lnTo>
                  <a:lnTo>
                    <a:pt x="28074" y="7450"/>
                  </a:lnTo>
                  <a:cubicBezTo>
                    <a:pt x="27693" y="7138"/>
                    <a:pt x="27762" y="6514"/>
                    <a:pt x="28178" y="6272"/>
                  </a:cubicBezTo>
                  <a:lnTo>
                    <a:pt x="29530" y="5475"/>
                  </a:lnTo>
                  <a:cubicBezTo>
                    <a:pt x="31644" y="4227"/>
                    <a:pt x="32511" y="2147"/>
                    <a:pt x="31679" y="692"/>
                  </a:cubicBezTo>
                  <a:cubicBezTo>
                    <a:pt x="31403" y="255"/>
                    <a:pt x="30914" y="1"/>
                    <a:pt x="304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4"/>
            <p:cNvSpPr/>
            <p:nvPr/>
          </p:nvSpPr>
          <p:spPr>
            <a:xfrm>
              <a:off x="4731408" y="4244946"/>
              <a:ext cx="1070969" cy="577852"/>
            </a:xfrm>
            <a:custGeom>
              <a:avLst/>
              <a:gdLst/>
              <a:ahLst/>
              <a:cxnLst/>
              <a:rect l="l" t="t" r="r" b="b"/>
              <a:pathLst>
                <a:path w="56079" h="30258" extrusionOk="0">
                  <a:moveTo>
                    <a:pt x="54311" y="0"/>
                  </a:moveTo>
                  <a:lnTo>
                    <a:pt x="19236" y="4263"/>
                  </a:lnTo>
                  <a:lnTo>
                    <a:pt x="0" y="30258"/>
                  </a:lnTo>
                  <a:lnTo>
                    <a:pt x="0" y="30258"/>
                  </a:lnTo>
                  <a:lnTo>
                    <a:pt x="56079" y="17850"/>
                  </a:lnTo>
                  <a:lnTo>
                    <a:pt x="543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4"/>
            <p:cNvSpPr/>
            <p:nvPr/>
          </p:nvSpPr>
          <p:spPr>
            <a:xfrm>
              <a:off x="4677133" y="4526348"/>
              <a:ext cx="486509" cy="497681"/>
            </a:xfrm>
            <a:custGeom>
              <a:avLst/>
              <a:gdLst/>
              <a:ahLst/>
              <a:cxnLst/>
              <a:rect l="l" t="t" r="r" b="b"/>
              <a:pathLst>
                <a:path w="25475" h="26060" extrusionOk="0">
                  <a:moveTo>
                    <a:pt x="6282" y="0"/>
                  </a:moveTo>
                  <a:cubicBezTo>
                    <a:pt x="5766" y="0"/>
                    <a:pt x="5270" y="270"/>
                    <a:pt x="4991" y="758"/>
                  </a:cubicBezTo>
                  <a:cubicBezTo>
                    <a:pt x="4125" y="2179"/>
                    <a:pt x="5026" y="4258"/>
                    <a:pt x="7105" y="5506"/>
                  </a:cubicBezTo>
                  <a:lnTo>
                    <a:pt x="8457" y="6303"/>
                  </a:lnTo>
                  <a:cubicBezTo>
                    <a:pt x="8908" y="6581"/>
                    <a:pt x="8942" y="7170"/>
                    <a:pt x="8561" y="7482"/>
                  </a:cubicBezTo>
                  <a:lnTo>
                    <a:pt x="8180" y="7724"/>
                  </a:lnTo>
                  <a:lnTo>
                    <a:pt x="5442" y="7620"/>
                  </a:lnTo>
                  <a:lnTo>
                    <a:pt x="832" y="7690"/>
                  </a:lnTo>
                  <a:cubicBezTo>
                    <a:pt x="312" y="8868"/>
                    <a:pt x="0" y="10462"/>
                    <a:pt x="832" y="11398"/>
                  </a:cubicBezTo>
                  <a:lnTo>
                    <a:pt x="5095" y="11329"/>
                  </a:lnTo>
                  <a:cubicBezTo>
                    <a:pt x="5823" y="11398"/>
                    <a:pt x="5823" y="12473"/>
                    <a:pt x="5095" y="12542"/>
                  </a:cubicBezTo>
                  <a:lnTo>
                    <a:pt x="1456" y="12577"/>
                  </a:lnTo>
                  <a:cubicBezTo>
                    <a:pt x="555" y="13790"/>
                    <a:pt x="763" y="15107"/>
                    <a:pt x="1595" y="16251"/>
                  </a:cubicBezTo>
                  <a:lnTo>
                    <a:pt x="5164" y="16216"/>
                  </a:lnTo>
                  <a:cubicBezTo>
                    <a:pt x="5892" y="16251"/>
                    <a:pt x="5892" y="17360"/>
                    <a:pt x="5164" y="17429"/>
                  </a:cubicBezTo>
                  <a:lnTo>
                    <a:pt x="1179" y="17464"/>
                  </a:lnTo>
                  <a:cubicBezTo>
                    <a:pt x="451" y="18503"/>
                    <a:pt x="451" y="19890"/>
                    <a:pt x="1144" y="20930"/>
                  </a:cubicBezTo>
                  <a:cubicBezTo>
                    <a:pt x="1179" y="20999"/>
                    <a:pt x="1213" y="21068"/>
                    <a:pt x="1179" y="21172"/>
                  </a:cubicBezTo>
                  <a:lnTo>
                    <a:pt x="5234" y="21103"/>
                  </a:lnTo>
                  <a:cubicBezTo>
                    <a:pt x="5962" y="21172"/>
                    <a:pt x="5962" y="22247"/>
                    <a:pt x="5234" y="22316"/>
                  </a:cubicBezTo>
                  <a:lnTo>
                    <a:pt x="1109" y="22385"/>
                  </a:lnTo>
                  <a:cubicBezTo>
                    <a:pt x="763" y="23564"/>
                    <a:pt x="624" y="24811"/>
                    <a:pt x="763" y="26059"/>
                  </a:cubicBezTo>
                  <a:lnTo>
                    <a:pt x="5892" y="25990"/>
                  </a:lnTo>
                  <a:lnTo>
                    <a:pt x="8284" y="25955"/>
                  </a:lnTo>
                  <a:lnTo>
                    <a:pt x="25128" y="23668"/>
                  </a:lnTo>
                  <a:cubicBezTo>
                    <a:pt x="25405" y="17741"/>
                    <a:pt x="25475" y="14032"/>
                    <a:pt x="24886" y="8106"/>
                  </a:cubicBezTo>
                  <a:lnTo>
                    <a:pt x="20207" y="8071"/>
                  </a:lnTo>
                  <a:lnTo>
                    <a:pt x="15528" y="4778"/>
                  </a:lnTo>
                  <a:cubicBezTo>
                    <a:pt x="15181" y="4570"/>
                    <a:pt x="14834" y="4362"/>
                    <a:pt x="14453" y="4224"/>
                  </a:cubicBezTo>
                  <a:cubicBezTo>
                    <a:pt x="13587" y="3912"/>
                    <a:pt x="12720" y="3565"/>
                    <a:pt x="12339" y="3357"/>
                  </a:cubicBezTo>
                  <a:cubicBezTo>
                    <a:pt x="10987" y="2664"/>
                    <a:pt x="7036" y="203"/>
                    <a:pt x="7036" y="203"/>
                  </a:cubicBezTo>
                  <a:cubicBezTo>
                    <a:pt x="6796" y="66"/>
                    <a:pt x="6537" y="0"/>
                    <a:pt x="6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54"/>
            <p:cNvGrpSpPr/>
            <p:nvPr/>
          </p:nvGrpSpPr>
          <p:grpSpPr>
            <a:xfrm>
              <a:off x="3660363" y="4272561"/>
              <a:ext cx="544183" cy="572218"/>
              <a:chOff x="8111650" y="2978400"/>
              <a:chExt cx="712375" cy="749075"/>
            </a:xfrm>
          </p:grpSpPr>
          <p:sp>
            <p:nvSpPr>
              <p:cNvPr id="1080" name="Google Shape;1080;p54"/>
              <p:cNvSpPr/>
              <p:nvPr/>
            </p:nvSpPr>
            <p:spPr>
              <a:xfrm>
                <a:off x="8458575" y="3312650"/>
                <a:ext cx="26025" cy="78075"/>
              </a:xfrm>
              <a:custGeom>
                <a:avLst/>
                <a:gdLst/>
                <a:ahLst/>
                <a:cxnLst/>
                <a:rect l="l" t="t" r="r" b="b"/>
                <a:pathLst>
                  <a:path w="1041" h="3123" extrusionOk="0">
                    <a:moveTo>
                      <a:pt x="361" y="1"/>
                    </a:moveTo>
                    <a:cubicBezTo>
                      <a:pt x="182" y="1"/>
                      <a:pt x="1" y="125"/>
                      <a:pt x="1" y="355"/>
                    </a:cubicBezTo>
                    <a:cubicBezTo>
                      <a:pt x="1" y="771"/>
                      <a:pt x="70" y="1187"/>
                      <a:pt x="174" y="1603"/>
                    </a:cubicBezTo>
                    <a:cubicBezTo>
                      <a:pt x="243" y="2054"/>
                      <a:pt x="347" y="2504"/>
                      <a:pt x="486" y="2920"/>
                    </a:cubicBezTo>
                    <a:cubicBezTo>
                      <a:pt x="532" y="3059"/>
                      <a:pt x="640" y="3122"/>
                      <a:pt x="749" y="3122"/>
                    </a:cubicBezTo>
                    <a:cubicBezTo>
                      <a:pt x="885" y="3122"/>
                      <a:pt x="1021" y="3024"/>
                      <a:pt x="1041" y="2851"/>
                    </a:cubicBezTo>
                    <a:cubicBezTo>
                      <a:pt x="1041" y="2400"/>
                      <a:pt x="971" y="1950"/>
                      <a:pt x="937" y="1499"/>
                    </a:cubicBezTo>
                    <a:cubicBezTo>
                      <a:pt x="902" y="1083"/>
                      <a:pt x="833" y="667"/>
                      <a:pt x="694" y="251"/>
                    </a:cubicBezTo>
                    <a:cubicBezTo>
                      <a:pt x="648" y="81"/>
                      <a:pt x="505" y="1"/>
                      <a:pt x="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4"/>
              <p:cNvSpPr/>
              <p:nvPr/>
            </p:nvSpPr>
            <p:spPr>
              <a:xfrm>
                <a:off x="8353175" y="3356100"/>
                <a:ext cx="64725" cy="37050"/>
              </a:xfrm>
              <a:custGeom>
                <a:avLst/>
                <a:gdLst/>
                <a:ahLst/>
                <a:cxnLst/>
                <a:rect l="l" t="t" r="r" b="b"/>
                <a:pathLst>
                  <a:path w="2589" h="1482" extrusionOk="0">
                    <a:moveTo>
                      <a:pt x="397" y="1"/>
                    </a:moveTo>
                    <a:cubicBezTo>
                      <a:pt x="174" y="1"/>
                      <a:pt x="0" y="258"/>
                      <a:pt x="196" y="454"/>
                    </a:cubicBezTo>
                    <a:lnTo>
                      <a:pt x="196" y="420"/>
                    </a:lnTo>
                    <a:cubicBezTo>
                      <a:pt x="716" y="905"/>
                      <a:pt x="1340" y="1251"/>
                      <a:pt x="2033" y="1459"/>
                    </a:cubicBezTo>
                    <a:cubicBezTo>
                      <a:pt x="2079" y="1474"/>
                      <a:pt x="2121" y="1481"/>
                      <a:pt x="2160" y="1481"/>
                    </a:cubicBezTo>
                    <a:cubicBezTo>
                      <a:pt x="2481" y="1481"/>
                      <a:pt x="2589" y="1021"/>
                      <a:pt x="2311" y="835"/>
                    </a:cubicBezTo>
                    <a:cubicBezTo>
                      <a:pt x="1756" y="420"/>
                      <a:pt x="1097" y="142"/>
                      <a:pt x="439" y="4"/>
                    </a:cubicBezTo>
                    <a:cubicBezTo>
                      <a:pt x="425" y="2"/>
                      <a:pt x="411" y="1"/>
                      <a:pt x="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4"/>
              <p:cNvSpPr/>
              <p:nvPr/>
            </p:nvSpPr>
            <p:spPr>
              <a:xfrm>
                <a:off x="8360675" y="3420650"/>
                <a:ext cx="74525" cy="39850"/>
              </a:xfrm>
              <a:custGeom>
                <a:avLst/>
                <a:gdLst/>
                <a:ahLst/>
                <a:cxnLst/>
                <a:rect l="l" t="t" r="r" b="b"/>
                <a:pathLst>
                  <a:path w="2981" h="1594" extrusionOk="0">
                    <a:moveTo>
                      <a:pt x="2472" y="0"/>
                    </a:moveTo>
                    <a:cubicBezTo>
                      <a:pt x="2061" y="0"/>
                      <a:pt x="1672" y="257"/>
                      <a:pt x="1283" y="437"/>
                    </a:cubicBezTo>
                    <a:cubicBezTo>
                      <a:pt x="832" y="645"/>
                      <a:pt x="243" y="818"/>
                      <a:pt x="35" y="1269"/>
                    </a:cubicBezTo>
                    <a:cubicBezTo>
                      <a:pt x="0" y="1373"/>
                      <a:pt x="35" y="1511"/>
                      <a:pt x="174" y="1581"/>
                    </a:cubicBezTo>
                    <a:lnTo>
                      <a:pt x="174" y="1546"/>
                    </a:lnTo>
                    <a:cubicBezTo>
                      <a:pt x="260" y="1579"/>
                      <a:pt x="349" y="1593"/>
                      <a:pt x="441" y="1593"/>
                    </a:cubicBezTo>
                    <a:cubicBezTo>
                      <a:pt x="831" y="1593"/>
                      <a:pt x="1258" y="1340"/>
                      <a:pt x="1595" y="1199"/>
                    </a:cubicBezTo>
                    <a:cubicBezTo>
                      <a:pt x="2045" y="1026"/>
                      <a:pt x="2600" y="888"/>
                      <a:pt x="2877" y="472"/>
                    </a:cubicBezTo>
                    <a:cubicBezTo>
                      <a:pt x="2981" y="298"/>
                      <a:pt x="2877" y="56"/>
                      <a:pt x="2669" y="21"/>
                    </a:cubicBezTo>
                    <a:cubicBezTo>
                      <a:pt x="2603" y="7"/>
                      <a:pt x="2537" y="0"/>
                      <a:pt x="2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4"/>
              <p:cNvSpPr/>
              <p:nvPr/>
            </p:nvSpPr>
            <p:spPr>
              <a:xfrm>
                <a:off x="8460325" y="3443750"/>
                <a:ext cx="26000" cy="67900"/>
              </a:xfrm>
              <a:custGeom>
                <a:avLst/>
                <a:gdLst/>
                <a:ahLst/>
                <a:cxnLst/>
                <a:rect l="l" t="t" r="r" b="b"/>
                <a:pathLst>
                  <a:path w="1040" h="2716" extrusionOk="0">
                    <a:moveTo>
                      <a:pt x="305" y="0"/>
                    </a:moveTo>
                    <a:cubicBezTo>
                      <a:pt x="187" y="0"/>
                      <a:pt x="73" y="71"/>
                      <a:pt x="35" y="206"/>
                    </a:cubicBezTo>
                    <a:lnTo>
                      <a:pt x="69" y="206"/>
                    </a:lnTo>
                    <a:cubicBezTo>
                      <a:pt x="0" y="622"/>
                      <a:pt x="0" y="1073"/>
                      <a:pt x="69" y="1489"/>
                    </a:cubicBezTo>
                    <a:cubicBezTo>
                      <a:pt x="35" y="1870"/>
                      <a:pt x="139" y="2286"/>
                      <a:pt x="347" y="2598"/>
                    </a:cubicBezTo>
                    <a:cubicBezTo>
                      <a:pt x="419" y="2682"/>
                      <a:pt x="503" y="2716"/>
                      <a:pt x="588" y="2716"/>
                    </a:cubicBezTo>
                    <a:cubicBezTo>
                      <a:pt x="746" y="2716"/>
                      <a:pt x="903" y="2595"/>
                      <a:pt x="971" y="2459"/>
                    </a:cubicBezTo>
                    <a:cubicBezTo>
                      <a:pt x="1040" y="2043"/>
                      <a:pt x="1005" y="1662"/>
                      <a:pt x="867" y="1281"/>
                    </a:cubicBezTo>
                    <a:cubicBezTo>
                      <a:pt x="832" y="899"/>
                      <a:pt x="693" y="518"/>
                      <a:pt x="555" y="137"/>
                    </a:cubicBezTo>
                    <a:cubicBezTo>
                      <a:pt x="493" y="45"/>
                      <a:pt x="398"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4"/>
              <p:cNvSpPr/>
              <p:nvPr/>
            </p:nvSpPr>
            <p:spPr>
              <a:xfrm>
                <a:off x="8510575" y="3424625"/>
                <a:ext cx="80600" cy="28150"/>
              </a:xfrm>
              <a:custGeom>
                <a:avLst/>
                <a:gdLst/>
                <a:ahLst/>
                <a:cxnLst/>
                <a:rect l="l" t="t" r="r" b="b"/>
                <a:pathLst>
                  <a:path w="3224" h="1126" extrusionOk="0">
                    <a:moveTo>
                      <a:pt x="416" y="1"/>
                    </a:moveTo>
                    <a:cubicBezTo>
                      <a:pt x="174" y="35"/>
                      <a:pt x="0" y="417"/>
                      <a:pt x="278" y="555"/>
                    </a:cubicBezTo>
                    <a:cubicBezTo>
                      <a:pt x="694" y="729"/>
                      <a:pt x="1144" y="867"/>
                      <a:pt x="1595" y="971"/>
                    </a:cubicBezTo>
                    <a:cubicBezTo>
                      <a:pt x="1849" y="1064"/>
                      <a:pt x="2134" y="1125"/>
                      <a:pt x="2429" y="1125"/>
                    </a:cubicBezTo>
                    <a:cubicBezTo>
                      <a:pt x="2577" y="1125"/>
                      <a:pt x="2727" y="1110"/>
                      <a:pt x="2877" y="1075"/>
                    </a:cubicBezTo>
                    <a:cubicBezTo>
                      <a:pt x="3120" y="1006"/>
                      <a:pt x="3224" y="694"/>
                      <a:pt x="3016" y="486"/>
                    </a:cubicBezTo>
                    <a:cubicBezTo>
                      <a:pt x="2669" y="243"/>
                      <a:pt x="2253" y="139"/>
                      <a:pt x="1803" y="139"/>
                    </a:cubicBezTo>
                    <a:cubicBezTo>
                      <a:pt x="1352" y="35"/>
                      <a:pt x="901"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4"/>
              <p:cNvSpPr/>
              <p:nvPr/>
            </p:nvSpPr>
            <p:spPr>
              <a:xfrm>
                <a:off x="8506050" y="3334250"/>
                <a:ext cx="60675" cy="57400"/>
              </a:xfrm>
              <a:custGeom>
                <a:avLst/>
                <a:gdLst/>
                <a:ahLst/>
                <a:cxnLst/>
                <a:rect l="l" t="t" r="r" b="b"/>
                <a:pathLst>
                  <a:path w="2427" h="2296" extrusionOk="0">
                    <a:moveTo>
                      <a:pt x="1967" y="0"/>
                    </a:moveTo>
                    <a:cubicBezTo>
                      <a:pt x="1938" y="0"/>
                      <a:pt x="1909" y="4"/>
                      <a:pt x="1880" y="11"/>
                    </a:cubicBezTo>
                    <a:cubicBezTo>
                      <a:pt x="1498" y="184"/>
                      <a:pt x="1152" y="427"/>
                      <a:pt x="909" y="774"/>
                    </a:cubicBezTo>
                    <a:cubicBezTo>
                      <a:pt x="632" y="1051"/>
                      <a:pt x="389" y="1363"/>
                      <a:pt x="147" y="1675"/>
                    </a:cubicBezTo>
                    <a:cubicBezTo>
                      <a:pt x="0" y="1997"/>
                      <a:pt x="250" y="2295"/>
                      <a:pt x="562" y="2295"/>
                    </a:cubicBezTo>
                    <a:cubicBezTo>
                      <a:pt x="619" y="2295"/>
                      <a:pt x="677" y="2285"/>
                      <a:pt x="736" y="2264"/>
                    </a:cubicBezTo>
                    <a:lnTo>
                      <a:pt x="701" y="2229"/>
                    </a:lnTo>
                    <a:cubicBezTo>
                      <a:pt x="1048" y="2021"/>
                      <a:pt x="1325" y="1744"/>
                      <a:pt x="1637" y="1467"/>
                    </a:cubicBezTo>
                    <a:cubicBezTo>
                      <a:pt x="1949" y="1224"/>
                      <a:pt x="2226" y="912"/>
                      <a:pt x="2365" y="531"/>
                    </a:cubicBezTo>
                    <a:cubicBezTo>
                      <a:pt x="2427" y="252"/>
                      <a:pt x="2211" y="0"/>
                      <a:pt x="1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4"/>
              <p:cNvSpPr/>
              <p:nvPr/>
            </p:nvSpPr>
            <p:spPr>
              <a:xfrm>
                <a:off x="8479375" y="3231375"/>
                <a:ext cx="30350" cy="65950"/>
              </a:xfrm>
              <a:custGeom>
                <a:avLst/>
                <a:gdLst/>
                <a:ahLst/>
                <a:cxnLst/>
                <a:rect l="l" t="t" r="r" b="b"/>
                <a:pathLst>
                  <a:path w="1214" h="2638" extrusionOk="0">
                    <a:moveTo>
                      <a:pt x="571" y="0"/>
                    </a:moveTo>
                    <a:cubicBezTo>
                      <a:pt x="471" y="0"/>
                      <a:pt x="367" y="39"/>
                      <a:pt x="278" y="106"/>
                    </a:cubicBezTo>
                    <a:cubicBezTo>
                      <a:pt x="1" y="418"/>
                      <a:pt x="105" y="764"/>
                      <a:pt x="174" y="1145"/>
                    </a:cubicBezTo>
                    <a:cubicBezTo>
                      <a:pt x="243" y="1561"/>
                      <a:pt x="347" y="1977"/>
                      <a:pt x="486" y="2359"/>
                    </a:cubicBezTo>
                    <a:cubicBezTo>
                      <a:pt x="534" y="2549"/>
                      <a:pt x="683" y="2638"/>
                      <a:pt x="835" y="2638"/>
                    </a:cubicBezTo>
                    <a:cubicBezTo>
                      <a:pt x="1014" y="2638"/>
                      <a:pt x="1195" y="2514"/>
                      <a:pt x="1214" y="2289"/>
                    </a:cubicBezTo>
                    <a:cubicBezTo>
                      <a:pt x="1214" y="1839"/>
                      <a:pt x="1179" y="1423"/>
                      <a:pt x="1144" y="1007"/>
                    </a:cubicBezTo>
                    <a:cubicBezTo>
                      <a:pt x="1075" y="660"/>
                      <a:pt x="1075" y="244"/>
                      <a:pt x="728" y="36"/>
                    </a:cubicBezTo>
                    <a:cubicBezTo>
                      <a:pt x="679" y="12"/>
                      <a:pt x="626" y="0"/>
                      <a:pt x="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4"/>
              <p:cNvSpPr/>
              <p:nvPr/>
            </p:nvSpPr>
            <p:spPr>
              <a:xfrm>
                <a:off x="8386875" y="3270975"/>
                <a:ext cx="52550" cy="51525"/>
              </a:xfrm>
              <a:custGeom>
                <a:avLst/>
                <a:gdLst/>
                <a:ahLst/>
                <a:cxnLst/>
                <a:rect l="l" t="t" r="r" b="b"/>
                <a:pathLst>
                  <a:path w="2102" h="2061" extrusionOk="0">
                    <a:moveTo>
                      <a:pt x="416" y="0"/>
                    </a:moveTo>
                    <a:cubicBezTo>
                      <a:pt x="182" y="0"/>
                      <a:pt x="0" y="218"/>
                      <a:pt x="61" y="463"/>
                    </a:cubicBezTo>
                    <a:cubicBezTo>
                      <a:pt x="200" y="809"/>
                      <a:pt x="408" y="1121"/>
                      <a:pt x="685" y="1398"/>
                    </a:cubicBezTo>
                    <a:cubicBezTo>
                      <a:pt x="928" y="1676"/>
                      <a:pt x="1274" y="1918"/>
                      <a:pt x="1621" y="2057"/>
                    </a:cubicBezTo>
                    <a:cubicBezTo>
                      <a:pt x="1639" y="2059"/>
                      <a:pt x="1657" y="2061"/>
                      <a:pt x="1674" y="2061"/>
                    </a:cubicBezTo>
                    <a:cubicBezTo>
                      <a:pt x="1898" y="2061"/>
                      <a:pt x="2101" y="1863"/>
                      <a:pt x="2037" y="1606"/>
                    </a:cubicBezTo>
                    <a:lnTo>
                      <a:pt x="2072" y="1606"/>
                    </a:lnTo>
                    <a:cubicBezTo>
                      <a:pt x="1933" y="1260"/>
                      <a:pt x="1725" y="913"/>
                      <a:pt x="1413" y="671"/>
                    </a:cubicBezTo>
                    <a:cubicBezTo>
                      <a:pt x="1170" y="393"/>
                      <a:pt x="859" y="151"/>
                      <a:pt x="512" y="12"/>
                    </a:cubicBezTo>
                    <a:cubicBezTo>
                      <a:pt x="479" y="4"/>
                      <a:pt x="447"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4"/>
              <p:cNvSpPr/>
              <p:nvPr/>
            </p:nvSpPr>
            <p:spPr>
              <a:xfrm>
                <a:off x="8264500" y="3302800"/>
                <a:ext cx="71075" cy="25125"/>
              </a:xfrm>
              <a:custGeom>
                <a:avLst/>
                <a:gdLst/>
                <a:ahLst/>
                <a:cxnLst/>
                <a:rect l="l" t="t" r="r" b="b"/>
                <a:pathLst>
                  <a:path w="2843" h="1005" extrusionOk="0">
                    <a:moveTo>
                      <a:pt x="953" y="1"/>
                    </a:moveTo>
                    <a:cubicBezTo>
                      <a:pt x="810" y="1"/>
                      <a:pt x="666" y="8"/>
                      <a:pt x="520" y="21"/>
                    </a:cubicBezTo>
                    <a:cubicBezTo>
                      <a:pt x="69" y="91"/>
                      <a:pt x="0" y="680"/>
                      <a:pt x="416" y="853"/>
                    </a:cubicBezTo>
                    <a:cubicBezTo>
                      <a:pt x="701" y="939"/>
                      <a:pt x="1010" y="1001"/>
                      <a:pt x="1303" y="1001"/>
                    </a:cubicBezTo>
                    <a:cubicBezTo>
                      <a:pt x="1367" y="1001"/>
                      <a:pt x="1429" y="998"/>
                      <a:pt x="1490" y="992"/>
                    </a:cubicBezTo>
                    <a:cubicBezTo>
                      <a:pt x="1577" y="1001"/>
                      <a:pt x="1664" y="1005"/>
                      <a:pt x="1750" y="1005"/>
                    </a:cubicBezTo>
                    <a:cubicBezTo>
                      <a:pt x="2010" y="1005"/>
                      <a:pt x="2270" y="966"/>
                      <a:pt x="2530" y="888"/>
                    </a:cubicBezTo>
                    <a:cubicBezTo>
                      <a:pt x="2773" y="819"/>
                      <a:pt x="2842" y="472"/>
                      <a:pt x="2600" y="333"/>
                    </a:cubicBezTo>
                    <a:cubicBezTo>
                      <a:pt x="2073" y="112"/>
                      <a:pt x="1524"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4"/>
              <p:cNvSpPr/>
              <p:nvPr/>
            </p:nvSpPr>
            <p:spPr>
              <a:xfrm>
                <a:off x="8285775" y="3407700"/>
                <a:ext cx="77725" cy="48325"/>
              </a:xfrm>
              <a:custGeom>
                <a:avLst/>
                <a:gdLst/>
                <a:ahLst/>
                <a:cxnLst/>
                <a:rect l="l" t="t" r="r" b="b"/>
                <a:pathLst>
                  <a:path w="3109" h="1933" extrusionOk="0">
                    <a:moveTo>
                      <a:pt x="2750" y="0"/>
                    </a:moveTo>
                    <a:cubicBezTo>
                      <a:pt x="2718" y="0"/>
                      <a:pt x="2684" y="6"/>
                      <a:pt x="2650" y="19"/>
                    </a:cubicBezTo>
                    <a:cubicBezTo>
                      <a:pt x="2199" y="158"/>
                      <a:pt x="1818" y="331"/>
                      <a:pt x="1402" y="539"/>
                    </a:cubicBezTo>
                    <a:cubicBezTo>
                      <a:pt x="986" y="678"/>
                      <a:pt x="605" y="920"/>
                      <a:pt x="258" y="1267"/>
                    </a:cubicBezTo>
                    <a:cubicBezTo>
                      <a:pt x="0" y="1525"/>
                      <a:pt x="222" y="1933"/>
                      <a:pt x="561" y="1933"/>
                    </a:cubicBezTo>
                    <a:cubicBezTo>
                      <a:pt x="587" y="1933"/>
                      <a:pt x="613" y="1930"/>
                      <a:pt x="639" y="1925"/>
                    </a:cubicBezTo>
                    <a:cubicBezTo>
                      <a:pt x="1090" y="1787"/>
                      <a:pt x="1506" y="1579"/>
                      <a:pt x="1853" y="1302"/>
                    </a:cubicBezTo>
                    <a:cubicBezTo>
                      <a:pt x="2234" y="1059"/>
                      <a:pt x="2580" y="782"/>
                      <a:pt x="2927" y="504"/>
                    </a:cubicBezTo>
                    <a:cubicBezTo>
                      <a:pt x="3109" y="292"/>
                      <a:pt x="2972"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4"/>
              <p:cNvSpPr/>
              <p:nvPr/>
            </p:nvSpPr>
            <p:spPr>
              <a:xfrm>
                <a:off x="8397050" y="3505650"/>
                <a:ext cx="27775" cy="74700"/>
              </a:xfrm>
              <a:custGeom>
                <a:avLst/>
                <a:gdLst/>
                <a:ahLst/>
                <a:cxnLst/>
                <a:rect l="l" t="t" r="r" b="b"/>
                <a:pathLst>
                  <a:path w="1111" h="2988" extrusionOk="0">
                    <a:moveTo>
                      <a:pt x="717" y="1"/>
                    </a:moveTo>
                    <a:cubicBezTo>
                      <a:pt x="589" y="1"/>
                      <a:pt x="463" y="73"/>
                      <a:pt x="417" y="226"/>
                    </a:cubicBezTo>
                    <a:cubicBezTo>
                      <a:pt x="140" y="1023"/>
                      <a:pt x="1" y="1889"/>
                      <a:pt x="105" y="2756"/>
                    </a:cubicBezTo>
                    <a:cubicBezTo>
                      <a:pt x="143" y="2908"/>
                      <a:pt x="275" y="2987"/>
                      <a:pt x="410" y="2987"/>
                    </a:cubicBezTo>
                    <a:cubicBezTo>
                      <a:pt x="520" y="2987"/>
                      <a:pt x="632" y="2934"/>
                      <a:pt x="694" y="2825"/>
                    </a:cubicBezTo>
                    <a:cubicBezTo>
                      <a:pt x="1006" y="2028"/>
                      <a:pt x="1110" y="1161"/>
                      <a:pt x="1041" y="330"/>
                    </a:cubicBezTo>
                    <a:cubicBezTo>
                      <a:pt x="1041" y="116"/>
                      <a:pt x="87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4"/>
              <p:cNvSpPr/>
              <p:nvPr/>
            </p:nvSpPr>
            <p:spPr>
              <a:xfrm>
                <a:off x="8523025" y="3502150"/>
                <a:ext cx="64800" cy="57900"/>
              </a:xfrm>
              <a:custGeom>
                <a:avLst/>
                <a:gdLst/>
                <a:ahLst/>
                <a:cxnLst/>
                <a:rect l="l" t="t" r="r" b="b"/>
                <a:pathLst>
                  <a:path w="2592" h="2316" extrusionOk="0">
                    <a:moveTo>
                      <a:pt x="339" y="0"/>
                    </a:moveTo>
                    <a:cubicBezTo>
                      <a:pt x="122" y="0"/>
                      <a:pt x="1" y="288"/>
                      <a:pt x="92" y="470"/>
                    </a:cubicBezTo>
                    <a:cubicBezTo>
                      <a:pt x="300" y="851"/>
                      <a:pt x="577" y="1163"/>
                      <a:pt x="923" y="1475"/>
                    </a:cubicBezTo>
                    <a:cubicBezTo>
                      <a:pt x="1201" y="1787"/>
                      <a:pt x="1547" y="2064"/>
                      <a:pt x="1928" y="2272"/>
                    </a:cubicBezTo>
                    <a:cubicBezTo>
                      <a:pt x="1988" y="2302"/>
                      <a:pt x="2048" y="2315"/>
                      <a:pt x="2106" y="2315"/>
                    </a:cubicBezTo>
                    <a:cubicBezTo>
                      <a:pt x="2379" y="2315"/>
                      <a:pt x="2592" y="2010"/>
                      <a:pt x="2448" y="1752"/>
                    </a:cubicBezTo>
                    <a:cubicBezTo>
                      <a:pt x="2206" y="1371"/>
                      <a:pt x="1894" y="1024"/>
                      <a:pt x="1513" y="747"/>
                    </a:cubicBezTo>
                    <a:cubicBezTo>
                      <a:pt x="1201" y="435"/>
                      <a:pt x="854" y="192"/>
                      <a:pt x="438" y="19"/>
                    </a:cubicBezTo>
                    <a:cubicBezTo>
                      <a:pt x="403" y="6"/>
                      <a:pt x="370"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4"/>
              <p:cNvSpPr/>
              <p:nvPr/>
            </p:nvSpPr>
            <p:spPr>
              <a:xfrm>
                <a:off x="8593750" y="3469350"/>
                <a:ext cx="85800" cy="21675"/>
              </a:xfrm>
              <a:custGeom>
                <a:avLst/>
                <a:gdLst/>
                <a:ahLst/>
                <a:cxnLst/>
                <a:rect l="l" t="t" r="r" b="b"/>
                <a:pathLst>
                  <a:path w="3432" h="867" extrusionOk="0">
                    <a:moveTo>
                      <a:pt x="2054" y="0"/>
                    </a:moveTo>
                    <a:cubicBezTo>
                      <a:pt x="1924" y="0"/>
                      <a:pt x="1794" y="5"/>
                      <a:pt x="1664" y="14"/>
                    </a:cubicBezTo>
                    <a:cubicBezTo>
                      <a:pt x="1214" y="14"/>
                      <a:pt x="728" y="49"/>
                      <a:pt x="278" y="153"/>
                    </a:cubicBezTo>
                    <a:cubicBezTo>
                      <a:pt x="1" y="257"/>
                      <a:pt x="1" y="638"/>
                      <a:pt x="278" y="707"/>
                    </a:cubicBezTo>
                    <a:cubicBezTo>
                      <a:pt x="728" y="811"/>
                      <a:pt x="1214" y="846"/>
                      <a:pt x="1664" y="846"/>
                    </a:cubicBezTo>
                    <a:cubicBezTo>
                      <a:pt x="1842" y="858"/>
                      <a:pt x="2019" y="867"/>
                      <a:pt x="2195" y="867"/>
                    </a:cubicBezTo>
                    <a:cubicBezTo>
                      <a:pt x="2500" y="867"/>
                      <a:pt x="2800" y="842"/>
                      <a:pt x="3085" y="776"/>
                    </a:cubicBezTo>
                    <a:cubicBezTo>
                      <a:pt x="3432" y="673"/>
                      <a:pt x="3432" y="187"/>
                      <a:pt x="3085" y="83"/>
                    </a:cubicBezTo>
                    <a:cubicBezTo>
                      <a:pt x="2755" y="33"/>
                      <a:pt x="2407" y="0"/>
                      <a:pt x="2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4"/>
              <p:cNvSpPr/>
              <p:nvPr/>
            </p:nvSpPr>
            <p:spPr>
              <a:xfrm>
                <a:off x="8579025" y="3360500"/>
                <a:ext cx="79750" cy="37300"/>
              </a:xfrm>
              <a:custGeom>
                <a:avLst/>
                <a:gdLst/>
                <a:ahLst/>
                <a:cxnLst/>
                <a:rect l="l" t="t" r="r" b="b"/>
                <a:pathLst>
                  <a:path w="3190" h="1492" extrusionOk="0">
                    <a:moveTo>
                      <a:pt x="2808" y="1"/>
                    </a:moveTo>
                    <a:cubicBezTo>
                      <a:pt x="2357" y="1"/>
                      <a:pt x="1941" y="70"/>
                      <a:pt x="1525" y="278"/>
                    </a:cubicBezTo>
                    <a:cubicBezTo>
                      <a:pt x="1110" y="382"/>
                      <a:pt x="694" y="590"/>
                      <a:pt x="312" y="833"/>
                    </a:cubicBezTo>
                    <a:cubicBezTo>
                      <a:pt x="0" y="1006"/>
                      <a:pt x="104" y="1491"/>
                      <a:pt x="486" y="1491"/>
                    </a:cubicBezTo>
                    <a:cubicBezTo>
                      <a:pt x="936" y="1457"/>
                      <a:pt x="1387" y="1353"/>
                      <a:pt x="1803" y="1214"/>
                    </a:cubicBezTo>
                    <a:cubicBezTo>
                      <a:pt x="2219" y="1145"/>
                      <a:pt x="2635" y="971"/>
                      <a:pt x="2981" y="694"/>
                    </a:cubicBezTo>
                    <a:cubicBezTo>
                      <a:pt x="3189" y="451"/>
                      <a:pt x="3085" y="105"/>
                      <a:pt x="2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4"/>
              <p:cNvSpPr/>
              <p:nvPr/>
            </p:nvSpPr>
            <p:spPr>
              <a:xfrm>
                <a:off x="8559100" y="3234450"/>
                <a:ext cx="36400" cy="58500"/>
              </a:xfrm>
              <a:custGeom>
                <a:avLst/>
                <a:gdLst/>
                <a:ahLst/>
                <a:cxnLst/>
                <a:rect l="l" t="t" r="r" b="b"/>
                <a:pathLst>
                  <a:path w="1456" h="2340" extrusionOk="0">
                    <a:moveTo>
                      <a:pt x="1015" y="0"/>
                    </a:moveTo>
                    <a:cubicBezTo>
                      <a:pt x="914" y="0"/>
                      <a:pt x="810" y="39"/>
                      <a:pt x="728" y="121"/>
                    </a:cubicBezTo>
                    <a:cubicBezTo>
                      <a:pt x="382" y="364"/>
                      <a:pt x="278" y="1057"/>
                      <a:pt x="208" y="1473"/>
                    </a:cubicBezTo>
                    <a:cubicBezTo>
                      <a:pt x="139" y="1681"/>
                      <a:pt x="0" y="2305"/>
                      <a:pt x="416" y="2305"/>
                    </a:cubicBezTo>
                    <a:lnTo>
                      <a:pt x="416" y="2339"/>
                    </a:lnTo>
                    <a:cubicBezTo>
                      <a:pt x="797" y="2339"/>
                      <a:pt x="936" y="1854"/>
                      <a:pt x="1040" y="1577"/>
                    </a:cubicBezTo>
                    <a:cubicBezTo>
                      <a:pt x="1213" y="1161"/>
                      <a:pt x="1456" y="711"/>
                      <a:pt x="1387" y="260"/>
                    </a:cubicBezTo>
                    <a:cubicBezTo>
                      <a:pt x="1324" y="92"/>
                      <a:pt x="1172" y="0"/>
                      <a:pt x="1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4"/>
              <p:cNvSpPr/>
              <p:nvPr/>
            </p:nvSpPr>
            <p:spPr>
              <a:xfrm>
                <a:off x="8402425" y="3174700"/>
                <a:ext cx="48525" cy="62625"/>
              </a:xfrm>
              <a:custGeom>
                <a:avLst/>
                <a:gdLst/>
                <a:ahLst/>
                <a:cxnLst/>
                <a:rect l="l" t="t" r="r" b="b"/>
                <a:pathLst>
                  <a:path w="1941" h="2505" extrusionOk="0">
                    <a:moveTo>
                      <a:pt x="404" y="1"/>
                    </a:moveTo>
                    <a:cubicBezTo>
                      <a:pt x="174" y="1"/>
                      <a:pt x="1" y="251"/>
                      <a:pt x="29" y="501"/>
                    </a:cubicBezTo>
                    <a:cubicBezTo>
                      <a:pt x="98" y="882"/>
                      <a:pt x="271" y="1229"/>
                      <a:pt x="514" y="1506"/>
                    </a:cubicBezTo>
                    <a:cubicBezTo>
                      <a:pt x="722" y="1818"/>
                      <a:pt x="964" y="2130"/>
                      <a:pt x="1242" y="2407"/>
                    </a:cubicBezTo>
                    <a:cubicBezTo>
                      <a:pt x="1319" y="2475"/>
                      <a:pt x="1409" y="2505"/>
                      <a:pt x="1497" y="2505"/>
                    </a:cubicBezTo>
                    <a:cubicBezTo>
                      <a:pt x="1726" y="2505"/>
                      <a:pt x="1941" y="2302"/>
                      <a:pt x="1866" y="2026"/>
                    </a:cubicBezTo>
                    <a:lnTo>
                      <a:pt x="1866" y="1991"/>
                    </a:lnTo>
                    <a:cubicBezTo>
                      <a:pt x="1727" y="1610"/>
                      <a:pt x="1554" y="1264"/>
                      <a:pt x="1311" y="917"/>
                    </a:cubicBezTo>
                    <a:cubicBezTo>
                      <a:pt x="1138" y="570"/>
                      <a:pt x="895" y="293"/>
                      <a:pt x="583" y="50"/>
                    </a:cubicBezTo>
                    <a:cubicBezTo>
                      <a:pt x="521" y="16"/>
                      <a:pt x="461"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4"/>
              <p:cNvSpPr/>
              <p:nvPr/>
            </p:nvSpPr>
            <p:spPr>
              <a:xfrm>
                <a:off x="8305325" y="3204950"/>
                <a:ext cx="52400" cy="59025"/>
              </a:xfrm>
              <a:custGeom>
                <a:avLst/>
                <a:gdLst/>
                <a:ahLst/>
                <a:cxnLst/>
                <a:rect l="l" t="t" r="r" b="b"/>
                <a:pathLst>
                  <a:path w="2096" h="2361" extrusionOk="0">
                    <a:moveTo>
                      <a:pt x="525" y="1"/>
                    </a:moveTo>
                    <a:cubicBezTo>
                      <a:pt x="257" y="1"/>
                      <a:pt x="1" y="181"/>
                      <a:pt x="100" y="504"/>
                    </a:cubicBezTo>
                    <a:cubicBezTo>
                      <a:pt x="273" y="851"/>
                      <a:pt x="481" y="1197"/>
                      <a:pt x="724" y="1475"/>
                    </a:cubicBezTo>
                    <a:cubicBezTo>
                      <a:pt x="967" y="1787"/>
                      <a:pt x="1244" y="2064"/>
                      <a:pt x="1521" y="2306"/>
                    </a:cubicBezTo>
                    <a:cubicBezTo>
                      <a:pt x="1573" y="2344"/>
                      <a:pt x="1631" y="2360"/>
                      <a:pt x="1687" y="2360"/>
                    </a:cubicBezTo>
                    <a:cubicBezTo>
                      <a:pt x="1894" y="2360"/>
                      <a:pt x="2095" y="2143"/>
                      <a:pt x="2041" y="1925"/>
                    </a:cubicBezTo>
                    <a:cubicBezTo>
                      <a:pt x="1902" y="1579"/>
                      <a:pt x="1729" y="1267"/>
                      <a:pt x="1521" y="955"/>
                    </a:cubicBezTo>
                    <a:cubicBezTo>
                      <a:pt x="1348" y="643"/>
                      <a:pt x="1105" y="331"/>
                      <a:pt x="828" y="88"/>
                    </a:cubicBezTo>
                    <a:cubicBezTo>
                      <a:pt x="739" y="29"/>
                      <a:pt x="631"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4"/>
              <p:cNvSpPr/>
              <p:nvPr/>
            </p:nvSpPr>
            <p:spPr>
              <a:xfrm>
                <a:off x="8244550" y="3372650"/>
                <a:ext cx="71100" cy="32075"/>
              </a:xfrm>
              <a:custGeom>
                <a:avLst/>
                <a:gdLst/>
                <a:ahLst/>
                <a:cxnLst/>
                <a:rect l="l" t="t" r="r" b="b"/>
                <a:pathLst>
                  <a:path w="2844" h="1283" extrusionOk="0">
                    <a:moveTo>
                      <a:pt x="2496" y="0"/>
                    </a:moveTo>
                    <a:cubicBezTo>
                      <a:pt x="2115" y="0"/>
                      <a:pt x="1769" y="35"/>
                      <a:pt x="1422" y="139"/>
                    </a:cubicBezTo>
                    <a:cubicBezTo>
                      <a:pt x="1041" y="173"/>
                      <a:pt x="694" y="312"/>
                      <a:pt x="348" y="485"/>
                    </a:cubicBezTo>
                    <a:cubicBezTo>
                      <a:pt x="1" y="728"/>
                      <a:pt x="140" y="1283"/>
                      <a:pt x="590" y="1283"/>
                    </a:cubicBezTo>
                    <a:cubicBezTo>
                      <a:pt x="971" y="1283"/>
                      <a:pt x="1353" y="1144"/>
                      <a:pt x="1699" y="971"/>
                    </a:cubicBezTo>
                    <a:cubicBezTo>
                      <a:pt x="2046" y="832"/>
                      <a:pt x="2358" y="624"/>
                      <a:pt x="2670" y="416"/>
                    </a:cubicBezTo>
                    <a:cubicBezTo>
                      <a:pt x="2843" y="277"/>
                      <a:pt x="2670"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4"/>
              <p:cNvSpPr/>
              <p:nvPr/>
            </p:nvSpPr>
            <p:spPr>
              <a:xfrm>
                <a:off x="8294325" y="3496300"/>
                <a:ext cx="52325" cy="60525"/>
              </a:xfrm>
              <a:custGeom>
                <a:avLst/>
                <a:gdLst/>
                <a:ahLst/>
                <a:cxnLst/>
                <a:rect l="l" t="t" r="r" b="b"/>
                <a:pathLst>
                  <a:path w="2093" h="2421" extrusionOk="0">
                    <a:moveTo>
                      <a:pt x="1790" y="1"/>
                    </a:moveTo>
                    <a:cubicBezTo>
                      <a:pt x="1743" y="1"/>
                      <a:pt x="1695" y="14"/>
                      <a:pt x="1649" y="45"/>
                    </a:cubicBezTo>
                    <a:cubicBezTo>
                      <a:pt x="1303" y="288"/>
                      <a:pt x="1025" y="600"/>
                      <a:pt x="783" y="912"/>
                    </a:cubicBezTo>
                    <a:cubicBezTo>
                      <a:pt x="471" y="1189"/>
                      <a:pt x="228" y="1570"/>
                      <a:pt x="55" y="1951"/>
                    </a:cubicBezTo>
                    <a:cubicBezTo>
                      <a:pt x="0" y="2197"/>
                      <a:pt x="203" y="2421"/>
                      <a:pt x="444" y="2421"/>
                    </a:cubicBezTo>
                    <a:cubicBezTo>
                      <a:pt x="509" y="2421"/>
                      <a:pt x="578" y="2404"/>
                      <a:pt x="644" y="2367"/>
                    </a:cubicBezTo>
                    <a:cubicBezTo>
                      <a:pt x="991" y="2125"/>
                      <a:pt x="1268" y="1813"/>
                      <a:pt x="1441" y="1431"/>
                    </a:cubicBezTo>
                    <a:cubicBezTo>
                      <a:pt x="1684" y="1085"/>
                      <a:pt x="1892" y="738"/>
                      <a:pt x="2065" y="357"/>
                    </a:cubicBezTo>
                    <a:cubicBezTo>
                      <a:pt x="2092" y="168"/>
                      <a:pt x="1951" y="1"/>
                      <a:pt x="1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4"/>
              <p:cNvSpPr/>
              <p:nvPr/>
            </p:nvSpPr>
            <p:spPr>
              <a:xfrm>
                <a:off x="8328150" y="3551200"/>
                <a:ext cx="30800" cy="73850"/>
              </a:xfrm>
              <a:custGeom>
                <a:avLst/>
                <a:gdLst/>
                <a:ahLst/>
                <a:cxnLst/>
                <a:rect l="l" t="t" r="r" b="b"/>
                <a:pathLst>
                  <a:path w="1232" h="2954" extrusionOk="0">
                    <a:moveTo>
                      <a:pt x="946" y="1"/>
                    </a:moveTo>
                    <a:cubicBezTo>
                      <a:pt x="856" y="1"/>
                      <a:pt x="766" y="43"/>
                      <a:pt x="712" y="137"/>
                    </a:cubicBezTo>
                    <a:cubicBezTo>
                      <a:pt x="331" y="899"/>
                      <a:pt x="88" y="1766"/>
                      <a:pt x="19" y="2632"/>
                    </a:cubicBezTo>
                    <a:cubicBezTo>
                      <a:pt x="1" y="2849"/>
                      <a:pt x="153" y="2953"/>
                      <a:pt x="323" y="2953"/>
                    </a:cubicBezTo>
                    <a:cubicBezTo>
                      <a:pt x="477" y="2953"/>
                      <a:pt x="646" y="2867"/>
                      <a:pt x="712" y="2701"/>
                    </a:cubicBezTo>
                    <a:cubicBezTo>
                      <a:pt x="1059" y="1939"/>
                      <a:pt x="1232" y="1107"/>
                      <a:pt x="1232" y="275"/>
                    </a:cubicBezTo>
                    <a:cubicBezTo>
                      <a:pt x="1232" y="105"/>
                      <a:pt x="1089"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4"/>
              <p:cNvSpPr/>
              <p:nvPr/>
            </p:nvSpPr>
            <p:spPr>
              <a:xfrm>
                <a:off x="8441250" y="3561325"/>
                <a:ext cx="23425" cy="81025"/>
              </a:xfrm>
              <a:custGeom>
                <a:avLst/>
                <a:gdLst/>
                <a:ahLst/>
                <a:cxnLst/>
                <a:rect l="l" t="t" r="r" b="b"/>
                <a:pathLst>
                  <a:path w="937" h="3241" extrusionOk="0">
                    <a:moveTo>
                      <a:pt x="510" y="0"/>
                    </a:moveTo>
                    <a:cubicBezTo>
                      <a:pt x="389" y="0"/>
                      <a:pt x="273" y="66"/>
                      <a:pt x="243" y="217"/>
                    </a:cubicBezTo>
                    <a:cubicBezTo>
                      <a:pt x="70" y="1118"/>
                      <a:pt x="1" y="2054"/>
                      <a:pt x="105" y="2955"/>
                    </a:cubicBezTo>
                    <a:cubicBezTo>
                      <a:pt x="124" y="3131"/>
                      <a:pt x="276" y="3241"/>
                      <a:pt x="424" y="3241"/>
                    </a:cubicBezTo>
                    <a:cubicBezTo>
                      <a:pt x="537" y="3241"/>
                      <a:pt x="648" y="3175"/>
                      <a:pt x="694" y="3024"/>
                    </a:cubicBezTo>
                    <a:cubicBezTo>
                      <a:pt x="867" y="2123"/>
                      <a:pt x="936" y="1222"/>
                      <a:pt x="832" y="286"/>
                    </a:cubicBezTo>
                    <a:cubicBezTo>
                      <a:pt x="832" y="110"/>
                      <a:pt x="667"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4"/>
              <p:cNvSpPr/>
              <p:nvPr/>
            </p:nvSpPr>
            <p:spPr>
              <a:xfrm>
                <a:off x="8515175" y="3574500"/>
                <a:ext cx="34125" cy="66525"/>
              </a:xfrm>
              <a:custGeom>
                <a:avLst/>
                <a:gdLst/>
                <a:ahLst/>
                <a:cxnLst/>
                <a:rect l="l" t="t" r="r" b="b"/>
                <a:pathLst>
                  <a:path w="1365" h="2661" extrusionOk="0">
                    <a:moveTo>
                      <a:pt x="435" y="0"/>
                    </a:moveTo>
                    <a:cubicBezTo>
                      <a:pt x="230" y="0"/>
                      <a:pt x="1" y="218"/>
                      <a:pt x="24" y="452"/>
                    </a:cubicBezTo>
                    <a:lnTo>
                      <a:pt x="59" y="452"/>
                    </a:lnTo>
                    <a:cubicBezTo>
                      <a:pt x="128" y="1146"/>
                      <a:pt x="336" y="1839"/>
                      <a:pt x="648" y="2463"/>
                    </a:cubicBezTo>
                    <a:cubicBezTo>
                      <a:pt x="718" y="2603"/>
                      <a:pt x="824" y="2660"/>
                      <a:pt x="932" y="2660"/>
                    </a:cubicBezTo>
                    <a:cubicBezTo>
                      <a:pt x="1144" y="2660"/>
                      <a:pt x="1364" y="2438"/>
                      <a:pt x="1341" y="2185"/>
                    </a:cubicBezTo>
                    <a:cubicBezTo>
                      <a:pt x="1203" y="1492"/>
                      <a:pt x="995" y="799"/>
                      <a:pt x="683" y="175"/>
                    </a:cubicBezTo>
                    <a:cubicBezTo>
                      <a:pt x="626" y="51"/>
                      <a:pt x="533"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4"/>
              <p:cNvSpPr/>
              <p:nvPr/>
            </p:nvSpPr>
            <p:spPr>
              <a:xfrm>
                <a:off x="8609350" y="3525150"/>
                <a:ext cx="73750" cy="32450"/>
              </a:xfrm>
              <a:custGeom>
                <a:avLst/>
                <a:gdLst/>
                <a:ahLst/>
                <a:cxnLst/>
                <a:rect l="l" t="t" r="r" b="b"/>
                <a:pathLst>
                  <a:path w="2950" h="1298" extrusionOk="0">
                    <a:moveTo>
                      <a:pt x="174" y="0"/>
                    </a:moveTo>
                    <a:cubicBezTo>
                      <a:pt x="70" y="0"/>
                      <a:pt x="0" y="139"/>
                      <a:pt x="70" y="243"/>
                    </a:cubicBezTo>
                    <a:cubicBezTo>
                      <a:pt x="382" y="520"/>
                      <a:pt x="763" y="728"/>
                      <a:pt x="1179" y="867"/>
                    </a:cubicBezTo>
                    <a:cubicBezTo>
                      <a:pt x="1560" y="1075"/>
                      <a:pt x="2011" y="1213"/>
                      <a:pt x="2461" y="1283"/>
                    </a:cubicBezTo>
                    <a:cubicBezTo>
                      <a:pt x="2493" y="1293"/>
                      <a:pt x="2524" y="1298"/>
                      <a:pt x="2553" y="1298"/>
                    </a:cubicBezTo>
                    <a:cubicBezTo>
                      <a:pt x="2810" y="1298"/>
                      <a:pt x="2949" y="922"/>
                      <a:pt x="2669" y="797"/>
                    </a:cubicBezTo>
                    <a:cubicBezTo>
                      <a:pt x="2288" y="555"/>
                      <a:pt x="1872" y="347"/>
                      <a:pt x="1456" y="243"/>
                    </a:cubicBezTo>
                    <a:cubicBezTo>
                      <a:pt x="1040" y="69"/>
                      <a:pt x="62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4"/>
              <p:cNvSpPr/>
              <p:nvPr/>
            </p:nvSpPr>
            <p:spPr>
              <a:xfrm>
                <a:off x="8639675" y="3400925"/>
                <a:ext cx="67750" cy="33250"/>
              </a:xfrm>
              <a:custGeom>
                <a:avLst/>
                <a:gdLst/>
                <a:ahLst/>
                <a:cxnLst/>
                <a:rect l="l" t="t" r="r" b="b"/>
                <a:pathLst>
                  <a:path w="2710" h="1330" extrusionOk="0">
                    <a:moveTo>
                      <a:pt x="2208" y="0"/>
                    </a:moveTo>
                    <a:cubicBezTo>
                      <a:pt x="2178" y="0"/>
                      <a:pt x="2147" y="4"/>
                      <a:pt x="2115" y="13"/>
                    </a:cubicBezTo>
                    <a:cubicBezTo>
                      <a:pt x="1734" y="117"/>
                      <a:pt x="1387" y="256"/>
                      <a:pt x="1075" y="429"/>
                    </a:cubicBezTo>
                    <a:cubicBezTo>
                      <a:pt x="728" y="533"/>
                      <a:pt x="416" y="741"/>
                      <a:pt x="139" y="949"/>
                    </a:cubicBezTo>
                    <a:cubicBezTo>
                      <a:pt x="1" y="1087"/>
                      <a:pt x="105" y="1295"/>
                      <a:pt x="278" y="1330"/>
                    </a:cubicBezTo>
                    <a:cubicBezTo>
                      <a:pt x="659" y="1295"/>
                      <a:pt x="1006" y="1226"/>
                      <a:pt x="1352" y="1087"/>
                    </a:cubicBezTo>
                    <a:cubicBezTo>
                      <a:pt x="1699" y="983"/>
                      <a:pt x="2045" y="845"/>
                      <a:pt x="2392" y="671"/>
                    </a:cubicBezTo>
                    <a:cubicBezTo>
                      <a:pt x="2709" y="481"/>
                      <a:pt x="2533" y="0"/>
                      <a:pt x="2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4"/>
              <p:cNvSpPr/>
              <p:nvPr/>
            </p:nvSpPr>
            <p:spPr>
              <a:xfrm>
                <a:off x="8606750" y="3265825"/>
                <a:ext cx="75950" cy="64375"/>
              </a:xfrm>
              <a:custGeom>
                <a:avLst/>
                <a:gdLst/>
                <a:ahLst/>
                <a:cxnLst/>
                <a:rect l="l" t="t" r="r" b="b"/>
                <a:pathLst>
                  <a:path w="3038" h="2575" extrusionOk="0">
                    <a:moveTo>
                      <a:pt x="2643" y="0"/>
                    </a:moveTo>
                    <a:cubicBezTo>
                      <a:pt x="2618" y="0"/>
                      <a:pt x="2592" y="3"/>
                      <a:pt x="2565" y="10"/>
                    </a:cubicBezTo>
                    <a:cubicBezTo>
                      <a:pt x="2011" y="253"/>
                      <a:pt x="1526" y="599"/>
                      <a:pt x="1144" y="1050"/>
                    </a:cubicBezTo>
                    <a:cubicBezTo>
                      <a:pt x="763" y="1362"/>
                      <a:pt x="139" y="1778"/>
                      <a:pt x="35" y="2298"/>
                    </a:cubicBezTo>
                    <a:cubicBezTo>
                      <a:pt x="1" y="2436"/>
                      <a:pt x="104" y="2575"/>
                      <a:pt x="243" y="2575"/>
                    </a:cubicBezTo>
                    <a:cubicBezTo>
                      <a:pt x="763" y="2540"/>
                      <a:pt x="1214" y="2090"/>
                      <a:pt x="1595" y="1778"/>
                    </a:cubicBezTo>
                    <a:cubicBezTo>
                      <a:pt x="2080" y="1396"/>
                      <a:pt x="2669" y="1050"/>
                      <a:pt x="2912" y="495"/>
                    </a:cubicBezTo>
                    <a:cubicBezTo>
                      <a:pt x="3037" y="276"/>
                      <a:pt x="2879"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4"/>
              <p:cNvSpPr/>
              <p:nvPr/>
            </p:nvSpPr>
            <p:spPr>
              <a:xfrm>
                <a:off x="8523575" y="3141350"/>
                <a:ext cx="22550" cy="79575"/>
              </a:xfrm>
              <a:custGeom>
                <a:avLst/>
                <a:gdLst/>
                <a:ahLst/>
                <a:cxnLst/>
                <a:rect l="l" t="t" r="r" b="b"/>
                <a:pathLst>
                  <a:path w="902" h="3183" extrusionOk="0">
                    <a:moveTo>
                      <a:pt x="499" y="0"/>
                    </a:moveTo>
                    <a:cubicBezTo>
                      <a:pt x="410" y="0"/>
                      <a:pt x="324" y="45"/>
                      <a:pt x="278" y="137"/>
                    </a:cubicBezTo>
                    <a:cubicBezTo>
                      <a:pt x="70" y="553"/>
                      <a:pt x="0" y="1038"/>
                      <a:pt x="35" y="1488"/>
                    </a:cubicBezTo>
                    <a:cubicBezTo>
                      <a:pt x="0" y="2008"/>
                      <a:pt x="35" y="2494"/>
                      <a:pt x="104" y="3013"/>
                    </a:cubicBezTo>
                    <a:cubicBezTo>
                      <a:pt x="121" y="3130"/>
                      <a:pt x="218" y="3183"/>
                      <a:pt x="325" y="3183"/>
                    </a:cubicBezTo>
                    <a:cubicBezTo>
                      <a:pt x="441" y="3183"/>
                      <a:pt x="570" y="3121"/>
                      <a:pt x="624" y="3013"/>
                    </a:cubicBezTo>
                    <a:cubicBezTo>
                      <a:pt x="728" y="2528"/>
                      <a:pt x="797" y="2078"/>
                      <a:pt x="832" y="1592"/>
                    </a:cubicBezTo>
                    <a:cubicBezTo>
                      <a:pt x="901" y="1142"/>
                      <a:pt x="901" y="657"/>
                      <a:pt x="763" y="206"/>
                    </a:cubicBezTo>
                    <a:cubicBezTo>
                      <a:pt x="724" y="71"/>
                      <a:pt x="610"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4"/>
              <p:cNvSpPr/>
              <p:nvPr/>
            </p:nvSpPr>
            <p:spPr>
              <a:xfrm>
                <a:off x="8448175" y="3102025"/>
                <a:ext cx="29500" cy="75350"/>
              </a:xfrm>
              <a:custGeom>
                <a:avLst/>
                <a:gdLst/>
                <a:ahLst/>
                <a:cxnLst/>
                <a:rect l="l" t="t" r="r" b="b"/>
                <a:pathLst>
                  <a:path w="1180" h="3014" extrusionOk="0">
                    <a:moveTo>
                      <a:pt x="370" y="1"/>
                    </a:moveTo>
                    <a:cubicBezTo>
                      <a:pt x="182" y="1"/>
                      <a:pt x="1" y="131"/>
                      <a:pt x="1" y="393"/>
                    </a:cubicBezTo>
                    <a:cubicBezTo>
                      <a:pt x="1" y="1259"/>
                      <a:pt x="174" y="2091"/>
                      <a:pt x="590" y="2888"/>
                    </a:cubicBezTo>
                    <a:cubicBezTo>
                      <a:pt x="634" y="2975"/>
                      <a:pt x="714" y="3014"/>
                      <a:pt x="797" y="3014"/>
                    </a:cubicBezTo>
                    <a:cubicBezTo>
                      <a:pt x="913" y="3014"/>
                      <a:pt x="1035" y="2940"/>
                      <a:pt x="1075" y="2819"/>
                    </a:cubicBezTo>
                    <a:cubicBezTo>
                      <a:pt x="1179" y="1952"/>
                      <a:pt x="1075" y="1086"/>
                      <a:pt x="763" y="289"/>
                    </a:cubicBezTo>
                    <a:cubicBezTo>
                      <a:pt x="699" y="97"/>
                      <a:pt x="532"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4"/>
              <p:cNvSpPr/>
              <p:nvPr/>
            </p:nvSpPr>
            <p:spPr>
              <a:xfrm>
                <a:off x="8337275" y="3121125"/>
                <a:ext cx="40175" cy="79275"/>
              </a:xfrm>
              <a:custGeom>
                <a:avLst/>
                <a:gdLst/>
                <a:ahLst/>
                <a:cxnLst/>
                <a:rect l="l" t="t" r="r" b="b"/>
                <a:pathLst>
                  <a:path w="1607" h="3171" extrusionOk="0">
                    <a:moveTo>
                      <a:pt x="438" y="1"/>
                    </a:moveTo>
                    <a:cubicBezTo>
                      <a:pt x="221" y="1"/>
                      <a:pt x="1" y="208"/>
                      <a:pt x="70" y="461"/>
                    </a:cubicBezTo>
                    <a:cubicBezTo>
                      <a:pt x="278" y="1362"/>
                      <a:pt x="624" y="2193"/>
                      <a:pt x="1040" y="3025"/>
                    </a:cubicBezTo>
                    <a:cubicBezTo>
                      <a:pt x="1097" y="3128"/>
                      <a:pt x="1180" y="3170"/>
                      <a:pt x="1264" y="3170"/>
                    </a:cubicBezTo>
                    <a:cubicBezTo>
                      <a:pt x="1434" y="3170"/>
                      <a:pt x="1607" y="2992"/>
                      <a:pt x="1560" y="2783"/>
                    </a:cubicBezTo>
                    <a:lnTo>
                      <a:pt x="1595" y="2783"/>
                    </a:lnTo>
                    <a:cubicBezTo>
                      <a:pt x="1422" y="1882"/>
                      <a:pt x="1110" y="1015"/>
                      <a:pt x="728" y="183"/>
                    </a:cubicBezTo>
                    <a:cubicBezTo>
                      <a:pt x="658" y="55"/>
                      <a:pt x="54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4"/>
              <p:cNvSpPr/>
              <p:nvPr/>
            </p:nvSpPr>
            <p:spPr>
              <a:xfrm>
                <a:off x="8219425" y="3238000"/>
                <a:ext cx="82350" cy="25850"/>
              </a:xfrm>
              <a:custGeom>
                <a:avLst/>
                <a:gdLst/>
                <a:ahLst/>
                <a:cxnLst/>
                <a:rect l="l" t="t" r="r" b="b"/>
                <a:pathLst>
                  <a:path w="3294" h="1034" extrusionOk="0">
                    <a:moveTo>
                      <a:pt x="1342" y="1"/>
                    </a:moveTo>
                    <a:cubicBezTo>
                      <a:pt x="1007" y="1"/>
                      <a:pt x="672" y="40"/>
                      <a:pt x="347" y="118"/>
                    </a:cubicBezTo>
                    <a:cubicBezTo>
                      <a:pt x="36" y="187"/>
                      <a:pt x="1" y="569"/>
                      <a:pt x="243" y="742"/>
                    </a:cubicBezTo>
                    <a:cubicBezTo>
                      <a:pt x="777" y="934"/>
                      <a:pt x="1350" y="1034"/>
                      <a:pt x="1922" y="1034"/>
                    </a:cubicBezTo>
                    <a:cubicBezTo>
                      <a:pt x="2279" y="1034"/>
                      <a:pt x="2635" y="995"/>
                      <a:pt x="2982" y="915"/>
                    </a:cubicBezTo>
                    <a:cubicBezTo>
                      <a:pt x="3293" y="846"/>
                      <a:pt x="3259" y="430"/>
                      <a:pt x="2982" y="326"/>
                    </a:cubicBezTo>
                    <a:cubicBezTo>
                      <a:pt x="2462" y="109"/>
                      <a:pt x="1901" y="1"/>
                      <a:pt x="1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4"/>
              <p:cNvSpPr/>
              <p:nvPr/>
            </p:nvSpPr>
            <p:spPr>
              <a:xfrm>
                <a:off x="8170050" y="3339600"/>
                <a:ext cx="87525" cy="33075"/>
              </a:xfrm>
              <a:custGeom>
                <a:avLst/>
                <a:gdLst/>
                <a:ahLst/>
                <a:cxnLst/>
                <a:rect l="l" t="t" r="r" b="b"/>
                <a:pathLst>
                  <a:path w="3501" h="1323" extrusionOk="0">
                    <a:moveTo>
                      <a:pt x="2884" y="1"/>
                    </a:moveTo>
                    <a:cubicBezTo>
                      <a:pt x="2027" y="1"/>
                      <a:pt x="1175" y="173"/>
                      <a:pt x="382" y="490"/>
                    </a:cubicBezTo>
                    <a:cubicBezTo>
                      <a:pt x="0" y="664"/>
                      <a:pt x="208" y="1322"/>
                      <a:pt x="624" y="1322"/>
                    </a:cubicBezTo>
                    <a:cubicBezTo>
                      <a:pt x="1525" y="1253"/>
                      <a:pt x="2461" y="976"/>
                      <a:pt x="3258" y="525"/>
                    </a:cubicBezTo>
                    <a:cubicBezTo>
                      <a:pt x="3501" y="352"/>
                      <a:pt x="3397" y="5"/>
                      <a:pt x="3120" y="5"/>
                    </a:cubicBezTo>
                    <a:cubicBezTo>
                      <a:pt x="3041" y="2"/>
                      <a:pt x="2963" y="1"/>
                      <a:pt x="2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4"/>
              <p:cNvSpPr/>
              <p:nvPr/>
            </p:nvSpPr>
            <p:spPr>
              <a:xfrm>
                <a:off x="8179875" y="3437525"/>
                <a:ext cx="75775" cy="59425"/>
              </a:xfrm>
              <a:custGeom>
                <a:avLst/>
                <a:gdLst/>
                <a:ahLst/>
                <a:cxnLst/>
                <a:rect l="l" t="t" r="r" b="b"/>
                <a:pathLst>
                  <a:path w="3031" h="2377" extrusionOk="0">
                    <a:moveTo>
                      <a:pt x="2703" y="1"/>
                    </a:moveTo>
                    <a:cubicBezTo>
                      <a:pt x="2688" y="1"/>
                      <a:pt x="2673" y="2"/>
                      <a:pt x="2657" y="5"/>
                    </a:cubicBezTo>
                    <a:lnTo>
                      <a:pt x="2692" y="5"/>
                    </a:lnTo>
                    <a:cubicBezTo>
                      <a:pt x="2207" y="143"/>
                      <a:pt x="1756" y="386"/>
                      <a:pt x="1375" y="732"/>
                    </a:cubicBezTo>
                    <a:cubicBezTo>
                      <a:pt x="959" y="1010"/>
                      <a:pt x="578" y="1356"/>
                      <a:pt x="231" y="1738"/>
                    </a:cubicBezTo>
                    <a:cubicBezTo>
                      <a:pt x="0" y="1997"/>
                      <a:pt x="226" y="2377"/>
                      <a:pt x="528" y="2377"/>
                    </a:cubicBezTo>
                    <a:cubicBezTo>
                      <a:pt x="589" y="2377"/>
                      <a:pt x="653" y="2362"/>
                      <a:pt x="716" y="2327"/>
                    </a:cubicBezTo>
                    <a:cubicBezTo>
                      <a:pt x="1132" y="2084"/>
                      <a:pt x="1548" y="1807"/>
                      <a:pt x="1964" y="1460"/>
                    </a:cubicBezTo>
                    <a:cubicBezTo>
                      <a:pt x="2345" y="1183"/>
                      <a:pt x="2692" y="802"/>
                      <a:pt x="2935" y="386"/>
                    </a:cubicBezTo>
                    <a:cubicBezTo>
                      <a:pt x="3031" y="193"/>
                      <a:pt x="2889"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4"/>
              <p:cNvSpPr/>
              <p:nvPr/>
            </p:nvSpPr>
            <p:spPr>
              <a:xfrm>
                <a:off x="8197425" y="3531275"/>
                <a:ext cx="81125" cy="62800"/>
              </a:xfrm>
              <a:custGeom>
                <a:avLst/>
                <a:gdLst/>
                <a:ahLst/>
                <a:cxnLst/>
                <a:rect l="l" t="t" r="r" b="b"/>
                <a:pathLst>
                  <a:path w="3245" h="2512" extrusionOk="0">
                    <a:moveTo>
                      <a:pt x="2880" y="1"/>
                    </a:moveTo>
                    <a:cubicBezTo>
                      <a:pt x="2839" y="1"/>
                      <a:pt x="2796" y="11"/>
                      <a:pt x="2752" y="32"/>
                    </a:cubicBezTo>
                    <a:lnTo>
                      <a:pt x="2718" y="32"/>
                    </a:lnTo>
                    <a:cubicBezTo>
                      <a:pt x="1782" y="483"/>
                      <a:pt x="950" y="1107"/>
                      <a:pt x="257" y="1904"/>
                    </a:cubicBezTo>
                    <a:cubicBezTo>
                      <a:pt x="0" y="2161"/>
                      <a:pt x="213" y="2512"/>
                      <a:pt x="490" y="2512"/>
                    </a:cubicBezTo>
                    <a:cubicBezTo>
                      <a:pt x="549" y="2512"/>
                      <a:pt x="612" y="2495"/>
                      <a:pt x="673" y="2459"/>
                    </a:cubicBezTo>
                    <a:cubicBezTo>
                      <a:pt x="1609" y="1973"/>
                      <a:pt x="2441" y="1280"/>
                      <a:pt x="3099" y="483"/>
                    </a:cubicBezTo>
                    <a:cubicBezTo>
                      <a:pt x="3245" y="279"/>
                      <a:pt x="3096" y="1"/>
                      <a:pt x="2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4"/>
              <p:cNvSpPr/>
              <p:nvPr/>
            </p:nvSpPr>
            <p:spPr>
              <a:xfrm>
                <a:off x="8363275" y="3620600"/>
                <a:ext cx="26875" cy="71125"/>
              </a:xfrm>
              <a:custGeom>
                <a:avLst/>
                <a:gdLst/>
                <a:ahLst/>
                <a:cxnLst/>
                <a:rect l="l" t="t" r="r" b="b"/>
                <a:pathLst>
                  <a:path w="1075" h="2845" extrusionOk="0">
                    <a:moveTo>
                      <a:pt x="708" y="0"/>
                    </a:moveTo>
                    <a:cubicBezTo>
                      <a:pt x="595" y="0"/>
                      <a:pt x="482" y="64"/>
                      <a:pt x="451" y="203"/>
                    </a:cubicBezTo>
                    <a:cubicBezTo>
                      <a:pt x="139" y="930"/>
                      <a:pt x="0" y="1728"/>
                      <a:pt x="35" y="2490"/>
                    </a:cubicBezTo>
                    <a:cubicBezTo>
                      <a:pt x="54" y="2721"/>
                      <a:pt x="233" y="2845"/>
                      <a:pt x="412" y="2845"/>
                    </a:cubicBezTo>
                    <a:cubicBezTo>
                      <a:pt x="556" y="2845"/>
                      <a:pt x="701" y="2764"/>
                      <a:pt x="763" y="2594"/>
                    </a:cubicBezTo>
                    <a:cubicBezTo>
                      <a:pt x="1005" y="1866"/>
                      <a:pt x="1075" y="1069"/>
                      <a:pt x="971" y="272"/>
                    </a:cubicBezTo>
                    <a:cubicBezTo>
                      <a:pt x="990" y="99"/>
                      <a:pt x="849"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4"/>
              <p:cNvSpPr/>
              <p:nvPr/>
            </p:nvSpPr>
            <p:spPr>
              <a:xfrm>
                <a:off x="8256400" y="3614800"/>
                <a:ext cx="38450" cy="72725"/>
              </a:xfrm>
              <a:custGeom>
                <a:avLst/>
                <a:gdLst/>
                <a:ahLst/>
                <a:cxnLst/>
                <a:rect l="l" t="t" r="r" b="b"/>
                <a:pathLst>
                  <a:path w="1538" h="2909" extrusionOk="0">
                    <a:moveTo>
                      <a:pt x="1325" y="1"/>
                    </a:moveTo>
                    <a:cubicBezTo>
                      <a:pt x="1266" y="1"/>
                      <a:pt x="1205" y="27"/>
                      <a:pt x="1156" y="88"/>
                    </a:cubicBezTo>
                    <a:cubicBezTo>
                      <a:pt x="601" y="781"/>
                      <a:pt x="220" y="1613"/>
                      <a:pt x="47" y="2480"/>
                    </a:cubicBezTo>
                    <a:cubicBezTo>
                      <a:pt x="1" y="2732"/>
                      <a:pt x="198" y="2908"/>
                      <a:pt x="397" y="2908"/>
                    </a:cubicBezTo>
                    <a:cubicBezTo>
                      <a:pt x="498" y="2908"/>
                      <a:pt x="600" y="2862"/>
                      <a:pt x="671" y="2757"/>
                    </a:cubicBezTo>
                    <a:cubicBezTo>
                      <a:pt x="1156" y="1994"/>
                      <a:pt x="1468" y="1128"/>
                      <a:pt x="1537" y="227"/>
                    </a:cubicBezTo>
                    <a:cubicBezTo>
                      <a:pt x="1537" y="92"/>
                      <a:pt x="1435" y="1"/>
                      <a:pt x="1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4"/>
              <p:cNvSpPr/>
              <p:nvPr/>
            </p:nvSpPr>
            <p:spPr>
              <a:xfrm>
                <a:off x="8461175" y="3663575"/>
                <a:ext cx="26900" cy="63900"/>
              </a:xfrm>
              <a:custGeom>
                <a:avLst/>
                <a:gdLst/>
                <a:ahLst/>
                <a:cxnLst/>
                <a:rect l="l" t="t" r="r" b="b"/>
                <a:pathLst>
                  <a:path w="1076" h="2556" extrusionOk="0">
                    <a:moveTo>
                      <a:pt x="479" y="1"/>
                    </a:moveTo>
                    <a:cubicBezTo>
                      <a:pt x="310" y="1"/>
                      <a:pt x="139" y="125"/>
                      <a:pt x="139" y="355"/>
                    </a:cubicBezTo>
                    <a:cubicBezTo>
                      <a:pt x="70" y="979"/>
                      <a:pt x="1" y="1950"/>
                      <a:pt x="417" y="2469"/>
                    </a:cubicBezTo>
                    <a:cubicBezTo>
                      <a:pt x="475" y="2527"/>
                      <a:pt x="551" y="2555"/>
                      <a:pt x="627" y="2555"/>
                    </a:cubicBezTo>
                    <a:cubicBezTo>
                      <a:pt x="734" y="2555"/>
                      <a:pt x="841" y="2501"/>
                      <a:pt x="902" y="2400"/>
                    </a:cubicBezTo>
                    <a:cubicBezTo>
                      <a:pt x="1041" y="2088"/>
                      <a:pt x="1075" y="1742"/>
                      <a:pt x="1006" y="1395"/>
                    </a:cubicBezTo>
                    <a:cubicBezTo>
                      <a:pt x="971" y="1014"/>
                      <a:pt x="902" y="633"/>
                      <a:pt x="798" y="251"/>
                    </a:cubicBezTo>
                    <a:cubicBezTo>
                      <a:pt x="752" y="81"/>
                      <a:pt x="616"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4"/>
              <p:cNvSpPr/>
              <p:nvPr/>
            </p:nvSpPr>
            <p:spPr>
              <a:xfrm>
                <a:off x="8556625" y="3664075"/>
                <a:ext cx="50325" cy="54700"/>
              </a:xfrm>
              <a:custGeom>
                <a:avLst/>
                <a:gdLst/>
                <a:ahLst/>
                <a:cxnLst/>
                <a:rect l="l" t="t" r="r" b="b"/>
                <a:pathLst>
                  <a:path w="2013" h="2188" extrusionOk="0">
                    <a:moveTo>
                      <a:pt x="340" y="1"/>
                    </a:moveTo>
                    <a:cubicBezTo>
                      <a:pt x="146" y="1"/>
                      <a:pt x="0" y="228"/>
                      <a:pt x="30" y="405"/>
                    </a:cubicBezTo>
                    <a:cubicBezTo>
                      <a:pt x="134" y="751"/>
                      <a:pt x="342" y="1063"/>
                      <a:pt x="584" y="1340"/>
                    </a:cubicBezTo>
                    <a:cubicBezTo>
                      <a:pt x="758" y="1652"/>
                      <a:pt x="1035" y="1930"/>
                      <a:pt x="1347" y="2138"/>
                    </a:cubicBezTo>
                    <a:cubicBezTo>
                      <a:pt x="1395" y="2172"/>
                      <a:pt x="1451" y="2187"/>
                      <a:pt x="1510" y="2187"/>
                    </a:cubicBezTo>
                    <a:cubicBezTo>
                      <a:pt x="1745" y="2187"/>
                      <a:pt x="2013" y="1937"/>
                      <a:pt x="1902" y="1687"/>
                    </a:cubicBezTo>
                    <a:cubicBezTo>
                      <a:pt x="1763" y="1340"/>
                      <a:pt x="1555" y="1028"/>
                      <a:pt x="1278" y="751"/>
                    </a:cubicBezTo>
                    <a:cubicBezTo>
                      <a:pt x="1070" y="439"/>
                      <a:pt x="758" y="197"/>
                      <a:pt x="446" y="23"/>
                    </a:cubicBezTo>
                    <a:cubicBezTo>
                      <a:pt x="410" y="8"/>
                      <a:pt x="374"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4"/>
              <p:cNvSpPr/>
              <p:nvPr/>
            </p:nvSpPr>
            <p:spPr>
              <a:xfrm>
                <a:off x="8621475" y="3607450"/>
                <a:ext cx="83600" cy="50475"/>
              </a:xfrm>
              <a:custGeom>
                <a:avLst/>
                <a:gdLst/>
                <a:ahLst/>
                <a:cxnLst/>
                <a:rect l="l" t="t" r="r" b="b"/>
                <a:pathLst>
                  <a:path w="3344" h="2019" extrusionOk="0">
                    <a:moveTo>
                      <a:pt x="313" y="1"/>
                    </a:moveTo>
                    <a:cubicBezTo>
                      <a:pt x="105" y="1"/>
                      <a:pt x="1" y="243"/>
                      <a:pt x="105" y="417"/>
                    </a:cubicBezTo>
                    <a:cubicBezTo>
                      <a:pt x="417" y="763"/>
                      <a:pt x="833" y="1075"/>
                      <a:pt x="1283" y="1283"/>
                    </a:cubicBezTo>
                    <a:cubicBezTo>
                      <a:pt x="1699" y="1595"/>
                      <a:pt x="2184" y="1838"/>
                      <a:pt x="2704" y="2011"/>
                    </a:cubicBezTo>
                    <a:cubicBezTo>
                      <a:pt x="2731" y="2016"/>
                      <a:pt x="2757" y="2018"/>
                      <a:pt x="2782" y="2018"/>
                    </a:cubicBezTo>
                    <a:cubicBezTo>
                      <a:pt x="3121" y="2018"/>
                      <a:pt x="3343" y="1610"/>
                      <a:pt x="3085" y="1353"/>
                    </a:cubicBezTo>
                    <a:cubicBezTo>
                      <a:pt x="2704" y="1006"/>
                      <a:pt x="2219" y="729"/>
                      <a:pt x="1699" y="555"/>
                    </a:cubicBezTo>
                    <a:cubicBezTo>
                      <a:pt x="1283" y="278"/>
                      <a:pt x="833" y="105"/>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4"/>
              <p:cNvSpPr/>
              <p:nvPr/>
            </p:nvSpPr>
            <p:spPr>
              <a:xfrm>
                <a:off x="8713325" y="3538150"/>
                <a:ext cx="68475" cy="30450"/>
              </a:xfrm>
              <a:custGeom>
                <a:avLst/>
                <a:gdLst/>
                <a:ahLst/>
                <a:cxnLst/>
                <a:rect l="l" t="t" r="r" b="b"/>
                <a:pathLst>
                  <a:path w="2739" h="1218" extrusionOk="0">
                    <a:moveTo>
                      <a:pt x="451" y="0"/>
                    </a:moveTo>
                    <a:cubicBezTo>
                      <a:pt x="105" y="35"/>
                      <a:pt x="1" y="451"/>
                      <a:pt x="278" y="624"/>
                    </a:cubicBezTo>
                    <a:cubicBezTo>
                      <a:pt x="659" y="832"/>
                      <a:pt x="1075" y="971"/>
                      <a:pt x="1491" y="1075"/>
                    </a:cubicBezTo>
                    <a:cubicBezTo>
                      <a:pt x="1710" y="1134"/>
                      <a:pt x="1941" y="1217"/>
                      <a:pt x="2157" y="1217"/>
                    </a:cubicBezTo>
                    <a:cubicBezTo>
                      <a:pt x="2317" y="1217"/>
                      <a:pt x="2468" y="1172"/>
                      <a:pt x="2600" y="1040"/>
                    </a:cubicBezTo>
                    <a:cubicBezTo>
                      <a:pt x="2704" y="936"/>
                      <a:pt x="2739" y="797"/>
                      <a:pt x="2704" y="693"/>
                    </a:cubicBezTo>
                    <a:cubicBezTo>
                      <a:pt x="2531" y="243"/>
                      <a:pt x="2149" y="243"/>
                      <a:pt x="1734" y="173"/>
                    </a:cubicBezTo>
                    <a:cubicBezTo>
                      <a:pt x="1318" y="35"/>
                      <a:pt x="867" y="0"/>
                      <a:pt x="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4"/>
              <p:cNvSpPr/>
              <p:nvPr/>
            </p:nvSpPr>
            <p:spPr>
              <a:xfrm>
                <a:off x="8714200" y="3416525"/>
                <a:ext cx="65875" cy="25800"/>
              </a:xfrm>
              <a:custGeom>
                <a:avLst/>
                <a:gdLst/>
                <a:ahLst/>
                <a:cxnLst/>
                <a:rect l="l" t="t" r="r" b="b"/>
                <a:pathLst>
                  <a:path w="2635" h="1032" extrusionOk="0">
                    <a:moveTo>
                      <a:pt x="2031" y="1"/>
                    </a:moveTo>
                    <a:cubicBezTo>
                      <a:pt x="1737" y="1"/>
                      <a:pt x="1447" y="52"/>
                      <a:pt x="1179" y="186"/>
                    </a:cubicBezTo>
                    <a:cubicBezTo>
                      <a:pt x="832" y="325"/>
                      <a:pt x="485" y="463"/>
                      <a:pt x="174" y="637"/>
                    </a:cubicBezTo>
                    <a:cubicBezTo>
                      <a:pt x="0" y="741"/>
                      <a:pt x="70" y="1018"/>
                      <a:pt x="278" y="1018"/>
                    </a:cubicBezTo>
                    <a:cubicBezTo>
                      <a:pt x="370" y="1027"/>
                      <a:pt x="466" y="1031"/>
                      <a:pt x="563" y="1031"/>
                    </a:cubicBezTo>
                    <a:cubicBezTo>
                      <a:pt x="828" y="1031"/>
                      <a:pt x="1108" y="999"/>
                      <a:pt x="1387" y="949"/>
                    </a:cubicBezTo>
                    <a:cubicBezTo>
                      <a:pt x="1768" y="949"/>
                      <a:pt x="2114" y="845"/>
                      <a:pt x="2426" y="637"/>
                    </a:cubicBezTo>
                    <a:cubicBezTo>
                      <a:pt x="2634" y="429"/>
                      <a:pt x="2530" y="82"/>
                      <a:pt x="2288" y="13"/>
                    </a:cubicBezTo>
                    <a:cubicBezTo>
                      <a:pt x="2202" y="5"/>
                      <a:pt x="2116"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4"/>
              <p:cNvSpPr/>
              <p:nvPr/>
            </p:nvSpPr>
            <p:spPr>
              <a:xfrm>
                <a:off x="8692525" y="3324125"/>
                <a:ext cx="71950" cy="41600"/>
              </a:xfrm>
              <a:custGeom>
                <a:avLst/>
                <a:gdLst/>
                <a:ahLst/>
                <a:cxnLst/>
                <a:rect l="l" t="t" r="r" b="b"/>
                <a:pathLst>
                  <a:path w="2878" h="1664" extrusionOk="0">
                    <a:moveTo>
                      <a:pt x="2288" y="0"/>
                    </a:moveTo>
                    <a:cubicBezTo>
                      <a:pt x="1907" y="70"/>
                      <a:pt x="1526" y="208"/>
                      <a:pt x="1214" y="416"/>
                    </a:cubicBezTo>
                    <a:cubicBezTo>
                      <a:pt x="833" y="555"/>
                      <a:pt x="521" y="763"/>
                      <a:pt x="209" y="1005"/>
                    </a:cubicBezTo>
                    <a:cubicBezTo>
                      <a:pt x="1" y="1248"/>
                      <a:pt x="139" y="1629"/>
                      <a:pt x="486" y="1664"/>
                    </a:cubicBezTo>
                    <a:cubicBezTo>
                      <a:pt x="867" y="1595"/>
                      <a:pt x="1214" y="1491"/>
                      <a:pt x="1560" y="1317"/>
                    </a:cubicBezTo>
                    <a:cubicBezTo>
                      <a:pt x="1942" y="1213"/>
                      <a:pt x="2288" y="1005"/>
                      <a:pt x="2600" y="763"/>
                    </a:cubicBezTo>
                    <a:cubicBezTo>
                      <a:pt x="2877" y="485"/>
                      <a:pt x="2670" y="0"/>
                      <a:pt x="2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4"/>
              <p:cNvSpPr/>
              <p:nvPr/>
            </p:nvSpPr>
            <p:spPr>
              <a:xfrm>
                <a:off x="8616500" y="3163475"/>
                <a:ext cx="64100" cy="74475"/>
              </a:xfrm>
              <a:custGeom>
                <a:avLst/>
                <a:gdLst/>
                <a:ahLst/>
                <a:cxnLst/>
                <a:rect l="l" t="t" r="r" b="b"/>
                <a:pathLst>
                  <a:path w="2564" h="2979" extrusionOk="0">
                    <a:moveTo>
                      <a:pt x="1959" y="1"/>
                    </a:moveTo>
                    <a:cubicBezTo>
                      <a:pt x="1853" y="1"/>
                      <a:pt x="1745" y="46"/>
                      <a:pt x="1655" y="153"/>
                    </a:cubicBezTo>
                    <a:cubicBezTo>
                      <a:pt x="1343" y="499"/>
                      <a:pt x="1066" y="881"/>
                      <a:pt x="824" y="1297"/>
                    </a:cubicBezTo>
                    <a:cubicBezTo>
                      <a:pt x="720" y="1470"/>
                      <a:pt x="581" y="1678"/>
                      <a:pt x="477" y="1851"/>
                    </a:cubicBezTo>
                    <a:cubicBezTo>
                      <a:pt x="338" y="2094"/>
                      <a:pt x="234" y="2302"/>
                      <a:pt x="130" y="2544"/>
                    </a:cubicBezTo>
                    <a:cubicBezTo>
                      <a:pt x="1" y="2752"/>
                      <a:pt x="181" y="2978"/>
                      <a:pt x="382" y="2978"/>
                    </a:cubicBezTo>
                    <a:cubicBezTo>
                      <a:pt x="450" y="2978"/>
                      <a:pt x="520" y="2952"/>
                      <a:pt x="581" y="2891"/>
                    </a:cubicBezTo>
                    <a:lnTo>
                      <a:pt x="546" y="2891"/>
                    </a:lnTo>
                    <a:cubicBezTo>
                      <a:pt x="720" y="2718"/>
                      <a:pt x="893" y="2614"/>
                      <a:pt x="1066" y="2406"/>
                    </a:cubicBezTo>
                    <a:cubicBezTo>
                      <a:pt x="1205" y="2232"/>
                      <a:pt x="1378" y="2024"/>
                      <a:pt x="1551" y="1817"/>
                    </a:cubicBezTo>
                    <a:cubicBezTo>
                      <a:pt x="1863" y="1470"/>
                      <a:pt x="2141" y="1089"/>
                      <a:pt x="2383" y="707"/>
                    </a:cubicBezTo>
                    <a:cubicBezTo>
                      <a:pt x="2563" y="373"/>
                      <a:pt x="2266" y="1"/>
                      <a:pt x="1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4"/>
              <p:cNvSpPr/>
              <p:nvPr/>
            </p:nvSpPr>
            <p:spPr>
              <a:xfrm>
                <a:off x="8572550" y="3071275"/>
                <a:ext cx="46350" cy="70675"/>
              </a:xfrm>
              <a:custGeom>
                <a:avLst/>
                <a:gdLst/>
                <a:ahLst/>
                <a:cxnLst/>
                <a:rect l="l" t="t" r="r" b="b"/>
                <a:pathLst>
                  <a:path w="1854" h="2827" extrusionOk="0">
                    <a:moveTo>
                      <a:pt x="1319" y="0"/>
                    </a:moveTo>
                    <a:cubicBezTo>
                      <a:pt x="1183" y="0"/>
                      <a:pt x="1046" y="62"/>
                      <a:pt x="953" y="202"/>
                    </a:cubicBezTo>
                    <a:cubicBezTo>
                      <a:pt x="710" y="514"/>
                      <a:pt x="537" y="860"/>
                      <a:pt x="433" y="1207"/>
                    </a:cubicBezTo>
                    <a:cubicBezTo>
                      <a:pt x="259" y="1553"/>
                      <a:pt x="121" y="1900"/>
                      <a:pt x="51" y="2247"/>
                    </a:cubicBezTo>
                    <a:cubicBezTo>
                      <a:pt x="0" y="2527"/>
                      <a:pt x="250" y="2827"/>
                      <a:pt x="510" y="2827"/>
                    </a:cubicBezTo>
                    <a:cubicBezTo>
                      <a:pt x="603" y="2827"/>
                      <a:pt x="697" y="2788"/>
                      <a:pt x="779" y="2697"/>
                    </a:cubicBezTo>
                    <a:lnTo>
                      <a:pt x="779" y="2662"/>
                    </a:lnTo>
                    <a:cubicBezTo>
                      <a:pt x="1265" y="2039"/>
                      <a:pt x="1611" y="1345"/>
                      <a:pt x="1784" y="583"/>
                    </a:cubicBezTo>
                    <a:cubicBezTo>
                      <a:pt x="1853" y="238"/>
                      <a:pt x="1587"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4"/>
              <p:cNvSpPr/>
              <p:nvPr/>
            </p:nvSpPr>
            <p:spPr>
              <a:xfrm>
                <a:off x="8222900" y="3105775"/>
                <a:ext cx="63100" cy="52950"/>
              </a:xfrm>
              <a:custGeom>
                <a:avLst/>
                <a:gdLst/>
                <a:ahLst/>
                <a:cxnLst/>
                <a:rect l="l" t="t" r="r" b="b"/>
                <a:pathLst>
                  <a:path w="2524" h="2118" extrusionOk="0">
                    <a:moveTo>
                      <a:pt x="416" y="0"/>
                    </a:moveTo>
                    <a:cubicBezTo>
                      <a:pt x="174" y="0"/>
                      <a:pt x="0" y="243"/>
                      <a:pt x="70" y="485"/>
                    </a:cubicBezTo>
                    <a:cubicBezTo>
                      <a:pt x="174" y="901"/>
                      <a:pt x="659" y="1179"/>
                      <a:pt x="971" y="1421"/>
                    </a:cubicBezTo>
                    <a:cubicBezTo>
                      <a:pt x="1318" y="1698"/>
                      <a:pt x="1699" y="1941"/>
                      <a:pt x="2115" y="2114"/>
                    </a:cubicBezTo>
                    <a:cubicBezTo>
                      <a:pt x="2131" y="2117"/>
                      <a:pt x="2146" y="2118"/>
                      <a:pt x="2161" y="2118"/>
                    </a:cubicBezTo>
                    <a:cubicBezTo>
                      <a:pt x="2379" y="2118"/>
                      <a:pt x="2524" y="1895"/>
                      <a:pt x="2427" y="1733"/>
                    </a:cubicBezTo>
                    <a:cubicBezTo>
                      <a:pt x="2184" y="1352"/>
                      <a:pt x="1872" y="1005"/>
                      <a:pt x="1526" y="728"/>
                    </a:cubicBezTo>
                    <a:cubicBezTo>
                      <a:pt x="1214" y="416"/>
                      <a:pt x="902"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4"/>
              <p:cNvSpPr/>
              <p:nvPr/>
            </p:nvSpPr>
            <p:spPr>
              <a:xfrm>
                <a:off x="8128450" y="3294825"/>
                <a:ext cx="76275" cy="24175"/>
              </a:xfrm>
              <a:custGeom>
                <a:avLst/>
                <a:gdLst/>
                <a:ahLst/>
                <a:cxnLst/>
                <a:rect l="l" t="t" r="r" b="b"/>
                <a:pathLst>
                  <a:path w="3051" h="967" extrusionOk="0">
                    <a:moveTo>
                      <a:pt x="713" y="0"/>
                    </a:moveTo>
                    <a:cubicBezTo>
                      <a:pt x="462" y="0"/>
                      <a:pt x="273" y="57"/>
                      <a:pt x="70" y="306"/>
                    </a:cubicBezTo>
                    <a:cubicBezTo>
                      <a:pt x="1" y="410"/>
                      <a:pt x="1" y="548"/>
                      <a:pt x="70" y="652"/>
                    </a:cubicBezTo>
                    <a:cubicBezTo>
                      <a:pt x="261" y="907"/>
                      <a:pt x="465" y="967"/>
                      <a:pt x="698" y="967"/>
                    </a:cubicBezTo>
                    <a:cubicBezTo>
                      <a:pt x="846" y="967"/>
                      <a:pt x="1005" y="943"/>
                      <a:pt x="1179" y="930"/>
                    </a:cubicBezTo>
                    <a:cubicBezTo>
                      <a:pt x="1664" y="895"/>
                      <a:pt x="2219" y="826"/>
                      <a:pt x="2739" y="756"/>
                    </a:cubicBezTo>
                    <a:cubicBezTo>
                      <a:pt x="3051" y="722"/>
                      <a:pt x="3051" y="271"/>
                      <a:pt x="2739" y="236"/>
                    </a:cubicBezTo>
                    <a:cubicBezTo>
                      <a:pt x="2219" y="167"/>
                      <a:pt x="1699" y="63"/>
                      <a:pt x="1179" y="28"/>
                    </a:cubicBezTo>
                    <a:cubicBezTo>
                      <a:pt x="998" y="16"/>
                      <a:pt x="847"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4"/>
              <p:cNvSpPr/>
              <p:nvPr/>
            </p:nvSpPr>
            <p:spPr>
              <a:xfrm>
                <a:off x="8694250" y="3193275"/>
                <a:ext cx="76300" cy="47400"/>
              </a:xfrm>
              <a:custGeom>
                <a:avLst/>
                <a:gdLst/>
                <a:ahLst/>
                <a:cxnLst/>
                <a:rect l="l" t="t" r="r" b="b"/>
                <a:pathLst>
                  <a:path w="3052" h="1896" extrusionOk="0">
                    <a:moveTo>
                      <a:pt x="2704" y="1"/>
                    </a:moveTo>
                    <a:cubicBezTo>
                      <a:pt x="2254" y="35"/>
                      <a:pt x="1873" y="174"/>
                      <a:pt x="1526" y="451"/>
                    </a:cubicBezTo>
                    <a:cubicBezTo>
                      <a:pt x="1145" y="729"/>
                      <a:pt x="729" y="971"/>
                      <a:pt x="348" y="1248"/>
                    </a:cubicBezTo>
                    <a:cubicBezTo>
                      <a:pt x="0" y="1451"/>
                      <a:pt x="209" y="1895"/>
                      <a:pt x="509" y="1895"/>
                    </a:cubicBezTo>
                    <a:cubicBezTo>
                      <a:pt x="568" y="1895"/>
                      <a:pt x="631" y="1878"/>
                      <a:pt x="694" y="1838"/>
                    </a:cubicBezTo>
                    <a:lnTo>
                      <a:pt x="694" y="1872"/>
                    </a:lnTo>
                    <a:cubicBezTo>
                      <a:pt x="1145" y="1664"/>
                      <a:pt x="1561" y="1422"/>
                      <a:pt x="1977" y="1214"/>
                    </a:cubicBezTo>
                    <a:cubicBezTo>
                      <a:pt x="2358" y="1075"/>
                      <a:pt x="2704" y="798"/>
                      <a:pt x="2947" y="451"/>
                    </a:cubicBezTo>
                    <a:cubicBezTo>
                      <a:pt x="3051" y="243"/>
                      <a:pt x="2912"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4"/>
              <p:cNvSpPr/>
              <p:nvPr/>
            </p:nvSpPr>
            <p:spPr>
              <a:xfrm>
                <a:off x="8501050" y="3046650"/>
                <a:ext cx="25150" cy="62850"/>
              </a:xfrm>
              <a:custGeom>
                <a:avLst/>
                <a:gdLst/>
                <a:ahLst/>
                <a:cxnLst/>
                <a:rect l="l" t="t" r="r" b="b"/>
                <a:pathLst>
                  <a:path w="1006" h="2514" extrusionOk="0">
                    <a:moveTo>
                      <a:pt x="360" y="0"/>
                    </a:moveTo>
                    <a:cubicBezTo>
                      <a:pt x="181" y="0"/>
                      <a:pt x="0" y="124"/>
                      <a:pt x="0" y="355"/>
                    </a:cubicBezTo>
                    <a:cubicBezTo>
                      <a:pt x="0" y="1083"/>
                      <a:pt x="173" y="1776"/>
                      <a:pt x="485" y="2400"/>
                    </a:cubicBezTo>
                    <a:cubicBezTo>
                      <a:pt x="532" y="2478"/>
                      <a:pt x="607" y="2514"/>
                      <a:pt x="682" y="2514"/>
                    </a:cubicBezTo>
                    <a:cubicBezTo>
                      <a:pt x="773" y="2514"/>
                      <a:pt x="863" y="2460"/>
                      <a:pt x="901" y="2365"/>
                    </a:cubicBezTo>
                    <a:cubicBezTo>
                      <a:pt x="1005" y="1637"/>
                      <a:pt x="936" y="944"/>
                      <a:pt x="693" y="251"/>
                    </a:cubicBezTo>
                    <a:cubicBezTo>
                      <a:pt x="647" y="81"/>
                      <a:pt x="504"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4"/>
              <p:cNvSpPr/>
              <p:nvPr/>
            </p:nvSpPr>
            <p:spPr>
              <a:xfrm>
                <a:off x="8382325" y="3069350"/>
                <a:ext cx="28625" cy="57725"/>
              </a:xfrm>
              <a:custGeom>
                <a:avLst/>
                <a:gdLst/>
                <a:ahLst/>
                <a:cxnLst/>
                <a:rect l="l" t="t" r="r" b="b"/>
                <a:pathLst>
                  <a:path w="1145" h="2309" extrusionOk="0">
                    <a:moveTo>
                      <a:pt x="382" y="1"/>
                    </a:moveTo>
                    <a:cubicBezTo>
                      <a:pt x="200" y="1"/>
                      <a:pt x="22" y="135"/>
                      <a:pt x="1" y="348"/>
                    </a:cubicBezTo>
                    <a:cubicBezTo>
                      <a:pt x="35" y="972"/>
                      <a:pt x="209" y="1596"/>
                      <a:pt x="521" y="2150"/>
                    </a:cubicBezTo>
                    <a:cubicBezTo>
                      <a:pt x="589" y="2259"/>
                      <a:pt x="699" y="2309"/>
                      <a:pt x="808" y="2309"/>
                    </a:cubicBezTo>
                    <a:cubicBezTo>
                      <a:pt x="978" y="2309"/>
                      <a:pt x="1145" y="2188"/>
                      <a:pt x="1145" y="1977"/>
                    </a:cubicBezTo>
                    <a:cubicBezTo>
                      <a:pt x="1145" y="1353"/>
                      <a:pt x="971" y="729"/>
                      <a:pt x="694" y="175"/>
                    </a:cubicBezTo>
                    <a:cubicBezTo>
                      <a:pt x="614" y="54"/>
                      <a:pt x="497"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4"/>
              <p:cNvSpPr/>
              <p:nvPr/>
            </p:nvSpPr>
            <p:spPr>
              <a:xfrm>
                <a:off x="8175250" y="3168150"/>
                <a:ext cx="71075" cy="27800"/>
              </a:xfrm>
              <a:custGeom>
                <a:avLst/>
                <a:gdLst/>
                <a:ahLst/>
                <a:cxnLst/>
                <a:rect l="l" t="t" r="r" b="b"/>
                <a:pathLst>
                  <a:path w="2843" h="1112" extrusionOk="0">
                    <a:moveTo>
                      <a:pt x="806" y="1"/>
                    </a:moveTo>
                    <a:cubicBezTo>
                      <a:pt x="651" y="1"/>
                      <a:pt x="497" y="12"/>
                      <a:pt x="347" y="35"/>
                    </a:cubicBezTo>
                    <a:cubicBezTo>
                      <a:pt x="70" y="139"/>
                      <a:pt x="0" y="486"/>
                      <a:pt x="243" y="659"/>
                    </a:cubicBezTo>
                    <a:cubicBezTo>
                      <a:pt x="624" y="867"/>
                      <a:pt x="1075" y="1006"/>
                      <a:pt x="1525" y="1040"/>
                    </a:cubicBezTo>
                    <a:cubicBezTo>
                      <a:pt x="1738" y="1060"/>
                      <a:pt x="1982" y="1111"/>
                      <a:pt x="2211" y="1111"/>
                    </a:cubicBezTo>
                    <a:cubicBezTo>
                      <a:pt x="2393" y="1111"/>
                      <a:pt x="2565" y="1079"/>
                      <a:pt x="2704" y="971"/>
                    </a:cubicBezTo>
                    <a:cubicBezTo>
                      <a:pt x="2808" y="902"/>
                      <a:pt x="2842" y="763"/>
                      <a:pt x="2773" y="694"/>
                    </a:cubicBezTo>
                    <a:cubicBezTo>
                      <a:pt x="2565" y="312"/>
                      <a:pt x="2080" y="243"/>
                      <a:pt x="1733" y="139"/>
                    </a:cubicBezTo>
                    <a:cubicBezTo>
                      <a:pt x="1433" y="47"/>
                      <a:pt x="1117" y="1"/>
                      <a:pt x="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4"/>
              <p:cNvSpPr/>
              <p:nvPr/>
            </p:nvSpPr>
            <p:spPr>
              <a:xfrm>
                <a:off x="8114600" y="3231200"/>
                <a:ext cx="70200" cy="23625"/>
              </a:xfrm>
              <a:custGeom>
                <a:avLst/>
                <a:gdLst/>
                <a:ahLst/>
                <a:cxnLst/>
                <a:rect l="l" t="t" r="r" b="b"/>
                <a:pathLst>
                  <a:path w="2808" h="945" extrusionOk="0">
                    <a:moveTo>
                      <a:pt x="1456" y="0"/>
                    </a:moveTo>
                    <a:cubicBezTo>
                      <a:pt x="1144" y="0"/>
                      <a:pt x="832" y="26"/>
                      <a:pt x="520" y="78"/>
                    </a:cubicBezTo>
                    <a:cubicBezTo>
                      <a:pt x="0" y="182"/>
                      <a:pt x="139" y="910"/>
                      <a:pt x="624" y="944"/>
                    </a:cubicBezTo>
                    <a:cubicBezTo>
                      <a:pt x="1248" y="910"/>
                      <a:pt x="1872" y="806"/>
                      <a:pt x="2461" y="633"/>
                    </a:cubicBezTo>
                    <a:cubicBezTo>
                      <a:pt x="2807" y="563"/>
                      <a:pt x="2704" y="113"/>
                      <a:pt x="2392" y="113"/>
                    </a:cubicBezTo>
                    <a:lnTo>
                      <a:pt x="2392" y="78"/>
                    </a:lnTo>
                    <a:cubicBezTo>
                      <a:pt x="2080" y="26"/>
                      <a:pt x="1768" y="0"/>
                      <a:pt x="1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4"/>
              <p:cNvSpPr/>
              <p:nvPr/>
            </p:nvSpPr>
            <p:spPr>
              <a:xfrm>
                <a:off x="8119675" y="3398450"/>
                <a:ext cx="68075" cy="30850"/>
              </a:xfrm>
              <a:custGeom>
                <a:avLst/>
                <a:gdLst/>
                <a:ahLst/>
                <a:cxnLst/>
                <a:rect l="l" t="t" r="r" b="b"/>
                <a:pathLst>
                  <a:path w="2723" h="1234" extrusionOk="0">
                    <a:moveTo>
                      <a:pt x="2320" y="0"/>
                    </a:moveTo>
                    <a:cubicBezTo>
                      <a:pt x="2300" y="0"/>
                      <a:pt x="2279" y="3"/>
                      <a:pt x="2258" y="8"/>
                    </a:cubicBezTo>
                    <a:cubicBezTo>
                      <a:pt x="1599" y="112"/>
                      <a:pt x="976" y="285"/>
                      <a:pt x="352" y="562"/>
                    </a:cubicBezTo>
                    <a:cubicBezTo>
                      <a:pt x="1" y="722"/>
                      <a:pt x="207" y="1233"/>
                      <a:pt x="567" y="1233"/>
                    </a:cubicBezTo>
                    <a:cubicBezTo>
                      <a:pt x="598" y="1233"/>
                      <a:pt x="630" y="1229"/>
                      <a:pt x="664" y="1221"/>
                    </a:cubicBezTo>
                    <a:cubicBezTo>
                      <a:pt x="1287" y="1082"/>
                      <a:pt x="1877" y="840"/>
                      <a:pt x="2466" y="493"/>
                    </a:cubicBezTo>
                    <a:cubicBezTo>
                      <a:pt x="2722" y="365"/>
                      <a:pt x="2564"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4"/>
              <p:cNvSpPr/>
              <p:nvPr/>
            </p:nvSpPr>
            <p:spPr>
              <a:xfrm>
                <a:off x="8111650" y="3522200"/>
                <a:ext cx="63725" cy="34300"/>
              </a:xfrm>
              <a:custGeom>
                <a:avLst/>
                <a:gdLst/>
                <a:ahLst/>
                <a:cxnLst/>
                <a:rect l="l" t="t" r="r" b="b"/>
                <a:pathLst>
                  <a:path w="2549" h="1372" extrusionOk="0">
                    <a:moveTo>
                      <a:pt x="2061" y="1"/>
                    </a:moveTo>
                    <a:cubicBezTo>
                      <a:pt x="2027" y="1"/>
                      <a:pt x="1992" y="5"/>
                      <a:pt x="1955" y="14"/>
                    </a:cubicBezTo>
                    <a:cubicBezTo>
                      <a:pt x="1400" y="153"/>
                      <a:pt x="881" y="326"/>
                      <a:pt x="361" y="569"/>
                    </a:cubicBezTo>
                    <a:cubicBezTo>
                      <a:pt x="0" y="831"/>
                      <a:pt x="228" y="1372"/>
                      <a:pt x="635" y="1372"/>
                    </a:cubicBezTo>
                    <a:cubicBezTo>
                      <a:pt x="658" y="1372"/>
                      <a:pt x="683" y="1370"/>
                      <a:pt x="707" y="1366"/>
                    </a:cubicBezTo>
                    <a:cubicBezTo>
                      <a:pt x="1227" y="1158"/>
                      <a:pt x="1747" y="950"/>
                      <a:pt x="2232" y="673"/>
                    </a:cubicBezTo>
                    <a:cubicBezTo>
                      <a:pt x="2548" y="452"/>
                      <a:pt x="2404" y="1"/>
                      <a:pt x="2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4"/>
              <p:cNvSpPr/>
              <p:nvPr/>
            </p:nvSpPr>
            <p:spPr>
              <a:xfrm>
                <a:off x="8747125" y="3487675"/>
                <a:ext cx="73675" cy="22475"/>
              </a:xfrm>
              <a:custGeom>
                <a:avLst/>
                <a:gdLst/>
                <a:ahLst/>
                <a:cxnLst/>
                <a:rect l="l" t="t" r="r" b="b"/>
                <a:pathLst>
                  <a:path w="2947" h="899" extrusionOk="0">
                    <a:moveTo>
                      <a:pt x="1998" y="0"/>
                    </a:moveTo>
                    <a:cubicBezTo>
                      <a:pt x="1811" y="0"/>
                      <a:pt x="1629" y="26"/>
                      <a:pt x="1456" y="78"/>
                    </a:cubicBezTo>
                    <a:cubicBezTo>
                      <a:pt x="1075" y="78"/>
                      <a:pt x="693" y="147"/>
                      <a:pt x="312" y="251"/>
                    </a:cubicBezTo>
                    <a:cubicBezTo>
                      <a:pt x="70" y="321"/>
                      <a:pt x="0" y="771"/>
                      <a:pt x="312" y="841"/>
                    </a:cubicBezTo>
                    <a:cubicBezTo>
                      <a:pt x="556" y="881"/>
                      <a:pt x="788" y="898"/>
                      <a:pt x="1021" y="898"/>
                    </a:cubicBezTo>
                    <a:cubicBezTo>
                      <a:pt x="1187" y="898"/>
                      <a:pt x="1353" y="890"/>
                      <a:pt x="1525" y="875"/>
                    </a:cubicBezTo>
                    <a:cubicBezTo>
                      <a:pt x="1615" y="883"/>
                      <a:pt x="1705" y="888"/>
                      <a:pt x="1795" y="888"/>
                    </a:cubicBezTo>
                    <a:cubicBezTo>
                      <a:pt x="2087" y="888"/>
                      <a:pt x="2378" y="843"/>
                      <a:pt x="2669" y="737"/>
                    </a:cubicBezTo>
                    <a:cubicBezTo>
                      <a:pt x="2946" y="598"/>
                      <a:pt x="2842" y="147"/>
                      <a:pt x="2565" y="78"/>
                    </a:cubicBezTo>
                    <a:cubicBezTo>
                      <a:pt x="2374" y="26"/>
                      <a:pt x="2184" y="0"/>
                      <a:pt x="1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4"/>
              <p:cNvSpPr/>
              <p:nvPr/>
            </p:nvSpPr>
            <p:spPr>
              <a:xfrm>
                <a:off x="8726925" y="3257900"/>
                <a:ext cx="62875" cy="35925"/>
              </a:xfrm>
              <a:custGeom>
                <a:avLst/>
                <a:gdLst/>
                <a:ahLst/>
                <a:cxnLst/>
                <a:rect l="l" t="t" r="r" b="b"/>
                <a:pathLst>
                  <a:path w="2515" h="1437" extrusionOk="0">
                    <a:moveTo>
                      <a:pt x="2123" y="1"/>
                    </a:moveTo>
                    <a:cubicBezTo>
                      <a:pt x="2092" y="1"/>
                      <a:pt x="2058" y="5"/>
                      <a:pt x="2021" y="15"/>
                    </a:cubicBezTo>
                    <a:cubicBezTo>
                      <a:pt x="1328" y="223"/>
                      <a:pt x="739" y="535"/>
                      <a:pt x="184" y="986"/>
                    </a:cubicBezTo>
                    <a:cubicBezTo>
                      <a:pt x="1" y="1108"/>
                      <a:pt x="87" y="1419"/>
                      <a:pt x="301" y="1419"/>
                    </a:cubicBezTo>
                    <a:cubicBezTo>
                      <a:pt x="329" y="1419"/>
                      <a:pt x="360" y="1414"/>
                      <a:pt x="392" y="1401"/>
                    </a:cubicBezTo>
                    <a:lnTo>
                      <a:pt x="392" y="1436"/>
                    </a:lnTo>
                    <a:cubicBezTo>
                      <a:pt x="1051" y="1263"/>
                      <a:pt x="1675" y="986"/>
                      <a:pt x="2264" y="604"/>
                    </a:cubicBezTo>
                    <a:cubicBezTo>
                      <a:pt x="2515" y="416"/>
                      <a:pt x="2425"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4"/>
              <p:cNvSpPr/>
              <p:nvPr/>
            </p:nvSpPr>
            <p:spPr>
              <a:xfrm>
                <a:off x="8691275" y="3115800"/>
                <a:ext cx="36800" cy="46675"/>
              </a:xfrm>
              <a:custGeom>
                <a:avLst/>
                <a:gdLst/>
                <a:ahLst/>
                <a:cxnLst/>
                <a:rect l="l" t="t" r="r" b="b"/>
                <a:pathLst>
                  <a:path w="1472" h="1867" extrusionOk="0">
                    <a:moveTo>
                      <a:pt x="1100" y="1"/>
                    </a:moveTo>
                    <a:cubicBezTo>
                      <a:pt x="1039" y="1"/>
                      <a:pt x="976" y="16"/>
                      <a:pt x="917" y="50"/>
                    </a:cubicBezTo>
                    <a:cubicBezTo>
                      <a:pt x="467" y="396"/>
                      <a:pt x="155" y="916"/>
                      <a:pt x="51" y="1471"/>
                    </a:cubicBezTo>
                    <a:cubicBezTo>
                      <a:pt x="1" y="1696"/>
                      <a:pt x="167" y="1866"/>
                      <a:pt x="354" y="1866"/>
                    </a:cubicBezTo>
                    <a:cubicBezTo>
                      <a:pt x="427" y="1866"/>
                      <a:pt x="503" y="1841"/>
                      <a:pt x="571" y="1783"/>
                    </a:cubicBezTo>
                    <a:lnTo>
                      <a:pt x="605" y="1783"/>
                    </a:lnTo>
                    <a:cubicBezTo>
                      <a:pt x="779" y="1575"/>
                      <a:pt x="987" y="1367"/>
                      <a:pt x="1160" y="1159"/>
                    </a:cubicBezTo>
                    <a:cubicBezTo>
                      <a:pt x="1229" y="1055"/>
                      <a:pt x="1298" y="951"/>
                      <a:pt x="1368" y="847"/>
                    </a:cubicBezTo>
                    <a:cubicBezTo>
                      <a:pt x="1437" y="708"/>
                      <a:pt x="1472" y="535"/>
                      <a:pt x="1472" y="362"/>
                    </a:cubicBezTo>
                    <a:cubicBezTo>
                      <a:pt x="1472" y="151"/>
                      <a:pt x="1292"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4"/>
              <p:cNvSpPr/>
              <p:nvPr/>
            </p:nvSpPr>
            <p:spPr>
              <a:xfrm>
                <a:off x="8595475" y="3115450"/>
                <a:ext cx="37525" cy="55325"/>
              </a:xfrm>
              <a:custGeom>
                <a:avLst/>
                <a:gdLst/>
                <a:ahLst/>
                <a:cxnLst/>
                <a:rect l="l" t="t" r="r" b="b"/>
                <a:pathLst>
                  <a:path w="1501" h="2213" extrusionOk="0">
                    <a:moveTo>
                      <a:pt x="1184" y="1"/>
                    </a:moveTo>
                    <a:cubicBezTo>
                      <a:pt x="1085" y="1"/>
                      <a:pt x="979" y="43"/>
                      <a:pt x="902" y="133"/>
                    </a:cubicBezTo>
                    <a:cubicBezTo>
                      <a:pt x="694" y="410"/>
                      <a:pt x="486" y="757"/>
                      <a:pt x="348" y="1138"/>
                    </a:cubicBezTo>
                    <a:cubicBezTo>
                      <a:pt x="209" y="1415"/>
                      <a:pt x="1" y="1762"/>
                      <a:pt x="105" y="2074"/>
                    </a:cubicBezTo>
                    <a:cubicBezTo>
                      <a:pt x="140" y="2178"/>
                      <a:pt x="244" y="2213"/>
                      <a:pt x="313" y="2213"/>
                    </a:cubicBezTo>
                    <a:cubicBezTo>
                      <a:pt x="659" y="2109"/>
                      <a:pt x="798" y="1727"/>
                      <a:pt x="971" y="1450"/>
                    </a:cubicBezTo>
                    <a:cubicBezTo>
                      <a:pt x="1179" y="1103"/>
                      <a:pt x="1318" y="722"/>
                      <a:pt x="1457" y="341"/>
                    </a:cubicBezTo>
                    <a:cubicBezTo>
                      <a:pt x="1500" y="123"/>
                      <a:pt x="1352"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4"/>
              <p:cNvSpPr/>
              <p:nvPr/>
            </p:nvSpPr>
            <p:spPr>
              <a:xfrm>
                <a:off x="8545225" y="2978400"/>
                <a:ext cx="26025" cy="58275"/>
              </a:xfrm>
              <a:custGeom>
                <a:avLst/>
                <a:gdLst/>
                <a:ahLst/>
                <a:cxnLst/>
                <a:rect l="l" t="t" r="r" b="b"/>
                <a:pathLst>
                  <a:path w="1041" h="2331" extrusionOk="0">
                    <a:moveTo>
                      <a:pt x="521" y="0"/>
                    </a:moveTo>
                    <a:cubicBezTo>
                      <a:pt x="339" y="0"/>
                      <a:pt x="157" y="104"/>
                      <a:pt x="105" y="312"/>
                    </a:cubicBezTo>
                    <a:cubicBezTo>
                      <a:pt x="1" y="901"/>
                      <a:pt x="1" y="1491"/>
                      <a:pt x="139" y="2045"/>
                    </a:cubicBezTo>
                    <a:cubicBezTo>
                      <a:pt x="191" y="2236"/>
                      <a:pt x="356" y="2331"/>
                      <a:pt x="521" y="2331"/>
                    </a:cubicBezTo>
                    <a:cubicBezTo>
                      <a:pt x="685" y="2331"/>
                      <a:pt x="850" y="2236"/>
                      <a:pt x="902" y="2045"/>
                    </a:cubicBezTo>
                    <a:cubicBezTo>
                      <a:pt x="1006" y="1491"/>
                      <a:pt x="1040" y="901"/>
                      <a:pt x="937" y="312"/>
                    </a:cubicBezTo>
                    <a:cubicBezTo>
                      <a:pt x="885" y="104"/>
                      <a:pt x="703"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4"/>
              <p:cNvSpPr/>
              <p:nvPr/>
            </p:nvSpPr>
            <p:spPr>
              <a:xfrm>
                <a:off x="8431725" y="2989150"/>
                <a:ext cx="20825" cy="59700"/>
              </a:xfrm>
              <a:custGeom>
                <a:avLst/>
                <a:gdLst/>
                <a:ahLst/>
                <a:cxnLst/>
                <a:rect l="l" t="t" r="r" b="b"/>
                <a:pathLst>
                  <a:path w="833" h="2388" extrusionOk="0">
                    <a:moveTo>
                      <a:pt x="328" y="1"/>
                    </a:moveTo>
                    <a:cubicBezTo>
                      <a:pt x="175" y="1"/>
                      <a:pt x="19" y="108"/>
                      <a:pt x="0" y="298"/>
                    </a:cubicBezTo>
                    <a:cubicBezTo>
                      <a:pt x="35" y="991"/>
                      <a:pt x="208" y="1650"/>
                      <a:pt x="486" y="2274"/>
                    </a:cubicBezTo>
                    <a:cubicBezTo>
                      <a:pt x="501" y="2352"/>
                      <a:pt x="566" y="2388"/>
                      <a:pt x="629" y="2388"/>
                    </a:cubicBezTo>
                    <a:cubicBezTo>
                      <a:pt x="707" y="2388"/>
                      <a:pt x="782" y="2334"/>
                      <a:pt x="763" y="2239"/>
                    </a:cubicBezTo>
                    <a:cubicBezTo>
                      <a:pt x="832" y="1546"/>
                      <a:pt x="798" y="887"/>
                      <a:pt x="624" y="229"/>
                    </a:cubicBezTo>
                    <a:cubicBezTo>
                      <a:pt x="577" y="73"/>
                      <a:pt x="453" y="1"/>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4"/>
              <p:cNvSpPr/>
              <p:nvPr/>
            </p:nvSpPr>
            <p:spPr>
              <a:xfrm>
                <a:off x="8286450" y="3032325"/>
                <a:ext cx="29200" cy="62050"/>
              </a:xfrm>
              <a:custGeom>
                <a:avLst/>
                <a:gdLst/>
                <a:ahLst/>
                <a:cxnLst/>
                <a:rect l="l" t="t" r="r" b="b"/>
                <a:pathLst>
                  <a:path w="1168" h="2482" extrusionOk="0">
                    <a:moveTo>
                      <a:pt x="404" y="1"/>
                    </a:moveTo>
                    <a:cubicBezTo>
                      <a:pt x="203" y="1"/>
                      <a:pt x="0" y="214"/>
                      <a:pt x="23" y="443"/>
                    </a:cubicBezTo>
                    <a:cubicBezTo>
                      <a:pt x="162" y="1136"/>
                      <a:pt x="405" y="1794"/>
                      <a:pt x="786" y="2384"/>
                    </a:cubicBezTo>
                    <a:cubicBezTo>
                      <a:pt x="826" y="2451"/>
                      <a:pt x="888" y="2482"/>
                      <a:pt x="950" y="2482"/>
                    </a:cubicBezTo>
                    <a:cubicBezTo>
                      <a:pt x="1047" y="2482"/>
                      <a:pt x="1146" y="2406"/>
                      <a:pt x="1167" y="2280"/>
                    </a:cubicBezTo>
                    <a:cubicBezTo>
                      <a:pt x="1132" y="1552"/>
                      <a:pt x="959" y="859"/>
                      <a:pt x="682" y="200"/>
                    </a:cubicBezTo>
                    <a:cubicBezTo>
                      <a:pt x="611" y="58"/>
                      <a:pt x="508"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4"/>
              <p:cNvSpPr/>
              <p:nvPr/>
            </p:nvSpPr>
            <p:spPr>
              <a:xfrm>
                <a:off x="8774650" y="3359575"/>
                <a:ext cx="49375" cy="23850"/>
              </a:xfrm>
              <a:custGeom>
                <a:avLst/>
                <a:gdLst/>
                <a:ahLst/>
                <a:cxnLst/>
                <a:rect l="l" t="t" r="r" b="b"/>
                <a:pathLst>
                  <a:path w="1975" h="954" extrusionOk="0">
                    <a:moveTo>
                      <a:pt x="1705" y="1"/>
                    </a:moveTo>
                    <a:cubicBezTo>
                      <a:pt x="1695" y="1"/>
                      <a:pt x="1683" y="2"/>
                      <a:pt x="1672" y="3"/>
                    </a:cubicBezTo>
                    <a:cubicBezTo>
                      <a:pt x="1187" y="73"/>
                      <a:pt x="702" y="246"/>
                      <a:pt x="251" y="419"/>
                    </a:cubicBezTo>
                    <a:cubicBezTo>
                      <a:pt x="0" y="545"/>
                      <a:pt x="61" y="954"/>
                      <a:pt x="306" y="954"/>
                    </a:cubicBezTo>
                    <a:cubicBezTo>
                      <a:pt x="332" y="954"/>
                      <a:pt x="360" y="949"/>
                      <a:pt x="390" y="939"/>
                    </a:cubicBezTo>
                    <a:lnTo>
                      <a:pt x="390" y="904"/>
                    </a:lnTo>
                    <a:cubicBezTo>
                      <a:pt x="875" y="800"/>
                      <a:pt x="1325" y="627"/>
                      <a:pt x="1776" y="419"/>
                    </a:cubicBezTo>
                    <a:cubicBezTo>
                      <a:pt x="1974" y="320"/>
                      <a:pt x="1921" y="1"/>
                      <a:pt x="1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4"/>
              <p:cNvSpPr/>
              <p:nvPr/>
            </p:nvSpPr>
            <p:spPr>
              <a:xfrm>
                <a:off x="8614800" y="3649125"/>
                <a:ext cx="37800" cy="40675"/>
              </a:xfrm>
              <a:custGeom>
                <a:avLst/>
                <a:gdLst/>
                <a:ahLst/>
                <a:cxnLst/>
                <a:rect l="l" t="t" r="r" b="b"/>
                <a:pathLst>
                  <a:path w="1512" h="1627" extrusionOk="0">
                    <a:moveTo>
                      <a:pt x="406" y="0"/>
                    </a:moveTo>
                    <a:cubicBezTo>
                      <a:pt x="197" y="0"/>
                      <a:pt x="0" y="251"/>
                      <a:pt x="129" y="483"/>
                    </a:cubicBezTo>
                    <a:cubicBezTo>
                      <a:pt x="337" y="899"/>
                      <a:pt x="580" y="1245"/>
                      <a:pt x="926" y="1557"/>
                    </a:cubicBezTo>
                    <a:cubicBezTo>
                      <a:pt x="984" y="1605"/>
                      <a:pt x="1057" y="1627"/>
                      <a:pt x="1131" y="1627"/>
                    </a:cubicBezTo>
                    <a:cubicBezTo>
                      <a:pt x="1322" y="1627"/>
                      <a:pt x="1512" y="1480"/>
                      <a:pt x="1411" y="1280"/>
                    </a:cubicBezTo>
                    <a:cubicBezTo>
                      <a:pt x="1342" y="1072"/>
                      <a:pt x="1204" y="864"/>
                      <a:pt x="1065" y="656"/>
                    </a:cubicBezTo>
                    <a:cubicBezTo>
                      <a:pt x="926" y="483"/>
                      <a:pt x="753" y="309"/>
                      <a:pt x="614" y="101"/>
                    </a:cubicBezTo>
                    <a:cubicBezTo>
                      <a:pt x="552" y="30"/>
                      <a:pt x="478" y="0"/>
                      <a:pt x="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0" name="Google Shape;1140;p54"/>
            <p:cNvSpPr/>
            <p:nvPr/>
          </p:nvSpPr>
          <p:spPr>
            <a:xfrm>
              <a:off x="4865778" y="2275765"/>
              <a:ext cx="1055748" cy="1306632"/>
            </a:xfrm>
            <a:custGeom>
              <a:avLst/>
              <a:gdLst/>
              <a:ahLst/>
              <a:cxnLst/>
              <a:rect l="l" t="t" r="r" b="b"/>
              <a:pathLst>
                <a:path w="55282" h="68419" extrusionOk="0">
                  <a:moveTo>
                    <a:pt x="25717" y="1"/>
                  </a:moveTo>
                  <a:cubicBezTo>
                    <a:pt x="3466" y="1"/>
                    <a:pt x="0" y="22113"/>
                    <a:pt x="0" y="22113"/>
                  </a:cubicBezTo>
                  <a:cubicBezTo>
                    <a:pt x="0" y="22113"/>
                    <a:pt x="208" y="61313"/>
                    <a:pt x="26861" y="68418"/>
                  </a:cubicBezTo>
                  <a:cubicBezTo>
                    <a:pt x="26861" y="68418"/>
                    <a:pt x="55281" y="56357"/>
                    <a:pt x="50810" y="25198"/>
                  </a:cubicBezTo>
                  <a:cubicBezTo>
                    <a:pt x="50810" y="25198"/>
                    <a:pt x="47934" y="1"/>
                    <a:pt x="25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4"/>
            <p:cNvSpPr/>
            <p:nvPr/>
          </p:nvSpPr>
          <p:spPr>
            <a:xfrm>
              <a:off x="5362199" y="2926417"/>
              <a:ext cx="158872" cy="33115"/>
            </a:xfrm>
            <a:custGeom>
              <a:avLst/>
              <a:gdLst/>
              <a:ahLst/>
              <a:cxnLst/>
              <a:rect l="l" t="t" r="r" b="b"/>
              <a:pathLst>
                <a:path w="8319" h="1734" fill="none" extrusionOk="0">
                  <a:moveTo>
                    <a:pt x="0" y="902"/>
                  </a:moveTo>
                  <a:cubicBezTo>
                    <a:pt x="2773" y="1734"/>
                    <a:pt x="5789" y="1387"/>
                    <a:pt x="8319" y="1"/>
                  </a:cubicBezTo>
                </a:path>
              </a:pathLst>
            </a:custGeom>
            <a:noFill/>
            <a:ln w="19050" cap="rnd" cmpd="sng">
              <a:solidFill>
                <a:schemeClr val="accent1"/>
              </a:solidFill>
              <a:prstDash val="solid"/>
              <a:miter lim="346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4"/>
            <p:cNvSpPr/>
            <p:nvPr/>
          </p:nvSpPr>
          <p:spPr>
            <a:xfrm>
              <a:off x="4821415" y="2390273"/>
              <a:ext cx="730097" cy="561982"/>
            </a:xfrm>
            <a:custGeom>
              <a:avLst/>
              <a:gdLst/>
              <a:ahLst/>
              <a:cxnLst/>
              <a:rect l="l" t="t" r="r" b="b"/>
              <a:pathLst>
                <a:path w="38230" h="29427" extrusionOk="0">
                  <a:moveTo>
                    <a:pt x="37294" y="1"/>
                  </a:moveTo>
                  <a:lnTo>
                    <a:pt x="8631" y="9879"/>
                  </a:lnTo>
                  <a:cubicBezTo>
                    <a:pt x="8631" y="9879"/>
                    <a:pt x="1" y="15667"/>
                    <a:pt x="2912" y="25441"/>
                  </a:cubicBezTo>
                  <a:lnTo>
                    <a:pt x="3730" y="29358"/>
                  </a:lnTo>
                  <a:lnTo>
                    <a:pt x="3730" y="29358"/>
                  </a:lnTo>
                  <a:cubicBezTo>
                    <a:pt x="3671" y="28971"/>
                    <a:pt x="3923" y="28365"/>
                    <a:pt x="4021" y="28006"/>
                  </a:cubicBezTo>
                  <a:cubicBezTo>
                    <a:pt x="4299" y="26827"/>
                    <a:pt x="4645" y="25649"/>
                    <a:pt x="5130" y="24505"/>
                  </a:cubicBezTo>
                  <a:cubicBezTo>
                    <a:pt x="5928" y="22495"/>
                    <a:pt x="7037" y="20415"/>
                    <a:pt x="8804" y="19133"/>
                  </a:cubicBezTo>
                  <a:cubicBezTo>
                    <a:pt x="10572" y="17816"/>
                    <a:pt x="12721" y="17261"/>
                    <a:pt x="14800" y="16949"/>
                  </a:cubicBezTo>
                  <a:cubicBezTo>
                    <a:pt x="19583" y="16221"/>
                    <a:pt x="24297" y="15840"/>
                    <a:pt x="28907" y="14384"/>
                  </a:cubicBezTo>
                  <a:cubicBezTo>
                    <a:pt x="32442" y="13275"/>
                    <a:pt x="38230" y="10745"/>
                    <a:pt x="37814" y="6066"/>
                  </a:cubicBezTo>
                  <a:lnTo>
                    <a:pt x="37294" y="1"/>
                  </a:lnTo>
                  <a:close/>
                  <a:moveTo>
                    <a:pt x="3730" y="29358"/>
                  </a:moveTo>
                  <a:cubicBezTo>
                    <a:pt x="3733" y="29382"/>
                    <a:pt x="3738" y="29405"/>
                    <a:pt x="3744" y="29427"/>
                  </a:cubicBezTo>
                  <a:lnTo>
                    <a:pt x="3730" y="29358"/>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4"/>
            <p:cNvSpPr/>
            <p:nvPr/>
          </p:nvSpPr>
          <p:spPr>
            <a:xfrm>
              <a:off x="5693158" y="2763553"/>
              <a:ext cx="338236" cy="307890"/>
            </a:xfrm>
            <a:custGeom>
              <a:avLst/>
              <a:gdLst/>
              <a:ahLst/>
              <a:cxnLst/>
              <a:rect l="l" t="t" r="r" b="b"/>
              <a:pathLst>
                <a:path w="17711" h="16122" extrusionOk="0">
                  <a:moveTo>
                    <a:pt x="8885" y="1"/>
                  </a:moveTo>
                  <a:cubicBezTo>
                    <a:pt x="5220" y="1"/>
                    <a:pt x="1898" y="2520"/>
                    <a:pt x="1005" y="6241"/>
                  </a:cubicBezTo>
                  <a:cubicBezTo>
                    <a:pt x="0" y="10574"/>
                    <a:pt x="2703" y="14906"/>
                    <a:pt x="7036" y="15911"/>
                  </a:cubicBezTo>
                  <a:cubicBezTo>
                    <a:pt x="7648" y="16053"/>
                    <a:pt x="8259" y="16121"/>
                    <a:pt x="8862" y="16121"/>
                  </a:cubicBezTo>
                  <a:cubicBezTo>
                    <a:pt x="12525" y="16121"/>
                    <a:pt x="15843" y="13606"/>
                    <a:pt x="16706" y="9915"/>
                  </a:cubicBezTo>
                  <a:cubicBezTo>
                    <a:pt x="17711" y="5583"/>
                    <a:pt x="15042" y="1250"/>
                    <a:pt x="10710" y="211"/>
                  </a:cubicBezTo>
                  <a:cubicBezTo>
                    <a:pt x="10098" y="69"/>
                    <a:pt x="9487" y="1"/>
                    <a:pt x="8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4"/>
            <p:cNvSpPr/>
            <p:nvPr/>
          </p:nvSpPr>
          <p:spPr>
            <a:xfrm>
              <a:off x="5200023" y="2887362"/>
              <a:ext cx="127113" cy="277372"/>
            </a:xfrm>
            <a:custGeom>
              <a:avLst/>
              <a:gdLst/>
              <a:ahLst/>
              <a:cxnLst/>
              <a:rect l="l" t="t" r="r" b="b"/>
              <a:pathLst>
                <a:path w="6656" h="14524" fill="none" extrusionOk="0">
                  <a:moveTo>
                    <a:pt x="3467" y="1"/>
                  </a:moveTo>
                  <a:cubicBezTo>
                    <a:pt x="3467" y="1"/>
                    <a:pt x="3120" y="9636"/>
                    <a:pt x="1457" y="11231"/>
                  </a:cubicBezTo>
                  <a:cubicBezTo>
                    <a:pt x="1457" y="11231"/>
                    <a:pt x="1" y="12721"/>
                    <a:pt x="2462" y="13622"/>
                  </a:cubicBezTo>
                  <a:cubicBezTo>
                    <a:pt x="4923" y="14523"/>
                    <a:pt x="6656" y="13622"/>
                    <a:pt x="6656" y="13622"/>
                  </a:cubicBezTo>
                </a:path>
              </a:pathLst>
            </a:custGeom>
            <a:noFill/>
            <a:ln w="19050" cap="rnd" cmpd="sng">
              <a:solidFill>
                <a:schemeClr val="accent1"/>
              </a:solidFill>
              <a:prstDash val="solid"/>
              <a:miter lim="346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4"/>
            <p:cNvSpPr/>
            <p:nvPr/>
          </p:nvSpPr>
          <p:spPr>
            <a:xfrm>
              <a:off x="5276145" y="3180547"/>
              <a:ext cx="106583" cy="78395"/>
            </a:xfrm>
            <a:custGeom>
              <a:avLst/>
              <a:gdLst/>
              <a:ahLst/>
              <a:cxnLst/>
              <a:rect l="l" t="t" r="r" b="b"/>
              <a:pathLst>
                <a:path w="5581" h="4105" extrusionOk="0">
                  <a:moveTo>
                    <a:pt x="3107" y="1"/>
                  </a:moveTo>
                  <a:cubicBezTo>
                    <a:pt x="2362" y="1"/>
                    <a:pt x="2462" y="1597"/>
                    <a:pt x="2462" y="1597"/>
                  </a:cubicBezTo>
                  <a:cubicBezTo>
                    <a:pt x="1942" y="1355"/>
                    <a:pt x="1422" y="1181"/>
                    <a:pt x="867" y="1077"/>
                  </a:cubicBezTo>
                  <a:cubicBezTo>
                    <a:pt x="850" y="1075"/>
                    <a:pt x="832" y="1074"/>
                    <a:pt x="815" y="1074"/>
                  </a:cubicBezTo>
                  <a:cubicBezTo>
                    <a:pt x="100" y="1074"/>
                    <a:pt x="1" y="3157"/>
                    <a:pt x="1" y="3157"/>
                  </a:cubicBezTo>
                  <a:cubicBezTo>
                    <a:pt x="797" y="3782"/>
                    <a:pt x="1756" y="4105"/>
                    <a:pt x="2764" y="4105"/>
                  </a:cubicBezTo>
                  <a:cubicBezTo>
                    <a:pt x="2985" y="4105"/>
                    <a:pt x="3208" y="4089"/>
                    <a:pt x="3432" y="4058"/>
                  </a:cubicBezTo>
                  <a:cubicBezTo>
                    <a:pt x="5581" y="3746"/>
                    <a:pt x="5373" y="869"/>
                    <a:pt x="5373" y="869"/>
                  </a:cubicBezTo>
                  <a:cubicBezTo>
                    <a:pt x="5373" y="869"/>
                    <a:pt x="3917" y="72"/>
                    <a:pt x="3155" y="3"/>
                  </a:cubicBezTo>
                  <a:cubicBezTo>
                    <a:pt x="3139" y="2"/>
                    <a:pt x="3123" y="1"/>
                    <a:pt x="3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4"/>
            <p:cNvSpPr/>
            <p:nvPr/>
          </p:nvSpPr>
          <p:spPr>
            <a:xfrm>
              <a:off x="5023963" y="2979374"/>
              <a:ext cx="158223" cy="36419"/>
            </a:xfrm>
            <a:custGeom>
              <a:avLst/>
              <a:gdLst/>
              <a:ahLst/>
              <a:cxnLst/>
              <a:rect l="l" t="t" r="r" b="b"/>
              <a:pathLst>
                <a:path w="8285" h="1907" fill="none" extrusionOk="0">
                  <a:moveTo>
                    <a:pt x="1" y="1179"/>
                  </a:moveTo>
                  <a:cubicBezTo>
                    <a:pt x="2808" y="1907"/>
                    <a:pt x="5789" y="1491"/>
                    <a:pt x="8284" y="1"/>
                  </a:cubicBezTo>
                </a:path>
              </a:pathLst>
            </a:custGeom>
            <a:noFill/>
            <a:ln w="19050" cap="rnd" cmpd="sng">
              <a:solidFill>
                <a:schemeClr val="accent1"/>
              </a:solidFill>
              <a:prstDash val="solid"/>
              <a:miter lim="346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4"/>
            <p:cNvSpPr/>
            <p:nvPr/>
          </p:nvSpPr>
          <p:spPr>
            <a:xfrm>
              <a:off x="5268201" y="3112426"/>
              <a:ext cx="207857" cy="130398"/>
            </a:xfrm>
            <a:custGeom>
              <a:avLst/>
              <a:gdLst/>
              <a:ahLst/>
              <a:cxnLst/>
              <a:rect l="l" t="t" r="r" b="b"/>
              <a:pathLst>
                <a:path w="10884" h="6828" fill="none" extrusionOk="0">
                  <a:moveTo>
                    <a:pt x="1" y="6828"/>
                  </a:moveTo>
                  <a:cubicBezTo>
                    <a:pt x="4264" y="5788"/>
                    <a:pt x="8076" y="3397"/>
                    <a:pt x="10884" y="0"/>
                  </a:cubicBezTo>
                </a:path>
              </a:pathLst>
            </a:custGeom>
            <a:noFill/>
            <a:ln w="19050" cap="rnd" cmpd="sng">
              <a:solidFill>
                <a:schemeClr val="accent1"/>
              </a:solidFill>
              <a:prstDash val="solid"/>
              <a:miter lim="346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4"/>
            <p:cNvSpPr/>
            <p:nvPr/>
          </p:nvSpPr>
          <p:spPr>
            <a:xfrm>
              <a:off x="4535487" y="2107726"/>
              <a:ext cx="1043831" cy="983273"/>
            </a:xfrm>
            <a:custGeom>
              <a:avLst/>
              <a:gdLst/>
              <a:ahLst/>
              <a:cxnLst/>
              <a:rect l="l" t="t" r="r" b="b"/>
              <a:pathLst>
                <a:path w="54658" h="51487" extrusionOk="0">
                  <a:moveTo>
                    <a:pt x="35094" y="1"/>
                  </a:moveTo>
                  <a:cubicBezTo>
                    <a:pt x="32897" y="1"/>
                    <a:pt x="30700" y="287"/>
                    <a:pt x="28559" y="863"/>
                  </a:cubicBezTo>
                  <a:cubicBezTo>
                    <a:pt x="22251" y="2492"/>
                    <a:pt x="16637" y="6235"/>
                    <a:pt x="12166" y="10949"/>
                  </a:cubicBezTo>
                  <a:cubicBezTo>
                    <a:pt x="8769" y="14484"/>
                    <a:pt x="5754" y="18782"/>
                    <a:pt x="4159" y="23461"/>
                  </a:cubicBezTo>
                  <a:cubicBezTo>
                    <a:pt x="2392" y="28764"/>
                    <a:pt x="1872" y="34864"/>
                    <a:pt x="832" y="40374"/>
                  </a:cubicBezTo>
                  <a:cubicBezTo>
                    <a:pt x="0" y="44741"/>
                    <a:pt x="1144" y="48346"/>
                    <a:pt x="5511" y="50183"/>
                  </a:cubicBezTo>
                  <a:cubicBezTo>
                    <a:pt x="7070" y="50862"/>
                    <a:pt x="9634" y="51486"/>
                    <a:pt x="11810" y="51486"/>
                  </a:cubicBezTo>
                  <a:cubicBezTo>
                    <a:pt x="12633" y="51486"/>
                    <a:pt x="13400" y="51397"/>
                    <a:pt x="14037" y="51188"/>
                  </a:cubicBezTo>
                  <a:cubicBezTo>
                    <a:pt x="16533" y="50391"/>
                    <a:pt x="17711" y="46856"/>
                    <a:pt x="18162" y="44603"/>
                  </a:cubicBezTo>
                  <a:cubicBezTo>
                    <a:pt x="18716" y="41761"/>
                    <a:pt x="18785" y="38745"/>
                    <a:pt x="20102" y="36215"/>
                  </a:cubicBezTo>
                  <a:cubicBezTo>
                    <a:pt x="21801" y="32923"/>
                    <a:pt x="25336" y="30947"/>
                    <a:pt x="28906" y="30011"/>
                  </a:cubicBezTo>
                  <a:cubicBezTo>
                    <a:pt x="32476" y="29041"/>
                    <a:pt x="36219" y="28937"/>
                    <a:pt x="39858" y="28348"/>
                  </a:cubicBezTo>
                  <a:cubicBezTo>
                    <a:pt x="47483" y="27135"/>
                    <a:pt x="53306" y="22456"/>
                    <a:pt x="54138" y="14380"/>
                  </a:cubicBezTo>
                  <a:cubicBezTo>
                    <a:pt x="54380" y="11850"/>
                    <a:pt x="54207" y="9632"/>
                    <a:pt x="54588" y="7101"/>
                  </a:cubicBezTo>
                  <a:cubicBezTo>
                    <a:pt x="54658" y="6720"/>
                    <a:pt x="44884" y="1972"/>
                    <a:pt x="43844" y="1556"/>
                  </a:cubicBezTo>
                  <a:cubicBezTo>
                    <a:pt x="41018" y="521"/>
                    <a:pt x="38056" y="1"/>
                    <a:pt x="350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4"/>
            <p:cNvSpPr/>
            <p:nvPr/>
          </p:nvSpPr>
          <p:spPr>
            <a:xfrm>
              <a:off x="5420446" y="2193569"/>
              <a:ext cx="756567" cy="663829"/>
            </a:xfrm>
            <a:custGeom>
              <a:avLst/>
              <a:gdLst/>
              <a:ahLst/>
              <a:cxnLst/>
              <a:rect l="l" t="t" r="r" b="b"/>
              <a:pathLst>
                <a:path w="39616" h="34760" extrusionOk="0">
                  <a:moveTo>
                    <a:pt x="39616" y="32136"/>
                  </a:moveTo>
                  <a:cubicBezTo>
                    <a:pt x="39615" y="32137"/>
                    <a:pt x="39615" y="32137"/>
                    <a:pt x="39614" y="32138"/>
                  </a:cubicBezTo>
                  <a:lnTo>
                    <a:pt x="39614" y="32138"/>
                  </a:lnTo>
                  <a:cubicBezTo>
                    <a:pt x="39615" y="32137"/>
                    <a:pt x="39615" y="32137"/>
                    <a:pt x="39616" y="32136"/>
                  </a:cubicBezTo>
                  <a:close/>
                  <a:moveTo>
                    <a:pt x="15382" y="1"/>
                  </a:moveTo>
                  <a:cubicBezTo>
                    <a:pt x="12579" y="1"/>
                    <a:pt x="9788" y="391"/>
                    <a:pt x="7071" y="1151"/>
                  </a:cubicBezTo>
                  <a:cubicBezTo>
                    <a:pt x="5026" y="1775"/>
                    <a:pt x="3085" y="2918"/>
                    <a:pt x="1872" y="4651"/>
                  </a:cubicBezTo>
                  <a:cubicBezTo>
                    <a:pt x="0" y="7355"/>
                    <a:pt x="243" y="10959"/>
                    <a:pt x="867" y="14183"/>
                  </a:cubicBezTo>
                  <a:cubicBezTo>
                    <a:pt x="1699" y="18446"/>
                    <a:pt x="3154" y="22674"/>
                    <a:pt x="5685" y="26209"/>
                  </a:cubicBezTo>
                  <a:cubicBezTo>
                    <a:pt x="8631" y="30507"/>
                    <a:pt x="13240" y="33384"/>
                    <a:pt x="18405" y="34181"/>
                  </a:cubicBezTo>
                  <a:cubicBezTo>
                    <a:pt x="20929" y="34579"/>
                    <a:pt x="23556" y="34760"/>
                    <a:pt x="26200" y="34760"/>
                  </a:cubicBezTo>
                  <a:cubicBezTo>
                    <a:pt x="30237" y="34760"/>
                    <a:pt x="34314" y="34339"/>
                    <a:pt x="38126" y="33627"/>
                  </a:cubicBezTo>
                  <a:cubicBezTo>
                    <a:pt x="39026" y="33453"/>
                    <a:pt x="38992" y="32796"/>
                    <a:pt x="39614" y="32138"/>
                  </a:cubicBezTo>
                  <a:lnTo>
                    <a:pt x="39614" y="32138"/>
                  </a:lnTo>
                  <a:cubicBezTo>
                    <a:pt x="39608" y="32144"/>
                    <a:pt x="39599" y="32147"/>
                    <a:pt x="39588" y="32147"/>
                  </a:cubicBezTo>
                  <a:cubicBezTo>
                    <a:pt x="39137" y="32147"/>
                    <a:pt x="34788" y="27237"/>
                    <a:pt x="34417" y="26799"/>
                  </a:cubicBezTo>
                  <a:cubicBezTo>
                    <a:pt x="32719" y="24788"/>
                    <a:pt x="31367" y="22501"/>
                    <a:pt x="30362" y="20040"/>
                  </a:cubicBezTo>
                  <a:cubicBezTo>
                    <a:pt x="29080" y="16747"/>
                    <a:pt x="29287" y="12866"/>
                    <a:pt x="28352" y="9434"/>
                  </a:cubicBezTo>
                  <a:cubicBezTo>
                    <a:pt x="26792" y="3750"/>
                    <a:pt x="22945" y="319"/>
                    <a:pt x="16949" y="42"/>
                  </a:cubicBezTo>
                  <a:cubicBezTo>
                    <a:pt x="16426" y="14"/>
                    <a:pt x="15904" y="1"/>
                    <a:pt x="15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4"/>
            <p:cNvSpPr/>
            <p:nvPr/>
          </p:nvSpPr>
          <p:spPr>
            <a:xfrm>
              <a:off x="6163759" y="4743296"/>
              <a:ext cx="156886" cy="597122"/>
            </a:xfrm>
            <a:custGeom>
              <a:avLst/>
              <a:gdLst/>
              <a:ahLst/>
              <a:cxnLst/>
              <a:rect l="l" t="t" r="r" b="b"/>
              <a:pathLst>
                <a:path w="8215" h="31267" extrusionOk="0">
                  <a:moveTo>
                    <a:pt x="4161" y="0"/>
                  </a:moveTo>
                  <a:cubicBezTo>
                    <a:pt x="4126" y="0"/>
                    <a:pt x="4091" y="1"/>
                    <a:pt x="4056" y="4"/>
                  </a:cubicBezTo>
                  <a:cubicBezTo>
                    <a:pt x="3397" y="73"/>
                    <a:pt x="2912" y="662"/>
                    <a:pt x="2635" y="1251"/>
                  </a:cubicBezTo>
                  <a:cubicBezTo>
                    <a:pt x="2046" y="2499"/>
                    <a:pt x="1942" y="3885"/>
                    <a:pt x="1768" y="5237"/>
                  </a:cubicBezTo>
                  <a:cubicBezTo>
                    <a:pt x="1" y="18200"/>
                    <a:pt x="4125" y="31128"/>
                    <a:pt x="4091" y="31266"/>
                  </a:cubicBezTo>
                  <a:cubicBezTo>
                    <a:pt x="5096" y="28182"/>
                    <a:pt x="5962" y="24993"/>
                    <a:pt x="6621" y="21804"/>
                  </a:cubicBezTo>
                  <a:cubicBezTo>
                    <a:pt x="7626" y="16397"/>
                    <a:pt x="8215" y="10783"/>
                    <a:pt x="7383" y="5341"/>
                  </a:cubicBezTo>
                  <a:cubicBezTo>
                    <a:pt x="7314" y="4717"/>
                    <a:pt x="7175" y="4128"/>
                    <a:pt x="7037" y="3504"/>
                  </a:cubicBezTo>
                  <a:cubicBezTo>
                    <a:pt x="6794" y="2464"/>
                    <a:pt x="6274" y="1494"/>
                    <a:pt x="5546" y="662"/>
                  </a:cubicBezTo>
                  <a:cubicBezTo>
                    <a:pt x="5189" y="240"/>
                    <a:pt x="4680" y="0"/>
                    <a:pt x="4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9" name="Google Shape;1419;p57"/>
          <p:cNvSpPr txBox="1">
            <a:spLocks noGrp="1"/>
          </p:cNvSpPr>
          <p:nvPr>
            <p:ph type="title"/>
          </p:nvPr>
        </p:nvSpPr>
        <p:spPr>
          <a:xfrm>
            <a:off x="4707623" y="2459887"/>
            <a:ext cx="2711675" cy="19059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o-RO" dirty="0"/>
              <a:t>Care sunt trăsăturile Malalei?</a:t>
            </a:r>
            <a:endParaRPr dirty="0"/>
          </a:p>
        </p:txBody>
      </p:sp>
      <p:grpSp>
        <p:nvGrpSpPr>
          <p:cNvPr id="1421" name="Google Shape;1421;p57"/>
          <p:cNvGrpSpPr/>
          <p:nvPr/>
        </p:nvGrpSpPr>
        <p:grpSpPr>
          <a:xfrm>
            <a:off x="-1485868" y="1002719"/>
            <a:ext cx="6066192" cy="4607126"/>
            <a:chOff x="-2871775" y="-273652"/>
            <a:chExt cx="9202354" cy="6988966"/>
          </a:xfrm>
        </p:grpSpPr>
        <p:sp>
          <p:nvSpPr>
            <p:cNvPr id="1422" name="Google Shape;1422;p57"/>
            <p:cNvSpPr/>
            <p:nvPr/>
          </p:nvSpPr>
          <p:spPr>
            <a:xfrm>
              <a:off x="5632777" y="2859864"/>
              <a:ext cx="584520" cy="1300328"/>
            </a:xfrm>
            <a:custGeom>
              <a:avLst/>
              <a:gdLst/>
              <a:ahLst/>
              <a:cxnLst/>
              <a:rect l="l" t="t" r="r" b="b"/>
              <a:pathLst>
                <a:path w="17368" h="38637" extrusionOk="0">
                  <a:moveTo>
                    <a:pt x="1" y="1"/>
                  </a:moveTo>
                  <a:lnTo>
                    <a:pt x="1301" y="38636"/>
                  </a:lnTo>
                  <a:lnTo>
                    <a:pt x="17368" y="38636"/>
                  </a:lnTo>
                  <a:lnTo>
                    <a:pt x="99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7"/>
            <p:cNvSpPr/>
            <p:nvPr/>
          </p:nvSpPr>
          <p:spPr>
            <a:xfrm>
              <a:off x="4953046" y="3400599"/>
              <a:ext cx="417154" cy="762151"/>
            </a:xfrm>
            <a:custGeom>
              <a:avLst/>
              <a:gdLst/>
              <a:ahLst/>
              <a:cxnLst/>
              <a:rect l="l" t="t" r="r" b="b"/>
              <a:pathLst>
                <a:path w="12395" h="22646" extrusionOk="0">
                  <a:moveTo>
                    <a:pt x="2295" y="0"/>
                  </a:moveTo>
                  <a:lnTo>
                    <a:pt x="0" y="22646"/>
                  </a:lnTo>
                  <a:lnTo>
                    <a:pt x="12394" y="22646"/>
                  </a:lnTo>
                  <a:lnTo>
                    <a:pt x="123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7"/>
            <p:cNvSpPr/>
            <p:nvPr/>
          </p:nvSpPr>
          <p:spPr>
            <a:xfrm>
              <a:off x="4046717" y="3925852"/>
              <a:ext cx="728698" cy="242047"/>
            </a:xfrm>
            <a:custGeom>
              <a:avLst/>
              <a:gdLst/>
              <a:ahLst/>
              <a:cxnLst/>
              <a:rect l="l" t="t" r="r" b="b"/>
              <a:pathLst>
                <a:path w="21652" h="7192" extrusionOk="0">
                  <a:moveTo>
                    <a:pt x="21651" y="0"/>
                  </a:moveTo>
                  <a:lnTo>
                    <a:pt x="0" y="77"/>
                  </a:lnTo>
                  <a:lnTo>
                    <a:pt x="0" y="7192"/>
                  </a:lnTo>
                  <a:lnTo>
                    <a:pt x="14307" y="7115"/>
                  </a:lnTo>
                  <a:lnTo>
                    <a:pt x="21651" y="7115"/>
                  </a:lnTo>
                  <a:lnTo>
                    <a:pt x="216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7"/>
            <p:cNvSpPr/>
            <p:nvPr/>
          </p:nvSpPr>
          <p:spPr>
            <a:xfrm>
              <a:off x="583584" y="5040742"/>
              <a:ext cx="87604" cy="177698"/>
            </a:xfrm>
            <a:custGeom>
              <a:avLst/>
              <a:gdLst/>
              <a:ahLst/>
              <a:cxnLst/>
              <a:rect l="l" t="t" r="r" b="b"/>
              <a:pathLst>
                <a:path w="2603" h="5280" extrusionOk="0">
                  <a:moveTo>
                    <a:pt x="1" y="0"/>
                  </a:moveTo>
                  <a:lnTo>
                    <a:pt x="1" y="0"/>
                  </a:lnTo>
                  <a:cubicBezTo>
                    <a:pt x="766" y="1760"/>
                    <a:pt x="1607" y="3520"/>
                    <a:pt x="2373" y="5279"/>
                  </a:cubicBezTo>
                  <a:cubicBezTo>
                    <a:pt x="2449" y="3367"/>
                    <a:pt x="2526" y="1684"/>
                    <a:pt x="2602" y="230"/>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7"/>
            <p:cNvSpPr/>
            <p:nvPr/>
          </p:nvSpPr>
          <p:spPr>
            <a:xfrm>
              <a:off x="140718" y="4180755"/>
              <a:ext cx="334766" cy="602525"/>
            </a:xfrm>
            <a:custGeom>
              <a:avLst/>
              <a:gdLst/>
              <a:ahLst/>
              <a:cxnLst/>
              <a:rect l="l" t="t" r="r" b="b"/>
              <a:pathLst>
                <a:path w="9947" h="17903" extrusionOk="0">
                  <a:moveTo>
                    <a:pt x="995" y="0"/>
                  </a:moveTo>
                  <a:cubicBezTo>
                    <a:pt x="689" y="612"/>
                    <a:pt x="307" y="1225"/>
                    <a:pt x="1" y="1837"/>
                  </a:cubicBezTo>
                  <a:cubicBezTo>
                    <a:pt x="3367" y="7039"/>
                    <a:pt x="6504" y="12394"/>
                    <a:pt x="9335" y="17903"/>
                  </a:cubicBezTo>
                  <a:lnTo>
                    <a:pt x="99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7"/>
            <p:cNvSpPr/>
            <p:nvPr/>
          </p:nvSpPr>
          <p:spPr>
            <a:xfrm>
              <a:off x="918317" y="4157567"/>
              <a:ext cx="5412262" cy="2438406"/>
            </a:xfrm>
            <a:custGeom>
              <a:avLst/>
              <a:gdLst/>
              <a:ahLst/>
              <a:cxnLst/>
              <a:rect l="l" t="t" r="r" b="b"/>
              <a:pathLst>
                <a:path w="160816" h="72453" extrusionOk="0">
                  <a:moveTo>
                    <a:pt x="157373" y="1"/>
                  </a:moveTo>
                  <a:lnTo>
                    <a:pt x="141307" y="77"/>
                  </a:lnTo>
                  <a:lnTo>
                    <a:pt x="132203" y="77"/>
                  </a:lnTo>
                  <a:lnTo>
                    <a:pt x="119809" y="154"/>
                  </a:lnTo>
                  <a:lnTo>
                    <a:pt x="107185" y="154"/>
                  </a:lnTo>
                  <a:lnTo>
                    <a:pt x="5662" y="536"/>
                  </a:lnTo>
                  <a:cubicBezTo>
                    <a:pt x="5280" y="12318"/>
                    <a:pt x="4744" y="24253"/>
                    <a:pt x="4361" y="25707"/>
                  </a:cubicBezTo>
                  <a:cubicBezTo>
                    <a:pt x="4285" y="26242"/>
                    <a:pt x="3367" y="26548"/>
                    <a:pt x="1913" y="26625"/>
                  </a:cubicBezTo>
                  <a:cubicBezTo>
                    <a:pt x="919" y="32363"/>
                    <a:pt x="1" y="35729"/>
                    <a:pt x="1454" y="39784"/>
                  </a:cubicBezTo>
                  <a:cubicBezTo>
                    <a:pt x="3367" y="44833"/>
                    <a:pt x="6045" y="48659"/>
                    <a:pt x="5050" y="52101"/>
                  </a:cubicBezTo>
                  <a:cubicBezTo>
                    <a:pt x="4208" y="54244"/>
                    <a:pt x="2755" y="56156"/>
                    <a:pt x="995" y="57686"/>
                  </a:cubicBezTo>
                  <a:cubicBezTo>
                    <a:pt x="1378" y="59676"/>
                    <a:pt x="1607" y="61665"/>
                    <a:pt x="1684" y="63654"/>
                  </a:cubicBezTo>
                  <a:cubicBezTo>
                    <a:pt x="2831" y="66485"/>
                    <a:pt x="3749" y="69468"/>
                    <a:pt x="4285" y="72452"/>
                  </a:cubicBezTo>
                  <a:cubicBezTo>
                    <a:pt x="49500" y="62736"/>
                    <a:pt x="64495" y="35882"/>
                    <a:pt x="84922" y="26395"/>
                  </a:cubicBezTo>
                  <a:cubicBezTo>
                    <a:pt x="104508" y="17291"/>
                    <a:pt x="138247" y="20658"/>
                    <a:pt x="1608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7"/>
            <p:cNvSpPr/>
            <p:nvPr/>
          </p:nvSpPr>
          <p:spPr>
            <a:xfrm>
              <a:off x="-363939" y="6304958"/>
              <a:ext cx="584520" cy="410355"/>
            </a:xfrm>
            <a:custGeom>
              <a:avLst/>
              <a:gdLst/>
              <a:ahLst/>
              <a:cxnLst/>
              <a:rect l="l" t="t" r="r" b="b"/>
              <a:pathLst>
                <a:path w="17368" h="12193" extrusionOk="0">
                  <a:moveTo>
                    <a:pt x="766" y="1"/>
                  </a:moveTo>
                  <a:cubicBezTo>
                    <a:pt x="1072" y="3979"/>
                    <a:pt x="842" y="7958"/>
                    <a:pt x="1" y="11859"/>
                  </a:cubicBezTo>
                  <a:cubicBezTo>
                    <a:pt x="2923" y="12093"/>
                    <a:pt x="5890" y="12193"/>
                    <a:pt x="8901" y="12193"/>
                  </a:cubicBezTo>
                  <a:cubicBezTo>
                    <a:pt x="9832" y="12193"/>
                    <a:pt x="10767" y="12183"/>
                    <a:pt x="11706" y="12165"/>
                  </a:cubicBezTo>
                  <a:cubicBezTo>
                    <a:pt x="13619" y="12089"/>
                    <a:pt x="15531" y="12012"/>
                    <a:pt x="17368" y="11936"/>
                  </a:cubicBezTo>
                  <a:lnTo>
                    <a:pt x="13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7"/>
            <p:cNvSpPr/>
            <p:nvPr/>
          </p:nvSpPr>
          <p:spPr>
            <a:xfrm>
              <a:off x="-2871775" y="4185905"/>
              <a:ext cx="1676221" cy="2322498"/>
            </a:xfrm>
            <a:custGeom>
              <a:avLst/>
              <a:gdLst/>
              <a:ahLst/>
              <a:cxnLst/>
              <a:rect l="l" t="t" r="r" b="b"/>
              <a:pathLst>
                <a:path w="49806" h="69009" extrusionOk="0">
                  <a:moveTo>
                    <a:pt x="44144" y="0"/>
                  </a:moveTo>
                  <a:lnTo>
                    <a:pt x="0" y="230"/>
                  </a:lnTo>
                  <a:cubicBezTo>
                    <a:pt x="2525" y="12012"/>
                    <a:pt x="11552" y="53325"/>
                    <a:pt x="49729" y="69009"/>
                  </a:cubicBezTo>
                  <a:lnTo>
                    <a:pt x="49805" y="63041"/>
                  </a:lnTo>
                  <a:cubicBezTo>
                    <a:pt x="49805" y="63041"/>
                    <a:pt x="36417" y="30526"/>
                    <a:pt x="44297" y="1837"/>
                  </a:cubicBezTo>
                  <a:cubicBezTo>
                    <a:pt x="44220" y="1225"/>
                    <a:pt x="44144" y="612"/>
                    <a:pt x="441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7"/>
            <p:cNvSpPr/>
            <p:nvPr/>
          </p:nvSpPr>
          <p:spPr>
            <a:xfrm>
              <a:off x="3117200" y="-273652"/>
              <a:ext cx="1714857" cy="3076908"/>
            </a:xfrm>
            <a:custGeom>
              <a:avLst/>
              <a:gdLst/>
              <a:ahLst/>
              <a:cxnLst/>
              <a:rect l="l" t="t" r="r" b="b"/>
              <a:pathLst>
                <a:path w="50954" h="91425" extrusionOk="0">
                  <a:moveTo>
                    <a:pt x="25324" y="6197"/>
                  </a:moveTo>
                  <a:cubicBezTo>
                    <a:pt x="32669" y="6197"/>
                    <a:pt x="39172" y="13312"/>
                    <a:pt x="42844" y="24023"/>
                  </a:cubicBezTo>
                  <a:cubicBezTo>
                    <a:pt x="43915" y="27083"/>
                    <a:pt x="44757" y="30296"/>
                    <a:pt x="45292" y="33510"/>
                  </a:cubicBezTo>
                  <a:cubicBezTo>
                    <a:pt x="45369" y="33816"/>
                    <a:pt x="45369" y="34122"/>
                    <a:pt x="45445" y="34428"/>
                  </a:cubicBezTo>
                  <a:cubicBezTo>
                    <a:pt x="46440" y="40625"/>
                    <a:pt x="46593" y="46898"/>
                    <a:pt x="45981" y="53095"/>
                  </a:cubicBezTo>
                  <a:cubicBezTo>
                    <a:pt x="45828" y="54702"/>
                    <a:pt x="45675" y="56155"/>
                    <a:pt x="45369" y="57609"/>
                  </a:cubicBezTo>
                  <a:cubicBezTo>
                    <a:pt x="45216" y="58833"/>
                    <a:pt x="44986" y="59981"/>
                    <a:pt x="44757" y="61052"/>
                  </a:cubicBezTo>
                  <a:cubicBezTo>
                    <a:pt x="44757" y="61205"/>
                    <a:pt x="44680" y="61358"/>
                    <a:pt x="44680" y="61511"/>
                  </a:cubicBezTo>
                  <a:cubicBezTo>
                    <a:pt x="44068" y="63883"/>
                    <a:pt x="43379" y="66254"/>
                    <a:pt x="42538" y="68549"/>
                  </a:cubicBezTo>
                  <a:cubicBezTo>
                    <a:pt x="38789" y="78572"/>
                    <a:pt x="32669" y="85151"/>
                    <a:pt x="25630" y="85151"/>
                  </a:cubicBezTo>
                  <a:cubicBezTo>
                    <a:pt x="19433" y="85151"/>
                    <a:pt x="13848" y="80025"/>
                    <a:pt x="10023" y="71916"/>
                  </a:cubicBezTo>
                  <a:cubicBezTo>
                    <a:pt x="9181" y="70080"/>
                    <a:pt x="8416" y="68167"/>
                    <a:pt x="7804" y="66254"/>
                  </a:cubicBezTo>
                  <a:cubicBezTo>
                    <a:pt x="7269" y="64724"/>
                    <a:pt x="6810" y="63117"/>
                    <a:pt x="6427" y="61358"/>
                  </a:cubicBezTo>
                  <a:cubicBezTo>
                    <a:pt x="5815" y="58680"/>
                    <a:pt x="5356" y="55849"/>
                    <a:pt x="5050" y="53095"/>
                  </a:cubicBezTo>
                  <a:cubicBezTo>
                    <a:pt x="4820" y="50647"/>
                    <a:pt x="4667" y="48199"/>
                    <a:pt x="4667" y="45751"/>
                  </a:cubicBezTo>
                  <a:cubicBezTo>
                    <a:pt x="4667" y="34198"/>
                    <a:pt x="7192" y="23793"/>
                    <a:pt x="11400" y="16525"/>
                  </a:cubicBezTo>
                  <a:cubicBezTo>
                    <a:pt x="15072" y="10175"/>
                    <a:pt x="19969" y="6273"/>
                    <a:pt x="25324" y="6197"/>
                  </a:cubicBezTo>
                  <a:close/>
                  <a:moveTo>
                    <a:pt x="25324" y="0"/>
                  </a:moveTo>
                  <a:cubicBezTo>
                    <a:pt x="11323" y="77"/>
                    <a:pt x="1" y="20580"/>
                    <a:pt x="154" y="45827"/>
                  </a:cubicBezTo>
                  <a:cubicBezTo>
                    <a:pt x="230" y="70998"/>
                    <a:pt x="11630" y="91425"/>
                    <a:pt x="25707" y="91425"/>
                  </a:cubicBezTo>
                  <a:cubicBezTo>
                    <a:pt x="39707" y="91348"/>
                    <a:pt x="50954" y="70845"/>
                    <a:pt x="50877" y="45598"/>
                  </a:cubicBezTo>
                  <a:cubicBezTo>
                    <a:pt x="50800" y="20351"/>
                    <a:pt x="39401" y="0"/>
                    <a:pt x="25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7"/>
            <p:cNvSpPr/>
            <p:nvPr/>
          </p:nvSpPr>
          <p:spPr>
            <a:xfrm>
              <a:off x="3454490" y="1732119"/>
              <a:ext cx="1094326" cy="860020"/>
            </a:xfrm>
            <a:custGeom>
              <a:avLst/>
              <a:gdLst/>
              <a:ahLst/>
              <a:cxnLst/>
              <a:rect l="l" t="t" r="r" b="b"/>
              <a:pathLst>
                <a:path w="32516" h="25554" extrusionOk="0">
                  <a:moveTo>
                    <a:pt x="12471" y="0"/>
                  </a:moveTo>
                  <a:lnTo>
                    <a:pt x="1" y="12318"/>
                  </a:lnTo>
                  <a:cubicBezTo>
                    <a:pt x="3826" y="20427"/>
                    <a:pt x="9411" y="25553"/>
                    <a:pt x="15608" y="25553"/>
                  </a:cubicBezTo>
                  <a:cubicBezTo>
                    <a:pt x="22647" y="25553"/>
                    <a:pt x="28767" y="18974"/>
                    <a:pt x="32516" y="8951"/>
                  </a:cubicBezTo>
                  <a:cubicBezTo>
                    <a:pt x="31139" y="8033"/>
                    <a:pt x="29838" y="7192"/>
                    <a:pt x="28614" y="6274"/>
                  </a:cubicBezTo>
                  <a:lnTo>
                    <a:pt x="20810" y="12318"/>
                  </a:lnTo>
                  <a:lnTo>
                    <a:pt x="20810" y="12318"/>
                  </a:lnTo>
                  <a:lnTo>
                    <a:pt x="26778" y="4973"/>
                  </a:lnTo>
                  <a:cubicBezTo>
                    <a:pt x="25783" y="4285"/>
                    <a:pt x="24865" y="3596"/>
                    <a:pt x="23947" y="2984"/>
                  </a:cubicBezTo>
                  <a:lnTo>
                    <a:pt x="23182" y="3060"/>
                  </a:lnTo>
                  <a:cubicBezTo>
                    <a:pt x="22660" y="3095"/>
                    <a:pt x="22154" y="3112"/>
                    <a:pt x="21662" y="3112"/>
                  </a:cubicBezTo>
                  <a:cubicBezTo>
                    <a:pt x="17756" y="3112"/>
                    <a:pt x="14782" y="2039"/>
                    <a:pt x="1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7"/>
            <p:cNvSpPr/>
            <p:nvPr/>
          </p:nvSpPr>
          <p:spPr>
            <a:xfrm>
              <a:off x="3333501" y="1505519"/>
              <a:ext cx="463497" cy="453198"/>
            </a:xfrm>
            <a:custGeom>
              <a:avLst/>
              <a:gdLst/>
              <a:ahLst/>
              <a:cxnLst/>
              <a:rect l="l" t="t" r="r" b="b"/>
              <a:pathLst>
                <a:path w="13772" h="13466" extrusionOk="0">
                  <a:moveTo>
                    <a:pt x="11935" y="1"/>
                  </a:moveTo>
                  <a:lnTo>
                    <a:pt x="0" y="8569"/>
                  </a:lnTo>
                  <a:cubicBezTo>
                    <a:pt x="383" y="10252"/>
                    <a:pt x="842" y="11936"/>
                    <a:pt x="1377" y="13466"/>
                  </a:cubicBezTo>
                  <a:lnTo>
                    <a:pt x="13771" y="3979"/>
                  </a:lnTo>
                  <a:cubicBezTo>
                    <a:pt x="13006" y="2755"/>
                    <a:pt x="12394" y="1378"/>
                    <a:pt x="1193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7"/>
            <p:cNvSpPr/>
            <p:nvPr/>
          </p:nvSpPr>
          <p:spPr>
            <a:xfrm>
              <a:off x="3274268" y="285054"/>
              <a:ext cx="401706" cy="1230797"/>
            </a:xfrm>
            <a:custGeom>
              <a:avLst/>
              <a:gdLst/>
              <a:ahLst/>
              <a:cxnLst/>
              <a:rect l="l" t="t" r="r" b="b"/>
              <a:pathLst>
                <a:path w="11936" h="36571" extrusionOk="0">
                  <a:moveTo>
                    <a:pt x="6733" y="1"/>
                  </a:moveTo>
                  <a:lnTo>
                    <a:pt x="6733" y="1"/>
                  </a:lnTo>
                  <a:cubicBezTo>
                    <a:pt x="2525" y="7269"/>
                    <a:pt x="0" y="17674"/>
                    <a:pt x="0" y="29226"/>
                  </a:cubicBezTo>
                  <a:cubicBezTo>
                    <a:pt x="0" y="31674"/>
                    <a:pt x="153" y="34122"/>
                    <a:pt x="460" y="36571"/>
                  </a:cubicBezTo>
                  <a:lnTo>
                    <a:pt x="11935" y="27772"/>
                  </a:lnTo>
                  <a:cubicBezTo>
                    <a:pt x="11629" y="25401"/>
                    <a:pt x="11400" y="22876"/>
                    <a:pt x="11323" y="20198"/>
                  </a:cubicBezTo>
                  <a:lnTo>
                    <a:pt x="11247" y="20122"/>
                  </a:lnTo>
                  <a:cubicBezTo>
                    <a:pt x="6580" y="14537"/>
                    <a:pt x="4897" y="7039"/>
                    <a:pt x="67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7"/>
            <p:cNvSpPr/>
            <p:nvPr/>
          </p:nvSpPr>
          <p:spPr>
            <a:xfrm>
              <a:off x="4435500" y="1781019"/>
              <a:ext cx="187997" cy="149395"/>
            </a:xfrm>
            <a:custGeom>
              <a:avLst/>
              <a:gdLst/>
              <a:ahLst/>
              <a:cxnLst/>
              <a:rect l="l" t="t" r="r" b="b"/>
              <a:pathLst>
                <a:path w="5586" h="4439" extrusionOk="0">
                  <a:moveTo>
                    <a:pt x="5586" y="1"/>
                  </a:moveTo>
                  <a:lnTo>
                    <a:pt x="1" y="4438"/>
                  </a:lnTo>
                  <a:cubicBezTo>
                    <a:pt x="2372" y="4438"/>
                    <a:pt x="3979" y="2755"/>
                    <a:pt x="5509" y="460"/>
                  </a:cubicBezTo>
                  <a:cubicBezTo>
                    <a:pt x="5509" y="307"/>
                    <a:pt x="5509" y="154"/>
                    <a:pt x="5586" y="1"/>
                  </a:cubicBezTo>
                  <a:close/>
                </a:path>
              </a:pathLst>
            </a:custGeom>
            <a:solidFill>
              <a:srgbClr val="77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7"/>
            <p:cNvSpPr/>
            <p:nvPr/>
          </p:nvSpPr>
          <p:spPr>
            <a:xfrm>
              <a:off x="4260427" y="1786168"/>
              <a:ext cx="185405" cy="110759"/>
            </a:xfrm>
            <a:custGeom>
              <a:avLst/>
              <a:gdLst/>
              <a:ahLst/>
              <a:cxnLst/>
              <a:rect l="l" t="t" r="r" b="b"/>
              <a:pathLst>
                <a:path w="5509" h="3291" extrusionOk="0">
                  <a:moveTo>
                    <a:pt x="5509" y="1"/>
                  </a:moveTo>
                  <a:lnTo>
                    <a:pt x="5509" y="1"/>
                  </a:lnTo>
                  <a:cubicBezTo>
                    <a:pt x="3749" y="689"/>
                    <a:pt x="1913" y="1148"/>
                    <a:pt x="0" y="1301"/>
                  </a:cubicBezTo>
                  <a:cubicBezTo>
                    <a:pt x="918" y="1990"/>
                    <a:pt x="1836" y="2679"/>
                    <a:pt x="2831" y="3291"/>
                  </a:cubicBezTo>
                  <a:lnTo>
                    <a:pt x="5509" y="1"/>
                  </a:lnTo>
                  <a:close/>
                </a:path>
              </a:pathLst>
            </a:custGeom>
            <a:solidFill>
              <a:srgbClr val="77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7"/>
            <p:cNvSpPr/>
            <p:nvPr/>
          </p:nvSpPr>
          <p:spPr>
            <a:xfrm>
              <a:off x="3439043" y="-62568"/>
              <a:ext cx="1122663" cy="1027420"/>
            </a:xfrm>
            <a:custGeom>
              <a:avLst/>
              <a:gdLst/>
              <a:ahLst/>
              <a:cxnLst/>
              <a:rect l="l" t="t" r="r" b="b"/>
              <a:pathLst>
                <a:path w="33358" h="30528" extrusionOk="0">
                  <a:moveTo>
                    <a:pt x="15954" y="1"/>
                  </a:moveTo>
                  <a:cubicBezTo>
                    <a:pt x="15915" y="1"/>
                    <a:pt x="15876" y="1"/>
                    <a:pt x="15838" y="1"/>
                  </a:cubicBezTo>
                  <a:cubicBezTo>
                    <a:pt x="10482" y="1"/>
                    <a:pt x="5509" y="3903"/>
                    <a:pt x="1837" y="10253"/>
                  </a:cubicBezTo>
                  <a:cubicBezTo>
                    <a:pt x="1" y="17368"/>
                    <a:pt x="1684" y="24866"/>
                    <a:pt x="6351" y="30451"/>
                  </a:cubicBezTo>
                  <a:lnTo>
                    <a:pt x="6427" y="30527"/>
                  </a:lnTo>
                  <a:cubicBezTo>
                    <a:pt x="6427" y="29609"/>
                    <a:pt x="6351" y="28615"/>
                    <a:pt x="6351" y="27697"/>
                  </a:cubicBezTo>
                  <a:lnTo>
                    <a:pt x="6351" y="17521"/>
                  </a:lnTo>
                  <a:cubicBezTo>
                    <a:pt x="6730" y="18406"/>
                    <a:pt x="7210" y="18899"/>
                    <a:pt x="7798" y="18899"/>
                  </a:cubicBezTo>
                  <a:cubicBezTo>
                    <a:pt x="8989" y="18899"/>
                    <a:pt x="10626" y="16879"/>
                    <a:pt x="12777" y="12013"/>
                  </a:cubicBezTo>
                  <a:cubicBezTo>
                    <a:pt x="14690" y="17215"/>
                    <a:pt x="20045" y="21117"/>
                    <a:pt x="25401" y="23871"/>
                  </a:cubicBezTo>
                  <a:lnTo>
                    <a:pt x="33357" y="17751"/>
                  </a:lnTo>
                  <a:cubicBezTo>
                    <a:pt x="29629" y="7097"/>
                    <a:pt x="23175" y="1"/>
                    <a:pt x="15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7"/>
            <p:cNvSpPr/>
            <p:nvPr/>
          </p:nvSpPr>
          <p:spPr>
            <a:xfrm>
              <a:off x="4414903" y="1796467"/>
              <a:ext cx="203444" cy="236931"/>
            </a:xfrm>
            <a:custGeom>
              <a:avLst/>
              <a:gdLst/>
              <a:ahLst/>
              <a:cxnLst/>
              <a:rect l="l" t="t" r="r" b="b"/>
              <a:pathLst>
                <a:path w="6045" h="7040" extrusionOk="0">
                  <a:moveTo>
                    <a:pt x="6045" y="1"/>
                  </a:moveTo>
                  <a:lnTo>
                    <a:pt x="6045" y="1"/>
                  </a:lnTo>
                  <a:cubicBezTo>
                    <a:pt x="4591" y="2296"/>
                    <a:pt x="2984" y="3979"/>
                    <a:pt x="613" y="3979"/>
                  </a:cubicBezTo>
                  <a:lnTo>
                    <a:pt x="1" y="4362"/>
                  </a:lnTo>
                  <a:cubicBezTo>
                    <a:pt x="1301" y="5280"/>
                    <a:pt x="2602" y="6121"/>
                    <a:pt x="3979" y="7039"/>
                  </a:cubicBezTo>
                  <a:cubicBezTo>
                    <a:pt x="4820" y="4744"/>
                    <a:pt x="5509" y="2373"/>
                    <a:pt x="604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7"/>
            <p:cNvSpPr/>
            <p:nvPr/>
          </p:nvSpPr>
          <p:spPr>
            <a:xfrm>
              <a:off x="3650194" y="339138"/>
              <a:ext cx="641161" cy="878025"/>
            </a:xfrm>
            <a:custGeom>
              <a:avLst/>
              <a:gdLst/>
              <a:ahLst/>
              <a:cxnLst/>
              <a:rect l="l" t="t" r="r" b="b"/>
              <a:pathLst>
                <a:path w="19051" h="26089" extrusionOk="0">
                  <a:moveTo>
                    <a:pt x="5279" y="14996"/>
                  </a:moveTo>
                  <a:cubicBezTo>
                    <a:pt x="5968" y="14996"/>
                    <a:pt x="6503" y="16143"/>
                    <a:pt x="6503" y="17673"/>
                  </a:cubicBezTo>
                  <a:cubicBezTo>
                    <a:pt x="6503" y="19203"/>
                    <a:pt x="5968" y="20351"/>
                    <a:pt x="5356" y="20351"/>
                  </a:cubicBezTo>
                  <a:cubicBezTo>
                    <a:pt x="4667" y="20351"/>
                    <a:pt x="4208" y="19203"/>
                    <a:pt x="4208" y="17673"/>
                  </a:cubicBezTo>
                  <a:cubicBezTo>
                    <a:pt x="4208" y="16220"/>
                    <a:pt x="4667" y="14996"/>
                    <a:pt x="5279" y="14996"/>
                  </a:cubicBezTo>
                  <a:close/>
                  <a:moveTo>
                    <a:pt x="6427" y="0"/>
                  </a:moveTo>
                  <a:cubicBezTo>
                    <a:pt x="4273" y="4924"/>
                    <a:pt x="2634" y="6960"/>
                    <a:pt x="1442" y="6960"/>
                  </a:cubicBezTo>
                  <a:cubicBezTo>
                    <a:pt x="857" y="6960"/>
                    <a:pt x="379" y="6468"/>
                    <a:pt x="0" y="5585"/>
                  </a:cubicBezTo>
                  <a:lnTo>
                    <a:pt x="0" y="15761"/>
                  </a:lnTo>
                  <a:cubicBezTo>
                    <a:pt x="0" y="16679"/>
                    <a:pt x="77" y="17673"/>
                    <a:pt x="153" y="18591"/>
                  </a:cubicBezTo>
                  <a:cubicBezTo>
                    <a:pt x="230" y="21269"/>
                    <a:pt x="383" y="23794"/>
                    <a:pt x="689" y="26089"/>
                  </a:cubicBezTo>
                  <a:lnTo>
                    <a:pt x="19050" y="11935"/>
                  </a:lnTo>
                  <a:cubicBezTo>
                    <a:pt x="13695" y="9181"/>
                    <a:pt x="8339" y="5279"/>
                    <a:pt x="6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7"/>
            <p:cNvSpPr/>
            <p:nvPr/>
          </p:nvSpPr>
          <p:spPr>
            <a:xfrm>
              <a:off x="3735173" y="874690"/>
              <a:ext cx="950114" cy="962163"/>
            </a:xfrm>
            <a:custGeom>
              <a:avLst/>
              <a:gdLst/>
              <a:ahLst/>
              <a:cxnLst/>
              <a:rect l="l" t="t" r="r" b="b"/>
              <a:pathLst>
                <a:path w="28231" h="28589" extrusionOk="0">
                  <a:moveTo>
                    <a:pt x="26089" y="1"/>
                  </a:moveTo>
                  <a:lnTo>
                    <a:pt x="0" y="18745"/>
                  </a:lnTo>
                  <a:cubicBezTo>
                    <a:pt x="459" y="20122"/>
                    <a:pt x="1148" y="21499"/>
                    <a:pt x="1913" y="22723"/>
                  </a:cubicBezTo>
                  <a:lnTo>
                    <a:pt x="23640" y="6198"/>
                  </a:lnTo>
                  <a:lnTo>
                    <a:pt x="4131" y="25477"/>
                  </a:lnTo>
                  <a:cubicBezTo>
                    <a:pt x="6442" y="27516"/>
                    <a:pt x="9416" y="28589"/>
                    <a:pt x="13322" y="28589"/>
                  </a:cubicBezTo>
                  <a:cubicBezTo>
                    <a:pt x="13814" y="28589"/>
                    <a:pt x="14320" y="28572"/>
                    <a:pt x="14842" y="28537"/>
                  </a:cubicBezTo>
                  <a:lnTo>
                    <a:pt x="15607" y="28461"/>
                  </a:lnTo>
                  <a:cubicBezTo>
                    <a:pt x="17520" y="28231"/>
                    <a:pt x="19356" y="27772"/>
                    <a:pt x="21116" y="27084"/>
                  </a:cubicBezTo>
                  <a:lnTo>
                    <a:pt x="27619" y="18974"/>
                  </a:lnTo>
                  <a:cubicBezTo>
                    <a:pt x="28231" y="12777"/>
                    <a:pt x="28078" y="6504"/>
                    <a:pt x="27083" y="307"/>
                  </a:cubicBezTo>
                  <a:lnTo>
                    <a:pt x="26089"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7"/>
            <p:cNvSpPr/>
            <p:nvPr/>
          </p:nvSpPr>
          <p:spPr>
            <a:xfrm>
              <a:off x="3791814" y="843694"/>
              <a:ext cx="77272" cy="180391"/>
            </a:xfrm>
            <a:custGeom>
              <a:avLst/>
              <a:gdLst/>
              <a:ahLst/>
              <a:cxnLst/>
              <a:rect l="l" t="t" r="r" b="b"/>
              <a:pathLst>
                <a:path w="2296" h="5360" extrusionOk="0">
                  <a:moveTo>
                    <a:pt x="1132" y="0"/>
                  </a:moveTo>
                  <a:cubicBezTo>
                    <a:pt x="1112" y="0"/>
                    <a:pt x="1092" y="1"/>
                    <a:pt x="1071" y="4"/>
                  </a:cubicBezTo>
                  <a:cubicBezTo>
                    <a:pt x="459" y="4"/>
                    <a:pt x="0" y="1228"/>
                    <a:pt x="0" y="2681"/>
                  </a:cubicBezTo>
                  <a:cubicBezTo>
                    <a:pt x="0" y="4135"/>
                    <a:pt x="459" y="5359"/>
                    <a:pt x="1148" y="5359"/>
                  </a:cubicBezTo>
                  <a:cubicBezTo>
                    <a:pt x="1760" y="5359"/>
                    <a:pt x="2295" y="4135"/>
                    <a:pt x="2295" y="2681"/>
                  </a:cubicBezTo>
                  <a:cubicBezTo>
                    <a:pt x="2295" y="1197"/>
                    <a:pt x="1791" y="0"/>
                    <a:pt x="1132"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7"/>
            <p:cNvSpPr/>
            <p:nvPr/>
          </p:nvSpPr>
          <p:spPr>
            <a:xfrm>
              <a:off x="4613165" y="854093"/>
              <a:ext cx="33520" cy="30929"/>
            </a:xfrm>
            <a:custGeom>
              <a:avLst/>
              <a:gdLst/>
              <a:ahLst/>
              <a:cxnLst/>
              <a:rect l="l" t="t" r="r" b="b"/>
              <a:pathLst>
                <a:path w="996" h="919" extrusionOk="0">
                  <a:moveTo>
                    <a:pt x="842" y="1"/>
                  </a:moveTo>
                  <a:lnTo>
                    <a:pt x="1" y="613"/>
                  </a:lnTo>
                  <a:lnTo>
                    <a:pt x="995" y="919"/>
                  </a:lnTo>
                  <a:cubicBezTo>
                    <a:pt x="995" y="613"/>
                    <a:pt x="919" y="307"/>
                    <a:pt x="842" y="1"/>
                  </a:cubicBezTo>
                  <a:close/>
                </a:path>
              </a:pathLst>
            </a:custGeom>
            <a:solidFill>
              <a:srgbClr val="77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7"/>
            <p:cNvSpPr/>
            <p:nvPr/>
          </p:nvSpPr>
          <p:spPr>
            <a:xfrm>
              <a:off x="4154851" y="1899485"/>
              <a:ext cx="262677" cy="247196"/>
            </a:xfrm>
            <a:custGeom>
              <a:avLst/>
              <a:gdLst/>
              <a:ahLst/>
              <a:cxnLst/>
              <a:rect l="l" t="t" r="r" b="b"/>
              <a:pathLst>
                <a:path w="7805" h="7345" extrusionOk="0">
                  <a:moveTo>
                    <a:pt x="5968" y="0"/>
                  </a:moveTo>
                  <a:lnTo>
                    <a:pt x="0" y="7345"/>
                  </a:lnTo>
                  <a:lnTo>
                    <a:pt x="0" y="7345"/>
                  </a:lnTo>
                  <a:lnTo>
                    <a:pt x="7804" y="1301"/>
                  </a:lnTo>
                  <a:lnTo>
                    <a:pt x="6963" y="765"/>
                  </a:lnTo>
                  <a:lnTo>
                    <a:pt x="5968" y="0"/>
                  </a:lnTo>
                  <a:close/>
                </a:path>
              </a:pathLst>
            </a:custGeom>
            <a:solidFill>
              <a:srgbClr val="E8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7"/>
            <p:cNvSpPr/>
            <p:nvPr/>
          </p:nvSpPr>
          <p:spPr>
            <a:xfrm>
              <a:off x="4154851" y="1899485"/>
              <a:ext cx="262677" cy="247196"/>
            </a:xfrm>
            <a:custGeom>
              <a:avLst/>
              <a:gdLst/>
              <a:ahLst/>
              <a:cxnLst/>
              <a:rect l="l" t="t" r="r" b="b"/>
              <a:pathLst>
                <a:path w="7805" h="7345" extrusionOk="0">
                  <a:moveTo>
                    <a:pt x="5968" y="0"/>
                  </a:moveTo>
                  <a:lnTo>
                    <a:pt x="0" y="7345"/>
                  </a:lnTo>
                  <a:lnTo>
                    <a:pt x="0" y="7345"/>
                  </a:lnTo>
                  <a:lnTo>
                    <a:pt x="7804" y="1301"/>
                  </a:lnTo>
                  <a:lnTo>
                    <a:pt x="6963" y="765"/>
                  </a:lnTo>
                  <a:lnTo>
                    <a:pt x="59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7"/>
            <p:cNvSpPr/>
            <p:nvPr/>
          </p:nvSpPr>
          <p:spPr>
            <a:xfrm>
              <a:off x="4355670" y="1667736"/>
              <a:ext cx="291015" cy="262677"/>
            </a:xfrm>
            <a:custGeom>
              <a:avLst/>
              <a:gdLst/>
              <a:ahLst/>
              <a:cxnLst/>
              <a:rect l="l" t="t" r="r" b="b"/>
              <a:pathLst>
                <a:path w="8647" h="7805" extrusionOk="0">
                  <a:moveTo>
                    <a:pt x="8646" y="1"/>
                  </a:moveTo>
                  <a:lnTo>
                    <a:pt x="8646" y="1"/>
                  </a:lnTo>
                  <a:cubicBezTo>
                    <a:pt x="6810" y="1454"/>
                    <a:pt x="4821" y="2678"/>
                    <a:pt x="2679" y="3520"/>
                  </a:cubicBezTo>
                  <a:lnTo>
                    <a:pt x="1" y="6886"/>
                  </a:lnTo>
                  <a:lnTo>
                    <a:pt x="996" y="7651"/>
                  </a:lnTo>
                  <a:cubicBezTo>
                    <a:pt x="1455" y="7728"/>
                    <a:pt x="1914" y="7804"/>
                    <a:pt x="2373" y="7804"/>
                  </a:cubicBezTo>
                  <a:lnTo>
                    <a:pt x="7958" y="3443"/>
                  </a:lnTo>
                  <a:cubicBezTo>
                    <a:pt x="8187" y="2296"/>
                    <a:pt x="8417" y="1148"/>
                    <a:pt x="8646" y="1"/>
                  </a:cubicBezTo>
                  <a:close/>
                </a:path>
              </a:pathLst>
            </a:custGeom>
            <a:solidFill>
              <a:srgbClr val="77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7"/>
            <p:cNvSpPr/>
            <p:nvPr/>
          </p:nvSpPr>
          <p:spPr>
            <a:xfrm>
              <a:off x="4355670" y="1667736"/>
              <a:ext cx="291015" cy="262677"/>
            </a:xfrm>
            <a:custGeom>
              <a:avLst/>
              <a:gdLst/>
              <a:ahLst/>
              <a:cxnLst/>
              <a:rect l="l" t="t" r="r" b="b"/>
              <a:pathLst>
                <a:path w="8647" h="7805" extrusionOk="0">
                  <a:moveTo>
                    <a:pt x="8646" y="1"/>
                  </a:moveTo>
                  <a:lnTo>
                    <a:pt x="8646" y="1"/>
                  </a:lnTo>
                  <a:cubicBezTo>
                    <a:pt x="6810" y="1454"/>
                    <a:pt x="4821" y="2678"/>
                    <a:pt x="2679" y="3520"/>
                  </a:cubicBezTo>
                  <a:lnTo>
                    <a:pt x="1" y="6886"/>
                  </a:lnTo>
                  <a:lnTo>
                    <a:pt x="996" y="7651"/>
                  </a:lnTo>
                  <a:cubicBezTo>
                    <a:pt x="1455" y="7728"/>
                    <a:pt x="1914" y="7804"/>
                    <a:pt x="2373" y="7804"/>
                  </a:cubicBezTo>
                  <a:lnTo>
                    <a:pt x="7958" y="3443"/>
                  </a:lnTo>
                  <a:cubicBezTo>
                    <a:pt x="8187" y="2296"/>
                    <a:pt x="8417" y="1148"/>
                    <a:pt x="864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7"/>
            <p:cNvSpPr/>
            <p:nvPr/>
          </p:nvSpPr>
          <p:spPr>
            <a:xfrm>
              <a:off x="4389157" y="1922639"/>
              <a:ext cx="46377" cy="20631"/>
            </a:xfrm>
            <a:custGeom>
              <a:avLst/>
              <a:gdLst/>
              <a:ahLst/>
              <a:cxnLst/>
              <a:rect l="l" t="t" r="r" b="b"/>
              <a:pathLst>
                <a:path w="1378" h="613" extrusionOk="0">
                  <a:moveTo>
                    <a:pt x="1" y="1"/>
                  </a:moveTo>
                  <a:lnTo>
                    <a:pt x="766" y="613"/>
                  </a:lnTo>
                  <a:lnTo>
                    <a:pt x="1378" y="230"/>
                  </a:lnTo>
                  <a:cubicBezTo>
                    <a:pt x="842" y="154"/>
                    <a:pt x="383" y="154"/>
                    <a:pt x="1" y="1"/>
                  </a:cubicBezTo>
                  <a:close/>
                </a:path>
              </a:pathLst>
            </a:custGeom>
            <a:solidFill>
              <a:srgbClr val="663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7"/>
            <p:cNvSpPr/>
            <p:nvPr/>
          </p:nvSpPr>
          <p:spPr>
            <a:xfrm>
              <a:off x="4389157" y="1922639"/>
              <a:ext cx="46377" cy="20631"/>
            </a:xfrm>
            <a:custGeom>
              <a:avLst/>
              <a:gdLst/>
              <a:ahLst/>
              <a:cxnLst/>
              <a:rect l="l" t="t" r="r" b="b"/>
              <a:pathLst>
                <a:path w="1378" h="613" extrusionOk="0">
                  <a:moveTo>
                    <a:pt x="1" y="1"/>
                  </a:moveTo>
                  <a:lnTo>
                    <a:pt x="766" y="613"/>
                  </a:lnTo>
                  <a:lnTo>
                    <a:pt x="1378" y="230"/>
                  </a:lnTo>
                  <a:cubicBezTo>
                    <a:pt x="842" y="154"/>
                    <a:pt x="383" y="154"/>
                    <a:pt x="1" y="1"/>
                  </a:cubicBez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7"/>
            <p:cNvSpPr/>
            <p:nvPr/>
          </p:nvSpPr>
          <p:spPr>
            <a:xfrm>
              <a:off x="3673349" y="740810"/>
              <a:ext cx="939850" cy="764743"/>
            </a:xfrm>
            <a:custGeom>
              <a:avLst/>
              <a:gdLst/>
              <a:ahLst/>
              <a:cxnLst/>
              <a:rect l="l" t="t" r="r" b="b"/>
              <a:pathLst>
                <a:path w="27926" h="22723" extrusionOk="0">
                  <a:moveTo>
                    <a:pt x="18592" y="2984"/>
                  </a:moveTo>
                  <a:cubicBezTo>
                    <a:pt x="19204" y="2984"/>
                    <a:pt x="19739" y="4208"/>
                    <a:pt x="19739" y="5662"/>
                  </a:cubicBezTo>
                  <a:cubicBezTo>
                    <a:pt x="19739" y="7192"/>
                    <a:pt x="19204" y="8416"/>
                    <a:pt x="18592" y="8416"/>
                  </a:cubicBezTo>
                  <a:cubicBezTo>
                    <a:pt x="17903" y="8416"/>
                    <a:pt x="17444" y="7192"/>
                    <a:pt x="17444" y="5662"/>
                  </a:cubicBezTo>
                  <a:cubicBezTo>
                    <a:pt x="17444" y="4208"/>
                    <a:pt x="17903" y="2984"/>
                    <a:pt x="18592" y="2984"/>
                  </a:cubicBezTo>
                  <a:close/>
                  <a:moveTo>
                    <a:pt x="18362" y="0"/>
                  </a:moveTo>
                  <a:lnTo>
                    <a:pt x="1" y="14154"/>
                  </a:lnTo>
                  <a:cubicBezTo>
                    <a:pt x="307" y="17061"/>
                    <a:pt x="919" y="19892"/>
                    <a:pt x="1837" y="22723"/>
                  </a:cubicBezTo>
                  <a:lnTo>
                    <a:pt x="27926" y="3979"/>
                  </a:lnTo>
                  <a:cubicBezTo>
                    <a:pt x="24636" y="2908"/>
                    <a:pt x="21423" y="1607"/>
                    <a:pt x="1836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7"/>
            <p:cNvSpPr/>
            <p:nvPr/>
          </p:nvSpPr>
          <p:spPr>
            <a:xfrm>
              <a:off x="3799521" y="1083250"/>
              <a:ext cx="731289" cy="648902"/>
            </a:xfrm>
            <a:custGeom>
              <a:avLst/>
              <a:gdLst/>
              <a:ahLst/>
              <a:cxnLst/>
              <a:rect l="l" t="t" r="r" b="b"/>
              <a:pathLst>
                <a:path w="21729" h="19281" extrusionOk="0">
                  <a:moveTo>
                    <a:pt x="21728" y="1"/>
                  </a:moveTo>
                  <a:lnTo>
                    <a:pt x="1" y="16526"/>
                  </a:lnTo>
                  <a:cubicBezTo>
                    <a:pt x="613" y="17521"/>
                    <a:pt x="1378" y="18439"/>
                    <a:pt x="2219" y="19280"/>
                  </a:cubicBezTo>
                  <a:lnTo>
                    <a:pt x="21728"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7"/>
            <p:cNvSpPr/>
            <p:nvPr/>
          </p:nvSpPr>
          <p:spPr>
            <a:xfrm>
              <a:off x="4445798" y="1515818"/>
              <a:ext cx="218892" cy="270384"/>
            </a:xfrm>
            <a:custGeom>
              <a:avLst/>
              <a:gdLst/>
              <a:ahLst/>
              <a:cxnLst/>
              <a:rect l="l" t="t" r="r" b="b"/>
              <a:pathLst>
                <a:path w="6504" h="8034" extrusionOk="0">
                  <a:moveTo>
                    <a:pt x="6504" y="1"/>
                  </a:moveTo>
                  <a:lnTo>
                    <a:pt x="1" y="8034"/>
                  </a:lnTo>
                  <a:cubicBezTo>
                    <a:pt x="2143" y="7192"/>
                    <a:pt x="4132" y="5968"/>
                    <a:pt x="5892" y="4515"/>
                  </a:cubicBezTo>
                  <a:cubicBezTo>
                    <a:pt x="6198" y="2984"/>
                    <a:pt x="6351" y="1531"/>
                    <a:pt x="6504" y="1"/>
                  </a:cubicBezTo>
                  <a:close/>
                </a:path>
              </a:pathLst>
            </a:custGeom>
            <a:solidFill>
              <a:srgbClr val="FA9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7"/>
            <p:cNvSpPr/>
            <p:nvPr/>
          </p:nvSpPr>
          <p:spPr>
            <a:xfrm>
              <a:off x="4445798" y="1515818"/>
              <a:ext cx="218892" cy="270384"/>
            </a:xfrm>
            <a:custGeom>
              <a:avLst/>
              <a:gdLst/>
              <a:ahLst/>
              <a:cxnLst/>
              <a:rect l="l" t="t" r="r" b="b"/>
              <a:pathLst>
                <a:path w="6504" h="8034" extrusionOk="0">
                  <a:moveTo>
                    <a:pt x="6504" y="1"/>
                  </a:moveTo>
                  <a:lnTo>
                    <a:pt x="1" y="8034"/>
                  </a:lnTo>
                  <a:cubicBezTo>
                    <a:pt x="2143" y="7192"/>
                    <a:pt x="4132" y="5968"/>
                    <a:pt x="5892" y="4515"/>
                  </a:cubicBezTo>
                  <a:cubicBezTo>
                    <a:pt x="6198" y="2984"/>
                    <a:pt x="6351" y="1531"/>
                    <a:pt x="650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7"/>
            <p:cNvSpPr/>
            <p:nvPr/>
          </p:nvSpPr>
          <p:spPr>
            <a:xfrm>
              <a:off x="4257835" y="841237"/>
              <a:ext cx="79863" cy="182848"/>
            </a:xfrm>
            <a:custGeom>
              <a:avLst/>
              <a:gdLst/>
              <a:ahLst/>
              <a:cxnLst/>
              <a:rect l="l" t="t" r="r" b="b"/>
              <a:pathLst>
                <a:path w="2373" h="5433" extrusionOk="0">
                  <a:moveTo>
                    <a:pt x="1225" y="0"/>
                  </a:moveTo>
                  <a:cubicBezTo>
                    <a:pt x="536" y="0"/>
                    <a:pt x="1" y="1224"/>
                    <a:pt x="1" y="2678"/>
                  </a:cubicBezTo>
                  <a:cubicBezTo>
                    <a:pt x="77" y="4208"/>
                    <a:pt x="613" y="5432"/>
                    <a:pt x="1225" y="5432"/>
                  </a:cubicBezTo>
                  <a:cubicBezTo>
                    <a:pt x="1837" y="5432"/>
                    <a:pt x="2372" y="4208"/>
                    <a:pt x="2372" y="2678"/>
                  </a:cubicBezTo>
                  <a:cubicBezTo>
                    <a:pt x="2372" y="1224"/>
                    <a:pt x="1837" y="0"/>
                    <a:pt x="122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7"/>
            <p:cNvSpPr/>
            <p:nvPr/>
          </p:nvSpPr>
          <p:spPr>
            <a:xfrm>
              <a:off x="4257835" y="841237"/>
              <a:ext cx="79863" cy="182848"/>
            </a:xfrm>
            <a:custGeom>
              <a:avLst/>
              <a:gdLst/>
              <a:ahLst/>
              <a:cxnLst/>
              <a:rect l="l" t="t" r="r" b="b"/>
              <a:pathLst>
                <a:path w="2373" h="5433" extrusionOk="0">
                  <a:moveTo>
                    <a:pt x="1225" y="0"/>
                  </a:moveTo>
                  <a:cubicBezTo>
                    <a:pt x="536" y="0"/>
                    <a:pt x="1" y="1224"/>
                    <a:pt x="1" y="2678"/>
                  </a:cubicBezTo>
                  <a:cubicBezTo>
                    <a:pt x="77" y="4208"/>
                    <a:pt x="613" y="5432"/>
                    <a:pt x="1225" y="5432"/>
                  </a:cubicBezTo>
                  <a:cubicBezTo>
                    <a:pt x="1837" y="5432"/>
                    <a:pt x="2372" y="4208"/>
                    <a:pt x="2372" y="2678"/>
                  </a:cubicBezTo>
                  <a:cubicBezTo>
                    <a:pt x="2372" y="1224"/>
                    <a:pt x="1837" y="0"/>
                    <a:pt x="122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7"/>
            <p:cNvSpPr/>
            <p:nvPr/>
          </p:nvSpPr>
          <p:spPr>
            <a:xfrm>
              <a:off x="4291322" y="534808"/>
              <a:ext cx="350214" cy="339916"/>
            </a:xfrm>
            <a:custGeom>
              <a:avLst/>
              <a:gdLst/>
              <a:ahLst/>
              <a:cxnLst/>
              <a:rect l="l" t="t" r="r" b="b"/>
              <a:pathLst>
                <a:path w="10406" h="10100" extrusionOk="0">
                  <a:moveTo>
                    <a:pt x="8033" y="1"/>
                  </a:moveTo>
                  <a:lnTo>
                    <a:pt x="0" y="6121"/>
                  </a:lnTo>
                  <a:cubicBezTo>
                    <a:pt x="3061" y="7728"/>
                    <a:pt x="6274" y="9029"/>
                    <a:pt x="9564" y="10100"/>
                  </a:cubicBezTo>
                  <a:lnTo>
                    <a:pt x="10405" y="9488"/>
                  </a:lnTo>
                  <a:cubicBezTo>
                    <a:pt x="9870" y="6274"/>
                    <a:pt x="9104" y="3061"/>
                    <a:pt x="8033" y="1"/>
                  </a:cubicBezTo>
                  <a:close/>
                </a:path>
              </a:pathLst>
            </a:custGeom>
            <a:solidFill>
              <a:srgbClr val="77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7"/>
            <p:cNvSpPr/>
            <p:nvPr/>
          </p:nvSpPr>
          <p:spPr>
            <a:xfrm>
              <a:off x="4291322" y="534808"/>
              <a:ext cx="350214" cy="339916"/>
            </a:xfrm>
            <a:custGeom>
              <a:avLst/>
              <a:gdLst/>
              <a:ahLst/>
              <a:cxnLst/>
              <a:rect l="l" t="t" r="r" b="b"/>
              <a:pathLst>
                <a:path w="10406" h="10100" extrusionOk="0">
                  <a:moveTo>
                    <a:pt x="8033" y="1"/>
                  </a:moveTo>
                  <a:lnTo>
                    <a:pt x="0" y="6121"/>
                  </a:lnTo>
                  <a:cubicBezTo>
                    <a:pt x="3061" y="7728"/>
                    <a:pt x="6274" y="9029"/>
                    <a:pt x="9564" y="10100"/>
                  </a:cubicBezTo>
                  <a:lnTo>
                    <a:pt x="10405" y="9488"/>
                  </a:lnTo>
                  <a:cubicBezTo>
                    <a:pt x="9870" y="6274"/>
                    <a:pt x="9104" y="3061"/>
                    <a:pt x="803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7"/>
            <p:cNvSpPr/>
            <p:nvPr/>
          </p:nvSpPr>
          <p:spPr>
            <a:xfrm>
              <a:off x="91817" y="6299809"/>
              <a:ext cx="973303" cy="406855"/>
            </a:xfrm>
            <a:custGeom>
              <a:avLst/>
              <a:gdLst/>
              <a:ahLst/>
              <a:cxnLst/>
              <a:rect l="l" t="t" r="r" b="b"/>
              <a:pathLst>
                <a:path w="28920" h="12089" extrusionOk="0">
                  <a:moveTo>
                    <a:pt x="26242" y="1"/>
                  </a:moveTo>
                  <a:lnTo>
                    <a:pt x="0" y="154"/>
                  </a:lnTo>
                  <a:lnTo>
                    <a:pt x="3826" y="12089"/>
                  </a:lnTo>
                  <a:cubicBezTo>
                    <a:pt x="12241" y="11630"/>
                    <a:pt x="20580" y="10559"/>
                    <a:pt x="28919" y="8799"/>
                  </a:cubicBezTo>
                  <a:cubicBezTo>
                    <a:pt x="28307" y="5815"/>
                    <a:pt x="27389" y="2832"/>
                    <a:pt x="26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7"/>
            <p:cNvSpPr/>
            <p:nvPr/>
          </p:nvSpPr>
          <p:spPr>
            <a:xfrm>
              <a:off x="-1198179" y="6304958"/>
              <a:ext cx="870318" cy="399148"/>
            </a:xfrm>
            <a:custGeom>
              <a:avLst/>
              <a:gdLst/>
              <a:ahLst/>
              <a:cxnLst/>
              <a:rect l="l" t="t" r="r" b="b"/>
              <a:pathLst>
                <a:path w="25860" h="11860" extrusionOk="0">
                  <a:moveTo>
                    <a:pt x="25554" y="1"/>
                  </a:moveTo>
                  <a:lnTo>
                    <a:pt x="77" y="77"/>
                  </a:lnTo>
                  <a:lnTo>
                    <a:pt x="1" y="6045"/>
                  </a:lnTo>
                  <a:cubicBezTo>
                    <a:pt x="7881" y="9258"/>
                    <a:pt x="16220" y="11171"/>
                    <a:pt x="24789" y="11859"/>
                  </a:cubicBezTo>
                  <a:cubicBezTo>
                    <a:pt x="25630" y="7958"/>
                    <a:pt x="25860" y="3979"/>
                    <a:pt x="25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7"/>
            <p:cNvSpPr/>
            <p:nvPr/>
          </p:nvSpPr>
          <p:spPr>
            <a:xfrm>
              <a:off x="2270104" y="3694609"/>
              <a:ext cx="1233590" cy="475310"/>
            </a:xfrm>
            <a:custGeom>
              <a:avLst/>
              <a:gdLst/>
              <a:ahLst/>
              <a:cxnLst/>
              <a:rect l="l" t="t" r="r" b="b"/>
              <a:pathLst>
                <a:path w="36654" h="14123" extrusionOk="0">
                  <a:moveTo>
                    <a:pt x="26207" y="1"/>
                  </a:moveTo>
                  <a:cubicBezTo>
                    <a:pt x="23164" y="1"/>
                    <a:pt x="19752" y="2183"/>
                    <a:pt x="15454" y="3811"/>
                  </a:cubicBezTo>
                  <a:cubicBezTo>
                    <a:pt x="13960" y="4368"/>
                    <a:pt x="12549" y="4582"/>
                    <a:pt x="11069" y="4582"/>
                  </a:cubicBezTo>
                  <a:cubicBezTo>
                    <a:pt x="8080" y="4582"/>
                    <a:pt x="4810" y="3711"/>
                    <a:pt x="0" y="3046"/>
                  </a:cubicBezTo>
                  <a:lnTo>
                    <a:pt x="0" y="6259"/>
                  </a:lnTo>
                  <a:cubicBezTo>
                    <a:pt x="3137" y="10008"/>
                    <a:pt x="9334" y="12303"/>
                    <a:pt x="13083" y="13374"/>
                  </a:cubicBezTo>
                  <a:cubicBezTo>
                    <a:pt x="14383" y="13451"/>
                    <a:pt x="15684" y="13604"/>
                    <a:pt x="16908" y="13680"/>
                  </a:cubicBezTo>
                  <a:cubicBezTo>
                    <a:pt x="20160" y="13956"/>
                    <a:pt x="22856" y="14122"/>
                    <a:pt x="24942" y="14122"/>
                  </a:cubicBezTo>
                  <a:cubicBezTo>
                    <a:pt x="28648" y="14122"/>
                    <a:pt x="30431" y="13597"/>
                    <a:pt x="29990" y="12227"/>
                  </a:cubicBezTo>
                  <a:cubicBezTo>
                    <a:pt x="29302" y="10161"/>
                    <a:pt x="22263" y="11691"/>
                    <a:pt x="23105" y="10008"/>
                  </a:cubicBezTo>
                  <a:cubicBezTo>
                    <a:pt x="23648" y="8813"/>
                    <a:pt x="26122" y="8119"/>
                    <a:pt x="28250" y="8119"/>
                  </a:cubicBezTo>
                  <a:cubicBezTo>
                    <a:pt x="29117" y="8119"/>
                    <a:pt x="29928" y="8234"/>
                    <a:pt x="30526" y="8478"/>
                  </a:cubicBezTo>
                  <a:cubicBezTo>
                    <a:pt x="32515" y="9320"/>
                    <a:pt x="33204" y="12150"/>
                    <a:pt x="34351" y="12150"/>
                  </a:cubicBezTo>
                  <a:cubicBezTo>
                    <a:pt x="34747" y="12150"/>
                    <a:pt x="35151" y="12238"/>
                    <a:pt x="35493" y="12238"/>
                  </a:cubicBezTo>
                  <a:cubicBezTo>
                    <a:pt x="36209" y="12238"/>
                    <a:pt x="36653" y="11853"/>
                    <a:pt x="36187" y="9473"/>
                  </a:cubicBezTo>
                  <a:cubicBezTo>
                    <a:pt x="35499" y="5877"/>
                    <a:pt x="31138" y="1210"/>
                    <a:pt x="27772" y="215"/>
                  </a:cubicBezTo>
                  <a:cubicBezTo>
                    <a:pt x="27260" y="67"/>
                    <a:pt x="26739" y="1"/>
                    <a:pt x="26207"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7"/>
            <p:cNvSpPr/>
            <p:nvPr/>
          </p:nvSpPr>
          <p:spPr>
            <a:xfrm>
              <a:off x="2270104" y="3905256"/>
              <a:ext cx="440308" cy="239489"/>
            </a:xfrm>
            <a:custGeom>
              <a:avLst/>
              <a:gdLst/>
              <a:ahLst/>
              <a:cxnLst/>
              <a:rect l="l" t="t" r="r" b="b"/>
              <a:pathLst>
                <a:path w="13083" h="7116" extrusionOk="0">
                  <a:moveTo>
                    <a:pt x="0" y="0"/>
                  </a:moveTo>
                  <a:lnTo>
                    <a:pt x="0" y="6350"/>
                  </a:lnTo>
                  <a:cubicBezTo>
                    <a:pt x="2907" y="6503"/>
                    <a:pt x="7957" y="6733"/>
                    <a:pt x="13083" y="7115"/>
                  </a:cubicBezTo>
                  <a:cubicBezTo>
                    <a:pt x="9334" y="6044"/>
                    <a:pt x="3137" y="3749"/>
                    <a:pt x="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7"/>
            <p:cNvSpPr/>
            <p:nvPr/>
          </p:nvSpPr>
          <p:spPr>
            <a:xfrm>
              <a:off x="-675483" y="-202371"/>
              <a:ext cx="3483797" cy="2126760"/>
            </a:xfrm>
            <a:custGeom>
              <a:avLst/>
              <a:gdLst/>
              <a:ahLst/>
              <a:cxnLst/>
              <a:rect l="l" t="t" r="r" b="b"/>
              <a:pathLst>
                <a:path w="103515" h="63193" extrusionOk="0">
                  <a:moveTo>
                    <a:pt x="73093" y="1"/>
                  </a:moveTo>
                  <a:cubicBezTo>
                    <a:pt x="69189" y="1"/>
                    <a:pt x="64798" y="772"/>
                    <a:pt x="60058" y="2855"/>
                  </a:cubicBezTo>
                  <a:cubicBezTo>
                    <a:pt x="50418" y="7139"/>
                    <a:pt x="44986" y="14560"/>
                    <a:pt x="40855" y="22211"/>
                  </a:cubicBezTo>
                  <a:cubicBezTo>
                    <a:pt x="39784" y="28255"/>
                    <a:pt x="38865" y="35446"/>
                    <a:pt x="35423" y="42026"/>
                  </a:cubicBezTo>
                  <a:cubicBezTo>
                    <a:pt x="29302" y="53655"/>
                    <a:pt x="0" y="55338"/>
                    <a:pt x="6044" y="61612"/>
                  </a:cubicBezTo>
                  <a:cubicBezTo>
                    <a:pt x="7123" y="62717"/>
                    <a:pt x="8351" y="63193"/>
                    <a:pt x="9755" y="63193"/>
                  </a:cubicBezTo>
                  <a:cubicBezTo>
                    <a:pt x="16318" y="63193"/>
                    <a:pt x="26718" y="52792"/>
                    <a:pt x="43609" y="47687"/>
                  </a:cubicBezTo>
                  <a:cubicBezTo>
                    <a:pt x="45902" y="46988"/>
                    <a:pt x="47919" y="46683"/>
                    <a:pt x="49710" y="46683"/>
                  </a:cubicBezTo>
                  <a:cubicBezTo>
                    <a:pt x="51443" y="46683"/>
                    <a:pt x="52965" y="46969"/>
                    <a:pt x="54320" y="47458"/>
                  </a:cubicBezTo>
                  <a:lnTo>
                    <a:pt x="54396" y="47381"/>
                  </a:lnTo>
                  <a:lnTo>
                    <a:pt x="54702" y="47075"/>
                  </a:lnTo>
                  <a:cubicBezTo>
                    <a:pt x="52560" y="44551"/>
                    <a:pt x="51412" y="41414"/>
                    <a:pt x="51412" y="38124"/>
                  </a:cubicBezTo>
                  <a:cubicBezTo>
                    <a:pt x="51412" y="36594"/>
                    <a:pt x="52484" y="35293"/>
                    <a:pt x="53937" y="34987"/>
                  </a:cubicBezTo>
                  <a:cubicBezTo>
                    <a:pt x="54014" y="36212"/>
                    <a:pt x="54396" y="37512"/>
                    <a:pt x="54932" y="38660"/>
                  </a:cubicBezTo>
                  <a:cubicBezTo>
                    <a:pt x="55544" y="39884"/>
                    <a:pt x="56462" y="40878"/>
                    <a:pt x="57609" y="41567"/>
                  </a:cubicBezTo>
                  <a:cubicBezTo>
                    <a:pt x="57759" y="41632"/>
                    <a:pt x="57892" y="41663"/>
                    <a:pt x="58010" y="41663"/>
                  </a:cubicBezTo>
                  <a:cubicBezTo>
                    <a:pt x="59829" y="41663"/>
                    <a:pt x="58254" y="34377"/>
                    <a:pt x="62276" y="33228"/>
                  </a:cubicBezTo>
                  <a:cubicBezTo>
                    <a:pt x="66637" y="32080"/>
                    <a:pt x="83545" y="26572"/>
                    <a:pt x="87141" y="16396"/>
                  </a:cubicBezTo>
                  <a:cubicBezTo>
                    <a:pt x="89340" y="21204"/>
                    <a:pt x="90992" y="23242"/>
                    <a:pt x="92166" y="23242"/>
                  </a:cubicBezTo>
                  <a:cubicBezTo>
                    <a:pt x="92748" y="23242"/>
                    <a:pt x="93212" y="22741"/>
                    <a:pt x="93567" y="21828"/>
                  </a:cubicBezTo>
                  <a:lnTo>
                    <a:pt x="93567" y="32004"/>
                  </a:lnTo>
                  <a:lnTo>
                    <a:pt x="93567" y="34834"/>
                  </a:lnTo>
                  <a:lnTo>
                    <a:pt x="93644" y="34758"/>
                  </a:lnTo>
                  <a:cubicBezTo>
                    <a:pt x="103515" y="23305"/>
                    <a:pt x="97207" y="6286"/>
                    <a:pt x="91679" y="6286"/>
                  </a:cubicBezTo>
                  <a:cubicBezTo>
                    <a:pt x="91594" y="6286"/>
                    <a:pt x="91509" y="6290"/>
                    <a:pt x="91425" y="6298"/>
                  </a:cubicBezTo>
                  <a:cubicBezTo>
                    <a:pt x="91425" y="6298"/>
                    <a:pt x="84247" y="1"/>
                    <a:pt x="7309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7"/>
            <p:cNvSpPr/>
            <p:nvPr/>
          </p:nvSpPr>
          <p:spPr>
            <a:xfrm>
              <a:off x="1394670" y="1598205"/>
              <a:ext cx="478944" cy="341666"/>
            </a:xfrm>
            <a:custGeom>
              <a:avLst/>
              <a:gdLst/>
              <a:ahLst/>
              <a:cxnLst/>
              <a:rect l="l" t="t" r="r" b="b"/>
              <a:pathLst>
                <a:path w="14231" h="10152" extrusionOk="0">
                  <a:moveTo>
                    <a:pt x="306" y="1"/>
                  </a:moveTo>
                  <a:lnTo>
                    <a:pt x="0" y="383"/>
                  </a:lnTo>
                  <a:cubicBezTo>
                    <a:pt x="3025" y="4990"/>
                    <a:pt x="4876" y="10152"/>
                    <a:pt x="8940" y="10152"/>
                  </a:cubicBezTo>
                  <a:cubicBezTo>
                    <a:pt x="9399" y="10152"/>
                    <a:pt x="9885" y="10086"/>
                    <a:pt x="10405" y="9947"/>
                  </a:cubicBezTo>
                  <a:cubicBezTo>
                    <a:pt x="11782" y="9029"/>
                    <a:pt x="13006" y="8034"/>
                    <a:pt x="14230" y="7192"/>
                  </a:cubicBezTo>
                  <a:cubicBezTo>
                    <a:pt x="8875" y="6733"/>
                    <a:pt x="3825" y="4132"/>
                    <a:pt x="306" y="1"/>
                  </a:cubicBezTo>
                  <a:close/>
                </a:path>
              </a:pathLst>
            </a:custGeom>
            <a:solidFill>
              <a:srgbClr val="77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7"/>
            <p:cNvSpPr/>
            <p:nvPr/>
          </p:nvSpPr>
          <p:spPr>
            <a:xfrm>
              <a:off x="-1028221" y="545107"/>
              <a:ext cx="2178320" cy="2247851"/>
            </a:xfrm>
            <a:custGeom>
              <a:avLst/>
              <a:gdLst/>
              <a:ahLst/>
              <a:cxnLst/>
              <a:rect l="l" t="t" r="r" b="b"/>
              <a:pathLst>
                <a:path w="64725" h="66791" extrusionOk="0">
                  <a:moveTo>
                    <a:pt x="51259" y="1"/>
                  </a:moveTo>
                  <a:cubicBezTo>
                    <a:pt x="47587" y="6810"/>
                    <a:pt x="44833" y="13849"/>
                    <a:pt x="41007" y="19127"/>
                  </a:cubicBezTo>
                  <a:cubicBezTo>
                    <a:pt x="32745" y="30374"/>
                    <a:pt x="15607" y="23259"/>
                    <a:pt x="5203" y="42921"/>
                  </a:cubicBezTo>
                  <a:cubicBezTo>
                    <a:pt x="0" y="52714"/>
                    <a:pt x="1377" y="61282"/>
                    <a:pt x="6197" y="66791"/>
                  </a:cubicBezTo>
                  <a:lnTo>
                    <a:pt x="7192" y="65337"/>
                  </a:lnTo>
                  <a:cubicBezTo>
                    <a:pt x="27925" y="35270"/>
                    <a:pt x="52789" y="30527"/>
                    <a:pt x="56844" y="27773"/>
                  </a:cubicBezTo>
                  <a:cubicBezTo>
                    <a:pt x="57084" y="27607"/>
                    <a:pt x="57350" y="27530"/>
                    <a:pt x="57639" y="27530"/>
                  </a:cubicBezTo>
                  <a:cubicBezTo>
                    <a:pt x="58548" y="27530"/>
                    <a:pt x="59679" y="28294"/>
                    <a:pt x="60899" y="29456"/>
                  </a:cubicBezTo>
                  <a:lnTo>
                    <a:pt x="64724" y="25248"/>
                  </a:lnTo>
                  <a:cubicBezTo>
                    <a:pt x="63407" y="24759"/>
                    <a:pt x="61905" y="24473"/>
                    <a:pt x="60172" y="24473"/>
                  </a:cubicBezTo>
                  <a:cubicBezTo>
                    <a:pt x="58382" y="24473"/>
                    <a:pt x="56346" y="24778"/>
                    <a:pt x="54013" y="25477"/>
                  </a:cubicBezTo>
                  <a:cubicBezTo>
                    <a:pt x="37186" y="30582"/>
                    <a:pt x="26848" y="40983"/>
                    <a:pt x="20263" y="40983"/>
                  </a:cubicBezTo>
                  <a:cubicBezTo>
                    <a:pt x="18854" y="40983"/>
                    <a:pt x="17617" y="40507"/>
                    <a:pt x="16525" y="39402"/>
                  </a:cubicBezTo>
                  <a:cubicBezTo>
                    <a:pt x="10405" y="33128"/>
                    <a:pt x="39783" y="31445"/>
                    <a:pt x="45827" y="19816"/>
                  </a:cubicBezTo>
                  <a:cubicBezTo>
                    <a:pt x="49270" y="13236"/>
                    <a:pt x="50112" y="5968"/>
                    <a:pt x="5125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7"/>
            <p:cNvSpPr/>
            <p:nvPr/>
          </p:nvSpPr>
          <p:spPr>
            <a:xfrm>
              <a:off x="1214414" y="1613653"/>
              <a:ext cx="530436" cy="659200"/>
            </a:xfrm>
            <a:custGeom>
              <a:avLst/>
              <a:gdLst/>
              <a:ahLst/>
              <a:cxnLst/>
              <a:rect l="l" t="t" r="r" b="b"/>
              <a:pathLst>
                <a:path w="15761" h="19587" extrusionOk="0">
                  <a:moveTo>
                    <a:pt x="5356" y="1"/>
                  </a:moveTo>
                  <a:lnTo>
                    <a:pt x="1531" y="4209"/>
                  </a:lnTo>
                  <a:lnTo>
                    <a:pt x="1" y="6121"/>
                  </a:lnTo>
                  <a:cubicBezTo>
                    <a:pt x="1148" y="8493"/>
                    <a:pt x="1913" y="10712"/>
                    <a:pt x="1531" y="11706"/>
                  </a:cubicBezTo>
                  <a:cubicBezTo>
                    <a:pt x="1148" y="12701"/>
                    <a:pt x="689" y="13542"/>
                    <a:pt x="77" y="14384"/>
                  </a:cubicBezTo>
                  <a:lnTo>
                    <a:pt x="842" y="19586"/>
                  </a:lnTo>
                  <a:cubicBezTo>
                    <a:pt x="6198" y="16220"/>
                    <a:pt x="11324" y="12701"/>
                    <a:pt x="15761" y="9488"/>
                  </a:cubicBezTo>
                  <a:lnTo>
                    <a:pt x="15761" y="9488"/>
                  </a:lnTo>
                  <a:cubicBezTo>
                    <a:pt x="15236" y="9629"/>
                    <a:pt x="14744" y="9695"/>
                    <a:pt x="14281" y="9695"/>
                  </a:cubicBezTo>
                  <a:cubicBezTo>
                    <a:pt x="10228" y="9695"/>
                    <a:pt x="8377" y="4602"/>
                    <a:pt x="535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7"/>
            <p:cNvSpPr/>
            <p:nvPr/>
          </p:nvSpPr>
          <p:spPr>
            <a:xfrm>
              <a:off x="-1319169" y="4242546"/>
              <a:ext cx="1982616" cy="1911436"/>
            </a:xfrm>
            <a:custGeom>
              <a:avLst/>
              <a:gdLst/>
              <a:ahLst/>
              <a:cxnLst/>
              <a:rect l="l" t="t" r="r" b="b"/>
              <a:pathLst>
                <a:path w="58910" h="56795" extrusionOk="0">
                  <a:moveTo>
                    <a:pt x="43379" y="1"/>
                  </a:moveTo>
                  <a:lnTo>
                    <a:pt x="25553" y="77"/>
                  </a:lnTo>
                  <a:lnTo>
                    <a:pt x="24252" y="77"/>
                  </a:lnTo>
                  <a:cubicBezTo>
                    <a:pt x="0" y="8187"/>
                    <a:pt x="4667" y="49423"/>
                    <a:pt x="21498" y="55391"/>
                  </a:cubicBezTo>
                  <a:cubicBezTo>
                    <a:pt x="24306" y="56365"/>
                    <a:pt x="27096" y="56794"/>
                    <a:pt x="29819" y="56794"/>
                  </a:cubicBezTo>
                  <a:cubicBezTo>
                    <a:pt x="41858" y="56794"/>
                    <a:pt x="52583" y="48393"/>
                    <a:pt x="57762" y="41467"/>
                  </a:cubicBezTo>
                  <a:cubicBezTo>
                    <a:pt x="57762" y="40625"/>
                    <a:pt x="57915" y="39707"/>
                    <a:pt x="58068" y="38713"/>
                  </a:cubicBezTo>
                  <a:cubicBezTo>
                    <a:pt x="58451" y="35499"/>
                    <a:pt x="58680" y="32057"/>
                    <a:pt x="58910" y="28996"/>
                  </a:cubicBezTo>
                  <a:cubicBezTo>
                    <a:pt x="58144" y="27237"/>
                    <a:pt x="57303" y="25477"/>
                    <a:pt x="56538" y="23717"/>
                  </a:cubicBezTo>
                  <a:cubicBezTo>
                    <a:pt x="54166" y="23564"/>
                    <a:pt x="52560" y="23335"/>
                    <a:pt x="52560" y="23335"/>
                  </a:cubicBezTo>
                  <a:lnTo>
                    <a:pt x="52789" y="16067"/>
                  </a:lnTo>
                  <a:cubicBezTo>
                    <a:pt x="49958" y="10558"/>
                    <a:pt x="46822" y="5203"/>
                    <a:pt x="4337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7"/>
            <p:cNvSpPr/>
            <p:nvPr/>
          </p:nvSpPr>
          <p:spPr>
            <a:xfrm>
              <a:off x="-1646194" y="4247695"/>
              <a:ext cx="2621186" cy="2062446"/>
            </a:xfrm>
            <a:custGeom>
              <a:avLst/>
              <a:gdLst/>
              <a:ahLst/>
              <a:cxnLst/>
              <a:rect l="l" t="t" r="r" b="b"/>
              <a:pathLst>
                <a:path w="77884" h="61282" extrusionOk="0">
                  <a:moveTo>
                    <a:pt x="33969" y="1"/>
                  </a:moveTo>
                  <a:cubicBezTo>
                    <a:pt x="33966" y="2"/>
                    <a:pt x="33962" y="3"/>
                    <a:pt x="33958" y="4"/>
                  </a:cubicBezTo>
                  <a:lnTo>
                    <a:pt x="33958" y="4"/>
                  </a:lnTo>
                  <a:lnTo>
                    <a:pt x="35270" y="1"/>
                  </a:lnTo>
                  <a:close/>
                  <a:moveTo>
                    <a:pt x="33958" y="4"/>
                  </a:moveTo>
                  <a:lnTo>
                    <a:pt x="7881" y="77"/>
                  </a:lnTo>
                  <a:cubicBezTo>
                    <a:pt x="1" y="28767"/>
                    <a:pt x="13389" y="61282"/>
                    <a:pt x="13389" y="61282"/>
                  </a:cubicBezTo>
                  <a:lnTo>
                    <a:pt x="38866" y="61129"/>
                  </a:lnTo>
                  <a:lnTo>
                    <a:pt x="51642" y="61129"/>
                  </a:lnTo>
                  <a:lnTo>
                    <a:pt x="77884" y="61052"/>
                  </a:lnTo>
                  <a:cubicBezTo>
                    <a:pt x="77807" y="58987"/>
                    <a:pt x="77578" y="56998"/>
                    <a:pt x="77195" y="55008"/>
                  </a:cubicBezTo>
                  <a:cubicBezTo>
                    <a:pt x="75742" y="56386"/>
                    <a:pt x="73905" y="57380"/>
                    <a:pt x="71993" y="57916"/>
                  </a:cubicBezTo>
                  <a:cubicBezTo>
                    <a:pt x="71339" y="58044"/>
                    <a:pt x="70835" y="58100"/>
                    <a:pt x="70449" y="58100"/>
                  </a:cubicBezTo>
                  <a:cubicBezTo>
                    <a:pt x="68757" y="58100"/>
                    <a:pt x="69315" y="57014"/>
                    <a:pt x="69315" y="56080"/>
                  </a:cubicBezTo>
                  <a:cubicBezTo>
                    <a:pt x="69315" y="54855"/>
                    <a:pt x="71993" y="53019"/>
                    <a:pt x="71993" y="53019"/>
                  </a:cubicBezTo>
                  <a:cubicBezTo>
                    <a:pt x="71993" y="53019"/>
                    <a:pt x="66867" y="52254"/>
                    <a:pt x="67479" y="41390"/>
                  </a:cubicBezTo>
                  <a:lnTo>
                    <a:pt x="67479" y="41390"/>
                  </a:lnTo>
                  <a:cubicBezTo>
                    <a:pt x="62313" y="48299"/>
                    <a:pt x="51627" y="56676"/>
                    <a:pt x="39625" y="56676"/>
                  </a:cubicBezTo>
                  <a:cubicBezTo>
                    <a:pt x="36874" y="56676"/>
                    <a:pt x="34054" y="56236"/>
                    <a:pt x="31215" y="55238"/>
                  </a:cubicBezTo>
                  <a:cubicBezTo>
                    <a:pt x="14386" y="49348"/>
                    <a:pt x="9718" y="8123"/>
                    <a:pt x="33958" y="4"/>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7"/>
            <p:cNvSpPr/>
            <p:nvPr/>
          </p:nvSpPr>
          <p:spPr>
            <a:xfrm>
              <a:off x="1077942" y="2097746"/>
              <a:ext cx="1192195" cy="2025089"/>
            </a:xfrm>
            <a:custGeom>
              <a:avLst/>
              <a:gdLst/>
              <a:ahLst/>
              <a:cxnLst/>
              <a:rect l="l" t="t" r="r" b="b"/>
              <a:pathLst>
                <a:path w="35424" h="60172" extrusionOk="0">
                  <a:moveTo>
                    <a:pt x="4132" y="0"/>
                  </a:moveTo>
                  <a:cubicBezTo>
                    <a:pt x="2908" y="1530"/>
                    <a:pt x="1531" y="2907"/>
                    <a:pt x="1" y="4131"/>
                  </a:cubicBezTo>
                  <a:cubicBezTo>
                    <a:pt x="1" y="4131"/>
                    <a:pt x="766" y="20427"/>
                    <a:pt x="1149" y="34734"/>
                  </a:cubicBezTo>
                  <a:cubicBezTo>
                    <a:pt x="4362" y="54319"/>
                    <a:pt x="10941" y="57992"/>
                    <a:pt x="16067" y="59675"/>
                  </a:cubicBezTo>
                  <a:cubicBezTo>
                    <a:pt x="17152" y="60031"/>
                    <a:pt x="18643" y="60171"/>
                    <a:pt x="20321" y="60171"/>
                  </a:cubicBezTo>
                  <a:cubicBezTo>
                    <a:pt x="26577" y="60171"/>
                    <a:pt x="35423" y="58221"/>
                    <a:pt x="35423" y="58221"/>
                  </a:cubicBezTo>
                  <a:lnTo>
                    <a:pt x="35423" y="53784"/>
                  </a:lnTo>
                  <a:lnTo>
                    <a:pt x="35423" y="47816"/>
                  </a:lnTo>
                  <a:cubicBezTo>
                    <a:pt x="24483" y="46669"/>
                    <a:pt x="12471" y="47587"/>
                    <a:pt x="11247" y="42843"/>
                  </a:cubicBezTo>
                  <a:cubicBezTo>
                    <a:pt x="10176" y="38712"/>
                    <a:pt x="7499" y="22110"/>
                    <a:pt x="4974" y="5355"/>
                  </a:cubicBezTo>
                  <a:lnTo>
                    <a:pt x="413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7"/>
            <p:cNvSpPr/>
            <p:nvPr/>
          </p:nvSpPr>
          <p:spPr>
            <a:xfrm>
              <a:off x="1111429" y="3264128"/>
              <a:ext cx="1158708" cy="898622"/>
            </a:xfrm>
            <a:custGeom>
              <a:avLst/>
              <a:gdLst/>
              <a:ahLst/>
              <a:cxnLst/>
              <a:rect l="l" t="t" r="r" b="b"/>
              <a:pathLst>
                <a:path w="34429" h="26701" extrusionOk="0">
                  <a:moveTo>
                    <a:pt x="154" y="0"/>
                  </a:moveTo>
                  <a:lnTo>
                    <a:pt x="154" y="0"/>
                  </a:lnTo>
                  <a:cubicBezTo>
                    <a:pt x="230" y="5203"/>
                    <a:pt x="307" y="10176"/>
                    <a:pt x="230" y="13924"/>
                  </a:cubicBezTo>
                  <a:cubicBezTo>
                    <a:pt x="230" y="17673"/>
                    <a:pt x="77" y="22187"/>
                    <a:pt x="1" y="26701"/>
                  </a:cubicBezTo>
                  <a:lnTo>
                    <a:pt x="34428" y="26548"/>
                  </a:lnTo>
                  <a:lnTo>
                    <a:pt x="34428" y="23488"/>
                  </a:lnTo>
                  <a:cubicBezTo>
                    <a:pt x="34428" y="23488"/>
                    <a:pt x="25534" y="25438"/>
                    <a:pt x="19296" y="25438"/>
                  </a:cubicBezTo>
                  <a:cubicBezTo>
                    <a:pt x="17623" y="25438"/>
                    <a:pt x="16140" y="25297"/>
                    <a:pt x="15072" y="24941"/>
                  </a:cubicBezTo>
                  <a:cubicBezTo>
                    <a:pt x="9946" y="23258"/>
                    <a:pt x="3367" y="19509"/>
                    <a:pt x="15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7"/>
            <p:cNvSpPr/>
            <p:nvPr/>
          </p:nvSpPr>
          <p:spPr>
            <a:xfrm>
              <a:off x="1023893" y="1392237"/>
              <a:ext cx="242047" cy="424861"/>
            </a:xfrm>
            <a:custGeom>
              <a:avLst/>
              <a:gdLst/>
              <a:ahLst/>
              <a:cxnLst/>
              <a:rect l="l" t="t" r="r" b="b"/>
              <a:pathLst>
                <a:path w="7192" h="12624" extrusionOk="0">
                  <a:moveTo>
                    <a:pt x="3902" y="0"/>
                  </a:moveTo>
                  <a:lnTo>
                    <a:pt x="3826" y="77"/>
                  </a:lnTo>
                  <a:lnTo>
                    <a:pt x="0" y="4285"/>
                  </a:lnTo>
                  <a:cubicBezTo>
                    <a:pt x="2296" y="6733"/>
                    <a:pt x="4208" y="9564"/>
                    <a:pt x="5738" y="12624"/>
                  </a:cubicBezTo>
                  <a:lnTo>
                    <a:pt x="7192" y="10788"/>
                  </a:lnTo>
                  <a:cubicBezTo>
                    <a:pt x="5050" y="7574"/>
                    <a:pt x="3979" y="3826"/>
                    <a:pt x="3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7"/>
            <p:cNvSpPr/>
            <p:nvPr/>
          </p:nvSpPr>
          <p:spPr>
            <a:xfrm>
              <a:off x="1155214" y="1381938"/>
              <a:ext cx="249787" cy="373369"/>
            </a:xfrm>
            <a:custGeom>
              <a:avLst/>
              <a:gdLst/>
              <a:ahLst/>
              <a:cxnLst/>
              <a:rect l="l" t="t" r="r" b="b"/>
              <a:pathLst>
                <a:path w="7422" h="11094" extrusionOk="0">
                  <a:moveTo>
                    <a:pt x="230" y="0"/>
                  </a:moveTo>
                  <a:lnTo>
                    <a:pt x="0" y="306"/>
                  </a:lnTo>
                  <a:cubicBezTo>
                    <a:pt x="0" y="4132"/>
                    <a:pt x="1148" y="7880"/>
                    <a:pt x="3290" y="11094"/>
                  </a:cubicBezTo>
                  <a:lnTo>
                    <a:pt x="7115" y="6809"/>
                  </a:lnTo>
                  <a:lnTo>
                    <a:pt x="7421" y="6427"/>
                  </a:lnTo>
                  <a:cubicBezTo>
                    <a:pt x="5891" y="4667"/>
                    <a:pt x="4667" y="2678"/>
                    <a:pt x="3749" y="536"/>
                  </a:cubicBezTo>
                  <a:cubicBezTo>
                    <a:pt x="3278" y="919"/>
                    <a:pt x="2806" y="1086"/>
                    <a:pt x="2344" y="1086"/>
                  </a:cubicBezTo>
                  <a:cubicBezTo>
                    <a:pt x="1605" y="1086"/>
                    <a:pt x="888" y="659"/>
                    <a:pt x="23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7"/>
            <p:cNvSpPr/>
            <p:nvPr/>
          </p:nvSpPr>
          <p:spPr>
            <a:xfrm>
              <a:off x="1052196" y="346845"/>
              <a:ext cx="1421352" cy="1497681"/>
            </a:xfrm>
            <a:custGeom>
              <a:avLst/>
              <a:gdLst/>
              <a:ahLst/>
              <a:cxnLst/>
              <a:rect l="l" t="t" r="r" b="b"/>
              <a:pathLst>
                <a:path w="42233" h="44501" extrusionOk="0">
                  <a:moveTo>
                    <a:pt x="36953" y="14920"/>
                  </a:moveTo>
                  <a:cubicBezTo>
                    <a:pt x="37642" y="14920"/>
                    <a:pt x="38101" y="16067"/>
                    <a:pt x="38177" y="17597"/>
                  </a:cubicBezTo>
                  <a:cubicBezTo>
                    <a:pt x="38177" y="19051"/>
                    <a:pt x="37642" y="20275"/>
                    <a:pt x="36953" y="20275"/>
                  </a:cubicBezTo>
                  <a:cubicBezTo>
                    <a:pt x="36341" y="20275"/>
                    <a:pt x="35806" y="19127"/>
                    <a:pt x="35806" y="17597"/>
                  </a:cubicBezTo>
                  <a:cubicBezTo>
                    <a:pt x="35806" y="16067"/>
                    <a:pt x="36341" y="14920"/>
                    <a:pt x="36953" y="14920"/>
                  </a:cubicBezTo>
                  <a:close/>
                  <a:moveTo>
                    <a:pt x="23029" y="14920"/>
                  </a:moveTo>
                  <a:cubicBezTo>
                    <a:pt x="23641" y="14920"/>
                    <a:pt x="24177" y="16144"/>
                    <a:pt x="24177" y="17674"/>
                  </a:cubicBezTo>
                  <a:cubicBezTo>
                    <a:pt x="24177" y="19127"/>
                    <a:pt x="23718" y="20352"/>
                    <a:pt x="23029" y="20352"/>
                  </a:cubicBezTo>
                  <a:cubicBezTo>
                    <a:pt x="22417" y="20352"/>
                    <a:pt x="21882" y="19127"/>
                    <a:pt x="21882" y="17674"/>
                  </a:cubicBezTo>
                  <a:cubicBezTo>
                    <a:pt x="21805" y="16144"/>
                    <a:pt x="22341" y="14920"/>
                    <a:pt x="23029" y="14920"/>
                  </a:cubicBezTo>
                  <a:close/>
                  <a:moveTo>
                    <a:pt x="35729" y="1"/>
                  </a:moveTo>
                  <a:cubicBezTo>
                    <a:pt x="32133" y="10100"/>
                    <a:pt x="15226" y="15685"/>
                    <a:pt x="10865" y="16909"/>
                  </a:cubicBezTo>
                  <a:cubicBezTo>
                    <a:pt x="6786" y="17982"/>
                    <a:pt x="8396" y="25280"/>
                    <a:pt x="6618" y="25280"/>
                  </a:cubicBezTo>
                  <a:cubicBezTo>
                    <a:pt x="6495" y="25280"/>
                    <a:pt x="6356" y="25246"/>
                    <a:pt x="6198" y="25171"/>
                  </a:cubicBezTo>
                  <a:cubicBezTo>
                    <a:pt x="6198" y="26434"/>
                    <a:pt x="5703" y="27572"/>
                    <a:pt x="4965" y="27572"/>
                  </a:cubicBezTo>
                  <a:cubicBezTo>
                    <a:pt x="4407" y="27572"/>
                    <a:pt x="3710" y="26919"/>
                    <a:pt x="2985" y="25171"/>
                  </a:cubicBezTo>
                  <a:cubicBezTo>
                    <a:pt x="2296" y="23488"/>
                    <a:pt x="2755" y="22570"/>
                    <a:pt x="3520" y="22264"/>
                  </a:cubicBezTo>
                  <a:cubicBezTo>
                    <a:pt x="2908" y="21117"/>
                    <a:pt x="2602" y="19893"/>
                    <a:pt x="2526" y="18592"/>
                  </a:cubicBezTo>
                  <a:cubicBezTo>
                    <a:pt x="1072" y="18974"/>
                    <a:pt x="1" y="20275"/>
                    <a:pt x="77" y="21805"/>
                  </a:cubicBezTo>
                  <a:cubicBezTo>
                    <a:pt x="77" y="25095"/>
                    <a:pt x="1225" y="28232"/>
                    <a:pt x="3367" y="30756"/>
                  </a:cubicBezTo>
                  <a:cubicBezTo>
                    <a:pt x="4022" y="31411"/>
                    <a:pt x="4734" y="31809"/>
                    <a:pt x="5451" y="31809"/>
                  </a:cubicBezTo>
                  <a:cubicBezTo>
                    <a:pt x="5907" y="31809"/>
                    <a:pt x="6364" y="31649"/>
                    <a:pt x="6810" y="31292"/>
                  </a:cubicBezTo>
                  <a:cubicBezTo>
                    <a:pt x="7728" y="33434"/>
                    <a:pt x="9029" y="35423"/>
                    <a:pt x="10559" y="37183"/>
                  </a:cubicBezTo>
                  <a:cubicBezTo>
                    <a:pt x="14078" y="41314"/>
                    <a:pt x="19051" y="43915"/>
                    <a:pt x="24406" y="44374"/>
                  </a:cubicBezTo>
                  <a:lnTo>
                    <a:pt x="25248" y="44451"/>
                  </a:lnTo>
                  <a:cubicBezTo>
                    <a:pt x="25756" y="44484"/>
                    <a:pt x="26249" y="44500"/>
                    <a:pt x="26729" y="44500"/>
                  </a:cubicBezTo>
                  <a:cubicBezTo>
                    <a:pt x="38455" y="44500"/>
                    <a:pt x="41791" y="34685"/>
                    <a:pt x="42232" y="18515"/>
                  </a:cubicBezTo>
                  <a:lnTo>
                    <a:pt x="42232" y="15608"/>
                  </a:lnTo>
                  <a:lnTo>
                    <a:pt x="42156" y="5509"/>
                  </a:lnTo>
                  <a:cubicBezTo>
                    <a:pt x="41802" y="6394"/>
                    <a:pt x="41331" y="6887"/>
                    <a:pt x="40743" y="6887"/>
                  </a:cubicBezTo>
                  <a:cubicBezTo>
                    <a:pt x="39552" y="6887"/>
                    <a:pt x="37880" y="4867"/>
                    <a:pt x="35729"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7"/>
            <p:cNvSpPr/>
            <p:nvPr/>
          </p:nvSpPr>
          <p:spPr>
            <a:xfrm>
              <a:off x="1132026" y="1098698"/>
              <a:ext cx="131355" cy="176117"/>
            </a:xfrm>
            <a:custGeom>
              <a:avLst/>
              <a:gdLst/>
              <a:ahLst/>
              <a:cxnLst/>
              <a:rect l="l" t="t" r="r" b="b"/>
              <a:pathLst>
                <a:path w="3903" h="5233" extrusionOk="0">
                  <a:moveTo>
                    <a:pt x="1225" y="1"/>
                  </a:moveTo>
                  <a:cubicBezTo>
                    <a:pt x="460" y="230"/>
                    <a:pt x="1" y="1148"/>
                    <a:pt x="689" y="2831"/>
                  </a:cubicBezTo>
                  <a:cubicBezTo>
                    <a:pt x="1382" y="4579"/>
                    <a:pt x="2074" y="5232"/>
                    <a:pt x="2638" y="5232"/>
                  </a:cubicBezTo>
                  <a:cubicBezTo>
                    <a:pt x="3382" y="5232"/>
                    <a:pt x="3902" y="4094"/>
                    <a:pt x="3902" y="2831"/>
                  </a:cubicBezTo>
                  <a:cubicBezTo>
                    <a:pt x="2678" y="2219"/>
                    <a:pt x="1760" y="1225"/>
                    <a:pt x="1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7"/>
            <p:cNvSpPr/>
            <p:nvPr/>
          </p:nvSpPr>
          <p:spPr>
            <a:xfrm>
              <a:off x="1788601" y="848944"/>
              <a:ext cx="79863" cy="182848"/>
            </a:xfrm>
            <a:custGeom>
              <a:avLst/>
              <a:gdLst/>
              <a:ahLst/>
              <a:cxnLst/>
              <a:rect l="l" t="t" r="r" b="b"/>
              <a:pathLst>
                <a:path w="2373" h="5433" extrusionOk="0">
                  <a:moveTo>
                    <a:pt x="1148" y="1"/>
                  </a:moveTo>
                  <a:cubicBezTo>
                    <a:pt x="536" y="1"/>
                    <a:pt x="1" y="1225"/>
                    <a:pt x="1" y="2755"/>
                  </a:cubicBezTo>
                  <a:cubicBezTo>
                    <a:pt x="1" y="4285"/>
                    <a:pt x="536" y="5433"/>
                    <a:pt x="1148" y="5433"/>
                  </a:cubicBezTo>
                  <a:cubicBezTo>
                    <a:pt x="1837" y="5433"/>
                    <a:pt x="2372" y="4208"/>
                    <a:pt x="2296" y="2755"/>
                  </a:cubicBezTo>
                  <a:cubicBezTo>
                    <a:pt x="2296" y="1225"/>
                    <a:pt x="1837" y="1"/>
                    <a:pt x="114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7"/>
            <p:cNvSpPr/>
            <p:nvPr/>
          </p:nvSpPr>
          <p:spPr>
            <a:xfrm>
              <a:off x="2257214" y="848944"/>
              <a:ext cx="79863" cy="182848"/>
            </a:xfrm>
            <a:custGeom>
              <a:avLst/>
              <a:gdLst/>
              <a:ahLst/>
              <a:cxnLst/>
              <a:rect l="l" t="t" r="r" b="b"/>
              <a:pathLst>
                <a:path w="2373" h="5433" extrusionOk="0">
                  <a:moveTo>
                    <a:pt x="1148" y="1"/>
                  </a:moveTo>
                  <a:cubicBezTo>
                    <a:pt x="536" y="1"/>
                    <a:pt x="1" y="1225"/>
                    <a:pt x="1" y="2678"/>
                  </a:cubicBezTo>
                  <a:cubicBezTo>
                    <a:pt x="1" y="4208"/>
                    <a:pt x="536" y="5433"/>
                    <a:pt x="1225" y="5433"/>
                  </a:cubicBezTo>
                  <a:cubicBezTo>
                    <a:pt x="1837" y="5433"/>
                    <a:pt x="2372" y="4208"/>
                    <a:pt x="2372" y="2678"/>
                  </a:cubicBezTo>
                  <a:cubicBezTo>
                    <a:pt x="2372" y="1148"/>
                    <a:pt x="1837" y="1"/>
                    <a:pt x="114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7"/>
            <p:cNvSpPr/>
            <p:nvPr/>
          </p:nvSpPr>
          <p:spPr>
            <a:xfrm>
              <a:off x="604181" y="5048449"/>
              <a:ext cx="515022" cy="1152044"/>
            </a:xfrm>
            <a:custGeom>
              <a:avLst/>
              <a:gdLst/>
              <a:ahLst/>
              <a:cxnLst/>
              <a:rect l="l" t="t" r="r" b="b"/>
              <a:pathLst>
                <a:path w="15303" h="34231" extrusionOk="0">
                  <a:moveTo>
                    <a:pt x="1990" y="1"/>
                  </a:moveTo>
                  <a:cubicBezTo>
                    <a:pt x="1914" y="1455"/>
                    <a:pt x="1837" y="3138"/>
                    <a:pt x="1761" y="5050"/>
                  </a:cubicBezTo>
                  <a:cubicBezTo>
                    <a:pt x="1531" y="8111"/>
                    <a:pt x="1302" y="11553"/>
                    <a:pt x="919" y="14767"/>
                  </a:cubicBezTo>
                  <a:cubicBezTo>
                    <a:pt x="766" y="15761"/>
                    <a:pt x="689" y="16679"/>
                    <a:pt x="613" y="17521"/>
                  </a:cubicBezTo>
                  <a:cubicBezTo>
                    <a:pt x="1" y="28461"/>
                    <a:pt x="5127" y="29150"/>
                    <a:pt x="5127" y="29150"/>
                  </a:cubicBezTo>
                  <a:cubicBezTo>
                    <a:pt x="5127" y="29150"/>
                    <a:pt x="2449" y="31062"/>
                    <a:pt x="2449" y="32210"/>
                  </a:cubicBezTo>
                  <a:cubicBezTo>
                    <a:pt x="2449" y="33144"/>
                    <a:pt x="1891" y="34231"/>
                    <a:pt x="3583" y="34231"/>
                  </a:cubicBezTo>
                  <a:cubicBezTo>
                    <a:pt x="3969" y="34231"/>
                    <a:pt x="4473" y="34174"/>
                    <a:pt x="5127" y="34046"/>
                  </a:cubicBezTo>
                  <a:cubicBezTo>
                    <a:pt x="7039" y="33511"/>
                    <a:pt x="8876" y="32593"/>
                    <a:pt x="10329" y="31215"/>
                  </a:cubicBezTo>
                  <a:cubicBezTo>
                    <a:pt x="12089" y="29685"/>
                    <a:pt x="13542" y="27773"/>
                    <a:pt x="14384" y="25630"/>
                  </a:cubicBezTo>
                  <a:cubicBezTo>
                    <a:pt x="15302" y="22188"/>
                    <a:pt x="12701" y="18362"/>
                    <a:pt x="10788" y="13313"/>
                  </a:cubicBezTo>
                  <a:cubicBezTo>
                    <a:pt x="9335" y="9258"/>
                    <a:pt x="10253" y="5892"/>
                    <a:pt x="11247" y="154"/>
                  </a:cubicBezTo>
                  <a:lnTo>
                    <a:pt x="11247" y="154"/>
                  </a:lnTo>
                  <a:cubicBezTo>
                    <a:pt x="10136" y="208"/>
                    <a:pt x="9034" y="234"/>
                    <a:pt x="7939" y="234"/>
                  </a:cubicBezTo>
                  <a:cubicBezTo>
                    <a:pt x="5942" y="234"/>
                    <a:pt x="3966" y="149"/>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7"/>
            <p:cNvSpPr/>
            <p:nvPr/>
          </p:nvSpPr>
          <p:spPr>
            <a:xfrm>
              <a:off x="-1300221" y="1471595"/>
              <a:ext cx="2576459" cy="3584729"/>
            </a:xfrm>
            <a:custGeom>
              <a:avLst/>
              <a:gdLst/>
              <a:ahLst/>
              <a:cxnLst/>
              <a:rect l="l" t="t" r="r" b="b"/>
              <a:pathLst>
                <a:path w="76555" h="106514" extrusionOk="0">
                  <a:moveTo>
                    <a:pt x="65654" y="1"/>
                  </a:moveTo>
                  <a:cubicBezTo>
                    <a:pt x="65360" y="1"/>
                    <a:pt x="65089" y="78"/>
                    <a:pt x="64850" y="244"/>
                  </a:cubicBezTo>
                  <a:cubicBezTo>
                    <a:pt x="60871" y="2998"/>
                    <a:pt x="36007" y="7741"/>
                    <a:pt x="15274" y="37732"/>
                  </a:cubicBezTo>
                  <a:lnTo>
                    <a:pt x="14203" y="39262"/>
                  </a:lnTo>
                  <a:cubicBezTo>
                    <a:pt x="12060" y="42398"/>
                    <a:pt x="10148" y="45459"/>
                    <a:pt x="8541" y="48213"/>
                  </a:cubicBezTo>
                  <a:cubicBezTo>
                    <a:pt x="1423" y="63802"/>
                    <a:pt x="0" y="75417"/>
                    <a:pt x="20851" y="75417"/>
                  </a:cubicBezTo>
                  <a:cubicBezTo>
                    <a:pt x="22410" y="75417"/>
                    <a:pt x="24093" y="75353"/>
                    <a:pt x="25908" y="75220"/>
                  </a:cubicBezTo>
                  <a:cubicBezTo>
                    <a:pt x="39526" y="74301"/>
                    <a:pt x="47253" y="55328"/>
                    <a:pt x="51231" y="50355"/>
                  </a:cubicBezTo>
                  <a:cubicBezTo>
                    <a:pt x="52000" y="49376"/>
                    <a:pt x="52599" y="48945"/>
                    <a:pt x="53057" y="48945"/>
                  </a:cubicBezTo>
                  <a:cubicBezTo>
                    <a:pt x="54923" y="48945"/>
                    <a:pt x="54433" y="56100"/>
                    <a:pt x="53450" y="62366"/>
                  </a:cubicBezTo>
                  <a:lnTo>
                    <a:pt x="52838" y="64815"/>
                  </a:lnTo>
                  <a:lnTo>
                    <a:pt x="53297" y="63973"/>
                  </a:lnTo>
                  <a:lnTo>
                    <a:pt x="52762" y="80498"/>
                  </a:lnTo>
                  <a:lnTo>
                    <a:pt x="52150" y="98401"/>
                  </a:lnTo>
                  <a:lnTo>
                    <a:pt x="51920" y="105669"/>
                  </a:lnTo>
                  <a:cubicBezTo>
                    <a:pt x="51920" y="105669"/>
                    <a:pt x="53603" y="105898"/>
                    <a:pt x="55975" y="106051"/>
                  </a:cubicBezTo>
                  <a:lnTo>
                    <a:pt x="58576" y="106281"/>
                  </a:lnTo>
                  <a:cubicBezTo>
                    <a:pt x="60552" y="106429"/>
                    <a:pt x="62528" y="106514"/>
                    <a:pt x="64505" y="106514"/>
                  </a:cubicBezTo>
                  <a:cubicBezTo>
                    <a:pt x="65589" y="106514"/>
                    <a:pt x="66673" y="106488"/>
                    <a:pt x="67757" y="106434"/>
                  </a:cubicBezTo>
                  <a:cubicBezTo>
                    <a:pt x="69210" y="106281"/>
                    <a:pt x="70205" y="106051"/>
                    <a:pt x="70358" y="105592"/>
                  </a:cubicBezTo>
                  <a:cubicBezTo>
                    <a:pt x="70740" y="104215"/>
                    <a:pt x="71276" y="92204"/>
                    <a:pt x="71582" y="80422"/>
                  </a:cubicBezTo>
                  <a:lnTo>
                    <a:pt x="71582" y="79963"/>
                  </a:lnTo>
                  <a:cubicBezTo>
                    <a:pt x="71735" y="75449"/>
                    <a:pt x="71812" y="71012"/>
                    <a:pt x="71888" y="67186"/>
                  </a:cubicBezTo>
                  <a:cubicBezTo>
                    <a:pt x="71965" y="63361"/>
                    <a:pt x="71888" y="58465"/>
                    <a:pt x="71735" y="53262"/>
                  </a:cubicBezTo>
                  <a:cubicBezTo>
                    <a:pt x="71429" y="39032"/>
                    <a:pt x="70664" y="22736"/>
                    <a:pt x="70664" y="22736"/>
                  </a:cubicBezTo>
                  <a:cubicBezTo>
                    <a:pt x="72194" y="21512"/>
                    <a:pt x="73571" y="20135"/>
                    <a:pt x="74795" y="18605"/>
                  </a:cubicBezTo>
                  <a:cubicBezTo>
                    <a:pt x="75407" y="17763"/>
                    <a:pt x="75866" y="16845"/>
                    <a:pt x="76249" y="15927"/>
                  </a:cubicBezTo>
                  <a:cubicBezTo>
                    <a:pt x="76555" y="14856"/>
                    <a:pt x="75866" y="12714"/>
                    <a:pt x="74642" y="10266"/>
                  </a:cubicBezTo>
                  <a:cubicBezTo>
                    <a:pt x="73189" y="7206"/>
                    <a:pt x="71276" y="4375"/>
                    <a:pt x="68904" y="1927"/>
                  </a:cubicBezTo>
                  <a:cubicBezTo>
                    <a:pt x="67743" y="765"/>
                    <a:pt x="66582" y="1"/>
                    <a:pt x="6565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7"/>
            <p:cNvSpPr/>
            <p:nvPr/>
          </p:nvSpPr>
          <p:spPr>
            <a:xfrm>
              <a:off x="-1388700" y="3096761"/>
              <a:ext cx="1936879" cy="1150967"/>
            </a:xfrm>
            <a:custGeom>
              <a:avLst/>
              <a:gdLst/>
              <a:ahLst/>
              <a:cxnLst/>
              <a:rect l="l" t="t" r="r" b="b"/>
              <a:pathLst>
                <a:path w="57551" h="34199" extrusionOk="0">
                  <a:moveTo>
                    <a:pt x="11170" y="0"/>
                  </a:moveTo>
                  <a:lnTo>
                    <a:pt x="11170" y="0"/>
                  </a:lnTo>
                  <a:cubicBezTo>
                    <a:pt x="995" y="17597"/>
                    <a:pt x="0" y="28384"/>
                    <a:pt x="77" y="32439"/>
                  </a:cubicBezTo>
                  <a:cubicBezTo>
                    <a:pt x="77" y="33051"/>
                    <a:pt x="153" y="33663"/>
                    <a:pt x="230" y="34199"/>
                  </a:cubicBezTo>
                  <a:lnTo>
                    <a:pt x="27619" y="34122"/>
                  </a:lnTo>
                  <a:lnTo>
                    <a:pt x="45445" y="34046"/>
                  </a:lnTo>
                  <a:cubicBezTo>
                    <a:pt x="45827" y="33510"/>
                    <a:pt x="46133" y="32821"/>
                    <a:pt x="46516" y="32209"/>
                  </a:cubicBezTo>
                  <a:cubicBezTo>
                    <a:pt x="49882" y="26089"/>
                    <a:pt x="54090" y="18897"/>
                    <a:pt x="55467" y="16526"/>
                  </a:cubicBezTo>
                  <a:lnTo>
                    <a:pt x="56079" y="14077"/>
                  </a:lnTo>
                  <a:cubicBezTo>
                    <a:pt x="57061" y="7819"/>
                    <a:pt x="57550" y="725"/>
                    <a:pt x="55694" y="725"/>
                  </a:cubicBezTo>
                  <a:cubicBezTo>
                    <a:pt x="55235" y="725"/>
                    <a:pt x="54633" y="1158"/>
                    <a:pt x="53860" y="2143"/>
                  </a:cubicBezTo>
                  <a:cubicBezTo>
                    <a:pt x="49882" y="7039"/>
                    <a:pt x="42155" y="26012"/>
                    <a:pt x="28537" y="27007"/>
                  </a:cubicBezTo>
                  <a:cubicBezTo>
                    <a:pt x="26731" y="27139"/>
                    <a:pt x="25056" y="27204"/>
                    <a:pt x="23504" y="27204"/>
                  </a:cubicBezTo>
                  <a:cubicBezTo>
                    <a:pt x="2628" y="27204"/>
                    <a:pt x="4049" y="15524"/>
                    <a:pt x="1117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7"/>
            <p:cNvSpPr/>
            <p:nvPr/>
          </p:nvSpPr>
          <p:spPr>
            <a:xfrm>
              <a:off x="2069251" y="1173378"/>
              <a:ext cx="113316" cy="244638"/>
            </a:xfrm>
            <a:custGeom>
              <a:avLst/>
              <a:gdLst/>
              <a:ahLst/>
              <a:cxnLst/>
              <a:rect l="l" t="t" r="r" b="b"/>
              <a:pathLst>
                <a:path w="3367" h="7269" fill="none" extrusionOk="0">
                  <a:moveTo>
                    <a:pt x="1990" y="0"/>
                  </a:moveTo>
                  <a:cubicBezTo>
                    <a:pt x="1607" y="1913"/>
                    <a:pt x="3367" y="4208"/>
                    <a:pt x="2908" y="5738"/>
                  </a:cubicBezTo>
                  <a:cubicBezTo>
                    <a:pt x="2525" y="7268"/>
                    <a:pt x="689" y="6656"/>
                    <a:pt x="1" y="5738"/>
                  </a:cubicBezTo>
                </a:path>
              </a:pathLst>
            </a:custGeom>
            <a:noFill/>
            <a:ln w="26775" cap="flat" cmpd="sng">
              <a:solidFill>
                <a:srgbClr val="DD6952"/>
              </a:solidFill>
              <a:prstDash val="solid"/>
              <a:miter lim="7650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7"/>
            <p:cNvSpPr/>
            <p:nvPr/>
          </p:nvSpPr>
          <p:spPr>
            <a:xfrm>
              <a:off x="1886437" y="1541564"/>
              <a:ext cx="167400" cy="25780"/>
            </a:xfrm>
            <a:custGeom>
              <a:avLst/>
              <a:gdLst/>
              <a:ahLst/>
              <a:cxnLst/>
              <a:rect l="l" t="t" r="r" b="b"/>
              <a:pathLst>
                <a:path w="4974" h="766" fill="none" extrusionOk="0">
                  <a:moveTo>
                    <a:pt x="4974" y="77"/>
                  </a:moveTo>
                  <a:cubicBezTo>
                    <a:pt x="3291" y="1"/>
                    <a:pt x="1607" y="307"/>
                    <a:pt x="1" y="766"/>
                  </a:cubicBezTo>
                </a:path>
              </a:pathLst>
            </a:custGeom>
            <a:noFill/>
            <a:ln w="26775" cap="flat" cmpd="sng">
              <a:solidFill>
                <a:srgbClr val="DD6952"/>
              </a:solidFill>
              <a:prstDash val="solid"/>
              <a:miter lim="7650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7"/>
            <p:cNvSpPr/>
            <p:nvPr/>
          </p:nvSpPr>
          <p:spPr>
            <a:xfrm>
              <a:off x="3869053" y="1173378"/>
              <a:ext cx="115908" cy="244638"/>
            </a:xfrm>
            <a:custGeom>
              <a:avLst/>
              <a:gdLst/>
              <a:ahLst/>
              <a:cxnLst/>
              <a:rect l="l" t="t" r="r" b="b"/>
              <a:pathLst>
                <a:path w="3444" h="7269" fill="none" extrusionOk="0">
                  <a:moveTo>
                    <a:pt x="1454" y="0"/>
                  </a:moveTo>
                  <a:cubicBezTo>
                    <a:pt x="1760" y="1913"/>
                    <a:pt x="0" y="4208"/>
                    <a:pt x="459" y="5738"/>
                  </a:cubicBezTo>
                  <a:cubicBezTo>
                    <a:pt x="918" y="7268"/>
                    <a:pt x="2755" y="6656"/>
                    <a:pt x="3443" y="5738"/>
                  </a:cubicBezTo>
                </a:path>
              </a:pathLst>
            </a:custGeom>
            <a:noFill/>
            <a:ln w="26775" cap="flat" cmpd="sng">
              <a:solidFill>
                <a:srgbClr val="DD6952"/>
              </a:solidFill>
              <a:prstDash val="solid"/>
              <a:miter lim="7650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7"/>
            <p:cNvSpPr/>
            <p:nvPr/>
          </p:nvSpPr>
          <p:spPr>
            <a:xfrm>
              <a:off x="3997783" y="1541564"/>
              <a:ext cx="167400" cy="25780"/>
            </a:xfrm>
            <a:custGeom>
              <a:avLst/>
              <a:gdLst/>
              <a:ahLst/>
              <a:cxnLst/>
              <a:rect l="l" t="t" r="r" b="b"/>
              <a:pathLst>
                <a:path w="4974" h="766" fill="none" extrusionOk="0">
                  <a:moveTo>
                    <a:pt x="1" y="77"/>
                  </a:moveTo>
                  <a:cubicBezTo>
                    <a:pt x="1684" y="1"/>
                    <a:pt x="3367" y="307"/>
                    <a:pt x="4973" y="766"/>
                  </a:cubicBezTo>
                </a:path>
              </a:pathLst>
            </a:custGeom>
            <a:noFill/>
            <a:ln w="26775" cap="flat" cmpd="sng">
              <a:solidFill>
                <a:srgbClr val="DD6952"/>
              </a:solidFill>
              <a:prstDash val="solid"/>
              <a:miter lim="7650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7"/>
            <p:cNvSpPr/>
            <p:nvPr/>
          </p:nvSpPr>
          <p:spPr>
            <a:xfrm>
              <a:off x="3379844" y="1639399"/>
              <a:ext cx="496950" cy="507282"/>
            </a:xfrm>
            <a:custGeom>
              <a:avLst/>
              <a:gdLst/>
              <a:ahLst/>
              <a:cxnLst/>
              <a:rect l="l" t="t" r="r" b="b"/>
              <a:pathLst>
                <a:path w="14766" h="15073" extrusionOk="0">
                  <a:moveTo>
                    <a:pt x="12471" y="1"/>
                  </a:moveTo>
                  <a:lnTo>
                    <a:pt x="0" y="9411"/>
                  </a:lnTo>
                  <a:cubicBezTo>
                    <a:pt x="612" y="11400"/>
                    <a:pt x="1377" y="13237"/>
                    <a:pt x="2219" y="15073"/>
                  </a:cubicBezTo>
                  <a:lnTo>
                    <a:pt x="14766" y="2755"/>
                  </a:lnTo>
                  <a:cubicBezTo>
                    <a:pt x="13848" y="1914"/>
                    <a:pt x="13083" y="996"/>
                    <a:pt x="1247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7"/>
            <p:cNvSpPr/>
            <p:nvPr/>
          </p:nvSpPr>
          <p:spPr>
            <a:xfrm>
              <a:off x="3287158" y="1217130"/>
              <a:ext cx="448049" cy="576813"/>
            </a:xfrm>
            <a:custGeom>
              <a:avLst/>
              <a:gdLst/>
              <a:ahLst/>
              <a:cxnLst/>
              <a:rect l="l" t="t" r="r" b="b"/>
              <a:pathLst>
                <a:path w="13313" h="17139" extrusionOk="0">
                  <a:moveTo>
                    <a:pt x="11476" y="1"/>
                  </a:moveTo>
                  <a:lnTo>
                    <a:pt x="0" y="8799"/>
                  </a:lnTo>
                  <a:cubicBezTo>
                    <a:pt x="306" y="11630"/>
                    <a:pt x="765" y="14384"/>
                    <a:pt x="1377" y="17138"/>
                  </a:cubicBezTo>
                  <a:lnTo>
                    <a:pt x="13312" y="8493"/>
                  </a:lnTo>
                  <a:cubicBezTo>
                    <a:pt x="12394" y="5739"/>
                    <a:pt x="11782" y="2908"/>
                    <a:pt x="114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F9DDA87-6ACA-4CDC-B746-96C841D73EC7}"/>
              </a:ext>
            </a:extLst>
          </p:cNvPr>
          <p:cNvSpPr>
            <a:spLocks noGrp="1"/>
          </p:cNvSpPr>
          <p:nvPr>
            <p:ph type="title"/>
          </p:nvPr>
        </p:nvSpPr>
        <p:spPr/>
        <p:txBody>
          <a:bodyPr/>
          <a:lstStyle/>
          <a:p>
            <a:r>
              <a:rPr lang="ro-RO" dirty="0"/>
              <a:t>Temă de casă</a:t>
            </a:r>
          </a:p>
        </p:txBody>
      </p:sp>
      <p:sp>
        <p:nvSpPr>
          <p:cNvPr id="3" name="Substituent conținut 2">
            <a:extLst>
              <a:ext uri="{FF2B5EF4-FFF2-40B4-BE49-F238E27FC236}">
                <a16:creationId xmlns:a16="http://schemas.microsoft.com/office/drawing/2014/main" id="{114C590A-6A17-489A-93E7-352EF9D6BCBB}"/>
              </a:ext>
            </a:extLst>
          </p:cNvPr>
          <p:cNvSpPr>
            <a:spLocks noGrp="1"/>
          </p:cNvSpPr>
          <p:nvPr>
            <p:ph idx="1"/>
          </p:nvPr>
        </p:nvSpPr>
        <p:spPr>
          <a:xfrm>
            <a:off x="384690" y="1617836"/>
            <a:ext cx="6355200" cy="2679115"/>
          </a:xfrm>
        </p:spPr>
        <p:txBody>
          <a:bodyPr/>
          <a:lstStyle/>
          <a:p>
            <a:pPr marL="127000" indent="0">
              <a:buNone/>
            </a:pPr>
            <a:r>
              <a:rPr lang="ro-RO" sz="3200" dirty="0"/>
              <a:t> 	Scrie-i </a:t>
            </a:r>
            <a:r>
              <a:rPr lang="ro-RO" sz="3200" b="1" dirty="0"/>
              <a:t>o scrisoare </a:t>
            </a:r>
            <a:r>
              <a:rPr lang="ro-RO" sz="3200" dirty="0"/>
              <a:t>Malalei în care să îi precizezi părerea și sentimentele tale cu privire la campania pentru drepturile fetelor la educație.</a:t>
            </a:r>
          </a:p>
        </p:txBody>
      </p:sp>
      <p:pic>
        <p:nvPicPr>
          <p:cNvPr id="5" name="Grafic 4" descr="Plic">
            <a:extLst>
              <a:ext uri="{FF2B5EF4-FFF2-40B4-BE49-F238E27FC236}">
                <a16:creationId xmlns:a16="http://schemas.microsoft.com/office/drawing/2014/main" id="{0D4AD94E-02A4-4E0D-8BAD-D4330ACDDE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844" y="312283"/>
            <a:ext cx="1305553" cy="1305553"/>
          </a:xfrm>
          <a:prstGeom prst="rect">
            <a:avLst/>
          </a:prstGeom>
        </p:spPr>
      </p:pic>
      <p:pic>
        <p:nvPicPr>
          <p:cNvPr id="7" name="Grafic 6" descr="Plic deschis">
            <a:extLst>
              <a:ext uri="{FF2B5EF4-FFF2-40B4-BE49-F238E27FC236}">
                <a16:creationId xmlns:a16="http://schemas.microsoft.com/office/drawing/2014/main" id="{AD632A94-9371-48BA-A9A0-FA7CEF58F3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8553" y="3227422"/>
            <a:ext cx="1551946" cy="1551946"/>
          </a:xfrm>
          <a:prstGeom prst="rect">
            <a:avLst/>
          </a:prstGeom>
        </p:spPr>
      </p:pic>
      <p:pic>
        <p:nvPicPr>
          <p:cNvPr id="9" name="Grafic 8" descr="Scrisoare de dragoste">
            <a:extLst>
              <a:ext uri="{FF2B5EF4-FFF2-40B4-BE49-F238E27FC236}">
                <a16:creationId xmlns:a16="http://schemas.microsoft.com/office/drawing/2014/main" id="{16334175-5528-4390-A090-8F4AE65BED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6816" y="-150004"/>
            <a:ext cx="1767840" cy="1767840"/>
          </a:xfrm>
          <a:prstGeom prst="rect">
            <a:avLst/>
          </a:prstGeom>
        </p:spPr>
      </p:pic>
    </p:spTree>
    <p:extLst>
      <p:ext uri="{BB962C8B-B14F-4D97-AF65-F5344CB8AC3E}">
        <p14:creationId xmlns:p14="http://schemas.microsoft.com/office/powerpoint/2010/main" val="2184183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A9207E0A-4A11-4288-987D-046DAB9450EF}"/>
              </a:ext>
            </a:extLst>
          </p:cNvPr>
          <p:cNvPicPr>
            <a:picLocks noChangeAspect="1"/>
          </p:cNvPicPr>
          <p:nvPr/>
        </p:nvPicPr>
        <p:blipFill>
          <a:blip r:embed="rId2"/>
          <a:stretch>
            <a:fillRect/>
          </a:stretch>
        </p:blipFill>
        <p:spPr>
          <a:xfrm>
            <a:off x="1116013" y="0"/>
            <a:ext cx="5360987" cy="5360987"/>
          </a:xfrm>
          <a:prstGeom prst="rect">
            <a:avLst/>
          </a:prstGeom>
        </p:spPr>
      </p:pic>
    </p:spTree>
    <p:extLst>
      <p:ext uri="{BB962C8B-B14F-4D97-AF65-F5344CB8AC3E}">
        <p14:creationId xmlns:p14="http://schemas.microsoft.com/office/powerpoint/2010/main" val="246984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3890"/>
        <p:cNvGrpSpPr/>
        <p:nvPr/>
      </p:nvGrpSpPr>
      <p:grpSpPr>
        <a:xfrm>
          <a:off x="0" y="0"/>
          <a:ext cx="0" cy="0"/>
          <a:chOff x="0" y="0"/>
          <a:chExt cx="0" cy="0"/>
        </a:xfrm>
      </p:grpSpPr>
      <p:pic>
        <p:nvPicPr>
          <p:cNvPr id="13891" name="Google Shape;13891;p107">
            <a:hlinkClick r:id="rId3"/>
          </p:cNvPr>
          <p:cNvPicPr preferRelativeResize="0"/>
          <p:nvPr/>
        </p:nvPicPr>
        <p:blipFill>
          <a:blip r:embed="rId4">
            <a:alphaModFix/>
          </a:blip>
          <a:stretch>
            <a:fillRect/>
          </a:stretch>
        </p:blipFill>
        <p:spPr>
          <a:xfrm>
            <a:off x="1080318" y="2205566"/>
            <a:ext cx="1637118" cy="655285"/>
          </a:xfrm>
          <a:prstGeom prst="rect">
            <a:avLst/>
          </a:prstGeom>
          <a:noFill/>
          <a:ln>
            <a:noFill/>
          </a:ln>
        </p:spPr>
      </p:pic>
      <p:pic>
        <p:nvPicPr>
          <p:cNvPr id="2" name="Imagine 1">
            <a:extLst>
              <a:ext uri="{FF2B5EF4-FFF2-40B4-BE49-F238E27FC236}">
                <a16:creationId xmlns:a16="http://schemas.microsoft.com/office/drawing/2014/main" id="{70E4650C-EDA4-48DE-A240-3487F413C9C2}"/>
              </a:ext>
            </a:extLst>
          </p:cNvPr>
          <p:cNvPicPr>
            <a:picLocks noChangeAspect="1"/>
          </p:cNvPicPr>
          <p:nvPr/>
        </p:nvPicPr>
        <p:blipFill>
          <a:blip r:embed="rId5"/>
          <a:stretch>
            <a:fillRect/>
          </a:stretch>
        </p:blipFill>
        <p:spPr>
          <a:xfrm>
            <a:off x="4004114" y="104334"/>
            <a:ext cx="3476625" cy="48577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Diagramă 5">
                <a:extLst>
                  <a:ext uri="{FF2B5EF4-FFF2-40B4-BE49-F238E27FC236}">
                    <a16:creationId xmlns:a16="http://schemas.microsoft.com/office/drawing/2014/main" id="{579B7630-6476-4D27-9900-6B5BF528ED05}"/>
                  </a:ext>
                </a:extLst>
              </p:cNvPr>
              <p:cNvGraphicFramePr/>
              <p:nvPr>
                <p:extLst>
                  <p:ext uri="{D42A27DB-BD31-4B8C-83A1-F6EECF244321}">
                    <p14:modId xmlns:p14="http://schemas.microsoft.com/office/powerpoint/2010/main" val="3386166588"/>
                  </p:ext>
                </p:extLst>
              </p:nvPr>
            </p:nvGraphicFramePr>
            <p:xfrm>
              <a:off x="0" y="1"/>
              <a:ext cx="7562850" cy="5330824"/>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Diagramă 5">
                <a:extLst>
                  <a:ext uri="{FF2B5EF4-FFF2-40B4-BE49-F238E27FC236}">
                    <a16:creationId xmlns:a16="http://schemas.microsoft.com/office/drawing/2014/main" id="{579B7630-6476-4D27-9900-6B5BF528ED05}"/>
                  </a:ext>
                </a:extLst>
              </p:cNvPr>
              <p:cNvPicPr>
                <a:picLocks noGrp="1" noRot="1" noChangeAspect="1" noMove="1" noResize="1" noEditPoints="1" noAdjustHandles="1" noChangeArrowheads="1" noChangeShapeType="1"/>
              </p:cNvPicPr>
              <p:nvPr/>
            </p:nvPicPr>
            <p:blipFill>
              <a:blip r:embed="rId3"/>
              <a:stretch>
                <a:fillRect/>
              </a:stretch>
            </p:blipFill>
            <p:spPr>
              <a:xfrm>
                <a:off x="0" y="1"/>
                <a:ext cx="7562850" cy="5330824"/>
              </a:xfrm>
              <a:prstGeom prst="rect">
                <a:avLst/>
              </a:prstGeom>
            </p:spPr>
          </p:pic>
        </mc:Fallback>
      </mc:AlternateContent>
    </p:spTree>
    <p:extLst>
      <p:ext uri="{BB962C8B-B14F-4D97-AF65-F5344CB8AC3E}">
        <p14:creationId xmlns:p14="http://schemas.microsoft.com/office/powerpoint/2010/main" val="595216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7B109AF-40D8-4F14-B71C-271B994D378C}"/>
              </a:ext>
            </a:extLst>
          </p:cNvPr>
          <p:cNvSpPr>
            <a:spLocks noGrp="1"/>
          </p:cNvSpPr>
          <p:nvPr>
            <p:ph type="title"/>
          </p:nvPr>
        </p:nvSpPr>
        <p:spPr>
          <a:xfrm>
            <a:off x="0" y="3310302"/>
            <a:ext cx="7454900" cy="1612899"/>
          </a:xfrm>
        </p:spPr>
        <p:txBody>
          <a:bodyPr/>
          <a:lstStyle/>
          <a:p>
            <a:r>
              <a:rPr lang="ro-RO" sz="2400" b="1" dirty="0">
                <a:latin typeface="Tahoma" panose="020B0604030504040204" pitchFamily="34" charset="0"/>
                <a:ea typeface="Tahoma" panose="020B0604030504040204" pitchFamily="34" charset="0"/>
                <a:cs typeface="Tahoma" panose="020B0604030504040204" pitchFamily="34" charset="0"/>
              </a:rPr>
              <a:t>Taliban</a:t>
            </a:r>
            <a:r>
              <a:rPr lang="ro-RO" sz="2400" dirty="0">
                <a:latin typeface="Tahoma" panose="020B0604030504040204" pitchFamily="34" charset="0"/>
                <a:ea typeface="Tahoma" panose="020B0604030504040204" pitchFamily="34" charset="0"/>
                <a:cs typeface="Tahoma" panose="020B0604030504040204" pitchFamily="34" charset="0"/>
              </a:rPr>
              <a:t> este termenul utilizat pentru o persoană care aparține unei mișcări </a:t>
            </a:r>
            <a:r>
              <a:rPr lang="ro-RO" sz="2400" dirty="0" err="1">
                <a:latin typeface="Tahoma" panose="020B0604030504040204" pitchFamily="34" charset="0"/>
                <a:ea typeface="Tahoma" panose="020B0604030504040204" pitchFamily="34" charset="0"/>
                <a:cs typeface="Tahoma" panose="020B0604030504040204" pitchFamily="34" charset="0"/>
              </a:rPr>
              <a:t>politico</a:t>
            </a:r>
            <a:r>
              <a:rPr lang="ro-RO" sz="2400" dirty="0">
                <a:latin typeface="Tahoma" panose="020B0604030504040204" pitchFamily="34" charset="0"/>
                <a:ea typeface="Tahoma" panose="020B0604030504040204" pitchFamily="34" charset="0"/>
                <a:cs typeface="Tahoma" panose="020B0604030504040204" pitchFamily="34" charset="0"/>
              </a:rPr>
              <a:t>-religioase </a:t>
            </a:r>
            <a:r>
              <a:rPr lang="ro-RO" sz="2400" dirty="0">
                <a:latin typeface="Tahoma" panose="020B0604030504040204" pitchFamily="34" charset="0"/>
                <a:ea typeface="Tahoma" panose="020B0604030504040204" pitchFamily="34" charset="0"/>
                <a:cs typeface="Tahoma" panose="020B0604030504040204" pitchFamily="34" charset="0"/>
                <a:hlinkClick r:id="rId2" tooltip="Islam"/>
              </a:rPr>
              <a:t>musulmane</a:t>
            </a:r>
            <a:r>
              <a:rPr lang="ro-RO" sz="2400" dirty="0">
                <a:latin typeface="Tahoma" panose="020B0604030504040204" pitchFamily="34" charset="0"/>
                <a:ea typeface="Tahoma" panose="020B0604030504040204" pitchFamily="34" charset="0"/>
                <a:cs typeface="Tahoma" panose="020B0604030504040204" pitchFamily="34" charset="0"/>
              </a:rPr>
              <a:t>  și fundamentaliste, răspândite în </a:t>
            </a:r>
            <a:r>
              <a:rPr lang="ro-RO" sz="2400" dirty="0">
                <a:latin typeface="Tahoma" panose="020B0604030504040204" pitchFamily="34" charset="0"/>
                <a:ea typeface="Tahoma" panose="020B0604030504040204" pitchFamily="34" charset="0"/>
                <a:cs typeface="Tahoma" panose="020B0604030504040204" pitchFamily="34" charset="0"/>
                <a:hlinkClick r:id="rId3" tooltip="Pakistan"/>
              </a:rPr>
              <a:t>Pakistan</a:t>
            </a:r>
            <a:r>
              <a:rPr lang="ro-RO" sz="2400" dirty="0">
                <a:latin typeface="Tahoma" panose="020B0604030504040204" pitchFamily="34" charset="0"/>
                <a:ea typeface="Tahoma" panose="020B0604030504040204" pitchFamily="34" charset="0"/>
                <a:cs typeface="Tahoma" panose="020B0604030504040204" pitchFamily="34" charset="0"/>
              </a:rPr>
              <a:t> și mai ales în </a:t>
            </a:r>
            <a:r>
              <a:rPr lang="ro-RO" sz="2400" dirty="0">
                <a:latin typeface="Tahoma" panose="020B0604030504040204" pitchFamily="34" charset="0"/>
                <a:ea typeface="Tahoma" panose="020B0604030504040204" pitchFamily="34" charset="0"/>
                <a:cs typeface="Tahoma" panose="020B0604030504040204" pitchFamily="34" charset="0"/>
                <a:hlinkClick r:id="rId4" tooltip="Afghanistan"/>
              </a:rPr>
              <a:t>Afghanistan</a:t>
            </a:r>
            <a:r>
              <a:rPr lang="ro-RO" sz="2400" dirty="0">
                <a:latin typeface="Tahoma" panose="020B0604030504040204" pitchFamily="34" charset="0"/>
                <a:ea typeface="Tahoma" panose="020B0604030504040204" pitchFamily="34" charset="0"/>
                <a:cs typeface="Tahoma" panose="020B0604030504040204" pitchFamily="34" charset="0"/>
              </a:rPr>
              <a:t> din 1993. </a:t>
            </a:r>
          </a:p>
        </p:txBody>
      </p:sp>
      <p:pic>
        <p:nvPicPr>
          <p:cNvPr id="5" name="Imagine 4">
            <a:extLst>
              <a:ext uri="{FF2B5EF4-FFF2-40B4-BE49-F238E27FC236}">
                <a16:creationId xmlns:a16="http://schemas.microsoft.com/office/drawing/2014/main" id="{B6FAA806-A63F-4593-841F-7757E9A96824}"/>
              </a:ext>
            </a:extLst>
          </p:cNvPr>
          <p:cNvPicPr>
            <a:picLocks noChangeAspect="1"/>
          </p:cNvPicPr>
          <p:nvPr/>
        </p:nvPicPr>
        <p:blipFill>
          <a:blip r:embed="rId5"/>
          <a:stretch>
            <a:fillRect/>
          </a:stretch>
        </p:blipFill>
        <p:spPr>
          <a:xfrm>
            <a:off x="871982" y="-407624"/>
            <a:ext cx="5528393" cy="3717926"/>
          </a:xfrm>
          <a:prstGeom prst="rect">
            <a:avLst/>
          </a:prstGeom>
        </p:spPr>
      </p:pic>
    </p:spTree>
    <p:extLst>
      <p:ext uri="{BB962C8B-B14F-4D97-AF65-F5344CB8AC3E}">
        <p14:creationId xmlns:p14="http://schemas.microsoft.com/office/powerpoint/2010/main" val="1340773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u 2">
            <a:extLst>
              <a:ext uri="{FF2B5EF4-FFF2-40B4-BE49-F238E27FC236}">
                <a16:creationId xmlns:a16="http://schemas.microsoft.com/office/drawing/2014/main" id="{67FFA4B5-418C-4C5D-A9FD-350463D327B8}"/>
              </a:ext>
            </a:extLst>
          </p:cNvPr>
          <p:cNvSpPr>
            <a:spLocks noGrp="1"/>
          </p:cNvSpPr>
          <p:nvPr>
            <p:ph type="subTitle" idx="1"/>
          </p:nvPr>
        </p:nvSpPr>
        <p:spPr>
          <a:xfrm>
            <a:off x="0" y="488125"/>
            <a:ext cx="4165600" cy="4354575"/>
          </a:xfrm>
        </p:spPr>
        <p:txBody>
          <a:bodyPr/>
          <a:lstStyle/>
          <a:p>
            <a:pPr marL="127000" indent="0" algn="l"/>
            <a:r>
              <a:rPr lang="ro-RO" sz="2400" dirty="0"/>
              <a:t>Interdicții impuse:</a:t>
            </a:r>
          </a:p>
          <a:p>
            <a:pPr algn="l">
              <a:buFont typeface="Arial" panose="020B0604020202020204" pitchFamily="34" charset="0"/>
              <a:buChar char="•"/>
            </a:pPr>
            <a:endParaRPr lang="ro-RO" sz="2400" dirty="0"/>
          </a:p>
          <a:p>
            <a:pPr algn="l">
              <a:buFont typeface="Arial" panose="020B0604020202020204" pitchFamily="34" charset="0"/>
              <a:buChar char="•"/>
            </a:pPr>
            <a:r>
              <a:rPr lang="ro-RO" sz="2400" dirty="0"/>
              <a:t>Interzicerea utilizării camerelor foto, video și a altor mijloace de înregistrare</a:t>
            </a:r>
          </a:p>
          <a:p>
            <a:pPr algn="l">
              <a:buFont typeface="Arial" panose="020B0604020202020204" pitchFamily="34" charset="0"/>
              <a:buChar char="•"/>
            </a:pPr>
            <a:r>
              <a:rPr lang="ro-RO" sz="2400" dirty="0"/>
              <a:t>Interzicerea folosirii televiziunii, Internetului, cinematografelor</a:t>
            </a:r>
          </a:p>
          <a:p>
            <a:pPr algn="l">
              <a:buFont typeface="Arial" panose="020B0604020202020204" pitchFamily="34" charset="0"/>
              <a:buChar char="•"/>
            </a:pPr>
            <a:r>
              <a:rPr lang="ro-RO" sz="2400" dirty="0"/>
              <a:t>Muzica este interzisă, cu excepția cântării versurilor din Coran.</a:t>
            </a:r>
          </a:p>
          <a:p>
            <a:pPr algn="l">
              <a:buFont typeface="Arial" panose="020B0604020202020204" pitchFamily="34" charset="0"/>
              <a:buChar char="•"/>
            </a:pPr>
            <a:endParaRPr lang="ro-RO" sz="2000" dirty="0"/>
          </a:p>
        </p:txBody>
      </p:sp>
      <p:pic>
        <p:nvPicPr>
          <p:cNvPr id="4" name="Imagine 3">
            <a:extLst>
              <a:ext uri="{FF2B5EF4-FFF2-40B4-BE49-F238E27FC236}">
                <a16:creationId xmlns:a16="http://schemas.microsoft.com/office/drawing/2014/main" id="{9273FE64-C395-487F-9512-05AC1CFDC96E}"/>
              </a:ext>
            </a:extLst>
          </p:cNvPr>
          <p:cNvPicPr>
            <a:picLocks noChangeAspect="1"/>
          </p:cNvPicPr>
          <p:nvPr/>
        </p:nvPicPr>
        <p:blipFill>
          <a:blip r:embed="rId2"/>
          <a:stretch>
            <a:fillRect/>
          </a:stretch>
        </p:blipFill>
        <p:spPr>
          <a:xfrm>
            <a:off x="4533900" y="284162"/>
            <a:ext cx="3028950" cy="4762500"/>
          </a:xfrm>
          <a:prstGeom prst="rect">
            <a:avLst/>
          </a:prstGeom>
        </p:spPr>
      </p:pic>
    </p:spTree>
    <p:extLst>
      <p:ext uri="{BB962C8B-B14F-4D97-AF65-F5344CB8AC3E}">
        <p14:creationId xmlns:p14="http://schemas.microsoft.com/office/powerpoint/2010/main" val="1049034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u 2">
            <a:extLst>
              <a:ext uri="{FF2B5EF4-FFF2-40B4-BE49-F238E27FC236}">
                <a16:creationId xmlns:a16="http://schemas.microsoft.com/office/drawing/2014/main" id="{67FFA4B5-418C-4C5D-A9FD-350463D327B8}"/>
              </a:ext>
            </a:extLst>
          </p:cNvPr>
          <p:cNvSpPr>
            <a:spLocks noGrp="1"/>
          </p:cNvSpPr>
          <p:nvPr>
            <p:ph type="subTitle" idx="1"/>
          </p:nvPr>
        </p:nvSpPr>
        <p:spPr>
          <a:xfrm>
            <a:off x="0" y="3072369"/>
            <a:ext cx="6388100" cy="2089152"/>
          </a:xfrm>
        </p:spPr>
        <p:txBody>
          <a:bodyPr/>
          <a:lstStyle/>
          <a:p>
            <a:pPr algn="l">
              <a:buFont typeface="Arial" panose="020B0604020202020204" pitchFamily="34" charset="0"/>
              <a:buChar char="•"/>
            </a:pPr>
            <a:r>
              <a:rPr lang="ro-RO" sz="2400" dirty="0"/>
              <a:t>Femeile trebuie să se acopere cu </a:t>
            </a:r>
            <a:r>
              <a:rPr lang="ro-RO" sz="2400" dirty="0" err="1"/>
              <a:t>burka</a:t>
            </a:r>
            <a:endParaRPr lang="ro-RO" sz="2400" dirty="0"/>
          </a:p>
          <a:p>
            <a:pPr algn="l">
              <a:buFont typeface="Arial" panose="020B0604020202020204" pitchFamily="34" charset="0"/>
              <a:buChar char="•"/>
            </a:pPr>
            <a:r>
              <a:rPr lang="ro-RO" sz="2400" dirty="0"/>
              <a:t>Femeile nu au voie să citească, să scrie sau să meargă la școală,</a:t>
            </a:r>
          </a:p>
          <a:p>
            <a:pPr algn="l">
              <a:buFont typeface="Arial" panose="020B0604020202020204" pitchFamily="34" charset="0"/>
              <a:buChar char="•"/>
            </a:pPr>
            <a:r>
              <a:rPr lang="ro-RO" sz="2400" dirty="0"/>
              <a:t>Femeile nu au voie să aibă un loc de muncă sau să conducă o mașină</a:t>
            </a:r>
          </a:p>
          <a:p>
            <a:pPr algn="l">
              <a:buFont typeface="Arial" panose="020B0604020202020204" pitchFamily="34" charset="0"/>
              <a:buChar char="•"/>
            </a:pPr>
            <a:endParaRPr lang="ro-RO" sz="2000" dirty="0"/>
          </a:p>
        </p:txBody>
      </p:sp>
      <p:pic>
        <p:nvPicPr>
          <p:cNvPr id="9218" name="Picture 2" descr="Black Plain Burka at Rs 500/piece | Burkha | ID: 14968033848">
            <a:extLst>
              <a:ext uri="{FF2B5EF4-FFF2-40B4-BE49-F238E27FC236}">
                <a16:creationId xmlns:a16="http://schemas.microsoft.com/office/drawing/2014/main" id="{BA5EEA12-B48E-4E91-BE94-B2C947A99A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600" b="94800" l="10000" r="90000">
                        <a14:foregroundMark x1="50800" y1="7600" x2="50800" y2="7600"/>
                        <a14:foregroundMark x1="53000" y1="91000" x2="42000" y2="91800"/>
                        <a14:foregroundMark x1="42000" y1="91800" x2="52800" y2="90200"/>
                        <a14:foregroundMark x1="52800" y1="90200" x2="52400"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3914774" y="-355600"/>
            <a:ext cx="5699125" cy="587216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olice may let Muslims wear burka as uniform in effort to boost diversity -  Mirror Online">
            <a:extLst>
              <a:ext uri="{FF2B5EF4-FFF2-40B4-BE49-F238E27FC236}">
                <a16:creationId xmlns:a16="http://schemas.microsoft.com/office/drawing/2014/main" id="{F2FF3E4C-ACAA-4FCB-84FF-8AED5B51100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10000" r="96167">
                        <a14:foregroundMark x1="26000" y1="12500" x2="33583" y2="6250"/>
                        <a14:foregroundMark x1="33583" y1="6250" x2="49167" y2="5917"/>
                        <a14:foregroundMark x1="49167" y1="5917" x2="60417" y2="7917"/>
                        <a14:foregroundMark x1="60417" y1="7917" x2="69750" y2="12583"/>
                        <a14:foregroundMark x1="69750" y1="12583" x2="60250" y2="19083"/>
                        <a14:foregroundMark x1="60250" y1="19083" x2="47917" y2="17917"/>
                        <a14:foregroundMark x1="47917" y1="17917" x2="40500" y2="19417"/>
                        <a14:foregroundMark x1="17167" y1="32500" x2="11000" y2="45583"/>
                        <a14:foregroundMark x1="11000" y1="45583" x2="16583" y2="71917"/>
                        <a14:foregroundMark x1="16583" y1="71917" x2="27750" y2="81583"/>
                        <a14:foregroundMark x1="27750" y1="81583" x2="47750" y2="80583"/>
                        <a14:foregroundMark x1="47750" y1="80583" x2="85833" y2="81833"/>
                        <a14:foregroundMark x1="85833" y1="81833" x2="93333" y2="76000"/>
                        <a14:foregroundMark x1="93333" y1="76000" x2="80333" y2="44583"/>
                        <a14:foregroundMark x1="80333" y1="44583" x2="79250" y2="14167"/>
                        <a14:foregroundMark x1="79250" y1="14167" x2="73500" y2="3333"/>
                        <a14:foregroundMark x1="73500" y1="3333" x2="33167" y2="83"/>
                        <a14:foregroundMark x1="33167" y1="83" x2="21333" y2="1250"/>
                        <a14:foregroundMark x1="21333" y1="1250" x2="16000" y2="9500"/>
                        <a14:foregroundMark x1="16000" y1="9500" x2="16000" y2="18833"/>
                        <a14:foregroundMark x1="16000" y1="18833" x2="18167" y2="26750"/>
                        <a14:foregroundMark x1="33833" y1="57250" x2="54333" y2="54917"/>
                        <a14:foregroundMark x1="54333" y1="54917" x2="78333" y2="56333"/>
                        <a14:foregroundMark x1="78333" y1="56333" x2="81667" y2="66000"/>
                        <a14:foregroundMark x1="81667" y1="66000" x2="72000" y2="70500"/>
                        <a14:foregroundMark x1="72000" y1="70500" x2="23167" y2="75250"/>
                        <a14:foregroundMark x1="23167" y1="75250" x2="52583" y2="79667"/>
                        <a14:foregroundMark x1="52583" y1="79667" x2="63750" y2="74167"/>
                        <a14:foregroundMark x1="63750" y1="74167" x2="60917" y2="62750"/>
                        <a14:foregroundMark x1="60917" y1="62750" x2="52750" y2="56750"/>
                        <a14:foregroundMark x1="52750" y1="56750" x2="27167" y2="52000"/>
                        <a14:foregroundMark x1="27167" y1="52000" x2="27167" y2="53417"/>
                        <a14:foregroundMark x1="34833" y1="31083" x2="24500" y2="30583"/>
                        <a14:foregroundMark x1="24500" y1="30583" x2="18500" y2="38000"/>
                        <a14:foregroundMark x1="18500" y1="38000" x2="20583" y2="47667"/>
                        <a14:foregroundMark x1="20583" y1="47667" x2="22417" y2="49917"/>
                        <a14:foregroundMark x1="92917" y1="55583" x2="97833" y2="63333"/>
                        <a14:foregroundMark x1="97833" y1="63333" x2="96167" y2="72333"/>
                        <a14:foregroundMark x1="96167" y1="72333" x2="87917" y2="76833"/>
                      </a14:backgroundRemoval>
                    </a14:imgEffect>
                  </a14:imgLayer>
                </a14:imgProps>
              </a:ext>
              <a:ext uri="{28A0092B-C50C-407E-A947-70E740481C1C}">
                <a14:useLocalDpi xmlns:a14="http://schemas.microsoft.com/office/drawing/2010/main" val="0"/>
              </a:ext>
            </a:extLst>
          </a:blip>
          <a:srcRect/>
          <a:stretch>
            <a:fillRect/>
          </a:stretch>
        </p:blipFill>
        <p:spPr bwMode="auto">
          <a:xfrm>
            <a:off x="2864386" y="122239"/>
            <a:ext cx="3180814" cy="3180814"/>
          </a:xfrm>
          <a:prstGeom prst="rect">
            <a:avLst/>
          </a:prstGeom>
          <a:noFill/>
          <a:extLst>
            <a:ext uri="{909E8E84-426E-40DD-AFC4-6F175D3DCCD1}">
              <a14:hiddenFill xmlns:a14="http://schemas.microsoft.com/office/drawing/2010/main">
                <a:solidFill>
                  <a:srgbClr val="FFFFFF"/>
                </a:solidFill>
              </a14:hiddenFill>
            </a:ext>
          </a:extLst>
        </p:spPr>
      </p:pic>
      <p:sp>
        <p:nvSpPr>
          <p:cNvPr id="2" name="Dreptunghi 1">
            <a:extLst>
              <a:ext uri="{FF2B5EF4-FFF2-40B4-BE49-F238E27FC236}">
                <a16:creationId xmlns:a16="http://schemas.microsoft.com/office/drawing/2014/main" id="{F6CEC2C4-946C-49FF-87CD-CA629AC8AE72}"/>
              </a:ext>
            </a:extLst>
          </p:cNvPr>
          <p:cNvSpPr/>
          <p:nvPr/>
        </p:nvSpPr>
        <p:spPr>
          <a:xfrm>
            <a:off x="47208" y="1427459"/>
            <a:ext cx="2735044" cy="830997"/>
          </a:xfrm>
          <a:prstGeom prst="rect">
            <a:avLst/>
          </a:prstGeom>
        </p:spPr>
        <p:txBody>
          <a:bodyPr wrap="none">
            <a:spAutoFit/>
          </a:bodyPr>
          <a:lstStyle/>
          <a:p>
            <a:pPr algn="ctr"/>
            <a:r>
              <a:rPr lang="ro-RO" sz="2400" b="1" dirty="0">
                <a:solidFill>
                  <a:schemeClr val="accent4"/>
                </a:solidFill>
                <a:latin typeface="Nunito"/>
                <a:sym typeface="Nunito"/>
              </a:rPr>
              <a:t>Interdicții impuse </a:t>
            </a:r>
          </a:p>
          <a:p>
            <a:pPr algn="ctr"/>
            <a:r>
              <a:rPr lang="ro-RO" sz="2400" b="1" dirty="0">
                <a:solidFill>
                  <a:schemeClr val="accent4"/>
                </a:solidFill>
                <a:latin typeface="Nunito"/>
                <a:sym typeface="Nunito"/>
              </a:rPr>
              <a:t>femeilor</a:t>
            </a:r>
            <a:r>
              <a:rPr lang="ro-RO" b="1" dirty="0"/>
              <a:t>:</a:t>
            </a:r>
          </a:p>
        </p:txBody>
      </p:sp>
    </p:spTree>
    <p:extLst>
      <p:ext uri="{BB962C8B-B14F-4D97-AF65-F5344CB8AC3E}">
        <p14:creationId xmlns:p14="http://schemas.microsoft.com/office/powerpoint/2010/main" val="841987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413" name="Google Shape;1413;p56"/>
          <p:cNvSpPr txBox="1">
            <a:spLocks noGrp="1"/>
          </p:cNvSpPr>
          <p:nvPr>
            <p:ph type="subTitle" idx="1"/>
          </p:nvPr>
        </p:nvSpPr>
        <p:spPr>
          <a:xfrm>
            <a:off x="142874" y="3096389"/>
            <a:ext cx="7277101" cy="2059812"/>
          </a:xfrm>
          <a:prstGeom prst="rect">
            <a:avLst/>
          </a:prstGeom>
        </p:spPr>
        <p:txBody>
          <a:bodyPr spcFirstLastPara="1" wrap="square" lIns="91425" tIns="91425" rIns="91425" bIns="91425" anchor="ctr" anchorCtr="0">
            <a:noAutofit/>
          </a:bodyPr>
          <a:lstStyle/>
          <a:p>
            <a:pPr marL="0" lvl="0" indent="0" algn="just"/>
            <a:r>
              <a:rPr lang="ro-RO" sz="2300" dirty="0"/>
              <a:t>           </a:t>
            </a:r>
            <a:r>
              <a:rPr lang="ro-RO" sz="2200" dirty="0"/>
              <a:t>Malala Yousafzai, născută în 1997 în Pakistan, a început încă de la vârsta de zece ani o campanie pentru educația fetelor, fiindcă talibanii le interziseseră acestora accesul la învățământul public. </a:t>
            </a:r>
            <a:endParaRPr sz="2200" dirty="0"/>
          </a:p>
        </p:txBody>
      </p:sp>
      <p:pic>
        <p:nvPicPr>
          <p:cNvPr id="2" name="Imagine 1">
            <a:extLst>
              <a:ext uri="{FF2B5EF4-FFF2-40B4-BE49-F238E27FC236}">
                <a16:creationId xmlns:a16="http://schemas.microsoft.com/office/drawing/2014/main" id="{A70B8A4D-18C1-4671-8EB9-7C81D72CB995}"/>
              </a:ext>
            </a:extLst>
          </p:cNvPr>
          <p:cNvPicPr>
            <a:picLocks noChangeAspect="1"/>
          </p:cNvPicPr>
          <p:nvPr/>
        </p:nvPicPr>
        <p:blipFill>
          <a:blip r:embed="rId3"/>
          <a:stretch>
            <a:fillRect/>
          </a:stretch>
        </p:blipFill>
        <p:spPr>
          <a:xfrm>
            <a:off x="1451563" y="354393"/>
            <a:ext cx="3999323" cy="2920237"/>
          </a:xfrm>
          <a:prstGeom prst="rect">
            <a:avLst/>
          </a:prstGeom>
        </p:spPr>
      </p:pic>
    </p:spTree>
    <p:extLst>
      <p:ext uri="{BB962C8B-B14F-4D97-AF65-F5344CB8AC3E}">
        <p14:creationId xmlns:p14="http://schemas.microsoft.com/office/powerpoint/2010/main" val="1246970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413" name="Google Shape;1413;p56"/>
          <p:cNvSpPr txBox="1">
            <a:spLocks noGrp="1"/>
          </p:cNvSpPr>
          <p:nvPr>
            <p:ph type="subTitle" idx="1"/>
          </p:nvPr>
        </p:nvSpPr>
        <p:spPr>
          <a:xfrm>
            <a:off x="241300" y="3263900"/>
            <a:ext cx="6718300" cy="1817730"/>
          </a:xfrm>
          <a:prstGeom prst="rect">
            <a:avLst/>
          </a:prstGeom>
        </p:spPr>
        <p:txBody>
          <a:bodyPr spcFirstLastPara="1" wrap="square" lIns="91425" tIns="91425" rIns="91425" bIns="91425" anchor="ctr" anchorCtr="0">
            <a:noAutofit/>
          </a:bodyPr>
          <a:lstStyle/>
          <a:p>
            <a:pPr marL="0" lvl="0" indent="0" algn="just"/>
            <a:r>
              <a:rPr lang="ro-RO" sz="2200" dirty="0"/>
              <a:t>          În 2009, toate școlile de fete din Pakistan trebuiau închise. Cu toate acestea, Malala a continuat să militeze pentru educarea fetelor, mergând la școala particulară a tatălui ei. </a:t>
            </a:r>
          </a:p>
        </p:txBody>
      </p:sp>
      <p:pic>
        <p:nvPicPr>
          <p:cNvPr id="6146" name="Picture 2" descr="Economics may limit Muslim women's education more than religion | Pew  Research Center">
            <a:extLst>
              <a:ext uri="{FF2B5EF4-FFF2-40B4-BE49-F238E27FC236}">
                <a16:creationId xmlns:a16="http://schemas.microsoft.com/office/drawing/2014/main" id="{C56E9316-69FA-4862-9502-E05267F7A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392113"/>
            <a:ext cx="6096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11732"/>
      </p:ext>
    </p:extLst>
  </p:cSld>
  <p:clrMapOvr>
    <a:masterClrMapping/>
  </p:clrMapOvr>
</p:sld>
</file>

<file path=ppt/theme/theme1.xml><?xml version="1.0" encoding="utf-8"?>
<a:theme xmlns:a="http://schemas.openxmlformats.org/drawingml/2006/main" name="How to Get Through Blue Monday Cards by Slidesgo">
  <a:themeElements>
    <a:clrScheme name="Simple Light">
      <a:dk1>
        <a:srgbClr val="73C498"/>
      </a:dk1>
      <a:lt1>
        <a:srgbClr val="B7F1D1"/>
      </a:lt1>
      <a:dk2>
        <a:srgbClr val="FDC456"/>
      </a:dk2>
      <a:lt2>
        <a:srgbClr val="EA9C35"/>
      </a:lt2>
      <a:accent1>
        <a:srgbClr val="C85C32"/>
      </a:accent1>
      <a:accent2>
        <a:srgbClr val="773E3F"/>
      </a:accent2>
      <a:accent3>
        <a:srgbClr val="FFBAAA"/>
      </a:accent3>
      <a:accent4>
        <a:srgbClr val="3D425B"/>
      </a:accent4>
      <a:accent5>
        <a:srgbClr val="98C4EF"/>
      </a:accent5>
      <a:accent6>
        <a:srgbClr val="F0F8FF"/>
      </a:accent6>
      <a:hlink>
        <a:srgbClr val="3D42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TotalTime>
  <Words>1339</Words>
  <Application>Microsoft Office PowerPoint</Application>
  <PresentationFormat>Particularizare</PresentationFormat>
  <Paragraphs>90</Paragraphs>
  <Slides>34</Slides>
  <Notes>16</Notes>
  <HiddenSlides>0</HiddenSlides>
  <MMClips>1</MMClips>
  <ScaleCrop>false</ScaleCrop>
  <HeadingPairs>
    <vt:vector size="6" baseType="variant">
      <vt:variant>
        <vt:lpstr>Fonturi utilizate</vt:lpstr>
      </vt:variant>
      <vt:variant>
        <vt:i4>6</vt:i4>
      </vt:variant>
      <vt:variant>
        <vt:lpstr>Temă</vt:lpstr>
      </vt:variant>
      <vt:variant>
        <vt:i4>2</vt:i4>
      </vt:variant>
      <vt:variant>
        <vt:lpstr>Titluri diapozitive</vt:lpstr>
      </vt:variant>
      <vt:variant>
        <vt:i4>34</vt:i4>
      </vt:variant>
    </vt:vector>
  </HeadingPairs>
  <TitlesOfParts>
    <vt:vector size="42" baseType="lpstr">
      <vt:lpstr>Proxima Nova Semibold</vt:lpstr>
      <vt:lpstr>Arial</vt:lpstr>
      <vt:lpstr>Nunito</vt:lpstr>
      <vt:lpstr>Tahoma</vt:lpstr>
      <vt:lpstr>Proxima Nova</vt:lpstr>
      <vt:lpstr>Righteous</vt:lpstr>
      <vt:lpstr>How to Get Through Blue Monday Cards by Slidesgo</vt:lpstr>
      <vt:lpstr>Slidesgo Final Pages</vt:lpstr>
      <vt:lpstr>Cum poți schimba LUMEA?</vt:lpstr>
      <vt:lpstr>Ce ai face dacă ai trăi într-o societate în care...</vt:lpstr>
      <vt:lpstr>Prezentare PowerPoint</vt:lpstr>
      <vt:lpstr>Prezentare PowerPoint</vt:lpstr>
      <vt:lpstr>Taliban este termenul utilizat pentru o persoană care aparține unei mișcări politico-religioase musulmane  și fundamentaliste, răspândite în Pakistan și mai ales în Afghanistan din 1993. </vt:lpstr>
      <vt:lpstr>Prezentare PowerPoint</vt:lpstr>
      <vt:lpstr>Prezentare PowerPoint</vt:lpstr>
      <vt:lpstr>Prezentare PowerPoint</vt:lpstr>
      <vt:lpstr>Prezentare PowerPoint</vt:lpstr>
      <vt:lpstr>Prezentare PowerPoint</vt:lpstr>
      <vt:lpstr>Prezentare PowerPoint</vt:lpstr>
      <vt:lpstr>Prezentare PowerPoint</vt:lpstr>
      <vt:lpstr>Eu sunt Malala</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jani = draga mea</vt:lpstr>
      <vt:lpstr>Prezentare PowerPoint</vt:lpstr>
      <vt:lpstr>Scheletul....textului</vt:lpstr>
      <vt:lpstr>Cine sunt persoanele care apar în text?</vt:lpstr>
      <vt:lpstr>Unde și când se petrec întâmplările din fragmentul dat?</vt:lpstr>
      <vt:lpstr>Pentru ce  luptă Malala?</vt:lpstr>
      <vt:lpstr>Menționează ce sentimente trăiește Malala.</vt:lpstr>
      <vt:lpstr>Are Malala trăsăturile  unui erou?</vt:lpstr>
      <vt:lpstr>Care sunt trăsăturile Malalei?</vt:lpstr>
      <vt:lpstr>Temă de casă</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Cum poți schimba LUMEA?</dc:title>
  <dc:creator>Elisabeta</dc:creator>
  <cp:lastModifiedBy>Elisabeta</cp:lastModifiedBy>
  <cp:revision>40</cp:revision>
  <dcterms:modified xsi:type="dcterms:W3CDTF">2022-01-21T16:23:05Z</dcterms:modified>
</cp:coreProperties>
</file>